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8.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notesSlides/notesSlide1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13.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notesSlides/notesSlide14.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notesSlides/notesSlide15.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5.xml" ContentType="application/vnd.openxmlformats-officedocument.themeOverride+xml"/>
  <Override PartName="/ppt/notesSlides/notesSlide18.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9.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20.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3.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notesSlides/notesSlide24.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notesSlides/notesSlide25.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6.xml" ContentType="application/vnd.openxmlformats-officedocument.themeOverride+xml"/>
  <Override PartName="/ppt/notesSlides/notesSlide26.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notesSlides/notesSlide29.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7.xml" ContentType="application/vnd.openxmlformats-officedocument.themeOverride+xml"/>
  <Override PartName="/ppt/notesSlides/notesSlide30.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8.xml" ContentType="application/vnd.openxmlformats-officedocument.themeOverride+xml"/>
  <Override PartName="/ppt/notesSlides/notesSlide31.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9.xml" ContentType="application/vnd.openxmlformats-officedocument.themeOverride+xml"/>
  <Override PartName="/ppt/notesSlides/notesSlide32.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0.xml" ContentType="application/vnd.openxmlformats-officedocument.themeOverride+xml"/>
  <Override PartName="/ppt/notesSlides/notesSlide33.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11.xml" ContentType="application/vnd.openxmlformats-officedocument.themeOverride+xml"/>
  <Override PartName="/ppt/notesSlides/notesSlide34.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12.xml" ContentType="application/vnd.openxmlformats-officedocument.themeOverride+xml"/>
  <Override PartName="/ppt/notesSlides/notesSlide35.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notesSlides/notesSlide36.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28.xml" ContentType="application/vnd.openxmlformats-officedocument.drawingml.chart+xml"/>
  <Override PartName="/ppt/charts/style28.xml" ContentType="application/vnd.ms-office.chartstyle+xml"/>
  <Override PartName="/ppt/charts/colors28.xml" ContentType="application/vnd.ms-office.chartcolorstyle+xml"/>
  <Override PartName="/ppt/theme/themeOverride13.xml" ContentType="application/vnd.openxmlformats-officedocument.themeOverride+xml"/>
  <Override PartName="/ppt/notesSlides/notesSlide39.xml" ContentType="application/vnd.openxmlformats-officedocument.presentationml.notesSlide+xml"/>
  <Override PartName="/ppt/charts/chart29.xml" ContentType="application/vnd.openxmlformats-officedocument.drawingml.chart+xml"/>
  <Override PartName="/ppt/charts/style29.xml" ContentType="application/vnd.ms-office.chartstyle+xml"/>
  <Override PartName="/ppt/charts/colors29.xml" ContentType="application/vnd.ms-office.chartcolorstyle+xml"/>
  <Override PartName="/ppt/notesSlides/notesSlide40.xml" ContentType="application/vnd.openxmlformats-officedocument.presentationml.notesSlide+xml"/>
  <Override PartName="/ppt/charts/chart30.xml" ContentType="application/vnd.openxmlformats-officedocument.drawingml.chart+xml"/>
  <Override PartName="/ppt/charts/style30.xml" ContentType="application/vnd.ms-office.chartstyle+xml"/>
  <Override PartName="/ppt/charts/colors30.xml" ContentType="application/vnd.ms-office.chartcolorstyle+xml"/>
  <Override PartName="/ppt/theme/themeOverride14.xml" ContentType="application/vnd.openxmlformats-officedocument.themeOverride+xml"/>
  <Override PartName="/ppt/notesSlides/notesSlide41.xml" ContentType="application/vnd.openxmlformats-officedocument.presentationml.notesSlide+xml"/>
  <Override PartName="/ppt/charts/chart31.xml" ContentType="application/vnd.openxmlformats-officedocument.drawingml.chart+xml"/>
  <Override PartName="/ppt/charts/style31.xml" ContentType="application/vnd.ms-office.chartstyle+xml"/>
  <Override PartName="/ppt/charts/colors31.xml" ContentType="application/vnd.ms-office.chartcolorstyle+xml"/>
  <Override PartName="/ppt/theme/themeOverride15.xml" ContentType="application/vnd.openxmlformats-officedocument.themeOverride+xml"/>
  <Override PartName="/ppt/notesSlides/notesSlide42.xml" ContentType="application/vnd.openxmlformats-officedocument.presentationml.notesSlide+xml"/>
  <Override PartName="/ppt/charts/chart32.xml" ContentType="application/vnd.openxmlformats-officedocument.drawingml.chart+xml"/>
  <Override PartName="/ppt/charts/style32.xml" ContentType="application/vnd.ms-office.chartstyle+xml"/>
  <Override PartName="/ppt/charts/colors32.xml" ContentType="application/vnd.ms-office.chartcolorstyle+xml"/>
  <Override PartName="/ppt/theme/themeOverride16.xml" ContentType="application/vnd.openxmlformats-officedocument.themeOverride+xml"/>
  <Override PartName="/ppt/notesSlides/notesSlide43.xml" ContentType="application/vnd.openxmlformats-officedocument.presentationml.notesSlide+xml"/>
  <Override PartName="/ppt/charts/chart33.xml" ContentType="application/vnd.openxmlformats-officedocument.drawingml.chart+xml"/>
  <Override PartName="/ppt/charts/style33.xml" ContentType="application/vnd.ms-office.chartstyle+xml"/>
  <Override PartName="/ppt/charts/colors33.xml" ContentType="application/vnd.ms-office.chartcolorstyle+xml"/>
  <Override PartName="/ppt/theme/themeOverride17.xml" ContentType="application/vnd.openxmlformats-officedocument.themeOverride+xml"/>
  <Override PartName="/ppt/notesSlides/notesSlide44.xml" ContentType="application/vnd.openxmlformats-officedocument.presentationml.notesSlide+xml"/>
  <Override PartName="/ppt/charts/chart34.xml" ContentType="application/vnd.openxmlformats-officedocument.drawingml.chart+xml"/>
  <Override PartName="/ppt/charts/style34.xml" ContentType="application/vnd.ms-office.chartstyle+xml"/>
  <Override PartName="/ppt/charts/colors34.xml" ContentType="application/vnd.ms-office.chartcolorstyle+xml"/>
  <Override PartName="/ppt/theme/themeOverride18.xml" ContentType="application/vnd.openxmlformats-officedocument.themeOverride+xml"/>
  <Override PartName="/ppt/notesSlides/notesSlide45.xml" ContentType="application/vnd.openxmlformats-officedocument.presentationml.notesSlide+xml"/>
  <Override PartName="/ppt/charts/chart35.xml" ContentType="application/vnd.openxmlformats-officedocument.drawingml.chart+xml"/>
  <Override PartName="/ppt/charts/style35.xml" ContentType="application/vnd.ms-office.chartstyle+xml"/>
  <Override PartName="/ppt/charts/colors35.xml" ContentType="application/vnd.ms-office.chartcolorstyle+xml"/>
  <Override PartName="/ppt/theme/themeOverride19.xml" ContentType="application/vnd.openxmlformats-officedocument.themeOverride+xml"/>
  <Override PartName="/ppt/notesSlides/notesSlide46.xml" ContentType="application/vnd.openxmlformats-officedocument.presentationml.notesSlide+xml"/>
  <Override PartName="/ppt/charts/chart36.xml" ContentType="application/vnd.openxmlformats-officedocument.drawingml.chart+xml"/>
  <Override PartName="/ppt/charts/style36.xml" ContentType="application/vnd.ms-office.chartstyle+xml"/>
  <Override PartName="/ppt/charts/colors36.xml" ContentType="application/vnd.ms-office.chartcolorstyle+xml"/>
  <Override PartName="/ppt/theme/themeOverride20.xml" ContentType="application/vnd.openxmlformats-officedocument.themeOverride+xml"/>
  <Override PartName="/ppt/drawings/drawing1.xml" ContentType="application/vnd.openxmlformats-officedocument.drawingml.chartshapes+xml"/>
  <Override PartName="/ppt/notesSlides/notesSlide47.xml" ContentType="application/vnd.openxmlformats-officedocument.presentationml.notesSlide+xml"/>
  <Override PartName="/ppt/charts/chart37.xml" ContentType="application/vnd.openxmlformats-officedocument.drawingml.chart+xml"/>
  <Override PartName="/ppt/charts/style37.xml" ContentType="application/vnd.ms-office.chartstyle+xml"/>
  <Override PartName="/ppt/charts/colors37.xml" ContentType="application/vnd.ms-office.chartcolorstyle+xml"/>
  <Override PartName="/ppt/theme/themeOverride21.xml" ContentType="application/vnd.openxmlformats-officedocument.themeOverride+xml"/>
  <Override PartName="/ppt/notesSlides/notesSlide48.xml" ContentType="application/vnd.openxmlformats-officedocument.presentationml.notesSlide+xml"/>
  <Override PartName="/ppt/charts/chart38.xml" ContentType="application/vnd.openxmlformats-officedocument.drawingml.chart+xml"/>
  <Override PartName="/ppt/charts/style38.xml" ContentType="application/vnd.ms-office.chartstyle+xml"/>
  <Override PartName="/ppt/charts/colors38.xml" ContentType="application/vnd.ms-office.chartcolorstyle+xml"/>
  <Override PartName="/ppt/theme/themeOverride22.xml" ContentType="application/vnd.openxmlformats-officedocument.themeOverride+xml"/>
  <Override PartName="/ppt/notesSlides/notesSlide49.xml" ContentType="application/vnd.openxmlformats-officedocument.presentationml.notesSlide+xml"/>
  <Override PartName="/ppt/charts/chart39.xml" ContentType="application/vnd.openxmlformats-officedocument.drawingml.chart+xml"/>
  <Override PartName="/ppt/charts/style39.xml" ContentType="application/vnd.ms-office.chartstyle+xml"/>
  <Override PartName="/ppt/charts/colors39.xml" ContentType="application/vnd.ms-office.chartcolorstyle+xml"/>
  <Override PartName="/ppt/theme/themeOverride23.xml" ContentType="application/vnd.openxmlformats-officedocument.themeOverride+xml"/>
  <Override PartName="/ppt/notesSlides/notesSlide50.xml" ContentType="application/vnd.openxmlformats-officedocument.presentationml.notesSlide+xml"/>
  <Override PartName="/ppt/charts/chart40.xml" ContentType="application/vnd.openxmlformats-officedocument.drawingml.chart+xml"/>
  <Override PartName="/ppt/charts/style40.xml" ContentType="application/vnd.ms-office.chartstyle+xml"/>
  <Override PartName="/ppt/charts/colors40.xml" ContentType="application/vnd.ms-office.chartcolorstyle+xml"/>
  <Override PartName="/ppt/theme/themeOverride24.xml" ContentType="application/vnd.openxmlformats-officedocument.themeOverride+xml"/>
  <Override PartName="/ppt/notesSlides/notesSlide51.xml" ContentType="application/vnd.openxmlformats-officedocument.presentationml.notesSlide+xml"/>
  <Override PartName="/ppt/charts/chart41.xml" ContentType="application/vnd.openxmlformats-officedocument.drawingml.chart+xml"/>
  <Override PartName="/ppt/charts/style41.xml" ContentType="application/vnd.ms-office.chartstyle+xml"/>
  <Override PartName="/ppt/charts/colors41.xml" ContentType="application/vnd.ms-office.chartcolorstyle+xml"/>
  <Override PartName="/ppt/theme/themeOverride25.xml" ContentType="application/vnd.openxmlformats-officedocument.themeOverride+xml"/>
  <Override PartName="/ppt/charts/chart42.xml" ContentType="application/vnd.openxmlformats-officedocument.drawingml.chart+xml"/>
  <Override PartName="/ppt/charts/style42.xml" ContentType="application/vnd.ms-office.chartstyle+xml"/>
  <Override PartName="/ppt/charts/colors42.xml" ContentType="application/vnd.ms-office.chartcolorstyle+xml"/>
  <Override PartName="/ppt/theme/themeOverride26.xml" ContentType="application/vnd.openxmlformats-officedocument.themeOverride+xml"/>
  <Override PartName="/ppt/drawings/drawing2.xml" ContentType="application/vnd.openxmlformats-officedocument.drawingml.chartshapes+xml"/>
  <Override PartName="/ppt/notesSlides/notesSlide52.xml" ContentType="application/vnd.openxmlformats-officedocument.presentationml.notesSlide+xml"/>
  <Override PartName="/ppt/charts/chart43.xml" ContentType="application/vnd.openxmlformats-officedocument.drawingml.chart+xml"/>
  <Override PartName="/ppt/charts/style43.xml" ContentType="application/vnd.ms-office.chartstyle+xml"/>
  <Override PartName="/ppt/charts/colors43.xml" ContentType="application/vnd.ms-office.chartcolorstyle+xml"/>
  <Override PartName="/ppt/theme/themeOverride27.xml" ContentType="application/vnd.openxmlformats-officedocument.themeOverride+xml"/>
  <Override PartName="/ppt/notesSlides/notesSlide53.xml" ContentType="application/vnd.openxmlformats-officedocument.presentationml.notesSlide+xml"/>
  <Override PartName="/ppt/charts/chart44.xml" ContentType="application/vnd.openxmlformats-officedocument.drawingml.chart+xml"/>
  <Override PartName="/ppt/charts/style44.xml" ContentType="application/vnd.ms-office.chartstyle+xml"/>
  <Override PartName="/ppt/charts/colors44.xml" ContentType="application/vnd.ms-office.chartcolorstyle+xml"/>
  <Override PartName="/ppt/theme/themeOverride28.xml" ContentType="application/vnd.openxmlformats-officedocument.themeOverride+xml"/>
  <Override PartName="/ppt/notesSlides/notesSlide54.xml" ContentType="application/vnd.openxmlformats-officedocument.presentationml.notesSlide+xml"/>
  <Override PartName="/ppt/charts/chart45.xml" ContentType="application/vnd.openxmlformats-officedocument.drawingml.chart+xml"/>
  <Override PartName="/ppt/charts/style45.xml" ContentType="application/vnd.ms-office.chartstyle+xml"/>
  <Override PartName="/ppt/charts/colors45.xml" ContentType="application/vnd.ms-office.chartcolorstyle+xml"/>
  <Override PartName="/ppt/theme/themeOverride29.xml" ContentType="application/vnd.openxmlformats-officedocument.themeOverride+xml"/>
  <Override PartName="/ppt/notesSlides/notesSlide55.xml" ContentType="application/vnd.openxmlformats-officedocument.presentationml.notesSlide+xml"/>
  <Override PartName="/ppt/charts/chart46.xml" ContentType="application/vnd.openxmlformats-officedocument.drawingml.chart+xml"/>
  <Override PartName="/ppt/charts/style46.xml" ContentType="application/vnd.ms-office.chartstyle+xml"/>
  <Override PartName="/ppt/charts/colors46.xml" ContentType="application/vnd.ms-office.chartcolorstyle+xml"/>
  <Override PartName="/ppt/theme/themeOverride30.xml" ContentType="application/vnd.openxmlformats-officedocument.themeOverr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charts/chart47.xml" ContentType="application/vnd.openxmlformats-officedocument.drawingml.chart+xml"/>
  <Override PartName="/ppt/charts/style47.xml" ContentType="application/vnd.ms-office.chartstyle+xml"/>
  <Override PartName="/ppt/charts/colors47.xml" ContentType="application/vnd.ms-office.chartcolorstyle+xml"/>
  <Override PartName="/ppt/theme/themeOverride31.xml" ContentType="application/vnd.openxmlformats-officedocument.themeOverride+xml"/>
  <Override PartName="/ppt/notesSlides/notesSlide58.xml" ContentType="application/vnd.openxmlformats-officedocument.presentationml.notesSlide+xml"/>
  <Override PartName="/ppt/charts/chart48.xml" ContentType="application/vnd.openxmlformats-officedocument.drawingml.chart+xml"/>
  <Override PartName="/ppt/charts/style48.xml" ContentType="application/vnd.ms-office.chartstyle+xml"/>
  <Override PartName="/ppt/charts/colors48.xml" ContentType="application/vnd.ms-office.chartcolorstyle+xml"/>
  <Override PartName="/ppt/theme/themeOverride32.xml" ContentType="application/vnd.openxmlformats-officedocument.themeOverride+xml"/>
  <Override PartName="/ppt/notesSlides/notesSlide59.xml" ContentType="application/vnd.openxmlformats-officedocument.presentationml.notesSlide+xml"/>
  <Override PartName="/ppt/charts/chart49.xml" ContentType="application/vnd.openxmlformats-officedocument.drawingml.chart+xml"/>
  <Override PartName="/ppt/charts/style49.xml" ContentType="application/vnd.ms-office.chartstyle+xml"/>
  <Override PartName="/ppt/charts/colors49.xml" ContentType="application/vnd.ms-office.chartcolorstyle+xml"/>
  <Override PartName="/ppt/theme/themeOverride33.xml" ContentType="application/vnd.openxmlformats-officedocument.themeOverride+xml"/>
  <Override PartName="/ppt/notesSlides/notesSlide60.xml" ContentType="application/vnd.openxmlformats-officedocument.presentationml.notesSlide+xml"/>
  <Override PartName="/ppt/charts/chart50.xml" ContentType="application/vnd.openxmlformats-officedocument.drawingml.chart+xml"/>
  <Override PartName="/ppt/charts/style50.xml" ContentType="application/vnd.ms-office.chartstyle+xml"/>
  <Override PartName="/ppt/charts/colors50.xml" ContentType="application/vnd.ms-office.chartcolorstyle+xml"/>
  <Override PartName="/ppt/theme/themeOverride34.xml" ContentType="application/vnd.openxmlformats-officedocument.themeOverride+xml"/>
  <Override PartName="/ppt/notesSlides/notesSlide61.xml" ContentType="application/vnd.openxmlformats-officedocument.presentationml.notesSlide+xml"/>
  <Override PartName="/ppt/charts/chart51.xml" ContentType="application/vnd.openxmlformats-officedocument.drawingml.chart+xml"/>
  <Override PartName="/ppt/charts/style51.xml" ContentType="application/vnd.ms-office.chartstyle+xml"/>
  <Override PartName="/ppt/charts/colors51.xml" ContentType="application/vnd.ms-office.chartcolorstyle+xml"/>
  <Override PartName="/ppt/theme/themeOverride35.xml" ContentType="application/vnd.openxmlformats-officedocument.themeOverride+xml"/>
  <Override PartName="/ppt/notesSlides/notesSlide62.xml" ContentType="application/vnd.openxmlformats-officedocument.presentationml.notesSlide+xml"/>
  <Override PartName="/ppt/charts/chart52.xml" ContentType="application/vnd.openxmlformats-officedocument.drawingml.chart+xml"/>
  <Override PartName="/ppt/charts/style52.xml" ContentType="application/vnd.ms-office.chartstyle+xml"/>
  <Override PartName="/ppt/charts/colors52.xml" ContentType="application/vnd.ms-office.chartcolorstyle+xml"/>
  <Override PartName="/ppt/theme/themeOverride36.xml" ContentType="application/vnd.openxmlformats-officedocument.themeOverride+xml"/>
  <Override PartName="/ppt/notesSlides/notesSlide63.xml" ContentType="application/vnd.openxmlformats-officedocument.presentationml.notesSlide+xml"/>
  <Override PartName="/ppt/charts/chart53.xml" ContentType="application/vnd.openxmlformats-officedocument.drawingml.chart+xml"/>
  <Override PartName="/ppt/charts/style53.xml" ContentType="application/vnd.ms-office.chartstyle+xml"/>
  <Override PartName="/ppt/charts/colors53.xml" ContentType="application/vnd.ms-office.chartcolorstyle+xml"/>
  <Override PartName="/ppt/notesSlides/notesSlide64.xml" ContentType="application/vnd.openxmlformats-officedocument.presentationml.notesSlide+xml"/>
  <Override PartName="/ppt/charts/chart54.xml" ContentType="application/vnd.openxmlformats-officedocument.drawingml.chart+xml"/>
  <Override PartName="/ppt/charts/style54.xml" ContentType="application/vnd.ms-office.chartstyle+xml"/>
  <Override PartName="/ppt/charts/colors54.xml" ContentType="application/vnd.ms-office.chartcolorstyle+xml"/>
  <Override PartName="/ppt/theme/themeOverride37.xml" ContentType="application/vnd.openxmlformats-officedocument.themeOverride+xml"/>
  <Override PartName="/ppt/notesSlides/notesSlide65.xml" ContentType="application/vnd.openxmlformats-officedocument.presentationml.notesSlide+xml"/>
  <Override PartName="/ppt/charts/chart55.xml" ContentType="application/vnd.openxmlformats-officedocument.drawingml.chart+xml"/>
  <Override PartName="/ppt/charts/style55.xml" ContentType="application/vnd.ms-office.chartstyle+xml"/>
  <Override PartName="/ppt/charts/colors55.xml" ContentType="application/vnd.ms-office.chartcolorstyle+xml"/>
  <Override PartName="/ppt/theme/themeOverride38.xml" ContentType="application/vnd.openxmlformats-officedocument.themeOverride+xml"/>
  <Override PartName="/ppt/notesSlides/notesSlide66.xml" ContentType="application/vnd.openxmlformats-officedocument.presentationml.notesSlide+xml"/>
  <Override PartName="/ppt/charts/chart56.xml" ContentType="application/vnd.openxmlformats-officedocument.drawingml.chart+xml"/>
  <Override PartName="/ppt/charts/style56.xml" ContentType="application/vnd.ms-office.chartstyle+xml"/>
  <Override PartName="/ppt/charts/colors56.xml" ContentType="application/vnd.ms-office.chartcolorstyle+xml"/>
  <Override PartName="/ppt/theme/themeOverride39.xml" ContentType="application/vnd.openxmlformats-officedocument.themeOverr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rts/chart57.xml" ContentType="application/vnd.openxmlformats-officedocument.drawingml.chart+xml"/>
  <Override PartName="/ppt/charts/style57.xml" ContentType="application/vnd.ms-office.chartstyle+xml"/>
  <Override PartName="/ppt/charts/colors57.xml" ContentType="application/vnd.ms-office.chartcolorstyle+xml"/>
  <Override PartName="/ppt/theme/themeOverride40.xml" ContentType="application/vnd.openxmlformats-officedocument.themeOverride+xml"/>
  <Override PartName="/ppt/notesSlides/notesSlide70.xml" ContentType="application/vnd.openxmlformats-officedocument.presentationml.notesSlide+xml"/>
  <Override PartName="/ppt/charts/chart58.xml" ContentType="application/vnd.openxmlformats-officedocument.drawingml.chart+xml"/>
  <Override PartName="/ppt/charts/style58.xml" ContentType="application/vnd.ms-office.chartstyle+xml"/>
  <Override PartName="/ppt/charts/colors58.xml" ContentType="application/vnd.ms-office.chartcolorstyle+xml"/>
  <Override PartName="/ppt/theme/themeOverride41.xml" ContentType="application/vnd.openxmlformats-officedocument.themeOverride+xml"/>
  <Override PartName="/ppt/notesSlides/notesSlide71.xml" ContentType="application/vnd.openxmlformats-officedocument.presentationml.notesSlide+xml"/>
  <Override PartName="/ppt/charts/chart59.xml" ContentType="application/vnd.openxmlformats-officedocument.drawingml.chart+xml"/>
  <Override PartName="/ppt/charts/style59.xml" ContentType="application/vnd.ms-office.chartstyle+xml"/>
  <Override PartName="/ppt/charts/colors59.xml" ContentType="application/vnd.ms-office.chartcolorstyle+xml"/>
  <Override PartName="/ppt/theme/themeOverride42.xml" ContentType="application/vnd.openxmlformats-officedocument.themeOverride+xml"/>
  <Override PartName="/ppt/notesSlides/notesSlide72.xml" ContentType="application/vnd.openxmlformats-officedocument.presentationml.notesSlide+xml"/>
  <Override PartName="/ppt/charts/chart60.xml" ContentType="application/vnd.openxmlformats-officedocument.drawingml.chart+xml"/>
  <Override PartName="/ppt/charts/style60.xml" ContentType="application/vnd.ms-office.chartstyle+xml"/>
  <Override PartName="/ppt/charts/colors60.xml" ContentType="application/vnd.ms-office.chartcolorstyle+xml"/>
  <Override PartName="/ppt/theme/themeOverride43.xml" ContentType="application/vnd.openxmlformats-officedocument.themeOverr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charts/chart61.xml" ContentType="application/vnd.openxmlformats-officedocument.drawingml.chart+xml"/>
  <Override PartName="/ppt/charts/style61.xml" ContentType="application/vnd.ms-office.chartstyle+xml"/>
  <Override PartName="/ppt/charts/colors61.xml" ContentType="application/vnd.ms-office.chartcolorstyle+xml"/>
  <Override PartName="/ppt/theme/themeOverride44.xml" ContentType="application/vnd.openxmlformats-officedocument.themeOverr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charts/chart62.xml" ContentType="application/vnd.openxmlformats-officedocument.drawingml.chart+xml"/>
  <Override PartName="/ppt/charts/style62.xml" ContentType="application/vnd.ms-office.chartstyle+xml"/>
  <Override PartName="/ppt/charts/colors62.xml" ContentType="application/vnd.ms-office.chartcolorstyle+xml"/>
  <Override PartName="/ppt/theme/themeOverride45.xml" ContentType="application/vnd.openxmlformats-officedocument.themeOverride+xml"/>
  <Override PartName="/ppt/notesSlides/notesSlide77.xml" ContentType="application/vnd.openxmlformats-officedocument.presentationml.notesSlide+xml"/>
  <Override PartName="/ppt/charts/chart63.xml" ContentType="application/vnd.openxmlformats-officedocument.drawingml.chart+xml"/>
  <Override PartName="/ppt/charts/style63.xml" ContentType="application/vnd.ms-office.chartstyle+xml"/>
  <Override PartName="/ppt/charts/colors63.xml" ContentType="application/vnd.ms-office.chartcolorstyle+xml"/>
  <Override PartName="/ppt/theme/themeOverride46.xml" ContentType="application/vnd.openxmlformats-officedocument.themeOverride+xml"/>
  <Override PartName="/ppt/notesSlides/notesSlide78.xml" ContentType="application/vnd.openxmlformats-officedocument.presentationml.notesSlide+xml"/>
  <Override PartName="/ppt/charts/chart64.xml" ContentType="application/vnd.openxmlformats-officedocument.drawingml.chart+xml"/>
  <Override PartName="/ppt/charts/style64.xml" ContentType="application/vnd.ms-office.chartstyle+xml"/>
  <Override PartName="/ppt/charts/colors64.xml" ContentType="application/vnd.ms-office.chartcolorstyle+xml"/>
  <Override PartName="/ppt/theme/themeOverride47.xml" ContentType="application/vnd.openxmlformats-officedocument.themeOverr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charts/chart65.xml" ContentType="application/vnd.openxmlformats-officedocument.drawingml.chart+xml"/>
  <Override PartName="/ppt/charts/style65.xml" ContentType="application/vnd.ms-office.chartstyle+xml"/>
  <Override PartName="/ppt/charts/colors65.xml" ContentType="application/vnd.ms-office.chartcolorstyle+xml"/>
  <Override PartName="/ppt/notesSlides/notesSlide83.xml" ContentType="application/vnd.openxmlformats-officedocument.presentationml.notesSlide+xml"/>
  <Override PartName="/ppt/charts/chart66.xml" ContentType="application/vnd.openxmlformats-officedocument.drawingml.chart+xml"/>
  <Override PartName="/ppt/charts/style66.xml" ContentType="application/vnd.ms-office.chartstyle+xml"/>
  <Override PartName="/ppt/charts/colors66.xml" ContentType="application/vnd.ms-office.chartcolorstyl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charts/chart67.xml" ContentType="application/vnd.openxmlformats-officedocument.drawingml.chart+xml"/>
  <Override PartName="/ppt/charts/style67.xml" ContentType="application/vnd.ms-office.chartstyle+xml"/>
  <Override PartName="/ppt/charts/colors67.xml" ContentType="application/vnd.ms-office.chartcolorstyle+xml"/>
  <Override PartName="/ppt/theme/themeOverride48.xml" ContentType="application/vnd.openxmlformats-officedocument.themeOverride+xml"/>
  <Override PartName="/ppt/notesSlides/notesSlide86.xml" ContentType="application/vnd.openxmlformats-officedocument.presentationml.notesSlide+xml"/>
  <Override PartName="/ppt/charts/chart68.xml" ContentType="application/vnd.openxmlformats-officedocument.drawingml.chart+xml"/>
  <Override PartName="/ppt/charts/style68.xml" ContentType="application/vnd.ms-office.chartstyle+xml"/>
  <Override PartName="/ppt/charts/colors68.xml" ContentType="application/vnd.ms-office.chartcolorstyle+xml"/>
  <Override PartName="/ppt/theme/themeOverride49.xml" ContentType="application/vnd.openxmlformats-officedocument.themeOverride+xml"/>
  <Override PartName="/ppt/notesSlides/notesSlide87.xml" ContentType="application/vnd.openxmlformats-officedocument.presentationml.notesSlide+xml"/>
  <Override PartName="/ppt/charts/chart69.xml" ContentType="application/vnd.openxmlformats-officedocument.drawingml.chart+xml"/>
  <Override PartName="/ppt/charts/style69.xml" ContentType="application/vnd.ms-office.chartstyle+xml"/>
  <Override PartName="/ppt/charts/colors69.xml" ContentType="application/vnd.ms-office.chartcolorstyle+xml"/>
  <Override PartName="/ppt/theme/themeOverride50.xml" ContentType="application/vnd.openxmlformats-officedocument.themeOverride+xml"/>
  <Override PartName="/ppt/notesSlides/notesSlide88.xml" ContentType="application/vnd.openxmlformats-officedocument.presentationml.notesSlide+xml"/>
  <Override PartName="/ppt/charts/chart70.xml" ContentType="application/vnd.openxmlformats-officedocument.drawingml.chart+xml"/>
  <Override PartName="/ppt/charts/style70.xml" ContentType="application/vnd.ms-office.chartstyle+xml"/>
  <Override PartName="/ppt/charts/colors70.xml" ContentType="application/vnd.ms-office.chartcolorstyle+xml"/>
  <Override PartName="/ppt/theme/themeOverride51.xml" ContentType="application/vnd.openxmlformats-officedocument.themeOverride+xml"/>
  <Override PartName="/ppt/notesSlides/notesSlide8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133"/>
  </p:notesMasterIdLst>
  <p:sldIdLst>
    <p:sldId id="257" r:id="rId8"/>
    <p:sldId id="259" r:id="rId9"/>
    <p:sldId id="258" r:id="rId10"/>
    <p:sldId id="260" r:id="rId11"/>
    <p:sldId id="261" r:id="rId12"/>
    <p:sldId id="262" r:id="rId13"/>
    <p:sldId id="263" r:id="rId14"/>
    <p:sldId id="264" r:id="rId15"/>
    <p:sldId id="265" r:id="rId16"/>
    <p:sldId id="266"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382" r:id="rId35"/>
    <p:sldId id="285" r:id="rId36"/>
    <p:sldId id="384" r:id="rId37"/>
    <p:sldId id="381" r:id="rId38"/>
    <p:sldId id="289" r:id="rId39"/>
    <p:sldId id="290" r:id="rId40"/>
    <p:sldId id="291" r:id="rId41"/>
    <p:sldId id="292" r:id="rId42"/>
    <p:sldId id="293" r:id="rId43"/>
    <p:sldId id="294" r:id="rId44"/>
    <p:sldId id="385" r:id="rId45"/>
    <p:sldId id="296" r:id="rId46"/>
    <p:sldId id="297" r:id="rId47"/>
    <p:sldId id="298" r:id="rId48"/>
    <p:sldId id="299" r:id="rId49"/>
    <p:sldId id="300" r:id="rId50"/>
    <p:sldId id="301" r:id="rId51"/>
    <p:sldId id="386" r:id="rId52"/>
    <p:sldId id="387" r:id="rId53"/>
    <p:sldId id="302" r:id="rId54"/>
    <p:sldId id="303" r:id="rId55"/>
    <p:sldId id="304" r:id="rId56"/>
    <p:sldId id="305" r:id="rId57"/>
    <p:sldId id="306" r:id="rId58"/>
    <p:sldId id="314" r:id="rId59"/>
    <p:sldId id="315" r:id="rId60"/>
    <p:sldId id="316" r:id="rId61"/>
    <p:sldId id="317" r:id="rId62"/>
    <p:sldId id="319" r:id="rId63"/>
    <p:sldId id="388" r:id="rId64"/>
    <p:sldId id="321" r:id="rId65"/>
    <p:sldId id="322" r:id="rId66"/>
    <p:sldId id="389" r:id="rId67"/>
    <p:sldId id="334" r:id="rId68"/>
    <p:sldId id="355" r:id="rId69"/>
    <p:sldId id="356" r:id="rId70"/>
    <p:sldId id="357" r:id="rId71"/>
    <p:sldId id="393" r:id="rId72"/>
    <p:sldId id="392" r:id="rId73"/>
    <p:sldId id="358" r:id="rId74"/>
    <p:sldId id="359" r:id="rId75"/>
    <p:sldId id="360" r:id="rId76"/>
    <p:sldId id="390" r:id="rId77"/>
    <p:sldId id="361" r:id="rId78"/>
    <p:sldId id="362" r:id="rId79"/>
    <p:sldId id="363" r:id="rId80"/>
    <p:sldId id="394" r:id="rId81"/>
    <p:sldId id="395" r:id="rId82"/>
    <p:sldId id="364" r:id="rId83"/>
    <p:sldId id="396" r:id="rId84"/>
    <p:sldId id="365" r:id="rId85"/>
    <p:sldId id="366" r:id="rId86"/>
    <p:sldId id="367" r:id="rId87"/>
    <p:sldId id="368" r:id="rId88"/>
    <p:sldId id="370" r:id="rId89"/>
    <p:sldId id="371" r:id="rId90"/>
    <p:sldId id="402" r:id="rId91"/>
    <p:sldId id="374" r:id="rId92"/>
    <p:sldId id="399" r:id="rId93"/>
    <p:sldId id="373" r:id="rId94"/>
    <p:sldId id="375" r:id="rId95"/>
    <p:sldId id="378" r:id="rId96"/>
    <p:sldId id="400" r:id="rId97"/>
    <p:sldId id="401" r:id="rId98"/>
    <p:sldId id="403" r:id="rId99"/>
    <p:sldId id="404" r:id="rId100"/>
    <p:sldId id="405" r:id="rId101"/>
    <p:sldId id="406" r:id="rId102"/>
    <p:sldId id="380" r:id="rId103"/>
    <p:sldId id="335" r:id="rId104"/>
    <p:sldId id="336" r:id="rId105"/>
    <p:sldId id="337" r:id="rId106"/>
    <p:sldId id="338" r:id="rId107"/>
    <p:sldId id="339" r:id="rId108"/>
    <p:sldId id="340" r:id="rId109"/>
    <p:sldId id="341" r:id="rId110"/>
    <p:sldId id="407" r:id="rId111"/>
    <p:sldId id="343" r:id="rId112"/>
    <p:sldId id="344" r:id="rId113"/>
    <p:sldId id="345" r:id="rId114"/>
    <p:sldId id="346" r:id="rId115"/>
    <p:sldId id="347" r:id="rId116"/>
    <p:sldId id="348" r:id="rId117"/>
    <p:sldId id="349" r:id="rId118"/>
    <p:sldId id="350" r:id="rId119"/>
    <p:sldId id="351" r:id="rId120"/>
    <p:sldId id="352" r:id="rId121"/>
    <p:sldId id="408" r:id="rId122"/>
    <p:sldId id="353" r:id="rId123"/>
    <p:sldId id="354" r:id="rId124"/>
    <p:sldId id="409" r:id="rId125"/>
    <p:sldId id="411" r:id="rId126"/>
    <p:sldId id="412" r:id="rId127"/>
    <p:sldId id="413" r:id="rId128"/>
    <p:sldId id="414" r:id="rId129"/>
    <p:sldId id="415" r:id="rId130"/>
    <p:sldId id="416" r:id="rId131"/>
    <p:sldId id="417" r:id="rId1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ybro, Erica" initials="NE" lastIdx="1" clrIdx="0">
    <p:extLst>
      <p:ext uri="{19B8F6BF-5375-455C-9EA6-DF929625EA0E}">
        <p15:presenceInfo xmlns:p15="http://schemas.microsoft.com/office/powerpoint/2012/main" userId="S-1-5-21-2338163137-2684688362-157462135-9536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485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7966" autoAdjust="0"/>
    <p:restoredTop sz="86094" autoAdjust="0"/>
  </p:normalViewPr>
  <p:slideViewPr>
    <p:cSldViewPr snapToGrid="0">
      <p:cViewPr varScale="1">
        <p:scale>
          <a:sx n="73" d="100"/>
          <a:sy n="73" d="100"/>
        </p:scale>
        <p:origin x="1099" y="67"/>
      </p:cViewPr>
      <p:guideLst/>
    </p:cSldViewPr>
  </p:slideViewPr>
  <p:outlineViewPr>
    <p:cViewPr>
      <p:scale>
        <a:sx n="33" d="100"/>
        <a:sy n="33" d="100"/>
      </p:scale>
      <p:origin x="0" y="-43013"/>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5" d="100"/>
          <a:sy n="65" d="100"/>
        </p:scale>
        <p:origin x="3082" y="4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117" Type="http://schemas.openxmlformats.org/officeDocument/2006/relationships/slide" Target="slides/slide110.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slide" Target="slides/slide77.xml"/><Relationship Id="rId89" Type="http://schemas.openxmlformats.org/officeDocument/2006/relationships/slide" Target="slides/slide82.xml"/><Relationship Id="rId112" Type="http://schemas.openxmlformats.org/officeDocument/2006/relationships/slide" Target="slides/slide105.xml"/><Relationship Id="rId133" Type="http://schemas.openxmlformats.org/officeDocument/2006/relationships/notesMaster" Target="notesMasters/notesMaster1.xml"/><Relationship Id="rId138" Type="http://schemas.openxmlformats.org/officeDocument/2006/relationships/tableStyles" Target="tableStyles.xml"/><Relationship Id="rId16" Type="http://schemas.openxmlformats.org/officeDocument/2006/relationships/slide" Target="slides/slide9.xml"/><Relationship Id="rId107" Type="http://schemas.openxmlformats.org/officeDocument/2006/relationships/slide" Target="slides/slide100.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slide" Target="slides/slide72.xml"/><Relationship Id="rId102" Type="http://schemas.openxmlformats.org/officeDocument/2006/relationships/slide" Target="slides/slide95.xml"/><Relationship Id="rId123" Type="http://schemas.openxmlformats.org/officeDocument/2006/relationships/slide" Target="slides/slide116.xml"/><Relationship Id="rId128" Type="http://schemas.openxmlformats.org/officeDocument/2006/relationships/slide" Target="slides/slide121.xml"/><Relationship Id="rId5" Type="http://schemas.openxmlformats.org/officeDocument/2006/relationships/slideMaster" Target="slideMasters/slideMaster1.xml"/><Relationship Id="rId90" Type="http://schemas.openxmlformats.org/officeDocument/2006/relationships/slide" Target="slides/slide83.xml"/><Relationship Id="rId95" Type="http://schemas.openxmlformats.org/officeDocument/2006/relationships/slide" Target="slides/slide88.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slide" Target="slides/slide41.xml"/><Relationship Id="rId56" Type="http://schemas.openxmlformats.org/officeDocument/2006/relationships/slide" Target="slides/slide49.xml"/><Relationship Id="rId64" Type="http://schemas.openxmlformats.org/officeDocument/2006/relationships/slide" Target="slides/slide57.xml"/><Relationship Id="rId69" Type="http://schemas.openxmlformats.org/officeDocument/2006/relationships/slide" Target="slides/slide62.xml"/><Relationship Id="rId77" Type="http://schemas.openxmlformats.org/officeDocument/2006/relationships/slide" Target="slides/slide70.xml"/><Relationship Id="rId100" Type="http://schemas.openxmlformats.org/officeDocument/2006/relationships/slide" Target="slides/slide93.xml"/><Relationship Id="rId105" Type="http://schemas.openxmlformats.org/officeDocument/2006/relationships/slide" Target="slides/slide98.xml"/><Relationship Id="rId113" Type="http://schemas.openxmlformats.org/officeDocument/2006/relationships/slide" Target="slides/slide106.xml"/><Relationship Id="rId118" Type="http://schemas.openxmlformats.org/officeDocument/2006/relationships/slide" Target="slides/slide111.xml"/><Relationship Id="rId126" Type="http://schemas.openxmlformats.org/officeDocument/2006/relationships/slide" Target="slides/slide119.xml"/><Relationship Id="rId134" Type="http://schemas.openxmlformats.org/officeDocument/2006/relationships/commentAuthors" Target="commentAuthors.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slide" Target="slides/slide73.xml"/><Relationship Id="rId85" Type="http://schemas.openxmlformats.org/officeDocument/2006/relationships/slide" Target="slides/slide78.xml"/><Relationship Id="rId93" Type="http://schemas.openxmlformats.org/officeDocument/2006/relationships/slide" Target="slides/slide86.xml"/><Relationship Id="rId98" Type="http://schemas.openxmlformats.org/officeDocument/2006/relationships/slide" Target="slides/slide91.xml"/><Relationship Id="rId121" Type="http://schemas.openxmlformats.org/officeDocument/2006/relationships/slide" Target="slides/slide114.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103" Type="http://schemas.openxmlformats.org/officeDocument/2006/relationships/slide" Target="slides/slide96.xml"/><Relationship Id="rId108" Type="http://schemas.openxmlformats.org/officeDocument/2006/relationships/slide" Target="slides/slide101.xml"/><Relationship Id="rId116" Type="http://schemas.openxmlformats.org/officeDocument/2006/relationships/slide" Target="slides/slide109.xml"/><Relationship Id="rId124" Type="http://schemas.openxmlformats.org/officeDocument/2006/relationships/slide" Target="slides/slide117.xml"/><Relationship Id="rId129" Type="http://schemas.openxmlformats.org/officeDocument/2006/relationships/slide" Target="slides/slide122.xml"/><Relationship Id="rId137" Type="http://schemas.openxmlformats.org/officeDocument/2006/relationships/theme" Target="theme/theme1.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slide" Target="slides/slide76.xml"/><Relationship Id="rId88" Type="http://schemas.openxmlformats.org/officeDocument/2006/relationships/slide" Target="slides/slide81.xml"/><Relationship Id="rId91" Type="http://schemas.openxmlformats.org/officeDocument/2006/relationships/slide" Target="slides/slide84.xml"/><Relationship Id="rId96" Type="http://schemas.openxmlformats.org/officeDocument/2006/relationships/slide" Target="slides/slide89.xml"/><Relationship Id="rId111" Type="http://schemas.openxmlformats.org/officeDocument/2006/relationships/slide" Target="slides/slide104.xml"/><Relationship Id="rId132" Type="http://schemas.openxmlformats.org/officeDocument/2006/relationships/slide" Target="slides/slide125.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6" Type="http://schemas.openxmlformats.org/officeDocument/2006/relationships/slide" Target="slides/slide99.xml"/><Relationship Id="rId114" Type="http://schemas.openxmlformats.org/officeDocument/2006/relationships/slide" Target="slides/slide107.xml"/><Relationship Id="rId119" Type="http://schemas.openxmlformats.org/officeDocument/2006/relationships/slide" Target="slides/slide112.xml"/><Relationship Id="rId127" Type="http://schemas.openxmlformats.org/officeDocument/2006/relationships/slide" Target="slides/slide12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slide" Target="slides/slide71.xml"/><Relationship Id="rId81" Type="http://schemas.openxmlformats.org/officeDocument/2006/relationships/slide" Target="slides/slide74.xml"/><Relationship Id="rId86" Type="http://schemas.openxmlformats.org/officeDocument/2006/relationships/slide" Target="slides/slide79.xml"/><Relationship Id="rId94" Type="http://schemas.openxmlformats.org/officeDocument/2006/relationships/slide" Target="slides/slide87.xml"/><Relationship Id="rId99" Type="http://schemas.openxmlformats.org/officeDocument/2006/relationships/slide" Target="slides/slide92.xml"/><Relationship Id="rId101" Type="http://schemas.openxmlformats.org/officeDocument/2006/relationships/slide" Target="slides/slide94.xml"/><Relationship Id="rId122" Type="http://schemas.openxmlformats.org/officeDocument/2006/relationships/slide" Target="slides/slide115.xml"/><Relationship Id="rId130" Type="http://schemas.openxmlformats.org/officeDocument/2006/relationships/slide" Target="slides/slide123.xml"/><Relationship Id="rId135"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109" Type="http://schemas.openxmlformats.org/officeDocument/2006/relationships/slide" Target="slides/slide10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slide" Target="slides/slide69.xml"/><Relationship Id="rId97" Type="http://schemas.openxmlformats.org/officeDocument/2006/relationships/slide" Target="slides/slide90.xml"/><Relationship Id="rId104" Type="http://schemas.openxmlformats.org/officeDocument/2006/relationships/slide" Target="slides/slide97.xml"/><Relationship Id="rId120" Type="http://schemas.openxmlformats.org/officeDocument/2006/relationships/slide" Target="slides/slide113.xml"/><Relationship Id="rId125" Type="http://schemas.openxmlformats.org/officeDocument/2006/relationships/slide" Target="slides/slide118.xml"/><Relationship Id="rId7" Type="http://schemas.openxmlformats.org/officeDocument/2006/relationships/slideMaster" Target="slideMasters/slideMaster3.xml"/><Relationship Id="rId71" Type="http://schemas.openxmlformats.org/officeDocument/2006/relationships/slide" Target="slides/slide64.xml"/><Relationship Id="rId92" Type="http://schemas.openxmlformats.org/officeDocument/2006/relationships/slide" Target="slides/slide85.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slide" Target="slides/slide80.xml"/><Relationship Id="rId110" Type="http://schemas.openxmlformats.org/officeDocument/2006/relationships/slide" Target="slides/slide103.xml"/><Relationship Id="rId115" Type="http://schemas.openxmlformats.org/officeDocument/2006/relationships/slide" Target="slides/slide108.xml"/><Relationship Id="rId131" Type="http://schemas.openxmlformats.org/officeDocument/2006/relationships/slide" Target="slides/slide124.xml"/><Relationship Id="rId136" Type="http://schemas.openxmlformats.org/officeDocument/2006/relationships/viewProps" Target="viewProps.xml"/><Relationship Id="rId61" Type="http://schemas.openxmlformats.org/officeDocument/2006/relationships/slide" Target="slides/slide54.xml"/><Relationship Id="rId82" Type="http://schemas.openxmlformats.org/officeDocument/2006/relationships/slide" Target="slides/slide75.xml"/><Relationship Id="rId19"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5.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_Worksheet16.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_Worksheet18.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_Worksheet19.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6.xlsx"/><Relationship Id="rId2" Type="http://schemas.microsoft.com/office/2011/relationships/chartColorStyle" Target="colors26.xml"/><Relationship Id="rId1" Type="http://schemas.microsoft.com/office/2011/relationships/chartStyle" Target="style26.xml"/></Relationships>
</file>

<file path=ppt/charts/_rels/chart27.xml.rels><?xml version="1.0" encoding="UTF-8" standalone="yes"?>
<Relationships xmlns="http://schemas.openxmlformats.org/package/2006/relationships"><Relationship Id="rId3" Type="http://schemas.openxmlformats.org/officeDocument/2006/relationships/package" Target="../embeddings/Microsoft_Excel_Worksheet27.xlsx"/><Relationship Id="rId2" Type="http://schemas.microsoft.com/office/2011/relationships/chartColorStyle" Target="colors27.xml"/><Relationship Id="rId1" Type="http://schemas.microsoft.com/office/2011/relationships/chartStyle" Target="style27.xml"/></Relationships>
</file>

<file path=ppt/charts/_rels/chart28.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28.xml"/><Relationship Id="rId1" Type="http://schemas.microsoft.com/office/2011/relationships/chartStyle" Target="style28.xml"/><Relationship Id="rId4"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3" Type="http://schemas.openxmlformats.org/officeDocument/2006/relationships/package" Target="../embeddings/Microsoft_Excel_Worksheet29.xlsx"/><Relationship Id="rId2" Type="http://schemas.microsoft.com/office/2011/relationships/chartColorStyle" Target="colors29.xml"/><Relationship Id="rId1" Type="http://schemas.microsoft.com/office/2011/relationships/chartStyle" Target="style29.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30.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30.xml"/><Relationship Id="rId1" Type="http://schemas.microsoft.com/office/2011/relationships/chartStyle" Target="style30.xml"/><Relationship Id="rId4"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31.xml"/><Relationship Id="rId1" Type="http://schemas.microsoft.com/office/2011/relationships/chartStyle" Target="style31.xml"/><Relationship Id="rId4"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32.xml"/><Relationship Id="rId1" Type="http://schemas.microsoft.com/office/2011/relationships/chartStyle" Target="style32.xml"/><Relationship Id="rId4"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33.xml"/><Relationship Id="rId1" Type="http://schemas.microsoft.com/office/2011/relationships/chartStyle" Target="style33.xml"/><Relationship Id="rId4"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34.xml"/><Relationship Id="rId1" Type="http://schemas.microsoft.com/office/2011/relationships/chartStyle" Target="style34.xml"/><Relationship Id="rId4"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35.xml"/><Relationship Id="rId1" Type="http://schemas.microsoft.com/office/2011/relationships/chartStyle" Target="style35.xml"/><Relationship Id="rId4"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36.xml"/><Relationship Id="rId1" Type="http://schemas.microsoft.com/office/2011/relationships/chartStyle" Target="style36.xml"/><Relationship Id="rId5" Type="http://schemas.openxmlformats.org/officeDocument/2006/relationships/chartUserShapes" Target="../drawings/drawing1.xml"/><Relationship Id="rId4"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37.xml"/><Relationship Id="rId1" Type="http://schemas.microsoft.com/office/2011/relationships/chartStyle" Target="style37.xml"/><Relationship Id="rId4"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38.xml"/><Relationship Id="rId1" Type="http://schemas.microsoft.com/office/2011/relationships/chartStyle" Target="style38.xml"/><Relationship Id="rId4"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39.xml"/><Relationship Id="rId1" Type="http://schemas.microsoft.com/office/2011/relationships/chartStyle" Target="style39.xml"/><Relationship Id="rId4"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40.xml.rels><?xml version="1.0" encoding="UTF-8" standalone="yes"?>
<Relationships xmlns="http://schemas.openxmlformats.org/package/2006/relationships"><Relationship Id="rId3" Type="http://schemas.openxmlformats.org/officeDocument/2006/relationships/themeOverride" Target="../theme/themeOverride24.xml"/><Relationship Id="rId2" Type="http://schemas.microsoft.com/office/2011/relationships/chartColorStyle" Target="colors40.xml"/><Relationship Id="rId1" Type="http://schemas.microsoft.com/office/2011/relationships/chartStyle" Target="style40.xml"/><Relationship Id="rId4"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3" Type="http://schemas.openxmlformats.org/officeDocument/2006/relationships/themeOverride" Target="../theme/themeOverride25.xml"/><Relationship Id="rId2" Type="http://schemas.microsoft.com/office/2011/relationships/chartColorStyle" Target="colors41.xml"/><Relationship Id="rId1" Type="http://schemas.microsoft.com/office/2011/relationships/chartStyle" Target="style41.xml"/><Relationship Id="rId4" Type="http://schemas.openxmlformats.org/officeDocument/2006/relationships/package" Target="../embeddings/Microsoft_Excel_Worksheet41.xlsx"/></Relationships>
</file>

<file path=ppt/charts/_rels/chart42.xml.rels><?xml version="1.0" encoding="UTF-8" standalone="yes"?>
<Relationships xmlns="http://schemas.openxmlformats.org/package/2006/relationships"><Relationship Id="rId3" Type="http://schemas.openxmlformats.org/officeDocument/2006/relationships/themeOverride" Target="../theme/themeOverride26.xml"/><Relationship Id="rId2" Type="http://schemas.microsoft.com/office/2011/relationships/chartColorStyle" Target="colors42.xml"/><Relationship Id="rId1" Type="http://schemas.microsoft.com/office/2011/relationships/chartStyle" Target="style42.xml"/><Relationship Id="rId5" Type="http://schemas.openxmlformats.org/officeDocument/2006/relationships/chartUserShapes" Target="../drawings/drawing2.xml"/><Relationship Id="rId4" Type="http://schemas.openxmlformats.org/officeDocument/2006/relationships/package" Target="../embeddings/Microsoft_Excel_Worksheet42.xlsx"/></Relationships>
</file>

<file path=ppt/charts/_rels/chart43.xml.rels><?xml version="1.0" encoding="UTF-8" standalone="yes"?>
<Relationships xmlns="http://schemas.openxmlformats.org/package/2006/relationships"><Relationship Id="rId3" Type="http://schemas.openxmlformats.org/officeDocument/2006/relationships/themeOverride" Target="../theme/themeOverride27.xml"/><Relationship Id="rId2" Type="http://schemas.microsoft.com/office/2011/relationships/chartColorStyle" Target="colors43.xml"/><Relationship Id="rId1" Type="http://schemas.microsoft.com/office/2011/relationships/chartStyle" Target="style43.xml"/><Relationship Id="rId4" Type="http://schemas.openxmlformats.org/officeDocument/2006/relationships/package" Target="../embeddings/Microsoft_Excel_Worksheet43.xlsx"/></Relationships>
</file>

<file path=ppt/charts/_rels/chart44.xml.rels><?xml version="1.0" encoding="UTF-8" standalone="yes"?>
<Relationships xmlns="http://schemas.openxmlformats.org/package/2006/relationships"><Relationship Id="rId3" Type="http://schemas.openxmlformats.org/officeDocument/2006/relationships/themeOverride" Target="../theme/themeOverride28.xml"/><Relationship Id="rId2" Type="http://schemas.microsoft.com/office/2011/relationships/chartColorStyle" Target="colors44.xml"/><Relationship Id="rId1" Type="http://schemas.microsoft.com/office/2011/relationships/chartStyle" Target="style44.xml"/><Relationship Id="rId4" Type="http://schemas.openxmlformats.org/officeDocument/2006/relationships/package" Target="../embeddings/Microsoft_Excel_Worksheet44.xlsx"/></Relationships>
</file>

<file path=ppt/charts/_rels/chart45.xml.rels><?xml version="1.0" encoding="UTF-8" standalone="yes"?>
<Relationships xmlns="http://schemas.openxmlformats.org/package/2006/relationships"><Relationship Id="rId3" Type="http://schemas.openxmlformats.org/officeDocument/2006/relationships/themeOverride" Target="../theme/themeOverride29.xml"/><Relationship Id="rId2" Type="http://schemas.microsoft.com/office/2011/relationships/chartColorStyle" Target="colors45.xml"/><Relationship Id="rId1" Type="http://schemas.microsoft.com/office/2011/relationships/chartStyle" Target="style45.xml"/><Relationship Id="rId4" Type="http://schemas.openxmlformats.org/officeDocument/2006/relationships/package" Target="../embeddings/Microsoft_Excel_Worksheet45.xlsx"/></Relationships>
</file>

<file path=ppt/charts/_rels/chart46.xml.rels><?xml version="1.0" encoding="UTF-8" standalone="yes"?>
<Relationships xmlns="http://schemas.openxmlformats.org/package/2006/relationships"><Relationship Id="rId3" Type="http://schemas.openxmlformats.org/officeDocument/2006/relationships/themeOverride" Target="../theme/themeOverride30.xml"/><Relationship Id="rId2" Type="http://schemas.microsoft.com/office/2011/relationships/chartColorStyle" Target="colors46.xml"/><Relationship Id="rId1" Type="http://schemas.microsoft.com/office/2011/relationships/chartStyle" Target="style46.xml"/><Relationship Id="rId4" Type="http://schemas.openxmlformats.org/officeDocument/2006/relationships/package" Target="../embeddings/Microsoft_Excel_Worksheet46.xlsx"/></Relationships>
</file>

<file path=ppt/charts/_rels/chart47.xml.rels><?xml version="1.0" encoding="UTF-8" standalone="yes"?>
<Relationships xmlns="http://schemas.openxmlformats.org/package/2006/relationships"><Relationship Id="rId3" Type="http://schemas.openxmlformats.org/officeDocument/2006/relationships/themeOverride" Target="../theme/themeOverride31.xml"/><Relationship Id="rId2" Type="http://schemas.microsoft.com/office/2011/relationships/chartColorStyle" Target="colors47.xml"/><Relationship Id="rId1" Type="http://schemas.microsoft.com/office/2011/relationships/chartStyle" Target="style47.xml"/><Relationship Id="rId4" Type="http://schemas.openxmlformats.org/officeDocument/2006/relationships/package" Target="../embeddings/Microsoft_Excel_Worksheet47.xlsx"/></Relationships>
</file>

<file path=ppt/charts/_rels/chart48.xml.rels><?xml version="1.0" encoding="UTF-8" standalone="yes"?>
<Relationships xmlns="http://schemas.openxmlformats.org/package/2006/relationships"><Relationship Id="rId3" Type="http://schemas.openxmlformats.org/officeDocument/2006/relationships/themeOverride" Target="../theme/themeOverride32.xml"/><Relationship Id="rId2" Type="http://schemas.microsoft.com/office/2011/relationships/chartColorStyle" Target="colors48.xml"/><Relationship Id="rId1" Type="http://schemas.microsoft.com/office/2011/relationships/chartStyle" Target="style48.xml"/><Relationship Id="rId4" Type="http://schemas.openxmlformats.org/officeDocument/2006/relationships/package" Target="../embeddings/Microsoft_Excel_Worksheet48.xlsx"/></Relationships>
</file>

<file path=ppt/charts/_rels/chart49.xml.rels><?xml version="1.0" encoding="UTF-8" standalone="yes"?>
<Relationships xmlns="http://schemas.openxmlformats.org/package/2006/relationships"><Relationship Id="rId3" Type="http://schemas.openxmlformats.org/officeDocument/2006/relationships/themeOverride" Target="../theme/themeOverride33.xml"/><Relationship Id="rId2" Type="http://schemas.microsoft.com/office/2011/relationships/chartColorStyle" Target="colors49.xml"/><Relationship Id="rId1" Type="http://schemas.microsoft.com/office/2011/relationships/chartStyle" Target="style49.xml"/><Relationship Id="rId4" Type="http://schemas.openxmlformats.org/officeDocument/2006/relationships/package" Target="../embeddings/Microsoft_Excel_Worksheet49.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50.xml.rels><?xml version="1.0" encoding="UTF-8" standalone="yes"?>
<Relationships xmlns="http://schemas.openxmlformats.org/package/2006/relationships"><Relationship Id="rId3" Type="http://schemas.openxmlformats.org/officeDocument/2006/relationships/themeOverride" Target="../theme/themeOverride34.xml"/><Relationship Id="rId2" Type="http://schemas.microsoft.com/office/2011/relationships/chartColorStyle" Target="colors50.xml"/><Relationship Id="rId1" Type="http://schemas.microsoft.com/office/2011/relationships/chartStyle" Target="style50.xml"/><Relationship Id="rId4" Type="http://schemas.openxmlformats.org/officeDocument/2006/relationships/package" Target="../embeddings/Microsoft_Excel_Worksheet50.xlsx"/></Relationships>
</file>

<file path=ppt/charts/_rels/chart51.xml.rels><?xml version="1.0" encoding="UTF-8" standalone="yes"?>
<Relationships xmlns="http://schemas.openxmlformats.org/package/2006/relationships"><Relationship Id="rId3" Type="http://schemas.openxmlformats.org/officeDocument/2006/relationships/themeOverride" Target="../theme/themeOverride35.xml"/><Relationship Id="rId2" Type="http://schemas.microsoft.com/office/2011/relationships/chartColorStyle" Target="colors51.xml"/><Relationship Id="rId1" Type="http://schemas.microsoft.com/office/2011/relationships/chartStyle" Target="style51.xml"/><Relationship Id="rId4" Type="http://schemas.openxmlformats.org/officeDocument/2006/relationships/package" Target="../embeddings/Microsoft_Excel_Worksheet51.xlsx"/></Relationships>
</file>

<file path=ppt/charts/_rels/chart52.xml.rels><?xml version="1.0" encoding="UTF-8" standalone="yes"?>
<Relationships xmlns="http://schemas.openxmlformats.org/package/2006/relationships"><Relationship Id="rId3" Type="http://schemas.openxmlformats.org/officeDocument/2006/relationships/themeOverride" Target="../theme/themeOverride36.xml"/><Relationship Id="rId2" Type="http://schemas.microsoft.com/office/2011/relationships/chartColorStyle" Target="colors52.xml"/><Relationship Id="rId1" Type="http://schemas.microsoft.com/office/2011/relationships/chartStyle" Target="style52.xml"/><Relationship Id="rId4" Type="http://schemas.openxmlformats.org/officeDocument/2006/relationships/package" Target="../embeddings/Microsoft_Excel_Worksheet52.xlsx"/></Relationships>
</file>

<file path=ppt/charts/_rels/chart53.xml.rels><?xml version="1.0" encoding="UTF-8" standalone="yes"?>
<Relationships xmlns="http://schemas.openxmlformats.org/package/2006/relationships"><Relationship Id="rId3" Type="http://schemas.openxmlformats.org/officeDocument/2006/relationships/package" Target="../embeddings/Microsoft_Excel_Worksheet53.xlsx"/><Relationship Id="rId2" Type="http://schemas.microsoft.com/office/2011/relationships/chartColorStyle" Target="colors53.xml"/><Relationship Id="rId1" Type="http://schemas.microsoft.com/office/2011/relationships/chartStyle" Target="style53.xml"/></Relationships>
</file>

<file path=ppt/charts/_rels/chart54.xml.rels><?xml version="1.0" encoding="UTF-8" standalone="yes"?>
<Relationships xmlns="http://schemas.openxmlformats.org/package/2006/relationships"><Relationship Id="rId3" Type="http://schemas.openxmlformats.org/officeDocument/2006/relationships/themeOverride" Target="../theme/themeOverride37.xml"/><Relationship Id="rId2" Type="http://schemas.microsoft.com/office/2011/relationships/chartColorStyle" Target="colors54.xml"/><Relationship Id="rId1" Type="http://schemas.microsoft.com/office/2011/relationships/chartStyle" Target="style54.xml"/><Relationship Id="rId4" Type="http://schemas.openxmlformats.org/officeDocument/2006/relationships/package" Target="../embeddings/Microsoft_Excel_Worksheet54.xlsx"/></Relationships>
</file>

<file path=ppt/charts/_rels/chart55.xml.rels><?xml version="1.0" encoding="UTF-8" standalone="yes"?>
<Relationships xmlns="http://schemas.openxmlformats.org/package/2006/relationships"><Relationship Id="rId3" Type="http://schemas.openxmlformats.org/officeDocument/2006/relationships/themeOverride" Target="../theme/themeOverride38.xml"/><Relationship Id="rId2" Type="http://schemas.microsoft.com/office/2011/relationships/chartColorStyle" Target="colors55.xml"/><Relationship Id="rId1" Type="http://schemas.microsoft.com/office/2011/relationships/chartStyle" Target="style55.xml"/><Relationship Id="rId4" Type="http://schemas.openxmlformats.org/officeDocument/2006/relationships/package" Target="../embeddings/Microsoft_Excel_Worksheet55.xlsx"/></Relationships>
</file>

<file path=ppt/charts/_rels/chart56.xml.rels><?xml version="1.0" encoding="UTF-8" standalone="yes"?>
<Relationships xmlns="http://schemas.openxmlformats.org/package/2006/relationships"><Relationship Id="rId3" Type="http://schemas.openxmlformats.org/officeDocument/2006/relationships/themeOverride" Target="../theme/themeOverride39.xml"/><Relationship Id="rId2" Type="http://schemas.microsoft.com/office/2011/relationships/chartColorStyle" Target="colors56.xml"/><Relationship Id="rId1" Type="http://schemas.microsoft.com/office/2011/relationships/chartStyle" Target="style56.xml"/><Relationship Id="rId4" Type="http://schemas.openxmlformats.org/officeDocument/2006/relationships/package" Target="../embeddings/Microsoft_Excel_Worksheet56.xlsx"/></Relationships>
</file>

<file path=ppt/charts/_rels/chart57.xml.rels><?xml version="1.0" encoding="UTF-8" standalone="yes"?>
<Relationships xmlns="http://schemas.openxmlformats.org/package/2006/relationships"><Relationship Id="rId3" Type="http://schemas.openxmlformats.org/officeDocument/2006/relationships/themeOverride" Target="../theme/themeOverride40.xml"/><Relationship Id="rId2" Type="http://schemas.microsoft.com/office/2011/relationships/chartColorStyle" Target="colors57.xml"/><Relationship Id="rId1" Type="http://schemas.microsoft.com/office/2011/relationships/chartStyle" Target="style57.xml"/><Relationship Id="rId4" Type="http://schemas.openxmlformats.org/officeDocument/2006/relationships/package" Target="../embeddings/Microsoft_Excel_Worksheet57.xlsx"/></Relationships>
</file>

<file path=ppt/charts/_rels/chart58.xml.rels><?xml version="1.0" encoding="UTF-8" standalone="yes"?>
<Relationships xmlns="http://schemas.openxmlformats.org/package/2006/relationships"><Relationship Id="rId3" Type="http://schemas.openxmlformats.org/officeDocument/2006/relationships/themeOverride" Target="../theme/themeOverride41.xml"/><Relationship Id="rId2" Type="http://schemas.microsoft.com/office/2011/relationships/chartColorStyle" Target="colors58.xml"/><Relationship Id="rId1" Type="http://schemas.microsoft.com/office/2011/relationships/chartStyle" Target="style58.xml"/><Relationship Id="rId4" Type="http://schemas.openxmlformats.org/officeDocument/2006/relationships/package" Target="../embeddings/Microsoft_Excel_Worksheet58.xlsx"/></Relationships>
</file>

<file path=ppt/charts/_rels/chart59.xml.rels><?xml version="1.0" encoding="UTF-8" standalone="yes"?>
<Relationships xmlns="http://schemas.openxmlformats.org/package/2006/relationships"><Relationship Id="rId3" Type="http://schemas.openxmlformats.org/officeDocument/2006/relationships/themeOverride" Target="../theme/themeOverride42.xml"/><Relationship Id="rId2" Type="http://schemas.microsoft.com/office/2011/relationships/chartColorStyle" Target="colors59.xml"/><Relationship Id="rId1" Type="http://schemas.microsoft.com/office/2011/relationships/chartStyle" Target="style59.xml"/><Relationship Id="rId4" Type="http://schemas.openxmlformats.org/officeDocument/2006/relationships/package" Target="../embeddings/Microsoft_Excel_Worksheet59.xlsx"/></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60.xml.rels><?xml version="1.0" encoding="UTF-8" standalone="yes"?>
<Relationships xmlns="http://schemas.openxmlformats.org/package/2006/relationships"><Relationship Id="rId3" Type="http://schemas.openxmlformats.org/officeDocument/2006/relationships/themeOverride" Target="../theme/themeOverride43.xml"/><Relationship Id="rId2" Type="http://schemas.microsoft.com/office/2011/relationships/chartColorStyle" Target="colors60.xml"/><Relationship Id="rId1" Type="http://schemas.microsoft.com/office/2011/relationships/chartStyle" Target="style60.xml"/><Relationship Id="rId4" Type="http://schemas.openxmlformats.org/officeDocument/2006/relationships/package" Target="../embeddings/Microsoft_Excel_Worksheet60.xlsx"/></Relationships>
</file>

<file path=ppt/charts/_rels/chart61.xml.rels><?xml version="1.0" encoding="UTF-8" standalone="yes"?>
<Relationships xmlns="http://schemas.openxmlformats.org/package/2006/relationships"><Relationship Id="rId3" Type="http://schemas.openxmlformats.org/officeDocument/2006/relationships/themeOverride" Target="../theme/themeOverride44.xml"/><Relationship Id="rId2" Type="http://schemas.microsoft.com/office/2011/relationships/chartColorStyle" Target="colors61.xml"/><Relationship Id="rId1" Type="http://schemas.microsoft.com/office/2011/relationships/chartStyle" Target="style61.xml"/><Relationship Id="rId4" Type="http://schemas.openxmlformats.org/officeDocument/2006/relationships/package" Target="../embeddings/Microsoft_Excel_Worksheet61.xlsx"/></Relationships>
</file>

<file path=ppt/charts/_rels/chart62.xml.rels><?xml version="1.0" encoding="UTF-8" standalone="yes"?>
<Relationships xmlns="http://schemas.openxmlformats.org/package/2006/relationships"><Relationship Id="rId3" Type="http://schemas.openxmlformats.org/officeDocument/2006/relationships/themeOverride" Target="../theme/themeOverride45.xml"/><Relationship Id="rId2" Type="http://schemas.microsoft.com/office/2011/relationships/chartColorStyle" Target="colors62.xml"/><Relationship Id="rId1" Type="http://schemas.microsoft.com/office/2011/relationships/chartStyle" Target="style62.xml"/><Relationship Id="rId4" Type="http://schemas.openxmlformats.org/officeDocument/2006/relationships/package" Target="../embeddings/Microsoft_Excel_Worksheet62.xlsx"/></Relationships>
</file>

<file path=ppt/charts/_rels/chart63.xml.rels><?xml version="1.0" encoding="UTF-8" standalone="yes"?>
<Relationships xmlns="http://schemas.openxmlformats.org/package/2006/relationships"><Relationship Id="rId3" Type="http://schemas.openxmlformats.org/officeDocument/2006/relationships/themeOverride" Target="../theme/themeOverride46.xml"/><Relationship Id="rId2" Type="http://schemas.microsoft.com/office/2011/relationships/chartColorStyle" Target="colors63.xml"/><Relationship Id="rId1" Type="http://schemas.microsoft.com/office/2011/relationships/chartStyle" Target="style63.xml"/><Relationship Id="rId4" Type="http://schemas.openxmlformats.org/officeDocument/2006/relationships/package" Target="../embeddings/Microsoft_Excel_Worksheet63.xlsx"/></Relationships>
</file>

<file path=ppt/charts/_rels/chart64.xml.rels><?xml version="1.0" encoding="UTF-8" standalone="yes"?>
<Relationships xmlns="http://schemas.openxmlformats.org/package/2006/relationships"><Relationship Id="rId3" Type="http://schemas.openxmlformats.org/officeDocument/2006/relationships/themeOverride" Target="../theme/themeOverride47.xml"/><Relationship Id="rId2" Type="http://schemas.microsoft.com/office/2011/relationships/chartColorStyle" Target="colors64.xml"/><Relationship Id="rId1" Type="http://schemas.microsoft.com/office/2011/relationships/chartStyle" Target="style64.xml"/><Relationship Id="rId4" Type="http://schemas.openxmlformats.org/officeDocument/2006/relationships/package" Target="../embeddings/Microsoft_Excel_Worksheet64.xlsx"/></Relationships>
</file>

<file path=ppt/charts/_rels/chart65.xml.rels><?xml version="1.0" encoding="UTF-8" standalone="yes"?>
<Relationships xmlns="http://schemas.openxmlformats.org/package/2006/relationships"><Relationship Id="rId3" Type="http://schemas.openxmlformats.org/officeDocument/2006/relationships/package" Target="../embeddings/Microsoft_Excel_Worksheet65.xlsx"/><Relationship Id="rId2" Type="http://schemas.microsoft.com/office/2011/relationships/chartColorStyle" Target="colors65.xml"/><Relationship Id="rId1" Type="http://schemas.microsoft.com/office/2011/relationships/chartStyle" Target="style65.xml"/></Relationships>
</file>

<file path=ppt/charts/_rels/chart66.xml.rels><?xml version="1.0" encoding="UTF-8" standalone="yes"?>
<Relationships xmlns="http://schemas.openxmlformats.org/package/2006/relationships"><Relationship Id="rId3" Type="http://schemas.openxmlformats.org/officeDocument/2006/relationships/package" Target="../embeddings/Microsoft_Excel_Worksheet66.xlsx"/><Relationship Id="rId2" Type="http://schemas.microsoft.com/office/2011/relationships/chartColorStyle" Target="colors66.xml"/><Relationship Id="rId1" Type="http://schemas.microsoft.com/office/2011/relationships/chartStyle" Target="style66.xml"/></Relationships>
</file>

<file path=ppt/charts/_rels/chart67.xml.rels><?xml version="1.0" encoding="UTF-8" standalone="yes"?>
<Relationships xmlns="http://schemas.openxmlformats.org/package/2006/relationships"><Relationship Id="rId3" Type="http://schemas.openxmlformats.org/officeDocument/2006/relationships/themeOverride" Target="../theme/themeOverride48.xml"/><Relationship Id="rId2" Type="http://schemas.microsoft.com/office/2011/relationships/chartColorStyle" Target="colors67.xml"/><Relationship Id="rId1" Type="http://schemas.microsoft.com/office/2011/relationships/chartStyle" Target="style67.xml"/><Relationship Id="rId4" Type="http://schemas.openxmlformats.org/officeDocument/2006/relationships/package" Target="../embeddings/Microsoft_Excel_Worksheet67.xlsx"/></Relationships>
</file>

<file path=ppt/charts/_rels/chart68.xml.rels><?xml version="1.0" encoding="UTF-8" standalone="yes"?>
<Relationships xmlns="http://schemas.openxmlformats.org/package/2006/relationships"><Relationship Id="rId3" Type="http://schemas.openxmlformats.org/officeDocument/2006/relationships/themeOverride" Target="../theme/themeOverride49.xml"/><Relationship Id="rId2" Type="http://schemas.microsoft.com/office/2011/relationships/chartColorStyle" Target="colors68.xml"/><Relationship Id="rId1" Type="http://schemas.microsoft.com/office/2011/relationships/chartStyle" Target="style68.xml"/><Relationship Id="rId4" Type="http://schemas.openxmlformats.org/officeDocument/2006/relationships/package" Target="../embeddings/Microsoft_Excel_Worksheet68.xlsx"/></Relationships>
</file>

<file path=ppt/charts/_rels/chart69.xml.rels><?xml version="1.0" encoding="UTF-8" standalone="yes"?>
<Relationships xmlns="http://schemas.openxmlformats.org/package/2006/relationships"><Relationship Id="rId3" Type="http://schemas.openxmlformats.org/officeDocument/2006/relationships/themeOverride" Target="../theme/themeOverride50.xml"/><Relationship Id="rId2" Type="http://schemas.microsoft.com/office/2011/relationships/chartColorStyle" Target="colors69.xml"/><Relationship Id="rId1" Type="http://schemas.microsoft.com/office/2011/relationships/chartStyle" Target="style69.xml"/><Relationship Id="rId4" Type="http://schemas.openxmlformats.org/officeDocument/2006/relationships/package" Target="../embeddings/Microsoft_Excel_Worksheet69.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7.xlsx"/></Relationships>
</file>

<file path=ppt/charts/_rels/chart70.xml.rels><?xml version="1.0" encoding="UTF-8" standalone="yes"?>
<Relationships xmlns="http://schemas.openxmlformats.org/package/2006/relationships"><Relationship Id="rId3" Type="http://schemas.openxmlformats.org/officeDocument/2006/relationships/themeOverride" Target="../theme/themeOverride51.xml"/><Relationship Id="rId2" Type="http://schemas.microsoft.com/office/2011/relationships/chartColorStyle" Target="colors70.xml"/><Relationship Id="rId1" Type="http://schemas.microsoft.com/office/2011/relationships/chartStyle" Target="style70.xml"/><Relationship Id="rId4" Type="http://schemas.openxmlformats.org/officeDocument/2006/relationships/package" Target="../embeddings/Microsoft_Excel_Worksheet70.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Improved</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89</c:v>
                </c:pt>
                <c:pt idx="1">
                  <c:v>95</c:v>
                </c:pt>
                <c:pt idx="2">
                  <c:v>81</c:v>
                </c:pt>
              </c:numCache>
            </c:numRef>
          </c:val>
        </c:ser>
        <c:ser>
          <c:idx val="1"/>
          <c:order val="1"/>
          <c:tx>
            <c:strRef>
              <c:f>Sheet1!$C$1</c:f>
              <c:strCache>
                <c:ptCount val="1"/>
                <c:pt idx="0">
                  <c:v>Unimproved</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11</c:v>
                </c:pt>
                <c:pt idx="1">
                  <c:v>5</c:v>
                </c:pt>
                <c:pt idx="2">
                  <c:v>19</c:v>
                </c:pt>
              </c:numCache>
            </c:numRef>
          </c:val>
        </c:ser>
        <c:dLbls>
          <c:dLblPos val="ctr"/>
          <c:showLegendKey val="0"/>
          <c:showVal val="1"/>
          <c:showCatName val="0"/>
          <c:showSerName val="0"/>
          <c:showPercent val="0"/>
          <c:showBubbleSize val="0"/>
        </c:dLbls>
        <c:gapWidth val="100"/>
        <c:overlap val="100"/>
        <c:axId val="296159440"/>
        <c:axId val="296159832"/>
      </c:barChart>
      <c:catAx>
        <c:axId val="296159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59832"/>
        <c:crosses val="autoZero"/>
        <c:auto val="1"/>
        <c:lblAlgn val="ctr"/>
        <c:lblOffset val="100"/>
        <c:noMultiLvlLbl val="0"/>
      </c:catAx>
      <c:valAx>
        <c:axId val="296159832"/>
        <c:scaling>
          <c:orientation val="minMax"/>
        </c:scaling>
        <c:delete val="1"/>
        <c:axPos val="l"/>
        <c:numFmt formatCode="0%" sourceLinked="1"/>
        <c:majorTickMark val="none"/>
        <c:minorTickMark val="none"/>
        <c:tickLblPos val="nextTo"/>
        <c:crossAx val="29615944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A lot of difficulty or cannot function</c:v>
                </c:pt>
              </c:strCache>
            </c:strRef>
          </c:tx>
          <c:spPr>
            <a:solidFill>
              <a:srgbClr val="7F528B">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10</c:v>
                </c:pt>
              </c:numCache>
            </c:numRef>
          </c:val>
        </c:ser>
        <c:ser>
          <c:idx val="1"/>
          <c:order val="1"/>
          <c:tx>
            <c:strRef>
              <c:f>Sheet1!$C$1</c:f>
              <c:strCache>
                <c:ptCount val="1"/>
                <c:pt idx="0">
                  <c:v>Some difficulty</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38</c:v>
                </c:pt>
              </c:numCache>
            </c:numRef>
          </c:val>
        </c:ser>
        <c:ser>
          <c:idx val="2"/>
          <c:order val="2"/>
          <c:tx>
            <c:strRef>
              <c:f>Sheet1!$D$1</c:f>
              <c:strCache>
                <c:ptCount val="1"/>
                <c:pt idx="0">
                  <c:v>No difficulty</c:v>
                </c:pt>
              </c:strCache>
            </c:strRef>
          </c:tx>
          <c:spPr>
            <a:solidFill>
              <a:srgbClr val="7F528B">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52</c:v>
                </c:pt>
              </c:numCache>
            </c:numRef>
          </c:val>
        </c:ser>
        <c:dLbls>
          <c:dLblPos val="ctr"/>
          <c:showLegendKey val="0"/>
          <c:showVal val="1"/>
          <c:showCatName val="0"/>
          <c:showSerName val="0"/>
          <c:showPercent val="0"/>
          <c:showBubbleSize val="0"/>
        </c:dLbls>
        <c:gapWidth val="100"/>
        <c:overlap val="100"/>
        <c:axId val="394647264"/>
        <c:axId val="394648048"/>
      </c:barChart>
      <c:catAx>
        <c:axId val="3946472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48048"/>
        <c:crosses val="autoZero"/>
        <c:auto val="1"/>
        <c:lblAlgn val="ctr"/>
        <c:lblOffset val="100"/>
        <c:noMultiLvlLbl val="0"/>
      </c:catAx>
      <c:valAx>
        <c:axId val="394648048"/>
        <c:scaling>
          <c:orientation val="minMax"/>
        </c:scaling>
        <c:delete val="1"/>
        <c:axPos val="l"/>
        <c:numFmt formatCode="0%" sourceLinked="1"/>
        <c:majorTickMark val="none"/>
        <c:minorTickMark val="none"/>
        <c:tickLblPos val="nextTo"/>
        <c:crossAx val="39464726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0.0</c:formatCode>
                <c:ptCount val="3"/>
                <c:pt idx="0">
                  <c:v>3.9</c:v>
                </c:pt>
                <c:pt idx="1">
                  <c:v>3.3</c:v>
                </c:pt>
                <c:pt idx="2">
                  <c:v>4.7</c:v>
                </c:pt>
              </c:numCache>
            </c:numRef>
          </c:val>
        </c:ser>
        <c:dLbls>
          <c:showLegendKey val="0"/>
          <c:showVal val="0"/>
          <c:showCatName val="0"/>
          <c:showSerName val="0"/>
          <c:showPercent val="0"/>
          <c:showBubbleSize val="0"/>
        </c:dLbls>
        <c:gapWidth val="100"/>
        <c:axId val="394648832"/>
        <c:axId val="394649224"/>
      </c:barChart>
      <c:catAx>
        <c:axId val="394648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49224"/>
        <c:crosses val="autoZero"/>
        <c:auto val="1"/>
        <c:lblAlgn val="ctr"/>
        <c:lblOffset val="100"/>
        <c:noMultiLvlLbl val="0"/>
      </c:catAx>
      <c:valAx>
        <c:axId val="394649224"/>
        <c:scaling>
          <c:orientation val="minMax"/>
          <c:max val="10"/>
        </c:scaling>
        <c:delete val="1"/>
        <c:axPos val="l"/>
        <c:numFmt formatCode="0.0" sourceLinked="1"/>
        <c:majorTickMark val="out"/>
        <c:minorTickMark val="none"/>
        <c:tickLblPos val="nextTo"/>
        <c:crossAx val="394648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86245056127355302"/>
        </c:manualLayout>
      </c:layout>
      <c:barChart>
        <c:barDir val="col"/>
        <c:grouping val="clustered"/>
        <c:varyColors val="0"/>
        <c:ser>
          <c:idx val="0"/>
          <c:order val="0"/>
          <c:tx>
            <c:strRef>
              <c:f>Sheet1!$B$1</c:f>
              <c:strCache>
                <c:ptCount val="1"/>
                <c:pt idx="0">
                  <c:v>Series 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 JSS/JHS</c:v>
                </c:pt>
                <c:pt idx="3">
                  <c:v>Secondary/ SSS/SHS</c:v>
                </c:pt>
                <c:pt idx="4">
                  <c:v>More than secondary</c:v>
                </c:pt>
              </c:strCache>
            </c:strRef>
          </c:cat>
          <c:val>
            <c:numRef>
              <c:f>Sheet1!$B$2:$B$6</c:f>
              <c:numCache>
                <c:formatCode>0.0</c:formatCode>
                <c:ptCount val="5"/>
                <c:pt idx="0">
                  <c:v>5.5</c:v>
                </c:pt>
                <c:pt idx="1">
                  <c:v>4.7</c:v>
                </c:pt>
                <c:pt idx="2">
                  <c:v>4</c:v>
                </c:pt>
                <c:pt idx="3">
                  <c:v>3.1</c:v>
                </c:pt>
                <c:pt idx="4">
                  <c:v>2.7</c:v>
                </c:pt>
              </c:numCache>
            </c:numRef>
          </c:val>
        </c:ser>
        <c:dLbls>
          <c:showLegendKey val="0"/>
          <c:showVal val="0"/>
          <c:showCatName val="0"/>
          <c:showSerName val="0"/>
          <c:showPercent val="0"/>
          <c:showBubbleSize val="0"/>
        </c:dLbls>
        <c:gapWidth val="100"/>
        <c:axId val="394649616"/>
        <c:axId val="394650008"/>
      </c:barChart>
      <c:catAx>
        <c:axId val="394649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50008"/>
        <c:crosses val="autoZero"/>
        <c:auto val="1"/>
        <c:lblAlgn val="ctr"/>
        <c:lblOffset val="100"/>
        <c:noMultiLvlLbl val="0"/>
      </c:catAx>
      <c:valAx>
        <c:axId val="394650008"/>
        <c:scaling>
          <c:orientation val="minMax"/>
          <c:max val="10"/>
        </c:scaling>
        <c:delete val="1"/>
        <c:axPos val="l"/>
        <c:numFmt formatCode="0.0" sourceLinked="1"/>
        <c:majorTickMark val="out"/>
        <c:minorTickMark val="none"/>
        <c:tickLblPos val="nextTo"/>
        <c:crossAx val="3946496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0951618702819533E-4"/>
          <c:w val="1"/>
          <c:h val="0.89998711803575804"/>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0.0</c:formatCode>
                <c:ptCount val="5"/>
                <c:pt idx="0">
                  <c:v>5.7</c:v>
                </c:pt>
                <c:pt idx="1">
                  <c:v>4.5</c:v>
                </c:pt>
                <c:pt idx="2">
                  <c:v>3.9</c:v>
                </c:pt>
                <c:pt idx="3">
                  <c:v>3.4</c:v>
                </c:pt>
                <c:pt idx="4">
                  <c:v>2.8</c:v>
                </c:pt>
              </c:numCache>
            </c:numRef>
          </c:val>
        </c:ser>
        <c:dLbls>
          <c:showLegendKey val="0"/>
          <c:showVal val="0"/>
          <c:showCatName val="0"/>
          <c:showSerName val="0"/>
          <c:showPercent val="0"/>
          <c:showBubbleSize val="0"/>
        </c:dLbls>
        <c:gapWidth val="100"/>
        <c:axId val="394650400"/>
        <c:axId val="394650792"/>
      </c:barChart>
      <c:catAx>
        <c:axId val="3946504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50792"/>
        <c:crosses val="autoZero"/>
        <c:auto val="1"/>
        <c:lblAlgn val="ctr"/>
        <c:lblOffset val="100"/>
        <c:noMultiLvlLbl val="0"/>
      </c:catAx>
      <c:valAx>
        <c:axId val="394650792"/>
        <c:scaling>
          <c:orientation val="minMax"/>
          <c:max val="10"/>
        </c:scaling>
        <c:delete val="1"/>
        <c:axPos val="l"/>
        <c:numFmt formatCode="0.0" sourceLinked="1"/>
        <c:majorTickMark val="out"/>
        <c:minorTickMark val="none"/>
        <c:tickLblPos val="nextTo"/>
        <c:crossAx val="394650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592103133420299"/>
        </c:manualLayout>
      </c:layout>
      <c:barChart>
        <c:barDir val="col"/>
        <c:grouping val="clustered"/>
        <c:varyColors val="0"/>
        <c:ser>
          <c:idx val="0"/>
          <c:order val="0"/>
          <c:tx>
            <c:strRef>
              <c:f>Sheet1!$B$1</c:f>
              <c:strCache>
                <c:ptCount val="1"/>
                <c:pt idx="0">
                  <c:v>Series 1</c:v>
                </c:pt>
              </c:strCache>
            </c:strRef>
          </c:tx>
          <c:spPr>
            <a:solidFill>
              <a:schemeClr val="accent5">
                <a:lumMod val="60000"/>
                <a:lumOff val="40000"/>
              </a:scheme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lumMod val="60000"/>
                  <a:lumOff val="40000"/>
                </a:schemeClr>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5">
                  <a:lumMod val="60000"/>
                  <a:lumOff val="40000"/>
                </a:schemeClr>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5">
                  <a:lumMod val="60000"/>
                  <a:lumOff val="40000"/>
                </a:schemeClr>
              </a:solidFill>
              <a:ln>
                <a:noFill/>
              </a:ln>
              <a:effectLst/>
              <a:scene3d>
                <a:camera prst="orthographicFront"/>
                <a:lightRig rig="threePt" dir="t">
                  <a:rot lat="0" lon="0" rev="1200000"/>
                </a:lightRig>
              </a:scene3d>
              <a:sp3d>
                <a:bevelT w="63500" h="25400"/>
              </a:sp3d>
            </c:spPr>
          </c:dPt>
          <c:dPt>
            <c:idx val="6"/>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2007 GMHS</c:v>
                </c:pt>
                <c:pt idx="5">
                  <c:v>2014 GDHS</c:v>
                </c:pt>
                <c:pt idx="6">
                  <c:v>2017 GMHS</c:v>
                </c:pt>
              </c:strCache>
            </c:strRef>
          </c:cat>
          <c:val>
            <c:numRef>
              <c:f>Sheet1!$B$2:$B$8</c:f>
              <c:numCache>
                <c:formatCode>0.0</c:formatCode>
                <c:ptCount val="7"/>
                <c:pt idx="0">
                  <c:v>6.4</c:v>
                </c:pt>
                <c:pt idx="1">
                  <c:v>5.2</c:v>
                </c:pt>
                <c:pt idx="2">
                  <c:v>4.4000000000000004</c:v>
                </c:pt>
                <c:pt idx="3">
                  <c:v>4.4000000000000004</c:v>
                </c:pt>
                <c:pt idx="4">
                  <c:v>4.5999999999999996</c:v>
                </c:pt>
                <c:pt idx="5">
                  <c:v>4.2</c:v>
                </c:pt>
                <c:pt idx="6">
                  <c:v>3.9</c:v>
                </c:pt>
              </c:numCache>
            </c:numRef>
          </c:val>
        </c:ser>
        <c:dLbls>
          <c:showLegendKey val="0"/>
          <c:showVal val="0"/>
          <c:showCatName val="0"/>
          <c:showSerName val="0"/>
          <c:showPercent val="0"/>
          <c:showBubbleSize val="0"/>
        </c:dLbls>
        <c:gapWidth val="100"/>
        <c:axId val="394652360"/>
        <c:axId val="394652752"/>
      </c:barChart>
      <c:catAx>
        <c:axId val="3946523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52752"/>
        <c:crosses val="autoZero"/>
        <c:auto val="1"/>
        <c:lblAlgn val="ctr"/>
        <c:lblOffset val="100"/>
        <c:noMultiLvlLbl val="0"/>
      </c:catAx>
      <c:valAx>
        <c:axId val="394652752"/>
        <c:scaling>
          <c:orientation val="minMax"/>
          <c:max val="10"/>
        </c:scaling>
        <c:delete val="1"/>
        <c:axPos val="l"/>
        <c:numFmt formatCode="0.0" sourceLinked="1"/>
        <c:majorTickMark val="out"/>
        <c:minorTickMark val="none"/>
        <c:tickLblPos val="nextTo"/>
        <c:crossAx val="394652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720275590551182"/>
          <c:y val="2.6602176541717048E-2"/>
          <c:w val="0.68751946631671046"/>
          <c:h val="0.94679564691656593"/>
        </c:manualLayout>
      </c:layout>
      <c:barChart>
        <c:barDir val="bar"/>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4"/>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Ghana 2017 MHS</c:v>
                </c:pt>
                <c:pt idx="1">
                  <c:v>Liberia 2013 DHS</c:v>
                </c:pt>
                <c:pt idx="2">
                  <c:v>Togo 2013-14 DHS</c:v>
                </c:pt>
                <c:pt idx="3">
                  <c:v>Benin 2011-12 DHS</c:v>
                </c:pt>
                <c:pt idx="4">
                  <c:v>Cote d'Ivoire 2011-12 DHS</c:v>
                </c:pt>
                <c:pt idx="5">
                  <c:v>Nigeria 2013 DHS</c:v>
                </c:pt>
              </c:strCache>
            </c:strRef>
          </c:cat>
          <c:val>
            <c:numRef>
              <c:f>Sheet1!$B$2:$B$7</c:f>
              <c:numCache>
                <c:formatCode>0.0</c:formatCode>
                <c:ptCount val="6"/>
                <c:pt idx="0">
                  <c:v>3.9</c:v>
                </c:pt>
                <c:pt idx="1">
                  <c:v>4.7</c:v>
                </c:pt>
                <c:pt idx="2">
                  <c:v>4.8</c:v>
                </c:pt>
                <c:pt idx="3">
                  <c:v>4.9000000000000004</c:v>
                </c:pt>
                <c:pt idx="4">
                  <c:v>5</c:v>
                </c:pt>
                <c:pt idx="5">
                  <c:v>5.5</c:v>
                </c:pt>
              </c:numCache>
            </c:numRef>
          </c:val>
        </c:ser>
        <c:dLbls>
          <c:dLblPos val="outEnd"/>
          <c:showLegendKey val="0"/>
          <c:showVal val="1"/>
          <c:showCatName val="0"/>
          <c:showSerName val="0"/>
          <c:showPercent val="0"/>
          <c:showBubbleSize val="0"/>
        </c:dLbls>
        <c:gapWidth val="100"/>
        <c:axId val="394646480"/>
        <c:axId val="394653928"/>
      </c:barChart>
      <c:catAx>
        <c:axId val="39464648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53928"/>
        <c:crosses val="autoZero"/>
        <c:auto val="1"/>
        <c:lblAlgn val="ctr"/>
        <c:lblOffset val="100"/>
        <c:noMultiLvlLbl val="0"/>
      </c:catAx>
      <c:valAx>
        <c:axId val="394653928"/>
        <c:scaling>
          <c:orientation val="minMax"/>
          <c:max val="10"/>
        </c:scaling>
        <c:delete val="1"/>
        <c:axPos val="b"/>
        <c:numFmt formatCode="0.0" sourceLinked="1"/>
        <c:majorTickMark val="out"/>
        <c:minorTickMark val="none"/>
        <c:tickLblPos val="nextTo"/>
        <c:crossAx val="394646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accent1">
                  <a:lumMod val="50000"/>
                </a:schemeClr>
              </a:solidFill>
              <a:ln w="19050">
                <a:noFill/>
              </a:ln>
              <a:effectLst/>
              <a:scene3d>
                <a:camera prst="orthographicFront"/>
                <a:lightRig rig="threePt" dir="t">
                  <a:rot lat="0" lon="0" rev="1200000"/>
                </a:lightRig>
              </a:scene3d>
              <a:sp3d>
                <a:bevelT w="63500" h="25400"/>
              </a:sp3d>
            </c:spPr>
          </c:dPt>
          <c:dPt>
            <c:idx val="1"/>
            <c:bubble3D val="0"/>
            <c:spPr>
              <a:solidFill>
                <a:schemeClr val="accent1"/>
              </a:solidFill>
              <a:ln w="19050">
                <a:noFill/>
              </a:ln>
              <a:effectLst/>
              <a:scene3d>
                <a:camera prst="orthographicFront"/>
                <a:lightRig rig="threePt" dir="t">
                  <a:rot lat="0" lon="0" rev="1200000"/>
                </a:lightRig>
              </a:scene3d>
              <a:sp3d>
                <a:bevelT w="63500" h="25400"/>
              </a:sp3d>
            </c:spPr>
          </c:dPt>
          <c:dPt>
            <c:idx val="2"/>
            <c:bubble3D val="0"/>
            <c:spPr>
              <a:solidFill>
                <a:schemeClr val="accent1">
                  <a:lumMod val="60000"/>
                  <a:lumOff val="40000"/>
                </a:schemeClr>
              </a:solidFill>
              <a:ln w="19050">
                <a:noFill/>
              </a:ln>
              <a:effectLst/>
              <a:scene3d>
                <a:camera prst="orthographicFront"/>
                <a:lightRig rig="threePt" dir="t">
                  <a:rot lat="0" lon="0" rev="1200000"/>
                </a:lightRig>
              </a:scene3d>
              <a:sp3d>
                <a:bevelT w="63500" h="25400"/>
              </a:sp3d>
            </c:spPr>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0"/>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2"/>
              <c:delete val="1"/>
              <c:extLst>
                <c:ext xmlns:c15="http://schemas.microsoft.com/office/drawing/2012/chart" uri="{CE6537A1-D6FC-4f65-9D91-7224C49458BB}"/>
              </c:extLst>
            </c:dLbl>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Sheet1!$A$2:$A$7</c:f>
              <c:strCache>
                <c:ptCount val="6"/>
                <c:pt idx="0">
                  <c:v>7-17 months</c:v>
                </c:pt>
                <c:pt idx="1">
                  <c:v>18-23 months</c:v>
                </c:pt>
                <c:pt idx="2">
                  <c:v>24-35 months</c:v>
                </c:pt>
                <c:pt idx="3">
                  <c:v>36-47 months</c:v>
                </c:pt>
                <c:pt idx="4">
                  <c:v>48-59 months</c:v>
                </c:pt>
                <c:pt idx="5">
                  <c:v>60+ months</c:v>
                </c:pt>
              </c:strCache>
            </c:strRef>
          </c:cat>
          <c:val>
            <c:numRef>
              <c:f>Sheet1!$B$2:$B$7</c:f>
              <c:numCache>
                <c:formatCode>General</c:formatCode>
                <c:ptCount val="6"/>
                <c:pt idx="0">
                  <c:v>6</c:v>
                </c:pt>
                <c:pt idx="1">
                  <c:v>10</c:v>
                </c:pt>
                <c:pt idx="2">
                  <c:v>29</c:v>
                </c:pt>
                <c:pt idx="3">
                  <c:v>21</c:v>
                </c:pt>
                <c:pt idx="4">
                  <c:v>13</c:v>
                </c:pt>
                <c:pt idx="5">
                  <c:v>22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108427196298169"/>
        </c:manualLayout>
      </c:layout>
      <c:barChart>
        <c:barDir val="col"/>
        <c:grouping val="clustered"/>
        <c:varyColors val="0"/>
        <c:ser>
          <c:idx val="0"/>
          <c:order val="0"/>
          <c:tx>
            <c:strRef>
              <c:f>Sheet1!$B$1</c:f>
              <c:strCache>
                <c:ptCount val="1"/>
                <c:pt idx="0">
                  <c:v>Series 1</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1"/>
            <c:invertIfNegative val="0"/>
            <c:bubble3D val="0"/>
            <c:spPr>
              <a:solidFill>
                <a:srgbClr val="D9157A"/>
              </a:solidFill>
              <a:ln>
                <a:noFill/>
              </a:ln>
              <a:effectLst/>
              <a:scene3d>
                <a:camera prst="orthographicFront"/>
                <a:lightRig rig="threePt" dir="t">
                  <a:rot lat="0" lon="0" rev="1200000"/>
                </a:lightRig>
              </a:scene3d>
              <a:sp3d>
                <a:bevelT w="63500" h="25400"/>
              </a:sp3d>
            </c:spPr>
          </c:dPt>
          <c:dPt>
            <c:idx val="2"/>
            <c:invertIfNegative val="0"/>
            <c:bubble3D val="0"/>
            <c:spPr>
              <a:solidFill>
                <a:srgbClr val="8E868F"/>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14</c:v>
                </c:pt>
                <c:pt idx="1">
                  <c:v>11</c:v>
                </c:pt>
                <c:pt idx="2">
                  <c:v>18</c:v>
                </c:pt>
              </c:numCache>
            </c:numRef>
          </c:val>
        </c:ser>
        <c:dLbls>
          <c:dLblPos val="outEnd"/>
          <c:showLegendKey val="0"/>
          <c:showVal val="1"/>
          <c:showCatName val="0"/>
          <c:showSerName val="0"/>
          <c:showPercent val="0"/>
          <c:showBubbleSize val="0"/>
        </c:dLbls>
        <c:gapWidth val="100"/>
        <c:axId val="394654712"/>
        <c:axId val="394655104"/>
      </c:barChart>
      <c:catAx>
        <c:axId val="3946547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55104"/>
        <c:crosses val="autoZero"/>
        <c:auto val="1"/>
        <c:lblAlgn val="ctr"/>
        <c:lblOffset val="100"/>
        <c:noMultiLvlLbl val="0"/>
      </c:catAx>
      <c:valAx>
        <c:axId val="394655104"/>
        <c:scaling>
          <c:orientation val="minMax"/>
          <c:max val="100"/>
        </c:scaling>
        <c:delete val="1"/>
        <c:axPos val="l"/>
        <c:numFmt formatCode="0" sourceLinked="1"/>
        <c:majorTickMark val="out"/>
        <c:minorTickMark val="none"/>
        <c:tickLblPos val="nextTo"/>
        <c:crossAx val="394654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7.0951618702819533E-4"/>
          <c:w val="1"/>
          <c:h val="0.89998711803575804"/>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c:v>21</c:v>
                </c:pt>
                <c:pt idx="1">
                  <c:v>21</c:v>
                </c:pt>
                <c:pt idx="2">
                  <c:v>16</c:v>
                </c:pt>
                <c:pt idx="3">
                  <c:v>9</c:v>
                </c:pt>
                <c:pt idx="4">
                  <c:v>3</c:v>
                </c:pt>
              </c:numCache>
            </c:numRef>
          </c:val>
        </c:ser>
        <c:dLbls>
          <c:showLegendKey val="0"/>
          <c:showVal val="0"/>
          <c:showCatName val="0"/>
          <c:showSerName val="0"/>
          <c:showPercent val="0"/>
          <c:showBubbleSize val="0"/>
        </c:dLbls>
        <c:gapWidth val="100"/>
        <c:axId val="394655888"/>
        <c:axId val="394656280"/>
      </c:barChart>
      <c:catAx>
        <c:axId val="3946558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56280"/>
        <c:crosses val="autoZero"/>
        <c:auto val="1"/>
        <c:lblAlgn val="ctr"/>
        <c:lblOffset val="100"/>
        <c:noMultiLvlLbl val="0"/>
      </c:catAx>
      <c:valAx>
        <c:axId val="394656280"/>
        <c:scaling>
          <c:orientation val="minMax"/>
          <c:max val="100"/>
        </c:scaling>
        <c:delete val="1"/>
        <c:axPos val="l"/>
        <c:numFmt formatCode="0" sourceLinked="1"/>
        <c:majorTickMark val="out"/>
        <c:minorTickMark val="none"/>
        <c:tickLblPos val="nextTo"/>
        <c:crossAx val="3946558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2.4183796856106408E-3"/>
          <c:w val="0.96616035172886816"/>
          <c:h val="0.90108427196298169"/>
        </c:manualLayout>
      </c:layout>
      <c:lineChart>
        <c:grouping val="standard"/>
        <c:varyColors val="0"/>
        <c:ser>
          <c:idx val="0"/>
          <c:order val="0"/>
          <c:tx>
            <c:strRef>
              <c:f>Sheet1!$B$1</c:f>
              <c:strCache>
                <c:ptCount val="1"/>
                <c:pt idx="0">
                  <c:v>Series 1</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2007 GMHS</c:v>
                </c:pt>
                <c:pt idx="5">
                  <c:v>2014 GDHS</c:v>
                </c:pt>
                <c:pt idx="6">
                  <c:v>2017 GMHS</c:v>
                </c:pt>
              </c:strCache>
            </c:strRef>
          </c:cat>
          <c:val>
            <c:numRef>
              <c:f>Sheet1!$B$2:$B$8</c:f>
              <c:numCache>
                <c:formatCode>0</c:formatCode>
                <c:ptCount val="7"/>
                <c:pt idx="0">
                  <c:v>23</c:v>
                </c:pt>
                <c:pt idx="1">
                  <c:v>22</c:v>
                </c:pt>
                <c:pt idx="2">
                  <c:v>14</c:v>
                </c:pt>
                <c:pt idx="3">
                  <c:v>14</c:v>
                </c:pt>
                <c:pt idx="4">
                  <c:v>15</c:v>
                </c:pt>
                <c:pt idx="5">
                  <c:v>14</c:v>
                </c:pt>
                <c:pt idx="6">
                  <c:v>14</c:v>
                </c:pt>
              </c:numCache>
            </c:numRef>
          </c:val>
          <c:smooth val="1"/>
        </c:ser>
        <c:dLbls>
          <c:dLblPos val="t"/>
          <c:showLegendKey val="0"/>
          <c:showVal val="1"/>
          <c:showCatName val="0"/>
          <c:showSerName val="0"/>
          <c:showPercent val="0"/>
          <c:showBubbleSize val="0"/>
        </c:dLbls>
        <c:marker val="1"/>
        <c:smooth val="0"/>
        <c:axId val="394657456"/>
        <c:axId val="394657848"/>
      </c:lineChart>
      <c:catAx>
        <c:axId val="394657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57848"/>
        <c:crosses val="autoZero"/>
        <c:auto val="1"/>
        <c:lblAlgn val="ctr"/>
        <c:lblOffset val="100"/>
        <c:noMultiLvlLbl val="0"/>
      </c:catAx>
      <c:valAx>
        <c:axId val="394657848"/>
        <c:scaling>
          <c:orientation val="minMax"/>
          <c:max val="100"/>
        </c:scaling>
        <c:delete val="1"/>
        <c:axPos val="l"/>
        <c:numFmt formatCode="0" sourceLinked="1"/>
        <c:majorTickMark val="out"/>
        <c:minorTickMark val="none"/>
        <c:tickLblPos val="nextTo"/>
        <c:crossAx val="394657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Improved toilet facility</c:v>
                </c:pt>
              </c:strCache>
            </c:strRef>
          </c:tx>
          <c:spPr>
            <a:solidFill>
              <a:srgbClr val="7F528B">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18</c:v>
                </c:pt>
                <c:pt idx="1">
                  <c:v>22</c:v>
                </c:pt>
                <c:pt idx="2">
                  <c:v>13</c:v>
                </c:pt>
              </c:numCache>
            </c:numRef>
          </c:val>
        </c:ser>
        <c:ser>
          <c:idx val="1"/>
          <c:order val="1"/>
          <c:tx>
            <c:strRef>
              <c:f>Sheet1!$C$1</c:f>
              <c:strCache>
                <c:ptCount val="1"/>
                <c:pt idx="0">
                  <c:v>Shared facility</c:v>
                </c:pt>
              </c:strCache>
            </c:strRef>
          </c:tx>
          <c:spPr>
            <a:solidFill>
              <a:srgbClr val="7F528B">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0</c:formatCode>
                <c:ptCount val="3"/>
                <c:pt idx="0">
                  <c:v>52</c:v>
                </c:pt>
                <c:pt idx="1">
                  <c:v>62</c:v>
                </c:pt>
                <c:pt idx="2">
                  <c:v>39</c:v>
                </c:pt>
              </c:numCache>
            </c:numRef>
          </c:val>
        </c:ser>
        <c:ser>
          <c:idx val="2"/>
          <c:order val="2"/>
          <c:tx>
            <c:strRef>
              <c:f>Sheet1!$D$1</c:f>
              <c:strCache>
                <c:ptCount val="1"/>
                <c:pt idx="0">
                  <c:v>Unimproved toilet facility</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0</c:formatCode>
                <c:ptCount val="3"/>
                <c:pt idx="0">
                  <c:v>15</c:v>
                </c:pt>
                <c:pt idx="1">
                  <c:v>8</c:v>
                </c:pt>
                <c:pt idx="2">
                  <c:v>23</c:v>
                </c:pt>
              </c:numCache>
            </c:numRef>
          </c:val>
        </c:ser>
        <c:ser>
          <c:idx val="3"/>
          <c:order val="3"/>
          <c:tx>
            <c:strRef>
              <c:f>Sheet1!$E$1</c:f>
              <c:strCache>
                <c:ptCount val="1"/>
                <c:pt idx="0">
                  <c:v>Open defecation</c:v>
                </c:pt>
              </c:strCache>
            </c:strRef>
          </c:tx>
          <c:spPr>
            <a:solidFill>
              <a:srgbClr val="7F528B">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0</c:formatCode>
                <c:ptCount val="3"/>
                <c:pt idx="0">
                  <c:v>15</c:v>
                </c:pt>
                <c:pt idx="1">
                  <c:v>8</c:v>
                </c:pt>
                <c:pt idx="2">
                  <c:v>25</c:v>
                </c:pt>
              </c:numCache>
            </c:numRef>
          </c:val>
        </c:ser>
        <c:dLbls>
          <c:dLblPos val="ctr"/>
          <c:showLegendKey val="0"/>
          <c:showVal val="1"/>
          <c:showCatName val="0"/>
          <c:showSerName val="0"/>
          <c:showPercent val="0"/>
          <c:showBubbleSize val="0"/>
        </c:dLbls>
        <c:gapWidth val="100"/>
        <c:overlap val="100"/>
        <c:axId val="296160616"/>
        <c:axId val="296161008"/>
      </c:barChart>
      <c:catAx>
        <c:axId val="2961606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61008"/>
        <c:crosses val="autoZero"/>
        <c:auto val="1"/>
        <c:lblAlgn val="ctr"/>
        <c:lblOffset val="100"/>
        <c:noMultiLvlLbl val="0"/>
      </c:catAx>
      <c:valAx>
        <c:axId val="296161008"/>
        <c:scaling>
          <c:orientation val="minMax"/>
        </c:scaling>
        <c:delete val="1"/>
        <c:axPos val="l"/>
        <c:numFmt formatCode="0%" sourceLinked="1"/>
        <c:majorTickMark val="none"/>
        <c:minorTickMark val="none"/>
        <c:tickLblPos val="nextTo"/>
        <c:crossAx val="2961606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Never married</c:v>
                </c:pt>
              </c:strCache>
            </c:strRef>
          </c:tx>
          <c:spPr>
            <a:solidFill>
              <a:srgbClr val="7F528B">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34</c:v>
                </c:pt>
              </c:numCache>
            </c:numRef>
          </c:val>
        </c:ser>
        <c:ser>
          <c:idx val="1"/>
          <c:order val="1"/>
          <c:tx>
            <c:strRef>
              <c:f>Sheet1!$C$1</c:f>
              <c:strCache>
                <c:ptCount val="1"/>
                <c:pt idx="0">
                  <c:v>Married/living together</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57</c:v>
                </c:pt>
              </c:numCache>
            </c:numRef>
          </c:val>
        </c:ser>
        <c:ser>
          <c:idx val="2"/>
          <c:order val="2"/>
          <c:tx>
            <c:strRef>
              <c:f>Sheet1!$D$1</c:f>
              <c:strCache>
                <c:ptCount val="1"/>
                <c:pt idx="0">
                  <c:v>Divorced/separated/ widowed</c:v>
                </c:pt>
              </c:strCache>
            </c:strRef>
          </c:tx>
          <c:spPr>
            <a:solidFill>
              <a:srgbClr val="7F528B">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9</c:v>
                </c:pt>
              </c:numCache>
            </c:numRef>
          </c:val>
        </c:ser>
        <c:dLbls>
          <c:dLblPos val="ctr"/>
          <c:showLegendKey val="0"/>
          <c:showVal val="1"/>
          <c:showCatName val="0"/>
          <c:showSerName val="0"/>
          <c:showPercent val="0"/>
          <c:showBubbleSize val="0"/>
        </c:dLbls>
        <c:gapWidth val="100"/>
        <c:overlap val="100"/>
        <c:axId val="394658632"/>
        <c:axId val="296158264"/>
      </c:barChart>
      <c:catAx>
        <c:axId val="394658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58264"/>
        <c:crosses val="autoZero"/>
        <c:auto val="1"/>
        <c:lblAlgn val="ctr"/>
        <c:lblOffset val="100"/>
        <c:noMultiLvlLbl val="0"/>
      </c:catAx>
      <c:valAx>
        <c:axId val="296158264"/>
        <c:scaling>
          <c:orientation val="minMax"/>
        </c:scaling>
        <c:delete val="1"/>
        <c:axPos val="l"/>
        <c:numFmt formatCode="0%" sourceLinked="1"/>
        <c:majorTickMark val="none"/>
        <c:minorTickMark val="none"/>
        <c:tickLblPos val="nextTo"/>
        <c:crossAx val="39465863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6928657799274487E-2"/>
          <c:w val="0.96616035172886816"/>
          <c:h val="0.88657399384931779"/>
        </c:manualLayout>
      </c:layout>
      <c:barChart>
        <c:barDir val="col"/>
        <c:grouping val="clustered"/>
        <c:varyColors val="0"/>
        <c:ser>
          <c:idx val="0"/>
          <c:order val="0"/>
          <c:tx>
            <c:strRef>
              <c:f>Sheet1!$B$1</c:f>
              <c:strCache>
                <c:ptCount val="1"/>
                <c:pt idx="0">
                  <c:v>Series 1</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1"/>
            <c:invertIfNegative val="0"/>
            <c:bubble3D val="0"/>
            <c:spPr>
              <a:solidFill>
                <a:srgbClr val="D9157A"/>
              </a:solidFill>
              <a:ln>
                <a:noFill/>
              </a:ln>
              <a:effectLst/>
              <a:scene3d>
                <a:camera prst="orthographicFront"/>
                <a:lightRig rig="threePt" dir="t">
                  <a:rot lat="0" lon="0" rev="1200000"/>
                </a:lightRig>
              </a:scene3d>
              <a:sp3d>
                <a:bevelT w="63500" h="25400"/>
              </a:sp3d>
            </c:spPr>
          </c:dPt>
          <c:dPt>
            <c:idx val="2"/>
            <c:invertIfNegative val="0"/>
            <c:bubble3D val="0"/>
            <c:spPr>
              <a:solidFill>
                <a:srgbClr val="8E868F"/>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14</c:v>
                </c:pt>
                <c:pt idx="1">
                  <c:v>10</c:v>
                </c:pt>
                <c:pt idx="2">
                  <c:v>19</c:v>
                </c:pt>
              </c:numCache>
            </c:numRef>
          </c:val>
        </c:ser>
        <c:dLbls>
          <c:dLblPos val="outEnd"/>
          <c:showLegendKey val="0"/>
          <c:showVal val="1"/>
          <c:showCatName val="0"/>
          <c:showSerName val="0"/>
          <c:showPercent val="0"/>
          <c:showBubbleSize val="0"/>
        </c:dLbls>
        <c:gapWidth val="100"/>
        <c:axId val="401266760"/>
        <c:axId val="401267152"/>
      </c:barChart>
      <c:catAx>
        <c:axId val="4012667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267152"/>
        <c:crosses val="autoZero"/>
        <c:auto val="1"/>
        <c:lblAlgn val="ctr"/>
        <c:lblOffset val="100"/>
        <c:noMultiLvlLbl val="0"/>
      </c:catAx>
      <c:valAx>
        <c:axId val="401267152"/>
        <c:scaling>
          <c:orientation val="minMax"/>
          <c:max val="100"/>
        </c:scaling>
        <c:delete val="1"/>
        <c:axPos val="l"/>
        <c:numFmt formatCode="0" sourceLinked="1"/>
        <c:majorTickMark val="out"/>
        <c:minorTickMark val="none"/>
        <c:tickLblPos val="nextTo"/>
        <c:crossAx val="4012667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Total</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2"/>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Sheet1!$B$2:$B$4</c:f>
              <c:numCache>
                <c:formatCode>0.0</c:formatCode>
                <c:ptCount val="3"/>
                <c:pt idx="0">
                  <c:v>18.100000000000001</c:v>
                </c:pt>
                <c:pt idx="1">
                  <c:v>21.5</c:v>
                </c:pt>
                <c:pt idx="2">
                  <c:v>21.5</c:v>
                </c:pt>
              </c:numCache>
            </c:numRef>
          </c:val>
        </c:ser>
        <c:ser>
          <c:idx val="1"/>
          <c:order val="1"/>
          <c:tx>
            <c:strRef>
              <c:f>Sheet1!$C$1</c:f>
              <c:strCache>
                <c:ptCount val="1"/>
                <c:pt idx="0">
                  <c:v>Urban</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Sheet1!$C$2:$C$4</c:f>
              <c:numCache>
                <c:formatCode>0.0</c:formatCode>
                <c:ptCount val="3"/>
                <c:pt idx="0">
                  <c:v>18.5</c:v>
                </c:pt>
                <c:pt idx="1">
                  <c:v>23.1</c:v>
                </c:pt>
                <c:pt idx="2">
                  <c:v>22.7</c:v>
                </c:pt>
              </c:numCache>
            </c:numRef>
          </c:val>
        </c:ser>
        <c:ser>
          <c:idx val="2"/>
          <c:order val="2"/>
          <c:tx>
            <c:strRef>
              <c:f>Sheet1!$D$1</c:f>
              <c:strCache>
                <c:ptCount val="1"/>
                <c:pt idx="0">
                  <c:v>Rural</c:v>
                </c:pt>
              </c:strCache>
            </c:strRef>
          </c:tx>
          <c:spPr>
            <a:solidFill>
              <a:srgbClr val="8E86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Median age at first sex</c:v>
                </c:pt>
                <c:pt idx="1">
                  <c:v>Median age at first marriage</c:v>
                </c:pt>
                <c:pt idx="2">
                  <c:v>Median age at first birth</c:v>
                </c:pt>
              </c:strCache>
            </c:strRef>
          </c:cat>
          <c:val>
            <c:numRef>
              <c:f>Sheet1!$D$2:$D$4</c:f>
              <c:numCache>
                <c:formatCode>0.0</c:formatCode>
                <c:ptCount val="3"/>
                <c:pt idx="0">
                  <c:v>17.399999999999999</c:v>
                </c:pt>
                <c:pt idx="1">
                  <c:v>19.8</c:v>
                </c:pt>
                <c:pt idx="2">
                  <c:v>20.3</c:v>
                </c:pt>
              </c:numCache>
            </c:numRef>
          </c:val>
        </c:ser>
        <c:dLbls>
          <c:dLblPos val="outEnd"/>
          <c:showLegendKey val="0"/>
          <c:showVal val="1"/>
          <c:showCatName val="0"/>
          <c:showSerName val="0"/>
          <c:showPercent val="0"/>
          <c:showBubbleSize val="0"/>
        </c:dLbls>
        <c:gapWidth val="100"/>
        <c:axId val="401270680"/>
        <c:axId val="401271072"/>
      </c:barChart>
      <c:catAx>
        <c:axId val="4012706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271072"/>
        <c:crosses val="autoZero"/>
        <c:auto val="1"/>
        <c:lblAlgn val="ctr"/>
        <c:lblOffset val="100"/>
        <c:noMultiLvlLbl val="0"/>
      </c:catAx>
      <c:valAx>
        <c:axId val="401271072"/>
        <c:scaling>
          <c:orientation val="minMax"/>
          <c:max val="40"/>
        </c:scaling>
        <c:delete val="1"/>
        <c:axPos val="l"/>
        <c:numFmt formatCode="0.0" sourceLinked="1"/>
        <c:majorTickMark val="out"/>
        <c:minorTickMark val="none"/>
        <c:tickLblPos val="nextTo"/>
        <c:crossAx val="40127068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0157194679564692"/>
          <c:w val="0.96616035172886816"/>
          <c:h val="0.80193070485294538"/>
        </c:manualLayout>
      </c:layout>
      <c:barChart>
        <c:barDir val="col"/>
        <c:grouping val="clustered"/>
        <c:varyColors val="0"/>
        <c:ser>
          <c:idx val="0"/>
          <c:order val="0"/>
          <c:tx>
            <c:strRef>
              <c:f>Sheet1!$B$1</c:f>
              <c:strCache>
                <c:ptCount val="1"/>
                <c:pt idx="0">
                  <c:v>First sex</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9157A"/>
              </a:solidFill>
              <a:ln>
                <a:noFill/>
              </a:ln>
              <a:effectLst/>
              <a:scene3d>
                <a:camera prst="orthographicFront"/>
                <a:lightRig rig="threePt" dir="t">
                  <a:rot lat="0" lon="0" rev="1200000"/>
                </a:lightRig>
              </a:scene3d>
              <a:sp3d>
                <a:bevelT w="63500" h="25400"/>
              </a:sp3d>
            </c:spPr>
          </c:dPt>
          <c:dPt>
            <c:idx val="2"/>
            <c:invertIfNegative val="0"/>
            <c:bubble3D val="0"/>
            <c:spPr>
              <a:solidFill>
                <a:srgbClr val="D9157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Sheet1!$B$2:$B$3</c:f>
              <c:numCache>
                <c:formatCode>0</c:formatCode>
                <c:ptCount val="2"/>
                <c:pt idx="0">
                  <c:v>12</c:v>
                </c:pt>
                <c:pt idx="1">
                  <c:v>49</c:v>
                </c:pt>
              </c:numCache>
            </c:numRef>
          </c:val>
        </c:ser>
        <c:ser>
          <c:idx val="1"/>
          <c:order val="1"/>
          <c:tx>
            <c:strRef>
              <c:f>Sheet1!$C$1</c:f>
              <c:strCache>
                <c:ptCount val="1"/>
                <c:pt idx="0">
                  <c:v>First marriage</c:v>
                </c:pt>
              </c:strCache>
            </c:strRef>
          </c:tx>
          <c:spPr>
            <a:solidFill>
              <a:srgbClr val="8E86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Age 15</c:v>
                </c:pt>
                <c:pt idx="1">
                  <c:v>Age 18</c:v>
                </c:pt>
              </c:strCache>
            </c:strRef>
          </c:cat>
          <c:val>
            <c:numRef>
              <c:f>Sheet1!$C$2:$C$3</c:f>
              <c:numCache>
                <c:formatCode>General</c:formatCode>
                <c:ptCount val="2"/>
                <c:pt idx="0">
                  <c:v>8</c:v>
                </c:pt>
                <c:pt idx="1">
                  <c:v>26</c:v>
                </c:pt>
              </c:numCache>
            </c:numRef>
          </c:val>
        </c:ser>
        <c:dLbls>
          <c:dLblPos val="outEnd"/>
          <c:showLegendKey val="0"/>
          <c:showVal val="1"/>
          <c:showCatName val="0"/>
          <c:showSerName val="0"/>
          <c:showPercent val="0"/>
          <c:showBubbleSize val="0"/>
        </c:dLbls>
        <c:gapWidth val="100"/>
        <c:axId val="401273424"/>
        <c:axId val="401273816"/>
      </c:barChart>
      <c:catAx>
        <c:axId val="4012734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273816"/>
        <c:crosses val="autoZero"/>
        <c:auto val="1"/>
        <c:lblAlgn val="ctr"/>
        <c:lblOffset val="100"/>
        <c:noMultiLvlLbl val="0"/>
      </c:catAx>
      <c:valAx>
        <c:axId val="401273816"/>
        <c:scaling>
          <c:orientation val="minMax"/>
          <c:max val="100"/>
        </c:scaling>
        <c:delete val="1"/>
        <c:axPos val="l"/>
        <c:numFmt formatCode="0" sourceLinked="1"/>
        <c:majorTickMark val="out"/>
        <c:minorTickMark val="none"/>
        <c:tickLblPos val="nextTo"/>
        <c:crossAx val="40127342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13784764207980654"/>
          <c:w val="1"/>
          <c:h val="0.76565500956878574"/>
        </c:manualLayout>
      </c:layout>
      <c:barChart>
        <c:barDir val="col"/>
        <c:grouping val="clustered"/>
        <c:varyColors val="0"/>
        <c:ser>
          <c:idx val="0"/>
          <c:order val="0"/>
          <c:tx>
            <c:strRef>
              <c:f>Sheet1!$B$1</c:f>
              <c:strCache>
                <c:ptCount val="1"/>
                <c:pt idx="0">
                  <c:v>Knowledge</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2"/>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Sheet1!$B$2:$B$3</c:f>
              <c:numCache>
                <c:formatCode>0</c:formatCode>
                <c:ptCount val="2"/>
                <c:pt idx="0">
                  <c:v>99</c:v>
                </c:pt>
                <c:pt idx="1">
                  <c:v>99</c:v>
                </c:pt>
              </c:numCache>
            </c:numRef>
          </c:val>
        </c:ser>
        <c:ser>
          <c:idx val="1"/>
          <c:order val="1"/>
          <c:tx>
            <c:strRef>
              <c:f>Sheet1!$C$1</c:f>
              <c:strCache>
                <c:ptCount val="1"/>
                <c:pt idx="0">
                  <c:v>Current use</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Any method</c:v>
                </c:pt>
                <c:pt idx="1">
                  <c:v>Any modern method</c:v>
                </c:pt>
              </c:strCache>
            </c:strRef>
          </c:cat>
          <c:val>
            <c:numRef>
              <c:f>Sheet1!$C$2:$C$3</c:f>
              <c:numCache>
                <c:formatCode>0</c:formatCode>
                <c:ptCount val="2"/>
                <c:pt idx="0">
                  <c:v>31</c:v>
                </c:pt>
                <c:pt idx="1">
                  <c:v>25</c:v>
                </c:pt>
              </c:numCache>
            </c:numRef>
          </c:val>
        </c:ser>
        <c:dLbls>
          <c:dLblPos val="outEnd"/>
          <c:showLegendKey val="0"/>
          <c:showVal val="1"/>
          <c:showCatName val="0"/>
          <c:showSerName val="0"/>
          <c:showPercent val="0"/>
          <c:showBubbleSize val="0"/>
        </c:dLbls>
        <c:gapWidth val="100"/>
        <c:axId val="433893464"/>
        <c:axId val="433893856"/>
      </c:barChart>
      <c:catAx>
        <c:axId val="4338934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93856"/>
        <c:crosses val="autoZero"/>
        <c:auto val="1"/>
        <c:lblAlgn val="ctr"/>
        <c:lblOffset val="100"/>
        <c:noMultiLvlLbl val="0"/>
      </c:catAx>
      <c:valAx>
        <c:axId val="433893856"/>
        <c:scaling>
          <c:orientation val="minMax"/>
          <c:max val="100"/>
        </c:scaling>
        <c:delete val="1"/>
        <c:axPos val="l"/>
        <c:numFmt formatCode="0" sourceLinked="1"/>
        <c:majorTickMark val="out"/>
        <c:minorTickMark val="none"/>
        <c:tickLblPos val="nextTo"/>
        <c:crossAx val="43389346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4.8367593712212815E-3"/>
          <c:w val="0.96616035172886816"/>
          <c:h val="0.79237791467118601"/>
        </c:manualLayout>
      </c:layout>
      <c:barChart>
        <c:barDir val="col"/>
        <c:grouping val="clustered"/>
        <c:varyColors val="0"/>
        <c:ser>
          <c:idx val="0"/>
          <c:order val="0"/>
          <c:tx>
            <c:strRef>
              <c:f>Sheet1!$B$1</c:f>
              <c:strCache>
                <c:ptCount val="1"/>
                <c:pt idx="0">
                  <c:v>Currently married women</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2"/>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Sheet1!$B$2:$B$8</c:f>
              <c:numCache>
                <c:formatCode>0</c:formatCode>
                <c:ptCount val="7"/>
                <c:pt idx="0">
                  <c:v>31</c:v>
                </c:pt>
                <c:pt idx="1">
                  <c:v>25</c:v>
                </c:pt>
                <c:pt idx="2">
                  <c:v>8</c:v>
                </c:pt>
                <c:pt idx="3">
                  <c:v>7</c:v>
                </c:pt>
                <c:pt idx="4">
                  <c:v>4</c:v>
                </c:pt>
                <c:pt idx="5">
                  <c:v>1</c:v>
                </c:pt>
                <c:pt idx="6">
                  <c:v>6</c:v>
                </c:pt>
              </c:numCache>
            </c:numRef>
          </c:val>
        </c:ser>
        <c:ser>
          <c:idx val="1"/>
          <c:order val="1"/>
          <c:tx>
            <c:strRef>
              <c:f>Sheet1!$C$1</c:f>
              <c:strCache>
                <c:ptCount val="1"/>
                <c:pt idx="0">
                  <c:v>Sexually active, unmarried women</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Injectables</c:v>
                </c:pt>
                <c:pt idx="3">
                  <c:v>Implants</c:v>
                </c:pt>
                <c:pt idx="4">
                  <c:v>Pill</c:v>
                </c:pt>
                <c:pt idx="5">
                  <c:v>Male condom</c:v>
                </c:pt>
                <c:pt idx="6">
                  <c:v>Any traditional method</c:v>
                </c:pt>
              </c:strCache>
            </c:strRef>
          </c:cat>
          <c:val>
            <c:numRef>
              <c:f>Sheet1!$C$2:$C$8</c:f>
              <c:numCache>
                <c:formatCode>0</c:formatCode>
                <c:ptCount val="7"/>
                <c:pt idx="0">
                  <c:v>38</c:v>
                </c:pt>
                <c:pt idx="1">
                  <c:v>31</c:v>
                </c:pt>
                <c:pt idx="2">
                  <c:v>8</c:v>
                </c:pt>
                <c:pt idx="3">
                  <c:v>6</c:v>
                </c:pt>
                <c:pt idx="4">
                  <c:v>5</c:v>
                </c:pt>
                <c:pt idx="5">
                  <c:v>6</c:v>
                </c:pt>
                <c:pt idx="6">
                  <c:v>8</c:v>
                </c:pt>
              </c:numCache>
            </c:numRef>
          </c:val>
        </c:ser>
        <c:dLbls>
          <c:dLblPos val="outEnd"/>
          <c:showLegendKey val="0"/>
          <c:showVal val="1"/>
          <c:showCatName val="0"/>
          <c:showSerName val="0"/>
          <c:showPercent val="0"/>
          <c:showBubbleSize val="0"/>
        </c:dLbls>
        <c:gapWidth val="100"/>
        <c:axId val="433894640"/>
        <c:axId val="433895032"/>
      </c:barChart>
      <c:catAx>
        <c:axId val="4338946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95032"/>
        <c:crosses val="autoZero"/>
        <c:auto val="1"/>
        <c:lblAlgn val="ctr"/>
        <c:lblOffset val="100"/>
        <c:noMultiLvlLbl val="0"/>
      </c:catAx>
      <c:valAx>
        <c:axId val="433895032"/>
        <c:scaling>
          <c:orientation val="minMax"/>
          <c:max val="100"/>
        </c:scaling>
        <c:delete val="1"/>
        <c:axPos val="l"/>
        <c:numFmt formatCode="0" sourceLinked="1"/>
        <c:majorTickMark val="out"/>
        <c:minorTickMark val="none"/>
        <c:tickLblPos val="nextTo"/>
        <c:crossAx val="43389464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9035026516485923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25</c:v>
                </c:pt>
                <c:pt idx="1">
                  <c:v>23</c:v>
                </c:pt>
                <c:pt idx="2">
                  <c:v>27</c:v>
                </c:pt>
              </c:numCache>
            </c:numRef>
          </c:val>
        </c:ser>
        <c:dLbls>
          <c:showLegendKey val="0"/>
          <c:showVal val="0"/>
          <c:showCatName val="0"/>
          <c:showSerName val="0"/>
          <c:showPercent val="0"/>
          <c:showBubbleSize val="0"/>
        </c:dLbls>
        <c:gapWidth val="100"/>
        <c:axId val="433895816"/>
        <c:axId val="433896208"/>
      </c:barChart>
      <c:catAx>
        <c:axId val="4338958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96208"/>
        <c:crosses val="autoZero"/>
        <c:auto val="1"/>
        <c:lblAlgn val="ctr"/>
        <c:lblOffset val="100"/>
        <c:noMultiLvlLbl val="0"/>
      </c:catAx>
      <c:valAx>
        <c:axId val="433896208"/>
        <c:scaling>
          <c:orientation val="minMax"/>
          <c:max val="100"/>
        </c:scaling>
        <c:delete val="1"/>
        <c:axPos val="l"/>
        <c:numFmt formatCode="0" sourceLinked="1"/>
        <c:majorTickMark val="out"/>
        <c:minorTickMark val="none"/>
        <c:tickLblPos val="nextTo"/>
        <c:crossAx val="4338958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0459492140266025E-2"/>
          <c:w val="1"/>
          <c:h val="0.84304315950832631"/>
        </c:manualLayout>
      </c:layout>
      <c:barChart>
        <c:barDir val="col"/>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0</c:formatCode>
                <c:ptCount val="5"/>
                <c:pt idx="0">
                  <c:v>23</c:v>
                </c:pt>
                <c:pt idx="1">
                  <c:v>29</c:v>
                </c:pt>
                <c:pt idx="2">
                  <c:v>29</c:v>
                </c:pt>
                <c:pt idx="3">
                  <c:v>24</c:v>
                </c:pt>
                <c:pt idx="4">
                  <c:v>21</c:v>
                </c:pt>
              </c:numCache>
            </c:numRef>
          </c:val>
        </c:ser>
        <c:dLbls>
          <c:showLegendKey val="0"/>
          <c:showVal val="0"/>
          <c:showCatName val="0"/>
          <c:showSerName val="0"/>
          <c:showPercent val="0"/>
          <c:showBubbleSize val="0"/>
        </c:dLbls>
        <c:gapWidth val="100"/>
        <c:axId val="433896992"/>
        <c:axId val="433897384"/>
      </c:barChart>
      <c:catAx>
        <c:axId val="4338969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97384"/>
        <c:crosses val="autoZero"/>
        <c:auto val="1"/>
        <c:lblAlgn val="ctr"/>
        <c:lblOffset val="100"/>
        <c:noMultiLvlLbl val="0"/>
      </c:catAx>
      <c:valAx>
        <c:axId val="433897384"/>
        <c:scaling>
          <c:orientation val="minMax"/>
          <c:max val="100"/>
        </c:scaling>
        <c:delete val="1"/>
        <c:axPos val="l"/>
        <c:numFmt formatCode="0" sourceLinked="1"/>
        <c:majorTickMark val="out"/>
        <c:minorTickMark val="none"/>
        <c:tickLblPos val="nextTo"/>
        <c:crossAx val="4338969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Any method</c:v>
                </c:pt>
              </c:strCache>
            </c:strRef>
          </c:tx>
          <c:spPr>
            <a:ln w="63500" cap="rnd">
              <a:solidFill>
                <a:srgbClr val="96A866"/>
              </a:solidFill>
              <a:round/>
            </a:ln>
            <a:effectLst/>
          </c:spPr>
          <c:marker>
            <c:symbol val="circle"/>
            <c:size val="5"/>
            <c:spPr>
              <a:solidFill>
                <a:srgbClr val="96A866"/>
              </a:solidFill>
              <a:ln w="63500" cap="rnd">
                <a:solidFill>
                  <a:srgbClr val="96A866"/>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2007 GMHS</c:v>
                </c:pt>
                <c:pt idx="5">
                  <c:v>2014 GDHS</c:v>
                </c:pt>
                <c:pt idx="6">
                  <c:v>2017 GMHS</c:v>
                </c:pt>
              </c:strCache>
            </c:strRef>
          </c:cat>
          <c:val>
            <c:numRef>
              <c:f>Sheet1!$B$2:$B$8</c:f>
              <c:numCache>
                <c:formatCode>General</c:formatCode>
                <c:ptCount val="7"/>
                <c:pt idx="0">
                  <c:v>13</c:v>
                </c:pt>
                <c:pt idx="1">
                  <c:v>20</c:v>
                </c:pt>
                <c:pt idx="2">
                  <c:v>22</c:v>
                </c:pt>
                <c:pt idx="3">
                  <c:v>25</c:v>
                </c:pt>
                <c:pt idx="4">
                  <c:v>21</c:v>
                </c:pt>
                <c:pt idx="5">
                  <c:v>27</c:v>
                </c:pt>
                <c:pt idx="6">
                  <c:v>31</c:v>
                </c:pt>
              </c:numCache>
            </c:numRef>
          </c:val>
          <c:smooth val="0"/>
        </c:ser>
        <c:ser>
          <c:idx val="1"/>
          <c:order val="1"/>
          <c:tx>
            <c:strRef>
              <c:f>Sheet1!$C$1</c:f>
              <c:strCache>
                <c:ptCount val="1"/>
                <c:pt idx="0">
                  <c:v>Any modern method</c:v>
                </c:pt>
              </c:strCache>
            </c:strRef>
          </c:tx>
          <c:spPr>
            <a:ln w="63500" cap="rnd">
              <a:solidFill>
                <a:srgbClr val="7F528B"/>
              </a:solidFill>
              <a:round/>
            </a:ln>
            <a:effectLst/>
          </c:spPr>
          <c:marker>
            <c:symbol val="circle"/>
            <c:size val="5"/>
            <c:spPr>
              <a:solidFill>
                <a:srgbClr val="7F528B"/>
              </a:solidFill>
              <a:ln w="63500">
                <a:solidFill>
                  <a:srgbClr val="7F528B"/>
                </a:solidFill>
              </a:ln>
              <a:effectLst/>
              <a:scene3d>
                <a:camera prst="orthographicFront"/>
                <a:lightRig rig="threePt" dir="t">
                  <a:rot lat="0" lon="0" rev="1200000"/>
                </a:lightRig>
              </a:scene3d>
            </c:spPr>
          </c:marker>
          <c:dLbls>
            <c:dLbl>
              <c:idx val="0"/>
              <c:layout>
                <c:manualLayout>
                  <c:x val="-3.2031280843315926E-2"/>
                  <c:y val="9.7037960944120188E-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2007 GMHS</c:v>
                </c:pt>
                <c:pt idx="5">
                  <c:v>2014 GDHS</c:v>
                </c:pt>
                <c:pt idx="6">
                  <c:v>2017 GMHS</c:v>
                </c:pt>
              </c:strCache>
            </c:strRef>
          </c:cat>
          <c:val>
            <c:numRef>
              <c:f>Sheet1!$C$2:$C$8</c:f>
              <c:numCache>
                <c:formatCode>General</c:formatCode>
                <c:ptCount val="7"/>
                <c:pt idx="0">
                  <c:v>5</c:v>
                </c:pt>
                <c:pt idx="1">
                  <c:v>10</c:v>
                </c:pt>
                <c:pt idx="2">
                  <c:v>13</c:v>
                </c:pt>
                <c:pt idx="3">
                  <c:v>19</c:v>
                </c:pt>
                <c:pt idx="4">
                  <c:v>16</c:v>
                </c:pt>
                <c:pt idx="5">
                  <c:v>22</c:v>
                </c:pt>
                <c:pt idx="6">
                  <c:v>25</c:v>
                </c:pt>
              </c:numCache>
            </c:numRef>
          </c:val>
          <c:smooth val="0"/>
        </c:ser>
        <c:ser>
          <c:idx val="2"/>
          <c:order val="2"/>
          <c:tx>
            <c:strRef>
              <c:f>Sheet1!$D$1</c:f>
              <c:strCache>
                <c:ptCount val="1"/>
                <c:pt idx="0">
                  <c:v>Any traditional method</c:v>
                </c:pt>
              </c:strCache>
            </c:strRef>
          </c:tx>
          <c:spPr>
            <a:ln w="63500" cap="rnd">
              <a:solidFill>
                <a:srgbClr val="D9157A"/>
              </a:solidFill>
              <a:round/>
            </a:ln>
            <a:effectLst/>
          </c:spPr>
          <c:marker>
            <c:symbol val="circle"/>
            <c:size val="5"/>
            <c:spPr>
              <a:solidFill>
                <a:srgbClr val="D9157A"/>
              </a:solidFill>
              <a:ln w="63500">
                <a:solidFill>
                  <a:srgbClr val="D9157A"/>
                </a:solidFill>
              </a:ln>
              <a:effectLst/>
              <a:scene3d>
                <a:camera prst="orthographicFront"/>
                <a:lightRig rig="threePt" dir="t">
                  <a:rot lat="0" lon="0" rev="1200000"/>
                </a:lightRig>
              </a:scene3d>
            </c:spPr>
          </c:marker>
          <c:dLbls>
            <c:dLbl>
              <c:idx val="2"/>
              <c:layout>
                <c:manualLayout>
                  <c:x val="-2.8646109869434077E-3"/>
                  <c:y val="-3.3827038246579517E-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2007 GMHS</c:v>
                </c:pt>
                <c:pt idx="5">
                  <c:v>2014 GDHS</c:v>
                </c:pt>
                <c:pt idx="6">
                  <c:v>2017 GMHS</c:v>
                </c:pt>
              </c:strCache>
            </c:strRef>
          </c:cat>
          <c:val>
            <c:numRef>
              <c:f>Sheet1!$D$2:$D$8</c:f>
              <c:numCache>
                <c:formatCode>General</c:formatCode>
                <c:ptCount val="7"/>
                <c:pt idx="0">
                  <c:v>8</c:v>
                </c:pt>
                <c:pt idx="1">
                  <c:v>10</c:v>
                </c:pt>
                <c:pt idx="2">
                  <c:v>9</c:v>
                </c:pt>
                <c:pt idx="3">
                  <c:v>7</c:v>
                </c:pt>
                <c:pt idx="4">
                  <c:v>7</c:v>
                </c:pt>
                <c:pt idx="5">
                  <c:v>5</c:v>
                </c:pt>
                <c:pt idx="6">
                  <c:v>6</c:v>
                </c:pt>
              </c:numCache>
            </c:numRef>
          </c:val>
          <c:smooth val="0"/>
        </c:ser>
        <c:dLbls>
          <c:dLblPos val="t"/>
          <c:showLegendKey val="0"/>
          <c:showVal val="1"/>
          <c:showCatName val="0"/>
          <c:showSerName val="0"/>
          <c:showPercent val="0"/>
          <c:showBubbleSize val="0"/>
        </c:dLbls>
        <c:marker val="1"/>
        <c:smooth val="0"/>
        <c:axId val="433898168"/>
        <c:axId val="433899344"/>
      </c:lineChart>
      <c:catAx>
        <c:axId val="4338981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99344"/>
        <c:crosses val="autoZero"/>
        <c:auto val="1"/>
        <c:lblAlgn val="ctr"/>
        <c:lblOffset val="100"/>
        <c:noMultiLvlLbl val="0"/>
      </c:catAx>
      <c:valAx>
        <c:axId val="433899344"/>
        <c:scaling>
          <c:orientation val="minMax"/>
          <c:max val="50"/>
        </c:scaling>
        <c:delete val="1"/>
        <c:axPos val="l"/>
        <c:numFmt formatCode="General" sourceLinked="1"/>
        <c:majorTickMark val="out"/>
        <c:minorTickMark val="none"/>
        <c:tickLblPos val="nextTo"/>
        <c:crossAx val="4338981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201574803149605"/>
          <c:y val="2.6602176541717048E-2"/>
          <c:w val="0.69307502187226599"/>
          <c:h val="0.94679564691656593"/>
        </c:manualLayout>
      </c:layout>
      <c:barChart>
        <c:barDir val="bar"/>
        <c:grouping val="clustered"/>
        <c:varyColors val="0"/>
        <c:ser>
          <c:idx val="0"/>
          <c:order val="0"/>
          <c:tx>
            <c:strRef>
              <c:f>Sheet1!$B$1</c:f>
              <c:strCache>
                <c:ptCount val="1"/>
                <c:pt idx="0">
                  <c:v>Series 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dPt>
          <c:dPt>
            <c:idx val="5"/>
            <c:invertIfNegative val="0"/>
            <c:bubble3D val="0"/>
            <c:spPr>
              <a:solidFill>
                <a:schemeClr val="accent5"/>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Benin 2011-12 DHS</c:v>
                </c:pt>
                <c:pt idx="1">
                  <c:v>Nigeria 2013 DHS</c:v>
                </c:pt>
                <c:pt idx="2">
                  <c:v>Cote d'Ivoire 2011-12 DHS</c:v>
                </c:pt>
                <c:pt idx="3">
                  <c:v>Togo 2013-14 DHS</c:v>
                </c:pt>
                <c:pt idx="4">
                  <c:v>Liberia 2013 DHS</c:v>
                </c:pt>
                <c:pt idx="5">
                  <c:v>Ghana 2017 MHS</c:v>
                </c:pt>
              </c:strCache>
            </c:strRef>
          </c:cat>
          <c:val>
            <c:numRef>
              <c:f>Sheet1!$B$2:$B$7</c:f>
              <c:numCache>
                <c:formatCode>0</c:formatCode>
                <c:ptCount val="6"/>
                <c:pt idx="0">
                  <c:v>8</c:v>
                </c:pt>
                <c:pt idx="1">
                  <c:v>10</c:v>
                </c:pt>
                <c:pt idx="2">
                  <c:v>13</c:v>
                </c:pt>
                <c:pt idx="3">
                  <c:v>17</c:v>
                </c:pt>
                <c:pt idx="4">
                  <c:v>19</c:v>
                </c:pt>
                <c:pt idx="5">
                  <c:v>25</c:v>
                </c:pt>
              </c:numCache>
            </c:numRef>
          </c:val>
        </c:ser>
        <c:dLbls>
          <c:dLblPos val="outEnd"/>
          <c:showLegendKey val="0"/>
          <c:showVal val="1"/>
          <c:showCatName val="0"/>
          <c:showSerName val="0"/>
          <c:showPercent val="0"/>
          <c:showBubbleSize val="0"/>
        </c:dLbls>
        <c:gapWidth val="100"/>
        <c:axId val="401272640"/>
        <c:axId val="401271856"/>
      </c:barChart>
      <c:catAx>
        <c:axId val="40127264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271856"/>
        <c:crosses val="autoZero"/>
        <c:auto val="1"/>
        <c:lblAlgn val="ctr"/>
        <c:lblOffset val="100"/>
        <c:noMultiLvlLbl val="0"/>
      </c:catAx>
      <c:valAx>
        <c:axId val="401271856"/>
        <c:scaling>
          <c:orientation val="minMax"/>
          <c:max val="100"/>
        </c:scaling>
        <c:delete val="1"/>
        <c:axPos val="b"/>
        <c:numFmt formatCode="0" sourceLinked="1"/>
        <c:majorTickMark val="out"/>
        <c:minorTickMark val="none"/>
        <c:tickLblPos val="nextTo"/>
        <c:crossAx val="401272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79</c:v>
                </c:pt>
                <c:pt idx="1">
                  <c:v>91</c:v>
                </c:pt>
                <c:pt idx="2">
                  <c:v>65</c:v>
                </c:pt>
              </c:numCache>
            </c:numRef>
          </c:val>
        </c:ser>
        <c:dLbls>
          <c:showLegendKey val="0"/>
          <c:showVal val="0"/>
          <c:showCatName val="0"/>
          <c:showSerName val="0"/>
          <c:showPercent val="0"/>
          <c:showBubbleSize val="0"/>
        </c:dLbls>
        <c:gapWidth val="100"/>
        <c:axId val="296161792"/>
        <c:axId val="296162184"/>
      </c:barChart>
      <c:catAx>
        <c:axId val="29616179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62184"/>
        <c:crosses val="autoZero"/>
        <c:auto val="1"/>
        <c:lblAlgn val="ctr"/>
        <c:lblOffset val="100"/>
        <c:noMultiLvlLbl val="0"/>
      </c:catAx>
      <c:valAx>
        <c:axId val="296162184"/>
        <c:scaling>
          <c:orientation val="minMax"/>
          <c:max val="100"/>
        </c:scaling>
        <c:delete val="1"/>
        <c:axPos val="l"/>
        <c:numFmt formatCode="0" sourceLinked="1"/>
        <c:majorTickMark val="out"/>
        <c:minorTickMark val="none"/>
        <c:tickLblPos val="nextTo"/>
        <c:crossAx val="296161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0.13784764207980654"/>
          <c:w val="1"/>
          <c:h val="0.76565500956878574"/>
        </c:manualLayout>
      </c:layout>
      <c:barChart>
        <c:barDir val="col"/>
        <c:grouping val="clustered"/>
        <c:varyColors val="0"/>
        <c:ser>
          <c:idx val="0"/>
          <c:order val="0"/>
          <c:tx>
            <c:strRef>
              <c:f>Sheet1!$B$1</c:f>
              <c:strCache>
                <c:ptCount val="1"/>
                <c:pt idx="0">
                  <c:v>Knowledge</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2"/>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Any source</c:v>
                </c:pt>
                <c:pt idx="1">
                  <c:v>Public sector source</c:v>
                </c:pt>
                <c:pt idx="2">
                  <c:v>Private sector source</c:v>
                </c:pt>
                <c:pt idx="3">
                  <c:v>Any other source</c:v>
                </c:pt>
              </c:strCache>
            </c:strRef>
          </c:cat>
          <c:val>
            <c:numRef>
              <c:f>Sheet1!$B$2:$B$5</c:f>
              <c:numCache>
                <c:formatCode>0</c:formatCode>
                <c:ptCount val="4"/>
                <c:pt idx="0">
                  <c:v>80</c:v>
                </c:pt>
                <c:pt idx="1">
                  <c:v>76</c:v>
                </c:pt>
                <c:pt idx="2">
                  <c:v>21</c:v>
                </c:pt>
                <c:pt idx="3">
                  <c:v>1</c:v>
                </c:pt>
              </c:numCache>
            </c:numRef>
          </c:val>
        </c:ser>
        <c:dLbls>
          <c:dLblPos val="outEnd"/>
          <c:showLegendKey val="0"/>
          <c:showVal val="1"/>
          <c:showCatName val="0"/>
          <c:showSerName val="0"/>
          <c:showPercent val="0"/>
          <c:showBubbleSize val="0"/>
        </c:dLbls>
        <c:gapWidth val="100"/>
        <c:axId val="401270288"/>
        <c:axId val="401269896"/>
      </c:barChart>
      <c:catAx>
        <c:axId val="401270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01269896"/>
        <c:crosses val="autoZero"/>
        <c:auto val="1"/>
        <c:lblAlgn val="ctr"/>
        <c:lblOffset val="100"/>
        <c:noMultiLvlLbl val="0"/>
      </c:catAx>
      <c:valAx>
        <c:axId val="401269896"/>
        <c:scaling>
          <c:orientation val="minMax"/>
          <c:max val="100"/>
        </c:scaling>
        <c:delete val="1"/>
        <c:axPos val="l"/>
        <c:numFmt formatCode="0" sourceLinked="1"/>
        <c:majorTickMark val="out"/>
        <c:minorTickMark val="none"/>
        <c:tickLblPos val="nextTo"/>
        <c:crossAx val="401270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7F528B"/>
            </a:solidFill>
            <a:ln>
              <a:noFill/>
            </a:ln>
            <a:scene3d>
              <a:camera prst="orthographicFront"/>
              <a:lightRig rig="threePt" dir="t">
                <a:rot lat="0" lon="0" rev="1200000"/>
              </a:lightRig>
            </a:scene3d>
            <a:sp3d>
              <a:bevelT w="63500" h="25400"/>
            </a:sp3d>
          </c:spPr>
          <c:dPt>
            <c:idx val="0"/>
            <c:bubble3D val="0"/>
            <c:spPr>
              <a:solidFill>
                <a:srgbClr val="7F528B">
                  <a:lumMod val="60000"/>
                  <a:lumOff val="40000"/>
                </a:srgbClr>
              </a:solidFill>
              <a:ln w="19050">
                <a:noFill/>
              </a:ln>
              <a:effectLst/>
              <a:scene3d>
                <a:camera prst="orthographicFront"/>
                <a:lightRig rig="threePt" dir="t">
                  <a:rot lat="0" lon="0" rev="1200000"/>
                </a:lightRig>
              </a:scene3d>
              <a:sp3d>
                <a:bevelT w="63500" h="25400"/>
              </a:sp3d>
            </c:spPr>
          </c:dPt>
          <c:dPt>
            <c:idx val="1"/>
            <c:bubble3D val="0"/>
            <c:spPr>
              <a:solidFill>
                <a:srgbClr val="7F528B"/>
              </a:solidFill>
              <a:ln w="19050">
                <a:noFill/>
              </a:ln>
              <a:effectLst/>
              <a:scene3d>
                <a:camera prst="orthographicFront"/>
                <a:lightRig rig="threePt" dir="t">
                  <a:rot lat="0" lon="0" rev="1200000"/>
                </a:lightRig>
              </a:scene3d>
              <a:sp3d>
                <a:bevelT w="63500" h="25400"/>
              </a:sp3d>
            </c:spPr>
          </c:dPt>
          <c:dPt>
            <c:idx val="2"/>
            <c:bubble3D val="0"/>
            <c:spPr>
              <a:solidFill>
                <a:srgbClr val="96A866"/>
              </a:solidFill>
              <a:ln w="19050">
                <a:noFill/>
              </a:ln>
              <a:effectLst/>
              <a:scene3d>
                <a:camera prst="orthographicFront"/>
                <a:lightRig rig="threePt" dir="t">
                  <a:rot lat="0" lon="0" rev="1200000"/>
                </a:lightRig>
              </a:scene3d>
              <a:sp3d>
                <a:bevelT w="63500" h="25400"/>
              </a:sp3d>
            </c:spPr>
          </c:dPt>
          <c:dPt>
            <c:idx val="3"/>
            <c:bubble3D val="0"/>
            <c:spPr>
              <a:solidFill>
                <a:srgbClr val="7F528B"/>
              </a:solidFill>
              <a:ln w="19050">
                <a:noFill/>
              </a:ln>
              <a:effectLst/>
              <a:scene3d>
                <a:camera prst="orthographicFront"/>
                <a:lightRig rig="threePt" dir="t">
                  <a:rot lat="0" lon="0" rev="1200000"/>
                </a:lightRig>
              </a:scene3d>
              <a:sp3d>
                <a:bevelT w="63500" h="25400"/>
              </a:sp3d>
            </c:spPr>
          </c:dPt>
          <c:dPt>
            <c:idx val="4"/>
            <c:bubble3D val="0"/>
            <c:spPr>
              <a:solidFill>
                <a:srgbClr val="7F528B"/>
              </a:solidFill>
              <a:ln w="19050">
                <a:noFill/>
              </a:ln>
              <a:effectLst/>
              <a:scene3d>
                <a:camera prst="orthographicFront"/>
                <a:lightRig rig="threePt" dir="t">
                  <a:rot lat="0" lon="0" rev="1200000"/>
                </a:lightRig>
              </a:scene3d>
              <a:sp3d>
                <a:bevelT w="63500" h="25400"/>
              </a:sp3d>
            </c:spPr>
          </c:dPt>
          <c:dPt>
            <c:idx val="5"/>
            <c:bubble3D val="0"/>
            <c:spPr>
              <a:solidFill>
                <a:srgbClr val="7F528B"/>
              </a:solidFill>
              <a:ln w="19050">
                <a:noFill/>
              </a:ln>
              <a:effectLst/>
              <a:scene3d>
                <a:camera prst="orthographicFront"/>
                <a:lightRig rig="threePt" dir="t">
                  <a:rot lat="0" lon="0" rev="1200000"/>
                </a:lightRig>
              </a:scene3d>
              <a:sp3d>
                <a:bevelT w="63500" h="25400"/>
              </a:sp3d>
            </c:spPr>
          </c:dPt>
          <c:dLbls>
            <c:dLbl>
              <c:idx val="1"/>
              <c:delete val="1"/>
              <c:extLst>
                <c:ext xmlns:c15="http://schemas.microsoft.com/office/drawing/2012/chart" uri="{CE6537A1-D6FC-4f65-9D91-7224C49458BB}"/>
              </c:extLst>
            </c:dLbl>
            <c:dLbl>
              <c:idx val="2"/>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Sheet1!$A$2:$A$4</c:f>
              <c:strCache>
                <c:ptCount val="3"/>
                <c:pt idx="0">
                  <c:v>Doctor</c:v>
                </c:pt>
                <c:pt idx="1">
                  <c:v>Nurse/midwife and community health officer/nurse</c:v>
                </c:pt>
                <c:pt idx="2">
                  <c:v>No ANC</c:v>
                </c:pt>
              </c:strCache>
            </c:strRef>
          </c:cat>
          <c:val>
            <c:numRef>
              <c:f>Sheet1!$B$2:$B$4</c:f>
              <c:numCache>
                <c:formatCode>General</c:formatCode>
                <c:ptCount val="3"/>
                <c:pt idx="0">
                  <c:v>24</c:v>
                </c:pt>
                <c:pt idx="1">
                  <c:v>73</c:v>
                </c:pt>
                <c:pt idx="2">
                  <c:v>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7404674528806069"/>
          <c:w val="0.96616035172886816"/>
          <c:h val="0.70511454733316703"/>
        </c:manualLayout>
      </c:layout>
      <c:barChart>
        <c:barDir val="col"/>
        <c:grouping val="clustered"/>
        <c:varyColors val="0"/>
        <c:ser>
          <c:idx val="0"/>
          <c:order val="0"/>
          <c:tx>
            <c:strRef>
              <c:f>Sheet1!$B$1</c:f>
              <c:strCache>
                <c:ptCount val="1"/>
                <c:pt idx="0">
                  <c:v>Women</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1"/>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4"/>
            <c:invertIfNegative val="0"/>
            <c:bubble3D val="0"/>
          </c:dPt>
          <c:dPt>
            <c:idx val="5"/>
            <c:invertIfNegative val="0"/>
            <c:bubble3D val="0"/>
            <c:spPr>
              <a:solidFill>
                <a:srgbClr val="D9157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Just for a checkup</c:v>
                </c:pt>
                <c:pt idx="1">
                  <c:v>Because of problem</c:v>
                </c:pt>
                <c:pt idx="3">
                  <c:v>Excessive vomitting</c:v>
                </c:pt>
                <c:pt idx="4">
                  <c:v>Lower abdominal pain</c:v>
                </c:pt>
                <c:pt idx="5">
                  <c:v>Headache</c:v>
                </c:pt>
              </c:strCache>
            </c:strRef>
          </c:cat>
          <c:val>
            <c:numRef>
              <c:f>Sheet1!$B$2:$B$7</c:f>
              <c:numCache>
                <c:formatCode>General</c:formatCode>
                <c:ptCount val="6"/>
                <c:pt idx="0">
                  <c:v>86</c:v>
                </c:pt>
                <c:pt idx="1">
                  <c:v>14</c:v>
                </c:pt>
                <c:pt idx="3">
                  <c:v>33</c:v>
                </c:pt>
                <c:pt idx="4">
                  <c:v>26</c:v>
                </c:pt>
                <c:pt idx="5">
                  <c:v>24</c:v>
                </c:pt>
              </c:numCache>
            </c:numRef>
          </c:val>
        </c:ser>
        <c:dLbls>
          <c:dLblPos val="outEnd"/>
          <c:showLegendKey val="0"/>
          <c:showVal val="1"/>
          <c:showCatName val="0"/>
          <c:showSerName val="0"/>
          <c:showPercent val="0"/>
          <c:showBubbleSize val="0"/>
        </c:dLbls>
        <c:gapWidth val="100"/>
        <c:axId val="401268720"/>
        <c:axId val="401267936"/>
      </c:barChart>
      <c:catAx>
        <c:axId val="4012687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01267936"/>
        <c:crosses val="autoZero"/>
        <c:auto val="1"/>
        <c:lblAlgn val="ctr"/>
        <c:lblOffset val="100"/>
        <c:noMultiLvlLbl val="0"/>
      </c:catAx>
      <c:valAx>
        <c:axId val="401267936"/>
        <c:scaling>
          <c:orientation val="minMax"/>
          <c:max val="100"/>
        </c:scaling>
        <c:delete val="1"/>
        <c:axPos val="l"/>
        <c:numFmt formatCode="General" sourceLinked="1"/>
        <c:majorTickMark val="out"/>
        <c:minorTickMark val="none"/>
        <c:tickLblPos val="nextTo"/>
        <c:crossAx val="4012687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7404674528806069"/>
          <c:w val="0.96616035172886816"/>
          <c:h val="0.70511454733316703"/>
        </c:manualLayout>
      </c:layout>
      <c:barChart>
        <c:barDir val="col"/>
        <c:grouping val="clustered"/>
        <c:varyColors val="0"/>
        <c:ser>
          <c:idx val="0"/>
          <c:order val="0"/>
          <c:tx>
            <c:strRef>
              <c:f>Sheet1!$B$1</c:f>
              <c:strCache>
                <c:ptCount val="1"/>
                <c:pt idx="0">
                  <c:v>Women</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3"/>
            <c:invertIfNegative val="0"/>
            <c:bubble3D val="0"/>
          </c:dPt>
          <c:dPt>
            <c:idx val="4"/>
            <c:invertIfNegative val="0"/>
            <c:bubble3D val="0"/>
            <c:spPr>
              <a:solidFill>
                <a:srgbClr val="D9157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Payments for ANC</c:v>
                </c:pt>
                <c:pt idx="2">
                  <c:v>Laboratory tests</c:v>
                </c:pt>
                <c:pt idx="3">
                  <c:v>Drugs</c:v>
                </c:pt>
                <c:pt idx="4">
                  <c:v>Other supplies</c:v>
                </c:pt>
                <c:pt idx="5">
                  <c:v>See doctor or nurse</c:v>
                </c:pt>
              </c:strCache>
            </c:strRef>
          </c:cat>
          <c:val>
            <c:numRef>
              <c:f>Sheet1!$B$2:$B$7</c:f>
              <c:numCache>
                <c:formatCode>General</c:formatCode>
                <c:ptCount val="6"/>
                <c:pt idx="0">
                  <c:v>45</c:v>
                </c:pt>
                <c:pt idx="2">
                  <c:v>37</c:v>
                </c:pt>
                <c:pt idx="3">
                  <c:v>32</c:v>
                </c:pt>
                <c:pt idx="4">
                  <c:v>22</c:v>
                </c:pt>
                <c:pt idx="5">
                  <c:v>8</c:v>
                </c:pt>
              </c:numCache>
            </c:numRef>
          </c:val>
        </c:ser>
        <c:dLbls>
          <c:dLblPos val="outEnd"/>
          <c:showLegendKey val="0"/>
          <c:showVal val="1"/>
          <c:showCatName val="0"/>
          <c:showSerName val="0"/>
          <c:showPercent val="0"/>
          <c:showBubbleSize val="0"/>
        </c:dLbls>
        <c:gapWidth val="100"/>
        <c:axId val="394657064"/>
        <c:axId val="438103520"/>
      </c:barChart>
      <c:catAx>
        <c:axId val="3946570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8103520"/>
        <c:crosses val="autoZero"/>
        <c:auto val="1"/>
        <c:lblAlgn val="ctr"/>
        <c:lblOffset val="100"/>
        <c:noMultiLvlLbl val="0"/>
      </c:catAx>
      <c:valAx>
        <c:axId val="438103520"/>
        <c:scaling>
          <c:orientation val="minMax"/>
          <c:max val="100"/>
        </c:scaling>
        <c:delete val="1"/>
        <c:axPos val="l"/>
        <c:numFmt formatCode="General" sourceLinked="1"/>
        <c:majorTickMark val="out"/>
        <c:minorTickMark val="none"/>
        <c:tickLblPos val="nextTo"/>
        <c:crossAx val="39465706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004151059879383E-2"/>
          <c:w val="0.96616035172886816"/>
          <c:h val="0.82841863507991131"/>
        </c:manualLayout>
      </c:layout>
      <c:barChart>
        <c:barDir val="col"/>
        <c:grouping val="clustered"/>
        <c:varyColors val="0"/>
        <c:ser>
          <c:idx val="0"/>
          <c:order val="0"/>
          <c:tx>
            <c:strRef>
              <c:f>Sheet1!$B$1</c:f>
              <c:strCache>
                <c:ptCount val="1"/>
                <c:pt idx="0">
                  <c:v>Total</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Sheet1!$B$2:$B$3</c:f>
              <c:numCache>
                <c:formatCode>General</c:formatCode>
                <c:ptCount val="2"/>
                <c:pt idx="0">
                  <c:v>89</c:v>
                </c:pt>
                <c:pt idx="1">
                  <c:v>64</c:v>
                </c:pt>
              </c:numCache>
            </c:numRef>
          </c:val>
        </c:ser>
        <c:ser>
          <c:idx val="1"/>
          <c:order val="1"/>
          <c:tx>
            <c:strRef>
              <c:f>Sheet1!$C$1</c:f>
              <c:strCache>
                <c:ptCount val="1"/>
                <c:pt idx="0">
                  <c:v>Urban</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Sheet1!$C$2:$C$3</c:f>
              <c:numCache>
                <c:formatCode>General</c:formatCode>
                <c:ptCount val="2"/>
                <c:pt idx="0">
                  <c:v>93</c:v>
                </c:pt>
                <c:pt idx="1">
                  <c:v>67</c:v>
                </c:pt>
              </c:numCache>
            </c:numRef>
          </c:val>
        </c:ser>
        <c:ser>
          <c:idx val="2"/>
          <c:order val="2"/>
          <c:tx>
            <c:strRef>
              <c:f>Sheet1!$D$1</c:f>
              <c:strCache>
                <c:ptCount val="1"/>
                <c:pt idx="0">
                  <c:v>Rural</c:v>
                </c:pt>
              </c:strCache>
            </c:strRef>
          </c:tx>
          <c:spPr>
            <a:solidFill>
              <a:srgbClr val="8E86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4+ ANC Visits</c:v>
                </c:pt>
                <c:pt idx="1">
                  <c:v>ANC visit in 1st trimester</c:v>
                </c:pt>
              </c:strCache>
            </c:strRef>
          </c:cat>
          <c:val>
            <c:numRef>
              <c:f>Sheet1!$D$2:$D$3</c:f>
              <c:numCache>
                <c:formatCode>General</c:formatCode>
                <c:ptCount val="2"/>
                <c:pt idx="0">
                  <c:v>86</c:v>
                </c:pt>
                <c:pt idx="1">
                  <c:v>62</c:v>
                </c:pt>
              </c:numCache>
            </c:numRef>
          </c:val>
        </c:ser>
        <c:dLbls>
          <c:dLblPos val="outEnd"/>
          <c:showLegendKey val="0"/>
          <c:showVal val="1"/>
          <c:showCatName val="0"/>
          <c:showSerName val="0"/>
          <c:showPercent val="0"/>
          <c:showBubbleSize val="0"/>
        </c:dLbls>
        <c:gapWidth val="100"/>
        <c:axId val="438104304"/>
        <c:axId val="438104696"/>
      </c:barChart>
      <c:catAx>
        <c:axId val="4381043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04696"/>
        <c:crosses val="autoZero"/>
        <c:auto val="1"/>
        <c:lblAlgn val="ctr"/>
        <c:lblOffset val="100"/>
        <c:noMultiLvlLbl val="0"/>
      </c:catAx>
      <c:valAx>
        <c:axId val="438104696"/>
        <c:scaling>
          <c:orientation val="minMax"/>
          <c:max val="100"/>
        </c:scaling>
        <c:delete val="1"/>
        <c:axPos val="l"/>
        <c:numFmt formatCode="General" sourceLinked="1"/>
        <c:majorTickMark val="out"/>
        <c:minorTickMark val="none"/>
        <c:tickLblPos val="nextTo"/>
        <c:crossAx val="43810430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2007 GMHS</c:v>
                </c:pt>
              </c:strCache>
            </c:strRef>
          </c:tx>
          <c:spPr>
            <a:solidFill>
              <a:srgbClr val="2B3087"/>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ANC by skilled provider</c:v>
                </c:pt>
                <c:pt idx="1">
                  <c:v>4+ ANC visits</c:v>
                </c:pt>
                <c:pt idx="2">
                  <c:v>ANC in the 1st trimester</c:v>
                </c:pt>
              </c:strCache>
            </c:strRef>
          </c:cat>
          <c:val>
            <c:numRef>
              <c:f>Sheet1!$B$2:$B$4</c:f>
              <c:numCache>
                <c:formatCode>General</c:formatCode>
                <c:ptCount val="3"/>
                <c:pt idx="0">
                  <c:v>96</c:v>
                </c:pt>
                <c:pt idx="1">
                  <c:v>77</c:v>
                </c:pt>
                <c:pt idx="2">
                  <c:v>53</c:v>
                </c:pt>
              </c:numCache>
            </c:numRef>
          </c:val>
        </c:ser>
        <c:ser>
          <c:idx val="1"/>
          <c:order val="1"/>
          <c:tx>
            <c:strRef>
              <c:f>Sheet1!$C$1</c:f>
              <c:strCache>
                <c:ptCount val="1"/>
                <c:pt idx="0">
                  <c:v>2017 GMHS</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ANC by skilled provider</c:v>
                </c:pt>
                <c:pt idx="1">
                  <c:v>4+ ANC visits</c:v>
                </c:pt>
                <c:pt idx="2">
                  <c:v>ANC in the 1st trimester</c:v>
                </c:pt>
              </c:strCache>
            </c:strRef>
          </c:cat>
          <c:val>
            <c:numRef>
              <c:f>Sheet1!$C$2:$C$4</c:f>
              <c:numCache>
                <c:formatCode>General</c:formatCode>
                <c:ptCount val="3"/>
                <c:pt idx="0">
                  <c:v>98</c:v>
                </c:pt>
                <c:pt idx="1">
                  <c:v>89</c:v>
                </c:pt>
                <c:pt idx="2">
                  <c:v>64</c:v>
                </c:pt>
              </c:numCache>
            </c:numRef>
          </c:val>
        </c:ser>
        <c:dLbls>
          <c:dLblPos val="outEnd"/>
          <c:showLegendKey val="0"/>
          <c:showVal val="1"/>
          <c:showCatName val="0"/>
          <c:showSerName val="0"/>
          <c:showPercent val="0"/>
          <c:showBubbleSize val="0"/>
        </c:dLbls>
        <c:gapWidth val="100"/>
        <c:axId val="438105872"/>
        <c:axId val="438106264"/>
      </c:barChart>
      <c:catAx>
        <c:axId val="4381058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06264"/>
        <c:crosses val="autoZero"/>
        <c:auto val="1"/>
        <c:lblAlgn val="ctr"/>
        <c:lblOffset val="100"/>
        <c:noMultiLvlLbl val="0"/>
      </c:catAx>
      <c:valAx>
        <c:axId val="438106264"/>
        <c:scaling>
          <c:orientation val="minMax"/>
          <c:max val="100"/>
        </c:scaling>
        <c:delete val="1"/>
        <c:axPos val="l"/>
        <c:numFmt formatCode="General" sourceLinked="1"/>
        <c:majorTickMark val="out"/>
        <c:minorTickMark val="none"/>
        <c:tickLblPos val="nextTo"/>
        <c:crossAx val="43810587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0917344706911629"/>
          <c:y val="0"/>
          <c:w val="0.55119444444444443"/>
          <c:h val="1"/>
        </c:manualLayout>
      </c:layout>
      <c:barChart>
        <c:barDir val="bar"/>
        <c:grouping val="clustered"/>
        <c:varyColors val="0"/>
        <c:ser>
          <c:idx val="0"/>
          <c:order val="0"/>
          <c:tx>
            <c:strRef>
              <c:f>Sheet1!$B$1</c:f>
              <c:strCache>
                <c:ptCount val="1"/>
                <c:pt idx="0">
                  <c:v>Series 1</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Took intestinal parasite drugs</c:v>
                </c:pt>
                <c:pt idx="1">
                  <c:v>Took iron tablets or syrup</c:v>
                </c:pt>
                <c:pt idx="3">
                  <c:v>Told about signs of pregnancy complications</c:v>
                </c:pt>
                <c:pt idx="4">
                  <c:v>Blood pressure measured</c:v>
                </c:pt>
                <c:pt idx="5">
                  <c:v>Urine sample taken</c:v>
                </c:pt>
                <c:pt idx="6">
                  <c:v>Blood sample taken</c:v>
                </c:pt>
              </c:strCache>
            </c:strRef>
          </c:cat>
          <c:val>
            <c:numRef>
              <c:f>Sheet1!$B$2:$B$8</c:f>
              <c:numCache>
                <c:formatCode>General</c:formatCode>
                <c:ptCount val="7"/>
                <c:pt idx="0">
                  <c:v>40</c:v>
                </c:pt>
                <c:pt idx="1">
                  <c:v>93</c:v>
                </c:pt>
                <c:pt idx="3">
                  <c:v>85</c:v>
                </c:pt>
                <c:pt idx="4">
                  <c:v>99</c:v>
                </c:pt>
                <c:pt idx="5">
                  <c:v>98</c:v>
                </c:pt>
                <c:pt idx="6">
                  <c:v>98</c:v>
                </c:pt>
              </c:numCache>
            </c:numRef>
          </c:val>
        </c:ser>
        <c:dLbls>
          <c:showLegendKey val="0"/>
          <c:showVal val="0"/>
          <c:showCatName val="0"/>
          <c:showSerName val="0"/>
          <c:showPercent val="0"/>
          <c:showBubbleSize val="0"/>
        </c:dLbls>
        <c:gapWidth val="100"/>
        <c:axId val="433898952"/>
        <c:axId val="438107048"/>
      </c:barChart>
      <c:catAx>
        <c:axId val="43389895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07048"/>
        <c:crosses val="autoZero"/>
        <c:auto val="1"/>
        <c:lblAlgn val="ctr"/>
        <c:lblOffset val="100"/>
        <c:noMultiLvlLbl val="0"/>
      </c:catAx>
      <c:valAx>
        <c:axId val="438107048"/>
        <c:scaling>
          <c:orientation val="minMax"/>
          <c:max val="100"/>
        </c:scaling>
        <c:delete val="1"/>
        <c:axPos val="b"/>
        <c:numFmt formatCode="General" sourceLinked="1"/>
        <c:majorTickMark val="none"/>
        <c:minorTickMark val="none"/>
        <c:tickLblPos val="nextTo"/>
        <c:crossAx val="433898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2007 GMHS</c:v>
                </c:pt>
              </c:strCache>
            </c:strRef>
          </c:tx>
          <c:spPr>
            <a:solidFill>
              <a:srgbClr val="2B3087"/>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Blood sample taken</c:v>
                </c:pt>
                <c:pt idx="1">
                  <c:v>Urine sample taken</c:v>
                </c:pt>
                <c:pt idx="2">
                  <c:v>Blood pressure measured</c:v>
                </c:pt>
                <c:pt idx="3">
                  <c:v>Told about signs of pregnancy complications</c:v>
                </c:pt>
              </c:strCache>
            </c:strRef>
          </c:cat>
          <c:val>
            <c:numRef>
              <c:f>Sheet1!$B$2:$B$5</c:f>
              <c:numCache>
                <c:formatCode>General</c:formatCode>
                <c:ptCount val="4"/>
                <c:pt idx="0">
                  <c:v>89</c:v>
                </c:pt>
                <c:pt idx="1">
                  <c:v>89</c:v>
                </c:pt>
                <c:pt idx="2">
                  <c:v>98</c:v>
                </c:pt>
                <c:pt idx="3">
                  <c:v>70</c:v>
                </c:pt>
              </c:numCache>
            </c:numRef>
          </c:val>
        </c:ser>
        <c:ser>
          <c:idx val="1"/>
          <c:order val="1"/>
          <c:tx>
            <c:strRef>
              <c:f>Sheet1!$C$1</c:f>
              <c:strCache>
                <c:ptCount val="1"/>
                <c:pt idx="0">
                  <c:v>2017 GMHS</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Blood sample taken</c:v>
                </c:pt>
                <c:pt idx="1">
                  <c:v>Urine sample taken</c:v>
                </c:pt>
                <c:pt idx="2">
                  <c:v>Blood pressure measured</c:v>
                </c:pt>
                <c:pt idx="3">
                  <c:v>Told about signs of pregnancy complications</c:v>
                </c:pt>
              </c:strCache>
            </c:strRef>
          </c:cat>
          <c:val>
            <c:numRef>
              <c:f>Sheet1!$C$2:$C$5</c:f>
              <c:numCache>
                <c:formatCode>General</c:formatCode>
                <c:ptCount val="4"/>
                <c:pt idx="0">
                  <c:v>98</c:v>
                </c:pt>
                <c:pt idx="1">
                  <c:v>98</c:v>
                </c:pt>
                <c:pt idx="2">
                  <c:v>99</c:v>
                </c:pt>
                <c:pt idx="3">
                  <c:v>85</c:v>
                </c:pt>
              </c:numCache>
            </c:numRef>
          </c:val>
        </c:ser>
        <c:dLbls>
          <c:dLblPos val="outEnd"/>
          <c:showLegendKey val="0"/>
          <c:showVal val="1"/>
          <c:showCatName val="0"/>
          <c:showSerName val="0"/>
          <c:showPercent val="0"/>
          <c:showBubbleSize val="0"/>
        </c:dLbls>
        <c:gapWidth val="100"/>
        <c:axId val="438107832"/>
        <c:axId val="438108224"/>
      </c:barChart>
      <c:catAx>
        <c:axId val="438107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08224"/>
        <c:crosses val="autoZero"/>
        <c:auto val="1"/>
        <c:lblAlgn val="ctr"/>
        <c:lblOffset val="100"/>
        <c:noMultiLvlLbl val="0"/>
      </c:catAx>
      <c:valAx>
        <c:axId val="438108224"/>
        <c:scaling>
          <c:orientation val="minMax"/>
          <c:max val="100"/>
        </c:scaling>
        <c:delete val="1"/>
        <c:axPos val="l"/>
        <c:numFmt formatCode="General" sourceLinked="1"/>
        <c:majorTickMark val="out"/>
        <c:minorTickMark val="none"/>
        <c:tickLblPos val="nextTo"/>
        <c:crossAx val="43810783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Received 2 or more injections during last pregnancy</c:v>
                </c:pt>
                <c:pt idx="1">
                  <c:v>Last birth or stillbrith protected against neonatal tetanus</c:v>
                </c:pt>
              </c:strCache>
            </c:strRef>
          </c:cat>
          <c:val>
            <c:numRef>
              <c:f>Sheet1!$B$2:$B$3</c:f>
              <c:numCache>
                <c:formatCode>General</c:formatCode>
                <c:ptCount val="2"/>
                <c:pt idx="0">
                  <c:v>58</c:v>
                </c:pt>
                <c:pt idx="1">
                  <c:v>77</c:v>
                </c:pt>
              </c:numCache>
            </c:numRef>
          </c:val>
        </c:ser>
        <c:dLbls>
          <c:dLblPos val="outEnd"/>
          <c:showLegendKey val="0"/>
          <c:showVal val="1"/>
          <c:showCatName val="0"/>
          <c:showSerName val="0"/>
          <c:showPercent val="0"/>
          <c:showBubbleSize val="0"/>
        </c:dLbls>
        <c:gapWidth val="100"/>
        <c:axId val="438109008"/>
        <c:axId val="438109400"/>
      </c:barChart>
      <c:catAx>
        <c:axId val="4381090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8109400"/>
        <c:crosses val="autoZero"/>
        <c:auto val="1"/>
        <c:lblAlgn val="ctr"/>
        <c:lblOffset val="100"/>
        <c:noMultiLvlLbl val="0"/>
      </c:catAx>
      <c:valAx>
        <c:axId val="438109400"/>
        <c:scaling>
          <c:orientation val="minMax"/>
          <c:max val="100"/>
        </c:scaling>
        <c:delete val="1"/>
        <c:axPos val="l"/>
        <c:numFmt formatCode="General" sourceLinked="1"/>
        <c:majorTickMark val="out"/>
        <c:minorTickMark val="none"/>
        <c:tickLblPos val="nextTo"/>
        <c:crossAx val="4381090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Public sector facility</c:v>
                </c:pt>
              </c:strCache>
            </c:strRef>
          </c:tx>
          <c:spPr>
            <a:solidFill>
              <a:srgbClr val="7F528B">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General</c:formatCode>
                <c:ptCount val="3"/>
                <c:pt idx="0">
                  <c:v>68</c:v>
                </c:pt>
                <c:pt idx="1">
                  <c:v>73</c:v>
                </c:pt>
                <c:pt idx="2">
                  <c:v>62</c:v>
                </c:pt>
              </c:numCache>
            </c:numRef>
          </c:val>
        </c:ser>
        <c:ser>
          <c:idx val="1"/>
          <c:order val="1"/>
          <c:tx>
            <c:strRef>
              <c:f>Sheet1!$C$1</c:f>
              <c:strCache>
                <c:ptCount val="1"/>
                <c:pt idx="0">
                  <c:v>Private sector facility</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Sheet1!$C$2:$C$4</c:f>
              <c:numCache>
                <c:formatCode>General</c:formatCode>
                <c:ptCount val="3"/>
                <c:pt idx="0">
                  <c:v>11</c:v>
                </c:pt>
                <c:pt idx="1">
                  <c:v>17</c:v>
                </c:pt>
                <c:pt idx="2">
                  <c:v>6</c:v>
                </c:pt>
              </c:numCache>
            </c:numRef>
          </c:val>
        </c:ser>
        <c:ser>
          <c:idx val="2"/>
          <c:order val="2"/>
          <c:tx>
            <c:strRef>
              <c:f>Sheet1!$D$1</c:f>
              <c:strCache>
                <c:ptCount val="1"/>
                <c:pt idx="0">
                  <c:v>Home</c:v>
                </c:pt>
              </c:strCache>
            </c:strRef>
          </c:tx>
          <c:spPr>
            <a:solidFill>
              <a:srgbClr val="8E86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Sheet1!$D$2:$D$4</c:f>
              <c:numCache>
                <c:formatCode>General</c:formatCode>
                <c:ptCount val="3"/>
                <c:pt idx="0">
                  <c:v>20</c:v>
                </c:pt>
                <c:pt idx="1">
                  <c:v>9</c:v>
                </c:pt>
                <c:pt idx="2">
                  <c:v>30</c:v>
                </c:pt>
              </c:numCache>
            </c:numRef>
          </c:val>
        </c:ser>
        <c:ser>
          <c:idx val="3"/>
          <c:order val="3"/>
          <c:tx>
            <c:strRef>
              <c:f>Sheet1!$E$1</c:f>
              <c:strCache>
                <c:ptCount val="1"/>
                <c:pt idx="0">
                  <c:v>Other</c:v>
                </c:pt>
              </c:strCache>
            </c:strRef>
          </c:tx>
          <c:spPr>
            <a:solidFill>
              <a:srgbClr val="96A86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Sheet1!$E$2:$E$4</c:f>
              <c:numCache>
                <c:formatCode>General</c:formatCode>
                <c:ptCount val="3"/>
                <c:pt idx="0">
                  <c:v>1</c:v>
                </c:pt>
                <c:pt idx="1">
                  <c:v>1</c:v>
                </c:pt>
                <c:pt idx="2">
                  <c:v>2</c:v>
                </c:pt>
              </c:numCache>
            </c:numRef>
          </c:val>
        </c:ser>
        <c:dLbls>
          <c:dLblPos val="ctr"/>
          <c:showLegendKey val="0"/>
          <c:showVal val="1"/>
          <c:showCatName val="0"/>
          <c:showSerName val="0"/>
          <c:showPercent val="0"/>
          <c:showBubbleSize val="0"/>
        </c:dLbls>
        <c:gapWidth val="100"/>
        <c:overlap val="100"/>
        <c:axId val="438110184"/>
        <c:axId val="438110576"/>
      </c:barChart>
      <c:catAx>
        <c:axId val="438110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0576"/>
        <c:crosses val="autoZero"/>
        <c:auto val="1"/>
        <c:lblAlgn val="ctr"/>
        <c:lblOffset val="100"/>
        <c:noMultiLvlLbl val="0"/>
      </c:catAx>
      <c:valAx>
        <c:axId val="438110576"/>
        <c:scaling>
          <c:orientation val="minMax"/>
        </c:scaling>
        <c:delete val="1"/>
        <c:axPos val="l"/>
        <c:numFmt formatCode="0%" sourceLinked="1"/>
        <c:majorTickMark val="none"/>
        <c:minorTickMark val="none"/>
        <c:tickLblPos val="nextTo"/>
        <c:crossAx val="438110184"/>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448753280839896"/>
          <c:y val="2.6602176541717048E-2"/>
          <c:w val="0.80019291338582665"/>
          <c:h val="0.97339782345828296"/>
        </c:manualLayout>
      </c:layout>
      <c:barChart>
        <c:barDir val="bar"/>
        <c:grouping val="clustered"/>
        <c:varyColors val="0"/>
        <c:ser>
          <c:idx val="0"/>
          <c:order val="0"/>
          <c:tx>
            <c:strRef>
              <c:f>Sheet1!$B$1</c:f>
              <c:strCache>
                <c:ptCount val="1"/>
                <c:pt idx="0">
                  <c:v>Rural</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Motorcycle/ scooter</c:v>
                </c:pt>
                <c:pt idx="2">
                  <c:v>Bicycle</c:v>
                </c:pt>
                <c:pt idx="3">
                  <c:v>Television</c:v>
                </c:pt>
                <c:pt idx="4">
                  <c:v>Radio</c:v>
                </c:pt>
                <c:pt idx="5">
                  <c:v>Mobile phone</c:v>
                </c:pt>
              </c:strCache>
            </c:strRef>
          </c:cat>
          <c:val>
            <c:numRef>
              <c:f>Sheet1!$B$2:$B$7</c:f>
              <c:numCache>
                <c:formatCode>0</c:formatCode>
                <c:ptCount val="6"/>
                <c:pt idx="0">
                  <c:v>5</c:v>
                </c:pt>
                <c:pt idx="1">
                  <c:v>15</c:v>
                </c:pt>
                <c:pt idx="2">
                  <c:v>27</c:v>
                </c:pt>
                <c:pt idx="3">
                  <c:v>45</c:v>
                </c:pt>
                <c:pt idx="4">
                  <c:v>59</c:v>
                </c:pt>
                <c:pt idx="5">
                  <c:v>85</c:v>
                </c:pt>
              </c:numCache>
            </c:numRef>
          </c:val>
        </c:ser>
        <c:ser>
          <c:idx val="1"/>
          <c:order val="1"/>
          <c:tx>
            <c:strRef>
              <c:f>Sheet1!$C$1</c:f>
              <c:strCache>
                <c:ptCount val="1"/>
                <c:pt idx="0">
                  <c:v>Urban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Motorcycle/ scooter</c:v>
                </c:pt>
                <c:pt idx="2">
                  <c:v>Bicycle</c:v>
                </c:pt>
                <c:pt idx="3">
                  <c:v>Television</c:v>
                </c:pt>
                <c:pt idx="4">
                  <c:v>Radio</c:v>
                </c:pt>
                <c:pt idx="5">
                  <c:v>Mobile phone</c:v>
                </c:pt>
              </c:strCache>
            </c:strRef>
          </c:cat>
          <c:val>
            <c:numRef>
              <c:f>Sheet1!$C$2:$C$7</c:f>
              <c:numCache>
                <c:formatCode>0</c:formatCode>
                <c:ptCount val="6"/>
                <c:pt idx="0">
                  <c:v>14</c:v>
                </c:pt>
                <c:pt idx="1">
                  <c:v>9</c:v>
                </c:pt>
                <c:pt idx="2">
                  <c:v>17</c:v>
                </c:pt>
                <c:pt idx="3">
                  <c:v>79</c:v>
                </c:pt>
                <c:pt idx="4">
                  <c:v>68</c:v>
                </c:pt>
                <c:pt idx="5">
                  <c:v>95</c:v>
                </c:pt>
              </c:numCache>
            </c:numRef>
          </c:val>
        </c:ser>
        <c:ser>
          <c:idx val="2"/>
          <c:order val="2"/>
          <c:tx>
            <c:strRef>
              <c:f>Sheet1!$D$1</c:f>
              <c:strCache>
                <c:ptCount val="1"/>
                <c:pt idx="0">
                  <c:v>Total</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Car/truck</c:v>
                </c:pt>
                <c:pt idx="1">
                  <c:v>Motorcycle/ scooter</c:v>
                </c:pt>
                <c:pt idx="2">
                  <c:v>Bicycle</c:v>
                </c:pt>
                <c:pt idx="3">
                  <c:v>Television</c:v>
                </c:pt>
                <c:pt idx="4">
                  <c:v>Radio</c:v>
                </c:pt>
                <c:pt idx="5">
                  <c:v>Mobile phone</c:v>
                </c:pt>
              </c:strCache>
            </c:strRef>
          </c:cat>
          <c:val>
            <c:numRef>
              <c:f>Sheet1!$D$2:$D$7</c:f>
              <c:numCache>
                <c:formatCode>0</c:formatCode>
                <c:ptCount val="6"/>
                <c:pt idx="0">
                  <c:v>10</c:v>
                </c:pt>
                <c:pt idx="1">
                  <c:v>12</c:v>
                </c:pt>
                <c:pt idx="2">
                  <c:v>21</c:v>
                </c:pt>
                <c:pt idx="3">
                  <c:v>64</c:v>
                </c:pt>
                <c:pt idx="4">
                  <c:v>64</c:v>
                </c:pt>
                <c:pt idx="5">
                  <c:v>90</c:v>
                </c:pt>
              </c:numCache>
            </c:numRef>
          </c:val>
        </c:ser>
        <c:dLbls>
          <c:dLblPos val="outEnd"/>
          <c:showLegendKey val="0"/>
          <c:showVal val="1"/>
          <c:showCatName val="0"/>
          <c:showSerName val="0"/>
          <c:showPercent val="0"/>
          <c:showBubbleSize val="0"/>
        </c:dLbls>
        <c:gapWidth val="100"/>
        <c:axId val="296162968"/>
        <c:axId val="296163360"/>
      </c:barChart>
      <c:catAx>
        <c:axId val="296162968"/>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63360"/>
        <c:crosses val="autoZero"/>
        <c:auto val="1"/>
        <c:lblAlgn val="ctr"/>
        <c:lblOffset val="100"/>
        <c:noMultiLvlLbl val="0"/>
      </c:catAx>
      <c:valAx>
        <c:axId val="296163360"/>
        <c:scaling>
          <c:orientation val="minMax"/>
          <c:max val="100"/>
        </c:scaling>
        <c:delete val="1"/>
        <c:axPos val="b"/>
        <c:numFmt formatCode="0" sourceLinked="1"/>
        <c:majorTickMark val="out"/>
        <c:minorTickMark val="none"/>
        <c:tickLblPos val="nextTo"/>
        <c:crossAx val="296162968"/>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37914720034995619"/>
          <c:y val="0"/>
          <c:w val="0.57278291776028001"/>
          <c:h val="1"/>
        </c:manualLayout>
      </c:layout>
      <c:barChart>
        <c:barDir val="bar"/>
        <c:grouping val="clustered"/>
        <c:varyColors val="0"/>
        <c:ser>
          <c:idx val="0"/>
          <c:order val="0"/>
          <c:tx>
            <c:strRef>
              <c:f>Sheet1!$B$1</c:f>
              <c:strCache>
                <c:ptCount val="1"/>
                <c:pt idx="0">
                  <c:v>Series 1</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Baby came earlier than expected</c:v>
                </c:pt>
                <c:pt idx="1">
                  <c:v>Transportation problems</c:v>
                </c:pt>
                <c:pt idx="2">
                  <c:v>Too far</c:v>
                </c:pt>
                <c:pt idx="3">
                  <c:v>Lack of money</c:v>
                </c:pt>
                <c:pt idx="4">
                  <c:v>Not necessary</c:v>
                </c:pt>
              </c:strCache>
            </c:strRef>
          </c:cat>
          <c:val>
            <c:numRef>
              <c:f>Sheet1!$B$2:$B$6</c:f>
              <c:numCache>
                <c:formatCode>General</c:formatCode>
                <c:ptCount val="5"/>
                <c:pt idx="0">
                  <c:v>25</c:v>
                </c:pt>
                <c:pt idx="1">
                  <c:v>24</c:v>
                </c:pt>
                <c:pt idx="2">
                  <c:v>14</c:v>
                </c:pt>
                <c:pt idx="3">
                  <c:v>13</c:v>
                </c:pt>
                <c:pt idx="4">
                  <c:v>11</c:v>
                </c:pt>
              </c:numCache>
            </c:numRef>
          </c:val>
        </c:ser>
        <c:dLbls>
          <c:showLegendKey val="0"/>
          <c:showVal val="0"/>
          <c:showCatName val="0"/>
          <c:showSerName val="0"/>
          <c:showPercent val="0"/>
          <c:showBubbleSize val="0"/>
        </c:dLbls>
        <c:gapWidth val="100"/>
        <c:axId val="438111360"/>
        <c:axId val="438111752"/>
      </c:barChart>
      <c:catAx>
        <c:axId val="43811136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1752"/>
        <c:crosses val="autoZero"/>
        <c:auto val="1"/>
        <c:lblAlgn val="ctr"/>
        <c:lblOffset val="100"/>
        <c:noMultiLvlLbl val="0"/>
      </c:catAx>
      <c:valAx>
        <c:axId val="438111752"/>
        <c:scaling>
          <c:orientation val="minMax"/>
          <c:max val="100"/>
        </c:scaling>
        <c:delete val="1"/>
        <c:axPos val="b"/>
        <c:numFmt formatCode="General" sourceLinked="1"/>
        <c:majorTickMark val="none"/>
        <c:minorTickMark val="none"/>
        <c:tickLblPos val="nextTo"/>
        <c:crossAx val="4381113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7404674528806069"/>
          <c:w val="0.96616035172886816"/>
          <c:h val="0.70511454733316703"/>
        </c:manualLayout>
      </c:layout>
      <c:barChart>
        <c:barDir val="col"/>
        <c:grouping val="clustered"/>
        <c:varyColors val="0"/>
        <c:ser>
          <c:idx val="0"/>
          <c:order val="0"/>
          <c:tx>
            <c:strRef>
              <c:f>Sheet1!$B$1</c:f>
              <c:strCache>
                <c:ptCount val="1"/>
                <c:pt idx="0">
                  <c:v>Women</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3"/>
            <c:invertIfNegative val="0"/>
            <c:bubble3D val="0"/>
          </c:dPt>
          <c:dPt>
            <c:idx val="4"/>
            <c:invertIfNegative val="0"/>
            <c:bubble3D val="0"/>
            <c:spPr>
              <a:solidFill>
                <a:srgbClr val="D9157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Payments for delivery care</c:v>
                </c:pt>
                <c:pt idx="2">
                  <c:v>Drugs</c:v>
                </c:pt>
                <c:pt idx="3">
                  <c:v>Other supplies</c:v>
                </c:pt>
                <c:pt idx="4">
                  <c:v>Laboratory tests</c:v>
                </c:pt>
                <c:pt idx="5">
                  <c:v>See doctor or nurse</c:v>
                </c:pt>
              </c:strCache>
            </c:strRef>
          </c:cat>
          <c:val>
            <c:numRef>
              <c:f>Sheet1!$B$2:$B$7</c:f>
              <c:numCache>
                <c:formatCode>General</c:formatCode>
                <c:ptCount val="6"/>
                <c:pt idx="0">
                  <c:v>52</c:v>
                </c:pt>
                <c:pt idx="2">
                  <c:v>39</c:v>
                </c:pt>
                <c:pt idx="3">
                  <c:v>32</c:v>
                </c:pt>
                <c:pt idx="4">
                  <c:v>22</c:v>
                </c:pt>
                <c:pt idx="5">
                  <c:v>9</c:v>
                </c:pt>
              </c:numCache>
            </c:numRef>
          </c:val>
        </c:ser>
        <c:dLbls>
          <c:dLblPos val="outEnd"/>
          <c:showLegendKey val="0"/>
          <c:showVal val="1"/>
          <c:showCatName val="0"/>
          <c:showSerName val="0"/>
          <c:showPercent val="0"/>
          <c:showBubbleSize val="0"/>
        </c:dLbls>
        <c:gapWidth val="100"/>
        <c:axId val="438112536"/>
        <c:axId val="438112928"/>
      </c:barChart>
      <c:catAx>
        <c:axId val="4381125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8112928"/>
        <c:crosses val="autoZero"/>
        <c:auto val="1"/>
        <c:lblAlgn val="ctr"/>
        <c:lblOffset val="100"/>
        <c:noMultiLvlLbl val="0"/>
      </c:catAx>
      <c:valAx>
        <c:axId val="438112928"/>
        <c:scaling>
          <c:orientation val="minMax"/>
          <c:max val="100"/>
        </c:scaling>
        <c:delete val="1"/>
        <c:axPos val="l"/>
        <c:numFmt formatCode="General" sourceLinked="1"/>
        <c:majorTickMark val="out"/>
        <c:minorTickMark val="none"/>
        <c:tickLblPos val="nextTo"/>
        <c:crossAx val="4381125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7F528B">
                <a:lumMod val="60000"/>
                <a:lumOff val="40000"/>
              </a:srgbClr>
            </a:solidFill>
            <a:ln>
              <a:noFill/>
            </a:ln>
            <a:scene3d>
              <a:camera prst="orthographicFront"/>
              <a:lightRig rig="threePt" dir="t">
                <a:rot lat="0" lon="0" rev="1200000"/>
              </a:lightRig>
            </a:scene3d>
            <a:sp3d>
              <a:bevelT w="63500" h="25400"/>
            </a:sp3d>
          </c:spPr>
          <c:dPt>
            <c:idx val="0"/>
            <c:bubble3D val="0"/>
            <c:spPr>
              <a:solidFill>
                <a:srgbClr val="7F528B">
                  <a:lumMod val="60000"/>
                  <a:lumOff val="40000"/>
                </a:srgbClr>
              </a:solidFill>
              <a:ln w="19050">
                <a:noFill/>
              </a:ln>
              <a:effectLst/>
              <a:scene3d>
                <a:camera prst="orthographicFront"/>
                <a:lightRig rig="threePt" dir="t">
                  <a:rot lat="0" lon="0" rev="1200000"/>
                </a:lightRig>
              </a:scene3d>
              <a:sp3d>
                <a:bevelT w="63500" h="25400"/>
              </a:sp3d>
            </c:spPr>
          </c:dPt>
          <c:dPt>
            <c:idx val="1"/>
            <c:bubble3D val="0"/>
            <c:spPr>
              <a:solidFill>
                <a:srgbClr val="7F528B"/>
              </a:solidFill>
              <a:ln w="19050">
                <a:noFill/>
              </a:ln>
              <a:effectLst/>
              <a:scene3d>
                <a:camera prst="orthographicFront"/>
                <a:lightRig rig="threePt" dir="t">
                  <a:rot lat="0" lon="0" rev="1200000"/>
                </a:lightRig>
              </a:scene3d>
              <a:sp3d>
                <a:bevelT w="63500" h="25400"/>
              </a:sp3d>
            </c:spPr>
          </c:dPt>
          <c:dPt>
            <c:idx val="2"/>
            <c:bubble3D val="0"/>
            <c:spPr>
              <a:solidFill>
                <a:srgbClr val="2B3087"/>
              </a:solidFill>
              <a:ln w="19050">
                <a:noFill/>
              </a:ln>
              <a:effectLst/>
              <a:scene3d>
                <a:camera prst="orthographicFront"/>
                <a:lightRig rig="threePt" dir="t">
                  <a:rot lat="0" lon="0" rev="1200000"/>
                </a:lightRig>
              </a:scene3d>
              <a:sp3d>
                <a:bevelT w="63500" h="25400"/>
              </a:sp3d>
            </c:spPr>
          </c:dPt>
          <c:dPt>
            <c:idx val="3"/>
            <c:bubble3D val="0"/>
            <c:spPr>
              <a:solidFill>
                <a:srgbClr val="96A866"/>
              </a:solidFill>
              <a:ln w="19050">
                <a:noFill/>
              </a:ln>
              <a:effectLst/>
              <a:scene3d>
                <a:camera prst="orthographicFront"/>
                <a:lightRig rig="threePt" dir="t">
                  <a:rot lat="0" lon="0" rev="1200000"/>
                </a:lightRig>
              </a:scene3d>
              <a:sp3d>
                <a:bevelT w="63500" h="25400"/>
              </a:sp3d>
            </c:spPr>
          </c:dPt>
          <c:dPt>
            <c:idx val="4"/>
            <c:bubble3D val="0"/>
            <c:spPr>
              <a:solidFill>
                <a:srgbClr val="7F528B">
                  <a:lumMod val="60000"/>
                  <a:lumOff val="40000"/>
                </a:srgbClr>
              </a:solidFill>
              <a:ln w="19050">
                <a:noFill/>
              </a:ln>
              <a:effectLst/>
              <a:scene3d>
                <a:camera prst="orthographicFront"/>
                <a:lightRig rig="threePt" dir="t">
                  <a:rot lat="0" lon="0" rev="1200000"/>
                </a:lightRig>
              </a:scene3d>
              <a:sp3d>
                <a:bevelT w="63500" h="25400"/>
              </a:sp3d>
            </c:spPr>
          </c:dPt>
          <c:dPt>
            <c:idx val="5"/>
            <c:bubble3D val="0"/>
            <c:spPr>
              <a:solidFill>
                <a:srgbClr val="7F528B">
                  <a:lumMod val="60000"/>
                  <a:lumOff val="40000"/>
                </a:srgbClr>
              </a:solidFill>
              <a:ln w="19050">
                <a:noFill/>
              </a:ln>
              <a:effectLst/>
              <a:scene3d>
                <a:camera prst="orthographicFront"/>
                <a:lightRig rig="threePt" dir="t">
                  <a:rot lat="0" lon="0" rev="1200000"/>
                </a:lightRig>
              </a:scene3d>
              <a:sp3d>
                <a:bevelT w="63500" h="25400"/>
              </a:sp3d>
            </c:spPr>
          </c:dPt>
          <c:dLbls>
            <c:dLbl>
              <c:idx val="1"/>
              <c:delete val="1"/>
              <c:extLst>
                <c:ext xmlns:c15="http://schemas.microsoft.com/office/drawing/2012/chart" uri="{CE6537A1-D6FC-4f65-9D91-7224C49458BB}"/>
              </c:extLst>
            </c:dLbl>
            <c:dLbl>
              <c:idx val="3"/>
              <c:layout>
                <c:manualLayout>
                  <c:x val="-0.19310678855561017"/>
                  <c:y val="8.8270247462511071E-3"/>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Doctor</c:v>
                </c:pt>
                <c:pt idx="1">
                  <c:v>Nurse/midwife and community health officer/nurse</c:v>
                </c:pt>
                <c:pt idx="2">
                  <c:v>TBA/relative/ friend</c:v>
                </c:pt>
                <c:pt idx="3">
                  <c:v>No one</c:v>
                </c:pt>
              </c:strCache>
            </c:strRef>
          </c:cat>
          <c:val>
            <c:numRef>
              <c:f>Sheet1!$B$2:$B$5</c:f>
              <c:numCache>
                <c:formatCode>General</c:formatCode>
                <c:ptCount val="4"/>
                <c:pt idx="0">
                  <c:v>16</c:v>
                </c:pt>
                <c:pt idx="1">
                  <c:v>64</c:v>
                </c:pt>
                <c:pt idx="2">
                  <c:v>18</c:v>
                </c:pt>
                <c:pt idx="3">
                  <c:v>3</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4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7404674528806069"/>
          <c:w val="0.96616035172886816"/>
          <c:h val="0.65725050771368509"/>
        </c:manualLayout>
      </c:layout>
      <c:barChart>
        <c:barDir val="col"/>
        <c:grouping val="clustered"/>
        <c:varyColors val="0"/>
        <c:ser>
          <c:idx val="0"/>
          <c:order val="0"/>
          <c:tx>
            <c:strRef>
              <c:f>Sheet1!$B$1</c:f>
              <c:strCache>
                <c:ptCount val="1"/>
                <c:pt idx="0">
                  <c:v>Women</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1"/>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4"/>
            <c:invertIfNegative val="0"/>
            <c:bubble3D val="0"/>
          </c:dPt>
          <c:dPt>
            <c:idx val="5"/>
            <c:invertIfNegative val="0"/>
            <c:bubble3D val="0"/>
            <c:spPr>
              <a:solidFill>
                <a:srgbClr val="D9157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Any problems</c:v>
                </c:pt>
                <c:pt idx="1">
                  <c:v>No problems</c:v>
                </c:pt>
                <c:pt idx="3">
                  <c:v>Vaginal bleeding</c:v>
                </c:pt>
                <c:pt idx="4">
                  <c:v>Oedema/ pre-eclampsia</c:v>
                </c:pt>
                <c:pt idx="5">
                  <c:v>Blurry vision</c:v>
                </c:pt>
              </c:strCache>
            </c:strRef>
          </c:cat>
          <c:val>
            <c:numRef>
              <c:f>Sheet1!$B$2:$B$7</c:f>
              <c:numCache>
                <c:formatCode>General</c:formatCode>
                <c:ptCount val="6"/>
                <c:pt idx="0">
                  <c:v>19</c:v>
                </c:pt>
                <c:pt idx="1">
                  <c:v>81</c:v>
                </c:pt>
                <c:pt idx="3">
                  <c:v>30</c:v>
                </c:pt>
                <c:pt idx="4">
                  <c:v>13</c:v>
                </c:pt>
                <c:pt idx="5">
                  <c:v>12</c:v>
                </c:pt>
              </c:numCache>
            </c:numRef>
          </c:val>
        </c:ser>
        <c:dLbls>
          <c:dLblPos val="outEnd"/>
          <c:showLegendKey val="0"/>
          <c:showVal val="1"/>
          <c:showCatName val="0"/>
          <c:showSerName val="0"/>
          <c:showPercent val="0"/>
          <c:showBubbleSize val="0"/>
        </c:dLbls>
        <c:gapWidth val="100"/>
        <c:axId val="438105088"/>
        <c:axId val="438114888"/>
      </c:barChart>
      <c:catAx>
        <c:axId val="438105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38114888"/>
        <c:crosses val="autoZero"/>
        <c:auto val="1"/>
        <c:lblAlgn val="ctr"/>
        <c:lblOffset val="100"/>
        <c:noMultiLvlLbl val="0"/>
      </c:catAx>
      <c:valAx>
        <c:axId val="438114888"/>
        <c:scaling>
          <c:orientation val="minMax"/>
          <c:max val="100"/>
        </c:scaling>
        <c:delete val="1"/>
        <c:axPos val="l"/>
        <c:numFmt formatCode="General" sourceLinked="1"/>
        <c:majorTickMark val="out"/>
        <c:minorTickMark val="none"/>
        <c:tickLblPos val="nextTo"/>
        <c:crossAx val="438105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2807008738799445E-2"/>
          <c:w val="0.96616035172886816"/>
          <c:h val="0.83565304800941831"/>
        </c:manualLayout>
      </c:layout>
      <c:barChart>
        <c:barDir val="col"/>
        <c:grouping val="clustered"/>
        <c:varyColors val="0"/>
        <c:ser>
          <c:idx val="0"/>
          <c:order val="0"/>
          <c:tx>
            <c:strRef>
              <c:f>Sheet1!$B$1</c:f>
              <c:strCache>
                <c:ptCount val="1"/>
                <c:pt idx="0">
                  <c:v>2007 GMHS</c:v>
                </c:pt>
              </c:strCache>
            </c:strRef>
          </c:tx>
          <c:spPr>
            <a:solidFill>
              <a:srgbClr val="2B3087"/>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Health facility delivery</c:v>
                </c:pt>
                <c:pt idx="1">
                  <c:v>Home delivery</c:v>
                </c:pt>
                <c:pt idx="2">
                  <c:v>Skilled provided assistance</c:v>
                </c:pt>
              </c:strCache>
            </c:strRef>
          </c:cat>
          <c:val>
            <c:numRef>
              <c:f>Sheet1!$B$2:$B$4</c:f>
              <c:numCache>
                <c:formatCode>General</c:formatCode>
                <c:ptCount val="3"/>
                <c:pt idx="0">
                  <c:v>54</c:v>
                </c:pt>
                <c:pt idx="1">
                  <c:v>45</c:v>
                </c:pt>
                <c:pt idx="2">
                  <c:v>55</c:v>
                </c:pt>
              </c:numCache>
            </c:numRef>
          </c:val>
        </c:ser>
        <c:ser>
          <c:idx val="1"/>
          <c:order val="1"/>
          <c:tx>
            <c:strRef>
              <c:f>Sheet1!$C$1</c:f>
              <c:strCache>
                <c:ptCount val="1"/>
                <c:pt idx="0">
                  <c:v>2017 GMHS</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Health facility delivery</c:v>
                </c:pt>
                <c:pt idx="1">
                  <c:v>Home delivery</c:v>
                </c:pt>
                <c:pt idx="2">
                  <c:v>Skilled provided assistance</c:v>
                </c:pt>
              </c:strCache>
            </c:strRef>
          </c:cat>
          <c:val>
            <c:numRef>
              <c:f>Sheet1!$C$2:$C$4</c:f>
              <c:numCache>
                <c:formatCode>General</c:formatCode>
                <c:ptCount val="3"/>
                <c:pt idx="0">
                  <c:v>79</c:v>
                </c:pt>
                <c:pt idx="1">
                  <c:v>20</c:v>
                </c:pt>
                <c:pt idx="2">
                  <c:v>79</c:v>
                </c:pt>
              </c:numCache>
            </c:numRef>
          </c:val>
        </c:ser>
        <c:dLbls>
          <c:dLblPos val="outEnd"/>
          <c:showLegendKey val="0"/>
          <c:showVal val="1"/>
          <c:showCatName val="0"/>
          <c:showSerName val="0"/>
          <c:showPercent val="0"/>
          <c:showBubbleSize val="0"/>
        </c:dLbls>
        <c:gapWidth val="100"/>
        <c:axId val="438115672"/>
        <c:axId val="438116064"/>
      </c:barChart>
      <c:catAx>
        <c:axId val="43811567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6064"/>
        <c:crosses val="autoZero"/>
        <c:auto val="1"/>
        <c:lblAlgn val="ctr"/>
        <c:lblOffset val="100"/>
        <c:noMultiLvlLbl val="0"/>
      </c:catAx>
      <c:valAx>
        <c:axId val="438116064"/>
        <c:scaling>
          <c:orientation val="minMax"/>
          <c:max val="100"/>
        </c:scaling>
        <c:delete val="1"/>
        <c:axPos val="l"/>
        <c:numFmt formatCode="General" sourceLinked="1"/>
        <c:majorTickMark val="out"/>
        <c:minorTickMark val="none"/>
        <c:tickLblPos val="nextTo"/>
        <c:crossAx val="43811567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Mother</c:v>
                </c:pt>
              </c:strCache>
            </c:strRef>
          </c:tx>
          <c:spPr>
            <a:solidFill>
              <a:srgbClr val="96A866"/>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rgbClr val="96A866"/>
              </a:solidFill>
              <a:ln>
                <a:noFill/>
              </a:ln>
              <a:effectLst/>
              <a:scene3d>
                <a:camera prst="orthographicFront"/>
                <a:lightRig rig="threePt" dir="t">
                  <a:rot lat="0" lon="0" rev="1200000"/>
                </a:lightRig>
              </a:scene3d>
              <a:sp3d>
                <a:bevelT w="63500" h="25400"/>
              </a:sp3d>
            </c:spPr>
          </c:dPt>
          <c:dPt>
            <c:idx val="3"/>
            <c:invertIfNegative val="0"/>
            <c:bubble3D val="0"/>
            <c:spPr>
              <a:solidFill>
                <a:srgbClr val="96A866"/>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Lowest</c:v>
                </c:pt>
                <c:pt idx="2">
                  <c:v>Second</c:v>
                </c:pt>
                <c:pt idx="3">
                  <c:v>Middle</c:v>
                </c:pt>
                <c:pt idx="4">
                  <c:v>Fourth</c:v>
                </c:pt>
                <c:pt idx="5">
                  <c:v>Highest</c:v>
                </c:pt>
              </c:strCache>
            </c:strRef>
          </c:cat>
          <c:val>
            <c:numRef>
              <c:f>Sheet1!$B$2:$B$7</c:f>
              <c:numCache>
                <c:formatCode>General</c:formatCode>
                <c:ptCount val="6"/>
                <c:pt idx="0">
                  <c:v>84</c:v>
                </c:pt>
                <c:pt idx="1">
                  <c:v>71</c:v>
                </c:pt>
                <c:pt idx="2">
                  <c:v>83</c:v>
                </c:pt>
                <c:pt idx="3">
                  <c:v>86</c:v>
                </c:pt>
                <c:pt idx="4">
                  <c:v>91</c:v>
                </c:pt>
                <c:pt idx="5">
                  <c:v>95</c:v>
                </c:pt>
              </c:numCache>
            </c:numRef>
          </c:val>
        </c:ser>
        <c:ser>
          <c:idx val="1"/>
          <c:order val="1"/>
          <c:tx>
            <c:strRef>
              <c:f>Sheet1!$C$1</c:f>
              <c:strCache>
                <c:ptCount val="1"/>
                <c:pt idx="0">
                  <c:v>Newborn</c:v>
                </c:pt>
              </c:strCache>
            </c:strRef>
          </c:tx>
          <c:spPr>
            <a:solidFill>
              <a:srgbClr val="F485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Lowest</c:v>
                </c:pt>
                <c:pt idx="2">
                  <c:v>Second</c:v>
                </c:pt>
                <c:pt idx="3">
                  <c:v>Middle</c:v>
                </c:pt>
                <c:pt idx="4">
                  <c:v>Fourth</c:v>
                </c:pt>
                <c:pt idx="5">
                  <c:v>Highest</c:v>
                </c:pt>
              </c:strCache>
            </c:strRef>
          </c:cat>
          <c:val>
            <c:numRef>
              <c:f>Sheet1!$C$2:$C$7</c:f>
              <c:numCache>
                <c:formatCode>General</c:formatCode>
                <c:ptCount val="6"/>
                <c:pt idx="0">
                  <c:v>81</c:v>
                </c:pt>
                <c:pt idx="1">
                  <c:v>65</c:v>
                </c:pt>
                <c:pt idx="2">
                  <c:v>80</c:v>
                </c:pt>
                <c:pt idx="3">
                  <c:v>85</c:v>
                </c:pt>
                <c:pt idx="4">
                  <c:v>90</c:v>
                </c:pt>
                <c:pt idx="5">
                  <c:v>92</c:v>
                </c:pt>
              </c:numCache>
            </c:numRef>
          </c:val>
        </c:ser>
        <c:dLbls>
          <c:dLblPos val="outEnd"/>
          <c:showLegendKey val="0"/>
          <c:showVal val="1"/>
          <c:showCatName val="0"/>
          <c:showSerName val="0"/>
          <c:showPercent val="0"/>
          <c:showBubbleSize val="0"/>
        </c:dLbls>
        <c:gapWidth val="100"/>
        <c:axId val="438116848"/>
        <c:axId val="438117240"/>
      </c:barChart>
      <c:catAx>
        <c:axId val="4381168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7240"/>
        <c:crosses val="autoZero"/>
        <c:auto val="1"/>
        <c:lblAlgn val="ctr"/>
        <c:lblOffset val="100"/>
        <c:noMultiLvlLbl val="0"/>
      </c:catAx>
      <c:valAx>
        <c:axId val="438117240"/>
        <c:scaling>
          <c:orientation val="minMax"/>
          <c:max val="100"/>
        </c:scaling>
        <c:delete val="1"/>
        <c:axPos val="l"/>
        <c:numFmt formatCode="General" sourceLinked="1"/>
        <c:majorTickMark val="out"/>
        <c:minorTickMark val="none"/>
        <c:tickLblPos val="nextTo"/>
        <c:crossAx val="43811684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998053368328959"/>
          <c:y val="0"/>
          <c:w val="0.64641163604549434"/>
          <c:h val="1"/>
        </c:manualLayout>
      </c:layout>
      <c:barChart>
        <c:barDir val="bar"/>
        <c:grouping val="clustered"/>
        <c:varyColors val="0"/>
        <c:ser>
          <c:idx val="0"/>
          <c:order val="0"/>
          <c:tx>
            <c:strRef>
              <c:f>Sheet1!$B$1</c:f>
              <c:strCache>
                <c:ptCount val="1"/>
                <c:pt idx="0">
                  <c:v>Series 1</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At least 1 problem accessing health care</c:v>
                </c:pt>
                <c:pt idx="1">
                  <c:v>Getting money for treatment</c:v>
                </c:pt>
                <c:pt idx="2">
                  <c:v>Distance to health facility</c:v>
                </c:pt>
                <c:pt idx="3">
                  <c:v>Not wanting to go alone</c:v>
                </c:pt>
                <c:pt idx="4">
                  <c:v>Getting permission to go for treatment</c:v>
                </c:pt>
              </c:strCache>
            </c:strRef>
          </c:cat>
          <c:val>
            <c:numRef>
              <c:f>Sheet1!$B$2:$B$6</c:f>
              <c:numCache>
                <c:formatCode>General</c:formatCode>
                <c:ptCount val="5"/>
                <c:pt idx="0">
                  <c:v>57</c:v>
                </c:pt>
                <c:pt idx="1">
                  <c:v>48</c:v>
                </c:pt>
                <c:pt idx="2">
                  <c:v>24</c:v>
                </c:pt>
                <c:pt idx="3">
                  <c:v>14</c:v>
                </c:pt>
                <c:pt idx="4">
                  <c:v>7</c:v>
                </c:pt>
              </c:numCache>
            </c:numRef>
          </c:val>
        </c:ser>
        <c:dLbls>
          <c:showLegendKey val="0"/>
          <c:showVal val="0"/>
          <c:showCatName val="0"/>
          <c:showSerName val="0"/>
          <c:showPercent val="0"/>
          <c:showBubbleSize val="0"/>
        </c:dLbls>
        <c:gapWidth val="100"/>
        <c:axId val="438118024"/>
        <c:axId val="438118416"/>
      </c:barChart>
      <c:catAx>
        <c:axId val="43811802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8118416"/>
        <c:crosses val="autoZero"/>
        <c:auto val="1"/>
        <c:lblAlgn val="ctr"/>
        <c:lblOffset val="100"/>
        <c:noMultiLvlLbl val="0"/>
      </c:catAx>
      <c:valAx>
        <c:axId val="438118416"/>
        <c:scaling>
          <c:orientation val="minMax"/>
          <c:max val="100"/>
        </c:scaling>
        <c:delete val="1"/>
        <c:axPos val="b"/>
        <c:numFmt formatCode="General" sourceLinked="1"/>
        <c:majorTickMark val="none"/>
        <c:minorTickMark val="none"/>
        <c:tickLblPos val="nextTo"/>
        <c:crossAx val="438118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7F528B"/>
              </a:solidFill>
              <a:ln w="19050">
                <a:noFill/>
              </a:ln>
              <a:effectLst/>
              <a:scene3d>
                <a:camera prst="orthographicFront"/>
                <a:lightRig rig="threePt" dir="t">
                  <a:rot lat="0" lon="0" rev="1200000"/>
                </a:lightRig>
              </a:scene3d>
              <a:sp3d>
                <a:bevelT w="63500" h="25400"/>
              </a:sp3d>
            </c:spPr>
          </c:dPt>
          <c:dPt>
            <c:idx val="1"/>
            <c:bubble3D val="0"/>
            <c:spPr>
              <a:solidFill>
                <a:srgbClr val="D9157A"/>
              </a:solidFill>
              <a:ln w="19050">
                <a:noFill/>
              </a:ln>
              <a:effectLst/>
              <a:scene3d>
                <a:camera prst="orthographicFront"/>
                <a:lightRig rig="threePt" dir="t">
                  <a:rot lat="0" lon="0" rev="1200000"/>
                </a:lightRig>
              </a:scene3d>
              <a:sp3d>
                <a:bevelT w="63500" h="25400"/>
              </a:sp3d>
            </c:spPr>
          </c:dPt>
          <c:dPt>
            <c:idx val="2"/>
            <c:bubble3D val="0"/>
            <c:spPr>
              <a:solidFill>
                <a:srgbClr val="2B3087"/>
              </a:solidFill>
              <a:ln w="19050">
                <a:noFill/>
              </a:ln>
              <a:effectLst/>
              <a:scene3d>
                <a:camera prst="orthographicFront"/>
                <a:lightRig rig="threePt" dir="t">
                  <a:rot lat="0" lon="0" rev="1200000"/>
                </a:lightRig>
              </a:scene3d>
              <a:sp3d>
                <a:bevelT w="63500" h="25400"/>
              </a:sp3d>
            </c:spPr>
          </c:dPt>
          <c:dPt>
            <c:idx val="3"/>
            <c:bubble3D val="0"/>
            <c:spPr>
              <a:solidFill>
                <a:srgbClr val="96A866"/>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3"/>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Live birth</c:v>
                </c:pt>
                <c:pt idx="1">
                  <c:v>Miscarriage</c:v>
                </c:pt>
                <c:pt idx="2">
                  <c:v>Induced abortion</c:v>
                </c:pt>
                <c:pt idx="3">
                  <c:v>Stillbirth</c:v>
                </c:pt>
              </c:strCache>
            </c:strRef>
          </c:cat>
          <c:val>
            <c:numRef>
              <c:f>Sheet1!$B$2:$B$5</c:f>
              <c:numCache>
                <c:formatCode>General</c:formatCode>
                <c:ptCount val="4"/>
                <c:pt idx="0">
                  <c:v>76</c:v>
                </c:pt>
                <c:pt idx="1">
                  <c:v>12</c:v>
                </c:pt>
                <c:pt idx="2">
                  <c:v>10</c:v>
                </c:pt>
                <c:pt idx="3">
                  <c:v>2</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had an induced abortion</c:v>
                </c:pt>
                <c:pt idx="1">
                  <c:v>Induced abortion in the past 5 years</c:v>
                </c:pt>
              </c:strCache>
            </c:strRef>
          </c:cat>
          <c:val>
            <c:numRef>
              <c:f>Sheet1!$B$2:$B$3</c:f>
              <c:numCache>
                <c:formatCode>General</c:formatCode>
                <c:ptCount val="2"/>
                <c:pt idx="0">
                  <c:v>20</c:v>
                </c:pt>
                <c:pt idx="1">
                  <c:v>7</c:v>
                </c:pt>
              </c:numCache>
            </c:numRef>
          </c:val>
        </c:ser>
        <c:dLbls>
          <c:dLblPos val="outEnd"/>
          <c:showLegendKey val="0"/>
          <c:showVal val="1"/>
          <c:showCatName val="0"/>
          <c:showSerName val="0"/>
          <c:showPercent val="0"/>
          <c:showBubbleSize val="0"/>
        </c:dLbls>
        <c:gapWidth val="100"/>
        <c:axId val="433897776"/>
        <c:axId val="343543808"/>
      </c:barChart>
      <c:catAx>
        <c:axId val="433897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43808"/>
        <c:crosses val="autoZero"/>
        <c:auto val="1"/>
        <c:lblAlgn val="ctr"/>
        <c:lblOffset val="100"/>
        <c:noMultiLvlLbl val="0"/>
      </c:catAx>
      <c:valAx>
        <c:axId val="343543808"/>
        <c:scaling>
          <c:orientation val="minMax"/>
          <c:max val="100"/>
        </c:scaling>
        <c:delete val="1"/>
        <c:axPos val="l"/>
        <c:numFmt formatCode="General" sourceLinked="1"/>
        <c:majorTickMark val="out"/>
        <c:minorTickMark val="none"/>
        <c:tickLblPos val="nextTo"/>
        <c:crossAx val="4338977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44935623899346444"/>
          <c:y val="0"/>
          <c:w val="0.55064376100653556"/>
          <c:h val="1"/>
        </c:manualLayout>
      </c:layout>
      <c:barChart>
        <c:barDir val="bar"/>
        <c:grouping val="clustered"/>
        <c:varyColors val="0"/>
        <c:ser>
          <c:idx val="0"/>
          <c:order val="0"/>
          <c:tx>
            <c:strRef>
              <c:f>Sheet1!$B$1</c:f>
              <c:strCache>
                <c:ptCount val="1"/>
                <c:pt idx="0">
                  <c:v>Series 1</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Not ready/too young/ wanted to delay childbearing</c:v>
                </c:pt>
                <c:pt idx="1">
                  <c:v>No money to care for baby</c:v>
                </c:pt>
                <c:pt idx="2">
                  <c:v>Partner didn't want child/ other partner-related circumstances</c:v>
                </c:pt>
                <c:pt idx="3">
                  <c:v>Other</c:v>
                </c:pt>
                <c:pt idx="4">
                  <c:v>Wanted to space child</c:v>
                </c:pt>
                <c:pt idx="5">
                  <c:v>Wanted to continue school</c:v>
                </c:pt>
                <c:pt idx="6">
                  <c:v>Health-related reasons</c:v>
                </c:pt>
                <c:pt idx="7">
                  <c:v>Shame/afraid of parents/ parents insisted</c:v>
                </c:pt>
              </c:strCache>
            </c:strRef>
          </c:cat>
          <c:val>
            <c:numRef>
              <c:f>Sheet1!$B$2:$B$9</c:f>
              <c:numCache>
                <c:formatCode>General</c:formatCode>
                <c:ptCount val="8"/>
                <c:pt idx="0">
                  <c:v>21</c:v>
                </c:pt>
                <c:pt idx="1">
                  <c:v>15</c:v>
                </c:pt>
                <c:pt idx="2">
                  <c:v>15</c:v>
                </c:pt>
                <c:pt idx="3">
                  <c:v>13</c:v>
                </c:pt>
                <c:pt idx="4">
                  <c:v>12</c:v>
                </c:pt>
                <c:pt idx="5">
                  <c:v>10</c:v>
                </c:pt>
                <c:pt idx="6">
                  <c:v>7</c:v>
                </c:pt>
                <c:pt idx="7">
                  <c:v>7</c:v>
                </c:pt>
              </c:numCache>
            </c:numRef>
          </c:val>
        </c:ser>
        <c:dLbls>
          <c:showLegendKey val="0"/>
          <c:showVal val="0"/>
          <c:showCatName val="0"/>
          <c:showSerName val="0"/>
          <c:showPercent val="0"/>
          <c:showBubbleSize val="0"/>
        </c:dLbls>
        <c:gapWidth val="100"/>
        <c:axId val="343544984"/>
        <c:axId val="343545376"/>
      </c:barChart>
      <c:catAx>
        <c:axId val="34354498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45376"/>
        <c:crosses val="autoZero"/>
        <c:auto val="1"/>
        <c:lblAlgn val="ctr"/>
        <c:lblOffset val="100"/>
        <c:noMultiLvlLbl val="0"/>
      </c:catAx>
      <c:valAx>
        <c:axId val="343545376"/>
        <c:scaling>
          <c:orientation val="minMax"/>
          <c:max val="50"/>
        </c:scaling>
        <c:delete val="1"/>
        <c:axPos val="b"/>
        <c:numFmt formatCode="General" sourceLinked="1"/>
        <c:majorTickMark val="out"/>
        <c:minorTickMark val="none"/>
        <c:tickLblPos val="nextTo"/>
        <c:crossAx val="343544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7F528B">
                <a:lumMod val="5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18</c:v>
                </c:pt>
              </c:numCache>
            </c:numRef>
          </c:val>
        </c:ser>
        <c:ser>
          <c:idx val="1"/>
          <c:order val="1"/>
          <c:tx>
            <c:strRef>
              <c:f>Sheet1!$C$1</c:f>
              <c:strCache>
                <c:ptCount val="1"/>
                <c:pt idx="0">
                  <c:v>Primary</c:v>
                </c:pt>
              </c:strCache>
            </c:strRef>
          </c:tx>
          <c:spPr>
            <a:solidFill>
              <a:srgbClr val="7F528B">
                <a:lumMod val="75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16</c:v>
                </c:pt>
              </c:numCache>
            </c:numRef>
          </c:val>
        </c:ser>
        <c:ser>
          <c:idx val="2"/>
          <c:order val="2"/>
          <c:tx>
            <c:strRef>
              <c:f>Sheet1!$D$1</c:f>
              <c:strCache>
                <c:ptCount val="1"/>
                <c:pt idx="0">
                  <c:v>Middle/JSS/JHS</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40</c:v>
                </c:pt>
              </c:numCache>
            </c:numRef>
          </c:val>
        </c:ser>
        <c:ser>
          <c:idx val="3"/>
          <c:order val="3"/>
          <c:tx>
            <c:strRef>
              <c:f>Sheet1!$E$1</c:f>
              <c:strCache>
                <c:ptCount val="1"/>
                <c:pt idx="0">
                  <c:v>Secondary/SSS/SHS</c:v>
                </c:pt>
              </c:strCache>
            </c:strRef>
          </c:tx>
          <c:spPr>
            <a:solidFill>
              <a:srgbClr val="7F528B">
                <a:lumMod val="60000"/>
                <a:lumOff val="4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Sheet1!$E$2</c:f>
              <c:numCache>
                <c:formatCode>0</c:formatCode>
                <c:ptCount val="1"/>
                <c:pt idx="0">
                  <c:v>18</c:v>
                </c:pt>
              </c:numCache>
            </c:numRef>
          </c:val>
        </c:ser>
        <c:ser>
          <c:idx val="4"/>
          <c:order val="4"/>
          <c:tx>
            <c:strRef>
              <c:f>Sheet1!$F$1</c:f>
              <c:strCache>
                <c:ptCount val="1"/>
                <c:pt idx="0">
                  <c:v>More than secondary</c:v>
                </c:pt>
              </c:strCache>
            </c:strRef>
          </c:tx>
          <c:spPr>
            <a:solidFill>
              <a:srgbClr val="7F528B">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2"/>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Sheet1!$F$2</c:f>
              <c:numCache>
                <c:formatCode>0</c:formatCode>
                <c:ptCount val="1"/>
                <c:pt idx="0">
                  <c:v>8</c:v>
                </c:pt>
              </c:numCache>
            </c:numRef>
          </c:val>
        </c:ser>
        <c:dLbls>
          <c:dLblPos val="ctr"/>
          <c:showLegendKey val="0"/>
          <c:showVal val="1"/>
          <c:showCatName val="0"/>
          <c:showSerName val="0"/>
          <c:showPercent val="0"/>
          <c:showBubbleSize val="0"/>
        </c:dLbls>
        <c:gapWidth val="100"/>
        <c:overlap val="100"/>
        <c:axId val="346669912"/>
        <c:axId val="346671480"/>
      </c:barChart>
      <c:catAx>
        <c:axId val="346669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6671480"/>
        <c:crosses val="autoZero"/>
        <c:auto val="1"/>
        <c:lblAlgn val="ctr"/>
        <c:lblOffset val="100"/>
        <c:noMultiLvlLbl val="0"/>
      </c:catAx>
      <c:valAx>
        <c:axId val="346671480"/>
        <c:scaling>
          <c:orientation val="minMax"/>
        </c:scaling>
        <c:delete val="1"/>
        <c:axPos val="l"/>
        <c:numFmt formatCode="0%" sourceLinked="1"/>
        <c:majorTickMark val="none"/>
        <c:minorTickMark val="none"/>
        <c:tickLblPos val="nextTo"/>
        <c:crossAx val="346669912"/>
        <c:crosses val="autoZero"/>
        <c:crossBetween val="between"/>
      </c:valAx>
      <c:spPr>
        <a:noFill/>
        <a:ln>
          <a:noFill/>
        </a:ln>
        <a:effectLst/>
      </c:spPr>
    </c:plotArea>
    <c:legend>
      <c:legendPos val="r"/>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Abortion</c:v>
                </c:pt>
              </c:strCache>
            </c:strRef>
          </c:tx>
          <c:spPr>
            <a:ln>
              <a:noFill/>
            </a:ln>
            <a:scene3d>
              <a:camera prst="orthographicFront"/>
              <a:lightRig rig="threePt" dir="t">
                <a:rot lat="0" lon="0" rev="1200000"/>
              </a:lightRig>
            </a:scene3d>
            <a:sp3d>
              <a:bevelT w="63500" h="25400"/>
            </a:sp3d>
          </c:spPr>
          <c:dPt>
            <c:idx val="0"/>
            <c:bubble3D val="0"/>
            <c:spPr>
              <a:solidFill>
                <a:srgbClr val="7F528B"/>
              </a:solidFill>
              <a:ln w="19050">
                <a:noFill/>
              </a:ln>
              <a:effectLst/>
              <a:scene3d>
                <a:camera prst="orthographicFront"/>
                <a:lightRig rig="threePt" dir="t">
                  <a:rot lat="0" lon="0" rev="1200000"/>
                </a:lightRig>
              </a:scene3d>
              <a:sp3d>
                <a:bevelT w="63500" h="25400"/>
              </a:sp3d>
            </c:spPr>
          </c:dPt>
          <c:dPt>
            <c:idx val="1"/>
            <c:bubble3D val="0"/>
            <c:spPr>
              <a:solidFill>
                <a:srgbClr val="96A866"/>
              </a:solidFill>
              <a:ln w="19050">
                <a:noFill/>
              </a:ln>
              <a:effectLst/>
              <a:scene3d>
                <a:camera prst="orthographicFront"/>
                <a:lightRig rig="threePt" dir="t">
                  <a:rot lat="0" lon="0" rev="1200000"/>
                </a:lightRig>
              </a:scene3d>
              <a:sp3d>
                <a:bevelT w="63500" h="25400"/>
              </a:sp3d>
            </c:spPr>
          </c:dPt>
          <c:dPt>
            <c:idx val="2"/>
            <c:bubble3D val="0"/>
            <c:spPr>
              <a:solidFill>
                <a:srgbClr val="D9157A"/>
              </a:solidFill>
              <a:ln w="19050">
                <a:noFill/>
              </a:ln>
              <a:effectLst/>
              <a:scene3d>
                <a:camera prst="orthographicFront"/>
                <a:lightRig rig="threePt" dir="t">
                  <a:rot lat="0" lon="0" rev="1200000"/>
                </a:lightRig>
              </a:scene3d>
              <a:sp3d>
                <a:bevelT w="63500" h="25400"/>
              </a:sp3d>
            </c:spPr>
          </c:dPt>
          <c:dPt>
            <c:idx val="3"/>
            <c:bubble3D val="0"/>
            <c:spPr>
              <a:solidFill>
                <a:srgbClr val="2B3087"/>
              </a:solidFill>
              <a:ln w="19050">
                <a:noFill/>
              </a:ln>
              <a:effectLst/>
              <a:scene3d>
                <a:camera prst="orthographicFront"/>
                <a:lightRig rig="threePt" dir="t">
                  <a:rot lat="0" lon="0" rev="1200000"/>
                </a:lightRig>
              </a:scene3d>
              <a:sp3d>
                <a:bevelT w="63500" h="25400"/>
              </a:sp3d>
            </c:spPr>
          </c:dPt>
          <c:dPt>
            <c:idx val="4"/>
            <c:bubble3D val="0"/>
            <c:spPr>
              <a:solidFill>
                <a:schemeClr val="accent5"/>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0"/>
              <c:delete val="1"/>
              <c:extLst>
                <c:ext xmlns:c15="http://schemas.microsoft.com/office/drawing/2012/chart" uri="{CE6537A1-D6FC-4f65-9D91-7224C49458BB}"/>
              </c:extLst>
            </c:dLbl>
            <c:dLbl>
              <c:idx val="3"/>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Misoprostol or Mifepristone + misoprostol</c:v>
                </c:pt>
                <c:pt idx="1">
                  <c:v>D&amp;C/D&amp;E</c:v>
                </c:pt>
                <c:pt idx="2">
                  <c:v>Other medical</c:v>
                </c:pt>
                <c:pt idx="3">
                  <c:v>Non-medical methods</c:v>
                </c:pt>
              </c:strCache>
            </c:strRef>
          </c:cat>
          <c:val>
            <c:numRef>
              <c:f>Sheet1!$B$2:$B$5</c:f>
              <c:numCache>
                <c:formatCode>General</c:formatCode>
                <c:ptCount val="4"/>
                <c:pt idx="0">
                  <c:v>38</c:v>
                </c:pt>
                <c:pt idx="1">
                  <c:v>24</c:v>
                </c:pt>
                <c:pt idx="2">
                  <c:v>10</c:v>
                </c:pt>
                <c:pt idx="3">
                  <c:v>27</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7F528B"/>
            </a:solidFill>
            <a:ln>
              <a:noFill/>
            </a:ln>
            <a:scene3d>
              <a:camera prst="orthographicFront"/>
              <a:lightRig rig="threePt" dir="t">
                <a:rot lat="0" lon="0" rev="1200000"/>
              </a:lightRig>
            </a:scene3d>
            <a:sp3d>
              <a:bevelT w="63500" h="25400"/>
            </a:sp3d>
          </c:spPr>
          <c:dPt>
            <c:idx val="0"/>
            <c:bubble3D val="0"/>
            <c:spPr>
              <a:solidFill>
                <a:srgbClr val="7F528B"/>
              </a:solidFill>
              <a:ln w="19050">
                <a:noFill/>
              </a:ln>
              <a:effectLst/>
              <a:scene3d>
                <a:camera prst="orthographicFront"/>
                <a:lightRig rig="threePt" dir="t">
                  <a:rot lat="0" lon="0" rev="1200000"/>
                </a:lightRig>
              </a:scene3d>
              <a:sp3d>
                <a:bevelT w="63500" h="25400"/>
              </a:sp3d>
            </c:spPr>
          </c:dPt>
          <c:dPt>
            <c:idx val="1"/>
            <c:bubble3D val="0"/>
            <c:spPr>
              <a:solidFill>
                <a:srgbClr val="96A866"/>
              </a:solidFill>
              <a:ln w="19050">
                <a:noFill/>
              </a:ln>
              <a:effectLst/>
              <a:scene3d>
                <a:camera prst="orthographicFront"/>
                <a:lightRig rig="threePt" dir="t">
                  <a:rot lat="0" lon="0" rev="1200000"/>
                </a:lightRig>
              </a:scene3d>
              <a:sp3d>
                <a:bevelT w="63500" h="25400"/>
              </a:sp3d>
            </c:spPr>
          </c:dPt>
          <c:dPt>
            <c:idx val="2"/>
            <c:bubble3D val="0"/>
            <c:spPr>
              <a:solidFill>
                <a:srgbClr val="D9157A"/>
              </a:solidFill>
              <a:ln w="19050">
                <a:noFill/>
              </a:ln>
              <a:effectLst/>
              <a:scene3d>
                <a:camera prst="orthographicFront"/>
                <a:lightRig rig="threePt" dir="t">
                  <a:rot lat="0" lon="0" rev="1200000"/>
                </a:lightRig>
              </a:scene3d>
              <a:sp3d>
                <a:bevelT w="63500" h="25400"/>
              </a:sp3d>
            </c:spPr>
          </c:dPt>
          <c:dPt>
            <c:idx val="3"/>
            <c:bubble3D val="0"/>
            <c:spPr>
              <a:solidFill>
                <a:srgbClr val="2B3087"/>
              </a:solidFill>
              <a:ln w="19050">
                <a:noFill/>
              </a:ln>
              <a:effectLst/>
              <a:scene3d>
                <a:camera prst="orthographicFront"/>
                <a:lightRig rig="threePt" dir="t">
                  <a:rot lat="0" lon="0" rev="1200000"/>
                </a:lightRig>
              </a:scene3d>
              <a:sp3d>
                <a:bevelT w="63500" h="25400"/>
              </a:sp3d>
            </c:spPr>
          </c:dPt>
          <c:dPt>
            <c:idx val="4"/>
            <c:bubble3D val="0"/>
            <c:spPr>
              <a:solidFill>
                <a:srgbClr val="7F528B"/>
              </a:solidFill>
              <a:ln w="19050">
                <a:noFill/>
              </a:ln>
              <a:effectLst/>
              <a:scene3d>
                <a:camera prst="orthographicFront"/>
                <a:lightRig rig="threePt" dir="t">
                  <a:rot lat="0" lon="0" rev="1200000"/>
                </a:lightRig>
              </a:scene3d>
              <a:sp3d>
                <a:bevelT w="63500" h="25400"/>
              </a:sp3d>
            </c:spPr>
          </c:dPt>
          <c:dPt>
            <c:idx val="5"/>
            <c:bubble3D val="0"/>
            <c:spPr>
              <a:solidFill>
                <a:srgbClr val="7F528B"/>
              </a:solidFill>
              <a:ln w="19050">
                <a:noFill/>
              </a:ln>
              <a:effectLst/>
              <a:scene3d>
                <a:camera prst="orthographicFront"/>
                <a:lightRig rig="threePt" dir="t">
                  <a:rot lat="0" lon="0" rev="1200000"/>
                </a:lightRig>
              </a:scene3d>
              <a:sp3d>
                <a:bevelT w="63500" h="25400"/>
              </a:sp3d>
            </c:spPr>
          </c:dPt>
          <c:dLbls>
            <c:dLbl>
              <c:idx val="3"/>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Sheet1!$A$2:$A$5</c:f>
              <c:strCache>
                <c:ptCount val="4"/>
                <c:pt idx="0">
                  <c:v>Health care personnel</c:v>
                </c:pt>
                <c:pt idx="1">
                  <c:v>Pharmacist/ chemical seller</c:v>
                </c:pt>
                <c:pt idx="2">
                  <c:v>Relative or friend or other</c:v>
                </c:pt>
                <c:pt idx="3">
                  <c:v>Nobody</c:v>
                </c:pt>
              </c:strCache>
            </c:strRef>
          </c:cat>
          <c:val>
            <c:numRef>
              <c:f>Sheet1!$B$2:$B$5</c:f>
              <c:numCache>
                <c:formatCode>General</c:formatCode>
                <c:ptCount val="4"/>
                <c:pt idx="0">
                  <c:v>41</c:v>
                </c:pt>
                <c:pt idx="1">
                  <c:v>33</c:v>
                </c:pt>
                <c:pt idx="2">
                  <c:v>16</c:v>
                </c:pt>
                <c:pt idx="3">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7F528B"/>
            </a:solidFill>
            <a:ln>
              <a:noFill/>
            </a:ln>
            <a:scene3d>
              <a:camera prst="orthographicFront"/>
              <a:lightRig rig="threePt" dir="t">
                <a:rot lat="0" lon="0" rev="1200000"/>
              </a:lightRig>
            </a:scene3d>
            <a:sp3d>
              <a:bevelT w="63500" h="25400"/>
            </a:sp3d>
          </c:spPr>
          <c:dPt>
            <c:idx val="0"/>
            <c:bubble3D val="0"/>
            <c:spPr>
              <a:solidFill>
                <a:srgbClr val="7F528B"/>
              </a:solidFill>
              <a:ln w="19050">
                <a:noFill/>
              </a:ln>
              <a:effectLst/>
              <a:scene3d>
                <a:camera prst="orthographicFront"/>
                <a:lightRig rig="threePt" dir="t">
                  <a:rot lat="0" lon="0" rev="1200000"/>
                </a:lightRig>
              </a:scene3d>
              <a:sp3d>
                <a:bevelT w="63500" h="25400"/>
              </a:sp3d>
            </c:spPr>
          </c:dPt>
          <c:dPt>
            <c:idx val="1"/>
            <c:bubble3D val="0"/>
            <c:spPr>
              <a:solidFill>
                <a:srgbClr val="96A866"/>
              </a:solidFill>
              <a:ln w="19050">
                <a:noFill/>
              </a:ln>
              <a:effectLst/>
              <a:scene3d>
                <a:camera prst="orthographicFront"/>
                <a:lightRig rig="threePt" dir="t">
                  <a:rot lat="0" lon="0" rev="1200000"/>
                </a:lightRig>
              </a:scene3d>
              <a:sp3d>
                <a:bevelT w="63500" h="25400"/>
              </a:sp3d>
            </c:spPr>
          </c:dPt>
          <c:dPt>
            <c:idx val="2"/>
            <c:bubble3D val="0"/>
            <c:spPr>
              <a:solidFill>
                <a:srgbClr val="D9157A"/>
              </a:solidFill>
              <a:ln w="19050">
                <a:noFill/>
              </a:ln>
              <a:effectLst/>
              <a:scene3d>
                <a:camera prst="orthographicFront"/>
                <a:lightRig rig="threePt" dir="t">
                  <a:rot lat="0" lon="0" rev="1200000"/>
                </a:lightRig>
              </a:scene3d>
              <a:sp3d>
                <a:bevelT w="63500" h="25400"/>
              </a:sp3d>
            </c:spPr>
          </c:dPt>
          <c:dPt>
            <c:idx val="3"/>
            <c:bubble3D val="0"/>
            <c:spPr>
              <a:solidFill>
                <a:srgbClr val="2B3087"/>
              </a:solidFill>
              <a:ln w="19050">
                <a:noFill/>
              </a:ln>
              <a:effectLst/>
              <a:scene3d>
                <a:camera prst="orthographicFront"/>
                <a:lightRig rig="threePt" dir="t">
                  <a:rot lat="0" lon="0" rev="1200000"/>
                </a:lightRig>
              </a:scene3d>
              <a:sp3d>
                <a:bevelT w="63500" h="25400"/>
              </a:sp3d>
            </c:spPr>
          </c:dPt>
          <c:dPt>
            <c:idx val="4"/>
            <c:bubble3D val="0"/>
            <c:spPr>
              <a:solidFill>
                <a:srgbClr val="8E868F"/>
              </a:solidFill>
              <a:ln w="19050">
                <a:noFill/>
              </a:ln>
              <a:effectLst/>
              <a:scene3d>
                <a:camera prst="orthographicFront"/>
                <a:lightRig rig="threePt" dir="t">
                  <a:rot lat="0" lon="0" rev="1200000"/>
                </a:lightRig>
              </a:scene3d>
              <a:sp3d>
                <a:bevelT w="63500" h="25400"/>
              </a:sp3d>
            </c:spPr>
          </c:dPt>
          <c:dPt>
            <c:idx val="5"/>
            <c:bubble3D val="0"/>
            <c:spPr>
              <a:solidFill>
                <a:srgbClr val="7F528B"/>
              </a:solidFill>
              <a:ln w="19050">
                <a:noFill/>
              </a:ln>
              <a:effectLst/>
              <a:scene3d>
                <a:camera prst="orthographicFront"/>
                <a:lightRig rig="threePt" dir="t">
                  <a:rot lat="0" lon="0" rev="1200000"/>
                </a:lightRig>
              </a:scene3d>
              <a:sp3d>
                <a:bevelT w="63500" h="25400"/>
              </a:sp3d>
            </c:spPr>
          </c:dPt>
          <c:dLbls>
            <c:dLbl>
              <c:idx val="3"/>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4"/>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Sheet1!$A$2:$A$6</c:f>
              <c:strCache>
                <c:ptCount val="5"/>
                <c:pt idx="0">
                  <c:v>Public sector facility</c:v>
                </c:pt>
                <c:pt idx="1">
                  <c:v>Private sector facility</c:v>
                </c:pt>
                <c:pt idx="2">
                  <c:v>Pharmacy/ chemist/ drugstore</c:v>
                </c:pt>
                <c:pt idx="3">
                  <c:v>Home</c:v>
                </c:pt>
                <c:pt idx="4">
                  <c:v>Other</c:v>
                </c:pt>
              </c:strCache>
            </c:strRef>
          </c:cat>
          <c:val>
            <c:numRef>
              <c:f>Sheet1!$B$2:$B$6</c:f>
              <c:numCache>
                <c:formatCode>General</c:formatCode>
                <c:ptCount val="5"/>
                <c:pt idx="0">
                  <c:v>20</c:v>
                </c:pt>
                <c:pt idx="1">
                  <c:v>20</c:v>
                </c:pt>
                <c:pt idx="2">
                  <c:v>22</c:v>
                </c:pt>
                <c:pt idx="3">
                  <c:v>37</c:v>
                </c:pt>
                <c:pt idx="4">
                  <c:v>1</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0"/>
          <c:w val="0.96616035172886816"/>
          <c:h val="0.86245056127355302"/>
        </c:manualLayout>
      </c:layout>
      <c:barChart>
        <c:barDir val="col"/>
        <c:grouping val="clustered"/>
        <c:varyColors val="0"/>
        <c:ser>
          <c:idx val="0"/>
          <c:order val="0"/>
          <c:tx>
            <c:strRef>
              <c:f>Sheet1!$B$1</c:f>
              <c:strCache>
                <c:ptCount val="1"/>
                <c:pt idx="0">
                  <c:v>Series 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Middle/JSS/JHS</c:v>
                </c:pt>
                <c:pt idx="3">
                  <c:v>Secondary/ SSS/SHS</c:v>
                </c:pt>
                <c:pt idx="4">
                  <c:v>More than secondary</c:v>
                </c:pt>
              </c:strCache>
            </c:strRef>
          </c:cat>
          <c:val>
            <c:numRef>
              <c:f>Sheet1!$B$2:$B$6</c:f>
              <c:numCache>
                <c:formatCode>0</c:formatCode>
                <c:ptCount val="5"/>
                <c:pt idx="0">
                  <c:v>4</c:v>
                </c:pt>
                <c:pt idx="1">
                  <c:v>7</c:v>
                </c:pt>
                <c:pt idx="2">
                  <c:v>8</c:v>
                </c:pt>
                <c:pt idx="3">
                  <c:v>18</c:v>
                </c:pt>
                <c:pt idx="4">
                  <c:v>38</c:v>
                </c:pt>
              </c:numCache>
            </c:numRef>
          </c:val>
        </c:ser>
        <c:dLbls>
          <c:showLegendKey val="0"/>
          <c:showVal val="0"/>
          <c:showCatName val="0"/>
          <c:showSerName val="0"/>
          <c:showPercent val="0"/>
          <c:showBubbleSize val="0"/>
        </c:dLbls>
        <c:gapWidth val="100"/>
        <c:axId val="343546944"/>
        <c:axId val="343547336"/>
      </c:barChart>
      <c:catAx>
        <c:axId val="3435469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47336"/>
        <c:crosses val="autoZero"/>
        <c:auto val="1"/>
        <c:lblAlgn val="ctr"/>
        <c:lblOffset val="100"/>
        <c:noMultiLvlLbl val="0"/>
      </c:catAx>
      <c:valAx>
        <c:axId val="343547336"/>
        <c:scaling>
          <c:orientation val="minMax"/>
          <c:max val="100"/>
        </c:scaling>
        <c:delete val="1"/>
        <c:axPos val="l"/>
        <c:numFmt formatCode="0" sourceLinked="1"/>
        <c:majorTickMark val="out"/>
        <c:minorTickMark val="none"/>
        <c:tickLblPos val="nextTo"/>
        <c:crossAx val="3435469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7F528B"/>
            </a:solidFill>
            <a:ln>
              <a:noFill/>
            </a:ln>
            <a:scene3d>
              <a:camera prst="orthographicFront"/>
              <a:lightRig rig="threePt" dir="t">
                <a:rot lat="0" lon="0" rev="1200000"/>
              </a:lightRig>
            </a:scene3d>
            <a:sp3d>
              <a:bevelT w="63500" h="25400"/>
            </a:sp3d>
          </c:spPr>
          <c:dPt>
            <c:idx val="0"/>
            <c:bubble3D val="0"/>
            <c:spPr>
              <a:solidFill>
                <a:srgbClr val="7F528B"/>
              </a:solidFill>
              <a:ln w="19050">
                <a:noFill/>
              </a:ln>
              <a:effectLst/>
              <a:scene3d>
                <a:camera prst="orthographicFront"/>
                <a:lightRig rig="threePt" dir="t">
                  <a:rot lat="0" lon="0" rev="1200000"/>
                </a:lightRig>
              </a:scene3d>
              <a:sp3d>
                <a:bevelT w="63500" h="25400"/>
              </a:sp3d>
            </c:spPr>
          </c:dPt>
          <c:dPt>
            <c:idx val="1"/>
            <c:bubble3D val="0"/>
            <c:spPr>
              <a:solidFill>
                <a:srgbClr val="96A866"/>
              </a:solidFill>
              <a:ln w="19050">
                <a:noFill/>
              </a:ln>
              <a:effectLst/>
              <a:scene3d>
                <a:camera prst="orthographicFront"/>
                <a:lightRig rig="threePt" dir="t">
                  <a:rot lat="0" lon="0" rev="1200000"/>
                </a:lightRig>
              </a:scene3d>
              <a:sp3d>
                <a:bevelT w="63500" h="25400"/>
              </a:sp3d>
            </c:spPr>
          </c:dPt>
          <c:dPt>
            <c:idx val="2"/>
            <c:bubble3D val="0"/>
            <c:spPr>
              <a:solidFill>
                <a:srgbClr val="D9157A"/>
              </a:solidFill>
              <a:ln w="19050">
                <a:noFill/>
              </a:ln>
              <a:effectLst/>
              <a:scene3d>
                <a:camera prst="orthographicFront"/>
                <a:lightRig rig="threePt" dir="t">
                  <a:rot lat="0" lon="0" rev="1200000"/>
                </a:lightRig>
              </a:scene3d>
              <a:sp3d>
                <a:bevelT w="63500" h="25400"/>
              </a:sp3d>
            </c:spPr>
          </c:dPt>
          <c:dPt>
            <c:idx val="3"/>
            <c:bubble3D val="0"/>
            <c:spPr>
              <a:solidFill>
                <a:srgbClr val="2B3087"/>
              </a:solidFill>
              <a:ln w="19050">
                <a:noFill/>
              </a:ln>
              <a:effectLst/>
              <a:scene3d>
                <a:camera prst="orthographicFront"/>
                <a:lightRig rig="threePt" dir="t">
                  <a:rot lat="0" lon="0" rev="1200000"/>
                </a:lightRig>
              </a:scene3d>
              <a:sp3d>
                <a:bevelT w="63500" h="25400"/>
              </a:sp3d>
            </c:spPr>
          </c:dPt>
          <c:dPt>
            <c:idx val="4"/>
            <c:bubble3D val="0"/>
            <c:spPr>
              <a:solidFill>
                <a:srgbClr val="8E868F"/>
              </a:solidFill>
              <a:ln w="19050">
                <a:noFill/>
              </a:ln>
              <a:effectLst/>
              <a:scene3d>
                <a:camera prst="orthographicFront"/>
                <a:lightRig rig="threePt" dir="t">
                  <a:rot lat="0" lon="0" rev="1200000"/>
                </a:lightRig>
              </a:scene3d>
              <a:sp3d>
                <a:bevelT w="63500" h="25400"/>
              </a:sp3d>
            </c:spPr>
          </c:dPt>
          <c:dPt>
            <c:idx val="5"/>
            <c:bubble3D val="0"/>
            <c:spPr>
              <a:solidFill>
                <a:srgbClr val="7F528B"/>
              </a:solidFill>
              <a:ln w="19050">
                <a:noFill/>
              </a:ln>
              <a:effectLst/>
              <a:scene3d>
                <a:camera prst="orthographicFront"/>
                <a:lightRig rig="threePt" dir="t">
                  <a:rot lat="0" lon="0" rev="1200000"/>
                </a:lightRig>
              </a:scene3d>
              <a:sp3d>
                <a:bevelT w="63500" h="25400"/>
              </a:sp3d>
            </c:spPr>
          </c:dPt>
          <c:dLbls>
            <c:dLbl>
              <c:idx val="1"/>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2"/>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ext>
              </c:extLst>
            </c:dLbl>
            <c:dLbl>
              <c:idx val="3"/>
              <c:layout/>
              <c:dLblPos val="bestFit"/>
              <c:showLegendKey val="0"/>
              <c:showVal val="0"/>
              <c:showCatName val="1"/>
              <c:showSerName val="0"/>
              <c:showPercent val="1"/>
              <c:showBubbleSize val="0"/>
              <c:extLst>
                <c:ext xmlns:c15="http://schemas.microsoft.com/office/drawing/2012/chart" uri="{CE6537A1-D6FC-4f65-9D91-7224C49458BB}">
                  <c15:layout/>
                </c:ext>
              </c:extLst>
            </c:dLbl>
            <c:dLbl>
              <c:idx val="4"/>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Sheet1!$A$2:$A$6</c:f>
              <c:strCache>
                <c:ptCount val="5"/>
                <c:pt idx="0">
                  <c:v>Accident</c:v>
                </c:pt>
                <c:pt idx="1">
                  <c:v>Something she ate</c:v>
                </c:pt>
                <c:pt idx="2">
                  <c:v>Someone hurt her</c:v>
                </c:pt>
                <c:pt idx="3">
                  <c:v>Spontaneous</c:v>
                </c:pt>
                <c:pt idx="4">
                  <c:v>Other/don't know</c:v>
                </c:pt>
              </c:strCache>
            </c:strRef>
          </c:cat>
          <c:val>
            <c:numRef>
              <c:f>Sheet1!$B$2:$B$6</c:f>
              <c:numCache>
                <c:formatCode>General</c:formatCode>
                <c:ptCount val="5"/>
                <c:pt idx="0">
                  <c:v>10</c:v>
                </c:pt>
                <c:pt idx="1">
                  <c:v>2</c:v>
                </c:pt>
                <c:pt idx="2">
                  <c:v>3</c:v>
                </c:pt>
                <c:pt idx="3">
                  <c:v>74</c:v>
                </c:pt>
                <c:pt idx="4">
                  <c:v>11</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Mother</c:v>
                </c:pt>
              </c:strCache>
            </c:strRef>
          </c:tx>
          <c:spPr>
            <a:solidFill>
              <a:srgbClr val="96A86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1"/>
            <c:invertIfNegative val="0"/>
            <c:bubble3D val="0"/>
            <c:spPr>
              <a:solidFill>
                <a:srgbClr val="96A866"/>
              </a:solidFill>
              <a:ln>
                <a:noFill/>
              </a:ln>
              <a:effectLst/>
              <a:scene3d>
                <a:camera prst="orthographicFront"/>
                <a:lightRig rig="threePt" dir="t">
                  <a:rot lat="0" lon="0" rev="1200000"/>
                </a:lightRig>
              </a:scene3d>
              <a:sp3d>
                <a:bevelT w="63500" h="25400"/>
              </a:sp3d>
            </c:spPr>
          </c:dPt>
          <c:dPt>
            <c:idx val="3"/>
            <c:invertIfNegative val="0"/>
            <c:bubble3D val="0"/>
            <c:spPr>
              <a:solidFill>
                <a:srgbClr val="96A866"/>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Total</c:v>
                </c:pt>
                <c:pt idx="1">
                  <c:v>Lowest</c:v>
                </c:pt>
                <c:pt idx="2">
                  <c:v>Second</c:v>
                </c:pt>
                <c:pt idx="3">
                  <c:v>Middle</c:v>
                </c:pt>
                <c:pt idx="4">
                  <c:v>Fourth</c:v>
                </c:pt>
                <c:pt idx="5">
                  <c:v>Highest</c:v>
                </c:pt>
              </c:strCache>
            </c:strRef>
          </c:cat>
          <c:val>
            <c:numRef>
              <c:f>Sheet1!$B$2:$B$7</c:f>
              <c:numCache>
                <c:formatCode>General</c:formatCode>
                <c:ptCount val="6"/>
                <c:pt idx="0">
                  <c:v>74</c:v>
                </c:pt>
                <c:pt idx="1">
                  <c:v>65</c:v>
                </c:pt>
                <c:pt idx="2">
                  <c:v>68</c:v>
                </c:pt>
                <c:pt idx="3">
                  <c:v>75</c:v>
                </c:pt>
                <c:pt idx="4">
                  <c:v>77</c:v>
                </c:pt>
                <c:pt idx="5">
                  <c:v>79</c:v>
                </c:pt>
              </c:numCache>
            </c:numRef>
          </c:val>
        </c:ser>
        <c:dLbls>
          <c:dLblPos val="outEnd"/>
          <c:showLegendKey val="0"/>
          <c:showVal val="1"/>
          <c:showCatName val="0"/>
          <c:showSerName val="0"/>
          <c:showPercent val="0"/>
          <c:showBubbleSize val="0"/>
        </c:dLbls>
        <c:gapWidth val="100"/>
        <c:axId val="343548512"/>
        <c:axId val="343548904"/>
      </c:barChart>
      <c:catAx>
        <c:axId val="343548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48904"/>
        <c:crosses val="autoZero"/>
        <c:auto val="1"/>
        <c:lblAlgn val="ctr"/>
        <c:lblOffset val="100"/>
        <c:noMultiLvlLbl val="0"/>
      </c:catAx>
      <c:valAx>
        <c:axId val="343548904"/>
        <c:scaling>
          <c:orientation val="minMax"/>
          <c:max val="100"/>
        </c:scaling>
        <c:delete val="1"/>
        <c:axPos val="l"/>
        <c:numFmt formatCode="General" sourceLinked="1"/>
        <c:majorTickMark val="out"/>
        <c:minorTickMark val="none"/>
        <c:tickLblPos val="nextTo"/>
        <c:crossAx val="343548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
          <c:w val="0.96616035172886816"/>
          <c:h val="0.90846013958049676"/>
        </c:manualLayout>
      </c:layout>
      <c:barChart>
        <c:barDir val="col"/>
        <c:grouping val="clustered"/>
        <c:varyColors val="0"/>
        <c:ser>
          <c:idx val="0"/>
          <c:order val="0"/>
          <c:tx>
            <c:strRef>
              <c:f>Sheet1!$B$1</c:f>
              <c:strCache>
                <c:ptCount val="1"/>
                <c:pt idx="0">
                  <c:v>Series 1</c:v>
                </c:pt>
              </c:strCache>
            </c:strRef>
          </c:tx>
          <c:spPr>
            <a:solidFill>
              <a:srgbClr val="604878"/>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Uterus cleaned</c:v>
                </c:pt>
                <c:pt idx="1">
                  <c:v>Antibiotics</c:v>
                </c:pt>
                <c:pt idx="2">
                  <c:v>Pain relievers</c:v>
                </c:pt>
                <c:pt idx="3">
                  <c:v>Experienced health problems</c:v>
                </c:pt>
              </c:strCache>
            </c:strRef>
          </c:cat>
          <c:val>
            <c:numRef>
              <c:f>Sheet1!$B$2:$B$5</c:f>
              <c:numCache>
                <c:formatCode>General</c:formatCode>
                <c:ptCount val="4"/>
                <c:pt idx="0">
                  <c:v>45</c:v>
                </c:pt>
                <c:pt idx="1">
                  <c:v>76</c:v>
                </c:pt>
                <c:pt idx="2">
                  <c:v>77</c:v>
                </c:pt>
                <c:pt idx="3">
                  <c:v>13</c:v>
                </c:pt>
              </c:numCache>
            </c:numRef>
          </c:val>
        </c:ser>
        <c:dLbls>
          <c:dLblPos val="outEnd"/>
          <c:showLegendKey val="0"/>
          <c:showVal val="1"/>
          <c:showCatName val="0"/>
          <c:showSerName val="0"/>
          <c:showPercent val="0"/>
          <c:showBubbleSize val="0"/>
        </c:dLbls>
        <c:gapWidth val="100"/>
        <c:axId val="343549688"/>
        <c:axId val="343550080"/>
      </c:barChart>
      <c:catAx>
        <c:axId val="3435496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50080"/>
        <c:crosses val="autoZero"/>
        <c:auto val="1"/>
        <c:lblAlgn val="ctr"/>
        <c:lblOffset val="100"/>
        <c:noMultiLvlLbl val="0"/>
      </c:catAx>
      <c:valAx>
        <c:axId val="343550080"/>
        <c:scaling>
          <c:orientation val="minMax"/>
          <c:max val="100"/>
        </c:scaling>
        <c:delete val="1"/>
        <c:axPos val="l"/>
        <c:numFmt formatCode="General" sourceLinked="1"/>
        <c:majorTickMark val="out"/>
        <c:minorTickMark val="none"/>
        <c:tickLblPos val="nextTo"/>
        <c:crossAx val="3435496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078597339782346E-2"/>
          <c:w val="0.99212287244522512"/>
          <c:h val="0.80930657247046056"/>
        </c:manualLayout>
      </c:layout>
      <c:barChart>
        <c:barDir val="col"/>
        <c:grouping val="clustered"/>
        <c:varyColors val="0"/>
        <c:ser>
          <c:idx val="0"/>
          <c:order val="0"/>
          <c:tx>
            <c:strRef>
              <c:f>Sheet1!$B$1</c:f>
              <c:strCache>
                <c:ptCount val="1"/>
                <c:pt idx="0">
                  <c:v>Series 1</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2"/>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25</c:v>
                </c:pt>
                <c:pt idx="1">
                  <c:v>12</c:v>
                </c:pt>
                <c:pt idx="2">
                  <c:v>37</c:v>
                </c:pt>
                <c:pt idx="3">
                  <c:v>16</c:v>
                </c:pt>
                <c:pt idx="4">
                  <c:v>52</c:v>
                </c:pt>
              </c:numCache>
            </c:numRef>
          </c:val>
        </c:ser>
        <c:dLbls>
          <c:dLblPos val="outEnd"/>
          <c:showLegendKey val="0"/>
          <c:showVal val="1"/>
          <c:showCatName val="0"/>
          <c:showSerName val="0"/>
          <c:showPercent val="0"/>
          <c:showBubbleSize val="0"/>
        </c:dLbls>
        <c:gapWidth val="100"/>
        <c:axId val="343551648"/>
        <c:axId val="343552040"/>
      </c:barChart>
      <c:catAx>
        <c:axId val="3435516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52040"/>
        <c:crosses val="autoZero"/>
        <c:auto val="1"/>
        <c:lblAlgn val="ctr"/>
        <c:lblOffset val="100"/>
        <c:noMultiLvlLbl val="0"/>
      </c:catAx>
      <c:valAx>
        <c:axId val="343552040"/>
        <c:scaling>
          <c:orientation val="minMax"/>
          <c:max val="150"/>
          <c:min val="0"/>
        </c:scaling>
        <c:delete val="1"/>
        <c:axPos val="l"/>
        <c:numFmt formatCode="General" sourceLinked="1"/>
        <c:majorTickMark val="out"/>
        <c:minorTickMark val="none"/>
        <c:tickLblPos val="nextTo"/>
        <c:crossAx val="343551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Infant mortality</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Sheet1!$B$2:$B$3</c:f>
              <c:numCache>
                <c:formatCode>General</c:formatCode>
                <c:ptCount val="2"/>
                <c:pt idx="0">
                  <c:v>36</c:v>
                </c:pt>
                <c:pt idx="1">
                  <c:v>38</c:v>
                </c:pt>
              </c:numCache>
            </c:numRef>
          </c:val>
        </c:ser>
        <c:ser>
          <c:idx val="1"/>
          <c:order val="1"/>
          <c:tx>
            <c:strRef>
              <c:f>Sheet1!$C$1</c:f>
              <c:strCache>
                <c:ptCount val="1"/>
                <c:pt idx="0">
                  <c:v>Under-5 mortality</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Urban</c:v>
                </c:pt>
                <c:pt idx="1">
                  <c:v>Rural</c:v>
                </c:pt>
              </c:strCache>
            </c:strRef>
          </c:cat>
          <c:val>
            <c:numRef>
              <c:f>Sheet1!$C$2:$C$3</c:f>
              <c:numCache>
                <c:formatCode>General</c:formatCode>
                <c:ptCount val="2"/>
                <c:pt idx="0">
                  <c:v>48</c:v>
                </c:pt>
                <c:pt idx="1">
                  <c:v>56</c:v>
                </c:pt>
              </c:numCache>
            </c:numRef>
          </c:val>
        </c:ser>
        <c:dLbls>
          <c:dLblPos val="outEnd"/>
          <c:showLegendKey val="0"/>
          <c:showVal val="1"/>
          <c:showCatName val="0"/>
          <c:showSerName val="0"/>
          <c:showPercent val="0"/>
          <c:showBubbleSize val="0"/>
        </c:dLbls>
        <c:gapWidth val="100"/>
        <c:axId val="343552432"/>
        <c:axId val="343552824"/>
      </c:barChart>
      <c:catAx>
        <c:axId val="3435524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52824"/>
        <c:crosses val="autoZero"/>
        <c:auto val="1"/>
        <c:lblAlgn val="ctr"/>
        <c:lblOffset val="100"/>
        <c:noMultiLvlLbl val="0"/>
      </c:catAx>
      <c:valAx>
        <c:axId val="343552824"/>
        <c:scaling>
          <c:orientation val="minMax"/>
          <c:max val="100"/>
        </c:scaling>
        <c:delete val="1"/>
        <c:axPos val="l"/>
        <c:numFmt formatCode="General" sourceLinked="1"/>
        <c:majorTickMark val="out"/>
        <c:minorTickMark val="none"/>
        <c:tickLblPos val="nextTo"/>
        <c:crossAx val="343552432"/>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9480048367593698E-2"/>
          <c:w val="0.96616035172886816"/>
          <c:h val="0.85525578649706269"/>
        </c:manualLayout>
      </c:layout>
      <c:barChart>
        <c:barDir val="col"/>
        <c:grouping val="clustered"/>
        <c:varyColors val="0"/>
        <c:ser>
          <c:idx val="0"/>
          <c:order val="0"/>
          <c:tx>
            <c:strRef>
              <c:f>Sheet1!$B$1</c:f>
              <c:strCache>
                <c:ptCount val="1"/>
                <c:pt idx="0">
                  <c:v>Infant mortality</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9157A"/>
              </a:solidFill>
              <a:ln>
                <a:noFill/>
              </a:ln>
              <a:effectLst/>
              <a:scene3d>
                <a:camera prst="orthographicFront"/>
                <a:lightRig rig="threePt" dir="t">
                  <a:rot lat="0" lon="0" rev="1200000"/>
                </a:lightRig>
              </a:scene3d>
              <a:sp3d>
                <a:bevelT w="63500" h="25400"/>
              </a:sp3d>
            </c:spPr>
          </c:dPt>
          <c:dPt>
            <c:idx val="2"/>
            <c:invertIfNegative val="0"/>
            <c:bubble3D val="0"/>
            <c:spPr>
              <a:solidFill>
                <a:srgbClr val="D9157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Middle/JSS/JHS</c:v>
                </c:pt>
                <c:pt idx="3">
                  <c:v>Secondary/ SSS/SHS</c:v>
                </c:pt>
                <c:pt idx="4">
                  <c:v>More than secondary</c:v>
                </c:pt>
              </c:strCache>
            </c:strRef>
          </c:cat>
          <c:val>
            <c:numRef>
              <c:f>Sheet1!$B$2:$B$6</c:f>
              <c:numCache>
                <c:formatCode>0</c:formatCode>
                <c:ptCount val="5"/>
                <c:pt idx="0">
                  <c:v>43</c:v>
                </c:pt>
                <c:pt idx="1">
                  <c:v>44</c:v>
                </c:pt>
                <c:pt idx="2">
                  <c:v>36</c:v>
                </c:pt>
                <c:pt idx="3">
                  <c:v>46</c:v>
                </c:pt>
                <c:pt idx="4">
                  <c:v>27</c:v>
                </c:pt>
              </c:numCache>
            </c:numRef>
          </c:val>
        </c:ser>
        <c:ser>
          <c:idx val="1"/>
          <c:order val="1"/>
          <c:tx>
            <c:strRef>
              <c:f>Sheet1!$C$1</c:f>
              <c:strCache>
                <c:ptCount val="1"/>
                <c:pt idx="0">
                  <c:v>Under-5 mortality</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No education</c:v>
                </c:pt>
                <c:pt idx="1">
                  <c:v>Primary</c:v>
                </c:pt>
                <c:pt idx="2">
                  <c:v>Middle/JSS/JHS</c:v>
                </c:pt>
                <c:pt idx="3">
                  <c:v>Secondary/ SSS/SHS</c:v>
                </c:pt>
                <c:pt idx="4">
                  <c:v>More than secondary</c:v>
                </c:pt>
              </c:strCache>
            </c:strRef>
          </c:cat>
          <c:val>
            <c:numRef>
              <c:f>Sheet1!$C$2:$C$6</c:f>
              <c:numCache>
                <c:formatCode>0</c:formatCode>
                <c:ptCount val="5"/>
                <c:pt idx="0">
                  <c:v>71</c:v>
                </c:pt>
                <c:pt idx="1">
                  <c:v>64</c:v>
                </c:pt>
                <c:pt idx="2">
                  <c:v>49</c:v>
                </c:pt>
                <c:pt idx="3">
                  <c:v>54</c:v>
                </c:pt>
                <c:pt idx="4">
                  <c:v>31</c:v>
                </c:pt>
              </c:numCache>
            </c:numRef>
          </c:val>
        </c:ser>
        <c:dLbls>
          <c:dLblPos val="outEnd"/>
          <c:showLegendKey val="0"/>
          <c:showVal val="1"/>
          <c:showCatName val="0"/>
          <c:showSerName val="0"/>
          <c:showPercent val="0"/>
          <c:showBubbleSize val="0"/>
        </c:dLbls>
        <c:gapWidth val="100"/>
        <c:axId val="343553608"/>
        <c:axId val="343554000"/>
      </c:barChart>
      <c:catAx>
        <c:axId val="343553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54000"/>
        <c:crosses val="autoZero"/>
        <c:auto val="1"/>
        <c:lblAlgn val="ctr"/>
        <c:lblOffset val="100"/>
        <c:noMultiLvlLbl val="0"/>
      </c:catAx>
      <c:valAx>
        <c:axId val="343554000"/>
        <c:scaling>
          <c:orientation val="minMax"/>
          <c:max val="150"/>
        </c:scaling>
        <c:delete val="1"/>
        <c:axPos val="l"/>
        <c:numFmt formatCode="0" sourceLinked="1"/>
        <c:majorTickMark val="out"/>
        <c:minorTickMark val="none"/>
        <c:tickLblPos val="nextTo"/>
        <c:crossAx val="343553608"/>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4.2447324072399078E-3"/>
          <c:w val="0.96616035172886816"/>
          <c:h val="0.89925791924135234"/>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54</c:v>
                </c:pt>
                <c:pt idx="1">
                  <c:v>65</c:v>
                </c:pt>
                <c:pt idx="2">
                  <c:v>41</c:v>
                </c:pt>
              </c:numCache>
            </c:numRef>
          </c:val>
        </c:ser>
        <c:dLbls>
          <c:dLblPos val="outEnd"/>
          <c:showLegendKey val="0"/>
          <c:showVal val="1"/>
          <c:showCatName val="0"/>
          <c:showSerName val="0"/>
          <c:showPercent val="0"/>
          <c:showBubbleSize val="0"/>
        </c:dLbls>
        <c:gapWidth val="100"/>
        <c:axId val="296156696"/>
        <c:axId val="296157480"/>
      </c:barChart>
      <c:catAx>
        <c:axId val="2961566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296157480"/>
        <c:crosses val="autoZero"/>
        <c:auto val="1"/>
        <c:lblAlgn val="ctr"/>
        <c:lblOffset val="100"/>
        <c:noMultiLvlLbl val="0"/>
      </c:catAx>
      <c:valAx>
        <c:axId val="296157480"/>
        <c:scaling>
          <c:orientation val="minMax"/>
          <c:max val="100"/>
        </c:scaling>
        <c:delete val="1"/>
        <c:axPos val="l"/>
        <c:numFmt formatCode="0" sourceLinked="1"/>
        <c:majorTickMark val="out"/>
        <c:minorTickMark val="none"/>
        <c:tickLblPos val="nextTo"/>
        <c:crossAx val="29615669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8.7061668681983076E-2"/>
          <c:w val="0.96616035172886816"/>
          <c:h val="0.82381685058412435"/>
        </c:manualLayout>
      </c:layout>
      <c:barChart>
        <c:barDir val="col"/>
        <c:grouping val="clustered"/>
        <c:varyColors val="0"/>
        <c:ser>
          <c:idx val="0"/>
          <c:order val="0"/>
          <c:tx>
            <c:strRef>
              <c:f>Sheet1!$B$1</c:f>
              <c:strCache>
                <c:ptCount val="1"/>
                <c:pt idx="0">
                  <c:v>Infant mortality</c:v>
                </c:pt>
              </c:strCache>
            </c:strRef>
          </c:tx>
          <c:spPr>
            <a:solidFill>
              <a:srgbClr val="D9157A"/>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D9157A"/>
              </a:solidFill>
              <a:ln>
                <a:noFill/>
              </a:ln>
              <a:effectLst/>
              <a:scene3d>
                <a:camera prst="orthographicFront"/>
                <a:lightRig rig="threePt" dir="t">
                  <a:rot lat="0" lon="0" rev="1200000"/>
                </a:lightRig>
              </a:scene3d>
              <a:sp3d>
                <a:bevelT w="63500" h="25400"/>
              </a:sp3d>
            </c:spPr>
          </c:dPt>
          <c:dPt>
            <c:idx val="2"/>
            <c:invertIfNegative val="0"/>
            <c:bubble3D val="0"/>
            <c:spPr>
              <a:solidFill>
                <a:srgbClr val="D9157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42</c:v>
                </c:pt>
                <c:pt idx="1">
                  <c:v>45</c:v>
                </c:pt>
                <c:pt idx="2">
                  <c:v>37</c:v>
                </c:pt>
                <c:pt idx="3">
                  <c:v>44</c:v>
                </c:pt>
                <c:pt idx="4">
                  <c:v>30</c:v>
                </c:pt>
              </c:numCache>
            </c:numRef>
          </c:val>
        </c:ser>
        <c:ser>
          <c:idx val="1"/>
          <c:order val="1"/>
          <c:tx>
            <c:strRef>
              <c:f>Sheet1!$C$1</c:f>
              <c:strCache>
                <c:ptCount val="1"/>
                <c:pt idx="0">
                  <c:v>Under-5 mortality</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Sheet1!$C$2:$C$6</c:f>
              <c:numCache>
                <c:formatCode>General</c:formatCode>
                <c:ptCount val="5"/>
                <c:pt idx="0">
                  <c:v>68</c:v>
                </c:pt>
                <c:pt idx="1">
                  <c:v>66</c:v>
                </c:pt>
                <c:pt idx="2">
                  <c:v>59</c:v>
                </c:pt>
                <c:pt idx="3">
                  <c:v>58</c:v>
                </c:pt>
                <c:pt idx="4">
                  <c:v>35</c:v>
                </c:pt>
              </c:numCache>
            </c:numRef>
          </c:val>
        </c:ser>
        <c:dLbls>
          <c:dLblPos val="outEnd"/>
          <c:showLegendKey val="0"/>
          <c:showVal val="1"/>
          <c:showCatName val="0"/>
          <c:showSerName val="0"/>
          <c:showPercent val="0"/>
          <c:showBubbleSize val="0"/>
        </c:dLbls>
        <c:gapWidth val="100"/>
        <c:axId val="343554784"/>
        <c:axId val="343555176"/>
      </c:barChart>
      <c:catAx>
        <c:axId val="3435547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43555176"/>
        <c:crosses val="autoZero"/>
        <c:auto val="1"/>
        <c:lblAlgn val="ctr"/>
        <c:lblOffset val="100"/>
        <c:noMultiLvlLbl val="0"/>
      </c:catAx>
      <c:valAx>
        <c:axId val="343555176"/>
        <c:scaling>
          <c:orientation val="minMax"/>
          <c:max val="150"/>
          <c:min val="0"/>
        </c:scaling>
        <c:delete val="1"/>
        <c:axPos val="l"/>
        <c:numFmt formatCode="General" sourceLinked="1"/>
        <c:majorTickMark val="out"/>
        <c:minorTickMark val="none"/>
        <c:tickLblPos val="nextTo"/>
        <c:crossAx val="34355478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7697135684126442E-2"/>
          <c:w val="0.96616035172886816"/>
          <c:h val="0.83580546996842786"/>
        </c:manualLayout>
      </c:layout>
      <c:lineChart>
        <c:grouping val="standard"/>
        <c:varyColors val="0"/>
        <c:ser>
          <c:idx val="0"/>
          <c:order val="0"/>
          <c:tx>
            <c:strRef>
              <c:f>Sheet1!$B$1</c:f>
              <c:strCache>
                <c:ptCount val="1"/>
                <c:pt idx="0">
                  <c:v>Neonatal mortality</c:v>
                </c:pt>
              </c:strCache>
            </c:strRef>
          </c:tx>
          <c:spPr>
            <a:ln w="63500" cap="rnd">
              <a:solidFill>
                <a:srgbClr val="96A866"/>
              </a:solidFill>
              <a:round/>
            </a:ln>
            <a:effectLst/>
          </c:spPr>
          <c:marker>
            <c:symbol val="circle"/>
            <c:size val="5"/>
            <c:spPr>
              <a:solidFill>
                <a:srgbClr val="96A866"/>
              </a:solidFill>
              <a:ln w="63500" cap="rnd">
                <a:solidFill>
                  <a:srgbClr val="96A866"/>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2007 GMHS</c:v>
                </c:pt>
                <c:pt idx="5">
                  <c:v>2014 GDHS</c:v>
                </c:pt>
                <c:pt idx="6">
                  <c:v>2017 GMHS</c:v>
                </c:pt>
              </c:strCache>
            </c:strRef>
          </c:cat>
          <c:val>
            <c:numRef>
              <c:f>Sheet1!$B$2:$B$8</c:f>
              <c:numCache>
                <c:formatCode>General</c:formatCode>
                <c:ptCount val="7"/>
                <c:pt idx="0">
                  <c:v>43</c:v>
                </c:pt>
                <c:pt idx="1">
                  <c:v>41</c:v>
                </c:pt>
                <c:pt idx="2">
                  <c:v>30</c:v>
                </c:pt>
                <c:pt idx="3">
                  <c:v>43</c:v>
                </c:pt>
                <c:pt idx="4">
                  <c:v>29</c:v>
                </c:pt>
                <c:pt idx="5">
                  <c:v>29</c:v>
                </c:pt>
                <c:pt idx="6">
                  <c:v>25</c:v>
                </c:pt>
              </c:numCache>
            </c:numRef>
          </c:val>
          <c:smooth val="0"/>
        </c:ser>
        <c:ser>
          <c:idx val="1"/>
          <c:order val="1"/>
          <c:tx>
            <c:strRef>
              <c:f>Sheet1!$C$1</c:f>
              <c:strCache>
                <c:ptCount val="1"/>
                <c:pt idx="0">
                  <c:v>Infant mortality</c:v>
                </c:pt>
              </c:strCache>
            </c:strRef>
          </c:tx>
          <c:spPr>
            <a:ln w="63500" cap="rnd">
              <a:solidFill>
                <a:srgbClr val="D9157A"/>
              </a:solidFill>
              <a:round/>
            </a:ln>
            <a:effectLst/>
          </c:spPr>
          <c:marker>
            <c:symbol val="circle"/>
            <c:size val="5"/>
            <c:spPr>
              <a:solidFill>
                <a:srgbClr val="D9157A"/>
              </a:solidFill>
              <a:ln w="63500">
                <a:solidFill>
                  <a:srgbClr val="D9157A"/>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2007 GMHS</c:v>
                </c:pt>
                <c:pt idx="5">
                  <c:v>2014 GDHS</c:v>
                </c:pt>
                <c:pt idx="6">
                  <c:v>2017 GMHS</c:v>
                </c:pt>
              </c:strCache>
            </c:strRef>
          </c:cat>
          <c:val>
            <c:numRef>
              <c:f>Sheet1!$C$2:$C$8</c:f>
              <c:numCache>
                <c:formatCode>General</c:formatCode>
                <c:ptCount val="7"/>
                <c:pt idx="0">
                  <c:v>77</c:v>
                </c:pt>
                <c:pt idx="1">
                  <c:v>66</c:v>
                </c:pt>
                <c:pt idx="2">
                  <c:v>57</c:v>
                </c:pt>
                <c:pt idx="3">
                  <c:v>64</c:v>
                </c:pt>
                <c:pt idx="4">
                  <c:v>50</c:v>
                </c:pt>
                <c:pt idx="5">
                  <c:v>41</c:v>
                </c:pt>
                <c:pt idx="6">
                  <c:v>37</c:v>
                </c:pt>
              </c:numCache>
            </c:numRef>
          </c:val>
          <c:smooth val="0"/>
        </c:ser>
        <c:ser>
          <c:idx val="2"/>
          <c:order val="2"/>
          <c:tx>
            <c:strRef>
              <c:f>Sheet1!$D$1</c:f>
              <c:strCache>
                <c:ptCount val="1"/>
                <c:pt idx="0">
                  <c:v>Under-5 mortality</c:v>
                </c:pt>
              </c:strCache>
            </c:strRef>
          </c:tx>
          <c:spPr>
            <a:ln w="63500" cap="rnd">
              <a:solidFill>
                <a:srgbClr val="7F528B"/>
              </a:solidFill>
              <a:round/>
            </a:ln>
            <a:effectLst/>
          </c:spPr>
          <c:marker>
            <c:symbol val="circle"/>
            <c:size val="5"/>
            <c:spPr>
              <a:solidFill>
                <a:srgbClr val="7F528B"/>
              </a:solidFill>
              <a:ln w="63500">
                <a:solidFill>
                  <a:srgbClr val="7F528B"/>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GDHS</c:v>
                </c:pt>
                <c:pt idx="1">
                  <c:v>1993 GDHS</c:v>
                </c:pt>
                <c:pt idx="2">
                  <c:v>1998 GDHS</c:v>
                </c:pt>
                <c:pt idx="3">
                  <c:v>2003 GDHS</c:v>
                </c:pt>
                <c:pt idx="4">
                  <c:v>2007 GMHS</c:v>
                </c:pt>
                <c:pt idx="5">
                  <c:v>2014 GDHS</c:v>
                </c:pt>
                <c:pt idx="6">
                  <c:v>2017 GMHS</c:v>
                </c:pt>
              </c:strCache>
            </c:strRef>
          </c:cat>
          <c:val>
            <c:numRef>
              <c:f>Sheet1!$D$2:$D$8</c:f>
              <c:numCache>
                <c:formatCode>General</c:formatCode>
                <c:ptCount val="7"/>
                <c:pt idx="0">
                  <c:v>155</c:v>
                </c:pt>
                <c:pt idx="1">
                  <c:v>119</c:v>
                </c:pt>
                <c:pt idx="2">
                  <c:v>108</c:v>
                </c:pt>
                <c:pt idx="3">
                  <c:v>111</c:v>
                </c:pt>
                <c:pt idx="4">
                  <c:v>82</c:v>
                </c:pt>
                <c:pt idx="5">
                  <c:v>60</c:v>
                </c:pt>
                <c:pt idx="6">
                  <c:v>52</c:v>
                </c:pt>
              </c:numCache>
            </c:numRef>
          </c:val>
          <c:smooth val="0"/>
        </c:ser>
        <c:dLbls>
          <c:dLblPos val="t"/>
          <c:showLegendKey val="0"/>
          <c:showVal val="1"/>
          <c:showCatName val="0"/>
          <c:showSerName val="0"/>
          <c:showPercent val="0"/>
          <c:showBubbleSize val="0"/>
        </c:dLbls>
        <c:marker val="1"/>
        <c:smooth val="0"/>
        <c:axId val="433857320"/>
        <c:axId val="433857712"/>
      </c:lineChart>
      <c:catAx>
        <c:axId val="4338573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57712"/>
        <c:crosses val="autoZero"/>
        <c:auto val="1"/>
        <c:lblAlgn val="ctr"/>
        <c:lblOffset val="100"/>
        <c:noMultiLvlLbl val="0"/>
      </c:catAx>
      <c:valAx>
        <c:axId val="433857712"/>
        <c:scaling>
          <c:orientation val="minMax"/>
          <c:max val="175"/>
          <c:min val="0"/>
        </c:scaling>
        <c:delete val="1"/>
        <c:axPos val="l"/>
        <c:numFmt formatCode="General" sourceLinked="1"/>
        <c:majorTickMark val="out"/>
        <c:minorTickMark val="none"/>
        <c:tickLblPos val="nextTo"/>
        <c:crossAx val="4338573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388149939540504E-2"/>
          <c:w val="0.96616035172886816"/>
          <c:h val="0.8310719896409563"/>
        </c:manualLayout>
      </c:layout>
      <c:barChart>
        <c:barDir val="col"/>
        <c:grouping val="clustered"/>
        <c:varyColors val="0"/>
        <c:ser>
          <c:idx val="0"/>
          <c:order val="0"/>
          <c:tx>
            <c:strRef>
              <c:f>Sheet1!$B$1</c:f>
              <c:strCache>
                <c:ptCount val="1"/>
                <c:pt idx="0">
                  <c:v>&lt;2 years</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63</c:v>
                </c:pt>
                <c:pt idx="1">
                  <c:v>90</c:v>
                </c:pt>
              </c:numCache>
            </c:numRef>
          </c:val>
        </c:ser>
        <c:ser>
          <c:idx val="1"/>
          <c:order val="1"/>
          <c:tx>
            <c:strRef>
              <c:f>Sheet1!$C$1</c:f>
              <c:strCache>
                <c:ptCount val="1"/>
                <c:pt idx="0">
                  <c:v>2 years</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32</c:v>
                </c:pt>
                <c:pt idx="1">
                  <c:v>52</c:v>
                </c:pt>
              </c:numCache>
            </c:numRef>
          </c:val>
        </c:ser>
        <c:ser>
          <c:idx val="2"/>
          <c:order val="2"/>
          <c:tx>
            <c:strRef>
              <c:f>Sheet1!$D$1</c:f>
              <c:strCache>
                <c:ptCount val="1"/>
                <c:pt idx="0">
                  <c:v>3 years</c:v>
                </c:pt>
              </c:strCache>
            </c:strRef>
          </c:tx>
          <c:spPr>
            <a:solidFill>
              <a:srgbClr val="8E86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33</c:v>
                </c:pt>
                <c:pt idx="1">
                  <c:v>50</c:v>
                </c:pt>
              </c:numCache>
            </c:numRef>
          </c:val>
        </c:ser>
        <c:ser>
          <c:idx val="3"/>
          <c:order val="3"/>
          <c:tx>
            <c:strRef>
              <c:f>Sheet1!$E$1</c:f>
              <c:strCache>
                <c:ptCount val="1"/>
                <c:pt idx="0">
                  <c:v>4+ years</c:v>
                </c:pt>
              </c:strCache>
            </c:strRef>
          </c:tx>
          <c:spPr>
            <a:solidFill>
              <a:srgbClr val="96A86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34</c:v>
                </c:pt>
                <c:pt idx="1">
                  <c:v>46</c:v>
                </c:pt>
              </c:numCache>
            </c:numRef>
          </c:val>
        </c:ser>
        <c:dLbls>
          <c:dLblPos val="outEnd"/>
          <c:showLegendKey val="0"/>
          <c:showVal val="1"/>
          <c:showCatName val="0"/>
          <c:showSerName val="0"/>
          <c:showPercent val="0"/>
          <c:showBubbleSize val="0"/>
        </c:dLbls>
        <c:gapWidth val="100"/>
        <c:axId val="343550864"/>
        <c:axId val="433858496"/>
      </c:barChart>
      <c:catAx>
        <c:axId val="3435508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58496"/>
        <c:crosses val="autoZero"/>
        <c:auto val="1"/>
        <c:lblAlgn val="ctr"/>
        <c:lblOffset val="100"/>
        <c:noMultiLvlLbl val="0"/>
      </c:catAx>
      <c:valAx>
        <c:axId val="433858496"/>
        <c:scaling>
          <c:orientation val="minMax"/>
          <c:max val="150"/>
          <c:min val="0"/>
        </c:scaling>
        <c:delete val="1"/>
        <c:axPos val="l"/>
        <c:numFmt formatCode="General" sourceLinked="1"/>
        <c:majorTickMark val="out"/>
        <c:minorTickMark val="none"/>
        <c:tickLblPos val="nextTo"/>
        <c:crossAx val="34355086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&lt;20</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2"/>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42</c:v>
                </c:pt>
                <c:pt idx="1">
                  <c:v>65</c:v>
                </c:pt>
              </c:numCache>
            </c:numRef>
          </c:val>
        </c:ser>
        <c:ser>
          <c:idx val="1"/>
          <c:order val="1"/>
          <c:tx>
            <c:strRef>
              <c:f>Sheet1!$C$1</c:f>
              <c:strCache>
                <c:ptCount val="1"/>
                <c:pt idx="0">
                  <c:v>20-29</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38</c:v>
                </c:pt>
                <c:pt idx="1">
                  <c:v>58</c:v>
                </c:pt>
              </c:numCache>
            </c:numRef>
          </c:val>
        </c:ser>
        <c:ser>
          <c:idx val="2"/>
          <c:order val="2"/>
          <c:tx>
            <c:strRef>
              <c:f>Sheet1!$D$1</c:f>
              <c:strCache>
                <c:ptCount val="1"/>
                <c:pt idx="0">
                  <c:v>30-39</c:v>
                </c:pt>
              </c:strCache>
            </c:strRef>
          </c:tx>
          <c:spPr>
            <a:solidFill>
              <a:srgbClr val="8E86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41</c:v>
                </c:pt>
                <c:pt idx="1">
                  <c:v>56</c:v>
                </c:pt>
              </c:numCache>
            </c:numRef>
          </c:val>
        </c:ser>
        <c:ser>
          <c:idx val="3"/>
          <c:order val="3"/>
          <c:tx>
            <c:strRef>
              <c:f>Sheet1!$E$1</c:f>
              <c:strCache>
                <c:ptCount val="1"/>
                <c:pt idx="0">
                  <c:v>40-49</c:v>
                </c:pt>
              </c:strCache>
            </c:strRef>
          </c:tx>
          <c:spPr>
            <a:solidFill>
              <a:srgbClr val="96A86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55</c:v>
                </c:pt>
                <c:pt idx="1">
                  <c:v>67</c:v>
                </c:pt>
              </c:numCache>
            </c:numRef>
          </c:val>
        </c:ser>
        <c:dLbls>
          <c:dLblPos val="outEnd"/>
          <c:showLegendKey val="0"/>
          <c:showVal val="1"/>
          <c:showCatName val="0"/>
          <c:showSerName val="0"/>
          <c:showPercent val="0"/>
          <c:showBubbleSize val="0"/>
        </c:dLbls>
        <c:gapWidth val="100"/>
        <c:axId val="433859280"/>
        <c:axId val="433859672"/>
      </c:barChart>
      <c:catAx>
        <c:axId val="4338592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59672"/>
        <c:crosses val="autoZero"/>
        <c:auto val="1"/>
        <c:lblAlgn val="ctr"/>
        <c:lblOffset val="100"/>
        <c:noMultiLvlLbl val="0"/>
      </c:catAx>
      <c:valAx>
        <c:axId val="433859672"/>
        <c:scaling>
          <c:orientation val="minMax"/>
          <c:max val="150"/>
          <c:min val="10"/>
        </c:scaling>
        <c:delete val="1"/>
        <c:axPos val="l"/>
        <c:numFmt formatCode="General" sourceLinked="1"/>
        <c:majorTickMark val="out"/>
        <c:minorTickMark val="none"/>
        <c:tickLblPos val="nextTo"/>
        <c:crossAx val="433859280"/>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1366384522370013"/>
          <c:w val="0.96616035172886816"/>
          <c:h val="0.79479629435679655"/>
        </c:manualLayout>
      </c:layout>
      <c:barChart>
        <c:barDir val="col"/>
        <c:grouping val="clustered"/>
        <c:varyColors val="0"/>
        <c:ser>
          <c:idx val="0"/>
          <c:order val="0"/>
          <c:tx>
            <c:strRef>
              <c:f>Sheet1!$B$1</c:f>
              <c:strCache>
                <c:ptCount val="1"/>
                <c:pt idx="0">
                  <c:v>1</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7F528B"/>
              </a:solidFill>
              <a:ln>
                <a:noFill/>
              </a:ln>
              <a:effectLst/>
              <a:scene3d>
                <a:camera prst="orthographicFront"/>
                <a:lightRig rig="threePt" dir="t">
                  <a:rot lat="0" lon="0" rev="1200000"/>
                </a:lightRig>
              </a:scene3d>
              <a:sp3d>
                <a:bevelT w="63500" h="25400"/>
              </a:sp3d>
            </c:spPr>
          </c:dPt>
          <c:dPt>
            <c:idx val="2"/>
            <c:invertIfNegative val="0"/>
            <c:bubble3D val="0"/>
            <c:spPr>
              <a:solidFill>
                <a:srgbClr val="7F528B"/>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Sheet1!$B$2:$B$3</c:f>
              <c:numCache>
                <c:formatCode>General</c:formatCode>
                <c:ptCount val="2"/>
                <c:pt idx="0">
                  <c:v>46</c:v>
                </c:pt>
                <c:pt idx="1">
                  <c:v>65</c:v>
                </c:pt>
              </c:numCache>
            </c:numRef>
          </c:val>
        </c:ser>
        <c:ser>
          <c:idx val="1"/>
          <c:order val="1"/>
          <c:tx>
            <c:strRef>
              <c:f>Sheet1!$C$1</c:f>
              <c:strCache>
                <c:ptCount val="1"/>
                <c:pt idx="0">
                  <c:v>2 to 3</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Sheet1!$C$2:$C$3</c:f>
              <c:numCache>
                <c:formatCode>General</c:formatCode>
                <c:ptCount val="2"/>
                <c:pt idx="0">
                  <c:v>36</c:v>
                </c:pt>
                <c:pt idx="1">
                  <c:v>52</c:v>
                </c:pt>
              </c:numCache>
            </c:numRef>
          </c:val>
        </c:ser>
        <c:ser>
          <c:idx val="2"/>
          <c:order val="2"/>
          <c:tx>
            <c:strRef>
              <c:f>Sheet1!$D$1</c:f>
              <c:strCache>
                <c:ptCount val="1"/>
                <c:pt idx="0">
                  <c:v>4 to 6</c:v>
                </c:pt>
              </c:strCache>
            </c:strRef>
          </c:tx>
          <c:spPr>
            <a:solidFill>
              <a:srgbClr val="8E86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Sheet1!$D$2:$D$3</c:f>
              <c:numCache>
                <c:formatCode>General</c:formatCode>
                <c:ptCount val="2"/>
                <c:pt idx="0">
                  <c:v>38</c:v>
                </c:pt>
                <c:pt idx="1">
                  <c:v>59</c:v>
                </c:pt>
              </c:numCache>
            </c:numRef>
          </c:val>
        </c:ser>
        <c:ser>
          <c:idx val="3"/>
          <c:order val="3"/>
          <c:tx>
            <c:strRef>
              <c:f>Sheet1!$E$1</c:f>
              <c:strCache>
                <c:ptCount val="1"/>
                <c:pt idx="0">
                  <c:v>7+</c:v>
                </c:pt>
              </c:strCache>
            </c:strRef>
          </c:tx>
          <c:spPr>
            <a:solidFill>
              <a:srgbClr val="96A86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Infant mortality</c:v>
                </c:pt>
                <c:pt idx="1">
                  <c:v>Under-5 mortality</c:v>
                </c:pt>
              </c:strCache>
            </c:strRef>
          </c:cat>
          <c:val>
            <c:numRef>
              <c:f>Sheet1!$E$2:$E$3</c:f>
              <c:numCache>
                <c:formatCode>General</c:formatCode>
                <c:ptCount val="2"/>
                <c:pt idx="0">
                  <c:v>55</c:v>
                </c:pt>
                <c:pt idx="1">
                  <c:v>74</c:v>
                </c:pt>
              </c:numCache>
            </c:numRef>
          </c:val>
        </c:ser>
        <c:dLbls>
          <c:dLblPos val="outEnd"/>
          <c:showLegendKey val="0"/>
          <c:showVal val="1"/>
          <c:showCatName val="0"/>
          <c:showSerName val="0"/>
          <c:showPercent val="0"/>
          <c:showBubbleSize val="0"/>
        </c:dLbls>
        <c:gapWidth val="100"/>
        <c:axId val="433860456"/>
        <c:axId val="433860848"/>
      </c:barChart>
      <c:catAx>
        <c:axId val="433860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60848"/>
        <c:crosses val="autoZero"/>
        <c:auto val="1"/>
        <c:lblAlgn val="ctr"/>
        <c:lblOffset val="100"/>
        <c:noMultiLvlLbl val="0"/>
      </c:catAx>
      <c:valAx>
        <c:axId val="433860848"/>
        <c:scaling>
          <c:orientation val="minMax"/>
          <c:max val="150"/>
          <c:min val="0"/>
        </c:scaling>
        <c:delete val="1"/>
        <c:axPos val="l"/>
        <c:numFmt formatCode="General" sourceLinked="1"/>
        <c:majorTickMark val="out"/>
        <c:minorTickMark val="none"/>
        <c:tickLblPos val="nextTo"/>
        <c:crossAx val="433860456"/>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Coastal zone</c:v>
                </c:pt>
                <c:pt idx="2">
                  <c:v>Middle zone</c:v>
                </c:pt>
                <c:pt idx="3">
                  <c:v>Northern zone</c:v>
                </c:pt>
              </c:strCache>
            </c:strRef>
          </c:cat>
          <c:val>
            <c:numRef>
              <c:f>Sheet1!$B$2:$B$5</c:f>
              <c:numCache>
                <c:formatCode>General</c:formatCode>
                <c:ptCount val="4"/>
                <c:pt idx="0">
                  <c:v>402</c:v>
                </c:pt>
                <c:pt idx="1">
                  <c:v>521</c:v>
                </c:pt>
                <c:pt idx="2">
                  <c:v>414</c:v>
                </c:pt>
                <c:pt idx="3">
                  <c:v>365</c:v>
                </c:pt>
              </c:numCache>
            </c:numRef>
          </c:val>
          <c:smooth val="0"/>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Coastal zone</c:v>
                </c:pt>
                <c:pt idx="2">
                  <c:v>Middle zone</c:v>
                </c:pt>
                <c:pt idx="3">
                  <c:v>Northern zone</c:v>
                </c:pt>
              </c:strCache>
            </c:strRef>
          </c:cat>
          <c:val>
            <c:numRef>
              <c:f>Sheet1!$C$2:$C$5</c:f>
              <c:numCache>
                <c:formatCode>General</c:formatCode>
                <c:ptCount val="4"/>
                <c:pt idx="0">
                  <c:v>217</c:v>
                </c:pt>
                <c:pt idx="1">
                  <c:v>151</c:v>
                </c:pt>
                <c:pt idx="2">
                  <c:v>177</c:v>
                </c:pt>
                <c:pt idx="3">
                  <c:v>186</c:v>
                </c:pt>
              </c:numCache>
            </c:numRef>
          </c:val>
          <c:smooth val="0"/>
        </c:ser>
        <c:ser>
          <c:idx val="2"/>
          <c:order val="2"/>
          <c:tx>
            <c:strRef>
              <c:f>Sheet1!$D$1</c:f>
              <c:strCache>
                <c:ptCount val="1"/>
                <c:pt idx="0">
                  <c:v>Close</c:v>
                </c:pt>
              </c:strCache>
            </c:strRef>
          </c:tx>
          <c:spPr>
            <a:ln w="19050" cap="rnd">
              <a:noFill/>
              <a:round/>
            </a:ln>
            <a:effectLst/>
          </c:spPr>
          <c:marker>
            <c:symbol val="circle"/>
            <c:size val="10"/>
            <c:spPr>
              <a:solidFill>
                <a:schemeClr val="accent5"/>
              </a:solidFill>
              <a:ln w="63500">
                <a:solidFill>
                  <a:schemeClr val="accent5"/>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Total</c:v>
                </c:pt>
                <c:pt idx="1">
                  <c:v>Coastal zone</c:v>
                </c:pt>
                <c:pt idx="2">
                  <c:v>Middle zone</c:v>
                </c:pt>
                <c:pt idx="3">
                  <c:v>Northern zone</c:v>
                </c:pt>
              </c:strCache>
            </c:strRef>
          </c:cat>
          <c:val>
            <c:numRef>
              <c:f>Sheet1!$D$2:$D$5</c:f>
              <c:numCache>
                <c:formatCode>General</c:formatCode>
                <c:ptCount val="4"/>
                <c:pt idx="0">
                  <c:v>310</c:v>
                </c:pt>
                <c:pt idx="1">
                  <c:v>336</c:v>
                </c:pt>
                <c:pt idx="2">
                  <c:v>296</c:v>
                </c:pt>
                <c:pt idx="3">
                  <c:v>276</c:v>
                </c:pt>
              </c:numCache>
            </c:numRef>
          </c:val>
          <c:smooth val="0"/>
        </c:ser>
        <c:dLbls>
          <c:showLegendKey val="0"/>
          <c:showVal val="0"/>
          <c:showCatName val="0"/>
          <c:showSerName val="0"/>
          <c:showPercent val="0"/>
          <c:showBubbleSize val="0"/>
        </c:dLbls>
        <c:hiLowLines>
          <c:spPr>
            <a:ln w="38100" cap="flat" cmpd="sng" algn="ctr">
              <a:solidFill>
                <a:schemeClr val="tx1"/>
              </a:solidFill>
              <a:round/>
            </a:ln>
            <a:effectLst/>
          </c:spPr>
        </c:hiLowLines>
        <c:axId val="433861632"/>
        <c:axId val="433862024"/>
      </c:stockChart>
      <c:catAx>
        <c:axId val="4338616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62024"/>
        <c:crosses val="autoZero"/>
        <c:auto val="1"/>
        <c:lblAlgn val="ctr"/>
        <c:lblOffset val="100"/>
        <c:noMultiLvlLbl val="0"/>
      </c:catAx>
      <c:valAx>
        <c:axId val="433862024"/>
        <c:scaling>
          <c:orientation val="minMax"/>
          <c:max val="7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61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tockChart>
        <c:ser>
          <c:idx val="0"/>
          <c:order val="0"/>
          <c:tx>
            <c:strRef>
              <c:f>Sheet1!$B$1</c:f>
              <c:strCache>
                <c:ptCount val="1"/>
                <c:pt idx="0">
                  <c:v>High</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2007 GMHS</c:v>
                </c:pt>
                <c:pt idx="1">
                  <c:v>2017 GMHS</c:v>
                </c:pt>
              </c:strCache>
            </c:strRef>
          </c:cat>
          <c:val>
            <c:numRef>
              <c:f>Sheet1!$B$2:$B$3</c:f>
              <c:numCache>
                <c:formatCode>General</c:formatCode>
                <c:ptCount val="2"/>
                <c:pt idx="0">
                  <c:v>577</c:v>
                </c:pt>
                <c:pt idx="1">
                  <c:v>446</c:v>
                </c:pt>
              </c:numCache>
            </c:numRef>
          </c:val>
          <c:smooth val="0"/>
        </c:ser>
        <c:ser>
          <c:idx val="1"/>
          <c:order val="1"/>
          <c:tx>
            <c:strRef>
              <c:f>Sheet1!$C$1</c:f>
              <c:strCache>
                <c:ptCount val="1"/>
                <c:pt idx="0">
                  <c:v>Low</c:v>
                </c:pt>
              </c:strCache>
            </c:strRef>
          </c:tx>
          <c:spPr>
            <a:ln w="19050" cap="rnd">
              <a:no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2007 GMHS</c:v>
                </c:pt>
                <c:pt idx="1">
                  <c:v>2017 GMHS</c:v>
                </c:pt>
              </c:strCache>
            </c:strRef>
          </c:cat>
          <c:val>
            <c:numRef>
              <c:f>Sheet1!$C$2:$C$3</c:f>
              <c:numCache>
                <c:formatCode>General</c:formatCode>
                <c:ptCount val="2"/>
                <c:pt idx="0">
                  <c:v>324</c:v>
                </c:pt>
                <c:pt idx="1">
                  <c:v>240</c:v>
                </c:pt>
              </c:numCache>
            </c:numRef>
          </c:val>
          <c:smooth val="0"/>
        </c:ser>
        <c:ser>
          <c:idx val="2"/>
          <c:order val="2"/>
          <c:tx>
            <c:strRef>
              <c:f>Sheet1!$D$1</c:f>
              <c:strCache>
                <c:ptCount val="1"/>
                <c:pt idx="0">
                  <c:v>Close</c:v>
                </c:pt>
              </c:strCache>
            </c:strRef>
          </c:tx>
          <c:spPr>
            <a:ln w="19050" cap="rnd">
              <a:noFill/>
              <a:round/>
            </a:ln>
            <a:effectLst/>
          </c:spPr>
          <c:marker>
            <c:symbol val="circle"/>
            <c:size val="10"/>
            <c:spPr>
              <a:solidFill>
                <a:schemeClr val="accent1"/>
              </a:solidFill>
              <a:ln w="63500">
                <a:solidFill>
                  <a:schemeClr val="accent1"/>
                </a:solidFill>
              </a:ln>
              <a:effectLst/>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2007 GMHS</c:v>
                </c:pt>
                <c:pt idx="1">
                  <c:v>2017 GMHS</c:v>
                </c:pt>
              </c:strCache>
            </c:strRef>
          </c:cat>
          <c:val>
            <c:numRef>
              <c:f>Sheet1!$D$2:$D$3</c:f>
              <c:numCache>
                <c:formatCode>General</c:formatCode>
                <c:ptCount val="2"/>
                <c:pt idx="0">
                  <c:v>451</c:v>
                </c:pt>
                <c:pt idx="1">
                  <c:v>343</c:v>
                </c:pt>
              </c:numCache>
            </c:numRef>
          </c:val>
          <c:smooth val="0"/>
        </c:ser>
        <c:dLbls>
          <c:showLegendKey val="0"/>
          <c:showVal val="0"/>
          <c:showCatName val="0"/>
          <c:showSerName val="0"/>
          <c:showPercent val="0"/>
          <c:showBubbleSize val="0"/>
        </c:dLbls>
        <c:hiLowLines>
          <c:spPr>
            <a:ln w="38100" cap="flat" cmpd="sng" algn="ctr">
              <a:solidFill>
                <a:schemeClr val="tx1"/>
              </a:solidFill>
              <a:round/>
            </a:ln>
            <a:effectLst/>
          </c:spPr>
        </c:hiLowLines>
        <c:axId val="433862808"/>
        <c:axId val="433863200"/>
      </c:stockChart>
      <c:catAx>
        <c:axId val="43386280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63200"/>
        <c:crosses val="autoZero"/>
        <c:auto val="1"/>
        <c:lblAlgn val="ctr"/>
        <c:lblOffset val="100"/>
        <c:noMultiLvlLbl val="0"/>
      </c:catAx>
      <c:valAx>
        <c:axId val="433863200"/>
        <c:scaling>
          <c:orientation val="minMax"/>
          <c:max val="7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628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D9157A"/>
              </a:solidFill>
              <a:ln w="19050">
                <a:noFill/>
              </a:ln>
              <a:effectLst/>
              <a:scene3d>
                <a:camera prst="orthographicFront"/>
                <a:lightRig rig="threePt" dir="t">
                  <a:rot lat="0" lon="0" rev="1200000"/>
                </a:lightRig>
              </a:scene3d>
              <a:sp3d>
                <a:bevelT w="63500" h="25400"/>
              </a:sp3d>
            </c:spPr>
          </c:dPt>
          <c:dPt>
            <c:idx val="1"/>
            <c:bubble3D val="0"/>
            <c:spPr>
              <a:solidFill>
                <a:srgbClr val="2B3087"/>
              </a:solidFill>
              <a:ln w="19050">
                <a:noFill/>
              </a:ln>
              <a:effectLst/>
              <a:scene3d>
                <a:camera prst="orthographicFront"/>
                <a:lightRig rig="threePt" dir="t">
                  <a:rot lat="0" lon="0" rev="1200000"/>
                </a:lightRig>
              </a:scene3d>
              <a:sp3d>
                <a:bevelT w="63500" h="25400"/>
              </a:sp3d>
            </c:spPr>
          </c:dPt>
          <c:dPt>
            <c:idx val="2"/>
            <c:bubble3D val="0"/>
            <c:spPr>
              <a:solidFill>
                <a:srgbClr val="96A866"/>
              </a:solidFill>
              <a:ln w="19050">
                <a:noFill/>
              </a:ln>
              <a:effectLst/>
              <a:scene3d>
                <a:camera prst="orthographicFront"/>
                <a:lightRig rig="threePt" dir="t">
                  <a:rot lat="0" lon="0" rev="1200000"/>
                </a:lightRig>
              </a:scene3d>
              <a:sp3d>
                <a:bevelT w="63500" h="25400"/>
              </a:sp3d>
            </c:spPr>
          </c:dPt>
          <c:dPt>
            <c:idx val="3"/>
            <c:bubble3D val="0"/>
            <c:spPr>
              <a:solidFill>
                <a:srgbClr val="8E868F"/>
              </a:solidFill>
              <a:ln w="19050">
                <a:noFill/>
              </a:ln>
              <a:effectLst/>
              <a:scene3d>
                <a:camera prst="orthographicFront"/>
                <a:lightRig rig="threePt" dir="t">
                  <a:rot lat="0" lon="0" rev="1200000"/>
                </a:lightRig>
              </a:scene3d>
              <a:sp3d>
                <a:bevelT w="63500" h="25400"/>
              </a:sp3d>
            </c:spPr>
          </c:dPt>
          <c:dPt>
            <c:idx val="4"/>
            <c:bubble3D val="0"/>
            <c:spPr>
              <a:solidFill>
                <a:srgbClr val="7F528B"/>
              </a:solidFill>
              <a:ln w="19050">
                <a:noFill/>
              </a:ln>
              <a:effectLst/>
              <a:scene3d>
                <a:camera prst="orthographicFront"/>
                <a:lightRig rig="threePt" dir="t">
                  <a:rot lat="0" lon="0" rev="1200000"/>
                </a:lightRig>
              </a:scene3d>
              <a:sp3d>
                <a:bevelT w="63500" h="25400"/>
              </a:sp3d>
            </c:spPr>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dPt>
          <c:dLbls>
            <c:dLbl>
              <c:idx val="2"/>
              <c:layout>
                <c:manualLayout>
                  <c:x val="0.17556818574066985"/>
                  <c:y val="-1.986251416275505E-2"/>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ext>
              </c:extLst>
            </c:dLbl>
            <c:dLbl>
              <c:idx val="3"/>
              <c:layout/>
              <c:dLblPos val="bestFit"/>
              <c:showLegendKey val="0"/>
              <c:showVal val="0"/>
              <c:showCatName val="1"/>
              <c:showSerName val="0"/>
              <c:showPercent val="1"/>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Sheet1!$A$2:$A$6</c:f>
              <c:strCache>
                <c:ptCount val="5"/>
                <c:pt idx="0">
                  <c:v>Infectious &amp; parasitic disease</c:v>
                </c:pt>
                <c:pt idx="1">
                  <c:v>Other disease</c:v>
                </c:pt>
                <c:pt idx="2">
                  <c:v>Transport accidents &amp; other</c:v>
                </c:pt>
                <c:pt idx="3">
                  <c:v>Not classified</c:v>
                </c:pt>
                <c:pt idx="4">
                  <c:v>Maternal</c:v>
                </c:pt>
              </c:strCache>
            </c:strRef>
          </c:cat>
          <c:val>
            <c:numRef>
              <c:f>Sheet1!$B$2:$B$6</c:f>
              <c:numCache>
                <c:formatCode>General</c:formatCode>
                <c:ptCount val="5"/>
                <c:pt idx="0">
                  <c:v>24</c:v>
                </c:pt>
                <c:pt idx="1">
                  <c:v>45</c:v>
                </c:pt>
                <c:pt idx="2">
                  <c:v>7</c:v>
                </c:pt>
                <c:pt idx="3">
                  <c:v>10</c:v>
                </c:pt>
                <c:pt idx="4">
                  <c:v>14</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spPr>
            <a:solidFill>
              <a:srgbClr val="991C50"/>
            </a:solidFill>
            <a:ln>
              <a:noFill/>
            </a:ln>
            <a:scene3d>
              <a:camera prst="orthographicFront"/>
              <a:lightRig rig="threePt" dir="t">
                <a:rot lat="0" lon="0" rev="1200000"/>
              </a:lightRig>
            </a:scene3d>
            <a:sp3d>
              <a:bevelT w="63500" h="25400"/>
            </a:sp3d>
          </c:spPr>
          <c:dPt>
            <c:idx val="0"/>
            <c:bubble3D val="0"/>
            <c:spPr>
              <a:solidFill>
                <a:srgbClr val="7F528B"/>
              </a:solidFill>
              <a:ln w="19050">
                <a:noFill/>
              </a:ln>
              <a:effectLst/>
              <a:scene3d>
                <a:camera prst="orthographicFront"/>
                <a:lightRig rig="threePt" dir="t">
                  <a:rot lat="0" lon="0" rev="1200000"/>
                </a:lightRig>
              </a:scene3d>
              <a:sp3d>
                <a:bevelT w="63500" h="25400"/>
              </a:sp3d>
            </c:spPr>
          </c:dPt>
          <c:dPt>
            <c:idx val="1"/>
            <c:bubble3D val="0"/>
            <c:spPr>
              <a:solidFill>
                <a:srgbClr val="D9157A"/>
              </a:solidFill>
              <a:ln w="19050">
                <a:noFill/>
              </a:ln>
              <a:effectLst/>
              <a:scene3d>
                <a:camera prst="orthographicFront"/>
                <a:lightRig rig="threePt" dir="t">
                  <a:rot lat="0" lon="0" rev="1200000"/>
                </a:lightRig>
              </a:scene3d>
              <a:sp3d>
                <a:bevelT w="63500" h="25400"/>
              </a:sp3d>
            </c:spPr>
          </c:dPt>
          <c:dPt>
            <c:idx val="2"/>
            <c:bubble3D val="0"/>
            <c:spPr>
              <a:solidFill>
                <a:srgbClr val="8E868F"/>
              </a:solidFill>
              <a:ln w="19050">
                <a:noFill/>
              </a:ln>
              <a:effectLst/>
              <a:scene3d>
                <a:camera prst="orthographicFront"/>
                <a:lightRig rig="threePt" dir="t">
                  <a:rot lat="0" lon="0" rev="1200000"/>
                </a:lightRig>
              </a:scene3d>
              <a:sp3d>
                <a:bevelT w="63500" h="25400"/>
              </a:sp3d>
            </c:spPr>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dLbl>
              <c:idx val="1"/>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Sheet1!$A$2:$A$4</c:f>
              <c:strCache>
                <c:ptCount val="3"/>
                <c:pt idx="0">
                  <c:v>Direct maternal causes</c:v>
                </c:pt>
                <c:pt idx="1">
                  <c:v>Indirect maternal causes</c:v>
                </c:pt>
                <c:pt idx="2">
                  <c:v>Unspecified maternal causes</c:v>
                </c:pt>
              </c:strCache>
            </c:strRef>
          </c:cat>
          <c:val>
            <c:numRef>
              <c:f>Sheet1!$B$2:$B$4</c:f>
              <c:numCache>
                <c:formatCode>General</c:formatCode>
                <c:ptCount val="3"/>
                <c:pt idx="0">
                  <c:v>67</c:v>
                </c:pt>
                <c:pt idx="1">
                  <c:v>27</c:v>
                </c:pt>
                <c:pt idx="2">
                  <c:v>6</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5277777777777777E-2"/>
          <c:y val="2.6602176541717048E-2"/>
          <c:w val="0.71499584426946639"/>
          <c:h val="0.77061249750069027"/>
        </c:manualLayout>
      </c:layout>
      <c:barChart>
        <c:barDir val="col"/>
        <c:grouping val="percentStacked"/>
        <c:varyColors val="0"/>
        <c:ser>
          <c:idx val="0"/>
          <c:order val="0"/>
          <c:tx>
            <c:strRef>
              <c:f>Sheet1!$B$1</c:f>
              <c:strCache>
                <c:ptCount val="1"/>
                <c:pt idx="0">
                  <c:v>Sought care</c:v>
                </c:pt>
              </c:strCache>
            </c:strRef>
          </c:tx>
          <c:spPr>
            <a:solidFill>
              <a:srgbClr val="7F528B"/>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Medical care (private and/or public sector</c:v>
                </c:pt>
                <c:pt idx="1">
                  <c:v>Any combination of traditional/herbal and/or spiritual medicine</c:v>
                </c:pt>
              </c:strCache>
            </c:strRef>
          </c:cat>
          <c:val>
            <c:numRef>
              <c:f>Sheet1!$B$2:$B$3</c:f>
              <c:numCache>
                <c:formatCode>General</c:formatCode>
                <c:ptCount val="2"/>
                <c:pt idx="0">
                  <c:v>71</c:v>
                </c:pt>
                <c:pt idx="1">
                  <c:v>37</c:v>
                </c:pt>
              </c:numCache>
            </c:numRef>
          </c:val>
        </c:ser>
        <c:ser>
          <c:idx val="1"/>
          <c:order val="1"/>
          <c:tx>
            <c:strRef>
              <c:f>Sheet1!$C$1</c:f>
              <c:strCache>
                <c:ptCount val="1"/>
                <c:pt idx="0">
                  <c:v>Did not seek such care/don't know</c:v>
                </c:pt>
              </c:strCache>
            </c:strRef>
          </c:tx>
          <c:spPr>
            <a:solidFill>
              <a:srgbClr val="7F528B">
                <a:lumMod val="60000"/>
                <a:lumOff val="40000"/>
              </a:srgbClr>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Medical care (private and/or public sector</c:v>
                </c:pt>
                <c:pt idx="1">
                  <c:v>Any combination of traditional/herbal and/or spiritual medicine</c:v>
                </c:pt>
              </c:strCache>
            </c:strRef>
          </c:cat>
          <c:val>
            <c:numRef>
              <c:f>Sheet1!$C$2:$C$3</c:f>
              <c:numCache>
                <c:formatCode>General</c:formatCode>
                <c:ptCount val="2"/>
                <c:pt idx="0">
                  <c:v>29</c:v>
                </c:pt>
                <c:pt idx="1">
                  <c:v>63</c:v>
                </c:pt>
              </c:numCache>
            </c:numRef>
          </c:val>
        </c:ser>
        <c:dLbls>
          <c:dLblPos val="ctr"/>
          <c:showLegendKey val="0"/>
          <c:showVal val="1"/>
          <c:showCatName val="0"/>
          <c:showSerName val="0"/>
          <c:showPercent val="0"/>
          <c:showBubbleSize val="0"/>
        </c:dLbls>
        <c:gapWidth val="100"/>
        <c:overlap val="100"/>
        <c:axId val="433866728"/>
        <c:axId val="433867120"/>
      </c:barChart>
      <c:catAx>
        <c:axId val="43386672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67120"/>
        <c:crosses val="autoZero"/>
        <c:auto val="1"/>
        <c:lblAlgn val="ctr"/>
        <c:lblOffset val="100"/>
        <c:noMultiLvlLbl val="0"/>
      </c:catAx>
      <c:valAx>
        <c:axId val="433867120"/>
        <c:scaling>
          <c:orientation val="minMax"/>
        </c:scaling>
        <c:delete val="1"/>
        <c:axPos val="l"/>
        <c:numFmt formatCode="0%" sourceLinked="1"/>
        <c:majorTickMark val="none"/>
        <c:minorTickMark val="none"/>
        <c:tickLblPos val="nextTo"/>
        <c:crossAx val="433866728"/>
        <c:crosses val="autoZero"/>
        <c:crossBetween val="between"/>
      </c:valAx>
      <c:spPr>
        <a:noFill/>
        <a:ln>
          <a:noFill/>
        </a:ln>
        <a:effectLst/>
      </c:spPr>
    </c:plotArea>
    <c:legend>
      <c:legendPos val="r"/>
      <c:layout>
        <c:manualLayout>
          <c:xMode val="edge"/>
          <c:yMode val="edge"/>
          <c:x val="0.72332917760279969"/>
          <c:y val="0.38026506964743073"/>
          <c:w val="0.26833748906386701"/>
          <c:h val="0.23946986070513859"/>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7388149939540504E-2"/>
          <c:w val="0.96616035172886816"/>
          <c:h val="0.77786763655752211"/>
        </c:manualLayout>
      </c:layout>
      <c:barChart>
        <c:barDir val="col"/>
        <c:grouping val="clustered"/>
        <c:varyColors val="0"/>
        <c:ser>
          <c:idx val="0"/>
          <c:order val="0"/>
          <c:tx>
            <c:strRef>
              <c:f>Sheet1!$B$1</c:f>
              <c:strCache>
                <c:ptCount val="1"/>
                <c:pt idx="0">
                  <c:v>Women</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Reads newspaper</c:v>
                </c:pt>
                <c:pt idx="1">
                  <c:v>Watches television</c:v>
                </c:pt>
                <c:pt idx="2">
                  <c:v>Listens to radio</c:v>
                </c:pt>
                <c:pt idx="3">
                  <c:v>All three</c:v>
                </c:pt>
                <c:pt idx="4">
                  <c:v>No media</c:v>
                </c:pt>
              </c:strCache>
            </c:strRef>
          </c:cat>
          <c:val>
            <c:numRef>
              <c:f>Sheet1!$B$2:$B$6</c:f>
              <c:numCache>
                <c:formatCode>General</c:formatCode>
                <c:ptCount val="5"/>
                <c:pt idx="0">
                  <c:v>7</c:v>
                </c:pt>
                <c:pt idx="1">
                  <c:v>59</c:v>
                </c:pt>
                <c:pt idx="2">
                  <c:v>50</c:v>
                </c:pt>
                <c:pt idx="3">
                  <c:v>5</c:v>
                </c:pt>
                <c:pt idx="4">
                  <c:v>26</c:v>
                </c:pt>
              </c:numCache>
            </c:numRef>
          </c:val>
        </c:ser>
        <c:dLbls>
          <c:dLblPos val="outEnd"/>
          <c:showLegendKey val="0"/>
          <c:showVal val="1"/>
          <c:showCatName val="0"/>
          <c:showSerName val="0"/>
          <c:showPercent val="0"/>
          <c:showBubbleSize val="0"/>
        </c:dLbls>
        <c:gapWidth val="100"/>
        <c:axId val="394642952"/>
        <c:axId val="394643344"/>
      </c:barChart>
      <c:catAx>
        <c:axId val="3946429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43344"/>
        <c:crosses val="autoZero"/>
        <c:auto val="1"/>
        <c:lblAlgn val="ctr"/>
        <c:lblOffset val="100"/>
        <c:noMultiLvlLbl val="0"/>
      </c:catAx>
      <c:valAx>
        <c:axId val="394643344"/>
        <c:scaling>
          <c:orientation val="minMax"/>
          <c:max val="100"/>
        </c:scaling>
        <c:delete val="1"/>
        <c:axPos val="l"/>
        <c:numFmt formatCode="General" sourceLinked="1"/>
        <c:majorTickMark val="out"/>
        <c:minorTickMark val="none"/>
        <c:tickLblPos val="nextTo"/>
        <c:crossAx val="394642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Total</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&lt;30 minutes to health facility</c:v>
                </c:pt>
                <c:pt idx="1">
                  <c:v>Called for help in days before death</c:v>
                </c:pt>
                <c:pt idx="2">
                  <c:v>Costs of care prohibited other household payments</c:v>
                </c:pt>
              </c:strCache>
            </c:strRef>
          </c:cat>
          <c:val>
            <c:numRef>
              <c:f>Sheet1!$B$2:$B$4</c:f>
              <c:numCache>
                <c:formatCode>General</c:formatCode>
                <c:ptCount val="3"/>
                <c:pt idx="0">
                  <c:v>59</c:v>
                </c:pt>
                <c:pt idx="1">
                  <c:v>40</c:v>
                </c:pt>
                <c:pt idx="2">
                  <c:v>49</c:v>
                </c:pt>
              </c:numCache>
            </c:numRef>
          </c:val>
        </c:ser>
        <c:ser>
          <c:idx val="1"/>
          <c:order val="1"/>
          <c:tx>
            <c:strRef>
              <c:f>Sheet1!$C$1</c:f>
              <c:strCache>
                <c:ptCount val="1"/>
                <c:pt idx="0">
                  <c:v>Coastal</c:v>
                </c:pt>
              </c:strCache>
            </c:strRef>
          </c:tx>
          <c:spPr>
            <a:solidFill>
              <a:srgbClr val="D9157A"/>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&lt;30 minutes to health facility</c:v>
                </c:pt>
                <c:pt idx="1">
                  <c:v>Called for help in days before death</c:v>
                </c:pt>
                <c:pt idx="2">
                  <c:v>Costs of care prohibited other household payments</c:v>
                </c:pt>
              </c:strCache>
            </c:strRef>
          </c:cat>
          <c:val>
            <c:numRef>
              <c:f>Sheet1!$C$2:$C$4</c:f>
              <c:numCache>
                <c:formatCode>General</c:formatCode>
                <c:ptCount val="3"/>
                <c:pt idx="0">
                  <c:v>54</c:v>
                </c:pt>
                <c:pt idx="1">
                  <c:v>43</c:v>
                </c:pt>
                <c:pt idx="2">
                  <c:v>46</c:v>
                </c:pt>
              </c:numCache>
            </c:numRef>
          </c:val>
        </c:ser>
        <c:ser>
          <c:idx val="2"/>
          <c:order val="2"/>
          <c:tx>
            <c:strRef>
              <c:f>Sheet1!$D$1</c:f>
              <c:strCache>
                <c:ptCount val="1"/>
                <c:pt idx="0">
                  <c:v>Middle</c:v>
                </c:pt>
              </c:strCache>
            </c:strRef>
          </c:tx>
          <c:spPr>
            <a:solidFill>
              <a:srgbClr val="96A86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&lt;30 minutes to health facility</c:v>
                </c:pt>
                <c:pt idx="1">
                  <c:v>Called for help in days before death</c:v>
                </c:pt>
                <c:pt idx="2">
                  <c:v>Costs of care prohibited other household payments</c:v>
                </c:pt>
              </c:strCache>
            </c:strRef>
          </c:cat>
          <c:val>
            <c:numRef>
              <c:f>Sheet1!$D$2:$D$4</c:f>
              <c:numCache>
                <c:formatCode>General</c:formatCode>
                <c:ptCount val="3"/>
                <c:pt idx="0">
                  <c:v>71</c:v>
                </c:pt>
                <c:pt idx="1">
                  <c:v>34</c:v>
                </c:pt>
                <c:pt idx="2">
                  <c:v>54</c:v>
                </c:pt>
              </c:numCache>
            </c:numRef>
          </c:val>
        </c:ser>
        <c:ser>
          <c:idx val="3"/>
          <c:order val="3"/>
          <c:tx>
            <c:strRef>
              <c:f>Sheet1!$E$1</c:f>
              <c:strCache>
                <c:ptCount val="1"/>
                <c:pt idx="0">
                  <c:v>Northern</c:v>
                </c:pt>
              </c:strCache>
            </c:strRef>
          </c:tx>
          <c:spPr>
            <a:solidFill>
              <a:srgbClr val="8E868F"/>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&lt;30 minutes to health facility</c:v>
                </c:pt>
                <c:pt idx="1">
                  <c:v>Called for help in days before death</c:v>
                </c:pt>
                <c:pt idx="2">
                  <c:v>Costs of care prohibited other household payments</c:v>
                </c:pt>
              </c:strCache>
            </c:strRef>
          </c:cat>
          <c:val>
            <c:numRef>
              <c:f>Sheet1!$E$2:$E$4</c:f>
              <c:numCache>
                <c:formatCode>General</c:formatCode>
                <c:ptCount val="3"/>
                <c:pt idx="0">
                  <c:v>48</c:v>
                </c:pt>
                <c:pt idx="1">
                  <c:v>43</c:v>
                </c:pt>
                <c:pt idx="2">
                  <c:v>48</c:v>
                </c:pt>
              </c:numCache>
            </c:numRef>
          </c:val>
        </c:ser>
        <c:dLbls>
          <c:dLblPos val="outEnd"/>
          <c:showLegendKey val="0"/>
          <c:showVal val="1"/>
          <c:showCatName val="0"/>
          <c:showSerName val="0"/>
          <c:showPercent val="0"/>
          <c:showBubbleSize val="0"/>
        </c:dLbls>
        <c:gapWidth val="100"/>
        <c:axId val="433867904"/>
        <c:axId val="433868296"/>
      </c:barChart>
      <c:catAx>
        <c:axId val="4338679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33868296"/>
        <c:crosses val="autoZero"/>
        <c:auto val="1"/>
        <c:lblAlgn val="ctr"/>
        <c:lblOffset val="100"/>
        <c:noMultiLvlLbl val="0"/>
      </c:catAx>
      <c:valAx>
        <c:axId val="433868296"/>
        <c:scaling>
          <c:orientation val="minMax"/>
          <c:max val="100"/>
        </c:scaling>
        <c:delete val="1"/>
        <c:axPos val="l"/>
        <c:numFmt formatCode="General" sourceLinked="1"/>
        <c:majorTickMark val="out"/>
        <c:minorTickMark val="none"/>
        <c:tickLblPos val="nextTo"/>
        <c:crossAx val="433867904"/>
        <c:crosses val="autoZero"/>
        <c:crossBetween val="between"/>
      </c:valAx>
      <c:spPr>
        <a:noFill/>
        <a:ln>
          <a:noFill/>
        </a:ln>
        <a:effectLst/>
      </c:spPr>
    </c:plotArea>
    <c:legend>
      <c:legendPos val="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7404674528806069"/>
          <c:w val="0.96616035172886816"/>
          <c:h val="0.70511454733316703"/>
        </c:manualLayout>
      </c:layout>
      <c:barChart>
        <c:barDir val="col"/>
        <c:grouping val="clustered"/>
        <c:varyColors val="0"/>
        <c:ser>
          <c:idx val="0"/>
          <c:order val="0"/>
          <c:tx>
            <c:strRef>
              <c:f>Sheet1!$B$1</c:f>
              <c:strCache>
                <c:ptCount val="1"/>
                <c:pt idx="0">
                  <c:v>Women</c:v>
                </c:pt>
              </c:strCache>
            </c:strRef>
          </c:tx>
          <c:spPr>
            <a:solidFill>
              <a:srgbClr val="7F528B"/>
            </a:solidFill>
            <a:ln>
              <a:noFill/>
            </a:ln>
            <a:effectLst/>
            <a:scene3d>
              <a:camera prst="orthographicFront"/>
              <a:lightRig rig="threePt" dir="t">
                <a:rot lat="0" lon="0" rev="1200000"/>
              </a:lightRig>
            </a:scene3d>
            <a:sp3d>
              <a:bevelT w="63500" h="25400"/>
            </a:sp3d>
          </c:spPr>
          <c:invertIfNegative val="0"/>
          <c:dPt>
            <c:idx val="0"/>
            <c:invertIfNegative val="0"/>
            <c:bubble3D val="0"/>
          </c:dPt>
          <c:dPt>
            <c:idx val="2"/>
            <c:invertIfNegative val="0"/>
            <c:bubble3D val="0"/>
          </c:dPt>
          <c:dPt>
            <c:idx val="3"/>
            <c:invertIfNegative val="0"/>
            <c:bubble3D val="0"/>
            <c:spPr>
              <a:solidFill>
                <a:srgbClr val="D9157A"/>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Have and use a bank account</c:v>
                </c:pt>
                <c:pt idx="1">
                  <c:v>Own a mobile phone</c:v>
                </c:pt>
                <c:pt idx="3">
                  <c:v>Use a mobile phone for financial transactions</c:v>
                </c:pt>
              </c:strCache>
            </c:strRef>
          </c:cat>
          <c:val>
            <c:numRef>
              <c:f>Sheet1!$B$2:$B$5</c:f>
              <c:numCache>
                <c:formatCode>General</c:formatCode>
                <c:ptCount val="4"/>
                <c:pt idx="0">
                  <c:v>30</c:v>
                </c:pt>
                <c:pt idx="1">
                  <c:v>70</c:v>
                </c:pt>
                <c:pt idx="3">
                  <c:v>63</c:v>
                </c:pt>
              </c:numCache>
            </c:numRef>
          </c:val>
        </c:ser>
        <c:dLbls>
          <c:dLblPos val="outEnd"/>
          <c:showLegendKey val="0"/>
          <c:showVal val="1"/>
          <c:showCatName val="0"/>
          <c:showSerName val="0"/>
          <c:showPercent val="0"/>
          <c:showBubbleSize val="0"/>
        </c:dLbls>
        <c:gapWidth val="100"/>
        <c:axId val="394643736"/>
        <c:axId val="394644128"/>
      </c:barChart>
      <c:catAx>
        <c:axId val="3946437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394644128"/>
        <c:crosses val="autoZero"/>
        <c:auto val="1"/>
        <c:lblAlgn val="ctr"/>
        <c:lblOffset val="100"/>
        <c:noMultiLvlLbl val="0"/>
      </c:catAx>
      <c:valAx>
        <c:axId val="394644128"/>
        <c:scaling>
          <c:orientation val="minMax"/>
          <c:max val="100"/>
        </c:scaling>
        <c:delete val="1"/>
        <c:axPos val="l"/>
        <c:numFmt formatCode="General" sourceLinked="1"/>
        <c:majorTickMark val="out"/>
        <c:minorTickMark val="none"/>
        <c:tickLblPos val="nextTo"/>
        <c:crossAx val="3946437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663112092850549E-3"/>
          <c:w val="0.96616035172886816"/>
          <c:h val="0.89683953955574169"/>
        </c:manualLayout>
      </c:layout>
      <c:barChart>
        <c:barDir val="col"/>
        <c:grouping val="clustered"/>
        <c:varyColors val="0"/>
        <c:ser>
          <c:idx val="0"/>
          <c:order val="0"/>
          <c:tx>
            <c:strRef>
              <c:f>Sheet1!$B$1</c:f>
              <c:strCache>
                <c:ptCount val="1"/>
                <c:pt idx="0">
                  <c:v>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c:v>
                </c:pt>
                <c:pt idx="1">
                  <c:v>Urban</c:v>
                </c:pt>
                <c:pt idx="2">
                  <c:v>Rural</c:v>
                </c:pt>
              </c:strCache>
            </c:strRef>
          </c:cat>
          <c:val>
            <c:numRef>
              <c:f>Sheet1!$B$2:$B$4</c:f>
              <c:numCache>
                <c:formatCode>0</c:formatCode>
                <c:ptCount val="3"/>
                <c:pt idx="0">
                  <c:v>23</c:v>
                </c:pt>
                <c:pt idx="1">
                  <c:v>34</c:v>
                </c:pt>
                <c:pt idx="2">
                  <c:v>9</c:v>
                </c:pt>
              </c:numCache>
            </c:numRef>
          </c:val>
        </c:ser>
        <c:dLbls>
          <c:dLblPos val="outEnd"/>
          <c:showLegendKey val="0"/>
          <c:showVal val="1"/>
          <c:showCatName val="0"/>
          <c:showSerName val="0"/>
          <c:showPercent val="0"/>
          <c:showBubbleSize val="0"/>
        </c:dLbls>
        <c:gapWidth val="100"/>
        <c:axId val="394644912"/>
        <c:axId val="394645304"/>
      </c:barChart>
      <c:catAx>
        <c:axId val="394644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4645304"/>
        <c:crosses val="autoZero"/>
        <c:auto val="1"/>
        <c:lblAlgn val="ctr"/>
        <c:lblOffset val="100"/>
        <c:noMultiLvlLbl val="0"/>
      </c:catAx>
      <c:valAx>
        <c:axId val="394645304"/>
        <c:scaling>
          <c:orientation val="minMax"/>
          <c:max val="100"/>
        </c:scaling>
        <c:delete val="1"/>
        <c:axPos val="l"/>
        <c:numFmt formatCode="0" sourceLinked="1"/>
        <c:majorTickMark val="out"/>
        <c:minorTickMark val="none"/>
        <c:tickLblPos val="nextTo"/>
        <c:crossAx val="394644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5.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6.xml><?xml version="1.0" encoding="utf-8"?>
<cs:chartStyle xmlns:cs="http://schemas.microsoft.com/office/drawing/2012/chartStyle" xmlns:a="http://schemas.openxmlformats.org/drawingml/2006/main" id="322">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cdr:x>
      <cdr:y>0.54276</cdr:y>
    </cdr:from>
    <cdr:to>
      <cdr:x>0.43529</cdr:x>
      <cdr:y>0.73111</cdr:y>
    </cdr:to>
    <cdr:sp macro="" textlink="">
      <cdr:nvSpPr>
        <cdr:cNvPr id="2" name="TextBox 7"/>
        <cdr:cNvSpPr txBox="1"/>
      </cdr:nvSpPr>
      <cdr:spPr>
        <a:xfrm xmlns:a="http://schemas.openxmlformats.org/drawingml/2006/main">
          <a:off x="-1" y="2660699"/>
          <a:ext cx="3980328" cy="92333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i="1" dirty="0" smtClean="0"/>
            <a:t>Among women age 15-49 with a live birth or stillbirth in the past 5 years, percent who:</a:t>
          </a:r>
          <a:endParaRPr lang="en-US" b="1" i="1" dirty="0"/>
        </a:p>
      </cdr:txBody>
    </cdr:sp>
  </cdr:relSizeAnchor>
</c:userShapes>
</file>

<file path=ppt/drawings/drawing2.xml><?xml version="1.0" encoding="utf-8"?>
<c:userShapes xmlns:c="http://schemas.openxmlformats.org/drawingml/2006/chart">
  <cdr:relSizeAnchor xmlns:cdr="http://schemas.openxmlformats.org/drawingml/2006/chartDrawing">
    <cdr:from>
      <cdr:x>0.34269</cdr:x>
      <cdr:y>0.63699</cdr:y>
    </cdr:from>
    <cdr:to>
      <cdr:x>0.65731</cdr:x>
      <cdr:y>0.89369</cdr:y>
    </cdr:to>
    <cdr:sp macro="" textlink="">
      <cdr:nvSpPr>
        <cdr:cNvPr id="2" name="TextBox 2"/>
        <cdr:cNvSpPr txBox="1"/>
      </cdr:nvSpPr>
      <cdr:spPr>
        <a:xfrm xmlns:a="http://schemas.openxmlformats.org/drawingml/2006/main">
          <a:off x="2829429" y="2978556"/>
          <a:ext cx="2597727" cy="1200329"/>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US" b="1" dirty="0" smtClean="0">
              <a:solidFill>
                <a:schemeClr val="bg1"/>
              </a:solidFill>
            </a:rPr>
            <a:t>Nurse/midwife and community health officer/nurse</a:t>
          </a:r>
        </a:p>
        <a:p xmlns:a="http://schemas.openxmlformats.org/drawingml/2006/main">
          <a:pPr algn="ctr"/>
          <a:r>
            <a:rPr lang="en-US" b="1" dirty="0" smtClean="0">
              <a:solidFill>
                <a:schemeClr val="bg1"/>
              </a:solidFill>
            </a:rPr>
            <a:t>64%</a:t>
          </a:r>
          <a:endParaRPr lang="en-US" b="1" dirty="0">
            <a:solidFill>
              <a:schemeClr val="bg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8/22/2018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a:t>
            </a:fld>
            <a:endParaRPr lang="en-US"/>
          </a:p>
        </p:txBody>
      </p:sp>
    </p:spTree>
    <p:extLst>
      <p:ext uri="{BB962C8B-B14F-4D97-AF65-F5344CB8AC3E}">
        <p14:creationId xmlns:p14="http://schemas.microsoft.com/office/powerpoint/2010/main" val="16921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23</a:t>
            </a:fld>
            <a:endParaRPr lang="en-US" dirty="0"/>
          </a:p>
        </p:txBody>
      </p:sp>
    </p:spTree>
    <p:extLst>
      <p:ext uri="{BB962C8B-B14F-4D97-AF65-F5344CB8AC3E}">
        <p14:creationId xmlns:p14="http://schemas.microsoft.com/office/powerpoint/2010/main" val="34821425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About 1 in 5 women age 15-49 have no education. Sixteen percent of women have attended primary school and 40% have attended middle/JSS/JHS, while 18% of women have attended secondary/SSS/ SHS education. Only 8% of women have more than secondary education.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25</a:t>
            </a:fld>
            <a:endParaRPr lang="en-US" dirty="0"/>
          </a:p>
        </p:txBody>
      </p:sp>
    </p:spTree>
    <p:extLst>
      <p:ext uri="{BB962C8B-B14F-4D97-AF65-F5344CB8AC3E}">
        <p14:creationId xmlns:p14="http://schemas.microsoft.com/office/powerpoint/2010/main" val="27610713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women (54%) are literate. Women in urban areas (65%) are more likely to be literate, compared to women in rural areas (41%).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26</a:t>
            </a:fld>
            <a:endParaRPr lang="en-US" dirty="0"/>
          </a:p>
        </p:txBody>
      </p:sp>
    </p:spTree>
    <p:extLst>
      <p:ext uri="{BB962C8B-B14F-4D97-AF65-F5344CB8AC3E}">
        <p14:creationId xmlns:p14="http://schemas.microsoft.com/office/powerpoint/2010/main" val="152467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Women age 15-49 were asked how often they listen to the radio, watch television, or read the newspaper. Only 7% of women age 15-49 read a newspaper at least once a week whereas 59% watch television at least once a week, and 50% listen to the radio at least once a week. Only 5% of women access all three media at least once a week, while 26% access none of the three media at least once a week</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dirty="0"/>
          </a:p>
        </p:txBody>
      </p:sp>
    </p:spTree>
    <p:extLst>
      <p:ext uri="{BB962C8B-B14F-4D97-AF65-F5344CB8AC3E}">
        <p14:creationId xmlns:p14="http://schemas.microsoft.com/office/powerpoint/2010/main" val="26520836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Thirty percent of women age 15-49 have a bank account that they themselves use. Seventy percent of women own a mobile phone, and among these, 63% use their mobile phone for financial transactions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28</a:t>
            </a:fld>
            <a:endParaRPr lang="en-US" dirty="0"/>
          </a:p>
        </p:txBody>
      </p:sp>
    </p:spTree>
    <p:extLst>
      <p:ext uri="{BB962C8B-B14F-4D97-AF65-F5344CB8AC3E}">
        <p14:creationId xmlns:p14="http://schemas.microsoft.com/office/powerpoint/2010/main" val="1410612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One in four women have used the internet in the past year. Women in urban areas (34%) are more likely to use the internet in the past year than rural women (9%).</a:t>
            </a:r>
            <a:endParaRPr lang="en-US" dirty="0" smtClean="0"/>
          </a:p>
        </p:txBody>
      </p:sp>
      <p:sp>
        <p:nvSpPr>
          <p:cNvPr id="4" name="Slide Number Placeholder 3"/>
          <p:cNvSpPr>
            <a:spLocks noGrp="1"/>
          </p:cNvSpPr>
          <p:nvPr>
            <p:ph type="sldNum" sz="quarter" idx="10"/>
          </p:nvPr>
        </p:nvSpPr>
        <p:spPr/>
        <p:txBody>
          <a:bodyPr/>
          <a:lstStyle/>
          <a:p>
            <a:fld id="{51E81180-36CA-43EC-B7D8-15BB5DAAE4B2}" type="slidenum">
              <a:rPr lang="en-US" smtClean="0"/>
              <a:t>29</a:t>
            </a:fld>
            <a:endParaRPr lang="en-US" dirty="0"/>
          </a:p>
        </p:txBody>
      </p:sp>
    </p:spTree>
    <p:extLst>
      <p:ext uri="{BB962C8B-B14F-4D97-AF65-F5344CB8AC3E}">
        <p14:creationId xmlns:p14="http://schemas.microsoft.com/office/powerpoint/2010/main" val="111254085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Overall, 46% of women are covered by any insurance. Regionally, health insurance coverage varies from 39% in Greater Accra region to 60% in Upper West region.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30</a:t>
            </a:fld>
            <a:endParaRPr lang="en-US"/>
          </a:p>
        </p:txBody>
      </p:sp>
    </p:spTree>
    <p:extLst>
      <p:ext uri="{BB962C8B-B14F-4D97-AF65-F5344CB8AC3E}">
        <p14:creationId xmlns:p14="http://schemas.microsoft.com/office/powerpoint/2010/main" val="3035553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2017 GMHS included questions about six domains of disability—seeing, hearing, communicating, remembering or concentrating, walking or climbing steps, and washing all over or dressing—among women age 15-49. Overall, 51% of women have no difficulty in any domain; while 38% have some difficulty and 10% have a lot of difficulty or cannot function in at least one domain.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31</a:t>
            </a:fld>
            <a:endParaRPr lang="en-US" dirty="0"/>
          </a:p>
        </p:txBody>
      </p:sp>
    </p:spTree>
    <p:extLst>
      <p:ext uri="{BB962C8B-B14F-4D97-AF65-F5344CB8AC3E}">
        <p14:creationId xmlns:p14="http://schemas.microsoft.com/office/powerpoint/2010/main" val="1102076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Currently, women in Ghana have an average of 3.9 children. Women in rural areas have an average of 4.7 children, compared to 3.3 children among women in urban areas.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35</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Women with no education have twice as many children than women with more than secondary education (5.5 versus 2.7).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36</a:t>
            </a:fld>
            <a:endParaRPr lang="en-US" dirty="0"/>
          </a:p>
        </p:txBody>
      </p:sp>
    </p:spTree>
    <p:extLst>
      <p:ext uri="{BB962C8B-B14F-4D97-AF65-F5344CB8AC3E}">
        <p14:creationId xmlns:p14="http://schemas.microsoft.com/office/powerpoint/2010/main" val="27381706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a:p>
        </p:txBody>
      </p:sp>
    </p:spTree>
    <p:extLst>
      <p:ext uri="{BB962C8B-B14F-4D97-AF65-F5344CB8AC3E}">
        <p14:creationId xmlns:p14="http://schemas.microsoft.com/office/powerpoint/2010/main" val="24564566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Fertility decreases as the wealth of the respondent’s household* increases. Women living in the poorest households have an average of 5.7 children, compared to 2.8 children among women living in the wealthiest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37</a:t>
            </a:fld>
            <a:endParaRPr lang="en-US" dirty="0"/>
          </a:p>
        </p:txBody>
      </p:sp>
    </p:spTree>
    <p:extLst>
      <p:ext uri="{BB962C8B-B14F-4D97-AF65-F5344CB8AC3E}">
        <p14:creationId xmlns:p14="http://schemas.microsoft.com/office/powerpoint/2010/main" val="16320244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Fertility is lowest in Greater Accra region (2.8 children per woman) and highest in Northern region (5.3 children per woman).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38</a:t>
            </a:fld>
            <a:endParaRPr lang="en-US"/>
          </a:p>
        </p:txBody>
      </p:sp>
    </p:spTree>
    <p:extLst>
      <p:ext uri="{BB962C8B-B14F-4D97-AF65-F5344CB8AC3E}">
        <p14:creationId xmlns:p14="http://schemas.microsoft.com/office/powerpoint/2010/main" val="9828524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Since 1998, fertility has decreased from 6.4 children per woman to the current level of 3.9 children per woman. This demonstrates a decline of 2.5 children.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39</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Ghana has one of the lowest TFR across </a:t>
            </a:r>
            <a:r>
              <a:rPr lang="en-US" smtClean="0"/>
              <a:t>Western Africa.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40</a:t>
            </a:fld>
            <a:endParaRPr lang="en-US" dirty="0"/>
          </a:p>
        </p:txBody>
      </p:sp>
    </p:spTree>
    <p:extLst>
      <p:ext uri="{BB962C8B-B14F-4D97-AF65-F5344CB8AC3E}">
        <p14:creationId xmlns:p14="http://schemas.microsoft.com/office/powerpoint/2010/main" val="6782959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16% of births occur less than 24 months after the preceding birth, and 29% occur between</a:t>
            </a:r>
            <a:r>
              <a:rPr lang="en-US" baseline="0" dirty="0" smtClean="0"/>
              <a:t> 24-35 months</a:t>
            </a:r>
            <a:r>
              <a:rPr lang="en-US" dirty="0" smtClean="0"/>
              <a:t>. Doctors</a:t>
            </a:r>
            <a:r>
              <a:rPr lang="en-US" baseline="0" dirty="0" smtClean="0"/>
              <a:t> recommend a birth interval of at least 36 months.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43</a:t>
            </a:fld>
            <a:endParaRPr lang="en-US" dirty="0"/>
          </a:p>
        </p:txBody>
      </p:sp>
    </p:spTree>
    <p:extLst>
      <p:ext uri="{BB962C8B-B14F-4D97-AF65-F5344CB8AC3E}">
        <p14:creationId xmlns:p14="http://schemas.microsoft.com/office/powerpoint/2010/main" val="334878906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smtClean="0">
                <a:solidFill>
                  <a:schemeClr val="tx2"/>
                </a:solidFill>
              </a:rPr>
              <a:t>Overall,</a:t>
            </a:r>
            <a:r>
              <a:rPr lang="en-GB" b="0" baseline="0" dirty="0" smtClean="0">
                <a:solidFill>
                  <a:schemeClr val="tx2"/>
                </a:solidFill>
              </a:rPr>
              <a:t> 14% of young women age 15-19 are already months or pregnant with their </a:t>
            </a:r>
            <a:r>
              <a:rPr lang="en-GB" dirty="0" smtClean="0"/>
              <a:t>first child</a:t>
            </a:r>
            <a:r>
              <a:rPr lang="en-GB" baseline="0" dirty="0" smtClean="0"/>
              <a:t>. Rural young women have higher teenage pregnancy than urban young women.</a:t>
            </a:r>
            <a:endParaRPr lang="en-GB"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44</a:t>
            </a:fld>
            <a:endParaRPr lang="en-US" dirty="0"/>
          </a:p>
        </p:txBody>
      </p:sp>
    </p:spTree>
    <p:extLst>
      <p:ext uri="{BB962C8B-B14F-4D97-AF65-F5344CB8AC3E}">
        <p14:creationId xmlns:p14="http://schemas.microsoft.com/office/powerpoint/2010/main" val="41691935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Adolescent women in the two lowest wealth quintiles are more likely to have begun childbearing (21% each), compared to young women in the wealthiest households (3%).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45</a:t>
            </a:fld>
            <a:endParaRPr lang="en-US" dirty="0"/>
          </a:p>
        </p:txBody>
      </p:sp>
    </p:spTree>
    <p:extLst>
      <p:ext uri="{BB962C8B-B14F-4D97-AF65-F5344CB8AC3E}">
        <p14:creationId xmlns:p14="http://schemas.microsoft.com/office/powerpoint/2010/main" val="30591031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Teenage pregnancy is highest in Volta (18%) and Western (19%) regions and lowest in Greater Accra (7%) and Upper West (8%) regions.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46</a:t>
            </a:fld>
            <a:endParaRPr lang="en-US"/>
          </a:p>
        </p:txBody>
      </p:sp>
    </p:spTree>
    <p:extLst>
      <p:ext uri="{BB962C8B-B14F-4D97-AF65-F5344CB8AC3E}">
        <p14:creationId xmlns:p14="http://schemas.microsoft.com/office/powerpoint/2010/main" val="11516641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teenage women who have begun childbearing was stable between 1988 (23%) and 1993 (22%), dropped in 1998 (14%), and has remained stable since, at 14% in 2003, 15% in 2007, and 14% in 2014 and 2017.</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47</a:t>
            </a:fld>
            <a:endParaRPr lang="en-US" dirty="0"/>
          </a:p>
        </p:txBody>
      </p:sp>
    </p:spTree>
    <p:extLst>
      <p:ext uri="{BB962C8B-B14F-4D97-AF65-F5344CB8AC3E}">
        <p14:creationId xmlns:p14="http://schemas.microsoft.com/office/powerpoint/2010/main" val="53638015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women age 15-49 are currently in union (36% are married and 21% are living together with a partner as though married), just over one-third have never been married (34%), and smaller percentages are divorced (3%), separated (5%), or widowed (2%)</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48</a:t>
            </a:fld>
            <a:endParaRPr lang="en-US"/>
          </a:p>
        </p:txBody>
      </p:sp>
    </p:spTree>
    <p:extLst>
      <p:ext uri="{BB962C8B-B14F-4D97-AF65-F5344CB8AC3E}">
        <p14:creationId xmlns:p14="http://schemas.microsoft.com/office/powerpoint/2010/main" val="10601505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19125127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Fourteen percent of women age 15-49 who are currently in a union reported that their husband or partner has other wives. Rural women are more likely to be in a polygynous union than urban women (19% vs. 10%).</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49</a:t>
            </a:fld>
            <a:endParaRPr lang="en-US" dirty="0"/>
          </a:p>
        </p:txBody>
      </p:sp>
    </p:spTree>
    <p:extLst>
      <p:ext uri="{BB962C8B-B14F-4D97-AF65-F5344CB8AC3E}">
        <p14:creationId xmlns:p14="http://schemas.microsoft.com/office/powerpoint/2010/main" val="6825040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median age at first sexual intercourse for women age 25-49 is 18.1 years. Rural women initiate sex about one year earlier than urban women (17.4 versus 18.5 years). Women get married more than three years after sexual initiation at age 21.5. Urban women marry nearly 5 years after sexual initiation, while rural women marry 2.4 years after sexual initiation. Women have their first birth at the same age of first marriage. The median age at first birth for women is 21.5 years. Rural women give birth 2.4 years earlier than urban women (20.3 versus 22.7 years).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50</a:t>
            </a:fld>
            <a:endParaRPr lang="en-US" dirty="0"/>
          </a:p>
        </p:txBody>
      </p:sp>
    </p:spTree>
    <p:extLst>
      <p:ext uri="{BB962C8B-B14F-4D97-AF65-F5344CB8AC3E}">
        <p14:creationId xmlns:p14="http://schemas.microsoft.com/office/powerpoint/2010/main" val="34795476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Twelve percent of women begin sexual activity before age 15, while half have sex before age 18. Less than 1 in 10 Ghanaian women are married by age 15, compared to 1 in 4 women by age 18.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51</a:t>
            </a:fld>
            <a:endParaRPr lang="en-US" dirty="0"/>
          </a:p>
        </p:txBody>
      </p:sp>
    </p:spTree>
    <p:extLst>
      <p:ext uri="{BB962C8B-B14F-4D97-AF65-F5344CB8AC3E}">
        <p14:creationId xmlns:p14="http://schemas.microsoft.com/office/powerpoint/2010/main" val="2901357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Knowledge of contraceptive methods is almost universal in Ghana; 99% of women age 15-49 have heard of any contraceptive method and 99% have heard of any modern method. The contraceptive prevalence rate is 31% with 25% of married women using a modern method of family planning.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53</a:t>
            </a:fld>
            <a:endParaRPr lang="en-US" dirty="0"/>
          </a:p>
        </p:txBody>
      </p:sp>
    </p:spTree>
    <p:extLst>
      <p:ext uri="{BB962C8B-B14F-4D97-AF65-F5344CB8AC3E}">
        <p14:creationId xmlns:p14="http://schemas.microsoft.com/office/powerpoint/2010/main" val="1212784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3 in 10 (31%) married women age 15-49 use any method of family planning—25% use a modern method and 6% use a traditional method. </a:t>
            </a:r>
            <a:r>
              <a:rPr lang="en-US" sz="1200" b="0" i="0" u="none" strike="noStrike" kern="1200" baseline="0" dirty="0" err="1" smtClean="0">
                <a:solidFill>
                  <a:schemeClr val="tx1"/>
                </a:solidFill>
                <a:latin typeface="+mn-lt"/>
                <a:ea typeface="+mn-ea"/>
                <a:cs typeface="+mn-cs"/>
              </a:rPr>
              <a:t>Injectables</a:t>
            </a:r>
            <a:r>
              <a:rPr lang="en-US" sz="1200" b="0" i="0" u="none" strike="noStrike" kern="1200" baseline="0" dirty="0" smtClean="0">
                <a:solidFill>
                  <a:schemeClr val="tx1"/>
                </a:solidFill>
                <a:latin typeface="+mn-lt"/>
                <a:ea typeface="+mn-ea"/>
                <a:cs typeface="+mn-cs"/>
              </a:rPr>
              <a:t> are the most popular modern method (8%), followed by implants (7%) and the pill (4%). Among sexually active unmarried women age 15-49, 31% use a modern method of family planning and 8% use a traditional method. The most popular modern methods among sexually active unmarried women are </a:t>
            </a:r>
            <a:r>
              <a:rPr lang="en-US" sz="1200" b="0" i="0" u="none" strike="noStrike" kern="1200" baseline="0" dirty="0" err="1" smtClean="0">
                <a:solidFill>
                  <a:schemeClr val="tx1"/>
                </a:solidFill>
                <a:latin typeface="+mn-lt"/>
                <a:ea typeface="+mn-ea"/>
                <a:cs typeface="+mn-cs"/>
              </a:rPr>
              <a:t>injectables</a:t>
            </a:r>
            <a:r>
              <a:rPr lang="en-US" sz="1200" b="0" i="0" u="none" strike="noStrike" kern="1200" baseline="0" dirty="0" smtClean="0">
                <a:solidFill>
                  <a:schemeClr val="tx1"/>
                </a:solidFill>
                <a:latin typeface="+mn-lt"/>
                <a:ea typeface="+mn-ea"/>
                <a:cs typeface="+mn-cs"/>
              </a:rPr>
              <a:t> (8%), male condoms (6%), and implants (6%).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54</a:t>
            </a:fld>
            <a:endParaRPr lang="en-US" dirty="0"/>
          </a:p>
        </p:txBody>
      </p:sp>
    </p:spTree>
    <p:extLst>
      <p:ext uri="{BB962C8B-B14F-4D97-AF65-F5344CB8AC3E}">
        <p14:creationId xmlns:p14="http://schemas.microsoft.com/office/powerpoint/2010/main" val="10268301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Modern method use is slightly higher in rural areas (27%) than in urban areas (23%).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55</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Fertility decreases with household</a:t>
            </a:r>
            <a:r>
              <a:rPr lang="en-US" baseline="0" dirty="0" smtClean="0"/>
              <a:t> wealth.</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56</a:t>
            </a:fld>
            <a:endParaRPr lang="en-US" dirty="0"/>
          </a:p>
        </p:txBody>
      </p:sp>
    </p:spTree>
    <p:extLst>
      <p:ext uri="{BB962C8B-B14F-4D97-AF65-F5344CB8AC3E}">
        <p14:creationId xmlns:p14="http://schemas.microsoft.com/office/powerpoint/2010/main" val="163202449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Modern method use ranges from a low of 17% in Northern region to a high of 32% in Upper East region.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57</a:t>
            </a:fld>
            <a:endParaRPr lang="en-US"/>
          </a:p>
        </p:txBody>
      </p:sp>
    </p:spTree>
    <p:extLst>
      <p:ext uri="{BB962C8B-B14F-4D97-AF65-F5344CB8AC3E}">
        <p14:creationId xmlns:p14="http://schemas.microsoft.com/office/powerpoint/2010/main" val="35651058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use of any modern method of family planning by married women has increased fivefold from 5% in 1998 to 25% in 2017. Traditional method use has remained below 10% since 1998.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58</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Ghana has one</a:t>
            </a:r>
            <a:r>
              <a:rPr lang="en-US" baseline="0" dirty="0" smtClean="0"/>
              <a:t> of the highest modern contraceptive prevalence rates among countries in West Africa.</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59</a:t>
            </a:fld>
            <a:endParaRPr lang="en-US" dirty="0"/>
          </a:p>
        </p:txBody>
      </p:sp>
    </p:spTree>
    <p:extLst>
      <p:ext uri="{BB962C8B-B14F-4D97-AF65-F5344CB8AC3E}">
        <p14:creationId xmlns:p14="http://schemas.microsoft.com/office/powerpoint/2010/main" val="6782959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Eight in 10 women age 15-49 who are not using contraceptives know of a place where they can obtain a method of family planning (80%). Seventy-six percent know of a public sector source, and 21% know of a private sector source.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60</a:t>
            </a:fld>
            <a:endParaRPr lang="en-US" dirty="0"/>
          </a:p>
        </p:txBody>
      </p:sp>
    </p:spTree>
    <p:extLst>
      <p:ext uri="{BB962C8B-B14F-4D97-AF65-F5344CB8AC3E}">
        <p14:creationId xmlns:p14="http://schemas.microsoft.com/office/powerpoint/2010/main" val="54235436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64</a:t>
            </a:fld>
            <a:endParaRPr lang="en-US" dirty="0"/>
          </a:p>
        </p:txBody>
      </p:sp>
    </p:spTree>
    <p:extLst>
      <p:ext uri="{BB962C8B-B14F-4D97-AF65-F5344CB8AC3E}">
        <p14:creationId xmlns:p14="http://schemas.microsoft.com/office/powerpoint/2010/main" val="91052084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these women, 86% attended their first ANC visit for a checkup and 14% went due to a problem. Frequently cited problems include excessive vomiting (33%), lower abdominal pain (26%), and headache (24%).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65</a:t>
            </a:fld>
            <a:endParaRPr lang="en-US" dirty="0"/>
          </a:p>
        </p:txBody>
      </p:sp>
    </p:spTree>
    <p:extLst>
      <p:ext uri="{BB962C8B-B14F-4D97-AF65-F5344CB8AC3E}">
        <p14:creationId xmlns:p14="http://schemas.microsoft.com/office/powerpoint/2010/main" val="26775653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half of women (45%) who received ANC at a public facility were asked to make payments for ANC. More than one-third (37%) paid for laboratory tests, 32% paid for drugs, 22% paid for other supplies, and 8% paid to see a provider.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66</a:t>
            </a:fld>
            <a:endParaRPr lang="en-US" dirty="0"/>
          </a:p>
        </p:txBody>
      </p:sp>
    </p:spTree>
    <p:extLst>
      <p:ext uri="{BB962C8B-B14F-4D97-AF65-F5344CB8AC3E}">
        <p14:creationId xmlns:p14="http://schemas.microsoft.com/office/powerpoint/2010/main" val="402396444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timing and quality of ANC are also important. Almost two-thirds of women (64%) had their first ANC visit in the first trimester, as recommended. Nine in ten women make four or more ANC visits. Urban women are slightly more likely than rural women to have 4+ ANC visits and have their first ANC visit within the first trimester.</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67</a:t>
            </a:fld>
            <a:endParaRPr lang="en-US" dirty="0"/>
          </a:p>
        </p:txBody>
      </p:sp>
    </p:spTree>
    <p:extLst>
      <p:ext uri="{BB962C8B-B14F-4D97-AF65-F5344CB8AC3E}">
        <p14:creationId xmlns:p14="http://schemas.microsoft.com/office/powerpoint/2010/main" val="18134081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ANC coverage by a skilled provider slightly improved from 96% in 2007 to 98% in 2017. Since 2007, more women are attending four or more ANC visits and ANC within their first trimester.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68</a:t>
            </a:fld>
            <a:endParaRPr lang="en-US" dirty="0"/>
          </a:p>
        </p:txBody>
      </p:sp>
    </p:spTree>
    <p:extLst>
      <p:ext uri="{BB962C8B-B14F-4D97-AF65-F5344CB8AC3E}">
        <p14:creationId xmlns:p14="http://schemas.microsoft.com/office/powerpoint/2010/main" val="4310040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Ninety-three percent of women take iron tablets or syrup during pregnancy. More than three-quarters (77%) of women’s most recent births or stillbirths are protected against neonatal tetanus. Among women who received ANC for their most recent birth or stillbirth, 99% had their blood pressure measured, 98% had a blood sample taken, 98% had a urine sample taken, and 85% were told about signs of pregnancy complications.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69</a:t>
            </a:fld>
            <a:endParaRPr lang="en-US"/>
          </a:p>
        </p:txBody>
      </p:sp>
    </p:spTree>
    <p:extLst>
      <p:ext uri="{BB962C8B-B14F-4D97-AF65-F5344CB8AC3E}">
        <p14:creationId xmlns:p14="http://schemas.microsoft.com/office/powerpoint/2010/main" val="124307114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Components of ANC have slightly improved since 2007, while the increase in women who are told about the signs of pregnancy complications is more substantial (70% in 2007 to 85% in 2017).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70</a:t>
            </a:fld>
            <a:endParaRPr lang="en-US" dirty="0"/>
          </a:p>
        </p:txBody>
      </p:sp>
    </p:spTree>
    <p:extLst>
      <p:ext uri="{BB962C8B-B14F-4D97-AF65-F5344CB8AC3E}">
        <p14:creationId xmlns:p14="http://schemas.microsoft.com/office/powerpoint/2010/main" val="4928536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Just over three quarters of the most recent live births or stillbirths in the 5 years before the survey to women age 15-49 were protected against neonatal tetanus</a:t>
            </a:r>
            <a:endParaRPr lang="en-US" dirty="0" smtClean="0"/>
          </a:p>
          <a:p>
            <a:endParaRPr lang="en-US"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smtClean="0"/>
              <a:t>Last birth protected against neonatal tetanus = Includes mothers with two injections during the pregnancy of her last birth, or two or more injections (the last within 3 years of the last live birth), or three or more injections (the last within 5 years of the last birth), or four or more injections (the last within 10 years of the last live birth), or five or more injections at any time prior to the last birth.</a:t>
            </a:r>
            <a:endParaRPr lang="en-US" dirty="0" smtClean="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71</a:t>
            </a:fld>
            <a:endParaRPr lang="en-US" dirty="0"/>
          </a:p>
        </p:txBody>
      </p:sp>
    </p:spTree>
    <p:extLst>
      <p:ext uri="{BB962C8B-B14F-4D97-AF65-F5344CB8AC3E}">
        <p14:creationId xmlns:p14="http://schemas.microsoft.com/office/powerpoint/2010/main" val="56315714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three-quarters (79%) of live births or stillbirths are delivered in a health facility, primarily in public sector facilities, while 1 in 5 births or stillbirths are delivered at home. Live births or still births among urban women are more likely to be delivered in a public or private sector facility than rural women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73</a:t>
            </a:fld>
            <a:endParaRPr lang="en-US"/>
          </a:p>
        </p:txBody>
      </p:sp>
    </p:spTree>
    <p:extLst>
      <p:ext uri="{BB962C8B-B14F-4D97-AF65-F5344CB8AC3E}">
        <p14:creationId xmlns:p14="http://schemas.microsoft.com/office/powerpoint/2010/main" val="13947365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9 in 10 households (89%) have access to an improved source of drinking water. Ninety-five percent of households in urban areas have access to an improved source of drinking water, compared to 81% of rural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134533316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Women with a live birth or stillbirth in the 5 years preceding the survey who did not deliver the most recent birth or stillbirth in a health facility were asked about their reason(s) for not delivering in a facility. The most common reason was that the baby came earlier than expected (25%); 24% cited transportation; 11% said that going to a health facility was not necessary.</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74</a:t>
            </a:fld>
            <a:endParaRPr lang="en-US" dirty="0"/>
          </a:p>
        </p:txBody>
      </p:sp>
    </p:spTree>
    <p:extLst>
      <p:ext uri="{BB962C8B-B14F-4D97-AF65-F5344CB8AC3E}">
        <p14:creationId xmlns:p14="http://schemas.microsoft.com/office/powerpoint/2010/main" val="269378578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half of women (52%) who delivered at a public health facility were asked to make payments for delivery care. Thirty-nine percent paid for drugs, 32% paid for other supplies, 22% paid for laboratory tests, and 9% paid to see a doctor or nurse.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75</a:t>
            </a:fld>
            <a:endParaRPr lang="en-US" dirty="0"/>
          </a:p>
        </p:txBody>
      </p:sp>
    </p:spTree>
    <p:extLst>
      <p:ext uri="{BB962C8B-B14F-4D97-AF65-F5344CB8AC3E}">
        <p14:creationId xmlns:p14="http://schemas.microsoft.com/office/powerpoint/2010/main" val="208016617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19% of women experienced problems during delivery.  The most common problems were vaginal bleeding, </a:t>
            </a:r>
            <a:r>
              <a:rPr lang="en-US" sz="1200" b="0" i="0" u="none" strike="noStrike" kern="1200" baseline="0" dirty="0" err="1" smtClean="0">
                <a:solidFill>
                  <a:schemeClr val="tx1"/>
                </a:solidFill>
                <a:latin typeface="+mn-lt"/>
                <a:ea typeface="+mn-ea"/>
                <a:cs typeface="+mn-cs"/>
              </a:rPr>
              <a:t>oedema</a:t>
            </a:r>
            <a:r>
              <a:rPr lang="en-US" sz="1200" b="0" i="0" u="none" strike="noStrike" kern="1200" baseline="0" dirty="0" smtClean="0">
                <a:solidFill>
                  <a:schemeClr val="tx1"/>
                </a:solidFill>
                <a:latin typeface="+mn-lt"/>
                <a:ea typeface="+mn-ea"/>
                <a:cs typeface="+mn-cs"/>
              </a:rPr>
              <a:t>/pre-eclampsia, and blurry vision.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77</a:t>
            </a:fld>
            <a:endParaRPr lang="en-US" dirty="0"/>
          </a:p>
        </p:txBody>
      </p:sp>
    </p:spTree>
    <p:extLst>
      <p:ext uri="{BB962C8B-B14F-4D97-AF65-F5344CB8AC3E}">
        <p14:creationId xmlns:p14="http://schemas.microsoft.com/office/powerpoint/2010/main" val="86440890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Health facility deliveries have increased since 2007 when only 54% of live births or stillbirths were delivered in a health facility. Home deliveries have declined by more than half, from 45% in 2007 to 20% in 2017. Skilled assistance during delivery has increased from 55% in 2007 to 79% in 2017.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78</a:t>
            </a:fld>
            <a:endParaRPr lang="en-US" dirty="0"/>
          </a:p>
        </p:txBody>
      </p:sp>
    </p:spTree>
    <p:extLst>
      <p:ext uri="{BB962C8B-B14F-4D97-AF65-F5344CB8AC3E}">
        <p14:creationId xmlns:p14="http://schemas.microsoft.com/office/powerpoint/2010/main" val="43174947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Postnatal care helps prevent complications after childbirth. More than 4 in 5 women (84%) age 15-49 with a live birth or stillbirth in the two years before the survey received a postnatal check within two days of delivery, while 12% did not have a postnatal check. Eighty-one percent of newborns received a postnatal check within two days of delivery, while 15% did not have a postnatal check. Women in the poorest households (71%) are least likely to have received a postnatal check within two days of delivery. Newborns in the wealthiest households (92%) are more likely to have received a postnatal check within two days of delivery.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79</a:t>
            </a:fld>
            <a:endParaRPr lang="en-US"/>
          </a:p>
        </p:txBody>
      </p:sp>
    </p:spTree>
    <p:extLst>
      <p:ext uri="{BB962C8B-B14F-4D97-AF65-F5344CB8AC3E}">
        <p14:creationId xmlns:p14="http://schemas.microsoft.com/office/powerpoint/2010/main" val="296001036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Fifty-seven percent of women age 15-49 reported having at least one problem in accessing health care. Getting money for treatment is the most common problem (48%), followed by distance to a health facility (24%) and not wanting to go alone (14%); the least cited problem is getting permission to go for treatment (7%).</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81</a:t>
            </a:fld>
            <a:endParaRPr lang="en-US" dirty="0"/>
          </a:p>
        </p:txBody>
      </p:sp>
    </p:spTree>
    <p:extLst>
      <p:ext uri="{BB962C8B-B14F-4D97-AF65-F5344CB8AC3E}">
        <p14:creationId xmlns:p14="http://schemas.microsoft.com/office/powerpoint/2010/main" val="13736626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82</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all pregnancies in the five years before the survey, 76% resulted in a live birth, 12% miscarriage, 10% induced abortion, and 2% stillbirth.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85</a:t>
            </a:fld>
            <a:endParaRPr lang="en-US"/>
          </a:p>
        </p:txBody>
      </p:sp>
    </p:spTree>
    <p:extLst>
      <p:ext uri="{BB962C8B-B14F-4D97-AF65-F5344CB8AC3E}">
        <p14:creationId xmlns:p14="http://schemas.microsoft.com/office/powerpoint/2010/main" val="36962137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in 5 women in Ghana have ever had an induced abortion. 7% have had an induced abortion in the</a:t>
            </a:r>
            <a:r>
              <a:rPr lang="en-US" baseline="0" dirty="0" smtClean="0"/>
              <a:t> past 5 years.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86</a:t>
            </a:fld>
            <a:endParaRPr lang="en-US"/>
          </a:p>
        </p:txBody>
      </p:sp>
    </p:spTree>
    <p:extLst>
      <p:ext uri="{BB962C8B-B14F-4D97-AF65-F5344CB8AC3E}">
        <p14:creationId xmlns:p14="http://schemas.microsoft.com/office/powerpoint/2010/main" val="26354444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Among women who had an induced abortion in the five years before the survey, 21% stated the main reason for the most recent induced abortion was she was not ready, too young, or wanted to delay childbearing. Other reasons include the woman did not have money to care for the baby (15%), wanted to space childbearing (12%), and wanted to continue school (10%).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87</a:t>
            </a:fld>
            <a:endParaRPr lang="en-US"/>
          </a:p>
        </p:txBody>
      </p:sp>
    </p:spTree>
    <p:extLst>
      <p:ext uri="{BB962C8B-B14F-4D97-AF65-F5344CB8AC3E}">
        <p14:creationId xmlns:p14="http://schemas.microsoft.com/office/powerpoint/2010/main" val="42424374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sz="1200" b="0" i="0" u="none" strike="noStrike" kern="1200" baseline="0" dirty="0" smtClean="0">
                <a:solidFill>
                  <a:schemeClr val="tx1"/>
                </a:solidFill>
                <a:latin typeface="+mn-lt"/>
                <a:ea typeface="+mn-ea"/>
                <a:cs typeface="+mn-cs"/>
              </a:rPr>
              <a:t>Only 18% of households in Ghana use improved toilet facilities. Urban households are more likely than rural households to use improved toilet facilities (22% versus 13%). Two-thirds of households use unimproved toilet facilities—52% use a shared facility, 15% use an unimproved facility—and 15% have no facility.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267272614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3 in 4 (73%) of the most recent induced abortions use medical methods. The most common medical methods include pills such as misoprostol or mifepristone plus misoprostol (38%) and dilation and evacuation (D&amp;E)/dilation and curettage (D&amp;C) (24%).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88</a:t>
            </a:fld>
            <a:endParaRPr lang="en-US"/>
          </a:p>
        </p:txBody>
      </p:sp>
    </p:spTree>
    <p:extLst>
      <p:ext uri="{BB962C8B-B14F-4D97-AF65-F5344CB8AC3E}">
        <p14:creationId xmlns:p14="http://schemas.microsoft.com/office/powerpoint/2010/main" val="190504637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A doctor, nurse, or community health officer/nurse are the most common abortion provider (41%) followed by a pharmacist/chemical seller (33%)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89</a:t>
            </a:fld>
            <a:endParaRPr lang="en-US" dirty="0"/>
          </a:p>
        </p:txBody>
      </p:sp>
    </p:spTree>
    <p:extLst>
      <p:ext uri="{BB962C8B-B14F-4D97-AF65-F5344CB8AC3E}">
        <p14:creationId xmlns:p14="http://schemas.microsoft.com/office/powerpoint/2010/main" val="336538885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Health facilities (public or private) were the most common place for abortion services (40%), followed by home (37%).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90</a:t>
            </a:fld>
            <a:endParaRPr lang="en-US" dirty="0"/>
          </a:p>
        </p:txBody>
      </p:sp>
    </p:spTree>
    <p:extLst>
      <p:ext uri="{BB962C8B-B14F-4D97-AF65-F5344CB8AC3E}">
        <p14:creationId xmlns:p14="http://schemas.microsoft.com/office/powerpoint/2010/main" val="10539665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u="none" strike="noStrike" kern="1200" baseline="0" dirty="0" smtClean="0">
                <a:solidFill>
                  <a:schemeClr val="tx1"/>
                </a:solidFill>
                <a:latin typeface="+mn-lt"/>
                <a:ea typeface="+mn-ea"/>
                <a:cs typeface="+mn-cs"/>
              </a:rPr>
              <a:t>11% </a:t>
            </a:r>
            <a:r>
              <a:rPr lang="en-US" sz="1200" b="0" i="0" u="none" strike="noStrike" kern="1200" baseline="0" dirty="0" smtClean="0">
                <a:solidFill>
                  <a:schemeClr val="tx1"/>
                </a:solidFill>
                <a:latin typeface="+mn-lt"/>
                <a:ea typeface="+mn-ea"/>
                <a:cs typeface="+mn-cs"/>
              </a:rPr>
              <a:t>of women know what abortion is and that it is legal. Knowledge of the legality of abortion in Ghana increases with </a:t>
            </a:r>
            <a:r>
              <a:rPr lang="en-US" sz="1200" b="1" i="0" u="none" strike="noStrike" kern="1200" baseline="0" dirty="0" smtClean="0">
                <a:solidFill>
                  <a:schemeClr val="tx1"/>
                </a:solidFill>
                <a:latin typeface="+mn-lt"/>
                <a:ea typeface="+mn-ea"/>
                <a:cs typeface="+mn-cs"/>
              </a:rPr>
              <a:t>education</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91</a:t>
            </a:fld>
            <a:endParaRPr lang="en-US" dirty="0"/>
          </a:p>
        </p:txBody>
      </p:sp>
    </p:spTree>
    <p:extLst>
      <p:ext uri="{BB962C8B-B14F-4D97-AF65-F5344CB8AC3E}">
        <p14:creationId xmlns:p14="http://schemas.microsoft.com/office/powerpoint/2010/main" val="24883863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Nearly three quarters of women age 15-49 who had a miscarriage in the 5 years preceding the survey reported that the most recent miscarriage was spontaneous (74%); 10% attributed the most recent miscarriage to either an accident or other causes, and 3% or less attributed it to something they ate, somebody hurting them, or unknown causes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93</a:t>
            </a:fld>
            <a:endParaRPr lang="en-US" dirty="0"/>
          </a:p>
        </p:txBody>
      </p:sp>
    </p:spTree>
    <p:extLst>
      <p:ext uri="{BB962C8B-B14F-4D97-AF65-F5344CB8AC3E}">
        <p14:creationId xmlns:p14="http://schemas.microsoft.com/office/powerpoint/2010/main" val="205144932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The percentage of women who had a miscarriage in the 5 years preceding the survey and sought help after the most recent miscarriage increases with wealth (from 65% among women in the lowest quintile to 79% among women in the highest quintile).</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94</a:t>
            </a:fld>
            <a:endParaRPr lang="en-US"/>
          </a:p>
        </p:txBody>
      </p:sp>
    </p:spTree>
    <p:extLst>
      <p:ext uri="{BB962C8B-B14F-4D97-AF65-F5344CB8AC3E}">
        <p14:creationId xmlns:p14="http://schemas.microsoft.com/office/powerpoint/2010/main" val="42402289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Slightly more than three quarters of women age 15-49 who had a miscarriage in the 5 years preceding the survey took antibiotics (76%) or painkillers (77%) after the most recent miscarriage. Just under half had their uterus cleaned (45%)</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95</a:t>
            </a:fld>
            <a:endParaRPr lang="en-US"/>
          </a:p>
        </p:txBody>
      </p:sp>
    </p:spTree>
    <p:extLst>
      <p:ext uri="{BB962C8B-B14F-4D97-AF65-F5344CB8AC3E}">
        <p14:creationId xmlns:p14="http://schemas.microsoft.com/office/powerpoint/2010/main" val="30044757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96</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99</a:t>
            </a:fld>
            <a:endParaRPr lang="en-US" dirty="0"/>
          </a:p>
        </p:txBody>
      </p:sp>
    </p:spTree>
    <p:extLst>
      <p:ext uri="{BB962C8B-B14F-4D97-AF65-F5344CB8AC3E}">
        <p14:creationId xmlns:p14="http://schemas.microsoft.com/office/powerpoint/2010/main" val="60870618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Infant and under-5 mortality rates for the five-year period before the survey are 37 and 52 deaths per 1,000 live births, respectively. The neonatal mortality rate is 25 deaths per 1,000 live births. At these mortality levels, 1 in every 19 Ghanaian children does not survive to their fifth birthday.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100</a:t>
            </a:fld>
            <a:endParaRPr lang="en-US" dirty="0"/>
          </a:p>
        </p:txBody>
      </p:sp>
    </p:spTree>
    <p:extLst>
      <p:ext uri="{BB962C8B-B14F-4D97-AF65-F5344CB8AC3E}">
        <p14:creationId xmlns:p14="http://schemas.microsoft.com/office/powerpoint/2010/main" val="12127849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More than three-quarters (79%) of Ghanaian households have electricity. Ninety percent of urban households have electricity, compared to 65% of rural households.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Under-5 mortality is slightly higher</a:t>
            </a:r>
            <a:r>
              <a:rPr lang="en-US" baseline="0" dirty="0" smtClean="0"/>
              <a:t> among rural children than rural children.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101</a:t>
            </a:fld>
            <a:endParaRPr lang="en-US"/>
          </a:p>
        </p:txBody>
      </p:sp>
    </p:spTree>
    <p:extLst>
      <p:ext uri="{BB962C8B-B14F-4D97-AF65-F5344CB8AC3E}">
        <p14:creationId xmlns:p14="http://schemas.microsoft.com/office/powerpoint/2010/main" val="222984566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Children whose mothers have no education are more likely to die young (71 deaths per 1,000 live births) than children whose mothers have more than secondary education (31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102</a:t>
            </a:fld>
            <a:endParaRPr lang="en-US"/>
          </a:p>
        </p:txBody>
      </p:sp>
    </p:spTree>
    <p:extLst>
      <p:ext uri="{BB962C8B-B14F-4D97-AF65-F5344CB8AC3E}">
        <p14:creationId xmlns:p14="http://schemas.microsoft.com/office/powerpoint/2010/main" val="90462558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Under-5 mortality is higher among children in the poorest households (68 deaths per 1,000 live births) than among children in the wealthiest households (35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103</a:t>
            </a:fld>
            <a:endParaRPr lang="en-US"/>
          </a:p>
        </p:txBody>
      </p:sp>
    </p:spTree>
    <p:extLst>
      <p:ext uri="{BB962C8B-B14F-4D97-AF65-F5344CB8AC3E}">
        <p14:creationId xmlns:p14="http://schemas.microsoft.com/office/powerpoint/2010/main" val="259237239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Regionally, under-5 mortality ranges from 42 deaths per 1,000 live births in Greater Accra region to 78 deaths per 1,000 live births in Upper West region.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104</a:t>
            </a:fld>
            <a:endParaRPr lang="en-US"/>
          </a:p>
        </p:txBody>
      </p:sp>
    </p:spTree>
    <p:extLst>
      <p:ext uri="{BB962C8B-B14F-4D97-AF65-F5344CB8AC3E}">
        <p14:creationId xmlns:p14="http://schemas.microsoft.com/office/powerpoint/2010/main" val="132503062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105</a:t>
            </a:fld>
            <a:endParaRPr lang="en-US" dirty="0"/>
          </a:p>
        </p:txBody>
      </p:sp>
    </p:spTree>
    <p:extLst>
      <p:ext uri="{BB962C8B-B14F-4D97-AF65-F5344CB8AC3E}">
        <p14:creationId xmlns:p14="http://schemas.microsoft.com/office/powerpoint/2010/main" val="16736308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106</a:t>
            </a:fld>
            <a:endParaRPr lang="en-US" dirty="0"/>
          </a:p>
        </p:txBody>
      </p:sp>
    </p:spTree>
    <p:extLst>
      <p:ext uri="{BB962C8B-B14F-4D97-AF65-F5344CB8AC3E}">
        <p14:creationId xmlns:p14="http://schemas.microsoft.com/office/powerpoint/2010/main" val="381346310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Spacing children at least 36 months apart reduces the risk of infant death. The median birth interval in Ghana is 38.8 months. Infants born less than two years after a previous birth have high under-5 mortality rates. Under-5 mortality is dramatically higher among children born less than two years after a previous birth (90 deaths per 1,000 live births) than among children born four or more years after a previous birth (46 deaths per 1,000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107</a:t>
            </a:fld>
            <a:endParaRPr lang="en-US"/>
          </a:p>
        </p:txBody>
      </p:sp>
    </p:spTree>
    <p:extLst>
      <p:ext uri="{BB962C8B-B14F-4D97-AF65-F5344CB8AC3E}">
        <p14:creationId xmlns:p14="http://schemas.microsoft.com/office/powerpoint/2010/main" val="229494031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Children</a:t>
            </a:r>
            <a:r>
              <a:rPr lang="en-US" baseline="0" dirty="0" smtClean="0"/>
              <a:t> born to mothers &lt;20 years and age 40-49 have higher mortality rates.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108</a:t>
            </a:fld>
            <a:endParaRPr lang="en-US" dirty="0"/>
          </a:p>
        </p:txBody>
      </p:sp>
    </p:spTree>
    <p:extLst>
      <p:ext uri="{BB962C8B-B14F-4D97-AF65-F5344CB8AC3E}">
        <p14:creationId xmlns:p14="http://schemas.microsoft.com/office/powerpoint/2010/main" val="201774312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First</a:t>
            </a:r>
            <a:r>
              <a:rPr lang="en-US" baseline="0" dirty="0" smtClean="0"/>
              <a:t> born and last born have higher childhood mortality rates.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109</a:t>
            </a:fld>
            <a:endParaRPr lang="en-US" dirty="0"/>
          </a:p>
        </p:txBody>
      </p:sp>
    </p:spTree>
    <p:extLst>
      <p:ext uri="{BB962C8B-B14F-4D97-AF65-F5344CB8AC3E}">
        <p14:creationId xmlns:p14="http://schemas.microsoft.com/office/powerpoint/2010/main" val="27557309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111</a:t>
            </a:fld>
            <a:endParaRPr lang="en-US" dirty="0"/>
          </a:p>
        </p:txBody>
      </p:sp>
    </p:spTree>
    <p:extLst>
      <p:ext uri="{BB962C8B-B14F-4D97-AF65-F5344CB8AC3E}">
        <p14:creationId xmlns:p14="http://schemas.microsoft.com/office/powerpoint/2010/main" val="2841624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Nine in ten households have a mobile phone, 64% have a radio, and 64% have a television. Urban households are more likely than rural households to own a mobile telephone, radio, or television. Overall, households are more likely to have a bicycle (21%) than motorcycle/scooter (12%). Rural households are more likely to own both a bicycle and motorcycle/scooter than urban households. In Ghana, 1 in 10 households owns a car/truck; urban households are more likely to own a car/truck than rural households (14% vs. 5%).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423893652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113</a:t>
            </a:fld>
            <a:endParaRPr lang="en-US" dirty="0"/>
          </a:p>
        </p:txBody>
      </p:sp>
    </p:spTree>
    <p:extLst>
      <p:ext uri="{BB962C8B-B14F-4D97-AF65-F5344CB8AC3E}">
        <p14:creationId xmlns:p14="http://schemas.microsoft.com/office/powerpoint/2010/main" val="250648726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114</a:t>
            </a:fld>
            <a:endParaRPr lang="en-US" dirty="0"/>
          </a:p>
        </p:txBody>
      </p:sp>
    </p:spTree>
    <p:extLst>
      <p:ext uri="{BB962C8B-B14F-4D97-AF65-F5344CB8AC3E}">
        <p14:creationId xmlns:p14="http://schemas.microsoft.com/office/powerpoint/2010/main" val="128273550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Zonally, there are differences in the MMR point estimates but the confidence intervals overlap, meaning the differences are not statistically significant. This is the first GMHS to provide an estimate with the revised MMR definition; therefore, trends are not available.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115</a:t>
            </a:fld>
            <a:endParaRPr lang="en-US"/>
          </a:p>
        </p:txBody>
      </p:sp>
    </p:spTree>
    <p:extLst>
      <p:ext uri="{BB962C8B-B14F-4D97-AF65-F5344CB8AC3E}">
        <p14:creationId xmlns:p14="http://schemas.microsoft.com/office/powerpoint/2010/main" val="84737306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To assess trends with the 2007 GMHS, the 2017 GMHS provides an estimate for pregnancy-related mortality. </a:t>
            </a:r>
            <a:r>
              <a:rPr lang="en-US" sz="1200" b="0" i="0" u="sng" strike="noStrike" kern="1200" baseline="0" dirty="0" smtClean="0">
                <a:solidFill>
                  <a:schemeClr val="tx1"/>
                </a:solidFill>
                <a:latin typeface="+mn-lt"/>
                <a:ea typeface="+mn-ea"/>
                <a:cs typeface="+mn-cs"/>
              </a:rPr>
              <a:t>Pregnancy-related mortality includes deaths of women during pregnancy, delivery, and two months after delivery or end of pregnancy, irrespective of the cause of death</a:t>
            </a:r>
            <a:r>
              <a:rPr lang="en-US" sz="1200" b="0" i="0" u="none" strike="noStrike" kern="1200" baseline="0" dirty="0" smtClean="0">
                <a:solidFill>
                  <a:schemeClr val="tx1"/>
                </a:solidFill>
                <a:latin typeface="+mn-lt"/>
                <a:ea typeface="+mn-ea"/>
                <a:cs typeface="+mn-cs"/>
              </a:rPr>
              <a:t>. The pregnancy-related mortality ratio (PRMR) for Ghana is 343 deaths per 100,000 live births for the seven-year period before the survey. The confidence interval for the PRMR ranges from 240 to 446 deaths per 100,000 live births. The 2017 GMHS is not significantly different from the 2007 GMHS PRMR estimate of 451 deaths per 100,000 live births.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116</a:t>
            </a:fld>
            <a:endParaRPr lang="en-US"/>
          </a:p>
        </p:txBody>
      </p:sp>
    </p:spTree>
    <p:extLst>
      <p:ext uri="{BB962C8B-B14F-4D97-AF65-F5344CB8AC3E}">
        <p14:creationId xmlns:p14="http://schemas.microsoft.com/office/powerpoint/2010/main" val="257276728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117</a:t>
            </a:fld>
            <a:endParaRPr lang="en-US" dirty="0"/>
          </a:p>
        </p:txBody>
      </p:sp>
    </p:spTree>
    <p:extLst>
      <p:ext uri="{BB962C8B-B14F-4D97-AF65-F5344CB8AC3E}">
        <p14:creationId xmlns:p14="http://schemas.microsoft.com/office/powerpoint/2010/main" val="386849984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1774">
              <a:defRPr/>
            </a:pPr>
            <a:r>
              <a:rPr lang="en-US" sz="1200" b="0" i="0" u="none" strike="noStrike" kern="1200" baseline="0" dirty="0" smtClean="0">
                <a:solidFill>
                  <a:schemeClr val="tx1"/>
                </a:solidFill>
                <a:latin typeface="+mn-lt"/>
                <a:ea typeface="+mn-ea"/>
                <a:cs typeface="+mn-cs"/>
              </a:rPr>
              <a:t>The most common causes of death included other disease such as conditions of the nervous, digestive, and respiratory systems (45%), in addition to infectious and parasitic disease (24%). Maternal deaths accounted for 14% of all deaths; 10% from direct maternal causes and 4% from indirect maternal causes. Seven percent of deaths were caused by transport accidents and other external causes. The cause of 10% of deaths could not be determined.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121</a:t>
            </a:fld>
            <a:endParaRPr lang="en-US" dirty="0">
              <a:solidFill>
                <a:prstClr val="black"/>
              </a:solidFill>
            </a:endParaRPr>
          </a:p>
        </p:txBody>
      </p:sp>
    </p:spTree>
    <p:extLst>
      <p:ext uri="{BB962C8B-B14F-4D97-AF65-F5344CB8AC3E}">
        <p14:creationId xmlns:p14="http://schemas.microsoft.com/office/powerpoint/2010/main" val="300970636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Maternal deaths are divided into three categories. Direct maternal deaths refer to deaths resulting from obstetric complications during pregnancy, </a:t>
            </a:r>
            <a:r>
              <a:rPr lang="en-US" sz="1200" b="0" i="0" u="none" strike="noStrike" kern="1200" baseline="0" dirty="0" err="1" smtClean="0">
                <a:solidFill>
                  <a:schemeClr val="tx1"/>
                </a:solidFill>
                <a:latin typeface="+mn-lt"/>
                <a:ea typeface="+mn-ea"/>
                <a:cs typeface="+mn-cs"/>
              </a:rPr>
              <a:t>labour</a:t>
            </a:r>
            <a:r>
              <a:rPr lang="en-US" sz="1200" b="0" i="0" u="none" strike="noStrike" kern="1200" baseline="0" dirty="0" smtClean="0">
                <a:solidFill>
                  <a:schemeClr val="tx1"/>
                </a:solidFill>
                <a:latin typeface="+mn-lt"/>
                <a:ea typeface="+mn-ea"/>
                <a:cs typeface="+mn-cs"/>
              </a:rPr>
              <a:t>, or 42 days after delivery or end of pregnancy. Indirect maternal deaths result from non-obstetric complications aggravated by pregnancy, while unspecified maternal deaths have an unknown underlying cause that took place during pregnancy, childbirth, or 42 days after delivery. Two-thirds of deaths were direct maternal deaths. More than one-quarter (27%) of deaths were indirect maternal deaths, and 6% were due to unspecified maternal causes.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122</a:t>
            </a:fld>
            <a:endParaRPr lang="en-US" dirty="0">
              <a:solidFill>
                <a:prstClr val="black"/>
              </a:solidFill>
            </a:endParaRPr>
          </a:p>
        </p:txBody>
      </p:sp>
    </p:spTree>
    <p:extLst>
      <p:ext uri="{BB962C8B-B14F-4D97-AF65-F5344CB8AC3E}">
        <p14:creationId xmlns:p14="http://schemas.microsoft.com/office/powerpoint/2010/main" val="316145484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Seventy-one percent of women who died in the five years before the survey sought medical care at either a public and/or private sector health facility. In addition to medical care, 37% of women used a combination of traditional/herbal and/or spiritual medicine.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123</a:t>
            </a:fld>
            <a:endParaRPr lang="en-US" dirty="0">
              <a:solidFill>
                <a:prstClr val="black"/>
              </a:solidFill>
            </a:endParaRPr>
          </a:p>
        </p:txBody>
      </p:sp>
    </p:spTree>
    <p:extLst>
      <p:ext uri="{BB962C8B-B14F-4D97-AF65-F5344CB8AC3E}">
        <p14:creationId xmlns:p14="http://schemas.microsoft.com/office/powerpoint/2010/main" val="25433388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For nearly 6 in 10 households of deceased women, it takes 30 minutes or less to reach the nearest health facility; for 6%, it takes more than 1 hour. More households in the Middle zone (71%) are 30 minutes or less from the nearest health facility compared to other zones. For 40% of deceased women, a phone was used to call for help in the final days before death. The cost of care prohibited the payment of other household expenses for 49% of the households of deceased women.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124</a:t>
            </a:fld>
            <a:endParaRPr lang="en-US" dirty="0">
              <a:solidFill>
                <a:prstClr val="black"/>
              </a:solidFill>
            </a:endParaRPr>
          </a:p>
        </p:txBody>
      </p:sp>
    </p:spTree>
    <p:extLst>
      <p:ext uri="{BB962C8B-B14F-4D97-AF65-F5344CB8AC3E}">
        <p14:creationId xmlns:p14="http://schemas.microsoft.com/office/powerpoint/2010/main" val="405421970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solidFill>
                  <a:prstClr val="black"/>
                </a:solidFill>
              </a:rPr>
              <a:pPr/>
              <a:t>125</a:t>
            </a:fld>
            <a:endParaRPr lang="en-US" dirty="0">
              <a:solidFill>
                <a:prstClr val="black"/>
              </a:solidFill>
            </a:endParaRPr>
          </a:p>
        </p:txBody>
      </p:sp>
    </p:spTree>
    <p:extLst>
      <p:ext uri="{BB962C8B-B14F-4D97-AF65-F5344CB8AC3E}">
        <p14:creationId xmlns:p14="http://schemas.microsoft.com/office/powerpoint/2010/main" val="38684998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1031681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dirty="0" smtClean="0"/>
              <a:t>Click to edit Master title style</a:t>
            </a:r>
            <a:endParaRPr lang="en-GB" noProof="0" dirty="0"/>
          </a:p>
        </p:txBody>
      </p:sp>
      <p:sp>
        <p:nvSpPr>
          <p:cNvPr id="3" name="Content Placeholder 2"/>
          <p:cNvSpPr>
            <a:spLocks noGrp="1"/>
          </p:cNvSpPr>
          <p:nvPr>
            <p:ph idx="1"/>
          </p:nvPr>
        </p:nvSpPr>
        <p:spPr>
          <a:xfrm>
            <a:off x="461639" y="1606858"/>
            <a:ext cx="8256233" cy="5251142"/>
          </a:xfrm>
        </p:spPr>
        <p:txBody>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411987048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772870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9" name="Title Placeholder 1"/>
          <p:cNvSpPr txBox="1">
            <a:spLocks/>
          </p:cNvSpPr>
          <p:nvPr userDrawn="1"/>
        </p:nvSpPr>
        <p:spPr>
          <a:xfrm>
            <a:off x="0" y="5202315"/>
            <a:ext cx="9143999" cy="165568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en-US" sz="4000" dirty="0" smtClean="0"/>
              <a:t>2017 Ghana Maternal </a:t>
            </a:r>
            <a:br>
              <a:rPr lang="en-US" sz="4000" dirty="0" smtClean="0"/>
            </a:br>
            <a:r>
              <a:rPr lang="en-US" sz="4000" dirty="0" smtClean="0"/>
              <a:t>Health Survey (GMHS)</a:t>
            </a:r>
            <a:endParaRPr lang="en-US" sz="4000" dirty="0"/>
          </a:p>
        </p:txBody>
      </p:sp>
      <p:cxnSp>
        <p:nvCxnSpPr>
          <p:cNvPr id="11" name="Straight Connector 10"/>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2486258"/>
            <a:ext cx="9144000" cy="182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userDrawn="1"/>
        </p:nvSpPr>
        <p:spPr>
          <a:xfrm>
            <a:off x="0" y="4212832"/>
            <a:ext cx="9144000" cy="182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2662924"/>
            <a:ext cx="9144000" cy="1549908"/>
          </a:xfrm>
          <a:prstGeom prst="rect">
            <a:avLst/>
          </a:prstGeom>
        </p:spPr>
      </p:pic>
      <p:pic>
        <p:nvPicPr>
          <p:cNvPr id="3" name="Picture 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7445283" y="4597404"/>
            <a:ext cx="1166057" cy="2069180"/>
          </a:xfrm>
          <a:prstGeom prst="rect">
            <a:avLst/>
          </a:prstGeom>
        </p:spPr>
      </p:pic>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6">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dirty="0" smtClean="0"/>
              <a:t>Click to edit Master title style</a:t>
            </a:r>
            <a:endParaRPr lang="en-GB" noProof="0" dirty="0"/>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dirty="0" smtClean="0"/>
              <a:t>Click to edit Master text styles</a:t>
            </a:r>
          </a:p>
          <a:p>
            <a:pPr lvl="1"/>
            <a:r>
              <a:rPr lang="en-GB" noProof="0" dirty="0" smtClean="0"/>
              <a:t>Second level</a:t>
            </a:r>
          </a:p>
          <a:p>
            <a:pPr lvl="2"/>
            <a:r>
              <a:rPr lang="en-GB" noProof="0" dirty="0" smtClean="0"/>
              <a:t>Third level</a:t>
            </a:r>
          </a:p>
          <a:p>
            <a:pPr lvl="3"/>
            <a:r>
              <a:rPr lang="en-GB" noProof="0" dirty="0" smtClean="0"/>
              <a:t>Fourth level</a:t>
            </a:r>
          </a:p>
          <a:p>
            <a:pPr lvl="4"/>
            <a:r>
              <a:rPr lang="en-GB" noProof="0" dirty="0" smtClean="0"/>
              <a:t>Fifth level</a:t>
            </a:r>
            <a:endParaRPr lang="en-GB"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 id="2147483667" r:id="rId2"/>
  </p:sldLayoutIdLst>
  <p:timing>
    <p:tnLst>
      <p:par>
        <p:cTn id="1" dur="indefinite" restart="never" nodeType="tmRoot"/>
      </p:par>
    </p:tnLst>
  </p:timing>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chart" Target="../charts/chart57.xml"/><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chart" Target="../charts/chart58.xml"/><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chart" Target="../charts/chart59.xml"/><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chart" Target="../charts/chart60.xml"/><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chart" Target="../charts/chart61.xm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chart" Target="../charts/chart62.xml"/><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chart" Target="../charts/chart63.xml"/><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chart" Target="../charts/chart64.xml"/><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chart" Target="../charts/chart65.xml"/><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chart" Target="../charts/chart66.xml"/><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chart" Target="../charts/chart67.xml"/><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chart" Target="../charts/chart68.xml"/><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chart" Target="../charts/chart69.xml"/><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chart" Target="../charts/chart70.xml"/><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17.jpg"/><Relationship Id="rId4" Type="http://schemas.openxmlformats.org/officeDocument/2006/relationships/image" Target="../media/image11.jpeg"/><Relationship Id="rId9" Type="http://schemas.openxmlformats.org/officeDocument/2006/relationships/image" Target="../media/image16.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png"/><Relationship Id="rId9"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chart" Target="../charts/chart29.xml"/><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chart" Target="../charts/chart30.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chart" Target="../charts/chart32.xml"/><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chart" Target="../charts/chart33.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chart" Target="../charts/chart35.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chart" Target="../charts/chart4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chart" Target="../charts/chart43.xm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chart" Target="../charts/chart44.xml"/><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chart" Target="../charts/chart45.xml"/><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chart" Target="../charts/chart46.xml"/><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chart" Target="../charts/chart47.xml"/><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chart" Target="../charts/chart48.xm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chart" Target="../charts/chart49.xml"/><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chart" Target="../charts/chart50.xml"/><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chart" Target="../charts/chart51.xml"/><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chart" Target="../charts/chart52.xml"/><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chart" Target="../charts/chart53.xml"/><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chart" Target="../charts/chart54.xml"/><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chart" Target="../charts/chart55.xm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chart" Target="../charts/chart56.xml"/><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68676"/>
            <a:ext cx="9143999" cy="769441"/>
          </a:xfrm>
          <a:prstGeom prst="rect">
            <a:avLst/>
          </a:prstGeom>
          <a:noFill/>
        </p:spPr>
        <p:txBody>
          <a:bodyPr wrap="square" rtlCol="0">
            <a:spAutoFit/>
          </a:bodyPr>
          <a:lstStyle/>
          <a:p>
            <a:pPr algn="ctr"/>
            <a:r>
              <a:rPr lang="en-US" sz="4400" b="1" dirty="0" smtClean="0">
                <a:solidFill>
                  <a:schemeClr val="bg1"/>
                </a:solidFill>
              </a:rPr>
              <a:t>Introduction and Methodology</a:t>
            </a:r>
            <a:endParaRPr lang="en-US" sz="4400" b="1" dirty="0">
              <a:solidFill>
                <a:schemeClr val="bg1"/>
              </a:solidFill>
            </a:endParaRPr>
          </a:p>
        </p:txBody>
      </p:sp>
      <p:sp>
        <p:nvSpPr>
          <p:cNvPr id="3" name="TextBox 2"/>
          <p:cNvSpPr txBox="1"/>
          <p:nvPr/>
        </p:nvSpPr>
        <p:spPr>
          <a:xfrm>
            <a:off x="6232124" y="1360401"/>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r>
              <a:rPr lang="en-US" sz="2000" i="1" dirty="0" err="1" smtClean="0">
                <a:solidFill>
                  <a:schemeClr val="bg1"/>
                </a:solidFill>
              </a:rPr>
              <a:t>GhanaMHS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Verbal Autopsy Questionnaire</a:t>
            </a:r>
            <a:endParaRPr lang="en-GB" noProof="0" dirty="0"/>
          </a:p>
        </p:txBody>
      </p:sp>
      <p:sp>
        <p:nvSpPr>
          <p:cNvPr id="3" name="Content Placeholder 2"/>
          <p:cNvSpPr>
            <a:spLocks noGrp="1"/>
          </p:cNvSpPr>
          <p:nvPr>
            <p:ph idx="1"/>
          </p:nvPr>
        </p:nvSpPr>
        <p:spPr>
          <a:xfrm>
            <a:off x="443883" y="1389144"/>
            <a:ext cx="8256233" cy="5251142"/>
          </a:xfrm>
        </p:spPr>
        <p:txBody>
          <a:bodyPr>
            <a:normAutofit fontScale="92500" lnSpcReduction="10000"/>
          </a:bodyPr>
          <a:lstStyle/>
          <a:p>
            <a:pPr>
              <a:spcBef>
                <a:spcPts val="0"/>
              </a:spcBef>
              <a:spcAft>
                <a:spcPts val="1200"/>
              </a:spcAft>
            </a:pPr>
            <a:r>
              <a:rPr lang="en-GB" sz="3200" noProof="0" dirty="0" smtClean="0"/>
              <a:t>Background characteristics</a:t>
            </a:r>
          </a:p>
          <a:p>
            <a:pPr>
              <a:spcBef>
                <a:spcPts val="0"/>
              </a:spcBef>
              <a:spcAft>
                <a:spcPts val="1200"/>
              </a:spcAft>
            </a:pPr>
            <a:r>
              <a:rPr lang="en-GB" sz="3200" noProof="0" dirty="0" smtClean="0"/>
              <a:t>Narrative of illness/events leading to death</a:t>
            </a:r>
          </a:p>
          <a:p>
            <a:pPr>
              <a:spcBef>
                <a:spcPts val="0"/>
              </a:spcBef>
              <a:spcAft>
                <a:spcPts val="1200"/>
              </a:spcAft>
            </a:pPr>
            <a:r>
              <a:rPr lang="en-GB" sz="3200" dirty="0" smtClean="0"/>
              <a:t>History of injuries/accidents</a:t>
            </a:r>
          </a:p>
          <a:p>
            <a:pPr>
              <a:spcBef>
                <a:spcPts val="0"/>
              </a:spcBef>
              <a:spcAft>
                <a:spcPts val="1200"/>
              </a:spcAft>
            </a:pPr>
            <a:r>
              <a:rPr lang="en-GB" sz="3200" noProof="0" dirty="0" smtClean="0"/>
              <a:t>History of diagnoses</a:t>
            </a:r>
          </a:p>
          <a:p>
            <a:pPr>
              <a:spcBef>
                <a:spcPts val="0"/>
              </a:spcBef>
              <a:spcAft>
                <a:spcPts val="1200"/>
              </a:spcAft>
            </a:pPr>
            <a:r>
              <a:rPr lang="en-GB" sz="3200" dirty="0" smtClean="0"/>
              <a:t>General signs/symptoms</a:t>
            </a:r>
          </a:p>
          <a:p>
            <a:pPr>
              <a:spcBef>
                <a:spcPts val="0"/>
              </a:spcBef>
              <a:spcAft>
                <a:spcPts val="1200"/>
              </a:spcAft>
            </a:pPr>
            <a:r>
              <a:rPr lang="en-GB" sz="3200" noProof="0" dirty="0" smtClean="0"/>
              <a:t>Signs/symptoms associated with pregnancy</a:t>
            </a:r>
          </a:p>
          <a:p>
            <a:pPr>
              <a:spcBef>
                <a:spcPts val="0"/>
              </a:spcBef>
              <a:spcAft>
                <a:spcPts val="1200"/>
              </a:spcAft>
            </a:pPr>
            <a:r>
              <a:rPr lang="en-GB" sz="3200" dirty="0" smtClean="0"/>
              <a:t>Risk factors</a:t>
            </a:r>
          </a:p>
          <a:p>
            <a:pPr>
              <a:spcBef>
                <a:spcPts val="0"/>
              </a:spcBef>
              <a:spcAft>
                <a:spcPts val="1200"/>
              </a:spcAft>
            </a:pPr>
            <a:r>
              <a:rPr lang="en-GB" sz="3200" noProof="0" dirty="0" smtClean="0"/>
              <a:t>Treatment received</a:t>
            </a:r>
          </a:p>
          <a:p>
            <a:pPr>
              <a:spcBef>
                <a:spcPts val="0"/>
              </a:spcBef>
              <a:spcAft>
                <a:spcPts val="1200"/>
              </a:spcAft>
            </a:pPr>
            <a:r>
              <a:rPr lang="en-GB" sz="3200" dirty="0" smtClean="0"/>
              <a:t>Access to and quality of services</a:t>
            </a:r>
          </a:p>
          <a:p>
            <a:pPr>
              <a:spcBef>
                <a:spcPts val="0"/>
              </a:spcBef>
              <a:spcAft>
                <a:spcPts val="1200"/>
              </a:spcAft>
            </a:pPr>
            <a:r>
              <a:rPr lang="en-GB" sz="3200" noProof="0" dirty="0" smtClean="0"/>
              <a:t>Death certificate and burial permit</a:t>
            </a:r>
          </a:p>
        </p:txBody>
      </p:sp>
    </p:spTree>
    <p:extLst>
      <p:ext uri="{BB962C8B-B14F-4D97-AF65-F5344CB8AC3E}">
        <p14:creationId xmlns:p14="http://schemas.microsoft.com/office/powerpoint/2010/main" val="1741010713"/>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Rates</a:t>
            </a:r>
            <a:endParaRPr lang="en-GB" noProof="0" dirty="0"/>
          </a:p>
        </p:txBody>
      </p:sp>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t>Deaths per 1,000 live births for the 5-year period before the survey</a:t>
            </a:r>
            <a:endParaRPr lang="en-US" i="1"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692552785"/>
              </p:ext>
            </p:extLst>
          </p:nvPr>
        </p:nvGraphicFramePr>
        <p:xfrm>
          <a:off x="253999" y="1606550"/>
          <a:ext cx="8674101"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6698590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Childhood Mortality by Residence</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2810767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Deaths per 1,000 live births for the 5-year period before the survey</a:t>
            </a:r>
            <a:endParaRPr lang="en-US" i="1" dirty="0"/>
          </a:p>
        </p:txBody>
      </p:sp>
    </p:spTree>
    <p:extLst>
      <p:ext uri="{BB962C8B-B14F-4D97-AF65-F5344CB8AC3E}">
        <p14:creationId xmlns:p14="http://schemas.microsoft.com/office/powerpoint/2010/main" val="300741608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Childhood Mortality </a:t>
            </a:r>
            <a:br>
              <a:rPr lang="en-GB" noProof="0" dirty="0" smtClean="0"/>
            </a:br>
            <a:r>
              <a:rPr lang="en-GB" noProof="0" dirty="0" smtClean="0"/>
              <a:t>by Mother’s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45104554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0" y="1237218"/>
            <a:ext cx="9144000" cy="369332"/>
          </a:xfrm>
          <a:prstGeom prst="rect">
            <a:avLst/>
          </a:prstGeom>
          <a:noFill/>
        </p:spPr>
        <p:txBody>
          <a:bodyPr wrap="square" rtlCol="0">
            <a:spAutoFit/>
          </a:bodyPr>
          <a:lstStyle/>
          <a:p>
            <a:pPr algn="ctr"/>
            <a:r>
              <a:rPr lang="en-US" i="1" dirty="0" smtClean="0"/>
              <a:t>Deaths per 1,000 live births for the 10-year period before the survey</a:t>
            </a:r>
            <a:endParaRPr lang="en-US" i="1" dirty="0"/>
          </a:p>
        </p:txBody>
      </p:sp>
    </p:spTree>
    <p:extLst>
      <p:ext uri="{BB962C8B-B14F-4D97-AF65-F5344CB8AC3E}">
        <p14:creationId xmlns:p14="http://schemas.microsoft.com/office/powerpoint/2010/main" val="394125996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by Wealth</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9335463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t>Deaths per 1,000 live births for the 10-year period before the survey</a:t>
            </a:r>
            <a:endParaRPr lang="en-US" i="1" dirty="0"/>
          </a:p>
        </p:txBody>
      </p:sp>
    </p:spTree>
    <p:extLst>
      <p:ext uri="{BB962C8B-B14F-4D97-AF65-F5344CB8AC3E}">
        <p14:creationId xmlns:p14="http://schemas.microsoft.com/office/powerpoint/2010/main" val="34827809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109957" y="1206251"/>
            <a:ext cx="1359622" cy="762191"/>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7 h 532"/>
              <a:gd name="T18" fmla="*/ 947 w 949"/>
              <a:gd name="T19" fmla="*/ 100 h 532"/>
              <a:gd name="T20" fmla="*/ 921 w 949"/>
              <a:gd name="T21" fmla="*/ 166 h 532"/>
              <a:gd name="T22" fmla="*/ 892 w 949"/>
              <a:gd name="T23" fmla="*/ 227 h 532"/>
              <a:gd name="T24" fmla="*/ 865 w 949"/>
              <a:gd name="T25" fmla="*/ 276 h 532"/>
              <a:gd name="T26" fmla="*/ 836 w 949"/>
              <a:gd name="T27" fmla="*/ 290 h 532"/>
              <a:gd name="T28" fmla="*/ 805 w 949"/>
              <a:gd name="T29" fmla="*/ 301 h 532"/>
              <a:gd name="T30" fmla="*/ 769 w 949"/>
              <a:gd name="T31" fmla="*/ 314 h 532"/>
              <a:gd name="T32" fmla="*/ 739 w 949"/>
              <a:gd name="T33" fmla="*/ 322 h 532"/>
              <a:gd name="T34" fmla="*/ 709 w 949"/>
              <a:gd name="T35" fmla="*/ 322 h 532"/>
              <a:gd name="T36" fmla="*/ 674 w 949"/>
              <a:gd name="T37" fmla="*/ 333 h 532"/>
              <a:gd name="T38" fmla="*/ 642 w 949"/>
              <a:gd name="T39" fmla="*/ 323 h 532"/>
              <a:gd name="T40" fmla="*/ 628 w 949"/>
              <a:gd name="T41" fmla="*/ 346 h 532"/>
              <a:gd name="T42" fmla="*/ 603 w 949"/>
              <a:gd name="T43" fmla="*/ 352 h 532"/>
              <a:gd name="T44" fmla="*/ 573 w 949"/>
              <a:gd name="T45" fmla="*/ 365 h 532"/>
              <a:gd name="T46" fmla="*/ 540 w 949"/>
              <a:gd name="T47" fmla="*/ 367 h 532"/>
              <a:gd name="T48" fmla="*/ 515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4 w 949"/>
              <a:gd name="T93" fmla="*/ 422 h 532"/>
              <a:gd name="T94" fmla="*/ 97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5 w 949"/>
              <a:gd name="T109" fmla="*/ 236 h 532"/>
              <a:gd name="T110" fmla="*/ 46 w 949"/>
              <a:gd name="T111" fmla="*/ 222 h 532"/>
              <a:gd name="T112" fmla="*/ 47 w 949"/>
              <a:gd name="T113" fmla="*/ 198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09" y="108"/>
                </a:lnTo>
                <a:lnTo>
                  <a:pt x="406" y="116"/>
                </a:lnTo>
                <a:lnTo>
                  <a:pt x="417" y="116"/>
                </a:lnTo>
                <a:lnTo>
                  <a:pt x="424" y="99"/>
                </a:lnTo>
                <a:lnTo>
                  <a:pt x="425" y="99"/>
                </a:lnTo>
                <a:lnTo>
                  <a:pt x="441" y="99"/>
                </a:lnTo>
                <a:lnTo>
                  <a:pt x="442" y="98"/>
                </a:lnTo>
                <a:lnTo>
                  <a:pt x="443" y="94"/>
                </a:lnTo>
                <a:lnTo>
                  <a:pt x="454" y="92"/>
                </a:lnTo>
                <a:lnTo>
                  <a:pt x="455" y="98"/>
                </a:lnTo>
                <a:lnTo>
                  <a:pt x="455" y="99"/>
                </a:lnTo>
                <a:lnTo>
                  <a:pt x="464" y="99"/>
                </a:lnTo>
                <a:lnTo>
                  <a:pt x="475" y="99"/>
                </a:lnTo>
                <a:lnTo>
                  <a:pt x="485" y="99"/>
                </a:lnTo>
                <a:lnTo>
                  <a:pt x="496" y="99"/>
                </a:lnTo>
                <a:lnTo>
                  <a:pt x="506" y="99"/>
                </a:lnTo>
                <a:lnTo>
                  <a:pt x="517" y="99"/>
                </a:lnTo>
                <a:lnTo>
                  <a:pt x="526" y="99"/>
                </a:lnTo>
                <a:lnTo>
                  <a:pt x="526" y="103"/>
                </a:lnTo>
                <a:lnTo>
                  <a:pt x="526" y="107"/>
                </a:lnTo>
                <a:lnTo>
                  <a:pt x="529" y="108"/>
                </a:lnTo>
                <a:lnTo>
                  <a:pt x="530" y="108"/>
                </a:lnTo>
                <a:lnTo>
                  <a:pt x="532" y="107"/>
                </a:lnTo>
                <a:lnTo>
                  <a:pt x="534" y="106"/>
                </a:lnTo>
                <a:lnTo>
                  <a:pt x="538" y="106"/>
                </a:lnTo>
                <a:lnTo>
                  <a:pt x="540" y="107"/>
                </a:lnTo>
                <a:lnTo>
                  <a:pt x="543" y="108"/>
                </a:lnTo>
                <a:lnTo>
                  <a:pt x="543" y="112"/>
                </a:lnTo>
                <a:lnTo>
                  <a:pt x="542" y="115"/>
                </a:lnTo>
                <a:lnTo>
                  <a:pt x="539" y="116"/>
                </a:lnTo>
                <a:lnTo>
                  <a:pt x="535" y="117"/>
                </a:lnTo>
                <a:lnTo>
                  <a:pt x="534" y="120"/>
                </a:lnTo>
                <a:lnTo>
                  <a:pt x="532" y="123"/>
                </a:lnTo>
                <a:lnTo>
                  <a:pt x="534" y="124"/>
                </a:lnTo>
                <a:lnTo>
                  <a:pt x="535" y="124"/>
                </a:lnTo>
                <a:lnTo>
                  <a:pt x="539" y="125"/>
                </a:lnTo>
                <a:lnTo>
                  <a:pt x="542" y="126"/>
                </a:lnTo>
                <a:lnTo>
                  <a:pt x="544" y="128"/>
                </a:lnTo>
                <a:lnTo>
                  <a:pt x="544" y="129"/>
                </a:lnTo>
                <a:lnTo>
                  <a:pt x="546" y="130"/>
                </a:lnTo>
                <a:lnTo>
                  <a:pt x="547" y="132"/>
                </a:lnTo>
                <a:lnTo>
                  <a:pt x="547" y="133"/>
                </a:lnTo>
                <a:lnTo>
                  <a:pt x="548" y="136"/>
                </a:lnTo>
                <a:lnTo>
                  <a:pt x="550" y="138"/>
                </a:lnTo>
                <a:lnTo>
                  <a:pt x="550" y="140"/>
                </a:lnTo>
                <a:lnTo>
                  <a:pt x="552" y="140"/>
                </a:lnTo>
                <a:lnTo>
                  <a:pt x="553"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6"/>
                </a:lnTo>
                <a:lnTo>
                  <a:pt x="582" y="125"/>
                </a:lnTo>
                <a:lnTo>
                  <a:pt x="584" y="123"/>
                </a:lnTo>
                <a:lnTo>
                  <a:pt x="585" y="120"/>
                </a:lnTo>
                <a:lnTo>
                  <a:pt x="586" y="116"/>
                </a:lnTo>
                <a:lnTo>
                  <a:pt x="587" y="113"/>
                </a:lnTo>
                <a:lnTo>
                  <a:pt x="587" y="111"/>
                </a:lnTo>
                <a:lnTo>
                  <a:pt x="589" y="107"/>
                </a:lnTo>
                <a:lnTo>
                  <a:pt x="590" y="104"/>
                </a:lnTo>
                <a:lnTo>
                  <a:pt x="593" y="103"/>
                </a:lnTo>
                <a:lnTo>
                  <a:pt x="595" y="102"/>
                </a:lnTo>
                <a:lnTo>
                  <a:pt x="599" y="102"/>
                </a:lnTo>
                <a:lnTo>
                  <a:pt x="603" y="103"/>
                </a:lnTo>
                <a:lnTo>
                  <a:pt x="606" y="104"/>
                </a:lnTo>
                <a:lnTo>
                  <a:pt x="608" y="106"/>
                </a:lnTo>
                <a:lnTo>
                  <a:pt x="612"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6" y="90"/>
                </a:lnTo>
                <a:lnTo>
                  <a:pt x="650" y="89"/>
                </a:lnTo>
                <a:lnTo>
                  <a:pt x="652" y="87"/>
                </a:lnTo>
                <a:lnTo>
                  <a:pt x="654" y="86"/>
                </a:lnTo>
                <a:lnTo>
                  <a:pt x="658" y="85"/>
                </a:lnTo>
                <a:lnTo>
                  <a:pt x="661" y="83"/>
                </a:lnTo>
                <a:lnTo>
                  <a:pt x="662" y="81"/>
                </a:lnTo>
                <a:lnTo>
                  <a:pt x="665" y="79"/>
                </a:lnTo>
                <a:lnTo>
                  <a:pt x="667"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6" y="43"/>
                </a:lnTo>
                <a:lnTo>
                  <a:pt x="678" y="41"/>
                </a:lnTo>
                <a:lnTo>
                  <a:pt x="680" y="39"/>
                </a:lnTo>
                <a:lnTo>
                  <a:pt x="683" y="37"/>
                </a:lnTo>
                <a:lnTo>
                  <a:pt x="686" y="36"/>
                </a:lnTo>
                <a:lnTo>
                  <a:pt x="690" y="36"/>
                </a:lnTo>
                <a:lnTo>
                  <a:pt x="692" y="36"/>
                </a:lnTo>
                <a:lnTo>
                  <a:pt x="696" y="35"/>
                </a:lnTo>
                <a:lnTo>
                  <a:pt x="699" y="35"/>
                </a:lnTo>
                <a:lnTo>
                  <a:pt x="703" y="34"/>
                </a:lnTo>
                <a:lnTo>
                  <a:pt x="705" y="35"/>
                </a:lnTo>
                <a:lnTo>
                  <a:pt x="708" y="36"/>
                </a:lnTo>
                <a:lnTo>
                  <a:pt x="709" y="39"/>
                </a:lnTo>
                <a:lnTo>
                  <a:pt x="711" y="41"/>
                </a:lnTo>
                <a:lnTo>
                  <a:pt x="712" y="45"/>
                </a:lnTo>
                <a:lnTo>
                  <a:pt x="713" y="48"/>
                </a:lnTo>
                <a:lnTo>
                  <a:pt x="714" y="51"/>
                </a:lnTo>
                <a:lnTo>
                  <a:pt x="716" y="53"/>
                </a:lnTo>
                <a:lnTo>
                  <a:pt x="717" y="56"/>
                </a:lnTo>
                <a:lnTo>
                  <a:pt x="720" y="57"/>
                </a:lnTo>
                <a:lnTo>
                  <a:pt x="722" y="56"/>
                </a:lnTo>
                <a:lnTo>
                  <a:pt x="724" y="53"/>
                </a:lnTo>
                <a:lnTo>
                  <a:pt x="725" y="51"/>
                </a:lnTo>
                <a:lnTo>
                  <a:pt x="728" y="49"/>
                </a:lnTo>
                <a:lnTo>
                  <a:pt x="730" y="48"/>
                </a:lnTo>
                <a:lnTo>
                  <a:pt x="733" y="47"/>
                </a:lnTo>
                <a:lnTo>
                  <a:pt x="734" y="44"/>
                </a:lnTo>
                <a:lnTo>
                  <a:pt x="735" y="41"/>
                </a:lnTo>
                <a:lnTo>
                  <a:pt x="738" y="39"/>
                </a:lnTo>
                <a:lnTo>
                  <a:pt x="741" y="37"/>
                </a:lnTo>
                <a:lnTo>
                  <a:pt x="743" y="36"/>
                </a:lnTo>
                <a:lnTo>
                  <a:pt x="745" y="34"/>
                </a:lnTo>
                <a:lnTo>
                  <a:pt x="748" y="34"/>
                </a:lnTo>
                <a:lnTo>
                  <a:pt x="752" y="32"/>
                </a:lnTo>
                <a:lnTo>
                  <a:pt x="754" y="31"/>
                </a:lnTo>
                <a:lnTo>
                  <a:pt x="756" y="28"/>
                </a:lnTo>
                <a:lnTo>
                  <a:pt x="760"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1" y="23"/>
                </a:lnTo>
                <a:lnTo>
                  <a:pt x="843" y="27"/>
                </a:lnTo>
                <a:lnTo>
                  <a:pt x="844" y="28"/>
                </a:lnTo>
                <a:lnTo>
                  <a:pt x="847" y="31"/>
                </a:lnTo>
                <a:lnTo>
                  <a:pt x="849" y="32"/>
                </a:lnTo>
                <a:lnTo>
                  <a:pt x="853" y="32"/>
                </a:lnTo>
                <a:lnTo>
                  <a:pt x="857" y="34"/>
                </a:lnTo>
                <a:lnTo>
                  <a:pt x="858" y="35"/>
                </a:lnTo>
                <a:lnTo>
                  <a:pt x="861" y="36"/>
                </a:lnTo>
                <a:lnTo>
                  <a:pt x="864" y="39"/>
                </a:lnTo>
                <a:lnTo>
                  <a:pt x="866" y="40"/>
                </a:lnTo>
                <a:lnTo>
                  <a:pt x="868" y="43"/>
                </a:lnTo>
                <a:lnTo>
                  <a:pt x="870" y="44"/>
                </a:lnTo>
                <a:lnTo>
                  <a:pt x="874" y="44"/>
                </a:lnTo>
                <a:lnTo>
                  <a:pt x="878" y="44"/>
                </a:lnTo>
                <a:lnTo>
                  <a:pt x="882" y="44"/>
                </a:lnTo>
                <a:lnTo>
                  <a:pt x="886" y="44"/>
                </a:lnTo>
                <a:lnTo>
                  <a:pt x="889" y="43"/>
                </a:lnTo>
                <a:lnTo>
                  <a:pt x="892" y="41"/>
                </a:lnTo>
                <a:lnTo>
                  <a:pt x="895" y="40"/>
                </a:lnTo>
                <a:lnTo>
                  <a:pt x="898" y="39"/>
                </a:lnTo>
                <a:lnTo>
                  <a:pt x="900" y="37"/>
                </a:lnTo>
                <a:lnTo>
                  <a:pt x="903" y="36"/>
                </a:lnTo>
                <a:lnTo>
                  <a:pt x="907" y="36"/>
                </a:lnTo>
                <a:lnTo>
                  <a:pt x="912" y="36"/>
                </a:lnTo>
                <a:lnTo>
                  <a:pt x="916" y="37"/>
                </a:lnTo>
                <a:lnTo>
                  <a:pt x="919" y="37"/>
                </a:lnTo>
                <a:lnTo>
                  <a:pt x="921" y="39"/>
                </a:lnTo>
                <a:lnTo>
                  <a:pt x="925" y="40"/>
                </a:lnTo>
                <a:lnTo>
                  <a:pt x="928" y="41"/>
                </a:lnTo>
                <a:lnTo>
                  <a:pt x="930" y="41"/>
                </a:lnTo>
                <a:lnTo>
                  <a:pt x="934" y="43"/>
                </a:lnTo>
                <a:lnTo>
                  <a:pt x="937" y="44"/>
                </a:lnTo>
                <a:lnTo>
                  <a:pt x="940" y="45"/>
                </a:lnTo>
                <a:lnTo>
                  <a:pt x="944" y="47"/>
                </a:lnTo>
                <a:lnTo>
                  <a:pt x="945" y="48"/>
                </a:lnTo>
                <a:lnTo>
                  <a:pt x="947" y="51"/>
                </a:lnTo>
                <a:lnTo>
                  <a:pt x="949" y="54"/>
                </a:lnTo>
                <a:lnTo>
                  <a:pt x="949" y="57"/>
                </a:lnTo>
                <a:lnTo>
                  <a:pt x="949" y="61"/>
                </a:lnTo>
                <a:lnTo>
                  <a:pt x="949" y="65"/>
                </a:lnTo>
                <a:lnTo>
                  <a:pt x="949" y="69"/>
                </a:lnTo>
                <a:lnTo>
                  <a:pt x="949" y="73"/>
                </a:lnTo>
                <a:lnTo>
                  <a:pt x="949" y="78"/>
                </a:lnTo>
                <a:lnTo>
                  <a:pt x="949" y="82"/>
                </a:lnTo>
                <a:lnTo>
                  <a:pt x="949" y="86"/>
                </a:lnTo>
                <a:lnTo>
                  <a:pt x="949" y="90"/>
                </a:lnTo>
                <a:lnTo>
                  <a:pt x="947" y="94"/>
                </a:lnTo>
                <a:lnTo>
                  <a:pt x="947" y="96"/>
                </a:lnTo>
                <a:lnTo>
                  <a:pt x="947" y="98"/>
                </a:lnTo>
                <a:lnTo>
                  <a:pt x="947" y="100"/>
                </a:lnTo>
                <a:lnTo>
                  <a:pt x="947" y="104"/>
                </a:lnTo>
                <a:lnTo>
                  <a:pt x="946" y="108"/>
                </a:lnTo>
                <a:lnTo>
                  <a:pt x="944" y="109"/>
                </a:lnTo>
                <a:lnTo>
                  <a:pt x="942" y="112"/>
                </a:lnTo>
                <a:lnTo>
                  <a:pt x="940" y="113"/>
                </a:lnTo>
                <a:lnTo>
                  <a:pt x="937" y="115"/>
                </a:lnTo>
                <a:lnTo>
                  <a:pt x="934" y="116"/>
                </a:lnTo>
                <a:lnTo>
                  <a:pt x="932" y="117"/>
                </a:lnTo>
                <a:lnTo>
                  <a:pt x="929" y="120"/>
                </a:lnTo>
                <a:lnTo>
                  <a:pt x="928" y="121"/>
                </a:lnTo>
                <a:lnTo>
                  <a:pt x="925" y="124"/>
                </a:lnTo>
                <a:lnTo>
                  <a:pt x="925" y="126"/>
                </a:lnTo>
                <a:lnTo>
                  <a:pt x="925" y="130"/>
                </a:lnTo>
                <a:lnTo>
                  <a:pt x="925" y="134"/>
                </a:lnTo>
                <a:lnTo>
                  <a:pt x="927" y="137"/>
                </a:lnTo>
                <a:lnTo>
                  <a:pt x="928" y="141"/>
                </a:lnTo>
                <a:lnTo>
                  <a:pt x="928" y="144"/>
                </a:lnTo>
                <a:lnTo>
                  <a:pt x="927" y="146"/>
                </a:lnTo>
                <a:lnTo>
                  <a:pt x="925" y="150"/>
                </a:lnTo>
                <a:lnTo>
                  <a:pt x="924" y="153"/>
                </a:lnTo>
                <a:lnTo>
                  <a:pt x="923" y="155"/>
                </a:lnTo>
                <a:lnTo>
                  <a:pt x="923" y="159"/>
                </a:lnTo>
                <a:lnTo>
                  <a:pt x="921" y="162"/>
                </a:lnTo>
                <a:lnTo>
                  <a:pt x="921" y="166"/>
                </a:lnTo>
                <a:lnTo>
                  <a:pt x="920" y="168"/>
                </a:lnTo>
                <a:lnTo>
                  <a:pt x="919" y="172"/>
                </a:lnTo>
                <a:lnTo>
                  <a:pt x="919" y="175"/>
                </a:lnTo>
                <a:lnTo>
                  <a:pt x="917" y="179"/>
                </a:lnTo>
                <a:lnTo>
                  <a:pt x="916" y="181"/>
                </a:lnTo>
                <a:lnTo>
                  <a:pt x="916" y="185"/>
                </a:lnTo>
                <a:lnTo>
                  <a:pt x="916" y="189"/>
                </a:lnTo>
                <a:lnTo>
                  <a:pt x="917" y="192"/>
                </a:lnTo>
                <a:lnTo>
                  <a:pt x="919" y="195"/>
                </a:lnTo>
                <a:lnTo>
                  <a:pt x="920" y="198"/>
                </a:lnTo>
                <a:lnTo>
                  <a:pt x="920" y="201"/>
                </a:lnTo>
                <a:lnTo>
                  <a:pt x="920" y="205"/>
                </a:lnTo>
                <a:lnTo>
                  <a:pt x="919" y="208"/>
                </a:lnTo>
                <a:lnTo>
                  <a:pt x="916" y="209"/>
                </a:lnTo>
                <a:lnTo>
                  <a:pt x="913" y="210"/>
                </a:lnTo>
                <a:lnTo>
                  <a:pt x="911" y="213"/>
                </a:lnTo>
                <a:lnTo>
                  <a:pt x="908" y="214"/>
                </a:lnTo>
                <a:lnTo>
                  <a:pt x="907" y="217"/>
                </a:lnTo>
                <a:lnTo>
                  <a:pt x="904" y="218"/>
                </a:lnTo>
                <a:lnTo>
                  <a:pt x="902" y="219"/>
                </a:lnTo>
                <a:lnTo>
                  <a:pt x="899" y="221"/>
                </a:lnTo>
                <a:lnTo>
                  <a:pt x="896" y="223"/>
                </a:lnTo>
                <a:lnTo>
                  <a:pt x="895" y="225"/>
                </a:lnTo>
                <a:lnTo>
                  <a:pt x="892" y="227"/>
                </a:lnTo>
                <a:lnTo>
                  <a:pt x="891" y="230"/>
                </a:lnTo>
                <a:lnTo>
                  <a:pt x="890" y="233"/>
                </a:lnTo>
                <a:lnTo>
                  <a:pt x="889" y="235"/>
                </a:lnTo>
                <a:lnTo>
                  <a:pt x="889" y="239"/>
                </a:lnTo>
                <a:lnTo>
                  <a:pt x="887" y="242"/>
                </a:lnTo>
                <a:lnTo>
                  <a:pt x="887" y="246"/>
                </a:lnTo>
                <a:lnTo>
                  <a:pt x="886" y="250"/>
                </a:lnTo>
                <a:lnTo>
                  <a:pt x="886" y="253"/>
                </a:lnTo>
                <a:lnTo>
                  <a:pt x="886" y="257"/>
                </a:lnTo>
                <a:lnTo>
                  <a:pt x="886" y="260"/>
                </a:lnTo>
                <a:lnTo>
                  <a:pt x="886" y="263"/>
                </a:lnTo>
                <a:lnTo>
                  <a:pt x="886" y="267"/>
                </a:lnTo>
                <a:lnTo>
                  <a:pt x="885" y="267"/>
                </a:lnTo>
                <a:lnTo>
                  <a:pt x="875" y="267"/>
                </a:lnTo>
                <a:lnTo>
                  <a:pt x="875" y="268"/>
                </a:lnTo>
                <a:lnTo>
                  <a:pt x="874" y="269"/>
                </a:lnTo>
                <a:lnTo>
                  <a:pt x="873" y="269"/>
                </a:lnTo>
                <a:lnTo>
                  <a:pt x="873" y="270"/>
                </a:lnTo>
                <a:lnTo>
                  <a:pt x="872" y="270"/>
                </a:lnTo>
                <a:lnTo>
                  <a:pt x="870" y="272"/>
                </a:lnTo>
                <a:lnTo>
                  <a:pt x="869" y="273"/>
                </a:lnTo>
                <a:lnTo>
                  <a:pt x="866" y="273"/>
                </a:lnTo>
                <a:lnTo>
                  <a:pt x="866" y="274"/>
                </a:lnTo>
                <a:lnTo>
                  <a:pt x="865" y="276"/>
                </a:lnTo>
                <a:lnTo>
                  <a:pt x="864" y="276"/>
                </a:lnTo>
                <a:lnTo>
                  <a:pt x="862" y="277"/>
                </a:lnTo>
                <a:lnTo>
                  <a:pt x="862" y="280"/>
                </a:lnTo>
                <a:lnTo>
                  <a:pt x="861" y="280"/>
                </a:lnTo>
                <a:lnTo>
                  <a:pt x="860" y="281"/>
                </a:lnTo>
                <a:lnTo>
                  <a:pt x="858" y="281"/>
                </a:lnTo>
                <a:lnTo>
                  <a:pt x="857" y="282"/>
                </a:lnTo>
                <a:lnTo>
                  <a:pt x="856" y="284"/>
                </a:lnTo>
                <a:lnTo>
                  <a:pt x="855" y="285"/>
                </a:lnTo>
                <a:lnTo>
                  <a:pt x="853" y="285"/>
                </a:lnTo>
                <a:lnTo>
                  <a:pt x="852" y="285"/>
                </a:lnTo>
                <a:lnTo>
                  <a:pt x="851" y="285"/>
                </a:lnTo>
                <a:lnTo>
                  <a:pt x="849" y="286"/>
                </a:lnTo>
                <a:lnTo>
                  <a:pt x="848" y="286"/>
                </a:lnTo>
                <a:lnTo>
                  <a:pt x="847" y="286"/>
                </a:lnTo>
                <a:lnTo>
                  <a:pt x="845" y="286"/>
                </a:lnTo>
                <a:lnTo>
                  <a:pt x="844" y="287"/>
                </a:lnTo>
                <a:lnTo>
                  <a:pt x="844" y="289"/>
                </a:lnTo>
                <a:lnTo>
                  <a:pt x="843" y="289"/>
                </a:lnTo>
                <a:lnTo>
                  <a:pt x="841" y="290"/>
                </a:lnTo>
                <a:lnTo>
                  <a:pt x="840" y="291"/>
                </a:lnTo>
                <a:lnTo>
                  <a:pt x="838" y="291"/>
                </a:lnTo>
                <a:lnTo>
                  <a:pt x="836" y="291"/>
                </a:lnTo>
                <a:lnTo>
                  <a:pt x="836" y="290"/>
                </a:lnTo>
                <a:lnTo>
                  <a:pt x="838" y="289"/>
                </a:lnTo>
                <a:lnTo>
                  <a:pt x="836" y="289"/>
                </a:lnTo>
                <a:lnTo>
                  <a:pt x="835" y="290"/>
                </a:lnTo>
                <a:lnTo>
                  <a:pt x="834" y="290"/>
                </a:lnTo>
                <a:lnTo>
                  <a:pt x="831" y="293"/>
                </a:lnTo>
                <a:lnTo>
                  <a:pt x="830" y="293"/>
                </a:lnTo>
                <a:lnTo>
                  <a:pt x="828" y="293"/>
                </a:lnTo>
                <a:lnTo>
                  <a:pt x="826" y="293"/>
                </a:lnTo>
                <a:lnTo>
                  <a:pt x="823" y="293"/>
                </a:lnTo>
                <a:lnTo>
                  <a:pt x="822" y="293"/>
                </a:lnTo>
                <a:lnTo>
                  <a:pt x="822" y="294"/>
                </a:lnTo>
                <a:lnTo>
                  <a:pt x="820" y="294"/>
                </a:lnTo>
                <a:lnTo>
                  <a:pt x="819" y="295"/>
                </a:lnTo>
                <a:lnTo>
                  <a:pt x="818" y="295"/>
                </a:lnTo>
                <a:lnTo>
                  <a:pt x="817" y="297"/>
                </a:lnTo>
                <a:lnTo>
                  <a:pt x="815" y="297"/>
                </a:lnTo>
                <a:lnTo>
                  <a:pt x="814" y="297"/>
                </a:lnTo>
                <a:lnTo>
                  <a:pt x="813" y="298"/>
                </a:lnTo>
                <a:lnTo>
                  <a:pt x="811" y="298"/>
                </a:lnTo>
                <a:lnTo>
                  <a:pt x="810" y="299"/>
                </a:lnTo>
                <a:lnTo>
                  <a:pt x="809" y="298"/>
                </a:lnTo>
                <a:lnTo>
                  <a:pt x="806" y="298"/>
                </a:lnTo>
                <a:lnTo>
                  <a:pt x="805" y="299"/>
                </a:lnTo>
                <a:lnTo>
                  <a:pt x="805" y="301"/>
                </a:lnTo>
                <a:lnTo>
                  <a:pt x="803" y="301"/>
                </a:lnTo>
                <a:lnTo>
                  <a:pt x="802" y="302"/>
                </a:lnTo>
                <a:lnTo>
                  <a:pt x="800" y="302"/>
                </a:lnTo>
                <a:lnTo>
                  <a:pt x="798" y="302"/>
                </a:lnTo>
                <a:lnTo>
                  <a:pt x="797" y="302"/>
                </a:lnTo>
                <a:lnTo>
                  <a:pt x="796" y="302"/>
                </a:lnTo>
                <a:lnTo>
                  <a:pt x="793" y="303"/>
                </a:lnTo>
                <a:lnTo>
                  <a:pt x="792" y="303"/>
                </a:lnTo>
                <a:lnTo>
                  <a:pt x="790" y="303"/>
                </a:lnTo>
                <a:lnTo>
                  <a:pt x="789" y="305"/>
                </a:lnTo>
                <a:lnTo>
                  <a:pt x="788" y="306"/>
                </a:lnTo>
                <a:lnTo>
                  <a:pt x="788" y="307"/>
                </a:lnTo>
                <a:lnTo>
                  <a:pt x="786" y="307"/>
                </a:lnTo>
                <a:lnTo>
                  <a:pt x="785" y="308"/>
                </a:lnTo>
                <a:lnTo>
                  <a:pt x="784" y="308"/>
                </a:lnTo>
                <a:lnTo>
                  <a:pt x="781" y="310"/>
                </a:lnTo>
                <a:lnTo>
                  <a:pt x="780" y="310"/>
                </a:lnTo>
                <a:lnTo>
                  <a:pt x="779" y="311"/>
                </a:lnTo>
                <a:lnTo>
                  <a:pt x="777" y="311"/>
                </a:lnTo>
                <a:lnTo>
                  <a:pt x="776" y="312"/>
                </a:lnTo>
                <a:lnTo>
                  <a:pt x="775" y="314"/>
                </a:lnTo>
                <a:lnTo>
                  <a:pt x="773" y="315"/>
                </a:lnTo>
                <a:lnTo>
                  <a:pt x="771" y="314"/>
                </a:lnTo>
                <a:lnTo>
                  <a:pt x="769" y="314"/>
                </a:lnTo>
                <a:lnTo>
                  <a:pt x="769" y="312"/>
                </a:lnTo>
                <a:lnTo>
                  <a:pt x="767" y="312"/>
                </a:lnTo>
                <a:lnTo>
                  <a:pt x="766" y="312"/>
                </a:lnTo>
                <a:lnTo>
                  <a:pt x="764" y="312"/>
                </a:lnTo>
                <a:lnTo>
                  <a:pt x="763" y="312"/>
                </a:lnTo>
                <a:lnTo>
                  <a:pt x="762" y="312"/>
                </a:lnTo>
                <a:lnTo>
                  <a:pt x="762" y="314"/>
                </a:lnTo>
                <a:lnTo>
                  <a:pt x="762" y="315"/>
                </a:lnTo>
                <a:lnTo>
                  <a:pt x="759" y="315"/>
                </a:lnTo>
                <a:lnTo>
                  <a:pt x="759" y="314"/>
                </a:lnTo>
                <a:lnTo>
                  <a:pt x="756" y="314"/>
                </a:lnTo>
                <a:lnTo>
                  <a:pt x="754" y="315"/>
                </a:lnTo>
                <a:lnTo>
                  <a:pt x="752" y="316"/>
                </a:lnTo>
                <a:lnTo>
                  <a:pt x="751" y="316"/>
                </a:lnTo>
                <a:lnTo>
                  <a:pt x="750" y="316"/>
                </a:lnTo>
                <a:lnTo>
                  <a:pt x="750" y="318"/>
                </a:lnTo>
                <a:lnTo>
                  <a:pt x="748" y="319"/>
                </a:lnTo>
                <a:lnTo>
                  <a:pt x="747" y="319"/>
                </a:lnTo>
                <a:lnTo>
                  <a:pt x="746" y="319"/>
                </a:lnTo>
                <a:lnTo>
                  <a:pt x="745" y="320"/>
                </a:lnTo>
                <a:lnTo>
                  <a:pt x="743" y="322"/>
                </a:lnTo>
                <a:lnTo>
                  <a:pt x="742" y="323"/>
                </a:lnTo>
                <a:lnTo>
                  <a:pt x="741" y="322"/>
                </a:lnTo>
                <a:lnTo>
                  <a:pt x="739" y="322"/>
                </a:lnTo>
                <a:lnTo>
                  <a:pt x="738" y="323"/>
                </a:lnTo>
                <a:lnTo>
                  <a:pt x="737" y="322"/>
                </a:lnTo>
                <a:lnTo>
                  <a:pt x="737" y="320"/>
                </a:lnTo>
                <a:lnTo>
                  <a:pt x="734" y="322"/>
                </a:lnTo>
                <a:lnTo>
                  <a:pt x="733" y="322"/>
                </a:lnTo>
                <a:lnTo>
                  <a:pt x="733" y="320"/>
                </a:lnTo>
                <a:lnTo>
                  <a:pt x="731" y="322"/>
                </a:lnTo>
                <a:lnTo>
                  <a:pt x="730" y="323"/>
                </a:lnTo>
                <a:lnTo>
                  <a:pt x="729" y="323"/>
                </a:lnTo>
                <a:lnTo>
                  <a:pt x="728" y="323"/>
                </a:lnTo>
                <a:lnTo>
                  <a:pt x="725" y="323"/>
                </a:lnTo>
                <a:lnTo>
                  <a:pt x="724" y="324"/>
                </a:lnTo>
                <a:lnTo>
                  <a:pt x="722" y="324"/>
                </a:lnTo>
                <a:lnTo>
                  <a:pt x="722" y="323"/>
                </a:lnTo>
                <a:lnTo>
                  <a:pt x="721" y="323"/>
                </a:lnTo>
                <a:lnTo>
                  <a:pt x="720" y="322"/>
                </a:lnTo>
                <a:lnTo>
                  <a:pt x="718" y="320"/>
                </a:lnTo>
                <a:lnTo>
                  <a:pt x="717" y="320"/>
                </a:lnTo>
                <a:lnTo>
                  <a:pt x="716" y="320"/>
                </a:lnTo>
                <a:lnTo>
                  <a:pt x="714" y="320"/>
                </a:lnTo>
                <a:lnTo>
                  <a:pt x="713" y="320"/>
                </a:lnTo>
                <a:lnTo>
                  <a:pt x="712" y="320"/>
                </a:lnTo>
                <a:lnTo>
                  <a:pt x="711" y="322"/>
                </a:lnTo>
                <a:lnTo>
                  <a:pt x="709" y="322"/>
                </a:lnTo>
                <a:lnTo>
                  <a:pt x="708" y="323"/>
                </a:lnTo>
                <a:lnTo>
                  <a:pt x="707" y="323"/>
                </a:lnTo>
                <a:lnTo>
                  <a:pt x="705" y="324"/>
                </a:lnTo>
                <a:lnTo>
                  <a:pt x="704" y="325"/>
                </a:lnTo>
                <a:lnTo>
                  <a:pt x="703" y="327"/>
                </a:lnTo>
                <a:lnTo>
                  <a:pt x="701" y="328"/>
                </a:lnTo>
                <a:lnTo>
                  <a:pt x="700" y="328"/>
                </a:lnTo>
                <a:lnTo>
                  <a:pt x="699" y="329"/>
                </a:lnTo>
                <a:lnTo>
                  <a:pt x="697" y="329"/>
                </a:lnTo>
                <a:lnTo>
                  <a:pt x="696" y="329"/>
                </a:lnTo>
                <a:lnTo>
                  <a:pt x="695" y="331"/>
                </a:lnTo>
                <a:lnTo>
                  <a:pt x="694" y="331"/>
                </a:lnTo>
                <a:lnTo>
                  <a:pt x="692" y="331"/>
                </a:lnTo>
                <a:lnTo>
                  <a:pt x="691" y="332"/>
                </a:lnTo>
                <a:lnTo>
                  <a:pt x="688" y="332"/>
                </a:lnTo>
                <a:lnTo>
                  <a:pt x="687" y="332"/>
                </a:lnTo>
                <a:lnTo>
                  <a:pt x="686" y="332"/>
                </a:lnTo>
                <a:lnTo>
                  <a:pt x="684" y="333"/>
                </a:lnTo>
                <a:lnTo>
                  <a:pt x="683" y="333"/>
                </a:lnTo>
                <a:lnTo>
                  <a:pt x="680" y="333"/>
                </a:lnTo>
                <a:lnTo>
                  <a:pt x="679" y="333"/>
                </a:lnTo>
                <a:lnTo>
                  <a:pt x="676" y="333"/>
                </a:lnTo>
                <a:lnTo>
                  <a:pt x="675" y="333"/>
                </a:lnTo>
                <a:lnTo>
                  <a:pt x="674" y="333"/>
                </a:lnTo>
                <a:lnTo>
                  <a:pt x="673" y="333"/>
                </a:lnTo>
                <a:lnTo>
                  <a:pt x="671" y="335"/>
                </a:lnTo>
                <a:lnTo>
                  <a:pt x="670" y="335"/>
                </a:lnTo>
                <a:lnTo>
                  <a:pt x="669" y="335"/>
                </a:lnTo>
                <a:lnTo>
                  <a:pt x="667" y="336"/>
                </a:lnTo>
                <a:lnTo>
                  <a:pt x="665" y="335"/>
                </a:lnTo>
                <a:lnTo>
                  <a:pt x="663" y="335"/>
                </a:lnTo>
                <a:lnTo>
                  <a:pt x="662" y="335"/>
                </a:lnTo>
                <a:lnTo>
                  <a:pt x="661" y="335"/>
                </a:lnTo>
                <a:lnTo>
                  <a:pt x="659" y="333"/>
                </a:lnTo>
                <a:lnTo>
                  <a:pt x="658" y="333"/>
                </a:lnTo>
                <a:lnTo>
                  <a:pt x="657" y="332"/>
                </a:lnTo>
                <a:lnTo>
                  <a:pt x="656" y="331"/>
                </a:lnTo>
                <a:lnTo>
                  <a:pt x="654" y="329"/>
                </a:lnTo>
                <a:lnTo>
                  <a:pt x="653" y="328"/>
                </a:lnTo>
                <a:lnTo>
                  <a:pt x="653" y="327"/>
                </a:lnTo>
                <a:lnTo>
                  <a:pt x="652" y="325"/>
                </a:lnTo>
                <a:lnTo>
                  <a:pt x="650" y="324"/>
                </a:lnTo>
                <a:lnTo>
                  <a:pt x="649" y="324"/>
                </a:lnTo>
                <a:lnTo>
                  <a:pt x="648" y="324"/>
                </a:lnTo>
                <a:lnTo>
                  <a:pt x="646" y="324"/>
                </a:lnTo>
                <a:lnTo>
                  <a:pt x="645" y="323"/>
                </a:lnTo>
                <a:lnTo>
                  <a:pt x="644" y="323"/>
                </a:lnTo>
                <a:lnTo>
                  <a:pt x="642" y="323"/>
                </a:lnTo>
                <a:lnTo>
                  <a:pt x="640" y="322"/>
                </a:lnTo>
                <a:lnTo>
                  <a:pt x="639" y="322"/>
                </a:lnTo>
                <a:lnTo>
                  <a:pt x="637" y="322"/>
                </a:lnTo>
                <a:lnTo>
                  <a:pt x="636" y="322"/>
                </a:lnTo>
                <a:lnTo>
                  <a:pt x="635" y="322"/>
                </a:lnTo>
                <a:lnTo>
                  <a:pt x="633" y="322"/>
                </a:lnTo>
                <a:lnTo>
                  <a:pt x="632" y="323"/>
                </a:lnTo>
                <a:lnTo>
                  <a:pt x="632" y="324"/>
                </a:lnTo>
                <a:lnTo>
                  <a:pt x="631" y="325"/>
                </a:lnTo>
                <a:lnTo>
                  <a:pt x="631" y="327"/>
                </a:lnTo>
                <a:lnTo>
                  <a:pt x="629" y="328"/>
                </a:lnTo>
                <a:lnTo>
                  <a:pt x="629" y="329"/>
                </a:lnTo>
                <a:lnTo>
                  <a:pt x="629" y="331"/>
                </a:lnTo>
                <a:lnTo>
                  <a:pt x="629" y="332"/>
                </a:lnTo>
                <a:lnTo>
                  <a:pt x="629" y="333"/>
                </a:lnTo>
                <a:lnTo>
                  <a:pt x="631" y="335"/>
                </a:lnTo>
                <a:lnTo>
                  <a:pt x="629" y="336"/>
                </a:lnTo>
                <a:lnTo>
                  <a:pt x="629" y="337"/>
                </a:lnTo>
                <a:lnTo>
                  <a:pt x="629" y="339"/>
                </a:lnTo>
                <a:lnTo>
                  <a:pt x="628" y="340"/>
                </a:lnTo>
                <a:lnTo>
                  <a:pt x="628" y="341"/>
                </a:lnTo>
                <a:lnTo>
                  <a:pt x="628" y="342"/>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5" y="357"/>
                </a:lnTo>
                <a:lnTo>
                  <a:pt x="624" y="358"/>
                </a:lnTo>
                <a:lnTo>
                  <a:pt x="623" y="359"/>
                </a:lnTo>
                <a:lnTo>
                  <a:pt x="620" y="359"/>
                </a:lnTo>
                <a:lnTo>
                  <a:pt x="619" y="361"/>
                </a:lnTo>
                <a:lnTo>
                  <a:pt x="616" y="361"/>
                </a:lnTo>
                <a:lnTo>
                  <a:pt x="616" y="359"/>
                </a:lnTo>
                <a:lnTo>
                  <a:pt x="614" y="359"/>
                </a:lnTo>
                <a:lnTo>
                  <a:pt x="614" y="358"/>
                </a:lnTo>
                <a:lnTo>
                  <a:pt x="611" y="357"/>
                </a:lnTo>
                <a:lnTo>
                  <a:pt x="610" y="357"/>
                </a:lnTo>
                <a:lnTo>
                  <a:pt x="608" y="356"/>
                </a:lnTo>
                <a:lnTo>
                  <a:pt x="607" y="354"/>
                </a:lnTo>
                <a:lnTo>
                  <a:pt x="606" y="354"/>
                </a:lnTo>
                <a:lnTo>
                  <a:pt x="604" y="353"/>
                </a:lnTo>
                <a:lnTo>
                  <a:pt x="603" y="352"/>
                </a:lnTo>
                <a:lnTo>
                  <a:pt x="601" y="352"/>
                </a:lnTo>
                <a:lnTo>
                  <a:pt x="599" y="352"/>
                </a:lnTo>
                <a:lnTo>
                  <a:pt x="598" y="353"/>
                </a:lnTo>
                <a:lnTo>
                  <a:pt x="597" y="353"/>
                </a:lnTo>
                <a:lnTo>
                  <a:pt x="595" y="354"/>
                </a:lnTo>
                <a:lnTo>
                  <a:pt x="594" y="354"/>
                </a:lnTo>
                <a:lnTo>
                  <a:pt x="593" y="356"/>
                </a:lnTo>
                <a:lnTo>
                  <a:pt x="593" y="357"/>
                </a:lnTo>
                <a:lnTo>
                  <a:pt x="591" y="358"/>
                </a:lnTo>
                <a:lnTo>
                  <a:pt x="590" y="359"/>
                </a:lnTo>
                <a:lnTo>
                  <a:pt x="589" y="361"/>
                </a:lnTo>
                <a:lnTo>
                  <a:pt x="587" y="362"/>
                </a:lnTo>
                <a:lnTo>
                  <a:pt x="587" y="363"/>
                </a:lnTo>
                <a:lnTo>
                  <a:pt x="587"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0" y="363"/>
                </a:lnTo>
                <a:lnTo>
                  <a:pt x="569" y="363"/>
                </a:lnTo>
                <a:lnTo>
                  <a:pt x="567" y="363"/>
                </a:lnTo>
                <a:lnTo>
                  <a:pt x="565" y="362"/>
                </a:lnTo>
                <a:lnTo>
                  <a:pt x="564" y="362"/>
                </a:lnTo>
                <a:lnTo>
                  <a:pt x="563" y="361"/>
                </a:lnTo>
                <a:lnTo>
                  <a:pt x="561" y="362"/>
                </a:lnTo>
                <a:lnTo>
                  <a:pt x="560" y="362"/>
                </a:lnTo>
                <a:lnTo>
                  <a:pt x="559" y="363"/>
                </a:lnTo>
                <a:lnTo>
                  <a:pt x="557" y="363"/>
                </a:lnTo>
                <a:lnTo>
                  <a:pt x="555" y="363"/>
                </a:lnTo>
                <a:lnTo>
                  <a:pt x="553"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0" y="367"/>
                </a:lnTo>
                <a:lnTo>
                  <a:pt x="540" y="369"/>
                </a:lnTo>
                <a:lnTo>
                  <a:pt x="539" y="370"/>
                </a:lnTo>
                <a:lnTo>
                  <a:pt x="538" y="371"/>
                </a:lnTo>
                <a:lnTo>
                  <a:pt x="536" y="373"/>
                </a:lnTo>
                <a:lnTo>
                  <a:pt x="536" y="374"/>
                </a:lnTo>
                <a:lnTo>
                  <a:pt x="535" y="375"/>
                </a:lnTo>
                <a:lnTo>
                  <a:pt x="535" y="377"/>
                </a:lnTo>
                <a:lnTo>
                  <a:pt x="534" y="378"/>
                </a:lnTo>
                <a:lnTo>
                  <a:pt x="532"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19" y="370"/>
                </a:lnTo>
                <a:lnTo>
                  <a:pt x="518" y="370"/>
                </a:lnTo>
                <a:lnTo>
                  <a:pt x="515"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2" y="373"/>
                </a:lnTo>
                <a:lnTo>
                  <a:pt x="501" y="373"/>
                </a:lnTo>
                <a:lnTo>
                  <a:pt x="501" y="374"/>
                </a:lnTo>
                <a:lnTo>
                  <a:pt x="498"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1" y="370"/>
                </a:lnTo>
                <a:lnTo>
                  <a:pt x="479" y="371"/>
                </a:lnTo>
                <a:lnTo>
                  <a:pt x="478" y="373"/>
                </a:lnTo>
                <a:lnTo>
                  <a:pt x="476" y="374"/>
                </a:lnTo>
                <a:lnTo>
                  <a:pt x="478" y="374"/>
                </a:lnTo>
                <a:lnTo>
                  <a:pt x="478" y="377"/>
                </a:lnTo>
                <a:lnTo>
                  <a:pt x="478" y="378"/>
                </a:lnTo>
                <a:lnTo>
                  <a:pt x="479" y="379"/>
                </a:lnTo>
                <a:lnTo>
                  <a:pt x="481"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4" y="400"/>
                </a:lnTo>
                <a:lnTo>
                  <a:pt x="464" y="401"/>
                </a:lnTo>
                <a:lnTo>
                  <a:pt x="463" y="401"/>
                </a:lnTo>
                <a:lnTo>
                  <a:pt x="464"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3" y="365"/>
                </a:lnTo>
                <a:lnTo>
                  <a:pt x="445" y="365"/>
                </a:lnTo>
                <a:lnTo>
                  <a:pt x="447" y="363"/>
                </a:lnTo>
                <a:lnTo>
                  <a:pt x="449" y="362"/>
                </a:lnTo>
                <a:lnTo>
                  <a:pt x="451" y="362"/>
                </a:lnTo>
                <a:lnTo>
                  <a:pt x="453" y="362"/>
                </a:lnTo>
                <a:lnTo>
                  <a:pt x="454" y="362"/>
                </a:lnTo>
                <a:lnTo>
                  <a:pt x="455" y="362"/>
                </a:lnTo>
                <a:lnTo>
                  <a:pt x="458" y="362"/>
                </a:lnTo>
                <a:lnTo>
                  <a:pt x="462" y="362"/>
                </a:lnTo>
                <a:lnTo>
                  <a:pt x="464" y="362"/>
                </a:lnTo>
                <a:lnTo>
                  <a:pt x="467" y="361"/>
                </a:lnTo>
                <a:lnTo>
                  <a:pt x="468" y="361"/>
                </a:lnTo>
                <a:lnTo>
                  <a:pt x="470" y="361"/>
                </a:lnTo>
                <a:lnTo>
                  <a:pt x="471" y="359"/>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2"/>
                </a:lnTo>
                <a:lnTo>
                  <a:pt x="455" y="341"/>
                </a:lnTo>
                <a:lnTo>
                  <a:pt x="454" y="340"/>
                </a:lnTo>
                <a:lnTo>
                  <a:pt x="454" y="339"/>
                </a:lnTo>
                <a:lnTo>
                  <a:pt x="454" y="337"/>
                </a:lnTo>
                <a:lnTo>
                  <a:pt x="454" y="336"/>
                </a:lnTo>
                <a:lnTo>
                  <a:pt x="453" y="336"/>
                </a:lnTo>
                <a:lnTo>
                  <a:pt x="451" y="335"/>
                </a:lnTo>
                <a:lnTo>
                  <a:pt x="449" y="333"/>
                </a:lnTo>
                <a:lnTo>
                  <a:pt x="449" y="329"/>
                </a:lnTo>
                <a:lnTo>
                  <a:pt x="447" y="331"/>
                </a:lnTo>
                <a:lnTo>
                  <a:pt x="446" y="332"/>
                </a:lnTo>
                <a:lnTo>
                  <a:pt x="446" y="333"/>
                </a:lnTo>
                <a:lnTo>
                  <a:pt x="445" y="333"/>
                </a:lnTo>
                <a:lnTo>
                  <a:pt x="443"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2"/>
                </a:lnTo>
                <a:lnTo>
                  <a:pt x="430" y="344"/>
                </a:lnTo>
                <a:lnTo>
                  <a:pt x="430" y="345"/>
                </a:lnTo>
                <a:lnTo>
                  <a:pt x="430" y="346"/>
                </a:lnTo>
                <a:lnTo>
                  <a:pt x="430" y="348"/>
                </a:lnTo>
                <a:lnTo>
                  <a:pt x="432" y="349"/>
                </a:lnTo>
                <a:lnTo>
                  <a:pt x="430" y="349"/>
                </a:lnTo>
                <a:lnTo>
                  <a:pt x="429" y="350"/>
                </a:lnTo>
                <a:lnTo>
                  <a:pt x="428" y="349"/>
                </a:lnTo>
                <a:lnTo>
                  <a:pt x="426" y="348"/>
                </a:lnTo>
                <a:lnTo>
                  <a:pt x="424" y="348"/>
                </a:lnTo>
                <a:lnTo>
                  <a:pt x="424" y="346"/>
                </a:lnTo>
                <a:lnTo>
                  <a:pt x="423" y="346"/>
                </a:lnTo>
                <a:lnTo>
                  <a:pt x="423" y="345"/>
                </a:lnTo>
                <a:lnTo>
                  <a:pt x="421" y="344"/>
                </a:lnTo>
                <a:lnTo>
                  <a:pt x="421" y="342"/>
                </a:lnTo>
                <a:lnTo>
                  <a:pt x="420" y="341"/>
                </a:lnTo>
                <a:lnTo>
                  <a:pt x="419" y="341"/>
                </a:lnTo>
                <a:lnTo>
                  <a:pt x="417" y="340"/>
                </a:lnTo>
                <a:lnTo>
                  <a:pt x="416" y="340"/>
                </a:lnTo>
                <a:lnTo>
                  <a:pt x="415" y="340"/>
                </a:lnTo>
                <a:lnTo>
                  <a:pt x="413" y="340"/>
                </a:lnTo>
                <a:lnTo>
                  <a:pt x="412" y="341"/>
                </a:lnTo>
                <a:lnTo>
                  <a:pt x="409" y="341"/>
                </a:lnTo>
                <a:lnTo>
                  <a:pt x="407" y="342"/>
                </a:lnTo>
                <a:lnTo>
                  <a:pt x="406" y="342"/>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8" y="396"/>
                </a:lnTo>
                <a:lnTo>
                  <a:pt x="388"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8" y="388"/>
                </a:lnTo>
                <a:lnTo>
                  <a:pt x="388" y="387"/>
                </a:lnTo>
                <a:lnTo>
                  <a:pt x="390" y="386"/>
                </a:lnTo>
                <a:lnTo>
                  <a:pt x="390" y="384"/>
                </a:lnTo>
                <a:lnTo>
                  <a:pt x="391" y="383"/>
                </a:lnTo>
                <a:lnTo>
                  <a:pt x="391" y="380"/>
                </a:lnTo>
                <a:lnTo>
                  <a:pt x="390" y="380"/>
                </a:lnTo>
                <a:lnTo>
                  <a:pt x="390" y="379"/>
                </a:lnTo>
                <a:lnTo>
                  <a:pt x="388"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1"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6"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4"/>
                </a:lnTo>
                <a:lnTo>
                  <a:pt x="267" y="414"/>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1"/>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7"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7" y="492"/>
                </a:lnTo>
                <a:lnTo>
                  <a:pt x="208" y="494"/>
                </a:lnTo>
                <a:lnTo>
                  <a:pt x="208" y="496"/>
                </a:lnTo>
                <a:lnTo>
                  <a:pt x="209" y="498"/>
                </a:lnTo>
                <a:lnTo>
                  <a:pt x="209" y="500"/>
                </a:lnTo>
                <a:lnTo>
                  <a:pt x="209" y="501"/>
                </a:lnTo>
                <a:lnTo>
                  <a:pt x="209" y="502"/>
                </a:lnTo>
                <a:lnTo>
                  <a:pt x="209" y="503"/>
                </a:lnTo>
                <a:lnTo>
                  <a:pt x="209" y="505"/>
                </a:lnTo>
                <a:lnTo>
                  <a:pt x="209" y="506"/>
                </a:lnTo>
                <a:lnTo>
                  <a:pt x="208" y="509"/>
                </a:lnTo>
                <a:lnTo>
                  <a:pt x="208" y="510"/>
                </a:lnTo>
                <a:lnTo>
                  <a:pt x="207" y="511"/>
                </a:lnTo>
                <a:lnTo>
                  <a:pt x="205" y="511"/>
                </a:lnTo>
                <a:lnTo>
                  <a:pt x="207" y="513"/>
                </a:lnTo>
                <a:lnTo>
                  <a:pt x="207" y="515"/>
                </a:lnTo>
                <a:lnTo>
                  <a:pt x="205" y="517"/>
                </a:lnTo>
                <a:lnTo>
                  <a:pt x="204" y="517"/>
                </a:lnTo>
                <a:lnTo>
                  <a:pt x="203" y="517"/>
                </a:lnTo>
                <a:lnTo>
                  <a:pt x="201" y="517"/>
                </a:lnTo>
                <a:lnTo>
                  <a:pt x="200" y="518"/>
                </a:lnTo>
                <a:lnTo>
                  <a:pt x="201" y="519"/>
                </a:lnTo>
                <a:lnTo>
                  <a:pt x="203" y="519"/>
                </a:lnTo>
                <a:lnTo>
                  <a:pt x="203" y="520"/>
                </a:lnTo>
                <a:lnTo>
                  <a:pt x="201" y="522"/>
                </a:lnTo>
                <a:lnTo>
                  <a:pt x="200" y="523"/>
                </a:lnTo>
                <a:lnTo>
                  <a:pt x="199" y="522"/>
                </a:lnTo>
                <a:lnTo>
                  <a:pt x="197" y="520"/>
                </a:lnTo>
                <a:lnTo>
                  <a:pt x="196" y="520"/>
                </a:lnTo>
                <a:lnTo>
                  <a:pt x="195" y="522"/>
                </a:lnTo>
                <a:lnTo>
                  <a:pt x="196" y="523"/>
                </a:lnTo>
                <a:lnTo>
                  <a:pt x="196" y="526"/>
                </a:lnTo>
                <a:lnTo>
                  <a:pt x="195" y="527"/>
                </a:lnTo>
                <a:lnTo>
                  <a:pt x="195" y="528"/>
                </a:lnTo>
                <a:lnTo>
                  <a:pt x="193" y="530"/>
                </a:lnTo>
                <a:lnTo>
                  <a:pt x="192" y="530"/>
                </a:lnTo>
                <a:lnTo>
                  <a:pt x="191" y="531"/>
                </a:lnTo>
                <a:lnTo>
                  <a:pt x="190"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0"/>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5"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8" y="466"/>
                </a:lnTo>
                <a:lnTo>
                  <a:pt x="116" y="464"/>
                </a:lnTo>
                <a:lnTo>
                  <a:pt x="115" y="463"/>
                </a:lnTo>
                <a:lnTo>
                  <a:pt x="114" y="462"/>
                </a:lnTo>
                <a:lnTo>
                  <a:pt x="114"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4" y="451"/>
                </a:lnTo>
                <a:lnTo>
                  <a:pt x="115" y="451"/>
                </a:lnTo>
                <a:lnTo>
                  <a:pt x="116" y="450"/>
                </a:lnTo>
                <a:lnTo>
                  <a:pt x="116" y="449"/>
                </a:lnTo>
                <a:lnTo>
                  <a:pt x="118" y="447"/>
                </a:lnTo>
                <a:lnTo>
                  <a:pt x="119" y="447"/>
                </a:lnTo>
                <a:lnTo>
                  <a:pt x="120" y="446"/>
                </a:lnTo>
                <a:lnTo>
                  <a:pt x="120" y="445"/>
                </a:lnTo>
                <a:lnTo>
                  <a:pt x="121" y="443"/>
                </a:lnTo>
                <a:lnTo>
                  <a:pt x="121" y="442"/>
                </a:lnTo>
                <a:lnTo>
                  <a:pt x="121" y="441"/>
                </a:lnTo>
                <a:lnTo>
                  <a:pt x="120" y="441"/>
                </a:lnTo>
                <a:lnTo>
                  <a:pt x="119" y="441"/>
                </a:lnTo>
                <a:lnTo>
                  <a:pt x="118" y="441"/>
                </a:lnTo>
                <a:lnTo>
                  <a:pt x="118" y="438"/>
                </a:lnTo>
                <a:lnTo>
                  <a:pt x="118" y="437"/>
                </a:lnTo>
                <a:lnTo>
                  <a:pt x="119" y="437"/>
                </a:lnTo>
                <a:lnTo>
                  <a:pt x="120" y="437"/>
                </a:lnTo>
                <a:lnTo>
                  <a:pt x="121" y="435"/>
                </a:lnTo>
                <a:lnTo>
                  <a:pt x="123" y="434"/>
                </a:lnTo>
                <a:lnTo>
                  <a:pt x="123" y="433"/>
                </a:lnTo>
                <a:lnTo>
                  <a:pt x="123" y="431"/>
                </a:lnTo>
                <a:lnTo>
                  <a:pt x="121" y="430"/>
                </a:lnTo>
                <a:lnTo>
                  <a:pt x="120" y="429"/>
                </a:lnTo>
                <a:lnTo>
                  <a:pt x="119" y="428"/>
                </a:lnTo>
                <a:lnTo>
                  <a:pt x="118" y="426"/>
                </a:lnTo>
                <a:lnTo>
                  <a:pt x="116" y="425"/>
                </a:lnTo>
                <a:lnTo>
                  <a:pt x="116" y="424"/>
                </a:lnTo>
                <a:lnTo>
                  <a:pt x="115" y="424"/>
                </a:lnTo>
                <a:lnTo>
                  <a:pt x="114" y="422"/>
                </a:lnTo>
                <a:lnTo>
                  <a:pt x="112" y="421"/>
                </a:lnTo>
                <a:lnTo>
                  <a:pt x="112" y="420"/>
                </a:lnTo>
                <a:lnTo>
                  <a:pt x="114" y="420"/>
                </a:lnTo>
                <a:lnTo>
                  <a:pt x="115" y="420"/>
                </a:lnTo>
                <a:lnTo>
                  <a:pt x="116" y="418"/>
                </a:lnTo>
                <a:lnTo>
                  <a:pt x="116" y="417"/>
                </a:lnTo>
                <a:lnTo>
                  <a:pt x="116" y="416"/>
                </a:lnTo>
                <a:lnTo>
                  <a:pt x="115" y="414"/>
                </a:lnTo>
                <a:lnTo>
                  <a:pt x="114" y="414"/>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7" y="405"/>
                </a:lnTo>
                <a:lnTo>
                  <a:pt x="97" y="407"/>
                </a:lnTo>
                <a:lnTo>
                  <a:pt x="95" y="407"/>
                </a:lnTo>
                <a:lnTo>
                  <a:pt x="94" y="408"/>
                </a:lnTo>
                <a:lnTo>
                  <a:pt x="94" y="409"/>
                </a:lnTo>
                <a:lnTo>
                  <a:pt x="93" y="411"/>
                </a:lnTo>
                <a:lnTo>
                  <a:pt x="91" y="412"/>
                </a:lnTo>
                <a:lnTo>
                  <a:pt x="91" y="413"/>
                </a:lnTo>
                <a:lnTo>
                  <a:pt x="90" y="414"/>
                </a:lnTo>
                <a:lnTo>
                  <a:pt x="89" y="414"/>
                </a:lnTo>
                <a:lnTo>
                  <a:pt x="87" y="414"/>
                </a:lnTo>
                <a:lnTo>
                  <a:pt x="86" y="414"/>
                </a:lnTo>
                <a:lnTo>
                  <a:pt x="85" y="416"/>
                </a:lnTo>
                <a:lnTo>
                  <a:pt x="83" y="416"/>
                </a:lnTo>
                <a:lnTo>
                  <a:pt x="82" y="414"/>
                </a:lnTo>
                <a:lnTo>
                  <a:pt x="81" y="414"/>
                </a:lnTo>
                <a:lnTo>
                  <a:pt x="80" y="413"/>
                </a:lnTo>
                <a:lnTo>
                  <a:pt x="78" y="413"/>
                </a:lnTo>
                <a:lnTo>
                  <a:pt x="77" y="413"/>
                </a:lnTo>
                <a:lnTo>
                  <a:pt x="76"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3" y="403"/>
                </a:lnTo>
                <a:lnTo>
                  <a:pt x="61" y="403"/>
                </a:lnTo>
                <a:lnTo>
                  <a:pt x="61" y="401"/>
                </a:lnTo>
                <a:lnTo>
                  <a:pt x="63"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3" y="373"/>
                </a:lnTo>
                <a:lnTo>
                  <a:pt x="61" y="373"/>
                </a:lnTo>
                <a:lnTo>
                  <a:pt x="59"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2" y="362"/>
                </a:lnTo>
                <a:lnTo>
                  <a:pt x="40" y="361"/>
                </a:lnTo>
                <a:lnTo>
                  <a:pt x="38" y="358"/>
                </a:lnTo>
                <a:lnTo>
                  <a:pt x="35" y="359"/>
                </a:lnTo>
                <a:lnTo>
                  <a:pt x="34" y="358"/>
                </a:lnTo>
                <a:lnTo>
                  <a:pt x="31" y="358"/>
                </a:lnTo>
                <a:lnTo>
                  <a:pt x="31" y="357"/>
                </a:lnTo>
                <a:lnTo>
                  <a:pt x="30" y="356"/>
                </a:lnTo>
                <a:lnTo>
                  <a:pt x="31" y="354"/>
                </a:lnTo>
                <a:lnTo>
                  <a:pt x="31" y="352"/>
                </a:lnTo>
                <a:lnTo>
                  <a:pt x="32" y="350"/>
                </a:lnTo>
                <a:lnTo>
                  <a:pt x="32" y="349"/>
                </a:lnTo>
                <a:lnTo>
                  <a:pt x="31" y="348"/>
                </a:lnTo>
                <a:lnTo>
                  <a:pt x="27" y="344"/>
                </a:lnTo>
                <a:lnTo>
                  <a:pt x="26" y="342"/>
                </a:lnTo>
                <a:lnTo>
                  <a:pt x="21" y="342"/>
                </a:lnTo>
                <a:lnTo>
                  <a:pt x="18" y="342"/>
                </a:lnTo>
                <a:lnTo>
                  <a:pt x="17" y="342"/>
                </a:lnTo>
                <a:lnTo>
                  <a:pt x="14" y="342"/>
                </a:lnTo>
                <a:lnTo>
                  <a:pt x="13" y="342"/>
                </a:lnTo>
                <a:lnTo>
                  <a:pt x="10" y="342"/>
                </a:lnTo>
                <a:lnTo>
                  <a:pt x="9" y="342"/>
                </a:lnTo>
                <a:lnTo>
                  <a:pt x="9" y="341"/>
                </a:lnTo>
                <a:lnTo>
                  <a:pt x="9" y="340"/>
                </a:lnTo>
                <a:lnTo>
                  <a:pt x="8" y="339"/>
                </a:lnTo>
                <a:lnTo>
                  <a:pt x="5" y="337"/>
                </a:lnTo>
                <a:lnTo>
                  <a:pt x="4" y="336"/>
                </a:lnTo>
                <a:lnTo>
                  <a:pt x="2" y="335"/>
                </a:lnTo>
                <a:lnTo>
                  <a:pt x="2" y="333"/>
                </a:lnTo>
                <a:lnTo>
                  <a:pt x="4" y="332"/>
                </a:lnTo>
                <a:lnTo>
                  <a:pt x="4" y="329"/>
                </a:lnTo>
                <a:lnTo>
                  <a:pt x="4" y="328"/>
                </a:lnTo>
                <a:lnTo>
                  <a:pt x="4" y="327"/>
                </a:lnTo>
                <a:lnTo>
                  <a:pt x="4" y="325"/>
                </a:lnTo>
                <a:lnTo>
                  <a:pt x="4" y="324"/>
                </a:lnTo>
                <a:lnTo>
                  <a:pt x="4"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7"/>
                </a:lnTo>
                <a:lnTo>
                  <a:pt x="0" y="286"/>
                </a:lnTo>
                <a:lnTo>
                  <a:pt x="1" y="284"/>
                </a:lnTo>
                <a:lnTo>
                  <a:pt x="1" y="282"/>
                </a:lnTo>
                <a:lnTo>
                  <a:pt x="2" y="280"/>
                </a:lnTo>
                <a:lnTo>
                  <a:pt x="2" y="277"/>
                </a:lnTo>
                <a:lnTo>
                  <a:pt x="2" y="276"/>
                </a:lnTo>
                <a:lnTo>
                  <a:pt x="2" y="273"/>
                </a:lnTo>
                <a:lnTo>
                  <a:pt x="2" y="272"/>
                </a:lnTo>
                <a:lnTo>
                  <a:pt x="2" y="269"/>
                </a:lnTo>
                <a:lnTo>
                  <a:pt x="4" y="268"/>
                </a:lnTo>
                <a:lnTo>
                  <a:pt x="4" y="267"/>
                </a:lnTo>
                <a:lnTo>
                  <a:pt x="2" y="265"/>
                </a:lnTo>
                <a:lnTo>
                  <a:pt x="2" y="264"/>
                </a:lnTo>
                <a:lnTo>
                  <a:pt x="4" y="261"/>
                </a:lnTo>
                <a:lnTo>
                  <a:pt x="5" y="261"/>
                </a:lnTo>
                <a:lnTo>
                  <a:pt x="5" y="260"/>
                </a:lnTo>
                <a:lnTo>
                  <a:pt x="6" y="257"/>
                </a:lnTo>
                <a:lnTo>
                  <a:pt x="5" y="256"/>
                </a:lnTo>
                <a:lnTo>
                  <a:pt x="6" y="255"/>
                </a:lnTo>
                <a:lnTo>
                  <a:pt x="6" y="253"/>
                </a:lnTo>
                <a:lnTo>
                  <a:pt x="8" y="252"/>
                </a:lnTo>
                <a:lnTo>
                  <a:pt x="8" y="251"/>
                </a:lnTo>
                <a:lnTo>
                  <a:pt x="8" y="250"/>
                </a:lnTo>
                <a:lnTo>
                  <a:pt x="9" y="248"/>
                </a:lnTo>
                <a:lnTo>
                  <a:pt x="10" y="248"/>
                </a:lnTo>
                <a:lnTo>
                  <a:pt x="11" y="247"/>
                </a:lnTo>
                <a:lnTo>
                  <a:pt x="13" y="247"/>
                </a:lnTo>
                <a:lnTo>
                  <a:pt x="15" y="247"/>
                </a:lnTo>
                <a:lnTo>
                  <a:pt x="17" y="248"/>
                </a:lnTo>
                <a:lnTo>
                  <a:pt x="19" y="248"/>
                </a:lnTo>
                <a:lnTo>
                  <a:pt x="21" y="248"/>
                </a:lnTo>
                <a:lnTo>
                  <a:pt x="22" y="248"/>
                </a:lnTo>
                <a:lnTo>
                  <a:pt x="23" y="247"/>
                </a:lnTo>
                <a:lnTo>
                  <a:pt x="23" y="246"/>
                </a:lnTo>
                <a:lnTo>
                  <a:pt x="25" y="246"/>
                </a:lnTo>
                <a:lnTo>
                  <a:pt x="25" y="243"/>
                </a:lnTo>
                <a:lnTo>
                  <a:pt x="26" y="242"/>
                </a:lnTo>
                <a:lnTo>
                  <a:pt x="26" y="240"/>
                </a:lnTo>
                <a:lnTo>
                  <a:pt x="25" y="239"/>
                </a:lnTo>
                <a:lnTo>
                  <a:pt x="25" y="238"/>
                </a:lnTo>
                <a:lnTo>
                  <a:pt x="25"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2" y="229"/>
                </a:lnTo>
                <a:lnTo>
                  <a:pt x="43" y="227"/>
                </a:lnTo>
                <a:lnTo>
                  <a:pt x="43" y="226"/>
                </a:lnTo>
                <a:lnTo>
                  <a:pt x="44" y="226"/>
                </a:lnTo>
                <a:lnTo>
                  <a:pt x="44" y="225"/>
                </a:lnTo>
                <a:lnTo>
                  <a:pt x="44" y="223"/>
                </a:lnTo>
                <a:lnTo>
                  <a:pt x="44" y="222"/>
                </a:lnTo>
                <a:lnTo>
                  <a:pt x="46" y="222"/>
                </a:lnTo>
                <a:lnTo>
                  <a:pt x="46" y="221"/>
                </a:lnTo>
                <a:lnTo>
                  <a:pt x="46" y="219"/>
                </a:lnTo>
                <a:lnTo>
                  <a:pt x="46" y="218"/>
                </a:lnTo>
                <a:lnTo>
                  <a:pt x="46" y="217"/>
                </a:lnTo>
                <a:lnTo>
                  <a:pt x="47" y="215"/>
                </a:lnTo>
                <a:lnTo>
                  <a:pt x="47" y="214"/>
                </a:lnTo>
                <a:lnTo>
                  <a:pt x="47" y="213"/>
                </a:lnTo>
                <a:lnTo>
                  <a:pt x="46" y="213"/>
                </a:lnTo>
                <a:lnTo>
                  <a:pt x="46" y="212"/>
                </a:lnTo>
                <a:lnTo>
                  <a:pt x="44" y="212"/>
                </a:lnTo>
                <a:lnTo>
                  <a:pt x="43" y="210"/>
                </a:lnTo>
                <a:lnTo>
                  <a:pt x="42" y="210"/>
                </a:lnTo>
                <a:lnTo>
                  <a:pt x="42" y="209"/>
                </a:lnTo>
                <a:lnTo>
                  <a:pt x="42" y="208"/>
                </a:lnTo>
                <a:lnTo>
                  <a:pt x="43" y="208"/>
                </a:lnTo>
                <a:lnTo>
                  <a:pt x="43" y="206"/>
                </a:lnTo>
                <a:lnTo>
                  <a:pt x="43" y="205"/>
                </a:lnTo>
                <a:lnTo>
                  <a:pt x="44" y="205"/>
                </a:lnTo>
                <a:lnTo>
                  <a:pt x="44" y="204"/>
                </a:lnTo>
                <a:lnTo>
                  <a:pt x="44" y="202"/>
                </a:lnTo>
                <a:lnTo>
                  <a:pt x="46" y="202"/>
                </a:lnTo>
                <a:lnTo>
                  <a:pt x="46" y="201"/>
                </a:lnTo>
                <a:lnTo>
                  <a:pt x="46" y="200"/>
                </a:lnTo>
                <a:lnTo>
                  <a:pt x="47" y="198"/>
                </a:lnTo>
                <a:lnTo>
                  <a:pt x="47" y="197"/>
                </a:lnTo>
                <a:lnTo>
                  <a:pt x="47" y="198"/>
                </a:lnTo>
                <a:lnTo>
                  <a:pt x="48" y="198"/>
                </a:lnTo>
                <a:lnTo>
                  <a:pt x="49" y="198"/>
                </a:lnTo>
                <a:lnTo>
                  <a:pt x="51" y="198"/>
                </a:lnTo>
                <a:lnTo>
                  <a:pt x="52" y="198"/>
                </a:lnTo>
                <a:lnTo>
                  <a:pt x="53" y="198"/>
                </a:lnTo>
                <a:lnTo>
                  <a:pt x="55" y="200"/>
                </a:lnTo>
                <a:lnTo>
                  <a:pt x="55" y="198"/>
                </a:lnTo>
                <a:lnTo>
                  <a:pt x="55" y="197"/>
                </a:lnTo>
                <a:lnTo>
                  <a:pt x="55" y="196"/>
                </a:lnTo>
                <a:lnTo>
                  <a:pt x="56" y="196"/>
                </a:lnTo>
                <a:lnTo>
                  <a:pt x="55" y="196"/>
                </a:lnTo>
                <a:lnTo>
                  <a:pt x="55" y="195"/>
                </a:lnTo>
                <a:lnTo>
                  <a:pt x="56" y="193"/>
                </a:lnTo>
                <a:lnTo>
                  <a:pt x="57" y="193"/>
                </a:lnTo>
                <a:lnTo>
                  <a:pt x="59" y="192"/>
                </a:lnTo>
                <a:lnTo>
                  <a:pt x="59" y="191"/>
                </a:lnTo>
                <a:lnTo>
                  <a:pt x="60" y="191"/>
                </a:lnTo>
                <a:lnTo>
                  <a:pt x="61" y="191"/>
                </a:lnTo>
                <a:lnTo>
                  <a:pt x="63"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6"/>
                </a:lnTo>
                <a:lnTo>
                  <a:pt x="73" y="126"/>
                </a:lnTo>
                <a:lnTo>
                  <a:pt x="73" y="125"/>
                </a:lnTo>
                <a:lnTo>
                  <a:pt x="73" y="124"/>
                </a:lnTo>
                <a:lnTo>
                  <a:pt x="73" y="123"/>
                </a:lnTo>
                <a:lnTo>
                  <a:pt x="73" y="121"/>
                </a:lnTo>
                <a:lnTo>
                  <a:pt x="73" y="120"/>
                </a:lnTo>
                <a:lnTo>
                  <a:pt x="73" y="119"/>
                </a:lnTo>
                <a:lnTo>
                  <a:pt x="73" y="117"/>
                </a:lnTo>
                <a:lnTo>
                  <a:pt x="74" y="117"/>
                </a:lnTo>
                <a:lnTo>
                  <a:pt x="74" y="115"/>
                </a:lnTo>
                <a:lnTo>
                  <a:pt x="74" y="113"/>
                </a:lnTo>
                <a:lnTo>
                  <a:pt x="76" y="113"/>
                </a:lnTo>
                <a:lnTo>
                  <a:pt x="77" y="113"/>
                </a:lnTo>
                <a:lnTo>
                  <a:pt x="77" y="112"/>
                </a:lnTo>
                <a:lnTo>
                  <a:pt x="76" y="111"/>
                </a:lnTo>
                <a:lnTo>
                  <a:pt x="77" y="109"/>
                </a:lnTo>
                <a:lnTo>
                  <a:pt x="77" y="108"/>
                </a:lnTo>
                <a:lnTo>
                  <a:pt x="78" y="107"/>
                </a:lnTo>
                <a:lnTo>
                  <a:pt x="78" y="106"/>
                </a:lnTo>
                <a:lnTo>
                  <a:pt x="80"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7" y="86"/>
                </a:lnTo>
                <a:lnTo>
                  <a:pt x="107" y="92"/>
                </a:lnTo>
                <a:lnTo>
                  <a:pt x="116" y="98"/>
                </a:lnTo>
                <a:lnTo>
                  <a:pt x="118" y="98"/>
                </a:lnTo>
                <a:lnTo>
                  <a:pt x="123" y="98"/>
                </a:lnTo>
                <a:lnTo>
                  <a:pt x="124" y="98"/>
                </a:lnTo>
                <a:lnTo>
                  <a:pt x="128" y="98"/>
                </a:lnTo>
                <a:lnTo>
                  <a:pt x="138" y="98"/>
                </a:lnTo>
                <a:lnTo>
                  <a:pt x="149" y="99"/>
                </a:lnTo>
                <a:lnTo>
                  <a:pt x="159" y="98"/>
                </a:lnTo>
                <a:lnTo>
                  <a:pt x="170" y="98"/>
                </a:lnTo>
                <a:lnTo>
                  <a:pt x="179" y="99"/>
                </a:lnTo>
                <a:lnTo>
                  <a:pt x="190"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690162" y="4727801"/>
            <a:ext cx="1563064" cy="1922669"/>
          </a:xfrm>
          <a:custGeom>
            <a:avLst/>
            <a:gdLst>
              <a:gd name="T0" fmla="*/ 103 w 1091"/>
              <a:gd name="T1" fmla="*/ 31 h 1342"/>
              <a:gd name="T2" fmla="*/ 153 w 1091"/>
              <a:gd name="T3" fmla="*/ 36 h 1342"/>
              <a:gd name="T4" fmla="*/ 199 w 1091"/>
              <a:gd name="T5" fmla="*/ 55 h 1342"/>
              <a:gd name="T6" fmla="*/ 220 w 1091"/>
              <a:gd name="T7" fmla="*/ 88 h 1342"/>
              <a:gd name="T8" fmla="*/ 237 w 1091"/>
              <a:gd name="T9" fmla="*/ 118 h 1342"/>
              <a:gd name="T10" fmla="*/ 238 w 1091"/>
              <a:gd name="T11" fmla="*/ 144 h 1342"/>
              <a:gd name="T12" fmla="*/ 230 w 1091"/>
              <a:gd name="T13" fmla="*/ 183 h 1342"/>
              <a:gd name="T14" fmla="*/ 226 w 1091"/>
              <a:gd name="T15" fmla="*/ 205 h 1342"/>
              <a:gd name="T16" fmla="*/ 239 w 1091"/>
              <a:gd name="T17" fmla="*/ 220 h 1342"/>
              <a:gd name="T18" fmla="*/ 268 w 1091"/>
              <a:gd name="T19" fmla="*/ 239 h 1342"/>
              <a:gd name="T20" fmla="*/ 332 w 1091"/>
              <a:gd name="T21" fmla="*/ 256 h 1342"/>
              <a:gd name="T22" fmla="*/ 412 w 1091"/>
              <a:gd name="T23" fmla="*/ 319 h 1342"/>
              <a:gd name="T24" fmla="*/ 408 w 1091"/>
              <a:gd name="T25" fmla="*/ 356 h 1342"/>
              <a:gd name="T26" fmla="*/ 467 w 1091"/>
              <a:gd name="T27" fmla="*/ 373 h 1342"/>
              <a:gd name="T28" fmla="*/ 513 w 1091"/>
              <a:gd name="T29" fmla="*/ 389 h 1342"/>
              <a:gd name="T30" fmla="*/ 525 w 1091"/>
              <a:gd name="T31" fmla="*/ 330 h 1342"/>
              <a:gd name="T32" fmla="*/ 553 w 1091"/>
              <a:gd name="T33" fmla="*/ 317 h 1342"/>
              <a:gd name="T34" fmla="*/ 577 w 1091"/>
              <a:gd name="T35" fmla="*/ 306 h 1342"/>
              <a:gd name="T36" fmla="*/ 601 w 1091"/>
              <a:gd name="T37" fmla="*/ 341 h 1342"/>
              <a:gd name="T38" fmla="*/ 608 w 1091"/>
              <a:gd name="T39" fmla="*/ 387 h 1342"/>
              <a:gd name="T40" fmla="*/ 625 w 1091"/>
              <a:gd name="T41" fmla="*/ 383 h 1342"/>
              <a:gd name="T42" fmla="*/ 659 w 1091"/>
              <a:gd name="T43" fmla="*/ 416 h 1342"/>
              <a:gd name="T44" fmla="*/ 667 w 1091"/>
              <a:gd name="T45" fmla="*/ 449 h 1342"/>
              <a:gd name="T46" fmla="*/ 631 w 1091"/>
              <a:gd name="T47" fmla="*/ 525 h 1342"/>
              <a:gd name="T48" fmla="*/ 694 w 1091"/>
              <a:gd name="T49" fmla="*/ 551 h 1342"/>
              <a:gd name="T50" fmla="*/ 763 w 1091"/>
              <a:gd name="T51" fmla="*/ 602 h 1342"/>
              <a:gd name="T52" fmla="*/ 796 w 1091"/>
              <a:gd name="T53" fmla="*/ 637 h 1342"/>
              <a:gd name="T54" fmla="*/ 835 w 1091"/>
              <a:gd name="T55" fmla="*/ 654 h 1342"/>
              <a:gd name="T56" fmla="*/ 836 w 1091"/>
              <a:gd name="T57" fmla="*/ 698 h 1342"/>
              <a:gd name="T58" fmla="*/ 855 w 1091"/>
              <a:gd name="T59" fmla="*/ 739 h 1342"/>
              <a:gd name="T60" fmla="*/ 844 w 1091"/>
              <a:gd name="T61" fmla="*/ 788 h 1342"/>
              <a:gd name="T62" fmla="*/ 879 w 1091"/>
              <a:gd name="T63" fmla="*/ 818 h 1342"/>
              <a:gd name="T64" fmla="*/ 932 w 1091"/>
              <a:gd name="T65" fmla="*/ 806 h 1342"/>
              <a:gd name="T66" fmla="*/ 961 w 1091"/>
              <a:gd name="T67" fmla="*/ 831 h 1342"/>
              <a:gd name="T68" fmla="*/ 978 w 1091"/>
              <a:gd name="T69" fmla="*/ 870 h 1342"/>
              <a:gd name="T70" fmla="*/ 966 w 1091"/>
              <a:gd name="T71" fmla="*/ 912 h 1342"/>
              <a:gd name="T72" fmla="*/ 965 w 1091"/>
              <a:gd name="T73" fmla="*/ 936 h 1342"/>
              <a:gd name="T74" fmla="*/ 1009 w 1091"/>
              <a:gd name="T75" fmla="*/ 946 h 1342"/>
              <a:gd name="T76" fmla="*/ 1056 w 1091"/>
              <a:gd name="T77" fmla="*/ 970 h 1342"/>
              <a:gd name="T78" fmla="*/ 1085 w 1091"/>
              <a:gd name="T79" fmla="*/ 1014 h 1342"/>
              <a:gd name="T80" fmla="*/ 1057 w 1091"/>
              <a:gd name="T81" fmla="*/ 1051 h 1342"/>
              <a:gd name="T82" fmla="*/ 1026 w 1091"/>
              <a:gd name="T83" fmla="*/ 1078 h 1342"/>
              <a:gd name="T84" fmla="*/ 970 w 1091"/>
              <a:gd name="T85" fmla="*/ 1095 h 1342"/>
              <a:gd name="T86" fmla="*/ 983 w 1091"/>
              <a:gd name="T87" fmla="*/ 1148 h 1342"/>
              <a:gd name="T88" fmla="*/ 947 w 1091"/>
              <a:gd name="T89" fmla="*/ 1200 h 1342"/>
              <a:gd name="T90" fmla="*/ 887 w 1091"/>
              <a:gd name="T91" fmla="*/ 1249 h 1342"/>
              <a:gd name="T92" fmla="*/ 848 w 1091"/>
              <a:gd name="T93" fmla="*/ 1263 h 1342"/>
              <a:gd name="T94" fmla="*/ 805 w 1091"/>
              <a:gd name="T95" fmla="*/ 1284 h 1342"/>
              <a:gd name="T96" fmla="*/ 729 w 1091"/>
              <a:gd name="T97" fmla="*/ 1330 h 1342"/>
              <a:gd name="T98" fmla="*/ 674 w 1091"/>
              <a:gd name="T99" fmla="*/ 1319 h 1342"/>
              <a:gd name="T100" fmla="*/ 607 w 1091"/>
              <a:gd name="T101" fmla="*/ 1277 h 1342"/>
              <a:gd name="T102" fmla="*/ 527 w 1091"/>
              <a:gd name="T103" fmla="*/ 1228 h 1342"/>
              <a:gd name="T104" fmla="*/ 436 w 1091"/>
              <a:gd name="T105" fmla="*/ 1205 h 1342"/>
              <a:gd name="T106" fmla="*/ 347 w 1091"/>
              <a:gd name="T107" fmla="*/ 1186 h 1342"/>
              <a:gd name="T108" fmla="*/ 251 w 1091"/>
              <a:gd name="T109" fmla="*/ 1166 h 1342"/>
              <a:gd name="T110" fmla="*/ 83 w 1091"/>
              <a:gd name="T111" fmla="*/ 1107 h 1342"/>
              <a:gd name="T112" fmla="*/ 255 w 1091"/>
              <a:gd name="T113" fmla="*/ 1122 h 1342"/>
              <a:gd name="T114" fmla="*/ 289 w 1091"/>
              <a:gd name="T115" fmla="*/ 1042 h 1342"/>
              <a:gd name="T116" fmla="*/ 306 w 1091"/>
              <a:gd name="T117" fmla="*/ 937 h 1342"/>
              <a:gd name="T118" fmla="*/ 241 w 1091"/>
              <a:gd name="T119" fmla="*/ 813 h 1342"/>
              <a:gd name="T120" fmla="*/ 119 w 1091"/>
              <a:gd name="T121" fmla="*/ 628 h 1342"/>
              <a:gd name="T122" fmla="*/ 10 w 1091"/>
              <a:gd name="T123" fmla="*/ 256 h 1342"/>
              <a:gd name="T124" fmla="*/ 13 w 1091"/>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1" h="1342">
                <a:moveTo>
                  <a:pt x="777" y="1305"/>
                </a:moveTo>
                <a:lnTo>
                  <a:pt x="776" y="1305"/>
                </a:lnTo>
                <a:lnTo>
                  <a:pt x="776" y="1304"/>
                </a:lnTo>
                <a:lnTo>
                  <a:pt x="777" y="1304"/>
                </a:lnTo>
                <a:lnTo>
                  <a:pt x="777" y="1305"/>
                </a:lnTo>
                <a:close/>
                <a:moveTo>
                  <a:pt x="590" y="1270"/>
                </a:moveTo>
                <a:lnTo>
                  <a:pt x="589" y="1268"/>
                </a:lnTo>
                <a:lnTo>
                  <a:pt x="591" y="1266"/>
                </a:lnTo>
                <a:lnTo>
                  <a:pt x="593" y="1267"/>
                </a:lnTo>
                <a:lnTo>
                  <a:pt x="590" y="1268"/>
                </a:lnTo>
                <a:lnTo>
                  <a:pt x="591" y="1270"/>
                </a:lnTo>
                <a:lnTo>
                  <a:pt x="590" y="1270"/>
                </a:lnTo>
                <a:close/>
                <a:moveTo>
                  <a:pt x="589" y="1259"/>
                </a:moveTo>
                <a:lnTo>
                  <a:pt x="587" y="1259"/>
                </a:lnTo>
                <a:lnTo>
                  <a:pt x="586" y="1258"/>
                </a:lnTo>
                <a:lnTo>
                  <a:pt x="587" y="1258"/>
                </a:lnTo>
                <a:lnTo>
                  <a:pt x="589" y="1258"/>
                </a:lnTo>
                <a:lnTo>
                  <a:pt x="589" y="1259"/>
                </a:lnTo>
                <a:close/>
                <a:moveTo>
                  <a:pt x="82" y="5"/>
                </a:moveTo>
                <a:lnTo>
                  <a:pt x="83" y="6"/>
                </a:lnTo>
                <a:lnTo>
                  <a:pt x="83" y="5"/>
                </a:lnTo>
                <a:lnTo>
                  <a:pt x="85" y="6"/>
                </a:lnTo>
                <a:lnTo>
                  <a:pt x="86" y="6"/>
                </a:lnTo>
                <a:lnTo>
                  <a:pt x="87" y="6"/>
                </a:lnTo>
                <a:lnTo>
                  <a:pt x="89" y="8"/>
                </a:lnTo>
                <a:lnTo>
                  <a:pt x="89" y="9"/>
                </a:lnTo>
                <a:lnTo>
                  <a:pt x="90" y="10"/>
                </a:lnTo>
                <a:lnTo>
                  <a:pt x="90" y="12"/>
                </a:lnTo>
                <a:lnTo>
                  <a:pt x="91" y="13"/>
                </a:lnTo>
                <a:lnTo>
                  <a:pt x="91" y="14"/>
                </a:lnTo>
                <a:lnTo>
                  <a:pt x="91" y="16"/>
                </a:lnTo>
                <a:lnTo>
                  <a:pt x="91" y="17"/>
                </a:lnTo>
                <a:lnTo>
                  <a:pt x="93" y="17"/>
                </a:lnTo>
                <a:lnTo>
                  <a:pt x="94" y="17"/>
                </a:lnTo>
                <a:lnTo>
                  <a:pt x="94" y="18"/>
                </a:lnTo>
                <a:lnTo>
                  <a:pt x="95" y="18"/>
                </a:lnTo>
                <a:lnTo>
                  <a:pt x="97" y="18"/>
                </a:lnTo>
                <a:lnTo>
                  <a:pt x="97" y="19"/>
                </a:lnTo>
                <a:lnTo>
                  <a:pt x="98" y="19"/>
                </a:lnTo>
                <a:lnTo>
                  <a:pt x="99" y="19"/>
                </a:lnTo>
                <a:lnTo>
                  <a:pt x="100" y="19"/>
                </a:lnTo>
                <a:lnTo>
                  <a:pt x="100" y="21"/>
                </a:lnTo>
                <a:lnTo>
                  <a:pt x="102" y="21"/>
                </a:lnTo>
                <a:lnTo>
                  <a:pt x="102" y="22"/>
                </a:lnTo>
                <a:lnTo>
                  <a:pt x="103" y="23"/>
                </a:lnTo>
                <a:lnTo>
                  <a:pt x="103" y="25"/>
                </a:lnTo>
                <a:lnTo>
                  <a:pt x="103" y="26"/>
                </a:lnTo>
                <a:lnTo>
                  <a:pt x="104" y="26"/>
                </a:lnTo>
                <a:lnTo>
                  <a:pt x="104" y="27"/>
                </a:lnTo>
                <a:lnTo>
                  <a:pt x="104" y="29"/>
                </a:lnTo>
                <a:lnTo>
                  <a:pt x="103" y="30"/>
                </a:lnTo>
                <a:lnTo>
                  <a:pt x="103" y="31"/>
                </a:lnTo>
                <a:lnTo>
                  <a:pt x="103" y="33"/>
                </a:lnTo>
                <a:lnTo>
                  <a:pt x="104" y="33"/>
                </a:lnTo>
                <a:lnTo>
                  <a:pt x="104" y="35"/>
                </a:lnTo>
                <a:lnTo>
                  <a:pt x="104" y="36"/>
                </a:lnTo>
                <a:lnTo>
                  <a:pt x="103" y="38"/>
                </a:lnTo>
                <a:lnTo>
                  <a:pt x="103" y="40"/>
                </a:lnTo>
                <a:lnTo>
                  <a:pt x="106" y="42"/>
                </a:lnTo>
                <a:lnTo>
                  <a:pt x="107" y="42"/>
                </a:lnTo>
                <a:lnTo>
                  <a:pt x="108" y="40"/>
                </a:lnTo>
                <a:lnTo>
                  <a:pt x="110" y="40"/>
                </a:lnTo>
                <a:lnTo>
                  <a:pt x="111" y="40"/>
                </a:lnTo>
                <a:lnTo>
                  <a:pt x="112" y="42"/>
                </a:lnTo>
                <a:lnTo>
                  <a:pt x="114" y="40"/>
                </a:lnTo>
                <a:lnTo>
                  <a:pt x="115" y="42"/>
                </a:lnTo>
                <a:lnTo>
                  <a:pt x="116" y="40"/>
                </a:lnTo>
                <a:lnTo>
                  <a:pt x="118" y="42"/>
                </a:lnTo>
                <a:lnTo>
                  <a:pt x="119" y="42"/>
                </a:lnTo>
                <a:lnTo>
                  <a:pt x="120" y="42"/>
                </a:lnTo>
                <a:lnTo>
                  <a:pt x="123" y="44"/>
                </a:lnTo>
                <a:lnTo>
                  <a:pt x="124" y="44"/>
                </a:lnTo>
                <a:lnTo>
                  <a:pt x="124" y="46"/>
                </a:lnTo>
                <a:lnTo>
                  <a:pt x="125" y="46"/>
                </a:lnTo>
                <a:lnTo>
                  <a:pt x="125" y="47"/>
                </a:lnTo>
                <a:lnTo>
                  <a:pt x="127" y="47"/>
                </a:lnTo>
                <a:lnTo>
                  <a:pt x="127" y="48"/>
                </a:lnTo>
                <a:lnTo>
                  <a:pt x="128" y="48"/>
                </a:lnTo>
                <a:lnTo>
                  <a:pt x="129" y="48"/>
                </a:lnTo>
                <a:lnTo>
                  <a:pt x="131" y="48"/>
                </a:lnTo>
                <a:lnTo>
                  <a:pt x="131" y="47"/>
                </a:lnTo>
                <a:lnTo>
                  <a:pt x="132" y="47"/>
                </a:lnTo>
                <a:lnTo>
                  <a:pt x="133" y="47"/>
                </a:lnTo>
                <a:lnTo>
                  <a:pt x="133" y="46"/>
                </a:lnTo>
                <a:lnTo>
                  <a:pt x="135" y="46"/>
                </a:lnTo>
                <a:lnTo>
                  <a:pt x="136" y="46"/>
                </a:lnTo>
                <a:lnTo>
                  <a:pt x="137" y="46"/>
                </a:lnTo>
                <a:lnTo>
                  <a:pt x="137" y="44"/>
                </a:lnTo>
                <a:lnTo>
                  <a:pt x="138" y="43"/>
                </a:lnTo>
                <a:lnTo>
                  <a:pt x="138" y="42"/>
                </a:lnTo>
                <a:lnTo>
                  <a:pt x="140" y="42"/>
                </a:lnTo>
                <a:lnTo>
                  <a:pt x="141" y="42"/>
                </a:lnTo>
                <a:lnTo>
                  <a:pt x="141" y="40"/>
                </a:lnTo>
                <a:lnTo>
                  <a:pt x="142" y="40"/>
                </a:lnTo>
                <a:lnTo>
                  <a:pt x="144" y="40"/>
                </a:lnTo>
                <a:lnTo>
                  <a:pt x="145" y="40"/>
                </a:lnTo>
                <a:lnTo>
                  <a:pt x="146" y="40"/>
                </a:lnTo>
                <a:lnTo>
                  <a:pt x="148" y="40"/>
                </a:lnTo>
                <a:lnTo>
                  <a:pt x="149" y="40"/>
                </a:lnTo>
                <a:lnTo>
                  <a:pt x="149" y="39"/>
                </a:lnTo>
                <a:lnTo>
                  <a:pt x="150" y="39"/>
                </a:lnTo>
                <a:lnTo>
                  <a:pt x="150" y="38"/>
                </a:lnTo>
                <a:lnTo>
                  <a:pt x="152" y="38"/>
                </a:lnTo>
                <a:lnTo>
                  <a:pt x="153" y="36"/>
                </a:lnTo>
                <a:lnTo>
                  <a:pt x="154" y="36"/>
                </a:lnTo>
                <a:lnTo>
                  <a:pt x="155" y="36"/>
                </a:lnTo>
                <a:lnTo>
                  <a:pt x="157" y="36"/>
                </a:lnTo>
                <a:lnTo>
                  <a:pt x="158" y="38"/>
                </a:lnTo>
                <a:lnTo>
                  <a:pt x="159" y="38"/>
                </a:lnTo>
                <a:lnTo>
                  <a:pt x="159" y="39"/>
                </a:lnTo>
                <a:lnTo>
                  <a:pt x="161" y="39"/>
                </a:lnTo>
                <a:lnTo>
                  <a:pt x="161" y="40"/>
                </a:lnTo>
                <a:lnTo>
                  <a:pt x="162" y="40"/>
                </a:lnTo>
                <a:lnTo>
                  <a:pt x="163" y="40"/>
                </a:lnTo>
                <a:lnTo>
                  <a:pt x="163" y="42"/>
                </a:lnTo>
                <a:lnTo>
                  <a:pt x="165" y="42"/>
                </a:lnTo>
                <a:lnTo>
                  <a:pt x="166" y="42"/>
                </a:lnTo>
                <a:lnTo>
                  <a:pt x="167" y="42"/>
                </a:lnTo>
                <a:lnTo>
                  <a:pt x="169" y="42"/>
                </a:lnTo>
                <a:lnTo>
                  <a:pt x="170" y="42"/>
                </a:lnTo>
                <a:lnTo>
                  <a:pt x="171" y="42"/>
                </a:lnTo>
                <a:lnTo>
                  <a:pt x="171" y="40"/>
                </a:lnTo>
                <a:lnTo>
                  <a:pt x="172" y="40"/>
                </a:lnTo>
                <a:lnTo>
                  <a:pt x="174" y="40"/>
                </a:lnTo>
                <a:lnTo>
                  <a:pt x="175" y="40"/>
                </a:lnTo>
                <a:lnTo>
                  <a:pt x="176" y="40"/>
                </a:lnTo>
                <a:lnTo>
                  <a:pt x="178" y="40"/>
                </a:lnTo>
                <a:lnTo>
                  <a:pt x="179" y="40"/>
                </a:lnTo>
                <a:lnTo>
                  <a:pt x="180" y="40"/>
                </a:lnTo>
                <a:lnTo>
                  <a:pt x="180" y="39"/>
                </a:lnTo>
                <a:lnTo>
                  <a:pt x="182" y="39"/>
                </a:lnTo>
                <a:lnTo>
                  <a:pt x="183" y="39"/>
                </a:lnTo>
                <a:lnTo>
                  <a:pt x="183" y="40"/>
                </a:lnTo>
                <a:lnTo>
                  <a:pt x="184" y="40"/>
                </a:lnTo>
                <a:lnTo>
                  <a:pt x="184" y="42"/>
                </a:lnTo>
                <a:lnTo>
                  <a:pt x="186" y="42"/>
                </a:lnTo>
                <a:lnTo>
                  <a:pt x="186" y="43"/>
                </a:lnTo>
                <a:lnTo>
                  <a:pt x="187" y="43"/>
                </a:lnTo>
                <a:lnTo>
                  <a:pt x="187" y="44"/>
                </a:lnTo>
                <a:lnTo>
                  <a:pt x="188" y="44"/>
                </a:lnTo>
                <a:lnTo>
                  <a:pt x="188" y="46"/>
                </a:lnTo>
                <a:lnTo>
                  <a:pt x="188" y="47"/>
                </a:lnTo>
                <a:lnTo>
                  <a:pt x="190" y="47"/>
                </a:lnTo>
                <a:lnTo>
                  <a:pt x="191" y="47"/>
                </a:lnTo>
                <a:lnTo>
                  <a:pt x="191" y="48"/>
                </a:lnTo>
                <a:lnTo>
                  <a:pt x="192" y="48"/>
                </a:lnTo>
                <a:lnTo>
                  <a:pt x="193" y="48"/>
                </a:lnTo>
                <a:lnTo>
                  <a:pt x="193" y="50"/>
                </a:lnTo>
                <a:lnTo>
                  <a:pt x="193" y="51"/>
                </a:lnTo>
                <a:lnTo>
                  <a:pt x="195" y="51"/>
                </a:lnTo>
                <a:lnTo>
                  <a:pt x="195" y="52"/>
                </a:lnTo>
                <a:lnTo>
                  <a:pt x="195" y="54"/>
                </a:lnTo>
                <a:lnTo>
                  <a:pt x="196" y="54"/>
                </a:lnTo>
                <a:lnTo>
                  <a:pt x="197" y="54"/>
                </a:lnTo>
                <a:lnTo>
                  <a:pt x="197" y="55"/>
                </a:lnTo>
                <a:lnTo>
                  <a:pt x="199" y="55"/>
                </a:lnTo>
                <a:lnTo>
                  <a:pt x="199" y="56"/>
                </a:lnTo>
                <a:lnTo>
                  <a:pt x="199" y="57"/>
                </a:lnTo>
                <a:lnTo>
                  <a:pt x="200" y="57"/>
                </a:lnTo>
                <a:lnTo>
                  <a:pt x="200" y="59"/>
                </a:lnTo>
                <a:lnTo>
                  <a:pt x="201" y="59"/>
                </a:lnTo>
                <a:lnTo>
                  <a:pt x="201" y="60"/>
                </a:lnTo>
                <a:lnTo>
                  <a:pt x="203" y="60"/>
                </a:lnTo>
                <a:lnTo>
                  <a:pt x="203" y="61"/>
                </a:lnTo>
                <a:lnTo>
                  <a:pt x="203" y="63"/>
                </a:lnTo>
                <a:lnTo>
                  <a:pt x="204" y="63"/>
                </a:lnTo>
                <a:lnTo>
                  <a:pt x="204" y="64"/>
                </a:lnTo>
                <a:lnTo>
                  <a:pt x="205" y="64"/>
                </a:lnTo>
                <a:lnTo>
                  <a:pt x="205" y="65"/>
                </a:lnTo>
                <a:lnTo>
                  <a:pt x="207" y="65"/>
                </a:lnTo>
                <a:lnTo>
                  <a:pt x="207" y="67"/>
                </a:lnTo>
                <a:lnTo>
                  <a:pt x="207" y="68"/>
                </a:lnTo>
                <a:lnTo>
                  <a:pt x="208" y="68"/>
                </a:lnTo>
                <a:lnTo>
                  <a:pt x="208" y="69"/>
                </a:lnTo>
                <a:lnTo>
                  <a:pt x="208" y="71"/>
                </a:lnTo>
                <a:lnTo>
                  <a:pt x="208" y="72"/>
                </a:lnTo>
                <a:lnTo>
                  <a:pt x="209" y="72"/>
                </a:lnTo>
                <a:lnTo>
                  <a:pt x="209" y="73"/>
                </a:lnTo>
                <a:lnTo>
                  <a:pt x="210" y="73"/>
                </a:lnTo>
                <a:lnTo>
                  <a:pt x="209" y="73"/>
                </a:lnTo>
                <a:lnTo>
                  <a:pt x="210" y="73"/>
                </a:lnTo>
                <a:lnTo>
                  <a:pt x="210" y="74"/>
                </a:lnTo>
                <a:lnTo>
                  <a:pt x="212" y="74"/>
                </a:lnTo>
                <a:lnTo>
                  <a:pt x="212" y="76"/>
                </a:lnTo>
                <a:lnTo>
                  <a:pt x="213" y="76"/>
                </a:lnTo>
                <a:lnTo>
                  <a:pt x="214" y="76"/>
                </a:lnTo>
                <a:lnTo>
                  <a:pt x="214" y="77"/>
                </a:lnTo>
                <a:lnTo>
                  <a:pt x="214" y="78"/>
                </a:lnTo>
                <a:lnTo>
                  <a:pt x="213" y="78"/>
                </a:lnTo>
                <a:lnTo>
                  <a:pt x="214" y="78"/>
                </a:lnTo>
                <a:lnTo>
                  <a:pt x="214" y="80"/>
                </a:lnTo>
                <a:lnTo>
                  <a:pt x="214" y="78"/>
                </a:lnTo>
                <a:lnTo>
                  <a:pt x="216" y="80"/>
                </a:lnTo>
                <a:lnTo>
                  <a:pt x="214" y="80"/>
                </a:lnTo>
                <a:lnTo>
                  <a:pt x="216" y="80"/>
                </a:lnTo>
                <a:lnTo>
                  <a:pt x="216" y="81"/>
                </a:lnTo>
                <a:lnTo>
                  <a:pt x="217" y="81"/>
                </a:lnTo>
                <a:lnTo>
                  <a:pt x="217" y="82"/>
                </a:lnTo>
                <a:lnTo>
                  <a:pt x="217" y="81"/>
                </a:lnTo>
                <a:lnTo>
                  <a:pt x="217" y="82"/>
                </a:lnTo>
                <a:lnTo>
                  <a:pt x="218" y="82"/>
                </a:lnTo>
                <a:lnTo>
                  <a:pt x="217" y="82"/>
                </a:lnTo>
                <a:lnTo>
                  <a:pt x="218" y="82"/>
                </a:lnTo>
                <a:lnTo>
                  <a:pt x="218" y="84"/>
                </a:lnTo>
                <a:lnTo>
                  <a:pt x="218" y="85"/>
                </a:lnTo>
                <a:lnTo>
                  <a:pt x="220" y="85"/>
                </a:lnTo>
                <a:lnTo>
                  <a:pt x="220" y="86"/>
                </a:lnTo>
                <a:lnTo>
                  <a:pt x="220" y="88"/>
                </a:lnTo>
                <a:lnTo>
                  <a:pt x="221" y="88"/>
                </a:lnTo>
                <a:lnTo>
                  <a:pt x="221" y="89"/>
                </a:lnTo>
                <a:lnTo>
                  <a:pt x="222" y="89"/>
                </a:lnTo>
                <a:lnTo>
                  <a:pt x="222" y="90"/>
                </a:lnTo>
                <a:lnTo>
                  <a:pt x="221" y="90"/>
                </a:lnTo>
                <a:lnTo>
                  <a:pt x="222" y="90"/>
                </a:lnTo>
                <a:lnTo>
                  <a:pt x="222" y="91"/>
                </a:lnTo>
                <a:lnTo>
                  <a:pt x="224" y="91"/>
                </a:lnTo>
                <a:lnTo>
                  <a:pt x="225" y="91"/>
                </a:lnTo>
                <a:lnTo>
                  <a:pt x="225" y="93"/>
                </a:lnTo>
                <a:lnTo>
                  <a:pt x="225" y="91"/>
                </a:lnTo>
                <a:lnTo>
                  <a:pt x="226" y="91"/>
                </a:lnTo>
                <a:lnTo>
                  <a:pt x="226" y="93"/>
                </a:lnTo>
                <a:lnTo>
                  <a:pt x="226" y="94"/>
                </a:lnTo>
                <a:lnTo>
                  <a:pt x="226" y="93"/>
                </a:lnTo>
                <a:lnTo>
                  <a:pt x="226" y="94"/>
                </a:lnTo>
                <a:lnTo>
                  <a:pt x="227" y="94"/>
                </a:lnTo>
                <a:lnTo>
                  <a:pt x="227" y="95"/>
                </a:lnTo>
                <a:lnTo>
                  <a:pt x="227" y="97"/>
                </a:lnTo>
                <a:lnTo>
                  <a:pt x="227" y="98"/>
                </a:lnTo>
                <a:lnTo>
                  <a:pt x="229" y="98"/>
                </a:lnTo>
                <a:lnTo>
                  <a:pt x="230" y="98"/>
                </a:lnTo>
                <a:lnTo>
                  <a:pt x="230" y="99"/>
                </a:lnTo>
                <a:lnTo>
                  <a:pt x="231" y="99"/>
                </a:lnTo>
                <a:lnTo>
                  <a:pt x="231" y="101"/>
                </a:lnTo>
                <a:lnTo>
                  <a:pt x="231" y="102"/>
                </a:lnTo>
                <a:lnTo>
                  <a:pt x="233" y="102"/>
                </a:lnTo>
                <a:lnTo>
                  <a:pt x="233" y="103"/>
                </a:lnTo>
                <a:lnTo>
                  <a:pt x="231" y="103"/>
                </a:lnTo>
                <a:lnTo>
                  <a:pt x="233" y="103"/>
                </a:lnTo>
                <a:lnTo>
                  <a:pt x="233" y="105"/>
                </a:lnTo>
                <a:lnTo>
                  <a:pt x="231" y="105"/>
                </a:lnTo>
                <a:lnTo>
                  <a:pt x="231" y="106"/>
                </a:lnTo>
                <a:lnTo>
                  <a:pt x="231" y="107"/>
                </a:lnTo>
                <a:lnTo>
                  <a:pt x="230" y="107"/>
                </a:lnTo>
                <a:lnTo>
                  <a:pt x="231" y="107"/>
                </a:lnTo>
                <a:lnTo>
                  <a:pt x="231" y="108"/>
                </a:lnTo>
                <a:lnTo>
                  <a:pt x="230" y="108"/>
                </a:lnTo>
                <a:lnTo>
                  <a:pt x="230" y="110"/>
                </a:lnTo>
                <a:lnTo>
                  <a:pt x="230" y="111"/>
                </a:lnTo>
                <a:lnTo>
                  <a:pt x="231" y="111"/>
                </a:lnTo>
                <a:lnTo>
                  <a:pt x="231" y="112"/>
                </a:lnTo>
                <a:lnTo>
                  <a:pt x="233" y="112"/>
                </a:lnTo>
                <a:lnTo>
                  <a:pt x="234" y="112"/>
                </a:lnTo>
                <a:lnTo>
                  <a:pt x="235" y="112"/>
                </a:lnTo>
                <a:lnTo>
                  <a:pt x="235" y="114"/>
                </a:lnTo>
                <a:lnTo>
                  <a:pt x="237" y="114"/>
                </a:lnTo>
                <a:lnTo>
                  <a:pt x="237" y="115"/>
                </a:lnTo>
                <a:lnTo>
                  <a:pt x="235" y="115"/>
                </a:lnTo>
                <a:lnTo>
                  <a:pt x="235" y="116"/>
                </a:lnTo>
                <a:lnTo>
                  <a:pt x="237" y="116"/>
                </a:lnTo>
                <a:lnTo>
                  <a:pt x="237" y="118"/>
                </a:lnTo>
                <a:lnTo>
                  <a:pt x="237" y="116"/>
                </a:lnTo>
                <a:lnTo>
                  <a:pt x="238" y="116"/>
                </a:lnTo>
                <a:lnTo>
                  <a:pt x="238" y="118"/>
                </a:lnTo>
                <a:lnTo>
                  <a:pt x="239" y="118"/>
                </a:lnTo>
                <a:lnTo>
                  <a:pt x="239" y="119"/>
                </a:lnTo>
                <a:lnTo>
                  <a:pt x="239" y="120"/>
                </a:lnTo>
                <a:lnTo>
                  <a:pt x="238" y="120"/>
                </a:lnTo>
                <a:lnTo>
                  <a:pt x="237" y="120"/>
                </a:lnTo>
                <a:lnTo>
                  <a:pt x="237" y="122"/>
                </a:lnTo>
                <a:lnTo>
                  <a:pt x="237" y="120"/>
                </a:lnTo>
                <a:lnTo>
                  <a:pt x="237" y="122"/>
                </a:lnTo>
                <a:lnTo>
                  <a:pt x="235" y="122"/>
                </a:lnTo>
                <a:lnTo>
                  <a:pt x="237" y="122"/>
                </a:lnTo>
                <a:lnTo>
                  <a:pt x="237" y="123"/>
                </a:lnTo>
                <a:lnTo>
                  <a:pt x="237" y="122"/>
                </a:lnTo>
                <a:lnTo>
                  <a:pt x="235" y="123"/>
                </a:lnTo>
                <a:lnTo>
                  <a:pt x="237" y="123"/>
                </a:lnTo>
                <a:lnTo>
                  <a:pt x="235" y="123"/>
                </a:lnTo>
                <a:lnTo>
                  <a:pt x="237" y="123"/>
                </a:lnTo>
                <a:lnTo>
                  <a:pt x="237" y="124"/>
                </a:lnTo>
                <a:lnTo>
                  <a:pt x="238" y="124"/>
                </a:lnTo>
                <a:lnTo>
                  <a:pt x="238" y="126"/>
                </a:lnTo>
                <a:lnTo>
                  <a:pt x="239" y="126"/>
                </a:lnTo>
                <a:lnTo>
                  <a:pt x="241" y="126"/>
                </a:lnTo>
                <a:lnTo>
                  <a:pt x="241" y="127"/>
                </a:lnTo>
                <a:lnTo>
                  <a:pt x="242" y="127"/>
                </a:lnTo>
                <a:lnTo>
                  <a:pt x="241" y="127"/>
                </a:lnTo>
                <a:lnTo>
                  <a:pt x="242" y="127"/>
                </a:lnTo>
                <a:lnTo>
                  <a:pt x="242" y="128"/>
                </a:lnTo>
                <a:lnTo>
                  <a:pt x="242" y="129"/>
                </a:lnTo>
                <a:lnTo>
                  <a:pt x="243" y="129"/>
                </a:lnTo>
                <a:lnTo>
                  <a:pt x="242" y="129"/>
                </a:lnTo>
                <a:lnTo>
                  <a:pt x="242" y="131"/>
                </a:lnTo>
                <a:lnTo>
                  <a:pt x="241" y="131"/>
                </a:lnTo>
                <a:lnTo>
                  <a:pt x="241" y="132"/>
                </a:lnTo>
                <a:lnTo>
                  <a:pt x="239" y="132"/>
                </a:lnTo>
                <a:lnTo>
                  <a:pt x="239" y="133"/>
                </a:lnTo>
                <a:lnTo>
                  <a:pt x="239" y="135"/>
                </a:lnTo>
                <a:lnTo>
                  <a:pt x="238" y="135"/>
                </a:lnTo>
                <a:lnTo>
                  <a:pt x="239" y="135"/>
                </a:lnTo>
                <a:lnTo>
                  <a:pt x="239" y="136"/>
                </a:lnTo>
                <a:lnTo>
                  <a:pt x="239" y="137"/>
                </a:lnTo>
                <a:lnTo>
                  <a:pt x="238" y="137"/>
                </a:lnTo>
                <a:lnTo>
                  <a:pt x="237" y="137"/>
                </a:lnTo>
                <a:lnTo>
                  <a:pt x="235" y="137"/>
                </a:lnTo>
                <a:lnTo>
                  <a:pt x="235" y="139"/>
                </a:lnTo>
                <a:lnTo>
                  <a:pt x="235" y="140"/>
                </a:lnTo>
                <a:lnTo>
                  <a:pt x="235" y="141"/>
                </a:lnTo>
                <a:lnTo>
                  <a:pt x="237" y="141"/>
                </a:lnTo>
                <a:lnTo>
                  <a:pt x="237" y="143"/>
                </a:lnTo>
                <a:lnTo>
                  <a:pt x="238" y="143"/>
                </a:lnTo>
                <a:lnTo>
                  <a:pt x="238" y="144"/>
                </a:lnTo>
                <a:lnTo>
                  <a:pt x="238" y="145"/>
                </a:lnTo>
                <a:lnTo>
                  <a:pt x="239" y="145"/>
                </a:lnTo>
                <a:lnTo>
                  <a:pt x="239" y="146"/>
                </a:lnTo>
                <a:lnTo>
                  <a:pt x="241" y="146"/>
                </a:lnTo>
                <a:lnTo>
                  <a:pt x="241" y="148"/>
                </a:lnTo>
                <a:lnTo>
                  <a:pt x="241" y="149"/>
                </a:lnTo>
                <a:lnTo>
                  <a:pt x="241" y="150"/>
                </a:lnTo>
                <a:lnTo>
                  <a:pt x="241" y="152"/>
                </a:lnTo>
                <a:lnTo>
                  <a:pt x="239" y="152"/>
                </a:lnTo>
                <a:lnTo>
                  <a:pt x="239" y="153"/>
                </a:lnTo>
                <a:lnTo>
                  <a:pt x="238" y="154"/>
                </a:lnTo>
                <a:lnTo>
                  <a:pt x="238" y="156"/>
                </a:lnTo>
                <a:lnTo>
                  <a:pt x="238" y="154"/>
                </a:lnTo>
                <a:lnTo>
                  <a:pt x="238" y="156"/>
                </a:lnTo>
                <a:lnTo>
                  <a:pt x="238" y="157"/>
                </a:lnTo>
                <a:lnTo>
                  <a:pt x="238" y="158"/>
                </a:lnTo>
                <a:lnTo>
                  <a:pt x="237" y="158"/>
                </a:lnTo>
                <a:lnTo>
                  <a:pt x="237" y="160"/>
                </a:lnTo>
                <a:lnTo>
                  <a:pt x="235" y="160"/>
                </a:lnTo>
                <a:lnTo>
                  <a:pt x="234" y="160"/>
                </a:lnTo>
                <a:lnTo>
                  <a:pt x="234" y="161"/>
                </a:lnTo>
                <a:lnTo>
                  <a:pt x="233" y="161"/>
                </a:lnTo>
                <a:lnTo>
                  <a:pt x="231" y="161"/>
                </a:lnTo>
                <a:lnTo>
                  <a:pt x="231" y="162"/>
                </a:lnTo>
                <a:lnTo>
                  <a:pt x="230" y="162"/>
                </a:lnTo>
                <a:lnTo>
                  <a:pt x="230" y="163"/>
                </a:lnTo>
                <a:lnTo>
                  <a:pt x="230" y="165"/>
                </a:lnTo>
                <a:lnTo>
                  <a:pt x="230" y="166"/>
                </a:lnTo>
                <a:lnTo>
                  <a:pt x="229" y="166"/>
                </a:lnTo>
                <a:lnTo>
                  <a:pt x="229" y="167"/>
                </a:lnTo>
                <a:lnTo>
                  <a:pt x="229" y="169"/>
                </a:lnTo>
                <a:lnTo>
                  <a:pt x="227" y="169"/>
                </a:lnTo>
                <a:lnTo>
                  <a:pt x="227" y="170"/>
                </a:lnTo>
                <a:lnTo>
                  <a:pt x="226" y="170"/>
                </a:lnTo>
                <a:lnTo>
                  <a:pt x="226" y="171"/>
                </a:lnTo>
                <a:lnTo>
                  <a:pt x="226" y="173"/>
                </a:lnTo>
                <a:lnTo>
                  <a:pt x="226" y="174"/>
                </a:lnTo>
                <a:lnTo>
                  <a:pt x="227" y="174"/>
                </a:lnTo>
                <a:lnTo>
                  <a:pt x="227" y="175"/>
                </a:lnTo>
                <a:lnTo>
                  <a:pt x="227" y="174"/>
                </a:lnTo>
                <a:lnTo>
                  <a:pt x="229" y="174"/>
                </a:lnTo>
                <a:lnTo>
                  <a:pt x="229" y="175"/>
                </a:lnTo>
                <a:lnTo>
                  <a:pt x="229" y="174"/>
                </a:lnTo>
                <a:lnTo>
                  <a:pt x="229" y="175"/>
                </a:lnTo>
                <a:lnTo>
                  <a:pt x="230" y="175"/>
                </a:lnTo>
                <a:lnTo>
                  <a:pt x="229" y="177"/>
                </a:lnTo>
                <a:lnTo>
                  <a:pt x="229" y="178"/>
                </a:lnTo>
                <a:lnTo>
                  <a:pt x="227" y="179"/>
                </a:lnTo>
                <a:lnTo>
                  <a:pt x="229" y="179"/>
                </a:lnTo>
                <a:lnTo>
                  <a:pt x="229" y="180"/>
                </a:lnTo>
                <a:lnTo>
                  <a:pt x="230" y="182"/>
                </a:lnTo>
                <a:lnTo>
                  <a:pt x="230" y="183"/>
                </a:lnTo>
                <a:lnTo>
                  <a:pt x="229" y="183"/>
                </a:lnTo>
                <a:lnTo>
                  <a:pt x="227" y="183"/>
                </a:lnTo>
                <a:lnTo>
                  <a:pt x="227" y="184"/>
                </a:lnTo>
                <a:lnTo>
                  <a:pt x="227" y="186"/>
                </a:lnTo>
                <a:lnTo>
                  <a:pt x="229" y="186"/>
                </a:lnTo>
                <a:lnTo>
                  <a:pt x="229" y="187"/>
                </a:lnTo>
                <a:lnTo>
                  <a:pt x="230" y="187"/>
                </a:lnTo>
                <a:lnTo>
                  <a:pt x="230" y="188"/>
                </a:lnTo>
                <a:lnTo>
                  <a:pt x="231" y="188"/>
                </a:lnTo>
                <a:lnTo>
                  <a:pt x="230" y="188"/>
                </a:lnTo>
                <a:lnTo>
                  <a:pt x="230" y="190"/>
                </a:lnTo>
                <a:lnTo>
                  <a:pt x="230" y="191"/>
                </a:lnTo>
                <a:lnTo>
                  <a:pt x="231" y="191"/>
                </a:lnTo>
                <a:lnTo>
                  <a:pt x="230" y="191"/>
                </a:lnTo>
                <a:lnTo>
                  <a:pt x="231" y="191"/>
                </a:lnTo>
                <a:lnTo>
                  <a:pt x="233" y="191"/>
                </a:lnTo>
                <a:lnTo>
                  <a:pt x="233" y="192"/>
                </a:lnTo>
                <a:lnTo>
                  <a:pt x="231" y="192"/>
                </a:lnTo>
                <a:lnTo>
                  <a:pt x="233" y="192"/>
                </a:lnTo>
                <a:lnTo>
                  <a:pt x="233" y="194"/>
                </a:lnTo>
                <a:lnTo>
                  <a:pt x="234" y="194"/>
                </a:lnTo>
                <a:lnTo>
                  <a:pt x="235" y="194"/>
                </a:lnTo>
                <a:lnTo>
                  <a:pt x="235" y="195"/>
                </a:lnTo>
                <a:lnTo>
                  <a:pt x="235" y="196"/>
                </a:lnTo>
                <a:lnTo>
                  <a:pt x="235" y="198"/>
                </a:lnTo>
                <a:lnTo>
                  <a:pt x="237" y="198"/>
                </a:lnTo>
                <a:lnTo>
                  <a:pt x="237" y="199"/>
                </a:lnTo>
                <a:lnTo>
                  <a:pt x="235" y="199"/>
                </a:lnTo>
                <a:lnTo>
                  <a:pt x="235" y="200"/>
                </a:lnTo>
                <a:lnTo>
                  <a:pt x="237" y="200"/>
                </a:lnTo>
                <a:lnTo>
                  <a:pt x="237" y="201"/>
                </a:lnTo>
                <a:lnTo>
                  <a:pt x="235" y="201"/>
                </a:lnTo>
                <a:lnTo>
                  <a:pt x="235" y="200"/>
                </a:lnTo>
                <a:lnTo>
                  <a:pt x="235" y="201"/>
                </a:lnTo>
                <a:lnTo>
                  <a:pt x="234" y="201"/>
                </a:lnTo>
                <a:lnTo>
                  <a:pt x="235" y="201"/>
                </a:lnTo>
                <a:lnTo>
                  <a:pt x="234" y="201"/>
                </a:lnTo>
                <a:lnTo>
                  <a:pt x="234" y="203"/>
                </a:lnTo>
                <a:lnTo>
                  <a:pt x="234" y="204"/>
                </a:lnTo>
                <a:lnTo>
                  <a:pt x="233" y="204"/>
                </a:lnTo>
                <a:lnTo>
                  <a:pt x="231" y="204"/>
                </a:lnTo>
                <a:lnTo>
                  <a:pt x="231" y="205"/>
                </a:lnTo>
                <a:lnTo>
                  <a:pt x="231" y="204"/>
                </a:lnTo>
                <a:lnTo>
                  <a:pt x="231" y="205"/>
                </a:lnTo>
                <a:lnTo>
                  <a:pt x="230" y="205"/>
                </a:lnTo>
                <a:lnTo>
                  <a:pt x="231" y="205"/>
                </a:lnTo>
                <a:lnTo>
                  <a:pt x="230" y="205"/>
                </a:lnTo>
                <a:lnTo>
                  <a:pt x="229" y="205"/>
                </a:lnTo>
                <a:lnTo>
                  <a:pt x="227" y="205"/>
                </a:lnTo>
                <a:lnTo>
                  <a:pt x="226" y="205"/>
                </a:lnTo>
                <a:lnTo>
                  <a:pt x="226" y="207"/>
                </a:lnTo>
                <a:lnTo>
                  <a:pt x="226" y="205"/>
                </a:lnTo>
                <a:lnTo>
                  <a:pt x="225" y="207"/>
                </a:lnTo>
                <a:lnTo>
                  <a:pt x="224" y="207"/>
                </a:lnTo>
                <a:lnTo>
                  <a:pt x="222" y="207"/>
                </a:lnTo>
                <a:lnTo>
                  <a:pt x="221" y="207"/>
                </a:lnTo>
                <a:lnTo>
                  <a:pt x="221" y="208"/>
                </a:lnTo>
                <a:lnTo>
                  <a:pt x="220" y="208"/>
                </a:lnTo>
                <a:lnTo>
                  <a:pt x="220" y="209"/>
                </a:lnTo>
                <a:lnTo>
                  <a:pt x="218" y="209"/>
                </a:lnTo>
                <a:lnTo>
                  <a:pt x="220" y="209"/>
                </a:lnTo>
                <a:lnTo>
                  <a:pt x="220" y="211"/>
                </a:lnTo>
                <a:lnTo>
                  <a:pt x="220" y="209"/>
                </a:lnTo>
                <a:lnTo>
                  <a:pt x="221" y="209"/>
                </a:lnTo>
                <a:lnTo>
                  <a:pt x="222" y="209"/>
                </a:lnTo>
                <a:lnTo>
                  <a:pt x="222" y="211"/>
                </a:lnTo>
                <a:lnTo>
                  <a:pt x="222" y="209"/>
                </a:lnTo>
                <a:lnTo>
                  <a:pt x="222" y="211"/>
                </a:lnTo>
                <a:lnTo>
                  <a:pt x="224" y="211"/>
                </a:lnTo>
                <a:lnTo>
                  <a:pt x="222" y="211"/>
                </a:lnTo>
                <a:lnTo>
                  <a:pt x="224" y="211"/>
                </a:lnTo>
                <a:lnTo>
                  <a:pt x="225" y="211"/>
                </a:lnTo>
                <a:lnTo>
                  <a:pt x="225" y="212"/>
                </a:lnTo>
                <a:lnTo>
                  <a:pt x="226" y="212"/>
                </a:lnTo>
                <a:lnTo>
                  <a:pt x="225" y="212"/>
                </a:lnTo>
                <a:lnTo>
                  <a:pt x="225" y="213"/>
                </a:lnTo>
                <a:lnTo>
                  <a:pt x="224" y="213"/>
                </a:lnTo>
                <a:lnTo>
                  <a:pt x="224" y="215"/>
                </a:lnTo>
                <a:lnTo>
                  <a:pt x="225" y="215"/>
                </a:lnTo>
                <a:lnTo>
                  <a:pt x="224" y="215"/>
                </a:lnTo>
                <a:lnTo>
                  <a:pt x="225" y="215"/>
                </a:lnTo>
                <a:lnTo>
                  <a:pt x="224" y="215"/>
                </a:lnTo>
                <a:lnTo>
                  <a:pt x="224" y="216"/>
                </a:lnTo>
                <a:lnTo>
                  <a:pt x="222" y="216"/>
                </a:lnTo>
                <a:lnTo>
                  <a:pt x="222" y="217"/>
                </a:lnTo>
                <a:lnTo>
                  <a:pt x="224" y="217"/>
                </a:lnTo>
                <a:lnTo>
                  <a:pt x="224" y="218"/>
                </a:lnTo>
                <a:lnTo>
                  <a:pt x="225" y="218"/>
                </a:lnTo>
                <a:lnTo>
                  <a:pt x="226" y="218"/>
                </a:lnTo>
                <a:lnTo>
                  <a:pt x="226" y="217"/>
                </a:lnTo>
                <a:lnTo>
                  <a:pt x="227" y="217"/>
                </a:lnTo>
                <a:lnTo>
                  <a:pt x="229" y="217"/>
                </a:lnTo>
                <a:lnTo>
                  <a:pt x="229" y="216"/>
                </a:lnTo>
                <a:lnTo>
                  <a:pt x="230" y="216"/>
                </a:lnTo>
                <a:lnTo>
                  <a:pt x="231" y="216"/>
                </a:lnTo>
                <a:lnTo>
                  <a:pt x="233" y="216"/>
                </a:lnTo>
                <a:lnTo>
                  <a:pt x="234" y="216"/>
                </a:lnTo>
                <a:lnTo>
                  <a:pt x="235" y="216"/>
                </a:lnTo>
                <a:lnTo>
                  <a:pt x="235" y="217"/>
                </a:lnTo>
                <a:lnTo>
                  <a:pt x="237" y="217"/>
                </a:lnTo>
                <a:lnTo>
                  <a:pt x="237" y="218"/>
                </a:lnTo>
                <a:lnTo>
                  <a:pt x="238" y="218"/>
                </a:lnTo>
                <a:lnTo>
                  <a:pt x="239" y="218"/>
                </a:lnTo>
                <a:lnTo>
                  <a:pt x="239" y="220"/>
                </a:lnTo>
                <a:lnTo>
                  <a:pt x="238" y="220"/>
                </a:lnTo>
                <a:lnTo>
                  <a:pt x="239" y="220"/>
                </a:lnTo>
                <a:lnTo>
                  <a:pt x="239" y="218"/>
                </a:lnTo>
                <a:lnTo>
                  <a:pt x="239" y="220"/>
                </a:lnTo>
                <a:lnTo>
                  <a:pt x="241" y="218"/>
                </a:lnTo>
                <a:lnTo>
                  <a:pt x="241" y="220"/>
                </a:lnTo>
                <a:lnTo>
                  <a:pt x="242" y="220"/>
                </a:lnTo>
                <a:lnTo>
                  <a:pt x="242" y="221"/>
                </a:lnTo>
                <a:lnTo>
                  <a:pt x="243" y="221"/>
                </a:lnTo>
                <a:lnTo>
                  <a:pt x="244" y="221"/>
                </a:lnTo>
                <a:lnTo>
                  <a:pt x="244" y="220"/>
                </a:lnTo>
                <a:lnTo>
                  <a:pt x="244" y="221"/>
                </a:lnTo>
                <a:lnTo>
                  <a:pt x="246" y="221"/>
                </a:lnTo>
                <a:lnTo>
                  <a:pt x="246" y="222"/>
                </a:lnTo>
                <a:lnTo>
                  <a:pt x="246" y="224"/>
                </a:lnTo>
                <a:lnTo>
                  <a:pt x="246" y="225"/>
                </a:lnTo>
                <a:lnTo>
                  <a:pt x="247" y="225"/>
                </a:lnTo>
                <a:lnTo>
                  <a:pt x="246" y="225"/>
                </a:lnTo>
                <a:lnTo>
                  <a:pt x="247" y="225"/>
                </a:lnTo>
                <a:lnTo>
                  <a:pt x="247" y="226"/>
                </a:lnTo>
                <a:lnTo>
                  <a:pt x="247" y="225"/>
                </a:lnTo>
                <a:lnTo>
                  <a:pt x="248" y="225"/>
                </a:lnTo>
                <a:lnTo>
                  <a:pt x="250" y="225"/>
                </a:lnTo>
                <a:lnTo>
                  <a:pt x="250" y="226"/>
                </a:lnTo>
                <a:lnTo>
                  <a:pt x="251" y="226"/>
                </a:lnTo>
                <a:lnTo>
                  <a:pt x="250" y="226"/>
                </a:lnTo>
                <a:lnTo>
                  <a:pt x="250" y="228"/>
                </a:lnTo>
                <a:lnTo>
                  <a:pt x="251" y="228"/>
                </a:lnTo>
                <a:lnTo>
                  <a:pt x="252" y="228"/>
                </a:lnTo>
                <a:lnTo>
                  <a:pt x="252" y="229"/>
                </a:lnTo>
                <a:lnTo>
                  <a:pt x="254" y="229"/>
                </a:lnTo>
                <a:lnTo>
                  <a:pt x="254" y="230"/>
                </a:lnTo>
                <a:lnTo>
                  <a:pt x="255" y="230"/>
                </a:lnTo>
                <a:lnTo>
                  <a:pt x="255" y="232"/>
                </a:lnTo>
                <a:lnTo>
                  <a:pt x="256" y="232"/>
                </a:lnTo>
                <a:lnTo>
                  <a:pt x="258" y="232"/>
                </a:lnTo>
                <a:lnTo>
                  <a:pt x="259" y="232"/>
                </a:lnTo>
                <a:lnTo>
                  <a:pt x="260" y="232"/>
                </a:lnTo>
                <a:lnTo>
                  <a:pt x="260" y="233"/>
                </a:lnTo>
                <a:lnTo>
                  <a:pt x="260" y="232"/>
                </a:lnTo>
                <a:lnTo>
                  <a:pt x="262" y="232"/>
                </a:lnTo>
                <a:lnTo>
                  <a:pt x="263" y="232"/>
                </a:lnTo>
                <a:lnTo>
                  <a:pt x="263" y="233"/>
                </a:lnTo>
                <a:lnTo>
                  <a:pt x="264" y="233"/>
                </a:lnTo>
                <a:lnTo>
                  <a:pt x="264" y="234"/>
                </a:lnTo>
                <a:lnTo>
                  <a:pt x="264" y="235"/>
                </a:lnTo>
                <a:lnTo>
                  <a:pt x="264" y="237"/>
                </a:lnTo>
                <a:lnTo>
                  <a:pt x="265" y="237"/>
                </a:lnTo>
                <a:lnTo>
                  <a:pt x="265" y="238"/>
                </a:lnTo>
                <a:lnTo>
                  <a:pt x="267" y="238"/>
                </a:lnTo>
                <a:lnTo>
                  <a:pt x="267" y="239"/>
                </a:lnTo>
                <a:lnTo>
                  <a:pt x="268" y="239"/>
                </a:lnTo>
                <a:lnTo>
                  <a:pt x="268" y="241"/>
                </a:lnTo>
                <a:lnTo>
                  <a:pt x="269" y="241"/>
                </a:lnTo>
                <a:lnTo>
                  <a:pt x="269" y="239"/>
                </a:lnTo>
                <a:lnTo>
                  <a:pt x="271" y="239"/>
                </a:lnTo>
                <a:lnTo>
                  <a:pt x="271" y="241"/>
                </a:lnTo>
                <a:lnTo>
                  <a:pt x="272" y="241"/>
                </a:lnTo>
                <a:lnTo>
                  <a:pt x="272" y="242"/>
                </a:lnTo>
                <a:lnTo>
                  <a:pt x="272" y="243"/>
                </a:lnTo>
                <a:lnTo>
                  <a:pt x="273" y="243"/>
                </a:lnTo>
                <a:lnTo>
                  <a:pt x="273" y="245"/>
                </a:lnTo>
                <a:lnTo>
                  <a:pt x="273" y="246"/>
                </a:lnTo>
                <a:lnTo>
                  <a:pt x="275" y="246"/>
                </a:lnTo>
                <a:lnTo>
                  <a:pt x="273" y="246"/>
                </a:lnTo>
                <a:lnTo>
                  <a:pt x="275" y="246"/>
                </a:lnTo>
                <a:lnTo>
                  <a:pt x="275" y="247"/>
                </a:lnTo>
                <a:lnTo>
                  <a:pt x="275" y="249"/>
                </a:lnTo>
                <a:lnTo>
                  <a:pt x="275" y="250"/>
                </a:lnTo>
                <a:lnTo>
                  <a:pt x="275" y="251"/>
                </a:lnTo>
                <a:lnTo>
                  <a:pt x="276" y="251"/>
                </a:lnTo>
                <a:lnTo>
                  <a:pt x="276" y="252"/>
                </a:lnTo>
                <a:lnTo>
                  <a:pt x="276" y="254"/>
                </a:lnTo>
                <a:lnTo>
                  <a:pt x="276" y="255"/>
                </a:lnTo>
                <a:lnTo>
                  <a:pt x="277" y="255"/>
                </a:lnTo>
                <a:lnTo>
                  <a:pt x="279" y="255"/>
                </a:lnTo>
                <a:lnTo>
                  <a:pt x="280" y="255"/>
                </a:lnTo>
                <a:lnTo>
                  <a:pt x="280" y="254"/>
                </a:lnTo>
                <a:lnTo>
                  <a:pt x="281" y="254"/>
                </a:lnTo>
                <a:lnTo>
                  <a:pt x="282" y="254"/>
                </a:lnTo>
                <a:lnTo>
                  <a:pt x="282" y="252"/>
                </a:lnTo>
                <a:lnTo>
                  <a:pt x="284" y="252"/>
                </a:lnTo>
                <a:lnTo>
                  <a:pt x="288" y="252"/>
                </a:lnTo>
                <a:lnTo>
                  <a:pt x="289" y="252"/>
                </a:lnTo>
                <a:lnTo>
                  <a:pt x="292" y="252"/>
                </a:lnTo>
                <a:lnTo>
                  <a:pt x="293" y="252"/>
                </a:lnTo>
                <a:lnTo>
                  <a:pt x="293" y="254"/>
                </a:lnTo>
                <a:lnTo>
                  <a:pt x="294" y="254"/>
                </a:lnTo>
                <a:lnTo>
                  <a:pt x="294" y="252"/>
                </a:lnTo>
                <a:lnTo>
                  <a:pt x="296" y="252"/>
                </a:lnTo>
                <a:lnTo>
                  <a:pt x="297" y="252"/>
                </a:lnTo>
                <a:lnTo>
                  <a:pt x="299" y="251"/>
                </a:lnTo>
                <a:lnTo>
                  <a:pt x="305" y="249"/>
                </a:lnTo>
                <a:lnTo>
                  <a:pt x="307" y="247"/>
                </a:lnTo>
                <a:lnTo>
                  <a:pt x="314" y="249"/>
                </a:lnTo>
                <a:lnTo>
                  <a:pt x="320" y="250"/>
                </a:lnTo>
                <a:lnTo>
                  <a:pt x="322" y="250"/>
                </a:lnTo>
                <a:lnTo>
                  <a:pt x="323" y="250"/>
                </a:lnTo>
                <a:lnTo>
                  <a:pt x="324" y="251"/>
                </a:lnTo>
                <a:lnTo>
                  <a:pt x="326" y="252"/>
                </a:lnTo>
                <a:lnTo>
                  <a:pt x="326" y="254"/>
                </a:lnTo>
                <a:lnTo>
                  <a:pt x="327" y="254"/>
                </a:lnTo>
                <a:lnTo>
                  <a:pt x="328" y="255"/>
                </a:lnTo>
                <a:lnTo>
                  <a:pt x="332" y="256"/>
                </a:lnTo>
                <a:lnTo>
                  <a:pt x="335" y="258"/>
                </a:lnTo>
                <a:lnTo>
                  <a:pt x="335" y="260"/>
                </a:lnTo>
                <a:lnTo>
                  <a:pt x="335" y="262"/>
                </a:lnTo>
                <a:lnTo>
                  <a:pt x="336" y="273"/>
                </a:lnTo>
                <a:lnTo>
                  <a:pt x="337" y="283"/>
                </a:lnTo>
                <a:lnTo>
                  <a:pt x="339" y="285"/>
                </a:lnTo>
                <a:lnTo>
                  <a:pt x="339" y="289"/>
                </a:lnTo>
                <a:lnTo>
                  <a:pt x="339" y="290"/>
                </a:lnTo>
                <a:lnTo>
                  <a:pt x="339" y="292"/>
                </a:lnTo>
                <a:lnTo>
                  <a:pt x="340" y="296"/>
                </a:lnTo>
                <a:lnTo>
                  <a:pt x="340" y="298"/>
                </a:lnTo>
                <a:lnTo>
                  <a:pt x="341" y="297"/>
                </a:lnTo>
                <a:lnTo>
                  <a:pt x="347" y="293"/>
                </a:lnTo>
                <a:lnTo>
                  <a:pt x="353" y="289"/>
                </a:lnTo>
                <a:lnTo>
                  <a:pt x="360" y="285"/>
                </a:lnTo>
                <a:lnTo>
                  <a:pt x="362" y="283"/>
                </a:lnTo>
                <a:lnTo>
                  <a:pt x="365" y="285"/>
                </a:lnTo>
                <a:lnTo>
                  <a:pt x="369" y="288"/>
                </a:lnTo>
                <a:lnTo>
                  <a:pt x="371" y="290"/>
                </a:lnTo>
                <a:lnTo>
                  <a:pt x="373" y="290"/>
                </a:lnTo>
                <a:lnTo>
                  <a:pt x="377" y="294"/>
                </a:lnTo>
                <a:lnTo>
                  <a:pt x="382" y="298"/>
                </a:lnTo>
                <a:lnTo>
                  <a:pt x="383" y="298"/>
                </a:lnTo>
                <a:lnTo>
                  <a:pt x="390" y="304"/>
                </a:lnTo>
                <a:lnTo>
                  <a:pt x="390" y="305"/>
                </a:lnTo>
                <a:lnTo>
                  <a:pt x="391" y="306"/>
                </a:lnTo>
                <a:lnTo>
                  <a:pt x="392" y="306"/>
                </a:lnTo>
                <a:lnTo>
                  <a:pt x="394" y="306"/>
                </a:lnTo>
                <a:lnTo>
                  <a:pt x="394" y="307"/>
                </a:lnTo>
                <a:lnTo>
                  <a:pt x="395" y="307"/>
                </a:lnTo>
                <a:lnTo>
                  <a:pt x="396" y="307"/>
                </a:lnTo>
                <a:lnTo>
                  <a:pt x="398" y="309"/>
                </a:lnTo>
                <a:lnTo>
                  <a:pt x="399" y="309"/>
                </a:lnTo>
                <a:lnTo>
                  <a:pt x="400" y="309"/>
                </a:lnTo>
                <a:lnTo>
                  <a:pt x="400" y="310"/>
                </a:lnTo>
                <a:lnTo>
                  <a:pt x="402" y="310"/>
                </a:lnTo>
                <a:lnTo>
                  <a:pt x="403" y="310"/>
                </a:lnTo>
                <a:lnTo>
                  <a:pt x="403" y="311"/>
                </a:lnTo>
                <a:lnTo>
                  <a:pt x="404" y="311"/>
                </a:lnTo>
                <a:lnTo>
                  <a:pt x="406" y="311"/>
                </a:lnTo>
                <a:lnTo>
                  <a:pt x="406" y="313"/>
                </a:lnTo>
                <a:lnTo>
                  <a:pt x="406" y="314"/>
                </a:lnTo>
                <a:lnTo>
                  <a:pt x="407" y="314"/>
                </a:lnTo>
                <a:lnTo>
                  <a:pt x="408" y="314"/>
                </a:lnTo>
                <a:lnTo>
                  <a:pt x="408" y="315"/>
                </a:lnTo>
                <a:lnTo>
                  <a:pt x="408" y="314"/>
                </a:lnTo>
                <a:lnTo>
                  <a:pt x="409" y="314"/>
                </a:lnTo>
                <a:lnTo>
                  <a:pt x="409" y="315"/>
                </a:lnTo>
                <a:lnTo>
                  <a:pt x="411" y="317"/>
                </a:lnTo>
                <a:lnTo>
                  <a:pt x="412" y="317"/>
                </a:lnTo>
                <a:lnTo>
                  <a:pt x="412" y="318"/>
                </a:lnTo>
                <a:lnTo>
                  <a:pt x="412" y="319"/>
                </a:lnTo>
                <a:lnTo>
                  <a:pt x="413" y="319"/>
                </a:lnTo>
                <a:lnTo>
                  <a:pt x="415" y="319"/>
                </a:lnTo>
                <a:lnTo>
                  <a:pt x="415" y="321"/>
                </a:lnTo>
                <a:lnTo>
                  <a:pt x="416" y="321"/>
                </a:lnTo>
                <a:lnTo>
                  <a:pt x="416" y="322"/>
                </a:lnTo>
                <a:lnTo>
                  <a:pt x="417" y="322"/>
                </a:lnTo>
                <a:lnTo>
                  <a:pt x="419" y="322"/>
                </a:lnTo>
                <a:lnTo>
                  <a:pt x="420" y="322"/>
                </a:lnTo>
                <a:lnTo>
                  <a:pt x="421" y="322"/>
                </a:lnTo>
                <a:lnTo>
                  <a:pt x="421" y="323"/>
                </a:lnTo>
                <a:lnTo>
                  <a:pt x="423" y="323"/>
                </a:lnTo>
                <a:lnTo>
                  <a:pt x="423" y="324"/>
                </a:lnTo>
                <a:lnTo>
                  <a:pt x="424" y="323"/>
                </a:lnTo>
                <a:lnTo>
                  <a:pt x="425" y="323"/>
                </a:lnTo>
                <a:lnTo>
                  <a:pt x="425" y="324"/>
                </a:lnTo>
                <a:lnTo>
                  <a:pt x="424" y="324"/>
                </a:lnTo>
                <a:lnTo>
                  <a:pt x="424" y="326"/>
                </a:lnTo>
                <a:lnTo>
                  <a:pt x="423" y="326"/>
                </a:lnTo>
                <a:lnTo>
                  <a:pt x="423" y="327"/>
                </a:lnTo>
                <a:lnTo>
                  <a:pt x="421" y="327"/>
                </a:lnTo>
                <a:lnTo>
                  <a:pt x="421" y="328"/>
                </a:lnTo>
                <a:lnTo>
                  <a:pt x="420" y="328"/>
                </a:lnTo>
                <a:lnTo>
                  <a:pt x="420" y="330"/>
                </a:lnTo>
                <a:lnTo>
                  <a:pt x="419" y="330"/>
                </a:lnTo>
                <a:lnTo>
                  <a:pt x="417" y="330"/>
                </a:lnTo>
                <a:lnTo>
                  <a:pt x="416" y="330"/>
                </a:lnTo>
                <a:lnTo>
                  <a:pt x="415" y="330"/>
                </a:lnTo>
                <a:lnTo>
                  <a:pt x="415" y="331"/>
                </a:lnTo>
                <a:lnTo>
                  <a:pt x="413" y="331"/>
                </a:lnTo>
                <a:lnTo>
                  <a:pt x="412" y="331"/>
                </a:lnTo>
                <a:lnTo>
                  <a:pt x="412" y="332"/>
                </a:lnTo>
                <a:lnTo>
                  <a:pt x="412" y="334"/>
                </a:lnTo>
                <a:lnTo>
                  <a:pt x="411" y="335"/>
                </a:lnTo>
                <a:lnTo>
                  <a:pt x="409" y="335"/>
                </a:lnTo>
                <a:lnTo>
                  <a:pt x="408" y="336"/>
                </a:lnTo>
                <a:lnTo>
                  <a:pt x="408" y="338"/>
                </a:lnTo>
                <a:lnTo>
                  <a:pt x="408" y="339"/>
                </a:lnTo>
                <a:lnTo>
                  <a:pt x="407" y="339"/>
                </a:lnTo>
                <a:lnTo>
                  <a:pt x="407" y="340"/>
                </a:lnTo>
                <a:lnTo>
                  <a:pt x="407" y="341"/>
                </a:lnTo>
                <a:lnTo>
                  <a:pt x="407" y="343"/>
                </a:lnTo>
                <a:lnTo>
                  <a:pt x="406" y="344"/>
                </a:lnTo>
                <a:lnTo>
                  <a:pt x="406" y="345"/>
                </a:lnTo>
                <a:lnTo>
                  <a:pt x="404" y="347"/>
                </a:lnTo>
                <a:lnTo>
                  <a:pt x="403" y="348"/>
                </a:lnTo>
                <a:lnTo>
                  <a:pt x="403" y="349"/>
                </a:lnTo>
                <a:lnTo>
                  <a:pt x="404" y="349"/>
                </a:lnTo>
                <a:lnTo>
                  <a:pt x="406" y="351"/>
                </a:lnTo>
                <a:lnTo>
                  <a:pt x="407" y="352"/>
                </a:lnTo>
                <a:lnTo>
                  <a:pt x="408" y="353"/>
                </a:lnTo>
                <a:lnTo>
                  <a:pt x="408" y="355"/>
                </a:lnTo>
                <a:lnTo>
                  <a:pt x="408" y="356"/>
                </a:lnTo>
                <a:lnTo>
                  <a:pt x="409" y="356"/>
                </a:lnTo>
                <a:lnTo>
                  <a:pt x="411" y="357"/>
                </a:lnTo>
                <a:lnTo>
                  <a:pt x="411" y="359"/>
                </a:lnTo>
                <a:lnTo>
                  <a:pt x="412" y="359"/>
                </a:lnTo>
                <a:lnTo>
                  <a:pt x="413" y="360"/>
                </a:lnTo>
                <a:lnTo>
                  <a:pt x="433" y="352"/>
                </a:lnTo>
                <a:lnTo>
                  <a:pt x="434" y="352"/>
                </a:lnTo>
                <a:lnTo>
                  <a:pt x="436" y="352"/>
                </a:lnTo>
                <a:lnTo>
                  <a:pt x="436" y="351"/>
                </a:lnTo>
                <a:lnTo>
                  <a:pt x="437" y="351"/>
                </a:lnTo>
                <a:lnTo>
                  <a:pt x="438" y="351"/>
                </a:lnTo>
                <a:lnTo>
                  <a:pt x="440" y="351"/>
                </a:lnTo>
                <a:lnTo>
                  <a:pt x="441" y="352"/>
                </a:lnTo>
                <a:lnTo>
                  <a:pt x="442" y="352"/>
                </a:lnTo>
                <a:lnTo>
                  <a:pt x="442" y="353"/>
                </a:lnTo>
                <a:lnTo>
                  <a:pt x="443" y="353"/>
                </a:lnTo>
                <a:lnTo>
                  <a:pt x="445" y="353"/>
                </a:lnTo>
                <a:lnTo>
                  <a:pt x="446" y="353"/>
                </a:lnTo>
                <a:lnTo>
                  <a:pt x="446" y="355"/>
                </a:lnTo>
                <a:lnTo>
                  <a:pt x="447" y="353"/>
                </a:lnTo>
                <a:lnTo>
                  <a:pt x="447" y="355"/>
                </a:lnTo>
                <a:lnTo>
                  <a:pt x="449" y="355"/>
                </a:lnTo>
                <a:lnTo>
                  <a:pt x="450" y="355"/>
                </a:lnTo>
                <a:lnTo>
                  <a:pt x="451" y="355"/>
                </a:lnTo>
                <a:lnTo>
                  <a:pt x="451" y="356"/>
                </a:lnTo>
                <a:lnTo>
                  <a:pt x="453" y="356"/>
                </a:lnTo>
                <a:lnTo>
                  <a:pt x="453" y="357"/>
                </a:lnTo>
                <a:lnTo>
                  <a:pt x="454" y="357"/>
                </a:lnTo>
                <a:lnTo>
                  <a:pt x="455" y="357"/>
                </a:lnTo>
                <a:lnTo>
                  <a:pt x="455" y="359"/>
                </a:lnTo>
                <a:lnTo>
                  <a:pt x="457" y="359"/>
                </a:lnTo>
                <a:lnTo>
                  <a:pt x="457" y="360"/>
                </a:lnTo>
                <a:lnTo>
                  <a:pt x="458" y="360"/>
                </a:lnTo>
                <a:lnTo>
                  <a:pt x="458" y="361"/>
                </a:lnTo>
                <a:lnTo>
                  <a:pt x="459" y="361"/>
                </a:lnTo>
                <a:lnTo>
                  <a:pt x="459" y="362"/>
                </a:lnTo>
                <a:lnTo>
                  <a:pt x="459" y="364"/>
                </a:lnTo>
                <a:lnTo>
                  <a:pt x="460" y="364"/>
                </a:lnTo>
                <a:lnTo>
                  <a:pt x="460" y="365"/>
                </a:lnTo>
                <a:lnTo>
                  <a:pt x="460" y="366"/>
                </a:lnTo>
                <a:lnTo>
                  <a:pt x="459" y="366"/>
                </a:lnTo>
                <a:lnTo>
                  <a:pt x="459" y="368"/>
                </a:lnTo>
                <a:lnTo>
                  <a:pt x="459" y="369"/>
                </a:lnTo>
                <a:lnTo>
                  <a:pt x="460" y="369"/>
                </a:lnTo>
                <a:lnTo>
                  <a:pt x="460" y="370"/>
                </a:lnTo>
                <a:lnTo>
                  <a:pt x="460" y="372"/>
                </a:lnTo>
                <a:lnTo>
                  <a:pt x="462" y="372"/>
                </a:lnTo>
                <a:lnTo>
                  <a:pt x="463" y="372"/>
                </a:lnTo>
                <a:lnTo>
                  <a:pt x="464" y="372"/>
                </a:lnTo>
                <a:lnTo>
                  <a:pt x="466" y="372"/>
                </a:lnTo>
                <a:lnTo>
                  <a:pt x="466" y="373"/>
                </a:lnTo>
                <a:lnTo>
                  <a:pt x="467" y="373"/>
                </a:lnTo>
                <a:lnTo>
                  <a:pt x="467" y="372"/>
                </a:lnTo>
                <a:lnTo>
                  <a:pt x="467" y="373"/>
                </a:lnTo>
                <a:lnTo>
                  <a:pt x="468" y="373"/>
                </a:lnTo>
                <a:lnTo>
                  <a:pt x="468" y="374"/>
                </a:lnTo>
                <a:lnTo>
                  <a:pt x="470" y="374"/>
                </a:lnTo>
                <a:lnTo>
                  <a:pt x="471" y="374"/>
                </a:lnTo>
                <a:lnTo>
                  <a:pt x="471" y="376"/>
                </a:lnTo>
                <a:lnTo>
                  <a:pt x="472" y="376"/>
                </a:lnTo>
                <a:lnTo>
                  <a:pt x="472" y="377"/>
                </a:lnTo>
                <a:lnTo>
                  <a:pt x="474" y="377"/>
                </a:lnTo>
                <a:lnTo>
                  <a:pt x="474" y="378"/>
                </a:lnTo>
                <a:lnTo>
                  <a:pt x="475" y="378"/>
                </a:lnTo>
                <a:lnTo>
                  <a:pt x="475" y="379"/>
                </a:lnTo>
                <a:lnTo>
                  <a:pt x="476" y="379"/>
                </a:lnTo>
                <a:lnTo>
                  <a:pt x="476" y="381"/>
                </a:lnTo>
                <a:lnTo>
                  <a:pt x="478" y="381"/>
                </a:lnTo>
                <a:lnTo>
                  <a:pt x="478" y="382"/>
                </a:lnTo>
                <a:lnTo>
                  <a:pt x="479" y="383"/>
                </a:lnTo>
                <a:lnTo>
                  <a:pt x="479" y="385"/>
                </a:lnTo>
                <a:lnTo>
                  <a:pt x="480" y="385"/>
                </a:lnTo>
                <a:lnTo>
                  <a:pt x="480" y="386"/>
                </a:lnTo>
                <a:lnTo>
                  <a:pt x="481" y="386"/>
                </a:lnTo>
                <a:lnTo>
                  <a:pt x="483" y="386"/>
                </a:lnTo>
                <a:lnTo>
                  <a:pt x="484" y="387"/>
                </a:lnTo>
                <a:lnTo>
                  <a:pt x="484" y="389"/>
                </a:lnTo>
                <a:lnTo>
                  <a:pt x="485" y="389"/>
                </a:lnTo>
                <a:lnTo>
                  <a:pt x="485" y="390"/>
                </a:lnTo>
                <a:lnTo>
                  <a:pt x="487" y="390"/>
                </a:lnTo>
                <a:lnTo>
                  <a:pt x="487" y="389"/>
                </a:lnTo>
                <a:lnTo>
                  <a:pt x="487" y="390"/>
                </a:lnTo>
                <a:lnTo>
                  <a:pt x="488" y="390"/>
                </a:lnTo>
                <a:lnTo>
                  <a:pt x="489" y="390"/>
                </a:lnTo>
                <a:lnTo>
                  <a:pt x="491" y="390"/>
                </a:lnTo>
                <a:lnTo>
                  <a:pt x="492" y="390"/>
                </a:lnTo>
                <a:lnTo>
                  <a:pt x="493" y="390"/>
                </a:lnTo>
                <a:lnTo>
                  <a:pt x="495" y="390"/>
                </a:lnTo>
                <a:lnTo>
                  <a:pt x="495" y="389"/>
                </a:lnTo>
                <a:lnTo>
                  <a:pt x="496" y="389"/>
                </a:lnTo>
                <a:lnTo>
                  <a:pt x="496" y="387"/>
                </a:lnTo>
                <a:lnTo>
                  <a:pt x="497" y="387"/>
                </a:lnTo>
                <a:lnTo>
                  <a:pt x="498" y="387"/>
                </a:lnTo>
                <a:lnTo>
                  <a:pt x="500" y="386"/>
                </a:lnTo>
                <a:lnTo>
                  <a:pt x="501" y="387"/>
                </a:lnTo>
                <a:lnTo>
                  <a:pt x="502" y="389"/>
                </a:lnTo>
                <a:lnTo>
                  <a:pt x="502" y="390"/>
                </a:lnTo>
                <a:lnTo>
                  <a:pt x="504" y="390"/>
                </a:lnTo>
                <a:lnTo>
                  <a:pt x="505" y="391"/>
                </a:lnTo>
                <a:lnTo>
                  <a:pt x="508" y="391"/>
                </a:lnTo>
                <a:lnTo>
                  <a:pt x="509" y="391"/>
                </a:lnTo>
                <a:lnTo>
                  <a:pt x="509" y="390"/>
                </a:lnTo>
                <a:lnTo>
                  <a:pt x="512" y="390"/>
                </a:lnTo>
                <a:lnTo>
                  <a:pt x="513" y="389"/>
                </a:lnTo>
                <a:lnTo>
                  <a:pt x="514" y="389"/>
                </a:lnTo>
                <a:lnTo>
                  <a:pt x="514" y="387"/>
                </a:lnTo>
                <a:lnTo>
                  <a:pt x="515" y="386"/>
                </a:lnTo>
                <a:lnTo>
                  <a:pt x="515" y="385"/>
                </a:lnTo>
                <a:lnTo>
                  <a:pt x="515" y="383"/>
                </a:lnTo>
                <a:lnTo>
                  <a:pt x="517" y="381"/>
                </a:lnTo>
                <a:lnTo>
                  <a:pt x="518" y="379"/>
                </a:lnTo>
                <a:lnTo>
                  <a:pt x="519" y="376"/>
                </a:lnTo>
                <a:lnTo>
                  <a:pt x="519" y="374"/>
                </a:lnTo>
                <a:lnTo>
                  <a:pt x="519" y="373"/>
                </a:lnTo>
                <a:lnTo>
                  <a:pt x="521" y="373"/>
                </a:lnTo>
                <a:lnTo>
                  <a:pt x="521" y="372"/>
                </a:lnTo>
                <a:lnTo>
                  <a:pt x="521" y="370"/>
                </a:lnTo>
                <a:lnTo>
                  <a:pt x="521" y="369"/>
                </a:lnTo>
                <a:lnTo>
                  <a:pt x="521" y="368"/>
                </a:lnTo>
                <a:lnTo>
                  <a:pt x="521" y="366"/>
                </a:lnTo>
                <a:lnTo>
                  <a:pt x="519" y="365"/>
                </a:lnTo>
                <a:lnTo>
                  <a:pt x="519" y="364"/>
                </a:lnTo>
                <a:lnTo>
                  <a:pt x="519" y="362"/>
                </a:lnTo>
                <a:lnTo>
                  <a:pt x="521" y="362"/>
                </a:lnTo>
                <a:lnTo>
                  <a:pt x="521" y="361"/>
                </a:lnTo>
                <a:lnTo>
                  <a:pt x="521" y="360"/>
                </a:lnTo>
                <a:lnTo>
                  <a:pt x="522" y="359"/>
                </a:lnTo>
                <a:lnTo>
                  <a:pt x="523" y="357"/>
                </a:lnTo>
                <a:lnTo>
                  <a:pt x="523" y="356"/>
                </a:lnTo>
                <a:lnTo>
                  <a:pt x="525" y="356"/>
                </a:lnTo>
                <a:lnTo>
                  <a:pt x="525" y="355"/>
                </a:lnTo>
                <a:lnTo>
                  <a:pt x="526" y="353"/>
                </a:lnTo>
                <a:lnTo>
                  <a:pt x="526" y="352"/>
                </a:lnTo>
                <a:lnTo>
                  <a:pt x="526" y="351"/>
                </a:lnTo>
                <a:lnTo>
                  <a:pt x="526" y="349"/>
                </a:lnTo>
                <a:lnTo>
                  <a:pt x="526" y="348"/>
                </a:lnTo>
                <a:lnTo>
                  <a:pt x="527" y="348"/>
                </a:lnTo>
                <a:lnTo>
                  <a:pt x="527" y="347"/>
                </a:lnTo>
                <a:lnTo>
                  <a:pt x="527" y="345"/>
                </a:lnTo>
                <a:lnTo>
                  <a:pt x="527" y="344"/>
                </a:lnTo>
                <a:lnTo>
                  <a:pt x="529" y="344"/>
                </a:lnTo>
                <a:lnTo>
                  <a:pt x="529" y="343"/>
                </a:lnTo>
                <a:lnTo>
                  <a:pt x="529" y="341"/>
                </a:lnTo>
                <a:lnTo>
                  <a:pt x="530" y="341"/>
                </a:lnTo>
                <a:lnTo>
                  <a:pt x="530" y="340"/>
                </a:lnTo>
                <a:lnTo>
                  <a:pt x="530" y="339"/>
                </a:lnTo>
                <a:lnTo>
                  <a:pt x="529" y="339"/>
                </a:lnTo>
                <a:lnTo>
                  <a:pt x="529" y="338"/>
                </a:lnTo>
                <a:lnTo>
                  <a:pt x="529" y="336"/>
                </a:lnTo>
                <a:lnTo>
                  <a:pt x="529" y="335"/>
                </a:lnTo>
                <a:lnTo>
                  <a:pt x="529" y="334"/>
                </a:lnTo>
                <a:lnTo>
                  <a:pt x="529" y="332"/>
                </a:lnTo>
                <a:lnTo>
                  <a:pt x="529" y="331"/>
                </a:lnTo>
                <a:lnTo>
                  <a:pt x="527" y="331"/>
                </a:lnTo>
                <a:lnTo>
                  <a:pt x="526" y="330"/>
                </a:lnTo>
                <a:lnTo>
                  <a:pt x="525" y="330"/>
                </a:lnTo>
                <a:lnTo>
                  <a:pt x="523" y="330"/>
                </a:lnTo>
                <a:lnTo>
                  <a:pt x="522" y="330"/>
                </a:lnTo>
                <a:lnTo>
                  <a:pt x="522" y="328"/>
                </a:lnTo>
                <a:lnTo>
                  <a:pt x="522" y="327"/>
                </a:lnTo>
                <a:lnTo>
                  <a:pt x="522" y="326"/>
                </a:lnTo>
                <a:lnTo>
                  <a:pt x="522" y="324"/>
                </a:lnTo>
                <a:lnTo>
                  <a:pt x="522" y="323"/>
                </a:lnTo>
                <a:lnTo>
                  <a:pt x="522" y="322"/>
                </a:lnTo>
                <a:lnTo>
                  <a:pt x="522" y="321"/>
                </a:lnTo>
                <a:lnTo>
                  <a:pt x="522" y="319"/>
                </a:lnTo>
                <a:lnTo>
                  <a:pt x="522" y="318"/>
                </a:lnTo>
                <a:lnTo>
                  <a:pt x="522" y="317"/>
                </a:lnTo>
                <a:lnTo>
                  <a:pt x="522" y="315"/>
                </a:lnTo>
                <a:lnTo>
                  <a:pt x="522" y="314"/>
                </a:lnTo>
                <a:lnTo>
                  <a:pt x="522" y="313"/>
                </a:lnTo>
                <a:lnTo>
                  <a:pt x="522" y="311"/>
                </a:lnTo>
                <a:lnTo>
                  <a:pt x="523" y="310"/>
                </a:lnTo>
                <a:lnTo>
                  <a:pt x="523" y="309"/>
                </a:lnTo>
                <a:lnTo>
                  <a:pt x="523" y="307"/>
                </a:lnTo>
                <a:lnTo>
                  <a:pt x="523" y="306"/>
                </a:lnTo>
                <a:lnTo>
                  <a:pt x="525" y="305"/>
                </a:lnTo>
                <a:lnTo>
                  <a:pt x="525" y="306"/>
                </a:lnTo>
                <a:lnTo>
                  <a:pt x="526" y="306"/>
                </a:lnTo>
                <a:lnTo>
                  <a:pt x="527" y="306"/>
                </a:lnTo>
                <a:lnTo>
                  <a:pt x="529" y="306"/>
                </a:lnTo>
                <a:lnTo>
                  <a:pt x="529" y="305"/>
                </a:lnTo>
                <a:lnTo>
                  <a:pt x="530" y="305"/>
                </a:lnTo>
                <a:lnTo>
                  <a:pt x="531" y="306"/>
                </a:lnTo>
                <a:lnTo>
                  <a:pt x="532" y="306"/>
                </a:lnTo>
                <a:lnTo>
                  <a:pt x="534" y="305"/>
                </a:lnTo>
                <a:lnTo>
                  <a:pt x="535" y="305"/>
                </a:lnTo>
                <a:lnTo>
                  <a:pt x="536" y="305"/>
                </a:lnTo>
                <a:lnTo>
                  <a:pt x="538" y="305"/>
                </a:lnTo>
                <a:lnTo>
                  <a:pt x="539" y="305"/>
                </a:lnTo>
                <a:lnTo>
                  <a:pt x="540" y="305"/>
                </a:lnTo>
                <a:lnTo>
                  <a:pt x="542" y="305"/>
                </a:lnTo>
                <a:lnTo>
                  <a:pt x="543" y="305"/>
                </a:lnTo>
                <a:lnTo>
                  <a:pt x="544" y="305"/>
                </a:lnTo>
                <a:lnTo>
                  <a:pt x="546" y="305"/>
                </a:lnTo>
                <a:lnTo>
                  <a:pt x="547" y="305"/>
                </a:lnTo>
                <a:lnTo>
                  <a:pt x="548" y="305"/>
                </a:lnTo>
                <a:lnTo>
                  <a:pt x="550" y="305"/>
                </a:lnTo>
                <a:lnTo>
                  <a:pt x="551" y="305"/>
                </a:lnTo>
                <a:lnTo>
                  <a:pt x="551" y="306"/>
                </a:lnTo>
                <a:lnTo>
                  <a:pt x="552" y="307"/>
                </a:lnTo>
                <a:lnTo>
                  <a:pt x="552" y="309"/>
                </a:lnTo>
                <a:lnTo>
                  <a:pt x="552" y="310"/>
                </a:lnTo>
                <a:lnTo>
                  <a:pt x="552" y="311"/>
                </a:lnTo>
                <a:lnTo>
                  <a:pt x="552" y="313"/>
                </a:lnTo>
                <a:lnTo>
                  <a:pt x="552" y="314"/>
                </a:lnTo>
                <a:lnTo>
                  <a:pt x="552" y="315"/>
                </a:lnTo>
                <a:lnTo>
                  <a:pt x="553" y="317"/>
                </a:lnTo>
                <a:lnTo>
                  <a:pt x="555" y="317"/>
                </a:lnTo>
                <a:lnTo>
                  <a:pt x="556" y="317"/>
                </a:lnTo>
                <a:lnTo>
                  <a:pt x="556" y="318"/>
                </a:lnTo>
                <a:lnTo>
                  <a:pt x="557" y="318"/>
                </a:lnTo>
                <a:lnTo>
                  <a:pt x="559" y="318"/>
                </a:lnTo>
                <a:lnTo>
                  <a:pt x="559" y="319"/>
                </a:lnTo>
                <a:lnTo>
                  <a:pt x="560" y="319"/>
                </a:lnTo>
                <a:lnTo>
                  <a:pt x="560" y="321"/>
                </a:lnTo>
                <a:lnTo>
                  <a:pt x="561" y="321"/>
                </a:lnTo>
                <a:lnTo>
                  <a:pt x="561" y="322"/>
                </a:lnTo>
                <a:lnTo>
                  <a:pt x="563" y="322"/>
                </a:lnTo>
                <a:lnTo>
                  <a:pt x="564" y="322"/>
                </a:lnTo>
                <a:lnTo>
                  <a:pt x="565" y="322"/>
                </a:lnTo>
                <a:lnTo>
                  <a:pt x="565" y="323"/>
                </a:lnTo>
                <a:lnTo>
                  <a:pt x="567" y="323"/>
                </a:lnTo>
                <a:lnTo>
                  <a:pt x="567" y="322"/>
                </a:lnTo>
                <a:lnTo>
                  <a:pt x="568" y="322"/>
                </a:lnTo>
                <a:lnTo>
                  <a:pt x="569" y="322"/>
                </a:lnTo>
                <a:lnTo>
                  <a:pt x="569" y="321"/>
                </a:lnTo>
                <a:lnTo>
                  <a:pt x="570" y="321"/>
                </a:lnTo>
                <a:lnTo>
                  <a:pt x="570" y="319"/>
                </a:lnTo>
                <a:lnTo>
                  <a:pt x="570" y="318"/>
                </a:lnTo>
                <a:lnTo>
                  <a:pt x="570" y="317"/>
                </a:lnTo>
                <a:lnTo>
                  <a:pt x="572" y="317"/>
                </a:lnTo>
                <a:lnTo>
                  <a:pt x="572" y="315"/>
                </a:lnTo>
                <a:lnTo>
                  <a:pt x="570" y="315"/>
                </a:lnTo>
                <a:lnTo>
                  <a:pt x="570" y="314"/>
                </a:lnTo>
                <a:lnTo>
                  <a:pt x="569" y="314"/>
                </a:lnTo>
                <a:lnTo>
                  <a:pt x="568" y="314"/>
                </a:lnTo>
                <a:lnTo>
                  <a:pt x="568" y="313"/>
                </a:lnTo>
                <a:lnTo>
                  <a:pt x="567" y="313"/>
                </a:lnTo>
                <a:lnTo>
                  <a:pt x="567" y="311"/>
                </a:lnTo>
                <a:lnTo>
                  <a:pt x="567" y="310"/>
                </a:lnTo>
                <a:lnTo>
                  <a:pt x="565" y="310"/>
                </a:lnTo>
                <a:lnTo>
                  <a:pt x="565" y="309"/>
                </a:lnTo>
                <a:lnTo>
                  <a:pt x="567" y="309"/>
                </a:lnTo>
                <a:lnTo>
                  <a:pt x="567" y="307"/>
                </a:lnTo>
                <a:lnTo>
                  <a:pt x="567" y="306"/>
                </a:lnTo>
                <a:lnTo>
                  <a:pt x="568" y="306"/>
                </a:lnTo>
                <a:lnTo>
                  <a:pt x="567" y="306"/>
                </a:lnTo>
                <a:lnTo>
                  <a:pt x="567" y="305"/>
                </a:lnTo>
                <a:lnTo>
                  <a:pt x="567" y="306"/>
                </a:lnTo>
                <a:lnTo>
                  <a:pt x="568" y="306"/>
                </a:lnTo>
                <a:lnTo>
                  <a:pt x="569" y="306"/>
                </a:lnTo>
                <a:lnTo>
                  <a:pt x="570" y="306"/>
                </a:lnTo>
                <a:lnTo>
                  <a:pt x="570" y="307"/>
                </a:lnTo>
                <a:lnTo>
                  <a:pt x="572" y="307"/>
                </a:lnTo>
                <a:lnTo>
                  <a:pt x="573" y="307"/>
                </a:lnTo>
                <a:lnTo>
                  <a:pt x="574" y="307"/>
                </a:lnTo>
                <a:lnTo>
                  <a:pt x="576" y="307"/>
                </a:lnTo>
                <a:lnTo>
                  <a:pt x="576" y="306"/>
                </a:lnTo>
                <a:lnTo>
                  <a:pt x="577" y="306"/>
                </a:lnTo>
                <a:lnTo>
                  <a:pt x="578" y="306"/>
                </a:lnTo>
                <a:lnTo>
                  <a:pt x="580" y="306"/>
                </a:lnTo>
                <a:lnTo>
                  <a:pt x="581" y="306"/>
                </a:lnTo>
                <a:lnTo>
                  <a:pt x="582" y="306"/>
                </a:lnTo>
                <a:lnTo>
                  <a:pt x="582" y="305"/>
                </a:lnTo>
                <a:lnTo>
                  <a:pt x="582" y="306"/>
                </a:lnTo>
                <a:lnTo>
                  <a:pt x="584" y="306"/>
                </a:lnTo>
                <a:lnTo>
                  <a:pt x="585" y="306"/>
                </a:lnTo>
                <a:lnTo>
                  <a:pt x="585" y="307"/>
                </a:lnTo>
                <a:lnTo>
                  <a:pt x="586" y="307"/>
                </a:lnTo>
                <a:lnTo>
                  <a:pt x="586" y="309"/>
                </a:lnTo>
                <a:lnTo>
                  <a:pt x="587" y="309"/>
                </a:lnTo>
                <a:lnTo>
                  <a:pt x="587" y="310"/>
                </a:lnTo>
                <a:lnTo>
                  <a:pt x="589" y="310"/>
                </a:lnTo>
                <a:lnTo>
                  <a:pt x="589" y="311"/>
                </a:lnTo>
                <a:lnTo>
                  <a:pt x="590" y="311"/>
                </a:lnTo>
                <a:lnTo>
                  <a:pt x="590" y="313"/>
                </a:lnTo>
                <a:lnTo>
                  <a:pt x="590" y="314"/>
                </a:lnTo>
                <a:lnTo>
                  <a:pt x="591" y="314"/>
                </a:lnTo>
                <a:lnTo>
                  <a:pt x="591" y="315"/>
                </a:lnTo>
                <a:lnTo>
                  <a:pt x="593" y="315"/>
                </a:lnTo>
                <a:lnTo>
                  <a:pt x="594" y="315"/>
                </a:lnTo>
                <a:lnTo>
                  <a:pt x="594" y="317"/>
                </a:lnTo>
                <a:lnTo>
                  <a:pt x="595" y="317"/>
                </a:lnTo>
                <a:lnTo>
                  <a:pt x="595" y="318"/>
                </a:lnTo>
                <a:lnTo>
                  <a:pt x="597" y="318"/>
                </a:lnTo>
                <a:lnTo>
                  <a:pt x="597" y="319"/>
                </a:lnTo>
                <a:lnTo>
                  <a:pt x="595" y="319"/>
                </a:lnTo>
                <a:lnTo>
                  <a:pt x="595" y="321"/>
                </a:lnTo>
                <a:lnTo>
                  <a:pt x="597" y="321"/>
                </a:lnTo>
                <a:lnTo>
                  <a:pt x="597" y="322"/>
                </a:lnTo>
                <a:lnTo>
                  <a:pt x="598" y="322"/>
                </a:lnTo>
                <a:lnTo>
                  <a:pt x="598" y="323"/>
                </a:lnTo>
                <a:lnTo>
                  <a:pt x="598" y="324"/>
                </a:lnTo>
                <a:lnTo>
                  <a:pt x="598" y="326"/>
                </a:lnTo>
                <a:lnTo>
                  <a:pt x="599" y="326"/>
                </a:lnTo>
                <a:lnTo>
                  <a:pt x="599" y="327"/>
                </a:lnTo>
                <a:lnTo>
                  <a:pt x="599"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1"/>
                </a:lnTo>
                <a:lnTo>
                  <a:pt x="601" y="341"/>
                </a:lnTo>
                <a:lnTo>
                  <a:pt x="601" y="343"/>
                </a:lnTo>
                <a:lnTo>
                  <a:pt x="601" y="344"/>
                </a:lnTo>
                <a:lnTo>
                  <a:pt x="602" y="344"/>
                </a:lnTo>
                <a:lnTo>
                  <a:pt x="602" y="345"/>
                </a:lnTo>
                <a:lnTo>
                  <a:pt x="601" y="345"/>
                </a:lnTo>
                <a:lnTo>
                  <a:pt x="601" y="347"/>
                </a:lnTo>
                <a:lnTo>
                  <a:pt x="601" y="348"/>
                </a:lnTo>
                <a:lnTo>
                  <a:pt x="602" y="348"/>
                </a:lnTo>
                <a:lnTo>
                  <a:pt x="603" y="348"/>
                </a:lnTo>
                <a:lnTo>
                  <a:pt x="604" y="348"/>
                </a:lnTo>
                <a:lnTo>
                  <a:pt x="604" y="349"/>
                </a:lnTo>
                <a:lnTo>
                  <a:pt x="604" y="351"/>
                </a:lnTo>
                <a:lnTo>
                  <a:pt x="604" y="352"/>
                </a:lnTo>
                <a:lnTo>
                  <a:pt x="603" y="352"/>
                </a:lnTo>
                <a:lnTo>
                  <a:pt x="603" y="353"/>
                </a:lnTo>
                <a:lnTo>
                  <a:pt x="603" y="355"/>
                </a:lnTo>
                <a:lnTo>
                  <a:pt x="603" y="356"/>
                </a:lnTo>
                <a:lnTo>
                  <a:pt x="604" y="356"/>
                </a:lnTo>
                <a:lnTo>
                  <a:pt x="604" y="357"/>
                </a:lnTo>
                <a:lnTo>
                  <a:pt x="606" y="357"/>
                </a:lnTo>
                <a:lnTo>
                  <a:pt x="606" y="359"/>
                </a:lnTo>
                <a:lnTo>
                  <a:pt x="606" y="360"/>
                </a:lnTo>
                <a:lnTo>
                  <a:pt x="604" y="360"/>
                </a:lnTo>
                <a:lnTo>
                  <a:pt x="606" y="360"/>
                </a:lnTo>
                <a:lnTo>
                  <a:pt x="606" y="361"/>
                </a:lnTo>
                <a:lnTo>
                  <a:pt x="606" y="362"/>
                </a:lnTo>
                <a:lnTo>
                  <a:pt x="606" y="364"/>
                </a:lnTo>
                <a:lnTo>
                  <a:pt x="607" y="364"/>
                </a:lnTo>
                <a:lnTo>
                  <a:pt x="606" y="364"/>
                </a:lnTo>
                <a:lnTo>
                  <a:pt x="606" y="365"/>
                </a:lnTo>
                <a:lnTo>
                  <a:pt x="606" y="366"/>
                </a:lnTo>
                <a:lnTo>
                  <a:pt x="606" y="368"/>
                </a:lnTo>
                <a:lnTo>
                  <a:pt x="607" y="368"/>
                </a:lnTo>
                <a:lnTo>
                  <a:pt x="607" y="369"/>
                </a:lnTo>
                <a:lnTo>
                  <a:pt x="606" y="369"/>
                </a:lnTo>
                <a:lnTo>
                  <a:pt x="607" y="369"/>
                </a:lnTo>
                <a:lnTo>
                  <a:pt x="607" y="370"/>
                </a:lnTo>
                <a:lnTo>
                  <a:pt x="607" y="372"/>
                </a:lnTo>
                <a:lnTo>
                  <a:pt x="608" y="372"/>
                </a:lnTo>
                <a:lnTo>
                  <a:pt x="608" y="373"/>
                </a:lnTo>
                <a:lnTo>
                  <a:pt x="608"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8" y="387"/>
                </a:lnTo>
                <a:lnTo>
                  <a:pt x="608" y="389"/>
                </a:lnTo>
                <a:lnTo>
                  <a:pt x="608" y="390"/>
                </a:lnTo>
                <a:lnTo>
                  <a:pt x="610" y="390"/>
                </a:lnTo>
                <a:lnTo>
                  <a:pt x="610" y="391"/>
                </a:lnTo>
                <a:lnTo>
                  <a:pt x="610" y="393"/>
                </a:lnTo>
                <a:lnTo>
                  <a:pt x="608" y="393"/>
                </a:lnTo>
                <a:lnTo>
                  <a:pt x="608" y="394"/>
                </a:lnTo>
                <a:lnTo>
                  <a:pt x="607" y="394"/>
                </a:lnTo>
                <a:lnTo>
                  <a:pt x="606" y="395"/>
                </a:lnTo>
                <a:lnTo>
                  <a:pt x="606" y="396"/>
                </a:lnTo>
                <a:lnTo>
                  <a:pt x="606" y="398"/>
                </a:lnTo>
                <a:lnTo>
                  <a:pt x="604" y="398"/>
                </a:lnTo>
                <a:lnTo>
                  <a:pt x="604" y="399"/>
                </a:lnTo>
                <a:lnTo>
                  <a:pt x="604" y="400"/>
                </a:lnTo>
                <a:lnTo>
                  <a:pt x="604" y="402"/>
                </a:lnTo>
                <a:lnTo>
                  <a:pt x="604" y="403"/>
                </a:lnTo>
                <a:lnTo>
                  <a:pt x="603" y="403"/>
                </a:lnTo>
                <a:lnTo>
                  <a:pt x="603" y="404"/>
                </a:lnTo>
                <a:lnTo>
                  <a:pt x="603" y="406"/>
                </a:lnTo>
                <a:lnTo>
                  <a:pt x="603" y="407"/>
                </a:lnTo>
                <a:lnTo>
                  <a:pt x="603" y="406"/>
                </a:lnTo>
                <a:lnTo>
                  <a:pt x="604" y="406"/>
                </a:lnTo>
                <a:lnTo>
                  <a:pt x="604" y="404"/>
                </a:lnTo>
                <a:lnTo>
                  <a:pt x="606" y="403"/>
                </a:lnTo>
                <a:lnTo>
                  <a:pt x="606" y="402"/>
                </a:lnTo>
                <a:lnTo>
                  <a:pt x="607" y="402"/>
                </a:lnTo>
                <a:lnTo>
                  <a:pt x="607" y="400"/>
                </a:lnTo>
                <a:lnTo>
                  <a:pt x="608" y="400"/>
                </a:lnTo>
                <a:lnTo>
                  <a:pt x="608" y="399"/>
                </a:lnTo>
                <a:lnTo>
                  <a:pt x="610" y="399"/>
                </a:lnTo>
                <a:lnTo>
                  <a:pt x="611" y="398"/>
                </a:lnTo>
                <a:lnTo>
                  <a:pt x="612" y="398"/>
                </a:lnTo>
                <a:lnTo>
                  <a:pt x="612" y="396"/>
                </a:lnTo>
                <a:lnTo>
                  <a:pt x="612" y="395"/>
                </a:lnTo>
                <a:lnTo>
                  <a:pt x="612" y="394"/>
                </a:lnTo>
                <a:lnTo>
                  <a:pt x="614" y="394"/>
                </a:lnTo>
                <a:lnTo>
                  <a:pt x="615" y="394"/>
                </a:lnTo>
                <a:lnTo>
                  <a:pt x="615" y="393"/>
                </a:lnTo>
                <a:lnTo>
                  <a:pt x="616" y="393"/>
                </a:lnTo>
                <a:lnTo>
                  <a:pt x="616" y="391"/>
                </a:lnTo>
                <a:lnTo>
                  <a:pt x="616" y="390"/>
                </a:lnTo>
                <a:lnTo>
                  <a:pt x="618" y="390"/>
                </a:lnTo>
                <a:lnTo>
                  <a:pt x="618" y="389"/>
                </a:lnTo>
                <a:lnTo>
                  <a:pt x="619" y="387"/>
                </a:lnTo>
                <a:lnTo>
                  <a:pt x="619" y="386"/>
                </a:lnTo>
                <a:lnTo>
                  <a:pt x="620" y="386"/>
                </a:lnTo>
                <a:lnTo>
                  <a:pt x="622" y="386"/>
                </a:lnTo>
                <a:lnTo>
                  <a:pt x="622" y="385"/>
                </a:lnTo>
                <a:lnTo>
                  <a:pt x="623" y="385"/>
                </a:lnTo>
                <a:lnTo>
                  <a:pt x="624" y="385"/>
                </a:lnTo>
                <a:lnTo>
                  <a:pt x="625" y="385"/>
                </a:lnTo>
                <a:lnTo>
                  <a:pt x="625" y="383"/>
                </a:lnTo>
                <a:lnTo>
                  <a:pt x="627" y="383"/>
                </a:lnTo>
                <a:lnTo>
                  <a:pt x="628" y="383"/>
                </a:lnTo>
                <a:lnTo>
                  <a:pt x="629" y="383"/>
                </a:lnTo>
                <a:lnTo>
                  <a:pt x="629" y="382"/>
                </a:lnTo>
                <a:lnTo>
                  <a:pt x="631" y="382"/>
                </a:lnTo>
                <a:lnTo>
                  <a:pt x="632" y="382"/>
                </a:lnTo>
                <a:lnTo>
                  <a:pt x="632" y="381"/>
                </a:lnTo>
                <a:lnTo>
                  <a:pt x="633" y="381"/>
                </a:lnTo>
                <a:lnTo>
                  <a:pt x="635" y="381"/>
                </a:lnTo>
                <a:lnTo>
                  <a:pt x="635" y="379"/>
                </a:lnTo>
                <a:lnTo>
                  <a:pt x="636" y="379"/>
                </a:lnTo>
                <a:lnTo>
                  <a:pt x="636" y="381"/>
                </a:lnTo>
                <a:lnTo>
                  <a:pt x="635" y="381"/>
                </a:lnTo>
                <a:lnTo>
                  <a:pt x="633" y="381"/>
                </a:lnTo>
                <a:lnTo>
                  <a:pt x="633" y="382"/>
                </a:lnTo>
                <a:lnTo>
                  <a:pt x="633" y="383"/>
                </a:lnTo>
                <a:lnTo>
                  <a:pt x="635" y="383"/>
                </a:lnTo>
                <a:lnTo>
                  <a:pt x="635" y="385"/>
                </a:lnTo>
                <a:lnTo>
                  <a:pt x="636" y="385"/>
                </a:lnTo>
                <a:lnTo>
                  <a:pt x="637" y="385"/>
                </a:lnTo>
                <a:lnTo>
                  <a:pt x="637" y="386"/>
                </a:lnTo>
                <a:lnTo>
                  <a:pt x="639" y="386"/>
                </a:lnTo>
                <a:lnTo>
                  <a:pt x="640" y="387"/>
                </a:lnTo>
                <a:lnTo>
                  <a:pt x="641" y="387"/>
                </a:lnTo>
                <a:lnTo>
                  <a:pt x="642" y="389"/>
                </a:lnTo>
                <a:lnTo>
                  <a:pt x="644" y="389"/>
                </a:lnTo>
                <a:lnTo>
                  <a:pt x="644" y="390"/>
                </a:lnTo>
                <a:lnTo>
                  <a:pt x="645" y="390"/>
                </a:lnTo>
                <a:lnTo>
                  <a:pt x="646" y="391"/>
                </a:lnTo>
                <a:lnTo>
                  <a:pt x="646" y="393"/>
                </a:lnTo>
                <a:lnTo>
                  <a:pt x="649" y="393"/>
                </a:lnTo>
                <a:lnTo>
                  <a:pt x="650" y="393"/>
                </a:lnTo>
                <a:lnTo>
                  <a:pt x="652" y="394"/>
                </a:lnTo>
                <a:lnTo>
                  <a:pt x="653" y="394"/>
                </a:lnTo>
                <a:lnTo>
                  <a:pt x="654" y="394"/>
                </a:lnTo>
                <a:lnTo>
                  <a:pt x="656" y="395"/>
                </a:lnTo>
                <a:lnTo>
                  <a:pt x="657" y="395"/>
                </a:lnTo>
                <a:lnTo>
                  <a:pt x="658" y="396"/>
                </a:lnTo>
                <a:lnTo>
                  <a:pt x="658" y="398"/>
                </a:lnTo>
                <a:lnTo>
                  <a:pt x="659" y="398"/>
                </a:lnTo>
                <a:lnTo>
                  <a:pt x="659" y="399"/>
                </a:lnTo>
                <a:lnTo>
                  <a:pt x="659" y="400"/>
                </a:lnTo>
                <a:lnTo>
                  <a:pt x="659" y="402"/>
                </a:lnTo>
                <a:lnTo>
                  <a:pt x="659" y="403"/>
                </a:lnTo>
                <a:lnTo>
                  <a:pt x="659" y="404"/>
                </a:lnTo>
                <a:lnTo>
                  <a:pt x="658" y="407"/>
                </a:lnTo>
                <a:lnTo>
                  <a:pt x="658" y="408"/>
                </a:lnTo>
                <a:lnTo>
                  <a:pt x="658" y="410"/>
                </a:lnTo>
                <a:lnTo>
                  <a:pt x="658" y="411"/>
                </a:lnTo>
                <a:lnTo>
                  <a:pt x="658" y="412"/>
                </a:lnTo>
                <a:lnTo>
                  <a:pt x="659" y="415"/>
                </a:lnTo>
                <a:lnTo>
                  <a:pt x="659" y="416"/>
                </a:lnTo>
                <a:lnTo>
                  <a:pt x="659" y="419"/>
                </a:lnTo>
                <a:lnTo>
                  <a:pt x="661" y="420"/>
                </a:lnTo>
                <a:lnTo>
                  <a:pt x="662" y="420"/>
                </a:lnTo>
                <a:lnTo>
                  <a:pt x="666" y="417"/>
                </a:lnTo>
                <a:lnTo>
                  <a:pt x="670" y="415"/>
                </a:lnTo>
                <a:lnTo>
                  <a:pt x="673" y="415"/>
                </a:lnTo>
                <a:lnTo>
                  <a:pt x="675" y="415"/>
                </a:lnTo>
                <a:lnTo>
                  <a:pt x="678" y="416"/>
                </a:lnTo>
                <a:lnTo>
                  <a:pt x="679" y="417"/>
                </a:lnTo>
                <a:lnTo>
                  <a:pt x="680" y="419"/>
                </a:lnTo>
                <a:lnTo>
                  <a:pt x="683" y="420"/>
                </a:lnTo>
                <a:lnTo>
                  <a:pt x="686" y="421"/>
                </a:lnTo>
                <a:lnTo>
                  <a:pt x="688" y="423"/>
                </a:lnTo>
                <a:lnTo>
                  <a:pt x="691" y="424"/>
                </a:lnTo>
                <a:lnTo>
                  <a:pt x="692" y="424"/>
                </a:lnTo>
                <a:lnTo>
                  <a:pt x="694" y="424"/>
                </a:lnTo>
                <a:lnTo>
                  <a:pt x="692" y="425"/>
                </a:lnTo>
                <a:lnTo>
                  <a:pt x="692" y="427"/>
                </a:lnTo>
                <a:lnTo>
                  <a:pt x="691" y="427"/>
                </a:lnTo>
                <a:lnTo>
                  <a:pt x="691" y="428"/>
                </a:lnTo>
                <a:lnTo>
                  <a:pt x="691" y="429"/>
                </a:lnTo>
                <a:lnTo>
                  <a:pt x="690" y="431"/>
                </a:lnTo>
                <a:lnTo>
                  <a:pt x="691" y="431"/>
                </a:lnTo>
                <a:lnTo>
                  <a:pt x="691" y="432"/>
                </a:lnTo>
                <a:lnTo>
                  <a:pt x="690" y="432"/>
                </a:lnTo>
                <a:lnTo>
                  <a:pt x="690" y="433"/>
                </a:lnTo>
                <a:lnTo>
                  <a:pt x="690" y="434"/>
                </a:lnTo>
                <a:lnTo>
                  <a:pt x="688" y="434"/>
                </a:lnTo>
                <a:lnTo>
                  <a:pt x="688" y="436"/>
                </a:lnTo>
                <a:lnTo>
                  <a:pt x="688" y="437"/>
                </a:lnTo>
                <a:lnTo>
                  <a:pt x="687" y="437"/>
                </a:lnTo>
                <a:lnTo>
                  <a:pt x="687" y="438"/>
                </a:lnTo>
                <a:lnTo>
                  <a:pt x="687" y="440"/>
                </a:lnTo>
                <a:lnTo>
                  <a:pt x="686" y="441"/>
                </a:lnTo>
                <a:lnTo>
                  <a:pt x="684" y="442"/>
                </a:lnTo>
                <a:lnTo>
                  <a:pt x="684" y="444"/>
                </a:lnTo>
                <a:lnTo>
                  <a:pt x="684" y="445"/>
                </a:lnTo>
                <a:lnTo>
                  <a:pt x="682" y="446"/>
                </a:lnTo>
                <a:lnTo>
                  <a:pt x="680" y="446"/>
                </a:lnTo>
                <a:lnTo>
                  <a:pt x="680" y="448"/>
                </a:lnTo>
                <a:lnTo>
                  <a:pt x="679" y="448"/>
                </a:lnTo>
                <a:lnTo>
                  <a:pt x="679" y="449"/>
                </a:lnTo>
                <a:lnTo>
                  <a:pt x="678" y="449"/>
                </a:lnTo>
                <a:lnTo>
                  <a:pt x="677" y="450"/>
                </a:lnTo>
                <a:lnTo>
                  <a:pt x="675" y="450"/>
                </a:lnTo>
                <a:lnTo>
                  <a:pt x="674" y="450"/>
                </a:lnTo>
                <a:lnTo>
                  <a:pt x="673" y="450"/>
                </a:lnTo>
                <a:lnTo>
                  <a:pt x="671" y="450"/>
                </a:lnTo>
                <a:lnTo>
                  <a:pt x="671" y="449"/>
                </a:lnTo>
                <a:lnTo>
                  <a:pt x="670" y="449"/>
                </a:lnTo>
                <a:lnTo>
                  <a:pt x="669" y="449"/>
                </a:lnTo>
                <a:lnTo>
                  <a:pt x="667" y="449"/>
                </a:lnTo>
                <a:lnTo>
                  <a:pt x="666" y="449"/>
                </a:lnTo>
                <a:lnTo>
                  <a:pt x="666" y="448"/>
                </a:lnTo>
                <a:lnTo>
                  <a:pt x="665" y="448"/>
                </a:lnTo>
                <a:lnTo>
                  <a:pt x="663" y="448"/>
                </a:lnTo>
                <a:lnTo>
                  <a:pt x="662" y="448"/>
                </a:lnTo>
                <a:lnTo>
                  <a:pt x="662" y="446"/>
                </a:lnTo>
                <a:lnTo>
                  <a:pt x="661" y="446"/>
                </a:lnTo>
                <a:lnTo>
                  <a:pt x="661" y="445"/>
                </a:lnTo>
                <a:lnTo>
                  <a:pt x="659" y="444"/>
                </a:lnTo>
                <a:lnTo>
                  <a:pt x="661" y="444"/>
                </a:lnTo>
                <a:lnTo>
                  <a:pt x="659" y="444"/>
                </a:lnTo>
                <a:lnTo>
                  <a:pt x="659" y="442"/>
                </a:lnTo>
                <a:lnTo>
                  <a:pt x="659" y="444"/>
                </a:lnTo>
                <a:lnTo>
                  <a:pt x="656" y="446"/>
                </a:lnTo>
                <a:lnTo>
                  <a:pt x="654" y="448"/>
                </a:lnTo>
                <a:lnTo>
                  <a:pt x="653" y="449"/>
                </a:lnTo>
                <a:lnTo>
                  <a:pt x="652" y="451"/>
                </a:lnTo>
                <a:lnTo>
                  <a:pt x="650" y="454"/>
                </a:lnTo>
                <a:lnTo>
                  <a:pt x="648" y="455"/>
                </a:lnTo>
                <a:lnTo>
                  <a:pt x="648" y="457"/>
                </a:lnTo>
                <a:lnTo>
                  <a:pt x="646" y="457"/>
                </a:lnTo>
                <a:lnTo>
                  <a:pt x="645" y="458"/>
                </a:lnTo>
                <a:lnTo>
                  <a:pt x="644" y="459"/>
                </a:lnTo>
                <a:lnTo>
                  <a:pt x="642" y="461"/>
                </a:lnTo>
                <a:lnTo>
                  <a:pt x="639" y="463"/>
                </a:lnTo>
                <a:lnTo>
                  <a:pt x="636" y="466"/>
                </a:lnTo>
                <a:lnTo>
                  <a:pt x="629" y="472"/>
                </a:lnTo>
                <a:lnTo>
                  <a:pt x="629" y="474"/>
                </a:lnTo>
                <a:lnTo>
                  <a:pt x="628" y="474"/>
                </a:lnTo>
                <a:lnTo>
                  <a:pt x="628" y="475"/>
                </a:lnTo>
                <a:lnTo>
                  <a:pt x="624" y="475"/>
                </a:lnTo>
                <a:lnTo>
                  <a:pt x="623" y="476"/>
                </a:lnTo>
                <a:lnTo>
                  <a:pt x="622" y="478"/>
                </a:lnTo>
                <a:lnTo>
                  <a:pt x="620" y="478"/>
                </a:lnTo>
                <a:lnTo>
                  <a:pt x="618" y="478"/>
                </a:lnTo>
                <a:lnTo>
                  <a:pt x="616" y="479"/>
                </a:lnTo>
                <a:lnTo>
                  <a:pt x="619" y="489"/>
                </a:lnTo>
                <a:lnTo>
                  <a:pt x="624" y="505"/>
                </a:lnTo>
                <a:lnTo>
                  <a:pt x="625" y="505"/>
                </a:lnTo>
                <a:lnTo>
                  <a:pt x="625" y="506"/>
                </a:lnTo>
                <a:lnTo>
                  <a:pt x="625" y="508"/>
                </a:lnTo>
                <a:lnTo>
                  <a:pt x="627" y="509"/>
                </a:lnTo>
                <a:lnTo>
                  <a:pt x="627" y="510"/>
                </a:lnTo>
                <a:lnTo>
                  <a:pt x="628" y="512"/>
                </a:lnTo>
                <a:lnTo>
                  <a:pt x="628" y="514"/>
                </a:lnTo>
                <a:lnTo>
                  <a:pt x="628" y="516"/>
                </a:lnTo>
                <a:lnTo>
                  <a:pt x="629" y="517"/>
                </a:lnTo>
                <a:lnTo>
                  <a:pt x="631" y="520"/>
                </a:lnTo>
                <a:lnTo>
                  <a:pt x="631" y="521"/>
                </a:lnTo>
                <a:lnTo>
                  <a:pt x="631" y="522"/>
                </a:lnTo>
                <a:lnTo>
                  <a:pt x="631" y="523"/>
                </a:lnTo>
                <a:lnTo>
                  <a:pt x="631" y="525"/>
                </a:lnTo>
                <a:lnTo>
                  <a:pt x="632" y="525"/>
                </a:lnTo>
                <a:lnTo>
                  <a:pt x="633" y="525"/>
                </a:lnTo>
                <a:lnTo>
                  <a:pt x="633" y="523"/>
                </a:lnTo>
                <a:lnTo>
                  <a:pt x="635" y="523"/>
                </a:lnTo>
                <a:lnTo>
                  <a:pt x="635" y="522"/>
                </a:lnTo>
                <a:lnTo>
                  <a:pt x="636" y="522"/>
                </a:lnTo>
                <a:lnTo>
                  <a:pt x="637" y="522"/>
                </a:lnTo>
                <a:lnTo>
                  <a:pt x="637" y="523"/>
                </a:lnTo>
                <a:lnTo>
                  <a:pt x="639" y="523"/>
                </a:lnTo>
                <a:lnTo>
                  <a:pt x="640" y="523"/>
                </a:lnTo>
                <a:lnTo>
                  <a:pt x="640" y="525"/>
                </a:lnTo>
                <a:lnTo>
                  <a:pt x="641" y="525"/>
                </a:lnTo>
                <a:lnTo>
                  <a:pt x="641" y="526"/>
                </a:lnTo>
                <a:lnTo>
                  <a:pt x="642" y="526"/>
                </a:lnTo>
                <a:lnTo>
                  <a:pt x="642" y="527"/>
                </a:lnTo>
                <a:lnTo>
                  <a:pt x="642" y="529"/>
                </a:lnTo>
                <a:lnTo>
                  <a:pt x="644" y="529"/>
                </a:lnTo>
                <a:lnTo>
                  <a:pt x="644" y="530"/>
                </a:lnTo>
                <a:lnTo>
                  <a:pt x="645" y="530"/>
                </a:lnTo>
                <a:lnTo>
                  <a:pt x="645" y="531"/>
                </a:lnTo>
                <a:lnTo>
                  <a:pt x="646" y="533"/>
                </a:lnTo>
                <a:lnTo>
                  <a:pt x="646" y="534"/>
                </a:lnTo>
                <a:lnTo>
                  <a:pt x="648" y="534"/>
                </a:lnTo>
                <a:lnTo>
                  <a:pt x="649" y="534"/>
                </a:lnTo>
                <a:lnTo>
                  <a:pt x="649" y="535"/>
                </a:lnTo>
                <a:lnTo>
                  <a:pt x="650" y="535"/>
                </a:lnTo>
                <a:lnTo>
                  <a:pt x="650" y="537"/>
                </a:lnTo>
                <a:lnTo>
                  <a:pt x="652" y="537"/>
                </a:lnTo>
                <a:lnTo>
                  <a:pt x="652" y="535"/>
                </a:lnTo>
                <a:lnTo>
                  <a:pt x="653" y="535"/>
                </a:lnTo>
                <a:lnTo>
                  <a:pt x="653" y="537"/>
                </a:lnTo>
                <a:lnTo>
                  <a:pt x="654" y="537"/>
                </a:lnTo>
                <a:lnTo>
                  <a:pt x="654" y="538"/>
                </a:lnTo>
                <a:lnTo>
                  <a:pt x="654" y="539"/>
                </a:lnTo>
                <a:lnTo>
                  <a:pt x="654" y="540"/>
                </a:lnTo>
                <a:lnTo>
                  <a:pt x="654" y="542"/>
                </a:lnTo>
                <a:lnTo>
                  <a:pt x="656" y="542"/>
                </a:lnTo>
                <a:lnTo>
                  <a:pt x="657" y="542"/>
                </a:lnTo>
                <a:lnTo>
                  <a:pt x="659" y="542"/>
                </a:lnTo>
                <a:lnTo>
                  <a:pt x="661" y="542"/>
                </a:lnTo>
                <a:lnTo>
                  <a:pt x="661" y="540"/>
                </a:lnTo>
                <a:lnTo>
                  <a:pt x="666" y="542"/>
                </a:lnTo>
                <a:lnTo>
                  <a:pt x="670" y="543"/>
                </a:lnTo>
                <a:lnTo>
                  <a:pt x="674" y="544"/>
                </a:lnTo>
                <a:lnTo>
                  <a:pt x="677" y="546"/>
                </a:lnTo>
                <a:lnTo>
                  <a:pt x="679" y="546"/>
                </a:lnTo>
                <a:lnTo>
                  <a:pt x="680" y="547"/>
                </a:lnTo>
                <a:lnTo>
                  <a:pt x="683" y="547"/>
                </a:lnTo>
                <a:lnTo>
                  <a:pt x="686" y="548"/>
                </a:lnTo>
                <a:lnTo>
                  <a:pt x="691" y="550"/>
                </a:lnTo>
                <a:lnTo>
                  <a:pt x="692" y="550"/>
                </a:lnTo>
                <a:lnTo>
                  <a:pt x="694" y="551"/>
                </a:lnTo>
                <a:lnTo>
                  <a:pt x="695" y="551"/>
                </a:lnTo>
                <a:lnTo>
                  <a:pt x="697" y="552"/>
                </a:lnTo>
                <a:lnTo>
                  <a:pt x="701" y="556"/>
                </a:lnTo>
                <a:lnTo>
                  <a:pt x="704" y="559"/>
                </a:lnTo>
                <a:lnTo>
                  <a:pt x="704" y="560"/>
                </a:lnTo>
                <a:lnTo>
                  <a:pt x="708" y="565"/>
                </a:lnTo>
                <a:lnTo>
                  <a:pt x="709" y="567"/>
                </a:lnTo>
                <a:lnTo>
                  <a:pt x="712" y="568"/>
                </a:lnTo>
                <a:lnTo>
                  <a:pt x="713" y="568"/>
                </a:lnTo>
                <a:lnTo>
                  <a:pt x="716" y="568"/>
                </a:lnTo>
                <a:lnTo>
                  <a:pt x="717" y="569"/>
                </a:lnTo>
                <a:lnTo>
                  <a:pt x="721" y="571"/>
                </a:lnTo>
                <a:lnTo>
                  <a:pt x="722" y="571"/>
                </a:lnTo>
                <a:lnTo>
                  <a:pt x="724" y="572"/>
                </a:lnTo>
                <a:lnTo>
                  <a:pt x="725" y="573"/>
                </a:lnTo>
                <a:lnTo>
                  <a:pt x="726" y="573"/>
                </a:lnTo>
                <a:lnTo>
                  <a:pt x="728" y="573"/>
                </a:lnTo>
                <a:lnTo>
                  <a:pt x="728" y="575"/>
                </a:lnTo>
                <a:lnTo>
                  <a:pt x="729" y="575"/>
                </a:lnTo>
                <a:lnTo>
                  <a:pt x="730" y="575"/>
                </a:lnTo>
                <a:lnTo>
                  <a:pt x="731" y="575"/>
                </a:lnTo>
                <a:lnTo>
                  <a:pt x="731" y="576"/>
                </a:lnTo>
                <a:lnTo>
                  <a:pt x="734" y="576"/>
                </a:lnTo>
                <a:lnTo>
                  <a:pt x="735" y="576"/>
                </a:lnTo>
                <a:lnTo>
                  <a:pt x="735" y="577"/>
                </a:lnTo>
                <a:lnTo>
                  <a:pt x="738" y="577"/>
                </a:lnTo>
                <a:lnTo>
                  <a:pt x="738" y="578"/>
                </a:lnTo>
                <a:lnTo>
                  <a:pt x="739" y="578"/>
                </a:lnTo>
                <a:lnTo>
                  <a:pt x="739" y="580"/>
                </a:lnTo>
                <a:lnTo>
                  <a:pt x="741" y="581"/>
                </a:lnTo>
                <a:lnTo>
                  <a:pt x="742" y="582"/>
                </a:lnTo>
                <a:lnTo>
                  <a:pt x="743" y="584"/>
                </a:lnTo>
                <a:lnTo>
                  <a:pt x="743" y="585"/>
                </a:lnTo>
                <a:lnTo>
                  <a:pt x="743" y="586"/>
                </a:lnTo>
                <a:lnTo>
                  <a:pt x="745" y="588"/>
                </a:lnTo>
                <a:lnTo>
                  <a:pt x="746" y="589"/>
                </a:lnTo>
                <a:lnTo>
                  <a:pt x="746" y="590"/>
                </a:lnTo>
                <a:lnTo>
                  <a:pt x="749" y="592"/>
                </a:lnTo>
                <a:lnTo>
                  <a:pt x="750" y="593"/>
                </a:lnTo>
                <a:lnTo>
                  <a:pt x="751" y="593"/>
                </a:lnTo>
                <a:lnTo>
                  <a:pt x="752" y="593"/>
                </a:lnTo>
                <a:lnTo>
                  <a:pt x="754" y="594"/>
                </a:lnTo>
                <a:lnTo>
                  <a:pt x="755" y="594"/>
                </a:lnTo>
                <a:lnTo>
                  <a:pt x="756" y="595"/>
                </a:lnTo>
                <a:lnTo>
                  <a:pt x="756" y="597"/>
                </a:lnTo>
                <a:lnTo>
                  <a:pt x="758" y="597"/>
                </a:lnTo>
                <a:lnTo>
                  <a:pt x="758" y="598"/>
                </a:lnTo>
                <a:lnTo>
                  <a:pt x="759" y="598"/>
                </a:lnTo>
                <a:lnTo>
                  <a:pt x="759" y="599"/>
                </a:lnTo>
                <a:lnTo>
                  <a:pt x="760" y="599"/>
                </a:lnTo>
                <a:lnTo>
                  <a:pt x="762" y="601"/>
                </a:lnTo>
                <a:lnTo>
                  <a:pt x="763" y="602"/>
                </a:lnTo>
                <a:lnTo>
                  <a:pt x="763" y="603"/>
                </a:lnTo>
                <a:lnTo>
                  <a:pt x="764" y="603"/>
                </a:lnTo>
                <a:lnTo>
                  <a:pt x="764" y="605"/>
                </a:lnTo>
                <a:lnTo>
                  <a:pt x="766" y="605"/>
                </a:lnTo>
                <a:lnTo>
                  <a:pt x="766" y="606"/>
                </a:lnTo>
                <a:lnTo>
                  <a:pt x="767" y="606"/>
                </a:lnTo>
                <a:lnTo>
                  <a:pt x="768" y="606"/>
                </a:lnTo>
                <a:lnTo>
                  <a:pt x="769" y="606"/>
                </a:lnTo>
                <a:lnTo>
                  <a:pt x="771" y="606"/>
                </a:lnTo>
                <a:lnTo>
                  <a:pt x="771" y="607"/>
                </a:lnTo>
                <a:lnTo>
                  <a:pt x="771" y="609"/>
                </a:lnTo>
                <a:lnTo>
                  <a:pt x="771" y="610"/>
                </a:lnTo>
                <a:lnTo>
                  <a:pt x="772" y="610"/>
                </a:lnTo>
                <a:lnTo>
                  <a:pt x="772" y="611"/>
                </a:lnTo>
                <a:lnTo>
                  <a:pt x="772" y="612"/>
                </a:lnTo>
                <a:lnTo>
                  <a:pt x="773" y="612"/>
                </a:lnTo>
                <a:lnTo>
                  <a:pt x="773" y="614"/>
                </a:lnTo>
                <a:lnTo>
                  <a:pt x="773" y="615"/>
                </a:lnTo>
                <a:lnTo>
                  <a:pt x="773" y="616"/>
                </a:lnTo>
                <a:lnTo>
                  <a:pt x="773" y="618"/>
                </a:lnTo>
                <a:lnTo>
                  <a:pt x="773" y="619"/>
                </a:lnTo>
                <a:lnTo>
                  <a:pt x="772" y="619"/>
                </a:lnTo>
                <a:lnTo>
                  <a:pt x="772" y="620"/>
                </a:lnTo>
                <a:lnTo>
                  <a:pt x="773" y="620"/>
                </a:lnTo>
                <a:lnTo>
                  <a:pt x="773" y="622"/>
                </a:lnTo>
                <a:lnTo>
                  <a:pt x="775" y="622"/>
                </a:lnTo>
                <a:lnTo>
                  <a:pt x="775" y="623"/>
                </a:lnTo>
                <a:lnTo>
                  <a:pt x="776" y="623"/>
                </a:lnTo>
                <a:lnTo>
                  <a:pt x="776" y="624"/>
                </a:lnTo>
                <a:lnTo>
                  <a:pt x="776" y="626"/>
                </a:lnTo>
                <a:lnTo>
                  <a:pt x="777" y="627"/>
                </a:lnTo>
                <a:lnTo>
                  <a:pt x="779" y="627"/>
                </a:lnTo>
                <a:lnTo>
                  <a:pt x="779" y="628"/>
                </a:lnTo>
                <a:lnTo>
                  <a:pt x="780" y="628"/>
                </a:lnTo>
                <a:lnTo>
                  <a:pt x="780" y="629"/>
                </a:lnTo>
                <a:lnTo>
                  <a:pt x="781" y="629"/>
                </a:lnTo>
                <a:lnTo>
                  <a:pt x="781" y="631"/>
                </a:lnTo>
                <a:lnTo>
                  <a:pt x="783" y="631"/>
                </a:lnTo>
                <a:lnTo>
                  <a:pt x="784" y="631"/>
                </a:lnTo>
                <a:lnTo>
                  <a:pt x="785" y="631"/>
                </a:lnTo>
                <a:lnTo>
                  <a:pt x="786" y="631"/>
                </a:lnTo>
                <a:lnTo>
                  <a:pt x="786" y="629"/>
                </a:lnTo>
                <a:lnTo>
                  <a:pt x="788" y="629"/>
                </a:lnTo>
                <a:lnTo>
                  <a:pt x="789" y="629"/>
                </a:lnTo>
                <a:lnTo>
                  <a:pt x="790" y="629"/>
                </a:lnTo>
                <a:lnTo>
                  <a:pt x="790" y="631"/>
                </a:lnTo>
                <a:lnTo>
                  <a:pt x="792" y="631"/>
                </a:lnTo>
                <a:lnTo>
                  <a:pt x="792" y="632"/>
                </a:lnTo>
                <a:lnTo>
                  <a:pt x="793" y="633"/>
                </a:lnTo>
                <a:lnTo>
                  <a:pt x="794" y="635"/>
                </a:lnTo>
                <a:lnTo>
                  <a:pt x="794" y="636"/>
                </a:lnTo>
                <a:lnTo>
                  <a:pt x="796" y="637"/>
                </a:lnTo>
                <a:lnTo>
                  <a:pt x="796" y="639"/>
                </a:lnTo>
                <a:lnTo>
                  <a:pt x="797" y="640"/>
                </a:lnTo>
                <a:lnTo>
                  <a:pt x="797" y="641"/>
                </a:lnTo>
                <a:lnTo>
                  <a:pt x="798" y="641"/>
                </a:lnTo>
                <a:lnTo>
                  <a:pt x="798" y="643"/>
                </a:lnTo>
                <a:lnTo>
                  <a:pt x="798" y="644"/>
                </a:lnTo>
                <a:lnTo>
                  <a:pt x="800" y="644"/>
                </a:lnTo>
                <a:lnTo>
                  <a:pt x="800" y="645"/>
                </a:lnTo>
                <a:lnTo>
                  <a:pt x="801" y="645"/>
                </a:lnTo>
                <a:lnTo>
                  <a:pt x="801" y="646"/>
                </a:lnTo>
                <a:lnTo>
                  <a:pt x="802" y="646"/>
                </a:lnTo>
                <a:lnTo>
                  <a:pt x="802" y="648"/>
                </a:lnTo>
                <a:lnTo>
                  <a:pt x="803" y="648"/>
                </a:lnTo>
                <a:lnTo>
                  <a:pt x="803" y="649"/>
                </a:lnTo>
                <a:lnTo>
                  <a:pt x="803" y="650"/>
                </a:lnTo>
                <a:lnTo>
                  <a:pt x="803" y="652"/>
                </a:lnTo>
                <a:lnTo>
                  <a:pt x="803" y="653"/>
                </a:lnTo>
                <a:lnTo>
                  <a:pt x="803" y="654"/>
                </a:lnTo>
                <a:lnTo>
                  <a:pt x="803" y="656"/>
                </a:lnTo>
                <a:lnTo>
                  <a:pt x="803" y="657"/>
                </a:lnTo>
                <a:lnTo>
                  <a:pt x="805" y="657"/>
                </a:lnTo>
                <a:lnTo>
                  <a:pt x="806" y="657"/>
                </a:lnTo>
                <a:lnTo>
                  <a:pt x="806" y="658"/>
                </a:lnTo>
                <a:lnTo>
                  <a:pt x="807" y="660"/>
                </a:lnTo>
                <a:lnTo>
                  <a:pt x="807" y="661"/>
                </a:lnTo>
                <a:lnTo>
                  <a:pt x="809" y="661"/>
                </a:lnTo>
                <a:lnTo>
                  <a:pt x="810" y="661"/>
                </a:lnTo>
                <a:lnTo>
                  <a:pt x="810" y="662"/>
                </a:lnTo>
                <a:lnTo>
                  <a:pt x="811" y="662"/>
                </a:lnTo>
                <a:lnTo>
                  <a:pt x="811" y="664"/>
                </a:lnTo>
                <a:lnTo>
                  <a:pt x="813" y="664"/>
                </a:lnTo>
                <a:lnTo>
                  <a:pt x="814" y="665"/>
                </a:lnTo>
                <a:lnTo>
                  <a:pt x="815" y="664"/>
                </a:lnTo>
                <a:lnTo>
                  <a:pt x="817" y="664"/>
                </a:lnTo>
                <a:lnTo>
                  <a:pt x="818" y="662"/>
                </a:lnTo>
                <a:lnTo>
                  <a:pt x="819" y="662"/>
                </a:lnTo>
                <a:lnTo>
                  <a:pt x="821" y="662"/>
                </a:lnTo>
                <a:lnTo>
                  <a:pt x="822" y="662"/>
                </a:lnTo>
                <a:lnTo>
                  <a:pt x="822" y="661"/>
                </a:lnTo>
                <a:lnTo>
                  <a:pt x="823" y="661"/>
                </a:lnTo>
                <a:lnTo>
                  <a:pt x="823" y="660"/>
                </a:lnTo>
                <a:lnTo>
                  <a:pt x="823" y="658"/>
                </a:lnTo>
                <a:lnTo>
                  <a:pt x="823" y="657"/>
                </a:lnTo>
                <a:lnTo>
                  <a:pt x="824" y="657"/>
                </a:lnTo>
                <a:lnTo>
                  <a:pt x="826" y="657"/>
                </a:lnTo>
                <a:lnTo>
                  <a:pt x="826" y="656"/>
                </a:lnTo>
                <a:lnTo>
                  <a:pt x="828" y="656"/>
                </a:lnTo>
                <a:lnTo>
                  <a:pt x="830" y="654"/>
                </a:lnTo>
                <a:lnTo>
                  <a:pt x="831" y="654"/>
                </a:lnTo>
                <a:lnTo>
                  <a:pt x="832" y="654"/>
                </a:lnTo>
                <a:lnTo>
                  <a:pt x="834" y="654"/>
                </a:lnTo>
                <a:lnTo>
                  <a:pt x="835" y="654"/>
                </a:lnTo>
                <a:lnTo>
                  <a:pt x="836" y="654"/>
                </a:lnTo>
                <a:lnTo>
                  <a:pt x="838" y="654"/>
                </a:lnTo>
                <a:lnTo>
                  <a:pt x="839" y="656"/>
                </a:lnTo>
                <a:lnTo>
                  <a:pt x="839" y="654"/>
                </a:lnTo>
                <a:lnTo>
                  <a:pt x="840" y="654"/>
                </a:lnTo>
                <a:lnTo>
                  <a:pt x="840" y="656"/>
                </a:lnTo>
                <a:lnTo>
                  <a:pt x="841" y="656"/>
                </a:lnTo>
                <a:lnTo>
                  <a:pt x="841" y="657"/>
                </a:lnTo>
                <a:lnTo>
                  <a:pt x="843" y="658"/>
                </a:lnTo>
                <a:lnTo>
                  <a:pt x="844" y="658"/>
                </a:lnTo>
                <a:lnTo>
                  <a:pt x="845" y="660"/>
                </a:lnTo>
                <a:lnTo>
                  <a:pt x="847" y="660"/>
                </a:lnTo>
                <a:lnTo>
                  <a:pt x="847" y="661"/>
                </a:lnTo>
                <a:lnTo>
                  <a:pt x="847" y="662"/>
                </a:lnTo>
                <a:lnTo>
                  <a:pt x="847" y="664"/>
                </a:lnTo>
                <a:lnTo>
                  <a:pt x="847" y="665"/>
                </a:lnTo>
                <a:lnTo>
                  <a:pt x="847" y="666"/>
                </a:lnTo>
                <a:lnTo>
                  <a:pt x="847" y="667"/>
                </a:lnTo>
                <a:lnTo>
                  <a:pt x="848" y="667"/>
                </a:lnTo>
                <a:lnTo>
                  <a:pt x="848" y="669"/>
                </a:lnTo>
                <a:lnTo>
                  <a:pt x="847" y="669"/>
                </a:lnTo>
                <a:lnTo>
                  <a:pt x="847" y="670"/>
                </a:lnTo>
                <a:lnTo>
                  <a:pt x="847" y="671"/>
                </a:lnTo>
                <a:lnTo>
                  <a:pt x="847" y="673"/>
                </a:lnTo>
                <a:lnTo>
                  <a:pt x="847" y="674"/>
                </a:lnTo>
                <a:lnTo>
                  <a:pt x="848" y="674"/>
                </a:lnTo>
                <a:lnTo>
                  <a:pt x="847" y="674"/>
                </a:lnTo>
                <a:lnTo>
                  <a:pt x="847" y="675"/>
                </a:lnTo>
                <a:lnTo>
                  <a:pt x="845" y="675"/>
                </a:lnTo>
                <a:lnTo>
                  <a:pt x="845" y="677"/>
                </a:lnTo>
                <a:lnTo>
                  <a:pt x="845" y="678"/>
                </a:lnTo>
                <a:lnTo>
                  <a:pt x="845" y="679"/>
                </a:lnTo>
                <a:lnTo>
                  <a:pt x="844" y="679"/>
                </a:lnTo>
                <a:lnTo>
                  <a:pt x="844" y="681"/>
                </a:lnTo>
                <a:lnTo>
                  <a:pt x="843" y="681"/>
                </a:lnTo>
                <a:lnTo>
                  <a:pt x="843" y="682"/>
                </a:lnTo>
                <a:lnTo>
                  <a:pt x="841" y="682"/>
                </a:lnTo>
                <a:lnTo>
                  <a:pt x="843" y="683"/>
                </a:lnTo>
                <a:lnTo>
                  <a:pt x="841" y="683"/>
                </a:lnTo>
                <a:lnTo>
                  <a:pt x="841" y="684"/>
                </a:lnTo>
                <a:lnTo>
                  <a:pt x="841" y="686"/>
                </a:lnTo>
                <a:lnTo>
                  <a:pt x="841" y="687"/>
                </a:lnTo>
                <a:lnTo>
                  <a:pt x="840" y="688"/>
                </a:lnTo>
                <a:lnTo>
                  <a:pt x="840" y="690"/>
                </a:lnTo>
                <a:lnTo>
                  <a:pt x="840" y="691"/>
                </a:lnTo>
                <a:lnTo>
                  <a:pt x="839" y="691"/>
                </a:lnTo>
                <a:lnTo>
                  <a:pt x="839" y="692"/>
                </a:lnTo>
                <a:lnTo>
                  <a:pt x="839" y="694"/>
                </a:lnTo>
                <a:lnTo>
                  <a:pt x="838" y="695"/>
                </a:lnTo>
                <a:lnTo>
                  <a:pt x="838" y="696"/>
                </a:lnTo>
                <a:lnTo>
                  <a:pt x="836" y="696"/>
                </a:lnTo>
                <a:lnTo>
                  <a:pt x="836" y="698"/>
                </a:lnTo>
                <a:lnTo>
                  <a:pt x="836" y="699"/>
                </a:lnTo>
                <a:lnTo>
                  <a:pt x="838" y="700"/>
                </a:lnTo>
                <a:lnTo>
                  <a:pt x="838" y="701"/>
                </a:lnTo>
                <a:lnTo>
                  <a:pt x="836" y="701"/>
                </a:lnTo>
                <a:lnTo>
                  <a:pt x="836" y="703"/>
                </a:lnTo>
                <a:lnTo>
                  <a:pt x="835" y="703"/>
                </a:lnTo>
                <a:lnTo>
                  <a:pt x="835" y="704"/>
                </a:lnTo>
                <a:lnTo>
                  <a:pt x="834" y="704"/>
                </a:lnTo>
                <a:lnTo>
                  <a:pt x="834" y="705"/>
                </a:lnTo>
                <a:lnTo>
                  <a:pt x="834" y="707"/>
                </a:lnTo>
                <a:lnTo>
                  <a:pt x="834" y="708"/>
                </a:lnTo>
                <a:lnTo>
                  <a:pt x="832" y="708"/>
                </a:lnTo>
                <a:lnTo>
                  <a:pt x="832" y="707"/>
                </a:lnTo>
                <a:lnTo>
                  <a:pt x="832" y="708"/>
                </a:lnTo>
                <a:lnTo>
                  <a:pt x="831" y="709"/>
                </a:lnTo>
                <a:lnTo>
                  <a:pt x="831" y="711"/>
                </a:lnTo>
                <a:lnTo>
                  <a:pt x="831" y="712"/>
                </a:lnTo>
                <a:lnTo>
                  <a:pt x="831" y="713"/>
                </a:lnTo>
                <a:lnTo>
                  <a:pt x="830" y="713"/>
                </a:lnTo>
                <a:lnTo>
                  <a:pt x="830" y="715"/>
                </a:lnTo>
                <a:lnTo>
                  <a:pt x="830" y="716"/>
                </a:lnTo>
                <a:lnTo>
                  <a:pt x="828" y="717"/>
                </a:lnTo>
                <a:lnTo>
                  <a:pt x="828" y="718"/>
                </a:lnTo>
                <a:lnTo>
                  <a:pt x="828" y="720"/>
                </a:lnTo>
                <a:lnTo>
                  <a:pt x="828" y="721"/>
                </a:lnTo>
                <a:lnTo>
                  <a:pt x="828" y="722"/>
                </a:lnTo>
                <a:lnTo>
                  <a:pt x="828" y="725"/>
                </a:lnTo>
                <a:lnTo>
                  <a:pt x="827" y="726"/>
                </a:lnTo>
                <a:lnTo>
                  <a:pt x="827" y="728"/>
                </a:lnTo>
                <a:lnTo>
                  <a:pt x="827" y="729"/>
                </a:lnTo>
                <a:lnTo>
                  <a:pt x="827" y="732"/>
                </a:lnTo>
                <a:lnTo>
                  <a:pt x="827" y="733"/>
                </a:lnTo>
                <a:lnTo>
                  <a:pt x="826" y="733"/>
                </a:lnTo>
                <a:lnTo>
                  <a:pt x="824" y="734"/>
                </a:lnTo>
                <a:lnTo>
                  <a:pt x="824" y="736"/>
                </a:lnTo>
                <a:lnTo>
                  <a:pt x="826" y="736"/>
                </a:lnTo>
                <a:lnTo>
                  <a:pt x="827" y="736"/>
                </a:lnTo>
                <a:lnTo>
                  <a:pt x="830" y="736"/>
                </a:lnTo>
                <a:lnTo>
                  <a:pt x="831" y="736"/>
                </a:lnTo>
                <a:lnTo>
                  <a:pt x="832" y="736"/>
                </a:lnTo>
                <a:lnTo>
                  <a:pt x="835" y="736"/>
                </a:lnTo>
                <a:lnTo>
                  <a:pt x="836" y="736"/>
                </a:lnTo>
                <a:lnTo>
                  <a:pt x="839" y="736"/>
                </a:lnTo>
                <a:lnTo>
                  <a:pt x="843" y="736"/>
                </a:lnTo>
                <a:lnTo>
                  <a:pt x="844" y="737"/>
                </a:lnTo>
                <a:lnTo>
                  <a:pt x="847" y="737"/>
                </a:lnTo>
                <a:lnTo>
                  <a:pt x="848" y="737"/>
                </a:lnTo>
                <a:lnTo>
                  <a:pt x="849" y="738"/>
                </a:lnTo>
                <a:lnTo>
                  <a:pt x="851" y="738"/>
                </a:lnTo>
                <a:lnTo>
                  <a:pt x="852" y="738"/>
                </a:lnTo>
                <a:lnTo>
                  <a:pt x="853" y="739"/>
                </a:lnTo>
                <a:lnTo>
                  <a:pt x="855" y="739"/>
                </a:lnTo>
                <a:lnTo>
                  <a:pt x="856" y="741"/>
                </a:lnTo>
                <a:lnTo>
                  <a:pt x="857" y="741"/>
                </a:lnTo>
                <a:lnTo>
                  <a:pt x="858" y="742"/>
                </a:lnTo>
                <a:lnTo>
                  <a:pt x="857" y="742"/>
                </a:lnTo>
                <a:lnTo>
                  <a:pt x="857" y="743"/>
                </a:lnTo>
                <a:lnTo>
                  <a:pt x="856" y="743"/>
                </a:lnTo>
                <a:lnTo>
                  <a:pt x="856" y="745"/>
                </a:lnTo>
                <a:lnTo>
                  <a:pt x="856" y="746"/>
                </a:lnTo>
                <a:lnTo>
                  <a:pt x="855" y="747"/>
                </a:lnTo>
                <a:lnTo>
                  <a:pt x="853" y="747"/>
                </a:lnTo>
                <a:lnTo>
                  <a:pt x="853" y="749"/>
                </a:lnTo>
                <a:lnTo>
                  <a:pt x="852" y="749"/>
                </a:lnTo>
                <a:lnTo>
                  <a:pt x="852" y="750"/>
                </a:lnTo>
                <a:lnTo>
                  <a:pt x="851" y="750"/>
                </a:lnTo>
                <a:lnTo>
                  <a:pt x="851" y="751"/>
                </a:lnTo>
                <a:lnTo>
                  <a:pt x="849" y="753"/>
                </a:lnTo>
                <a:lnTo>
                  <a:pt x="848" y="753"/>
                </a:lnTo>
                <a:lnTo>
                  <a:pt x="848" y="754"/>
                </a:lnTo>
                <a:lnTo>
                  <a:pt x="848" y="755"/>
                </a:lnTo>
                <a:lnTo>
                  <a:pt x="848" y="756"/>
                </a:lnTo>
                <a:lnTo>
                  <a:pt x="849" y="756"/>
                </a:lnTo>
                <a:lnTo>
                  <a:pt x="851" y="756"/>
                </a:lnTo>
                <a:lnTo>
                  <a:pt x="852" y="756"/>
                </a:lnTo>
                <a:lnTo>
                  <a:pt x="853" y="755"/>
                </a:lnTo>
                <a:lnTo>
                  <a:pt x="855" y="755"/>
                </a:lnTo>
                <a:lnTo>
                  <a:pt x="856" y="754"/>
                </a:lnTo>
                <a:lnTo>
                  <a:pt x="857" y="754"/>
                </a:lnTo>
                <a:lnTo>
                  <a:pt x="858" y="753"/>
                </a:lnTo>
                <a:lnTo>
                  <a:pt x="860" y="753"/>
                </a:lnTo>
                <a:lnTo>
                  <a:pt x="861" y="753"/>
                </a:lnTo>
                <a:lnTo>
                  <a:pt x="864" y="753"/>
                </a:lnTo>
                <a:lnTo>
                  <a:pt x="865" y="753"/>
                </a:lnTo>
                <a:lnTo>
                  <a:pt x="866" y="753"/>
                </a:lnTo>
                <a:lnTo>
                  <a:pt x="868" y="754"/>
                </a:lnTo>
                <a:lnTo>
                  <a:pt x="869" y="755"/>
                </a:lnTo>
                <a:lnTo>
                  <a:pt x="868" y="759"/>
                </a:lnTo>
                <a:lnTo>
                  <a:pt x="868" y="762"/>
                </a:lnTo>
                <a:lnTo>
                  <a:pt x="866" y="763"/>
                </a:lnTo>
                <a:lnTo>
                  <a:pt x="866" y="764"/>
                </a:lnTo>
                <a:lnTo>
                  <a:pt x="864" y="768"/>
                </a:lnTo>
                <a:lnTo>
                  <a:pt x="864" y="770"/>
                </a:lnTo>
                <a:lnTo>
                  <a:pt x="862" y="772"/>
                </a:lnTo>
                <a:lnTo>
                  <a:pt x="861" y="773"/>
                </a:lnTo>
                <a:lnTo>
                  <a:pt x="860" y="775"/>
                </a:lnTo>
                <a:lnTo>
                  <a:pt x="858" y="776"/>
                </a:lnTo>
                <a:lnTo>
                  <a:pt x="852" y="777"/>
                </a:lnTo>
                <a:lnTo>
                  <a:pt x="851" y="777"/>
                </a:lnTo>
                <a:lnTo>
                  <a:pt x="851" y="784"/>
                </a:lnTo>
                <a:lnTo>
                  <a:pt x="849" y="784"/>
                </a:lnTo>
                <a:lnTo>
                  <a:pt x="848" y="785"/>
                </a:lnTo>
                <a:lnTo>
                  <a:pt x="845" y="788"/>
                </a:lnTo>
                <a:lnTo>
                  <a:pt x="844" y="788"/>
                </a:lnTo>
                <a:lnTo>
                  <a:pt x="840" y="788"/>
                </a:lnTo>
                <a:lnTo>
                  <a:pt x="841" y="788"/>
                </a:lnTo>
                <a:lnTo>
                  <a:pt x="841" y="789"/>
                </a:lnTo>
                <a:lnTo>
                  <a:pt x="843" y="789"/>
                </a:lnTo>
                <a:lnTo>
                  <a:pt x="844" y="789"/>
                </a:lnTo>
                <a:lnTo>
                  <a:pt x="845" y="790"/>
                </a:lnTo>
                <a:lnTo>
                  <a:pt x="845" y="792"/>
                </a:lnTo>
                <a:lnTo>
                  <a:pt x="847" y="792"/>
                </a:lnTo>
                <a:lnTo>
                  <a:pt x="848" y="792"/>
                </a:lnTo>
                <a:lnTo>
                  <a:pt x="848" y="793"/>
                </a:lnTo>
                <a:lnTo>
                  <a:pt x="848" y="794"/>
                </a:lnTo>
                <a:lnTo>
                  <a:pt x="848" y="796"/>
                </a:lnTo>
                <a:lnTo>
                  <a:pt x="848" y="797"/>
                </a:lnTo>
                <a:lnTo>
                  <a:pt x="847" y="798"/>
                </a:lnTo>
                <a:lnTo>
                  <a:pt x="847" y="800"/>
                </a:lnTo>
                <a:lnTo>
                  <a:pt x="843" y="813"/>
                </a:lnTo>
                <a:lnTo>
                  <a:pt x="843" y="814"/>
                </a:lnTo>
                <a:lnTo>
                  <a:pt x="838" y="836"/>
                </a:lnTo>
                <a:lnTo>
                  <a:pt x="838" y="835"/>
                </a:lnTo>
                <a:lnTo>
                  <a:pt x="839" y="835"/>
                </a:lnTo>
                <a:lnTo>
                  <a:pt x="840" y="834"/>
                </a:lnTo>
                <a:lnTo>
                  <a:pt x="841" y="834"/>
                </a:lnTo>
                <a:lnTo>
                  <a:pt x="843" y="834"/>
                </a:lnTo>
                <a:lnTo>
                  <a:pt x="844" y="832"/>
                </a:lnTo>
                <a:lnTo>
                  <a:pt x="845" y="832"/>
                </a:lnTo>
                <a:lnTo>
                  <a:pt x="847" y="831"/>
                </a:lnTo>
                <a:lnTo>
                  <a:pt x="848" y="831"/>
                </a:lnTo>
                <a:lnTo>
                  <a:pt x="849" y="831"/>
                </a:lnTo>
                <a:lnTo>
                  <a:pt x="849" y="830"/>
                </a:lnTo>
                <a:lnTo>
                  <a:pt x="851" y="830"/>
                </a:lnTo>
                <a:lnTo>
                  <a:pt x="851" y="831"/>
                </a:lnTo>
                <a:lnTo>
                  <a:pt x="851" y="832"/>
                </a:lnTo>
                <a:lnTo>
                  <a:pt x="851" y="831"/>
                </a:lnTo>
                <a:lnTo>
                  <a:pt x="852" y="830"/>
                </a:lnTo>
                <a:lnTo>
                  <a:pt x="853" y="830"/>
                </a:lnTo>
                <a:lnTo>
                  <a:pt x="855" y="828"/>
                </a:lnTo>
                <a:lnTo>
                  <a:pt x="856" y="828"/>
                </a:lnTo>
                <a:lnTo>
                  <a:pt x="857" y="828"/>
                </a:lnTo>
                <a:lnTo>
                  <a:pt x="857" y="827"/>
                </a:lnTo>
                <a:lnTo>
                  <a:pt x="858" y="827"/>
                </a:lnTo>
                <a:lnTo>
                  <a:pt x="860" y="827"/>
                </a:lnTo>
                <a:lnTo>
                  <a:pt x="861" y="826"/>
                </a:lnTo>
                <a:lnTo>
                  <a:pt x="862" y="826"/>
                </a:lnTo>
                <a:lnTo>
                  <a:pt x="864" y="825"/>
                </a:lnTo>
                <a:lnTo>
                  <a:pt x="866" y="823"/>
                </a:lnTo>
                <a:lnTo>
                  <a:pt x="869" y="822"/>
                </a:lnTo>
                <a:lnTo>
                  <a:pt x="872" y="821"/>
                </a:lnTo>
                <a:lnTo>
                  <a:pt x="873" y="821"/>
                </a:lnTo>
                <a:lnTo>
                  <a:pt x="874" y="821"/>
                </a:lnTo>
                <a:lnTo>
                  <a:pt x="877" y="819"/>
                </a:lnTo>
                <a:lnTo>
                  <a:pt x="878" y="818"/>
                </a:lnTo>
                <a:lnTo>
                  <a:pt x="879" y="818"/>
                </a:lnTo>
                <a:lnTo>
                  <a:pt x="881" y="817"/>
                </a:lnTo>
                <a:lnTo>
                  <a:pt x="882" y="817"/>
                </a:lnTo>
                <a:lnTo>
                  <a:pt x="883" y="815"/>
                </a:lnTo>
                <a:lnTo>
                  <a:pt x="885" y="815"/>
                </a:lnTo>
                <a:lnTo>
                  <a:pt x="885" y="817"/>
                </a:lnTo>
                <a:lnTo>
                  <a:pt x="886" y="817"/>
                </a:lnTo>
                <a:lnTo>
                  <a:pt x="887" y="817"/>
                </a:lnTo>
                <a:lnTo>
                  <a:pt x="887" y="818"/>
                </a:lnTo>
                <a:lnTo>
                  <a:pt x="889" y="818"/>
                </a:lnTo>
                <a:lnTo>
                  <a:pt x="890" y="818"/>
                </a:lnTo>
                <a:lnTo>
                  <a:pt x="891" y="818"/>
                </a:lnTo>
                <a:lnTo>
                  <a:pt x="893" y="818"/>
                </a:lnTo>
                <a:lnTo>
                  <a:pt x="893" y="817"/>
                </a:lnTo>
                <a:lnTo>
                  <a:pt x="894" y="817"/>
                </a:lnTo>
                <a:lnTo>
                  <a:pt x="895" y="815"/>
                </a:lnTo>
                <a:lnTo>
                  <a:pt x="896" y="815"/>
                </a:lnTo>
                <a:lnTo>
                  <a:pt x="898" y="815"/>
                </a:lnTo>
                <a:lnTo>
                  <a:pt x="899" y="815"/>
                </a:lnTo>
                <a:lnTo>
                  <a:pt x="900" y="815"/>
                </a:lnTo>
                <a:lnTo>
                  <a:pt x="902" y="814"/>
                </a:lnTo>
                <a:lnTo>
                  <a:pt x="903" y="814"/>
                </a:lnTo>
                <a:lnTo>
                  <a:pt x="904" y="814"/>
                </a:lnTo>
                <a:lnTo>
                  <a:pt x="904" y="813"/>
                </a:lnTo>
                <a:lnTo>
                  <a:pt x="904" y="811"/>
                </a:lnTo>
                <a:lnTo>
                  <a:pt x="906" y="811"/>
                </a:lnTo>
                <a:lnTo>
                  <a:pt x="906" y="810"/>
                </a:lnTo>
                <a:lnTo>
                  <a:pt x="907" y="810"/>
                </a:lnTo>
                <a:lnTo>
                  <a:pt x="908" y="810"/>
                </a:lnTo>
                <a:lnTo>
                  <a:pt x="910" y="810"/>
                </a:lnTo>
                <a:lnTo>
                  <a:pt x="911" y="810"/>
                </a:lnTo>
                <a:lnTo>
                  <a:pt x="912" y="810"/>
                </a:lnTo>
                <a:lnTo>
                  <a:pt x="913" y="810"/>
                </a:lnTo>
                <a:lnTo>
                  <a:pt x="913" y="809"/>
                </a:lnTo>
                <a:lnTo>
                  <a:pt x="915" y="809"/>
                </a:lnTo>
                <a:lnTo>
                  <a:pt x="916" y="809"/>
                </a:lnTo>
                <a:lnTo>
                  <a:pt x="917" y="809"/>
                </a:lnTo>
                <a:lnTo>
                  <a:pt x="919" y="808"/>
                </a:lnTo>
                <a:lnTo>
                  <a:pt x="920" y="808"/>
                </a:lnTo>
                <a:lnTo>
                  <a:pt x="921" y="808"/>
                </a:lnTo>
                <a:lnTo>
                  <a:pt x="923" y="806"/>
                </a:lnTo>
                <a:lnTo>
                  <a:pt x="923" y="808"/>
                </a:lnTo>
                <a:lnTo>
                  <a:pt x="924" y="808"/>
                </a:lnTo>
                <a:lnTo>
                  <a:pt x="924" y="809"/>
                </a:lnTo>
                <a:lnTo>
                  <a:pt x="925" y="809"/>
                </a:lnTo>
                <a:lnTo>
                  <a:pt x="925" y="810"/>
                </a:lnTo>
                <a:lnTo>
                  <a:pt x="927" y="810"/>
                </a:lnTo>
                <a:lnTo>
                  <a:pt x="928" y="810"/>
                </a:lnTo>
                <a:lnTo>
                  <a:pt x="929" y="810"/>
                </a:lnTo>
                <a:lnTo>
                  <a:pt x="929" y="809"/>
                </a:lnTo>
                <a:lnTo>
                  <a:pt x="930" y="808"/>
                </a:lnTo>
                <a:lnTo>
                  <a:pt x="930" y="806"/>
                </a:lnTo>
                <a:lnTo>
                  <a:pt x="932" y="806"/>
                </a:lnTo>
                <a:lnTo>
                  <a:pt x="933" y="806"/>
                </a:lnTo>
                <a:lnTo>
                  <a:pt x="934" y="806"/>
                </a:lnTo>
                <a:lnTo>
                  <a:pt x="936" y="806"/>
                </a:lnTo>
                <a:lnTo>
                  <a:pt x="937" y="805"/>
                </a:lnTo>
                <a:lnTo>
                  <a:pt x="937" y="804"/>
                </a:lnTo>
                <a:lnTo>
                  <a:pt x="938" y="804"/>
                </a:lnTo>
                <a:lnTo>
                  <a:pt x="938" y="805"/>
                </a:lnTo>
                <a:lnTo>
                  <a:pt x="940" y="805"/>
                </a:lnTo>
                <a:lnTo>
                  <a:pt x="941" y="806"/>
                </a:lnTo>
                <a:lnTo>
                  <a:pt x="942" y="806"/>
                </a:lnTo>
                <a:lnTo>
                  <a:pt x="942" y="808"/>
                </a:lnTo>
                <a:lnTo>
                  <a:pt x="944" y="808"/>
                </a:lnTo>
                <a:lnTo>
                  <a:pt x="944" y="809"/>
                </a:lnTo>
                <a:lnTo>
                  <a:pt x="945" y="809"/>
                </a:lnTo>
                <a:lnTo>
                  <a:pt x="946" y="809"/>
                </a:lnTo>
                <a:lnTo>
                  <a:pt x="946" y="810"/>
                </a:lnTo>
                <a:lnTo>
                  <a:pt x="946" y="809"/>
                </a:lnTo>
                <a:lnTo>
                  <a:pt x="947" y="809"/>
                </a:lnTo>
                <a:lnTo>
                  <a:pt x="947" y="810"/>
                </a:lnTo>
                <a:lnTo>
                  <a:pt x="949" y="810"/>
                </a:lnTo>
                <a:lnTo>
                  <a:pt x="949" y="811"/>
                </a:lnTo>
                <a:lnTo>
                  <a:pt x="950" y="811"/>
                </a:lnTo>
                <a:lnTo>
                  <a:pt x="950" y="813"/>
                </a:lnTo>
                <a:lnTo>
                  <a:pt x="951" y="813"/>
                </a:lnTo>
                <a:lnTo>
                  <a:pt x="951" y="814"/>
                </a:lnTo>
                <a:lnTo>
                  <a:pt x="953" y="814"/>
                </a:lnTo>
                <a:lnTo>
                  <a:pt x="953" y="815"/>
                </a:lnTo>
                <a:lnTo>
                  <a:pt x="954" y="815"/>
                </a:lnTo>
                <a:lnTo>
                  <a:pt x="953" y="815"/>
                </a:lnTo>
                <a:lnTo>
                  <a:pt x="953" y="817"/>
                </a:lnTo>
                <a:lnTo>
                  <a:pt x="954" y="817"/>
                </a:lnTo>
                <a:lnTo>
                  <a:pt x="953" y="817"/>
                </a:lnTo>
                <a:lnTo>
                  <a:pt x="954" y="817"/>
                </a:lnTo>
                <a:lnTo>
                  <a:pt x="954" y="818"/>
                </a:lnTo>
                <a:lnTo>
                  <a:pt x="954" y="819"/>
                </a:lnTo>
                <a:lnTo>
                  <a:pt x="955" y="819"/>
                </a:lnTo>
                <a:lnTo>
                  <a:pt x="955" y="821"/>
                </a:lnTo>
                <a:lnTo>
                  <a:pt x="955" y="822"/>
                </a:lnTo>
                <a:lnTo>
                  <a:pt x="955" y="823"/>
                </a:lnTo>
                <a:lnTo>
                  <a:pt x="957" y="823"/>
                </a:lnTo>
                <a:lnTo>
                  <a:pt x="955" y="823"/>
                </a:lnTo>
                <a:lnTo>
                  <a:pt x="957" y="823"/>
                </a:lnTo>
                <a:lnTo>
                  <a:pt x="958" y="823"/>
                </a:lnTo>
                <a:lnTo>
                  <a:pt x="958" y="825"/>
                </a:lnTo>
                <a:lnTo>
                  <a:pt x="959" y="825"/>
                </a:lnTo>
                <a:lnTo>
                  <a:pt x="959" y="826"/>
                </a:lnTo>
                <a:lnTo>
                  <a:pt x="959" y="827"/>
                </a:lnTo>
                <a:lnTo>
                  <a:pt x="959" y="828"/>
                </a:lnTo>
                <a:lnTo>
                  <a:pt x="961" y="830"/>
                </a:lnTo>
                <a:lnTo>
                  <a:pt x="961" y="831"/>
                </a:lnTo>
                <a:lnTo>
                  <a:pt x="962" y="831"/>
                </a:lnTo>
                <a:lnTo>
                  <a:pt x="961" y="831"/>
                </a:lnTo>
                <a:lnTo>
                  <a:pt x="961" y="832"/>
                </a:lnTo>
                <a:lnTo>
                  <a:pt x="962" y="832"/>
                </a:lnTo>
                <a:lnTo>
                  <a:pt x="962" y="834"/>
                </a:lnTo>
                <a:lnTo>
                  <a:pt x="962" y="835"/>
                </a:lnTo>
                <a:lnTo>
                  <a:pt x="962" y="836"/>
                </a:lnTo>
                <a:lnTo>
                  <a:pt x="963" y="836"/>
                </a:lnTo>
                <a:lnTo>
                  <a:pt x="962" y="836"/>
                </a:lnTo>
                <a:lnTo>
                  <a:pt x="963" y="838"/>
                </a:lnTo>
                <a:lnTo>
                  <a:pt x="963" y="839"/>
                </a:lnTo>
                <a:lnTo>
                  <a:pt x="963" y="840"/>
                </a:lnTo>
                <a:lnTo>
                  <a:pt x="963" y="842"/>
                </a:lnTo>
                <a:lnTo>
                  <a:pt x="965" y="842"/>
                </a:lnTo>
                <a:lnTo>
                  <a:pt x="965" y="843"/>
                </a:lnTo>
                <a:lnTo>
                  <a:pt x="966" y="843"/>
                </a:lnTo>
                <a:lnTo>
                  <a:pt x="965" y="843"/>
                </a:lnTo>
                <a:lnTo>
                  <a:pt x="965" y="844"/>
                </a:lnTo>
                <a:lnTo>
                  <a:pt x="966" y="844"/>
                </a:lnTo>
                <a:lnTo>
                  <a:pt x="966" y="845"/>
                </a:lnTo>
                <a:lnTo>
                  <a:pt x="967" y="845"/>
                </a:lnTo>
                <a:lnTo>
                  <a:pt x="968" y="847"/>
                </a:lnTo>
                <a:lnTo>
                  <a:pt x="968" y="848"/>
                </a:lnTo>
                <a:lnTo>
                  <a:pt x="968" y="849"/>
                </a:lnTo>
                <a:lnTo>
                  <a:pt x="968" y="851"/>
                </a:lnTo>
                <a:lnTo>
                  <a:pt x="970" y="851"/>
                </a:lnTo>
                <a:lnTo>
                  <a:pt x="971" y="851"/>
                </a:lnTo>
                <a:lnTo>
                  <a:pt x="971" y="852"/>
                </a:lnTo>
                <a:lnTo>
                  <a:pt x="972" y="852"/>
                </a:lnTo>
                <a:lnTo>
                  <a:pt x="974" y="852"/>
                </a:lnTo>
                <a:lnTo>
                  <a:pt x="975" y="852"/>
                </a:lnTo>
                <a:lnTo>
                  <a:pt x="976" y="852"/>
                </a:lnTo>
                <a:lnTo>
                  <a:pt x="976" y="853"/>
                </a:lnTo>
                <a:lnTo>
                  <a:pt x="978" y="853"/>
                </a:lnTo>
                <a:lnTo>
                  <a:pt x="979" y="853"/>
                </a:lnTo>
                <a:lnTo>
                  <a:pt x="979" y="855"/>
                </a:lnTo>
                <a:lnTo>
                  <a:pt x="978" y="855"/>
                </a:lnTo>
                <a:lnTo>
                  <a:pt x="978" y="856"/>
                </a:lnTo>
                <a:lnTo>
                  <a:pt x="979" y="856"/>
                </a:lnTo>
                <a:lnTo>
                  <a:pt x="979" y="857"/>
                </a:lnTo>
                <a:lnTo>
                  <a:pt x="978" y="857"/>
                </a:lnTo>
                <a:lnTo>
                  <a:pt x="979" y="857"/>
                </a:lnTo>
                <a:lnTo>
                  <a:pt x="979" y="859"/>
                </a:lnTo>
                <a:lnTo>
                  <a:pt x="980" y="859"/>
                </a:lnTo>
                <a:lnTo>
                  <a:pt x="980" y="860"/>
                </a:lnTo>
                <a:lnTo>
                  <a:pt x="980" y="861"/>
                </a:lnTo>
                <a:lnTo>
                  <a:pt x="979" y="862"/>
                </a:lnTo>
                <a:lnTo>
                  <a:pt x="979" y="864"/>
                </a:lnTo>
                <a:lnTo>
                  <a:pt x="978" y="864"/>
                </a:lnTo>
                <a:lnTo>
                  <a:pt x="978" y="865"/>
                </a:lnTo>
                <a:lnTo>
                  <a:pt x="978" y="866"/>
                </a:lnTo>
                <a:lnTo>
                  <a:pt x="978" y="868"/>
                </a:lnTo>
                <a:lnTo>
                  <a:pt x="978" y="869"/>
                </a:lnTo>
                <a:lnTo>
                  <a:pt x="978" y="870"/>
                </a:lnTo>
                <a:lnTo>
                  <a:pt x="978" y="872"/>
                </a:lnTo>
                <a:lnTo>
                  <a:pt x="978" y="873"/>
                </a:lnTo>
                <a:lnTo>
                  <a:pt x="978" y="874"/>
                </a:lnTo>
                <a:lnTo>
                  <a:pt x="976" y="874"/>
                </a:lnTo>
                <a:lnTo>
                  <a:pt x="975" y="874"/>
                </a:lnTo>
                <a:lnTo>
                  <a:pt x="975" y="873"/>
                </a:lnTo>
                <a:lnTo>
                  <a:pt x="974" y="873"/>
                </a:lnTo>
                <a:lnTo>
                  <a:pt x="972" y="873"/>
                </a:lnTo>
                <a:lnTo>
                  <a:pt x="971" y="873"/>
                </a:lnTo>
                <a:lnTo>
                  <a:pt x="970" y="873"/>
                </a:lnTo>
                <a:lnTo>
                  <a:pt x="968" y="873"/>
                </a:lnTo>
                <a:lnTo>
                  <a:pt x="968" y="874"/>
                </a:lnTo>
                <a:lnTo>
                  <a:pt x="967" y="874"/>
                </a:lnTo>
                <a:lnTo>
                  <a:pt x="967" y="876"/>
                </a:lnTo>
                <a:lnTo>
                  <a:pt x="967" y="877"/>
                </a:lnTo>
                <a:lnTo>
                  <a:pt x="966" y="877"/>
                </a:lnTo>
                <a:lnTo>
                  <a:pt x="966" y="878"/>
                </a:lnTo>
                <a:lnTo>
                  <a:pt x="965" y="878"/>
                </a:lnTo>
                <a:lnTo>
                  <a:pt x="965" y="880"/>
                </a:lnTo>
                <a:lnTo>
                  <a:pt x="965" y="881"/>
                </a:lnTo>
                <a:lnTo>
                  <a:pt x="965" y="882"/>
                </a:lnTo>
                <a:lnTo>
                  <a:pt x="965" y="883"/>
                </a:lnTo>
                <a:lnTo>
                  <a:pt x="965" y="885"/>
                </a:lnTo>
                <a:lnTo>
                  <a:pt x="963" y="886"/>
                </a:lnTo>
                <a:lnTo>
                  <a:pt x="965" y="886"/>
                </a:lnTo>
                <a:lnTo>
                  <a:pt x="965" y="887"/>
                </a:lnTo>
                <a:lnTo>
                  <a:pt x="965" y="889"/>
                </a:lnTo>
                <a:lnTo>
                  <a:pt x="963" y="889"/>
                </a:lnTo>
                <a:lnTo>
                  <a:pt x="965" y="890"/>
                </a:lnTo>
                <a:lnTo>
                  <a:pt x="963" y="890"/>
                </a:lnTo>
                <a:lnTo>
                  <a:pt x="963" y="891"/>
                </a:lnTo>
                <a:lnTo>
                  <a:pt x="965" y="891"/>
                </a:lnTo>
                <a:lnTo>
                  <a:pt x="965" y="893"/>
                </a:lnTo>
                <a:lnTo>
                  <a:pt x="965" y="894"/>
                </a:lnTo>
                <a:lnTo>
                  <a:pt x="965" y="895"/>
                </a:lnTo>
                <a:lnTo>
                  <a:pt x="965" y="897"/>
                </a:lnTo>
                <a:lnTo>
                  <a:pt x="966" y="897"/>
                </a:lnTo>
                <a:lnTo>
                  <a:pt x="963" y="897"/>
                </a:lnTo>
                <a:lnTo>
                  <a:pt x="963" y="898"/>
                </a:lnTo>
                <a:lnTo>
                  <a:pt x="963" y="899"/>
                </a:lnTo>
                <a:lnTo>
                  <a:pt x="963" y="900"/>
                </a:lnTo>
                <a:lnTo>
                  <a:pt x="965" y="900"/>
                </a:lnTo>
                <a:lnTo>
                  <a:pt x="965" y="902"/>
                </a:lnTo>
                <a:lnTo>
                  <a:pt x="965" y="903"/>
                </a:lnTo>
                <a:lnTo>
                  <a:pt x="966" y="903"/>
                </a:lnTo>
                <a:lnTo>
                  <a:pt x="966" y="904"/>
                </a:lnTo>
                <a:lnTo>
                  <a:pt x="966" y="906"/>
                </a:lnTo>
                <a:lnTo>
                  <a:pt x="966" y="907"/>
                </a:lnTo>
                <a:lnTo>
                  <a:pt x="966" y="908"/>
                </a:lnTo>
                <a:lnTo>
                  <a:pt x="966" y="910"/>
                </a:lnTo>
                <a:lnTo>
                  <a:pt x="966" y="911"/>
                </a:lnTo>
                <a:lnTo>
                  <a:pt x="966" y="912"/>
                </a:lnTo>
                <a:lnTo>
                  <a:pt x="967" y="912"/>
                </a:lnTo>
                <a:lnTo>
                  <a:pt x="967" y="914"/>
                </a:lnTo>
                <a:lnTo>
                  <a:pt x="967" y="915"/>
                </a:lnTo>
                <a:lnTo>
                  <a:pt x="968" y="915"/>
                </a:lnTo>
                <a:lnTo>
                  <a:pt x="968" y="916"/>
                </a:lnTo>
                <a:lnTo>
                  <a:pt x="970" y="916"/>
                </a:lnTo>
                <a:lnTo>
                  <a:pt x="971" y="916"/>
                </a:lnTo>
                <a:lnTo>
                  <a:pt x="972" y="917"/>
                </a:lnTo>
                <a:lnTo>
                  <a:pt x="972" y="919"/>
                </a:lnTo>
                <a:lnTo>
                  <a:pt x="972" y="920"/>
                </a:lnTo>
                <a:lnTo>
                  <a:pt x="972" y="921"/>
                </a:lnTo>
                <a:lnTo>
                  <a:pt x="971" y="921"/>
                </a:lnTo>
                <a:lnTo>
                  <a:pt x="970" y="921"/>
                </a:lnTo>
                <a:lnTo>
                  <a:pt x="968" y="923"/>
                </a:lnTo>
                <a:lnTo>
                  <a:pt x="967" y="923"/>
                </a:lnTo>
                <a:lnTo>
                  <a:pt x="966" y="923"/>
                </a:lnTo>
                <a:lnTo>
                  <a:pt x="965" y="923"/>
                </a:lnTo>
                <a:lnTo>
                  <a:pt x="965" y="924"/>
                </a:lnTo>
                <a:lnTo>
                  <a:pt x="963" y="924"/>
                </a:lnTo>
                <a:lnTo>
                  <a:pt x="963" y="925"/>
                </a:lnTo>
                <a:lnTo>
                  <a:pt x="962" y="925"/>
                </a:lnTo>
                <a:lnTo>
                  <a:pt x="961" y="925"/>
                </a:lnTo>
                <a:lnTo>
                  <a:pt x="961" y="927"/>
                </a:lnTo>
                <a:lnTo>
                  <a:pt x="959" y="927"/>
                </a:lnTo>
                <a:lnTo>
                  <a:pt x="959" y="928"/>
                </a:lnTo>
                <a:lnTo>
                  <a:pt x="958" y="928"/>
                </a:lnTo>
                <a:lnTo>
                  <a:pt x="958" y="929"/>
                </a:lnTo>
                <a:lnTo>
                  <a:pt x="958" y="931"/>
                </a:lnTo>
                <a:lnTo>
                  <a:pt x="957" y="931"/>
                </a:lnTo>
                <a:lnTo>
                  <a:pt x="957" y="932"/>
                </a:lnTo>
                <a:lnTo>
                  <a:pt x="957" y="933"/>
                </a:lnTo>
                <a:lnTo>
                  <a:pt x="958" y="933"/>
                </a:lnTo>
                <a:lnTo>
                  <a:pt x="957" y="933"/>
                </a:lnTo>
                <a:lnTo>
                  <a:pt x="957" y="934"/>
                </a:lnTo>
                <a:lnTo>
                  <a:pt x="957" y="936"/>
                </a:lnTo>
                <a:lnTo>
                  <a:pt x="957" y="937"/>
                </a:lnTo>
                <a:lnTo>
                  <a:pt x="955" y="937"/>
                </a:lnTo>
                <a:lnTo>
                  <a:pt x="957" y="937"/>
                </a:lnTo>
                <a:lnTo>
                  <a:pt x="957" y="938"/>
                </a:lnTo>
                <a:lnTo>
                  <a:pt x="957" y="937"/>
                </a:lnTo>
                <a:lnTo>
                  <a:pt x="958" y="937"/>
                </a:lnTo>
                <a:lnTo>
                  <a:pt x="958" y="938"/>
                </a:lnTo>
                <a:lnTo>
                  <a:pt x="958" y="937"/>
                </a:lnTo>
                <a:lnTo>
                  <a:pt x="958" y="938"/>
                </a:lnTo>
                <a:lnTo>
                  <a:pt x="959" y="938"/>
                </a:lnTo>
                <a:lnTo>
                  <a:pt x="961" y="938"/>
                </a:lnTo>
                <a:lnTo>
                  <a:pt x="961" y="937"/>
                </a:lnTo>
                <a:lnTo>
                  <a:pt x="961" y="936"/>
                </a:lnTo>
                <a:lnTo>
                  <a:pt x="961" y="934"/>
                </a:lnTo>
                <a:lnTo>
                  <a:pt x="962" y="934"/>
                </a:lnTo>
                <a:lnTo>
                  <a:pt x="963" y="936"/>
                </a:lnTo>
                <a:lnTo>
                  <a:pt x="965" y="936"/>
                </a:lnTo>
                <a:lnTo>
                  <a:pt x="966" y="936"/>
                </a:lnTo>
                <a:lnTo>
                  <a:pt x="966" y="937"/>
                </a:lnTo>
                <a:lnTo>
                  <a:pt x="967" y="937"/>
                </a:lnTo>
                <a:lnTo>
                  <a:pt x="968" y="937"/>
                </a:lnTo>
                <a:lnTo>
                  <a:pt x="968" y="936"/>
                </a:lnTo>
                <a:lnTo>
                  <a:pt x="968" y="937"/>
                </a:lnTo>
                <a:lnTo>
                  <a:pt x="970" y="937"/>
                </a:lnTo>
                <a:lnTo>
                  <a:pt x="970" y="938"/>
                </a:lnTo>
                <a:lnTo>
                  <a:pt x="971" y="937"/>
                </a:lnTo>
                <a:lnTo>
                  <a:pt x="971" y="938"/>
                </a:lnTo>
                <a:lnTo>
                  <a:pt x="971" y="940"/>
                </a:lnTo>
                <a:lnTo>
                  <a:pt x="970" y="940"/>
                </a:lnTo>
                <a:lnTo>
                  <a:pt x="971" y="940"/>
                </a:lnTo>
                <a:lnTo>
                  <a:pt x="971" y="941"/>
                </a:lnTo>
                <a:lnTo>
                  <a:pt x="972" y="941"/>
                </a:lnTo>
                <a:lnTo>
                  <a:pt x="972" y="942"/>
                </a:lnTo>
                <a:lnTo>
                  <a:pt x="974" y="942"/>
                </a:lnTo>
                <a:lnTo>
                  <a:pt x="974" y="944"/>
                </a:lnTo>
                <a:lnTo>
                  <a:pt x="975" y="944"/>
                </a:lnTo>
                <a:lnTo>
                  <a:pt x="976" y="944"/>
                </a:lnTo>
                <a:lnTo>
                  <a:pt x="978" y="944"/>
                </a:lnTo>
                <a:lnTo>
                  <a:pt x="979" y="944"/>
                </a:lnTo>
                <a:lnTo>
                  <a:pt x="980" y="944"/>
                </a:lnTo>
                <a:lnTo>
                  <a:pt x="982" y="944"/>
                </a:lnTo>
                <a:lnTo>
                  <a:pt x="983" y="944"/>
                </a:lnTo>
                <a:lnTo>
                  <a:pt x="984" y="944"/>
                </a:lnTo>
                <a:lnTo>
                  <a:pt x="985" y="944"/>
                </a:lnTo>
                <a:lnTo>
                  <a:pt x="987" y="944"/>
                </a:lnTo>
                <a:lnTo>
                  <a:pt x="988" y="944"/>
                </a:lnTo>
                <a:lnTo>
                  <a:pt x="989" y="944"/>
                </a:lnTo>
                <a:lnTo>
                  <a:pt x="991" y="942"/>
                </a:lnTo>
                <a:lnTo>
                  <a:pt x="992" y="942"/>
                </a:lnTo>
                <a:lnTo>
                  <a:pt x="993" y="941"/>
                </a:lnTo>
                <a:lnTo>
                  <a:pt x="993" y="942"/>
                </a:lnTo>
                <a:lnTo>
                  <a:pt x="995" y="941"/>
                </a:lnTo>
                <a:lnTo>
                  <a:pt x="996" y="941"/>
                </a:lnTo>
                <a:lnTo>
                  <a:pt x="997" y="941"/>
                </a:lnTo>
                <a:lnTo>
                  <a:pt x="997" y="942"/>
                </a:lnTo>
                <a:lnTo>
                  <a:pt x="997" y="944"/>
                </a:lnTo>
                <a:lnTo>
                  <a:pt x="999" y="942"/>
                </a:lnTo>
                <a:lnTo>
                  <a:pt x="999" y="944"/>
                </a:lnTo>
                <a:lnTo>
                  <a:pt x="1000" y="944"/>
                </a:lnTo>
                <a:lnTo>
                  <a:pt x="1001" y="945"/>
                </a:lnTo>
                <a:lnTo>
                  <a:pt x="1002" y="945"/>
                </a:lnTo>
                <a:lnTo>
                  <a:pt x="1004" y="945"/>
                </a:lnTo>
                <a:lnTo>
                  <a:pt x="1004" y="946"/>
                </a:lnTo>
                <a:lnTo>
                  <a:pt x="1005" y="946"/>
                </a:lnTo>
                <a:lnTo>
                  <a:pt x="1005" y="945"/>
                </a:lnTo>
                <a:lnTo>
                  <a:pt x="1006" y="945"/>
                </a:lnTo>
                <a:lnTo>
                  <a:pt x="1006" y="946"/>
                </a:lnTo>
                <a:lnTo>
                  <a:pt x="1008" y="946"/>
                </a:lnTo>
                <a:lnTo>
                  <a:pt x="1009" y="946"/>
                </a:lnTo>
                <a:lnTo>
                  <a:pt x="1010" y="946"/>
                </a:lnTo>
                <a:lnTo>
                  <a:pt x="1010" y="948"/>
                </a:lnTo>
                <a:lnTo>
                  <a:pt x="1012" y="948"/>
                </a:lnTo>
                <a:lnTo>
                  <a:pt x="1012" y="949"/>
                </a:lnTo>
                <a:lnTo>
                  <a:pt x="1013" y="949"/>
                </a:lnTo>
                <a:lnTo>
                  <a:pt x="1014" y="949"/>
                </a:lnTo>
                <a:lnTo>
                  <a:pt x="1014" y="948"/>
                </a:lnTo>
                <a:lnTo>
                  <a:pt x="1016" y="948"/>
                </a:lnTo>
                <a:lnTo>
                  <a:pt x="1017" y="949"/>
                </a:lnTo>
                <a:lnTo>
                  <a:pt x="1018" y="949"/>
                </a:lnTo>
                <a:lnTo>
                  <a:pt x="1019" y="949"/>
                </a:lnTo>
                <a:lnTo>
                  <a:pt x="1019" y="950"/>
                </a:lnTo>
                <a:lnTo>
                  <a:pt x="1019" y="951"/>
                </a:lnTo>
                <a:lnTo>
                  <a:pt x="1021" y="951"/>
                </a:lnTo>
                <a:lnTo>
                  <a:pt x="1022" y="951"/>
                </a:lnTo>
                <a:lnTo>
                  <a:pt x="1023" y="951"/>
                </a:lnTo>
                <a:lnTo>
                  <a:pt x="1025" y="951"/>
                </a:lnTo>
                <a:lnTo>
                  <a:pt x="1026" y="951"/>
                </a:lnTo>
                <a:lnTo>
                  <a:pt x="1027" y="951"/>
                </a:lnTo>
                <a:lnTo>
                  <a:pt x="1029" y="951"/>
                </a:lnTo>
                <a:lnTo>
                  <a:pt x="1029" y="950"/>
                </a:lnTo>
                <a:lnTo>
                  <a:pt x="1030" y="950"/>
                </a:lnTo>
                <a:lnTo>
                  <a:pt x="1031" y="950"/>
                </a:lnTo>
                <a:lnTo>
                  <a:pt x="1031" y="949"/>
                </a:lnTo>
                <a:lnTo>
                  <a:pt x="1031" y="950"/>
                </a:lnTo>
                <a:lnTo>
                  <a:pt x="1033" y="950"/>
                </a:lnTo>
                <a:lnTo>
                  <a:pt x="1034" y="950"/>
                </a:lnTo>
                <a:lnTo>
                  <a:pt x="1035" y="950"/>
                </a:lnTo>
                <a:lnTo>
                  <a:pt x="1037" y="950"/>
                </a:lnTo>
                <a:lnTo>
                  <a:pt x="1038" y="950"/>
                </a:lnTo>
                <a:lnTo>
                  <a:pt x="1039" y="950"/>
                </a:lnTo>
                <a:lnTo>
                  <a:pt x="1039" y="951"/>
                </a:lnTo>
                <a:lnTo>
                  <a:pt x="1039" y="953"/>
                </a:lnTo>
                <a:lnTo>
                  <a:pt x="1039" y="954"/>
                </a:lnTo>
                <a:lnTo>
                  <a:pt x="1039" y="955"/>
                </a:lnTo>
                <a:lnTo>
                  <a:pt x="1040" y="955"/>
                </a:lnTo>
                <a:lnTo>
                  <a:pt x="1042" y="955"/>
                </a:lnTo>
                <a:lnTo>
                  <a:pt x="1043" y="955"/>
                </a:lnTo>
                <a:lnTo>
                  <a:pt x="1043" y="957"/>
                </a:lnTo>
                <a:lnTo>
                  <a:pt x="1044" y="961"/>
                </a:lnTo>
                <a:lnTo>
                  <a:pt x="1046" y="961"/>
                </a:lnTo>
                <a:lnTo>
                  <a:pt x="1046" y="962"/>
                </a:lnTo>
                <a:lnTo>
                  <a:pt x="1047" y="962"/>
                </a:lnTo>
                <a:lnTo>
                  <a:pt x="1048" y="963"/>
                </a:lnTo>
                <a:lnTo>
                  <a:pt x="1050" y="963"/>
                </a:lnTo>
                <a:lnTo>
                  <a:pt x="1051" y="962"/>
                </a:lnTo>
                <a:lnTo>
                  <a:pt x="1055" y="962"/>
                </a:lnTo>
                <a:lnTo>
                  <a:pt x="1056" y="963"/>
                </a:lnTo>
                <a:lnTo>
                  <a:pt x="1056" y="965"/>
                </a:lnTo>
                <a:lnTo>
                  <a:pt x="1056" y="967"/>
                </a:lnTo>
                <a:lnTo>
                  <a:pt x="1056" y="969"/>
                </a:lnTo>
                <a:lnTo>
                  <a:pt x="1056" y="970"/>
                </a:lnTo>
                <a:lnTo>
                  <a:pt x="1057" y="972"/>
                </a:lnTo>
                <a:lnTo>
                  <a:pt x="1057" y="975"/>
                </a:lnTo>
                <a:lnTo>
                  <a:pt x="1057" y="976"/>
                </a:lnTo>
                <a:lnTo>
                  <a:pt x="1057" y="978"/>
                </a:lnTo>
                <a:lnTo>
                  <a:pt x="1056" y="978"/>
                </a:lnTo>
                <a:lnTo>
                  <a:pt x="1056" y="979"/>
                </a:lnTo>
                <a:lnTo>
                  <a:pt x="1057" y="980"/>
                </a:lnTo>
                <a:lnTo>
                  <a:pt x="1056" y="982"/>
                </a:lnTo>
                <a:lnTo>
                  <a:pt x="1055" y="983"/>
                </a:lnTo>
                <a:lnTo>
                  <a:pt x="1054" y="984"/>
                </a:lnTo>
                <a:lnTo>
                  <a:pt x="1055" y="984"/>
                </a:lnTo>
                <a:lnTo>
                  <a:pt x="1056" y="986"/>
                </a:lnTo>
                <a:lnTo>
                  <a:pt x="1056" y="987"/>
                </a:lnTo>
                <a:lnTo>
                  <a:pt x="1057" y="987"/>
                </a:lnTo>
                <a:lnTo>
                  <a:pt x="1059" y="987"/>
                </a:lnTo>
                <a:lnTo>
                  <a:pt x="1059" y="988"/>
                </a:lnTo>
                <a:lnTo>
                  <a:pt x="1060" y="988"/>
                </a:lnTo>
                <a:lnTo>
                  <a:pt x="1061" y="988"/>
                </a:lnTo>
                <a:lnTo>
                  <a:pt x="1063" y="988"/>
                </a:lnTo>
                <a:lnTo>
                  <a:pt x="1063" y="989"/>
                </a:lnTo>
                <a:lnTo>
                  <a:pt x="1064" y="989"/>
                </a:lnTo>
                <a:lnTo>
                  <a:pt x="1065" y="989"/>
                </a:lnTo>
                <a:lnTo>
                  <a:pt x="1065" y="991"/>
                </a:lnTo>
                <a:lnTo>
                  <a:pt x="1067" y="991"/>
                </a:lnTo>
                <a:lnTo>
                  <a:pt x="1068" y="991"/>
                </a:lnTo>
                <a:lnTo>
                  <a:pt x="1069" y="992"/>
                </a:lnTo>
                <a:lnTo>
                  <a:pt x="1069" y="993"/>
                </a:lnTo>
                <a:lnTo>
                  <a:pt x="1071" y="993"/>
                </a:lnTo>
                <a:lnTo>
                  <a:pt x="1072" y="993"/>
                </a:lnTo>
                <a:lnTo>
                  <a:pt x="1073" y="995"/>
                </a:lnTo>
                <a:lnTo>
                  <a:pt x="1074" y="995"/>
                </a:lnTo>
                <a:lnTo>
                  <a:pt x="1076" y="995"/>
                </a:lnTo>
                <a:lnTo>
                  <a:pt x="1077" y="995"/>
                </a:lnTo>
                <a:lnTo>
                  <a:pt x="1078" y="996"/>
                </a:lnTo>
                <a:lnTo>
                  <a:pt x="1082" y="997"/>
                </a:lnTo>
                <a:lnTo>
                  <a:pt x="1082" y="999"/>
                </a:lnTo>
                <a:lnTo>
                  <a:pt x="1084" y="1000"/>
                </a:lnTo>
                <a:lnTo>
                  <a:pt x="1085" y="1001"/>
                </a:lnTo>
                <a:lnTo>
                  <a:pt x="1086" y="1003"/>
                </a:lnTo>
                <a:lnTo>
                  <a:pt x="1088" y="1004"/>
                </a:lnTo>
                <a:lnTo>
                  <a:pt x="1088" y="1005"/>
                </a:lnTo>
                <a:lnTo>
                  <a:pt x="1089" y="1005"/>
                </a:lnTo>
                <a:lnTo>
                  <a:pt x="1089" y="1006"/>
                </a:lnTo>
                <a:lnTo>
                  <a:pt x="1090" y="1008"/>
                </a:lnTo>
                <a:lnTo>
                  <a:pt x="1090" y="1009"/>
                </a:lnTo>
                <a:lnTo>
                  <a:pt x="1091" y="1010"/>
                </a:lnTo>
                <a:lnTo>
                  <a:pt x="1091" y="1012"/>
                </a:lnTo>
                <a:lnTo>
                  <a:pt x="1090" y="1013"/>
                </a:lnTo>
                <a:lnTo>
                  <a:pt x="1089" y="1013"/>
                </a:lnTo>
                <a:lnTo>
                  <a:pt x="1088" y="1013"/>
                </a:lnTo>
                <a:lnTo>
                  <a:pt x="1086" y="1014"/>
                </a:lnTo>
                <a:lnTo>
                  <a:pt x="1085" y="1014"/>
                </a:lnTo>
                <a:lnTo>
                  <a:pt x="1084" y="1014"/>
                </a:lnTo>
                <a:lnTo>
                  <a:pt x="1082" y="1016"/>
                </a:lnTo>
                <a:lnTo>
                  <a:pt x="1081" y="1016"/>
                </a:lnTo>
                <a:lnTo>
                  <a:pt x="1078" y="1016"/>
                </a:lnTo>
                <a:lnTo>
                  <a:pt x="1077" y="1017"/>
                </a:lnTo>
                <a:lnTo>
                  <a:pt x="1076" y="1017"/>
                </a:lnTo>
                <a:lnTo>
                  <a:pt x="1076" y="1018"/>
                </a:lnTo>
                <a:lnTo>
                  <a:pt x="1074" y="1020"/>
                </a:lnTo>
                <a:lnTo>
                  <a:pt x="1074" y="1021"/>
                </a:lnTo>
                <a:lnTo>
                  <a:pt x="1073" y="1022"/>
                </a:lnTo>
                <a:lnTo>
                  <a:pt x="1073" y="1023"/>
                </a:lnTo>
                <a:lnTo>
                  <a:pt x="1073" y="1025"/>
                </a:lnTo>
                <a:lnTo>
                  <a:pt x="1073" y="1026"/>
                </a:lnTo>
                <a:lnTo>
                  <a:pt x="1072" y="1027"/>
                </a:lnTo>
                <a:lnTo>
                  <a:pt x="1072" y="1029"/>
                </a:lnTo>
                <a:lnTo>
                  <a:pt x="1072" y="1030"/>
                </a:lnTo>
                <a:lnTo>
                  <a:pt x="1073" y="1030"/>
                </a:lnTo>
                <a:lnTo>
                  <a:pt x="1074" y="1030"/>
                </a:lnTo>
                <a:lnTo>
                  <a:pt x="1076" y="1031"/>
                </a:lnTo>
                <a:lnTo>
                  <a:pt x="1077" y="1031"/>
                </a:lnTo>
                <a:lnTo>
                  <a:pt x="1077" y="1033"/>
                </a:lnTo>
                <a:lnTo>
                  <a:pt x="1078" y="1034"/>
                </a:lnTo>
                <a:lnTo>
                  <a:pt x="1080" y="1035"/>
                </a:lnTo>
                <a:lnTo>
                  <a:pt x="1081" y="1037"/>
                </a:lnTo>
                <a:lnTo>
                  <a:pt x="1082" y="1038"/>
                </a:lnTo>
                <a:lnTo>
                  <a:pt x="1082" y="1039"/>
                </a:lnTo>
                <a:lnTo>
                  <a:pt x="1082" y="1041"/>
                </a:lnTo>
                <a:lnTo>
                  <a:pt x="1082" y="1043"/>
                </a:lnTo>
                <a:lnTo>
                  <a:pt x="1082" y="1044"/>
                </a:lnTo>
                <a:lnTo>
                  <a:pt x="1081" y="1046"/>
                </a:lnTo>
                <a:lnTo>
                  <a:pt x="1082" y="1048"/>
                </a:lnTo>
                <a:lnTo>
                  <a:pt x="1082" y="1050"/>
                </a:lnTo>
                <a:lnTo>
                  <a:pt x="1082" y="1051"/>
                </a:lnTo>
                <a:lnTo>
                  <a:pt x="1081" y="1052"/>
                </a:lnTo>
                <a:lnTo>
                  <a:pt x="1080" y="1051"/>
                </a:lnTo>
                <a:lnTo>
                  <a:pt x="1078" y="1051"/>
                </a:lnTo>
                <a:lnTo>
                  <a:pt x="1077" y="1051"/>
                </a:lnTo>
                <a:lnTo>
                  <a:pt x="1076" y="1051"/>
                </a:lnTo>
                <a:lnTo>
                  <a:pt x="1074" y="1051"/>
                </a:lnTo>
                <a:lnTo>
                  <a:pt x="1073" y="1051"/>
                </a:lnTo>
                <a:lnTo>
                  <a:pt x="1072" y="1051"/>
                </a:lnTo>
                <a:lnTo>
                  <a:pt x="1071" y="1051"/>
                </a:lnTo>
                <a:lnTo>
                  <a:pt x="1069" y="1051"/>
                </a:lnTo>
                <a:lnTo>
                  <a:pt x="1068" y="1050"/>
                </a:lnTo>
                <a:lnTo>
                  <a:pt x="1067" y="1051"/>
                </a:lnTo>
                <a:lnTo>
                  <a:pt x="1065" y="1051"/>
                </a:lnTo>
                <a:lnTo>
                  <a:pt x="1064" y="1051"/>
                </a:lnTo>
                <a:lnTo>
                  <a:pt x="1063" y="1051"/>
                </a:lnTo>
                <a:lnTo>
                  <a:pt x="1061" y="1052"/>
                </a:lnTo>
                <a:lnTo>
                  <a:pt x="1060" y="1054"/>
                </a:lnTo>
                <a:lnTo>
                  <a:pt x="1060" y="1052"/>
                </a:lnTo>
                <a:lnTo>
                  <a:pt x="1057" y="1051"/>
                </a:lnTo>
                <a:lnTo>
                  <a:pt x="1055" y="1051"/>
                </a:lnTo>
                <a:lnTo>
                  <a:pt x="1054" y="1051"/>
                </a:lnTo>
                <a:lnTo>
                  <a:pt x="1052" y="1051"/>
                </a:lnTo>
                <a:lnTo>
                  <a:pt x="1051" y="1051"/>
                </a:lnTo>
                <a:lnTo>
                  <a:pt x="1051" y="1052"/>
                </a:lnTo>
                <a:lnTo>
                  <a:pt x="1050" y="1052"/>
                </a:lnTo>
                <a:lnTo>
                  <a:pt x="1048" y="1052"/>
                </a:lnTo>
                <a:lnTo>
                  <a:pt x="1047" y="1052"/>
                </a:lnTo>
                <a:lnTo>
                  <a:pt x="1046" y="1054"/>
                </a:lnTo>
                <a:lnTo>
                  <a:pt x="1042" y="1054"/>
                </a:lnTo>
                <a:lnTo>
                  <a:pt x="1040" y="1054"/>
                </a:lnTo>
                <a:lnTo>
                  <a:pt x="1038" y="1054"/>
                </a:lnTo>
                <a:lnTo>
                  <a:pt x="1037" y="1054"/>
                </a:lnTo>
                <a:lnTo>
                  <a:pt x="1035" y="1054"/>
                </a:lnTo>
                <a:lnTo>
                  <a:pt x="1034" y="1054"/>
                </a:lnTo>
                <a:lnTo>
                  <a:pt x="1033" y="1054"/>
                </a:lnTo>
                <a:lnTo>
                  <a:pt x="1031" y="1054"/>
                </a:lnTo>
                <a:lnTo>
                  <a:pt x="1027" y="1056"/>
                </a:lnTo>
                <a:lnTo>
                  <a:pt x="1027" y="1055"/>
                </a:lnTo>
                <a:lnTo>
                  <a:pt x="1025" y="1056"/>
                </a:lnTo>
                <a:lnTo>
                  <a:pt x="1022" y="1058"/>
                </a:lnTo>
                <a:lnTo>
                  <a:pt x="1021" y="1059"/>
                </a:lnTo>
                <a:lnTo>
                  <a:pt x="1021" y="1060"/>
                </a:lnTo>
                <a:lnTo>
                  <a:pt x="1022" y="1061"/>
                </a:lnTo>
                <a:lnTo>
                  <a:pt x="1023" y="1061"/>
                </a:lnTo>
                <a:lnTo>
                  <a:pt x="1025" y="1061"/>
                </a:lnTo>
                <a:lnTo>
                  <a:pt x="1025" y="1063"/>
                </a:lnTo>
                <a:lnTo>
                  <a:pt x="1025" y="1065"/>
                </a:lnTo>
                <a:lnTo>
                  <a:pt x="1025" y="1067"/>
                </a:lnTo>
                <a:lnTo>
                  <a:pt x="1023" y="1067"/>
                </a:lnTo>
                <a:lnTo>
                  <a:pt x="1022" y="1067"/>
                </a:lnTo>
                <a:lnTo>
                  <a:pt x="1021" y="1068"/>
                </a:lnTo>
                <a:lnTo>
                  <a:pt x="1019" y="1068"/>
                </a:lnTo>
                <a:lnTo>
                  <a:pt x="1019" y="1069"/>
                </a:lnTo>
                <a:lnTo>
                  <a:pt x="1019" y="1071"/>
                </a:lnTo>
                <a:lnTo>
                  <a:pt x="1019" y="1072"/>
                </a:lnTo>
                <a:lnTo>
                  <a:pt x="1019" y="1073"/>
                </a:lnTo>
                <a:lnTo>
                  <a:pt x="1019" y="1075"/>
                </a:lnTo>
                <a:lnTo>
                  <a:pt x="1019" y="1076"/>
                </a:lnTo>
                <a:lnTo>
                  <a:pt x="1019" y="1077"/>
                </a:lnTo>
                <a:lnTo>
                  <a:pt x="1021" y="1077"/>
                </a:lnTo>
                <a:lnTo>
                  <a:pt x="1021" y="1076"/>
                </a:lnTo>
                <a:lnTo>
                  <a:pt x="1022" y="1075"/>
                </a:lnTo>
                <a:lnTo>
                  <a:pt x="1023" y="1073"/>
                </a:lnTo>
                <a:lnTo>
                  <a:pt x="1026" y="1073"/>
                </a:lnTo>
                <a:lnTo>
                  <a:pt x="1027" y="1072"/>
                </a:lnTo>
                <a:lnTo>
                  <a:pt x="1029" y="1073"/>
                </a:lnTo>
                <a:lnTo>
                  <a:pt x="1029" y="1075"/>
                </a:lnTo>
                <a:lnTo>
                  <a:pt x="1029" y="1076"/>
                </a:lnTo>
                <a:lnTo>
                  <a:pt x="1027" y="1077"/>
                </a:lnTo>
                <a:lnTo>
                  <a:pt x="1026" y="1077"/>
                </a:lnTo>
                <a:lnTo>
                  <a:pt x="1026" y="1078"/>
                </a:lnTo>
                <a:lnTo>
                  <a:pt x="1025" y="1078"/>
                </a:lnTo>
                <a:lnTo>
                  <a:pt x="1025" y="1080"/>
                </a:lnTo>
                <a:lnTo>
                  <a:pt x="1023" y="1080"/>
                </a:lnTo>
                <a:lnTo>
                  <a:pt x="1022" y="1080"/>
                </a:lnTo>
                <a:lnTo>
                  <a:pt x="1021" y="1080"/>
                </a:lnTo>
                <a:lnTo>
                  <a:pt x="1021" y="1082"/>
                </a:lnTo>
                <a:lnTo>
                  <a:pt x="1021" y="1084"/>
                </a:lnTo>
                <a:lnTo>
                  <a:pt x="1021" y="1085"/>
                </a:lnTo>
                <a:lnTo>
                  <a:pt x="1021" y="1086"/>
                </a:lnTo>
                <a:lnTo>
                  <a:pt x="1019" y="1088"/>
                </a:lnTo>
                <a:lnTo>
                  <a:pt x="1018" y="1088"/>
                </a:lnTo>
                <a:lnTo>
                  <a:pt x="1017" y="1086"/>
                </a:lnTo>
                <a:lnTo>
                  <a:pt x="1016" y="1086"/>
                </a:lnTo>
                <a:lnTo>
                  <a:pt x="1016" y="1085"/>
                </a:lnTo>
                <a:lnTo>
                  <a:pt x="1014" y="1085"/>
                </a:lnTo>
                <a:lnTo>
                  <a:pt x="1012" y="1085"/>
                </a:lnTo>
                <a:lnTo>
                  <a:pt x="1012" y="1088"/>
                </a:lnTo>
                <a:lnTo>
                  <a:pt x="1012" y="1089"/>
                </a:lnTo>
                <a:lnTo>
                  <a:pt x="1012" y="1090"/>
                </a:lnTo>
                <a:lnTo>
                  <a:pt x="1010" y="1090"/>
                </a:lnTo>
                <a:lnTo>
                  <a:pt x="1009" y="1092"/>
                </a:lnTo>
                <a:lnTo>
                  <a:pt x="1005" y="1092"/>
                </a:lnTo>
                <a:lnTo>
                  <a:pt x="1005" y="1093"/>
                </a:lnTo>
                <a:lnTo>
                  <a:pt x="1004" y="1093"/>
                </a:lnTo>
                <a:lnTo>
                  <a:pt x="1002" y="1093"/>
                </a:lnTo>
                <a:lnTo>
                  <a:pt x="1001" y="1093"/>
                </a:lnTo>
                <a:lnTo>
                  <a:pt x="1000" y="1093"/>
                </a:lnTo>
                <a:lnTo>
                  <a:pt x="997" y="1093"/>
                </a:lnTo>
                <a:lnTo>
                  <a:pt x="996" y="1093"/>
                </a:lnTo>
                <a:lnTo>
                  <a:pt x="995" y="1093"/>
                </a:lnTo>
                <a:lnTo>
                  <a:pt x="993" y="1093"/>
                </a:lnTo>
                <a:lnTo>
                  <a:pt x="992" y="1093"/>
                </a:lnTo>
                <a:lnTo>
                  <a:pt x="992" y="1094"/>
                </a:lnTo>
                <a:lnTo>
                  <a:pt x="989" y="1094"/>
                </a:lnTo>
                <a:lnTo>
                  <a:pt x="988" y="1094"/>
                </a:lnTo>
                <a:lnTo>
                  <a:pt x="987" y="1095"/>
                </a:lnTo>
                <a:lnTo>
                  <a:pt x="985" y="1094"/>
                </a:lnTo>
                <a:lnTo>
                  <a:pt x="984" y="1094"/>
                </a:lnTo>
                <a:lnTo>
                  <a:pt x="983" y="1094"/>
                </a:lnTo>
                <a:lnTo>
                  <a:pt x="982" y="1094"/>
                </a:lnTo>
                <a:lnTo>
                  <a:pt x="980" y="1094"/>
                </a:lnTo>
                <a:lnTo>
                  <a:pt x="976" y="1094"/>
                </a:lnTo>
                <a:lnTo>
                  <a:pt x="976" y="1093"/>
                </a:lnTo>
                <a:lnTo>
                  <a:pt x="975" y="1093"/>
                </a:lnTo>
                <a:lnTo>
                  <a:pt x="974" y="1093"/>
                </a:lnTo>
                <a:lnTo>
                  <a:pt x="972" y="1092"/>
                </a:lnTo>
                <a:lnTo>
                  <a:pt x="971" y="1092"/>
                </a:lnTo>
                <a:lnTo>
                  <a:pt x="970" y="1092"/>
                </a:lnTo>
                <a:lnTo>
                  <a:pt x="968" y="1092"/>
                </a:lnTo>
                <a:lnTo>
                  <a:pt x="968" y="1093"/>
                </a:lnTo>
                <a:lnTo>
                  <a:pt x="970" y="1094"/>
                </a:lnTo>
                <a:lnTo>
                  <a:pt x="970" y="1095"/>
                </a:lnTo>
                <a:lnTo>
                  <a:pt x="970" y="1097"/>
                </a:lnTo>
                <a:lnTo>
                  <a:pt x="970" y="1098"/>
                </a:lnTo>
                <a:lnTo>
                  <a:pt x="968" y="1098"/>
                </a:lnTo>
                <a:lnTo>
                  <a:pt x="968" y="1099"/>
                </a:lnTo>
                <a:lnTo>
                  <a:pt x="970" y="1101"/>
                </a:lnTo>
                <a:lnTo>
                  <a:pt x="971" y="1102"/>
                </a:lnTo>
                <a:lnTo>
                  <a:pt x="971" y="1103"/>
                </a:lnTo>
                <a:lnTo>
                  <a:pt x="972" y="1103"/>
                </a:lnTo>
                <a:lnTo>
                  <a:pt x="972" y="1105"/>
                </a:lnTo>
                <a:lnTo>
                  <a:pt x="974" y="1105"/>
                </a:lnTo>
                <a:lnTo>
                  <a:pt x="974" y="1106"/>
                </a:lnTo>
                <a:lnTo>
                  <a:pt x="975" y="1106"/>
                </a:lnTo>
                <a:lnTo>
                  <a:pt x="976" y="1106"/>
                </a:lnTo>
                <a:lnTo>
                  <a:pt x="978" y="1107"/>
                </a:lnTo>
                <a:lnTo>
                  <a:pt x="978" y="1109"/>
                </a:lnTo>
                <a:lnTo>
                  <a:pt x="979" y="1109"/>
                </a:lnTo>
                <a:lnTo>
                  <a:pt x="978" y="1110"/>
                </a:lnTo>
                <a:lnTo>
                  <a:pt x="978" y="1111"/>
                </a:lnTo>
                <a:lnTo>
                  <a:pt x="976" y="1113"/>
                </a:lnTo>
                <a:lnTo>
                  <a:pt x="976" y="1114"/>
                </a:lnTo>
                <a:lnTo>
                  <a:pt x="976" y="1115"/>
                </a:lnTo>
                <a:lnTo>
                  <a:pt x="978" y="1116"/>
                </a:lnTo>
                <a:lnTo>
                  <a:pt x="979" y="1116"/>
                </a:lnTo>
                <a:lnTo>
                  <a:pt x="979" y="1118"/>
                </a:lnTo>
                <a:lnTo>
                  <a:pt x="980" y="1118"/>
                </a:lnTo>
                <a:lnTo>
                  <a:pt x="982" y="1118"/>
                </a:lnTo>
                <a:lnTo>
                  <a:pt x="983" y="1118"/>
                </a:lnTo>
                <a:lnTo>
                  <a:pt x="984" y="1119"/>
                </a:lnTo>
                <a:lnTo>
                  <a:pt x="984" y="1120"/>
                </a:lnTo>
                <a:lnTo>
                  <a:pt x="984" y="1122"/>
                </a:lnTo>
                <a:lnTo>
                  <a:pt x="984" y="1123"/>
                </a:lnTo>
                <a:lnTo>
                  <a:pt x="985" y="1123"/>
                </a:lnTo>
                <a:lnTo>
                  <a:pt x="984" y="1124"/>
                </a:lnTo>
                <a:lnTo>
                  <a:pt x="984" y="1126"/>
                </a:lnTo>
                <a:lnTo>
                  <a:pt x="984" y="1127"/>
                </a:lnTo>
                <a:lnTo>
                  <a:pt x="985" y="1127"/>
                </a:lnTo>
                <a:lnTo>
                  <a:pt x="987" y="1127"/>
                </a:lnTo>
                <a:lnTo>
                  <a:pt x="987" y="1128"/>
                </a:lnTo>
                <a:lnTo>
                  <a:pt x="987" y="1130"/>
                </a:lnTo>
                <a:lnTo>
                  <a:pt x="985" y="1131"/>
                </a:lnTo>
                <a:lnTo>
                  <a:pt x="985" y="1133"/>
                </a:lnTo>
                <a:lnTo>
                  <a:pt x="984" y="1133"/>
                </a:lnTo>
                <a:lnTo>
                  <a:pt x="984" y="1136"/>
                </a:lnTo>
                <a:lnTo>
                  <a:pt x="983" y="1137"/>
                </a:lnTo>
                <a:lnTo>
                  <a:pt x="984" y="1139"/>
                </a:lnTo>
                <a:lnTo>
                  <a:pt x="984" y="1140"/>
                </a:lnTo>
                <a:lnTo>
                  <a:pt x="984" y="1141"/>
                </a:lnTo>
                <a:lnTo>
                  <a:pt x="984" y="1143"/>
                </a:lnTo>
                <a:lnTo>
                  <a:pt x="983" y="1144"/>
                </a:lnTo>
                <a:lnTo>
                  <a:pt x="983" y="1145"/>
                </a:lnTo>
                <a:lnTo>
                  <a:pt x="983" y="1147"/>
                </a:lnTo>
                <a:lnTo>
                  <a:pt x="983" y="1148"/>
                </a:lnTo>
                <a:lnTo>
                  <a:pt x="983" y="1149"/>
                </a:lnTo>
                <a:lnTo>
                  <a:pt x="983" y="1150"/>
                </a:lnTo>
                <a:lnTo>
                  <a:pt x="983" y="1152"/>
                </a:lnTo>
                <a:lnTo>
                  <a:pt x="984" y="1152"/>
                </a:lnTo>
                <a:lnTo>
                  <a:pt x="984" y="1153"/>
                </a:lnTo>
                <a:lnTo>
                  <a:pt x="985" y="1153"/>
                </a:lnTo>
                <a:lnTo>
                  <a:pt x="988" y="1154"/>
                </a:lnTo>
                <a:lnTo>
                  <a:pt x="989" y="1156"/>
                </a:lnTo>
                <a:lnTo>
                  <a:pt x="991" y="1156"/>
                </a:lnTo>
                <a:lnTo>
                  <a:pt x="992" y="1156"/>
                </a:lnTo>
                <a:lnTo>
                  <a:pt x="992" y="1157"/>
                </a:lnTo>
                <a:lnTo>
                  <a:pt x="992" y="1158"/>
                </a:lnTo>
                <a:lnTo>
                  <a:pt x="992" y="1160"/>
                </a:lnTo>
                <a:lnTo>
                  <a:pt x="991" y="1160"/>
                </a:lnTo>
                <a:lnTo>
                  <a:pt x="991" y="1161"/>
                </a:lnTo>
                <a:lnTo>
                  <a:pt x="988" y="1167"/>
                </a:lnTo>
                <a:lnTo>
                  <a:pt x="983" y="1167"/>
                </a:lnTo>
                <a:lnTo>
                  <a:pt x="979" y="1167"/>
                </a:lnTo>
                <a:lnTo>
                  <a:pt x="979" y="1169"/>
                </a:lnTo>
                <a:lnTo>
                  <a:pt x="976" y="1169"/>
                </a:lnTo>
                <a:lnTo>
                  <a:pt x="974" y="1170"/>
                </a:lnTo>
                <a:lnTo>
                  <a:pt x="972" y="1170"/>
                </a:lnTo>
                <a:lnTo>
                  <a:pt x="971" y="1170"/>
                </a:lnTo>
                <a:lnTo>
                  <a:pt x="968" y="1171"/>
                </a:lnTo>
                <a:lnTo>
                  <a:pt x="965" y="1173"/>
                </a:lnTo>
                <a:lnTo>
                  <a:pt x="963" y="1174"/>
                </a:lnTo>
                <a:lnTo>
                  <a:pt x="961" y="1175"/>
                </a:lnTo>
                <a:lnTo>
                  <a:pt x="957" y="1179"/>
                </a:lnTo>
                <a:lnTo>
                  <a:pt x="957" y="1177"/>
                </a:lnTo>
                <a:lnTo>
                  <a:pt x="961" y="1174"/>
                </a:lnTo>
                <a:lnTo>
                  <a:pt x="962" y="1173"/>
                </a:lnTo>
                <a:lnTo>
                  <a:pt x="963" y="1171"/>
                </a:lnTo>
                <a:lnTo>
                  <a:pt x="965" y="1171"/>
                </a:lnTo>
                <a:lnTo>
                  <a:pt x="963" y="1170"/>
                </a:lnTo>
                <a:lnTo>
                  <a:pt x="961" y="1173"/>
                </a:lnTo>
                <a:lnTo>
                  <a:pt x="957" y="1177"/>
                </a:lnTo>
                <a:lnTo>
                  <a:pt x="957" y="1179"/>
                </a:lnTo>
                <a:lnTo>
                  <a:pt x="957" y="1181"/>
                </a:lnTo>
                <a:lnTo>
                  <a:pt x="957" y="1182"/>
                </a:lnTo>
                <a:lnTo>
                  <a:pt x="957" y="1183"/>
                </a:lnTo>
                <a:lnTo>
                  <a:pt x="955" y="1185"/>
                </a:lnTo>
                <a:lnTo>
                  <a:pt x="954" y="1186"/>
                </a:lnTo>
                <a:lnTo>
                  <a:pt x="954" y="1187"/>
                </a:lnTo>
                <a:lnTo>
                  <a:pt x="955" y="1188"/>
                </a:lnTo>
                <a:lnTo>
                  <a:pt x="955" y="1190"/>
                </a:lnTo>
                <a:lnTo>
                  <a:pt x="954" y="1191"/>
                </a:lnTo>
                <a:lnTo>
                  <a:pt x="951" y="1192"/>
                </a:lnTo>
                <a:lnTo>
                  <a:pt x="951" y="1194"/>
                </a:lnTo>
                <a:lnTo>
                  <a:pt x="953" y="1195"/>
                </a:lnTo>
                <a:lnTo>
                  <a:pt x="953" y="1196"/>
                </a:lnTo>
                <a:lnTo>
                  <a:pt x="949" y="1199"/>
                </a:lnTo>
                <a:lnTo>
                  <a:pt x="947" y="1200"/>
                </a:lnTo>
                <a:lnTo>
                  <a:pt x="946" y="1200"/>
                </a:lnTo>
                <a:lnTo>
                  <a:pt x="946" y="1203"/>
                </a:lnTo>
                <a:lnTo>
                  <a:pt x="945" y="1204"/>
                </a:lnTo>
                <a:lnTo>
                  <a:pt x="941" y="1204"/>
                </a:lnTo>
                <a:lnTo>
                  <a:pt x="940" y="1205"/>
                </a:lnTo>
                <a:lnTo>
                  <a:pt x="938" y="1205"/>
                </a:lnTo>
                <a:lnTo>
                  <a:pt x="937" y="1205"/>
                </a:lnTo>
                <a:lnTo>
                  <a:pt x="930" y="1205"/>
                </a:lnTo>
                <a:lnTo>
                  <a:pt x="929" y="1207"/>
                </a:lnTo>
                <a:lnTo>
                  <a:pt x="928" y="1208"/>
                </a:lnTo>
                <a:lnTo>
                  <a:pt x="924" y="1208"/>
                </a:lnTo>
                <a:lnTo>
                  <a:pt x="923" y="1208"/>
                </a:lnTo>
                <a:lnTo>
                  <a:pt x="921" y="1208"/>
                </a:lnTo>
                <a:lnTo>
                  <a:pt x="917" y="1209"/>
                </a:lnTo>
                <a:lnTo>
                  <a:pt x="916" y="1211"/>
                </a:lnTo>
                <a:lnTo>
                  <a:pt x="915" y="1211"/>
                </a:lnTo>
                <a:lnTo>
                  <a:pt x="912" y="1213"/>
                </a:lnTo>
                <a:lnTo>
                  <a:pt x="911" y="1213"/>
                </a:lnTo>
                <a:lnTo>
                  <a:pt x="910" y="1215"/>
                </a:lnTo>
                <a:lnTo>
                  <a:pt x="910" y="1216"/>
                </a:lnTo>
                <a:lnTo>
                  <a:pt x="911" y="1217"/>
                </a:lnTo>
                <a:lnTo>
                  <a:pt x="910" y="1219"/>
                </a:lnTo>
                <a:lnTo>
                  <a:pt x="908" y="1219"/>
                </a:lnTo>
                <a:lnTo>
                  <a:pt x="908" y="1220"/>
                </a:lnTo>
                <a:lnTo>
                  <a:pt x="908" y="1222"/>
                </a:lnTo>
                <a:lnTo>
                  <a:pt x="910" y="1224"/>
                </a:lnTo>
                <a:lnTo>
                  <a:pt x="910" y="1225"/>
                </a:lnTo>
                <a:lnTo>
                  <a:pt x="907" y="1226"/>
                </a:lnTo>
                <a:lnTo>
                  <a:pt x="904" y="1226"/>
                </a:lnTo>
                <a:lnTo>
                  <a:pt x="903" y="1228"/>
                </a:lnTo>
                <a:lnTo>
                  <a:pt x="902" y="1228"/>
                </a:lnTo>
                <a:lnTo>
                  <a:pt x="900" y="1226"/>
                </a:lnTo>
                <a:lnTo>
                  <a:pt x="900" y="1225"/>
                </a:lnTo>
                <a:lnTo>
                  <a:pt x="899" y="1224"/>
                </a:lnTo>
                <a:lnTo>
                  <a:pt x="898" y="1225"/>
                </a:lnTo>
                <a:lnTo>
                  <a:pt x="900" y="1226"/>
                </a:lnTo>
                <a:lnTo>
                  <a:pt x="900" y="1228"/>
                </a:lnTo>
                <a:lnTo>
                  <a:pt x="899" y="1229"/>
                </a:lnTo>
                <a:lnTo>
                  <a:pt x="898" y="1229"/>
                </a:lnTo>
                <a:lnTo>
                  <a:pt x="896" y="1230"/>
                </a:lnTo>
                <a:lnTo>
                  <a:pt x="895" y="1232"/>
                </a:lnTo>
                <a:lnTo>
                  <a:pt x="894" y="1232"/>
                </a:lnTo>
                <a:lnTo>
                  <a:pt x="891" y="1234"/>
                </a:lnTo>
                <a:lnTo>
                  <a:pt x="890" y="1234"/>
                </a:lnTo>
                <a:lnTo>
                  <a:pt x="889" y="1236"/>
                </a:lnTo>
                <a:lnTo>
                  <a:pt x="889" y="1237"/>
                </a:lnTo>
                <a:lnTo>
                  <a:pt x="889" y="1238"/>
                </a:lnTo>
                <a:lnTo>
                  <a:pt x="889" y="1241"/>
                </a:lnTo>
                <a:lnTo>
                  <a:pt x="889" y="1242"/>
                </a:lnTo>
                <a:lnTo>
                  <a:pt x="887" y="1245"/>
                </a:lnTo>
                <a:lnTo>
                  <a:pt x="887" y="1246"/>
                </a:lnTo>
                <a:lnTo>
                  <a:pt x="887" y="1249"/>
                </a:lnTo>
                <a:lnTo>
                  <a:pt x="889" y="1250"/>
                </a:lnTo>
                <a:lnTo>
                  <a:pt x="889" y="1253"/>
                </a:lnTo>
                <a:lnTo>
                  <a:pt x="887" y="1253"/>
                </a:lnTo>
                <a:lnTo>
                  <a:pt x="887" y="1256"/>
                </a:lnTo>
                <a:lnTo>
                  <a:pt x="886" y="1258"/>
                </a:lnTo>
                <a:lnTo>
                  <a:pt x="885" y="1258"/>
                </a:lnTo>
                <a:lnTo>
                  <a:pt x="879" y="1259"/>
                </a:lnTo>
                <a:lnTo>
                  <a:pt x="878" y="1259"/>
                </a:lnTo>
                <a:lnTo>
                  <a:pt x="877" y="1260"/>
                </a:lnTo>
                <a:lnTo>
                  <a:pt x="872" y="1260"/>
                </a:lnTo>
                <a:lnTo>
                  <a:pt x="870" y="1259"/>
                </a:lnTo>
                <a:lnTo>
                  <a:pt x="870" y="1258"/>
                </a:lnTo>
                <a:lnTo>
                  <a:pt x="873" y="1255"/>
                </a:lnTo>
                <a:lnTo>
                  <a:pt x="873" y="1254"/>
                </a:lnTo>
                <a:lnTo>
                  <a:pt x="870" y="1254"/>
                </a:lnTo>
                <a:lnTo>
                  <a:pt x="870" y="1256"/>
                </a:lnTo>
                <a:lnTo>
                  <a:pt x="870" y="1258"/>
                </a:lnTo>
                <a:lnTo>
                  <a:pt x="869" y="1256"/>
                </a:lnTo>
                <a:lnTo>
                  <a:pt x="868" y="1258"/>
                </a:lnTo>
                <a:lnTo>
                  <a:pt x="866" y="1256"/>
                </a:lnTo>
                <a:lnTo>
                  <a:pt x="866" y="1254"/>
                </a:lnTo>
                <a:lnTo>
                  <a:pt x="862" y="1250"/>
                </a:lnTo>
                <a:lnTo>
                  <a:pt x="860" y="1247"/>
                </a:lnTo>
                <a:lnTo>
                  <a:pt x="858" y="1247"/>
                </a:lnTo>
                <a:lnTo>
                  <a:pt x="857" y="1247"/>
                </a:lnTo>
                <a:lnTo>
                  <a:pt x="856" y="1246"/>
                </a:lnTo>
                <a:lnTo>
                  <a:pt x="856" y="1247"/>
                </a:lnTo>
                <a:lnTo>
                  <a:pt x="857" y="1247"/>
                </a:lnTo>
                <a:lnTo>
                  <a:pt x="858" y="1247"/>
                </a:lnTo>
                <a:lnTo>
                  <a:pt x="860" y="1249"/>
                </a:lnTo>
                <a:lnTo>
                  <a:pt x="861" y="1250"/>
                </a:lnTo>
                <a:lnTo>
                  <a:pt x="862" y="1251"/>
                </a:lnTo>
                <a:lnTo>
                  <a:pt x="865" y="1254"/>
                </a:lnTo>
                <a:lnTo>
                  <a:pt x="865" y="1256"/>
                </a:lnTo>
                <a:lnTo>
                  <a:pt x="866" y="1256"/>
                </a:lnTo>
                <a:lnTo>
                  <a:pt x="868" y="1258"/>
                </a:lnTo>
                <a:lnTo>
                  <a:pt x="869" y="1259"/>
                </a:lnTo>
                <a:lnTo>
                  <a:pt x="869" y="1260"/>
                </a:lnTo>
                <a:lnTo>
                  <a:pt x="868" y="1260"/>
                </a:lnTo>
                <a:lnTo>
                  <a:pt x="861" y="1262"/>
                </a:lnTo>
                <a:lnTo>
                  <a:pt x="860" y="1263"/>
                </a:lnTo>
                <a:lnTo>
                  <a:pt x="857" y="1263"/>
                </a:lnTo>
                <a:lnTo>
                  <a:pt x="856" y="1262"/>
                </a:lnTo>
                <a:lnTo>
                  <a:pt x="853" y="1262"/>
                </a:lnTo>
                <a:lnTo>
                  <a:pt x="853" y="1260"/>
                </a:lnTo>
                <a:lnTo>
                  <a:pt x="853" y="1259"/>
                </a:lnTo>
                <a:lnTo>
                  <a:pt x="852" y="1259"/>
                </a:lnTo>
                <a:lnTo>
                  <a:pt x="851" y="1259"/>
                </a:lnTo>
                <a:lnTo>
                  <a:pt x="852" y="1260"/>
                </a:lnTo>
                <a:lnTo>
                  <a:pt x="852" y="1262"/>
                </a:lnTo>
                <a:lnTo>
                  <a:pt x="848" y="1262"/>
                </a:lnTo>
                <a:lnTo>
                  <a:pt x="848" y="1263"/>
                </a:lnTo>
                <a:lnTo>
                  <a:pt x="847" y="1264"/>
                </a:lnTo>
                <a:lnTo>
                  <a:pt x="847" y="1266"/>
                </a:lnTo>
                <a:lnTo>
                  <a:pt x="841" y="1266"/>
                </a:lnTo>
                <a:lnTo>
                  <a:pt x="840" y="1267"/>
                </a:lnTo>
                <a:lnTo>
                  <a:pt x="839" y="1267"/>
                </a:lnTo>
                <a:lnTo>
                  <a:pt x="838" y="1270"/>
                </a:lnTo>
                <a:lnTo>
                  <a:pt x="836" y="1268"/>
                </a:lnTo>
                <a:lnTo>
                  <a:pt x="838" y="1266"/>
                </a:lnTo>
                <a:lnTo>
                  <a:pt x="839" y="1266"/>
                </a:lnTo>
                <a:lnTo>
                  <a:pt x="840" y="1266"/>
                </a:lnTo>
                <a:lnTo>
                  <a:pt x="841" y="1264"/>
                </a:lnTo>
                <a:lnTo>
                  <a:pt x="840" y="1263"/>
                </a:lnTo>
                <a:lnTo>
                  <a:pt x="840" y="1264"/>
                </a:lnTo>
                <a:lnTo>
                  <a:pt x="839" y="1264"/>
                </a:lnTo>
                <a:lnTo>
                  <a:pt x="839" y="1263"/>
                </a:lnTo>
                <a:lnTo>
                  <a:pt x="838" y="1262"/>
                </a:lnTo>
                <a:lnTo>
                  <a:pt x="836" y="1260"/>
                </a:lnTo>
                <a:lnTo>
                  <a:pt x="836" y="1258"/>
                </a:lnTo>
                <a:lnTo>
                  <a:pt x="835" y="1258"/>
                </a:lnTo>
                <a:lnTo>
                  <a:pt x="836" y="1260"/>
                </a:lnTo>
                <a:lnTo>
                  <a:pt x="835" y="1260"/>
                </a:lnTo>
                <a:lnTo>
                  <a:pt x="838" y="1263"/>
                </a:lnTo>
                <a:lnTo>
                  <a:pt x="838" y="1264"/>
                </a:lnTo>
                <a:lnTo>
                  <a:pt x="836" y="1266"/>
                </a:lnTo>
                <a:lnTo>
                  <a:pt x="835" y="1267"/>
                </a:lnTo>
                <a:lnTo>
                  <a:pt x="835" y="1270"/>
                </a:lnTo>
                <a:lnTo>
                  <a:pt x="835" y="1271"/>
                </a:lnTo>
                <a:lnTo>
                  <a:pt x="834" y="1272"/>
                </a:lnTo>
                <a:lnTo>
                  <a:pt x="834" y="1275"/>
                </a:lnTo>
                <a:lnTo>
                  <a:pt x="831" y="1275"/>
                </a:lnTo>
                <a:lnTo>
                  <a:pt x="831" y="1276"/>
                </a:lnTo>
                <a:lnTo>
                  <a:pt x="827" y="1276"/>
                </a:lnTo>
                <a:lnTo>
                  <a:pt x="826" y="1276"/>
                </a:lnTo>
                <a:lnTo>
                  <a:pt x="824" y="1276"/>
                </a:lnTo>
                <a:lnTo>
                  <a:pt x="823" y="1277"/>
                </a:lnTo>
                <a:lnTo>
                  <a:pt x="819" y="1277"/>
                </a:lnTo>
                <a:lnTo>
                  <a:pt x="818" y="1277"/>
                </a:lnTo>
                <a:lnTo>
                  <a:pt x="817" y="1276"/>
                </a:lnTo>
                <a:lnTo>
                  <a:pt x="815" y="1276"/>
                </a:lnTo>
                <a:lnTo>
                  <a:pt x="817" y="1275"/>
                </a:lnTo>
                <a:lnTo>
                  <a:pt x="817" y="1274"/>
                </a:lnTo>
                <a:lnTo>
                  <a:pt x="815" y="1275"/>
                </a:lnTo>
                <a:lnTo>
                  <a:pt x="815" y="1276"/>
                </a:lnTo>
                <a:lnTo>
                  <a:pt x="814" y="1276"/>
                </a:lnTo>
                <a:lnTo>
                  <a:pt x="814" y="1277"/>
                </a:lnTo>
                <a:lnTo>
                  <a:pt x="815" y="1277"/>
                </a:lnTo>
                <a:lnTo>
                  <a:pt x="817" y="1279"/>
                </a:lnTo>
                <a:lnTo>
                  <a:pt x="815" y="1279"/>
                </a:lnTo>
                <a:lnTo>
                  <a:pt x="813" y="1279"/>
                </a:lnTo>
                <a:lnTo>
                  <a:pt x="810" y="1281"/>
                </a:lnTo>
                <a:lnTo>
                  <a:pt x="806" y="1283"/>
                </a:lnTo>
                <a:lnTo>
                  <a:pt x="805" y="1284"/>
                </a:lnTo>
                <a:lnTo>
                  <a:pt x="805" y="1285"/>
                </a:lnTo>
                <a:lnTo>
                  <a:pt x="801" y="1289"/>
                </a:lnTo>
                <a:lnTo>
                  <a:pt x="798" y="1289"/>
                </a:lnTo>
                <a:lnTo>
                  <a:pt x="798" y="1288"/>
                </a:lnTo>
                <a:lnTo>
                  <a:pt x="792" y="1288"/>
                </a:lnTo>
                <a:lnTo>
                  <a:pt x="792" y="1289"/>
                </a:lnTo>
                <a:lnTo>
                  <a:pt x="790" y="1289"/>
                </a:lnTo>
                <a:lnTo>
                  <a:pt x="785" y="1292"/>
                </a:lnTo>
                <a:lnTo>
                  <a:pt x="786" y="1293"/>
                </a:lnTo>
                <a:lnTo>
                  <a:pt x="788" y="1293"/>
                </a:lnTo>
                <a:lnTo>
                  <a:pt x="786" y="1294"/>
                </a:lnTo>
                <a:lnTo>
                  <a:pt x="786" y="1296"/>
                </a:lnTo>
                <a:lnTo>
                  <a:pt x="784" y="1297"/>
                </a:lnTo>
                <a:lnTo>
                  <a:pt x="781" y="1297"/>
                </a:lnTo>
                <a:lnTo>
                  <a:pt x="780" y="1298"/>
                </a:lnTo>
                <a:lnTo>
                  <a:pt x="776" y="1298"/>
                </a:lnTo>
                <a:lnTo>
                  <a:pt x="773" y="1301"/>
                </a:lnTo>
                <a:lnTo>
                  <a:pt x="772" y="1302"/>
                </a:lnTo>
                <a:lnTo>
                  <a:pt x="773" y="1305"/>
                </a:lnTo>
                <a:lnTo>
                  <a:pt x="772" y="1306"/>
                </a:lnTo>
                <a:lnTo>
                  <a:pt x="771" y="1308"/>
                </a:lnTo>
                <a:lnTo>
                  <a:pt x="769" y="1308"/>
                </a:lnTo>
                <a:lnTo>
                  <a:pt x="768" y="1309"/>
                </a:lnTo>
                <a:lnTo>
                  <a:pt x="767" y="1309"/>
                </a:lnTo>
                <a:lnTo>
                  <a:pt x="768" y="1310"/>
                </a:lnTo>
                <a:lnTo>
                  <a:pt x="767" y="1311"/>
                </a:lnTo>
                <a:lnTo>
                  <a:pt x="766" y="1311"/>
                </a:lnTo>
                <a:lnTo>
                  <a:pt x="766" y="1313"/>
                </a:lnTo>
                <a:lnTo>
                  <a:pt x="764" y="1314"/>
                </a:lnTo>
                <a:lnTo>
                  <a:pt x="763" y="1314"/>
                </a:lnTo>
                <a:lnTo>
                  <a:pt x="762" y="1315"/>
                </a:lnTo>
                <a:lnTo>
                  <a:pt x="760" y="1317"/>
                </a:lnTo>
                <a:lnTo>
                  <a:pt x="759" y="1318"/>
                </a:lnTo>
                <a:lnTo>
                  <a:pt x="758" y="1318"/>
                </a:lnTo>
                <a:lnTo>
                  <a:pt x="758" y="1319"/>
                </a:lnTo>
                <a:lnTo>
                  <a:pt x="755" y="1322"/>
                </a:lnTo>
                <a:lnTo>
                  <a:pt x="754" y="1322"/>
                </a:lnTo>
                <a:lnTo>
                  <a:pt x="754" y="1323"/>
                </a:lnTo>
                <a:lnTo>
                  <a:pt x="754" y="1325"/>
                </a:lnTo>
                <a:lnTo>
                  <a:pt x="752" y="1325"/>
                </a:lnTo>
                <a:lnTo>
                  <a:pt x="752" y="1327"/>
                </a:lnTo>
                <a:lnTo>
                  <a:pt x="751" y="1328"/>
                </a:lnTo>
                <a:lnTo>
                  <a:pt x="750" y="1328"/>
                </a:lnTo>
                <a:lnTo>
                  <a:pt x="749" y="1328"/>
                </a:lnTo>
                <a:lnTo>
                  <a:pt x="749" y="1330"/>
                </a:lnTo>
                <a:lnTo>
                  <a:pt x="746" y="1330"/>
                </a:lnTo>
                <a:lnTo>
                  <a:pt x="743" y="1328"/>
                </a:lnTo>
                <a:lnTo>
                  <a:pt x="737" y="1328"/>
                </a:lnTo>
                <a:lnTo>
                  <a:pt x="735" y="1328"/>
                </a:lnTo>
                <a:lnTo>
                  <a:pt x="733" y="1328"/>
                </a:lnTo>
                <a:lnTo>
                  <a:pt x="730" y="1328"/>
                </a:lnTo>
                <a:lnTo>
                  <a:pt x="729" y="1330"/>
                </a:lnTo>
                <a:lnTo>
                  <a:pt x="721" y="1330"/>
                </a:lnTo>
                <a:lnTo>
                  <a:pt x="720" y="1331"/>
                </a:lnTo>
                <a:lnTo>
                  <a:pt x="718" y="1331"/>
                </a:lnTo>
                <a:lnTo>
                  <a:pt x="716" y="1332"/>
                </a:lnTo>
                <a:lnTo>
                  <a:pt x="714" y="1332"/>
                </a:lnTo>
                <a:lnTo>
                  <a:pt x="716" y="1331"/>
                </a:lnTo>
                <a:lnTo>
                  <a:pt x="714" y="1331"/>
                </a:lnTo>
                <a:lnTo>
                  <a:pt x="713" y="1332"/>
                </a:lnTo>
                <a:lnTo>
                  <a:pt x="711" y="1332"/>
                </a:lnTo>
                <a:lnTo>
                  <a:pt x="709" y="1335"/>
                </a:lnTo>
                <a:lnTo>
                  <a:pt x="707" y="1336"/>
                </a:lnTo>
                <a:lnTo>
                  <a:pt x="705" y="1336"/>
                </a:lnTo>
                <a:lnTo>
                  <a:pt x="704" y="1339"/>
                </a:lnTo>
                <a:lnTo>
                  <a:pt x="701" y="1339"/>
                </a:lnTo>
                <a:lnTo>
                  <a:pt x="701" y="1338"/>
                </a:lnTo>
                <a:lnTo>
                  <a:pt x="699" y="1338"/>
                </a:lnTo>
                <a:lnTo>
                  <a:pt x="696" y="1339"/>
                </a:lnTo>
                <a:lnTo>
                  <a:pt x="695" y="1336"/>
                </a:lnTo>
                <a:lnTo>
                  <a:pt x="694" y="1336"/>
                </a:lnTo>
                <a:lnTo>
                  <a:pt x="688" y="1336"/>
                </a:lnTo>
                <a:lnTo>
                  <a:pt x="687" y="1338"/>
                </a:lnTo>
                <a:lnTo>
                  <a:pt x="686" y="1338"/>
                </a:lnTo>
                <a:lnTo>
                  <a:pt x="684" y="1339"/>
                </a:lnTo>
                <a:lnTo>
                  <a:pt x="684" y="1340"/>
                </a:lnTo>
                <a:lnTo>
                  <a:pt x="683" y="1342"/>
                </a:lnTo>
                <a:lnTo>
                  <a:pt x="682" y="1340"/>
                </a:lnTo>
                <a:lnTo>
                  <a:pt x="683" y="1338"/>
                </a:lnTo>
                <a:lnTo>
                  <a:pt x="683" y="1336"/>
                </a:lnTo>
                <a:lnTo>
                  <a:pt x="682" y="1335"/>
                </a:lnTo>
                <a:lnTo>
                  <a:pt x="680" y="1332"/>
                </a:lnTo>
                <a:lnTo>
                  <a:pt x="679" y="1332"/>
                </a:lnTo>
                <a:lnTo>
                  <a:pt x="679" y="1331"/>
                </a:lnTo>
                <a:lnTo>
                  <a:pt x="677" y="1331"/>
                </a:lnTo>
                <a:lnTo>
                  <a:pt x="677" y="1332"/>
                </a:lnTo>
                <a:lnTo>
                  <a:pt x="675" y="1332"/>
                </a:lnTo>
                <a:lnTo>
                  <a:pt x="674" y="1331"/>
                </a:lnTo>
                <a:lnTo>
                  <a:pt x="673" y="1332"/>
                </a:lnTo>
                <a:lnTo>
                  <a:pt x="673" y="1331"/>
                </a:lnTo>
                <a:lnTo>
                  <a:pt x="673" y="1330"/>
                </a:lnTo>
                <a:lnTo>
                  <a:pt x="671" y="1331"/>
                </a:lnTo>
                <a:lnTo>
                  <a:pt x="671" y="1330"/>
                </a:lnTo>
                <a:lnTo>
                  <a:pt x="671" y="1328"/>
                </a:lnTo>
                <a:lnTo>
                  <a:pt x="673" y="1327"/>
                </a:lnTo>
                <a:lnTo>
                  <a:pt x="671" y="1326"/>
                </a:lnTo>
                <a:lnTo>
                  <a:pt x="671" y="1327"/>
                </a:lnTo>
                <a:lnTo>
                  <a:pt x="670" y="1327"/>
                </a:lnTo>
                <a:lnTo>
                  <a:pt x="669" y="1326"/>
                </a:lnTo>
                <a:lnTo>
                  <a:pt x="670" y="1325"/>
                </a:lnTo>
                <a:lnTo>
                  <a:pt x="670" y="1323"/>
                </a:lnTo>
                <a:lnTo>
                  <a:pt x="671" y="1323"/>
                </a:lnTo>
                <a:lnTo>
                  <a:pt x="671" y="1321"/>
                </a:lnTo>
                <a:lnTo>
                  <a:pt x="674" y="1319"/>
                </a:lnTo>
                <a:lnTo>
                  <a:pt x="674" y="1317"/>
                </a:lnTo>
                <a:lnTo>
                  <a:pt x="674" y="1315"/>
                </a:lnTo>
                <a:lnTo>
                  <a:pt x="669" y="1311"/>
                </a:lnTo>
                <a:lnTo>
                  <a:pt x="667" y="1311"/>
                </a:lnTo>
                <a:lnTo>
                  <a:pt x="666" y="1311"/>
                </a:lnTo>
                <a:lnTo>
                  <a:pt x="663" y="1310"/>
                </a:lnTo>
                <a:lnTo>
                  <a:pt x="659" y="1310"/>
                </a:lnTo>
                <a:lnTo>
                  <a:pt x="658" y="1310"/>
                </a:lnTo>
                <a:lnTo>
                  <a:pt x="657" y="1310"/>
                </a:lnTo>
                <a:lnTo>
                  <a:pt x="656" y="1309"/>
                </a:lnTo>
                <a:lnTo>
                  <a:pt x="654" y="1308"/>
                </a:lnTo>
                <a:lnTo>
                  <a:pt x="653" y="1306"/>
                </a:lnTo>
                <a:lnTo>
                  <a:pt x="652" y="1308"/>
                </a:lnTo>
                <a:lnTo>
                  <a:pt x="650" y="1308"/>
                </a:lnTo>
                <a:lnTo>
                  <a:pt x="648" y="1308"/>
                </a:lnTo>
                <a:lnTo>
                  <a:pt x="648" y="1306"/>
                </a:lnTo>
                <a:lnTo>
                  <a:pt x="641" y="1306"/>
                </a:lnTo>
                <a:lnTo>
                  <a:pt x="640" y="1308"/>
                </a:lnTo>
                <a:lnTo>
                  <a:pt x="640" y="1309"/>
                </a:lnTo>
                <a:lnTo>
                  <a:pt x="639" y="1310"/>
                </a:lnTo>
                <a:lnTo>
                  <a:pt x="637" y="1310"/>
                </a:lnTo>
                <a:lnTo>
                  <a:pt x="637" y="1309"/>
                </a:lnTo>
                <a:lnTo>
                  <a:pt x="639" y="1308"/>
                </a:lnTo>
                <a:lnTo>
                  <a:pt x="639" y="1306"/>
                </a:lnTo>
                <a:lnTo>
                  <a:pt x="637" y="1305"/>
                </a:lnTo>
                <a:lnTo>
                  <a:pt x="639" y="1304"/>
                </a:lnTo>
                <a:lnTo>
                  <a:pt x="637" y="1302"/>
                </a:lnTo>
                <a:lnTo>
                  <a:pt x="636" y="1301"/>
                </a:lnTo>
                <a:lnTo>
                  <a:pt x="637" y="1300"/>
                </a:lnTo>
                <a:lnTo>
                  <a:pt x="637" y="1298"/>
                </a:lnTo>
                <a:lnTo>
                  <a:pt x="635" y="1298"/>
                </a:lnTo>
                <a:lnTo>
                  <a:pt x="635" y="1296"/>
                </a:lnTo>
                <a:lnTo>
                  <a:pt x="633" y="1296"/>
                </a:lnTo>
                <a:lnTo>
                  <a:pt x="632" y="1296"/>
                </a:lnTo>
                <a:lnTo>
                  <a:pt x="631" y="1294"/>
                </a:lnTo>
                <a:lnTo>
                  <a:pt x="628" y="1293"/>
                </a:lnTo>
                <a:lnTo>
                  <a:pt x="627" y="1293"/>
                </a:lnTo>
                <a:lnTo>
                  <a:pt x="622" y="1293"/>
                </a:lnTo>
                <a:lnTo>
                  <a:pt x="622" y="1292"/>
                </a:lnTo>
                <a:lnTo>
                  <a:pt x="620" y="1292"/>
                </a:lnTo>
                <a:lnTo>
                  <a:pt x="619" y="1292"/>
                </a:lnTo>
                <a:lnTo>
                  <a:pt x="618" y="1292"/>
                </a:lnTo>
                <a:lnTo>
                  <a:pt x="616" y="1292"/>
                </a:lnTo>
                <a:lnTo>
                  <a:pt x="616" y="1291"/>
                </a:lnTo>
                <a:lnTo>
                  <a:pt x="618" y="1289"/>
                </a:lnTo>
                <a:lnTo>
                  <a:pt x="618" y="1288"/>
                </a:lnTo>
                <a:lnTo>
                  <a:pt x="615" y="1287"/>
                </a:lnTo>
                <a:lnTo>
                  <a:pt x="615" y="1285"/>
                </a:lnTo>
                <a:lnTo>
                  <a:pt x="611" y="1280"/>
                </a:lnTo>
                <a:lnTo>
                  <a:pt x="610" y="1280"/>
                </a:lnTo>
                <a:lnTo>
                  <a:pt x="607" y="1279"/>
                </a:lnTo>
                <a:lnTo>
                  <a:pt x="607" y="1277"/>
                </a:lnTo>
                <a:lnTo>
                  <a:pt x="604" y="1277"/>
                </a:lnTo>
                <a:lnTo>
                  <a:pt x="603" y="1276"/>
                </a:lnTo>
                <a:lnTo>
                  <a:pt x="599" y="1275"/>
                </a:lnTo>
                <a:lnTo>
                  <a:pt x="598" y="1275"/>
                </a:lnTo>
                <a:lnTo>
                  <a:pt x="594" y="1275"/>
                </a:lnTo>
                <a:lnTo>
                  <a:pt x="593" y="1274"/>
                </a:lnTo>
                <a:lnTo>
                  <a:pt x="591" y="1272"/>
                </a:lnTo>
                <a:lnTo>
                  <a:pt x="590" y="1271"/>
                </a:lnTo>
                <a:lnTo>
                  <a:pt x="593" y="1270"/>
                </a:lnTo>
                <a:lnTo>
                  <a:pt x="593" y="1267"/>
                </a:lnTo>
                <a:lnTo>
                  <a:pt x="591" y="1264"/>
                </a:lnTo>
                <a:lnTo>
                  <a:pt x="593" y="1262"/>
                </a:lnTo>
                <a:lnTo>
                  <a:pt x="590" y="1262"/>
                </a:lnTo>
                <a:lnTo>
                  <a:pt x="590" y="1260"/>
                </a:lnTo>
                <a:lnTo>
                  <a:pt x="590" y="1258"/>
                </a:lnTo>
                <a:lnTo>
                  <a:pt x="587" y="1255"/>
                </a:lnTo>
                <a:lnTo>
                  <a:pt x="585" y="1255"/>
                </a:lnTo>
                <a:lnTo>
                  <a:pt x="582" y="1253"/>
                </a:lnTo>
                <a:lnTo>
                  <a:pt x="580" y="1251"/>
                </a:lnTo>
                <a:lnTo>
                  <a:pt x="577" y="1251"/>
                </a:lnTo>
                <a:lnTo>
                  <a:pt x="576" y="1250"/>
                </a:lnTo>
                <a:lnTo>
                  <a:pt x="576" y="1249"/>
                </a:lnTo>
                <a:lnTo>
                  <a:pt x="578" y="1246"/>
                </a:lnTo>
                <a:lnTo>
                  <a:pt x="578" y="1245"/>
                </a:lnTo>
                <a:lnTo>
                  <a:pt x="577" y="1243"/>
                </a:lnTo>
                <a:lnTo>
                  <a:pt x="577" y="1246"/>
                </a:lnTo>
                <a:lnTo>
                  <a:pt x="576" y="1246"/>
                </a:lnTo>
                <a:lnTo>
                  <a:pt x="573" y="1245"/>
                </a:lnTo>
                <a:lnTo>
                  <a:pt x="570" y="1245"/>
                </a:lnTo>
                <a:lnTo>
                  <a:pt x="570" y="1243"/>
                </a:lnTo>
                <a:lnTo>
                  <a:pt x="569" y="1243"/>
                </a:lnTo>
                <a:lnTo>
                  <a:pt x="568" y="1242"/>
                </a:lnTo>
                <a:lnTo>
                  <a:pt x="564" y="1242"/>
                </a:lnTo>
                <a:lnTo>
                  <a:pt x="563" y="1241"/>
                </a:lnTo>
                <a:lnTo>
                  <a:pt x="561" y="1241"/>
                </a:lnTo>
                <a:lnTo>
                  <a:pt x="560" y="1239"/>
                </a:lnTo>
                <a:lnTo>
                  <a:pt x="559" y="1239"/>
                </a:lnTo>
                <a:lnTo>
                  <a:pt x="555" y="1237"/>
                </a:lnTo>
                <a:lnTo>
                  <a:pt x="551" y="1236"/>
                </a:lnTo>
                <a:lnTo>
                  <a:pt x="548" y="1234"/>
                </a:lnTo>
                <a:lnTo>
                  <a:pt x="547" y="1234"/>
                </a:lnTo>
                <a:lnTo>
                  <a:pt x="546" y="1234"/>
                </a:lnTo>
                <a:lnTo>
                  <a:pt x="544" y="1233"/>
                </a:lnTo>
                <a:lnTo>
                  <a:pt x="542" y="1232"/>
                </a:lnTo>
                <a:lnTo>
                  <a:pt x="539" y="1232"/>
                </a:lnTo>
                <a:lnTo>
                  <a:pt x="539" y="1230"/>
                </a:lnTo>
                <a:lnTo>
                  <a:pt x="536" y="1230"/>
                </a:lnTo>
                <a:lnTo>
                  <a:pt x="536" y="1229"/>
                </a:lnTo>
                <a:lnTo>
                  <a:pt x="534" y="1229"/>
                </a:lnTo>
                <a:lnTo>
                  <a:pt x="531" y="1229"/>
                </a:lnTo>
                <a:lnTo>
                  <a:pt x="529" y="1228"/>
                </a:lnTo>
                <a:lnTo>
                  <a:pt x="527" y="1228"/>
                </a:lnTo>
                <a:lnTo>
                  <a:pt x="526" y="1226"/>
                </a:lnTo>
                <a:lnTo>
                  <a:pt x="523" y="1226"/>
                </a:lnTo>
                <a:lnTo>
                  <a:pt x="523" y="1225"/>
                </a:lnTo>
                <a:lnTo>
                  <a:pt x="522" y="1225"/>
                </a:lnTo>
                <a:lnTo>
                  <a:pt x="519" y="1225"/>
                </a:lnTo>
                <a:lnTo>
                  <a:pt x="517" y="1225"/>
                </a:lnTo>
                <a:lnTo>
                  <a:pt x="517" y="1224"/>
                </a:lnTo>
                <a:lnTo>
                  <a:pt x="514" y="1224"/>
                </a:lnTo>
                <a:lnTo>
                  <a:pt x="513" y="1224"/>
                </a:lnTo>
                <a:lnTo>
                  <a:pt x="510" y="1221"/>
                </a:lnTo>
                <a:lnTo>
                  <a:pt x="506" y="1221"/>
                </a:lnTo>
                <a:lnTo>
                  <a:pt x="502" y="1221"/>
                </a:lnTo>
                <a:lnTo>
                  <a:pt x="502" y="1220"/>
                </a:lnTo>
                <a:lnTo>
                  <a:pt x="500" y="1220"/>
                </a:lnTo>
                <a:lnTo>
                  <a:pt x="498" y="1220"/>
                </a:lnTo>
                <a:lnTo>
                  <a:pt x="495" y="1219"/>
                </a:lnTo>
                <a:lnTo>
                  <a:pt x="492" y="1219"/>
                </a:lnTo>
                <a:lnTo>
                  <a:pt x="491" y="1217"/>
                </a:lnTo>
                <a:lnTo>
                  <a:pt x="487" y="1217"/>
                </a:lnTo>
                <a:lnTo>
                  <a:pt x="484" y="1217"/>
                </a:lnTo>
                <a:lnTo>
                  <a:pt x="483" y="1216"/>
                </a:lnTo>
                <a:lnTo>
                  <a:pt x="481" y="1216"/>
                </a:lnTo>
                <a:lnTo>
                  <a:pt x="479" y="1215"/>
                </a:lnTo>
                <a:lnTo>
                  <a:pt x="475" y="1213"/>
                </a:lnTo>
                <a:lnTo>
                  <a:pt x="474" y="1213"/>
                </a:lnTo>
                <a:lnTo>
                  <a:pt x="471" y="1213"/>
                </a:lnTo>
                <a:lnTo>
                  <a:pt x="471" y="1212"/>
                </a:lnTo>
                <a:lnTo>
                  <a:pt x="470" y="1212"/>
                </a:lnTo>
                <a:lnTo>
                  <a:pt x="468" y="1212"/>
                </a:lnTo>
                <a:lnTo>
                  <a:pt x="467" y="1212"/>
                </a:lnTo>
                <a:lnTo>
                  <a:pt x="466" y="1212"/>
                </a:lnTo>
                <a:lnTo>
                  <a:pt x="463" y="1211"/>
                </a:lnTo>
                <a:lnTo>
                  <a:pt x="462" y="1211"/>
                </a:lnTo>
                <a:lnTo>
                  <a:pt x="462" y="1209"/>
                </a:lnTo>
                <a:lnTo>
                  <a:pt x="460" y="1209"/>
                </a:lnTo>
                <a:lnTo>
                  <a:pt x="459" y="1209"/>
                </a:lnTo>
                <a:lnTo>
                  <a:pt x="457" y="1209"/>
                </a:lnTo>
                <a:lnTo>
                  <a:pt x="455" y="1209"/>
                </a:lnTo>
                <a:lnTo>
                  <a:pt x="455" y="1208"/>
                </a:lnTo>
                <a:lnTo>
                  <a:pt x="453" y="1208"/>
                </a:lnTo>
                <a:lnTo>
                  <a:pt x="451" y="1208"/>
                </a:lnTo>
                <a:lnTo>
                  <a:pt x="450" y="1208"/>
                </a:lnTo>
                <a:lnTo>
                  <a:pt x="449" y="1208"/>
                </a:lnTo>
                <a:lnTo>
                  <a:pt x="449" y="1207"/>
                </a:lnTo>
                <a:lnTo>
                  <a:pt x="446" y="1207"/>
                </a:lnTo>
                <a:lnTo>
                  <a:pt x="445" y="1207"/>
                </a:lnTo>
                <a:lnTo>
                  <a:pt x="443" y="1207"/>
                </a:lnTo>
                <a:lnTo>
                  <a:pt x="443" y="1205"/>
                </a:lnTo>
                <a:lnTo>
                  <a:pt x="442" y="1205"/>
                </a:lnTo>
                <a:lnTo>
                  <a:pt x="441" y="1205"/>
                </a:lnTo>
                <a:lnTo>
                  <a:pt x="440" y="1205"/>
                </a:lnTo>
                <a:lnTo>
                  <a:pt x="436" y="1205"/>
                </a:lnTo>
                <a:lnTo>
                  <a:pt x="436" y="1204"/>
                </a:lnTo>
                <a:lnTo>
                  <a:pt x="434" y="1204"/>
                </a:lnTo>
                <a:lnTo>
                  <a:pt x="433" y="1204"/>
                </a:lnTo>
                <a:lnTo>
                  <a:pt x="432" y="1204"/>
                </a:lnTo>
                <a:lnTo>
                  <a:pt x="430" y="1204"/>
                </a:lnTo>
                <a:lnTo>
                  <a:pt x="426" y="1204"/>
                </a:lnTo>
                <a:lnTo>
                  <a:pt x="425" y="1203"/>
                </a:lnTo>
                <a:lnTo>
                  <a:pt x="421" y="1203"/>
                </a:lnTo>
                <a:lnTo>
                  <a:pt x="421" y="1202"/>
                </a:lnTo>
                <a:lnTo>
                  <a:pt x="420" y="1202"/>
                </a:lnTo>
                <a:lnTo>
                  <a:pt x="419" y="1202"/>
                </a:lnTo>
                <a:lnTo>
                  <a:pt x="417" y="1202"/>
                </a:lnTo>
                <a:lnTo>
                  <a:pt x="416" y="1202"/>
                </a:lnTo>
                <a:lnTo>
                  <a:pt x="415" y="1202"/>
                </a:lnTo>
                <a:lnTo>
                  <a:pt x="415" y="1200"/>
                </a:lnTo>
                <a:lnTo>
                  <a:pt x="412" y="1200"/>
                </a:lnTo>
                <a:lnTo>
                  <a:pt x="409" y="1200"/>
                </a:lnTo>
                <a:lnTo>
                  <a:pt x="408" y="1200"/>
                </a:lnTo>
                <a:lnTo>
                  <a:pt x="407" y="1200"/>
                </a:lnTo>
                <a:lnTo>
                  <a:pt x="407" y="1199"/>
                </a:lnTo>
                <a:lnTo>
                  <a:pt x="403" y="1199"/>
                </a:lnTo>
                <a:lnTo>
                  <a:pt x="400" y="1199"/>
                </a:lnTo>
                <a:lnTo>
                  <a:pt x="400" y="1198"/>
                </a:lnTo>
                <a:lnTo>
                  <a:pt x="399" y="1198"/>
                </a:lnTo>
                <a:lnTo>
                  <a:pt x="396" y="1198"/>
                </a:lnTo>
                <a:lnTo>
                  <a:pt x="395" y="1198"/>
                </a:lnTo>
                <a:lnTo>
                  <a:pt x="394" y="1196"/>
                </a:lnTo>
                <a:lnTo>
                  <a:pt x="391" y="1196"/>
                </a:lnTo>
                <a:lnTo>
                  <a:pt x="390" y="1196"/>
                </a:lnTo>
                <a:lnTo>
                  <a:pt x="386" y="1196"/>
                </a:lnTo>
                <a:lnTo>
                  <a:pt x="385" y="1195"/>
                </a:lnTo>
                <a:lnTo>
                  <a:pt x="383" y="1195"/>
                </a:lnTo>
                <a:lnTo>
                  <a:pt x="382" y="1194"/>
                </a:lnTo>
                <a:lnTo>
                  <a:pt x="381" y="1194"/>
                </a:lnTo>
                <a:lnTo>
                  <a:pt x="378" y="1194"/>
                </a:lnTo>
                <a:lnTo>
                  <a:pt x="377" y="1194"/>
                </a:lnTo>
                <a:lnTo>
                  <a:pt x="374" y="1192"/>
                </a:lnTo>
                <a:lnTo>
                  <a:pt x="373" y="1192"/>
                </a:lnTo>
                <a:lnTo>
                  <a:pt x="371" y="1192"/>
                </a:lnTo>
                <a:lnTo>
                  <a:pt x="370" y="1192"/>
                </a:lnTo>
                <a:lnTo>
                  <a:pt x="369" y="1191"/>
                </a:lnTo>
                <a:lnTo>
                  <a:pt x="364" y="1191"/>
                </a:lnTo>
                <a:lnTo>
                  <a:pt x="362" y="1190"/>
                </a:lnTo>
                <a:lnTo>
                  <a:pt x="358" y="1190"/>
                </a:lnTo>
                <a:lnTo>
                  <a:pt x="358" y="1188"/>
                </a:lnTo>
                <a:lnTo>
                  <a:pt x="354" y="1188"/>
                </a:lnTo>
                <a:lnTo>
                  <a:pt x="353" y="1188"/>
                </a:lnTo>
                <a:lnTo>
                  <a:pt x="351" y="1188"/>
                </a:lnTo>
                <a:lnTo>
                  <a:pt x="349" y="1188"/>
                </a:lnTo>
                <a:lnTo>
                  <a:pt x="349" y="1187"/>
                </a:lnTo>
                <a:lnTo>
                  <a:pt x="348" y="1187"/>
                </a:lnTo>
                <a:lnTo>
                  <a:pt x="347" y="1186"/>
                </a:lnTo>
                <a:lnTo>
                  <a:pt x="345" y="1186"/>
                </a:lnTo>
                <a:lnTo>
                  <a:pt x="344" y="1185"/>
                </a:lnTo>
                <a:lnTo>
                  <a:pt x="341" y="1185"/>
                </a:lnTo>
                <a:lnTo>
                  <a:pt x="340" y="1185"/>
                </a:lnTo>
                <a:lnTo>
                  <a:pt x="339" y="1183"/>
                </a:lnTo>
                <a:lnTo>
                  <a:pt x="337" y="1183"/>
                </a:lnTo>
                <a:lnTo>
                  <a:pt x="334" y="1182"/>
                </a:lnTo>
                <a:lnTo>
                  <a:pt x="330" y="1182"/>
                </a:lnTo>
                <a:lnTo>
                  <a:pt x="327" y="1182"/>
                </a:lnTo>
                <a:lnTo>
                  <a:pt x="327" y="1181"/>
                </a:lnTo>
                <a:lnTo>
                  <a:pt x="326" y="1181"/>
                </a:lnTo>
                <a:lnTo>
                  <a:pt x="323" y="1181"/>
                </a:lnTo>
                <a:lnTo>
                  <a:pt x="322" y="1181"/>
                </a:lnTo>
                <a:lnTo>
                  <a:pt x="318" y="1179"/>
                </a:lnTo>
                <a:lnTo>
                  <a:pt x="316" y="1179"/>
                </a:lnTo>
                <a:lnTo>
                  <a:pt x="314" y="1179"/>
                </a:lnTo>
                <a:lnTo>
                  <a:pt x="313" y="1178"/>
                </a:lnTo>
                <a:lnTo>
                  <a:pt x="309" y="1178"/>
                </a:lnTo>
                <a:lnTo>
                  <a:pt x="307" y="1178"/>
                </a:lnTo>
                <a:lnTo>
                  <a:pt x="302" y="1177"/>
                </a:lnTo>
                <a:lnTo>
                  <a:pt x="301" y="1177"/>
                </a:lnTo>
                <a:lnTo>
                  <a:pt x="299" y="1175"/>
                </a:lnTo>
                <a:lnTo>
                  <a:pt x="298" y="1175"/>
                </a:lnTo>
                <a:lnTo>
                  <a:pt x="297" y="1175"/>
                </a:lnTo>
                <a:lnTo>
                  <a:pt x="296" y="1175"/>
                </a:lnTo>
                <a:lnTo>
                  <a:pt x="293" y="1175"/>
                </a:lnTo>
                <a:lnTo>
                  <a:pt x="293" y="1174"/>
                </a:lnTo>
                <a:lnTo>
                  <a:pt x="289" y="1174"/>
                </a:lnTo>
                <a:lnTo>
                  <a:pt x="288" y="1174"/>
                </a:lnTo>
                <a:lnTo>
                  <a:pt x="286" y="1173"/>
                </a:lnTo>
                <a:lnTo>
                  <a:pt x="285" y="1173"/>
                </a:lnTo>
                <a:lnTo>
                  <a:pt x="284" y="1173"/>
                </a:lnTo>
                <a:lnTo>
                  <a:pt x="282" y="1173"/>
                </a:lnTo>
                <a:lnTo>
                  <a:pt x="282" y="1171"/>
                </a:lnTo>
                <a:lnTo>
                  <a:pt x="280" y="1171"/>
                </a:lnTo>
                <a:lnTo>
                  <a:pt x="277" y="1171"/>
                </a:lnTo>
                <a:lnTo>
                  <a:pt x="276" y="1170"/>
                </a:lnTo>
                <a:lnTo>
                  <a:pt x="273" y="1170"/>
                </a:lnTo>
                <a:lnTo>
                  <a:pt x="269" y="1170"/>
                </a:lnTo>
                <a:lnTo>
                  <a:pt x="268" y="1169"/>
                </a:lnTo>
                <a:lnTo>
                  <a:pt x="267" y="1169"/>
                </a:lnTo>
                <a:lnTo>
                  <a:pt x="265" y="1169"/>
                </a:lnTo>
                <a:lnTo>
                  <a:pt x="264" y="1167"/>
                </a:lnTo>
                <a:lnTo>
                  <a:pt x="263" y="1167"/>
                </a:lnTo>
                <a:lnTo>
                  <a:pt x="262" y="1167"/>
                </a:lnTo>
                <a:lnTo>
                  <a:pt x="259" y="1167"/>
                </a:lnTo>
                <a:lnTo>
                  <a:pt x="258" y="1167"/>
                </a:lnTo>
                <a:lnTo>
                  <a:pt x="255" y="1167"/>
                </a:lnTo>
                <a:lnTo>
                  <a:pt x="255" y="1166"/>
                </a:lnTo>
                <a:lnTo>
                  <a:pt x="254" y="1166"/>
                </a:lnTo>
                <a:lnTo>
                  <a:pt x="252" y="1166"/>
                </a:lnTo>
                <a:lnTo>
                  <a:pt x="251" y="1166"/>
                </a:lnTo>
                <a:lnTo>
                  <a:pt x="250" y="1166"/>
                </a:lnTo>
                <a:lnTo>
                  <a:pt x="246" y="1165"/>
                </a:lnTo>
                <a:lnTo>
                  <a:pt x="243" y="1164"/>
                </a:lnTo>
                <a:lnTo>
                  <a:pt x="242" y="1164"/>
                </a:lnTo>
                <a:lnTo>
                  <a:pt x="241" y="1164"/>
                </a:lnTo>
                <a:lnTo>
                  <a:pt x="238" y="1164"/>
                </a:lnTo>
                <a:lnTo>
                  <a:pt x="237" y="1162"/>
                </a:lnTo>
                <a:lnTo>
                  <a:pt x="234" y="1162"/>
                </a:lnTo>
                <a:lnTo>
                  <a:pt x="233" y="1162"/>
                </a:lnTo>
                <a:lnTo>
                  <a:pt x="231" y="1162"/>
                </a:lnTo>
                <a:lnTo>
                  <a:pt x="230" y="1162"/>
                </a:lnTo>
                <a:lnTo>
                  <a:pt x="229" y="1161"/>
                </a:lnTo>
                <a:lnTo>
                  <a:pt x="227" y="1161"/>
                </a:lnTo>
                <a:lnTo>
                  <a:pt x="226" y="1160"/>
                </a:lnTo>
                <a:lnTo>
                  <a:pt x="222" y="1160"/>
                </a:lnTo>
                <a:lnTo>
                  <a:pt x="217" y="1160"/>
                </a:lnTo>
                <a:lnTo>
                  <a:pt x="217" y="1158"/>
                </a:lnTo>
                <a:lnTo>
                  <a:pt x="214" y="1158"/>
                </a:lnTo>
                <a:lnTo>
                  <a:pt x="213" y="1158"/>
                </a:lnTo>
                <a:lnTo>
                  <a:pt x="212" y="1158"/>
                </a:lnTo>
                <a:lnTo>
                  <a:pt x="209" y="1158"/>
                </a:lnTo>
                <a:lnTo>
                  <a:pt x="209" y="1157"/>
                </a:lnTo>
                <a:lnTo>
                  <a:pt x="208" y="1157"/>
                </a:lnTo>
                <a:lnTo>
                  <a:pt x="205" y="1157"/>
                </a:lnTo>
                <a:lnTo>
                  <a:pt x="204" y="1156"/>
                </a:lnTo>
                <a:lnTo>
                  <a:pt x="201" y="1156"/>
                </a:lnTo>
                <a:lnTo>
                  <a:pt x="200" y="1156"/>
                </a:lnTo>
                <a:lnTo>
                  <a:pt x="196" y="1156"/>
                </a:lnTo>
                <a:lnTo>
                  <a:pt x="196" y="1154"/>
                </a:lnTo>
                <a:lnTo>
                  <a:pt x="193" y="1154"/>
                </a:lnTo>
                <a:lnTo>
                  <a:pt x="190" y="1154"/>
                </a:lnTo>
                <a:lnTo>
                  <a:pt x="188" y="1153"/>
                </a:lnTo>
                <a:lnTo>
                  <a:pt x="187" y="1152"/>
                </a:lnTo>
                <a:lnTo>
                  <a:pt x="183" y="1152"/>
                </a:lnTo>
                <a:lnTo>
                  <a:pt x="182" y="1152"/>
                </a:lnTo>
                <a:lnTo>
                  <a:pt x="180" y="1152"/>
                </a:lnTo>
                <a:lnTo>
                  <a:pt x="172" y="1150"/>
                </a:lnTo>
                <a:lnTo>
                  <a:pt x="167" y="1149"/>
                </a:lnTo>
                <a:lnTo>
                  <a:pt x="165" y="1149"/>
                </a:lnTo>
                <a:lnTo>
                  <a:pt x="165" y="1148"/>
                </a:lnTo>
                <a:lnTo>
                  <a:pt x="159" y="1148"/>
                </a:lnTo>
                <a:lnTo>
                  <a:pt x="158" y="1148"/>
                </a:lnTo>
                <a:lnTo>
                  <a:pt x="157" y="1148"/>
                </a:lnTo>
                <a:lnTo>
                  <a:pt x="154" y="1147"/>
                </a:lnTo>
                <a:lnTo>
                  <a:pt x="152" y="1147"/>
                </a:lnTo>
                <a:lnTo>
                  <a:pt x="149" y="1145"/>
                </a:lnTo>
                <a:lnTo>
                  <a:pt x="148" y="1145"/>
                </a:lnTo>
                <a:lnTo>
                  <a:pt x="140" y="1143"/>
                </a:lnTo>
                <a:lnTo>
                  <a:pt x="124" y="1140"/>
                </a:lnTo>
                <a:lnTo>
                  <a:pt x="98" y="1135"/>
                </a:lnTo>
                <a:lnTo>
                  <a:pt x="83" y="1131"/>
                </a:lnTo>
                <a:lnTo>
                  <a:pt x="83" y="1107"/>
                </a:lnTo>
                <a:lnTo>
                  <a:pt x="108" y="1106"/>
                </a:lnTo>
                <a:lnTo>
                  <a:pt x="132" y="1111"/>
                </a:lnTo>
                <a:lnTo>
                  <a:pt x="137" y="1111"/>
                </a:lnTo>
                <a:lnTo>
                  <a:pt x="140" y="1113"/>
                </a:lnTo>
                <a:lnTo>
                  <a:pt x="142" y="1114"/>
                </a:lnTo>
                <a:lnTo>
                  <a:pt x="145" y="1115"/>
                </a:lnTo>
                <a:lnTo>
                  <a:pt x="146" y="1115"/>
                </a:lnTo>
                <a:lnTo>
                  <a:pt x="148" y="1116"/>
                </a:lnTo>
                <a:lnTo>
                  <a:pt x="150" y="1118"/>
                </a:lnTo>
                <a:lnTo>
                  <a:pt x="154" y="1118"/>
                </a:lnTo>
                <a:lnTo>
                  <a:pt x="157" y="1119"/>
                </a:lnTo>
                <a:lnTo>
                  <a:pt x="158" y="1122"/>
                </a:lnTo>
                <a:lnTo>
                  <a:pt x="161" y="1123"/>
                </a:lnTo>
                <a:lnTo>
                  <a:pt x="165" y="1124"/>
                </a:lnTo>
                <a:lnTo>
                  <a:pt x="169" y="1124"/>
                </a:lnTo>
                <a:lnTo>
                  <a:pt x="171" y="1124"/>
                </a:lnTo>
                <a:lnTo>
                  <a:pt x="175" y="1126"/>
                </a:lnTo>
                <a:lnTo>
                  <a:pt x="179" y="1126"/>
                </a:lnTo>
                <a:lnTo>
                  <a:pt x="182" y="1127"/>
                </a:lnTo>
                <a:lnTo>
                  <a:pt x="186" y="1126"/>
                </a:lnTo>
                <a:lnTo>
                  <a:pt x="188" y="1126"/>
                </a:lnTo>
                <a:lnTo>
                  <a:pt x="191" y="1126"/>
                </a:lnTo>
                <a:lnTo>
                  <a:pt x="195" y="1127"/>
                </a:lnTo>
                <a:lnTo>
                  <a:pt x="196" y="1126"/>
                </a:lnTo>
                <a:lnTo>
                  <a:pt x="197" y="1126"/>
                </a:lnTo>
                <a:lnTo>
                  <a:pt x="197" y="1124"/>
                </a:lnTo>
                <a:lnTo>
                  <a:pt x="199" y="1123"/>
                </a:lnTo>
                <a:lnTo>
                  <a:pt x="203" y="1122"/>
                </a:lnTo>
                <a:lnTo>
                  <a:pt x="204" y="1123"/>
                </a:lnTo>
                <a:lnTo>
                  <a:pt x="208" y="1124"/>
                </a:lnTo>
                <a:lnTo>
                  <a:pt x="210" y="1123"/>
                </a:lnTo>
                <a:lnTo>
                  <a:pt x="212" y="1120"/>
                </a:lnTo>
                <a:lnTo>
                  <a:pt x="214" y="1119"/>
                </a:lnTo>
                <a:lnTo>
                  <a:pt x="216" y="1118"/>
                </a:lnTo>
                <a:lnTo>
                  <a:pt x="216" y="1116"/>
                </a:lnTo>
                <a:lnTo>
                  <a:pt x="216" y="1115"/>
                </a:lnTo>
                <a:lnTo>
                  <a:pt x="218" y="1114"/>
                </a:lnTo>
                <a:lnTo>
                  <a:pt x="222" y="1114"/>
                </a:lnTo>
                <a:lnTo>
                  <a:pt x="226" y="1114"/>
                </a:lnTo>
                <a:lnTo>
                  <a:pt x="230" y="1114"/>
                </a:lnTo>
                <a:lnTo>
                  <a:pt x="233" y="1115"/>
                </a:lnTo>
                <a:lnTo>
                  <a:pt x="235" y="1116"/>
                </a:lnTo>
                <a:lnTo>
                  <a:pt x="237" y="1119"/>
                </a:lnTo>
                <a:lnTo>
                  <a:pt x="239" y="1120"/>
                </a:lnTo>
                <a:lnTo>
                  <a:pt x="242" y="1122"/>
                </a:lnTo>
                <a:lnTo>
                  <a:pt x="244" y="1119"/>
                </a:lnTo>
                <a:lnTo>
                  <a:pt x="247" y="1118"/>
                </a:lnTo>
                <a:lnTo>
                  <a:pt x="248" y="1115"/>
                </a:lnTo>
                <a:lnTo>
                  <a:pt x="251" y="1115"/>
                </a:lnTo>
                <a:lnTo>
                  <a:pt x="252" y="1116"/>
                </a:lnTo>
                <a:lnTo>
                  <a:pt x="254" y="1119"/>
                </a:lnTo>
                <a:lnTo>
                  <a:pt x="255" y="1122"/>
                </a:lnTo>
                <a:lnTo>
                  <a:pt x="258" y="1123"/>
                </a:lnTo>
                <a:lnTo>
                  <a:pt x="260" y="1122"/>
                </a:lnTo>
                <a:lnTo>
                  <a:pt x="263" y="1123"/>
                </a:lnTo>
                <a:lnTo>
                  <a:pt x="264" y="1126"/>
                </a:lnTo>
                <a:lnTo>
                  <a:pt x="267" y="1124"/>
                </a:lnTo>
                <a:lnTo>
                  <a:pt x="269" y="1122"/>
                </a:lnTo>
                <a:lnTo>
                  <a:pt x="271" y="1124"/>
                </a:lnTo>
                <a:lnTo>
                  <a:pt x="275" y="1124"/>
                </a:lnTo>
                <a:lnTo>
                  <a:pt x="276" y="1123"/>
                </a:lnTo>
                <a:lnTo>
                  <a:pt x="277" y="1120"/>
                </a:lnTo>
                <a:lnTo>
                  <a:pt x="280" y="1122"/>
                </a:lnTo>
                <a:lnTo>
                  <a:pt x="281" y="1123"/>
                </a:lnTo>
                <a:lnTo>
                  <a:pt x="284" y="1122"/>
                </a:lnTo>
                <a:lnTo>
                  <a:pt x="286" y="1123"/>
                </a:lnTo>
                <a:lnTo>
                  <a:pt x="289" y="1126"/>
                </a:lnTo>
                <a:lnTo>
                  <a:pt x="292" y="1126"/>
                </a:lnTo>
                <a:lnTo>
                  <a:pt x="293" y="1123"/>
                </a:lnTo>
                <a:lnTo>
                  <a:pt x="294" y="1120"/>
                </a:lnTo>
                <a:lnTo>
                  <a:pt x="297" y="1119"/>
                </a:lnTo>
                <a:lnTo>
                  <a:pt x="301" y="1119"/>
                </a:lnTo>
                <a:lnTo>
                  <a:pt x="303" y="1119"/>
                </a:lnTo>
                <a:lnTo>
                  <a:pt x="302" y="1115"/>
                </a:lnTo>
                <a:lnTo>
                  <a:pt x="301" y="1113"/>
                </a:lnTo>
                <a:lnTo>
                  <a:pt x="302" y="1110"/>
                </a:lnTo>
                <a:lnTo>
                  <a:pt x="305" y="1107"/>
                </a:lnTo>
                <a:lnTo>
                  <a:pt x="306" y="1105"/>
                </a:lnTo>
                <a:lnTo>
                  <a:pt x="306" y="1102"/>
                </a:lnTo>
                <a:lnTo>
                  <a:pt x="306" y="1098"/>
                </a:lnTo>
                <a:lnTo>
                  <a:pt x="305" y="1095"/>
                </a:lnTo>
                <a:lnTo>
                  <a:pt x="302" y="1094"/>
                </a:lnTo>
                <a:lnTo>
                  <a:pt x="302" y="1090"/>
                </a:lnTo>
                <a:lnTo>
                  <a:pt x="302" y="1086"/>
                </a:lnTo>
                <a:lnTo>
                  <a:pt x="299" y="1085"/>
                </a:lnTo>
                <a:lnTo>
                  <a:pt x="297" y="1082"/>
                </a:lnTo>
                <a:lnTo>
                  <a:pt x="298" y="1080"/>
                </a:lnTo>
                <a:lnTo>
                  <a:pt x="299" y="1077"/>
                </a:lnTo>
                <a:lnTo>
                  <a:pt x="299" y="1073"/>
                </a:lnTo>
                <a:lnTo>
                  <a:pt x="297" y="1072"/>
                </a:lnTo>
                <a:lnTo>
                  <a:pt x="294" y="1071"/>
                </a:lnTo>
                <a:lnTo>
                  <a:pt x="294" y="1067"/>
                </a:lnTo>
                <a:lnTo>
                  <a:pt x="292" y="1065"/>
                </a:lnTo>
                <a:lnTo>
                  <a:pt x="289" y="1068"/>
                </a:lnTo>
                <a:lnTo>
                  <a:pt x="288" y="1065"/>
                </a:lnTo>
                <a:lnTo>
                  <a:pt x="286" y="1063"/>
                </a:lnTo>
                <a:lnTo>
                  <a:pt x="286" y="1060"/>
                </a:lnTo>
                <a:lnTo>
                  <a:pt x="288" y="1058"/>
                </a:lnTo>
                <a:lnTo>
                  <a:pt x="289" y="1055"/>
                </a:lnTo>
                <a:lnTo>
                  <a:pt x="289" y="1052"/>
                </a:lnTo>
                <a:lnTo>
                  <a:pt x="288" y="1050"/>
                </a:lnTo>
                <a:lnTo>
                  <a:pt x="286" y="1047"/>
                </a:lnTo>
                <a:lnTo>
                  <a:pt x="286" y="1043"/>
                </a:lnTo>
                <a:lnTo>
                  <a:pt x="289" y="1042"/>
                </a:lnTo>
                <a:lnTo>
                  <a:pt x="289" y="1041"/>
                </a:lnTo>
                <a:lnTo>
                  <a:pt x="290" y="1039"/>
                </a:lnTo>
                <a:lnTo>
                  <a:pt x="289" y="1037"/>
                </a:lnTo>
                <a:lnTo>
                  <a:pt x="286" y="1034"/>
                </a:lnTo>
                <a:lnTo>
                  <a:pt x="282" y="1034"/>
                </a:lnTo>
                <a:lnTo>
                  <a:pt x="280" y="1034"/>
                </a:lnTo>
                <a:lnTo>
                  <a:pt x="279" y="1031"/>
                </a:lnTo>
                <a:lnTo>
                  <a:pt x="281" y="1029"/>
                </a:lnTo>
                <a:lnTo>
                  <a:pt x="281" y="1025"/>
                </a:lnTo>
                <a:lnTo>
                  <a:pt x="279" y="1022"/>
                </a:lnTo>
                <a:lnTo>
                  <a:pt x="276" y="1022"/>
                </a:lnTo>
                <a:lnTo>
                  <a:pt x="275" y="1020"/>
                </a:lnTo>
                <a:lnTo>
                  <a:pt x="275" y="1016"/>
                </a:lnTo>
                <a:lnTo>
                  <a:pt x="276" y="1016"/>
                </a:lnTo>
                <a:lnTo>
                  <a:pt x="276" y="1014"/>
                </a:lnTo>
                <a:lnTo>
                  <a:pt x="277" y="1014"/>
                </a:lnTo>
                <a:lnTo>
                  <a:pt x="279" y="1012"/>
                </a:lnTo>
                <a:lnTo>
                  <a:pt x="281" y="1010"/>
                </a:lnTo>
                <a:lnTo>
                  <a:pt x="282" y="1006"/>
                </a:lnTo>
                <a:lnTo>
                  <a:pt x="282" y="1004"/>
                </a:lnTo>
                <a:lnTo>
                  <a:pt x="282" y="1000"/>
                </a:lnTo>
                <a:lnTo>
                  <a:pt x="281" y="997"/>
                </a:lnTo>
                <a:lnTo>
                  <a:pt x="280" y="993"/>
                </a:lnTo>
                <a:lnTo>
                  <a:pt x="280" y="991"/>
                </a:lnTo>
                <a:lnTo>
                  <a:pt x="281" y="987"/>
                </a:lnTo>
                <a:lnTo>
                  <a:pt x="282" y="984"/>
                </a:lnTo>
                <a:lnTo>
                  <a:pt x="281" y="982"/>
                </a:lnTo>
                <a:lnTo>
                  <a:pt x="280" y="978"/>
                </a:lnTo>
                <a:lnTo>
                  <a:pt x="284" y="978"/>
                </a:lnTo>
                <a:lnTo>
                  <a:pt x="288" y="978"/>
                </a:lnTo>
                <a:lnTo>
                  <a:pt x="290" y="979"/>
                </a:lnTo>
                <a:lnTo>
                  <a:pt x="293" y="980"/>
                </a:lnTo>
                <a:lnTo>
                  <a:pt x="294" y="983"/>
                </a:lnTo>
                <a:lnTo>
                  <a:pt x="298" y="983"/>
                </a:lnTo>
                <a:lnTo>
                  <a:pt x="301" y="982"/>
                </a:lnTo>
                <a:lnTo>
                  <a:pt x="303" y="982"/>
                </a:lnTo>
                <a:lnTo>
                  <a:pt x="307"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1" y="948"/>
                </a:lnTo>
                <a:lnTo>
                  <a:pt x="310" y="945"/>
                </a:lnTo>
                <a:lnTo>
                  <a:pt x="309" y="942"/>
                </a:lnTo>
                <a:lnTo>
                  <a:pt x="307" y="940"/>
                </a:lnTo>
                <a:lnTo>
                  <a:pt x="306" y="937"/>
                </a:lnTo>
                <a:lnTo>
                  <a:pt x="305" y="934"/>
                </a:lnTo>
                <a:lnTo>
                  <a:pt x="303" y="932"/>
                </a:lnTo>
                <a:lnTo>
                  <a:pt x="302" y="929"/>
                </a:lnTo>
                <a:lnTo>
                  <a:pt x="301" y="927"/>
                </a:lnTo>
                <a:lnTo>
                  <a:pt x="301" y="924"/>
                </a:lnTo>
                <a:lnTo>
                  <a:pt x="299" y="921"/>
                </a:lnTo>
                <a:lnTo>
                  <a:pt x="298" y="917"/>
                </a:lnTo>
                <a:lnTo>
                  <a:pt x="298" y="915"/>
                </a:lnTo>
                <a:lnTo>
                  <a:pt x="297" y="911"/>
                </a:lnTo>
                <a:lnTo>
                  <a:pt x="296" y="908"/>
                </a:lnTo>
                <a:lnTo>
                  <a:pt x="296" y="906"/>
                </a:lnTo>
                <a:lnTo>
                  <a:pt x="294" y="902"/>
                </a:lnTo>
                <a:lnTo>
                  <a:pt x="293" y="899"/>
                </a:lnTo>
                <a:lnTo>
                  <a:pt x="293" y="895"/>
                </a:lnTo>
                <a:lnTo>
                  <a:pt x="292" y="891"/>
                </a:lnTo>
                <a:lnTo>
                  <a:pt x="292" y="889"/>
                </a:lnTo>
                <a:lnTo>
                  <a:pt x="290" y="885"/>
                </a:lnTo>
                <a:lnTo>
                  <a:pt x="290" y="881"/>
                </a:lnTo>
                <a:lnTo>
                  <a:pt x="289" y="878"/>
                </a:lnTo>
                <a:lnTo>
                  <a:pt x="289" y="876"/>
                </a:lnTo>
                <a:lnTo>
                  <a:pt x="288" y="873"/>
                </a:lnTo>
                <a:lnTo>
                  <a:pt x="286" y="869"/>
                </a:lnTo>
                <a:lnTo>
                  <a:pt x="285" y="866"/>
                </a:lnTo>
                <a:lnTo>
                  <a:pt x="285" y="862"/>
                </a:lnTo>
                <a:lnTo>
                  <a:pt x="285" y="859"/>
                </a:lnTo>
                <a:lnTo>
                  <a:pt x="285" y="855"/>
                </a:lnTo>
                <a:lnTo>
                  <a:pt x="285" y="851"/>
                </a:lnTo>
                <a:lnTo>
                  <a:pt x="285" y="847"/>
                </a:lnTo>
                <a:lnTo>
                  <a:pt x="285" y="843"/>
                </a:lnTo>
                <a:lnTo>
                  <a:pt x="286" y="840"/>
                </a:lnTo>
                <a:lnTo>
                  <a:pt x="286" y="838"/>
                </a:lnTo>
                <a:lnTo>
                  <a:pt x="285" y="836"/>
                </a:lnTo>
                <a:lnTo>
                  <a:pt x="284" y="834"/>
                </a:lnTo>
                <a:lnTo>
                  <a:pt x="282" y="831"/>
                </a:lnTo>
                <a:lnTo>
                  <a:pt x="281" y="828"/>
                </a:lnTo>
                <a:lnTo>
                  <a:pt x="280" y="825"/>
                </a:lnTo>
                <a:lnTo>
                  <a:pt x="279" y="823"/>
                </a:lnTo>
                <a:lnTo>
                  <a:pt x="276" y="823"/>
                </a:lnTo>
                <a:lnTo>
                  <a:pt x="275" y="822"/>
                </a:lnTo>
                <a:lnTo>
                  <a:pt x="273" y="818"/>
                </a:lnTo>
                <a:lnTo>
                  <a:pt x="271" y="818"/>
                </a:lnTo>
                <a:lnTo>
                  <a:pt x="268" y="819"/>
                </a:lnTo>
                <a:lnTo>
                  <a:pt x="265" y="822"/>
                </a:lnTo>
                <a:lnTo>
                  <a:pt x="263" y="821"/>
                </a:lnTo>
                <a:lnTo>
                  <a:pt x="260" y="818"/>
                </a:lnTo>
                <a:lnTo>
                  <a:pt x="256" y="818"/>
                </a:lnTo>
                <a:lnTo>
                  <a:pt x="254" y="818"/>
                </a:lnTo>
                <a:lnTo>
                  <a:pt x="251" y="815"/>
                </a:lnTo>
                <a:lnTo>
                  <a:pt x="250" y="814"/>
                </a:lnTo>
                <a:lnTo>
                  <a:pt x="247" y="811"/>
                </a:lnTo>
                <a:lnTo>
                  <a:pt x="244" y="813"/>
                </a:lnTo>
                <a:lnTo>
                  <a:pt x="241" y="813"/>
                </a:lnTo>
                <a:lnTo>
                  <a:pt x="239" y="811"/>
                </a:lnTo>
                <a:lnTo>
                  <a:pt x="237" y="809"/>
                </a:lnTo>
                <a:lnTo>
                  <a:pt x="235" y="806"/>
                </a:lnTo>
                <a:lnTo>
                  <a:pt x="233" y="805"/>
                </a:lnTo>
                <a:lnTo>
                  <a:pt x="230" y="805"/>
                </a:lnTo>
                <a:lnTo>
                  <a:pt x="229" y="808"/>
                </a:lnTo>
                <a:lnTo>
                  <a:pt x="226" y="809"/>
                </a:lnTo>
                <a:lnTo>
                  <a:pt x="224" y="810"/>
                </a:lnTo>
                <a:lnTo>
                  <a:pt x="221" y="811"/>
                </a:lnTo>
                <a:lnTo>
                  <a:pt x="218" y="814"/>
                </a:lnTo>
                <a:lnTo>
                  <a:pt x="217" y="817"/>
                </a:lnTo>
                <a:lnTo>
                  <a:pt x="213" y="817"/>
                </a:lnTo>
                <a:lnTo>
                  <a:pt x="210" y="817"/>
                </a:lnTo>
                <a:lnTo>
                  <a:pt x="208" y="819"/>
                </a:lnTo>
                <a:lnTo>
                  <a:pt x="205" y="821"/>
                </a:lnTo>
                <a:lnTo>
                  <a:pt x="201" y="821"/>
                </a:lnTo>
                <a:lnTo>
                  <a:pt x="197" y="821"/>
                </a:lnTo>
                <a:lnTo>
                  <a:pt x="195" y="822"/>
                </a:lnTo>
                <a:lnTo>
                  <a:pt x="193" y="823"/>
                </a:lnTo>
                <a:lnTo>
                  <a:pt x="190" y="825"/>
                </a:lnTo>
                <a:lnTo>
                  <a:pt x="186" y="823"/>
                </a:lnTo>
                <a:lnTo>
                  <a:pt x="183" y="822"/>
                </a:lnTo>
                <a:lnTo>
                  <a:pt x="182" y="819"/>
                </a:lnTo>
                <a:lnTo>
                  <a:pt x="180" y="817"/>
                </a:lnTo>
                <a:lnTo>
                  <a:pt x="178" y="815"/>
                </a:lnTo>
                <a:lnTo>
                  <a:pt x="175" y="814"/>
                </a:lnTo>
                <a:lnTo>
                  <a:pt x="172" y="815"/>
                </a:lnTo>
                <a:lnTo>
                  <a:pt x="170" y="814"/>
                </a:lnTo>
                <a:lnTo>
                  <a:pt x="170" y="813"/>
                </a:lnTo>
                <a:lnTo>
                  <a:pt x="171" y="802"/>
                </a:lnTo>
                <a:lnTo>
                  <a:pt x="172" y="792"/>
                </a:lnTo>
                <a:lnTo>
                  <a:pt x="174" y="783"/>
                </a:lnTo>
                <a:lnTo>
                  <a:pt x="175" y="772"/>
                </a:lnTo>
                <a:lnTo>
                  <a:pt x="176" y="764"/>
                </a:lnTo>
                <a:lnTo>
                  <a:pt x="167" y="764"/>
                </a:lnTo>
                <a:lnTo>
                  <a:pt x="157" y="766"/>
                </a:lnTo>
                <a:lnTo>
                  <a:pt x="146" y="767"/>
                </a:lnTo>
                <a:lnTo>
                  <a:pt x="138" y="767"/>
                </a:lnTo>
                <a:lnTo>
                  <a:pt x="138" y="756"/>
                </a:lnTo>
                <a:lnTo>
                  <a:pt x="140" y="747"/>
                </a:lnTo>
                <a:lnTo>
                  <a:pt x="140" y="737"/>
                </a:lnTo>
                <a:lnTo>
                  <a:pt x="140" y="726"/>
                </a:lnTo>
                <a:lnTo>
                  <a:pt x="141" y="717"/>
                </a:lnTo>
                <a:lnTo>
                  <a:pt x="141" y="707"/>
                </a:lnTo>
                <a:lnTo>
                  <a:pt x="141" y="696"/>
                </a:lnTo>
                <a:lnTo>
                  <a:pt x="142" y="687"/>
                </a:lnTo>
                <a:lnTo>
                  <a:pt x="142" y="678"/>
                </a:lnTo>
                <a:lnTo>
                  <a:pt x="137" y="669"/>
                </a:lnTo>
                <a:lnTo>
                  <a:pt x="133" y="658"/>
                </a:lnTo>
                <a:lnTo>
                  <a:pt x="128" y="648"/>
                </a:lnTo>
                <a:lnTo>
                  <a:pt x="124" y="637"/>
                </a:lnTo>
                <a:lnTo>
                  <a:pt x="119" y="628"/>
                </a:lnTo>
                <a:lnTo>
                  <a:pt x="114" y="618"/>
                </a:lnTo>
                <a:lnTo>
                  <a:pt x="110" y="607"/>
                </a:lnTo>
                <a:lnTo>
                  <a:pt x="104" y="599"/>
                </a:lnTo>
                <a:lnTo>
                  <a:pt x="104" y="594"/>
                </a:lnTo>
                <a:lnTo>
                  <a:pt x="103" y="589"/>
                </a:lnTo>
                <a:lnTo>
                  <a:pt x="102" y="578"/>
                </a:lnTo>
                <a:lnTo>
                  <a:pt x="100" y="569"/>
                </a:lnTo>
                <a:lnTo>
                  <a:pt x="99" y="559"/>
                </a:lnTo>
                <a:lnTo>
                  <a:pt x="97" y="548"/>
                </a:lnTo>
                <a:lnTo>
                  <a:pt x="95" y="539"/>
                </a:lnTo>
                <a:lnTo>
                  <a:pt x="95" y="538"/>
                </a:lnTo>
                <a:lnTo>
                  <a:pt x="94" y="529"/>
                </a:lnTo>
                <a:lnTo>
                  <a:pt x="91" y="518"/>
                </a:lnTo>
                <a:lnTo>
                  <a:pt x="90" y="509"/>
                </a:lnTo>
                <a:lnTo>
                  <a:pt x="86" y="499"/>
                </a:lnTo>
                <a:lnTo>
                  <a:pt x="81" y="488"/>
                </a:lnTo>
                <a:lnTo>
                  <a:pt x="76" y="478"/>
                </a:lnTo>
                <a:lnTo>
                  <a:pt x="70" y="468"/>
                </a:lnTo>
                <a:lnTo>
                  <a:pt x="65" y="458"/>
                </a:lnTo>
                <a:lnTo>
                  <a:pt x="61"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6" y="381"/>
                </a:lnTo>
                <a:lnTo>
                  <a:pt x="34" y="370"/>
                </a:lnTo>
                <a:lnTo>
                  <a:pt x="31" y="361"/>
                </a:lnTo>
                <a:lnTo>
                  <a:pt x="28" y="351"/>
                </a:lnTo>
                <a:lnTo>
                  <a:pt x="26" y="340"/>
                </a:lnTo>
                <a:lnTo>
                  <a:pt x="23" y="330"/>
                </a:lnTo>
                <a:lnTo>
                  <a:pt x="21" y="321"/>
                </a:lnTo>
                <a:lnTo>
                  <a:pt x="19" y="310"/>
                </a:lnTo>
                <a:lnTo>
                  <a:pt x="15" y="300"/>
                </a:lnTo>
                <a:lnTo>
                  <a:pt x="14" y="289"/>
                </a:lnTo>
                <a:lnTo>
                  <a:pt x="11" y="280"/>
                </a:lnTo>
                <a:lnTo>
                  <a:pt x="9" y="273"/>
                </a:lnTo>
                <a:lnTo>
                  <a:pt x="10" y="271"/>
                </a:lnTo>
                <a:lnTo>
                  <a:pt x="10" y="267"/>
                </a:lnTo>
                <a:lnTo>
                  <a:pt x="10" y="263"/>
                </a:lnTo>
                <a:lnTo>
                  <a:pt x="10" y="260"/>
                </a:lnTo>
                <a:lnTo>
                  <a:pt x="10" y="256"/>
                </a:lnTo>
                <a:lnTo>
                  <a:pt x="11" y="252"/>
                </a:lnTo>
                <a:lnTo>
                  <a:pt x="11" y="249"/>
                </a:lnTo>
                <a:lnTo>
                  <a:pt x="10" y="246"/>
                </a:lnTo>
                <a:lnTo>
                  <a:pt x="10" y="242"/>
                </a:lnTo>
                <a:lnTo>
                  <a:pt x="9" y="239"/>
                </a:lnTo>
                <a:lnTo>
                  <a:pt x="6" y="238"/>
                </a:lnTo>
                <a:lnTo>
                  <a:pt x="4" y="235"/>
                </a:lnTo>
                <a:lnTo>
                  <a:pt x="2" y="234"/>
                </a:lnTo>
                <a:lnTo>
                  <a:pt x="0" y="233"/>
                </a:lnTo>
                <a:lnTo>
                  <a:pt x="0" y="230"/>
                </a:lnTo>
                <a:lnTo>
                  <a:pt x="1" y="228"/>
                </a:lnTo>
                <a:lnTo>
                  <a:pt x="1" y="224"/>
                </a:lnTo>
                <a:lnTo>
                  <a:pt x="1" y="221"/>
                </a:lnTo>
                <a:lnTo>
                  <a:pt x="1" y="217"/>
                </a:lnTo>
                <a:lnTo>
                  <a:pt x="2" y="215"/>
                </a:lnTo>
                <a:lnTo>
                  <a:pt x="5" y="212"/>
                </a:lnTo>
                <a:lnTo>
                  <a:pt x="6" y="211"/>
                </a:lnTo>
                <a:lnTo>
                  <a:pt x="8" y="208"/>
                </a:lnTo>
                <a:lnTo>
                  <a:pt x="10" y="205"/>
                </a:lnTo>
                <a:lnTo>
                  <a:pt x="13" y="205"/>
                </a:lnTo>
                <a:lnTo>
                  <a:pt x="15" y="207"/>
                </a:lnTo>
                <a:lnTo>
                  <a:pt x="18" y="205"/>
                </a:lnTo>
                <a:lnTo>
                  <a:pt x="19" y="203"/>
                </a:lnTo>
                <a:lnTo>
                  <a:pt x="21" y="200"/>
                </a:lnTo>
                <a:lnTo>
                  <a:pt x="21" y="196"/>
                </a:lnTo>
                <a:lnTo>
                  <a:pt x="22" y="195"/>
                </a:lnTo>
                <a:lnTo>
                  <a:pt x="22" y="194"/>
                </a:lnTo>
                <a:lnTo>
                  <a:pt x="22" y="190"/>
                </a:lnTo>
                <a:lnTo>
                  <a:pt x="23" y="186"/>
                </a:lnTo>
                <a:lnTo>
                  <a:pt x="25" y="183"/>
                </a:lnTo>
                <a:lnTo>
                  <a:pt x="26" y="182"/>
                </a:lnTo>
                <a:lnTo>
                  <a:pt x="28" y="180"/>
                </a:lnTo>
                <a:lnTo>
                  <a:pt x="31" y="178"/>
                </a:lnTo>
                <a:lnTo>
                  <a:pt x="34" y="177"/>
                </a:lnTo>
                <a:lnTo>
                  <a:pt x="35" y="174"/>
                </a:lnTo>
                <a:lnTo>
                  <a:pt x="36" y="171"/>
                </a:lnTo>
                <a:lnTo>
                  <a:pt x="35" y="169"/>
                </a:lnTo>
                <a:lnTo>
                  <a:pt x="34" y="166"/>
                </a:lnTo>
                <a:lnTo>
                  <a:pt x="31" y="165"/>
                </a:lnTo>
                <a:lnTo>
                  <a:pt x="28" y="163"/>
                </a:lnTo>
                <a:lnTo>
                  <a:pt x="27" y="161"/>
                </a:lnTo>
                <a:lnTo>
                  <a:pt x="26" y="158"/>
                </a:lnTo>
                <a:lnTo>
                  <a:pt x="25" y="154"/>
                </a:lnTo>
                <a:lnTo>
                  <a:pt x="25" y="152"/>
                </a:lnTo>
                <a:lnTo>
                  <a:pt x="23" y="149"/>
                </a:lnTo>
                <a:lnTo>
                  <a:pt x="21" y="146"/>
                </a:lnTo>
                <a:lnTo>
                  <a:pt x="18" y="145"/>
                </a:lnTo>
                <a:lnTo>
                  <a:pt x="15" y="144"/>
                </a:lnTo>
                <a:lnTo>
                  <a:pt x="13" y="143"/>
                </a:lnTo>
                <a:lnTo>
                  <a:pt x="11" y="140"/>
                </a:lnTo>
                <a:lnTo>
                  <a:pt x="11" y="137"/>
                </a:lnTo>
                <a:lnTo>
                  <a:pt x="13" y="135"/>
                </a:lnTo>
                <a:lnTo>
                  <a:pt x="13" y="131"/>
                </a:lnTo>
                <a:lnTo>
                  <a:pt x="14" y="128"/>
                </a:lnTo>
                <a:lnTo>
                  <a:pt x="14" y="124"/>
                </a:lnTo>
                <a:lnTo>
                  <a:pt x="15" y="120"/>
                </a:lnTo>
                <a:lnTo>
                  <a:pt x="15" y="116"/>
                </a:lnTo>
                <a:lnTo>
                  <a:pt x="14" y="114"/>
                </a:lnTo>
                <a:lnTo>
                  <a:pt x="14" y="111"/>
                </a:lnTo>
                <a:lnTo>
                  <a:pt x="19" y="101"/>
                </a:lnTo>
                <a:lnTo>
                  <a:pt x="26" y="90"/>
                </a:lnTo>
                <a:lnTo>
                  <a:pt x="31" y="81"/>
                </a:lnTo>
                <a:lnTo>
                  <a:pt x="36" y="71"/>
                </a:lnTo>
                <a:lnTo>
                  <a:pt x="43" y="60"/>
                </a:lnTo>
                <a:lnTo>
                  <a:pt x="48" y="50"/>
                </a:lnTo>
                <a:lnTo>
                  <a:pt x="55" y="40"/>
                </a:lnTo>
                <a:lnTo>
                  <a:pt x="60" y="30"/>
                </a:lnTo>
                <a:lnTo>
                  <a:pt x="65" y="19"/>
                </a:lnTo>
                <a:lnTo>
                  <a:pt x="72" y="10"/>
                </a:lnTo>
                <a:lnTo>
                  <a:pt x="76" y="4"/>
                </a:lnTo>
                <a:lnTo>
                  <a:pt x="76" y="2"/>
                </a:lnTo>
                <a:lnTo>
                  <a:pt x="77" y="0"/>
                </a:lnTo>
                <a:lnTo>
                  <a:pt x="78" y="1"/>
                </a:lnTo>
                <a:lnTo>
                  <a:pt x="78" y="2"/>
                </a:lnTo>
                <a:lnTo>
                  <a:pt x="80" y="2"/>
                </a:lnTo>
                <a:lnTo>
                  <a:pt x="81" y="4"/>
                </a:lnTo>
                <a:lnTo>
                  <a:pt x="81" y="5"/>
                </a:lnTo>
                <a:lnTo>
                  <a:pt x="82" y="5"/>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956642" y="1323732"/>
            <a:ext cx="1277959" cy="1181969"/>
          </a:xfrm>
          <a:custGeom>
            <a:avLst/>
            <a:gdLst>
              <a:gd name="T0" fmla="*/ 831 w 892"/>
              <a:gd name="T1" fmla="*/ 374 h 825"/>
              <a:gd name="T2" fmla="*/ 794 w 892"/>
              <a:gd name="T3" fmla="*/ 414 h 825"/>
              <a:gd name="T4" fmla="*/ 772 w 892"/>
              <a:gd name="T5" fmla="*/ 456 h 825"/>
              <a:gd name="T6" fmla="*/ 735 w 892"/>
              <a:gd name="T7" fmla="*/ 478 h 825"/>
              <a:gd name="T8" fmla="*/ 748 w 892"/>
              <a:gd name="T9" fmla="*/ 504 h 825"/>
              <a:gd name="T10" fmla="*/ 771 w 892"/>
              <a:gd name="T11" fmla="*/ 525 h 825"/>
              <a:gd name="T12" fmla="*/ 792 w 892"/>
              <a:gd name="T13" fmla="*/ 542 h 825"/>
              <a:gd name="T14" fmla="*/ 792 w 892"/>
              <a:gd name="T15" fmla="*/ 563 h 825"/>
              <a:gd name="T16" fmla="*/ 758 w 892"/>
              <a:gd name="T17" fmla="*/ 564 h 825"/>
              <a:gd name="T18" fmla="*/ 764 w 892"/>
              <a:gd name="T19" fmla="*/ 585 h 825"/>
              <a:gd name="T20" fmla="*/ 738 w 892"/>
              <a:gd name="T21" fmla="*/ 586 h 825"/>
              <a:gd name="T22" fmla="*/ 718 w 892"/>
              <a:gd name="T23" fmla="*/ 610 h 825"/>
              <a:gd name="T24" fmla="*/ 724 w 892"/>
              <a:gd name="T25" fmla="*/ 637 h 825"/>
              <a:gd name="T26" fmla="*/ 725 w 892"/>
              <a:gd name="T27" fmla="*/ 664 h 825"/>
              <a:gd name="T28" fmla="*/ 724 w 892"/>
              <a:gd name="T29" fmla="*/ 692 h 825"/>
              <a:gd name="T30" fmla="*/ 725 w 892"/>
              <a:gd name="T31" fmla="*/ 715 h 825"/>
              <a:gd name="T32" fmla="*/ 578 w 892"/>
              <a:gd name="T33" fmla="*/ 716 h 825"/>
              <a:gd name="T34" fmla="*/ 545 w 892"/>
              <a:gd name="T35" fmla="*/ 725 h 825"/>
              <a:gd name="T36" fmla="*/ 515 w 892"/>
              <a:gd name="T37" fmla="*/ 745 h 825"/>
              <a:gd name="T38" fmla="*/ 477 w 892"/>
              <a:gd name="T39" fmla="*/ 764 h 825"/>
              <a:gd name="T40" fmla="*/ 424 w 892"/>
              <a:gd name="T41" fmla="*/ 762 h 825"/>
              <a:gd name="T42" fmla="*/ 381 w 892"/>
              <a:gd name="T43" fmla="*/ 755 h 825"/>
              <a:gd name="T44" fmla="*/ 345 w 892"/>
              <a:gd name="T45" fmla="*/ 761 h 825"/>
              <a:gd name="T46" fmla="*/ 311 w 892"/>
              <a:gd name="T47" fmla="*/ 763 h 825"/>
              <a:gd name="T48" fmla="*/ 276 w 892"/>
              <a:gd name="T49" fmla="*/ 763 h 825"/>
              <a:gd name="T50" fmla="*/ 252 w 892"/>
              <a:gd name="T51" fmla="*/ 768 h 825"/>
              <a:gd name="T52" fmla="*/ 227 w 892"/>
              <a:gd name="T53" fmla="*/ 798 h 825"/>
              <a:gd name="T54" fmla="*/ 197 w 892"/>
              <a:gd name="T55" fmla="*/ 814 h 825"/>
              <a:gd name="T56" fmla="*/ 161 w 892"/>
              <a:gd name="T57" fmla="*/ 821 h 825"/>
              <a:gd name="T58" fmla="*/ 125 w 892"/>
              <a:gd name="T59" fmla="*/ 823 h 825"/>
              <a:gd name="T60" fmla="*/ 94 w 892"/>
              <a:gd name="T61" fmla="*/ 792 h 825"/>
              <a:gd name="T62" fmla="*/ 98 w 892"/>
              <a:gd name="T63" fmla="*/ 729 h 825"/>
              <a:gd name="T64" fmla="*/ 96 w 892"/>
              <a:gd name="T65" fmla="*/ 668 h 825"/>
              <a:gd name="T66" fmla="*/ 90 w 892"/>
              <a:gd name="T67" fmla="*/ 596 h 825"/>
              <a:gd name="T68" fmla="*/ 82 w 892"/>
              <a:gd name="T69" fmla="*/ 513 h 825"/>
              <a:gd name="T70" fmla="*/ 107 w 892"/>
              <a:gd name="T71" fmla="*/ 457 h 825"/>
              <a:gd name="T72" fmla="*/ 53 w 892"/>
              <a:gd name="T73" fmla="*/ 414 h 825"/>
              <a:gd name="T74" fmla="*/ 98 w 892"/>
              <a:gd name="T75" fmla="*/ 361 h 825"/>
              <a:gd name="T76" fmla="*/ 38 w 892"/>
              <a:gd name="T77" fmla="*/ 323 h 825"/>
              <a:gd name="T78" fmla="*/ 10 w 892"/>
              <a:gd name="T79" fmla="*/ 254 h 825"/>
              <a:gd name="T80" fmla="*/ 6 w 892"/>
              <a:gd name="T81" fmla="*/ 190 h 825"/>
              <a:gd name="T82" fmla="*/ 34 w 892"/>
              <a:gd name="T83" fmla="*/ 126 h 825"/>
              <a:gd name="T84" fmla="*/ 66 w 892"/>
              <a:gd name="T85" fmla="*/ 72 h 825"/>
              <a:gd name="T86" fmla="*/ 96 w 892"/>
              <a:gd name="T87" fmla="*/ 14 h 825"/>
              <a:gd name="T88" fmla="*/ 281 w 892"/>
              <a:gd name="T89" fmla="*/ 16 h 825"/>
              <a:gd name="T90" fmla="*/ 498 w 892"/>
              <a:gd name="T91" fmla="*/ 16 h 825"/>
              <a:gd name="T92" fmla="*/ 670 w 892"/>
              <a:gd name="T93" fmla="*/ 16 h 825"/>
              <a:gd name="T94" fmla="*/ 892 w 892"/>
              <a:gd name="T95" fmla="*/ 0 h 825"/>
              <a:gd name="T96" fmla="*/ 881 w 892"/>
              <a:gd name="T97" fmla="*/ 29 h 825"/>
              <a:gd name="T98" fmla="*/ 878 w 892"/>
              <a:gd name="T99" fmla="*/ 55 h 825"/>
              <a:gd name="T100" fmla="*/ 875 w 892"/>
              <a:gd name="T101" fmla="*/ 81 h 825"/>
              <a:gd name="T102" fmla="*/ 871 w 892"/>
              <a:gd name="T103" fmla="*/ 102 h 825"/>
              <a:gd name="T104" fmla="*/ 858 w 892"/>
              <a:gd name="T105" fmla="*/ 116 h 825"/>
              <a:gd name="T106" fmla="*/ 852 w 892"/>
              <a:gd name="T107" fmla="*/ 131 h 825"/>
              <a:gd name="T108" fmla="*/ 833 w 892"/>
              <a:gd name="T109" fmla="*/ 148 h 825"/>
              <a:gd name="T110" fmla="*/ 814 w 892"/>
              <a:gd name="T111" fmla="*/ 166 h 825"/>
              <a:gd name="T112" fmla="*/ 805 w 892"/>
              <a:gd name="T113" fmla="*/ 205 h 825"/>
              <a:gd name="T114" fmla="*/ 809 w 892"/>
              <a:gd name="T115" fmla="*/ 250 h 825"/>
              <a:gd name="T116" fmla="*/ 836 w 892"/>
              <a:gd name="T117" fmla="*/ 276 h 825"/>
              <a:gd name="T118" fmla="*/ 871 w 892"/>
              <a:gd name="T119" fmla="*/ 292 h 825"/>
              <a:gd name="T120" fmla="*/ 869 w 892"/>
              <a:gd name="T121" fmla="*/ 322 h 825"/>
              <a:gd name="T122" fmla="*/ 879 w 892"/>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2" h="825">
                <a:moveTo>
                  <a:pt x="870" y="346"/>
                </a:moveTo>
                <a:lnTo>
                  <a:pt x="869" y="346"/>
                </a:lnTo>
                <a:lnTo>
                  <a:pt x="866" y="347"/>
                </a:lnTo>
                <a:lnTo>
                  <a:pt x="865" y="349"/>
                </a:lnTo>
                <a:lnTo>
                  <a:pt x="864" y="351"/>
                </a:lnTo>
                <a:lnTo>
                  <a:pt x="862" y="352"/>
                </a:lnTo>
                <a:lnTo>
                  <a:pt x="861" y="353"/>
                </a:lnTo>
                <a:lnTo>
                  <a:pt x="860" y="355"/>
                </a:lnTo>
                <a:lnTo>
                  <a:pt x="857" y="356"/>
                </a:lnTo>
                <a:lnTo>
                  <a:pt x="856" y="357"/>
                </a:lnTo>
                <a:lnTo>
                  <a:pt x="854" y="357"/>
                </a:lnTo>
                <a:lnTo>
                  <a:pt x="852" y="359"/>
                </a:lnTo>
                <a:lnTo>
                  <a:pt x="851" y="360"/>
                </a:lnTo>
                <a:lnTo>
                  <a:pt x="848" y="361"/>
                </a:lnTo>
                <a:lnTo>
                  <a:pt x="847" y="363"/>
                </a:lnTo>
                <a:lnTo>
                  <a:pt x="845" y="364"/>
                </a:lnTo>
                <a:lnTo>
                  <a:pt x="841" y="365"/>
                </a:lnTo>
                <a:lnTo>
                  <a:pt x="840" y="368"/>
                </a:lnTo>
                <a:lnTo>
                  <a:pt x="839" y="368"/>
                </a:lnTo>
                <a:lnTo>
                  <a:pt x="836" y="369"/>
                </a:lnTo>
                <a:lnTo>
                  <a:pt x="835" y="370"/>
                </a:lnTo>
                <a:lnTo>
                  <a:pt x="833" y="372"/>
                </a:lnTo>
                <a:lnTo>
                  <a:pt x="832" y="373"/>
                </a:lnTo>
                <a:lnTo>
                  <a:pt x="831" y="374"/>
                </a:lnTo>
                <a:lnTo>
                  <a:pt x="828" y="376"/>
                </a:lnTo>
                <a:lnTo>
                  <a:pt x="827" y="377"/>
                </a:lnTo>
                <a:lnTo>
                  <a:pt x="826" y="378"/>
                </a:lnTo>
                <a:lnTo>
                  <a:pt x="823" y="381"/>
                </a:lnTo>
                <a:lnTo>
                  <a:pt x="822" y="382"/>
                </a:lnTo>
                <a:lnTo>
                  <a:pt x="820" y="384"/>
                </a:lnTo>
                <a:lnTo>
                  <a:pt x="819" y="385"/>
                </a:lnTo>
                <a:lnTo>
                  <a:pt x="815" y="389"/>
                </a:lnTo>
                <a:lnTo>
                  <a:pt x="814" y="390"/>
                </a:lnTo>
                <a:lnTo>
                  <a:pt x="813" y="393"/>
                </a:lnTo>
                <a:lnTo>
                  <a:pt x="811" y="393"/>
                </a:lnTo>
                <a:lnTo>
                  <a:pt x="810" y="395"/>
                </a:lnTo>
                <a:lnTo>
                  <a:pt x="807" y="397"/>
                </a:lnTo>
                <a:lnTo>
                  <a:pt x="806" y="399"/>
                </a:lnTo>
                <a:lnTo>
                  <a:pt x="803" y="402"/>
                </a:lnTo>
                <a:lnTo>
                  <a:pt x="802" y="403"/>
                </a:lnTo>
                <a:lnTo>
                  <a:pt x="801" y="404"/>
                </a:lnTo>
                <a:lnTo>
                  <a:pt x="801" y="406"/>
                </a:lnTo>
                <a:lnTo>
                  <a:pt x="799" y="407"/>
                </a:lnTo>
                <a:lnTo>
                  <a:pt x="798" y="407"/>
                </a:lnTo>
                <a:lnTo>
                  <a:pt x="797" y="410"/>
                </a:lnTo>
                <a:lnTo>
                  <a:pt x="796" y="411"/>
                </a:lnTo>
                <a:lnTo>
                  <a:pt x="796" y="412"/>
                </a:lnTo>
                <a:lnTo>
                  <a:pt x="794" y="414"/>
                </a:lnTo>
                <a:lnTo>
                  <a:pt x="793" y="415"/>
                </a:lnTo>
                <a:lnTo>
                  <a:pt x="792" y="416"/>
                </a:lnTo>
                <a:lnTo>
                  <a:pt x="792" y="419"/>
                </a:lnTo>
                <a:lnTo>
                  <a:pt x="790" y="420"/>
                </a:lnTo>
                <a:lnTo>
                  <a:pt x="789" y="421"/>
                </a:lnTo>
                <a:lnTo>
                  <a:pt x="789" y="423"/>
                </a:lnTo>
                <a:lnTo>
                  <a:pt x="788" y="425"/>
                </a:lnTo>
                <a:lnTo>
                  <a:pt x="786" y="427"/>
                </a:lnTo>
                <a:lnTo>
                  <a:pt x="785" y="429"/>
                </a:lnTo>
                <a:lnTo>
                  <a:pt x="784" y="431"/>
                </a:lnTo>
                <a:lnTo>
                  <a:pt x="782" y="432"/>
                </a:lnTo>
                <a:lnTo>
                  <a:pt x="782" y="433"/>
                </a:lnTo>
                <a:lnTo>
                  <a:pt x="782" y="435"/>
                </a:lnTo>
                <a:lnTo>
                  <a:pt x="780" y="438"/>
                </a:lnTo>
                <a:lnTo>
                  <a:pt x="780" y="440"/>
                </a:lnTo>
                <a:lnTo>
                  <a:pt x="779" y="442"/>
                </a:lnTo>
                <a:lnTo>
                  <a:pt x="777" y="444"/>
                </a:lnTo>
                <a:lnTo>
                  <a:pt x="777" y="445"/>
                </a:lnTo>
                <a:lnTo>
                  <a:pt x="776" y="446"/>
                </a:lnTo>
                <a:lnTo>
                  <a:pt x="776" y="448"/>
                </a:lnTo>
                <a:lnTo>
                  <a:pt x="775" y="452"/>
                </a:lnTo>
                <a:lnTo>
                  <a:pt x="773" y="453"/>
                </a:lnTo>
                <a:lnTo>
                  <a:pt x="773" y="454"/>
                </a:lnTo>
                <a:lnTo>
                  <a:pt x="772" y="456"/>
                </a:lnTo>
                <a:lnTo>
                  <a:pt x="772" y="457"/>
                </a:lnTo>
                <a:lnTo>
                  <a:pt x="771" y="458"/>
                </a:lnTo>
                <a:lnTo>
                  <a:pt x="769" y="461"/>
                </a:lnTo>
                <a:lnTo>
                  <a:pt x="769" y="462"/>
                </a:lnTo>
                <a:lnTo>
                  <a:pt x="768" y="463"/>
                </a:lnTo>
                <a:lnTo>
                  <a:pt x="767" y="466"/>
                </a:lnTo>
                <a:lnTo>
                  <a:pt x="763" y="466"/>
                </a:lnTo>
                <a:lnTo>
                  <a:pt x="718" y="465"/>
                </a:lnTo>
                <a:lnTo>
                  <a:pt x="714" y="465"/>
                </a:lnTo>
                <a:lnTo>
                  <a:pt x="713" y="465"/>
                </a:lnTo>
                <a:lnTo>
                  <a:pt x="710" y="465"/>
                </a:lnTo>
                <a:lnTo>
                  <a:pt x="713" y="466"/>
                </a:lnTo>
                <a:lnTo>
                  <a:pt x="716" y="467"/>
                </a:lnTo>
                <a:lnTo>
                  <a:pt x="717" y="469"/>
                </a:lnTo>
                <a:lnTo>
                  <a:pt x="718" y="470"/>
                </a:lnTo>
                <a:lnTo>
                  <a:pt x="718" y="471"/>
                </a:lnTo>
                <a:lnTo>
                  <a:pt x="720" y="473"/>
                </a:lnTo>
                <a:lnTo>
                  <a:pt x="722" y="474"/>
                </a:lnTo>
                <a:lnTo>
                  <a:pt x="724" y="474"/>
                </a:lnTo>
                <a:lnTo>
                  <a:pt x="726" y="475"/>
                </a:lnTo>
                <a:lnTo>
                  <a:pt x="729" y="476"/>
                </a:lnTo>
                <a:lnTo>
                  <a:pt x="731" y="475"/>
                </a:lnTo>
                <a:lnTo>
                  <a:pt x="734" y="475"/>
                </a:lnTo>
                <a:lnTo>
                  <a:pt x="735" y="478"/>
                </a:lnTo>
                <a:lnTo>
                  <a:pt x="738" y="476"/>
                </a:lnTo>
                <a:lnTo>
                  <a:pt x="739" y="476"/>
                </a:lnTo>
                <a:lnTo>
                  <a:pt x="739" y="478"/>
                </a:lnTo>
                <a:lnTo>
                  <a:pt x="741" y="479"/>
                </a:lnTo>
                <a:lnTo>
                  <a:pt x="741" y="480"/>
                </a:lnTo>
                <a:lnTo>
                  <a:pt x="742" y="483"/>
                </a:lnTo>
                <a:lnTo>
                  <a:pt x="743" y="483"/>
                </a:lnTo>
                <a:lnTo>
                  <a:pt x="743" y="484"/>
                </a:lnTo>
                <a:lnTo>
                  <a:pt x="744" y="486"/>
                </a:lnTo>
                <a:lnTo>
                  <a:pt x="746" y="487"/>
                </a:lnTo>
                <a:lnTo>
                  <a:pt x="744" y="487"/>
                </a:lnTo>
                <a:lnTo>
                  <a:pt x="743" y="488"/>
                </a:lnTo>
                <a:lnTo>
                  <a:pt x="743" y="490"/>
                </a:lnTo>
                <a:lnTo>
                  <a:pt x="744" y="492"/>
                </a:lnTo>
                <a:lnTo>
                  <a:pt x="744" y="493"/>
                </a:lnTo>
                <a:lnTo>
                  <a:pt x="746" y="493"/>
                </a:lnTo>
                <a:lnTo>
                  <a:pt x="747" y="495"/>
                </a:lnTo>
                <a:lnTo>
                  <a:pt x="747" y="496"/>
                </a:lnTo>
                <a:lnTo>
                  <a:pt x="747" y="497"/>
                </a:lnTo>
                <a:lnTo>
                  <a:pt x="747" y="499"/>
                </a:lnTo>
                <a:lnTo>
                  <a:pt x="747" y="500"/>
                </a:lnTo>
                <a:lnTo>
                  <a:pt x="747" y="501"/>
                </a:lnTo>
                <a:lnTo>
                  <a:pt x="747" y="503"/>
                </a:lnTo>
                <a:lnTo>
                  <a:pt x="748" y="504"/>
                </a:lnTo>
                <a:lnTo>
                  <a:pt x="748" y="505"/>
                </a:lnTo>
                <a:lnTo>
                  <a:pt x="750" y="505"/>
                </a:lnTo>
                <a:lnTo>
                  <a:pt x="751" y="505"/>
                </a:lnTo>
                <a:lnTo>
                  <a:pt x="751" y="507"/>
                </a:lnTo>
                <a:lnTo>
                  <a:pt x="752" y="507"/>
                </a:lnTo>
                <a:lnTo>
                  <a:pt x="752" y="508"/>
                </a:lnTo>
                <a:lnTo>
                  <a:pt x="752" y="509"/>
                </a:lnTo>
                <a:lnTo>
                  <a:pt x="754" y="510"/>
                </a:lnTo>
                <a:lnTo>
                  <a:pt x="755" y="512"/>
                </a:lnTo>
                <a:lnTo>
                  <a:pt x="756" y="512"/>
                </a:lnTo>
                <a:lnTo>
                  <a:pt x="756" y="513"/>
                </a:lnTo>
                <a:lnTo>
                  <a:pt x="759" y="514"/>
                </a:lnTo>
                <a:lnTo>
                  <a:pt x="760" y="514"/>
                </a:lnTo>
                <a:lnTo>
                  <a:pt x="761" y="514"/>
                </a:lnTo>
                <a:lnTo>
                  <a:pt x="763" y="516"/>
                </a:lnTo>
                <a:lnTo>
                  <a:pt x="764" y="517"/>
                </a:lnTo>
                <a:lnTo>
                  <a:pt x="765" y="516"/>
                </a:lnTo>
                <a:lnTo>
                  <a:pt x="767" y="517"/>
                </a:lnTo>
                <a:lnTo>
                  <a:pt x="767" y="518"/>
                </a:lnTo>
                <a:lnTo>
                  <a:pt x="768" y="518"/>
                </a:lnTo>
                <a:lnTo>
                  <a:pt x="769" y="521"/>
                </a:lnTo>
                <a:lnTo>
                  <a:pt x="771" y="522"/>
                </a:lnTo>
                <a:lnTo>
                  <a:pt x="771" y="524"/>
                </a:lnTo>
                <a:lnTo>
                  <a:pt x="771" y="525"/>
                </a:lnTo>
                <a:lnTo>
                  <a:pt x="772" y="525"/>
                </a:lnTo>
                <a:lnTo>
                  <a:pt x="773" y="526"/>
                </a:lnTo>
                <a:lnTo>
                  <a:pt x="775" y="528"/>
                </a:lnTo>
                <a:lnTo>
                  <a:pt x="775" y="529"/>
                </a:lnTo>
                <a:lnTo>
                  <a:pt x="777" y="529"/>
                </a:lnTo>
                <a:lnTo>
                  <a:pt x="779" y="529"/>
                </a:lnTo>
                <a:lnTo>
                  <a:pt x="780" y="528"/>
                </a:lnTo>
                <a:lnTo>
                  <a:pt x="781" y="529"/>
                </a:lnTo>
                <a:lnTo>
                  <a:pt x="784" y="529"/>
                </a:lnTo>
                <a:lnTo>
                  <a:pt x="785" y="529"/>
                </a:lnTo>
                <a:lnTo>
                  <a:pt x="786" y="529"/>
                </a:lnTo>
                <a:lnTo>
                  <a:pt x="788" y="529"/>
                </a:lnTo>
                <a:lnTo>
                  <a:pt x="788" y="530"/>
                </a:lnTo>
                <a:lnTo>
                  <a:pt x="789" y="531"/>
                </a:lnTo>
                <a:lnTo>
                  <a:pt x="789" y="533"/>
                </a:lnTo>
                <a:lnTo>
                  <a:pt x="790" y="534"/>
                </a:lnTo>
                <a:lnTo>
                  <a:pt x="789" y="535"/>
                </a:lnTo>
                <a:lnTo>
                  <a:pt x="789" y="537"/>
                </a:lnTo>
                <a:lnTo>
                  <a:pt x="790" y="537"/>
                </a:lnTo>
                <a:lnTo>
                  <a:pt x="790" y="538"/>
                </a:lnTo>
                <a:lnTo>
                  <a:pt x="790" y="539"/>
                </a:lnTo>
                <a:lnTo>
                  <a:pt x="792" y="539"/>
                </a:lnTo>
                <a:lnTo>
                  <a:pt x="793" y="541"/>
                </a:lnTo>
                <a:lnTo>
                  <a:pt x="792" y="542"/>
                </a:lnTo>
                <a:lnTo>
                  <a:pt x="792" y="543"/>
                </a:lnTo>
                <a:lnTo>
                  <a:pt x="790" y="545"/>
                </a:lnTo>
                <a:lnTo>
                  <a:pt x="792" y="546"/>
                </a:lnTo>
                <a:lnTo>
                  <a:pt x="793" y="546"/>
                </a:lnTo>
                <a:lnTo>
                  <a:pt x="794" y="546"/>
                </a:lnTo>
                <a:lnTo>
                  <a:pt x="794" y="547"/>
                </a:lnTo>
                <a:lnTo>
                  <a:pt x="796" y="548"/>
                </a:lnTo>
                <a:lnTo>
                  <a:pt x="796" y="550"/>
                </a:lnTo>
                <a:lnTo>
                  <a:pt x="796" y="551"/>
                </a:lnTo>
                <a:lnTo>
                  <a:pt x="794" y="551"/>
                </a:lnTo>
                <a:lnTo>
                  <a:pt x="794" y="552"/>
                </a:lnTo>
                <a:lnTo>
                  <a:pt x="794" y="554"/>
                </a:lnTo>
                <a:lnTo>
                  <a:pt x="796" y="555"/>
                </a:lnTo>
                <a:lnTo>
                  <a:pt x="797" y="555"/>
                </a:lnTo>
                <a:lnTo>
                  <a:pt x="798" y="555"/>
                </a:lnTo>
                <a:lnTo>
                  <a:pt x="799" y="555"/>
                </a:lnTo>
                <a:lnTo>
                  <a:pt x="799" y="556"/>
                </a:lnTo>
                <a:lnTo>
                  <a:pt x="799" y="559"/>
                </a:lnTo>
                <a:lnTo>
                  <a:pt x="799" y="560"/>
                </a:lnTo>
                <a:lnTo>
                  <a:pt x="798" y="560"/>
                </a:lnTo>
                <a:lnTo>
                  <a:pt x="796" y="562"/>
                </a:lnTo>
                <a:lnTo>
                  <a:pt x="794" y="563"/>
                </a:lnTo>
                <a:lnTo>
                  <a:pt x="793" y="563"/>
                </a:lnTo>
                <a:lnTo>
                  <a:pt x="792" y="563"/>
                </a:lnTo>
                <a:lnTo>
                  <a:pt x="790" y="564"/>
                </a:lnTo>
                <a:lnTo>
                  <a:pt x="789" y="564"/>
                </a:lnTo>
                <a:lnTo>
                  <a:pt x="788" y="564"/>
                </a:lnTo>
                <a:lnTo>
                  <a:pt x="786" y="565"/>
                </a:lnTo>
                <a:lnTo>
                  <a:pt x="784" y="565"/>
                </a:lnTo>
                <a:lnTo>
                  <a:pt x="782" y="567"/>
                </a:lnTo>
                <a:lnTo>
                  <a:pt x="781" y="567"/>
                </a:lnTo>
                <a:lnTo>
                  <a:pt x="779" y="567"/>
                </a:lnTo>
                <a:lnTo>
                  <a:pt x="777" y="567"/>
                </a:lnTo>
                <a:lnTo>
                  <a:pt x="776" y="567"/>
                </a:lnTo>
                <a:lnTo>
                  <a:pt x="773" y="565"/>
                </a:lnTo>
                <a:lnTo>
                  <a:pt x="773" y="564"/>
                </a:lnTo>
                <a:lnTo>
                  <a:pt x="773" y="563"/>
                </a:lnTo>
                <a:lnTo>
                  <a:pt x="772" y="562"/>
                </a:lnTo>
                <a:lnTo>
                  <a:pt x="771" y="562"/>
                </a:lnTo>
                <a:lnTo>
                  <a:pt x="769" y="562"/>
                </a:lnTo>
                <a:lnTo>
                  <a:pt x="768" y="562"/>
                </a:lnTo>
                <a:lnTo>
                  <a:pt x="767" y="562"/>
                </a:lnTo>
                <a:lnTo>
                  <a:pt x="764" y="563"/>
                </a:lnTo>
                <a:lnTo>
                  <a:pt x="763" y="563"/>
                </a:lnTo>
                <a:lnTo>
                  <a:pt x="761" y="564"/>
                </a:lnTo>
                <a:lnTo>
                  <a:pt x="760" y="564"/>
                </a:lnTo>
                <a:lnTo>
                  <a:pt x="759" y="564"/>
                </a:lnTo>
                <a:lnTo>
                  <a:pt x="758" y="564"/>
                </a:lnTo>
                <a:lnTo>
                  <a:pt x="756" y="564"/>
                </a:lnTo>
                <a:lnTo>
                  <a:pt x="755" y="564"/>
                </a:lnTo>
                <a:lnTo>
                  <a:pt x="756" y="567"/>
                </a:lnTo>
                <a:lnTo>
                  <a:pt x="758" y="567"/>
                </a:lnTo>
                <a:lnTo>
                  <a:pt x="758" y="568"/>
                </a:lnTo>
                <a:lnTo>
                  <a:pt x="759" y="569"/>
                </a:lnTo>
                <a:lnTo>
                  <a:pt x="760" y="571"/>
                </a:lnTo>
                <a:lnTo>
                  <a:pt x="761" y="572"/>
                </a:lnTo>
                <a:lnTo>
                  <a:pt x="761" y="573"/>
                </a:lnTo>
                <a:lnTo>
                  <a:pt x="763" y="573"/>
                </a:lnTo>
                <a:lnTo>
                  <a:pt x="764" y="575"/>
                </a:lnTo>
                <a:lnTo>
                  <a:pt x="765" y="575"/>
                </a:lnTo>
                <a:lnTo>
                  <a:pt x="765" y="576"/>
                </a:lnTo>
                <a:lnTo>
                  <a:pt x="767" y="576"/>
                </a:lnTo>
                <a:lnTo>
                  <a:pt x="768" y="576"/>
                </a:lnTo>
                <a:lnTo>
                  <a:pt x="769" y="576"/>
                </a:lnTo>
                <a:lnTo>
                  <a:pt x="771" y="577"/>
                </a:lnTo>
                <a:lnTo>
                  <a:pt x="771" y="579"/>
                </a:lnTo>
                <a:lnTo>
                  <a:pt x="769" y="580"/>
                </a:lnTo>
                <a:lnTo>
                  <a:pt x="768" y="581"/>
                </a:lnTo>
                <a:lnTo>
                  <a:pt x="768" y="582"/>
                </a:lnTo>
                <a:lnTo>
                  <a:pt x="767" y="584"/>
                </a:lnTo>
                <a:lnTo>
                  <a:pt x="765" y="584"/>
                </a:lnTo>
                <a:lnTo>
                  <a:pt x="764" y="585"/>
                </a:lnTo>
                <a:lnTo>
                  <a:pt x="763" y="585"/>
                </a:lnTo>
                <a:lnTo>
                  <a:pt x="760" y="585"/>
                </a:lnTo>
                <a:lnTo>
                  <a:pt x="759" y="585"/>
                </a:lnTo>
                <a:lnTo>
                  <a:pt x="758" y="584"/>
                </a:lnTo>
                <a:lnTo>
                  <a:pt x="756" y="584"/>
                </a:lnTo>
                <a:lnTo>
                  <a:pt x="755" y="582"/>
                </a:lnTo>
                <a:lnTo>
                  <a:pt x="754" y="582"/>
                </a:lnTo>
                <a:lnTo>
                  <a:pt x="751" y="581"/>
                </a:lnTo>
                <a:lnTo>
                  <a:pt x="750" y="581"/>
                </a:lnTo>
                <a:lnTo>
                  <a:pt x="748" y="581"/>
                </a:lnTo>
                <a:lnTo>
                  <a:pt x="747" y="582"/>
                </a:lnTo>
                <a:lnTo>
                  <a:pt x="747" y="584"/>
                </a:lnTo>
                <a:lnTo>
                  <a:pt x="748" y="585"/>
                </a:lnTo>
                <a:lnTo>
                  <a:pt x="748" y="586"/>
                </a:lnTo>
                <a:lnTo>
                  <a:pt x="747" y="589"/>
                </a:lnTo>
                <a:lnTo>
                  <a:pt x="746" y="590"/>
                </a:lnTo>
                <a:lnTo>
                  <a:pt x="746" y="592"/>
                </a:lnTo>
                <a:lnTo>
                  <a:pt x="744" y="593"/>
                </a:lnTo>
                <a:lnTo>
                  <a:pt x="743" y="593"/>
                </a:lnTo>
                <a:lnTo>
                  <a:pt x="743" y="592"/>
                </a:lnTo>
                <a:lnTo>
                  <a:pt x="742" y="590"/>
                </a:lnTo>
                <a:lnTo>
                  <a:pt x="741" y="589"/>
                </a:lnTo>
                <a:lnTo>
                  <a:pt x="739" y="588"/>
                </a:lnTo>
                <a:lnTo>
                  <a:pt x="738" y="586"/>
                </a:lnTo>
                <a:lnTo>
                  <a:pt x="738" y="585"/>
                </a:lnTo>
                <a:lnTo>
                  <a:pt x="737" y="586"/>
                </a:lnTo>
                <a:lnTo>
                  <a:pt x="734" y="586"/>
                </a:lnTo>
                <a:lnTo>
                  <a:pt x="734" y="588"/>
                </a:lnTo>
                <a:lnTo>
                  <a:pt x="733" y="589"/>
                </a:lnTo>
                <a:lnTo>
                  <a:pt x="731" y="590"/>
                </a:lnTo>
                <a:lnTo>
                  <a:pt x="731" y="592"/>
                </a:lnTo>
                <a:lnTo>
                  <a:pt x="730" y="593"/>
                </a:lnTo>
                <a:lnTo>
                  <a:pt x="729" y="594"/>
                </a:lnTo>
                <a:lnTo>
                  <a:pt x="727" y="596"/>
                </a:lnTo>
                <a:lnTo>
                  <a:pt x="727" y="597"/>
                </a:lnTo>
                <a:lnTo>
                  <a:pt x="727" y="598"/>
                </a:lnTo>
                <a:lnTo>
                  <a:pt x="727" y="600"/>
                </a:lnTo>
                <a:lnTo>
                  <a:pt x="726" y="601"/>
                </a:lnTo>
                <a:lnTo>
                  <a:pt x="725" y="601"/>
                </a:lnTo>
                <a:lnTo>
                  <a:pt x="722" y="601"/>
                </a:lnTo>
                <a:lnTo>
                  <a:pt x="721" y="601"/>
                </a:lnTo>
                <a:lnTo>
                  <a:pt x="720" y="601"/>
                </a:lnTo>
                <a:lnTo>
                  <a:pt x="720" y="602"/>
                </a:lnTo>
                <a:lnTo>
                  <a:pt x="718" y="605"/>
                </a:lnTo>
                <a:lnTo>
                  <a:pt x="718" y="606"/>
                </a:lnTo>
                <a:lnTo>
                  <a:pt x="718" y="607"/>
                </a:lnTo>
                <a:lnTo>
                  <a:pt x="718" y="609"/>
                </a:lnTo>
                <a:lnTo>
                  <a:pt x="718" y="610"/>
                </a:lnTo>
                <a:lnTo>
                  <a:pt x="718" y="611"/>
                </a:lnTo>
                <a:lnTo>
                  <a:pt x="720" y="613"/>
                </a:lnTo>
                <a:lnTo>
                  <a:pt x="720" y="614"/>
                </a:lnTo>
                <a:lnTo>
                  <a:pt x="720" y="615"/>
                </a:lnTo>
                <a:lnTo>
                  <a:pt x="721" y="615"/>
                </a:lnTo>
                <a:lnTo>
                  <a:pt x="721" y="617"/>
                </a:lnTo>
                <a:lnTo>
                  <a:pt x="722" y="618"/>
                </a:lnTo>
                <a:lnTo>
                  <a:pt x="722" y="619"/>
                </a:lnTo>
                <a:lnTo>
                  <a:pt x="722" y="620"/>
                </a:lnTo>
                <a:lnTo>
                  <a:pt x="722" y="622"/>
                </a:lnTo>
                <a:lnTo>
                  <a:pt x="722" y="623"/>
                </a:lnTo>
                <a:lnTo>
                  <a:pt x="722" y="624"/>
                </a:lnTo>
                <a:lnTo>
                  <a:pt x="721" y="626"/>
                </a:lnTo>
                <a:lnTo>
                  <a:pt x="722" y="627"/>
                </a:lnTo>
                <a:lnTo>
                  <a:pt x="724" y="627"/>
                </a:lnTo>
                <a:lnTo>
                  <a:pt x="724" y="628"/>
                </a:lnTo>
                <a:lnTo>
                  <a:pt x="724" y="630"/>
                </a:lnTo>
                <a:lnTo>
                  <a:pt x="724" y="631"/>
                </a:lnTo>
                <a:lnTo>
                  <a:pt x="722" y="631"/>
                </a:lnTo>
                <a:lnTo>
                  <a:pt x="724" y="632"/>
                </a:lnTo>
                <a:lnTo>
                  <a:pt x="724" y="634"/>
                </a:lnTo>
                <a:lnTo>
                  <a:pt x="724" y="635"/>
                </a:lnTo>
                <a:lnTo>
                  <a:pt x="724" y="636"/>
                </a:lnTo>
                <a:lnTo>
                  <a:pt x="724" y="637"/>
                </a:lnTo>
                <a:lnTo>
                  <a:pt x="724" y="639"/>
                </a:lnTo>
                <a:lnTo>
                  <a:pt x="725" y="639"/>
                </a:lnTo>
                <a:lnTo>
                  <a:pt x="725" y="640"/>
                </a:lnTo>
                <a:lnTo>
                  <a:pt x="724" y="641"/>
                </a:lnTo>
                <a:lnTo>
                  <a:pt x="722" y="641"/>
                </a:lnTo>
                <a:lnTo>
                  <a:pt x="721" y="641"/>
                </a:lnTo>
                <a:lnTo>
                  <a:pt x="720" y="641"/>
                </a:lnTo>
                <a:lnTo>
                  <a:pt x="720" y="643"/>
                </a:lnTo>
                <a:lnTo>
                  <a:pt x="720" y="645"/>
                </a:lnTo>
                <a:lnTo>
                  <a:pt x="720" y="647"/>
                </a:lnTo>
                <a:lnTo>
                  <a:pt x="721" y="648"/>
                </a:lnTo>
                <a:lnTo>
                  <a:pt x="721" y="649"/>
                </a:lnTo>
                <a:lnTo>
                  <a:pt x="722" y="651"/>
                </a:lnTo>
                <a:lnTo>
                  <a:pt x="724" y="651"/>
                </a:lnTo>
                <a:lnTo>
                  <a:pt x="725" y="652"/>
                </a:lnTo>
                <a:lnTo>
                  <a:pt x="726" y="653"/>
                </a:lnTo>
                <a:lnTo>
                  <a:pt x="726" y="656"/>
                </a:lnTo>
                <a:lnTo>
                  <a:pt x="726" y="657"/>
                </a:lnTo>
                <a:lnTo>
                  <a:pt x="725" y="658"/>
                </a:lnTo>
                <a:lnTo>
                  <a:pt x="725" y="660"/>
                </a:lnTo>
                <a:lnTo>
                  <a:pt x="726" y="660"/>
                </a:lnTo>
                <a:lnTo>
                  <a:pt x="726" y="662"/>
                </a:lnTo>
                <a:lnTo>
                  <a:pt x="726" y="664"/>
                </a:lnTo>
                <a:lnTo>
                  <a:pt x="725" y="664"/>
                </a:lnTo>
                <a:lnTo>
                  <a:pt x="725" y="665"/>
                </a:lnTo>
                <a:lnTo>
                  <a:pt x="725" y="666"/>
                </a:lnTo>
                <a:lnTo>
                  <a:pt x="725" y="668"/>
                </a:lnTo>
                <a:lnTo>
                  <a:pt x="726" y="668"/>
                </a:lnTo>
                <a:lnTo>
                  <a:pt x="726" y="669"/>
                </a:lnTo>
                <a:lnTo>
                  <a:pt x="727" y="669"/>
                </a:lnTo>
                <a:lnTo>
                  <a:pt x="727" y="670"/>
                </a:lnTo>
                <a:lnTo>
                  <a:pt x="729" y="670"/>
                </a:lnTo>
                <a:lnTo>
                  <a:pt x="730" y="673"/>
                </a:lnTo>
                <a:lnTo>
                  <a:pt x="730" y="674"/>
                </a:lnTo>
                <a:lnTo>
                  <a:pt x="731" y="675"/>
                </a:lnTo>
                <a:lnTo>
                  <a:pt x="730" y="677"/>
                </a:lnTo>
                <a:lnTo>
                  <a:pt x="730" y="678"/>
                </a:lnTo>
                <a:lnTo>
                  <a:pt x="729" y="679"/>
                </a:lnTo>
                <a:lnTo>
                  <a:pt x="730" y="682"/>
                </a:lnTo>
                <a:lnTo>
                  <a:pt x="731" y="683"/>
                </a:lnTo>
                <a:lnTo>
                  <a:pt x="729" y="685"/>
                </a:lnTo>
                <a:lnTo>
                  <a:pt x="726" y="685"/>
                </a:lnTo>
                <a:lnTo>
                  <a:pt x="726" y="686"/>
                </a:lnTo>
                <a:lnTo>
                  <a:pt x="725" y="687"/>
                </a:lnTo>
                <a:lnTo>
                  <a:pt x="725" y="689"/>
                </a:lnTo>
                <a:lnTo>
                  <a:pt x="725" y="690"/>
                </a:lnTo>
                <a:lnTo>
                  <a:pt x="724" y="691"/>
                </a:lnTo>
                <a:lnTo>
                  <a:pt x="724" y="692"/>
                </a:lnTo>
                <a:lnTo>
                  <a:pt x="725" y="694"/>
                </a:lnTo>
                <a:lnTo>
                  <a:pt x="724" y="695"/>
                </a:lnTo>
                <a:lnTo>
                  <a:pt x="724" y="696"/>
                </a:lnTo>
                <a:lnTo>
                  <a:pt x="722" y="698"/>
                </a:lnTo>
                <a:lnTo>
                  <a:pt x="724" y="698"/>
                </a:lnTo>
                <a:lnTo>
                  <a:pt x="724" y="699"/>
                </a:lnTo>
                <a:lnTo>
                  <a:pt x="722" y="699"/>
                </a:lnTo>
                <a:lnTo>
                  <a:pt x="724" y="700"/>
                </a:lnTo>
                <a:lnTo>
                  <a:pt x="725" y="702"/>
                </a:lnTo>
                <a:lnTo>
                  <a:pt x="724" y="702"/>
                </a:lnTo>
                <a:lnTo>
                  <a:pt x="724" y="703"/>
                </a:lnTo>
                <a:lnTo>
                  <a:pt x="724" y="704"/>
                </a:lnTo>
                <a:lnTo>
                  <a:pt x="724" y="706"/>
                </a:lnTo>
                <a:lnTo>
                  <a:pt x="724" y="707"/>
                </a:lnTo>
                <a:lnTo>
                  <a:pt x="725" y="707"/>
                </a:lnTo>
                <a:lnTo>
                  <a:pt x="725" y="708"/>
                </a:lnTo>
                <a:lnTo>
                  <a:pt x="725" y="707"/>
                </a:lnTo>
                <a:lnTo>
                  <a:pt x="725" y="708"/>
                </a:lnTo>
                <a:lnTo>
                  <a:pt x="724" y="709"/>
                </a:lnTo>
                <a:lnTo>
                  <a:pt x="724" y="711"/>
                </a:lnTo>
                <a:lnTo>
                  <a:pt x="724" y="712"/>
                </a:lnTo>
                <a:lnTo>
                  <a:pt x="724" y="713"/>
                </a:lnTo>
                <a:lnTo>
                  <a:pt x="725" y="713"/>
                </a:lnTo>
                <a:lnTo>
                  <a:pt x="725" y="715"/>
                </a:lnTo>
                <a:lnTo>
                  <a:pt x="726" y="716"/>
                </a:lnTo>
                <a:lnTo>
                  <a:pt x="722" y="717"/>
                </a:lnTo>
                <a:lnTo>
                  <a:pt x="721" y="719"/>
                </a:lnTo>
                <a:lnTo>
                  <a:pt x="720" y="719"/>
                </a:lnTo>
                <a:lnTo>
                  <a:pt x="717" y="719"/>
                </a:lnTo>
                <a:lnTo>
                  <a:pt x="714" y="719"/>
                </a:lnTo>
                <a:lnTo>
                  <a:pt x="707" y="719"/>
                </a:lnTo>
                <a:lnTo>
                  <a:pt x="703" y="719"/>
                </a:lnTo>
                <a:lnTo>
                  <a:pt x="604" y="717"/>
                </a:lnTo>
                <a:lnTo>
                  <a:pt x="603" y="717"/>
                </a:lnTo>
                <a:lnTo>
                  <a:pt x="600" y="717"/>
                </a:lnTo>
                <a:lnTo>
                  <a:pt x="599" y="717"/>
                </a:lnTo>
                <a:lnTo>
                  <a:pt x="597" y="716"/>
                </a:lnTo>
                <a:lnTo>
                  <a:pt x="595" y="716"/>
                </a:lnTo>
                <a:lnTo>
                  <a:pt x="593" y="716"/>
                </a:lnTo>
                <a:lnTo>
                  <a:pt x="591" y="716"/>
                </a:lnTo>
                <a:lnTo>
                  <a:pt x="589" y="716"/>
                </a:lnTo>
                <a:lnTo>
                  <a:pt x="587" y="716"/>
                </a:lnTo>
                <a:lnTo>
                  <a:pt x="586" y="716"/>
                </a:lnTo>
                <a:lnTo>
                  <a:pt x="585" y="716"/>
                </a:lnTo>
                <a:lnTo>
                  <a:pt x="583" y="716"/>
                </a:lnTo>
                <a:lnTo>
                  <a:pt x="581" y="716"/>
                </a:lnTo>
                <a:lnTo>
                  <a:pt x="580" y="716"/>
                </a:lnTo>
                <a:lnTo>
                  <a:pt x="578" y="716"/>
                </a:lnTo>
                <a:lnTo>
                  <a:pt x="577" y="716"/>
                </a:lnTo>
                <a:lnTo>
                  <a:pt x="576" y="716"/>
                </a:lnTo>
                <a:lnTo>
                  <a:pt x="574" y="716"/>
                </a:lnTo>
                <a:lnTo>
                  <a:pt x="573" y="716"/>
                </a:lnTo>
                <a:lnTo>
                  <a:pt x="572" y="716"/>
                </a:lnTo>
                <a:lnTo>
                  <a:pt x="570" y="716"/>
                </a:lnTo>
                <a:lnTo>
                  <a:pt x="569" y="716"/>
                </a:lnTo>
                <a:lnTo>
                  <a:pt x="568" y="716"/>
                </a:lnTo>
                <a:lnTo>
                  <a:pt x="566" y="716"/>
                </a:lnTo>
                <a:lnTo>
                  <a:pt x="565" y="716"/>
                </a:lnTo>
                <a:lnTo>
                  <a:pt x="564" y="716"/>
                </a:lnTo>
                <a:lnTo>
                  <a:pt x="563" y="716"/>
                </a:lnTo>
                <a:lnTo>
                  <a:pt x="560" y="716"/>
                </a:lnTo>
                <a:lnTo>
                  <a:pt x="559" y="716"/>
                </a:lnTo>
                <a:lnTo>
                  <a:pt x="557" y="716"/>
                </a:lnTo>
                <a:lnTo>
                  <a:pt x="556" y="717"/>
                </a:lnTo>
                <a:lnTo>
                  <a:pt x="553" y="717"/>
                </a:lnTo>
                <a:lnTo>
                  <a:pt x="552" y="717"/>
                </a:lnTo>
                <a:lnTo>
                  <a:pt x="549" y="717"/>
                </a:lnTo>
                <a:lnTo>
                  <a:pt x="548" y="719"/>
                </a:lnTo>
                <a:lnTo>
                  <a:pt x="547" y="721"/>
                </a:lnTo>
                <a:lnTo>
                  <a:pt x="547" y="723"/>
                </a:lnTo>
                <a:lnTo>
                  <a:pt x="547" y="724"/>
                </a:lnTo>
                <a:lnTo>
                  <a:pt x="545" y="725"/>
                </a:lnTo>
                <a:lnTo>
                  <a:pt x="545" y="726"/>
                </a:lnTo>
                <a:lnTo>
                  <a:pt x="545" y="729"/>
                </a:lnTo>
                <a:lnTo>
                  <a:pt x="544" y="730"/>
                </a:lnTo>
                <a:lnTo>
                  <a:pt x="544" y="732"/>
                </a:lnTo>
                <a:lnTo>
                  <a:pt x="543" y="734"/>
                </a:lnTo>
                <a:lnTo>
                  <a:pt x="542" y="736"/>
                </a:lnTo>
                <a:lnTo>
                  <a:pt x="542" y="737"/>
                </a:lnTo>
                <a:lnTo>
                  <a:pt x="540" y="738"/>
                </a:lnTo>
                <a:lnTo>
                  <a:pt x="539" y="740"/>
                </a:lnTo>
                <a:lnTo>
                  <a:pt x="538" y="740"/>
                </a:lnTo>
                <a:lnTo>
                  <a:pt x="536" y="741"/>
                </a:lnTo>
                <a:lnTo>
                  <a:pt x="535" y="742"/>
                </a:lnTo>
                <a:lnTo>
                  <a:pt x="534" y="744"/>
                </a:lnTo>
                <a:lnTo>
                  <a:pt x="532" y="744"/>
                </a:lnTo>
                <a:lnTo>
                  <a:pt x="531" y="745"/>
                </a:lnTo>
                <a:lnTo>
                  <a:pt x="528" y="745"/>
                </a:lnTo>
                <a:lnTo>
                  <a:pt x="526" y="746"/>
                </a:lnTo>
                <a:lnTo>
                  <a:pt x="525" y="746"/>
                </a:lnTo>
                <a:lnTo>
                  <a:pt x="523" y="746"/>
                </a:lnTo>
                <a:lnTo>
                  <a:pt x="522" y="746"/>
                </a:lnTo>
                <a:lnTo>
                  <a:pt x="519" y="746"/>
                </a:lnTo>
                <a:lnTo>
                  <a:pt x="518" y="745"/>
                </a:lnTo>
                <a:lnTo>
                  <a:pt x="517" y="745"/>
                </a:lnTo>
                <a:lnTo>
                  <a:pt x="515" y="745"/>
                </a:lnTo>
                <a:lnTo>
                  <a:pt x="514" y="746"/>
                </a:lnTo>
                <a:lnTo>
                  <a:pt x="513" y="746"/>
                </a:lnTo>
                <a:lnTo>
                  <a:pt x="511" y="747"/>
                </a:lnTo>
                <a:lnTo>
                  <a:pt x="510" y="747"/>
                </a:lnTo>
                <a:lnTo>
                  <a:pt x="508" y="750"/>
                </a:lnTo>
                <a:lnTo>
                  <a:pt x="506" y="751"/>
                </a:lnTo>
                <a:lnTo>
                  <a:pt x="505" y="753"/>
                </a:lnTo>
                <a:lnTo>
                  <a:pt x="504" y="754"/>
                </a:lnTo>
                <a:lnTo>
                  <a:pt x="502" y="755"/>
                </a:lnTo>
                <a:lnTo>
                  <a:pt x="501" y="755"/>
                </a:lnTo>
                <a:lnTo>
                  <a:pt x="500" y="757"/>
                </a:lnTo>
                <a:lnTo>
                  <a:pt x="497" y="758"/>
                </a:lnTo>
                <a:lnTo>
                  <a:pt x="496" y="759"/>
                </a:lnTo>
                <a:lnTo>
                  <a:pt x="494" y="759"/>
                </a:lnTo>
                <a:lnTo>
                  <a:pt x="492" y="761"/>
                </a:lnTo>
                <a:lnTo>
                  <a:pt x="491" y="762"/>
                </a:lnTo>
                <a:lnTo>
                  <a:pt x="489" y="763"/>
                </a:lnTo>
                <a:lnTo>
                  <a:pt x="487" y="763"/>
                </a:lnTo>
                <a:lnTo>
                  <a:pt x="485" y="764"/>
                </a:lnTo>
                <a:lnTo>
                  <a:pt x="484" y="764"/>
                </a:lnTo>
                <a:lnTo>
                  <a:pt x="483" y="764"/>
                </a:lnTo>
                <a:lnTo>
                  <a:pt x="480" y="764"/>
                </a:lnTo>
                <a:lnTo>
                  <a:pt x="479" y="764"/>
                </a:lnTo>
                <a:lnTo>
                  <a:pt x="477" y="764"/>
                </a:lnTo>
                <a:lnTo>
                  <a:pt x="476" y="763"/>
                </a:lnTo>
                <a:lnTo>
                  <a:pt x="475" y="763"/>
                </a:lnTo>
                <a:lnTo>
                  <a:pt x="473" y="763"/>
                </a:lnTo>
                <a:lnTo>
                  <a:pt x="472" y="763"/>
                </a:lnTo>
                <a:lnTo>
                  <a:pt x="470" y="763"/>
                </a:lnTo>
                <a:lnTo>
                  <a:pt x="470" y="762"/>
                </a:lnTo>
                <a:lnTo>
                  <a:pt x="468" y="762"/>
                </a:lnTo>
                <a:lnTo>
                  <a:pt x="464" y="762"/>
                </a:lnTo>
                <a:lnTo>
                  <a:pt x="462" y="762"/>
                </a:lnTo>
                <a:lnTo>
                  <a:pt x="459" y="762"/>
                </a:lnTo>
                <a:lnTo>
                  <a:pt x="454" y="762"/>
                </a:lnTo>
                <a:lnTo>
                  <a:pt x="453" y="762"/>
                </a:lnTo>
                <a:lnTo>
                  <a:pt x="450" y="762"/>
                </a:lnTo>
                <a:lnTo>
                  <a:pt x="447" y="762"/>
                </a:lnTo>
                <a:lnTo>
                  <a:pt x="445" y="762"/>
                </a:lnTo>
                <a:lnTo>
                  <a:pt x="443" y="762"/>
                </a:lnTo>
                <a:lnTo>
                  <a:pt x="441" y="762"/>
                </a:lnTo>
                <a:lnTo>
                  <a:pt x="438" y="763"/>
                </a:lnTo>
                <a:lnTo>
                  <a:pt x="436" y="762"/>
                </a:lnTo>
                <a:lnTo>
                  <a:pt x="433" y="762"/>
                </a:lnTo>
                <a:lnTo>
                  <a:pt x="430" y="762"/>
                </a:lnTo>
                <a:lnTo>
                  <a:pt x="428" y="762"/>
                </a:lnTo>
                <a:lnTo>
                  <a:pt x="426" y="762"/>
                </a:lnTo>
                <a:lnTo>
                  <a:pt x="424" y="762"/>
                </a:lnTo>
                <a:lnTo>
                  <a:pt x="422" y="762"/>
                </a:lnTo>
                <a:lnTo>
                  <a:pt x="420" y="761"/>
                </a:lnTo>
                <a:lnTo>
                  <a:pt x="418" y="761"/>
                </a:lnTo>
                <a:lnTo>
                  <a:pt x="417" y="762"/>
                </a:lnTo>
                <a:lnTo>
                  <a:pt x="415" y="762"/>
                </a:lnTo>
                <a:lnTo>
                  <a:pt x="413" y="762"/>
                </a:lnTo>
                <a:lnTo>
                  <a:pt x="412" y="762"/>
                </a:lnTo>
                <a:lnTo>
                  <a:pt x="411" y="762"/>
                </a:lnTo>
                <a:lnTo>
                  <a:pt x="403" y="757"/>
                </a:lnTo>
                <a:lnTo>
                  <a:pt x="400" y="757"/>
                </a:lnTo>
                <a:lnTo>
                  <a:pt x="399" y="757"/>
                </a:lnTo>
                <a:lnTo>
                  <a:pt x="398" y="757"/>
                </a:lnTo>
                <a:lnTo>
                  <a:pt x="396" y="757"/>
                </a:lnTo>
                <a:lnTo>
                  <a:pt x="395" y="755"/>
                </a:lnTo>
                <a:lnTo>
                  <a:pt x="394" y="755"/>
                </a:lnTo>
                <a:lnTo>
                  <a:pt x="391" y="755"/>
                </a:lnTo>
                <a:lnTo>
                  <a:pt x="390" y="755"/>
                </a:lnTo>
                <a:lnTo>
                  <a:pt x="388" y="755"/>
                </a:lnTo>
                <a:lnTo>
                  <a:pt x="387" y="755"/>
                </a:lnTo>
                <a:lnTo>
                  <a:pt x="386" y="755"/>
                </a:lnTo>
                <a:lnTo>
                  <a:pt x="384" y="755"/>
                </a:lnTo>
                <a:lnTo>
                  <a:pt x="383" y="755"/>
                </a:lnTo>
                <a:lnTo>
                  <a:pt x="382" y="755"/>
                </a:lnTo>
                <a:lnTo>
                  <a:pt x="381" y="755"/>
                </a:lnTo>
                <a:lnTo>
                  <a:pt x="379" y="755"/>
                </a:lnTo>
                <a:lnTo>
                  <a:pt x="377" y="755"/>
                </a:lnTo>
                <a:lnTo>
                  <a:pt x="375" y="755"/>
                </a:lnTo>
                <a:lnTo>
                  <a:pt x="373" y="755"/>
                </a:lnTo>
                <a:lnTo>
                  <a:pt x="371" y="754"/>
                </a:lnTo>
                <a:lnTo>
                  <a:pt x="369" y="754"/>
                </a:lnTo>
                <a:lnTo>
                  <a:pt x="367" y="755"/>
                </a:lnTo>
                <a:lnTo>
                  <a:pt x="366" y="755"/>
                </a:lnTo>
                <a:lnTo>
                  <a:pt x="365" y="755"/>
                </a:lnTo>
                <a:lnTo>
                  <a:pt x="364" y="755"/>
                </a:lnTo>
                <a:lnTo>
                  <a:pt x="362" y="755"/>
                </a:lnTo>
                <a:lnTo>
                  <a:pt x="361" y="755"/>
                </a:lnTo>
                <a:lnTo>
                  <a:pt x="361" y="757"/>
                </a:lnTo>
                <a:lnTo>
                  <a:pt x="360" y="757"/>
                </a:lnTo>
                <a:lnTo>
                  <a:pt x="358" y="757"/>
                </a:lnTo>
                <a:lnTo>
                  <a:pt x="357" y="758"/>
                </a:lnTo>
                <a:lnTo>
                  <a:pt x="356" y="758"/>
                </a:lnTo>
                <a:lnTo>
                  <a:pt x="354" y="761"/>
                </a:lnTo>
                <a:lnTo>
                  <a:pt x="353" y="762"/>
                </a:lnTo>
                <a:lnTo>
                  <a:pt x="352" y="763"/>
                </a:lnTo>
                <a:lnTo>
                  <a:pt x="350" y="763"/>
                </a:lnTo>
                <a:lnTo>
                  <a:pt x="348" y="763"/>
                </a:lnTo>
                <a:lnTo>
                  <a:pt x="346" y="762"/>
                </a:lnTo>
                <a:lnTo>
                  <a:pt x="345" y="761"/>
                </a:lnTo>
                <a:lnTo>
                  <a:pt x="344" y="761"/>
                </a:lnTo>
                <a:lnTo>
                  <a:pt x="343" y="759"/>
                </a:lnTo>
                <a:lnTo>
                  <a:pt x="341" y="759"/>
                </a:lnTo>
                <a:lnTo>
                  <a:pt x="340" y="759"/>
                </a:lnTo>
                <a:lnTo>
                  <a:pt x="339" y="759"/>
                </a:lnTo>
                <a:lnTo>
                  <a:pt x="337" y="759"/>
                </a:lnTo>
                <a:lnTo>
                  <a:pt x="336" y="759"/>
                </a:lnTo>
                <a:lnTo>
                  <a:pt x="335" y="759"/>
                </a:lnTo>
                <a:lnTo>
                  <a:pt x="333" y="761"/>
                </a:lnTo>
                <a:lnTo>
                  <a:pt x="332" y="761"/>
                </a:lnTo>
                <a:lnTo>
                  <a:pt x="331" y="761"/>
                </a:lnTo>
                <a:lnTo>
                  <a:pt x="329" y="762"/>
                </a:lnTo>
                <a:lnTo>
                  <a:pt x="328" y="763"/>
                </a:lnTo>
                <a:lnTo>
                  <a:pt x="327" y="763"/>
                </a:lnTo>
                <a:lnTo>
                  <a:pt x="324" y="763"/>
                </a:lnTo>
                <a:lnTo>
                  <a:pt x="323" y="763"/>
                </a:lnTo>
                <a:lnTo>
                  <a:pt x="322" y="763"/>
                </a:lnTo>
                <a:lnTo>
                  <a:pt x="320" y="762"/>
                </a:lnTo>
                <a:lnTo>
                  <a:pt x="319" y="762"/>
                </a:lnTo>
                <a:lnTo>
                  <a:pt x="318" y="762"/>
                </a:lnTo>
                <a:lnTo>
                  <a:pt x="316" y="762"/>
                </a:lnTo>
                <a:lnTo>
                  <a:pt x="315" y="763"/>
                </a:lnTo>
                <a:lnTo>
                  <a:pt x="312" y="763"/>
                </a:lnTo>
                <a:lnTo>
                  <a:pt x="311" y="763"/>
                </a:lnTo>
                <a:lnTo>
                  <a:pt x="310" y="763"/>
                </a:lnTo>
                <a:lnTo>
                  <a:pt x="309" y="763"/>
                </a:lnTo>
                <a:lnTo>
                  <a:pt x="307" y="763"/>
                </a:lnTo>
                <a:lnTo>
                  <a:pt x="306" y="763"/>
                </a:lnTo>
                <a:lnTo>
                  <a:pt x="305" y="763"/>
                </a:lnTo>
                <a:lnTo>
                  <a:pt x="302" y="763"/>
                </a:lnTo>
                <a:lnTo>
                  <a:pt x="301" y="763"/>
                </a:lnTo>
                <a:lnTo>
                  <a:pt x="298" y="763"/>
                </a:lnTo>
                <a:lnTo>
                  <a:pt x="297" y="762"/>
                </a:lnTo>
                <a:lnTo>
                  <a:pt x="295" y="762"/>
                </a:lnTo>
                <a:lnTo>
                  <a:pt x="294" y="761"/>
                </a:lnTo>
                <a:lnTo>
                  <a:pt x="293" y="761"/>
                </a:lnTo>
                <a:lnTo>
                  <a:pt x="292" y="761"/>
                </a:lnTo>
                <a:lnTo>
                  <a:pt x="290" y="761"/>
                </a:lnTo>
                <a:lnTo>
                  <a:pt x="289" y="761"/>
                </a:lnTo>
                <a:lnTo>
                  <a:pt x="288" y="762"/>
                </a:lnTo>
                <a:lnTo>
                  <a:pt x="286" y="763"/>
                </a:lnTo>
                <a:lnTo>
                  <a:pt x="285" y="763"/>
                </a:lnTo>
                <a:lnTo>
                  <a:pt x="284" y="763"/>
                </a:lnTo>
                <a:lnTo>
                  <a:pt x="282" y="763"/>
                </a:lnTo>
                <a:lnTo>
                  <a:pt x="281" y="763"/>
                </a:lnTo>
                <a:lnTo>
                  <a:pt x="278" y="763"/>
                </a:lnTo>
                <a:lnTo>
                  <a:pt x="277" y="763"/>
                </a:lnTo>
                <a:lnTo>
                  <a:pt x="276" y="763"/>
                </a:lnTo>
                <a:lnTo>
                  <a:pt x="273" y="762"/>
                </a:lnTo>
                <a:lnTo>
                  <a:pt x="272" y="762"/>
                </a:lnTo>
                <a:lnTo>
                  <a:pt x="271" y="762"/>
                </a:lnTo>
                <a:lnTo>
                  <a:pt x="269" y="761"/>
                </a:lnTo>
                <a:lnTo>
                  <a:pt x="268" y="761"/>
                </a:lnTo>
                <a:lnTo>
                  <a:pt x="267" y="759"/>
                </a:lnTo>
                <a:lnTo>
                  <a:pt x="265" y="759"/>
                </a:lnTo>
                <a:lnTo>
                  <a:pt x="264" y="759"/>
                </a:lnTo>
                <a:lnTo>
                  <a:pt x="263" y="759"/>
                </a:lnTo>
                <a:lnTo>
                  <a:pt x="261" y="758"/>
                </a:lnTo>
                <a:lnTo>
                  <a:pt x="261" y="757"/>
                </a:lnTo>
                <a:lnTo>
                  <a:pt x="260" y="757"/>
                </a:lnTo>
                <a:lnTo>
                  <a:pt x="259" y="755"/>
                </a:lnTo>
                <a:lnTo>
                  <a:pt x="257" y="755"/>
                </a:lnTo>
                <a:lnTo>
                  <a:pt x="256" y="757"/>
                </a:lnTo>
                <a:lnTo>
                  <a:pt x="255" y="757"/>
                </a:lnTo>
                <a:lnTo>
                  <a:pt x="254" y="758"/>
                </a:lnTo>
                <a:lnTo>
                  <a:pt x="252" y="758"/>
                </a:lnTo>
                <a:lnTo>
                  <a:pt x="251" y="761"/>
                </a:lnTo>
                <a:lnTo>
                  <a:pt x="251" y="762"/>
                </a:lnTo>
                <a:lnTo>
                  <a:pt x="251" y="763"/>
                </a:lnTo>
                <a:lnTo>
                  <a:pt x="252" y="764"/>
                </a:lnTo>
                <a:lnTo>
                  <a:pt x="252" y="766"/>
                </a:lnTo>
                <a:lnTo>
                  <a:pt x="252" y="768"/>
                </a:lnTo>
                <a:lnTo>
                  <a:pt x="252" y="770"/>
                </a:lnTo>
                <a:lnTo>
                  <a:pt x="252" y="771"/>
                </a:lnTo>
                <a:lnTo>
                  <a:pt x="252" y="772"/>
                </a:lnTo>
                <a:lnTo>
                  <a:pt x="252" y="774"/>
                </a:lnTo>
                <a:lnTo>
                  <a:pt x="252" y="775"/>
                </a:lnTo>
                <a:lnTo>
                  <a:pt x="251" y="778"/>
                </a:lnTo>
                <a:lnTo>
                  <a:pt x="251" y="779"/>
                </a:lnTo>
                <a:lnTo>
                  <a:pt x="251" y="780"/>
                </a:lnTo>
                <a:lnTo>
                  <a:pt x="250" y="781"/>
                </a:lnTo>
                <a:lnTo>
                  <a:pt x="250" y="783"/>
                </a:lnTo>
                <a:lnTo>
                  <a:pt x="248" y="785"/>
                </a:lnTo>
                <a:lnTo>
                  <a:pt x="247" y="787"/>
                </a:lnTo>
                <a:lnTo>
                  <a:pt x="246" y="788"/>
                </a:lnTo>
                <a:lnTo>
                  <a:pt x="246" y="789"/>
                </a:lnTo>
                <a:lnTo>
                  <a:pt x="244" y="791"/>
                </a:lnTo>
                <a:lnTo>
                  <a:pt x="242" y="792"/>
                </a:lnTo>
                <a:lnTo>
                  <a:pt x="240" y="793"/>
                </a:lnTo>
                <a:lnTo>
                  <a:pt x="238" y="795"/>
                </a:lnTo>
                <a:lnTo>
                  <a:pt x="235" y="795"/>
                </a:lnTo>
                <a:lnTo>
                  <a:pt x="234" y="796"/>
                </a:lnTo>
                <a:lnTo>
                  <a:pt x="233" y="796"/>
                </a:lnTo>
                <a:lnTo>
                  <a:pt x="231" y="796"/>
                </a:lnTo>
                <a:lnTo>
                  <a:pt x="229" y="797"/>
                </a:lnTo>
                <a:lnTo>
                  <a:pt x="227" y="798"/>
                </a:lnTo>
                <a:lnTo>
                  <a:pt x="225" y="798"/>
                </a:lnTo>
                <a:lnTo>
                  <a:pt x="223" y="798"/>
                </a:lnTo>
                <a:lnTo>
                  <a:pt x="222" y="800"/>
                </a:lnTo>
                <a:lnTo>
                  <a:pt x="220" y="800"/>
                </a:lnTo>
                <a:lnTo>
                  <a:pt x="217" y="801"/>
                </a:lnTo>
                <a:lnTo>
                  <a:pt x="216" y="801"/>
                </a:lnTo>
                <a:lnTo>
                  <a:pt x="214" y="802"/>
                </a:lnTo>
                <a:lnTo>
                  <a:pt x="212" y="802"/>
                </a:lnTo>
                <a:lnTo>
                  <a:pt x="210" y="802"/>
                </a:lnTo>
                <a:lnTo>
                  <a:pt x="209" y="802"/>
                </a:lnTo>
                <a:lnTo>
                  <a:pt x="209" y="804"/>
                </a:lnTo>
                <a:lnTo>
                  <a:pt x="209" y="805"/>
                </a:lnTo>
                <a:lnTo>
                  <a:pt x="208" y="806"/>
                </a:lnTo>
                <a:lnTo>
                  <a:pt x="206" y="808"/>
                </a:lnTo>
                <a:lnTo>
                  <a:pt x="206" y="809"/>
                </a:lnTo>
                <a:lnTo>
                  <a:pt x="205" y="809"/>
                </a:lnTo>
                <a:lnTo>
                  <a:pt x="205" y="810"/>
                </a:lnTo>
                <a:lnTo>
                  <a:pt x="205" y="812"/>
                </a:lnTo>
                <a:lnTo>
                  <a:pt x="204" y="813"/>
                </a:lnTo>
                <a:lnTo>
                  <a:pt x="202" y="813"/>
                </a:lnTo>
                <a:lnTo>
                  <a:pt x="201" y="813"/>
                </a:lnTo>
                <a:lnTo>
                  <a:pt x="200" y="813"/>
                </a:lnTo>
                <a:lnTo>
                  <a:pt x="200" y="814"/>
                </a:lnTo>
                <a:lnTo>
                  <a:pt x="197" y="814"/>
                </a:lnTo>
                <a:lnTo>
                  <a:pt x="196" y="813"/>
                </a:lnTo>
                <a:lnTo>
                  <a:pt x="193" y="813"/>
                </a:lnTo>
                <a:lnTo>
                  <a:pt x="192" y="813"/>
                </a:lnTo>
                <a:lnTo>
                  <a:pt x="191" y="813"/>
                </a:lnTo>
                <a:lnTo>
                  <a:pt x="188" y="813"/>
                </a:lnTo>
                <a:lnTo>
                  <a:pt x="187" y="813"/>
                </a:lnTo>
                <a:lnTo>
                  <a:pt x="185" y="814"/>
                </a:lnTo>
                <a:lnTo>
                  <a:pt x="184" y="814"/>
                </a:lnTo>
                <a:lnTo>
                  <a:pt x="183" y="814"/>
                </a:lnTo>
                <a:lnTo>
                  <a:pt x="182" y="815"/>
                </a:lnTo>
                <a:lnTo>
                  <a:pt x="180" y="815"/>
                </a:lnTo>
                <a:lnTo>
                  <a:pt x="179" y="815"/>
                </a:lnTo>
                <a:lnTo>
                  <a:pt x="178" y="815"/>
                </a:lnTo>
                <a:lnTo>
                  <a:pt x="175" y="815"/>
                </a:lnTo>
                <a:lnTo>
                  <a:pt x="174" y="815"/>
                </a:lnTo>
                <a:lnTo>
                  <a:pt x="174" y="817"/>
                </a:lnTo>
                <a:lnTo>
                  <a:pt x="172" y="817"/>
                </a:lnTo>
                <a:lnTo>
                  <a:pt x="171" y="817"/>
                </a:lnTo>
                <a:lnTo>
                  <a:pt x="168" y="817"/>
                </a:lnTo>
                <a:lnTo>
                  <a:pt x="167" y="818"/>
                </a:lnTo>
                <a:lnTo>
                  <a:pt x="166" y="818"/>
                </a:lnTo>
                <a:lnTo>
                  <a:pt x="165" y="818"/>
                </a:lnTo>
                <a:lnTo>
                  <a:pt x="163" y="819"/>
                </a:lnTo>
                <a:lnTo>
                  <a:pt x="161" y="821"/>
                </a:lnTo>
                <a:lnTo>
                  <a:pt x="159" y="821"/>
                </a:lnTo>
                <a:lnTo>
                  <a:pt x="158" y="822"/>
                </a:lnTo>
                <a:lnTo>
                  <a:pt x="157" y="822"/>
                </a:lnTo>
                <a:lnTo>
                  <a:pt x="155" y="822"/>
                </a:lnTo>
                <a:lnTo>
                  <a:pt x="154" y="822"/>
                </a:lnTo>
                <a:lnTo>
                  <a:pt x="151" y="823"/>
                </a:lnTo>
                <a:lnTo>
                  <a:pt x="150" y="823"/>
                </a:lnTo>
                <a:lnTo>
                  <a:pt x="149" y="823"/>
                </a:lnTo>
                <a:lnTo>
                  <a:pt x="146" y="823"/>
                </a:lnTo>
                <a:lnTo>
                  <a:pt x="146" y="825"/>
                </a:lnTo>
                <a:lnTo>
                  <a:pt x="144" y="825"/>
                </a:lnTo>
                <a:lnTo>
                  <a:pt x="142" y="825"/>
                </a:lnTo>
                <a:lnTo>
                  <a:pt x="141" y="825"/>
                </a:lnTo>
                <a:lnTo>
                  <a:pt x="140" y="825"/>
                </a:lnTo>
                <a:lnTo>
                  <a:pt x="138" y="825"/>
                </a:lnTo>
                <a:lnTo>
                  <a:pt x="137" y="823"/>
                </a:lnTo>
                <a:lnTo>
                  <a:pt x="136" y="823"/>
                </a:lnTo>
                <a:lnTo>
                  <a:pt x="134" y="823"/>
                </a:lnTo>
                <a:lnTo>
                  <a:pt x="133" y="823"/>
                </a:lnTo>
                <a:lnTo>
                  <a:pt x="132" y="823"/>
                </a:lnTo>
                <a:lnTo>
                  <a:pt x="129" y="823"/>
                </a:lnTo>
                <a:lnTo>
                  <a:pt x="128" y="823"/>
                </a:lnTo>
                <a:lnTo>
                  <a:pt x="127" y="823"/>
                </a:lnTo>
                <a:lnTo>
                  <a:pt x="125" y="823"/>
                </a:lnTo>
                <a:lnTo>
                  <a:pt x="123" y="822"/>
                </a:lnTo>
                <a:lnTo>
                  <a:pt x="121" y="821"/>
                </a:lnTo>
                <a:lnTo>
                  <a:pt x="120" y="819"/>
                </a:lnTo>
                <a:lnTo>
                  <a:pt x="120" y="818"/>
                </a:lnTo>
                <a:lnTo>
                  <a:pt x="119" y="818"/>
                </a:lnTo>
                <a:lnTo>
                  <a:pt x="117" y="818"/>
                </a:lnTo>
                <a:lnTo>
                  <a:pt x="116" y="818"/>
                </a:lnTo>
                <a:lnTo>
                  <a:pt x="115" y="818"/>
                </a:lnTo>
                <a:lnTo>
                  <a:pt x="113" y="818"/>
                </a:lnTo>
                <a:lnTo>
                  <a:pt x="112" y="818"/>
                </a:lnTo>
                <a:lnTo>
                  <a:pt x="111" y="818"/>
                </a:lnTo>
                <a:lnTo>
                  <a:pt x="110" y="818"/>
                </a:lnTo>
                <a:lnTo>
                  <a:pt x="111" y="815"/>
                </a:lnTo>
                <a:lnTo>
                  <a:pt x="111" y="812"/>
                </a:lnTo>
                <a:lnTo>
                  <a:pt x="108" y="810"/>
                </a:lnTo>
                <a:lnTo>
                  <a:pt x="106" y="809"/>
                </a:lnTo>
                <a:lnTo>
                  <a:pt x="104" y="808"/>
                </a:lnTo>
                <a:lnTo>
                  <a:pt x="102" y="805"/>
                </a:lnTo>
                <a:lnTo>
                  <a:pt x="102" y="801"/>
                </a:lnTo>
                <a:lnTo>
                  <a:pt x="102" y="797"/>
                </a:lnTo>
                <a:lnTo>
                  <a:pt x="100" y="795"/>
                </a:lnTo>
                <a:lnTo>
                  <a:pt x="100" y="792"/>
                </a:lnTo>
                <a:lnTo>
                  <a:pt x="96" y="791"/>
                </a:lnTo>
                <a:lnTo>
                  <a:pt x="94" y="792"/>
                </a:lnTo>
                <a:lnTo>
                  <a:pt x="91" y="793"/>
                </a:lnTo>
                <a:lnTo>
                  <a:pt x="89" y="793"/>
                </a:lnTo>
                <a:lnTo>
                  <a:pt x="87" y="791"/>
                </a:lnTo>
                <a:lnTo>
                  <a:pt x="86" y="788"/>
                </a:lnTo>
                <a:lnTo>
                  <a:pt x="86" y="783"/>
                </a:lnTo>
                <a:lnTo>
                  <a:pt x="86" y="779"/>
                </a:lnTo>
                <a:lnTo>
                  <a:pt x="85" y="776"/>
                </a:lnTo>
                <a:lnTo>
                  <a:pt x="83" y="774"/>
                </a:lnTo>
                <a:lnTo>
                  <a:pt x="83" y="770"/>
                </a:lnTo>
                <a:lnTo>
                  <a:pt x="82" y="767"/>
                </a:lnTo>
                <a:lnTo>
                  <a:pt x="82" y="763"/>
                </a:lnTo>
                <a:lnTo>
                  <a:pt x="83" y="761"/>
                </a:lnTo>
                <a:lnTo>
                  <a:pt x="85" y="758"/>
                </a:lnTo>
                <a:lnTo>
                  <a:pt x="86" y="755"/>
                </a:lnTo>
                <a:lnTo>
                  <a:pt x="89" y="753"/>
                </a:lnTo>
                <a:lnTo>
                  <a:pt x="90" y="750"/>
                </a:lnTo>
                <a:lnTo>
                  <a:pt x="91" y="749"/>
                </a:lnTo>
                <a:lnTo>
                  <a:pt x="93" y="746"/>
                </a:lnTo>
                <a:lnTo>
                  <a:pt x="94" y="742"/>
                </a:lnTo>
                <a:lnTo>
                  <a:pt x="95" y="740"/>
                </a:lnTo>
                <a:lnTo>
                  <a:pt x="95" y="736"/>
                </a:lnTo>
                <a:lnTo>
                  <a:pt x="96" y="733"/>
                </a:lnTo>
                <a:lnTo>
                  <a:pt x="96" y="732"/>
                </a:lnTo>
                <a:lnTo>
                  <a:pt x="98" y="729"/>
                </a:lnTo>
                <a:lnTo>
                  <a:pt x="99" y="725"/>
                </a:lnTo>
                <a:lnTo>
                  <a:pt x="102" y="724"/>
                </a:lnTo>
                <a:lnTo>
                  <a:pt x="104" y="723"/>
                </a:lnTo>
                <a:lnTo>
                  <a:pt x="107" y="721"/>
                </a:lnTo>
                <a:lnTo>
                  <a:pt x="110" y="720"/>
                </a:lnTo>
                <a:lnTo>
                  <a:pt x="112" y="719"/>
                </a:lnTo>
                <a:lnTo>
                  <a:pt x="115" y="716"/>
                </a:lnTo>
                <a:lnTo>
                  <a:pt x="115" y="713"/>
                </a:lnTo>
                <a:lnTo>
                  <a:pt x="115" y="709"/>
                </a:lnTo>
                <a:lnTo>
                  <a:pt x="113" y="707"/>
                </a:lnTo>
                <a:lnTo>
                  <a:pt x="112" y="704"/>
                </a:lnTo>
                <a:lnTo>
                  <a:pt x="111" y="702"/>
                </a:lnTo>
                <a:lnTo>
                  <a:pt x="108" y="699"/>
                </a:lnTo>
                <a:lnTo>
                  <a:pt x="107" y="698"/>
                </a:lnTo>
                <a:lnTo>
                  <a:pt x="106" y="694"/>
                </a:lnTo>
                <a:lnTo>
                  <a:pt x="104" y="691"/>
                </a:lnTo>
                <a:lnTo>
                  <a:pt x="103" y="690"/>
                </a:lnTo>
                <a:lnTo>
                  <a:pt x="102" y="687"/>
                </a:lnTo>
                <a:lnTo>
                  <a:pt x="99" y="685"/>
                </a:lnTo>
                <a:lnTo>
                  <a:pt x="98" y="682"/>
                </a:lnTo>
                <a:lnTo>
                  <a:pt x="98" y="678"/>
                </a:lnTo>
                <a:lnTo>
                  <a:pt x="96" y="675"/>
                </a:lnTo>
                <a:lnTo>
                  <a:pt x="96" y="672"/>
                </a:lnTo>
                <a:lnTo>
                  <a:pt x="96" y="668"/>
                </a:lnTo>
                <a:lnTo>
                  <a:pt x="98" y="665"/>
                </a:lnTo>
                <a:lnTo>
                  <a:pt x="99" y="661"/>
                </a:lnTo>
                <a:lnTo>
                  <a:pt x="99" y="658"/>
                </a:lnTo>
                <a:lnTo>
                  <a:pt x="100" y="654"/>
                </a:lnTo>
                <a:lnTo>
                  <a:pt x="102" y="652"/>
                </a:lnTo>
                <a:lnTo>
                  <a:pt x="102" y="648"/>
                </a:lnTo>
                <a:lnTo>
                  <a:pt x="103" y="645"/>
                </a:lnTo>
                <a:lnTo>
                  <a:pt x="104" y="643"/>
                </a:lnTo>
                <a:lnTo>
                  <a:pt x="106" y="639"/>
                </a:lnTo>
                <a:lnTo>
                  <a:pt x="106" y="636"/>
                </a:lnTo>
                <a:lnTo>
                  <a:pt x="107" y="632"/>
                </a:lnTo>
                <a:lnTo>
                  <a:pt x="107" y="628"/>
                </a:lnTo>
                <a:lnTo>
                  <a:pt x="106" y="624"/>
                </a:lnTo>
                <a:lnTo>
                  <a:pt x="104" y="622"/>
                </a:lnTo>
                <a:lnTo>
                  <a:pt x="103" y="619"/>
                </a:lnTo>
                <a:lnTo>
                  <a:pt x="102" y="618"/>
                </a:lnTo>
                <a:lnTo>
                  <a:pt x="100" y="615"/>
                </a:lnTo>
                <a:lnTo>
                  <a:pt x="98" y="613"/>
                </a:lnTo>
                <a:lnTo>
                  <a:pt x="96" y="610"/>
                </a:lnTo>
                <a:lnTo>
                  <a:pt x="95" y="607"/>
                </a:lnTo>
                <a:lnTo>
                  <a:pt x="94" y="605"/>
                </a:lnTo>
                <a:lnTo>
                  <a:pt x="93" y="602"/>
                </a:lnTo>
                <a:lnTo>
                  <a:pt x="91" y="600"/>
                </a:lnTo>
                <a:lnTo>
                  <a:pt x="90" y="596"/>
                </a:lnTo>
                <a:lnTo>
                  <a:pt x="90" y="593"/>
                </a:lnTo>
                <a:lnTo>
                  <a:pt x="89" y="590"/>
                </a:lnTo>
                <a:lnTo>
                  <a:pt x="87" y="588"/>
                </a:lnTo>
                <a:lnTo>
                  <a:pt x="86" y="584"/>
                </a:lnTo>
                <a:lnTo>
                  <a:pt x="85" y="581"/>
                </a:lnTo>
                <a:lnTo>
                  <a:pt x="83" y="579"/>
                </a:lnTo>
                <a:lnTo>
                  <a:pt x="82" y="576"/>
                </a:lnTo>
                <a:lnTo>
                  <a:pt x="81" y="573"/>
                </a:lnTo>
                <a:lnTo>
                  <a:pt x="81" y="569"/>
                </a:lnTo>
                <a:lnTo>
                  <a:pt x="82" y="565"/>
                </a:lnTo>
                <a:lnTo>
                  <a:pt x="82" y="563"/>
                </a:lnTo>
                <a:lnTo>
                  <a:pt x="83" y="559"/>
                </a:lnTo>
                <a:lnTo>
                  <a:pt x="83" y="555"/>
                </a:lnTo>
                <a:lnTo>
                  <a:pt x="83" y="551"/>
                </a:lnTo>
                <a:lnTo>
                  <a:pt x="83" y="547"/>
                </a:lnTo>
                <a:lnTo>
                  <a:pt x="83" y="543"/>
                </a:lnTo>
                <a:lnTo>
                  <a:pt x="83" y="539"/>
                </a:lnTo>
                <a:lnTo>
                  <a:pt x="85" y="535"/>
                </a:lnTo>
                <a:lnTo>
                  <a:pt x="83" y="531"/>
                </a:lnTo>
                <a:lnTo>
                  <a:pt x="83" y="528"/>
                </a:lnTo>
                <a:lnTo>
                  <a:pt x="83" y="525"/>
                </a:lnTo>
                <a:lnTo>
                  <a:pt x="83" y="521"/>
                </a:lnTo>
                <a:lnTo>
                  <a:pt x="83" y="517"/>
                </a:lnTo>
                <a:lnTo>
                  <a:pt x="82" y="513"/>
                </a:lnTo>
                <a:lnTo>
                  <a:pt x="82" y="510"/>
                </a:lnTo>
                <a:lnTo>
                  <a:pt x="81" y="510"/>
                </a:lnTo>
                <a:lnTo>
                  <a:pt x="81" y="509"/>
                </a:lnTo>
                <a:lnTo>
                  <a:pt x="79" y="507"/>
                </a:lnTo>
                <a:lnTo>
                  <a:pt x="78" y="504"/>
                </a:lnTo>
                <a:lnTo>
                  <a:pt x="77" y="501"/>
                </a:lnTo>
                <a:lnTo>
                  <a:pt x="77" y="497"/>
                </a:lnTo>
                <a:lnTo>
                  <a:pt x="78" y="493"/>
                </a:lnTo>
                <a:lnTo>
                  <a:pt x="79" y="492"/>
                </a:lnTo>
                <a:lnTo>
                  <a:pt x="82" y="490"/>
                </a:lnTo>
                <a:lnTo>
                  <a:pt x="85" y="488"/>
                </a:lnTo>
                <a:lnTo>
                  <a:pt x="86" y="486"/>
                </a:lnTo>
                <a:lnTo>
                  <a:pt x="89" y="484"/>
                </a:lnTo>
                <a:lnTo>
                  <a:pt x="91" y="483"/>
                </a:lnTo>
                <a:lnTo>
                  <a:pt x="93" y="480"/>
                </a:lnTo>
                <a:lnTo>
                  <a:pt x="95" y="479"/>
                </a:lnTo>
                <a:lnTo>
                  <a:pt x="98" y="476"/>
                </a:lnTo>
                <a:lnTo>
                  <a:pt x="99" y="475"/>
                </a:lnTo>
                <a:lnTo>
                  <a:pt x="102" y="473"/>
                </a:lnTo>
                <a:lnTo>
                  <a:pt x="103" y="470"/>
                </a:lnTo>
                <a:lnTo>
                  <a:pt x="104" y="467"/>
                </a:lnTo>
                <a:lnTo>
                  <a:pt x="104" y="463"/>
                </a:lnTo>
                <a:lnTo>
                  <a:pt x="106" y="461"/>
                </a:lnTo>
                <a:lnTo>
                  <a:pt x="107" y="457"/>
                </a:lnTo>
                <a:lnTo>
                  <a:pt x="107" y="453"/>
                </a:lnTo>
                <a:lnTo>
                  <a:pt x="106" y="450"/>
                </a:lnTo>
                <a:lnTo>
                  <a:pt x="103" y="449"/>
                </a:lnTo>
                <a:lnTo>
                  <a:pt x="99" y="448"/>
                </a:lnTo>
                <a:lnTo>
                  <a:pt x="95" y="448"/>
                </a:lnTo>
                <a:lnTo>
                  <a:pt x="91" y="448"/>
                </a:lnTo>
                <a:lnTo>
                  <a:pt x="87" y="448"/>
                </a:lnTo>
                <a:lnTo>
                  <a:pt x="85" y="446"/>
                </a:lnTo>
                <a:lnTo>
                  <a:pt x="82" y="445"/>
                </a:lnTo>
                <a:lnTo>
                  <a:pt x="79" y="444"/>
                </a:lnTo>
                <a:lnTo>
                  <a:pt x="78" y="440"/>
                </a:lnTo>
                <a:lnTo>
                  <a:pt x="77" y="438"/>
                </a:lnTo>
                <a:lnTo>
                  <a:pt x="76" y="435"/>
                </a:lnTo>
                <a:lnTo>
                  <a:pt x="73" y="433"/>
                </a:lnTo>
                <a:lnTo>
                  <a:pt x="72" y="431"/>
                </a:lnTo>
                <a:lnTo>
                  <a:pt x="69" y="429"/>
                </a:lnTo>
                <a:lnTo>
                  <a:pt x="65" y="428"/>
                </a:lnTo>
                <a:lnTo>
                  <a:pt x="62" y="428"/>
                </a:lnTo>
                <a:lnTo>
                  <a:pt x="58" y="427"/>
                </a:lnTo>
                <a:lnTo>
                  <a:pt x="56" y="425"/>
                </a:lnTo>
                <a:lnTo>
                  <a:pt x="55" y="424"/>
                </a:lnTo>
                <a:lnTo>
                  <a:pt x="53" y="420"/>
                </a:lnTo>
                <a:lnTo>
                  <a:pt x="52" y="418"/>
                </a:lnTo>
                <a:lnTo>
                  <a:pt x="53" y="414"/>
                </a:lnTo>
                <a:lnTo>
                  <a:pt x="55" y="412"/>
                </a:lnTo>
                <a:lnTo>
                  <a:pt x="56" y="408"/>
                </a:lnTo>
                <a:lnTo>
                  <a:pt x="57" y="406"/>
                </a:lnTo>
                <a:lnTo>
                  <a:pt x="57" y="402"/>
                </a:lnTo>
                <a:lnTo>
                  <a:pt x="57" y="398"/>
                </a:lnTo>
                <a:lnTo>
                  <a:pt x="57" y="394"/>
                </a:lnTo>
                <a:lnTo>
                  <a:pt x="58" y="391"/>
                </a:lnTo>
                <a:lnTo>
                  <a:pt x="60" y="389"/>
                </a:lnTo>
                <a:lnTo>
                  <a:pt x="61" y="385"/>
                </a:lnTo>
                <a:lnTo>
                  <a:pt x="62" y="384"/>
                </a:lnTo>
                <a:lnTo>
                  <a:pt x="64" y="381"/>
                </a:lnTo>
                <a:lnTo>
                  <a:pt x="66" y="378"/>
                </a:lnTo>
                <a:lnTo>
                  <a:pt x="69" y="377"/>
                </a:lnTo>
                <a:lnTo>
                  <a:pt x="72" y="376"/>
                </a:lnTo>
                <a:lnTo>
                  <a:pt x="74" y="374"/>
                </a:lnTo>
                <a:lnTo>
                  <a:pt x="78" y="374"/>
                </a:lnTo>
                <a:lnTo>
                  <a:pt x="82" y="373"/>
                </a:lnTo>
                <a:lnTo>
                  <a:pt x="86" y="373"/>
                </a:lnTo>
                <a:lnTo>
                  <a:pt x="89" y="372"/>
                </a:lnTo>
                <a:lnTo>
                  <a:pt x="91" y="370"/>
                </a:lnTo>
                <a:lnTo>
                  <a:pt x="94" y="369"/>
                </a:lnTo>
                <a:lnTo>
                  <a:pt x="96" y="367"/>
                </a:lnTo>
                <a:lnTo>
                  <a:pt x="98" y="365"/>
                </a:lnTo>
                <a:lnTo>
                  <a:pt x="98" y="361"/>
                </a:lnTo>
                <a:lnTo>
                  <a:pt x="95" y="359"/>
                </a:lnTo>
                <a:lnTo>
                  <a:pt x="91" y="359"/>
                </a:lnTo>
                <a:lnTo>
                  <a:pt x="87" y="359"/>
                </a:lnTo>
                <a:lnTo>
                  <a:pt x="83" y="359"/>
                </a:lnTo>
                <a:lnTo>
                  <a:pt x="79" y="359"/>
                </a:lnTo>
                <a:lnTo>
                  <a:pt x="76" y="359"/>
                </a:lnTo>
                <a:lnTo>
                  <a:pt x="72" y="359"/>
                </a:lnTo>
                <a:lnTo>
                  <a:pt x="69" y="357"/>
                </a:lnTo>
                <a:lnTo>
                  <a:pt x="65" y="356"/>
                </a:lnTo>
                <a:lnTo>
                  <a:pt x="64" y="355"/>
                </a:lnTo>
                <a:lnTo>
                  <a:pt x="61" y="353"/>
                </a:lnTo>
                <a:lnTo>
                  <a:pt x="60" y="351"/>
                </a:lnTo>
                <a:lnTo>
                  <a:pt x="57" y="348"/>
                </a:lnTo>
                <a:lnTo>
                  <a:pt x="56" y="346"/>
                </a:lnTo>
                <a:lnTo>
                  <a:pt x="53" y="344"/>
                </a:lnTo>
                <a:lnTo>
                  <a:pt x="51" y="343"/>
                </a:lnTo>
                <a:lnTo>
                  <a:pt x="48" y="342"/>
                </a:lnTo>
                <a:lnTo>
                  <a:pt x="47" y="339"/>
                </a:lnTo>
                <a:lnTo>
                  <a:pt x="44" y="336"/>
                </a:lnTo>
                <a:lnTo>
                  <a:pt x="43" y="334"/>
                </a:lnTo>
                <a:lnTo>
                  <a:pt x="41" y="331"/>
                </a:lnTo>
                <a:lnTo>
                  <a:pt x="40" y="329"/>
                </a:lnTo>
                <a:lnTo>
                  <a:pt x="39" y="326"/>
                </a:lnTo>
                <a:lnTo>
                  <a:pt x="38" y="323"/>
                </a:lnTo>
                <a:lnTo>
                  <a:pt x="36" y="321"/>
                </a:lnTo>
                <a:lnTo>
                  <a:pt x="36" y="317"/>
                </a:lnTo>
                <a:lnTo>
                  <a:pt x="35" y="314"/>
                </a:lnTo>
                <a:lnTo>
                  <a:pt x="34" y="312"/>
                </a:lnTo>
                <a:lnTo>
                  <a:pt x="31" y="309"/>
                </a:lnTo>
                <a:lnTo>
                  <a:pt x="30" y="308"/>
                </a:lnTo>
                <a:lnTo>
                  <a:pt x="27" y="305"/>
                </a:lnTo>
                <a:lnTo>
                  <a:pt x="26" y="302"/>
                </a:lnTo>
                <a:lnTo>
                  <a:pt x="24" y="300"/>
                </a:lnTo>
                <a:lnTo>
                  <a:pt x="24" y="297"/>
                </a:lnTo>
                <a:lnTo>
                  <a:pt x="23" y="293"/>
                </a:lnTo>
                <a:lnTo>
                  <a:pt x="22" y="289"/>
                </a:lnTo>
                <a:lnTo>
                  <a:pt x="22" y="287"/>
                </a:lnTo>
                <a:lnTo>
                  <a:pt x="21" y="283"/>
                </a:lnTo>
                <a:lnTo>
                  <a:pt x="19" y="280"/>
                </a:lnTo>
                <a:lnTo>
                  <a:pt x="19" y="277"/>
                </a:lnTo>
                <a:lnTo>
                  <a:pt x="18" y="275"/>
                </a:lnTo>
                <a:lnTo>
                  <a:pt x="15" y="272"/>
                </a:lnTo>
                <a:lnTo>
                  <a:pt x="14" y="270"/>
                </a:lnTo>
                <a:lnTo>
                  <a:pt x="11" y="268"/>
                </a:lnTo>
                <a:lnTo>
                  <a:pt x="10" y="264"/>
                </a:lnTo>
                <a:lnTo>
                  <a:pt x="10" y="262"/>
                </a:lnTo>
                <a:lnTo>
                  <a:pt x="10" y="258"/>
                </a:lnTo>
                <a:lnTo>
                  <a:pt x="10" y="254"/>
                </a:lnTo>
                <a:lnTo>
                  <a:pt x="7" y="251"/>
                </a:lnTo>
                <a:lnTo>
                  <a:pt x="6" y="249"/>
                </a:lnTo>
                <a:lnTo>
                  <a:pt x="5" y="246"/>
                </a:lnTo>
                <a:lnTo>
                  <a:pt x="2" y="243"/>
                </a:lnTo>
                <a:lnTo>
                  <a:pt x="1" y="241"/>
                </a:lnTo>
                <a:lnTo>
                  <a:pt x="0" y="238"/>
                </a:lnTo>
                <a:lnTo>
                  <a:pt x="0" y="234"/>
                </a:lnTo>
                <a:lnTo>
                  <a:pt x="1" y="232"/>
                </a:lnTo>
                <a:lnTo>
                  <a:pt x="2" y="229"/>
                </a:lnTo>
                <a:lnTo>
                  <a:pt x="5" y="226"/>
                </a:lnTo>
                <a:lnTo>
                  <a:pt x="6" y="225"/>
                </a:lnTo>
                <a:lnTo>
                  <a:pt x="9" y="223"/>
                </a:lnTo>
                <a:lnTo>
                  <a:pt x="10" y="220"/>
                </a:lnTo>
                <a:lnTo>
                  <a:pt x="10" y="216"/>
                </a:lnTo>
                <a:lnTo>
                  <a:pt x="11" y="213"/>
                </a:lnTo>
                <a:lnTo>
                  <a:pt x="13" y="211"/>
                </a:lnTo>
                <a:lnTo>
                  <a:pt x="14" y="207"/>
                </a:lnTo>
                <a:lnTo>
                  <a:pt x="14" y="204"/>
                </a:lnTo>
                <a:lnTo>
                  <a:pt x="15" y="200"/>
                </a:lnTo>
                <a:lnTo>
                  <a:pt x="15" y="196"/>
                </a:lnTo>
                <a:lnTo>
                  <a:pt x="15" y="194"/>
                </a:lnTo>
                <a:lnTo>
                  <a:pt x="13" y="191"/>
                </a:lnTo>
                <a:lnTo>
                  <a:pt x="9" y="191"/>
                </a:lnTo>
                <a:lnTo>
                  <a:pt x="6" y="190"/>
                </a:lnTo>
                <a:lnTo>
                  <a:pt x="4" y="188"/>
                </a:lnTo>
                <a:lnTo>
                  <a:pt x="2" y="185"/>
                </a:lnTo>
                <a:lnTo>
                  <a:pt x="4" y="182"/>
                </a:lnTo>
                <a:lnTo>
                  <a:pt x="5" y="179"/>
                </a:lnTo>
                <a:lnTo>
                  <a:pt x="7" y="178"/>
                </a:lnTo>
                <a:lnTo>
                  <a:pt x="10" y="177"/>
                </a:lnTo>
                <a:lnTo>
                  <a:pt x="13" y="174"/>
                </a:lnTo>
                <a:lnTo>
                  <a:pt x="14" y="173"/>
                </a:lnTo>
                <a:lnTo>
                  <a:pt x="17" y="170"/>
                </a:lnTo>
                <a:lnTo>
                  <a:pt x="18" y="168"/>
                </a:lnTo>
                <a:lnTo>
                  <a:pt x="19" y="165"/>
                </a:lnTo>
                <a:lnTo>
                  <a:pt x="21" y="162"/>
                </a:lnTo>
                <a:lnTo>
                  <a:pt x="21" y="158"/>
                </a:lnTo>
                <a:lnTo>
                  <a:pt x="21" y="154"/>
                </a:lnTo>
                <a:lnTo>
                  <a:pt x="22" y="152"/>
                </a:lnTo>
                <a:lnTo>
                  <a:pt x="23" y="148"/>
                </a:lnTo>
                <a:lnTo>
                  <a:pt x="24" y="145"/>
                </a:lnTo>
                <a:lnTo>
                  <a:pt x="26" y="143"/>
                </a:lnTo>
                <a:lnTo>
                  <a:pt x="27" y="140"/>
                </a:lnTo>
                <a:lnTo>
                  <a:pt x="28" y="137"/>
                </a:lnTo>
                <a:lnTo>
                  <a:pt x="30" y="135"/>
                </a:lnTo>
                <a:lnTo>
                  <a:pt x="31" y="132"/>
                </a:lnTo>
                <a:lnTo>
                  <a:pt x="32" y="128"/>
                </a:lnTo>
                <a:lnTo>
                  <a:pt x="34" y="126"/>
                </a:lnTo>
                <a:lnTo>
                  <a:pt x="34" y="123"/>
                </a:lnTo>
                <a:lnTo>
                  <a:pt x="34" y="122"/>
                </a:lnTo>
                <a:lnTo>
                  <a:pt x="35" y="119"/>
                </a:lnTo>
                <a:lnTo>
                  <a:pt x="36" y="116"/>
                </a:lnTo>
                <a:lnTo>
                  <a:pt x="36" y="115"/>
                </a:lnTo>
                <a:lnTo>
                  <a:pt x="38" y="113"/>
                </a:lnTo>
                <a:lnTo>
                  <a:pt x="38" y="110"/>
                </a:lnTo>
                <a:lnTo>
                  <a:pt x="39" y="107"/>
                </a:lnTo>
                <a:lnTo>
                  <a:pt x="39" y="106"/>
                </a:lnTo>
                <a:lnTo>
                  <a:pt x="40" y="103"/>
                </a:lnTo>
                <a:lnTo>
                  <a:pt x="40" y="99"/>
                </a:lnTo>
                <a:lnTo>
                  <a:pt x="40" y="96"/>
                </a:lnTo>
                <a:lnTo>
                  <a:pt x="40" y="93"/>
                </a:lnTo>
                <a:lnTo>
                  <a:pt x="41" y="89"/>
                </a:lnTo>
                <a:lnTo>
                  <a:pt x="44" y="88"/>
                </a:lnTo>
                <a:lnTo>
                  <a:pt x="47" y="86"/>
                </a:lnTo>
                <a:lnTo>
                  <a:pt x="51" y="86"/>
                </a:lnTo>
                <a:lnTo>
                  <a:pt x="53" y="85"/>
                </a:lnTo>
                <a:lnTo>
                  <a:pt x="57" y="84"/>
                </a:lnTo>
                <a:lnTo>
                  <a:pt x="58" y="82"/>
                </a:lnTo>
                <a:lnTo>
                  <a:pt x="61" y="80"/>
                </a:lnTo>
                <a:lnTo>
                  <a:pt x="64" y="79"/>
                </a:lnTo>
                <a:lnTo>
                  <a:pt x="65" y="75"/>
                </a:lnTo>
                <a:lnTo>
                  <a:pt x="66" y="72"/>
                </a:lnTo>
                <a:lnTo>
                  <a:pt x="68" y="69"/>
                </a:lnTo>
                <a:lnTo>
                  <a:pt x="68" y="65"/>
                </a:lnTo>
                <a:lnTo>
                  <a:pt x="69" y="63"/>
                </a:lnTo>
                <a:lnTo>
                  <a:pt x="69" y="59"/>
                </a:lnTo>
                <a:lnTo>
                  <a:pt x="69" y="56"/>
                </a:lnTo>
                <a:lnTo>
                  <a:pt x="68" y="52"/>
                </a:lnTo>
                <a:lnTo>
                  <a:pt x="66" y="50"/>
                </a:lnTo>
                <a:lnTo>
                  <a:pt x="65" y="47"/>
                </a:lnTo>
                <a:lnTo>
                  <a:pt x="62" y="46"/>
                </a:lnTo>
                <a:lnTo>
                  <a:pt x="61" y="43"/>
                </a:lnTo>
                <a:lnTo>
                  <a:pt x="58" y="42"/>
                </a:lnTo>
                <a:lnTo>
                  <a:pt x="57" y="38"/>
                </a:lnTo>
                <a:lnTo>
                  <a:pt x="56" y="35"/>
                </a:lnTo>
                <a:lnTo>
                  <a:pt x="56" y="33"/>
                </a:lnTo>
                <a:lnTo>
                  <a:pt x="55" y="29"/>
                </a:lnTo>
                <a:lnTo>
                  <a:pt x="55" y="25"/>
                </a:lnTo>
                <a:lnTo>
                  <a:pt x="56" y="21"/>
                </a:lnTo>
                <a:lnTo>
                  <a:pt x="56" y="18"/>
                </a:lnTo>
                <a:lnTo>
                  <a:pt x="57" y="16"/>
                </a:lnTo>
                <a:lnTo>
                  <a:pt x="58" y="14"/>
                </a:lnTo>
                <a:lnTo>
                  <a:pt x="65" y="14"/>
                </a:lnTo>
                <a:lnTo>
                  <a:pt x="76" y="14"/>
                </a:lnTo>
                <a:lnTo>
                  <a:pt x="86" y="16"/>
                </a:lnTo>
                <a:lnTo>
                  <a:pt x="96" y="14"/>
                </a:lnTo>
                <a:lnTo>
                  <a:pt x="107" y="14"/>
                </a:lnTo>
                <a:lnTo>
                  <a:pt x="108" y="14"/>
                </a:lnTo>
                <a:lnTo>
                  <a:pt x="117" y="14"/>
                </a:lnTo>
                <a:lnTo>
                  <a:pt x="117" y="16"/>
                </a:lnTo>
                <a:lnTo>
                  <a:pt x="117" y="22"/>
                </a:lnTo>
                <a:lnTo>
                  <a:pt x="119" y="22"/>
                </a:lnTo>
                <a:lnTo>
                  <a:pt x="129" y="22"/>
                </a:lnTo>
                <a:lnTo>
                  <a:pt x="140" y="22"/>
                </a:lnTo>
                <a:lnTo>
                  <a:pt x="150" y="22"/>
                </a:lnTo>
                <a:lnTo>
                  <a:pt x="159" y="22"/>
                </a:lnTo>
                <a:lnTo>
                  <a:pt x="170" y="22"/>
                </a:lnTo>
                <a:lnTo>
                  <a:pt x="180" y="22"/>
                </a:lnTo>
                <a:lnTo>
                  <a:pt x="191" y="22"/>
                </a:lnTo>
                <a:lnTo>
                  <a:pt x="191" y="16"/>
                </a:lnTo>
                <a:lnTo>
                  <a:pt x="197" y="16"/>
                </a:lnTo>
                <a:lnTo>
                  <a:pt x="208" y="16"/>
                </a:lnTo>
                <a:lnTo>
                  <a:pt x="218" y="16"/>
                </a:lnTo>
                <a:lnTo>
                  <a:pt x="229" y="16"/>
                </a:lnTo>
                <a:lnTo>
                  <a:pt x="239" y="16"/>
                </a:lnTo>
                <a:lnTo>
                  <a:pt x="250" y="16"/>
                </a:lnTo>
                <a:lnTo>
                  <a:pt x="256" y="16"/>
                </a:lnTo>
                <a:lnTo>
                  <a:pt x="260" y="16"/>
                </a:lnTo>
                <a:lnTo>
                  <a:pt x="271" y="16"/>
                </a:lnTo>
                <a:lnTo>
                  <a:pt x="281" y="16"/>
                </a:lnTo>
                <a:lnTo>
                  <a:pt x="292" y="16"/>
                </a:lnTo>
                <a:lnTo>
                  <a:pt x="302" y="16"/>
                </a:lnTo>
                <a:lnTo>
                  <a:pt x="311" y="16"/>
                </a:lnTo>
                <a:lnTo>
                  <a:pt x="322" y="16"/>
                </a:lnTo>
                <a:lnTo>
                  <a:pt x="332" y="16"/>
                </a:lnTo>
                <a:lnTo>
                  <a:pt x="337" y="16"/>
                </a:lnTo>
                <a:lnTo>
                  <a:pt x="343" y="16"/>
                </a:lnTo>
                <a:lnTo>
                  <a:pt x="353" y="16"/>
                </a:lnTo>
                <a:lnTo>
                  <a:pt x="364" y="16"/>
                </a:lnTo>
                <a:lnTo>
                  <a:pt x="374" y="16"/>
                </a:lnTo>
                <a:lnTo>
                  <a:pt x="384" y="16"/>
                </a:lnTo>
                <a:lnTo>
                  <a:pt x="395" y="16"/>
                </a:lnTo>
                <a:lnTo>
                  <a:pt x="405" y="16"/>
                </a:lnTo>
                <a:lnTo>
                  <a:pt x="416" y="16"/>
                </a:lnTo>
                <a:lnTo>
                  <a:pt x="425" y="16"/>
                </a:lnTo>
                <a:lnTo>
                  <a:pt x="436" y="16"/>
                </a:lnTo>
                <a:lnTo>
                  <a:pt x="446" y="16"/>
                </a:lnTo>
                <a:lnTo>
                  <a:pt x="456" y="16"/>
                </a:lnTo>
                <a:lnTo>
                  <a:pt x="467" y="16"/>
                </a:lnTo>
                <a:lnTo>
                  <a:pt x="477" y="16"/>
                </a:lnTo>
                <a:lnTo>
                  <a:pt x="488" y="16"/>
                </a:lnTo>
                <a:lnTo>
                  <a:pt x="494" y="16"/>
                </a:lnTo>
                <a:lnTo>
                  <a:pt x="496" y="16"/>
                </a:lnTo>
                <a:lnTo>
                  <a:pt x="498" y="16"/>
                </a:lnTo>
                <a:lnTo>
                  <a:pt x="504" y="16"/>
                </a:lnTo>
                <a:lnTo>
                  <a:pt x="509" y="16"/>
                </a:lnTo>
                <a:lnTo>
                  <a:pt x="519" y="16"/>
                </a:lnTo>
                <a:lnTo>
                  <a:pt x="530" y="16"/>
                </a:lnTo>
                <a:lnTo>
                  <a:pt x="540" y="16"/>
                </a:lnTo>
                <a:lnTo>
                  <a:pt x="545" y="16"/>
                </a:lnTo>
                <a:lnTo>
                  <a:pt x="547" y="16"/>
                </a:lnTo>
                <a:lnTo>
                  <a:pt x="549" y="16"/>
                </a:lnTo>
                <a:lnTo>
                  <a:pt x="551" y="16"/>
                </a:lnTo>
                <a:lnTo>
                  <a:pt x="553" y="16"/>
                </a:lnTo>
                <a:lnTo>
                  <a:pt x="556" y="16"/>
                </a:lnTo>
                <a:lnTo>
                  <a:pt x="566" y="16"/>
                </a:lnTo>
                <a:lnTo>
                  <a:pt x="577" y="16"/>
                </a:lnTo>
                <a:lnTo>
                  <a:pt x="587" y="16"/>
                </a:lnTo>
                <a:lnTo>
                  <a:pt x="598" y="16"/>
                </a:lnTo>
                <a:lnTo>
                  <a:pt x="610" y="16"/>
                </a:lnTo>
                <a:lnTo>
                  <a:pt x="619" y="16"/>
                </a:lnTo>
                <a:lnTo>
                  <a:pt x="629" y="16"/>
                </a:lnTo>
                <a:lnTo>
                  <a:pt x="640" y="16"/>
                </a:lnTo>
                <a:lnTo>
                  <a:pt x="654" y="16"/>
                </a:lnTo>
                <a:lnTo>
                  <a:pt x="657" y="16"/>
                </a:lnTo>
                <a:lnTo>
                  <a:pt x="658" y="16"/>
                </a:lnTo>
                <a:lnTo>
                  <a:pt x="659" y="16"/>
                </a:lnTo>
                <a:lnTo>
                  <a:pt x="670" y="16"/>
                </a:lnTo>
                <a:lnTo>
                  <a:pt x="680" y="16"/>
                </a:lnTo>
                <a:lnTo>
                  <a:pt x="691" y="16"/>
                </a:lnTo>
                <a:lnTo>
                  <a:pt x="701" y="16"/>
                </a:lnTo>
                <a:lnTo>
                  <a:pt x="712" y="16"/>
                </a:lnTo>
                <a:lnTo>
                  <a:pt x="722" y="16"/>
                </a:lnTo>
                <a:lnTo>
                  <a:pt x="733" y="16"/>
                </a:lnTo>
                <a:lnTo>
                  <a:pt x="743" y="16"/>
                </a:lnTo>
                <a:lnTo>
                  <a:pt x="754" y="16"/>
                </a:lnTo>
                <a:lnTo>
                  <a:pt x="763" y="16"/>
                </a:lnTo>
                <a:lnTo>
                  <a:pt x="773" y="16"/>
                </a:lnTo>
                <a:lnTo>
                  <a:pt x="784" y="16"/>
                </a:lnTo>
                <a:lnTo>
                  <a:pt x="794" y="16"/>
                </a:lnTo>
                <a:lnTo>
                  <a:pt x="805" y="16"/>
                </a:lnTo>
                <a:lnTo>
                  <a:pt x="805" y="0"/>
                </a:lnTo>
                <a:lnTo>
                  <a:pt x="814" y="0"/>
                </a:lnTo>
                <a:lnTo>
                  <a:pt x="824" y="0"/>
                </a:lnTo>
                <a:lnTo>
                  <a:pt x="835" y="0"/>
                </a:lnTo>
                <a:lnTo>
                  <a:pt x="845" y="0"/>
                </a:lnTo>
                <a:lnTo>
                  <a:pt x="847" y="0"/>
                </a:lnTo>
                <a:lnTo>
                  <a:pt x="856" y="0"/>
                </a:lnTo>
                <a:lnTo>
                  <a:pt x="866" y="0"/>
                </a:lnTo>
                <a:lnTo>
                  <a:pt x="877" y="0"/>
                </a:lnTo>
                <a:lnTo>
                  <a:pt x="887" y="0"/>
                </a:lnTo>
                <a:lnTo>
                  <a:pt x="892" y="0"/>
                </a:lnTo>
                <a:lnTo>
                  <a:pt x="892" y="7"/>
                </a:lnTo>
                <a:lnTo>
                  <a:pt x="892" y="8"/>
                </a:lnTo>
                <a:lnTo>
                  <a:pt x="891" y="9"/>
                </a:lnTo>
                <a:lnTo>
                  <a:pt x="890" y="9"/>
                </a:lnTo>
                <a:lnTo>
                  <a:pt x="888" y="9"/>
                </a:lnTo>
                <a:lnTo>
                  <a:pt x="888" y="10"/>
                </a:lnTo>
                <a:lnTo>
                  <a:pt x="888" y="12"/>
                </a:lnTo>
                <a:lnTo>
                  <a:pt x="888" y="13"/>
                </a:lnTo>
                <a:lnTo>
                  <a:pt x="890" y="14"/>
                </a:lnTo>
                <a:lnTo>
                  <a:pt x="890" y="16"/>
                </a:lnTo>
                <a:lnTo>
                  <a:pt x="890" y="17"/>
                </a:lnTo>
                <a:lnTo>
                  <a:pt x="890" y="18"/>
                </a:lnTo>
                <a:lnTo>
                  <a:pt x="888" y="18"/>
                </a:lnTo>
                <a:lnTo>
                  <a:pt x="888" y="20"/>
                </a:lnTo>
                <a:lnTo>
                  <a:pt x="888" y="21"/>
                </a:lnTo>
                <a:lnTo>
                  <a:pt x="887" y="21"/>
                </a:lnTo>
                <a:lnTo>
                  <a:pt x="886" y="21"/>
                </a:lnTo>
                <a:lnTo>
                  <a:pt x="886" y="22"/>
                </a:lnTo>
                <a:lnTo>
                  <a:pt x="885" y="22"/>
                </a:lnTo>
                <a:lnTo>
                  <a:pt x="883" y="24"/>
                </a:lnTo>
                <a:lnTo>
                  <a:pt x="883" y="25"/>
                </a:lnTo>
                <a:lnTo>
                  <a:pt x="882" y="26"/>
                </a:lnTo>
                <a:lnTo>
                  <a:pt x="882" y="27"/>
                </a:lnTo>
                <a:lnTo>
                  <a:pt x="881" y="29"/>
                </a:lnTo>
                <a:lnTo>
                  <a:pt x="882" y="30"/>
                </a:lnTo>
                <a:lnTo>
                  <a:pt x="882" y="31"/>
                </a:lnTo>
                <a:lnTo>
                  <a:pt x="881" y="31"/>
                </a:lnTo>
                <a:lnTo>
                  <a:pt x="879" y="31"/>
                </a:lnTo>
                <a:lnTo>
                  <a:pt x="879" y="33"/>
                </a:lnTo>
                <a:lnTo>
                  <a:pt x="879" y="35"/>
                </a:lnTo>
                <a:lnTo>
                  <a:pt x="878" y="35"/>
                </a:lnTo>
                <a:lnTo>
                  <a:pt x="878" y="37"/>
                </a:lnTo>
                <a:lnTo>
                  <a:pt x="878" y="38"/>
                </a:lnTo>
                <a:lnTo>
                  <a:pt x="878" y="39"/>
                </a:lnTo>
                <a:lnTo>
                  <a:pt x="878" y="41"/>
                </a:lnTo>
                <a:lnTo>
                  <a:pt x="878" y="42"/>
                </a:lnTo>
                <a:lnTo>
                  <a:pt x="878" y="43"/>
                </a:lnTo>
                <a:lnTo>
                  <a:pt x="878" y="44"/>
                </a:lnTo>
                <a:lnTo>
                  <a:pt x="879" y="44"/>
                </a:lnTo>
                <a:lnTo>
                  <a:pt x="879" y="46"/>
                </a:lnTo>
                <a:lnTo>
                  <a:pt x="879" y="47"/>
                </a:lnTo>
                <a:lnTo>
                  <a:pt x="879" y="48"/>
                </a:lnTo>
                <a:lnTo>
                  <a:pt x="879" y="50"/>
                </a:lnTo>
                <a:lnTo>
                  <a:pt x="878" y="51"/>
                </a:lnTo>
                <a:lnTo>
                  <a:pt x="878" y="52"/>
                </a:lnTo>
                <a:lnTo>
                  <a:pt x="878" y="54"/>
                </a:lnTo>
                <a:lnTo>
                  <a:pt x="879" y="54"/>
                </a:lnTo>
                <a:lnTo>
                  <a:pt x="878" y="55"/>
                </a:lnTo>
                <a:lnTo>
                  <a:pt x="878" y="56"/>
                </a:lnTo>
                <a:lnTo>
                  <a:pt x="878" y="58"/>
                </a:lnTo>
                <a:lnTo>
                  <a:pt x="878" y="59"/>
                </a:lnTo>
                <a:lnTo>
                  <a:pt x="877" y="60"/>
                </a:lnTo>
                <a:lnTo>
                  <a:pt x="877" y="62"/>
                </a:lnTo>
                <a:lnTo>
                  <a:pt x="877" y="63"/>
                </a:lnTo>
                <a:lnTo>
                  <a:pt x="875" y="63"/>
                </a:lnTo>
                <a:lnTo>
                  <a:pt x="875" y="64"/>
                </a:lnTo>
                <a:lnTo>
                  <a:pt x="875" y="65"/>
                </a:lnTo>
                <a:lnTo>
                  <a:pt x="874" y="67"/>
                </a:lnTo>
                <a:lnTo>
                  <a:pt x="873" y="67"/>
                </a:lnTo>
                <a:lnTo>
                  <a:pt x="874" y="68"/>
                </a:lnTo>
                <a:lnTo>
                  <a:pt x="873" y="69"/>
                </a:lnTo>
                <a:lnTo>
                  <a:pt x="874" y="71"/>
                </a:lnTo>
                <a:lnTo>
                  <a:pt x="875" y="71"/>
                </a:lnTo>
                <a:lnTo>
                  <a:pt x="875" y="72"/>
                </a:lnTo>
                <a:lnTo>
                  <a:pt x="874" y="73"/>
                </a:lnTo>
                <a:lnTo>
                  <a:pt x="874" y="75"/>
                </a:lnTo>
                <a:lnTo>
                  <a:pt x="874" y="76"/>
                </a:lnTo>
                <a:lnTo>
                  <a:pt x="874" y="77"/>
                </a:lnTo>
                <a:lnTo>
                  <a:pt x="874" y="79"/>
                </a:lnTo>
                <a:lnTo>
                  <a:pt x="875" y="79"/>
                </a:lnTo>
                <a:lnTo>
                  <a:pt x="875" y="80"/>
                </a:lnTo>
                <a:lnTo>
                  <a:pt x="875" y="81"/>
                </a:lnTo>
                <a:lnTo>
                  <a:pt x="874" y="81"/>
                </a:lnTo>
                <a:lnTo>
                  <a:pt x="875" y="82"/>
                </a:lnTo>
                <a:lnTo>
                  <a:pt x="875" y="84"/>
                </a:lnTo>
                <a:lnTo>
                  <a:pt x="874" y="84"/>
                </a:lnTo>
                <a:lnTo>
                  <a:pt x="874" y="85"/>
                </a:lnTo>
                <a:lnTo>
                  <a:pt x="874" y="86"/>
                </a:lnTo>
                <a:lnTo>
                  <a:pt x="873" y="86"/>
                </a:lnTo>
                <a:lnTo>
                  <a:pt x="873" y="88"/>
                </a:lnTo>
                <a:lnTo>
                  <a:pt x="871" y="89"/>
                </a:lnTo>
                <a:lnTo>
                  <a:pt x="871" y="90"/>
                </a:lnTo>
                <a:lnTo>
                  <a:pt x="873" y="90"/>
                </a:lnTo>
                <a:lnTo>
                  <a:pt x="873" y="92"/>
                </a:lnTo>
                <a:lnTo>
                  <a:pt x="874" y="92"/>
                </a:lnTo>
                <a:lnTo>
                  <a:pt x="874" y="93"/>
                </a:lnTo>
                <a:lnTo>
                  <a:pt x="874" y="94"/>
                </a:lnTo>
                <a:lnTo>
                  <a:pt x="873" y="94"/>
                </a:lnTo>
                <a:lnTo>
                  <a:pt x="874" y="96"/>
                </a:lnTo>
                <a:lnTo>
                  <a:pt x="874" y="97"/>
                </a:lnTo>
                <a:lnTo>
                  <a:pt x="873" y="98"/>
                </a:lnTo>
                <a:lnTo>
                  <a:pt x="873" y="99"/>
                </a:lnTo>
                <a:lnTo>
                  <a:pt x="873" y="101"/>
                </a:lnTo>
                <a:lnTo>
                  <a:pt x="871" y="101"/>
                </a:lnTo>
                <a:lnTo>
                  <a:pt x="873" y="101"/>
                </a:lnTo>
                <a:lnTo>
                  <a:pt x="871" y="102"/>
                </a:lnTo>
                <a:lnTo>
                  <a:pt x="871" y="103"/>
                </a:lnTo>
                <a:lnTo>
                  <a:pt x="871" y="105"/>
                </a:lnTo>
                <a:lnTo>
                  <a:pt x="871" y="106"/>
                </a:lnTo>
                <a:lnTo>
                  <a:pt x="871" y="107"/>
                </a:lnTo>
                <a:lnTo>
                  <a:pt x="871" y="106"/>
                </a:lnTo>
                <a:lnTo>
                  <a:pt x="870" y="106"/>
                </a:lnTo>
                <a:lnTo>
                  <a:pt x="869" y="106"/>
                </a:lnTo>
                <a:lnTo>
                  <a:pt x="869" y="107"/>
                </a:lnTo>
                <a:lnTo>
                  <a:pt x="869" y="109"/>
                </a:lnTo>
                <a:lnTo>
                  <a:pt x="868" y="109"/>
                </a:lnTo>
                <a:lnTo>
                  <a:pt x="866" y="109"/>
                </a:lnTo>
                <a:lnTo>
                  <a:pt x="865" y="109"/>
                </a:lnTo>
                <a:lnTo>
                  <a:pt x="864" y="109"/>
                </a:lnTo>
                <a:lnTo>
                  <a:pt x="864" y="110"/>
                </a:lnTo>
                <a:lnTo>
                  <a:pt x="862" y="111"/>
                </a:lnTo>
                <a:lnTo>
                  <a:pt x="861" y="111"/>
                </a:lnTo>
                <a:lnTo>
                  <a:pt x="860" y="113"/>
                </a:lnTo>
                <a:lnTo>
                  <a:pt x="860" y="114"/>
                </a:lnTo>
                <a:lnTo>
                  <a:pt x="861" y="114"/>
                </a:lnTo>
                <a:lnTo>
                  <a:pt x="860" y="114"/>
                </a:lnTo>
                <a:lnTo>
                  <a:pt x="860" y="115"/>
                </a:lnTo>
                <a:lnTo>
                  <a:pt x="860" y="116"/>
                </a:lnTo>
                <a:lnTo>
                  <a:pt x="860" y="118"/>
                </a:lnTo>
                <a:lnTo>
                  <a:pt x="858" y="116"/>
                </a:lnTo>
                <a:lnTo>
                  <a:pt x="857" y="116"/>
                </a:lnTo>
                <a:lnTo>
                  <a:pt x="856" y="116"/>
                </a:lnTo>
                <a:lnTo>
                  <a:pt x="854" y="116"/>
                </a:lnTo>
                <a:lnTo>
                  <a:pt x="853" y="116"/>
                </a:lnTo>
                <a:lnTo>
                  <a:pt x="852" y="116"/>
                </a:lnTo>
                <a:lnTo>
                  <a:pt x="852" y="115"/>
                </a:lnTo>
                <a:lnTo>
                  <a:pt x="852" y="116"/>
                </a:lnTo>
                <a:lnTo>
                  <a:pt x="851" y="118"/>
                </a:lnTo>
                <a:lnTo>
                  <a:pt x="851" y="119"/>
                </a:lnTo>
                <a:lnTo>
                  <a:pt x="851" y="120"/>
                </a:lnTo>
                <a:lnTo>
                  <a:pt x="849" y="120"/>
                </a:lnTo>
                <a:lnTo>
                  <a:pt x="849" y="122"/>
                </a:lnTo>
                <a:lnTo>
                  <a:pt x="849" y="123"/>
                </a:lnTo>
                <a:lnTo>
                  <a:pt x="848" y="123"/>
                </a:lnTo>
                <a:lnTo>
                  <a:pt x="848" y="124"/>
                </a:lnTo>
                <a:lnTo>
                  <a:pt x="848" y="126"/>
                </a:lnTo>
                <a:lnTo>
                  <a:pt x="847" y="126"/>
                </a:lnTo>
                <a:lnTo>
                  <a:pt x="847" y="127"/>
                </a:lnTo>
                <a:lnTo>
                  <a:pt x="847" y="128"/>
                </a:lnTo>
                <a:lnTo>
                  <a:pt x="848" y="128"/>
                </a:lnTo>
                <a:lnTo>
                  <a:pt x="849" y="130"/>
                </a:lnTo>
                <a:lnTo>
                  <a:pt x="851" y="130"/>
                </a:lnTo>
                <a:lnTo>
                  <a:pt x="851" y="131"/>
                </a:lnTo>
                <a:lnTo>
                  <a:pt x="852" y="131"/>
                </a:lnTo>
                <a:lnTo>
                  <a:pt x="852" y="132"/>
                </a:lnTo>
                <a:lnTo>
                  <a:pt x="852" y="133"/>
                </a:lnTo>
                <a:lnTo>
                  <a:pt x="851" y="135"/>
                </a:lnTo>
                <a:lnTo>
                  <a:pt x="851" y="136"/>
                </a:lnTo>
                <a:lnTo>
                  <a:pt x="851" y="137"/>
                </a:lnTo>
                <a:lnTo>
                  <a:pt x="851" y="139"/>
                </a:lnTo>
                <a:lnTo>
                  <a:pt x="851" y="140"/>
                </a:lnTo>
                <a:lnTo>
                  <a:pt x="849" y="140"/>
                </a:lnTo>
                <a:lnTo>
                  <a:pt x="849" y="141"/>
                </a:lnTo>
                <a:lnTo>
                  <a:pt x="849" y="143"/>
                </a:lnTo>
                <a:lnTo>
                  <a:pt x="849" y="144"/>
                </a:lnTo>
                <a:lnTo>
                  <a:pt x="848" y="144"/>
                </a:lnTo>
                <a:lnTo>
                  <a:pt x="848" y="145"/>
                </a:lnTo>
                <a:lnTo>
                  <a:pt x="847" y="147"/>
                </a:lnTo>
                <a:lnTo>
                  <a:pt x="845" y="147"/>
                </a:lnTo>
                <a:lnTo>
                  <a:pt x="844" y="147"/>
                </a:lnTo>
                <a:lnTo>
                  <a:pt x="841" y="148"/>
                </a:lnTo>
                <a:lnTo>
                  <a:pt x="840" y="147"/>
                </a:lnTo>
                <a:lnTo>
                  <a:pt x="840" y="148"/>
                </a:lnTo>
                <a:lnTo>
                  <a:pt x="839" y="148"/>
                </a:lnTo>
                <a:lnTo>
                  <a:pt x="837" y="148"/>
                </a:lnTo>
                <a:lnTo>
                  <a:pt x="836" y="148"/>
                </a:lnTo>
                <a:lnTo>
                  <a:pt x="835" y="148"/>
                </a:lnTo>
                <a:lnTo>
                  <a:pt x="833" y="148"/>
                </a:lnTo>
                <a:lnTo>
                  <a:pt x="833" y="149"/>
                </a:lnTo>
                <a:lnTo>
                  <a:pt x="832" y="149"/>
                </a:lnTo>
                <a:lnTo>
                  <a:pt x="832" y="151"/>
                </a:lnTo>
                <a:lnTo>
                  <a:pt x="831" y="151"/>
                </a:lnTo>
                <a:lnTo>
                  <a:pt x="831" y="152"/>
                </a:lnTo>
                <a:lnTo>
                  <a:pt x="831" y="153"/>
                </a:lnTo>
                <a:lnTo>
                  <a:pt x="830" y="154"/>
                </a:lnTo>
                <a:lnTo>
                  <a:pt x="830" y="156"/>
                </a:lnTo>
                <a:lnTo>
                  <a:pt x="830" y="157"/>
                </a:lnTo>
                <a:lnTo>
                  <a:pt x="831" y="158"/>
                </a:lnTo>
                <a:lnTo>
                  <a:pt x="831" y="160"/>
                </a:lnTo>
                <a:lnTo>
                  <a:pt x="830" y="161"/>
                </a:lnTo>
                <a:lnTo>
                  <a:pt x="830" y="164"/>
                </a:lnTo>
                <a:lnTo>
                  <a:pt x="828" y="164"/>
                </a:lnTo>
                <a:lnTo>
                  <a:pt x="828" y="165"/>
                </a:lnTo>
                <a:lnTo>
                  <a:pt x="827" y="166"/>
                </a:lnTo>
                <a:lnTo>
                  <a:pt x="826" y="166"/>
                </a:lnTo>
                <a:lnTo>
                  <a:pt x="824" y="166"/>
                </a:lnTo>
                <a:lnTo>
                  <a:pt x="822" y="166"/>
                </a:lnTo>
                <a:lnTo>
                  <a:pt x="820" y="165"/>
                </a:lnTo>
                <a:lnTo>
                  <a:pt x="818" y="165"/>
                </a:lnTo>
                <a:lnTo>
                  <a:pt x="816" y="165"/>
                </a:lnTo>
                <a:lnTo>
                  <a:pt x="815" y="166"/>
                </a:lnTo>
                <a:lnTo>
                  <a:pt x="814" y="166"/>
                </a:lnTo>
                <a:lnTo>
                  <a:pt x="813" y="168"/>
                </a:lnTo>
                <a:lnTo>
                  <a:pt x="813" y="169"/>
                </a:lnTo>
                <a:lnTo>
                  <a:pt x="813" y="170"/>
                </a:lnTo>
                <a:lnTo>
                  <a:pt x="811" y="171"/>
                </a:lnTo>
                <a:lnTo>
                  <a:pt x="811" y="173"/>
                </a:lnTo>
                <a:lnTo>
                  <a:pt x="810" y="174"/>
                </a:lnTo>
                <a:lnTo>
                  <a:pt x="811" y="175"/>
                </a:lnTo>
                <a:lnTo>
                  <a:pt x="810" y="178"/>
                </a:lnTo>
                <a:lnTo>
                  <a:pt x="810" y="179"/>
                </a:lnTo>
                <a:lnTo>
                  <a:pt x="809" y="179"/>
                </a:lnTo>
                <a:lnTo>
                  <a:pt x="807" y="182"/>
                </a:lnTo>
                <a:lnTo>
                  <a:pt x="807" y="183"/>
                </a:lnTo>
                <a:lnTo>
                  <a:pt x="809" y="185"/>
                </a:lnTo>
                <a:lnTo>
                  <a:pt x="809" y="186"/>
                </a:lnTo>
                <a:lnTo>
                  <a:pt x="807" y="187"/>
                </a:lnTo>
                <a:lnTo>
                  <a:pt x="807" y="190"/>
                </a:lnTo>
                <a:lnTo>
                  <a:pt x="807" y="191"/>
                </a:lnTo>
                <a:lnTo>
                  <a:pt x="807" y="194"/>
                </a:lnTo>
                <a:lnTo>
                  <a:pt x="807" y="195"/>
                </a:lnTo>
                <a:lnTo>
                  <a:pt x="807" y="198"/>
                </a:lnTo>
                <a:lnTo>
                  <a:pt x="806" y="200"/>
                </a:lnTo>
                <a:lnTo>
                  <a:pt x="806" y="202"/>
                </a:lnTo>
                <a:lnTo>
                  <a:pt x="805" y="204"/>
                </a:lnTo>
                <a:lnTo>
                  <a:pt x="805" y="205"/>
                </a:lnTo>
                <a:lnTo>
                  <a:pt x="805" y="207"/>
                </a:lnTo>
                <a:lnTo>
                  <a:pt x="805" y="208"/>
                </a:lnTo>
                <a:lnTo>
                  <a:pt x="805" y="209"/>
                </a:lnTo>
                <a:lnTo>
                  <a:pt x="805" y="211"/>
                </a:lnTo>
                <a:lnTo>
                  <a:pt x="805" y="215"/>
                </a:lnTo>
                <a:lnTo>
                  <a:pt x="805" y="216"/>
                </a:lnTo>
                <a:lnTo>
                  <a:pt x="806" y="217"/>
                </a:lnTo>
                <a:lnTo>
                  <a:pt x="806" y="219"/>
                </a:lnTo>
                <a:lnTo>
                  <a:pt x="806" y="221"/>
                </a:lnTo>
                <a:lnTo>
                  <a:pt x="806" y="223"/>
                </a:lnTo>
                <a:lnTo>
                  <a:pt x="807" y="224"/>
                </a:lnTo>
                <a:lnTo>
                  <a:pt x="807" y="225"/>
                </a:lnTo>
                <a:lnTo>
                  <a:pt x="807" y="228"/>
                </a:lnTo>
                <a:lnTo>
                  <a:pt x="807" y="229"/>
                </a:lnTo>
                <a:lnTo>
                  <a:pt x="807" y="232"/>
                </a:lnTo>
                <a:lnTo>
                  <a:pt x="807" y="234"/>
                </a:lnTo>
                <a:lnTo>
                  <a:pt x="807" y="238"/>
                </a:lnTo>
                <a:lnTo>
                  <a:pt x="809" y="240"/>
                </a:lnTo>
                <a:lnTo>
                  <a:pt x="809" y="242"/>
                </a:lnTo>
                <a:lnTo>
                  <a:pt x="809" y="243"/>
                </a:lnTo>
                <a:lnTo>
                  <a:pt x="809" y="245"/>
                </a:lnTo>
                <a:lnTo>
                  <a:pt x="809" y="246"/>
                </a:lnTo>
                <a:lnTo>
                  <a:pt x="809" y="247"/>
                </a:lnTo>
                <a:lnTo>
                  <a:pt x="809" y="250"/>
                </a:lnTo>
                <a:lnTo>
                  <a:pt x="807" y="251"/>
                </a:lnTo>
                <a:lnTo>
                  <a:pt x="807" y="253"/>
                </a:lnTo>
                <a:lnTo>
                  <a:pt x="809" y="254"/>
                </a:lnTo>
                <a:lnTo>
                  <a:pt x="810" y="255"/>
                </a:lnTo>
                <a:lnTo>
                  <a:pt x="813" y="257"/>
                </a:lnTo>
                <a:lnTo>
                  <a:pt x="814" y="258"/>
                </a:lnTo>
                <a:lnTo>
                  <a:pt x="814" y="259"/>
                </a:lnTo>
                <a:lnTo>
                  <a:pt x="814" y="260"/>
                </a:lnTo>
                <a:lnTo>
                  <a:pt x="815" y="260"/>
                </a:lnTo>
                <a:lnTo>
                  <a:pt x="818" y="260"/>
                </a:lnTo>
                <a:lnTo>
                  <a:pt x="819" y="260"/>
                </a:lnTo>
                <a:lnTo>
                  <a:pt x="822" y="260"/>
                </a:lnTo>
                <a:lnTo>
                  <a:pt x="823" y="260"/>
                </a:lnTo>
                <a:lnTo>
                  <a:pt x="826" y="260"/>
                </a:lnTo>
                <a:lnTo>
                  <a:pt x="831" y="260"/>
                </a:lnTo>
                <a:lnTo>
                  <a:pt x="832" y="262"/>
                </a:lnTo>
                <a:lnTo>
                  <a:pt x="836" y="266"/>
                </a:lnTo>
                <a:lnTo>
                  <a:pt x="837" y="267"/>
                </a:lnTo>
                <a:lnTo>
                  <a:pt x="837" y="268"/>
                </a:lnTo>
                <a:lnTo>
                  <a:pt x="836" y="270"/>
                </a:lnTo>
                <a:lnTo>
                  <a:pt x="836" y="272"/>
                </a:lnTo>
                <a:lnTo>
                  <a:pt x="835" y="274"/>
                </a:lnTo>
                <a:lnTo>
                  <a:pt x="836" y="275"/>
                </a:lnTo>
                <a:lnTo>
                  <a:pt x="836" y="276"/>
                </a:lnTo>
                <a:lnTo>
                  <a:pt x="839" y="276"/>
                </a:lnTo>
                <a:lnTo>
                  <a:pt x="840" y="277"/>
                </a:lnTo>
                <a:lnTo>
                  <a:pt x="843" y="276"/>
                </a:lnTo>
                <a:lnTo>
                  <a:pt x="845" y="279"/>
                </a:lnTo>
                <a:lnTo>
                  <a:pt x="847" y="280"/>
                </a:lnTo>
                <a:lnTo>
                  <a:pt x="848" y="281"/>
                </a:lnTo>
                <a:lnTo>
                  <a:pt x="849" y="281"/>
                </a:lnTo>
                <a:lnTo>
                  <a:pt x="852" y="283"/>
                </a:lnTo>
                <a:lnTo>
                  <a:pt x="853" y="283"/>
                </a:lnTo>
                <a:lnTo>
                  <a:pt x="854" y="284"/>
                </a:lnTo>
                <a:lnTo>
                  <a:pt x="854" y="285"/>
                </a:lnTo>
                <a:lnTo>
                  <a:pt x="853" y="288"/>
                </a:lnTo>
                <a:lnTo>
                  <a:pt x="854" y="289"/>
                </a:lnTo>
                <a:lnTo>
                  <a:pt x="856" y="291"/>
                </a:lnTo>
                <a:lnTo>
                  <a:pt x="857" y="291"/>
                </a:lnTo>
                <a:lnTo>
                  <a:pt x="858" y="291"/>
                </a:lnTo>
                <a:lnTo>
                  <a:pt x="860" y="291"/>
                </a:lnTo>
                <a:lnTo>
                  <a:pt x="861" y="291"/>
                </a:lnTo>
                <a:lnTo>
                  <a:pt x="864" y="291"/>
                </a:lnTo>
                <a:lnTo>
                  <a:pt x="866" y="291"/>
                </a:lnTo>
                <a:lnTo>
                  <a:pt x="868" y="291"/>
                </a:lnTo>
                <a:lnTo>
                  <a:pt x="869" y="292"/>
                </a:lnTo>
                <a:lnTo>
                  <a:pt x="870" y="292"/>
                </a:lnTo>
                <a:lnTo>
                  <a:pt x="871" y="292"/>
                </a:lnTo>
                <a:lnTo>
                  <a:pt x="873" y="293"/>
                </a:lnTo>
                <a:lnTo>
                  <a:pt x="873" y="297"/>
                </a:lnTo>
                <a:lnTo>
                  <a:pt x="874" y="298"/>
                </a:lnTo>
                <a:lnTo>
                  <a:pt x="875" y="300"/>
                </a:lnTo>
                <a:lnTo>
                  <a:pt x="875" y="301"/>
                </a:lnTo>
                <a:lnTo>
                  <a:pt x="874" y="301"/>
                </a:lnTo>
                <a:lnTo>
                  <a:pt x="873" y="302"/>
                </a:lnTo>
                <a:lnTo>
                  <a:pt x="871" y="302"/>
                </a:lnTo>
                <a:lnTo>
                  <a:pt x="870" y="304"/>
                </a:lnTo>
                <a:lnTo>
                  <a:pt x="870" y="306"/>
                </a:lnTo>
                <a:lnTo>
                  <a:pt x="869" y="306"/>
                </a:lnTo>
                <a:lnTo>
                  <a:pt x="869" y="308"/>
                </a:lnTo>
                <a:lnTo>
                  <a:pt x="869" y="309"/>
                </a:lnTo>
                <a:lnTo>
                  <a:pt x="869" y="310"/>
                </a:lnTo>
                <a:lnTo>
                  <a:pt x="870" y="312"/>
                </a:lnTo>
                <a:lnTo>
                  <a:pt x="871" y="313"/>
                </a:lnTo>
                <a:lnTo>
                  <a:pt x="870" y="314"/>
                </a:lnTo>
                <a:lnTo>
                  <a:pt x="869" y="315"/>
                </a:lnTo>
                <a:lnTo>
                  <a:pt x="869" y="317"/>
                </a:lnTo>
                <a:lnTo>
                  <a:pt x="868" y="318"/>
                </a:lnTo>
                <a:lnTo>
                  <a:pt x="866" y="319"/>
                </a:lnTo>
                <a:lnTo>
                  <a:pt x="866" y="321"/>
                </a:lnTo>
                <a:lnTo>
                  <a:pt x="868" y="321"/>
                </a:lnTo>
                <a:lnTo>
                  <a:pt x="869" y="322"/>
                </a:lnTo>
                <a:lnTo>
                  <a:pt x="870" y="323"/>
                </a:lnTo>
                <a:lnTo>
                  <a:pt x="870" y="325"/>
                </a:lnTo>
                <a:lnTo>
                  <a:pt x="871" y="325"/>
                </a:lnTo>
                <a:lnTo>
                  <a:pt x="873" y="326"/>
                </a:lnTo>
                <a:lnTo>
                  <a:pt x="874" y="325"/>
                </a:lnTo>
                <a:lnTo>
                  <a:pt x="875" y="325"/>
                </a:lnTo>
                <a:lnTo>
                  <a:pt x="877" y="325"/>
                </a:lnTo>
                <a:lnTo>
                  <a:pt x="878" y="326"/>
                </a:lnTo>
                <a:lnTo>
                  <a:pt x="878" y="329"/>
                </a:lnTo>
                <a:lnTo>
                  <a:pt x="878" y="330"/>
                </a:lnTo>
                <a:lnTo>
                  <a:pt x="878" y="331"/>
                </a:lnTo>
                <a:lnTo>
                  <a:pt x="879" y="331"/>
                </a:lnTo>
                <a:lnTo>
                  <a:pt x="881" y="331"/>
                </a:lnTo>
                <a:lnTo>
                  <a:pt x="882" y="331"/>
                </a:lnTo>
                <a:lnTo>
                  <a:pt x="883" y="331"/>
                </a:lnTo>
                <a:lnTo>
                  <a:pt x="885" y="331"/>
                </a:lnTo>
                <a:lnTo>
                  <a:pt x="886" y="332"/>
                </a:lnTo>
                <a:lnTo>
                  <a:pt x="886" y="335"/>
                </a:lnTo>
                <a:lnTo>
                  <a:pt x="886" y="336"/>
                </a:lnTo>
                <a:lnTo>
                  <a:pt x="883" y="336"/>
                </a:lnTo>
                <a:lnTo>
                  <a:pt x="882" y="336"/>
                </a:lnTo>
                <a:lnTo>
                  <a:pt x="882" y="338"/>
                </a:lnTo>
                <a:lnTo>
                  <a:pt x="881" y="339"/>
                </a:lnTo>
                <a:lnTo>
                  <a:pt x="879" y="339"/>
                </a:lnTo>
                <a:lnTo>
                  <a:pt x="877" y="340"/>
                </a:lnTo>
                <a:lnTo>
                  <a:pt x="875" y="342"/>
                </a:lnTo>
                <a:lnTo>
                  <a:pt x="874" y="343"/>
                </a:lnTo>
                <a:lnTo>
                  <a:pt x="871" y="344"/>
                </a:lnTo>
                <a:lnTo>
                  <a:pt x="870" y="346"/>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3091315" y="1588779"/>
            <a:ext cx="2816667" cy="2306630"/>
          </a:xfrm>
          <a:custGeom>
            <a:avLst/>
            <a:gdLst>
              <a:gd name="T0" fmla="*/ 1857 w 1966"/>
              <a:gd name="T1" fmla="*/ 1170 h 1610"/>
              <a:gd name="T2" fmla="*/ 1808 w 1966"/>
              <a:gd name="T3" fmla="*/ 1176 h 1610"/>
              <a:gd name="T4" fmla="*/ 1746 w 1966"/>
              <a:gd name="T5" fmla="*/ 1161 h 1610"/>
              <a:gd name="T6" fmla="*/ 1724 w 1966"/>
              <a:gd name="T7" fmla="*/ 1208 h 1610"/>
              <a:gd name="T8" fmla="*/ 1704 w 1966"/>
              <a:gd name="T9" fmla="*/ 1255 h 1610"/>
              <a:gd name="T10" fmla="*/ 1751 w 1966"/>
              <a:gd name="T11" fmla="*/ 1366 h 1610"/>
              <a:gd name="T12" fmla="*/ 1653 w 1966"/>
              <a:gd name="T13" fmla="*/ 1449 h 1610"/>
              <a:gd name="T14" fmla="*/ 1575 w 1966"/>
              <a:gd name="T15" fmla="*/ 1407 h 1610"/>
              <a:gd name="T16" fmla="*/ 1526 w 1966"/>
              <a:gd name="T17" fmla="*/ 1468 h 1610"/>
              <a:gd name="T18" fmla="*/ 1433 w 1966"/>
              <a:gd name="T19" fmla="*/ 1489 h 1610"/>
              <a:gd name="T20" fmla="*/ 1266 w 1966"/>
              <a:gd name="T21" fmla="*/ 1475 h 1610"/>
              <a:gd name="T22" fmla="*/ 1181 w 1966"/>
              <a:gd name="T23" fmla="*/ 1413 h 1610"/>
              <a:gd name="T24" fmla="*/ 1105 w 1966"/>
              <a:gd name="T25" fmla="*/ 1455 h 1610"/>
              <a:gd name="T26" fmla="*/ 1022 w 1966"/>
              <a:gd name="T27" fmla="*/ 1589 h 1610"/>
              <a:gd name="T28" fmla="*/ 953 w 1966"/>
              <a:gd name="T29" fmla="*/ 1593 h 1610"/>
              <a:gd name="T30" fmla="*/ 886 w 1966"/>
              <a:gd name="T31" fmla="*/ 1433 h 1610"/>
              <a:gd name="T32" fmla="*/ 894 w 1966"/>
              <a:gd name="T33" fmla="*/ 1347 h 1610"/>
              <a:gd name="T34" fmla="*/ 952 w 1966"/>
              <a:gd name="T35" fmla="*/ 1301 h 1610"/>
              <a:gd name="T36" fmla="*/ 961 w 1966"/>
              <a:gd name="T37" fmla="*/ 1226 h 1610"/>
              <a:gd name="T38" fmla="*/ 914 w 1966"/>
              <a:gd name="T39" fmla="*/ 1206 h 1610"/>
              <a:gd name="T40" fmla="*/ 822 w 1966"/>
              <a:gd name="T41" fmla="*/ 1150 h 1610"/>
              <a:gd name="T42" fmla="*/ 746 w 1966"/>
              <a:gd name="T43" fmla="*/ 1196 h 1610"/>
              <a:gd name="T44" fmla="*/ 616 w 1966"/>
              <a:gd name="T45" fmla="*/ 1234 h 1610"/>
              <a:gd name="T46" fmla="*/ 518 w 1966"/>
              <a:gd name="T47" fmla="*/ 1336 h 1610"/>
              <a:gd name="T48" fmla="*/ 555 w 1966"/>
              <a:gd name="T49" fmla="*/ 1458 h 1610"/>
              <a:gd name="T50" fmla="*/ 425 w 1966"/>
              <a:gd name="T51" fmla="*/ 1517 h 1610"/>
              <a:gd name="T52" fmla="*/ 330 w 1966"/>
              <a:gd name="T53" fmla="*/ 1449 h 1610"/>
              <a:gd name="T54" fmla="*/ 254 w 1966"/>
              <a:gd name="T55" fmla="*/ 1333 h 1610"/>
              <a:gd name="T56" fmla="*/ 194 w 1966"/>
              <a:gd name="T57" fmla="*/ 1221 h 1610"/>
              <a:gd name="T58" fmla="*/ 105 w 1966"/>
              <a:gd name="T59" fmla="*/ 1106 h 1610"/>
              <a:gd name="T60" fmla="*/ 8 w 1966"/>
              <a:gd name="T61" fmla="*/ 941 h 1610"/>
              <a:gd name="T62" fmla="*/ 57 w 1966"/>
              <a:gd name="T63" fmla="*/ 776 h 1610"/>
              <a:gd name="T64" fmla="*/ 40 w 1966"/>
              <a:gd name="T65" fmla="*/ 638 h 1610"/>
              <a:gd name="T66" fmla="*/ 146 w 1966"/>
              <a:gd name="T67" fmla="*/ 608 h 1610"/>
              <a:gd name="T68" fmla="*/ 229 w 1966"/>
              <a:gd name="T69" fmla="*/ 578 h 1610"/>
              <a:gd name="T70" fmla="*/ 351 w 1966"/>
              <a:gd name="T71" fmla="*/ 577 h 1610"/>
              <a:gd name="T72" fmla="*/ 465 w 1966"/>
              <a:gd name="T73" fmla="*/ 531 h 1610"/>
              <a:gd name="T74" fmla="*/ 636 w 1966"/>
              <a:gd name="T75" fmla="*/ 493 h 1610"/>
              <a:gd name="T76" fmla="*/ 633 w 1966"/>
              <a:gd name="T77" fmla="*/ 413 h 1610"/>
              <a:gd name="T78" fmla="*/ 679 w 1966"/>
              <a:gd name="T79" fmla="*/ 380 h 1610"/>
              <a:gd name="T80" fmla="*/ 662 w 1966"/>
              <a:gd name="T81" fmla="*/ 327 h 1610"/>
              <a:gd name="T82" fmla="*/ 691 w 1966"/>
              <a:gd name="T83" fmla="*/ 244 h 1610"/>
              <a:gd name="T84" fmla="*/ 798 w 1966"/>
              <a:gd name="T85" fmla="*/ 147 h 1610"/>
              <a:gd name="T86" fmla="*/ 825 w 1966"/>
              <a:gd name="T87" fmla="*/ 193 h 1610"/>
              <a:gd name="T88" fmla="*/ 893 w 1966"/>
              <a:gd name="T89" fmla="*/ 252 h 1610"/>
              <a:gd name="T90" fmla="*/ 912 w 1966"/>
              <a:gd name="T91" fmla="*/ 195 h 1610"/>
              <a:gd name="T92" fmla="*/ 1017 w 1966"/>
              <a:gd name="T93" fmla="*/ 127 h 1610"/>
              <a:gd name="T94" fmla="*/ 1097 w 1966"/>
              <a:gd name="T95" fmla="*/ 127 h 1610"/>
              <a:gd name="T96" fmla="*/ 1154 w 1966"/>
              <a:gd name="T97" fmla="*/ 66 h 1610"/>
              <a:gd name="T98" fmla="*/ 1186 w 1966"/>
              <a:gd name="T99" fmla="*/ 123 h 1610"/>
              <a:gd name="T100" fmla="*/ 1251 w 1966"/>
              <a:gd name="T101" fmla="*/ 102 h 1610"/>
              <a:gd name="T102" fmla="*/ 1339 w 1966"/>
              <a:gd name="T103" fmla="*/ 79 h 1610"/>
              <a:gd name="T104" fmla="*/ 1422 w 1966"/>
              <a:gd name="T105" fmla="*/ 55 h 1610"/>
              <a:gd name="T106" fmla="*/ 1517 w 1966"/>
              <a:gd name="T107" fmla="*/ 31 h 1610"/>
              <a:gd name="T108" fmla="*/ 1597 w 1966"/>
              <a:gd name="T109" fmla="*/ 45 h 1610"/>
              <a:gd name="T110" fmla="*/ 1753 w 1966"/>
              <a:gd name="T111" fmla="*/ 182 h 1610"/>
              <a:gd name="T112" fmla="*/ 1863 w 1966"/>
              <a:gd name="T113" fmla="*/ 255 h 1610"/>
              <a:gd name="T114" fmla="*/ 1848 w 1966"/>
              <a:gd name="T115" fmla="*/ 434 h 1610"/>
              <a:gd name="T116" fmla="*/ 1831 w 1966"/>
              <a:gd name="T117" fmla="*/ 630 h 1610"/>
              <a:gd name="T118" fmla="*/ 1814 w 1966"/>
              <a:gd name="T119" fmla="*/ 676 h 1610"/>
              <a:gd name="T120" fmla="*/ 1799 w 1966"/>
              <a:gd name="T121" fmla="*/ 765 h 1610"/>
              <a:gd name="T122" fmla="*/ 1966 w 1966"/>
              <a:gd name="T123" fmla="*/ 777 h 1610"/>
              <a:gd name="T124" fmla="*/ 1911 w 1966"/>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6" h="1610">
                <a:moveTo>
                  <a:pt x="1911" y="1013"/>
                </a:moveTo>
                <a:lnTo>
                  <a:pt x="1915" y="1018"/>
                </a:lnTo>
                <a:lnTo>
                  <a:pt x="1922" y="1028"/>
                </a:lnTo>
                <a:lnTo>
                  <a:pt x="1928" y="1039"/>
                </a:lnTo>
                <a:lnTo>
                  <a:pt x="1935" y="1048"/>
                </a:lnTo>
                <a:lnTo>
                  <a:pt x="1935" y="1049"/>
                </a:lnTo>
                <a:lnTo>
                  <a:pt x="1941" y="1060"/>
                </a:lnTo>
                <a:lnTo>
                  <a:pt x="1943" y="1061"/>
                </a:lnTo>
                <a:lnTo>
                  <a:pt x="1943" y="1065"/>
                </a:lnTo>
                <a:lnTo>
                  <a:pt x="1943" y="1069"/>
                </a:lnTo>
                <a:lnTo>
                  <a:pt x="1943" y="1072"/>
                </a:lnTo>
                <a:lnTo>
                  <a:pt x="1945" y="1074"/>
                </a:lnTo>
                <a:lnTo>
                  <a:pt x="1946" y="1077"/>
                </a:lnTo>
                <a:lnTo>
                  <a:pt x="1946" y="1081"/>
                </a:lnTo>
                <a:lnTo>
                  <a:pt x="1945" y="1083"/>
                </a:lnTo>
                <a:lnTo>
                  <a:pt x="1945" y="1087"/>
                </a:lnTo>
                <a:lnTo>
                  <a:pt x="1944" y="1090"/>
                </a:lnTo>
                <a:lnTo>
                  <a:pt x="1943" y="1093"/>
                </a:lnTo>
                <a:lnTo>
                  <a:pt x="1943" y="1097"/>
                </a:lnTo>
                <a:lnTo>
                  <a:pt x="1943" y="1100"/>
                </a:lnTo>
                <a:lnTo>
                  <a:pt x="1941" y="1104"/>
                </a:lnTo>
                <a:lnTo>
                  <a:pt x="1941" y="1106"/>
                </a:lnTo>
                <a:lnTo>
                  <a:pt x="1937" y="1108"/>
                </a:lnTo>
                <a:lnTo>
                  <a:pt x="1935" y="1108"/>
                </a:lnTo>
                <a:lnTo>
                  <a:pt x="1933" y="1108"/>
                </a:lnTo>
                <a:lnTo>
                  <a:pt x="1931" y="1110"/>
                </a:lnTo>
                <a:lnTo>
                  <a:pt x="1929" y="1114"/>
                </a:lnTo>
                <a:lnTo>
                  <a:pt x="1929" y="1116"/>
                </a:lnTo>
                <a:lnTo>
                  <a:pt x="1929" y="1120"/>
                </a:lnTo>
                <a:lnTo>
                  <a:pt x="1931" y="1128"/>
                </a:lnTo>
                <a:lnTo>
                  <a:pt x="1931" y="1131"/>
                </a:lnTo>
                <a:lnTo>
                  <a:pt x="1929" y="1133"/>
                </a:lnTo>
                <a:lnTo>
                  <a:pt x="1927" y="1134"/>
                </a:lnTo>
                <a:lnTo>
                  <a:pt x="1924" y="1136"/>
                </a:lnTo>
                <a:lnTo>
                  <a:pt x="1920" y="1136"/>
                </a:lnTo>
                <a:lnTo>
                  <a:pt x="1916" y="1134"/>
                </a:lnTo>
                <a:lnTo>
                  <a:pt x="1914" y="1134"/>
                </a:lnTo>
                <a:lnTo>
                  <a:pt x="1911" y="1133"/>
                </a:lnTo>
                <a:lnTo>
                  <a:pt x="1907" y="1132"/>
                </a:lnTo>
                <a:lnTo>
                  <a:pt x="1905" y="1131"/>
                </a:lnTo>
                <a:lnTo>
                  <a:pt x="1901" y="1131"/>
                </a:lnTo>
                <a:lnTo>
                  <a:pt x="1898" y="1131"/>
                </a:lnTo>
                <a:lnTo>
                  <a:pt x="1897" y="1134"/>
                </a:lnTo>
                <a:lnTo>
                  <a:pt x="1898" y="1137"/>
                </a:lnTo>
                <a:lnTo>
                  <a:pt x="1899" y="1140"/>
                </a:lnTo>
                <a:lnTo>
                  <a:pt x="1901" y="1142"/>
                </a:lnTo>
                <a:lnTo>
                  <a:pt x="1899" y="1146"/>
                </a:lnTo>
                <a:lnTo>
                  <a:pt x="1899" y="1149"/>
                </a:lnTo>
                <a:lnTo>
                  <a:pt x="1895" y="1150"/>
                </a:lnTo>
                <a:lnTo>
                  <a:pt x="1893" y="1150"/>
                </a:lnTo>
                <a:lnTo>
                  <a:pt x="1889" y="1150"/>
                </a:lnTo>
                <a:lnTo>
                  <a:pt x="1886" y="1149"/>
                </a:lnTo>
                <a:lnTo>
                  <a:pt x="1886" y="1145"/>
                </a:lnTo>
                <a:lnTo>
                  <a:pt x="1886" y="1141"/>
                </a:lnTo>
                <a:lnTo>
                  <a:pt x="1884" y="1138"/>
                </a:lnTo>
                <a:lnTo>
                  <a:pt x="1881" y="1137"/>
                </a:lnTo>
                <a:lnTo>
                  <a:pt x="1877" y="1137"/>
                </a:lnTo>
                <a:lnTo>
                  <a:pt x="1873" y="1137"/>
                </a:lnTo>
                <a:lnTo>
                  <a:pt x="1869" y="1138"/>
                </a:lnTo>
                <a:lnTo>
                  <a:pt x="1867" y="1140"/>
                </a:lnTo>
                <a:lnTo>
                  <a:pt x="1865" y="1142"/>
                </a:lnTo>
                <a:lnTo>
                  <a:pt x="1864" y="1146"/>
                </a:lnTo>
                <a:lnTo>
                  <a:pt x="1864" y="1150"/>
                </a:lnTo>
                <a:lnTo>
                  <a:pt x="1865" y="1154"/>
                </a:lnTo>
                <a:lnTo>
                  <a:pt x="1867" y="1157"/>
                </a:lnTo>
                <a:lnTo>
                  <a:pt x="1868" y="1159"/>
                </a:lnTo>
                <a:lnTo>
                  <a:pt x="1869" y="1162"/>
                </a:lnTo>
                <a:lnTo>
                  <a:pt x="1868" y="1163"/>
                </a:lnTo>
                <a:lnTo>
                  <a:pt x="1868" y="1166"/>
                </a:lnTo>
                <a:lnTo>
                  <a:pt x="1863" y="1170"/>
                </a:lnTo>
                <a:lnTo>
                  <a:pt x="1861" y="1170"/>
                </a:lnTo>
                <a:lnTo>
                  <a:pt x="1860" y="1170"/>
                </a:lnTo>
                <a:lnTo>
                  <a:pt x="1857" y="1170"/>
                </a:lnTo>
                <a:lnTo>
                  <a:pt x="1856" y="1170"/>
                </a:lnTo>
                <a:lnTo>
                  <a:pt x="1855" y="1170"/>
                </a:lnTo>
                <a:lnTo>
                  <a:pt x="1855" y="1169"/>
                </a:lnTo>
                <a:lnTo>
                  <a:pt x="1852" y="1169"/>
                </a:lnTo>
                <a:lnTo>
                  <a:pt x="1851" y="1167"/>
                </a:lnTo>
                <a:lnTo>
                  <a:pt x="1850" y="1167"/>
                </a:lnTo>
                <a:lnTo>
                  <a:pt x="1848" y="1167"/>
                </a:lnTo>
                <a:lnTo>
                  <a:pt x="1847" y="1166"/>
                </a:lnTo>
                <a:lnTo>
                  <a:pt x="1844" y="1167"/>
                </a:lnTo>
                <a:lnTo>
                  <a:pt x="1843" y="1169"/>
                </a:lnTo>
                <a:lnTo>
                  <a:pt x="1844" y="1170"/>
                </a:lnTo>
                <a:lnTo>
                  <a:pt x="1846" y="1170"/>
                </a:lnTo>
                <a:lnTo>
                  <a:pt x="1847" y="1171"/>
                </a:lnTo>
                <a:lnTo>
                  <a:pt x="1848" y="1172"/>
                </a:lnTo>
                <a:lnTo>
                  <a:pt x="1848" y="1174"/>
                </a:lnTo>
                <a:lnTo>
                  <a:pt x="1850" y="1175"/>
                </a:lnTo>
                <a:lnTo>
                  <a:pt x="1851" y="1176"/>
                </a:lnTo>
                <a:lnTo>
                  <a:pt x="1852" y="1176"/>
                </a:lnTo>
                <a:lnTo>
                  <a:pt x="1852" y="1178"/>
                </a:lnTo>
                <a:lnTo>
                  <a:pt x="1852" y="1179"/>
                </a:lnTo>
                <a:lnTo>
                  <a:pt x="1851" y="1180"/>
                </a:lnTo>
                <a:lnTo>
                  <a:pt x="1850" y="1180"/>
                </a:lnTo>
                <a:lnTo>
                  <a:pt x="1848" y="1180"/>
                </a:lnTo>
                <a:lnTo>
                  <a:pt x="1847" y="1180"/>
                </a:lnTo>
                <a:lnTo>
                  <a:pt x="1846" y="1180"/>
                </a:lnTo>
                <a:lnTo>
                  <a:pt x="1844" y="1180"/>
                </a:lnTo>
                <a:lnTo>
                  <a:pt x="1842" y="1180"/>
                </a:lnTo>
                <a:lnTo>
                  <a:pt x="1842" y="1179"/>
                </a:lnTo>
                <a:lnTo>
                  <a:pt x="1842" y="1178"/>
                </a:lnTo>
                <a:lnTo>
                  <a:pt x="1842" y="1176"/>
                </a:lnTo>
                <a:lnTo>
                  <a:pt x="1842" y="1175"/>
                </a:lnTo>
                <a:lnTo>
                  <a:pt x="1840" y="1174"/>
                </a:lnTo>
                <a:lnTo>
                  <a:pt x="1839" y="1174"/>
                </a:lnTo>
                <a:lnTo>
                  <a:pt x="1838" y="1174"/>
                </a:lnTo>
                <a:lnTo>
                  <a:pt x="1837" y="1174"/>
                </a:lnTo>
                <a:lnTo>
                  <a:pt x="1835" y="1174"/>
                </a:lnTo>
                <a:lnTo>
                  <a:pt x="1834" y="1174"/>
                </a:lnTo>
                <a:lnTo>
                  <a:pt x="1833" y="1174"/>
                </a:lnTo>
                <a:lnTo>
                  <a:pt x="1831" y="1175"/>
                </a:lnTo>
                <a:lnTo>
                  <a:pt x="1830" y="1175"/>
                </a:lnTo>
                <a:lnTo>
                  <a:pt x="1830" y="1174"/>
                </a:lnTo>
                <a:lnTo>
                  <a:pt x="1829" y="1172"/>
                </a:lnTo>
                <a:lnTo>
                  <a:pt x="1827" y="1171"/>
                </a:lnTo>
                <a:lnTo>
                  <a:pt x="1826" y="1171"/>
                </a:lnTo>
                <a:lnTo>
                  <a:pt x="1825" y="1171"/>
                </a:lnTo>
                <a:lnTo>
                  <a:pt x="1823" y="1171"/>
                </a:lnTo>
                <a:lnTo>
                  <a:pt x="1823" y="1172"/>
                </a:lnTo>
                <a:lnTo>
                  <a:pt x="1822" y="1174"/>
                </a:lnTo>
                <a:lnTo>
                  <a:pt x="1821" y="1174"/>
                </a:lnTo>
                <a:lnTo>
                  <a:pt x="1821" y="1175"/>
                </a:lnTo>
                <a:lnTo>
                  <a:pt x="1819" y="1175"/>
                </a:lnTo>
                <a:lnTo>
                  <a:pt x="1818" y="1176"/>
                </a:lnTo>
                <a:lnTo>
                  <a:pt x="1817" y="1176"/>
                </a:lnTo>
                <a:lnTo>
                  <a:pt x="1817" y="1175"/>
                </a:lnTo>
                <a:lnTo>
                  <a:pt x="1817" y="1174"/>
                </a:lnTo>
                <a:lnTo>
                  <a:pt x="1817" y="1172"/>
                </a:lnTo>
                <a:lnTo>
                  <a:pt x="1816" y="1171"/>
                </a:lnTo>
                <a:lnTo>
                  <a:pt x="1816" y="1170"/>
                </a:lnTo>
                <a:lnTo>
                  <a:pt x="1816" y="1169"/>
                </a:lnTo>
                <a:lnTo>
                  <a:pt x="1816" y="1167"/>
                </a:lnTo>
                <a:lnTo>
                  <a:pt x="1816" y="1166"/>
                </a:lnTo>
                <a:lnTo>
                  <a:pt x="1814" y="1166"/>
                </a:lnTo>
                <a:lnTo>
                  <a:pt x="1813" y="1167"/>
                </a:lnTo>
                <a:lnTo>
                  <a:pt x="1812" y="1169"/>
                </a:lnTo>
                <a:lnTo>
                  <a:pt x="1812" y="1170"/>
                </a:lnTo>
                <a:lnTo>
                  <a:pt x="1812" y="1171"/>
                </a:lnTo>
                <a:lnTo>
                  <a:pt x="1812" y="1172"/>
                </a:lnTo>
                <a:lnTo>
                  <a:pt x="1810" y="1172"/>
                </a:lnTo>
                <a:lnTo>
                  <a:pt x="1809" y="1171"/>
                </a:lnTo>
                <a:lnTo>
                  <a:pt x="1808" y="1172"/>
                </a:lnTo>
                <a:lnTo>
                  <a:pt x="1808" y="1174"/>
                </a:lnTo>
                <a:lnTo>
                  <a:pt x="1808" y="1175"/>
                </a:lnTo>
                <a:lnTo>
                  <a:pt x="1808" y="1176"/>
                </a:lnTo>
                <a:lnTo>
                  <a:pt x="1806" y="1176"/>
                </a:lnTo>
                <a:lnTo>
                  <a:pt x="1806" y="1178"/>
                </a:lnTo>
                <a:lnTo>
                  <a:pt x="1805" y="1178"/>
                </a:lnTo>
                <a:lnTo>
                  <a:pt x="1805" y="1176"/>
                </a:lnTo>
                <a:lnTo>
                  <a:pt x="1804" y="1176"/>
                </a:lnTo>
                <a:lnTo>
                  <a:pt x="1802" y="1175"/>
                </a:lnTo>
                <a:lnTo>
                  <a:pt x="1801" y="1175"/>
                </a:lnTo>
                <a:lnTo>
                  <a:pt x="1801" y="1174"/>
                </a:lnTo>
                <a:lnTo>
                  <a:pt x="1800" y="1174"/>
                </a:lnTo>
                <a:lnTo>
                  <a:pt x="1799" y="1174"/>
                </a:lnTo>
                <a:lnTo>
                  <a:pt x="1799" y="1172"/>
                </a:lnTo>
                <a:lnTo>
                  <a:pt x="1797" y="1171"/>
                </a:lnTo>
                <a:lnTo>
                  <a:pt x="1797" y="1170"/>
                </a:lnTo>
                <a:lnTo>
                  <a:pt x="1799" y="1169"/>
                </a:lnTo>
                <a:lnTo>
                  <a:pt x="1797" y="1167"/>
                </a:lnTo>
                <a:lnTo>
                  <a:pt x="1796" y="1167"/>
                </a:lnTo>
                <a:lnTo>
                  <a:pt x="1795" y="1167"/>
                </a:lnTo>
                <a:lnTo>
                  <a:pt x="1795" y="1166"/>
                </a:lnTo>
                <a:lnTo>
                  <a:pt x="1793" y="1166"/>
                </a:lnTo>
                <a:lnTo>
                  <a:pt x="1793" y="1165"/>
                </a:lnTo>
                <a:lnTo>
                  <a:pt x="1792" y="1163"/>
                </a:lnTo>
                <a:lnTo>
                  <a:pt x="1789" y="1163"/>
                </a:lnTo>
                <a:lnTo>
                  <a:pt x="1788" y="1163"/>
                </a:lnTo>
                <a:lnTo>
                  <a:pt x="1788" y="1165"/>
                </a:lnTo>
                <a:lnTo>
                  <a:pt x="1787" y="1165"/>
                </a:lnTo>
                <a:lnTo>
                  <a:pt x="1785" y="1166"/>
                </a:lnTo>
                <a:lnTo>
                  <a:pt x="1785" y="1167"/>
                </a:lnTo>
                <a:lnTo>
                  <a:pt x="1784" y="1167"/>
                </a:lnTo>
                <a:lnTo>
                  <a:pt x="1783" y="1167"/>
                </a:lnTo>
                <a:lnTo>
                  <a:pt x="1782" y="1166"/>
                </a:lnTo>
                <a:lnTo>
                  <a:pt x="1782" y="1165"/>
                </a:lnTo>
                <a:lnTo>
                  <a:pt x="1782" y="1163"/>
                </a:lnTo>
                <a:lnTo>
                  <a:pt x="1782" y="1162"/>
                </a:lnTo>
                <a:lnTo>
                  <a:pt x="1780" y="1161"/>
                </a:lnTo>
                <a:lnTo>
                  <a:pt x="1779" y="1161"/>
                </a:lnTo>
                <a:lnTo>
                  <a:pt x="1778" y="1159"/>
                </a:lnTo>
                <a:lnTo>
                  <a:pt x="1776" y="1159"/>
                </a:lnTo>
                <a:lnTo>
                  <a:pt x="1775" y="1159"/>
                </a:lnTo>
                <a:lnTo>
                  <a:pt x="1774" y="1161"/>
                </a:lnTo>
                <a:lnTo>
                  <a:pt x="1772" y="1161"/>
                </a:lnTo>
                <a:lnTo>
                  <a:pt x="1772" y="1162"/>
                </a:lnTo>
                <a:lnTo>
                  <a:pt x="1771" y="1162"/>
                </a:lnTo>
                <a:lnTo>
                  <a:pt x="1770" y="1162"/>
                </a:lnTo>
                <a:lnTo>
                  <a:pt x="1768" y="1161"/>
                </a:lnTo>
                <a:lnTo>
                  <a:pt x="1767" y="1159"/>
                </a:lnTo>
                <a:lnTo>
                  <a:pt x="1766" y="1158"/>
                </a:lnTo>
                <a:lnTo>
                  <a:pt x="1765" y="1159"/>
                </a:lnTo>
                <a:lnTo>
                  <a:pt x="1763" y="1159"/>
                </a:lnTo>
                <a:lnTo>
                  <a:pt x="1763" y="1161"/>
                </a:lnTo>
                <a:lnTo>
                  <a:pt x="1762" y="1161"/>
                </a:lnTo>
                <a:lnTo>
                  <a:pt x="1761" y="1161"/>
                </a:lnTo>
                <a:lnTo>
                  <a:pt x="1761" y="1162"/>
                </a:lnTo>
                <a:lnTo>
                  <a:pt x="1759" y="1162"/>
                </a:lnTo>
                <a:lnTo>
                  <a:pt x="1759" y="1163"/>
                </a:lnTo>
                <a:lnTo>
                  <a:pt x="1758" y="1165"/>
                </a:lnTo>
                <a:lnTo>
                  <a:pt x="1757" y="1165"/>
                </a:lnTo>
                <a:lnTo>
                  <a:pt x="1755" y="1165"/>
                </a:lnTo>
                <a:lnTo>
                  <a:pt x="1754" y="1165"/>
                </a:lnTo>
                <a:lnTo>
                  <a:pt x="1753" y="1165"/>
                </a:lnTo>
                <a:lnTo>
                  <a:pt x="1753" y="1166"/>
                </a:lnTo>
                <a:lnTo>
                  <a:pt x="1751" y="1166"/>
                </a:lnTo>
                <a:lnTo>
                  <a:pt x="1751" y="1165"/>
                </a:lnTo>
                <a:lnTo>
                  <a:pt x="1750" y="1163"/>
                </a:lnTo>
                <a:lnTo>
                  <a:pt x="1750" y="1165"/>
                </a:lnTo>
                <a:lnTo>
                  <a:pt x="1750" y="1166"/>
                </a:lnTo>
                <a:lnTo>
                  <a:pt x="1750" y="1167"/>
                </a:lnTo>
                <a:lnTo>
                  <a:pt x="1749" y="1167"/>
                </a:lnTo>
                <a:lnTo>
                  <a:pt x="1747" y="1167"/>
                </a:lnTo>
                <a:lnTo>
                  <a:pt x="1747" y="1166"/>
                </a:lnTo>
                <a:lnTo>
                  <a:pt x="1746" y="1165"/>
                </a:lnTo>
                <a:lnTo>
                  <a:pt x="1746" y="1163"/>
                </a:lnTo>
                <a:lnTo>
                  <a:pt x="1746" y="1162"/>
                </a:lnTo>
                <a:lnTo>
                  <a:pt x="1746" y="1161"/>
                </a:lnTo>
                <a:lnTo>
                  <a:pt x="1746" y="1159"/>
                </a:lnTo>
                <a:lnTo>
                  <a:pt x="1746" y="1158"/>
                </a:lnTo>
                <a:lnTo>
                  <a:pt x="1746" y="1157"/>
                </a:lnTo>
                <a:lnTo>
                  <a:pt x="1746" y="1155"/>
                </a:lnTo>
                <a:lnTo>
                  <a:pt x="1746" y="1154"/>
                </a:lnTo>
                <a:lnTo>
                  <a:pt x="1745" y="1153"/>
                </a:lnTo>
                <a:lnTo>
                  <a:pt x="1745" y="1154"/>
                </a:lnTo>
                <a:lnTo>
                  <a:pt x="1744" y="1154"/>
                </a:lnTo>
                <a:lnTo>
                  <a:pt x="1742" y="1153"/>
                </a:lnTo>
                <a:lnTo>
                  <a:pt x="1741" y="1153"/>
                </a:lnTo>
                <a:lnTo>
                  <a:pt x="1740" y="1153"/>
                </a:lnTo>
                <a:lnTo>
                  <a:pt x="1740" y="1151"/>
                </a:lnTo>
                <a:lnTo>
                  <a:pt x="1741" y="1150"/>
                </a:lnTo>
                <a:lnTo>
                  <a:pt x="1742" y="1150"/>
                </a:lnTo>
                <a:lnTo>
                  <a:pt x="1742" y="1149"/>
                </a:lnTo>
                <a:lnTo>
                  <a:pt x="1741" y="1149"/>
                </a:lnTo>
                <a:lnTo>
                  <a:pt x="1741" y="1148"/>
                </a:lnTo>
                <a:lnTo>
                  <a:pt x="1740" y="1148"/>
                </a:lnTo>
                <a:lnTo>
                  <a:pt x="1738" y="1148"/>
                </a:lnTo>
                <a:lnTo>
                  <a:pt x="1738" y="1149"/>
                </a:lnTo>
                <a:lnTo>
                  <a:pt x="1737" y="1150"/>
                </a:lnTo>
                <a:lnTo>
                  <a:pt x="1737" y="1151"/>
                </a:lnTo>
                <a:lnTo>
                  <a:pt x="1737" y="1153"/>
                </a:lnTo>
                <a:lnTo>
                  <a:pt x="1737" y="1154"/>
                </a:lnTo>
                <a:lnTo>
                  <a:pt x="1737" y="1155"/>
                </a:lnTo>
                <a:lnTo>
                  <a:pt x="1737" y="1157"/>
                </a:lnTo>
                <a:lnTo>
                  <a:pt x="1737" y="1158"/>
                </a:lnTo>
                <a:lnTo>
                  <a:pt x="1738" y="1158"/>
                </a:lnTo>
                <a:lnTo>
                  <a:pt x="1738" y="1159"/>
                </a:lnTo>
                <a:lnTo>
                  <a:pt x="1738" y="1161"/>
                </a:lnTo>
                <a:lnTo>
                  <a:pt x="1740" y="1162"/>
                </a:lnTo>
                <a:lnTo>
                  <a:pt x="1740" y="1163"/>
                </a:lnTo>
                <a:lnTo>
                  <a:pt x="1741" y="1165"/>
                </a:lnTo>
                <a:lnTo>
                  <a:pt x="1741" y="1166"/>
                </a:lnTo>
                <a:lnTo>
                  <a:pt x="1742" y="1167"/>
                </a:lnTo>
                <a:lnTo>
                  <a:pt x="1742" y="1169"/>
                </a:lnTo>
                <a:lnTo>
                  <a:pt x="1744" y="1170"/>
                </a:lnTo>
                <a:lnTo>
                  <a:pt x="1744" y="1171"/>
                </a:lnTo>
                <a:lnTo>
                  <a:pt x="1745" y="1172"/>
                </a:lnTo>
                <a:lnTo>
                  <a:pt x="1746" y="1175"/>
                </a:lnTo>
                <a:lnTo>
                  <a:pt x="1746" y="1176"/>
                </a:lnTo>
                <a:lnTo>
                  <a:pt x="1747" y="1178"/>
                </a:lnTo>
                <a:lnTo>
                  <a:pt x="1747" y="1179"/>
                </a:lnTo>
                <a:lnTo>
                  <a:pt x="1747" y="1180"/>
                </a:lnTo>
                <a:lnTo>
                  <a:pt x="1747" y="1182"/>
                </a:lnTo>
                <a:lnTo>
                  <a:pt x="1747" y="1183"/>
                </a:lnTo>
                <a:lnTo>
                  <a:pt x="1746" y="1184"/>
                </a:lnTo>
                <a:lnTo>
                  <a:pt x="1746" y="1186"/>
                </a:lnTo>
                <a:lnTo>
                  <a:pt x="1746" y="1187"/>
                </a:lnTo>
                <a:lnTo>
                  <a:pt x="1745" y="1187"/>
                </a:lnTo>
                <a:lnTo>
                  <a:pt x="1745" y="1188"/>
                </a:lnTo>
                <a:lnTo>
                  <a:pt x="1744" y="1188"/>
                </a:lnTo>
                <a:lnTo>
                  <a:pt x="1742" y="1188"/>
                </a:lnTo>
                <a:lnTo>
                  <a:pt x="1741" y="1189"/>
                </a:lnTo>
                <a:lnTo>
                  <a:pt x="1740" y="1189"/>
                </a:lnTo>
                <a:lnTo>
                  <a:pt x="1740" y="1191"/>
                </a:lnTo>
                <a:lnTo>
                  <a:pt x="1738" y="1191"/>
                </a:lnTo>
                <a:lnTo>
                  <a:pt x="1738" y="1192"/>
                </a:lnTo>
                <a:lnTo>
                  <a:pt x="1737" y="1192"/>
                </a:lnTo>
                <a:lnTo>
                  <a:pt x="1737" y="1193"/>
                </a:lnTo>
                <a:lnTo>
                  <a:pt x="1736" y="1195"/>
                </a:lnTo>
                <a:lnTo>
                  <a:pt x="1734" y="1196"/>
                </a:lnTo>
                <a:lnTo>
                  <a:pt x="1734" y="1197"/>
                </a:lnTo>
                <a:lnTo>
                  <a:pt x="1733" y="1197"/>
                </a:lnTo>
                <a:lnTo>
                  <a:pt x="1733" y="1199"/>
                </a:lnTo>
                <a:lnTo>
                  <a:pt x="1732" y="1199"/>
                </a:lnTo>
                <a:lnTo>
                  <a:pt x="1730" y="1200"/>
                </a:lnTo>
                <a:lnTo>
                  <a:pt x="1729" y="1201"/>
                </a:lnTo>
                <a:lnTo>
                  <a:pt x="1728" y="1203"/>
                </a:lnTo>
                <a:lnTo>
                  <a:pt x="1727" y="1204"/>
                </a:lnTo>
                <a:lnTo>
                  <a:pt x="1727" y="1205"/>
                </a:lnTo>
                <a:lnTo>
                  <a:pt x="1725" y="1206"/>
                </a:lnTo>
                <a:lnTo>
                  <a:pt x="1724" y="1208"/>
                </a:lnTo>
                <a:lnTo>
                  <a:pt x="1723" y="1209"/>
                </a:lnTo>
                <a:lnTo>
                  <a:pt x="1721" y="1210"/>
                </a:lnTo>
                <a:lnTo>
                  <a:pt x="1721" y="1212"/>
                </a:lnTo>
                <a:lnTo>
                  <a:pt x="1721" y="1213"/>
                </a:lnTo>
                <a:lnTo>
                  <a:pt x="1720" y="1216"/>
                </a:lnTo>
                <a:lnTo>
                  <a:pt x="1720" y="1217"/>
                </a:lnTo>
                <a:lnTo>
                  <a:pt x="1720" y="1218"/>
                </a:lnTo>
                <a:lnTo>
                  <a:pt x="1720" y="1220"/>
                </a:lnTo>
                <a:lnTo>
                  <a:pt x="1720" y="1221"/>
                </a:lnTo>
                <a:lnTo>
                  <a:pt x="1721" y="1221"/>
                </a:lnTo>
                <a:lnTo>
                  <a:pt x="1721" y="1222"/>
                </a:lnTo>
                <a:lnTo>
                  <a:pt x="1721" y="1223"/>
                </a:lnTo>
                <a:lnTo>
                  <a:pt x="1721" y="1225"/>
                </a:lnTo>
                <a:lnTo>
                  <a:pt x="1721" y="1226"/>
                </a:lnTo>
                <a:lnTo>
                  <a:pt x="1723" y="1227"/>
                </a:lnTo>
                <a:lnTo>
                  <a:pt x="1724" y="1229"/>
                </a:lnTo>
                <a:lnTo>
                  <a:pt x="1724" y="1230"/>
                </a:lnTo>
                <a:lnTo>
                  <a:pt x="1725" y="1231"/>
                </a:lnTo>
                <a:lnTo>
                  <a:pt x="1727" y="1231"/>
                </a:lnTo>
                <a:lnTo>
                  <a:pt x="1728" y="1233"/>
                </a:lnTo>
                <a:lnTo>
                  <a:pt x="1728" y="1234"/>
                </a:lnTo>
                <a:lnTo>
                  <a:pt x="1729" y="1234"/>
                </a:lnTo>
                <a:lnTo>
                  <a:pt x="1729" y="1235"/>
                </a:lnTo>
                <a:lnTo>
                  <a:pt x="1730" y="1237"/>
                </a:lnTo>
                <a:lnTo>
                  <a:pt x="1732" y="1237"/>
                </a:lnTo>
                <a:lnTo>
                  <a:pt x="1733" y="1238"/>
                </a:lnTo>
                <a:lnTo>
                  <a:pt x="1734" y="1238"/>
                </a:lnTo>
                <a:lnTo>
                  <a:pt x="1736" y="1238"/>
                </a:lnTo>
                <a:lnTo>
                  <a:pt x="1736" y="1239"/>
                </a:lnTo>
                <a:lnTo>
                  <a:pt x="1737" y="1239"/>
                </a:lnTo>
                <a:lnTo>
                  <a:pt x="1738" y="1239"/>
                </a:lnTo>
                <a:lnTo>
                  <a:pt x="1740" y="1239"/>
                </a:lnTo>
                <a:lnTo>
                  <a:pt x="1740" y="1240"/>
                </a:lnTo>
                <a:lnTo>
                  <a:pt x="1741" y="1240"/>
                </a:lnTo>
                <a:lnTo>
                  <a:pt x="1741" y="1242"/>
                </a:lnTo>
                <a:lnTo>
                  <a:pt x="1741" y="1243"/>
                </a:lnTo>
                <a:lnTo>
                  <a:pt x="1742" y="1246"/>
                </a:lnTo>
                <a:lnTo>
                  <a:pt x="1742" y="1247"/>
                </a:lnTo>
                <a:lnTo>
                  <a:pt x="1742" y="1248"/>
                </a:lnTo>
                <a:lnTo>
                  <a:pt x="1742" y="1250"/>
                </a:lnTo>
                <a:lnTo>
                  <a:pt x="1742" y="1251"/>
                </a:lnTo>
                <a:lnTo>
                  <a:pt x="1742" y="1252"/>
                </a:lnTo>
                <a:lnTo>
                  <a:pt x="1740" y="1254"/>
                </a:lnTo>
                <a:lnTo>
                  <a:pt x="1738" y="1254"/>
                </a:lnTo>
                <a:lnTo>
                  <a:pt x="1737" y="1254"/>
                </a:lnTo>
                <a:lnTo>
                  <a:pt x="1736" y="1255"/>
                </a:lnTo>
                <a:lnTo>
                  <a:pt x="1734" y="1255"/>
                </a:lnTo>
                <a:lnTo>
                  <a:pt x="1733" y="1256"/>
                </a:lnTo>
                <a:lnTo>
                  <a:pt x="1732" y="1256"/>
                </a:lnTo>
                <a:lnTo>
                  <a:pt x="1730" y="1256"/>
                </a:lnTo>
                <a:lnTo>
                  <a:pt x="1728" y="1258"/>
                </a:lnTo>
                <a:lnTo>
                  <a:pt x="1727" y="1258"/>
                </a:lnTo>
                <a:lnTo>
                  <a:pt x="1725" y="1256"/>
                </a:lnTo>
                <a:lnTo>
                  <a:pt x="1724" y="1255"/>
                </a:lnTo>
                <a:lnTo>
                  <a:pt x="1723" y="1254"/>
                </a:lnTo>
                <a:lnTo>
                  <a:pt x="1723" y="1252"/>
                </a:lnTo>
                <a:lnTo>
                  <a:pt x="1721" y="1252"/>
                </a:lnTo>
                <a:lnTo>
                  <a:pt x="1720" y="1251"/>
                </a:lnTo>
                <a:lnTo>
                  <a:pt x="1719" y="1250"/>
                </a:lnTo>
                <a:lnTo>
                  <a:pt x="1717" y="1248"/>
                </a:lnTo>
                <a:lnTo>
                  <a:pt x="1716" y="1247"/>
                </a:lnTo>
                <a:lnTo>
                  <a:pt x="1715" y="1247"/>
                </a:lnTo>
                <a:lnTo>
                  <a:pt x="1713" y="1248"/>
                </a:lnTo>
                <a:lnTo>
                  <a:pt x="1712" y="1248"/>
                </a:lnTo>
                <a:lnTo>
                  <a:pt x="1712" y="1250"/>
                </a:lnTo>
                <a:lnTo>
                  <a:pt x="1711" y="1250"/>
                </a:lnTo>
                <a:lnTo>
                  <a:pt x="1710" y="1251"/>
                </a:lnTo>
                <a:lnTo>
                  <a:pt x="1708" y="1251"/>
                </a:lnTo>
                <a:lnTo>
                  <a:pt x="1707" y="1251"/>
                </a:lnTo>
                <a:lnTo>
                  <a:pt x="1706" y="1252"/>
                </a:lnTo>
                <a:lnTo>
                  <a:pt x="1704" y="1252"/>
                </a:lnTo>
                <a:lnTo>
                  <a:pt x="1704" y="1254"/>
                </a:lnTo>
                <a:lnTo>
                  <a:pt x="1704" y="1255"/>
                </a:lnTo>
                <a:lnTo>
                  <a:pt x="1703" y="1255"/>
                </a:lnTo>
                <a:lnTo>
                  <a:pt x="1703" y="1256"/>
                </a:lnTo>
                <a:lnTo>
                  <a:pt x="1703" y="1258"/>
                </a:lnTo>
                <a:lnTo>
                  <a:pt x="1702" y="1259"/>
                </a:lnTo>
                <a:lnTo>
                  <a:pt x="1702" y="1260"/>
                </a:lnTo>
                <a:lnTo>
                  <a:pt x="1700" y="1261"/>
                </a:lnTo>
                <a:lnTo>
                  <a:pt x="1700" y="1263"/>
                </a:lnTo>
                <a:lnTo>
                  <a:pt x="1700" y="1264"/>
                </a:lnTo>
                <a:lnTo>
                  <a:pt x="1699" y="1265"/>
                </a:lnTo>
                <a:lnTo>
                  <a:pt x="1699" y="1267"/>
                </a:lnTo>
                <a:lnTo>
                  <a:pt x="1698" y="1268"/>
                </a:lnTo>
                <a:lnTo>
                  <a:pt x="1698" y="1269"/>
                </a:lnTo>
                <a:lnTo>
                  <a:pt x="1696" y="1271"/>
                </a:lnTo>
                <a:lnTo>
                  <a:pt x="1696" y="1272"/>
                </a:lnTo>
                <a:lnTo>
                  <a:pt x="1696" y="1273"/>
                </a:lnTo>
                <a:lnTo>
                  <a:pt x="1696" y="1275"/>
                </a:lnTo>
                <a:lnTo>
                  <a:pt x="1696" y="1276"/>
                </a:lnTo>
                <a:lnTo>
                  <a:pt x="1695" y="1276"/>
                </a:lnTo>
                <a:lnTo>
                  <a:pt x="1695" y="1277"/>
                </a:lnTo>
                <a:lnTo>
                  <a:pt x="1695" y="1278"/>
                </a:lnTo>
                <a:lnTo>
                  <a:pt x="1695" y="1280"/>
                </a:lnTo>
                <a:lnTo>
                  <a:pt x="1694" y="1282"/>
                </a:lnTo>
                <a:lnTo>
                  <a:pt x="1693" y="1282"/>
                </a:lnTo>
                <a:lnTo>
                  <a:pt x="1693" y="1284"/>
                </a:lnTo>
                <a:lnTo>
                  <a:pt x="1691" y="1285"/>
                </a:lnTo>
                <a:lnTo>
                  <a:pt x="1691" y="1286"/>
                </a:lnTo>
                <a:lnTo>
                  <a:pt x="1690" y="1288"/>
                </a:lnTo>
                <a:lnTo>
                  <a:pt x="1690" y="1289"/>
                </a:lnTo>
                <a:lnTo>
                  <a:pt x="1689" y="1290"/>
                </a:lnTo>
                <a:lnTo>
                  <a:pt x="1689" y="1292"/>
                </a:lnTo>
                <a:lnTo>
                  <a:pt x="1689" y="1293"/>
                </a:lnTo>
                <a:lnTo>
                  <a:pt x="1686" y="1293"/>
                </a:lnTo>
                <a:lnTo>
                  <a:pt x="1685" y="1293"/>
                </a:lnTo>
                <a:lnTo>
                  <a:pt x="1683" y="1293"/>
                </a:lnTo>
                <a:lnTo>
                  <a:pt x="1687" y="1297"/>
                </a:lnTo>
                <a:lnTo>
                  <a:pt x="1687" y="1299"/>
                </a:lnTo>
                <a:lnTo>
                  <a:pt x="1687" y="1302"/>
                </a:lnTo>
                <a:lnTo>
                  <a:pt x="1687" y="1303"/>
                </a:lnTo>
                <a:lnTo>
                  <a:pt x="1689" y="1305"/>
                </a:lnTo>
                <a:lnTo>
                  <a:pt x="1690" y="1306"/>
                </a:lnTo>
                <a:lnTo>
                  <a:pt x="1691" y="1307"/>
                </a:lnTo>
                <a:lnTo>
                  <a:pt x="1691" y="1309"/>
                </a:lnTo>
                <a:lnTo>
                  <a:pt x="1694" y="1309"/>
                </a:lnTo>
                <a:lnTo>
                  <a:pt x="1695" y="1309"/>
                </a:lnTo>
                <a:lnTo>
                  <a:pt x="1696" y="1310"/>
                </a:lnTo>
                <a:lnTo>
                  <a:pt x="1699" y="1311"/>
                </a:lnTo>
                <a:lnTo>
                  <a:pt x="1706" y="1314"/>
                </a:lnTo>
                <a:lnTo>
                  <a:pt x="1707" y="1315"/>
                </a:lnTo>
                <a:lnTo>
                  <a:pt x="1704" y="1322"/>
                </a:lnTo>
                <a:lnTo>
                  <a:pt x="1699" y="1324"/>
                </a:lnTo>
                <a:lnTo>
                  <a:pt x="1694" y="1327"/>
                </a:lnTo>
                <a:lnTo>
                  <a:pt x="1691" y="1332"/>
                </a:lnTo>
                <a:lnTo>
                  <a:pt x="1689" y="1336"/>
                </a:lnTo>
                <a:lnTo>
                  <a:pt x="1690" y="1340"/>
                </a:lnTo>
                <a:lnTo>
                  <a:pt x="1690" y="1343"/>
                </a:lnTo>
                <a:lnTo>
                  <a:pt x="1691" y="1350"/>
                </a:lnTo>
                <a:lnTo>
                  <a:pt x="1693" y="1357"/>
                </a:lnTo>
                <a:lnTo>
                  <a:pt x="1693" y="1365"/>
                </a:lnTo>
                <a:lnTo>
                  <a:pt x="1693" y="1369"/>
                </a:lnTo>
                <a:lnTo>
                  <a:pt x="1695" y="1370"/>
                </a:lnTo>
                <a:lnTo>
                  <a:pt x="1698" y="1373"/>
                </a:lnTo>
                <a:lnTo>
                  <a:pt x="1699" y="1374"/>
                </a:lnTo>
                <a:lnTo>
                  <a:pt x="1703" y="1375"/>
                </a:lnTo>
                <a:lnTo>
                  <a:pt x="1707" y="1377"/>
                </a:lnTo>
                <a:lnTo>
                  <a:pt x="1710" y="1377"/>
                </a:lnTo>
                <a:lnTo>
                  <a:pt x="1715" y="1378"/>
                </a:lnTo>
                <a:lnTo>
                  <a:pt x="1721" y="1377"/>
                </a:lnTo>
                <a:lnTo>
                  <a:pt x="1725" y="1378"/>
                </a:lnTo>
                <a:lnTo>
                  <a:pt x="1730" y="1375"/>
                </a:lnTo>
                <a:lnTo>
                  <a:pt x="1736" y="1374"/>
                </a:lnTo>
                <a:lnTo>
                  <a:pt x="1741" y="1370"/>
                </a:lnTo>
                <a:lnTo>
                  <a:pt x="1745" y="1369"/>
                </a:lnTo>
                <a:lnTo>
                  <a:pt x="1751" y="1366"/>
                </a:lnTo>
                <a:lnTo>
                  <a:pt x="1757" y="1365"/>
                </a:lnTo>
                <a:lnTo>
                  <a:pt x="1761" y="1364"/>
                </a:lnTo>
                <a:lnTo>
                  <a:pt x="1766" y="1364"/>
                </a:lnTo>
                <a:lnTo>
                  <a:pt x="1770" y="1365"/>
                </a:lnTo>
                <a:lnTo>
                  <a:pt x="1774" y="1366"/>
                </a:lnTo>
                <a:lnTo>
                  <a:pt x="1776" y="1367"/>
                </a:lnTo>
                <a:lnTo>
                  <a:pt x="1779" y="1370"/>
                </a:lnTo>
                <a:lnTo>
                  <a:pt x="1782" y="1374"/>
                </a:lnTo>
                <a:lnTo>
                  <a:pt x="1783" y="1377"/>
                </a:lnTo>
                <a:lnTo>
                  <a:pt x="1784" y="1382"/>
                </a:lnTo>
                <a:lnTo>
                  <a:pt x="1784" y="1384"/>
                </a:lnTo>
                <a:lnTo>
                  <a:pt x="1783" y="1388"/>
                </a:lnTo>
                <a:lnTo>
                  <a:pt x="1783" y="1392"/>
                </a:lnTo>
                <a:lnTo>
                  <a:pt x="1783" y="1396"/>
                </a:lnTo>
                <a:lnTo>
                  <a:pt x="1780" y="1399"/>
                </a:lnTo>
                <a:lnTo>
                  <a:pt x="1778" y="1400"/>
                </a:lnTo>
                <a:lnTo>
                  <a:pt x="1775" y="1403"/>
                </a:lnTo>
                <a:lnTo>
                  <a:pt x="1772" y="1404"/>
                </a:lnTo>
                <a:lnTo>
                  <a:pt x="1768" y="1405"/>
                </a:lnTo>
                <a:lnTo>
                  <a:pt x="1766" y="1407"/>
                </a:lnTo>
                <a:lnTo>
                  <a:pt x="1763" y="1409"/>
                </a:lnTo>
                <a:lnTo>
                  <a:pt x="1762" y="1409"/>
                </a:lnTo>
                <a:lnTo>
                  <a:pt x="1762" y="1408"/>
                </a:lnTo>
                <a:lnTo>
                  <a:pt x="1759" y="1409"/>
                </a:lnTo>
                <a:lnTo>
                  <a:pt x="1758" y="1411"/>
                </a:lnTo>
                <a:lnTo>
                  <a:pt x="1758" y="1413"/>
                </a:lnTo>
                <a:lnTo>
                  <a:pt x="1759" y="1415"/>
                </a:lnTo>
                <a:lnTo>
                  <a:pt x="1759" y="1416"/>
                </a:lnTo>
                <a:lnTo>
                  <a:pt x="1754" y="1428"/>
                </a:lnTo>
                <a:lnTo>
                  <a:pt x="1755" y="1434"/>
                </a:lnTo>
                <a:lnTo>
                  <a:pt x="1754" y="1438"/>
                </a:lnTo>
                <a:lnTo>
                  <a:pt x="1749" y="1458"/>
                </a:lnTo>
                <a:lnTo>
                  <a:pt x="1747" y="1459"/>
                </a:lnTo>
                <a:lnTo>
                  <a:pt x="1745" y="1460"/>
                </a:lnTo>
                <a:lnTo>
                  <a:pt x="1741" y="1460"/>
                </a:lnTo>
                <a:lnTo>
                  <a:pt x="1740" y="1460"/>
                </a:lnTo>
                <a:lnTo>
                  <a:pt x="1736" y="1460"/>
                </a:lnTo>
                <a:lnTo>
                  <a:pt x="1727" y="1463"/>
                </a:lnTo>
                <a:lnTo>
                  <a:pt x="1720" y="1467"/>
                </a:lnTo>
                <a:lnTo>
                  <a:pt x="1712" y="1471"/>
                </a:lnTo>
                <a:lnTo>
                  <a:pt x="1708" y="1476"/>
                </a:lnTo>
                <a:lnTo>
                  <a:pt x="1707" y="1477"/>
                </a:lnTo>
                <a:lnTo>
                  <a:pt x="1706" y="1477"/>
                </a:lnTo>
                <a:lnTo>
                  <a:pt x="1706" y="1479"/>
                </a:lnTo>
                <a:lnTo>
                  <a:pt x="1706" y="1480"/>
                </a:lnTo>
                <a:lnTo>
                  <a:pt x="1699" y="1483"/>
                </a:lnTo>
                <a:lnTo>
                  <a:pt x="1695" y="1483"/>
                </a:lnTo>
                <a:lnTo>
                  <a:pt x="1694" y="1484"/>
                </a:lnTo>
                <a:lnTo>
                  <a:pt x="1693" y="1484"/>
                </a:lnTo>
                <a:lnTo>
                  <a:pt x="1690" y="1484"/>
                </a:lnTo>
                <a:lnTo>
                  <a:pt x="1687" y="1484"/>
                </a:lnTo>
                <a:lnTo>
                  <a:pt x="1683" y="1483"/>
                </a:lnTo>
                <a:lnTo>
                  <a:pt x="1683" y="1481"/>
                </a:lnTo>
                <a:lnTo>
                  <a:pt x="1682" y="1481"/>
                </a:lnTo>
                <a:lnTo>
                  <a:pt x="1681" y="1481"/>
                </a:lnTo>
                <a:lnTo>
                  <a:pt x="1681" y="1480"/>
                </a:lnTo>
                <a:lnTo>
                  <a:pt x="1679" y="1480"/>
                </a:lnTo>
                <a:lnTo>
                  <a:pt x="1678" y="1479"/>
                </a:lnTo>
                <a:lnTo>
                  <a:pt x="1677" y="1477"/>
                </a:lnTo>
                <a:lnTo>
                  <a:pt x="1674" y="1476"/>
                </a:lnTo>
                <a:lnTo>
                  <a:pt x="1673" y="1474"/>
                </a:lnTo>
                <a:lnTo>
                  <a:pt x="1672" y="1472"/>
                </a:lnTo>
                <a:lnTo>
                  <a:pt x="1670" y="1472"/>
                </a:lnTo>
                <a:lnTo>
                  <a:pt x="1669" y="1471"/>
                </a:lnTo>
                <a:lnTo>
                  <a:pt x="1665" y="1468"/>
                </a:lnTo>
                <a:lnTo>
                  <a:pt x="1661" y="1464"/>
                </a:lnTo>
                <a:lnTo>
                  <a:pt x="1658" y="1460"/>
                </a:lnTo>
                <a:lnTo>
                  <a:pt x="1657" y="1459"/>
                </a:lnTo>
                <a:lnTo>
                  <a:pt x="1655" y="1456"/>
                </a:lnTo>
                <a:lnTo>
                  <a:pt x="1655" y="1454"/>
                </a:lnTo>
                <a:lnTo>
                  <a:pt x="1653" y="1453"/>
                </a:lnTo>
                <a:lnTo>
                  <a:pt x="1653" y="1451"/>
                </a:lnTo>
                <a:lnTo>
                  <a:pt x="1653" y="1449"/>
                </a:lnTo>
                <a:lnTo>
                  <a:pt x="1653" y="1447"/>
                </a:lnTo>
                <a:lnTo>
                  <a:pt x="1653" y="1445"/>
                </a:lnTo>
                <a:lnTo>
                  <a:pt x="1653" y="1443"/>
                </a:lnTo>
                <a:lnTo>
                  <a:pt x="1652" y="1443"/>
                </a:lnTo>
                <a:lnTo>
                  <a:pt x="1651" y="1442"/>
                </a:lnTo>
                <a:lnTo>
                  <a:pt x="1645" y="1438"/>
                </a:lnTo>
                <a:lnTo>
                  <a:pt x="1644" y="1437"/>
                </a:lnTo>
                <a:lnTo>
                  <a:pt x="1644" y="1436"/>
                </a:lnTo>
                <a:lnTo>
                  <a:pt x="1643" y="1436"/>
                </a:lnTo>
                <a:lnTo>
                  <a:pt x="1641" y="1433"/>
                </a:lnTo>
                <a:lnTo>
                  <a:pt x="1641" y="1432"/>
                </a:lnTo>
                <a:lnTo>
                  <a:pt x="1641" y="1430"/>
                </a:lnTo>
                <a:lnTo>
                  <a:pt x="1641" y="1429"/>
                </a:lnTo>
                <a:lnTo>
                  <a:pt x="1640" y="1426"/>
                </a:lnTo>
                <a:lnTo>
                  <a:pt x="1640" y="1422"/>
                </a:lnTo>
                <a:lnTo>
                  <a:pt x="1639" y="1422"/>
                </a:lnTo>
                <a:lnTo>
                  <a:pt x="1638" y="1419"/>
                </a:lnTo>
                <a:lnTo>
                  <a:pt x="1636" y="1416"/>
                </a:lnTo>
                <a:lnTo>
                  <a:pt x="1632" y="1413"/>
                </a:lnTo>
                <a:lnTo>
                  <a:pt x="1630" y="1413"/>
                </a:lnTo>
                <a:lnTo>
                  <a:pt x="1628" y="1412"/>
                </a:lnTo>
                <a:lnTo>
                  <a:pt x="1627" y="1413"/>
                </a:lnTo>
                <a:lnTo>
                  <a:pt x="1627" y="1412"/>
                </a:lnTo>
                <a:lnTo>
                  <a:pt x="1626" y="1411"/>
                </a:lnTo>
                <a:lnTo>
                  <a:pt x="1624" y="1411"/>
                </a:lnTo>
                <a:lnTo>
                  <a:pt x="1623" y="1411"/>
                </a:lnTo>
                <a:lnTo>
                  <a:pt x="1621" y="1411"/>
                </a:lnTo>
                <a:lnTo>
                  <a:pt x="1619" y="1411"/>
                </a:lnTo>
                <a:lnTo>
                  <a:pt x="1618" y="1409"/>
                </a:lnTo>
                <a:lnTo>
                  <a:pt x="1617" y="1408"/>
                </a:lnTo>
                <a:lnTo>
                  <a:pt x="1615" y="1407"/>
                </a:lnTo>
                <a:lnTo>
                  <a:pt x="1614" y="1404"/>
                </a:lnTo>
                <a:lnTo>
                  <a:pt x="1614" y="1403"/>
                </a:lnTo>
                <a:lnTo>
                  <a:pt x="1614" y="1402"/>
                </a:lnTo>
                <a:lnTo>
                  <a:pt x="1615" y="1402"/>
                </a:lnTo>
                <a:lnTo>
                  <a:pt x="1614" y="1399"/>
                </a:lnTo>
                <a:lnTo>
                  <a:pt x="1613" y="1398"/>
                </a:lnTo>
                <a:lnTo>
                  <a:pt x="1611" y="1396"/>
                </a:lnTo>
                <a:lnTo>
                  <a:pt x="1610" y="1396"/>
                </a:lnTo>
                <a:lnTo>
                  <a:pt x="1610" y="1398"/>
                </a:lnTo>
                <a:lnTo>
                  <a:pt x="1609" y="1398"/>
                </a:lnTo>
                <a:lnTo>
                  <a:pt x="1606" y="1396"/>
                </a:lnTo>
                <a:lnTo>
                  <a:pt x="1605" y="1396"/>
                </a:lnTo>
                <a:lnTo>
                  <a:pt x="1603" y="1398"/>
                </a:lnTo>
                <a:lnTo>
                  <a:pt x="1602" y="1398"/>
                </a:lnTo>
                <a:lnTo>
                  <a:pt x="1601" y="1398"/>
                </a:lnTo>
                <a:lnTo>
                  <a:pt x="1600" y="1399"/>
                </a:lnTo>
                <a:lnTo>
                  <a:pt x="1600" y="1400"/>
                </a:lnTo>
                <a:lnTo>
                  <a:pt x="1600" y="1402"/>
                </a:lnTo>
                <a:lnTo>
                  <a:pt x="1600" y="1403"/>
                </a:lnTo>
                <a:lnTo>
                  <a:pt x="1600" y="1404"/>
                </a:lnTo>
                <a:lnTo>
                  <a:pt x="1598" y="1404"/>
                </a:lnTo>
                <a:lnTo>
                  <a:pt x="1596" y="1404"/>
                </a:lnTo>
                <a:lnTo>
                  <a:pt x="1594" y="1404"/>
                </a:lnTo>
                <a:lnTo>
                  <a:pt x="1593" y="1404"/>
                </a:lnTo>
                <a:lnTo>
                  <a:pt x="1593" y="1405"/>
                </a:lnTo>
                <a:lnTo>
                  <a:pt x="1592" y="1405"/>
                </a:lnTo>
                <a:lnTo>
                  <a:pt x="1590" y="1405"/>
                </a:lnTo>
                <a:lnTo>
                  <a:pt x="1589" y="1405"/>
                </a:lnTo>
                <a:lnTo>
                  <a:pt x="1589" y="1407"/>
                </a:lnTo>
                <a:lnTo>
                  <a:pt x="1588" y="1407"/>
                </a:lnTo>
                <a:lnTo>
                  <a:pt x="1588" y="1408"/>
                </a:lnTo>
                <a:lnTo>
                  <a:pt x="1586" y="1408"/>
                </a:lnTo>
                <a:lnTo>
                  <a:pt x="1585" y="1408"/>
                </a:lnTo>
                <a:lnTo>
                  <a:pt x="1584" y="1408"/>
                </a:lnTo>
                <a:lnTo>
                  <a:pt x="1583" y="1408"/>
                </a:lnTo>
                <a:lnTo>
                  <a:pt x="1581" y="1408"/>
                </a:lnTo>
                <a:lnTo>
                  <a:pt x="1580" y="1408"/>
                </a:lnTo>
                <a:lnTo>
                  <a:pt x="1580" y="1407"/>
                </a:lnTo>
                <a:lnTo>
                  <a:pt x="1579" y="1407"/>
                </a:lnTo>
                <a:lnTo>
                  <a:pt x="1579" y="1405"/>
                </a:lnTo>
                <a:lnTo>
                  <a:pt x="1576" y="1407"/>
                </a:lnTo>
                <a:lnTo>
                  <a:pt x="1575" y="1407"/>
                </a:lnTo>
                <a:lnTo>
                  <a:pt x="1573" y="1408"/>
                </a:lnTo>
                <a:lnTo>
                  <a:pt x="1573" y="1409"/>
                </a:lnTo>
                <a:lnTo>
                  <a:pt x="1573" y="1411"/>
                </a:lnTo>
                <a:lnTo>
                  <a:pt x="1573" y="1412"/>
                </a:lnTo>
                <a:lnTo>
                  <a:pt x="1572" y="1413"/>
                </a:lnTo>
                <a:lnTo>
                  <a:pt x="1572" y="1415"/>
                </a:lnTo>
                <a:lnTo>
                  <a:pt x="1572" y="1416"/>
                </a:lnTo>
                <a:lnTo>
                  <a:pt x="1572" y="1417"/>
                </a:lnTo>
                <a:lnTo>
                  <a:pt x="1572" y="1419"/>
                </a:lnTo>
                <a:lnTo>
                  <a:pt x="1572" y="1420"/>
                </a:lnTo>
                <a:lnTo>
                  <a:pt x="1572" y="1421"/>
                </a:lnTo>
                <a:lnTo>
                  <a:pt x="1572" y="1422"/>
                </a:lnTo>
                <a:lnTo>
                  <a:pt x="1572" y="1424"/>
                </a:lnTo>
                <a:lnTo>
                  <a:pt x="1572" y="1425"/>
                </a:lnTo>
                <a:lnTo>
                  <a:pt x="1572" y="1426"/>
                </a:lnTo>
                <a:lnTo>
                  <a:pt x="1571" y="1428"/>
                </a:lnTo>
                <a:lnTo>
                  <a:pt x="1571" y="1429"/>
                </a:lnTo>
                <a:lnTo>
                  <a:pt x="1572" y="1429"/>
                </a:lnTo>
                <a:lnTo>
                  <a:pt x="1571" y="1430"/>
                </a:lnTo>
                <a:lnTo>
                  <a:pt x="1571" y="1432"/>
                </a:lnTo>
                <a:lnTo>
                  <a:pt x="1569" y="1433"/>
                </a:lnTo>
                <a:lnTo>
                  <a:pt x="1569" y="1434"/>
                </a:lnTo>
                <a:lnTo>
                  <a:pt x="1568" y="1436"/>
                </a:lnTo>
                <a:lnTo>
                  <a:pt x="1568" y="1437"/>
                </a:lnTo>
                <a:lnTo>
                  <a:pt x="1568" y="1438"/>
                </a:lnTo>
                <a:lnTo>
                  <a:pt x="1567" y="1438"/>
                </a:lnTo>
                <a:lnTo>
                  <a:pt x="1567" y="1439"/>
                </a:lnTo>
                <a:lnTo>
                  <a:pt x="1567" y="1441"/>
                </a:lnTo>
                <a:lnTo>
                  <a:pt x="1567" y="1442"/>
                </a:lnTo>
                <a:lnTo>
                  <a:pt x="1566" y="1443"/>
                </a:lnTo>
                <a:lnTo>
                  <a:pt x="1564" y="1443"/>
                </a:lnTo>
                <a:lnTo>
                  <a:pt x="1562" y="1443"/>
                </a:lnTo>
                <a:lnTo>
                  <a:pt x="1560" y="1443"/>
                </a:lnTo>
                <a:lnTo>
                  <a:pt x="1559" y="1443"/>
                </a:lnTo>
                <a:lnTo>
                  <a:pt x="1558" y="1443"/>
                </a:lnTo>
                <a:lnTo>
                  <a:pt x="1556" y="1443"/>
                </a:lnTo>
                <a:lnTo>
                  <a:pt x="1555" y="1445"/>
                </a:lnTo>
                <a:lnTo>
                  <a:pt x="1554" y="1443"/>
                </a:lnTo>
                <a:lnTo>
                  <a:pt x="1552" y="1445"/>
                </a:lnTo>
                <a:lnTo>
                  <a:pt x="1552" y="1446"/>
                </a:lnTo>
                <a:lnTo>
                  <a:pt x="1551" y="1446"/>
                </a:lnTo>
                <a:lnTo>
                  <a:pt x="1551" y="1447"/>
                </a:lnTo>
                <a:lnTo>
                  <a:pt x="1550" y="1449"/>
                </a:lnTo>
                <a:lnTo>
                  <a:pt x="1549" y="1450"/>
                </a:lnTo>
                <a:lnTo>
                  <a:pt x="1547" y="1450"/>
                </a:lnTo>
                <a:lnTo>
                  <a:pt x="1546" y="1451"/>
                </a:lnTo>
                <a:lnTo>
                  <a:pt x="1545" y="1451"/>
                </a:lnTo>
                <a:lnTo>
                  <a:pt x="1545" y="1453"/>
                </a:lnTo>
                <a:lnTo>
                  <a:pt x="1543" y="1453"/>
                </a:lnTo>
                <a:lnTo>
                  <a:pt x="1542" y="1454"/>
                </a:lnTo>
                <a:lnTo>
                  <a:pt x="1541" y="1455"/>
                </a:lnTo>
                <a:lnTo>
                  <a:pt x="1539" y="1455"/>
                </a:lnTo>
                <a:lnTo>
                  <a:pt x="1539" y="1456"/>
                </a:lnTo>
                <a:lnTo>
                  <a:pt x="1539" y="1458"/>
                </a:lnTo>
                <a:lnTo>
                  <a:pt x="1539" y="1459"/>
                </a:lnTo>
                <a:lnTo>
                  <a:pt x="1539" y="1460"/>
                </a:lnTo>
                <a:lnTo>
                  <a:pt x="1541" y="1462"/>
                </a:lnTo>
                <a:lnTo>
                  <a:pt x="1541" y="1463"/>
                </a:lnTo>
                <a:lnTo>
                  <a:pt x="1541" y="1464"/>
                </a:lnTo>
                <a:lnTo>
                  <a:pt x="1541" y="1466"/>
                </a:lnTo>
                <a:lnTo>
                  <a:pt x="1539" y="1467"/>
                </a:lnTo>
                <a:lnTo>
                  <a:pt x="1539" y="1468"/>
                </a:lnTo>
                <a:lnTo>
                  <a:pt x="1538" y="1468"/>
                </a:lnTo>
                <a:lnTo>
                  <a:pt x="1537" y="1470"/>
                </a:lnTo>
                <a:lnTo>
                  <a:pt x="1535" y="1470"/>
                </a:lnTo>
                <a:lnTo>
                  <a:pt x="1534" y="1470"/>
                </a:lnTo>
                <a:lnTo>
                  <a:pt x="1533" y="1468"/>
                </a:lnTo>
                <a:lnTo>
                  <a:pt x="1531" y="1468"/>
                </a:lnTo>
                <a:lnTo>
                  <a:pt x="1531" y="1467"/>
                </a:lnTo>
                <a:lnTo>
                  <a:pt x="1530" y="1467"/>
                </a:lnTo>
                <a:lnTo>
                  <a:pt x="1529" y="1468"/>
                </a:lnTo>
                <a:lnTo>
                  <a:pt x="1528" y="1468"/>
                </a:lnTo>
                <a:lnTo>
                  <a:pt x="1526" y="1468"/>
                </a:lnTo>
                <a:lnTo>
                  <a:pt x="1525" y="1470"/>
                </a:lnTo>
                <a:lnTo>
                  <a:pt x="1524" y="1474"/>
                </a:lnTo>
                <a:lnTo>
                  <a:pt x="1522" y="1475"/>
                </a:lnTo>
                <a:lnTo>
                  <a:pt x="1518" y="1475"/>
                </a:lnTo>
                <a:lnTo>
                  <a:pt x="1518" y="1476"/>
                </a:lnTo>
                <a:lnTo>
                  <a:pt x="1517" y="1476"/>
                </a:lnTo>
                <a:lnTo>
                  <a:pt x="1516" y="1475"/>
                </a:lnTo>
                <a:lnTo>
                  <a:pt x="1514" y="1476"/>
                </a:lnTo>
                <a:lnTo>
                  <a:pt x="1513" y="1476"/>
                </a:lnTo>
                <a:lnTo>
                  <a:pt x="1512" y="1476"/>
                </a:lnTo>
                <a:lnTo>
                  <a:pt x="1511" y="1476"/>
                </a:lnTo>
                <a:lnTo>
                  <a:pt x="1509" y="1477"/>
                </a:lnTo>
                <a:lnTo>
                  <a:pt x="1508" y="1477"/>
                </a:lnTo>
                <a:lnTo>
                  <a:pt x="1508" y="1479"/>
                </a:lnTo>
                <a:lnTo>
                  <a:pt x="1507" y="1479"/>
                </a:lnTo>
                <a:lnTo>
                  <a:pt x="1505" y="1479"/>
                </a:lnTo>
                <a:lnTo>
                  <a:pt x="1504" y="1479"/>
                </a:lnTo>
                <a:lnTo>
                  <a:pt x="1503" y="1479"/>
                </a:lnTo>
                <a:lnTo>
                  <a:pt x="1501" y="1479"/>
                </a:lnTo>
                <a:lnTo>
                  <a:pt x="1500" y="1477"/>
                </a:lnTo>
                <a:lnTo>
                  <a:pt x="1501" y="1477"/>
                </a:lnTo>
                <a:lnTo>
                  <a:pt x="1501" y="1476"/>
                </a:lnTo>
                <a:lnTo>
                  <a:pt x="1499" y="1476"/>
                </a:lnTo>
                <a:lnTo>
                  <a:pt x="1495" y="1476"/>
                </a:lnTo>
                <a:lnTo>
                  <a:pt x="1491" y="1477"/>
                </a:lnTo>
                <a:lnTo>
                  <a:pt x="1490" y="1477"/>
                </a:lnTo>
                <a:lnTo>
                  <a:pt x="1486" y="1477"/>
                </a:lnTo>
                <a:lnTo>
                  <a:pt x="1483" y="1476"/>
                </a:lnTo>
                <a:lnTo>
                  <a:pt x="1482" y="1475"/>
                </a:lnTo>
                <a:lnTo>
                  <a:pt x="1479" y="1474"/>
                </a:lnTo>
                <a:lnTo>
                  <a:pt x="1478" y="1471"/>
                </a:lnTo>
                <a:lnTo>
                  <a:pt x="1477" y="1470"/>
                </a:lnTo>
                <a:lnTo>
                  <a:pt x="1477" y="1467"/>
                </a:lnTo>
                <a:lnTo>
                  <a:pt x="1475" y="1464"/>
                </a:lnTo>
                <a:lnTo>
                  <a:pt x="1474" y="1462"/>
                </a:lnTo>
                <a:lnTo>
                  <a:pt x="1473" y="1460"/>
                </a:lnTo>
                <a:lnTo>
                  <a:pt x="1470" y="1460"/>
                </a:lnTo>
                <a:lnTo>
                  <a:pt x="1467" y="1462"/>
                </a:lnTo>
                <a:lnTo>
                  <a:pt x="1465" y="1463"/>
                </a:lnTo>
                <a:lnTo>
                  <a:pt x="1462" y="1464"/>
                </a:lnTo>
                <a:lnTo>
                  <a:pt x="1459" y="1467"/>
                </a:lnTo>
                <a:lnTo>
                  <a:pt x="1457" y="1468"/>
                </a:lnTo>
                <a:lnTo>
                  <a:pt x="1454" y="1470"/>
                </a:lnTo>
                <a:lnTo>
                  <a:pt x="1450" y="1471"/>
                </a:lnTo>
                <a:lnTo>
                  <a:pt x="1446" y="1471"/>
                </a:lnTo>
                <a:lnTo>
                  <a:pt x="1444" y="1471"/>
                </a:lnTo>
                <a:lnTo>
                  <a:pt x="1440" y="1471"/>
                </a:lnTo>
                <a:lnTo>
                  <a:pt x="1435" y="1470"/>
                </a:lnTo>
                <a:lnTo>
                  <a:pt x="1431" y="1470"/>
                </a:lnTo>
                <a:lnTo>
                  <a:pt x="1429" y="1468"/>
                </a:lnTo>
                <a:lnTo>
                  <a:pt x="1425" y="1468"/>
                </a:lnTo>
                <a:lnTo>
                  <a:pt x="1420" y="1468"/>
                </a:lnTo>
                <a:lnTo>
                  <a:pt x="1418" y="1470"/>
                </a:lnTo>
                <a:lnTo>
                  <a:pt x="1415" y="1470"/>
                </a:lnTo>
                <a:lnTo>
                  <a:pt x="1412" y="1471"/>
                </a:lnTo>
                <a:lnTo>
                  <a:pt x="1410" y="1472"/>
                </a:lnTo>
                <a:lnTo>
                  <a:pt x="1408" y="1476"/>
                </a:lnTo>
                <a:lnTo>
                  <a:pt x="1408" y="1479"/>
                </a:lnTo>
                <a:lnTo>
                  <a:pt x="1408" y="1483"/>
                </a:lnTo>
                <a:lnTo>
                  <a:pt x="1408" y="1484"/>
                </a:lnTo>
                <a:lnTo>
                  <a:pt x="1408" y="1487"/>
                </a:lnTo>
                <a:lnTo>
                  <a:pt x="1410" y="1489"/>
                </a:lnTo>
                <a:lnTo>
                  <a:pt x="1411" y="1491"/>
                </a:lnTo>
                <a:lnTo>
                  <a:pt x="1414" y="1489"/>
                </a:lnTo>
                <a:lnTo>
                  <a:pt x="1416" y="1489"/>
                </a:lnTo>
                <a:lnTo>
                  <a:pt x="1419" y="1488"/>
                </a:lnTo>
                <a:lnTo>
                  <a:pt x="1420" y="1487"/>
                </a:lnTo>
                <a:lnTo>
                  <a:pt x="1423" y="1485"/>
                </a:lnTo>
                <a:lnTo>
                  <a:pt x="1427" y="1485"/>
                </a:lnTo>
                <a:lnTo>
                  <a:pt x="1429" y="1485"/>
                </a:lnTo>
                <a:lnTo>
                  <a:pt x="1432" y="1485"/>
                </a:lnTo>
                <a:lnTo>
                  <a:pt x="1435" y="1488"/>
                </a:lnTo>
                <a:lnTo>
                  <a:pt x="1433" y="1489"/>
                </a:lnTo>
                <a:lnTo>
                  <a:pt x="1431" y="1491"/>
                </a:lnTo>
                <a:lnTo>
                  <a:pt x="1429" y="1493"/>
                </a:lnTo>
                <a:lnTo>
                  <a:pt x="1427" y="1494"/>
                </a:lnTo>
                <a:lnTo>
                  <a:pt x="1427" y="1496"/>
                </a:lnTo>
                <a:lnTo>
                  <a:pt x="1428" y="1497"/>
                </a:lnTo>
                <a:lnTo>
                  <a:pt x="1428" y="1500"/>
                </a:lnTo>
                <a:lnTo>
                  <a:pt x="1431" y="1501"/>
                </a:lnTo>
                <a:lnTo>
                  <a:pt x="1432" y="1502"/>
                </a:lnTo>
                <a:lnTo>
                  <a:pt x="1431" y="1505"/>
                </a:lnTo>
                <a:lnTo>
                  <a:pt x="1429" y="1508"/>
                </a:lnTo>
                <a:lnTo>
                  <a:pt x="1427" y="1508"/>
                </a:lnTo>
                <a:lnTo>
                  <a:pt x="1424" y="1509"/>
                </a:lnTo>
                <a:lnTo>
                  <a:pt x="1420" y="1509"/>
                </a:lnTo>
                <a:lnTo>
                  <a:pt x="1419" y="1510"/>
                </a:lnTo>
                <a:lnTo>
                  <a:pt x="1416" y="1511"/>
                </a:lnTo>
                <a:lnTo>
                  <a:pt x="1415" y="1513"/>
                </a:lnTo>
                <a:lnTo>
                  <a:pt x="1414" y="1515"/>
                </a:lnTo>
                <a:lnTo>
                  <a:pt x="1415" y="1518"/>
                </a:lnTo>
                <a:lnTo>
                  <a:pt x="1416" y="1519"/>
                </a:lnTo>
                <a:lnTo>
                  <a:pt x="1419" y="1521"/>
                </a:lnTo>
                <a:lnTo>
                  <a:pt x="1420" y="1523"/>
                </a:lnTo>
                <a:lnTo>
                  <a:pt x="1424" y="1526"/>
                </a:lnTo>
                <a:lnTo>
                  <a:pt x="1437" y="1536"/>
                </a:lnTo>
                <a:lnTo>
                  <a:pt x="1410" y="1535"/>
                </a:lnTo>
                <a:lnTo>
                  <a:pt x="1406" y="1539"/>
                </a:lnTo>
                <a:lnTo>
                  <a:pt x="1402" y="1539"/>
                </a:lnTo>
                <a:lnTo>
                  <a:pt x="1386" y="1539"/>
                </a:lnTo>
                <a:lnTo>
                  <a:pt x="1368" y="1539"/>
                </a:lnTo>
                <a:lnTo>
                  <a:pt x="1359" y="1536"/>
                </a:lnTo>
                <a:lnTo>
                  <a:pt x="1350" y="1532"/>
                </a:lnTo>
                <a:lnTo>
                  <a:pt x="1339" y="1526"/>
                </a:lnTo>
                <a:lnTo>
                  <a:pt x="1325" y="1522"/>
                </a:lnTo>
                <a:lnTo>
                  <a:pt x="1318" y="1518"/>
                </a:lnTo>
                <a:lnTo>
                  <a:pt x="1313" y="1515"/>
                </a:lnTo>
                <a:lnTo>
                  <a:pt x="1312" y="1514"/>
                </a:lnTo>
                <a:lnTo>
                  <a:pt x="1308" y="1510"/>
                </a:lnTo>
                <a:lnTo>
                  <a:pt x="1305" y="1508"/>
                </a:lnTo>
                <a:lnTo>
                  <a:pt x="1304" y="1506"/>
                </a:lnTo>
                <a:lnTo>
                  <a:pt x="1300" y="1502"/>
                </a:lnTo>
                <a:lnTo>
                  <a:pt x="1289" y="1493"/>
                </a:lnTo>
                <a:lnTo>
                  <a:pt x="1285" y="1492"/>
                </a:lnTo>
                <a:lnTo>
                  <a:pt x="1285" y="1491"/>
                </a:lnTo>
                <a:lnTo>
                  <a:pt x="1284" y="1489"/>
                </a:lnTo>
                <a:lnTo>
                  <a:pt x="1283" y="1489"/>
                </a:lnTo>
                <a:lnTo>
                  <a:pt x="1283" y="1488"/>
                </a:lnTo>
                <a:lnTo>
                  <a:pt x="1281" y="1488"/>
                </a:lnTo>
                <a:lnTo>
                  <a:pt x="1280" y="1488"/>
                </a:lnTo>
                <a:lnTo>
                  <a:pt x="1279" y="1488"/>
                </a:lnTo>
                <a:lnTo>
                  <a:pt x="1278" y="1488"/>
                </a:lnTo>
                <a:lnTo>
                  <a:pt x="1278" y="1487"/>
                </a:lnTo>
                <a:lnTo>
                  <a:pt x="1278" y="1485"/>
                </a:lnTo>
                <a:lnTo>
                  <a:pt x="1278" y="1484"/>
                </a:lnTo>
                <a:lnTo>
                  <a:pt x="1278" y="1483"/>
                </a:lnTo>
                <a:lnTo>
                  <a:pt x="1276" y="1483"/>
                </a:lnTo>
                <a:lnTo>
                  <a:pt x="1276" y="1481"/>
                </a:lnTo>
                <a:lnTo>
                  <a:pt x="1275" y="1481"/>
                </a:lnTo>
                <a:lnTo>
                  <a:pt x="1274" y="1481"/>
                </a:lnTo>
                <a:lnTo>
                  <a:pt x="1272" y="1481"/>
                </a:lnTo>
                <a:lnTo>
                  <a:pt x="1271" y="1481"/>
                </a:lnTo>
                <a:lnTo>
                  <a:pt x="1270" y="1481"/>
                </a:lnTo>
                <a:lnTo>
                  <a:pt x="1268" y="1481"/>
                </a:lnTo>
                <a:lnTo>
                  <a:pt x="1268" y="1483"/>
                </a:lnTo>
                <a:lnTo>
                  <a:pt x="1267" y="1483"/>
                </a:lnTo>
                <a:lnTo>
                  <a:pt x="1262" y="1480"/>
                </a:lnTo>
                <a:lnTo>
                  <a:pt x="1262" y="1479"/>
                </a:lnTo>
                <a:lnTo>
                  <a:pt x="1262" y="1477"/>
                </a:lnTo>
                <a:lnTo>
                  <a:pt x="1261" y="1477"/>
                </a:lnTo>
                <a:lnTo>
                  <a:pt x="1261" y="1476"/>
                </a:lnTo>
                <a:lnTo>
                  <a:pt x="1262" y="1476"/>
                </a:lnTo>
                <a:lnTo>
                  <a:pt x="1263" y="1476"/>
                </a:lnTo>
                <a:lnTo>
                  <a:pt x="1264" y="1476"/>
                </a:lnTo>
                <a:lnTo>
                  <a:pt x="1266" y="1476"/>
                </a:lnTo>
                <a:lnTo>
                  <a:pt x="1266" y="1475"/>
                </a:lnTo>
                <a:lnTo>
                  <a:pt x="1266" y="1474"/>
                </a:lnTo>
                <a:lnTo>
                  <a:pt x="1264" y="1474"/>
                </a:lnTo>
                <a:lnTo>
                  <a:pt x="1264" y="1472"/>
                </a:lnTo>
                <a:lnTo>
                  <a:pt x="1264" y="1471"/>
                </a:lnTo>
                <a:lnTo>
                  <a:pt x="1263" y="1471"/>
                </a:lnTo>
                <a:lnTo>
                  <a:pt x="1262" y="1471"/>
                </a:lnTo>
                <a:lnTo>
                  <a:pt x="1262" y="1470"/>
                </a:lnTo>
                <a:lnTo>
                  <a:pt x="1261" y="1470"/>
                </a:lnTo>
                <a:lnTo>
                  <a:pt x="1261" y="1468"/>
                </a:lnTo>
                <a:lnTo>
                  <a:pt x="1261" y="1470"/>
                </a:lnTo>
                <a:lnTo>
                  <a:pt x="1259" y="1468"/>
                </a:lnTo>
                <a:lnTo>
                  <a:pt x="1258" y="1468"/>
                </a:lnTo>
                <a:lnTo>
                  <a:pt x="1258" y="1467"/>
                </a:lnTo>
                <a:lnTo>
                  <a:pt x="1257" y="1467"/>
                </a:lnTo>
                <a:lnTo>
                  <a:pt x="1255" y="1467"/>
                </a:lnTo>
                <a:lnTo>
                  <a:pt x="1255" y="1466"/>
                </a:lnTo>
                <a:lnTo>
                  <a:pt x="1254" y="1466"/>
                </a:lnTo>
                <a:lnTo>
                  <a:pt x="1253" y="1466"/>
                </a:lnTo>
                <a:lnTo>
                  <a:pt x="1251" y="1466"/>
                </a:lnTo>
                <a:lnTo>
                  <a:pt x="1250" y="1466"/>
                </a:lnTo>
                <a:lnTo>
                  <a:pt x="1249" y="1466"/>
                </a:lnTo>
                <a:lnTo>
                  <a:pt x="1247" y="1466"/>
                </a:lnTo>
                <a:lnTo>
                  <a:pt x="1247" y="1464"/>
                </a:lnTo>
                <a:lnTo>
                  <a:pt x="1247" y="1466"/>
                </a:lnTo>
                <a:lnTo>
                  <a:pt x="1246" y="1466"/>
                </a:lnTo>
                <a:lnTo>
                  <a:pt x="1245" y="1464"/>
                </a:lnTo>
                <a:lnTo>
                  <a:pt x="1243" y="1463"/>
                </a:lnTo>
                <a:lnTo>
                  <a:pt x="1242" y="1463"/>
                </a:lnTo>
                <a:lnTo>
                  <a:pt x="1242" y="1462"/>
                </a:lnTo>
                <a:lnTo>
                  <a:pt x="1241" y="1462"/>
                </a:lnTo>
                <a:lnTo>
                  <a:pt x="1241" y="1460"/>
                </a:lnTo>
                <a:lnTo>
                  <a:pt x="1240" y="1460"/>
                </a:lnTo>
                <a:lnTo>
                  <a:pt x="1238" y="1459"/>
                </a:lnTo>
                <a:lnTo>
                  <a:pt x="1237" y="1459"/>
                </a:lnTo>
                <a:lnTo>
                  <a:pt x="1236" y="1458"/>
                </a:lnTo>
                <a:lnTo>
                  <a:pt x="1236" y="1456"/>
                </a:lnTo>
                <a:lnTo>
                  <a:pt x="1234" y="1456"/>
                </a:lnTo>
                <a:lnTo>
                  <a:pt x="1233" y="1455"/>
                </a:lnTo>
                <a:lnTo>
                  <a:pt x="1228" y="1455"/>
                </a:lnTo>
                <a:lnTo>
                  <a:pt x="1225" y="1453"/>
                </a:lnTo>
                <a:lnTo>
                  <a:pt x="1223" y="1450"/>
                </a:lnTo>
                <a:lnTo>
                  <a:pt x="1224" y="1449"/>
                </a:lnTo>
                <a:lnTo>
                  <a:pt x="1223" y="1447"/>
                </a:lnTo>
                <a:lnTo>
                  <a:pt x="1223" y="1446"/>
                </a:lnTo>
                <a:lnTo>
                  <a:pt x="1223" y="1445"/>
                </a:lnTo>
                <a:lnTo>
                  <a:pt x="1221" y="1445"/>
                </a:lnTo>
                <a:lnTo>
                  <a:pt x="1221" y="1443"/>
                </a:lnTo>
                <a:lnTo>
                  <a:pt x="1221" y="1442"/>
                </a:lnTo>
                <a:lnTo>
                  <a:pt x="1220" y="1442"/>
                </a:lnTo>
                <a:lnTo>
                  <a:pt x="1220" y="1441"/>
                </a:lnTo>
                <a:lnTo>
                  <a:pt x="1219" y="1441"/>
                </a:lnTo>
                <a:lnTo>
                  <a:pt x="1219" y="1439"/>
                </a:lnTo>
                <a:lnTo>
                  <a:pt x="1217" y="1439"/>
                </a:lnTo>
                <a:lnTo>
                  <a:pt x="1217" y="1438"/>
                </a:lnTo>
                <a:lnTo>
                  <a:pt x="1215" y="1434"/>
                </a:lnTo>
                <a:lnTo>
                  <a:pt x="1213" y="1433"/>
                </a:lnTo>
                <a:lnTo>
                  <a:pt x="1213" y="1432"/>
                </a:lnTo>
                <a:lnTo>
                  <a:pt x="1213" y="1430"/>
                </a:lnTo>
                <a:lnTo>
                  <a:pt x="1213" y="1429"/>
                </a:lnTo>
                <a:lnTo>
                  <a:pt x="1213" y="1428"/>
                </a:lnTo>
                <a:lnTo>
                  <a:pt x="1212" y="1428"/>
                </a:lnTo>
                <a:lnTo>
                  <a:pt x="1211" y="1428"/>
                </a:lnTo>
                <a:lnTo>
                  <a:pt x="1209" y="1428"/>
                </a:lnTo>
                <a:lnTo>
                  <a:pt x="1208" y="1428"/>
                </a:lnTo>
                <a:lnTo>
                  <a:pt x="1208" y="1426"/>
                </a:lnTo>
                <a:lnTo>
                  <a:pt x="1200" y="1421"/>
                </a:lnTo>
                <a:lnTo>
                  <a:pt x="1194" y="1419"/>
                </a:lnTo>
                <a:lnTo>
                  <a:pt x="1187" y="1417"/>
                </a:lnTo>
                <a:lnTo>
                  <a:pt x="1183" y="1417"/>
                </a:lnTo>
                <a:lnTo>
                  <a:pt x="1183" y="1416"/>
                </a:lnTo>
                <a:lnTo>
                  <a:pt x="1182" y="1416"/>
                </a:lnTo>
                <a:lnTo>
                  <a:pt x="1182" y="1415"/>
                </a:lnTo>
                <a:lnTo>
                  <a:pt x="1181" y="1413"/>
                </a:lnTo>
                <a:lnTo>
                  <a:pt x="1179" y="1413"/>
                </a:lnTo>
                <a:lnTo>
                  <a:pt x="1178" y="1413"/>
                </a:lnTo>
                <a:lnTo>
                  <a:pt x="1177" y="1413"/>
                </a:lnTo>
                <a:lnTo>
                  <a:pt x="1175" y="1413"/>
                </a:lnTo>
                <a:lnTo>
                  <a:pt x="1174" y="1413"/>
                </a:lnTo>
                <a:lnTo>
                  <a:pt x="1174" y="1412"/>
                </a:lnTo>
                <a:lnTo>
                  <a:pt x="1173" y="1412"/>
                </a:lnTo>
                <a:lnTo>
                  <a:pt x="1171" y="1411"/>
                </a:lnTo>
                <a:lnTo>
                  <a:pt x="1170" y="1411"/>
                </a:lnTo>
                <a:lnTo>
                  <a:pt x="1169" y="1411"/>
                </a:lnTo>
                <a:lnTo>
                  <a:pt x="1168" y="1411"/>
                </a:lnTo>
                <a:lnTo>
                  <a:pt x="1166" y="1411"/>
                </a:lnTo>
                <a:lnTo>
                  <a:pt x="1165" y="1411"/>
                </a:lnTo>
                <a:lnTo>
                  <a:pt x="1164" y="1411"/>
                </a:lnTo>
                <a:lnTo>
                  <a:pt x="1162" y="1411"/>
                </a:lnTo>
                <a:lnTo>
                  <a:pt x="1161" y="1411"/>
                </a:lnTo>
                <a:lnTo>
                  <a:pt x="1160" y="1411"/>
                </a:lnTo>
                <a:lnTo>
                  <a:pt x="1158" y="1411"/>
                </a:lnTo>
                <a:lnTo>
                  <a:pt x="1158" y="1412"/>
                </a:lnTo>
                <a:lnTo>
                  <a:pt x="1158" y="1411"/>
                </a:lnTo>
                <a:lnTo>
                  <a:pt x="1157" y="1411"/>
                </a:lnTo>
                <a:lnTo>
                  <a:pt x="1156" y="1411"/>
                </a:lnTo>
                <a:lnTo>
                  <a:pt x="1154" y="1412"/>
                </a:lnTo>
                <a:lnTo>
                  <a:pt x="1154" y="1411"/>
                </a:lnTo>
                <a:lnTo>
                  <a:pt x="1153" y="1411"/>
                </a:lnTo>
                <a:lnTo>
                  <a:pt x="1152" y="1411"/>
                </a:lnTo>
                <a:lnTo>
                  <a:pt x="1151" y="1411"/>
                </a:lnTo>
                <a:lnTo>
                  <a:pt x="1149" y="1411"/>
                </a:lnTo>
                <a:lnTo>
                  <a:pt x="1149" y="1412"/>
                </a:lnTo>
                <a:lnTo>
                  <a:pt x="1149" y="1413"/>
                </a:lnTo>
                <a:lnTo>
                  <a:pt x="1148" y="1412"/>
                </a:lnTo>
                <a:lnTo>
                  <a:pt x="1147" y="1412"/>
                </a:lnTo>
                <a:lnTo>
                  <a:pt x="1145" y="1413"/>
                </a:lnTo>
                <a:lnTo>
                  <a:pt x="1144" y="1413"/>
                </a:lnTo>
                <a:lnTo>
                  <a:pt x="1144" y="1415"/>
                </a:lnTo>
                <a:lnTo>
                  <a:pt x="1143" y="1415"/>
                </a:lnTo>
                <a:lnTo>
                  <a:pt x="1143" y="1413"/>
                </a:lnTo>
                <a:lnTo>
                  <a:pt x="1141" y="1413"/>
                </a:lnTo>
                <a:lnTo>
                  <a:pt x="1140" y="1413"/>
                </a:lnTo>
                <a:lnTo>
                  <a:pt x="1139" y="1413"/>
                </a:lnTo>
                <a:lnTo>
                  <a:pt x="1137" y="1413"/>
                </a:lnTo>
                <a:lnTo>
                  <a:pt x="1136" y="1413"/>
                </a:lnTo>
                <a:lnTo>
                  <a:pt x="1135" y="1413"/>
                </a:lnTo>
                <a:lnTo>
                  <a:pt x="1132" y="1415"/>
                </a:lnTo>
                <a:lnTo>
                  <a:pt x="1134" y="1415"/>
                </a:lnTo>
                <a:lnTo>
                  <a:pt x="1134" y="1416"/>
                </a:lnTo>
                <a:lnTo>
                  <a:pt x="1135" y="1416"/>
                </a:lnTo>
                <a:lnTo>
                  <a:pt x="1135" y="1419"/>
                </a:lnTo>
                <a:lnTo>
                  <a:pt x="1135" y="1421"/>
                </a:lnTo>
                <a:lnTo>
                  <a:pt x="1135" y="1422"/>
                </a:lnTo>
                <a:lnTo>
                  <a:pt x="1135" y="1425"/>
                </a:lnTo>
                <a:lnTo>
                  <a:pt x="1134" y="1426"/>
                </a:lnTo>
                <a:lnTo>
                  <a:pt x="1134" y="1428"/>
                </a:lnTo>
                <a:lnTo>
                  <a:pt x="1134" y="1429"/>
                </a:lnTo>
                <a:lnTo>
                  <a:pt x="1132" y="1432"/>
                </a:lnTo>
                <a:lnTo>
                  <a:pt x="1130" y="1439"/>
                </a:lnTo>
                <a:lnTo>
                  <a:pt x="1130" y="1441"/>
                </a:lnTo>
                <a:lnTo>
                  <a:pt x="1130" y="1442"/>
                </a:lnTo>
                <a:lnTo>
                  <a:pt x="1130" y="1443"/>
                </a:lnTo>
                <a:lnTo>
                  <a:pt x="1130" y="1445"/>
                </a:lnTo>
                <a:lnTo>
                  <a:pt x="1130" y="1446"/>
                </a:lnTo>
                <a:lnTo>
                  <a:pt x="1127" y="1446"/>
                </a:lnTo>
                <a:lnTo>
                  <a:pt x="1126" y="1447"/>
                </a:lnTo>
                <a:lnTo>
                  <a:pt x="1124" y="1447"/>
                </a:lnTo>
                <a:lnTo>
                  <a:pt x="1122" y="1449"/>
                </a:lnTo>
                <a:lnTo>
                  <a:pt x="1120" y="1450"/>
                </a:lnTo>
                <a:lnTo>
                  <a:pt x="1118" y="1451"/>
                </a:lnTo>
                <a:lnTo>
                  <a:pt x="1115" y="1453"/>
                </a:lnTo>
                <a:lnTo>
                  <a:pt x="1113" y="1453"/>
                </a:lnTo>
                <a:lnTo>
                  <a:pt x="1111" y="1454"/>
                </a:lnTo>
                <a:lnTo>
                  <a:pt x="1109" y="1454"/>
                </a:lnTo>
                <a:lnTo>
                  <a:pt x="1107" y="1455"/>
                </a:lnTo>
                <a:lnTo>
                  <a:pt x="1105" y="1455"/>
                </a:lnTo>
                <a:lnTo>
                  <a:pt x="1105" y="1454"/>
                </a:lnTo>
                <a:lnTo>
                  <a:pt x="1103" y="1453"/>
                </a:lnTo>
                <a:lnTo>
                  <a:pt x="1098" y="1456"/>
                </a:lnTo>
                <a:lnTo>
                  <a:pt x="1096" y="1460"/>
                </a:lnTo>
                <a:lnTo>
                  <a:pt x="1082" y="1464"/>
                </a:lnTo>
                <a:lnTo>
                  <a:pt x="1076" y="1468"/>
                </a:lnTo>
                <a:lnTo>
                  <a:pt x="1050" y="1481"/>
                </a:lnTo>
                <a:lnTo>
                  <a:pt x="1039" y="1485"/>
                </a:lnTo>
                <a:lnTo>
                  <a:pt x="1027" y="1489"/>
                </a:lnTo>
                <a:lnTo>
                  <a:pt x="1024" y="1491"/>
                </a:lnTo>
                <a:lnTo>
                  <a:pt x="1017" y="1493"/>
                </a:lnTo>
                <a:lnTo>
                  <a:pt x="1016" y="1498"/>
                </a:lnTo>
                <a:lnTo>
                  <a:pt x="1016" y="1501"/>
                </a:lnTo>
                <a:lnTo>
                  <a:pt x="1016" y="1502"/>
                </a:lnTo>
                <a:lnTo>
                  <a:pt x="1016" y="1506"/>
                </a:lnTo>
                <a:lnTo>
                  <a:pt x="1017" y="1513"/>
                </a:lnTo>
                <a:lnTo>
                  <a:pt x="1016" y="1519"/>
                </a:lnTo>
                <a:lnTo>
                  <a:pt x="1018" y="1542"/>
                </a:lnTo>
                <a:lnTo>
                  <a:pt x="1018" y="1543"/>
                </a:lnTo>
                <a:lnTo>
                  <a:pt x="1018" y="1544"/>
                </a:lnTo>
                <a:lnTo>
                  <a:pt x="1020" y="1544"/>
                </a:lnTo>
                <a:lnTo>
                  <a:pt x="1021" y="1545"/>
                </a:lnTo>
                <a:lnTo>
                  <a:pt x="1021" y="1547"/>
                </a:lnTo>
                <a:lnTo>
                  <a:pt x="1022" y="1548"/>
                </a:lnTo>
                <a:lnTo>
                  <a:pt x="1022" y="1549"/>
                </a:lnTo>
                <a:lnTo>
                  <a:pt x="1022" y="1551"/>
                </a:lnTo>
                <a:lnTo>
                  <a:pt x="1024" y="1552"/>
                </a:lnTo>
                <a:lnTo>
                  <a:pt x="1024" y="1553"/>
                </a:lnTo>
                <a:lnTo>
                  <a:pt x="1024" y="1555"/>
                </a:lnTo>
                <a:lnTo>
                  <a:pt x="1024" y="1556"/>
                </a:lnTo>
                <a:lnTo>
                  <a:pt x="1024" y="1557"/>
                </a:lnTo>
                <a:lnTo>
                  <a:pt x="1024" y="1559"/>
                </a:lnTo>
                <a:lnTo>
                  <a:pt x="1024" y="1560"/>
                </a:lnTo>
                <a:lnTo>
                  <a:pt x="1022" y="1560"/>
                </a:lnTo>
                <a:lnTo>
                  <a:pt x="1022" y="1561"/>
                </a:lnTo>
                <a:lnTo>
                  <a:pt x="1021" y="1561"/>
                </a:lnTo>
                <a:lnTo>
                  <a:pt x="1021" y="1563"/>
                </a:lnTo>
                <a:lnTo>
                  <a:pt x="1021" y="1564"/>
                </a:lnTo>
                <a:lnTo>
                  <a:pt x="1020" y="1565"/>
                </a:lnTo>
                <a:lnTo>
                  <a:pt x="1020" y="1566"/>
                </a:lnTo>
                <a:lnTo>
                  <a:pt x="1020" y="1568"/>
                </a:lnTo>
                <a:lnTo>
                  <a:pt x="1021" y="1569"/>
                </a:lnTo>
                <a:lnTo>
                  <a:pt x="1022" y="1569"/>
                </a:lnTo>
                <a:lnTo>
                  <a:pt x="1025" y="1569"/>
                </a:lnTo>
                <a:lnTo>
                  <a:pt x="1025" y="1570"/>
                </a:lnTo>
                <a:lnTo>
                  <a:pt x="1026" y="1570"/>
                </a:lnTo>
                <a:lnTo>
                  <a:pt x="1027" y="1570"/>
                </a:lnTo>
                <a:lnTo>
                  <a:pt x="1027" y="1572"/>
                </a:lnTo>
                <a:lnTo>
                  <a:pt x="1027" y="1573"/>
                </a:lnTo>
                <a:lnTo>
                  <a:pt x="1029" y="1573"/>
                </a:lnTo>
                <a:lnTo>
                  <a:pt x="1029" y="1574"/>
                </a:lnTo>
                <a:lnTo>
                  <a:pt x="1027" y="1576"/>
                </a:lnTo>
                <a:lnTo>
                  <a:pt x="1027" y="1577"/>
                </a:lnTo>
                <a:lnTo>
                  <a:pt x="1029" y="1578"/>
                </a:lnTo>
                <a:lnTo>
                  <a:pt x="1030" y="1580"/>
                </a:lnTo>
                <a:lnTo>
                  <a:pt x="1033" y="1583"/>
                </a:lnTo>
                <a:lnTo>
                  <a:pt x="1035" y="1585"/>
                </a:lnTo>
                <a:lnTo>
                  <a:pt x="1037" y="1586"/>
                </a:lnTo>
                <a:lnTo>
                  <a:pt x="1037" y="1587"/>
                </a:lnTo>
                <a:lnTo>
                  <a:pt x="1038" y="1589"/>
                </a:lnTo>
                <a:lnTo>
                  <a:pt x="1038" y="1590"/>
                </a:lnTo>
                <a:lnTo>
                  <a:pt x="1038" y="1591"/>
                </a:lnTo>
                <a:lnTo>
                  <a:pt x="1035" y="1593"/>
                </a:lnTo>
                <a:lnTo>
                  <a:pt x="1034" y="1593"/>
                </a:lnTo>
                <a:lnTo>
                  <a:pt x="1033" y="1593"/>
                </a:lnTo>
                <a:lnTo>
                  <a:pt x="1030" y="1593"/>
                </a:lnTo>
                <a:lnTo>
                  <a:pt x="1029" y="1591"/>
                </a:lnTo>
                <a:lnTo>
                  <a:pt x="1027" y="1591"/>
                </a:lnTo>
                <a:lnTo>
                  <a:pt x="1027" y="1590"/>
                </a:lnTo>
                <a:lnTo>
                  <a:pt x="1026" y="1590"/>
                </a:lnTo>
                <a:lnTo>
                  <a:pt x="1025" y="1589"/>
                </a:lnTo>
                <a:lnTo>
                  <a:pt x="1024" y="1589"/>
                </a:lnTo>
                <a:lnTo>
                  <a:pt x="1022" y="1589"/>
                </a:lnTo>
                <a:lnTo>
                  <a:pt x="1022" y="1587"/>
                </a:lnTo>
                <a:lnTo>
                  <a:pt x="1021" y="1587"/>
                </a:lnTo>
                <a:lnTo>
                  <a:pt x="1020" y="1587"/>
                </a:lnTo>
                <a:lnTo>
                  <a:pt x="1018" y="1587"/>
                </a:lnTo>
                <a:lnTo>
                  <a:pt x="1017" y="1587"/>
                </a:lnTo>
                <a:lnTo>
                  <a:pt x="1017" y="1589"/>
                </a:lnTo>
                <a:lnTo>
                  <a:pt x="1016" y="1589"/>
                </a:lnTo>
                <a:lnTo>
                  <a:pt x="1014" y="1590"/>
                </a:lnTo>
                <a:lnTo>
                  <a:pt x="1013" y="1590"/>
                </a:lnTo>
                <a:lnTo>
                  <a:pt x="1012" y="1590"/>
                </a:lnTo>
                <a:lnTo>
                  <a:pt x="1010" y="1591"/>
                </a:lnTo>
                <a:lnTo>
                  <a:pt x="1009" y="1591"/>
                </a:lnTo>
                <a:lnTo>
                  <a:pt x="1008" y="1591"/>
                </a:lnTo>
                <a:lnTo>
                  <a:pt x="1007" y="1591"/>
                </a:lnTo>
                <a:lnTo>
                  <a:pt x="1005" y="1593"/>
                </a:lnTo>
                <a:lnTo>
                  <a:pt x="1005" y="1594"/>
                </a:lnTo>
                <a:lnTo>
                  <a:pt x="1004" y="1594"/>
                </a:lnTo>
                <a:lnTo>
                  <a:pt x="1003" y="1594"/>
                </a:lnTo>
                <a:lnTo>
                  <a:pt x="1001" y="1594"/>
                </a:lnTo>
                <a:lnTo>
                  <a:pt x="1000" y="1595"/>
                </a:lnTo>
                <a:lnTo>
                  <a:pt x="1000" y="1597"/>
                </a:lnTo>
                <a:lnTo>
                  <a:pt x="999" y="1597"/>
                </a:lnTo>
                <a:lnTo>
                  <a:pt x="997" y="1598"/>
                </a:lnTo>
                <a:lnTo>
                  <a:pt x="996" y="1599"/>
                </a:lnTo>
                <a:lnTo>
                  <a:pt x="996" y="1600"/>
                </a:lnTo>
                <a:lnTo>
                  <a:pt x="996" y="1602"/>
                </a:lnTo>
                <a:lnTo>
                  <a:pt x="995" y="1602"/>
                </a:lnTo>
                <a:lnTo>
                  <a:pt x="993" y="1603"/>
                </a:lnTo>
                <a:lnTo>
                  <a:pt x="993" y="1604"/>
                </a:lnTo>
                <a:lnTo>
                  <a:pt x="992" y="1604"/>
                </a:lnTo>
                <a:lnTo>
                  <a:pt x="992" y="1606"/>
                </a:lnTo>
                <a:lnTo>
                  <a:pt x="991" y="1606"/>
                </a:lnTo>
                <a:lnTo>
                  <a:pt x="990" y="1606"/>
                </a:lnTo>
                <a:lnTo>
                  <a:pt x="988" y="1607"/>
                </a:lnTo>
                <a:lnTo>
                  <a:pt x="987" y="1607"/>
                </a:lnTo>
                <a:lnTo>
                  <a:pt x="986" y="1608"/>
                </a:lnTo>
                <a:lnTo>
                  <a:pt x="986" y="1610"/>
                </a:lnTo>
                <a:lnTo>
                  <a:pt x="984" y="1608"/>
                </a:lnTo>
                <a:lnTo>
                  <a:pt x="983" y="1608"/>
                </a:lnTo>
                <a:lnTo>
                  <a:pt x="982" y="1607"/>
                </a:lnTo>
                <a:lnTo>
                  <a:pt x="982" y="1608"/>
                </a:lnTo>
                <a:lnTo>
                  <a:pt x="980" y="1608"/>
                </a:lnTo>
                <a:lnTo>
                  <a:pt x="979" y="1608"/>
                </a:lnTo>
                <a:lnTo>
                  <a:pt x="978" y="1608"/>
                </a:lnTo>
                <a:lnTo>
                  <a:pt x="976" y="1608"/>
                </a:lnTo>
                <a:lnTo>
                  <a:pt x="975" y="1607"/>
                </a:lnTo>
                <a:lnTo>
                  <a:pt x="974" y="1606"/>
                </a:lnTo>
                <a:lnTo>
                  <a:pt x="974" y="1607"/>
                </a:lnTo>
                <a:lnTo>
                  <a:pt x="973" y="1607"/>
                </a:lnTo>
                <a:lnTo>
                  <a:pt x="971" y="1607"/>
                </a:lnTo>
                <a:lnTo>
                  <a:pt x="970" y="1607"/>
                </a:lnTo>
                <a:lnTo>
                  <a:pt x="969" y="1607"/>
                </a:lnTo>
                <a:lnTo>
                  <a:pt x="969" y="1606"/>
                </a:lnTo>
                <a:lnTo>
                  <a:pt x="967" y="1606"/>
                </a:lnTo>
                <a:lnTo>
                  <a:pt x="965" y="1606"/>
                </a:lnTo>
                <a:lnTo>
                  <a:pt x="965" y="1607"/>
                </a:lnTo>
                <a:lnTo>
                  <a:pt x="963" y="1607"/>
                </a:lnTo>
                <a:lnTo>
                  <a:pt x="962" y="1606"/>
                </a:lnTo>
                <a:lnTo>
                  <a:pt x="961" y="1604"/>
                </a:lnTo>
                <a:lnTo>
                  <a:pt x="959" y="1604"/>
                </a:lnTo>
                <a:lnTo>
                  <a:pt x="958" y="1606"/>
                </a:lnTo>
                <a:lnTo>
                  <a:pt x="957" y="1606"/>
                </a:lnTo>
                <a:lnTo>
                  <a:pt x="955" y="1606"/>
                </a:lnTo>
                <a:lnTo>
                  <a:pt x="955" y="1604"/>
                </a:lnTo>
                <a:lnTo>
                  <a:pt x="954" y="1602"/>
                </a:lnTo>
                <a:lnTo>
                  <a:pt x="953" y="1602"/>
                </a:lnTo>
                <a:lnTo>
                  <a:pt x="953" y="1600"/>
                </a:lnTo>
                <a:lnTo>
                  <a:pt x="953" y="1599"/>
                </a:lnTo>
                <a:lnTo>
                  <a:pt x="953" y="1598"/>
                </a:lnTo>
                <a:lnTo>
                  <a:pt x="953" y="1597"/>
                </a:lnTo>
                <a:lnTo>
                  <a:pt x="953" y="1595"/>
                </a:lnTo>
                <a:lnTo>
                  <a:pt x="953" y="1594"/>
                </a:lnTo>
                <a:lnTo>
                  <a:pt x="953" y="1593"/>
                </a:lnTo>
                <a:lnTo>
                  <a:pt x="954" y="1593"/>
                </a:lnTo>
                <a:lnTo>
                  <a:pt x="954" y="1591"/>
                </a:lnTo>
                <a:lnTo>
                  <a:pt x="954" y="1590"/>
                </a:lnTo>
                <a:lnTo>
                  <a:pt x="954" y="1589"/>
                </a:lnTo>
                <a:lnTo>
                  <a:pt x="954" y="1587"/>
                </a:lnTo>
                <a:lnTo>
                  <a:pt x="954" y="1586"/>
                </a:lnTo>
                <a:lnTo>
                  <a:pt x="954" y="1585"/>
                </a:lnTo>
                <a:lnTo>
                  <a:pt x="954" y="1583"/>
                </a:lnTo>
                <a:lnTo>
                  <a:pt x="953" y="1582"/>
                </a:lnTo>
                <a:lnTo>
                  <a:pt x="953" y="1581"/>
                </a:lnTo>
                <a:lnTo>
                  <a:pt x="953" y="1580"/>
                </a:lnTo>
                <a:lnTo>
                  <a:pt x="953" y="1578"/>
                </a:lnTo>
                <a:lnTo>
                  <a:pt x="952" y="1577"/>
                </a:lnTo>
                <a:lnTo>
                  <a:pt x="952" y="1576"/>
                </a:lnTo>
                <a:lnTo>
                  <a:pt x="950" y="1576"/>
                </a:lnTo>
                <a:lnTo>
                  <a:pt x="950" y="1574"/>
                </a:lnTo>
                <a:lnTo>
                  <a:pt x="950" y="1573"/>
                </a:lnTo>
                <a:lnTo>
                  <a:pt x="950" y="1572"/>
                </a:lnTo>
                <a:lnTo>
                  <a:pt x="950" y="1570"/>
                </a:lnTo>
                <a:lnTo>
                  <a:pt x="950" y="1569"/>
                </a:lnTo>
                <a:lnTo>
                  <a:pt x="950" y="1568"/>
                </a:lnTo>
                <a:lnTo>
                  <a:pt x="952" y="1566"/>
                </a:lnTo>
                <a:lnTo>
                  <a:pt x="950" y="1566"/>
                </a:lnTo>
                <a:lnTo>
                  <a:pt x="950" y="1565"/>
                </a:lnTo>
                <a:lnTo>
                  <a:pt x="950" y="1564"/>
                </a:lnTo>
                <a:lnTo>
                  <a:pt x="950" y="1563"/>
                </a:lnTo>
                <a:lnTo>
                  <a:pt x="952" y="1563"/>
                </a:lnTo>
                <a:lnTo>
                  <a:pt x="952" y="1561"/>
                </a:lnTo>
                <a:lnTo>
                  <a:pt x="953" y="1560"/>
                </a:lnTo>
                <a:lnTo>
                  <a:pt x="953" y="1559"/>
                </a:lnTo>
                <a:lnTo>
                  <a:pt x="954" y="1559"/>
                </a:lnTo>
                <a:lnTo>
                  <a:pt x="954" y="1557"/>
                </a:lnTo>
                <a:lnTo>
                  <a:pt x="955" y="1557"/>
                </a:lnTo>
                <a:lnTo>
                  <a:pt x="955" y="1556"/>
                </a:lnTo>
                <a:lnTo>
                  <a:pt x="955" y="1555"/>
                </a:lnTo>
                <a:lnTo>
                  <a:pt x="955" y="1553"/>
                </a:lnTo>
                <a:lnTo>
                  <a:pt x="955" y="1552"/>
                </a:lnTo>
                <a:lnTo>
                  <a:pt x="955" y="1551"/>
                </a:lnTo>
                <a:lnTo>
                  <a:pt x="954" y="1551"/>
                </a:lnTo>
                <a:lnTo>
                  <a:pt x="954" y="1549"/>
                </a:lnTo>
                <a:lnTo>
                  <a:pt x="954" y="1548"/>
                </a:lnTo>
                <a:lnTo>
                  <a:pt x="953" y="1548"/>
                </a:lnTo>
                <a:lnTo>
                  <a:pt x="953" y="1547"/>
                </a:lnTo>
                <a:lnTo>
                  <a:pt x="952" y="1545"/>
                </a:lnTo>
                <a:lnTo>
                  <a:pt x="952" y="1544"/>
                </a:lnTo>
                <a:lnTo>
                  <a:pt x="952" y="1543"/>
                </a:lnTo>
                <a:lnTo>
                  <a:pt x="950" y="1542"/>
                </a:lnTo>
                <a:lnTo>
                  <a:pt x="949" y="1540"/>
                </a:lnTo>
                <a:lnTo>
                  <a:pt x="949" y="1539"/>
                </a:lnTo>
                <a:lnTo>
                  <a:pt x="948" y="1539"/>
                </a:lnTo>
                <a:lnTo>
                  <a:pt x="948" y="1538"/>
                </a:lnTo>
                <a:lnTo>
                  <a:pt x="946" y="1538"/>
                </a:lnTo>
                <a:lnTo>
                  <a:pt x="946" y="1536"/>
                </a:lnTo>
                <a:lnTo>
                  <a:pt x="945" y="1536"/>
                </a:lnTo>
                <a:lnTo>
                  <a:pt x="945" y="1535"/>
                </a:lnTo>
                <a:lnTo>
                  <a:pt x="944" y="1535"/>
                </a:lnTo>
                <a:lnTo>
                  <a:pt x="944" y="1534"/>
                </a:lnTo>
                <a:lnTo>
                  <a:pt x="936" y="1521"/>
                </a:lnTo>
                <a:lnTo>
                  <a:pt x="931" y="1513"/>
                </a:lnTo>
                <a:lnTo>
                  <a:pt x="924" y="1502"/>
                </a:lnTo>
                <a:lnTo>
                  <a:pt x="912" y="1484"/>
                </a:lnTo>
                <a:lnTo>
                  <a:pt x="912" y="1480"/>
                </a:lnTo>
                <a:lnTo>
                  <a:pt x="908" y="1472"/>
                </a:lnTo>
                <a:lnTo>
                  <a:pt x="899" y="1462"/>
                </a:lnTo>
                <a:lnTo>
                  <a:pt x="895" y="1458"/>
                </a:lnTo>
                <a:lnTo>
                  <a:pt x="895" y="1456"/>
                </a:lnTo>
                <a:lnTo>
                  <a:pt x="891" y="1453"/>
                </a:lnTo>
                <a:lnTo>
                  <a:pt x="889" y="1445"/>
                </a:lnTo>
                <a:lnTo>
                  <a:pt x="889" y="1442"/>
                </a:lnTo>
                <a:lnTo>
                  <a:pt x="889" y="1441"/>
                </a:lnTo>
                <a:lnTo>
                  <a:pt x="886" y="1436"/>
                </a:lnTo>
                <a:lnTo>
                  <a:pt x="886" y="1434"/>
                </a:lnTo>
                <a:lnTo>
                  <a:pt x="886" y="1433"/>
                </a:lnTo>
                <a:lnTo>
                  <a:pt x="885" y="1432"/>
                </a:lnTo>
                <a:lnTo>
                  <a:pt x="886" y="1430"/>
                </a:lnTo>
                <a:lnTo>
                  <a:pt x="885" y="1429"/>
                </a:lnTo>
                <a:lnTo>
                  <a:pt x="885" y="1428"/>
                </a:lnTo>
                <a:lnTo>
                  <a:pt x="885" y="1426"/>
                </a:lnTo>
                <a:lnTo>
                  <a:pt x="885" y="1425"/>
                </a:lnTo>
                <a:lnTo>
                  <a:pt x="885" y="1424"/>
                </a:lnTo>
                <a:lnTo>
                  <a:pt x="883" y="1424"/>
                </a:lnTo>
                <a:lnTo>
                  <a:pt x="882" y="1422"/>
                </a:lnTo>
                <a:lnTo>
                  <a:pt x="885" y="1421"/>
                </a:lnTo>
                <a:lnTo>
                  <a:pt x="886" y="1421"/>
                </a:lnTo>
                <a:lnTo>
                  <a:pt x="886" y="1420"/>
                </a:lnTo>
                <a:lnTo>
                  <a:pt x="885" y="1419"/>
                </a:lnTo>
                <a:lnTo>
                  <a:pt x="885" y="1417"/>
                </a:lnTo>
                <a:lnTo>
                  <a:pt x="885" y="1416"/>
                </a:lnTo>
                <a:lnTo>
                  <a:pt x="885" y="1415"/>
                </a:lnTo>
                <a:lnTo>
                  <a:pt x="885" y="1413"/>
                </a:lnTo>
                <a:lnTo>
                  <a:pt x="886" y="1412"/>
                </a:lnTo>
                <a:lnTo>
                  <a:pt x="885" y="1411"/>
                </a:lnTo>
                <a:lnTo>
                  <a:pt x="886" y="1409"/>
                </a:lnTo>
                <a:lnTo>
                  <a:pt x="887" y="1408"/>
                </a:lnTo>
                <a:lnTo>
                  <a:pt x="887" y="1407"/>
                </a:lnTo>
                <a:lnTo>
                  <a:pt x="890" y="1405"/>
                </a:lnTo>
                <a:lnTo>
                  <a:pt x="891" y="1404"/>
                </a:lnTo>
                <a:lnTo>
                  <a:pt x="891" y="1403"/>
                </a:lnTo>
                <a:lnTo>
                  <a:pt x="893" y="1402"/>
                </a:lnTo>
                <a:lnTo>
                  <a:pt x="893" y="1400"/>
                </a:lnTo>
                <a:lnTo>
                  <a:pt x="893" y="1399"/>
                </a:lnTo>
                <a:lnTo>
                  <a:pt x="893" y="1398"/>
                </a:lnTo>
                <a:lnTo>
                  <a:pt x="894" y="1398"/>
                </a:lnTo>
                <a:lnTo>
                  <a:pt x="895" y="1396"/>
                </a:lnTo>
                <a:lnTo>
                  <a:pt x="895" y="1395"/>
                </a:lnTo>
                <a:lnTo>
                  <a:pt x="897" y="1394"/>
                </a:lnTo>
                <a:lnTo>
                  <a:pt x="897" y="1392"/>
                </a:lnTo>
                <a:lnTo>
                  <a:pt x="895" y="1391"/>
                </a:lnTo>
                <a:lnTo>
                  <a:pt x="894" y="1390"/>
                </a:lnTo>
                <a:lnTo>
                  <a:pt x="895" y="1390"/>
                </a:lnTo>
                <a:lnTo>
                  <a:pt x="894" y="1388"/>
                </a:lnTo>
                <a:lnTo>
                  <a:pt x="894" y="1387"/>
                </a:lnTo>
                <a:lnTo>
                  <a:pt x="895" y="1386"/>
                </a:lnTo>
                <a:lnTo>
                  <a:pt x="897" y="1384"/>
                </a:lnTo>
                <a:lnTo>
                  <a:pt x="898" y="1383"/>
                </a:lnTo>
                <a:lnTo>
                  <a:pt x="898" y="1382"/>
                </a:lnTo>
                <a:lnTo>
                  <a:pt x="899" y="1381"/>
                </a:lnTo>
                <a:lnTo>
                  <a:pt x="898" y="1379"/>
                </a:lnTo>
                <a:lnTo>
                  <a:pt x="898" y="1378"/>
                </a:lnTo>
                <a:lnTo>
                  <a:pt x="898" y="1377"/>
                </a:lnTo>
                <a:lnTo>
                  <a:pt x="898" y="1375"/>
                </a:lnTo>
                <a:lnTo>
                  <a:pt x="898" y="1374"/>
                </a:lnTo>
                <a:lnTo>
                  <a:pt x="897" y="1374"/>
                </a:lnTo>
                <a:lnTo>
                  <a:pt x="897" y="1373"/>
                </a:lnTo>
                <a:lnTo>
                  <a:pt x="897" y="1370"/>
                </a:lnTo>
                <a:lnTo>
                  <a:pt x="895" y="1370"/>
                </a:lnTo>
                <a:lnTo>
                  <a:pt x="897" y="1369"/>
                </a:lnTo>
                <a:lnTo>
                  <a:pt x="897" y="1367"/>
                </a:lnTo>
                <a:lnTo>
                  <a:pt x="897" y="1366"/>
                </a:lnTo>
                <a:lnTo>
                  <a:pt x="895" y="1365"/>
                </a:lnTo>
                <a:lnTo>
                  <a:pt x="895" y="1364"/>
                </a:lnTo>
                <a:lnTo>
                  <a:pt x="895" y="1362"/>
                </a:lnTo>
                <a:lnTo>
                  <a:pt x="897" y="1361"/>
                </a:lnTo>
                <a:lnTo>
                  <a:pt x="895" y="1360"/>
                </a:lnTo>
                <a:lnTo>
                  <a:pt x="897" y="1358"/>
                </a:lnTo>
                <a:lnTo>
                  <a:pt x="898" y="1358"/>
                </a:lnTo>
                <a:lnTo>
                  <a:pt x="898" y="1357"/>
                </a:lnTo>
                <a:lnTo>
                  <a:pt x="897" y="1356"/>
                </a:lnTo>
                <a:lnTo>
                  <a:pt x="898" y="1354"/>
                </a:lnTo>
                <a:lnTo>
                  <a:pt x="898" y="1353"/>
                </a:lnTo>
                <a:lnTo>
                  <a:pt x="897" y="1352"/>
                </a:lnTo>
                <a:lnTo>
                  <a:pt x="895" y="1352"/>
                </a:lnTo>
                <a:lnTo>
                  <a:pt x="894" y="1350"/>
                </a:lnTo>
                <a:lnTo>
                  <a:pt x="893" y="1349"/>
                </a:lnTo>
                <a:lnTo>
                  <a:pt x="893" y="1348"/>
                </a:lnTo>
                <a:lnTo>
                  <a:pt x="894" y="1347"/>
                </a:lnTo>
                <a:lnTo>
                  <a:pt x="894" y="1345"/>
                </a:lnTo>
                <a:lnTo>
                  <a:pt x="894" y="1344"/>
                </a:lnTo>
                <a:lnTo>
                  <a:pt x="894" y="1343"/>
                </a:lnTo>
                <a:lnTo>
                  <a:pt x="895" y="1341"/>
                </a:lnTo>
                <a:lnTo>
                  <a:pt x="895" y="1340"/>
                </a:lnTo>
                <a:lnTo>
                  <a:pt x="897" y="1340"/>
                </a:lnTo>
                <a:lnTo>
                  <a:pt x="895" y="1339"/>
                </a:lnTo>
                <a:lnTo>
                  <a:pt x="895" y="1337"/>
                </a:lnTo>
                <a:lnTo>
                  <a:pt x="897" y="1336"/>
                </a:lnTo>
                <a:lnTo>
                  <a:pt x="897" y="1335"/>
                </a:lnTo>
                <a:lnTo>
                  <a:pt x="898" y="1333"/>
                </a:lnTo>
                <a:lnTo>
                  <a:pt x="898" y="1332"/>
                </a:lnTo>
                <a:lnTo>
                  <a:pt x="901" y="1332"/>
                </a:lnTo>
                <a:lnTo>
                  <a:pt x="902" y="1332"/>
                </a:lnTo>
                <a:lnTo>
                  <a:pt x="903" y="1331"/>
                </a:lnTo>
                <a:lnTo>
                  <a:pt x="904" y="1330"/>
                </a:lnTo>
                <a:lnTo>
                  <a:pt x="904" y="1328"/>
                </a:lnTo>
                <a:lnTo>
                  <a:pt x="906" y="1327"/>
                </a:lnTo>
                <a:lnTo>
                  <a:pt x="907" y="1327"/>
                </a:lnTo>
                <a:lnTo>
                  <a:pt x="908" y="1327"/>
                </a:lnTo>
                <a:lnTo>
                  <a:pt x="910" y="1327"/>
                </a:lnTo>
                <a:lnTo>
                  <a:pt x="912" y="1326"/>
                </a:lnTo>
                <a:lnTo>
                  <a:pt x="911" y="1324"/>
                </a:lnTo>
                <a:lnTo>
                  <a:pt x="912" y="1323"/>
                </a:lnTo>
                <a:lnTo>
                  <a:pt x="914" y="1323"/>
                </a:lnTo>
                <a:lnTo>
                  <a:pt x="915" y="1323"/>
                </a:lnTo>
                <a:lnTo>
                  <a:pt x="916" y="1323"/>
                </a:lnTo>
                <a:lnTo>
                  <a:pt x="918" y="1322"/>
                </a:lnTo>
                <a:lnTo>
                  <a:pt x="918" y="1320"/>
                </a:lnTo>
                <a:lnTo>
                  <a:pt x="919" y="1320"/>
                </a:lnTo>
                <a:lnTo>
                  <a:pt x="919" y="1319"/>
                </a:lnTo>
                <a:lnTo>
                  <a:pt x="918" y="1318"/>
                </a:lnTo>
                <a:lnTo>
                  <a:pt x="918" y="1316"/>
                </a:lnTo>
                <a:lnTo>
                  <a:pt x="919" y="1315"/>
                </a:lnTo>
                <a:lnTo>
                  <a:pt x="920" y="1315"/>
                </a:lnTo>
                <a:lnTo>
                  <a:pt x="921" y="1315"/>
                </a:lnTo>
                <a:lnTo>
                  <a:pt x="923" y="1314"/>
                </a:lnTo>
                <a:lnTo>
                  <a:pt x="924" y="1312"/>
                </a:lnTo>
                <a:lnTo>
                  <a:pt x="925" y="1312"/>
                </a:lnTo>
                <a:lnTo>
                  <a:pt x="927" y="1312"/>
                </a:lnTo>
                <a:lnTo>
                  <a:pt x="928" y="1312"/>
                </a:lnTo>
                <a:lnTo>
                  <a:pt x="929" y="1312"/>
                </a:lnTo>
                <a:lnTo>
                  <a:pt x="932" y="1312"/>
                </a:lnTo>
                <a:lnTo>
                  <a:pt x="933" y="1312"/>
                </a:lnTo>
                <a:lnTo>
                  <a:pt x="935" y="1311"/>
                </a:lnTo>
                <a:lnTo>
                  <a:pt x="935" y="1310"/>
                </a:lnTo>
                <a:lnTo>
                  <a:pt x="935" y="1309"/>
                </a:lnTo>
                <a:lnTo>
                  <a:pt x="935" y="1307"/>
                </a:lnTo>
                <a:lnTo>
                  <a:pt x="935" y="1306"/>
                </a:lnTo>
                <a:lnTo>
                  <a:pt x="935" y="1305"/>
                </a:lnTo>
                <a:lnTo>
                  <a:pt x="933" y="1303"/>
                </a:lnTo>
                <a:lnTo>
                  <a:pt x="933" y="1302"/>
                </a:lnTo>
                <a:lnTo>
                  <a:pt x="935" y="1302"/>
                </a:lnTo>
                <a:lnTo>
                  <a:pt x="936" y="1302"/>
                </a:lnTo>
                <a:lnTo>
                  <a:pt x="937" y="1303"/>
                </a:lnTo>
                <a:lnTo>
                  <a:pt x="938" y="1303"/>
                </a:lnTo>
                <a:lnTo>
                  <a:pt x="940" y="1303"/>
                </a:lnTo>
                <a:lnTo>
                  <a:pt x="941" y="1303"/>
                </a:lnTo>
                <a:lnTo>
                  <a:pt x="940" y="1302"/>
                </a:lnTo>
                <a:lnTo>
                  <a:pt x="941" y="1301"/>
                </a:lnTo>
                <a:lnTo>
                  <a:pt x="941" y="1299"/>
                </a:lnTo>
                <a:lnTo>
                  <a:pt x="942" y="1299"/>
                </a:lnTo>
                <a:lnTo>
                  <a:pt x="945" y="1299"/>
                </a:lnTo>
                <a:lnTo>
                  <a:pt x="945" y="1301"/>
                </a:lnTo>
                <a:lnTo>
                  <a:pt x="945" y="1302"/>
                </a:lnTo>
                <a:lnTo>
                  <a:pt x="945" y="1303"/>
                </a:lnTo>
                <a:lnTo>
                  <a:pt x="946" y="1305"/>
                </a:lnTo>
                <a:lnTo>
                  <a:pt x="948" y="1305"/>
                </a:lnTo>
                <a:lnTo>
                  <a:pt x="949" y="1305"/>
                </a:lnTo>
                <a:lnTo>
                  <a:pt x="949" y="1303"/>
                </a:lnTo>
                <a:lnTo>
                  <a:pt x="950" y="1302"/>
                </a:lnTo>
                <a:lnTo>
                  <a:pt x="952" y="1302"/>
                </a:lnTo>
                <a:lnTo>
                  <a:pt x="952" y="1301"/>
                </a:lnTo>
                <a:lnTo>
                  <a:pt x="950" y="1299"/>
                </a:lnTo>
                <a:lnTo>
                  <a:pt x="950" y="1298"/>
                </a:lnTo>
                <a:lnTo>
                  <a:pt x="950" y="1297"/>
                </a:lnTo>
                <a:lnTo>
                  <a:pt x="950" y="1295"/>
                </a:lnTo>
                <a:lnTo>
                  <a:pt x="949" y="1294"/>
                </a:lnTo>
                <a:lnTo>
                  <a:pt x="948" y="1294"/>
                </a:lnTo>
                <a:lnTo>
                  <a:pt x="946" y="1293"/>
                </a:lnTo>
                <a:lnTo>
                  <a:pt x="946" y="1292"/>
                </a:lnTo>
                <a:lnTo>
                  <a:pt x="948" y="1290"/>
                </a:lnTo>
                <a:lnTo>
                  <a:pt x="946" y="1290"/>
                </a:lnTo>
                <a:lnTo>
                  <a:pt x="946" y="1289"/>
                </a:lnTo>
                <a:lnTo>
                  <a:pt x="948" y="1288"/>
                </a:lnTo>
                <a:lnTo>
                  <a:pt x="949" y="1289"/>
                </a:lnTo>
                <a:lnTo>
                  <a:pt x="950" y="1288"/>
                </a:lnTo>
                <a:lnTo>
                  <a:pt x="952" y="1288"/>
                </a:lnTo>
                <a:lnTo>
                  <a:pt x="953" y="1288"/>
                </a:lnTo>
                <a:lnTo>
                  <a:pt x="954" y="1286"/>
                </a:lnTo>
                <a:lnTo>
                  <a:pt x="955" y="1286"/>
                </a:lnTo>
                <a:lnTo>
                  <a:pt x="955" y="1285"/>
                </a:lnTo>
                <a:lnTo>
                  <a:pt x="957" y="1284"/>
                </a:lnTo>
                <a:lnTo>
                  <a:pt x="958" y="1284"/>
                </a:lnTo>
                <a:lnTo>
                  <a:pt x="959" y="1284"/>
                </a:lnTo>
                <a:lnTo>
                  <a:pt x="961" y="1282"/>
                </a:lnTo>
                <a:lnTo>
                  <a:pt x="962" y="1284"/>
                </a:lnTo>
                <a:lnTo>
                  <a:pt x="963" y="1284"/>
                </a:lnTo>
                <a:lnTo>
                  <a:pt x="965" y="1282"/>
                </a:lnTo>
                <a:lnTo>
                  <a:pt x="965" y="1281"/>
                </a:lnTo>
                <a:lnTo>
                  <a:pt x="965" y="1280"/>
                </a:lnTo>
                <a:lnTo>
                  <a:pt x="965" y="1278"/>
                </a:lnTo>
                <a:lnTo>
                  <a:pt x="965" y="1277"/>
                </a:lnTo>
                <a:lnTo>
                  <a:pt x="966" y="1276"/>
                </a:lnTo>
                <a:lnTo>
                  <a:pt x="966" y="1275"/>
                </a:lnTo>
                <a:lnTo>
                  <a:pt x="967" y="1273"/>
                </a:lnTo>
                <a:lnTo>
                  <a:pt x="967" y="1272"/>
                </a:lnTo>
                <a:lnTo>
                  <a:pt x="969" y="1271"/>
                </a:lnTo>
                <a:lnTo>
                  <a:pt x="969" y="1269"/>
                </a:lnTo>
                <a:lnTo>
                  <a:pt x="971" y="1268"/>
                </a:lnTo>
                <a:lnTo>
                  <a:pt x="971" y="1267"/>
                </a:lnTo>
                <a:lnTo>
                  <a:pt x="970" y="1267"/>
                </a:lnTo>
                <a:lnTo>
                  <a:pt x="970" y="1265"/>
                </a:lnTo>
                <a:lnTo>
                  <a:pt x="970" y="1264"/>
                </a:lnTo>
                <a:lnTo>
                  <a:pt x="970" y="1263"/>
                </a:lnTo>
                <a:lnTo>
                  <a:pt x="971" y="1261"/>
                </a:lnTo>
                <a:lnTo>
                  <a:pt x="973" y="1261"/>
                </a:lnTo>
                <a:lnTo>
                  <a:pt x="973" y="1260"/>
                </a:lnTo>
                <a:lnTo>
                  <a:pt x="973" y="1259"/>
                </a:lnTo>
                <a:lnTo>
                  <a:pt x="973" y="1258"/>
                </a:lnTo>
                <a:lnTo>
                  <a:pt x="971" y="1258"/>
                </a:lnTo>
                <a:lnTo>
                  <a:pt x="971" y="1256"/>
                </a:lnTo>
                <a:lnTo>
                  <a:pt x="971" y="1255"/>
                </a:lnTo>
                <a:lnTo>
                  <a:pt x="971" y="1252"/>
                </a:lnTo>
                <a:lnTo>
                  <a:pt x="971" y="1251"/>
                </a:lnTo>
                <a:lnTo>
                  <a:pt x="970" y="1250"/>
                </a:lnTo>
                <a:lnTo>
                  <a:pt x="970" y="1248"/>
                </a:lnTo>
                <a:lnTo>
                  <a:pt x="969" y="1247"/>
                </a:lnTo>
                <a:lnTo>
                  <a:pt x="969" y="1246"/>
                </a:lnTo>
                <a:lnTo>
                  <a:pt x="969" y="1244"/>
                </a:lnTo>
                <a:lnTo>
                  <a:pt x="967" y="1243"/>
                </a:lnTo>
                <a:lnTo>
                  <a:pt x="967" y="1242"/>
                </a:lnTo>
                <a:lnTo>
                  <a:pt x="967" y="1240"/>
                </a:lnTo>
                <a:lnTo>
                  <a:pt x="966" y="1239"/>
                </a:lnTo>
                <a:lnTo>
                  <a:pt x="965" y="1238"/>
                </a:lnTo>
                <a:lnTo>
                  <a:pt x="965" y="1237"/>
                </a:lnTo>
                <a:lnTo>
                  <a:pt x="965" y="1235"/>
                </a:lnTo>
                <a:lnTo>
                  <a:pt x="963" y="1235"/>
                </a:lnTo>
                <a:lnTo>
                  <a:pt x="965" y="1234"/>
                </a:lnTo>
                <a:lnTo>
                  <a:pt x="963" y="1233"/>
                </a:lnTo>
                <a:lnTo>
                  <a:pt x="963" y="1231"/>
                </a:lnTo>
                <a:lnTo>
                  <a:pt x="962" y="1230"/>
                </a:lnTo>
                <a:lnTo>
                  <a:pt x="962" y="1229"/>
                </a:lnTo>
                <a:lnTo>
                  <a:pt x="961" y="1229"/>
                </a:lnTo>
                <a:lnTo>
                  <a:pt x="961" y="1227"/>
                </a:lnTo>
                <a:lnTo>
                  <a:pt x="961" y="1226"/>
                </a:lnTo>
                <a:lnTo>
                  <a:pt x="962" y="1226"/>
                </a:lnTo>
                <a:lnTo>
                  <a:pt x="963" y="1227"/>
                </a:lnTo>
                <a:lnTo>
                  <a:pt x="965" y="1227"/>
                </a:lnTo>
                <a:lnTo>
                  <a:pt x="965" y="1226"/>
                </a:lnTo>
                <a:lnTo>
                  <a:pt x="963" y="1225"/>
                </a:lnTo>
                <a:lnTo>
                  <a:pt x="963" y="1223"/>
                </a:lnTo>
                <a:lnTo>
                  <a:pt x="965" y="1222"/>
                </a:lnTo>
                <a:lnTo>
                  <a:pt x="965" y="1221"/>
                </a:lnTo>
                <a:lnTo>
                  <a:pt x="966" y="1220"/>
                </a:lnTo>
                <a:lnTo>
                  <a:pt x="965" y="1218"/>
                </a:lnTo>
                <a:lnTo>
                  <a:pt x="965" y="1217"/>
                </a:lnTo>
                <a:lnTo>
                  <a:pt x="965" y="1214"/>
                </a:lnTo>
                <a:lnTo>
                  <a:pt x="965" y="1213"/>
                </a:lnTo>
                <a:lnTo>
                  <a:pt x="966" y="1212"/>
                </a:lnTo>
                <a:lnTo>
                  <a:pt x="967" y="1210"/>
                </a:lnTo>
                <a:lnTo>
                  <a:pt x="970" y="1208"/>
                </a:lnTo>
                <a:lnTo>
                  <a:pt x="971" y="1210"/>
                </a:lnTo>
                <a:lnTo>
                  <a:pt x="973" y="1206"/>
                </a:lnTo>
                <a:lnTo>
                  <a:pt x="974" y="1205"/>
                </a:lnTo>
                <a:lnTo>
                  <a:pt x="975" y="1205"/>
                </a:lnTo>
                <a:lnTo>
                  <a:pt x="976" y="1204"/>
                </a:lnTo>
                <a:lnTo>
                  <a:pt x="978" y="1201"/>
                </a:lnTo>
                <a:lnTo>
                  <a:pt x="976" y="1201"/>
                </a:lnTo>
                <a:lnTo>
                  <a:pt x="975" y="1201"/>
                </a:lnTo>
                <a:lnTo>
                  <a:pt x="974" y="1201"/>
                </a:lnTo>
                <a:lnTo>
                  <a:pt x="973" y="1201"/>
                </a:lnTo>
                <a:lnTo>
                  <a:pt x="971" y="1201"/>
                </a:lnTo>
                <a:lnTo>
                  <a:pt x="970" y="1201"/>
                </a:lnTo>
                <a:lnTo>
                  <a:pt x="969" y="1203"/>
                </a:lnTo>
                <a:lnTo>
                  <a:pt x="967" y="1203"/>
                </a:lnTo>
                <a:lnTo>
                  <a:pt x="966" y="1203"/>
                </a:lnTo>
                <a:lnTo>
                  <a:pt x="965" y="1203"/>
                </a:lnTo>
                <a:lnTo>
                  <a:pt x="963" y="1203"/>
                </a:lnTo>
                <a:lnTo>
                  <a:pt x="962" y="1201"/>
                </a:lnTo>
                <a:lnTo>
                  <a:pt x="961" y="1201"/>
                </a:lnTo>
                <a:lnTo>
                  <a:pt x="959" y="1201"/>
                </a:lnTo>
                <a:lnTo>
                  <a:pt x="958" y="1201"/>
                </a:lnTo>
                <a:lnTo>
                  <a:pt x="957" y="1201"/>
                </a:lnTo>
                <a:lnTo>
                  <a:pt x="955" y="1201"/>
                </a:lnTo>
                <a:lnTo>
                  <a:pt x="954" y="1201"/>
                </a:lnTo>
                <a:lnTo>
                  <a:pt x="953" y="1201"/>
                </a:lnTo>
                <a:lnTo>
                  <a:pt x="952" y="1201"/>
                </a:lnTo>
                <a:lnTo>
                  <a:pt x="950" y="1201"/>
                </a:lnTo>
                <a:lnTo>
                  <a:pt x="949" y="1201"/>
                </a:lnTo>
                <a:lnTo>
                  <a:pt x="948" y="1201"/>
                </a:lnTo>
                <a:lnTo>
                  <a:pt x="946" y="1201"/>
                </a:lnTo>
                <a:lnTo>
                  <a:pt x="945" y="1201"/>
                </a:lnTo>
                <a:lnTo>
                  <a:pt x="942" y="1201"/>
                </a:lnTo>
                <a:lnTo>
                  <a:pt x="941" y="1201"/>
                </a:lnTo>
                <a:lnTo>
                  <a:pt x="940" y="1203"/>
                </a:lnTo>
                <a:lnTo>
                  <a:pt x="938" y="1203"/>
                </a:lnTo>
                <a:lnTo>
                  <a:pt x="937" y="1204"/>
                </a:lnTo>
                <a:lnTo>
                  <a:pt x="936" y="1204"/>
                </a:lnTo>
                <a:lnTo>
                  <a:pt x="936" y="1205"/>
                </a:lnTo>
                <a:lnTo>
                  <a:pt x="935" y="1205"/>
                </a:lnTo>
                <a:lnTo>
                  <a:pt x="933" y="1206"/>
                </a:lnTo>
                <a:lnTo>
                  <a:pt x="933" y="1208"/>
                </a:lnTo>
                <a:lnTo>
                  <a:pt x="932" y="1208"/>
                </a:lnTo>
                <a:lnTo>
                  <a:pt x="931" y="1209"/>
                </a:lnTo>
                <a:lnTo>
                  <a:pt x="929" y="1209"/>
                </a:lnTo>
                <a:lnTo>
                  <a:pt x="928" y="1209"/>
                </a:lnTo>
                <a:lnTo>
                  <a:pt x="927" y="1209"/>
                </a:lnTo>
                <a:lnTo>
                  <a:pt x="925" y="1209"/>
                </a:lnTo>
                <a:lnTo>
                  <a:pt x="924" y="1209"/>
                </a:lnTo>
                <a:lnTo>
                  <a:pt x="923" y="1209"/>
                </a:lnTo>
                <a:lnTo>
                  <a:pt x="921" y="1209"/>
                </a:lnTo>
                <a:lnTo>
                  <a:pt x="921" y="1208"/>
                </a:lnTo>
                <a:lnTo>
                  <a:pt x="920" y="1208"/>
                </a:lnTo>
                <a:lnTo>
                  <a:pt x="919" y="1208"/>
                </a:lnTo>
                <a:lnTo>
                  <a:pt x="918" y="1206"/>
                </a:lnTo>
                <a:lnTo>
                  <a:pt x="916" y="1206"/>
                </a:lnTo>
                <a:lnTo>
                  <a:pt x="915" y="1206"/>
                </a:lnTo>
                <a:lnTo>
                  <a:pt x="914" y="1206"/>
                </a:lnTo>
                <a:lnTo>
                  <a:pt x="914" y="1205"/>
                </a:lnTo>
                <a:lnTo>
                  <a:pt x="911" y="1205"/>
                </a:lnTo>
                <a:lnTo>
                  <a:pt x="911" y="1204"/>
                </a:lnTo>
                <a:lnTo>
                  <a:pt x="910" y="1204"/>
                </a:lnTo>
                <a:lnTo>
                  <a:pt x="908" y="1203"/>
                </a:lnTo>
                <a:lnTo>
                  <a:pt x="907" y="1203"/>
                </a:lnTo>
                <a:lnTo>
                  <a:pt x="906" y="1203"/>
                </a:lnTo>
                <a:lnTo>
                  <a:pt x="904" y="1201"/>
                </a:lnTo>
                <a:lnTo>
                  <a:pt x="903" y="1201"/>
                </a:lnTo>
                <a:lnTo>
                  <a:pt x="902" y="1200"/>
                </a:lnTo>
                <a:lnTo>
                  <a:pt x="901" y="1200"/>
                </a:lnTo>
                <a:lnTo>
                  <a:pt x="899" y="1199"/>
                </a:lnTo>
                <a:lnTo>
                  <a:pt x="898" y="1199"/>
                </a:lnTo>
                <a:lnTo>
                  <a:pt x="897" y="1197"/>
                </a:lnTo>
                <a:lnTo>
                  <a:pt x="895" y="1197"/>
                </a:lnTo>
                <a:lnTo>
                  <a:pt x="894" y="1196"/>
                </a:lnTo>
                <a:lnTo>
                  <a:pt x="893" y="1196"/>
                </a:lnTo>
                <a:lnTo>
                  <a:pt x="891" y="1195"/>
                </a:lnTo>
                <a:lnTo>
                  <a:pt x="890" y="1192"/>
                </a:lnTo>
                <a:lnTo>
                  <a:pt x="890" y="1191"/>
                </a:lnTo>
                <a:lnTo>
                  <a:pt x="889" y="1191"/>
                </a:lnTo>
                <a:lnTo>
                  <a:pt x="887" y="1189"/>
                </a:lnTo>
                <a:lnTo>
                  <a:pt x="886" y="1188"/>
                </a:lnTo>
                <a:lnTo>
                  <a:pt x="885" y="1187"/>
                </a:lnTo>
                <a:lnTo>
                  <a:pt x="883" y="1186"/>
                </a:lnTo>
                <a:lnTo>
                  <a:pt x="882" y="1184"/>
                </a:lnTo>
                <a:lnTo>
                  <a:pt x="882" y="1183"/>
                </a:lnTo>
                <a:lnTo>
                  <a:pt x="881" y="1182"/>
                </a:lnTo>
                <a:lnTo>
                  <a:pt x="881" y="1180"/>
                </a:lnTo>
                <a:lnTo>
                  <a:pt x="880" y="1179"/>
                </a:lnTo>
                <a:lnTo>
                  <a:pt x="878" y="1179"/>
                </a:lnTo>
                <a:lnTo>
                  <a:pt x="877" y="1178"/>
                </a:lnTo>
                <a:lnTo>
                  <a:pt x="876" y="1178"/>
                </a:lnTo>
                <a:lnTo>
                  <a:pt x="874" y="1178"/>
                </a:lnTo>
                <a:lnTo>
                  <a:pt x="872" y="1179"/>
                </a:lnTo>
                <a:lnTo>
                  <a:pt x="870" y="1178"/>
                </a:lnTo>
                <a:lnTo>
                  <a:pt x="869" y="1178"/>
                </a:lnTo>
                <a:lnTo>
                  <a:pt x="868" y="1178"/>
                </a:lnTo>
                <a:lnTo>
                  <a:pt x="865" y="1178"/>
                </a:lnTo>
                <a:lnTo>
                  <a:pt x="863" y="1175"/>
                </a:lnTo>
                <a:lnTo>
                  <a:pt x="861" y="1175"/>
                </a:lnTo>
                <a:lnTo>
                  <a:pt x="860" y="1174"/>
                </a:lnTo>
                <a:lnTo>
                  <a:pt x="859" y="1172"/>
                </a:lnTo>
                <a:lnTo>
                  <a:pt x="857" y="1171"/>
                </a:lnTo>
                <a:lnTo>
                  <a:pt x="856" y="1170"/>
                </a:lnTo>
                <a:lnTo>
                  <a:pt x="855" y="1169"/>
                </a:lnTo>
                <a:lnTo>
                  <a:pt x="853" y="1169"/>
                </a:lnTo>
                <a:lnTo>
                  <a:pt x="853" y="1167"/>
                </a:lnTo>
                <a:lnTo>
                  <a:pt x="852" y="1166"/>
                </a:lnTo>
                <a:lnTo>
                  <a:pt x="849" y="1166"/>
                </a:lnTo>
                <a:lnTo>
                  <a:pt x="848" y="1165"/>
                </a:lnTo>
                <a:lnTo>
                  <a:pt x="847" y="1163"/>
                </a:lnTo>
                <a:lnTo>
                  <a:pt x="846" y="1163"/>
                </a:lnTo>
                <a:lnTo>
                  <a:pt x="844" y="1162"/>
                </a:lnTo>
                <a:lnTo>
                  <a:pt x="843" y="1161"/>
                </a:lnTo>
                <a:lnTo>
                  <a:pt x="843" y="1159"/>
                </a:lnTo>
                <a:lnTo>
                  <a:pt x="842" y="1158"/>
                </a:lnTo>
                <a:lnTo>
                  <a:pt x="840" y="1158"/>
                </a:lnTo>
                <a:lnTo>
                  <a:pt x="839" y="1157"/>
                </a:lnTo>
                <a:lnTo>
                  <a:pt x="839" y="1155"/>
                </a:lnTo>
                <a:lnTo>
                  <a:pt x="838" y="1155"/>
                </a:lnTo>
                <a:lnTo>
                  <a:pt x="836" y="1155"/>
                </a:lnTo>
                <a:lnTo>
                  <a:pt x="835" y="1154"/>
                </a:lnTo>
                <a:lnTo>
                  <a:pt x="834" y="1154"/>
                </a:lnTo>
                <a:lnTo>
                  <a:pt x="832" y="1154"/>
                </a:lnTo>
                <a:lnTo>
                  <a:pt x="831" y="1153"/>
                </a:lnTo>
                <a:lnTo>
                  <a:pt x="830" y="1153"/>
                </a:lnTo>
                <a:lnTo>
                  <a:pt x="829" y="1151"/>
                </a:lnTo>
                <a:lnTo>
                  <a:pt x="827" y="1151"/>
                </a:lnTo>
                <a:lnTo>
                  <a:pt x="826" y="1150"/>
                </a:lnTo>
                <a:lnTo>
                  <a:pt x="825" y="1150"/>
                </a:lnTo>
                <a:lnTo>
                  <a:pt x="823" y="1150"/>
                </a:lnTo>
                <a:lnTo>
                  <a:pt x="822" y="1150"/>
                </a:lnTo>
                <a:lnTo>
                  <a:pt x="821" y="1150"/>
                </a:lnTo>
                <a:lnTo>
                  <a:pt x="819" y="1150"/>
                </a:lnTo>
                <a:lnTo>
                  <a:pt x="818" y="1149"/>
                </a:lnTo>
                <a:lnTo>
                  <a:pt x="817" y="1149"/>
                </a:lnTo>
                <a:lnTo>
                  <a:pt x="815" y="1149"/>
                </a:lnTo>
                <a:lnTo>
                  <a:pt x="814" y="1149"/>
                </a:lnTo>
                <a:lnTo>
                  <a:pt x="813" y="1148"/>
                </a:lnTo>
                <a:lnTo>
                  <a:pt x="811" y="1148"/>
                </a:lnTo>
                <a:lnTo>
                  <a:pt x="810" y="1148"/>
                </a:lnTo>
                <a:lnTo>
                  <a:pt x="809" y="1148"/>
                </a:lnTo>
                <a:lnTo>
                  <a:pt x="808" y="1146"/>
                </a:lnTo>
                <a:lnTo>
                  <a:pt x="806" y="1146"/>
                </a:lnTo>
                <a:lnTo>
                  <a:pt x="805" y="1146"/>
                </a:lnTo>
                <a:lnTo>
                  <a:pt x="804" y="1148"/>
                </a:lnTo>
                <a:lnTo>
                  <a:pt x="802" y="1148"/>
                </a:lnTo>
                <a:lnTo>
                  <a:pt x="801" y="1148"/>
                </a:lnTo>
                <a:lnTo>
                  <a:pt x="800" y="1148"/>
                </a:lnTo>
                <a:lnTo>
                  <a:pt x="798" y="1148"/>
                </a:lnTo>
                <a:lnTo>
                  <a:pt x="797" y="1149"/>
                </a:lnTo>
                <a:lnTo>
                  <a:pt x="796" y="1149"/>
                </a:lnTo>
                <a:lnTo>
                  <a:pt x="794" y="1149"/>
                </a:lnTo>
                <a:lnTo>
                  <a:pt x="793" y="1150"/>
                </a:lnTo>
                <a:lnTo>
                  <a:pt x="792" y="1150"/>
                </a:lnTo>
                <a:lnTo>
                  <a:pt x="791" y="1150"/>
                </a:lnTo>
                <a:lnTo>
                  <a:pt x="789" y="1151"/>
                </a:lnTo>
                <a:lnTo>
                  <a:pt x="788" y="1151"/>
                </a:lnTo>
                <a:lnTo>
                  <a:pt x="787" y="1151"/>
                </a:lnTo>
                <a:lnTo>
                  <a:pt x="785" y="1151"/>
                </a:lnTo>
                <a:lnTo>
                  <a:pt x="784" y="1151"/>
                </a:lnTo>
                <a:lnTo>
                  <a:pt x="783" y="1151"/>
                </a:lnTo>
                <a:lnTo>
                  <a:pt x="781" y="1151"/>
                </a:lnTo>
                <a:lnTo>
                  <a:pt x="780" y="1151"/>
                </a:lnTo>
                <a:lnTo>
                  <a:pt x="779" y="1151"/>
                </a:lnTo>
                <a:lnTo>
                  <a:pt x="777" y="1151"/>
                </a:lnTo>
                <a:lnTo>
                  <a:pt x="776" y="1151"/>
                </a:lnTo>
                <a:lnTo>
                  <a:pt x="775" y="1151"/>
                </a:lnTo>
                <a:lnTo>
                  <a:pt x="772" y="1151"/>
                </a:lnTo>
                <a:lnTo>
                  <a:pt x="771" y="1151"/>
                </a:lnTo>
                <a:lnTo>
                  <a:pt x="770" y="1151"/>
                </a:lnTo>
                <a:lnTo>
                  <a:pt x="768" y="1151"/>
                </a:lnTo>
                <a:lnTo>
                  <a:pt x="767" y="1151"/>
                </a:lnTo>
                <a:lnTo>
                  <a:pt x="766" y="1153"/>
                </a:lnTo>
                <a:lnTo>
                  <a:pt x="764" y="1154"/>
                </a:lnTo>
                <a:lnTo>
                  <a:pt x="763" y="1154"/>
                </a:lnTo>
                <a:lnTo>
                  <a:pt x="762" y="1155"/>
                </a:lnTo>
                <a:lnTo>
                  <a:pt x="760" y="1157"/>
                </a:lnTo>
                <a:lnTo>
                  <a:pt x="759" y="1158"/>
                </a:lnTo>
                <a:lnTo>
                  <a:pt x="758" y="1161"/>
                </a:lnTo>
                <a:lnTo>
                  <a:pt x="757" y="1161"/>
                </a:lnTo>
                <a:lnTo>
                  <a:pt x="757" y="1162"/>
                </a:lnTo>
                <a:lnTo>
                  <a:pt x="755" y="1163"/>
                </a:lnTo>
                <a:lnTo>
                  <a:pt x="755" y="1165"/>
                </a:lnTo>
                <a:lnTo>
                  <a:pt x="754" y="1166"/>
                </a:lnTo>
                <a:lnTo>
                  <a:pt x="754" y="1167"/>
                </a:lnTo>
                <a:lnTo>
                  <a:pt x="753" y="1169"/>
                </a:lnTo>
                <a:lnTo>
                  <a:pt x="753" y="1170"/>
                </a:lnTo>
                <a:lnTo>
                  <a:pt x="751" y="1171"/>
                </a:lnTo>
                <a:lnTo>
                  <a:pt x="751" y="1172"/>
                </a:lnTo>
                <a:lnTo>
                  <a:pt x="751" y="1174"/>
                </a:lnTo>
                <a:lnTo>
                  <a:pt x="751" y="1175"/>
                </a:lnTo>
                <a:lnTo>
                  <a:pt x="751" y="1176"/>
                </a:lnTo>
                <a:lnTo>
                  <a:pt x="751" y="1179"/>
                </a:lnTo>
                <a:lnTo>
                  <a:pt x="750" y="1180"/>
                </a:lnTo>
                <a:lnTo>
                  <a:pt x="750" y="1183"/>
                </a:lnTo>
                <a:lnTo>
                  <a:pt x="750" y="1184"/>
                </a:lnTo>
                <a:lnTo>
                  <a:pt x="749" y="1186"/>
                </a:lnTo>
                <a:lnTo>
                  <a:pt x="749" y="1187"/>
                </a:lnTo>
                <a:lnTo>
                  <a:pt x="749" y="1189"/>
                </a:lnTo>
                <a:lnTo>
                  <a:pt x="749" y="1191"/>
                </a:lnTo>
                <a:lnTo>
                  <a:pt x="747" y="1192"/>
                </a:lnTo>
                <a:lnTo>
                  <a:pt x="747" y="1193"/>
                </a:lnTo>
                <a:lnTo>
                  <a:pt x="747" y="1195"/>
                </a:lnTo>
                <a:lnTo>
                  <a:pt x="746" y="1196"/>
                </a:lnTo>
                <a:lnTo>
                  <a:pt x="745" y="1197"/>
                </a:lnTo>
                <a:lnTo>
                  <a:pt x="743" y="1199"/>
                </a:lnTo>
                <a:lnTo>
                  <a:pt x="742" y="1199"/>
                </a:lnTo>
                <a:lnTo>
                  <a:pt x="741" y="1200"/>
                </a:lnTo>
                <a:lnTo>
                  <a:pt x="738" y="1201"/>
                </a:lnTo>
                <a:lnTo>
                  <a:pt x="737" y="1201"/>
                </a:lnTo>
                <a:lnTo>
                  <a:pt x="736" y="1203"/>
                </a:lnTo>
                <a:lnTo>
                  <a:pt x="734" y="1203"/>
                </a:lnTo>
                <a:lnTo>
                  <a:pt x="732" y="1204"/>
                </a:lnTo>
                <a:lnTo>
                  <a:pt x="729" y="1204"/>
                </a:lnTo>
                <a:lnTo>
                  <a:pt x="728" y="1204"/>
                </a:lnTo>
                <a:lnTo>
                  <a:pt x="725" y="1205"/>
                </a:lnTo>
                <a:lnTo>
                  <a:pt x="722" y="1205"/>
                </a:lnTo>
                <a:lnTo>
                  <a:pt x="721" y="1205"/>
                </a:lnTo>
                <a:lnTo>
                  <a:pt x="720" y="1205"/>
                </a:lnTo>
                <a:lnTo>
                  <a:pt x="716" y="1205"/>
                </a:lnTo>
                <a:lnTo>
                  <a:pt x="713" y="1205"/>
                </a:lnTo>
                <a:lnTo>
                  <a:pt x="712" y="1205"/>
                </a:lnTo>
                <a:lnTo>
                  <a:pt x="709" y="1204"/>
                </a:lnTo>
                <a:lnTo>
                  <a:pt x="708" y="1204"/>
                </a:lnTo>
                <a:lnTo>
                  <a:pt x="705" y="1205"/>
                </a:lnTo>
                <a:lnTo>
                  <a:pt x="703" y="1205"/>
                </a:lnTo>
                <a:lnTo>
                  <a:pt x="700" y="1205"/>
                </a:lnTo>
                <a:lnTo>
                  <a:pt x="698" y="1205"/>
                </a:lnTo>
                <a:lnTo>
                  <a:pt x="696" y="1205"/>
                </a:lnTo>
                <a:lnTo>
                  <a:pt x="695" y="1205"/>
                </a:lnTo>
                <a:lnTo>
                  <a:pt x="694" y="1205"/>
                </a:lnTo>
                <a:lnTo>
                  <a:pt x="690" y="1205"/>
                </a:lnTo>
                <a:lnTo>
                  <a:pt x="687" y="1205"/>
                </a:lnTo>
                <a:lnTo>
                  <a:pt x="683" y="1204"/>
                </a:lnTo>
                <a:lnTo>
                  <a:pt x="681" y="1204"/>
                </a:lnTo>
                <a:lnTo>
                  <a:pt x="679" y="1203"/>
                </a:lnTo>
                <a:lnTo>
                  <a:pt x="677" y="1203"/>
                </a:lnTo>
                <a:lnTo>
                  <a:pt x="674" y="1201"/>
                </a:lnTo>
                <a:lnTo>
                  <a:pt x="673" y="1200"/>
                </a:lnTo>
                <a:lnTo>
                  <a:pt x="671" y="1199"/>
                </a:lnTo>
                <a:lnTo>
                  <a:pt x="670" y="1199"/>
                </a:lnTo>
                <a:lnTo>
                  <a:pt x="667" y="1196"/>
                </a:lnTo>
                <a:lnTo>
                  <a:pt x="666" y="1196"/>
                </a:lnTo>
                <a:lnTo>
                  <a:pt x="665" y="1195"/>
                </a:lnTo>
                <a:lnTo>
                  <a:pt x="662" y="1195"/>
                </a:lnTo>
                <a:lnTo>
                  <a:pt x="661" y="1193"/>
                </a:lnTo>
                <a:lnTo>
                  <a:pt x="660" y="1193"/>
                </a:lnTo>
                <a:lnTo>
                  <a:pt x="657" y="1195"/>
                </a:lnTo>
                <a:lnTo>
                  <a:pt x="656" y="1196"/>
                </a:lnTo>
                <a:lnTo>
                  <a:pt x="653" y="1197"/>
                </a:lnTo>
                <a:lnTo>
                  <a:pt x="650" y="1199"/>
                </a:lnTo>
                <a:lnTo>
                  <a:pt x="649" y="1199"/>
                </a:lnTo>
                <a:lnTo>
                  <a:pt x="648" y="1200"/>
                </a:lnTo>
                <a:lnTo>
                  <a:pt x="647" y="1201"/>
                </a:lnTo>
                <a:lnTo>
                  <a:pt x="645" y="1203"/>
                </a:lnTo>
                <a:lnTo>
                  <a:pt x="645" y="1205"/>
                </a:lnTo>
                <a:lnTo>
                  <a:pt x="644" y="1206"/>
                </a:lnTo>
                <a:lnTo>
                  <a:pt x="644" y="1209"/>
                </a:lnTo>
                <a:lnTo>
                  <a:pt x="645" y="1210"/>
                </a:lnTo>
                <a:lnTo>
                  <a:pt x="645" y="1213"/>
                </a:lnTo>
                <a:lnTo>
                  <a:pt x="645" y="1214"/>
                </a:lnTo>
                <a:lnTo>
                  <a:pt x="644" y="1217"/>
                </a:lnTo>
                <a:lnTo>
                  <a:pt x="644" y="1220"/>
                </a:lnTo>
                <a:lnTo>
                  <a:pt x="643" y="1221"/>
                </a:lnTo>
                <a:lnTo>
                  <a:pt x="639" y="1225"/>
                </a:lnTo>
                <a:lnTo>
                  <a:pt x="637" y="1225"/>
                </a:lnTo>
                <a:lnTo>
                  <a:pt x="636" y="1226"/>
                </a:lnTo>
                <a:lnTo>
                  <a:pt x="633" y="1227"/>
                </a:lnTo>
                <a:lnTo>
                  <a:pt x="631" y="1227"/>
                </a:lnTo>
                <a:lnTo>
                  <a:pt x="630" y="1227"/>
                </a:lnTo>
                <a:lnTo>
                  <a:pt x="628" y="1229"/>
                </a:lnTo>
                <a:lnTo>
                  <a:pt x="626" y="1229"/>
                </a:lnTo>
                <a:lnTo>
                  <a:pt x="624" y="1230"/>
                </a:lnTo>
                <a:lnTo>
                  <a:pt x="623" y="1231"/>
                </a:lnTo>
                <a:lnTo>
                  <a:pt x="620" y="1231"/>
                </a:lnTo>
                <a:lnTo>
                  <a:pt x="619" y="1233"/>
                </a:lnTo>
                <a:lnTo>
                  <a:pt x="616" y="1234"/>
                </a:lnTo>
                <a:lnTo>
                  <a:pt x="615" y="1234"/>
                </a:lnTo>
                <a:lnTo>
                  <a:pt x="611" y="1234"/>
                </a:lnTo>
                <a:lnTo>
                  <a:pt x="610" y="1234"/>
                </a:lnTo>
                <a:lnTo>
                  <a:pt x="609" y="1234"/>
                </a:lnTo>
                <a:lnTo>
                  <a:pt x="607" y="1233"/>
                </a:lnTo>
                <a:lnTo>
                  <a:pt x="605" y="1233"/>
                </a:lnTo>
                <a:lnTo>
                  <a:pt x="603" y="1233"/>
                </a:lnTo>
                <a:lnTo>
                  <a:pt x="601" y="1231"/>
                </a:lnTo>
                <a:lnTo>
                  <a:pt x="599" y="1230"/>
                </a:lnTo>
                <a:lnTo>
                  <a:pt x="597" y="1229"/>
                </a:lnTo>
                <a:lnTo>
                  <a:pt x="595" y="1227"/>
                </a:lnTo>
                <a:lnTo>
                  <a:pt x="595" y="1226"/>
                </a:lnTo>
                <a:lnTo>
                  <a:pt x="592" y="1223"/>
                </a:lnTo>
                <a:lnTo>
                  <a:pt x="589" y="1222"/>
                </a:lnTo>
                <a:lnTo>
                  <a:pt x="586" y="1221"/>
                </a:lnTo>
                <a:lnTo>
                  <a:pt x="585" y="1220"/>
                </a:lnTo>
                <a:lnTo>
                  <a:pt x="581" y="1218"/>
                </a:lnTo>
                <a:lnTo>
                  <a:pt x="580" y="1218"/>
                </a:lnTo>
                <a:lnTo>
                  <a:pt x="578" y="1217"/>
                </a:lnTo>
                <a:lnTo>
                  <a:pt x="573" y="1216"/>
                </a:lnTo>
                <a:lnTo>
                  <a:pt x="572" y="1214"/>
                </a:lnTo>
                <a:lnTo>
                  <a:pt x="569" y="1214"/>
                </a:lnTo>
                <a:lnTo>
                  <a:pt x="567" y="1213"/>
                </a:lnTo>
                <a:lnTo>
                  <a:pt x="563" y="1213"/>
                </a:lnTo>
                <a:lnTo>
                  <a:pt x="561" y="1214"/>
                </a:lnTo>
                <a:lnTo>
                  <a:pt x="559" y="1214"/>
                </a:lnTo>
                <a:lnTo>
                  <a:pt x="558" y="1214"/>
                </a:lnTo>
                <a:lnTo>
                  <a:pt x="556" y="1213"/>
                </a:lnTo>
                <a:lnTo>
                  <a:pt x="554" y="1213"/>
                </a:lnTo>
                <a:lnTo>
                  <a:pt x="551" y="1214"/>
                </a:lnTo>
                <a:lnTo>
                  <a:pt x="548" y="1214"/>
                </a:lnTo>
                <a:lnTo>
                  <a:pt x="547" y="1216"/>
                </a:lnTo>
                <a:lnTo>
                  <a:pt x="544" y="1217"/>
                </a:lnTo>
                <a:lnTo>
                  <a:pt x="543" y="1217"/>
                </a:lnTo>
                <a:lnTo>
                  <a:pt x="542" y="1218"/>
                </a:lnTo>
                <a:lnTo>
                  <a:pt x="541" y="1220"/>
                </a:lnTo>
                <a:lnTo>
                  <a:pt x="538" y="1221"/>
                </a:lnTo>
                <a:lnTo>
                  <a:pt x="537" y="1222"/>
                </a:lnTo>
                <a:lnTo>
                  <a:pt x="534" y="1226"/>
                </a:lnTo>
                <a:lnTo>
                  <a:pt x="533" y="1229"/>
                </a:lnTo>
                <a:lnTo>
                  <a:pt x="531" y="1235"/>
                </a:lnTo>
                <a:lnTo>
                  <a:pt x="529" y="1239"/>
                </a:lnTo>
                <a:lnTo>
                  <a:pt x="527" y="1244"/>
                </a:lnTo>
                <a:lnTo>
                  <a:pt x="526" y="1247"/>
                </a:lnTo>
                <a:lnTo>
                  <a:pt x="525" y="1252"/>
                </a:lnTo>
                <a:lnTo>
                  <a:pt x="523" y="1254"/>
                </a:lnTo>
                <a:lnTo>
                  <a:pt x="523" y="1255"/>
                </a:lnTo>
                <a:lnTo>
                  <a:pt x="522" y="1256"/>
                </a:lnTo>
                <a:lnTo>
                  <a:pt x="522" y="1259"/>
                </a:lnTo>
                <a:lnTo>
                  <a:pt x="522" y="1261"/>
                </a:lnTo>
                <a:lnTo>
                  <a:pt x="521" y="1275"/>
                </a:lnTo>
                <a:lnTo>
                  <a:pt x="518" y="1278"/>
                </a:lnTo>
                <a:lnTo>
                  <a:pt x="518" y="1286"/>
                </a:lnTo>
                <a:lnTo>
                  <a:pt x="518" y="1289"/>
                </a:lnTo>
                <a:lnTo>
                  <a:pt x="518" y="1294"/>
                </a:lnTo>
                <a:lnTo>
                  <a:pt x="521" y="1299"/>
                </a:lnTo>
                <a:lnTo>
                  <a:pt x="521" y="1302"/>
                </a:lnTo>
                <a:lnTo>
                  <a:pt x="522" y="1306"/>
                </a:lnTo>
                <a:lnTo>
                  <a:pt x="523" y="1309"/>
                </a:lnTo>
                <a:lnTo>
                  <a:pt x="523" y="1310"/>
                </a:lnTo>
                <a:lnTo>
                  <a:pt x="523" y="1311"/>
                </a:lnTo>
                <a:lnTo>
                  <a:pt x="523" y="1312"/>
                </a:lnTo>
                <a:lnTo>
                  <a:pt x="526" y="1316"/>
                </a:lnTo>
                <a:lnTo>
                  <a:pt x="526" y="1319"/>
                </a:lnTo>
                <a:lnTo>
                  <a:pt x="526" y="1322"/>
                </a:lnTo>
                <a:lnTo>
                  <a:pt x="526" y="1323"/>
                </a:lnTo>
                <a:lnTo>
                  <a:pt x="526" y="1326"/>
                </a:lnTo>
                <a:lnTo>
                  <a:pt x="525" y="1326"/>
                </a:lnTo>
                <a:lnTo>
                  <a:pt x="525" y="1330"/>
                </a:lnTo>
                <a:lnTo>
                  <a:pt x="523" y="1330"/>
                </a:lnTo>
                <a:lnTo>
                  <a:pt x="522" y="1332"/>
                </a:lnTo>
                <a:lnTo>
                  <a:pt x="522" y="1333"/>
                </a:lnTo>
                <a:lnTo>
                  <a:pt x="518" y="1336"/>
                </a:lnTo>
                <a:lnTo>
                  <a:pt x="518" y="1337"/>
                </a:lnTo>
                <a:lnTo>
                  <a:pt x="517" y="1337"/>
                </a:lnTo>
                <a:lnTo>
                  <a:pt x="516" y="1337"/>
                </a:lnTo>
                <a:lnTo>
                  <a:pt x="514" y="1339"/>
                </a:lnTo>
                <a:lnTo>
                  <a:pt x="513" y="1340"/>
                </a:lnTo>
                <a:lnTo>
                  <a:pt x="513" y="1341"/>
                </a:lnTo>
                <a:lnTo>
                  <a:pt x="510" y="1344"/>
                </a:lnTo>
                <a:lnTo>
                  <a:pt x="509" y="1347"/>
                </a:lnTo>
                <a:lnTo>
                  <a:pt x="509" y="1349"/>
                </a:lnTo>
                <a:lnTo>
                  <a:pt x="508" y="1356"/>
                </a:lnTo>
                <a:lnTo>
                  <a:pt x="509" y="1361"/>
                </a:lnTo>
                <a:lnTo>
                  <a:pt x="509" y="1364"/>
                </a:lnTo>
                <a:lnTo>
                  <a:pt x="509" y="1366"/>
                </a:lnTo>
                <a:lnTo>
                  <a:pt x="512" y="1370"/>
                </a:lnTo>
                <a:lnTo>
                  <a:pt x="513" y="1375"/>
                </a:lnTo>
                <a:lnTo>
                  <a:pt x="514" y="1377"/>
                </a:lnTo>
                <a:lnTo>
                  <a:pt x="514" y="1378"/>
                </a:lnTo>
                <a:lnTo>
                  <a:pt x="517" y="1381"/>
                </a:lnTo>
                <a:lnTo>
                  <a:pt x="518" y="1383"/>
                </a:lnTo>
                <a:lnTo>
                  <a:pt x="522" y="1388"/>
                </a:lnTo>
                <a:lnTo>
                  <a:pt x="522" y="1390"/>
                </a:lnTo>
                <a:lnTo>
                  <a:pt x="522" y="1392"/>
                </a:lnTo>
                <a:lnTo>
                  <a:pt x="525" y="1396"/>
                </a:lnTo>
                <a:lnTo>
                  <a:pt x="526" y="1398"/>
                </a:lnTo>
                <a:lnTo>
                  <a:pt x="527" y="1400"/>
                </a:lnTo>
                <a:lnTo>
                  <a:pt x="533" y="1407"/>
                </a:lnTo>
                <a:lnTo>
                  <a:pt x="535" y="1407"/>
                </a:lnTo>
                <a:lnTo>
                  <a:pt x="546" y="1409"/>
                </a:lnTo>
                <a:lnTo>
                  <a:pt x="548" y="1409"/>
                </a:lnTo>
                <a:lnTo>
                  <a:pt x="548" y="1411"/>
                </a:lnTo>
                <a:lnTo>
                  <a:pt x="555" y="1407"/>
                </a:lnTo>
                <a:lnTo>
                  <a:pt x="556" y="1407"/>
                </a:lnTo>
                <a:lnTo>
                  <a:pt x="558" y="1407"/>
                </a:lnTo>
                <a:lnTo>
                  <a:pt x="559" y="1407"/>
                </a:lnTo>
                <a:lnTo>
                  <a:pt x="563" y="1405"/>
                </a:lnTo>
                <a:lnTo>
                  <a:pt x="567" y="1404"/>
                </a:lnTo>
                <a:lnTo>
                  <a:pt x="568" y="1404"/>
                </a:lnTo>
                <a:lnTo>
                  <a:pt x="571" y="1403"/>
                </a:lnTo>
                <a:lnTo>
                  <a:pt x="573" y="1404"/>
                </a:lnTo>
                <a:lnTo>
                  <a:pt x="577" y="1404"/>
                </a:lnTo>
                <a:lnTo>
                  <a:pt x="578" y="1405"/>
                </a:lnTo>
                <a:lnTo>
                  <a:pt x="584" y="1408"/>
                </a:lnTo>
                <a:lnTo>
                  <a:pt x="585" y="1408"/>
                </a:lnTo>
                <a:lnTo>
                  <a:pt x="586" y="1409"/>
                </a:lnTo>
                <a:lnTo>
                  <a:pt x="593" y="1412"/>
                </a:lnTo>
                <a:lnTo>
                  <a:pt x="594" y="1415"/>
                </a:lnTo>
                <a:lnTo>
                  <a:pt x="595" y="1417"/>
                </a:lnTo>
                <a:lnTo>
                  <a:pt x="595" y="1421"/>
                </a:lnTo>
                <a:lnTo>
                  <a:pt x="602" y="1432"/>
                </a:lnTo>
                <a:lnTo>
                  <a:pt x="607" y="1438"/>
                </a:lnTo>
                <a:lnTo>
                  <a:pt x="607" y="1443"/>
                </a:lnTo>
                <a:lnTo>
                  <a:pt x="607" y="1449"/>
                </a:lnTo>
                <a:lnTo>
                  <a:pt x="605" y="1453"/>
                </a:lnTo>
                <a:lnTo>
                  <a:pt x="603" y="1454"/>
                </a:lnTo>
                <a:lnTo>
                  <a:pt x="603" y="1455"/>
                </a:lnTo>
                <a:lnTo>
                  <a:pt x="602" y="1455"/>
                </a:lnTo>
                <a:lnTo>
                  <a:pt x="602" y="1456"/>
                </a:lnTo>
                <a:lnTo>
                  <a:pt x="599" y="1459"/>
                </a:lnTo>
                <a:lnTo>
                  <a:pt x="597" y="1460"/>
                </a:lnTo>
                <a:lnTo>
                  <a:pt x="594" y="1464"/>
                </a:lnTo>
                <a:lnTo>
                  <a:pt x="592" y="1467"/>
                </a:lnTo>
                <a:lnTo>
                  <a:pt x="589" y="1468"/>
                </a:lnTo>
                <a:lnTo>
                  <a:pt x="585" y="1470"/>
                </a:lnTo>
                <a:lnTo>
                  <a:pt x="585" y="1471"/>
                </a:lnTo>
                <a:lnTo>
                  <a:pt x="584" y="1471"/>
                </a:lnTo>
                <a:lnTo>
                  <a:pt x="580" y="1471"/>
                </a:lnTo>
                <a:lnTo>
                  <a:pt x="575" y="1471"/>
                </a:lnTo>
                <a:lnTo>
                  <a:pt x="573" y="1470"/>
                </a:lnTo>
                <a:lnTo>
                  <a:pt x="572" y="1468"/>
                </a:lnTo>
                <a:lnTo>
                  <a:pt x="567" y="1463"/>
                </a:lnTo>
                <a:lnTo>
                  <a:pt x="561" y="1462"/>
                </a:lnTo>
                <a:lnTo>
                  <a:pt x="559" y="1459"/>
                </a:lnTo>
                <a:lnTo>
                  <a:pt x="555" y="1458"/>
                </a:lnTo>
                <a:lnTo>
                  <a:pt x="552" y="1455"/>
                </a:lnTo>
                <a:lnTo>
                  <a:pt x="551" y="1455"/>
                </a:lnTo>
                <a:lnTo>
                  <a:pt x="547" y="1454"/>
                </a:lnTo>
                <a:lnTo>
                  <a:pt x="546" y="1454"/>
                </a:lnTo>
                <a:lnTo>
                  <a:pt x="539" y="1453"/>
                </a:lnTo>
                <a:lnTo>
                  <a:pt x="537" y="1451"/>
                </a:lnTo>
                <a:lnTo>
                  <a:pt x="535" y="1451"/>
                </a:lnTo>
                <a:lnTo>
                  <a:pt x="530" y="1451"/>
                </a:lnTo>
                <a:lnTo>
                  <a:pt x="527" y="1450"/>
                </a:lnTo>
                <a:lnTo>
                  <a:pt x="525" y="1450"/>
                </a:lnTo>
                <a:lnTo>
                  <a:pt x="521" y="1450"/>
                </a:lnTo>
                <a:lnTo>
                  <a:pt x="520" y="1450"/>
                </a:lnTo>
                <a:lnTo>
                  <a:pt x="517" y="1451"/>
                </a:lnTo>
                <a:lnTo>
                  <a:pt x="514" y="1454"/>
                </a:lnTo>
                <a:lnTo>
                  <a:pt x="513" y="1456"/>
                </a:lnTo>
                <a:lnTo>
                  <a:pt x="513" y="1458"/>
                </a:lnTo>
                <a:lnTo>
                  <a:pt x="512" y="1460"/>
                </a:lnTo>
                <a:lnTo>
                  <a:pt x="510" y="1463"/>
                </a:lnTo>
                <a:lnTo>
                  <a:pt x="509" y="1467"/>
                </a:lnTo>
                <a:lnTo>
                  <a:pt x="508" y="1470"/>
                </a:lnTo>
                <a:lnTo>
                  <a:pt x="506" y="1471"/>
                </a:lnTo>
                <a:lnTo>
                  <a:pt x="505" y="1474"/>
                </a:lnTo>
                <a:lnTo>
                  <a:pt x="501" y="1476"/>
                </a:lnTo>
                <a:lnTo>
                  <a:pt x="499" y="1479"/>
                </a:lnTo>
                <a:lnTo>
                  <a:pt x="497" y="1481"/>
                </a:lnTo>
                <a:lnTo>
                  <a:pt x="497" y="1484"/>
                </a:lnTo>
                <a:lnTo>
                  <a:pt x="496" y="1487"/>
                </a:lnTo>
                <a:lnTo>
                  <a:pt x="496" y="1488"/>
                </a:lnTo>
                <a:lnTo>
                  <a:pt x="495" y="1489"/>
                </a:lnTo>
                <a:lnTo>
                  <a:pt x="493" y="1491"/>
                </a:lnTo>
                <a:lnTo>
                  <a:pt x="493" y="1492"/>
                </a:lnTo>
                <a:lnTo>
                  <a:pt x="491" y="1496"/>
                </a:lnTo>
                <a:lnTo>
                  <a:pt x="488" y="1497"/>
                </a:lnTo>
                <a:lnTo>
                  <a:pt x="488" y="1498"/>
                </a:lnTo>
                <a:lnTo>
                  <a:pt x="486" y="1501"/>
                </a:lnTo>
                <a:lnTo>
                  <a:pt x="484" y="1502"/>
                </a:lnTo>
                <a:lnTo>
                  <a:pt x="482" y="1504"/>
                </a:lnTo>
                <a:lnTo>
                  <a:pt x="480" y="1505"/>
                </a:lnTo>
                <a:lnTo>
                  <a:pt x="479" y="1505"/>
                </a:lnTo>
                <a:lnTo>
                  <a:pt x="476" y="1506"/>
                </a:lnTo>
                <a:lnTo>
                  <a:pt x="475" y="1506"/>
                </a:lnTo>
                <a:lnTo>
                  <a:pt x="474" y="1506"/>
                </a:lnTo>
                <a:lnTo>
                  <a:pt x="472" y="1506"/>
                </a:lnTo>
                <a:lnTo>
                  <a:pt x="471" y="1506"/>
                </a:lnTo>
                <a:lnTo>
                  <a:pt x="470" y="1508"/>
                </a:lnTo>
                <a:lnTo>
                  <a:pt x="467" y="1508"/>
                </a:lnTo>
                <a:lnTo>
                  <a:pt x="466" y="1509"/>
                </a:lnTo>
                <a:lnTo>
                  <a:pt x="465" y="1509"/>
                </a:lnTo>
                <a:lnTo>
                  <a:pt x="463" y="1510"/>
                </a:lnTo>
                <a:lnTo>
                  <a:pt x="462" y="1510"/>
                </a:lnTo>
                <a:lnTo>
                  <a:pt x="461" y="1511"/>
                </a:lnTo>
                <a:lnTo>
                  <a:pt x="459" y="1511"/>
                </a:lnTo>
                <a:lnTo>
                  <a:pt x="457" y="1511"/>
                </a:lnTo>
                <a:lnTo>
                  <a:pt x="455" y="1513"/>
                </a:lnTo>
                <a:lnTo>
                  <a:pt x="454" y="1513"/>
                </a:lnTo>
                <a:lnTo>
                  <a:pt x="453" y="1513"/>
                </a:lnTo>
                <a:lnTo>
                  <a:pt x="451" y="1513"/>
                </a:lnTo>
                <a:lnTo>
                  <a:pt x="449" y="1513"/>
                </a:lnTo>
                <a:lnTo>
                  <a:pt x="448" y="1513"/>
                </a:lnTo>
                <a:lnTo>
                  <a:pt x="445" y="1513"/>
                </a:lnTo>
                <a:lnTo>
                  <a:pt x="444" y="1511"/>
                </a:lnTo>
                <a:lnTo>
                  <a:pt x="441" y="1513"/>
                </a:lnTo>
                <a:lnTo>
                  <a:pt x="440" y="1513"/>
                </a:lnTo>
                <a:lnTo>
                  <a:pt x="438" y="1514"/>
                </a:lnTo>
                <a:lnTo>
                  <a:pt x="437" y="1514"/>
                </a:lnTo>
                <a:lnTo>
                  <a:pt x="436" y="1515"/>
                </a:lnTo>
                <a:lnTo>
                  <a:pt x="434" y="1517"/>
                </a:lnTo>
                <a:lnTo>
                  <a:pt x="433" y="1517"/>
                </a:lnTo>
                <a:lnTo>
                  <a:pt x="432" y="1517"/>
                </a:lnTo>
                <a:lnTo>
                  <a:pt x="429" y="1517"/>
                </a:lnTo>
                <a:lnTo>
                  <a:pt x="428" y="1517"/>
                </a:lnTo>
                <a:lnTo>
                  <a:pt x="427" y="1517"/>
                </a:lnTo>
                <a:lnTo>
                  <a:pt x="425" y="1517"/>
                </a:lnTo>
                <a:lnTo>
                  <a:pt x="424" y="1517"/>
                </a:lnTo>
                <a:lnTo>
                  <a:pt x="423" y="1517"/>
                </a:lnTo>
                <a:lnTo>
                  <a:pt x="420" y="1518"/>
                </a:lnTo>
                <a:lnTo>
                  <a:pt x="417" y="1518"/>
                </a:lnTo>
                <a:lnTo>
                  <a:pt x="416" y="1517"/>
                </a:lnTo>
                <a:lnTo>
                  <a:pt x="415" y="1517"/>
                </a:lnTo>
                <a:lnTo>
                  <a:pt x="414" y="1515"/>
                </a:lnTo>
                <a:lnTo>
                  <a:pt x="412" y="1515"/>
                </a:lnTo>
                <a:lnTo>
                  <a:pt x="411" y="1514"/>
                </a:lnTo>
                <a:lnTo>
                  <a:pt x="410" y="1514"/>
                </a:lnTo>
                <a:lnTo>
                  <a:pt x="408" y="1514"/>
                </a:lnTo>
                <a:lnTo>
                  <a:pt x="407" y="1514"/>
                </a:lnTo>
                <a:lnTo>
                  <a:pt x="406" y="1513"/>
                </a:lnTo>
                <a:lnTo>
                  <a:pt x="404" y="1513"/>
                </a:lnTo>
                <a:lnTo>
                  <a:pt x="403" y="1513"/>
                </a:lnTo>
                <a:lnTo>
                  <a:pt x="402" y="1513"/>
                </a:lnTo>
                <a:lnTo>
                  <a:pt x="400" y="1513"/>
                </a:lnTo>
                <a:lnTo>
                  <a:pt x="399" y="1513"/>
                </a:lnTo>
                <a:lnTo>
                  <a:pt x="398" y="1511"/>
                </a:lnTo>
                <a:lnTo>
                  <a:pt x="395" y="1511"/>
                </a:lnTo>
                <a:lnTo>
                  <a:pt x="393" y="1511"/>
                </a:lnTo>
                <a:lnTo>
                  <a:pt x="391" y="1511"/>
                </a:lnTo>
                <a:lnTo>
                  <a:pt x="390" y="1511"/>
                </a:lnTo>
                <a:lnTo>
                  <a:pt x="387" y="1511"/>
                </a:lnTo>
                <a:lnTo>
                  <a:pt x="386" y="1513"/>
                </a:lnTo>
                <a:lnTo>
                  <a:pt x="385" y="1515"/>
                </a:lnTo>
                <a:lnTo>
                  <a:pt x="385" y="1517"/>
                </a:lnTo>
                <a:lnTo>
                  <a:pt x="383" y="1517"/>
                </a:lnTo>
                <a:lnTo>
                  <a:pt x="382" y="1515"/>
                </a:lnTo>
                <a:lnTo>
                  <a:pt x="379" y="1514"/>
                </a:lnTo>
                <a:lnTo>
                  <a:pt x="378" y="1513"/>
                </a:lnTo>
                <a:lnTo>
                  <a:pt x="377" y="1509"/>
                </a:lnTo>
                <a:lnTo>
                  <a:pt x="376" y="1508"/>
                </a:lnTo>
                <a:lnTo>
                  <a:pt x="374" y="1506"/>
                </a:lnTo>
                <a:lnTo>
                  <a:pt x="373" y="1508"/>
                </a:lnTo>
                <a:lnTo>
                  <a:pt x="372" y="1508"/>
                </a:lnTo>
                <a:lnTo>
                  <a:pt x="368" y="1502"/>
                </a:lnTo>
                <a:lnTo>
                  <a:pt x="366" y="1501"/>
                </a:lnTo>
                <a:lnTo>
                  <a:pt x="365" y="1501"/>
                </a:lnTo>
                <a:lnTo>
                  <a:pt x="364" y="1500"/>
                </a:lnTo>
                <a:lnTo>
                  <a:pt x="362" y="1500"/>
                </a:lnTo>
                <a:lnTo>
                  <a:pt x="361" y="1498"/>
                </a:lnTo>
                <a:lnTo>
                  <a:pt x="361" y="1497"/>
                </a:lnTo>
                <a:lnTo>
                  <a:pt x="361" y="1494"/>
                </a:lnTo>
                <a:lnTo>
                  <a:pt x="361" y="1493"/>
                </a:lnTo>
                <a:lnTo>
                  <a:pt x="361" y="1491"/>
                </a:lnTo>
                <a:lnTo>
                  <a:pt x="361" y="1489"/>
                </a:lnTo>
                <a:lnTo>
                  <a:pt x="360" y="1484"/>
                </a:lnTo>
                <a:lnTo>
                  <a:pt x="359" y="1483"/>
                </a:lnTo>
                <a:lnTo>
                  <a:pt x="359" y="1480"/>
                </a:lnTo>
                <a:lnTo>
                  <a:pt x="359" y="1479"/>
                </a:lnTo>
                <a:lnTo>
                  <a:pt x="357" y="1477"/>
                </a:lnTo>
                <a:lnTo>
                  <a:pt x="353" y="1474"/>
                </a:lnTo>
                <a:lnTo>
                  <a:pt x="352" y="1474"/>
                </a:lnTo>
                <a:lnTo>
                  <a:pt x="349" y="1474"/>
                </a:lnTo>
                <a:lnTo>
                  <a:pt x="347" y="1472"/>
                </a:lnTo>
                <a:lnTo>
                  <a:pt x="345" y="1472"/>
                </a:lnTo>
                <a:lnTo>
                  <a:pt x="343" y="1471"/>
                </a:lnTo>
                <a:lnTo>
                  <a:pt x="340" y="1468"/>
                </a:lnTo>
                <a:lnTo>
                  <a:pt x="338" y="1466"/>
                </a:lnTo>
                <a:lnTo>
                  <a:pt x="335" y="1463"/>
                </a:lnTo>
                <a:lnTo>
                  <a:pt x="334" y="1460"/>
                </a:lnTo>
                <a:lnTo>
                  <a:pt x="334" y="1459"/>
                </a:lnTo>
                <a:lnTo>
                  <a:pt x="335" y="1459"/>
                </a:lnTo>
                <a:lnTo>
                  <a:pt x="335" y="1458"/>
                </a:lnTo>
                <a:lnTo>
                  <a:pt x="335" y="1456"/>
                </a:lnTo>
                <a:lnTo>
                  <a:pt x="335" y="1454"/>
                </a:lnTo>
                <a:lnTo>
                  <a:pt x="335" y="1453"/>
                </a:lnTo>
                <a:lnTo>
                  <a:pt x="335" y="1451"/>
                </a:lnTo>
                <a:lnTo>
                  <a:pt x="334" y="1450"/>
                </a:lnTo>
                <a:lnTo>
                  <a:pt x="332" y="1450"/>
                </a:lnTo>
                <a:lnTo>
                  <a:pt x="331" y="1449"/>
                </a:lnTo>
                <a:lnTo>
                  <a:pt x="330" y="1449"/>
                </a:lnTo>
                <a:lnTo>
                  <a:pt x="328" y="1447"/>
                </a:lnTo>
                <a:lnTo>
                  <a:pt x="324" y="1449"/>
                </a:lnTo>
                <a:lnTo>
                  <a:pt x="323" y="1447"/>
                </a:lnTo>
                <a:lnTo>
                  <a:pt x="322" y="1445"/>
                </a:lnTo>
                <a:lnTo>
                  <a:pt x="321" y="1443"/>
                </a:lnTo>
                <a:lnTo>
                  <a:pt x="318" y="1438"/>
                </a:lnTo>
                <a:lnTo>
                  <a:pt x="315" y="1437"/>
                </a:lnTo>
                <a:lnTo>
                  <a:pt x="315" y="1436"/>
                </a:lnTo>
                <a:lnTo>
                  <a:pt x="314" y="1436"/>
                </a:lnTo>
                <a:lnTo>
                  <a:pt x="311" y="1437"/>
                </a:lnTo>
                <a:lnTo>
                  <a:pt x="311" y="1438"/>
                </a:lnTo>
                <a:lnTo>
                  <a:pt x="310" y="1439"/>
                </a:lnTo>
                <a:lnTo>
                  <a:pt x="309" y="1439"/>
                </a:lnTo>
                <a:lnTo>
                  <a:pt x="307" y="1438"/>
                </a:lnTo>
                <a:lnTo>
                  <a:pt x="304" y="1436"/>
                </a:lnTo>
                <a:lnTo>
                  <a:pt x="302" y="1436"/>
                </a:lnTo>
                <a:lnTo>
                  <a:pt x="302" y="1434"/>
                </a:lnTo>
                <a:lnTo>
                  <a:pt x="300" y="1433"/>
                </a:lnTo>
                <a:lnTo>
                  <a:pt x="297" y="1432"/>
                </a:lnTo>
                <a:lnTo>
                  <a:pt x="296" y="1430"/>
                </a:lnTo>
                <a:lnTo>
                  <a:pt x="289" y="1429"/>
                </a:lnTo>
                <a:lnTo>
                  <a:pt x="288" y="1428"/>
                </a:lnTo>
                <a:lnTo>
                  <a:pt x="288" y="1426"/>
                </a:lnTo>
                <a:lnTo>
                  <a:pt x="288" y="1425"/>
                </a:lnTo>
                <a:lnTo>
                  <a:pt x="289" y="1424"/>
                </a:lnTo>
                <a:lnTo>
                  <a:pt x="290" y="1422"/>
                </a:lnTo>
                <a:lnTo>
                  <a:pt x="289" y="1421"/>
                </a:lnTo>
                <a:lnTo>
                  <a:pt x="289" y="1419"/>
                </a:lnTo>
                <a:lnTo>
                  <a:pt x="288" y="1417"/>
                </a:lnTo>
                <a:lnTo>
                  <a:pt x="289" y="1416"/>
                </a:lnTo>
                <a:lnTo>
                  <a:pt x="288" y="1413"/>
                </a:lnTo>
                <a:lnTo>
                  <a:pt x="288" y="1412"/>
                </a:lnTo>
                <a:lnTo>
                  <a:pt x="287" y="1412"/>
                </a:lnTo>
                <a:lnTo>
                  <a:pt x="285" y="1412"/>
                </a:lnTo>
                <a:lnTo>
                  <a:pt x="284" y="1411"/>
                </a:lnTo>
                <a:lnTo>
                  <a:pt x="283" y="1408"/>
                </a:lnTo>
                <a:lnTo>
                  <a:pt x="283" y="1407"/>
                </a:lnTo>
                <a:lnTo>
                  <a:pt x="283" y="1405"/>
                </a:lnTo>
                <a:lnTo>
                  <a:pt x="283" y="1404"/>
                </a:lnTo>
                <a:lnTo>
                  <a:pt x="281" y="1400"/>
                </a:lnTo>
                <a:lnTo>
                  <a:pt x="279" y="1395"/>
                </a:lnTo>
                <a:lnTo>
                  <a:pt x="277" y="1394"/>
                </a:lnTo>
                <a:lnTo>
                  <a:pt x="279" y="1391"/>
                </a:lnTo>
                <a:lnTo>
                  <a:pt x="280" y="1390"/>
                </a:lnTo>
                <a:lnTo>
                  <a:pt x="280" y="1388"/>
                </a:lnTo>
                <a:lnTo>
                  <a:pt x="280" y="1387"/>
                </a:lnTo>
                <a:lnTo>
                  <a:pt x="279" y="1384"/>
                </a:lnTo>
                <a:lnTo>
                  <a:pt x="280" y="1382"/>
                </a:lnTo>
                <a:lnTo>
                  <a:pt x="281" y="1378"/>
                </a:lnTo>
                <a:lnTo>
                  <a:pt x="280" y="1377"/>
                </a:lnTo>
                <a:lnTo>
                  <a:pt x="280" y="1375"/>
                </a:lnTo>
                <a:lnTo>
                  <a:pt x="277" y="1375"/>
                </a:lnTo>
                <a:lnTo>
                  <a:pt x="277" y="1374"/>
                </a:lnTo>
                <a:lnTo>
                  <a:pt x="276" y="1370"/>
                </a:lnTo>
                <a:lnTo>
                  <a:pt x="275" y="1367"/>
                </a:lnTo>
                <a:lnTo>
                  <a:pt x="273" y="1366"/>
                </a:lnTo>
                <a:lnTo>
                  <a:pt x="272" y="1364"/>
                </a:lnTo>
                <a:lnTo>
                  <a:pt x="268" y="1360"/>
                </a:lnTo>
                <a:lnTo>
                  <a:pt x="266" y="1358"/>
                </a:lnTo>
                <a:lnTo>
                  <a:pt x="264" y="1356"/>
                </a:lnTo>
                <a:lnTo>
                  <a:pt x="264" y="1354"/>
                </a:lnTo>
                <a:lnTo>
                  <a:pt x="264" y="1353"/>
                </a:lnTo>
                <a:lnTo>
                  <a:pt x="263" y="1353"/>
                </a:lnTo>
                <a:lnTo>
                  <a:pt x="263" y="1352"/>
                </a:lnTo>
                <a:lnTo>
                  <a:pt x="262" y="1347"/>
                </a:lnTo>
                <a:lnTo>
                  <a:pt x="262" y="1343"/>
                </a:lnTo>
                <a:lnTo>
                  <a:pt x="260" y="1341"/>
                </a:lnTo>
                <a:lnTo>
                  <a:pt x="260" y="1340"/>
                </a:lnTo>
                <a:lnTo>
                  <a:pt x="259" y="1337"/>
                </a:lnTo>
                <a:lnTo>
                  <a:pt x="258" y="1336"/>
                </a:lnTo>
                <a:lnTo>
                  <a:pt x="258" y="1335"/>
                </a:lnTo>
                <a:lnTo>
                  <a:pt x="255" y="1335"/>
                </a:lnTo>
                <a:lnTo>
                  <a:pt x="254" y="1333"/>
                </a:lnTo>
                <a:lnTo>
                  <a:pt x="251" y="1332"/>
                </a:lnTo>
                <a:lnTo>
                  <a:pt x="249" y="1328"/>
                </a:lnTo>
                <a:lnTo>
                  <a:pt x="247" y="1327"/>
                </a:lnTo>
                <a:lnTo>
                  <a:pt x="245" y="1324"/>
                </a:lnTo>
                <a:lnTo>
                  <a:pt x="242" y="1323"/>
                </a:lnTo>
                <a:lnTo>
                  <a:pt x="241" y="1320"/>
                </a:lnTo>
                <a:lnTo>
                  <a:pt x="241" y="1316"/>
                </a:lnTo>
                <a:lnTo>
                  <a:pt x="239" y="1314"/>
                </a:lnTo>
                <a:lnTo>
                  <a:pt x="239" y="1309"/>
                </a:lnTo>
                <a:lnTo>
                  <a:pt x="239" y="1306"/>
                </a:lnTo>
                <a:lnTo>
                  <a:pt x="241" y="1303"/>
                </a:lnTo>
                <a:lnTo>
                  <a:pt x="241" y="1302"/>
                </a:lnTo>
                <a:lnTo>
                  <a:pt x="242" y="1302"/>
                </a:lnTo>
                <a:lnTo>
                  <a:pt x="243" y="1301"/>
                </a:lnTo>
                <a:lnTo>
                  <a:pt x="243" y="1299"/>
                </a:lnTo>
                <a:lnTo>
                  <a:pt x="246" y="1298"/>
                </a:lnTo>
                <a:lnTo>
                  <a:pt x="246" y="1295"/>
                </a:lnTo>
                <a:lnTo>
                  <a:pt x="245" y="1294"/>
                </a:lnTo>
                <a:lnTo>
                  <a:pt x="243" y="1293"/>
                </a:lnTo>
                <a:lnTo>
                  <a:pt x="243" y="1292"/>
                </a:lnTo>
                <a:lnTo>
                  <a:pt x="241" y="1288"/>
                </a:lnTo>
                <a:lnTo>
                  <a:pt x="241" y="1286"/>
                </a:lnTo>
                <a:lnTo>
                  <a:pt x="241" y="1285"/>
                </a:lnTo>
                <a:lnTo>
                  <a:pt x="239" y="1284"/>
                </a:lnTo>
                <a:lnTo>
                  <a:pt x="239" y="1282"/>
                </a:lnTo>
                <a:lnTo>
                  <a:pt x="238" y="1280"/>
                </a:lnTo>
                <a:lnTo>
                  <a:pt x="237" y="1278"/>
                </a:lnTo>
                <a:lnTo>
                  <a:pt x="237" y="1277"/>
                </a:lnTo>
                <a:lnTo>
                  <a:pt x="234" y="1275"/>
                </a:lnTo>
                <a:lnTo>
                  <a:pt x="232" y="1273"/>
                </a:lnTo>
                <a:lnTo>
                  <a:pt x="230" y="1272"/>
                </a:lnTo>
                <a:lnTo>
                  <a:pt x="229" y="1272"/>
                </a:lnTo>
                <a:lnTo>
                  <a:pt x="229" y="1271"/>
                </a:lnTo>
                <a:lnTo>
                  <a:pt x="228" y="1271"/>
                </a:lnTo>
                <a:lnTo>
                  <a:pt x="226" y="1268"/>
                </a:lnTo>
                <a:lnTo>
                  <a:pt x="225" y="1268"/>
                </a:lnTo>
                <a:lnTo>
                  <a:pt x="222" y="1267"/>
                </a:lnTo>
                <a:lnTo>
                  <a:pt x="221" y="1265"/>
                </a:lnTo>
                <a:lnTo>
                  <a:pt x="218" y="1264"/>
                </a:lnTo>
                <a:lnTo>
                  <a:pt x="220" y="1264"/>
                </a:lnTo>
                <a:lnTo>
                  <a:pt x="220" y="1263"/>
                </a:lnTo>
                <a:lnTo>
                  <a:pt x="221" y="1261"/>
                </a:lnTo>
                <a:lnTo>
                  <a:pt x="221" y="1260"/>
                </a:lnTo>
                <a:lnTo>
                  <a:pt x="220" y="1258"/>
                </a:lnTo>
                <a:lnTo>
                  <a:pt x="218" y="1256"/>
                </a:lnTo>
                <a:lnTo>
                  <a:pt x="218" y="1254"/>
                </a:lnTo>
                <a:lnTo>
                  <a:pt x="220" y="1252"/>
                </a:lnTo>
                <a:lnTo>
                  <a:pt x="220" y="1251"/>
                </a:lnTo>
                <a:lnTo>
                  <a:pt x="220" y="1248"/>
                </a:lnTo>
                <a:lnTo>
                  <a:pt x="218" y="1248"/>
                </a:lnTo>
                <a:lnTo>
                  <a:pt x="218" y="1246"/>
                </a:lnTo>
                <a:lnTo>
                  <a:pt x="217" y="1244"/>
                </a:lnTo>
                <a:lnTo>
                  <a:pt x="216" y="1243"/>
                </a:lnTo>
                <a:lnTo>
                  <a:pt x="212" y="1240"/>
                </a:lnTo>
                <a:lnTo>
                  <a:pt x="211" y="1238"/>
                </a:lnTo>
                <a:lnTo>
                  <a:pt x="212" y="1237"/>
                </a:lnTo>
                <a:lnTo>
                  <a:pt x="211" y="1235"/>
                </a:lnTo>
                <a:lnTo>
                  <a:pt x="211" y="1234"/>
                </a:lnTo>
                <a:lnTo>
                  <a:pt x="208" y="1234"/>
                </a:lnTo>
                <a:lnTo>
                  <a:pt x="205" y="1231"/>
                </a:lnTo>
                <a:lnTo>
                  <a:pt x="205" y="1230"/>
                </a:lnTo>
                <a:lnTo>
                  <a:pt x="204" y="1230"/>
                </a:lnTo>
                <a:lnTo>
                  <a:pt x="204" y="1229"/>
                </a:lnTo>
                <a:lnTo>
                  <a:pt x="203" y="1227"/>
                </a:lnTo>
                <a:lnTo>
                  <a:pt x="203" y="1226"/>
                </a:lnTo>
                <a:lnTo>
                  <a:pt x="201" y="1225"/>
                </a:lnTo>
                <a:lnTo>
                  <a:pt x="200" y="1223"/>
                </a:lnTo>
                <a:lnTo>
                  <a:pt x="199" y="1222"/>
                </a:lnTo>
                <a:lnTo>
                  <a:pt x="199" y="1221"/>
                </a:lnTo>
                <a:lnTo>
                  <a:pt x="198" y="1221"/>
                </a:lnTo>
                <a:lnTo>
                  <a:pt x="196" y="1221"/>
                </a:lnTo>
                <a:lnTo>
                  <a:pt x="195" y="1220"/>
                </a:lnTo>
                <a:lnTo>
                  <a:pt x="194" y="1221"/>
                </a:lnTo>
                <a:lnTo>
                  <a:pt x="191" y="1221"/>
                </a:lnTo>
                <a:lnTo>
                  <a:pt x="190" y="1220"/>
                </a:lnTo>
                <a:lnTo>
                  <a:pt x="188" y="1220"/>
                </a:lnTo>
                <a:lnTo>
                  <a:pt x="187" y="1218"/>
                </a:lnTo>
                <a:lnTo>
                  <a:pt x="186" y="1217"/>
                </a:lnTo>
                <a:lnTo>
                  <a:pt x="184" y="1216"/>
                </a:lnTo>
                <a:lnTo>
                  <a:pt x="183" y="1216"/>
                </a:lnTo>
                <a:lnTo>
                  <a:pt x="182" y="1214"/>
                </a:lnTo>
                <a:lnTo>
                  <a:pt x="179" y="1212"/>
                </a:lnTo>
                <a:lnTo>
                  <a:pt x="178" y="1210"/>
                </a:lnTo>
                <a:lnTo>
                  <a:pt x="177" y="1209"/>
                </a:lnTo>
                <a:lnTo>
                  <a:pt x="177" y="1208"/>
                </a:lnTo>
                <a:lnTo>
                  <a:pt x="177" y="1205"/>
                </a:lnTo>
                <a:lnTo>
                  <a:pt x="175" y="1205"/>
                </a:lnTo>
                <a:lnTo>
                  <a:pt x="174" y="1203"/>
                </a:lnTo>
                <a:lnTo>
                  <a:pt x="173" y="1200"/>
                </a:lnTo>
                <a:lnTo>
                  <a:pt x="171" y="1199"/>
                </a:lnTo>
                <a:lnTo>
                  <a:pt x="170" y="1200"/>
                </a:lnTo>
                <a:lnTo>
                  <a:pt x="169" y="1197"/>
                </a:lnTo>
                <a:lnTo>
                  <a:pt x="169" y="1196"/>
                </a:lnTo>
                <a:lnTo>
                  <a:pt x="170" y="1196"/>
                </a:lnTo>
                <a:lnTo>
                  <a:pt x="170" y="1195"/>
                </a:lnTo>
                <a:lnTo>
                  <a:pt x="169" y="1192"/>
                </a:lnTo>
                <a:lnTo>
                  <a:pt x="167" y="1189"/>
                </a:lnTo>
                <a:lnTo>
                  <a:pt x="167" y="1188"/>
                </a:lnTo>
                <a:lnTo>
                  <a:pt x="166" y="1186"/>
                </a:lnTo>
                <a:lnTo>
                  <a:pt x="163" y="1180"/>
                </a:lnTo>
                <a:lnTo>
                  <a:pt x="162" y="1179"/>
                </a:lnTo>
                <a:lnTo>
                  <a:pt x="162" y="1178"/>
                </a:lnTo>
                <a:lnTo>
                  <a:pt x="160" y="1175"/>
                </a:lnTo>
                <a:lnTo>
                  <a:pt x="157" y="1174"/>
                </a:lnTo>
                <a:lnTo>
                  <a:pt x="157" y="1172"/>
                </a:lnTo>
                <a:lnTo>
                  <a:pt x="153" y="1171"/>
                </a:lnTo>
                <a:lnTo>
                  <a:pt x="149" y="1170"/>
                </a:lnTo>
                <a:lnTo>
                  <a:pt x="146" y="1170"/>
                </a:lnTo>
                <a:lnTo>
                  <a:pt x="144" y="1169"/>
                </a:lnTo>
                <a:lnTo>
                  <a:pt x="141" y="1166"/>
                </a:lnTo>
                <a:lnTo>
                  <a:pt x="141" y="1163"/>
                </a:lnTo>
                <a:lnTo>
                  <a:pt x="141" y="1162"/>
                </a:lnTo>
                <a:lnTo>
                  <a:pt x="140" y="1161"/>
                </a:lnTo>
                <a:lnTo>
                  <a:pt x="139" y="1159"/>
                </a:lnTo>
                <a:lnTo>
                  <a:pt x="139" y="1155"/>
                </a:lnTo>
                <a:lnTo>
                  <a:pt x="139" y="1154"/>
                </a:lnTo>
                <a:lnTo>
                  <a:pt x="139" y="1153"/>
                </a:lnTo>
                <a:lnTo>
                  <a:pt x="137" y="1153"/>
                </a:lnTo>
                <a:lnTo>
                  <a:pt x="136" y="1151"/>
                </a:lnTo>
                <a:lnTo>
                  <a:pt x="135" y="1153"/>
                </a:lnTo>
                <a:lnTo>
                  <a:pt x="132" y="1153"/>
                </a:lnTo>
                <a:lnTo>
                  <a:pt x="128" y="1150"/>
                </a:lnTo>
                <a:lnTo>
                  <a:pt x="126" y="1149"/>
                </a:lnTo>
                <a:lnTo>
                  <a:pt x="122" y="1146"/>
                </a:lnTo>
                <a:lnTo>
                  <a:pt x="119" y="1145"/>
                </a:lnTo>
                <a:lnTo>
                  <a:pt x="112" y="1140"/>
                </a:lnTo>
                <a:lnTo>
                  <a:pt x="111" y="1142"/>
                </a:lnTo>
                <a:lnTo>
                  <a:pt x="108" y="1142"/>
                </a:lnTo>
                <a:lnTo>
                  <a:pt x="105" y="1142"/>
                </a:lnTo>
                <a:lnTo>
                  <a:pt x="101" y="1142"/>
                </a:lnTo>
                <a:lnTo>
                  <a:pt x="98" y="1142"/>
                </a:lnTo>
                <a:lnTo>
                  <a:pt x="94" y="1142"/>
                </a:lnTo>
                <a:lnTo>
                  <a:pt x="93" y="1140"/>
                </a:lnTo>
                <a:lnTo>
                  <a:pt x="91" y="1137"/>
                </a:lnTo>
                <a:lnTo>
                  <a:pt x="91" y="1134"/>
                </a:lnTo>
                <a:lnTo>
                  <a:pt x="93" y="1132"/>
                </a:lnTo>
                <a:lnTo>
                  <a:pt x="95" y="1131"/>
                </a:lnTo>
                <a:lnTo>
                  <a:pt x="98" y="1129"/>
                </a:lnTo>
                <a:lnTo>
                  <a:pt x="101" y="1128"/>
                </a:lnTo>
                <a:lnTo>
                  <a:pt x="103" y="1127"/>
                </a:lnTo>
                <a:lnTo>
                  <a:pt x="105" y="1123"/>
                </a:lnTo>
                <a:lnTo>
                  <a:pt x="105" y="1120"/>
                </a:lnTo>
                <a:lnTo>
                  <a:pt x="106" y="1116"/>
                </a:lnTo>
                <a:lnTo>
                  <a:pt x="105" y="1114"/>
                </a:lnTo>
                <a:lnTo>
                  <a:pt x="105" y="1110"/>
                </a:lnTo>
                <a:lnTo>
                  <a:pt x="105" y="1106"/>
                </a:lnTo>
                <a:lnTo>
                  <a:pt x="103" y="1103"/>
                </a:lnTo>
                <a:lnTo>
                  <a:pt x="101" y="1100"/>
                </a:lnTo>
                <a:lnTo>
                  <a:pt x="99" y="1098"/>
                </a:lnTo>
                <a:lnTo>
                  <a:pt x="98" y="1095"/>
                </a:lnTo>
                <a:lnTo>
                  <a:pt x="95" y="1094"/>
                </a:lnTo>
                <a:lnTo>
                  <a:pt x="94" y="1091"/>
                </a:lnTo>
                <a:lnTo>
                  <a:pt x="93" y="1089"/>
                </a:lnTo>
                <a:lnTo>
                  <a:pt x="93" y="1085"/>
                </a:lnTo>
                <a:lnTo>
                  <a:pt x="93" y="1081"/>
                </a:lnTo>
                <a:lnTo>
                  <a:pt x="93" y="1078"/>
                </a:lnTo>
                <a:lnTo>
                  <a:pt x="94" y="1074"/>
                </a:lnTo>
                <a:lnTo>
                  <a:pt x="94" y="1070"/>
                </a:lnTo>
                <a:lnTo>
                  <a:pt x="94" y="1066"/>
                </a:lnTo>
                <a:lnTo>
                  <a:pt x="93" y="1064"/>
                </a:lnTo>
                <a:lnTo>
                  <a:pt x="91" y="1061"/>
                </a:lnTo>
                <a:lnTo>
                  <a:pt x="90" y="1059"/>
                </a:lnTo>
                <a:lnTo>
                  <a:pt x="86" y="1057"/>
                </a:lnTo>
                <a:lnTo>
                  <a:pt x="84" y="1056"/>
                </a:lnTo>
                <a:lnTo>
                  <a:pt x="81" y="1055"/>
                </a:lnTo>
                <a:lnTo>
                  <a:pt x="77" y="1053"/>
                </a:lnTo>
                <a:lnTo>
                  <a:pt x="76" y="1052"/>
                </a:lnTo>
                <a:lnTo>
                  <a:pt x="76" y="1048"/>
                </a:lnTo>
                <a:lnTo>
                  <a:pt x="74" y="1045"/>
                </a:lnTo>
                <a:lnTo>
                  <a:pt x="74" y="1042"/>
                </a:lnTo>
                <a:lnTo>
                  <a:pt x="73" y="1039"/>
                </a:lnTo>
                <a:lnTo>
                  <a:pt x="72" y="1035"/>
                </a:lnTo>
                <a:lnTo>
                  <a:pt x="71" y="1032"/>
                </a:lnTo>
                <a:lnTo>
                  <a:pt x="69" y="1030"/>
                </a:lnTo>
                <a:lnTo>
                  <a:pt x="68" y="1027"/>
                </a:lnTo>
                <a:lnTo>
                  <a:pt x="68" y="1023"/>
                </a:lnTo>
                <a:lnTo>
                  <a:pt x="69" y="1019"/>
                </a:lnTo>
                <a:lnTo>
                  <a:pt x="71" y="1017"/>
                </a:lnTo>
                <a:lnTo>
                  <a:pt x="72" y="1014"/>
                </a:lnTo>
                <a:lnTo>
                  <a:pt x="72" y="1013"/>
                </a:lnTo>
                <a:lnTo>
                  <a:pt x="73" y="1010"/>
                </a:lnTo>
                <a:lnTo>
                  <a:pt x="72" y="1007"/>
                </a:lnTo>
                <a:lnTo>
                  <a:pt x="69" y="1005"/>
                </a:lnTo>
                <a:lnTo>
                  <a:pt x="68" y="1004"/>
                </a:lnTo>
                <a:lnTo>
                  <a:pt x="65" y="1002"/>
                </a:lnTo>
                <a:lnTo>
                  <a:pt x="63" y="1001"/>
                </a:lnTo>
                <a:lnTo>
                  <a:pt x="59" y="1000"/>
                </a:lnTo>
                <a:lnTo>
                  <a:pt x="56" y="998"/>
                </a:lnTo>
                <a:lnTo>
                  <a:pt x="52" y="998"/>
                </a:lnTo>
                <a:lnTo>
                  <a:pt x="48" y="998"/>
                </a:lnTo>
                <a:lnTo>
                  <a:pt x="44" y="998"/>
                </a:lnTo>
                <a:lnTo>
                  <a:pt x="40" y="998"/>
                </a:lnTo>
                <a:lnTo>
                  <a:pt x="36" y="997"/>
                </a:lnTo>
                <a:lnTo>
                  <a:pt x="34" y="996"/>
                </a:lnTo>
                <a:lnTo>
                  <a:pt x="31" y="994"/>
                </a:lnTo>
                <a:lnTo>
                  <a:pt x="29" y="993"/>
                </a:lnTo>
                <a:lnTo>
                  <a:pt x="23" y="993"/>
                </a:lnTo>
                <a:lnTo>
                  <a:pt x="21" y="994"/>
                </a:lnTo>
                <a:lnTo>
                  <a:pt x="18" y="996"/>
                </a:lnTo>
                <a:lnTo>
                  <a:pt x="14" y="994"/>
                </a:lnTo>
                <a:lnTo>
                  <a:pt x="12" y="993"/>
                </a:lnTo>
                <a:lnTo>
                  <a:pt x="10" y="990"/>
                </a:lnTo>
                <a:lnTo>
                  <a:pt x="9" y="988"/>
                </a:lnTo>
                <a:lnTo>
                  <a:pt x="6" y="987"/>
                </a:lnTo>
                <a:lnTo>
                  <a:pt x="4" y="985"/>
                </a:lnTo>
                <a:lnTo>
                  <a:pt x="2" y="983"/>
                </a:lnTo>
                <a:lnTo>
                  <a:pt x="0" y="980"/>
                </a:lnTo>
                <a:lnTo>
                  <a:pt x="2" y="977"/>
                </a:lnTo>
                <a:lnTo>
                  <a:pt x="4" y="975"/>
                </a:lnTo>
                <a:lnTo>
                  <a:pt x="5" y="972"/>
                </a:lnTo>
                <a:lnTo>
                  <a:pt x="6" y="970"/>
                </a:lnTo>
                <a:lnTo>
                  <a:pt x="6" y="967"/>
                </a:lnTo>
                <a:lnTo>
                  <a:pt x="8" y="963"/>
                </a:lnTo>
                <a:lnTo>
                  <a:pt x="8" y="959"/>
                </a:lnTo>
                <a:lnTo>
                  <a:pt x="9" y="956"/>
                </a:lnTo>
                <a:lnTo>
                  <a:pt x="9" y="951"/>
                </a:lnTo>
                <a:lnTo>
                  <a:pt x="9" y="947"/>
                </a:lnTo>
                <a:lnTo>
                  <a:pt x="9" y="945"/>
                </a:lnTo>
                <a:lnTo>
                  <a:pt x="8" y="941"/>
                </a:lnTo>
                <a:lnTo>
                  <a:pt x="6" y="938"/>
                </a:lnTo>
                <a:lnTo>
                  <a:pt x="4" y="935"/>
                </a:lnTo>
                <a:lnTo>
                  <a:pt x="4" y="933"/>
                </a:lnTo>
                <a:lnTo>
                  <a:pt x="5" y="930"/>
                </a:lnTo>
                <a:lnTo>
                  <a:pt x="8" y="929"/>
                </a:lnTo>
                <a:lnTo>
                  <a:pt x="12" y="928"/>
                </a:lnTo>
                <a:lnTo>
                  <a:pt x="14" y="928"/>
                </a:lnTo>
                <a:lnTo>
                  <a:pt x="17" y="926"/>
                </a:lnTo>
                <a:lnTo>
                  <a:pt x="19" y="924"/>
                </a:lnTo>
                <a:lnTo>
                  <a:pt x="22" y="922"/>
                </a:lnTo>
                <a:lnTo>
                  <a:pt x="23" y="920"/>
                </a:lnTo>
                <a:lnTo>
                  <a:pt x="25" y="917"/>
                </a:lnTo>
                <a:lnTo>
                  <a:pt x="26" y="913"/>
                </a:lnTo>
                <a:lnTo>
                  <a:pt x="27" y="911"/>
                </a:lnTo>
                <a:lnTo>
                  <a:pt x="29" y="908"/>
                </a:lnTo>
                <a:lnTo>
                  <a:pt x="29" y="905"/>
                </a:lnTo>
                <a:lnTo>
                  <a:pt x="30" y="903"/>
                </a:lnTo>
                <a:lnTo>
                  <a:pt x="33" y="900"/>
                </a:lnTo>
                <a:lnTo>
                  <a:pt x="34" y="898"/>
                </a:lnTo>
                <a:lnTo>
                  <a:pt x="35" y="895"/>
                </a:lnTo>
                <a:lnTo>
                  <a:pt x="38" y="892"/>
                </a:lnTo>
                <a:lnTo>
                  <a:pt x="39" y="891"/>
                </a:lnTo>
                <a:lnTo>
                  <a:pt x="42" y="888"/>
                </a:lnTo>
                <a:lnTo>
                  <a:pt x="43" y="887"/>
                </a:lnTo>
                <a:lnTo>
                  <a:pt x="46" y="884"/>
                </a:lnTo>
                <a:lnTo>
                  <a:pt x="48" y="882"/>
                </a:lnTo>
                <a:lnTo>
                  <a:pt x="50" y="881"/>
                </a:lnTo>
                <a:lnTo>
                  <a:pt x="52" y="879"/>
                </a:lnTo>
                <a:lnTo>
                  <a:pt x="55" y="877"/>
                </a:lnTo>
                <a:lnTo>
                  <a:pt x="57" y="875"/>
                </a:lnTo>
                <a:lnTo>
                  <a:pt x="59" y="874"/>
                </a:lnTo>
                <a:lnTo>
                  <a:pt x="61" y="871"/>
                </a:lnTo>
                <a:lnTo>
                  <a:pt x="64" y="870"/>
                </a:lnTo>
                <a:lnTo>
                  <a:pt x="65" y="867"/>
                </a:lnTo>
                <a:lnTo>
                  <a:pt x="65" y="864"/>
                </a:lnTo>
                <a:lnTo>
                  <a:pt x="67" y="861"/>
                </a:lnTo>
                <a:lnTo>
                  <a:pt x="67" y="857"/>
                </a:lnTo>
                <a:lnTo>
                  <a:pt x="65" y="854"/>
                </a:lnTo>
                <a:lnTo>
                  <a:pt x="64" y="852"/>
                </a:lnTo>
                <a:lnTo>
                  <a:pt x="61" y="849"/>
                </a:lnTo>
                <a:lnTo>
                  <a:pt x="59" y="848"/>
                </a:lnTo>
                <a:lnTo>
                  <a:pt x="55" y="848"/>
                </a:lnTo>
                <a:lnTo>
                  <a:pt x="52" y="848"/>
                </a:lnTo>
                <a:lnTo>
                  <a:pt x="48" y="848"/>
                </a:lnTo>
                <a:lnTo>
                  <a:pt x="46" y="846"/>
                </a:lnTo>
                <a:lnTo>
                  <a:pt x="43" y="844"/>
                </a:lnTo>
                <a:lnTo>
                  <a:pt x="40" y="843"/>
                </a:lnTo>
                <a:lnTo>
                  <a:pt x="39" y="840"/>
                </a:lnTo>
                <a:lnTo>
                  <a:pt x="38" y="837"/>
                </a:lnTo>
                <a:lnTo>
                  <a:pt x="36" y="835"/>
                </a:lnTo>
                <a:lnTo>
                  <a:pt x="35" y="832"/>
                </a:lnTo>
                <a:lnTo>
                  <a:pt x="34" y="828"/>
                </a:lnTo>
                <a:lnTo>
                  <a:pt x="35" y="826"/>
                </a:lnTo>
                <a:lnTo>
                  <a:pt x="35" y="822"/>
                </a:lnTo>
                <a:lnTo>
                  <a:pt x="36" y="819"/>
                </a:lnTo>
                <a:lnTo>
                  <a:pt x="38" y="816"/>
                </a:lnTo>
                <a:lnTo>
                  <a:pt x="40" y="814"/>
                </a:lnTo>
                <a:lnTo>
                  <a:pt x="44" y="814"/>
                </a:lnTo>
                <a:lnTo>
                  <a:pt x="47" y="812"/>
                </a:lnTo>
                <a:lnTo>
                  <a:pt x="48" y="810"/>
                </a:lnTo>
                <a:lnTo>
                  <a:pt x="50" y="807"/>
                </a:lnTo>
                <a:lnTo>
                  <a:pt x="54" y="806"/>
                </a:lnTo>
                <a:lnTo>
                  <a:pt x="56" y="806"/>
                </a:lnTo>
                <a:lnTo>
                  <a:pt x="57" y="802"/>
                </a:lnTo>
                <a:lnTo>
                  <a:pt x="59" y="799"/>
                </a:lnTo>
                <a:lnTo>
                  <a:pt x="60" y="797"/>
                </a:lnTo>
                <a:lnTo>
                  <a:pt x="61" y="793"/>
                </a:lnTo>
                <a:lnTo>
                  <a:pt x="63" y="790"/>
                </a:lnTo>
                <a:lnTo>
                  <a:pt x="63" y="786"/>
                </a:lnTo>
                <a:lnTo>
                  <a:pt x="63" y="784"/>
                </a:lnTo>
                <a:lnTo>
                  <a:pt x="61" y="780"/>
                </a:lnTo>
                <a:lnTo>
                  <a:pt x="60" y="777"/>
                </a:lnTo>
                <a:lnTo>
                  <a:pt x="57" y="776"/>
                </a:lnTo>
                <a:lnTo>
                  <a:pt x="56" y="773"/>
                </a:lnTo>
                <a:lnTo>
                  <a:pt x="55" y="771"/>
                </a:lnTo>
                <a:lnTo>
                  <a:pt x="55" y="765"/>
                </a:lnTo>
                <a:lnTo>
                  <a:pt x="55" y="763"/>
                </a:lnTo>
                <a:lnTo>
                  <a:pt x="56" y="759"/>
                </a:lnTo>
                <a:lnTo>
                  <a:pt x="57" y="755"/>
                </a:lnTo>
                <a:lnTo>
                  <a:pt x="57" y="752"/>
                </a:lnTo>
                <a:lnTo>
                  <a:pt x="59" y="748"/>
                </a:lnTo>
                <a:lnTo>
                  <a:pt x="59" y="744"/>
                </a:lnTo>
                <a:lnTo>
                  <a:pt x="59" y="740"/>
                </a:lnTo>
                <a:lnTo>
                  <a:pt x="59" y="738"/>
                </a:lnTo>
                <a:lnTo>
                  <a:pt x="57" y="734"/>
                </a:lnTo>
                <a:lnTo>
                  <a:pt x="56" y="733"/>
                </a:lnTo>
                <a:lnTo>
                  <a:pt x="54" y="730"/>
                </a:lnTo>
                <a:lnTo>
                  <a:pt x="52" y="729"/>
                </a:lnTo>
                <a:lnTo>
                  <a:pt x="51" y="727"/>
                </a:lnTo>
                <a:lnTo>
                  <a:pt x="50" y="725"/>
                </a:lnTo>
                <a:lnTo>
                  <a:pt x="48" y="722"/>
                </a:lnTo>
                <a:lnTo>
                  <a:pt x="47" y="720"/>
                </a:lnTo>
                <a:lnTo>
                  <a:pt x="46" y="718"/>
                </a:lnTo>
                <a:lnTo>
                  <a:pt x="43" y="716"/>
                </a:lnTo>
                <a:lnTo>
                  <a:pt x="42" y="713"/>
                </a:lnTo>
                <a:lnTo>
                  <a:pt x="40" y="710"/>
                </a:lnTo>
                <a:lnTo>
                  <a:pt x="38" y="708"/>
                </a:lnTo>
                <a:lnTo>
                  <a:pt x="36" y="705"/>
                </a:lnTo>
                <a:lnTo>
                  <a:pt x="35" y="704"/>
                </a:lnTo>
                <a:lnTo>
                  <a:pt x="33" y="701"/>
                </a:lnTo>
                <a:lnTo>
                  <a:pt x="30" y="700"/>
                </a:lnTo>
                <a:lnTo>
                  <a:pt x="27" y="699"/>
                </a:lnTo>
                <a:lnTo>
                  <a:pt x="25" y="696"/>
                </a:lnTo>
                <a:lnTo>
                  <a:pt x="22" y="695"/>
                </a:lnTo>
                <a:lnTo>
                  <a:pt x="21" y="693"/>
                </a:lnTo>
                <a:lnTo>
                  <a:pt x="17" y="692"/>
                </a:lnTo>
                <a:lnTo>
                  <a:pt x="14" y="691"/>
                </a:lnTo>
                <a:lnTo>
                  <a:pt x="13" y="688"/>
                </a:lnTo>
                <a:lnTo>
                  <a:pt x="10" y="687"/>
                </a:lnTo>
                <a:lnTo>
                  <a:pt x="8" y="684"/>
                </a:lnTo>
                <a:lnTo>
                  <a:pt x="6" y="683"/>
                </a:lnTo>
                <a:lnTo>
                  <a:pt x="4" y="680"/>
                </a:lnTo>
                <a:lnTo>
                  <a:pt x="2" y="678"/>
                </a:lnTo>
                <a:lnTo>
                  <a:pt x="1" y="675"/>
                </a:lnTo>
                <a:lnTo>
                  <a:pt x="1" y="671"/>
                </a:lnTo>
                <a:lnTo>
                  <a:pt x="1" y="667"/>
                </a:lnTo>
                <a:lnTo>
                  <a:pt x="1" y="663"/>
                </a:lnTo>
                <a:lnTo>
                  <a:pt x="2" y="659"/>
                </a:lnTo>
                <a:lnTo>
                  <a:pt x="2" y="657"/>
                </a:lnTo>
                <a:lnTo>
                  <a:pt x="4" y="653"/>
                </a:lnTo>
                <a:lnTo>
                  <a:pt x="5" y="650"/>
                </a:lnTo>
                <a:lnTo>
                  <a:pt x="6" y="648"/>
                </a:lnTo>
                <a:lnTo>
                  <a:pt x="6" y="644"/>
                </a:lnTo>
                <a:lnTo>
                  <a:pt x="8" y="641"/>
                </a:lnTo>
                <a:lnTo>
                  <a:pt x="10" y="638"/>
                </a:lnTo>
                <a:lnTo>
                  <a:pt x="12" y="637"/>
                </a:lnTo>
                <a:lnTo>
                  <a:pt x="14" y="636"/>
                </a:lnTo>
                <a:lnTo>
                  <a:pt x="16" y="633"/>
                </a:lnTo>
                <a:lnTo>
                  <a:pt x="17" y="633"/>
                </a:lnTo>
                <a:lnTo>
                  <a:pt x="18" y="633"/>
                </a:lnTo>
                <a:lnTo>
                  <a:pt x="19" y="633"/>
                </a:lnTo>
                <a:lnTo>
                  <a:pt x="21" y="633"/>
                </a:lnTo>
                <a:lnTo>
                  <a:pt x="22" y="633"/>
                </a:lnTo>
                <a:lnTo>
                  <a:pt x="23" y="633"/>
                </a:lnTo>
                <a:lnTo>
                  <a:pt x="25" y="633"/>
                </a:lnTo>
                <a:lnTo>
                  <a:pt x="26" y="633"/>
                </a:lnTo>
                <a:lnTo>
                  <a:pt x="26" y="634"/>
                </a:lnTo>
                <a:lnTo>
                  <a:pt x="27" y="636"/>
                </a:lnTo>
                <a:lnTo>
                  <a:pt x="29" y="637"/>
                </a:lnTo>
                <a:lnTo>
                  <a:pt x="31" y="638"/>
                </a:lnTo>
                <a:lnTo>
                  <a:pt x="33" y="638"/>
                </a:lnTo>
                <a:lnTo>
                  <a:pt x="34" y="638"/>
                </a:lnTo>
                <a:lnTo>
                  <a:pt x="35" y="638"/>
                </a:lnTo>
                <a:lnTo>
                  <a:pt x="38" y="638"/>
                </a:lnTo>
                <a:lnTo>
                  <a:pt x="39" y="638"/>
                </a:lnTo>
                <a:lnTo>
                  <a:pt x="40" y="638"/>
                </a:lnTo>
                <a:lnTo>
                  <a:pt x="42" y="638"/>
                </a:lnTo>
                <a:lnTo>
                  <a:pt x="43" y="638"/>
                </a:lnTo>
                <a:lnTo>
                  <a:pt x="44" y="640"/>
                </a:lnTo>
                <a:lnTo>
                  <a:pt x="46" y="640"/>
                </a:lnTo>
                <a:lnTo>
                  <a:pt x="47" y="640"/>
                </a:lnTo>
                <a:lnTo>
                  <a:pt x="48" y="640"/>
                </a:lnTo>
                <a:lnTo>
                  <a:pt x="50" y="640"/>
                </a:lnTo>
                <a:lnTo>
                  <a:pt x="52" y="640"/>
                </a:lnTo>
                <a:lnTo>
                  <a:pt x="52" y="638"/>
                </a:lnTo>
                <a:lnTo>
                  <a:pt x="55" y="638"/>
                </a:lnTo>
                <a:lnTo>
                  <a:pt x="56" y="638"/>
                </a:lnTo>
                <a:lnTo>
                  <a:pt x="57" y="638"/>
                </a:lnTo>
                <a:lnTo>
                  <a:pt x="60" y="637"/>
                </a:lnTo>
                <a:lnTo>
                  <a:pt x="61" y="637"/>
                </a:lnTo>
                <a:lnTo>
                  <a:pt x="63" y="637"/>
                </a:lnTo>
                <a:lnTo>
                  <a:pt x="64" y="637"/>
                </a:lnTo>
                <a:lnTo>
                  <a:pt x="65" y="636"/>
                </a:lnTo>
                <a:lnTo>
                  <a:pt x="67" y="636"/>
                </a:lnTo>
                <a:lnTo>
                  <a:pt x="69" y="634"/>
                </a:lnTo>
                <a:lnTo>
                  <a:pt x="71" y="633"/>
                </a:lnTo>
                <a:lnTo>
                  <a:pt x="72" y="633"/>
                </a:lnTo>
                <a:lnTo>
                  <a:pt x="73" y="633"/>
                </a:lnTo>
                <a:lnTo>
                  <a:pt x="74" y="632"/>
                </a:lnTo>
                <a:lnTo>
                  <a:pt x="77" y="632"/>
                </a:lnTo>
                <a:lnTo>
                  <a:pt x="78" y="632"/>
                </a:lnTo>
                <a:lnTo>
                  <a:pt x="80" y="632"/>
                </a:lnTo>
                <a:lnTo>
                  <a:pt x="80" y="630"/>
                </a:lnTo>
                <a:lnTo>
                  <a:pt x="81" y="630"/>
                </a:lnTo>
                <a:lnTo>
                  <a:pt x="84" y="630"/>
                </a:lnTo>
                <a:lnTo>
                  <a:pt x="85" y="630"/>
                </a:lnTo>
                <a:lnTo>
                  <a:pt x="86" y="630"/>
                </a:lnTo>
                <a:lnTo>
                  <a:pt x="88" y="630"/>
                </a:lnTo>
                <a:lnTo>
                  <a:pt x="89" y="629"/>
                </a:lnTo>
                <a:lnTo>
                  <a:pt x="90" y="629"/>
                </a:lnTo>
                <a:lnTo>
                  <a:pt x="91" y="629"/>
                </a:lnTo>
                <a:lnTo>
                  <a:pt x="93" y="628"/>
                </a:lnTo>
                <a:lnTo>
                  <a:pt x="94" y="628"/>
                </a:lnTo>
                <a:lnTo>
                  <a:pt x="97" y="628"/>
                </a:lnTo>
                <a:lnTo>
                  <a:pt x="98" y="628"/>
                </a:lnTo>
                <a:lnTo>
                  <a:pt x="99" y="628"/>
                </a:lnTo>
                <a:lnTo>
                  <a:pt x="102" y="628"/>
                </a:lnTo>
                <a:lnTo>
                  <a:pt x="103" y="629"/>
                </a:lnTo>
                <a:lnTo>
                  <a:pt x="106" y="629"/>
                </a:lnTo>
                <a:lnTo>
                  <a:pt x="106" y="628"/>
                </a:lnTo>
                <a:lnTo>
                  <a:pt x="107" y="628"/>
                </a:lnTo>
                <a:lnTo>
                  <a:pt x="108" y="628"/>
                </a:lnTo>
                <a:lnTo>
                  <a:pt x="110" y="628"/>
                </a:lnTo>
                <a:lnTo>
                  <a:pt x="111" y="627"/>
                </a:lnTo>
                <a:lnTo>
                  <a:pt x="111" y="625"/>
                </a:lnTo>
                <a:lnTo>
                  <a:pt x="111" y="624"/>
                </a:lnTo>
                <a:lnTo>
                  <a:pt x="112" y="624"/>
                </a:lnTo>
                <a:lnTo>
                  <a:pt x="112" y="623"/>
                </a:lnTo>
                <a:lnTo>
                  <a:pt x="114" y="621"/>
                </a:lnTo>
                <a:lnTo>
                  <a:pt x="115" y="620"/>
                </a:lnTo>
                <a:lnTo>
                  <a:pt x="115" y="619"/>
                </a:lnTo>
                <a:lnTo>
                  <a:pt x="115" y="617"/>
                </a:lnTo>
                <a:lnTo>
                  <a:pt x="116" y="617"/>
                </a:lnTo>
                <a:lnTo>
                  <a:pt x="118" y="617"/>
                </a:lnTo>
                <a:lnTo>
                  <a:pt x="120" y="617"/>
                </a:lnTo>
                <a:lnTo>
                  <a:pt x="122" y="616"/>
                </a:lnTo>
                <a:lnTo>
                  <a:pt x="123" y="616"/>
                </a:lnTo>
                <a:lnTo>
                  <a:pt x="126" y="615"/>
                </a:lnTo>
                <a:lnTo>
                  <a:pt x="128" y="615"/>
                </a:lnTo>
                <a:lnTo>
                  <a:pt x="129" y="613"/>
                </a:lnTo>
                <a:lnTo>
                  <a:pt x="131" y="613"/>
                </a:lnTo>
                <a:lnTo>
                  <a:pt x="133" y="613"/>
                </a:lnTo>
                <a:lnTo>
                  <a:pt x="135" y="612"/>
                </a:lnTo>
                <a:lnTo>
                  <a:pt x="137" y="611"/>
                </a:lnTo>
                <a:lnTo>
                  <a:pt x="139" y="611"/>
                </a:lnTo>
                <a:lnTo>
                  <a:pt x="140" y="611"/>
                </a:lnTo>
                <a:lnTo>
                  <a:pt x="141" y="610"/>
                </a:lnTo>
                <a:lnTo>
                  <a:pt x="144" y="610"/>
                </a:lnTo>
                <a:lnTo>
                  <a:pt x="146" y="608"/>
                </a:lnTo>
                <a:lnTo>
                  <a:pt x="148" y="607"/>
                </a:lnTo>
                <a:lnTo>
                  <a:pt x="150" y="606"/>
                </a:lnTo>
                <a:lnTo>
                  <a:pt x="152" y="604"/>
                </a:lnTo>
                <a:lnTo>
                  <a:pt x="152" y="603"/>
                </a:lnTo>
                <a:lnTo>
                  <a:pt x="153" y="602"/>
                </a:lnTo>
                <a:lnTo>
                  <a:pt x="154" y="600"/>
                </a:lnTo>
                <a:lnTo>
                  <a:pt x="156" y="598"/>
                </a:lnTo>
                <a:lnTo>
                  <a:pt x="156" y="596"/>
                </a:lnTo>
                <a:lnTo>
                  <a:pt x="157" y="595"/>
                </a:lnTo>
                <a:lnTo>
                  <a:pt x="157" y="594"/>
                </a:lnTo>
                <a:lnTo>
                  <a:pt x="157" y="593"/>
                </a:lnTo>
                <a:lnTo>
                  <a:pt x="158" y="590"/>
                </a:lnTo>
                <a:lnTo>
                  <a:pt x="158" y="589"/>
                </a:lnTo>
                <a:lnTo>
                  <a:pt x="158" y="587"/>
                </a:lnTo>
                <a:lnTo>
                  <a:pt x="158" y="586"/>
                </a:lnTo>
                <a:lnTo>
                  <a:pt x="158" y="585"/>
                </a:lnTo>
                <a:lnTo>
                  <a:pt x="158" y="583"/>
                </a:lnTo>
                <a:lnTo>
                  <a:pt x="158" y="581"/>
                </a:lnTo>
                <a:lnTo>
                  <a:pt x="158" y="579"/>
                </a:lnTo>
                <a:lnTo>
                  <a:pt x="157" y="578"/>
                </a:lnTo>
                <a:lnTo>
                  <a:pt x="157" y="577"/>
                </a:lnTo>
                <a:lnTo>
                  <a:pt x="157" y="576"/>
                </a:lnTo>
                <a:lnTo>
                  <a:pt x="158" y="573"/>
                </a:lnTo>
                <a:lnTo>
                  <a:pt x="160" y="573"/>
                </a:lnTo>
                <a:lnTo>
                  <a:pt x="161" y="572"/>
                </a:lnTo>
                <a:lnTo>
                  <a:pt x="162" y="572"/>
                </a:lnTo>
                <a:lnTo>
                  <a:pt x="163" y="570"/>
                </a:lnTo>
                <a:lnTo>
                  <a:pt x="165" y="570"/>
                </a:lnTo>
                <a:lnTo>
                  <a:pt x="166" y="572"/>
                </a:lnTo>
                <a:lnTo>
                  <a:pt x="167" y="572"/>
                </a:lnTo>
                <a:lnTo>
                  <a:pt x="167" y="573"/>
                </a:lnTo>
                <a:lnTo>
                  <a:pt x="169" y="574"/>
                </a:lnTo>
                <a:lnTo>
                  <a:pt x="170" y="574"/>
                </a:lnTo>
                <a:lnTo>
                  <a:pt x="171" y="574"/>
                </a:lnTo>
                <a:lnTo>
                  <a:pt x="173" y="574"/>
                </a:lnTo>
                <a:lnTo>
                  <a:pt x="174" y="576"/>
                </a:lnTo>
                <a:lnTo>
                  <a:pt x="175" y="576"/>
                </a:lnTo>
                <a:lnTo>
                  <a:pt x="177" y="577"/>
                </a:lnTo>
                <a:lnTo>
                  <a:pt x="178" y="577"/>
                </a:lnTo>
                <a:lnTo>
                  <a:pt x="179" y="577"/>
                </a:lnTo>
                <a:lnTo>
                  <a:pt x="182" y="578"/>
                </a:lnTo>
                <a:lnTo>
                  <a:pt x="183" y="578"/>
                </a:lnTo>
                <a:lnTo>
                  <a:pt x="184" y="578"/>
                </a:lnTo>
                <a:lnTo>
                  <a:pt x="187" y="578"/>
                </a:lnTo>
                <a:lnTo>
                  <a:pt x="188" y="578"/>
                </a:lnTo>
                <a:lnTo>
                  <a:pt x="190" y="578"/>
                </a:lnTo>
                <a:lnTo>
                  <a:pt x="191" y="578"/>
                </a:lnTo>
                <a:lnTo>
                  <a:pt x="192" y="578"/>
                </a:lnTo>
                <a:lnTo>
                  <a:pt x="194" y="577"/>
                </a:lnTo>
                <a:lnTo>
                  <a:pt x="195" y="576"/>
                </a:lnTo>
                <a:lnTo>
                  <a:pt x="196" y="576"/>
                </a:lnTo>
                <a:lnTo>
                  <a:pt x="198" y="576"/>
                </a:lnTo>
                <a:lnTo>
                  <a:pt x="199" y="576"/>
                </a:lnTo>
                <a:lnTo>
                  <a:pt x="200" y="576"/>
                </a:lnTo>
                <a:lnTo>
                  <a:pt x="201" y="577"/>
                </a:lnTo>
                <a:lnTo>
                  <a:pt x="203" y="577"/>
                </a:lnTo>
                <a:lnTo>
                  <a:pt x="204" y="578"/>
                </a:lnTo>
                <a:lnTo>
                  <a:pt x="207" y="578"/>
                </a:lnTo>
                <a:lnTo>
                  <a:pt x="208" y="578"/>
                </a:lnTo>
                <a:lnTo>
                  <a:pt x="211" y="578"/>
                </a:lnTo>
                <a:lnTo>
                  <a:pt x="212" y="578"/>
                </a:lnTo>
                <a:lnTo>
                  <a:pt x="213" y="578"/>
                </a:lnTo>
                <a:lnTo>
                  <a:pt x="215" y="578"/>
                </a:lnTo>
                <a:lnTo>
                  <a:pt x="216" y="578"/>
                </a:lnTo>
                <a:lnTo>
                  <a:pt x="217" y="578"/>
                </a:lnTo>
                <a:lnTo>
                  <a:pt x="218" y="578"/>
                </a:lnTo>
                <a:lnTo>
                  <a:pt x="221" y="578"/>
                </a:lnTo>
                <a:lnTo>
                  <a:pt x="222" y="577"/>
                </a:lnTo>
                <a:lnTo>
                  <a:pt x="224" y="577"/>
                </a:lnTo>
                <a:lnTo>
                  <a:pt x="225" y="577"/>
                </a:lnTo>
                <a:lnTo>
                  <a:pt x="226" y="577"/>
                </a:lnTo>
                <a:lnTo>
                  <a:pt x="228" y="578"/>
                </a:lnTo>
                <a:lnTo>
                  <a:pt x="229" y="578"/>
                </a:lnTo>
                <a:lnTo>
                  <a:pt x="230" y="578"/>
                </a:lnTo>
                <a:lnTo>
                  <a:pt x="233" y="578"/>
                </a:lnTo>
                <a:lnTo>
                  <a:pt x="234" y="578"/>
                </a:lnTo>
                <a:lnTo>
                  <a:pt x="235" y="577"/>
                </a:lnTo>
                <a:lnTo>
                  <a:pt x="237" y="576"/>
                </a:lnTo>
                <a:lnTo>
                  <a:pt x="238" y="576"/>
                </a:lnTo>
                <a:lnTo>
                  <a:pt x="239" y="576"/>
                </a:lnTo>
                <a:lnTo>
                  <a:pt x="241" y="574"/>
                </a:lnTo>
                <a:lnTo>
                  <a:pt x="242" y="574"/>
                </a:lnTo>
                <a:lnTo>
                  <a:pt x="243" y="574"/>
                </a:lnTo>
                <a:lnTo>
                  <a:pt x="245" y="574"/>
                </a:lnTo>
                <a:lnTo>
                  <a:pt x="246" y="574"/>
                </a:lnTo>
                <a:lnTo>
                  <a:pt x="247" y="574"/>
                </a:lnTo>
                <a:lnTo>
                  <a:pt x="249" y="574"/>
                </a:lnTo>
                <a:lnTo>
                  <a:pt x="250" y="576"/>
                </a:lnTo>
                <a:lnTo>
                  <a:pt x="251" y="576"/>
                </a:lnTo>
                <a:lnTo>
                  <a:pt x="252" y="577"/>
                </a:lnTo>
                <a:lnTo>
                  <a:pt x="254" y="578"/>
                </a:lnTo>
                <a:lnTo>
                  <a:pt x="256" y="578"/>
                </a:lnTo>
                <a:lnTo>
                  <a:pt x="258" y="578"/>
                </a:lnTo>
                <a:lnTo>
                  <a:pt x="259" y="577"/>
                </a:lnTo>
                <a:lnTo>
                  <a:pt x="260" y="576"/>
                </a:lnTo>
                <a:lnTo>
                  <a:pt x="262" y="573"/>
                </a:lnTo>
                <a:lnTo>
                  <a:pt x="263" y="573"/>
                </a:lnTo>
                <a:lnTo>
                  <a:pt x="264" y="572"/>
                </a:lnTo>
                <a:lnTo>
                  <a:pt x="266" y="572"/>
                </a:lnTo>
                <a:lnTo>
                  <a:pt x="267" y="572"/>
                </a:lnTo>
                <a:lnTo>
                  <a:pt x="267" y="570"/>
                </a:lnTo>
                <a:lnTo>
                  <a:pt x="268" y="570"/>
                </a:lnTo>
                <a:lnTo>
                  <a:pt x="270" y="570"/>
                </a:lnTo>
                <a:lnTo>
                  <a:pt x="271" y="570"/>
                </a:lnTo>
                <a:lnTo>
                  <a:pt x="272" y="570"/>
                </a:lnTo>
                <a:lnTo>
                  <a:pt x="273" y="570"/>
                </a:lnTo>
                <a:lnTo>
                  <a:pt x="275" y="569"/>
                </a:lnTo>
                <a:lnTo>
                  <a:pt x="277" y="569"/>
                </a:lnTo>
                <a:lnTo>
                  <a:pt x="279" y="570"/>
                </a:lnTo>
                <a:lnTo>
                  <a:pt x="281" y="570"/>
                </a:lnTo>
                <a:lnTo>
                  <a:pt x="283" y="570"/>
                </a:lnTo>
                <a:lnTo>
                  <a:pt x="285" y="570"/>
                </a:lnTo>
                <a:lnTo>
                  <a:pt x="287" y="570"/>
                </a:lnTo>
                <a:lnTo>
                  <a:pt x="288" y="570"/>
                </a:lnTo>
                <a:lnTo>
                  <a:pt x="289" y="570"/>
                </a:lnTo>
                <a:lnTo>
                  <a:pt x="290" y="570"/>
                </a:lnTo>
                <a:lnTo>
                  <a:pt x="292" y="570"/>
                </a:lnTo>
                <a:lnTo>
                  <a:pt x="293" y="570"/>
                </a:lnTo>
                <a:lnTo>
                  <a:pt x="294" y="570"/>
                </a:lnTo>
                <a:lnTo>
                  <a:pt x="296" y="570"/>
                </a:lnTo>
                <a:lnTo>
                  <a:pt x="297" y="570"/>
                </a:lnTo>
                <a:lnTo>
                  <a:pt x="300" y="570"/>
                </a:lnTo>
                <a:lnTo>
                  <a:pt x="301" y="570"/>
                </a:lnTo>
                <a:lnTo>
                  <a:pt x="302" y="572"/>
                </a:lnTo>
                <a:lnTo>
                  <a:pt x="304" y="572"/>
                </a:lnTo>
                <a:lnTo>
                  <a:pt x="305" y="572"/>
                </a:lnTo>
                <a:lnTo>
                  <a:pt x="306" y="572"/>
                </a:lnTo>
                <a:lnTo>
                  <a:pt x="309" y="572"/>
                </a:lnTo>
                <a:lnTo>
                  <a:pt x="317" y="577"/>
                </a:lnTo>
                <a:lnTo>
                  <a:pt x="318" y="577"/>
                </a:lnTo>
                <a:lnTo>
                  <a:pt x="319" y="577"/>
                </a:lnTo>
                <a:lnTo>
                  <a:pt x="321" y="577"/>
                </a:lnTo>
                <a:lnTo>
                  <a:pt x="323" y="577"/>
                </a:lnTo>
                <a:lnTo>
                  <a:pt x="324" y="576"/>
                </a:lnTo>
                <a:lnTo>
                  <a:pt x="326" y="576"/>
                </a:lnTo>
                <a:lnTo>
                  <a:pt x="328" y="577"/>
                </a:lnTo>
                <a:lnTo>
                  <a:pt x="330" y="577"/>
                </a:lnTo>
                <a:lnTo>
                  <a:pt x="332" y="577"/>
                </a:lnTo>
                <a:lnTo>
                  <a:pt x="334" y="577"/>
                </a:lnTo>
                <a:lnTo>
                  <a:pt x="336" y="577"/>
                </a:lnTo>
                <a:lnTo>
                  <a:pt x="339" y="577"/>
                </a:lnTo>
                <a:lnTo>
                  <a:pt x="342" y="577"/>
                </a:lnTo>
                <a:lnTo>
                  <a:pt x="344" y="578"/>
                </a:lnTo>
                <a:lnTo>
                  <a:pt x="347" y="577"/>
                </a:lnTo>
                <a:lnTo>
                  <a:pt x="349" y="577"/>
                </a:lnTo>
                <a:lnTo>
                  <a:pt x="351" y="577"/>
                </a:lnTo>
                <a:lnTo>
                  <a:pt x="353" y="577"/>
                </a:lnTo>
                <a:lnTo>
                  <a:pt x="356" y="577"/>
                </a:lnTo>
                <a:lnTo>
                  <a:pt x="359" y="577"/>
                </a:lnTo>
                <a:lnTo>
                  <a:pt x="360" y="577"/>
                </a:lnTo>
                <a:lnTo>
                  <a:pt x="365" y="577"/>
                </a:lnTo>
                <a:lnTo>
                  <a:pt x="368" y="577"/>
                </a:lnTo>
                <a:lnTo>
                  <a:pt x="370" y="577"/>
                </a:lnTo>
                <a:lnTo>
                  <a:pt x="374" y="577"/>
                </a:lnTo>
                <a:lnTo>
                  <a:pt x="376" y="577"/>
                </a:lnTo>
                <a:lnTo>
                  <a:pt x="376" y="578"/>
                </a:lnTo>
                <a:lnTo>
                  <a:pt x="378" y="578"/>
                </a:lnTo>
                <a:lnTo>
                  <a:pt x="379" y="578"/>
                </a:lnTo>
                <a:lnTo>
                  <a:pt x="381" y="578"/>
                </a:lnTo>
                <a:lnTo>
                  <a:pt x="382" y="578"/>
                </a:lnTo>
                <a:lnTo>
                  <a:pt x="383" y="579"/>
                </a:lnTo>
                <a:lnTo>
                  <a:pt x="385" y="579"/>
                </a:lnTo>
                <a:lnTo>
                  <a:pt x="386" y="579"/>
                </a:lnTo>
                <a:lnTo>
                  <a:pt x="389" y="579"/>
                </a:lnTo>
                <a:lnTo>
                  <a:pt x="390" y="579"/>
                </a:lnTo>
                <a:lnTo>
                  <a:pt x="391" y="579"/>
                </a:lnTo>
                <a:lnTo>
                  <a:pt x="393" y="578"/>
                </a:lnTo>
                <a:lnTo>
                  <a:pt x="395" y="578"/>
                </a:lnTo>
                <a:lnTo>
                  <a:pt x="397" y="577"/>
                </a:lnTo>
                <a:lnTo>
                  <a:pt x="398" y="576"/>
                </a:lnTo>
                <a:lnTo>
                  <a:pt x="400" y="574"/>
                </a:lnTo>
                <a:lnTo>
                  <a:pt x="402" y="574"/>
                </a:lnTo>
                <a:lnTo>
                  <a:pt x="403" y="573"/>
                </a:lnTo>
                <a:lnTo>
                  <a:pt x="406" y="572"/>
                </a:lnTo>
                <a:lnTo>
                  <a:pt x="407" y="570"/>
                </a:lnTo>
                <a:lnTo>
                  <a:pt x="408" y="570"/>
                </a:lnTo>
                <a:lnTo>
                  <a:pt x="410" y="569"/>
                </a:lnTo>
                <a:lnTo>
                  <a:pt x="411" y="568"/>
                </a:lnTo>
                <a:lnTo>
                  <a:pt x="412" y="566"/>
                </a:lnTo>
                <a:lnTo>
                  <a:pt x="414" y="565"/>
                </a:lnTo>
                <a:lnTo>
                  <a:pt x="416" y="562"/>
                </a:lnTo>
                <a:lnTo>
                  <a:pt x="417" y="562"/>
                </a:lnTo>
                <a:lnTo>
                  <a:pt x="419" y="561"/>
                </a:lnTo>
                <a:lnTo>
                  <a:pt x="420" y="561"/>
                </a:lnTo>
                <a:lnTo>
                  <a:pt x="421" y="560"/>
                </a:lnTo>
                <a:lnTo>
                  <a:pt x="423" y="560"/>
                </a:lnTo>
                <a:lnTo>
                  <a:pt x="424" y="560"/>
                </a:lnTo>
                <a:lnTo>
                  <a:pt x="425" y="561"/>
                </a:lnTo>
                <a:lnTo>
                  <a:pt x="428" y="561"/>
                </a:lnTo>
                <a:lnTo>
                  <a:pt x="429" y="561"/>
                </a:lnTo>
                <a:lnTo>
                  <a:pt x="431" y="561"/>
                </a:lnTo>
                <a:lnTo>
                  <a:pt x="432" y="561"/>
                </a:lnTo>
                <a:lnTo>
                  <a:pt x="434" y="560"/>
                </a:lnTo>
                <a:lnTo>
                  <a:pt x="437" y="560"/>
                </a:lnTo>
                <a:lnTo>
                  <a:pt x="438" y="559"/>
                </a:lnTo>
                <a:lnTo>
                  <a:pt x="440" y="559"/>
                </a:lnTo>
                <a:lnTo>
                  <a:pt x="441" y="557"/>
                </a:lnTo>
                <a:lnTo>
                  <a:pt x="442" y="556"/>
                </a:lnTo>
                <a:lnTo>
                  <a:pt x="444" y="555"/>
                </a:lnTo>
                <a:lnTo>
                  <a:pt x="445" y="555"/>
                </a:lnTo>
                <a:lnTo>
                  <a:pt x="446" y="553"/>
                </a:lnTo>
                <a:lnTo>
                  <a:pt x="448" y="552"/>
                </a:lnTo>
                <a:lnTo>
                  <a:pt x="448" y="551"/>
                </a:lnTo>
                <a:lnTo>
                  <a:pt x="449" y="549"/>
                </a:lnTo>
                <a:lnTo>
                  <a:pt x="450" y="547"/>
                </a:lnTo>
                <a:lnTo>
                  <a:pt x="450" y="545"/>
                </a:lnTo>
                <a:lnTo>
                  <a:pt x="451" y="544"/>
                </a:lnTo>
                <a:lnTo>
                  <a:pt x="451" y="541"/>
                </a:lnTo>
                <a:lnTo>
                  <a:pt x="451" y="540"/>
                </a:lnTo>
                <a:lnTo>
                  <a:pt x="453" y="539"/>
                </a:lnTo>
                <a:lnTo>
                  <a:pt x="453" y="538"/>
                </a:lnTo>
                <a:lnTo>
                  <a:pt x="453" y="536"/>
                </a:lnTo>
                <a:lnTo>
                  <a:pt x="454" y="534"/>
                </a:lnTo>
                <a:lnTo>
                  <a:pt x="455" y="532"/>
                </a:lnTo>
                <a:lnTo>
                  <a:pt x="458" y="532"/>
                </a:lnTo>
                <a:lnTo>
                  <a:pt x="459" y="532"/>
                </a:lnTo>
                <a:lnTo>
                  <a:pt x="462" y="532"/>
                </a:lnTo>
                <a:lnTo>
                  <a:pt x="463" y="531"/>
                </a:lnTo>
                <a:lnTo>
                  <a:pt x="465" y="531"/>
                </a:lnTo>
                <a:lnTo>
                  <a:pt x="466" y="531"/>
                </a:lnTo>
                <a:lnTo>
                  <a:pt x="469" y="531"/>
                </a:lnTo>
                <a:lnTo>
                  <a:pt x="470" y="531"/>
                </a:lnTo>
                <a:lnTo>
                  <a:pt x="471" y="531"/>
                </a:lnTo>
                <a:lnTo>
                  <a:pt x="472" y="531"/>
                </a:lnTo>
                <a:lnTo>
                  <a:pt x="474" y="531"/>
                </a:lnTo>
                <a:lnTo>
                  <a:pt x="475" y="531"/>
                </a:lnTo>
                <a:lnTo>
                  <a:pt x="476" y="531"/>
                </a:lnTo>
                <a:lnTo>
                  <a:pt x="478" y="531"/>
                </a:lnTo>
                <a:lnTo>
                  <a:pt x="479" y="531"/>
                </a:lnTo>
                <a:lnTo>
                  <a:pt x="480" y="531"/>
                </a:lnTo>
                <a:lnTo>
                  <a:pt x="482" y="531"/>
                </a:lnTo>
                <a:lnTo>
                  <a:pt x="483" y="531"/>
                </a:lnTo>
                <a:lnTo>
                  <a:pt x="484" y="531"/>
                </a:lnTo>
                <a:lnTo>
                  <a:pt x="486" y="531"/>
                </a:lnTo>
                <a:lnTo>
                  <a:pt x="487" y="531"/>
                </a:lnTo>
                <a:lnTo>
                  <a:pt x="489" y="531"/>
                </a:lnTo>
                <a:lnTo>
                  <a:pt x="491" y="531"/>
                </a:lnTo>
                <a:lnTo>
                  <a:pt x="492" y="531"/>
                </a:lnTo>
                <a:lnTo>
                  <a:pt x="493" y="531"/>
                </a:lnTo>
                <a:lnTo>
                  <a:pt x="495" y="531"/>
                </a:lnTo>
                <a:lnTo>
                  <a:pt x="497" y="531"/>
                </a:lnTo>
                <a:lnTo>
                  <a:pt x="499" y="531"/>
                </a:lnTo>
                <a:lnTo>
                  <a:pt x="501" y="531"/>
                </a:lnTo>
                <a:lnTo>
                  <a:pt x="503" y="531"/>
                </a:lnTo>
                <a:lnTo>
                  <a:pt x="505" y="532"/>
                </a:lnTo>
                <a:lnTo>
                  <a:pt x="506" y="532"/>
                </a:lnTo>
                <a:lnTo>
                  <a:pt x="509" y="532"/>
                </a:lnTo>
                <a:lnTo>
                  <a:pt x="510" y="532"/>
                </a:lnTo>
                <a:lnTo>
                  <a:pt x="609" y="534"/>
                </a:lnTo>
                <a:lnTo>
                  <a:pt x="613" y="534"/>
                </a:lnTo>
                <a:lnTo>
                  <a:pt x="620" y="534"/>
                </a:lnTo>
                <a:lnTo>
                  <a:pt x="623" y="534"/>
                </a:lnTo>
                <a:lnTo>
                  <a:pt x="626" y="534"/>
                </a:lnTo>
                <a:lnTo>
                  <a:pt x="627" y="534"/>
                </a:lnTo>
                <a:lnTo>
                  <a:pt x="628" y="532"/>
                </a:lnTo>
                <a:lnTo>
                  <a:pt x="632" y="531"/>
                </a:lnTo>
                <a:lnTo>
                  <a:pt x="631" y="530"/>
                </a:lnTo>
                <a:lnTo>
                  <a:pt x="631" y="528"/>
                </a:lnTo>
                <a:lnTo>
                  <a:pt x="630" y="528"/>
                </a:lnTo>
                <a:lnTo>
                  <a:pt x="630" y="527"/>
                </a:lnTo>
                <a:lnTo>
                  <a:pt x="630" y="526"/>
                </a:lnTo>
                <a:lnTo>
                  <a:pt x="630" y="524"/>
                </a:lnTo>
                <a:lnTo>
                  <a:pt x="631" y="523"/>
                </a:lnTo>
                <a:lnTo>
                  <a:pt x="631" y="522"/>
                </a:lnTo>
                <a:lnTo>
                  <a:pt x="631" y="523"/>
                </a:lnTo>
                <a:lnTo>
                  <a:pt x="631" y="522"/>
                </a:lnTo>
                <a:lnTo>
                  <a:pt x="630" y="522"/>
                </a:lnTo>
                <a:lnTo>
                  <a:pt x="630" y="521"/>
                </a:lnTo>
                <a:lnTo>
                  <a:pt x="630" y="519"/>
                </a:lnTo>
                <a:lnTo>
                  <a:pt x="630" y="518"/>
                </a:lnTo>
                <a:lnTo>
                  <a:pt x="630" y="517"/>
                </a:lnTo>
                <a:lnTo>
                  <a:pt x="631" y="517"/>
                </a:lnTo>
                <a:lnTo>
                  <a:pt x="630" y="515"/>
                </a:lnTo>
                <a:lnTo>
                  <a:pt x="628" y="514"/>
                </a:lnTo>
                <a:lnTo>
                  <a:pt x="630" y="514"/>
                </a:lnTo>
                <a:lnTo>
                  <a:pt x="630" y="513"/>
                </a:lnTo>
                <a:lnTo>
                  <a:pt x="628" y="513"/>
                </a:lnTo>
                <a:lnTo>
                  <a:pt x="630" y="511"/>
                </a:lnTo>
                <a:lnTo>
                  <a:pt x="630" y="510"/>
                </a:lnTo>
                <a:lnTo>
                  <a:pt x="631" y="509"/>
                </a:lnTo>
                <a:lnTo>
                  <a:pt x="630" y="507"/>
                </a:lnTo>
                <a:lnTo>
                  <a:pt x="630" y="506"/>
                </a:lnTo>
                <a:lnTo>
                  <a:pt x="631" y="505"/>
                </a:lnTo>
                <a:lnTo>
                  <a:pt x="631" y="504"/>
                </a:lnTo>
                <a:lnTo>
                  <a:pt x="631" y="502"/>
                </a:lnTo>
                <a:lnTo>
                  <a:pt x="632" y="501"/>
                </a:lnTo>
                <a:lnTo>
                  <a:pt x="632" y="500"/>
                </a:lnTo>
                <a:lnTo>
                  <a:pt x="635" y="500"/>
                </a:lnTo>
                <a:lnTo>
                  <a:pt x="637" y="498"/>
                </a:lnTo>
                <a:lnTo>
                  <a:pt x="636" y="497"/>
                </a:lnTo>
                <a:lnTo>
                  <a:pt x="635" y="494"/>
                </a:lnTo>
                <a:lnTo>
                  <a:pt x="636" y="493"/>
                </a:lnTo>
                <a:lnTo>
                  <a:pt x="636" y="492"/>
                </a:lnTo>
                <a:lnTo>
                  <a:pt x="637" y="490"/>
                </a:lnTo>
                <a:lnTo>
                  <a:pt x="636" y="489"/>
                </a:lnTo>
                <a:lnTo>
                  <a:pt x="636" y="488"/>
                </a:lnTo>
                <a:lnTo>
                  <a:pt x="635" y="485"/>
                </a:lnTo>
                <a:lnTo>
                  <a:pt x="633" y="485"/>
                </a:lnTo>
                <a:lnTo>
                  <a:pt x="633" y="484"/>
                </a:lnTo>
                <a:lnTo>
                  <a:pt x="632" y="484"/>
                </a:lnTo>
                <a:lnTo>
                  <a:pt x="632" y="483"/>
                </a:lnTo>
                <a:lnTo>
                  <a:pt x="631" y="483"/>
                </a:lnTo>
                <a:lnTo>
                  <a:pt x="631" y="481"/>
                </a:lnTo>
                <a:lnTo>
                  <a:pt x="631" y="480"/>
                </a:lnTo>
                <a:lnTo>
                  <a:pt x="631" y="479"/>
                </a:lnTo>
                <a:lnTo>
                  <a:pt x="632" y="479"/>
                </a:lnTo>
                <a:lnTo>
                  <a:pt x="632" y="477"/>
                </a:lnTo>
                <a:lnTo>
                  <a:pt x="632" y="475"/>
                </a:lnTo>
                <a:lnTo>
                  <a:pt x="631" y="475"/>
                </a:lnTo>
                <a:lnTo>
                  <a:pt x="631" y="473"/>
                </a:lnTo>
                <a:lnTo>
                  <a:pt x="632" y="472"/>
                </a:lnTo>
                <a:lnTo>
                  <a:pt x="632" y="471"/>
                </a:lnTo>
                <a:lnTo>
                  <a:pt x="632" y="468"/>
                </a:lnTo>
                <a:lnTo>
                  <a:pt x="631" y="467"/>
                </a:lnTo>
                <a:lnTo>
                  <a:pt x="630" y="466"/>
                </a:lnTo>
                <a:lnTo>
                  <a:pt x="628" y="466"/>
                </a:lnTo>
                <a:lnTo>
                  <a:pt x="627" y="464"/>
                </a:lnTo>
                <a:lnTo>
                  <a:pt x="627" y="463"/>
                </a:lnTo>
                <a:lnTo>
                  <a:pt x="626" y="462"/>
                </a:lnTo>
                <a:lnTo>
                  <a:pt x="626" y="460"/>
                </a:lnTo>
                <a:lnTo>
                  <a:pt x="626" y="458"/>
                </a:lnTo>
                <a:lnTo>
                  <a:pt x="626" y="456"/>
                </a:lnTo>
                <a:lnTo>
                  <a:pt x="627" y="456"/>
                </a:lnTo>
                <a:lnTo>
                  <a:pt x="628" y="456"/>
                </a:lnTo>
                <a:lnTo>
                  <a:pt x="630" y="456"/>
                </a:lnTo>
                <a:lnTo>
                  <a:pt x="631" y="455"/>
                </a:lnTo>
                <a:lnTo>
                  <a:pt x="631" y="454"/>
                </a:lnTo>
                <a:lnTo>
                  <a:pt x="630" y="454"/>
                </a:lnTo>
                <a:lnTo>
                  <a:pt x="630" y="452"/>
                </a:lnTo>
                <a:lnTo>
                  <a:pt x="630" y="451"/>
                </a:lnTo>
                <a:lnTo>
                  <a:pt x="630" y="450"/>
                </a:lnTo>
                <a:lnTo>
                  <a:pt x="630" y="449"/>
                </a:lnTo>
                <a:lnTo>
                  <a:pt x="630" y="447"/>
                </a:lnTo>
                <a:lnTo>
                  <a:pt x="628" y="446"/>
                </a:lnTo>
                <a:lnTo>
                  <a:pt x="630" y="446"/>
                </a:lnTo>
                <a:lnTo>
                  <a:pt x="630" y="445"/>
                </a:lnTo>
                <a:lnTo>
                  <a:pt x="630" y="443"/>
                </a:lnTo>
                <a:lnTo>
                  <a:pt x="630" y="442"/>
                </a:lnTo>
                <a:lnTo>
                  <a:pt x="628" y="442"/>
                </a:lnTo>
                <a:lnTo>
                  <a:pt x="627" y="441"/>
                </a:lnTo>
                <a:lnTo>
                  <a:pt x="628" y="439"/>
                </a:lnTo>
                <a:lnTo>
                  <a:pt x="628" y="438"/>
                </a:lnTo>
                <a:lnTo>
                  <a:pt x="628" y="437"/>
                </a:lnTo>
                <a:lnTo>
                  <a:pt x="628" y="435"/>
                </a:lnTo>
                <a:lnTo>
                  <a:pt x="628" y="434"/>
                </a:lnTo>
                <a:lnTo>
                  <a:pt x="628" y="433"/>
                </a:lnTo>
                <a:lnTo>
                  <a:pt x="627" y="432"/>
                </a:lnTo>
                <a:lnTo>
                  <a:pt x="627" y="430"/>
                </a:lnTo>
                <a:lnTo>
                  <a:pt x="626" y="430"/>
                </a:lnTo>
                <a:lnTo>
                  <a:pt x="626" y="429"/>
                </a:lnTo>
                <a:lnTo>
                  <a:pt x="626" y="428"/>
                </a:lnTo>
                <a:lnTo>
                  <a:pt x="624" y="426"/>
                </a:lnTo>
                <a:lnTo>
                  <a:pt x="624" y="425"/>
                </a:lnTo>
                <a:lnTo>
                  <a:pt x="624" y="424"/>
                </a:lnTo>
                <a:lnTo>
                  <a:pt x="624" y="422"/>
                </a:lnTo>
                <a:lnTo>
                  <a:pt x="624" y="421"/>
                </a:lnTo>
                <a:lnTo>
                  <a:pt x="624" y="420"/>
                </a:lnTo>
                <a:lnTo>
                  <a:pt x="626" y="417"/>
                </a:lnTo>
                <a:lnTo>
                  <a:pt x="626" y="416"/>
                </a:lnTo>
                <a:lnTo>
                  <a:pt x="627" y="416"/>
                </a:lnTo>
                <a:lnTo>
                  <a:pt x="628" y="416"/>
                </a:lnTo>
                <a:lnTo>
                  <a:pt x="631" y="416"/>
                </a:lnTo>
                <a:lnTo>
                  <a:pt x="632" y="416"/>
                </a:lnTo>
                <a:lnTo>
                  <a:pt x="633" y="415"/>
                </a:lnTo>
                <a:lnTo>
                  <a:pt x="633" y="413"/>
                </a:lnTo>
                <a:lnTo>
                  <a:pt x="633" y="412"/>
                </a:lnTo>
                <a:lnTo>
                  <a:pt x="633" y="411"/>
                </a:lnTo>
                <a:lnTo>
                  <a:pt x="635" y="409"/>
                </a:lnTo>
                <a:lnTo>
                  <a:pt x="636" y="408"/>
                </a:lnTo>
                <a:lnTo>
                  <a:pt x="637" y="407"/>
                </a:lnTo>
                <a:lnTo>
                  <a:pt x="637" y="405"/>
                </a:lnTo>
                <a:lnTo>
                  <a:pt x="639" y="404"/>
                </a:lnTo>
                <a:lnTo>
                  <a:pt x="640" y="403"/>
                </a:lnTo>
                <a:lnTo>
                  <a:pt x="640" y="401"/>
                </a:lnTo>
                <a:lnTo>
                  <a:pt x="643" y="401"/>
                </a:lnTo>
                <a:lnTo>
                  <a:pt x="644" y="400"/>
                </a:lnTo>
                <a:lnTo>
                  <a:pt x="644" y="401"/>
                </a:lnTo>
                <a:lnTo>
                  <a:pt x="645" y="403"/>
                </a:lnTo>
                <a:lnTo>
                  <a:pt x="647" y="404"/>
                </a:lnTo>
                <a:lnTo>
                  <a:pt x="648" y="405"/>
                </a:lnTo>
                <a:lnTo>
                  <a:pt x="649" y="407"/>
                </a:lnTo>
                <a:lnTo>
                  <a:pt x="649" y="408"/>
                </a:lnTo>
                <a:lnTo>
                  <a:pt x="650" y="408"/>
                </a:lnTo>
                <a:lnTo>
                  <a:pt x="652" y="407"/>
                </a:lnTo>
                <a:lnTo>
                  <a:pt x="652" y="405"/>
                </a:lnTo>
                <a:lnTo>
                  <a:pt x="653" y="404"/>
                </a:lnTo>
                <a:lnTo>
                  <a:pt x="654" y="401"/>
                </a:lnTo>
                <a:lnTo>
                  <a:pt x="654" y="400"/>
                </a:lnTo>
                <a:lnTo>
                  <a:pt x="653" y="399"/>
                </a:lnTo>
                <a:lnTo>
                  <a:pt x="653" y="397"/>
                </a:lnTo>
                <a:lnTo>
                  <a:pt x="654" y="396"/>
                </a:lnTo>
                <a:lnTo>
                  <a:pt x="656" y="396"/>
                </a:lnTo>
                <a:lnTo>
                  <a:pt x="657" y="396"/>
                </a:lnTo>
                <a:lnTo>
                  <a:pt x="660" y="397"/>
                </a:lnTo>
                <a:lnTo>
                  <a:pt x="661" y="397"/>
                </a:lnTo>
                <a:lnTo>
                  <a:pt x="662" y="399"/>
                </a:lnTo>
                <a:lnTo>
                  <a:pt x="664" y="399"/>
                </a:lnTo>
                <a:lnTo>
                  <a:pt x="665" y="400"/>
                </a:lnTo>
                <a:lnTo>
                  <a:pt x="666" y="400"/>
                </a:lnTo>
                <a:lnTo>
                  <a:pt x="669" y="400"/>
                </a:lnTo>
                <a:lnTo>
                  <a:pt x="670" y="400"/>
                </a:lnTo>
                <a:lnTo>
                  <a:pt x="671" y="399"/>
                </a:lnTo>
                <a:lnTo>
                  <a:pt x="673" y="399"/>
                </a:lnTo>
                <a:lnTo>
                  <a:pt x="674" y="397"/>
                </a:lnTo>
                <a:lnTo>
                  <a:pt x="674" y="396"/>
                </a:lnTo>
                <a:lnTo>
                  <a:pt x="675" y="395"/>
                </a:lnTo>
                <a:lnTo>
                  <a:pt x="677" y="394"/>
                </a:lnTo>
                <a:lnTo>
                  <a:pt x="677" y="392"/>
                </a:lnTo>
                <a:lnTo>
                  <a:pt x="675" y="391"/>
                </a:lnTo>
                <a:lnTo>
                  <a:pt x="674" y="391"/>
                </a:lnTo>
                <a:lnTo>
                  <a:pt x="673" y="391"/>
                </a:lnTo>
                <a:lnTo>
                  <a:pt x="671" y="391"/>
                </a:lnTo>
                <a:lnTo>
                  <a:pt x="671" y="390"/>
                </a:lnTo>
                <a:lnTo>
                  <a:pt x="670" y="390"/>
                </a:lnTo>
                <a:lnTo>
                  <a:pt x="669" y="388"/>
                </a:lnTo>
                <a:lnTo>
                  <a:pt x="667" y="388"/>
                </a:lnTo>
                <a:lnTo>
                  <a:pt x="667" y="387"/>
                </a:lnTo>
                <a:lnTo>
                  <a:pt x="666" y="386"/>
                </a:lnTo>
                <a:lnTo>
                  <a:pt x="665" y="384"/>
                </a:lnTo>
                <a:lnTo>
                  <a:pt x="664" y="383"/>
                </a:lnTo>
                <a:lnTo>
                  <a:pt x="664" y="382"/>
                </a:lnTo>
                <a:lnTo>
                  <a:pt x="662" y="382"/>
                </a:lnTo>
                <a:lnTo>
                  <a:pt x="661" y="379"/>
                </a:lnTo>
                <a:lnTo>
                  <a:pt x="662" y="379"/>
                </a:lnTo>
                <a:lnTo>
                  <a:pt x="664" y="379"/>
                </a:lnTo>
                <a:lnTo>
                  <a:pt x="665" y="379"/>
                </a:lnTo>
                <a:lnTo>
                  <a:pt x="666" y="379"/>
                </a:lnTo>
                <a:lnTo>
                  <a:pt x="667" y="379"/>
                </a:lnTo>
                <a:lnTo>
                  <a:pt x="669" y="378"/>
                </a:lnTo>
                <a:lnTo>
                  <a:pt x="670" y="378"/>
                </a:lnTo>
                <a:lnTo>
                  <a:pt x="673" y="377"/>
                </a:lnTo>
                <a:lnTo>
                  <a:pt x="674" y="377"/>
                </a:lnTo>
                <a:lnTo>
                  <a:pt x="675" y="377"/>
                </a:lnTo>
                <a:lnTo>
                  <a:pt x="677" y="377"/>
                </a:lnTo>
                <a:lnTo>
                  <a:pt x="678" y="377"/>
                </a:lnTo>
                <a:lnTo>
                  <a:pt x="679" y="378"/>
                </a:lnTo>
                <a:lnTo>
                  <a:pt x="679" y="379"/>
                </a:lnTo>
                <a:lnTo>
                  <a:pt x="679" y="380"/>
                </a:lnTo>
                <a:lnTo>
                  <a:pt x="682" y="382"/>
                </a:lnTo>
                <a:lnTo>
                  <a:pt x="683" y="382"/>
                </a:lnTo>
                <a:lnTo>
                  <a:pt x="685" y="382"/>
                </a:lnTo>
                <a:lnTo>
                  <a:pt x="687" y="382"/>
                </a:lnTo>
                <a:lnTo>
                  <a:pt x="688" y="382"/>
                </a:lnTo>
                <a:lnTo>
                  <a:pt x="690" y="380"/>
                </a:lnTo>
                <a:lnTo>
                  <a:pt x="692" y="380"/>
                </a:lnTo>
                <a:lnTo>
                  <a:pt x="694" y="379"/>
                </a:lnTo>
                <a:lnTo>
                  <a:pt x="695" y="379"/>
                </a:lnTo>
                <a:lnTo>
                  <a:pt x="696" y="379"/>
                </a:lnTo>
                <a:lnTo>
                  <a:pt x="698" y="378"/>
                </a:lnTo>
                <a:lnTo>
                  <a:pt x="699" y="378"/>
                </a:lnTo>
                <a:lnTo>
                  <a:pt x="700" y="378"/>
                </a:lnTo>
                <a:lnTo>
                  <a:pt x="702" y="377"/>
                </a:lnTo>
                <a:lnTo>
                  <a:pt x="704" y="375"/>
                </a:lnTo>
                <a:lnTo>
                  <a:pt x="705" y="375"/>
                </a:lnTo>
                <a:lnTo>
                  <a:pt x="705" y="374"/>
                </a:lnTo>
                <a:lnTo>
                  <a:pt x="705" y="371"/>
                </a:lnTo>
                <a:lnTo>
                  <a:pt x="705" y="370"/>
                </a:lnTo>
                <a:lnTo>
                  <a:pt x="704" y="370"/>
                </a:lnTo>
                <a:lnTo>
                  <a:pt x="703" y="370"/>
                </a:lnTo>
                <a:lnTo>
                  <a:pt x="702" y="370"/>
                </a:lnTo>
                <a:lnTo>
                  <a:pt x="700" y="369"/>
                </a:lnTo>
                <a:lnTo>
                  <a:pt x="700" y="367"/>
                </a:lnTo>
                <a:lnTo>
                  <a:pt x="700" y="366"/>
                </a:lnTo>
                <a:lnTo>
                  <a:pt x="702" y="366"/>
                </a:lnTo>
                <a:lnTo>
                  <a:pt x="702" y="365"/>
                </a:lnTo>
                <a:lnTo>
                  <a:pt x="702" y="363"/>
                </a:lnTo>
                <a:lnTo>
                  <a:pt x="700" y="362"/>
                </a:lnTo>
                <a:lnTo>
                  <a:pt x="700" y="361"/>
                </a:lnTo>
                <a:lnTo>
                  <a:pt x="699" y="361"/>
                </a:lnTo>
                <a:lnTo>
                  <a:pt x="698" y="361"/>
                </a:lnTo>
                <a:lnTo>
                  <a:pt x="696" y="360"/>
                </a:lnTo>
                <a:lnTo>
                  <a:pt x="698" y="358"/>
                </a:lnTo>
                <a:lnTo>
                  <a:pt x="698" y="357"/>
                </a:lnTo>
                <a:lnTo>
                  <a:pt x="699" y="356"/>
                </a:lnTo>
                <a:lnTo>
                  <a:pt x="698" y="354"/>
                </a:lnTo>
                <a:lnTo>
                  <a:pt x="696" y="354"/>
                </a:lnTo>
                <a:lnTo>
                  <a:pt x="696" y="353"/>
                </a:lnTo>
                <a:lnTo>
                  <a:pt x="696" y="352"/>
                </a:lnTo>
                <a:lnTo>
                  <a:pt x="695" y="352"/>
                </a:lnTo>
                <a:lnTo>
                  <a:pt x="695" y="350"/>
                </a:lnTo>
                <a:lnTo>
                  <a:pt x="696" y="349"/>
                </a:lnTo>
                <a:lnTo>
                  <a:pt x="695" y="348"/>
                </a:lnTo>
                <a:lnTo>
                  <a:pt x="695" y="346"/>
                </a:lnTo>
                <a:lnTo>
                  <a:pt x="694" y="345"/>
                </a:lnTo>
                <a:lnTo>
                  <a:pt x="694" y="344"/>
                </a:lnTo>
                <a:lnTo>
                  <a:pt x="692" y="344"/>
                </a:lnTo>
                <a:lnTo>
                  <a:pt x="691" y="344"/>
                </a:lnTo>
                <a:lnTo>
                  <a:pt x="690" y="344"/>
                </a:lnTo>
                <a:lnTo>
                  <a:pt x="687" y="344"/>
                </a:lnTo>
                <a:lnTo>
                  <a:pt x="686" y="343"/>
                </a:lnTo>
                <a:lnTo>
                  <a:pt x="685" y="344"/>
                </a:lnTo>
                <a:lnTo>
                  <a:pt x="683" y="344"/>
                </a:lnTo>
                <a:lnTo>
                  <a:pt x="681" y="344"/>
                </a:lnTo>
                <a:lnTo>
                  <a:pt x="681" y="343"/>
                </a:lnTo>
                <a:lnTo>
                  <a:pt x="679" y="341"/>
                </a:lnTo>
                <a:lnTo>
                  <a:pt x="678" y="340"/>
                </a:lnTo>
                <a:lnTo>
                  <a:pt x="677" y="340"/>
                </a:lnTo>
                <a:lnTo>
                  <a:pt x="677" y="339"/>
                </a:lnTo>
                <a:lnTo>
                  <a:pt x="677" y="337"/>
                </a:lnTo>
                <a:lnTo>
                  <a:pt x="675" y="336"/>
                </a:lnTo>
                <a:lnTo>
                  <a:pt x="674" y="333"/>
                </a:lnTo>
                <a:lnTo>
                  <a:pt x="673" y="333"/>
                </a:lnTo>
                <a:lnTo>
                  <a:pt x="673" y="332"/>
                </a:lnTo>
                <a:lnTo>
                  <a:pt x="671" y="331"/>
                </a:lnTo>
                <a:lnTo>
                  <a:pt x="670" y="332"/>
                </a:lnTo>
                <a:lnTo>
                  <a:pt x="669" y="331"/>
                </a:lnTo>
                <a:lnTo>
                  <a:pt x="667" y="329"/>
                </a:lnTo>
                <a:lnTo>
                  <a:pt x="666" y="329"/>
                </a:lnTo>
                <a:lnTo>
                  <a:pt x="665" y="329"/>
                </a:lnTo>
                <a:lnTo>
                  <a:pt x="662" y="328"/>
                </a:lnTo>
                <a:lnTo>
                  <a:pt x="662" y="327"/>
                </a:lnTo>
                <a:lnTo>
                  <a:pt x="661" y="327"/>
                </a:lnTo>
                <a:lnTo>
                  <a:pt x="660" y="325"/>
                </a:lnTo>
                <a:lnTo>
                  <a:pt x="658" y="324"/>
                </a:lnTo>
                <a:lnTo>
                  <a:pt x="658" y="323"/>
                </a:lnTo>
                <a:lnTo>
                  <a:pt x="658" y="322"/>
                </a:lnTo>
                <a:lnTo>
                  <a:pt x="657" y="322"/>
                </a:lnTo>
                <a:lnTo>
                  <a:pt x="657" y="320"/>
                </a:lnTo>
                <a:lnTo>
                  <a:pt x="656" y="320"/>
                </a:lnTo>
                <a:lnTo>
                  <a:pt x="654" y="320"/>
                </a:lnTo>
                <a:lnTo>
                  <a:pt x="654" y="319"/>
                </a:lnTo>
                <a:lnTo>
                  <a:pt x="653" y="318"/>
                </a:lnTo>
                <a:lnTo>
                  <a:pt x="653" y="316"/>
                </a:lnTo>
                <a:lnTo>
                  <a:pt x="653" y="315"/>
                </a:lnTo>
                <a:lnTo>
                  <a:pt x="653" y="314"/>
                </a:lnTo>
                <a:lnTo>
                  <a:pt x="653" y="312"/>
                </a:lnTo>
                <a:lnTo>
                  <a:pt x="653" y="311"/>
                </a:lnTo>
                <a:lnTo>
                  <a:pt x="653" y="310"/>
                </a:lnTo>
                <a:lnTo>
                  <a:pt x="652" y="308"/>
                </a:lnTo>
                <a:lnTo>
                  <a:pt x="650" y="308"/>
                </a:lnTo>
                <a:lnTo>
                  <a:pt x="650" y="307"/>
                </a:lnTo>
                <a:lnTo>
                  <a:pt x="649" y="305"/>
                </a:lnTo>
                <a:lnTo>
                  <a:pt x="649" y="303"/>
                </a:lnTo>
                <a:lnTo>
                  <a:pt x="650" y="302"/>
                </a:lnTo>
                <a:lnTo>
                  <a:pt x="652" y="302"/>
                </a:lnTo>
                <a:lnTo>
                  <a:pt x="650" y="301"/>
                </a:lnTo>
                <a:lnTo>
                  <a:pt x="649" y="299"/>
                </a:lnTo>
                <a:lnTo>
                  <a:pt x="649" y="298"/>
                </a:lnTo>
                <a:lnTo>
                  <a:pt x="648" y="298"/>
                </a:lnTo>
                <a:lnTo>
                  <a:pt x="647" y="295"/>
                </a:lnTo>
                <a:lnTo>
                  <a:pt x="647" y="294"/>
                </a:lnTo>
                <a:lnTo>
                  <a:pt x="645" y="293"/>
                </a:lnTo>
                <a:lnTo>
                  <a:pt x="645" y="291"/>
                </a:lnTo>
                <a:lnTo>
                  <a:pt x="644" y="291"/>
                </a:lnTo>
                <a:lnTo>
                  <a:pt x="641" y="293"/>
                </a:lnTo>
                <a:lnTo>
                  <a:pt x="640" y="290"/>
                </a:lnTo>
                <a:lnTo>
                  <a:pt x="637" y="290"/>
                </a:lnTo>
                <a:lnTo>
                  <a:pt x="635" y="291"/>
                </a:lnTo>
                <a:lnTo>
                  <a:pt x="632" y="290"/>
                </a:lnTo>
                <a:lnTo>
                  <a:pt x="630" y="289"/>
                </a:lnTo>
                <a:lnTo>
                  <a:pt x="628" y="289"/>
                </a:lnTo>
                <a:lnTo>
                  <a:pt x="626" y="288"/>
                </a:lnTo>
                <a:lnTo>
                  <a:pt x="624" y="286"/>
                </a:lnTo>
                <a:lnTo>
                  <a:pt x="624" y="285"/>
                </a:lnTo>
                <a:lnTo>
                  <a:pt x="623" y="284"/>
                </a:lnTo>
                <a:lnTo>
                  <a:pt x="622" y="282"/>
                </a:lnTo>
                <a:lnTo>
                  <a:pt x="619" y="281"/>
                </a:lnTo>
                <a:lnTo>
                  <a:pt x="616" y="280"/>
                </a:lnTo>
                <a:lnTo>
                  <a:pt x="619" y="280"/>
                </a:lnTo>
                <a:lnTo>
                  <a:pt x="620" y="280"/>
                </a:lnTo>
                <a:lnTo>
                  <a:pt x="624" y="280"/>
                </a:lnTo>
                <a:lnTo>
                  <a:pt x="669" y="281"/>
                </a:lnTo>
                <a:lnTo>
                  <a:pt x="673" y="281"/>
                </a:lnTo>
                <a:lnTo>
                  <a:pt x="674" y="278"/>
                </a:lnTo>
                <a:lnTo>
                  <a:pt x="675" y="277"/>
                </a:lnTo>
                <a:lnTo>
                  <a:pt x="675" y="276"/>
                </a:lnTo>
                <a:lnTo>
                  <a:pt x="677" y="273"/>
                </a:lnTo>
                <a:lnTo>
                  <a:pt x="678" y="272"/>
                </a:lnTo>
                <a:lnTo>
                  <a:pt x="678" y="271"/>
                </a:lnTo>
                <a:lnTo>
                  <a:pt x="679" y="269"/>
                </a:lnTo>
                <a:lnTo>
                  <a:pt x="679" y="268"/>
                </a:lnTo>
                <a:lnTo>
                  <a:pt x="681" y="267"/>
                </a:lnTo>
                <a:lnTo>
                  <a:pt x="682" y="263"/>
                </a:lnTo>
                <a:lnTo>
                  <a:pt x="682" y="261"/>
                </a:lnTo>
                <a:lnTo>
                  <a:pt x="683" y="260"/>
                </a:lnTo>
                <a:lnTo>
                  <a:pt x="683" y="259"/>
                </a:lnTo>
                <a:lnTo>
                  <a:pt x="685" y="257"/>
                </a:lnTo>
                <a:lnTo>
                  <a:pt x="686" y="255"/>
                </a:lnTo>
                <a:lnTo>
                  <a:pt x="686" y="253"/>
                </a:lnTo>
                <a:lnTo>
                  <a:pt x="688" y="250"/>
                </a:lnTo>
                <a:lnTo>
                  <a:pt x="688" y="248"/>
                </a:lnTo>
                <a:lnTo>
                  <a:pt x="688" y="247"/>
                </a:lnTo>
                <a:lnTo>
                  <a:pt x="690" y="246"/>
                </a:lnTo>
                <a:lnTo>
                  <a:pt x="691" y="244"/>
                </a:lnTo>
                <a:lnTo>
                  <a:pt x="692" y="242"/>
                </a:lnTo>
                <a:lnTo>
                  <a:pt x="694" y="240"/>
                </a:lnTo>
                <a:lnTo>
                  <a:pt x="695" y="238"/>
                </a:lnTo>
                <a:lnTo>
                  <a:pt x="695" y="236"/>
                </a:lnTo>
                <a:lnTo>
                  <a:pt x="696" y="235"/>
                </a:lnTo>
                <a:lnTo>
                  <a:pt x="698" y="234"/>
                </a:lnTo>
                <a:lnTo>
                  <a:pt x="698" y="231"/>
                </a:lnTo>
                <a:lnTo>
                  <a:pt x="699" y="230"/>
                </a:lnTo>
                <a:lnTo>
                  <a:pt x="700" y="229"/>
                </a:lnTo>
                <a:lnTo>
                  <a:pt x="702" y="227"/>
                </a:lnTo>
                <a:lnTo>
                  <a:pt x="702" y="226"/>
                </a:lnTo>
                <a:lnTo>
                  <a:pt x="703" y="225"/>
                </a:lnTo>
                <a:lnTo>
                  <a:pt x="704" y="222"/>
                </a:lnTo>
                <a:lnTo>
                  <a:pt x="705" y="222"/>
                </a:lnTo>
                <a:lnTo>
                  <a:pt x="707" y="221"/>
                </a:lnTo>
                <a:lnTo>
                  <a:pt x="707" y="219"/>
                </a:lnTo>
                <a:lnTo>
                  <a:pt x="708" y="218"/>
                </a:lnTo>
                <a:lnTo>
                  <a:pt x="709" y="217"/>
                </a:lnTo>
                <a:lnTo>
                  <a:pt x="712" y="214"/>
                </a:lnTo>
                <a:lnTo>
                  <a:pt x="713" y="212"/>
                </a:lnTo>
                <a:lnTo>
                  <a:pt x="716" y="210"/>
                </a:lnTo>
                <a:lnTo>
                  <a:pt x="717" y="208"/>
                </a:lnTo>
                <a:lnTo>
                  <a:pt x="719" y="208"/>
                </a:lnTo>
                <a:lnTo>
                  <a:pt x="720" y="205"/>
                </a:lnTo>
                <a:lnTo>
                  <a:pt x="721" y="204"/>
                </a:lnTo>
                <a:lnTo>
                  <a:pt x="725" y="200"/>
                </a:lnTo>
                <a:lnTo>
                  <a:pt x="726" y="199"/>
                </a:lnTo>
                <a:lnTo>
                  <a:pt x="728" y="197"/>
                </a:lnTo>
                <a:lnTo>
                  <a:pt x="729" y="196"/>
                </a:lnTo>
                <a:lnTo>
                  <a:pt x="732" y="193"/>
                </a:lnTo>
                <a:lnTo>
                  <a:pt x="733" y="192"/>
                </a:lnTo>
                <a:lnTo>
                  <a:pt x="734" y="191"/>
                </a:lnTo>
                <a:lnTo>
                  <a:pt x="737" y="189"/>
                </a:lnTo>
                <a:lnTo>
                  <a:pt x="738" y="188"/>
                </a:lnTo>
                <a:lnTo>
                  <a:pt x="739" y="187"/>
                </a:lnTo>
                <a:lnTo>
                  <a:pt x="741" y="185"/>
                </a:lnTo>
                <a:lnTo>
                  <a:pt x="742" y="184"/>
                </a:lnTo>
                <a:lnTo>
                  <a:pt x="745" y="183"/>
                </a:lnTo>
                <a:lnTo>
                  <a:pt x="746" y="183"/>
                </a:lnTo>
                <a:lnTo>
                  <a:pt x="747" y="180"/>
                </a:lnTo>
                <a:lnTo>
                  <a:pt x="751" y="179"/>
                </a:lnTo>
                <a:lnTo>
                  <a:pt x="753" y="178"/>
                </a:lnTo>
                <a:lnTo>
                  <a:pt x="754" y="176"/>
                </a:lnTo>
                <a:lnTo>
                  <a:pt x="757" y="175"/>
                </a:lnTo>
                <a:lnTo>
                  <a:pt x="758" y="174"/>
                </a:lnTo>
                <a:lnTo>
                  <a:pt x="760" y="172"/>
                </a:lnTo>
                <a:lnTo>
                  <a:pt x="762" y="172"/>
                </a:lnTo>
                <a:lnTo>
                  <a:pt x="763" y="171"/>
                </a:lnTo>
                <a:lnTo>
                  <a:pt x="766" y="170"/>
                </a:lnTo>
                <a:lnTo>
                  <a:pt x="767" y="168"/>
                </a:lnTo>
                <a:lnTo>
                  <a:pt x="768" y="167"/>
                </a:lnTo>
                <a:lnTo>
                  <a:pt x="770" y="166"/>
                </a:lnTo>
                <a:lnTo>
                  <a:pt x="771" y="164"/>
                </a:lnTo>
                <a:lnTo>
                  <a:pt x="772" y="162"/>
                </a:lnTo>
                <a:lnTo>
                  <a:pt x="775" y="161"/>
                </a:lnTo>
                <a:lnTo>
                  <a:pt x="776" y="161"/>
                </a:lnTo>
                <a:lnTo>
                  <a:pt x="777" y="159"/>
                </a:lnTo>
                <a:lnTo>
                  <a:pt x="780" y="158"/>
                </a:lnTo>
                <a:lnTo>
                  <a:pt x="781" y="157"/>
                </a:lnTo>
                <a:lnTo>
                  <a:pt x="783" y="155"/>
                </a:lnTo>
                <a:lnTo>
                  <a:pt x="785" y="154"/>
                </a:lnTo>
                <a:lnTo>
                  <a:pt x="787" y="154"/>
                </a:lnTo>
                <a:lnTo>
                  <a:pt x="788" y="153"/>
                </a:lnTo>
                <a:lnTo>
                  <a:pt x="788" y="151"/>
                </a:lnTo>
                <a:lnTo>
                  <a:pt x="789" y="151"/>
                </a:lnTo>
                <a:lnTo>
                  <a:pt x="792" y="151"/>
                </a:lnTo>
                <a:lnTo>
                  <a:pt x="792" y="150"/>
                </a:lnTo>
                <a:lnTo>
                  <a:pt x="792" y="147"/>
                </a:lnTo>
                <a:lnTo>
                  <a:pt x="793" y="147"/>
                </a:lnTo>
                <a:lnTo>
                  <a:pt x="794" y="149"/>
                </a:lnTo>
                <a:lnTo>
                  <a:pt x="796" y="149"/>
                </a:lnTo>
                <a:lnTo>
                  <a:pt x="797" y="147"/>
                </a:lnTo>
                <a:lnTo>
                  <a:pt x="798" y="147"/>
                </a:lnTo>
                <a:lnTo>
                  <a:pt x="800" y="147"/>
                </a:lnTo>
                <a:lnTo>
                  <a:pt x="801" y="147"/>
                </a:lnTo>
                <a:lnTo>
                  <a:pt x="802" y="146"/>
                </a:lnTo>
                <a:lnTo>
                  <a:pt x="802" y="145"/>
                </a:lnTo>
                <a:lnTo>
                  <a:pt x="804" y="144"/>
                </a:lnTo>
                <a:lnTo>
                  <a:pt x="805" y="142"/>
                </a:lnTo>
                <a:lnTo>
                  <a:pt x="805" y="141"/>
                </a:lnTo>
                <a:lnTo>
                  <a:pt x="806" y="140"/>
                </a:lnTo>
                <a:lnTo>
                  <a:pt x="808" y="140"/>
                </a:lnTo>
                <a:lnTo>
                  <a:pt x="808" y="138"/>
                </a:lnTo>
                <a:lnTo>
                  <a:pt x="809" y="137"/>
                </a:lnTo>
                <a:lnTo>
                  <a:pt x="810" y="137"/>
                </a:lnTo>
                <a:lnTo>
                  <a:pt x="811" y="137"/>
                </a:lnTo>
                <a:lnTo>
                  <a:pt x="813" y="137"/>
                </a:lnTo>
                <a:lnTo>
                  <a:pt x="813" y="138"/>
                </a:lnTo>
                <a:lnTo>
                  <a:pt x="814" y="140"/>
                </a:lnTo>
                <a:lnTo>
                  <a:pt x="815" y="141"/>
                </a:lnTo>
                <a:lnTo>
                  <a:pt x="815" y="142"/>
                </a:lnTo>
                <a:lnTo>
                  <a:pt x="817" y="144"/>
                </a:lnTo>
                <a:lnTo>
                  <a:pt x="819" y="144"/>
                </a:lnTo>
                <a:lnTo>
                  <a:pt x="821" y="145"/>
                </a:lnTo>
                <a:lnTo>
                  <a:pt x="822" y="146"/>
                </a:lnTo>
                <a:lnTo>
                  <a:pt x="823" y="146"/>
                </a:lnTo>
                <a:lnTo>
                  <a:pt x="825" y="147"/>
                </a:lnTo>
                <a:lnTo>
                  <a:pt x="826" y="147"/>
                </a:lnTo>
                <a:lnTo>
                  <a:pt x="827" y="149"/>
                </a:lnTo>
                <a:lnTo>
                  <a:pt x="827" y="150"/>
                </a:lnTo>
                <a:lnTo>
                  <a:pt x="827" y="151"/>
                </a:lnTo>
                <a:lnTo>
                  <a:pt x="826" y="153"/>
                </a:lnTo>
                <a:lnTo>
                  <a:pt x="825" y="153"/>
                </a:lnTo>
                <a:lnTo>
                  <a:pt x="823" y="153"/>
                </a:lnTo>
                <a:lnTo>
                  <a:pt x="823" y="154"/>
                </a:lnTo>
                <a:lnTo>
                  <a:pt x="825" y="155"/>
                </a:lnTo>
                <a:lnTo>
                  <a:pt x="826" y="157"/>
                </a:lnTo>
                <a:lnTo>
                  <a:pt x="827" y="157"/>
                </a:lnTo>
                <a:lnTo>
                  <a:pt x="827" y="158"/>
                </a:lnTo>
                <a:lnTo>
                  <a:pt x="829" y="159"/>
                </a:lnTo>
                <a:lnTo>
                  <a:pt x="830" y="161"/>
                </a:lnTo>
                <a:lnTo>
                  <a:pt x="831" y="162"/>
                </a:lnTo>
                <a:lnTo>
                  <a:pt x="832" y="163"/>
                </a:lnTo>
                <a:lnTo>
                  <a:pt x="834" y="164"/>
                </a:lnTo>
                <a:lnTo>
                  <a:pt x="834" y="166"/>
                </a:lnTo>
                <a:lnTo>
                  <a:pt x="834" y="167"/>
                </a:lnTo>
                <a:lnTo>
                  <a:pt x="832" y="168"/>
                </a:lnTo>
                <a:lnTo>
                  <a:pt x="831" y="170"/>
                </a:lnTo>
                <a:lnTo>
                  <a:pt x="830" y="170"/>
                </a:lnTo>
                <a:lnTo>
                  <a:pt x="829" y="170"/>
                </a:lnTo>
                <a:lnTo>
                  <a:pt x="829" y="171"/>
                </a:lnTo>
                <a:lnTo>
                  <a:pt x="829" y="174"/>
                </a:lnTo>
                <a:lnTo>
                  <a:pt x="830" y="174"/>
                </a:lnTo>
                <a:lnTo>
                  <a:pt x="831" y="174"/>
                </a:lnTo>
                <a:lnTo>
                  <a:pt x="832" y="174"/>
                </a:lnTo>
                <a:lnTo>
                  <a:pt x="832" y="175"/>
                </a:lnTo>
                <a:lnTo>
                  <a:pt x="832" y="176"/>
                </a:lnTo>
                <a:lnTo>
                  <a:pt x="831" y="178"/>
                </a:lnTo>
                <a:lnTo>
                  <a:pt x="831" y="179"/>
                </a:lnTo>
                <a:lnTo>
                  <a:pt x="830" y="180"/>
                </a:lnTo>
                <a:lnTo>
                  <a:pt x="829" y="180"/>
                </a:lnTo>
                <a:lnTo>
                  <a:pt x="827" y="182"/>
                </a:lnTo>
                <a:lnTo>
                  <a:pt x="827" y="183"/>
                </a:lnTo>
                <a:lnTo>
                  <a:pt x="826" y="184"/>
                </a:lnTo>
                <a:lnTo>
                  <a:pt x="825" y="184"/>
                </a:lnTo>
                <a:lnTo>
                  <a:pt x="823" y="183"/>
                </a:lnTo>
                <a:lnTo>
                  <a:pt x="822" y="183"/>
                </a:lnTo>
                <a:lnTo>
                  <a:pt x="821" y="183"/>
                </a:lnTo>
                <a:lnTo>
                  <a:pt x="821" y="185"/>
                </a:lnTo>
                <a:lnTo>
                  <a:pt x="821" y="187"/>
                </a:lnTo>
                <a:lnTo>
                  <a:pt x="821" y="188"/>
                </a:lnTo>
                <a:lnTo>
                  <a:pt x="822" y="189"/>
                </a:lnTo>
                <a:lnTo>
                  <a:pt x="822" y="191"/>
                </a:lnTo>
                <a:lnTo>
                  <a:pt x="822" y="192"/>
                </a:lnTo>
                <a:lnTo>
                  <a:pt x="823" y="193"/>
                </a:lnTo>
                <a:lnTo>
                  <a:pt x="825" y="193"/>
                </a:lnTo>
                <a:lnTo>
                  <a:pt x="825" y="195"/>
                </a:lnTo>
                <a:lnTo>
                  <a:pt x="826" y="196"/>
                </a:lnTo>
                <a:lnTo>
                  <a:pt x="827" y="197"/>
                </a:lnTo>
                <a:lnTo>
                  <a:pt x="829" y="199"/>
                </a:lnTo>
                <a:lnTo>
                  <a:pt x="830" y="199"/>
                </a:lnTo>
                <a:lnTo>
                  <a:pt x="831" y="200"/>
                </a:lnTo>
                <a:lnTo>
                  <a:pt x="832" y="200"/>
                </a:lnTo>
                <a:lnTo>
                  <a:pt x="834" y="200"/>
                </a:lnTo>
                <a:lnTo>
                  <a:pt x="835" y="201"/>
                </a:lnTo>
                <a:lnTo>
                  <a:pt x="836" y="201"/>
                </a:lnTo>
                <a:lnTo>
                  <a:pt x="838" y="201"/>
                </a:lnTo>
                <a:lnTo>
                  <a:pt x="839" y="200"/>
                </a:lnTo>
                <a:lnTo>
                  <a:pt x="840" y="201"/>
                </a:lnTo>
                <a:lnTo>
                  <a:pt x="842" y="202"/>
                </a:lnTo>
                <a:lnTo>
                  <a:pt x="842" y="204"/>
                </a:lnTo>
                <a:lnTo>
                  <a:pt x="843" y="205"/>
                </a:lnTo>
                <a:lnTo>
                  <a:pt x="843" y="206"/>
                </a:lnTo>
                <a:lnTo>
                  <a:pt x="844" y="208"/>
                </a:lnTo>
                <a:lnTo>
                  <a:pt x="844" y="209"/>
                </a:lnTo>
                <a:lnTo>
                  <a:pt x="844" y="210"/>
                </a:lnTo>
                <a:lnTo>
                  <a:pt x="844" y="212"/>
                </a:lnTo>
                <a:lnTo>
                  <a:pt x="844" y="213"/>
                </a:lnTo>
                <a:lnTo>
                  <a:pt x="844" y="214"/>
                </a:lnTo>
                <a:lnTo>
                  <a:pt x="844" y="216"/>
                </a:lnTo>
                <a:lnTo>
                  <a:pt x="844" y="217"/>
                </a:lnTo>
                <a:lnTo>
                  <a:pt x="842" y="217"/>
                </a:lnTo>
                <a:lnTo>
                  <a:pt x="843" y="218"/>
                </a:lnTo>
                <a:lnTo>
                  <a:pt x="844" y="218"/>
                </a:lnTo>
                <a:lnTo>
                  <a:pt x="846" y="219"/>
                </a:lnTo>
                <a:lnTo>
                  <a:pt x="847" y="221"/>
                </a:lnTo>
                <a:lnTo>
                  <a:pt x="848" y="219"/>
                </a:lnTo>
                <a:lnTo>
                  <a:pt x="848" y="218"/>
                </a:lnTo>
                <a:lnTo>
                  <a:pt x="851" y="218"/>
                </a:lnTo>
                <a:lnTo>
                  <a:pt x="851" y="219"/>
                </a:lnTo>
                <a:lnTo>
                  <a:pt x="852" y="221"/>
                </a:lnTo>
                <a:lnTo>
                  <a:pt x="853" y="221"/>
                </a:lnTo>
                <a:lnTo>
                  <a:pt x="855" y="222"/>
                </a:lnTo>
                <a:lnTo>
                  <a:pt x="856" y="222"/>
                </a:lnTo>
                <a:lnTo>
                  <a:pt x="859" y="223"/>
                </a:lnTo>
                <a:lnTo>
                  <a:pt x="859" y="225"/>
                </a:lnTo>
                <a:lnTo>
                  <a:pt x="860" y="226"/>
                </a:lnTo>
                <a:lnTo>
                  <a:pt x="861" y="227"/>
                </a:lnTo>
                <a:lnTo>
                  <a:pt x="864" y="229"/>
                </a:lnTo>
                <a:lnTo>
                  <a:pt x="868" y="231"/>
                </a:lnTo>
                <a:lnTo>
                  <a:pt x="869" y="233"/>
                </a:lnTo>
                <a:lnTo>
                  <a:pt x="870" y="233"/>
                </a:lnTo>
                <a:lnTo>
                  <a:pt x="869" y="235"/>
                </a:lnTo>
                <a:lnTo>
                  <a:pt x="868" y="235"/>
                </a:lnTo>
                <a:lnTo>
                  <a:pt x="869" y="238"/>
                </a:lnTo>
                <a:lnTo>
                  <a:pt x="870" y="238"/>
                </a:lnTo>
                <a:lnTo>
                  <a:pt x="872" y="238"/>
                </a:lnTo>
                <a:lnTo>
                  <a:pt x="873" y="239"/>
                </a:lnTo>
                <a:lnTo>
                  <a:pt x="876" y="240"/>
                </a:lnTo>
                <a:lnTo>
                  <a:pt x="876" y="242"/>
                </a:lnTo>
                <a:lnTo>
                  <a:pt x="877" y="242"/>
                </a:lnTo>
                <a:lnTo>
                  <a:pt x="878" y="243"/>
                </a:lnTo>
                <a:lnTo>
                  <a:pt x="880" y="244"/>
                </a:lnTo>
                <a:lnTo>
                  <a:pt x="882" y="244"/>
                </a:lnTo>
                <a:lnTo>
                  <a:pt x="883" y="244"/>
                </a:lnTo>
                <a:lnTo>
                  <a:pt x="885" y="244"/>
                </a:lnTo>
                <a:lnTo>
                  <a:pt x="886" y="244"/>
                </a:lnTo>
                <a:lnTo>
                  <a:pt x="886" y="246"/>
                </a:lnTo>
                <a:lnTo>
                  <a:pt x="887" y="246"/>
                </a:lnTo>
                <a:lnTo>
                  <a:pt x="889" y="247"/>
                </a:lnTo>
                <a:lnTo>
                  <a:pt x="890" y="247"/>
                </a:lnTo>
                <a:lnTo>
                  <a:pt x="891" y="246"/>
                </a:lnTo>
                <a:lnTo>
                  <a:pt x="893" y="247"/>
                </a:lnTo>
                <a:lnTo>
                  <a:pt x="893" y="248"/>
                </a:lnTo>
                <a:lnTo>
                  <a:pt x="891" y="248"/>
                </a:lnTo>
                <a:lnTo>
                  <a:pt x="890" y="250"/>
                </a:lnTo>
                <a:lnTo>
                  <a:pt x="891" y="250"/>
                </a:lnTo>
                <a:lnTo>
                  <a:pt x="893" y="251"/>
                </a:lnTo>
                <a:lnTo>
                  <a:pt x="893" y="252"/>
                </a:lnTo>
                <a:lnTo>
                  <a:pt x="894" y="252"/>
                </a:lnTo>
                <a:lnTo>
                  <a:pt x="893" y="253"/>
                </a:lnTo>
                <a:lnTo>
                  <a:pt x="893" y="255"/>
                </a:lnTo>
                <a:lnTo>
                  <a:pt x="893" y="256"/>
                </a:lnTo>
                <a:lnTo>
                  <a:pt x="894" y="257"/>
                </a:lnTo>
                <a:lnTo>
                  <a:pt x="894" y="259"/>
                </a:lnTo>
                <a:lnTo>
                  <a:pt x="894" y="260"/>
                </a:lnTo>
                <a:lnTo>
                  <a:pt x="894" y="261"/>
                </a:lnTo>
                <a:lnTo>
                  <a:pt x="895" y="263"/>
                </a:lnTo>
                <a:lnTo>
                  <a:pt x="895" y="264"/>
                </a:lnTo>
                <a:lnTo>
                  <a:pt x="897" y="264"/>
                </a:lnTo>
                <a:lnTo>
                  <a:pt x="898" y="264"/>
                </a:lnTo>
                <a:lnTo>
                  <a:pt x="898" y="265"/>
                </a:lnTo>
                <a:lnTo>
                  <a:pt x="899" y="265"/>
                </a:lnTo>
                <a:lnTo>
                  <a:pt x="901" y="265"/>
                </a:lnTo>
                <a:lnTo>
                  <a:pt x="902" y="264"/>
                </a:lnTo>
                <a:lnTo>
                  <a:pt x="903" y="263"/>
                </a:lnTo>
                <a:lnTo>
                  <a:pt x="904" y="263"/>
                </a:lnTo>
                <a:lnTo>
                  <a:pt x="906" y="261"/>
                </a:lnTo>
                <a:lnTo>
                  <a:pt x="906" y="260"/>
                </a:lnTo>
                <a:lnTo>
                  <a:pt x="907" y="259"/>
                </a:lnTo>
                <a:lnTo>
                  <a:pt x="907" y="256"/>
                </a:lnTo>
                <a:lnTo>
                  <a:pt x="906" y="255"/>
                </a:lnTo>
                <a:lnTo>
                  <a:pt x="907" y="253"/>
                </a:lnTo>
                <a:lnTo>
                  <a:pt x="908" y="253"/>
                </a:lnTo>
                <a:lnTo>
                  <a:pt x="910" y="255"/>
                </a:lnTo>
                <a:lnTo>
                  <a:pt x="911" y="256"/>
                </a:lnTo>
                <a:lnTo>
                  <a:pt x="912" y="255"/>
                </a:lnTo>
                <a:lnTo>
                  <a:pt x="914" y="253"/>
                </a:lnTo>
                <a:lnTo>
                  <a:pt x="914" y="252"/>
                </a:lnTo>
                <a:lnTo>
                  <a:pt x="912" y="252"/>
                </a:lnTo>
                <a:lnTo>
                  <a:pt x="911" y="251"/>
                </a:lnTo>
                <a:lnTo>
                  <a:pt x="912" y="250"/>
                </a:lnTo>
                <a:lnTo>
                  <a:pt x="914" y="250"/>
                </a:lnTo>
                <a:lnTo>
                  <a:pt x="915" y="250"/>
                </a:lnTo>
                <a:lnTo>
                  <a:pt x="916" y="250"/>
                </a:lnTo>
                <a:lnTo>
                  <a:pt x="918" y="248"/>
                </a:lnTo>
                <a:lnTo>
                  <a:pt x="918" y="246"/>
                </a:lnTo>
                <a:lnTo>
                  <a:pt x="916" y="244"/>
                </a:lnTo>
                <a:lnTo>
                  <a:pt x="918" y="244"/>
                </a:lnTo>
                <a:lnTo>
                  <a:pt x="919" y="243"/>
                </a:lnTo>
                <a:lnTo>
                  <a:pt x="919" y="242"/>
                </a:lnTo>
                <a:lnTo>
                  <a:pt x="920" y="239"/>
                </a:lnTo>
                <a:lnTo>
                  <a:pt x="920" y="238"/>
                </a:lnTo>
                <a:lnTo>
                  <a:pt x="920" y="236"/>
                </a:lnTo>
                <a:lnTo>
                  <a:pt x="920" y="235"/>
                </a:lnTo>
                <a:lnTo>
                  <a:pt x="920" y="234"/>
                </a:lnTo>
                <a:lnTo>
                  <a:pt x="920" y="233"/>
                </a:lnTo>
                <a:lnTo>
                  <a:pt x="920" y="231"/>
                </a:lnTo>
                <a:lnTo>
                  <a:pt x="919" y="229"/>
                </a:lnTo>
                <a:lnTo>
                  <a:pt x="919" y="227"/>
                </a:lnTo>
                <a:lnTo>
                  <a:pt x="918" y="225"/>
                </a:lnTo>
                <a:lnTo>
                  <a:pt x="916" y="222"/>
                </a:lnTo>
                <a:lnTo>
                  <a:pt x="915" y="221"/>
                </a:lnTo>
                <a:lnTo>
                  <a:pt x="916" y="219"/>
                </a:lnTo>
                <a:lnTo>
                  <a:pt x="914" y="219"/>
                </a:lnTo>
                <a:lnTo>
                  <a:pt x="914" y="218"/>
                </a:lnTo>
                <a:lnTo>
                  <a:pt x="911" y="217"/>
                </a:lnTo>
                <a:lnTo>
                  <a:pt x="911" y="216"/>
                </a:lnTo>
                <a:lnTo>
                  <a:pt x="910" y="214"/>
                </a:lnTo>
                <a:lnTo>
                  <a:pt x="908" y="213"/>
                </a:lnTo>
                <a:lnTo>
                  <a:pt x="907" y="212"/>
                </a:lnTo>
                <a:lnTo>
                  <a:pt x="907" y="209"/>
                </a:lnTo>
                <a:lnTo>
                  <a:pt x="907" y="208"/>
                </a:lnTo>
                <a:lnTo>
                  <a:pt x="906" y="205"/>
                </a:lnTo>
                <a:lnTo>
                  <a:pt x="906" y="204"/>
                </a:lnTo>
                <a:lnTo>
                  <a:pt x="907" y="202"/>
                </a:lnTo>
                <a:lnTo>
                  <a:pt x="907" y="200"/>
                </a:lnTo>
                <a:lnTo>
                  <a:pt x="908" y="199"/>
                </a:lnTo>
                <a:lnTo>
                  <a:pt x="908" y="197"/>
                </a:lnTo>
                <a:lnTo>
                  <a:pt x="910" y="196"/>
                </a:lnTo>
                <a:lnTo>
                  <a:pt x="911" y="195"/>
                </a:lnTo>
                <a:lnTo>
                  <a:pt x="912" y="195"/>
                </a:lnTo>
                <a:lnTo>
                  <a:pt x="914" y="193"/>
                </a:lnTo>
                <a:lnTo>
                  <a:pt x="916" y="193"/>
                </a:lnTo>
                <a:lnTo>
                  <a:pt x="918" y="192"/>
                </a:lnTo>
                <a:lnTo>
                  <a:pt x="920" y="192"/>
                </a:lnTo>
                <a:lnTo>
                  <a:pt x="923" y="191"/>
                </a:lnTo>
                <a:lnTo>
                  <a:pt x="924" y="191"/>
                </a:lnTo>
                <a:lnTo>
                  <a:pt x="927" y="189"/>
                </a:lnTo>
                <a:lnTo>
                  <a:pt x="928" y="189"/>
                </a:lnTo>
                <a:lnTo>
                  <a:pt x="929" y="189"/>
                </a:lnTo>
                <a:lnTo>
                  <a:pt x="932" y="188"/>
                </a:lnTo>
                <a:lnTo>
                  <a:pt x="933" y="188"/>
                </a:lnTo>
                <a:lnTo>
                  <a:pt x="936" y="188"/>
                </a:lnTo>
                <a:lnTo>
                  <a:pt x="937" y="187"/>
                </a:lnTo>
                <a:lnTo>
                  <a:pt x="940" y="187"/>
                </a:lnTo>
                <a:lnTo>
                  <a:pt x="941" y="185"/>
                </a:lnTo>
                <a:lnTo>
                  <a:pt x="941" y="184"/>
                </a:lnTo>
                <a:lnTo>
                  <a:pt x="944" y="183"/>
                </a:lnTo>
                <a:lnTo>
                  <a:pt x="945" y="182"/>
                </a:lnTo>
                <a:lnTo>
                  <a:pt x="946" y="180"/>
                </a:lnTo>
                <a:lnTo>
                  <a:pt x="948" y="179"/>
                </a:lnTo>
                <a:lnTo>
                  <a:pt x="949" y="178"/>
                </a:lnTo>
                <a:lnTo>
                  <a:pt x="950" y="176"/>
                </a:lnTo>
                <a:lnTo>
                  <a:pt x="952" y="175"/>
                </a:lnTo>
                <a:lnTo>
                  <a:pt x="953" y="172"/>
                </a:lnTo>
                <a:lnTo>
                  <a:pt x="954" y="172"/>
                </a:lnTo>
                <a:lnTo>
                  <a:pt x="957" y="170"/>
                </a:lnTo>
                <a:lnTo>
                  <a:pt x="958" y="168"/>
                </a:lnTo>
                <a:lnTo>
                  <a:pt x="959" y="167"/>
                </a:lnTo>
                <a:lnTo>
                  <a:pt x="959" y="166"/>
                </a:lnTo>
                <a:lnTo>
                  <a:pt x="961" y="166"/>
                </a:lnTo>
                <a:lnTo>
                  <a:pt x="961" y="164"/>
                </a:lnTo>
                <a:lnTo>
                  <a:pt x="962" y="163"/>
                </a:lnTo>
                <a:lnTo>
                  <a:pt x="963" y="162"/>
                </a:lnTo>
                <a:lnTo>
                  <a:pt x="965" y="159"/>
                </a:lnTo>
                <a:lnTo>
                  <a:pt x="967" y="158"/>
                </a:lnTo>
                <a:lnTo>
                  <a:pt x="967" y="157"/>
                </a:lnTo>
                <a:lnTo>
                  <a:pt x="969" y="155"/>
                </a:lnTo>
                <a:lnTo>
                  <a:pt x="970" y="154"/>
                </a:lnTo>
                <a:lnTo>
                  <a:pt x="971" y="151"/>
                </a:lnTo>
                <a:lnTo>
                  <a:pt x="973" y="151"/>
                </a:lnTo>
                <a:lnTo>
                  <a:pt x="975" y="149"/>
                </a:lnTo>
                <a:lnTo>
                  <a:pt x="976" y="149"/>
                </a:lnTo>
                <a:lnTo>
                  <a:pt x="978" y="147"/>
                </a:lnTo>
                <a:lnTo>
                  <a:pt x="979" y="147"/>
                </a:lnTo>
                <a:lnTo>
                  <a:pt x="979" y="146"/>
                </a:lnTo>
                <a:lnTo>
                  <a:pt x="980" y="146"/>
                </a:lnTo>
                <a:lnTo>
                  <a:pt x="983" y="145"/>
                </a:lnTo>
                <a:lnTo>
                  <a:pt x="984" y="144"/>
                </a:lnTo>
                <a:lnTo>
                  <a:pt x="986" y="142"/>
                </a:lnTo>
                <a:lnTo>
                  <a:pt x="987" y="142"/>
                </a:lnTo>
                <a:lnTo>
                  <a:pt x="988" y="141"/>
                </a:lnTo>
                <a:lnTo>
                  <a:pt x="990" y="141"/>
                </a:lnTo>
                <a:lnTo>
                  <a:pt x="991" y="141"/>
                </a:lnTo>
                <a:lnTo>
                  <a:pt x="992" y="140"/>
                </a:lnTo>
                <a:lnTo>
                  <a:pt x="993" y="140"/>
                </a:lnTo>
                <a:lnTo>
                  <a:pt x="996" y="138"/>
                </a:lnTo>
                <a:lnTo>
                  <a:pt x="999" y="138"/>
                </a:lnTo>
                <a:lnTo>
                  <a:pt x="1000" y="138"/>
                </a:lnTo>
                <a:lnTo>
                  <a:pt x="1001" y="138"/>
                </a:lnTo>
                <a:lnTo>
                  <a:pt x="1003" y="138"/>
                </a:lnTo>
                <a:lnTo>
                  <a:pt x="1004" y="138"/>
                </a:lnTo>
                <a:lnTo>
                  <a:pt x="1005" y="140"/>
                </a:lnTo>
                <a:lnTo>
                  <a:pt x="1005" y="137"/>
                </a:lnTo>
                <a:lnTo>
                  <a:pt x="1005" y="136"/>
                </a:lnTo>
                <a:lnTo>
                  <a:pt x="1005" y="134"/>
                </a:lnTo>
                <a:lnTo>
                  <a:pt x="1008" y="132"/>
                </a:lnTo>
                <a:lnTo>
                  <a:pt x="1008" y="130"/>
                </a:lnTo>
                <a:lnTo>
                  <a:pt x="1009" y="129"/>
                </a:lnTo>
                <a:lnTo>
                  <a:pt x="1010" y="129"/>
                </a:lnTo>
                <a:lnTo>
                  <a:pt x="1012" y="129"/>
                </a:lnTo>
                <a:lnTo>
                  <a:pt x="1014" y="129"/>
                </a:lnTo>
                <a:lnTo>
                  <a:pt x="1016" y="129"/>
                </a:lnTo>
                <a:lnTo>
                  <a:pt x="1017" y="127"/>
                </a:lnTo>
                <a:lnTo>
                  <a:pt x="1017" y="125"/>
                </a:lnTo>
                <a:lnTo>
                  <a:pt x="1018" y="124"/>
                </a:lnTo>
                <a:lnTo>
                  <a:pt x="1018" y="121"/>
                </a:lnTo>
                <a:lnTo>
                  <a:pt x="1020" y="121"/>
                </a:lnTo>
                <a:lnTo>
                  <a:pt x="1021" y="120"/>
                </a:lnTo>
                <a:lnTo>
                  <a:pt x="1022" y="120"/>
                </a:lnTo>
                <a:lnTo>
                  <a:pt x="1024" y="119"/>
                </a:lnTo>
                <a:lnTo>
                  <a:pt x="1024" y="116"/>
                </a:lnTo>
                <a:lnTo>
                  <a:pt x="1025" y="115"/>
                </a:lnTo>
                <a:lnTo>
                  <a:pt x="1026" y="115"/>
                </a:lnTo>
                <a:lnTo>
                  <a:pt x="1027" y="113"/>
                </a:lnTo>
                <a:lnTo>
                  <a:pt x="1029" y="112"/>
                </a:lnTo>
                <a:lnTo>
                  <a:pt x="1029" y="111"/>
                </a:lnTo>
                <a:lnTo>
                  <a:pt x="1030" y="111"/>
                </a:lnTo>
                <a:lnTo>
                  <a:pt x="1033" y="111"/>
                </a:lnTo>
                <a:lnTo>
                  <a:pt x="1033" y="110"/>
                </a:lnTo>
                <a:lnTo>
                  <a:pt x="1034" y="108"/>
                </a:lnTo>
                <a:lnTo>
                  <a:pt x="1037" y="108"/>
                </a:lnTo>
                <a:lnTo>
                  <a:pt x="1038" y="107"/>
                </a:lnTo>
                <a:lnTo>
                  <a:pt x="1039" y="107"/>
                </a:lnTo>
                <a:lnTo>
                  <a:pt x="1041" y="106"/>
                </a:lnTo>
                <a:lnTo>
                  <a:pt x="1042" y="106"/>
                </a:lnTo>
                <a:lnTo>
                  <a:pt x="1043" y="106"/>
                </a:lnTo>
                <a:lnTo>
                  <a:pt x="1046" y="106"/>
                </a:lnTo>
                <a:lnTo>
                  <a:pt x="1047" y="106"/>
                </a:lnTo>
                <a:lnTo>
                  <a:pt x="1048" y="107"/>
                </a:lnTo>
                <a:lnTo>
                  <a:pt x="1051" y="107"/>
                </a:lnTo>
                <a:lnTo>
                  <a:pt x="1052" y="107"/>
                </a:lnTo>
                <a:lnTo>
                  <a:pt x="1054" y="107"/>
                </a:lnTo>
                <a:lnTo>
                  <a:pt x="1055" y="108"/>
                </a:lnTo>
                <a:lnTo>
                  <a:pt x="1058" y="108"/>
                </a:lnTo>
                <a:lnTo>
                  <a:pt x="1059" y="108"/>
                </a:lnTo>
                <a:lnTo>
                  <a:pt x="1060" y="108"/>
                </a:lnTo>
                <a:lnTo>
                  <a:pt x="1062" y="108"/>
                </a:lnTo>
                <a:lnTo>
                  <a:pt x="1063" y="108"/>
                </a:lnTo>
                <a:lnTo>
                  <a:pt x="1067" y="107"/>
                </a:lnTo>
                <a:lnTo>
                  <a:pt x="1068" y="107"/>
                </a:lnTo>
                <a:lnTo>
                  <a:pt x="1069" y="107"/>
                </a:lnTo>
                <a:lnTo>
                  <a:pt x="1071" y="108"/>
                </a:lnTo>
                <a:lnTo>
                  <a:pt x="1071" y="110"/>
                </a:lnTo>
                <a:lnTo>
                  <a:pt x="1072" y="111"/>
                </a:lnTo>
                <a:lnTo>
                  <a:pt x="1073" y="111"/>
                </a:lnTo>
                <a:lnTo>
                  <a:pt x="1075" y="111"/>
                </a:lnTo>
                <a:lnTo>
                  <a:pt x="1076" y="110"/>
                </a:lnTo>
                <a:lnTo>
                  <a:pt x="1077" y="108"/>
                </a:lnTo>
                <a:lnTo>
                  <a:pt x="1079" y="108"/>
                </a:lnTo>
                <a:lnTo>
                  <a:pt x="1080" y="108"/>
                </a:lnTo>
                <a:lnTo>
                  <a:pt x="1081" y="110"/>
                </a:lnTo>
                <a:lnTo>
                  <a:pt x="1082" y="111"/>
                </a:lnTo>
                <a:lnTo>
                  <a:pt x="1084" y="111"/>
                </a:lnTo>
                <a:lnTo>
                  <a:pt x="1084" y="112"/>
                </a:lnTo>
                <a:lnTo>
                  <a:pt x="1086" y="112"/>
                </a:lnTo>
                <a:lnTo>
                  <a:pt x="1088" y="112"/>
                </a:lnTo>
                <a:lnTo>
                  <a:pt x="1089" y="113"/>
                </a:lnTo>
                <a:lnTo>
                  <a:pt x="1090" y="113"/>
                </a:lnTo>
                <a:lnTo>
                  <a:pt x="1092" y="113"/>
                </a:lnTo>
                <a:lnTo>
                  <a:pt x="1093" y="112"/>
                </a:lnTo>
                <a:lnTo>
                  <a:pt x="1094" y="112"/>
                </a:lnTo>
                <a:lnTo>
                  <a:pt x="1096" y="112"/>
                </a:lnTo>
                <a:lnTo>
                  <a:pt x="1097" y="111"/>
                </a:lnTo>
                <a:lnTo>
                  <a:pt x="1098" y="111"/>
                </a:lnTo>
                <a:lnTo>
                  <a:pt x="1099" y="111"/>
                </a:lnTo>
                <a:lnTo>
                  <a:pt x="1101" y="112"/>
                </a:lnTo>
                <a:lnTo>
                  <a:pt x="1101" y="113"/>
                </a:lnTo>
                <a:lnTo>
                  <a:pt x="1102" y="113"/>
                </a:lnTo>
                <a:lnTo>
                  <a:pt x="1102" y="116"/>
                </a:lnTo>
                <a:lnTo>
                  <a:pt x="1101" y="117"/>
                </a:lnTo>
                <a:lnTo>
                  <a:pt x="1101" y="119"/>
                </a:lnTo>
                <a:lnTo>
                  <a:pt x="1099" y="120"/>
                </a:lnTo>
                <a:lnTo>
                  <a:pt x="1099" y="121"/>
                </a:lnTo>
                <a:lnTo>
                  <a:pt x="1098" y="123"/>
                </a:lnTo>
                <a:lnTo>
                  <a:pt x="1097" y="124"/>
                </a:lnTo>
                <a:lnTo>
                  <a:pt x="1097" y="127"/>
                </a:lnTo>
                <a:lnTo>
                  <a:pt x="1094" y="128"/>
                </a:lnTo>
                <a:lnTo>
                  <a:pt x="1092" y="129"/>
                </a:lnTo>
                <a:lnTo>
                  <a:pt x="1092" y="130"/>
                </a:lnTo>
                <a:lnTo>
                  <a:pt x="1089" y="132"/>
                </a:lnTo>
                <a:lnTo>
                  <a:pt x="1088" y="133"/>
                </a:lnTo>
                <a:lnTo>
                  <a:pt x="1086" y="134"/>
                </a:lnTo>
                <a:lnTo>
                  <a:pt x="1086" y="138"/>
                </a:lnTo>
                <a:lnTo>
                  <a:pt x="1088" y="140"/>
                </a:lnTo>
                <a:lnTo>
                  <a:pt x="1090" y="140"/>
                </a:lnTo>
                <a:lnTo>
                  <a:pt x="1092" y="138"/>
                </a:lnTo>
                <a:lnTo>
                  <a:pt x="1093" y="138"/>
                </a:lnTo>
                <a:lnTo>
                  <a:pt x="1096" y="137"/>
                </a:lnTo>
                <a:lnTo>
                  <a:pt x="1097" y="136"/>
                </a:lnTo>
                <a:lnTo>
                  <a:pt x="1098" y="133"/>
                </a:lnTo>
                <a:lnTo>
                  <a:pt x="1099" y="130"/>
                </a:lnTo>
                <a:lnTo>
                  <a:pt x="1099" y="129"/>
                </a:lnTo>
                <a:lnTo>
                  <a:pt x="1102" y="127"/>
                </a:lnTo>
                <a:lnTo>
                  <a:pt x="1103" y="125"/>
                </a:lnTo>
                <a:lnTo>
                  <a:pt x="1106" y="124"/>
                </a:lnTo>
                <a:lnTo>
                  <a:pt x="1106" y="123"/>
                </a:lnTo>
                <a:lnTo>
                  <a:pt x="1107" y="121"/>
                </a:lnTo>
                <a:lnTo>
                  <a:pt x="1109" y="120"/>
                </a:lnTo>
                <a:lnTo>
                  <a:pt x="1110" y="119"/>
                </a:lnTo>
                <a:lnTo>
                  <a:pt x="1111" y="119"/>
                </a:lnTo>
                <a:lnTo>
                  <a:pt x="1111" y="117"/>
                </a:lnTo>
                <a:lnTo>
                  <a:pt x="1113" y="116"/>
                </a:lnTo>
                <a:lnTo>
                  <a:pt x="1103" y="91"/>
                </a:lnTo>
                <a:lnTo>
                  <a:pt x="1102" y="82"/>
                </a:lnTo>
                <a:lnTo>
                  <a:pt x="1105" y="81"/>
                </a:lnTo>
                <a:lnTo>
                  <a:pt x="1107" y="79"/>
                </a:lnTo>
                <a:lnTo>
                  <a:pt x="1109" y="79"/>
                </a:lnTo>
                <a:lnTo>
                  <a:pt x="1111" y="78"/>
                </a:lnTo>
                <a:lnTo>
                  <a:pt x="1114" y="77"/>
                </a:lnTo>
                <a:lnTo>
                  <a:pt x="1115" y="77"/>
                </a:lnTo>
                <a:lnTo>
                  <a:pt x="1117" y="75"/>
                </a:lnTo>
                <a:lnTo>
                  <a:pt x="1118" y="75"/>
                </a:lnTo>
                <a:lnTo>
                  <a:pt x="1120" y="74"/>
                </a:lnTo>
                <a:lnTo>
                  <a:pt x="1123" y="74"/>
                </a:lnTo>
                <a:lnTo>
                  <a:pt x="1124" y="73"/>
                </a:lnTo>
                <a:lnTo>
                  <a:pt x="1126" y="73"/>
                </a:lnTo>
                <a:lnTo>
                  <a:pt x="1127" y="73"/>
                </a:lnTo>
                <a:lnTo>
                  <a:pt x="1128" y="73"/>
                </a:lnTo>
                <a:lnTo>
                  <a:pt x="1130" y="74"/>
                </a:lnTo>
                <a:lnTo>
                  <a:pt x="1131" y="74"/>
                </a:lnTo>
                <a:lnTo>
                  <a:pt x="1132" y="75"/>
                </a:lnTo>
                <a:lnTo>
                  <a:pt x="1132" y="77"/>
                </a:lnTo>
                <a:lnTo>
                  <a:pt x="1134" y="78"/>
                </a:lnTo>
                <a:lnTo>
                  <a:pt x="1134" y="79"/>
                </a:lnTo>
                <a:lnTo>
                  <a:pt x="1135" y="79"/>
                </a:lnTo>
                <a:lnTo>
                  <a:pt x="1135" y="81"/>
                </a:lnTo>
                <a:lnTo>
                  <a:pt x="1137" y="81"/>
                </a:lnTo>
                <a:lnTo>
                  <a:pt x="1139" y="82"/>
                </a:lnTo>
                <a:lnTo>
                  <a:pt x="1140" y="83"/>
                </a:lnTo>
                <a:lnTo>
                  <a:pt x="1141" y="82"/>
                </a:lnTo>
                <a:lnTo>
                  <a:pt x="1143" y="82"/>
                </a:lnTo>
                <a:lnTo>
                  <a:pt x="1141" y="81"/>
                </a:lnTo>
                <a:lnTo>
                  <a:pt x="1141" y="79"/>
                </a:lnTo>
                <a:lnTo>
                  <a:pt x="1141" y="78"/>
                </a:lnTo>
                <a:lnTo>
                  <a:pt x="1141" y="77"/>
                </a:lnTo>
                <a:lnTo>
                  <a:pt x="1141" y="75"/>
                </a:lnTo>
                <a:lnTo>
                  <a:pt x="1143" y="74"/>
                </a:lnTo>
                <a:lnTo>
                  <a:pt x="1143" y="73"/>
                </a:lnTo>
                <a:lnTo>
                  <a:pt x="1143" y="72"/>
                </a:lnTo>
                <a:lnTo>
                  <a:pt x="1143" y="70"/>
                </a:lnTo>
                <a:lnTo>
                  <a:pt x="1144" y="69"/>
                </a:lnTo>
                <a:lnTo>
                  <a:pt x="1144" y="68"/>
                </a:lnTo>
                <a:lnTo>
                  <a:pt x="1145" y="68"/>
                </a:lnTo>
                <a:lnTo>
                  <a:pt x="1147" y="68"/>
                </a:lnTo>
                <a:lnTo>
                  <a:pt x="1148" y="69"/>
                </a:lnTo>
                <a:lnTo>
                  <a:pt x="1149" y="69"/>
                </a:lnTo>
                <a:lnTo>
                  <a:pt x="1152" y="69"/>
                </a:lnTo>
                <a:lnTo>
                  <a:pt x="1153" y="68"/>
                </a:lnTo>
                <a:lnTo>
                  <a:pt x="1154" y="66"/>
                </a:lnTo>
                <a:lnTo>
                  <a:pt x="1156" y="66"/>
                </a:lnTo>
                <a:lnTo>
                  <a:pt x="1157" y="66"/>
                </a:lnTo>
                <a:lnTo>
                  <a:pt x="1157" y="65"/>
                </a:lnTo>
                <a:lnTo>
                  <a:pt x="1158" y="64"/>
                </a:lnTo>
                <a:lnTo>
                  <a:pt x="1160" y="62"/>
                </a:lnTo>
                <a:lnTo>
                  <a:pt x="1160" y="66"/>
                </a:lnTo>
                <a:lnTo>
                  <a:pt x="1162" y="68"/>
                </a:lnTo>
                <a:lnTo>
                  <a:pt x="1164" y="69"/>
                </a:lnTo>
                <a:lnTo>
                  <a:pt x="1165" y="69"/>
                </a:lnTo>
                <a:lnTo>
                  <a:pt x="1165" y="70"/>
                </a:lnTo>
                <a:lnTo>
                  <a:pt x="1165" y="72"/>
                </a:lnTo>
                <a:lnTo>
                  <a:pt x="1165" y="73"/>
                </a:lnTo>
                <a:lnTo>
                  <a:pt x="1166" y="74"/>
                </a:lnTo>
                <a:lnTo>
                  <a:pt x="1166" y="75"/>
                </a:lnTo>
                <a:lnTo>
                  <a:pt x="1166" y="77"/>
                </a:lnTo>
                <a:lnTo>
                  <a:pt x="1168" y="78"/>
                </a:lnTo>
                <a:lnTo>
                  <a:pt x="1169" y="79"/>
                </a:lnTo>
                <a:lnTo>
                  <a:pt x="1170" y="79"/>
                </a:lnTo>
                <a:lnTo>
                  <a:pt x="1173" y="81"/>
                </a:lnTo>
                <a:lnTo>
                  <a:pt x="1174" y="81"/>
                </a:lnTo>
                <a:lnTo>
                  <a:pt x="1177" y="81"/>
                </a:lnTo>
                <a:lnTo>
                  <a:pt x="1178" y="82"/>
                </a:lnTo>
                <a:lnTo>
                  <a:pt x="1179" y="82"/>
                </a:lnTo>
                <a:lnTo>
                  <a:pt x="1181" y="82"/>
                </a:lnTo>
                <a:lnTo>
                  <a:pt x="1183" y="83"/>
                </a:lnTo>
                <a:lnTo>
                  <a:pt x="1185" y="83"/>
                </a:lnTo>
                <a:lnTo>
                  <a:pt x="1186" y="83"/>
                </a:lnTo>
                <a:lnTo>
                  <a:pt x="1187" y="83"/>
                </a:lnTo>
                <a:lnTo>
                  <a:pt x="1187" y="85"/>
                </a:lnTo>
                <a:lnTo>
                  <a:pt x="1187" y="86"/>
                </a:lnTo>
                <a:lnTo>
                  <a:pt x="1186" y="87"/>
                </a:lnTo>
                <a:lnTo>
                  <a:pt x="1185" y="89"/>
                </a:lnTo>
                <a:lnTo>
                  <a:pt x="1183" y="91"/>
                </a:lnTo>
                <a:lnTo>
                  <a:pt x="1182" y="92"/>
                </a:lnTo>
                <a:lnTo>
                  <a:pt x="1181" y="94"/>
                </a:lnTo>
                <a:lnTo>
                  <a:pt x="1179" y="94"/>
                </a:lnTo>
                <a:lnTo>
                  <a:pt x="1178" y="94"/>
                </a:lnTo>
                <a:lnTo>
                  <a:pt x="1175" y="95"/>
                </a:lnTo>
                <a:lnTo>
                  <a:pt x="1173" y="95"/>
                </a:lnTo>
                <a:lnTo>
                  <a:pt x="1169" y="95"/>
                </a:lnTo>
                <a:lnTo>
                  <a:pt x="1166" y="95"/>
                </a:lnTo>
                <a:lnTo>
                  <a:pt x="1165" y="95"/>
                </a:lnTo>
                <a:lnTo>
                  <a:pt x="1164" y="95"/>
                </a:lnTo>
                <a:lnTo>
                  <a:pt x="1162" y="95"/>
                </a:lnTo>
                <a:lnTo>
                  <a:pt x="1160" y="95"/>
                </a:lnTo>
                <a:lnTo>
                  <a:pt x="1158" y="96"/>
                </a:lnTo>
                <a:lnTo>
                  <a:pt x="1156" y="98"/>
                </a:lnTo>
                <a:lnTo>
                  <a:pt x="1154" y="98"/>
                </a:lnTo>
                <a:lnTo>
                  <a:pt x="1152" y="98"/>
                </a:lnTo>
                <a:lnTo>
                  <a:pt x="1149" y="95"/>
                </a:lnTo>
                <a:lnTo>
                  <a:pt x="1149" y="98"/>
                </a:lnTo>
                <a:lnTo>
                  <a:pt x="1149" y="99"/>
                </a:lnTo>
                <a:lnTo>
                  <a:pt x="1160" y="117"/>
                </a:lnTo>
                <a:lnTo>
                  <a:pt x="1165" y="132"/>
                </a:lnTo>
                <a:lnTo>
                  <a:pt x="1166" y="132"/>
                </a:lnTo>
                <a:lnTo>
                  <a:pt x="1169" y="140"/>
                </a:lnTo>
                <a:lnTo>
                  <a:pt x="1170" y="140"/>
                </a:lnTo>
                <a:lnTo>
                  <a:pt x="1173" y="140"/>
                </a:lnTo>
                <a:lnTo>
                  <a:pt x="1174" y="138"/>
                </a:lnTo>
                <a:lnTo>
                  <a:pt x="1174" y="137"/>
                </a:lnTo>
                <a:lnTo>
                  <a:pt x="1175" y="136"/>
                </a:lnTo>
                <a:lnTo>
                  <a:pt x="1174" y="134"/>
                </a:lnTo>
                <a:lnTo>
                  <a:pt x="1175" y="134"/>
                </a:lnTo>
                <a:lnTo>
                  <a:pt x="1175" y="133"/>
                </a:lnTo>
                <a:lnTo>
                  <a:pt x="1177" y="132"/>
                </a:lnTo>
                <a:lnTo>
                  <a:pt x="1177" y="130"/>
                </a:lnTo>
                <a:lnTo>
                  <a:pt x="1178" y="129"/>
                </a:lnTo>
                <a:lnTo>
                  <a:pt x="1179" y="129"/>
                </a:lnTo>
                <a:lnTo>
                  <a:pt x="1181" y="128"/>
                </a:lnTo>
                <a:lnTo>
                  <a:pt x="1182" y="127"/>
                </a:lnTo>
                <a:lnTo>
                  <a:pt x="1183" y="124"/>
                </a:lnTo>
                <a:lnTo>
                  <a:pt x="1185" y="123"/>
                </a:lnTo>
                <a:lnTo>
                  <a:pt x="1186" y="123"/>
                </a:lnTo>
                <a:lnTo>
                  <a:pt x="1186" y="121"/>
                </a:lnTo>
                <a:lnTo>
                  <a:pt x="1187" y="120"/>
                </a:lnTo>
                <a:lnTo>
                  <a:pt x="1187" y="119"/>
                </a:lnTo>
                <a:lnTo>
                  <a:pt x="1189" y="119"/>
                </a:lnTo>
                <a:lnTo>
                  <a:pt x="1190" y="117"/>
                </a:lnTo>
                <a:lnTo>
                  <a:pt x="1190" y="116"/>
                </a:lnTo>
                <a:lnTo>
                  <a:pt x="1191" y="115"/>
                </a:lnTo>
                <a:lnTo>
                  <a:pt x="1192" y="113"/>
                </a:lnTo>
                <a:lnTo>
                  <a:pt x="1190" y="112"/>
                </a:lnTo>
                <a:lnTo>
                  <a:pt x="1189" y="111"/>
                </a:lnTo>
                <a:lnTo>
                  <a:pt x="1189" y="110"/>
                </a:lnTo>
                <a:lnTo>
                  <a:pt x="1189" y="107"/>
                </a:lnTo>
                <a:lnTo>
                  <a:pt x="1187" y="107"/>
                </a:lnTo>
                <a:lnTo>
                  <a:pt x="1189" y="106"/>
                </a:lnTo>
                <a:lnTo>
                  <a:pt x="1190" y="104"/>
                </a:lnTo>
                <a:lnTo>
                  <a:pt x="1192" y="103"/>
                </a:lnTo>
                <a:lnTo>
                  <a:pt x="1194" y="103"/>
                </a:lnTo>
                <a:lnTo>
                  <a:pt x="1196" y="103"/>
                </a:lnTo>
                <a:lnTo>
                  <a:pt x="1196" y="104"/>
                </a:lnTo>
                <a:lnTo>
                  <a:pt x="1198" y="106"/>
                </a:lnTo>
                <a:lnTo>
                  <a:pt x="1199" y="107"/>
                </a:lnTo>
                <a:lnTo>
                  <a:pt x="1199" y="108"/>
                </a:lnTo>
                <a:lnTo>
                  <a:pt x="1202" y="107"/>
                </a:lnTo>
                <a:lnTo>
                  <a:pt x="1203" y="107"/>
                </a:lnTo>
                <a:lnTo>
                  <a:pt x="1206" y="108"/>
                </a:lnTo>
                <a:lnTo>
                  <a:pt x="1206" y="107"/>
                </a:lnTo>
                <a:lnTo>
                  <a:pt x="1207" y="107"/>
                </a:lnTo>
                <a:lnTo>
                  <a:pt x="1208" y="107"/>
                </a:lnTo>
                <a:lnTo>
                  <a:pt x="1209" y="107"/>
                </a:lnTo>
                <a:lnTo>
                  <a:pt x="1212" y="107"/>
                </a:lnTo>
                <a:lnTo>
                  <a:pt x="1212" y="106"/>
                </a:lnTo>
                <a:lnTo>
                  <a:pt x="1213" y="106"/>
                </a:lnTo>
                <a:lnTo>
                  <a:pt x="1215" y="104"/>
                </a:lnTo>
                <a:lnTo>
                  <a:pt x="1216" y="104"/>
                </a:lnTo>
                <a:lnTo>
                  <a:pt x="1217" y="106"/>
                </a:lnTo>
                <a:lnTo>
                  <a:pt x="1216" y="107"/>
                </a:lnTo>
                <a:lnTo>
                  <a:pt x="1216" y="108"/>
                </a:lnTo>
                <a:lnTo>
                  <a:pt x="1216" y="110"/>
                </a:lnTo>
                <a:lnTo>
                  <a:pt x="1217" y="111"/>
                </a:lnTo>
                <a:lnTo>
                  <a:pt x="1219" y="112"/>
                </a:lnTo>
                <a:lnTo>
                  <a:pt x="1219" y="113"/>
                </a:lnTo>
                <a:lnTo>
                  <a:pt x="1220" y="113"/>
                </a:lnTo>
                <a:lnTo>
                  <a:pt x="1223" y="113"/>
                </a:lnTo>
                <a:lnTo>
                  <a:pt x="1224" y="113"/>
                </a:lnTo>
                <a:lnTo>
                  <a:pt x="1224" y="112"/>
                </a:lnTo>
                <a:lnTo>
                  <a:pt x="1224" y="111"/>
                </a:lnTo>
                <a:lnTo>
                  <a:pt x="1224" y="110"/>
                </a:lnTo>
                <a:lnTo>
                  <a:pt x="1224" y="108"/>
                </a:lnTo>
                <a:lnTo>
                  <a:pt x="1225" y="107"/>
                </a:lnTo>
                <a:lnTo>
                  <a:pt x="1226" y="106"/>
                </a:lnTo>
                <a:lnTo>
                  <a:pt x="1229" y="103"/>
                </a:lnTo>
                <a:lnTo>
                  <a:pt x="1230" y="103"/>
                </a:lnTo>
                <a:lnTo>
                  <a:pt x="1232" y="103"/>
                </a:lnTo>
                <a:lnTo>
                  <a:pt x="1233" y="103"/>
                </a:lnTo>
                <a:lnTo>
                  <a:pt x="1233" y="104"/>
                </a:lnTo>
                <a:lnTo>
                  <a:pt x="1234" y="106"/>
                </a:lnTo>
                <a:lnTo>
                  <a:pt x="1234" y="108"/>
                </a:lnTo>
                <a:lnTo>
                  <a:pt x="1234" y="110"/>
                </a:lnTo>
                <a:lnTo>
                  <a:pt x="1234" y="111"/>
                </a:lnTo>
                <a:lnTo>
                  <a:pt x="1236" y="111"/>
                </a:lnTo>
                <a:lnTo>
                  <a:pt x="1237" y="112"/>
                </a:lnTo>
                <a:lnTo>
                  <a:pt x="1238" y="112"/>
                </a:lnTo>
                <a:lnTo>
                  <a:pt x="1240" y="112"/>
                </a:lnTo>
                <a:lnTo>
                  <a:pt x="1242" y="112"/>
                </a:lnTo>
                <a:lnTo>
                  <a:pt x="1243" y="112"/>
                </a:lnTo>
                <a:lnTo>
                  <a:pt x="1245" y="111"/>
                </a:lnTo>
                <a:lnTo>
                  <a:pt x="1246" y="110"/>
                </a:lnTo>
                <a:lnTo>
                  <a:pt x="1246" y="108"/>
                </a:lnTo>
                <a:lnTo>
                  <a:pt x="1247" y="107"/>
                </a:lnTo>
                <a:lnTo>
                  <a:pt x="1247" y="106"/>
                </a:lnTo>
                <a:lnTo>
                  <a:pt x="1249" y="104"/>
                </a:lnTo>
                <a:lnTo>
                  <a:pt x="1250" y="103"/>
                </a:lnTo>
                <a:lnTo>
                  <a:pt x="1251" y="102"/>
                </a:lnTo>
                <a:lnTo>
                  <a:pt x="1251" y="100"/>
                </a:lnTo>
                <a:lnTo>
                  <a:pt x="1253" y="99"/>
                </a:lnTo>
                <a:lnTo>
                  <a:pt x="1253" y="98"/>
                </a:lnTo>
                <a:lnTo>
                  <a:pt x="1254" y="98"/>
                </a:lnTo>
                <a:lnTo>
                  <a:pt x="1255" y="96"/>
                </a:lnTo>
                <a:lnTo>
                  <a:pt x="1257" y="96"/>
                </a:lnTo>
                <a:lnTo>
                  <a:pt x="1258" y="95"/>
                </a:lnTo>
                <a:lnTo>
                  <a:pt x="1259" y="95"/>
                </a:lnTo>
                <a:lnTo>
                  <a:pt x="1261" y="95"/>
                </a:lnTo>
                <a:lnTo>
                  <a:pt x="1262" y="94"/>
                </a:lnTo>
                <a:lnTo>
                  <a:pt x="1263" y="95"/>
                </a:lnTo>
                <a:lnTo>
                  <a:pt x="1264" y="95"/>
                </a:lnTo>
                <a:lnTo>
                  <a:pt x="1266" y="96"/>
                </a:lnTo>
                <a:lnTo>
                  <a:pt x="1268" y="96"/>
                </a:lnTo>
                <a:lnTo>
                  <a:pt x="1270" y="96"/>
                </a:lnTo>
                <a:lnTo>
                  <a:pt x="1271" y="95"/>
                </a:lnTo>
                <a:lnTo>
                  <a:pt x="1272" y="95"/>
                </a:lnTo>
                <a:lnTo>
                  <a:pt x="1274" y="94"/>
                </a:lnTo>
                <a:lnTo>
                  <a:pt x="1275" y="95"/>
                </a:lnTo>
                <a:lnTo>
                  <a:pt x="1276" y="95"/>
                </a:lnTo>
                <a:lnTo>
                  <a:pt x="1278" y="96"/>
                </a:lnTo>
                <a:lnTo>
                  <a:pt x="1280" y="96"/>
                </a:lnTo>
                <a:lnTo>
                  <a:pt x="1281" y="96"/>
                </a:lnTo>
                <a:lnTo>
                  <a:pt x="1283" y="96"/>
                </a:lnTo>
                <a:lnTo>
                  <a:pt x="1284" y="98"/>
                </a:lnTo>
                <a:lnTo>
                  <a:pt x="1284" y="99"/>
                </a:lnTo>
                <a:lnTo>
                  <a:pt x="1287" y="99"/>
                </a:lnTo>
                <a:lnTo>
                  <a:pt x="1288" y="100"/>
                </a:lnTo>
                <a:lnTo>
                  <a:pt x="1289" y="100"/>
                </a:lnTo>
                <a:lnTo>
                  <a:pt x="1291" y="99"/>
                </a:lnTo>
                <a:lnTo>
                  <a:pt x="1292" y="99"/>
                </a:lnTo>
                <a:lnTo>
                  <a:pt x="1293" y="99"/>
                </a:lnTo>
                <a:lnTo>
                  <a:pt x="1295" y="99"/>
                </a:lnTo>
                <a:lnTo>
                  <a:pt x="1297" y="98"/>
                </a:lnTo>
                <a:lnTo>
                  <a:pt x="1298" y="98"/>
                </a:lnTo>
                <a:lnTo>
                  <a:pt x="1298" y="96"/>
                </a:lnTo>
                <a:lnTo>
                  <a:pt x="1298" y="95"/>
                </a:lnTo>
                <a:lnTo>
                  <a:pt x="1300" y="94"/>
                </a:lnTo>
                <a:lnTo>
                  <a:pt x="1301" y="92"/>
                </a:lnTo>
                <a:lnTo>
                  <a:pt x="1302" y="91"/>
                </a:lnTo>
                <a:lnTo>
                  <a:pt x="1304" y="90"/>
                </a:lnTo>
                <a:lnTo>
                  <a:pt x="1304" y="89"/>
                </a:lnTo>
                <a:lnTo>
                  <a:pt x="1305" y="87"/>
                </a:lnTo>
                <a:lnTo>
                  <a:pt x="1306" y="87"/>
                </a:lnTo>
                <a:lnTo>
                  <a:pt x="1308" y="86"/>
                </a:lnTo>
                <a:lnTo>
                  <a:pt x="1309" y="86"/>
                </a:lnTo>
                <a:lnTo>
                  <a:pt x="1310" y="85"/>
                </a:lnTo>
                <a:lnTo>
                  <a:pt x="1312" y="85"/>
                </a:lnTo>
                <a:lnTo>
                  <a:pt x="1314" y="85"/>
                </a:lnTo>
                <a:lnTo>
                  <a:pt x="1315" y="86"/>
                </a:lnTo>
                <a:lnTo>
                  <a:pt x="1317" y="87"/>
                </a:lnTo>
                <a:lnTo>
                  <a:pt x="1318" y="87"/>
                </a:lnTo>
                <a:lnTo>
                  <a:pt x="1319" y="89"/>
                </a:lnTo>
                <a:lnTo>
                  <a:pt x="1321" y="90"/>
                </a:lnTo>
                <a:lnTo>
                  <a:pt x="1322" y="90"/>
                </a:lnTo>
                <a:lnTo>
                  <a:pt x="1325" y="91"/>
                </a:lnTo>
                <a:lnTo>
                  <a:pt x="1325" y="92"/>
                </a:lnTo>
                <a:lnTo>
                  <a:pt x="1327" y="92"/>
                </a:lnTo>
                <a:lnTo>
                  <a:pt x="1327" y="94"/>
                </a:lnTo>
                <a:lnTo>
                  <a:pt x="1330" y="94"/>
                </a:lnTo>
                <a:lnTo>
                  <a:pt x="1331" y="92"/>
                </a:lnTo>
                <a:lnTo>
                  <a:pt x="1334" y="92"/>
                </a:lnTo>
                <a:lnTo>
                  <a:pt x="1335" y="91"/>
                </a:lnTo>
                <a:lnTo>
                  <a:pt x="1336" y="90"/>
                </a:lnTo>
                <a:lnTo>
                  <a:pt x="1338" y="90"/>
                </a:lnTo>
                <a:lnTo>
                  <a:pt x="1339" y="89"/>
                </a:lnTo>
                <a:lnTo>
                  <a:pt x="1339" y="87"/>
                </a:lnTo>
                <a:lnTo>
                  <a:pt x="1339" y="86"/>
                </a:lnTo>
                <a:lnTo>
                  <a:pt x="1339" y="85"/>
                </a:lnTo>
                <a:lnTo>
                  <a:pt x="1339" y="83"/>
                </a:lnTo>
                <a:lnTo>
                  <a:pt x="1338" y="82"/>
                </a:lnTo>
                <a:lnTo>
                  <a:pt x="1339" y="81"/>
                </a:lnTo>
                <a:lnTo>
                  <a:pt x="1339" y="79"/>
                </a:lnTo>
                <a:lnTo>
                  <a:pt x="1339" y="78"/>
                </a:lnTo>
                <a:lnTo>
                  <a:pt x="1339" y="75"/>
                </a:lnTo>
                <a:lnTo>
                  <a:pt x="1339" y="74"/>
                </a:lnTo>
                <a:lnTo>
                  <a:pt x="1339" y="73"/>
                </a:lnTo>
                <a:lnTo>
                  <a:pt x="1340" y="72"/>
                </a:lnTo>
                <a:lnTo>
                  <a:pt x="1340" y="70"/>
                </a:lnTo>
                <a:lnTo>
                  <a:pt x="1340" y="69"/>
                </a:lnTo>
                <a:lnTo>
                  <a:pt x="1342" y="68"/>
                </a:lnTo>
                <a:lnTo>
                  <a:pt x="1340" y="66"/>
                </a:lnTo>
                <a:lnTo>
                  <a:pt x="1340" y="65"/>
                </a:lnTo>
                <a:lnTo>
                  <a:pt x="1340" y="64"/>
                </a:lnTo>
                <a:lnTo>
                  <a:pt x="1340" y="62"/>
                </a:lnTo>
                <a:lnTo>
                  <a:pt x="1340" y="61"/>
                </a:lnTo>
                <a:lnTo>
                  <a:pt x="1342" y="60"/>
                </a:lnTo>
                <a:lnTo>
                  <a:pt x="1342" y="58"/>
                </a:lnTo>
                <a:lnTo>
                  <a:pt x="1343" y="57"/>
                </a:lnTo>
                <a:lnTo>
                  <a:pt x="1343" y="56"/>
                </a:lnTo>
                <a:lnTo>
                  <a:pt x="1344" y="55"/>
                </a:lnTo>
                <a:lnTo>
                  <a:pt x="1346" y="55"/>
                </a:lnTo>
                <a:lnTo>
                  <a:pt x="1347" y="55"/>
                </a:lnTo>
                <a:lnTo>
                  <a:pt x="1348" y="55"/>
                </a:lnTo>
                <a:lnTo>
                  <a:pt x="1350" y="55"/>
                </a:lnTo>
                <a:lnTo>
                  <a:pt x="1351" y="55"/>
                </a:lnTo>
                <a:lnTo>
                  <a:pt x="1353" y="56"/>
                </a:lnTo>
                <a:lnTo>
                  <a:pt x="1355" y="56"/>
                </a:lnTo>
                <a:lnTo>
                  <a:pt x="1356" y="56"/>
                </a:lnTo>
                <a:lnTo>
                  <a:pt x="1357" y="57"/>
                </a:lnTo>
                <a:lnTo>
                  <a:pt x="1359" y="57"/>
                </a:lnTo>
                <a:lnTo>
                  <a:pt x="1360" y="57"/>
                </a:lnTo>
                <a:lnTo>
                  <a:pt x="1361" y="57"/>
                </a:lnTo>
                <a:lnTo>
                  <a:pt x="1363" y="58"/>
                </a:lnTo>
                <a:lnTo>
                  <a:pt x="1364" y="60"/>
                </a:lnTo>
                <a:lnTo>
                  <a:pt x="1364" y="61"/>
                </a:lnTo>
                <a:lnTo>
                  <a:pt x="1365" y="62"/>
                </a:lnTo>
                <a:lnTo>
                  <a:pt x="1367" y="64"/>
                </a:lnTo>
                <a:lnTo>
                  <a:pt x="1368" y="65"/>
                </a:lnTo>
                <a:lnTo>
                  <a:pt x="1369" y="66"/>
                </a:lnTo>
                <a:lnTo>
                  <a:pt x="1370" y="66"/>
                </a:lnTo>
                <a:lnTo>
                  <a:pt x="1372" y="68"/>
                </a:lnTo>
                <a:lnTo>
                  <a:pt x="1373" y="68"/>
                </a:lnTo>
                <a:lnTo>
                  <a:pt x="1374" y="68"/>
                </a:lnTo>
                <a:lnTo>
                  <a:pt x="1376" y="68"/>
                </a:lnTo>
                <a:lnTo>
                  <a:pt x="1378" y="69"/>
                </a:lnTo>
                <a:lnTo>
                  <a:pt x="1380" y="68"/>
                </a:lnTo>
                <a:lnTo>
                  <a:pt x="1381" y="68"/>
                </a:lnTo>
                <a:lnTo>
                  <a:pt x="1382" y="68"/>
                </a:lnTo>
                <a:lnTo>
                  <a:pt x="1384" y="66"/>
                </a:lnTo>
                <a:lnTo>
                  <a:pt x="1385" y="66"/>
                </a:lnTo>
                <a:lnTo>
                  <a:pt x="1386" y="66"/>
                </a:lnTo>
                <a:lnTo>
                  <a:pt x="1387" y="66"/>
                </a:lnTo>
                <a:lnTo>
                  <a:pt x="1390" y="66"/>
                </a:lnTo>
                <a:lnTo>
                  <a:pt x="1391" y="66"/>
                </a:lnTo>
                <a:lnTo>
                  <a:pt x="1394" y="66"/>
                </a:lnTo>
                <a:lnTo>
                  <a:pt x="1395" y="66"/>
                </a:lnTo>
                <a:lnTo>
                  <a:pt x="1397" y="65"/>
                </a:lnTo>
                <a:lnTo>
                  <a:pt x="1398" y="65"/>
                </a:lnTo>
                <a:lnTo>
                  <a:pt x="1399" y="65"/>
                </a:lnTo>
                <a:lnTo>
                  <a:pt x="1402" y="65"/>
                </a:lnTo>
                <a:lnTo>
                  <a:pt x="1403" y="64"/>
                </a:lnTo>
                <a:lnTo>
                  <a:pt x="1405" y="64"/>
                </a:lnTo>
                <a:lnTo>
                  <a:pt x="1406" y="64"/>
                </a:lnTo>
                <a:lnTo>
                  <a:pt x="1407" y="62"/>
                </a:lnTo>
                <a:lnTo>
                  <a:pt x="1408" y="62"/>
                </a:lnTo>
                <a:lnTo>
                  <a:pt x="1410" y="62"/>
                </a:lnTo>
                <a:lnTo>
                  <a:pt x="1411" y="61"/>
                </a:lnTo>
                <a:lnTo>
                  <a:pt x="1412" y="61"/>
                </a:lnTo>
                <a:lnTo>
                  <a:pt x="1414" y="60"/>
                </a:lnTo>
                <a:lnTo>
                  <a:pt x="1415" y="58"/>
                </a:lnTo>
                <a:lnTo>
                  <a:pt x="1416" y="57"/>
                </a:lnTo>
                <a:lnTo>
                  <a:pt x="1418" y="56"/>
                </a:lnTo>
                <a:lnTo>
                  <a:pt x="1419" y="56"/>
                </a:lnTo>
                <a:lnTo>
                  <a:pt x="1420" y="55"/>
                </a:lnTo>
                <a:lnTo>
                  <a:pt x="1422" y="55"/>
                </a:lnTo>
                <a:lnTo>
                  <a:pt x="1423" y="53"/>
                </a:lnTo>
                <a:lnTo>
                  <a:pt x="1424" y="53"/>
                </a:lnTo>
                <a:lnTo>
                  <a:pt x="1425" y="53"/>
                </a:lnTo>
                <a:lnTo>
                  <a:pt x="1427" y="53"/>
                </a:lnTo>
                <a:lnTo>
                  <a:pt x="1428" y="53"/>
                </a:lnTo>
                <a:lnTo>
                  <a:pt x="1429" y="53"/>
                </a:lnTo>
                <a:lnTo>
                  <a:pt x="1431" y="55"/>
                </a:lnTo>
                <a:lnTo>
                  <a:pt x="1432" y="56"/>
                </a:lnTo>
                <a:lnTo>
                  <a:pt x="1433" y="56"/>
                </a:lnTo>
                <a:lnTo>
                  <a:pt x="1433" y="57"/>
                </a:lnTo>
                <a:lnTo>
                  <a:pt x="1435" y="57"/>
                </a:lnTo>
                <a:lnTo>
                  <a:pt x="1436" y="56"/>
                </a:lnTo>
                <a:lnTo>
                  <a:pt x="1439" y="56"/>
                </a:lnTo>
                <a:lnTo>
                  <a:pt x="1440" y="56"/>
                </a:lnTo>
                <a:lnTo>
                  <a:pt x="1441" y="56"/>
                </a:lnTo>
                <a:lnTo>
                  <a:pt x="1442" y="55"/>
                </a:lnTo>
                <a:lnTo>
                  <a:pt x="1444" y="53"/>
                </a:lnTo>
                <a:lnTo>
                  <a:pt x="1444" y="55"/>
                </a:lnTo>
                <a:lnTo>
                  <a:pt x="1445" y="55"/>
                </a:lnTo>
                <a:lnTo>
                  <a:pt x="1448" y="53"/>
                </a:lnTo>
                <a:lnTo>
                  <a:pt x="1448" y="55"/>
                </a:lnTo>
                <a:lnTo>
                  <a:pt x="1449" y="56"/>
                </a:lnTo>
                <a:lnTo>
                  <a:pt x="1450" y="55"/>
                </a:lnTo>
                <a:lnTo>
                  <a:pt x="1452" y="55"/>
                </a:lnTo>
                <a:lnTo>
                  <a:pt x="1453" y="56"/>
                </a:lnTo>
                <a:lnTo>
                  <a:pt x="1454" y="55"/>
                </a:lnTo>
                <a:lnTo>
                  <a:pt x="1456" y="53"/>
                </a:lnTo>
                <a:lnTo>
                  <a:pt x="1457" y="52"/>
                </a:lnTo>
                <a:lnTo>
                  <a:pt x="1458" y="52"/>
                </a:lnTo>
                <a:lnTo>
                  <a:pt x="1459" y="52"/>
                </a:lnTo>
                <a:lnTo>
                  <a:pt x="1461" y="51"/>
                </a:lnTo>
                <a:lnTo>
                  <a:pt x="1461" y="49"/>
                </a:lnTo>
                <a:lnTo>
                  <a:pt x="1462" y="49"/>
                </a:lnTo>
                <a:lnTo>
                  <a:pt x="1463" y="49"/>
                </a:lnTo>
                <a:lnTo>
                  <a:pt x="1465" y="48"/>
                </a:lnTo>
                <a:lnTo>
                  <a:pt x="1467" y="47"/>
                </a:lnTo>
                <a:lnTo>
                  <a:pt x="1470" y="47"/>
                </a:lnTo>
                <a:lnTo>
                  <a:pt x="1470" y="48"/>
                </a:lnTo>
                <a:lnTo>
                  <a:pt x="1473" y="48"/>
                </a:lnTo>
                <a:lnTo>
                  <a:pt x="1473" y="47"/>
                </a:lnTo>
                <a:lnTo>
                  <a:pt x="1473" y="45"/>
                </a:lnTo>
                <a:lnTo>
                  <a:pt x="1474" y="45"/>
                </a:lnTo>
                <a:lnTo>
                  <a:pt x="1475" y="45"/>
                </a:lnTo>
                <a:lnTo>
                  <a:pt x="1477" y="45"/>
                </a:lnTo>
                <a:lnTo>
                  <a:pt x="1478" y="45"/>
                </a:lnTo>
                <a:lnTo>
                  <a:pt x="1480" y="45"/>
                </a:lnTo>
                <a:lnTo>
                  <a:pt x="1480" y="47"/>
                </a:lnTo>
                <a:lnTo>
                  <a:pt x="1482" y="47"/>
                </a:lnTo>
                <a:lnTo>
                  <a:pt x="1484" y="48"/>
                </a:lnTo>
                <a:lnTo>
                  <a:pt x="1486" y="47"/>
                </a:lnTo>
                <a:lnTo>
                  <a:pt x="1487" y="45"/>
                </a:lnTo>
                <a:lnTo>
                  <a:pt x="1488" y="44"/>
                </a:lnTo>
                <a:lnTo>
                  <a:pt x="1490" y="44"/>
                </a:lnTo>
                <a:lnTo>
                  <a:pt x="1491" y="43"/>
                </a:lnTo>
                <a:lnTo>
                  <a:pt x="1492" y="43"/>
                </a:lnTo>
                <a:lnTo>
                  <a:pt x="1495" y="41"/>
                </a:lnTo>
                <a:lnTo>
                  <a:pt x="1496" y="41"/>
                </a:lnTo>
                <a:lnTo>
                  <a:pt x="1497" y="40"/>
                </a:lnTo>
                <a:lnTo>
                  <a:pt x="1499" y="40"/>
                </a:lnTo>
                <a:lnTo>
                  <a:pt x="1499" y="39"/>
                </a:lnTo>
                <a:lnTo>
                  <a:pt x="1500" y="38"/>
                </a:lnTo>
                <a:lnTo>
                  <a:pt x="1501" y="36"/>
                </a:lnTo>
                <a:lnTo>
                  <a:pt x="1503" y="36"/>
                </a:lnTo>
                <a:lnTo>
                  <a:pt x="1504" y="36"/>
                </a:lnTo>
                <a:lnTo>
                  <a:pt x="1507" y="35"/>
                </a:lnTo>
                <a:lnTo>
                  <a:pt x="1508" y="35"/>
                </a:lnTo>
                <a:lnTo>
                  <a:pt x="1509" y="35"/>
                </a:lnTo>
                <a:lnTo>
                  <a:pt x="1511" y="35"/>
                </a:lnTo>
                <a:lnTo>
                  <a:pt x="1513" y="35"/>
                </a:lnTo>
                <a:lnTo>
                  <a:pt x="1514" y="34"/>
                </a:lnTo>
                <a:lnTo>
                  <a:pt x="1516" y="34"/>
                </a:lnTo>
                <a:lnTo>
                  <a:pt x="1516" y="32"/>
                </a:lnTo>
                <a:lnTo>
                  <a:pt x="1517" y="31"/>
                </a:lnTo>
                <a:lnTo>
                  <a:pt x="1520" y="31"/>
                </a:lnTo>
                <a:lnTo>
                  <a:pt x="1521" y="32"/>
                </a:lnTo>
                <a:lnTo>
                  <a:pt x="1522" y="31"/>
                </a:lnTo>
                <a:lnTo>
                  <a:pt x="1524" y="31"/>
                </a:lnTo>
                <a:lnTo>
                  <a:pt x="1525" y="30"/>
                </a:lnTo>
                <a:lnTo>
                  <a:pt x="1526" y="30"/>
                </a:lnTo>
                <a:lnTo>
                  <a:pt x="1528" y="30"/>
                </a:lnTo>
                <a:lnTo>
                  <a:pt x="1529" y="28"/>
                </a:lnTo>
                <a:lnTo>
                  <a:pt x="1530" y="28"/>
                </a:lnTo>
                <a:lnTo>
                  <a:pt x="1531" y="27"/>
                </a:lnTo>
                <a:lnTo>
                  <a:pt x="1533" y="27"/>
                </a:lnTo>
                <a:lnTo>
                  <a:pt x="1533" y="26"/>
                </a:lnTo>
                <a:lnTo>
                  <a:pt x="1534" y="26"/>
                </a:lnTo>
                <a:lnTo>
                  <a:pt x="1537" y="26"/>
                </a:lnTo>
                <a:lnTo>
                  <a:pt x="1539" y="26"/>
                </a:lnTo>
                <a:lnTo>
                  <a:pt x="1541" y="26"/>
                </a:lnTo>
                <a:lnTo>
                  <a:pt x="1542" y="26"/>
                </a:lnTo>
                <a:lnTo>
                  <a:pt x="1545" y="23"/>
                </a:lnTo>
                <a:lnTo>
                  <a:pt x="1546" y="23"/>
                </a:lnTo>
                <a:lnTo>
                  <a:pt x="1547" y="22"/>
                </a:lnTo>
                <a:lnTo>
                  <a:pt x="1549" y="22"/>
                </a:lnTo>
                <a:lnTo>
                  <a:pt x="1547" y="23"/>
                </a:lnTo>
                <a:lnTo>
                  <a:pt x="1547" y="24"/>
                </a:lnTo>
                <a:lnTo>
                  <a:pt x="1549" y="24"/>
                </a:lnTo>
                <a:lnTo>
                  <a:pt x="1551" y="24"/>
                </a:lnTo>
                <a:lnTo>
                  <a:pt x="1552" y="23"/>
                </a:lnTo>
                <a:lnTo>
                  <a:pt x="1554" y="22"/>
                </a:lnTo>
                <a:lnTo>
                  <a:pt x="1555" y="22"/>
                </a:lnTo>
                <a:lnTo>
                  <a:pt x="1555" y="20"/>
                </a:lnTo>
                <a:lnTo>
                  <a:pt x="1556" y="19"/>
                </a:lnTo>
                <a:lnTo>
                  <a:pt x="1558" y="19"/>
                </a:lnTo>
                <a:lnTo>
                  <a:pt x="1559" y="19"/>
                </a:lnTo>
                <a:lnTo>
                  <a:pt x="1560" y="19"/>
                </a:lnTo>
                <a:lnTo>
                  <a:pt x="1562" y="18"/>
                </a:lnTo>
                <a:lnTo>
                  <a:pt x="1563" y="18"/>
                </a:lnTo>
                <a:lnTo>
                  <a:pt x="1564" y="18"/>
                </a:lnTo>
                <a:lnTo>
                  <a:pt x="1566" y="18"/>
                </a:lnTo>
                <a:lnTo>
                  <a:pt x="1567" y="17"/>
                </a:lnTo>
                <a:lnTo>
                  <a:pt x="1568" y="15"/>
                </a:lnTo>
                <a:lnTo>
                  <a:pt x="1569" y="14"/>
                </a:lnTo>
                <a:lnTo>
                  <a:pt x="1571" y="14"/>
                </a:lnTo>
                <a:lnTo>
                  <a:pt x="1572" y="13"/>
                </a:lnTo>
                <a:lnTo>
                  <a:pt x="1573" y="13"/>
                </a:lnTo>
                <a:lnTo>
                  <a:pt x="1573" y="10"/>
                </a:lnTo>
                <a:lnTo>
                  <a:pt x="1575" y="9"/>
                </a:lnTo>
                <a:lnTo>
                  <a:pt x="1576" y="9"/>
                </a:lnTo>
                <a:lnTo>
                  <a:pt x="1577" y="7"/>
                </a:lnTo>
                <a:lnTo>
                  <a:pt x="1577" y="6"/>
                </a:lnTo>
                <a:lnTo>
                  <a:pt x="1580" y="6"/>
                </a:lnTo>
                <a:lnTo>
                  <a:pt x="1581" y="5"/>
                </a:lnTo>
                <a:lnTo>
                  <a:pt x="1583" y="3"/>
                </a:lnTo>
                <a:lnTo>
                  <a:pt x="1584" y="3"/>
                </a:lnTo>
                <a:lnTo>
                  <a:pt x="1584" y="2"/>
                </a:lnTo>
                <a:lnTo>
                  <a:pt x="1585" y="2"/>
                </a:lnTo>
                <a:lnTo>
                  <a:pt x="1586" y="1"/>
                </a:lnTo>
                <a:lnTo>
                  <a:pt x="1586" y="0"/>
                </a:lnTo>
                <a:lnTo>
                  <a:pt x="1596" y="0"/>
                </a:lnTo>
                <a:lnTo>
                  <a:pt x="1594" y="2"/>
                </a:lnTo>
                <a:lnTo>
                  <a:pt x="1593" y="5"/>
                </a:lnTo>
                <a:lnTo>
                  <a:pt x="1590" y="6"/>
                </a:lnTo>
                <a:lnTo>
                  <a:pt x="1590" y="7"/>
                </a:lnTo>
                <a:lnTo>
                  <a:pt x="1589" y="9"/>
                </a:lnTo>
                <a:lnTo>
                  <a:pt x="1590" y="13"/>
                </a:lnTo>
                <a:lnTo>
                  <a:pt x="1590" y="17"/>
                </a:lnTo>
                <a:lnTo>
                  <a:pt x="1590" y="20"/>
                </a:lnTo>
                <a:lnTo>
                  <a:pt x="1590" y="24"/>
                </a:lnTo>
                <a:lnTo>
                  <a:pt x="1592" y="27"/>
                </a:lnTo>
                <a:lnTo>
                  <a:pt x="1590" y="31"/>
                </a:lnTo>
                <a:lnTo>
                  <a:pt x="1592" y="35"/>
                </a:lnTo>
                <a:lnTo>
                  <a:pt x="1593" y="38"/>
                </a:lnTo>
                <a:lnTo>
                  <a:pt x="1593" y="40"/>
                </a:lnTo>
                <a:lnTo>
                  <a:pt x="1594" y="43"/>
                </a:lnTo>
                <a:lnTo>
                  <a:pt x="1597" y="45"/>
                </a:lnTo>
                <a:lnTo>
                  <a:pt x="1598" y="48"/>
                </a:lnTo>
                <a:lnTo>
                  <a:pt x="1601" y="49"/>
                </a:lnTo>
                <a:lnTo>
                  <a:pt x="1603" y="51"/>
                </a:lnTo>
                <a:lnTo>
                  <a:pt x="1606" y="52"/>
                </a:lnTo>
                <a:lnTo>
                  <a:pt x="1610" y="53"/>
                </a:lnTo>
                <a:lnTo>
                  <a:pt x="1613" y="53"/>
                </a:lnTo>
                <a:lnTo>
                  <a:pt x="1617" y="55"/>
                </a:lnTo>
                <a:lnTo>
                  <a:pt x="1621" y="56"/>
                </a:lnTo>
                <a:lnTo>
                  <a:pt x="1624" y="56"/>
                </a:lnTo>
                <a:lnTo>
                  <a:pt x="1628" y="56"/>
                </a:lnTo>
                <a:lnTo>
                  <a:pt x="1631" y="56"/>
                </a:lnTo>
                <a:lnTo>
                  <a:pt x="1635" y="57"/>
                </a:lnTo>
                <a:lnTo>
                  <a:pt x="1636" y="60"/>
                </a:lnTo>
                <a:lnTo>
                  <a:pt x="1638" y="62"/>
                </a:lnTo>
                <a:lnTo>
                  <a:pt x="1639" y="64"/>
                </a:lnTo>
                <a:lnTo>
                  <a:pt x="1640" y="65"/>
                </a:lnTo>
                <a:lnTo>
                  <a:pt x="1643" y="66"/>
                </a:lnTo>
                <a:lnTo>
                  <a:pt x="1645" y="68"/>
                </a:lnTo>
                <a:lnTo>
                  <a:pt x="1648" y="69"/>
                </a:lnTo>
                <a:lnTo>
                  <a:pt x="1651" y="70"/>
                </a:lnTo>
                <a:lnTo>
                  <a:pt x="1655" y="70"/>
                </a:lnTo>
                <a:lnTo>
                  <a:pt x="1657" y="72"/>
                </a:lnTo>
                <a:lnTo>
                  <a:pt x="1661" y="73"/>
                </a:lnTo>
                <a:lnTo>
                  <a:pt x="1664" y="74"/>
                </a:lnTo>
                <a:lnTo>
                  <a:pt x="1666" y="75"/>
                </a:lnTo>
                <a:lnTo>
                  <a:pt x="1668" y="78"/>
                </a:lnTo>
                <a:lnTo>
                  <a:pt x="1669" y="81"/>
                </a:lnTo>
                <a:lnTo>
                  <a:pt x="1670" y="83"/>
                </a:lnTo>
                <a:lnTo>
                  <a:pt x="1672" y="86"/>
                </a:lnTo>
                <a:lnTo>
                  <a:pt x="1673" y="89"/>
                </a:lnTo>
                <a:lnTo>
                  <a:pt x="1674" y="91"/>
                </a:lnTo>
                <a:lnTo>
                  <a:pt x="1675" y="94"/>
                </a:lnTo>
                <a:lnTo>
                  <a:pt x="1678" y="96"/>
                </a:lnTo>
                <a:lnTo>
                  <a:pt x="1679" y="98"/>
                </a:lnTo>
                <a:lnTo>
                  <a:pt x="1682" y="100"/>
                </a:lnTo>
                <a:lnTo>
                  <a:pt x="1686" y="100"/>
                </a:lnTo>
                <a:lnTo>
                  <a:pt x="1689" y="102"/>
                </a:lnTo>
                <a:lnTo>
                  <a:pt x="1691" y="103"/>
                </a:lnTo>
                <a:lnTo>
                  <a:pt x="1694" y="104"/>
                </a:lnTo>
                <a:lnTo>
                  <a:pt x="1698" y="106"/>
                </a:lnTo>
                <a:lnTo>
                  <a:pt x="1699" y="108"/>
                </a:lnTo>
                <a:lnTo>
                  <a:pt x="1703" y="110"/>
                </a:lnTo>
                <a:lnTo>
                  <a:pt x="1704" y="111"/>
                </a:lnTo>
                <a:lnTo>
                  <a:pt x="1707" y="112"/>
                </a:lnTo>
                <a:lnTo>
                  <a:pt x="1710" y="113"/>
                </a:lnTo>
                <a:lnTo>
                  <a:pt x="1712" y="116"/>
                </a:lnTo>
                <a:lnTo>
                  <a:pt x="1715" y="117"/>
                </a:lnTo>
                <a:lnTo>
                  <a:pt x="1716" y="120"/>
                </a:lnTo>
                <a:lnTo>
                  <a:pt x="1719" y="121"/>
                </a:lnTo>
                <a:lnTo>
                  <a:pt x="1720" y="124"/>
                </a:lnTo>
                <a:lnTo>
                  <a:pt x="1721" y="127"/>
                </a:lnTo>
                <a:lnTo>
                  <a:pt x="1723" y="127"/>
                </a:lnTo>
                <a:lnTo>
                  <a:pt x="1723" y="129"/>
                </a:lnTo>
                <a:lnTo>
                  <a:pt x="1724" y="133"/>
                </a:lnTo>
                <a:lnTo>
                  <a:pt x="1725" y="136"/>
                </a:lnTo>
                <a:lnTo>
                  <a:pt x="1725" y="138"/>
                </a:lnTo>
                <a:lnTo>
                  <a:pt x="1727" y="142"/>
                </a:lnTo>
                <a:lnTo>
                  <a:pt x="1729" y="144"/>
                </a:lnTo>
                <a:lnTo>
                  <a:pt x="1730" y="146"/>
                </a:lnTo>
                <a:lnTo>
                  <a:pt x="1733" y="149"/>
                </a:lnTo>
                <a:lnTo>
                  <a:pt x="1734" y="150"/>
                </a:lnTo>
                <a:lnTo>
                  <a:pt x="1736" y="153"/>
                </a:lnTo>
                <a:lnTo>
                  <a:pt x="1737" y="157"/>
                </a:lnTo>
                <a:lnTo>
                  <a:pt x="1738" y="159"/>
                </a:lnTo>
                <a:lnTo>
                  <a:pt x="1738" y="163"/>
                </a:lnTo>
                <a:lnTo>
                  <a:pt x="1740" y="166"/>
                </a:lnTo>
                <a:lnTo>
                  <a:pt x="1741" y="168"/>
                </a:lnTo>
                <a:lnTo>
                  <a:pt x="1744" y="171"/>
                </a:lnTo>
                <a:lnTo>
                  <a:pt x="1745" y="172"/>
                </a:lnTo>
                <a:lnTo>
                  <a:pt x="1747" y="174"/>
                </a:lnTo>
                <a:lnTo>
                  <a:pt x="1750" y="175"/>
                </a:lnTo>
                <a:lnTo>
                  <a:pt x="1751" y="178"/>
                </a:lnTo>
                <a:lnTo>
                  <a:pt x="1753" y="182"/>
                </a:lnTo>
                <a:lnTo>
                  <a:pt x="1753" y="185"/>
                </a:lnTo>
                <a:lnTo>
                  <a:pt x="1755" y="187"/>
                </a:lnTo>
                <a:lnTo>
                  <a:pt x="1759" y="188"/>
                </a:lnTo>
                <a:lnTo>
                  <a:pt x="1761" y="185"/>
                </a:lnTo>
                <a:lnTo>
                  <a:pt x="1762" y="183"/>
                </a:lnTo>
                <a:lnTo>
                  <a:pt x="1763" y="180"/>
                </a:lnTo>
                <a:lnTo>
                  <a:pt x="1765" y="178"/>
                </a:lnTo>
                <a:lnTo>
                  <a:pt x="1767" y="175"/>
                </a:lnTo>
                <a:lnTo>
                  <a:pt x="1771" y="175"/>
                </a:lnTo>
                <a:lnTo>
                  <a:pt x="1772" y="178"/>
                </a:lnTo>
                <a:lnTo>
                  <a:pt x="1774" y="180"/>
                </a:lnTo>
                <a:lnTo>
                  <a:pt x="1778" y="182"/>
                </a:lnTo>
                <a:lnTo>
                  <a:pt x="1780" y="183"/>
                </a:lnTo>
                <a:lnTo>
                  <a:pt x="1784" y="183"/>
                </a:lnTo>
                <a:lnTo>
                  <a:pt x="1787" y="184"/>
                </a:lnTo>
                <a:lnTo>
                  <a:pt x="1789" y="185"/>
                </a:lnTo>
                <a:lnTo>
                  <a:pt x="1792" y="187"/>
                </a:lnTo>
                <a:lnTo>
                  <a:pt x="1795" y="185"/>
                </a:lnTo>
                <a:lnTo>
                  <a:pt x="1797" y="183"/>
                </a:lnTo>
                <a:lnTo>
                  <a:pt x="1799" y="182"/>
                </a:lnTo>
                <a:lnTo>
                  <a:pt x="1800" y="179"/>
                </a:lnTo>
                <a:lnTo>
                  <a:pt x="1802" y="176"/>
                </a:lnTo>
                <a:lnTo>
                  <a:pt x="1805" y="176"/>
                </a:lnTo>
                <a:lnTo>
                  <a:pt x="1808" y="178"/>
                </a:lnTo>
                <a:lnTo>
                  <a:pt x="1810" y="180"/>
                </a:lnTo>
                <a:lnTo>
                  <a:pt x="1810" y="183"/>
                </a:lnTo>
                <a:lnTo>
                  <a:pt x="1813" y="185"/>
                </a:lnTo>
                <a:lnTo>
                  <a:pt x="1814" y="188"/>
                </a:lnTo>
                <a:lnTo>
                  <a:pt x="1817" y="189"/>
                </a:lnTo>
                <a:lnTo>
                  <a:pt x="1818" y="192"/>
                </a:lnTo>
                <a:lnTo>
                  <a:pt x="1819" y="195"/>
                </a:lnTo>
                <a:lnTo>
                  <a:pt x="1817" y="197"/>
                </a:lnTo>
                <a:lnTo>
                  <a:pt x="1816" y="200"/>
                </a:lnTo>
                <a:lnTo>
                  <a:pt x="1813" y="201"/>
                </a:lnTo>
                <a:lnTo>
                  <a:pt x="1814" y="205"/>
                </a:lnTo>
                <a:lnTo>
                  <a:pt x="1816" y="208"/>
                </a:lnTo>
                <a:lnTo>
                  <a:pt x="1818" y="209"/>
                </a:lnTo>
                <a:lnTo>
                  <a:pt x="1821" y="210"/>
                </a:lnTo>
                <a:lnTo>
                  <a:pt x="1823" y="212"/>
                </a:lnTo>
                <a:lnTo>
                  <a:pt x="1826" y="214"/>
                </a:lnTo>
                <a:lnTo>
                  <a:pt x="1826" y="217"/>
                </a:lnTo>
                <a:lnTo>
                  <a:pt x="1826" y="221"/>
                </a:lnTo>
                <a:lnTo>
                  <a:pt x="1827" y="225"/>
                </a:lnTo>
                <a:lnTo>
                  <a:pt x="1829" y="227"/>
                </a:lnTo>
                <a:lnTo>
                  <a:pt x="1831" y="227"/>
                </a:lnTo>
                <a:lnTo>
                  <a:pt x="1835" y="227"/>
                </a:lnTo>
                <a:lnTo>
                  <a:pt x="1837" y="229"/>
                </a:lnTo>
                <a:lnTo>
                  <a:pt x="1838" y="233"/>
                </a:lnTo>
                <a:lnTo>
                  <a:pt x="1837" y="235"/>
                </a:lnTo>
                <a:lnTo>
                  <a:pt x="1835" y="238"/>
                </a:lnTo>
                <a:lnTo>
                  <a:pt x="1834" y="240"/>
                </a:lnTo>
                <a:lnTo>
                  <a:pt x="1831" y="242"/>
                </a:lnTo>
                <a:lnTo>
                  <a:pt x="1831" y="244"/>
                </a:lnTo>
                <a:lnTo>
                  <a:pt x="1834" y="246"/>
                </a:lnTo>
                <a:lnTo>
                  <a:pt x="1837" y="246"/>
                </a:lnTo>
                <a:lnTo>
                  <a:pt x="1840" y="246"/>
                </a:lnTo>
                <a:lnTo>
                  <a:pt x="1843" y="243"/>
                </a:lnTo>
                <a:lnTo>
                  <a:pt x="1846" y="242"/>
                </a:lnTo>
                <a:lnTo>
                  <a:pt x="1848" y="240"/>
                </a:lnTo>
                <a:lnTo>
                  <a:pt x="1852" y="242"/>
                </a:lnTo>
                <a:lnTo>
                  <a:pt x="1856" y="242"/>
                </a:lnTo>
                <a:lnTo>
                  <a:pt x="1860" y="240"/>
                </a:lnTo>
                <a:lnTo>
                  <a:pt x="1864" y="240"/>
                </a:lnTo>
                <a:lnTo>
                  <a:pt x="1867" y="240"/>
                </a:lnTo>
                <a:lnTo>
                  <a:pt x="1872" y="240"/>
                </a:lnTo>
                <a:lnTo>
                  <a:pt x="1873" y="242"/>
                </a:lnTo>
                <a:lnTo>
                  <a:pt x="1873" y="243"/>
                </a:lnTo>
                <a:lnTo>
                  <a:pt x="1872" y="246"/>
                </a:lnTo>
                <a:lnTo>
                  <a:pt x="1871" y="247"/>
                </a:lnTo>
                <a:lnTo>
                  <a:pt x="1868" y="248"/>
                </a:lnTo>
                <a:lnTo>
                  <a:pt x="1865" y="251"/>
                </a:lnTo>
                <a:lnTo>
                  <a:pt x="1864" y="253"/>
                </a:lnTo>
                <a:lnTo>
                  <a:pt x="1863" y="255"/>
                </a:lnTo>
                <a:lnTo>
                  <a:pt x="1864" y="259"/>
                </a:lnTo>
                <a:lnTo>
                  <a:pt x="1864" y="260"/>
                </a:lnTo>
                <a:lnTo>
                  <a:pt x="1863" y="261"/>
                </a:lnTo>
                <a:lnTo>
                  <a:pt x="1860" y="264"/>
                </a:lnTo>
                <a:lnTo>
                  <a:pt x="1859" y="267"/>
                </a:lnTo>
                <a:lnTo>
                  <a:pt x="1856" y="269"/>
                </a:lnTo>
                <a:lnTo>
                  <a:pt x="1855" y="272"/>
                </a:lnTo>
                <a:lnTo>
                  <a:pt x="1855" y="274"/>
                </a:lnTo>
                <a:lnTo>
                  <a:pt x="1855" y="278"/>
                </a:lnTo>
                <a:lnTo>
                  <a:pt x="1855" y="282"/>
                </a:lnTo>
                <a:lnTo>
                  <a:pt x="1855" y="286"/>
                </a:lnTo>
                <a:lnTo>
                  <a:pt x="1854" y="289"/>
                </a:lnTo>
                <a:lnTo>
                  <a:pt x="1852" y="291"/>
                </a:lnTo>
                <a:lnTo>
                  <a:pt x="1851" y="295"/>
                </a:lnTo>
                <a:lnTo>
                  <a:pt x="1852" y="299"/>
                </a:lnTo>
                <a:lnTo>
                  <a:pt x="1851" y="302"/>
                </a:lnTo>
                <a:lnTo>
                  <a:pt x="1851" y="306"/>
                </a:lnTo>
                <a:lnTo>
                  <a:pt x="1848" y="308"/>
                </a:lnTo>
                <a:lnTo>
                  <a:pt x="1848" y="310"/>
                </a:lnTo>
                <a:lnTo>
                  <a:pt x="1848" y="311"/>
                </a:lnTo>
                <a:lnTo>
                  <a:pt x="1850" y="314"/>
                </a:lnTo>
                <a:lnTo>
                  <a:pt x="1850" y="318"/>
                </a:lnTo>
                <a:lnTo>
                  <a:pt x="1850" y="322"/>
                </a:lnTo>
                <a:lnTo>
                  <a:pt x="1850" y="325"/>
                </a:lnTo>
                <a:lnTo>
                  <a:pt x="1850" y="328"/>
                </a:lnTo>
                <a:lnTo>
                  <a:pt x="1850" y="332"/>
                </a:lnTo>
                <a:lnTo>
                  <a:pt x="1851" y="336"/>
                </a:lnTo>
                <a:lnTo>
                  <a:pt x="1851" y="339"/>
                </a:lnTo>
                <a:lnTo>
                  <a:pt x="1851" y="343"/>
                </a:lnTo>
                <a:lnTo>
                  <a:pt x="1850" y="346"/>
                </a:lnTo>
                <a:lnTo>
                  <a:pt x="1848" y="349"/>
                </a:lnTo>
                <a:lnTo>
                  <a:pt x="1847" y="352"/>
                </a:lnTo>
                <a:lnTo>
                  <a:pt x="1846" y="354"/>
                </a:lnTo>
                <a:lnTo>
                  <a:pt x="1847" y="357"/>
                </a:lnTo>
                <a:lnTo>
                  <a:pt x="1847" y="361"/>
                </a:lnTo>
                <a:lnTo>
                  <a:pt x="1847" y="363"/>
                </a:lnTo>
                <a:lnTo>
                  <a:pt x="1848" y="367"/>
                </a:lnTo>
                <a:lnTo>
                  <a:pt x="1850" y="370"/>
                </a:lnTo>
                <a:lnTo>
                  <a:pt x="1852" y="371"/>
                </a:lnTo>
                <a:lnTo>
                  <a:pt x="1856" y="373"/>
                </a:lnTo>
                <a:lnTo>
                  <a:pt x="1859" y="373"/>
                </a:lnTo>
                <a:lnTo>
                  <a:pt x="1863" y="374"/>
                </a:lnTo>
                <a:lnTo>
                  <a:pt x="1865" y="375"/>
                </a:lnTo>
                <a:lnTo>
                  <a:pt x="1869" y="377"/>
                </a:lnTo>
                <a:lnTo>
                  <a:pt x="1871" y="378"/>
                </a:lnTo>
                <a:lnTo>
                  <a:pt x="1873" y="380"/>
                </a:lnTo>
                <a:lnTo>
                  <a:pt x="1874" y="383"/>
                </a:lnTo>
                <a:lnTo>
                  <a:pt x="1874" y="386"/>
                </a:lnTo>
                <a:lnTo>
                  <a:pt x="1876" y="390"/>
                </a:lnTo>
                <a:lnTo>
                  <a:pt x="1876" y="394"/>
                </a:lnTo>
                <a:lnTo>
                  <a:pt x="1876" y="397"/>
                </a:lnTo>
                <a:lnTo>
                  <a:pt x="1876" y="404"/>
                </a:lnTo>
                <a:lnTo>
                  <a:pt x="1876" y="405"/>
                </a:lnTo>
                <a:lnTo>
                  <a:pt x="1873" y="408"/>
                </a:lnTo>
                <a:lnTo>
                  <a:pt x="1871" y="408"/>
                </a:lnTo>
                <a:lnTo>
                  <a:pt x="1868" y="407"/>
                </a:lnTo>
                <a:lnTo>
                  <a:pt x="1865" y="405"/>
                </a:lnTo>
                <a:lnTo>
                  <a:pt x="1863" y="405"/>
                </a:lnTo>
                <a:lnTo>
                  <a:pt x="1859" y="407"/>
                </a:lnTo>
                <a:lnTo>
                  <a:pt x="1856" y="405"/>
                </a:lnTo>
                <a:lnTo>
                  <a:pt x="1854" y="404"/>
                </a:lnTo>
                <a:lnTo>
                  <a:pt x="1851" y="403"/>
                </a:lnTo>
                <a:lnTo>
                  <a:pt x="1848" y="404"/>
                </a:lnTo>
                <a:lnTo>
                  <a:pt x="1847" y="407"/>
                </a:lnTo>
                <a:lnTo>
                  <a:pt x="1848" y="411"/>
                </a:lnTo>
                <a:lnTo>
                  <a:pt x="1848" y="413"/>
                </a:lnTo>
                <a:lnTo>
                  <a:pt x="1848" y="417"/>
                </a:lnTo>
                <a:lnTo>
                  <a:pt x="1848" y="420"/>
                </a:lnTo>
                <a:lnTo>
                  <a:pt x="1847" y="422"/>
                </a:lnTo>
                <a:lnTo>
                  <a:pt x="1847" y="424"/>
                </a:lnTo>
                <a:lnTo>
                  <a:pt x="1847" y="428"/>
                </a:lnTo>
                <a:lnTo>
                  <a:pt x="1847" y="432"/>
                </a:lnTo>
                <a:lnTo>
                  <a:pt x="1848" y="434"/>
                </a:lnTo>
                <a:lnTo>
                  <a:pt x="1850" y="437"/>
                </a:lnTo>
                <a:lnTo>
                  <a:pt x="1851" y="439"/>
                </a:lnTo>
                <a:lnTo>
                  <a:pt x="1854" y="442"/>
                </a:lnTo>
                <a:lnTo>
                  <a:pt x="1855" y="445"/>
                </a:lnTo>
                <a:lnTo>
                  <a:pt x="1856" y="447"/>
                </a:lnTo>
                <a:lnTo>
                  <a:pt x="1859" y="449"/>
                </a:lnTo>
                <a:lnTo>
                  <a:pt x="1860" y="451"/>
                </a:lnTo>
                <a:lnTo>
                  <a:pt x="1861" y="454"/>
                </a:lnTo>
                <a:lnTo>
                  <a:pt x="1861" y="458"/>
                </a:lnTo>
                <a:lnTo>
                  <a:pt x="1861" y="460"/>
                </a:lnTo>
                <a:lnTo>
                  <a:pt x="1859" y="463"/>
                </a:lnTo>
                <a:lnTo>
                  <a:pt x="1856" y="464"/>
                </a:lnTo>
                <a:lnTo>
                  <a:pt x="1854" y="466"/>
                </a:lnTo>
                <a:lnTo>
                  <a:pt x="1850" y="466"/>
                </a:lnTo>
                <a:lnTo>
                  <a:pt x="1847" y="468"/>
                </a:lnTo>
                <a:lnTo>
                  <a:pt x="1846" y="469"/>
                </a:lnTo>
                <a:lnTo>
                  <a:pt x="1844" y="472"/>
                </a:lnTo>
                <a:lnTo>
                  <a:pt x="1843" y="475"/>
                </a:lnTo>
                <a:lnTo>
                  <a:pt x="1842" y="477"/>
                </a:lnTo>
                <a:lnTo>
                  <a:pt x="1840" y="480"/>
                </a:lnTo>
                <a:lnTo>
                  <a:pt x="1839" y="484"/>
                </a:lnTo>
                <a:lnTo>
                  <a:pt x="1839" y="487"/>
                </a:lnTo>
                <a:lnTo>
                  <a:pt x="1838" y="490"/>
                </a:lnTo>
                <a:lnTo>
                  <a:pt x="1839" y="494"/>
                </a:lnTo>
                <a:lnTo>
                  <a:pt x="1839" y="498"/>
                </a:lnTo>
                <a:lnTo>
                  <a:pt x="1839" y="501"/>
                </a:lnTo>
                <a:lnTo>
                  <a:pt x="1840" y="505"/>
                </a:lnTo>
                <a:lnTo>
                  <a:pt x="1842" y="507"/>
                </a:lnTo>
                <a:lnTo>
                  <a:pt x="1843" y="510"/>
                </a:lnTo>
                <a:lnTo>
                  <a:pt x="1844" y="513"/>
                </a:lnTo>
                <a:lnTo>
                  <a:pt x="1846" y="515"/>
                </a:lnTo>
                <a:lnTo>
                  <a:pt x="1846" y="519"/>
                </a:lnTo>
                <a:lnTo>
                  <a:pt x="1846" y="523"/>
                </a:lnTo>
                <a:lnTo>
                  <a:pt x="1846" y="527"/>
                </a:lnTo>
                <a:lnTo>
                  <a:pt x="1844" y="530"/>
                </a:lnTo>
                <a:lnTo>
                  <a:pt x="1842" y="532"/>
                </a:lnTo>
                <a:lnTo>
                  <a:pt x="1840" y="534"/>
                </a:lnTo>
                <a:lnTo>
                  <a:pt x="1839" y="536"/>
                </a:lnTo>
                <a:lnTo>
                  <a:pt x="1837" y="539"/>
                </a:lnTo>
                <a:lnTo>
                  <a:pt x="1834" y="540"/>
                </a:lnTo>
                <a:lnTo>
                  <a:pt x="1834" y="544"/>
                </a:lnTo>
                <a:lnTo>
                  <a:pt x="1833" y="548"/>
                </a:lnTo>
                <a:lnTo>
                  <a:pt x="1833" y="551"/>
                </a:lnTo>
                <a:lnTo>
                  <a:pt x="1834" y="553"/>
                </a:lnTo>
                <a:lnTo>
                  <a:pt x="1833" y="556"/>
                </a:lnTo>
                <a:lnTo>
                  <a:pt x="1831" y="560"/>
                </a:lnTo>
                <a:lnTo>
                  <a:pt x="1830" y="562"/>
                </a:lnTo>
                <a:lnTo>
                  <a:pt x="1830" y="566"/>
                </a:lnTo>
                <a:lnTo>
                  <a:pt x="1830" y="570"/>
                </a:lnTo>
                <a:lnTo>
                  <a:pt x="1830" y="574"/>
                </a:lnTo>
                <a:lnTo>
                  <a:pt x="1830" y="578"/>
                </a:lnTo>
                <a:lnTo>
                  <a:pt x="1830" y="582"/>
                </a:lnTo>
                <a:lnTo>
                  <a:pt x="1830" y="586"/>
                </a:lnTo>
                <a:lnTo>
                  <a:pt x="1831" y="587"/>
                </a:lnTo>
                <a:lnTo>
                  <a:pt x="1833" y="587"/>
                </a:lnTo>
                <a:lnTo>
                  <a:pt x="1837" y="587"/>
                </a:lnTo>
                <a:lnTo>
                  <a:pt x="1840" y="589"/>
                </a:lnTo>
                <a:lnTo>
                  <a:pt x="1842" y="591"/>
                </a:lnTo>
                <a:lnTo>
                  <a:pt x="1843" y="594"/>
                </a:lnTo>
                <a:lnTo>
                  <a:pt x="1844" y="598"/>
                </a:lnTo>
                <a:lnTo>
                  <a:pt x="1844" y="600"/>
                </a:lnTo>
                <a:lnTo>
                  <a:pt x="1846" y="604"/>
                </a:lnTo>
                <a:lnTo>
                  <a:pt x="1846" y="608"/>
                </a:lnTo>
                <a:lnTo>
                  <a:pt x="1846" y="610"/>
                </a:lnTo>
                <a:lnTo>
                  <a:pt x="1846" y="612"/>
                </a:lnTo>
                <a:lnTo>
                  <a:pt x="1846" y="616"/>
                </a:lnTo>
                <a:lnTo>
                  <a:pt x="1844" y="619"/>
                </a:lnTo>
                <a:lnTo>
                  <a:pt x="1843" y="623"/>
                </a:lnTo>
                <a:lnTo>
                  <a:pt x="1842" y="624"/>
                </a:lnTo>
                <a:lnTo>
                  <a:pt x="1839" y="627"/>
                </a:lnTo>
                <a:lnTo>
                  <a:pt x="1838" y="629"/>
                </a:lnTo>
                <a:lnTo>
                  <a:pt x="1834" y="630"/>
                </a:lnTo>
                <a:lnTo>
                  <a:pt x="1831" y="630"/>
                </a:lnTo>
                <a:lnTo>
                  <a:pt x="1827" y="630"/>
                </a:lnTo>
                <a:lnTo>
                  <a:pt x="1825" y="629"/>
                </a:lnTo>
                <a:lnTo>
                  <a:pt x="1821" y="628"/>
                </a:lnTo>
                <a:lnTo>
                  <a:pt x="1819" y="627"/>
                </a:lnTo>
                <a:lnTo>
                  <a:pt x="1817" y="624"/>
                </a:lnTo>
                <a:lnTo>
                  <a:pt x="1814" y="623"/>
                </a:lnTo>
                <a:lnTo>
                  <a:pt x="1813" y="620"/>
                </a:lnTo>
                <a:lnTo>
                  <a:pt x="1810" y="619"/>
                </a:lnTo>
                <a:lnTo>
                  <a:pt x="1809" y="616"/>
                </a:lnTo>
                <a:lnTo>
                  <a:pt x="1806" y="613"/>
                </a:lnTo>
                <a:lnTo>
                  <a:pt x="1805" y="612"/>
                </a:lnTo>
                <a:lnTo>
                  <a:pt x="1801" y="611"/>
                </a:lnTo>
                <a:lnTo>
                  <a:pt x="1799" y="612"/>
                </a:lnTo>
                <a:lnTo>
                  <a:pt x="1797" y="615"/>
                </a:lnTo>
                <a:lnTo>
                  <a:pt x="1795" y="616"/>
                </a:lnTo>
                <a:lnTo>
                  <a:pt x="1793" y="619"/>
                </a:lnTo>
                <a:lnTo>
                  <a:pt x="1791" y="621"/>
                </a:lnTo>
                <a:lnTo>
                  <a:pt x="1789" y="624"/>
                </a:lnTo>
                <a:lnTo>
                  <a:pt x="1788" y="627"/>
                </a:lnTo>
                <a:lnTo>
                  <a:pt x="1789" y="630"/>
                </a:lnTo>
                <a:lnTo>
                  <a:pt x="1791" y="633"/>
                </a:lnTo>
                <a:lnTo>
                  <a:pt x="1792" y="634"/>
                </a:lnTo>
                <a:lnTo>
                  <a:pt x="1795" y="637"/>
                </a:lnTo>
                <a:lnTo>
                  <a:pt x="1796" y="640"/>
                </a:lnTo>
                <a:lnTo>
                  <a:pt x="1796" y="642"/>
                </a:lnTo>
                <a:lnTo>
                  <a:pt x="1796" y="646"/>
                </a:lnTo>
                <a:lnTo>
                  <a:pt x="1796" y="649"/>
                </a:lnTo>
                <a:lnTo>
                  <a:pt x="1796" y="650"/>
                </a:lnTo>
                <a:lnTo>
                  <a:pt x="1797" y="654"/>
                </a:lnTo>
                <a:lnTo>
                  <a:pt x="1799" y="655"/>
                </a:lnTo>
                <a:lnTo>
                  <a:pt x="1801" y="657"/>
                </a:lnTo>
                <a:lnTo>
                  <a:pt x="1805" y="658"/>
                </a:lnTo>
                <a:lnTo>
                  <a:pt x="1806" y="661"/>
                </a:lnTo>
                <a:lnTo>
                  <a:pt x="1808" y="663"/>
                </a:lnTo>
                <a:lnTo>
                  <a:pt x="1812" y="665"/>
                </a:lnTo>
                <a:lnTo>
                  <a:pt x="1814" y="663"/>
                </a:lnTo>
                <a:lnTo>
                  <a:pt x="1817" y="662"/>
                </a:lnTo>
                <a:lnTo>
                  <a:pt x="1819" y="662"/>
                </a:lnTo>
                <a:lnTo>
                  <a:pt x="1821" y="659"/>
                </a:lnTo>
                <a:lnTo>
                  <a:pt x="1823" y="658"/>
                </a:lnTo>
                <a:lnTo>
                  <a:pt x="1827" y="657"/>
                </a:lnTo>
                <a:lnTo>
                  <a:pt x="1830" y="655"/>
                </a:lnTo>
                <a:lnTo>
                  <a:pt x="1831" y="654"/>
                </a:lnTo>
                <a:lnTo>
                  <a:pt x="1835" y="653"/>
                </a:lnTo>
                <a:lnTo>
                  <a:pt x="1838" y="651"/>
                </a:lnTo>
                <a:lnTo>
                  <a:pt x="1842" y="651"/>
                </a:lnTo>
                <a:lnTo>
                  <a:pt x="1846" y="651"/>
                </a:lnTo>
                <a:lnTo>
                  <a:pt x="1848" y="653"/>
                </a:lnTo>
                <a:lnTo>
                  <a:pt x="1851" y="654"/>
                </a:lnTo>
                <a:lnTo>
                  <a:pt x="1854" y="655"/>
                </a:lnTo>
                <a:lnTo>
                  <a:pt x="1856" y="657"/>
                </a:lnTo>
                <a:lnTo>
                  <a:pt x="1857" y="659"/>
                </a:lnTo>
                <a:lnTo>
                  <a:pt x="1860" y="662"/>
                </a:lnTo>
                <a:lnTo>
                  <a:pt x="1861" y="665"/>
                </a:lnTo>
                <a:lnTo>
                  <a:pt x="1861" y="667"/>
                </a:lnTo>
                <a:lnTo>
                  <a:pt x="1860" y="670"/>
                </a:lnTo>
                <a:lnTo>
                  <a:pt x="1857" y="671"/>
                </a:lnTo>
                <a:lnTo>
                  <a:pt x="1855" y="672"/>
                </a:lnTo>
                <a:lnTo>
                  <a:pt x="1852" y="674"/>
                </a:lnTo>
                <a:lnTo>
                  <a:pt x="1850" y="676"/>
                </a:lnTo>
                <a:lnTo>
                  <a:pt x="1847" y="678"/>
                </a:lnTo>
                <a:lnTo>
                  <a:pt x="1844" y="679"/>
                </a:lnTo>
                <a:lnTo>
                  <a:pt x="1840" y="679"/>
                </a:lnTo>
                <a:lnTo>
                  <a:pt x="1838" y="678"/>
                </a:lnTo>
                <a:lnTo>
                  <a:pt x="1837" y="675"/>
                </a:lnTo>
                <a:lnTo>
                  <a:pt x="1834" y="674"/>
                </a:lnTo>
                <a:lnTo>
                  <a:pt x="1831" y="672"/>
                </a:lnTo>
                <a:lnTo>
                  <a:pt x="1827" y="672"/>
                </a:lnTo>
                <a:lnTo>
                  <a:pt x="1825" y="674"/>
                </a:lnTo>
                <a:lnTo>
                  <a:pt x="1823" y="676"/>
                </a:lnTo>
                <a:lnTo>
                  <a:pt x="1821" y="676"/>
                </a:lnTo>
                <a:lnTo>
                  <a:pt x="1817" y="678"/>
                </a:lnTo>
                <a:lnTo>
                  <a:pt x="1814" y="676"/>
                </a:lnTo>
                <a:lnTo>
                  <a:pt x="1812" y="675"/>
                </a:lnTo>
                <a:lnTo>
                  <a:pt x="1809" y="674"/>
                </a:lnTo>
                <a:lnTo>
                  <a:pt x="1805" y="672"/>
                </a:lnTo>
                <a:lnTo>
                  <a:pt x="1802" y="674"/>
                </a:lnTo>
                <a:lnTo>
                  <a:pt x="1800" y="675"/>
                </a:lnTo>
                <a:lnTo>
                  <a:pt x="1797" y="676"/>
                </a:lnTo>
                <a:lnTo>
                  <a:pt x="1793" y="678"/>
                </a:lnTo>
                <a:lnTo>
                  <a:pt x="1791" y="678"/>
                </a:lnTo>
                <a:lnTo>
                  <a:pt x="1787" y="678"/>
                </a:lnTo>
                <a:lnTo>
                  <a:pt x="1783" y="676"/>
                </a:lnTo>
                <a:lnTo>
                  <a:pt x="1780" y="675"/>
                </a:lnTo>
                <a:lnTo>
                  <a:pt x="1776" y="675"/>
                </a:lnTo>
                <a:lnTo>
                  <a:pt x="1774" y="676"/>
                </a:lnTo>
                <a:lnTo>
                  <a:pt x="1772" y="679"/>
                </a:lnTo>
                <a:lnTo>
                  <a:pt x="1771" y="683"/>
                </a:lnTo>
                <a:lnTo>
                  <a:pt x="1771" y="685"/>
                </a:lnTo>
                <a:lnTo>
                  <a:pt x="1771" y="689"/>
                </a:lnTo>
                <a:lnTo>
                  <a:pt x="1770" y="693"/>
                </a:lnTo>
                <a:lnTo>
                  <a:pt x="1770" y="697"/>
                </a:lnTo>
                <a:lnTo>
                  <a:pt x="1771" y="700"/>
                </a:lnTo>
                <a:lnTo>
                  <a:pt x="1772" y="704"/>
                </a:lnTo>
                <a:lnTo>
                  <a:pt x="1774" y="706"/>
                </a:lnTo>
                <a:lnTo>
                  <a:pt x="1775" y="708"/>
                </a:lnTo>
                <a:lnTo>
                  <a:pt x="1778" y="710"/>
                </a:lnTo>
                <a:lnTo>
                  <a:pt x="1780" y="712"/>
                </a:lnTo>
                <a:lnTo>
                  <a:pt x="1784" y="712"/>
                </a:lnTo>
                <a:lnTo>
                  <a:pt x="1788" y="712"/>
                </a:lnTo>
                <a:lnTo>
                  <a:pt x="1792" y="710"/>
                </a:lnTo>
                <a:lnTo>
                  <a:pt x="1795" y="709"/>
                </a:lnTo>
                <a:lnTo>
                  <a:pt x="1797" y="709"/>
                </a:lnTo>
                <a:lnTo>
                  <a:pt x="1801" y="708"/>
                </a:lnTo>
                <a:lnTo>
                  <a:pt x="1805" y="708"/>
                </a:lnTo>
                <a:lnTo>
                  <a:pt x="1809" y="709"/>
                </a:lnTo>
                <a:lnTo>
                  <a:pt x="1813" y="709"/>
                </a:lnTo>
                <a:lnTo>
                  <a:pt x="1814" y="712"/>
                </a:lnTo>
                <a:lnTo>
                  <a:pt x="1816" y="714"/>
                </a:lnTo>
                <a:lnTo>
                  <a:pt x="1814" y="718"/>
                </a:lnTo>
                <a:lnTo>
                  <a:pt x="1813" y="721"/>
                </a:lnTo>
                <a:lnTo>
                  <a:pt x="1812" y="722"/>
                </a:lnTo>
                <a:lnTo>
                  <a:pt x="1809" y="725"/>
                </a:lnTo>
                <a:lnTo>
                  <a:pt x="1806" y="726"/>
                </a:lnTo>
                <a:lnTo>
                  <a:pt x="1804" y="727"/>
                </a:lnTo>
                <a:lnTo>
                  <a:pt x="1801" y="729"/>
                </a:lnTo>
                <a:lnTo>
                  <a:pt x="1799" y="730"/>
                </a:lnTo>
                <a:lnTo>
                  <a:pt x="1795" y="731"/>
                </a:lnTo>
                <a:lnTo>
                  <a:pt x="1792" y="731"/>
                </a:lnTo>
                <a:lnTo>
                  <a:pt x="1789" y="733"/>
                </a:lnTo>
                <a:lnTo>
                  <a:pt x="1785" y="734"/>
                </a:lnTo>
                <a:lnTo>
                  <a:pt x="1782" y="734"/>
                </a:lnTo>
                <a:lnTo>
                  <a:pt x="1779" y="734"/>
                </a:lnTo>
                <a:lnTo>
                  <a:pt x="1775" y="733"/>
                </a:lnTo>
                <a:lnTo>
                  <a:pt x="1772" y="731"/>
                </a:lnTo>
                <a:lnTo>
                  <a:pt x="1770" y="734"/>
                </a:lnTo>
                <a:lnTo>
                  <a:pt x="1768" y="735"/>
                </a:lnTo>
                <a:lnTo>
                  <a:pt x="1767" y="739"/>
                </a:lnTo>
                <a:lnTo>
                  <a:pt x="1767" y="743"/>
                </a:lnTo>
                <a:lnTo>
                  <a:pt x="1770" y="744"/>
                </a:lnTo>
                <a:lnTo>
                  <a:pt x="1772" y="746"/>
                </a:lnTo>
                <a:lnTo>
                  <a:pt x="1776" y="747"/>
                </a:lnTo>
                <a:lnTo>
                  <a:pt x="1779" y="748"/>
                </a:lnTo>
                <a:lnTo>
                  <a:pt x="1780" y="751"/>
                </a:lnTo>
                <a:lnTo>
                  <a:pt x="1779" y="754"/>
                </a:lnTo>
                <a:lnTo>
                  <a:pt x="1778" y="756"/>
                </a:lnTo>
                <a:lnTo>
                  <a:pt x="1775" y="757"/>
                </a:lnTo>
                <a:lnTo>
                  <a:pt x="1774" y="757"/>
                </a:lnTo>
                <a:lnTo>
                  <a:pt x="1775" y="759"/>
                </a:lnTo>
                <a:lnTo>
                  <a:pt x="1778" y="760"/>
                </a:lnTo>
                <a:lnTo>
                  <a:pt x="1780" y="761"/>
                </a:lnTo>
                <a:lnTo>
                  <a:pt x="1784" y="763"/>
                </a:lnTo>
                <a:lnTo>
                  <a:pt x="1788" y="764"/>
                </a:lnTo>
                <a:lnTo>
                  <a:pt x="1791" y="764"/>
                </a:lnTo>
                <a:lnTo>
                  <a:pt x="1795" y="765"/>
                </a:lnTo>
                <a:lnTo>
                  <a:pt x="1799" y="765"/>
                </a:lnTo>
                <a:lnTo>
                  <a:pt x="1802" y="765"/>
                </a:lnTo>
                <a:lnTo>
                  <a:pt x="1805" y="764"/>
                </a:lnTo>
                <a:lnTo>
                  <a:pt x="1809" y="764"/>
                </a:lnTo>
                <a:lnTo>
                  <a:pt x="1812" y="763"/>
                </a:lnTo>
                <a:lnTo>
                  <a:pt x="1814" y="760"/>
                </a:lnTo>
                <a:lnTo>
                  <a:pt x="1817" y="759"/>
                </a:lnTo>
                <a:lnTo>
                  <a:pt x="1819" y="757"/>
                </a:lnTo>
                <a:lnTo>
                  <a:pt x="1822" y="757"/>
                </a:lnTo>
                <a:lnTo>
                  <a:pt x="1826" y="756"/>
                </a:lnTo>
                <a:lnTo>
                  <a:pt x="1829" y="755"/>
                </a:lnTo>
                <a:lnTo>
                  <a:pt x="1831" y="755"/>
                </a:lnTo>
                <a:lnTo>
                  <a:pt x="1835" y="754"/>
                </a:lnTo>
                <a:lnTo>
                  <a:pt x="1837" y="751"/>
                </a:lnTo>
                <a:lnTo>
                  <a:pt x="1839" y="750"/>
                </a:lnTo>
                <a:lnTo>
                  <a:pt x="1840" y="746"/>
                </a:lnTo>
                <a:lnTo>
                  <a:pt x="1842" y="743"/>
                </a:lnTo>
                <a:lnTo>
                  <a:pt x="1842" y="739"/>
                </a:lnTo>
                <a:lnTo>
                  <a:pt x="1843" y="737"/>
                </a:lnTo>
                <a:lnTo>
                  <a:pt x="1843" y="733"/>
                </a:lnTo>
                <a:lnTo>
                  <a:pt x="1844" y="730"/>
                </a:lnTo>
                <a:lnTo>
                  <a:pt x="1846" y="727"/>
                </a:lnTo>
                <a:lnTo>
                  <a:pt x="1848" y="726"/>
                </a:lnTo>
                <a:lnTo>
                  <a:pt x="1851" y="725"/>
                </a:lnTo>
                <a:lnTo>
                  <a:pt x="1855" y="723"/>
                </a:lnTo>
                <a:lnTo>
                  <a:pt x="1859" y="723"/>
                </a:lnTo>
                <a:lnTo>
                  <a:pt x="1863" y="723"/>
                </a:lnTo>
                <a:lnTo>
                  <a:pt x="1867" y="725"/>
                </a:lnTo>
                <a:lnTo>
                  <a:pt x="1869" y="725"/>
                </a:lnTo>
                <a:lnTo>
                  <a:pt x="1873" y="725"/>
                </a:lnTo>
                <a:lnTo>
                  <a:pt x="1876" y="723"/>
                </a:lnTo>
                <a:lnTo>
                  <a:pt x="1878" y="722"/>
                </a:lnTo>
                <a:lnTo>
                  <a:pt x="1881" y="720"/>
                </a:lnTo>
                <a:lnTo>
                  <a:pt x="1884" y="720"/>
                </a:lnTo>
                <a:lnTo>
                  <a:pt x="1888" y="720"/>
                </a:lnTo>
                <a:lnTo>
                  <a:pt x="1891" y="720"/>
                </a:lnTo>
                <a:lnTo>
                  <a:pt x="1895" y="721"/>
                </a:lnTo>
                <a:lnTo>
                  <a:pt x="1899" y="721"/>
                </a:lnTo>
                <a:lnTo>
                  <a:pt x="1902" y="722"/>
                </a:lnTo>
                <a:lnTo>
                  <a:pt x="1906" y="722"/>
                </a:lnTo>
                <a:lnTo>
                  <a:pt x="1909" y="723"/>
                </a:lnTo>
                <a:lnTo>
                  <a:pt x="1912" y="725"/>
                </a:lnTo>
                <a:lnTo>
                  <a:pt x="1915" y="726"/>
                </a:lnTo>
                <a:lnTo>
                  <a:pt x="1918" y="727"/>
                </a:lnTo>
                <a:lnTo>
                  <a:pt x="1920" y="729"/>
                </a:lnTo>
                <a:lnTo>
                  <a:pt x="1923" y="730"/>
                </a:lnTo>
                <a:lnTo>
                  <a:pt x="1927" y="731"/>
                </a:lnTo>
                <a:lnTo>
                  <a:pt x="1929" y="731"/>
                </a:lnTo>
                <a:lnTo>
                  <a:pt x="1933" y="733"/>
                </a:lnTo>
                <a:lnTo>
                  <a:pt x="1935" y="733"/>
                </a:lnTo>
                <a:lnTo>
                  <a:pt x="1936" y="734"/>
                </a:lnTo>
                <a:lnTo>
                  <a:pt x="1937" y="735"/>
                </a:lnTo>
                <a:lnTo>
                  <a:pt x="1939" y="739"/>
                </a:lnTo>
                <a:lnTo>
                  <a:pt x="1940" y="742"/>
                </a:lnTo>
                <a:lnTo>
                  <a:pt x="1939" y="746"/>
                </a:lnTo>
                <a:lnTo>
                  <a:pt x="1937" y="748"/>
                </a:lnTo>
                <a:lnTo>
                  <a:pt x="1936" y="752"/>
                </a:lnTo>
                <a:lnTo>
                  <a:pt x="1935" y="755"/>
                </a:lnTo>
                <a:lnTo>
                  <a:pt x="1935" y="756"/>
                </a:lnTo>
                <a:lnTo>
                  <a:pt x="1933" y="757"/>
                </a:lnTo>
                <a:lnTo>
                  <a:pt x="1935" y="759"/>
                </a:lnTo>
                <a:lnTo>
                  <a:pt x="1935" y="760"/>
                </a:lnTo>
                <a:lnTo>
                  <a:pt x="1937" y="760"/>
                </a:lnTo>
                <a:lnTo>
                  <a:pt x="1943" y="760"/>
                </a:lnTo>
                <a:lnTo>
                  <a:pt x="1945" y="761"/>
                </a:lnTo>
                <a:lnTo>
                  <a:pt x="1949" y="761"/>
                </a:lnTo>
                <a:lnTo>
                  <a:pt x="1952" y="763"/>
                </a:lnTo>
                <a:lnTo>
                  <a:pt x="1956" y="764"/>
                </a:lnTo>
                <a:lnTo>
                  <a:pt x="1958" y="764"/>
                </a:lnTo>
                <a:lnTo>
                  <a:pt x="1961" y="765"/>
                </a:lnTo>
                <a:lnTo>
                  <a:pt x="1963" y="768"/>
                </a:lnTo>
                <a:lnTo>
                  <a:pt x="1965" y="769"/>
                </a:lnTo>
                <a:lnTo>
                  <a:pt x="1965" y="773"/>
                </a:lnTo>
                <a:lnTo>
                  <a:pt x="1966" y="777"/>
                </a:lnTo>
                <a:lnTo>
                  <a:pt x="1966" y="780"/>
                </a:lnTo>
                <a:lnTo>
                  <a:pt x="1966" y="784"/>
                </a:lnTo>
                <a:lnTo>
                  <a:pt x="1966" y="788"/>
                </a:lnTo>
                <a:lnTo>
                  <a:pt x="1966" y="792"/>
                </a:lnTo>
                <a:lnTo>
                  <a:pt x="1966" y="795"/>
                </a:lnTo>
                <a:lnTo>
                  <a:pt x="1965" y="799"/>
                </a:lnTo>
                <a:lnTo>
                  <a:pt x="1963" y="802"/>
                </a:lnTo>
                <a:lnTo>
                  <a:pt x="1963" y="806"/>
                </a:lnTo>
                <a:lnTo>
                  <a:pt x="1962" y="809"/>
                </a:lnTo>
                <a:lnTo>
                  <a:pt x="1961" y="812"/>
                </a:lnTo>
                <a:lnTo>
                  <a:pt x="1960" y="815"/>
                </a:lnTo>
                <a:lnTo>
                  <a:pt x="1958" y="818"/>
                </a:lnTo>
                <a:lnTo>
                  <a:pt x="1958" y="822"/>
                </a:lnTo>
                <a:lnTo>
                  <a:pt x="1958" y="826"/>
                </a:lnTo>
                <a:lnTo>
                  <a:pt x="1960" y="828"/>
                </a:lnTo>
                <a:lnTo>
                  <a:pt x="1961" y="831"/>
                </a:lnTo>
                <a:lnTo>
                  <a:pt x="1962" y="833"/>
                </a:lnTo>
                <a:lnTo>
                  <a:pt x="1963" y="836"/>
                </a:lnTo>
                <a:lnTo>
                  <a:pt x="1962" y="839"/>
                </a:lnTo>
                <a:lnTo>
                  <a:pt x="1961" y="841"/>
                </a:lnTo>
                <a:lnTo>
                  <a:pt x="1957" y="843"/>
                </a:lnTo>
                <a:lnTo>
                  <a:pt x="1954" y="843"/>
                </a:lnTo>
                <a:lnTo>
                  <a:pt x="1950" y="844"/>
                </a:lnTo>
                <a:lnTo>
                  <a:pt x="1948" y="845"/>
                </a:lnTo>
                <a:lnTo>
                  <a:pt x="1945" y="846"/>
                </a:lnTo>
                <a:lnTo>
                  <a:pt x="1943" y="849"/>
                </a:lnTo>
                <a:lnTo>
                  <a:pt x="1941" y="850"/>
                </a:lnTo>
                <a:lnTo>
                  <a:pt x="1940" y="853"/>
                </a:lnTo>
                <a:lnTo>
                  <a:pt x="1939" y="856"/>
                </a:lnTo>
                <a:lnTo>
                  <a:pt x="1937" y="860"/>
                </a:lnTo>
                <a:lnTo>
                  <a:pt x="1937" y="864"/>
                </a:lnTo>
                <a:lnTo>
                  <a:pt x="1937" y="867"/>
                </a:lnTo>
                <a:lnTo>
                  <a:pt x="1940" y="870"/>
                </a:lnTo>
                <a:lnTo>
                  <a:pt x="1941" y="873"/>
                </a:lnTo>
                <a:lnTo>
                  <a:pt x="1943" y="875"/>
                </a:lnTo>
                <a:lnTo>
                  <a:pt x="1944" y="878"/>
                </a:lnTo>
                <a:lnTo>
                  <a:pt x="1945" y="881"/>
                </a:lnTo>
                <a:lnTo>
                  <a:pt x="1946" y="883"/>
                </a:lnTo>
                <a:lnTo>
                  <a:pt x="1948" y="886"/>
                </a:lnTo>
                <a:lnTo>
                  <a:pt x="1949" y="888"/>
                </a:lnTo>
                <a:lnTo>
                  <a:pt x="1950" y="891"/>
                </a:lnTo>
                <a:lnTo>
                  <a:pt x="1949" y="894"/>
                </a:lnTo>
                <a:lnTo>
                  <a:pt x="1948" y="896"/>
                </a:lnTo>
                <a:lnTo>
                  <a:pt x="1946" y="899"/>
                </a:lnTo>
                <a:lnTo>
                  <a:pt x="1945" y="901"/>
                </a:lnTo>
                <a:lnTo>
                  <a:pt x="1944" y="904"/>
                </a:lnTo>
                <a:lnTo>
                  <a:pt x="1943" y="907"/>
                </a:lnTo>
                <a:lnTo>
                  <a:pt x="1941" y="909"/>
                </a:lnTo>
                <a:lnTo>
                  <a:pt x="1940" y="912"/>
                </a:lnTo>
                <a:lnTo>
                  <a:pt x="1939" y="915"/>
                </a:lnTo>
                <a:lnTo>
                  <a:pt x="1937" y="917"/>
                </a:lnTo>
                <a:lnTo>
                  <a:pt x="1935" y="920"/>
                </a:lnTo>
                <a:lnTo>
                  <a:pt x="1932" y="921"/>
                </a:lnTo>
                <a:lnTo>
                  <a:pt x="1929" y="922"/>
                </a:lnTo>
                <a:lnTo>
                  <a:pt x="1928" y="924"/>
                </a:lnTo>
                <a:lnTo>
                  <a:pt x="1924" y="925"/>
                </a:lnTo>
                <a:lnTo>
                  <a:pt x="1922" y="925"/>
                </a:lnTo>
                <a:lnTo>
                  <a:pt x="1920" y="928"/>
                </a:lnTo>
                <a:lnTo>
                  <a:pt x="1920" y="932"/>
                </a:lnTo>
                <a:lnTo>
                  <a:pt x="1922" y="934"/>
                </a:lnTo>
                <a:lnTo>
                  <a:pt x="1923" y="937"/>
                </a:lnTo>
                <a:lnTo>
                  <a:pt x="1923" y="941"/>
                </a:lnTo>
                <a:lnTo>
                  <a:pt x="1923" y="945"/>
                </a:lnTo>
                <a:lnTo>
                  <a:pt x="1924" y="949"/>
                </a:lnTo>
                <a:lnTo>
                  <a:pt x="1924" y="953"/>
                </a:lnTo>
                <a:lnTo>
                  <a:pt x="1923" y="955"/>
                </a:lnTo>
                <a:lnTo>
                  <a:pt x="1922" y="959"/>
                </a:lnTo>
                <a:lnTo>
                  <a:pt x="1920" y="962"/>
                </a:lnTo>
                <a:lnTo>
                  <a:pt x="1919" y="963"/>
                </a:lnTo>
                <a:lnTo>
                  <a:pt x="1916" y="966"/>
                </a:lnTo>
                <a:lnTo>
                  <a:pt x="1915" y="968"/>
                </a:lnTo>
                <a:lnTo>
                  <a:pt x="1912" y="970"/>
                </a:lnTo>
                <a:lnTo>
                  <a:pt x="1911" y="972"/>
                </a:lnTo>
                <a:lnTo>
                  <a:pt x="1910" y="975"/>
                </a:lnTo>
                <a:lnTo>
                  <a:pt x="1909" y="977"/>
                </a:lnTo>
                <a:lnTo>
                  <a:pt x="1907" y="980"/>
                </a:lnTo>
                <a:lnTo>
                  <a:pt x="1906" y="984"/>
                </a:lnTo>
                <a:lnTo>
                  <a:pt x="1905" y="987"/>
                </a:lnTo>
                <a:lnTo>
                  <a:pt x="1905" y="990"/>
                </a:lnTo>
                <a:lnTo>
                  <a:pt x="1903" y="994"/>
                </a:lnTo>
                <a:lnTo>
                  <a:pt x="1903" y="998"/>
                </a:lnTo>
                <a:lnTo>
                  <a:pt x="1903" y="1001"/>
                </a:lnTo>
                <a:lnTo>
                  <a:pt x="1909" y="1007"/>
                </a:lnTo>
                <a:lnTo>
                  <a:pt x="1911" y="1013"/>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800479" y="3222045"/>
            <a:ext cx="2820965" cy="2058774"/>
          </a:xfrm>
          <a:custGeom>
            <a:avLst/>
            <a:gdLst>
              <a:gd name="T0" fmla="*/ 970 w 1969"/>
              <a:gd name="T1" fmla="*/ 11 h 1437"/>
              <a:gd name="T2" fmla="*/ 1077 w 1969"/>
              <a:gd name="T3" fmla="*/ 38 h 1437"/>
              <a:gd name="T4" fmla="*/ 1174 w 1969"/>
              <a:gd name="T5" fmla="*/ 61 h 1437"/>
              <a:gd name="T6" fmla="*/ 1160 w 1969"/>
              <a:gd name="T7" fmla="*/ 144 h 1437"/>
              <a:gd name="T8" fmla="*/ 1104 w 1969"/>
              <a:gd name="T9" fmla="*/ 192 h 1437"/>
              <a:gd name="T10" fmla="*/ 1088 w 1969"/>
              <a:gd name="T11" fmla="*/ 285 h 1437"/>
              <a:gd name="T12" fmla="*/ 1156 w 1969"/>
              <a:gd name="T13" fmla="*/ 454 h 1437"/>
              <a:gd name="T14" fmla="*/ 1236 w 1969"/>
              <a:gd name="T15" fmla="*/ 453 h 1437"/>
              <a:gd name="T16" fmla="*/ 1333 w 1969"/>
              <a:gd name="T17" fmla="*/ 302 h 1437"/>
              <a:gd name="T18" fmla="*/ 1422 w 1969"/>
              <a:gd name="T19" fmla="*/ 301 h 1437"/>
              <a:gd name="T20" fmla="*/ 1486 w 1969"/>
              <a:gd name="T21" fmla="*/ 349 h 1437"/>
              <a:gd name="T22" fmla="*/ 1962 w 1969"/>
              <a:gd name="T23" fmla="*/ 835 h 1437"/>
              <a:gd name="T24" fmla="*/ 1748 w 1969"/>
              <a:gd name="T25" fmla="*/ 940 h 1437"/>
              <a:gd name="T26" fmla="*/ 1598 w 1969"/>
              <a:gd name="T27" fmla="*/ 870 h 1437"/>
              <a:gd name="T28" fmla="*/ 1473 w 1969"/>
              <a:gd name="T29" fmla="*/ 785 h 1437"/>
              <a:gd name="T30" fmla="*/ 1446 w 1969"/>
              <a:gd name="T31" fmla="*/ 746 h 1437"/>
              <a:gd name="T32" fmla="*/ 1384 w 1969"/>
              <a:gd name="T33" fmla="*/ 751 h 1437"/>
              <a:gd name="T34" fmla="*/ 1333 w 1969"/>
              <a:gd name="T35" fmla="*/ 751 h 1437"/>
              <a:gd name="T36" fmla="*/ 1285 w 1969"/>
              <a:gd name="T37" fmla="*/ 751 h 1437"/>
              <a:gd name="T38" fmla="*/ 1234 w 1969"/>
              <a:gd name="T39" fmla="*/ 741 h 1437"/>
              <a:gd name="T40" fmla="*/ 1181 w 1969"/>
              <a:gd name="T41" fmla="*/ 777 h 1437"/>
              <a:gd name="T42" fmla="*/ 1113 w 1969"/>
              <a:gd name="T43" fmla="*/ 750 h 1437"/>
              <a:gd name="T44" fmla="*/ 1066 w 1969"/>
              <a:gd name="T45" fmla="*/ 699 h 1437"/>
              <a:gd name="T46" fmla="*/ 1001 w 1969"/>
              <a:gd name="T47" fmla="*/ 714 h 1437"/>
              <a:gd name="T48" fmla="*/ 939 w 1969"/>
              <a:gd name="T49" fmla="*/ 811 h 1437"/>
              <a:gd name="T50" fmla="*/ 874 w 1969"/>
              <a:gd name="T51" fmla="*/ 856 h 1437"/>
              <a:gd name="T52" fmla="*/ 810 w 1969"/>
              <a:gd name="T53" fmla="*/ 861 h 1437"/>
              <a:gd name="T54" fmla="*/ 762 w 1969"/>
              <a:gd name="T55" fmla="*/ 817 h 1437"/>
              <a:gd name="T56" fmla="*/ 716 w 1969"/>
              <a:gd name="T57" fmla="*/ 793 h 1437"/>
              <a:gd name="T58" fmla="*/ 613 w 1969"/>
              <a:gd name="T59" fmla="*/ 785 h 1437"/>
              <a:gd name="T60" fmla="*/ 617 w 1969"/>
              <a:gd name="T61" fmla="*/ 865 h 1437"/>
              <a:gd name="T62" fmla="*/ 723 w 1969"/>
              <a:gd name="T63" fmla="*/ 900 h 1437"/>
              <a:gd name="T64" fmla="*/ 657 w 1969"/>
              <a:gd name="T65" fmla="*/ 1012 h 1437"/>
              <a:gd name="T66" fmla="*/ 542 w 1969"/>
              <a:gd name="T67" fmla="*/ 1047 h 1437"/>
              <a:gd name="T68" fmla="*/ 499 w 1969"/>
              <a:gd name="T69" fmla="*/ 1080 h 1437"/>
              <a:gd name="T70" fmla="*/ 454 w 1969"/>
              <a:gd name="T71" fmla="*/ 1114 h 1437"/>
              <a:gd name="T72" fmla="*/ 429 w 1969"/>
              <a:gd name="T73" fmla="*/ 1140 h 1437"/>
              <a:gd name="T74" fmla="*/ 462 w 1969"/>
              <a:gd name="T75" fmla="*/ 1161 h 1437"/>
              <a:gd name="T76" fmla="*/ 493 w 1969"/>
              <a:gd name="T77" fmla="*/ 1221 h 1437"/>
              <a:gd name="T78" fmla="*/ 455 w 1969"/>
              <a:gd name="T79" fmla="*/ 1234 h 1437"/>
              <a:gd name="T80" fmla="*/ 418 w 1969"/>
              <a:gd name="T81" fmla="*/ 1256 h 1437"/>
              <a:gd name="T82" fmla="*/ 429 w 1969"/>
              <a:gd name="T83" fmla="*/ 1285 h 1437"/>
              <a:gd name="T84" fmla="*/ 435 w 1969"/>
              <a:gd name="T85" fmla="*/ 1331 h 1437"/>
              <a:gd name="T86" fmla="*/ 410 w 1969"/>
              <a:gd name="T87" fmla="*/ 1362 h 1437"/>
              <a:gd name="T88" fmla="*/ 397 w 1969"/>
              <a:gd name="T89" fmla="*/ 1392 h 1437"/>
              <a:gd name="T90" fmla="*/ 399 w 1969"/>
              <a:gd name="T91" fmla="*/ 1430 h 1437"/>
              <a:gd name="T92" fmla="*/ 330 w 1969"/>
              <a:gd name="T93" fmla="*/ 1390 h 1437"/>
              <a:gd name="T94" fmla="*/ 263 w 1969"/>
              <a:gd name="T95" fmla="*/ 1347 h 1437"/>
              <a:gd name="T96" fmla="*/ 178 w 1969"/>
              <a:gd name="T97" fmla="*/ 1283 h 1437"/>
              <a:gd name="T98" fmla="*/ 143 w 1969"/>
              <a:gd name="T99" fmla="*/ 1259 h 1437"/>
              <a:gd name="T100" fmla="*/ 152 w 1969"/>
              <a:gd name="T101" fmla="*/ 1218 h 1437"/>
              <a:gd name="T102" fmla="*/ 161 w 1969"/>
              <a:gd name="T103" fmla="*/ 1167 h 1437"/>
              <a:gd name="T104" fmla="*/ 133 w 1969"/>
              <a:gd name="T105" fmla="*/ 1125 h 1437"/>
              <a:gd name="T106" fmla="*/ 73 w 1969"/>
              <a:gd name="T107" fmla="*/ 1089 h 1437"/>
              <a:gd name="T108" fmla="*/ 8 w 1969"/>
              <a:gd name="T109" fmla="*/ 1057 h 1437"/>
              <a:gd name="T110" fmla="*/ 183 w 1969"/>
              <a:gd name="T111" fmla="*/ 560 h 1437"/>
              <a:gd name="T112" fmla="*/ 339 w 1969"/>
              <a:gd name="T113" fmla="*/ 362 h 1437"/>
              <a:gd name="T114" fmla="*/ 378 w 1969"/>
              <a:gd name="T115" fmla="*/ 65 h 1437"/>
              <a:gd name="T116" fmla="*/ 444 w 1969"/>
              <a:gd name="T117" fmla="*/ 176 h 1437"/>
              <a:gd name="T118" fmla="*/ 533 w 1969"/>
              <a:gd name="T119" fmla="*/ 309 h 1437"/>
              <a:gd name="T120" fmla="*/ 639 w 1969"/>
              <a:gd name="T121" fmla="*/ 375 h 1437"/>
              <a:gd name="T122" fmla="*/ 800 w 1969"/>
              <a:gd name="T123" fmla="*/ 320 h 1437"/>
              <a:gd name="T124" fmla="*/ 721 w 1969"/>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9" h="1437">
                <a:moveTo>
                  <a:pt x="853" y="59"/>
                </a:moveTo>
                <a:lnTo>
                  <a:pt x="856" y="57"/>
                </a:lnTo>
                <a:lnTo>
                  <a:pt x="859" y="56"/>
                </a:lnTo>
                <a:lnTo>
                  <a:pt x="860" y="55"/>
                </a:lnTo>
                <a:lnTo>
                  <a:pt x="863" y="53"/>
                </a:lnTo>
                <a:lnTo>
                  <a:pt x="864" y="53"/>
                </a:lnTo>
                <a:lnTo>
                  <a:pt x="865" y="55"/>
                </a:lnTo>
                <a:lnTo>
                  <a:pt x="868" y="55"/>
                </a:lnTo>
                <a:lnTo>
                  <a:pt x="869" y="56"/>
                </a:lnTo>
                <a:lnTo>
                  <a:pt x="870" y="56"/>
                </a:lnTo>
                <a:lnTo>
                  <a:pt x="873" y="59"/>
                </a:lnTo>
                <a:lnTo>
                  <a:pt x="874" y="59"/>
                </a:lnTo>
                <a:lnTo>
                  <a:pt x="876" y="60"/>
                </a:lnTo>
                <a:lnTo>
                  <a:pt x="877" y="61"/>
                </a:lnTo>
                <a:lnTo>
                  <a:pt x="880" y="63"/>
                </a:lnTo>
                <a:lnTo>
                  <a:pt x="882" y="63"/>
                </a:lnTo>
                <a:lnTo>
                  <a:pt x="884" y="64"/>
                </a:lnTo>
                <a:lnTo>
                  <a:pt x="886" y="64"/>
                </a:lnTo>
                <a:lnTo>
                  <a:pt x="890" y="65"/>
                </a:lnTo>
                <a:lnTo>
                  <a:pt x="893" y="65"/>
                </a:lnTo>
                <a:lnTo>
                  <a:pt x="897" y="65"/>
                </a:lnTo>
                <a:lnTo>
                  <a:pt x="898" y="65"/>
                </a:lnTo>
                <a:lnTo>
                  <a:pt x="899" y="65"/>
                </a:lnTo>
                <a:lnTo>
                  <a:pt x="901" y="65"/>
                </a:lnTo>
                <a:lnTo>
                  <a:pt x="903" y="65"/>
                </a:lnTo>
                <a:lnTo>
                  <a:pt x="906" y="65"/>
                </a:lnTo>
                <a:lnTo>
                  <a:pt x="908" y="65"/>
                </a:lnTo>
                <a:lnTo>
                  <a:pt x="911" y="64"/>
                </a:lnTo>
                <a:lnTo>
                  <a:pt x="912" y="64"/>
                </a:lnTo>
                <a:lnTo>
                  <a:pt x="915" y="65"/>
                </a:lnTo>
                <a:lnTo>
                  <a:pt x="916" y="65"/>
                </a:lnTo>
                <a:lnTo>
                  <a:pt x="919" y="65"/>
                </a:lnTo>
                <a:lnTo>
                  <a:pt x="923" y="65"/>
                </a:lnTo>
                <a:lnTo>
                  <a:pt x="924" y="65"/>
                </a:lnTo>
                <a:lnTo>
                  <a:pt x="925" y="65"/>
                </a:lnTo>
                <a:lnTo>
                  <a:pt x="928" y="65"/>
                </a:lnTo>
                <a:lnTo>
                  <a:pt x="931" y="64"/>
                </a:lnTo>
                <a:lnTo>
                  <a:pt x="932" y="64"/>
                </a:lnTo>
                <a:lnTo>
                  <a:pt x="935" y="64"/>
                </a:lnTo>
                <a:lnTo>
                  <a:pt x="937" y="63"/>
                </a:lnTo>
                <a:lnTo>
                  <a:pt x="939" y="63"/>
                </a:lnTo>
                <a:lnTo>
                  <a:pt x="940" y="61"/>
                </a:lnTo>
                <a:lnTo>
                  <a:pt x="941" y="61"/>
                </a:lnTo>
                <a:lnTo>
                  <a:pt x="944" y="60"/>
                </a:lnTo>
                <a:lnTo>
                  <a:pt x="945" y="59"/>
                </a:lnTo>
                <a:lnTo>
                  <a:pt x="946" y="59"/>
                </a:lnTo>
                <a:lnTo>
                  <a:pt x="948" y="57"/>
                </a:lnTo>
                <a:lnTo>
                  <a:pt x="949" y="56"/>
                </a:lnTo>
                <a:lnTo>
                  <a:pt x="950" y="55"/>
                </a:lnTo>
                <a:lnTo>
                  <a:pt x="950" y="53"/>
                </a:lnTo>
                <a:lnTo>
                  <a:pt x="950" y="52"/>
                </a:lnTo>
                <a:lnTo>
                  <a:pt x="952" y="51"/>
                </a:lnTo>
                <a:lnTo>
                  <a:pt x="952" y="49"/>
                </a:lnTo>
                <a:lnTo>
                  <a:pt x="952" y="47"/>
                </a:lnTo>
                <a:lnTo>
                  <a:pt x="952" y="46"/>
                </a:lnTo>
                <a:lnTo>
                  <a:pt x="953" y="44"/>
                </a:lnTo>
                <a:lnTo>
                  <a:pt x="953" y="43"/>
                </a:lnTo>
                <a:lnTo>
                  <a:pt x="953" y="40"/>
                </a:lnTo>
                <a:lnTo>
                  <a:pt x="954" y="39"/>
                </a:lnTo>
                <a:lnTo>
                  <a:pt x="954" y="36"/>
                </a:lnTo>
                <a:lnTo>
                  <a:pt x="954" y="35"/>
                </a:lnTo>
                <a:lnTo>
                  <a:pt x="954" y="34"/>
                </a:lnTo>
                <a:lnTo>
                  <a:pt x="954" y="32"/>
                </a:lnTo>
                <a:lnTo>
                  <a:pt x="954" y="31"/>
                </a:lnTo>
                <a:lnTo>
                  <a:pt x="956" y="30"/>
                </a:lnTo>
                <a:lnTo>
                  <a:pt x="956" y="29"/>
                </a:lnTo>
                <a:lnTo>
                  <a:pt x="957" y="27"/>
                </a:lnTo>
                <a:lnTo>
                  <a:pt x="957" y="26"/>
                </a:lnTo>
                <a:lnTo>
                  <a:pt x="958" y="25"/>
                </a:lnTo>
                <a:lnTo>
                  <a:pt x="958" y="23"/>
                </a:lnTo>
                <a:lnTo>
                  <a:pt x="960" y="22"/>
                </a:lnTo>
                <a:lnTo>
                  <a:pt x="960" y="21"/>
                </a:lnTo>
                <a:lnTo>
                  <a:pt x="961" y="21"/>
                </a:lnTo>
                <a:lnTo>
                  <a:pt x="962" y="18"/>
                </a:lnTo>
                <a:lnTo>
                  <a:pt x="963" y="17"/>
                </a:lnTo>
                <a:lnTo>
                  <a:pt x="965" y="15"/>
                </a:lnTo>
                <a:lnTo>
                  <a:pt x="966" y="14"/>
                </a:lnTo>
                <a:lnTo>
                  <a:pt x="967" y="14"/>
                </a:lnTo>
                <a:lnTo>
                  <a:pt x="969" y="13"/>
                </a:lnTo>
                <a:lnTo>
                  <a:pt x="970" y="11"/>
                </a:lnTo>
                <a:lnTo>
                  <a:pt x="971" y="11"/>
                </a:lnTo>
                <a:lnTo>
                  <a:pt x="973" y="11"/>
                </a:lnTo>
                <a:lnTo>
                  <a:pt x="974" y="11"/>
                </a:lnTo>
                <a:lnTo>
                  <a:pt x="975" y="11"/>
                </a:lnTo>
                <a:lnTo>
                  <a:pt x="978" y="11"/>
                </a:lnTo>
                <a:lnTo>
                  <a:pt x="979" y="11"/>
                </a:lnTo>
                <a:lnTo>
                  <a:pt x="980" y="11"/>
                </a:lnTo>
                <a:lnTo>
                  <a:pt x="982" y="11"/>
                </a:lnTo>
                <a:lnTo>
                  <a:pt x="983" y="11"/>
                </a:lnTo>
                <a:lnTo>
                  <a:pt x="984" y="11"/>
                </a:lnTo>
                <a:lnTo>
                  <a:pt x="986" y="11"/>
                </a:lnTo>
                <a:lnTo>
                  <a:pt x="987" y="11"/>
                </a:lnTo>
                <a:lnTo>
                  <a:pt x="988" y="11"/>
                </a:lnTo>
                <a:lnTo>
                  <a:pt x="990" y="11"/>
                </a:lnTo>
                <a:lnTo>
                  <a:pt x="991" y="11"/>
                </a:lnTo>
                <a:lnTo>
                  <a:pt x="992" y="11"/>
                </a:lnTo>
                <a:lnTo>
                  <a:pt x="994" y="10"/>
                </a:lnTo>
                <a:lnTo>
                  <a:pt x="995" y="10"/>
                </a:lnTo>
                <a:lnTo>
                  <a:pt x="996" y="10"/>
                </a:lnTo>
                <a:lnTo>
                  <a:pt x="997" y="9"/>
                </a:lnTo>
                <a:lnTo>
                  <a:pt x="999" y="9"/>
                </a:lnTo>
                <a:lnTo>
                  <a:pt x="1000" y="9"/>
                </a:lnTo>
                <a:lnTo>
                  <a:pt x="1001" y="8"/>
                </a:lnTo>
                <a:lnTo>
                  <a:pt x="1003" y="8"/>
                </a:lnTo>
                <a:lnTo>
                  <a:pt x="1004" y="8"/>
                </a:lnTo>
                <a:lnTo>
                  <a:pt x="1005" y="8"/>
                </a:lnTo>
                <a:lnTo>
                  <a:pt x="1007" y="8"/>
                </a:lnTo>
                <a:lnTo>
                  <a:pt x="1008" y="6"/>
                </a:lnTo>
                <a:lnTo>
                  <a:pt x="1009" y="6"/>
                </a:lnTo>
                <a:lnTo>
                  <a:pt x="1011" y="6"/>
                </a:lnTo>
                <a:lnTo>
                  <a:pt x="1012" y="8"/>
                </a:lnTo>
                <a:lnTo>
                  <a:pt x="1013" y="8"/>
                </a:lnTo>
                <a:lnTo>
                  <a:pt x="1014" y="8"/>
                </a:lnTo>
                <a:lnTo>
                  <a:pt x="1016" y="8"/>
                </a:lnTo>
                <a:lnTo>
                  <a:pt x="1017" y="9"/>
                </a:lnTo>
                <a:lnTo>
                  <a:pt x="1018" y="9"/>
                </a:lnTo>
                <a:lnTo>
                  <a:pt x="1020" y="9"/>
                </a:lnTo>
                <a:lnTo>
                  <a:pt x="1021" y="9"/>
                </a:lnTo>
                <a:lnTo>
                  <a:pt x="1022" y="10"/>
                </a:lnTo>
                <a:lnTo>
                  <a:pt x="1024" y="10"/>
                </a:lnTo>
                <a:lnTo>
                  <a:pt x="1025" y="10"/>
                </a:lnTo>
                <a:lnTo>
                  <a:pt x="1026" y="10"/>
                </a:lnTo>
                <a:lnTo>
                  <a:pt x="1028" y="10"/>
                </a:lnTo>
                <a:lnTo>
                  <a:pt x="1029" y="10"/>
                </a:lnTo>
                <a:lnTo>
                  <a:pt x="1030" y="11"/>
                </a:lnTo>
                <a:lnTo>
                  <a:pt x="1032" y="11"/>
                </a:lnTo>
                <a:lnTo>
                  <a:pt x="1033" y="13"/>
                </a:lnTo>
                <a:lnTo>
                  <a:pt x="1034" y="13"/>
                </a:lnTo>
                <a:lnTo>
                  <a:pt x="1035" y="14"/>
                </a:lnTo>
                <a:lnTo>
                  <a:pt x="1037" y="14"/>
                </a:lnTo>
                <a:lnTo>
                  <a:pt x="1038" y="14"/>
                </a:lnTo>
                <a:lnTo>
                  <a:pt x="1039" y="15"/>
                </a:lnTo>
                <a:lnTo>
                  <a:pt x="1041" y="15"/>
                </a:lnTo>
                <a:lnTo>
                  <a:pt x="1042" y="15"/>
                </a:lnTo>
                <a:lnTo>
                  <a:pt x="1042" y="17"/>
                </a:lnTo>
                <a:lnTo>
                  <a:pt x="1043" y="18"/>
                </a:lnTo>
                <a:lnTo>
                  <a:pt x="1045" y="18"/>
                </a:lnTo>
                <a:lnTo>
                  <a:pt x="1046" y="19"/>
                </a:lnTo>
                <a:lnTo>
                  <a:pt x="1046" y="21"/>
                </a:lnTo>
                <a:lnTo>
                  <a:pt x="1047" y="22"/>
                </a:lnTo>
                <a:lnTo>
                  <a:pt x="1049" y="23"/>
                </a:lnTo>
                <a:lnTo>
                  <a:pt x="1050" y="23"/>
                </a:lnTo>
                <a:lnTo>
                  <a:pt x="1051" y="25"/>
                </a:lnTo>
                <a:lnTo>
                  <a:pt x="1052" y="26"/>
                </a:lnTo>
                <a:lnTo>
                  <a:pt x="1055" y="26"/>
                </a:lnTo>
                <a:lnTo>
                  <a:pt x="1056" y="27"/>
                </a:lnTo>
                <a:lnTo>
                  <a:pt x="1056" y="29"/>
                </a:lnTo>
                <a:lnTo>
                  <a:pt x="1058" y="29"/>
                </a:lnTo>
                <a:lnTo>
                  <a:pt x="1059" y="30"/>
                </a:lnTo>
                <a:lnTo>
                  <a:pt x="1060" y="31"/>
                </a:lnTo>
                <a:lnTo>
                  <a:pt x="1062" y="32"/>
                </a:lnTo>
                <a:lnTo>
                  <a:pt x="1063" y="34"/>
                </a:lnTo>
                <a:lnTo>
                  <a:pt x="1064" y="35"/>
                </a:lnTo>
                <a:lnTo>
                  <a:pt x="1066" y="35"/>
                </a:lnTo>
                <a:lnTo>
                  <a:pt x="1068" y="38"/>
                </a:lnTo>
                <a:lnTo>
                  <a:pt x="1071" y="38"/>
                </a:lnTo>
                <a:lnTo>
                  <a:pt x="1072" y="38"/>
                </a:lnTo>
                <a:lnTo>
                  <a:pt x="1073" y="38"/>
                </a:lnTo>
                <a:lnTo>
                  <a:pt x="1075" y="39"/>
                </a:lnTo>
                <a:lnTo>
                  <a:pt x="1077" y="38"/>
                </a:lnTo>
                <a:lnTo>
                  <a:pt x="1079" y="38"/>
                </a:lnTo>
                <a:lnTo>
                  <a:pt x="1080" y="38"/>
                </a:lnTo>
                <a:lnTo>
                  <a:pt x="1081" y="39"/>
                </a:lnTo>
                <a:lnTo>
                  <a:pt x="1083" y="39"/>
                </a:lnTo>
                <a:lnTo>
                  <a:pt x="1084" y="40"/>
                </a:lnTo>
                <a:lnTo>
                  <a:pt x="1084" y="42"/>
                </a:lnTo>
                <a:lnTo>
                  <a:pt x="1085" y="43"/>
                </a:lnTo>
                <a:lnTo>
                  <a:pt x="1085" y="44"/>
                </a:lnTo>
                <a:lnTo>
                  <a:pt x="1086" y="46"/>
                </a:lnTo>
                <a:lnTo>
                  <a:pt x="1088" y="47"/>
                </a:lnTo>
                <a:lnTo>
                  <a:pt x="1089" y="48"/>
                </a:lnTo>
                <a:lnTo>
                  <a:pt x="1090" y="49"/>
                </a:lnTo>
                <a:lnTo>
                  <a:pt x="1092" y="51"/>
                </a:lnTo>
                <a:lnTo>
                  <a:pt x="1093" y="51"/>
                </a:lnTo>
                <a:lnTo>
                  <a:pt x="1093" y="52"/>
                </a:lnTo>
                <a:lnTo>
                  <a:pt x="1094" y="55"/>
                </a:lnTo>
                <a:lnTo>
                  <a:pt x="1096" y="56"/>
                </a:lnTo>
                <a:lnTo>
                  <a:pt x="1097" y="56"/>
                </a:lnTo>
                <a:lnTo>
                  <a:pt x="1098" y="57"/>
                </a:lnTo>
                <a:lnTo>
                  <a:pt x="1100" y="57"/>
                </a:lnTo>
                <a:lnTo>
                  <a:pt x="1101" y="59"/>
                </a:lnTo>
                <a:lnTo>
                  <a:pt x="1102" y="59"/>
                </a:lnTo>
                <a:lnTo>
                  <a:pt x="1104" y="60"/>
                </a:lnTo>
                <a:lnTo>
                  <a:pt x="1105" y="60"/>
                </a:lnTo>
                <a:lnTo>
                  <a:pt x="1106" y="61"/>
                </a:lnTo>
                <a:lnTo>
                  <a:pt x="1107" y="61"/>
                </a:lnTo>
                <a:lnTo>
                  <a:pt x="1109" y="63"/>
                </a:lnTo>
                <a:lnTo>
                  <a:pt x="1110" y="63"/>
                </a:lnTo>
                <a:lnTo>
                  <a:pt x="1111" y="63"/>
                </a:lnTo>
                <a:lnTo>
                  <a:pt x="1113" y="64"/>
                </a:lnTo>
                <a:lnTo>
                  <a:pt x="1114" y="64"/>
                </a:lnTo>
                <a:lnTo>
                  <a:pt x="1114" y="65"/>
                </a:lnTo>
                <a:lnTo>
                  <a:pt x="1117" y="65"/>
                </a:lnTo>
                <a:lnTo>
                  <a:pt x="1117" y="66"/>
                </a:lnTo>
                <a:lnTo>
                  <a:pt x="1118" y="66"/>
                </a:lnTo>
                <a:lnTo>
                  <a:pt x="1119" y="66"/>
                </a:lnTo>
                <a:lnTo>
                  <a:pt x="1121" y="66"/>
                </a:lnTo>
                <a:lnTo>
                  <a:pt x="1122" y="68"/>
                </a:lnTo>
                <a:lnTo>
                  <a:pt x="1123" y="68"/>
                </a:lnTo>
                <a:lnTo>
                  <a:pt x="1124" y="68"/>
                </a:lnTo>
                <a:lnTo>
                  <a:pt x="1124" y="69"/>
                </a:lnTo>
                <a:lnTo>
                  <a:pt x="1126" y="69"/>
                </a:lnTo>
                <a:lnTo>
                  <a:pt x="1127" y="69"/>
                </a:lnTo>
                <a:lnTo>
                  <a:pt x="1128" y="69"/>
                </a:lnTo>
                <a:lnTo>
                  <a:pt x="1130" y="69"/>
                </a:lnTo>
                <a:lnTo>
                  <a:pt x="1131" y="69"/>
                </a:lnTo>
                <a:lnTo>
                  <a:pt x="1132" y="69"/>
                </a:lnTo>
                <a:lnTo>
                  <a:pt x="1134" y="69"/>
                </a:lnTo>
                <a:lnTo>
                  <a:pt x="1135" y="68"/>
                </a:lnTo>
                <a:lnTo>
                  <a:pt x="1136" y="68"/>
                </a:lnTo>
                <a:lnTo>
                  <a:pt x="1136" y="66"/>
                </a:lnTo>
                <a:lnTo>
                  <a:pt x="1138" y="65"/>
                </a:lnTo>
                <a:lnTo>
                  <a:pt x="1139" y="65"/>
                </a:lnTo>
                <a:lnTo>
                  <a:pt x="1139" y="64"/>
                </a:lnTo>
                <a:lnTo>
                  <a:pt x="1140" y="64"/>
                </a:lnTo>
                <a:lnTo>
                  <a:pt x="1141" y="63"/>
                </a:lnTo>
                <a:lnTo>
                  <a:pt x="1143" y="63"/>
                </a:lnTo>
                <a:lnTo>
                  <a:pt x="1144" y="61"/>
                </a:lnTo>
                <a:lnTo>
                  <a:pt x="1145" y="61"/>
                </a:lnTo>
                <a:lnTo>
                  <a:pt x="1148" y="61"/>
                </a:lnTo>
                <a:lnTo>
                  <a:pt x="1149" y="61"/>
                </a:lnTo>
                <a:lnTo>
                  <a:pt x="1151" y="61"/>
                </a:lnTo>
                <a:lnTo>
                  <a:pt x="1152" y="61"/>
                </a:lnTo>
                <a:lnTo>
                  <a:pt x="1153" y="61"/>
                </a:lnTo>
                <a:lnTo>
                  <a:pt x="1155" y="61"/>
                </a:lnTo>
                <a:lnTo>
                  <a:pt x="1156" y="61"/>
                </a:lnTo>
                <a:lnTo>
                  <a:pt x="1157" y="61"/>
                </a:lnTo>
                <a:lnTo>
                  <a:pt x="1158" y="61"/>
                </a:lnTo>
                <a:lnTo>
                  <a:pt x="1160" y="61"/>
                </a:lnTo>
                <a:lnTo>
                  <a:pt x="1161" y="61"/>
                </a:lnTo>
                <a:lnTo>
                  <a:pt x="1162" y="61"/>
                </a:lnTo>
                <a:lnTo>
                  <a:pt x="1164" y="61"/>
                </a:lnTo>
                <a:lnTo>
                  <a:pt x="1165" y="61"/>
                </a:lnTo>
                <a:lnTo>
                  <a:pt x="1166" y="63"/>
                </a:lnTo>
                <a:lnTo>
                  <a:pt x="1168" y="63"/>
                </a:lnTo>
                <a:lnTo>
                  <a:pt x="1169" y="63"/>
                </a:lnTo>
                <a:lnTo>
                  <a:pt x="1170" y="63"/>
                </a:lnTo>
                <a:lnTo>
                  <a:pt x="1172" y="63"/>
                </a:lnTo>
                <a:lnTo>
                  <a:pt x="1173" y="61"/>
                </a:lnTo>
                <a:lnTo>
                  <a:pt x="1174" y="61"/>
                </a:lnTo>
                <a:lnTo>
                  <a:pt x="1176" y="61"/>
                </a:lnTo>
                <a:lnTo>
                  <a:pt x="1177" y="61"/>
                </a:lnTo>
                <a:lnTo>
                  <a:pt x="1178" y="61"/>
                </a:lnTo>
                <a:lnTo>
                  <a:pt x="1179" y="61"/>
                </a:lnTo>
                <a:lnTo>
                  <a:pt x="1181" y="61"/>
                </a:lnTo>
                <a:lnTo>
                  <a:pt x="1179" y="64"/>
                </a:lnTo>
                <a:lnTo>
                  <a:pt x="1178" y="65"/>
                </a:lnTo>
                <a:lnTo>
                  <a:pt x="1177" y="65"/>
                </a:lnTo>
                <a:lnTo>
                  <a:pt x="1176" y="66"/>
                </a:lnTo>
                <a:lnTo>
                  <a:pt x="1174" y="70"/>
                </a:lnTo>
                <a:lnTo>
                  <a:pt x="1173" y="68"/>
                </a:lnTo>
                <a:lnTo>
                  <a:pt x="1170" y="70"/>
                </a:lnTo>
                <a:lnTo>
                  <a:pt x="1169" y="72"/>
                </a:lnTo>
                <a:lnTo>
                  <a:pt x="1168" y="73"/>
                </a:lnTo>
                <a:lnTo>
                  <a:pt x="1168" y="74"/>
                </a:lnTo>
                <a:lnTo>
                  <a:pt x="1168" y="77"/>
                </a:lnTo>
                <a:lnTo>
                  <a:pt x="1168" y="78"/>
                </a:lnTo>
                <a:lnTo>
                  <a:pt x="1169" y="80"/>
                </a:lnTo>
                <a:lnTo>
                  <a:pt x="1168" y="81"/>
                </a:lnTo>
                <a:lnTo>
                  <a:pt x="1168" y="82"/>
                </a:lnTo>
                <a:lnTo>
                  <a:pt x="1166" y="83"/>
                </a:lnTo>
                <a:lnTo>
                  <a:pt x="1166" y="85"/>
                </a:lnTo>
                <a:lnTo>
                  <a:pt x="1168" y="86"/>
                </a:lnTo>
                <a:lnTo>
                  <a:pt x="1168" y="87"/>
                </a:lnTo>
                <a:lnTo>
                  <a:pt x="1166" y="87"/>
                </a:lnTo>
                <a:lnTo>
                  <a:pt x="1165" y="86"/>
                </a:lnTo>
                <a:lnTo>
                  <a:pt x="1164" y="86"/>
                </a:lnTo>
                <a:lnTo>
                  <a:pt x="1164" y="87"/>
                </a:lnTo>
                <a:lnTo>
                  <a:pt x="1164" y="89"/>
                </a:lnTo>
                <a:lnTo>
                  <a:pt x="1165" y="89"/>
                </a:lnTo>
                <a:lnTo>
                  <a:pt x="1165" y="90"/>
                </a:lnTo>
                <a:lnTo>
                  <a:pt x="1166" y="91"/>
                </a:lnTo>
                <a:lnTo>
                  <a:pt x="1166" y="93"/>
                </a:lnTo>
                <a:lnTo>
                  <a:pt x="1168" y="94"/>
                </a:lnTo>
                <a:lnTo>
                  <a:pt x="1166" y="95"/>
                </a:lnTo>
                <a:lnTo>
                  <a:pt x="1168" y="95"/>
                </a:lnTo>
                <a:lnTo>
                  <a:pt x="1168" y="97"/>
                </a:lnTo>
                <a:lnTo>
                  <a:pt x="1168" y="98"/>
                </a:lnTo>
                <a:lnTo>
                  <a:pt x="1169" y="99"/>
                </a:lnTo>
                <a:lnTo>
                  <a:pt x="1170" y="100"/>
                </a:lnTo>
                <a:lnTo>
                  <a:pt x="1170" y="102"/>
                </a:lnTo>
                <a:lnTo>
                  <a:pt x="1170" y="103"/>
                </a:lnTo>
                <a:lnTo>
                  <a:pt x="1172" y="104"/>
                </a:lnTo>
                <a:lnTo>
                  <a:pt x="1172" y="106"/>
                </a:lnTo>
                <a:lnTo>
                  <a:pt x="1172" y="107"/>
                </a:lnTo>
                <a:lnTo>
                  <a:pt x="1173" y="108"/>
                </a:lnTo>
                <a:lnTo>
                  <a:pt x="1173" y="110"/>
                </a:lnTo>
                <a:lnTo>
                  <a:pt x="1174" y="111"/>
                </a:lnTo>
                <a:lnTo>
                  <a:pt x="1174" y="112"/>
                </a:lnTo>
                <a:lnTo>
                  <a:pt x="1174" y="115"/>
                </a:lnTo>
                <a:lnTo>
                  <a:pt x="1174" y="116"/>
                </a:lnTo>
                <a:lnTo>
                  <a:pt x="1174" y="118"/>
                </a:lnTo>
                <a:lnTo>
                  <a:pt x="1176" y="118"/>
                </a:lnTo>
                <a:lnTo>
                  <a:pt x="1176" y="119"/>
                </a:lnTo>
                <a:lnTo>
                  <a:pt x="1176" y="120"/>
                </a:lnTo>
                <a:lnTo>
                  <a:pt x="1176" y="121"/>
                </a:lnTo>
                <a:lnTo>
                  <a:pt x="1174" y="121"/>
                </a:lnTo>
                <a:lnTo>
                  <a:pt x="1173" y="123"/>
                </a:lnTo>
                <a:lnTo>
                  <a:pt x="1173" y="124"/>
                </a:lnTo>
                <a:lnTo>
                  <a:pt x="1173" y="125"/>
                </a:lnTo>
                <a:lnTo>
                  <a:pt x="1173" y="127"/>
                </a:lnTo>
                <a:lnTo>
                  <a:pt x="1174" y="127"/>
                </a:lnTo>
                <a:lnTo>
                  <a:pt x="1174" y="128"/>
                </a:lnTo>
                <a:lnTo>
                  <a:pt x="1172" y="129"/>
                </a:lnTo>
                <a:lnTo>
                  <a:pt x="1172" y="131"/>
                </a:lnTo>
                <a:lnTo>
                  <a:pt x="1170" y="132"/>
                </a:lnTo>
                <a:lnTo>
                  <a:pt x="1170" y="133"/>
                </a:lnTo>
                <a:lnTo>
                  <a:pt x="1169" y="135"/>
                </a:lnTo>
                <a:lnTo>
                  <a:pt x="1169" y="136"/>
                </a:lnTo>
                <a:lnTo>
                  <a:pt x="1168" y="137"/>
                </a:lnTo>
                <a:lnTo>
                  <a:pt x="1168" y="138"/>
                </a:lnTo>
                <a:lnTo>
                  <a:pt x="1168" y="140"/>
                </a:lnTo>
                <a:lnTo>
                  <a:pt x="1168" y="141"/>
                </a:lnTo>
                <a:lnTo>
                  <a:pt x="1168" y="142"/>
                </a:lnTo>
                <a:lnTo>
                  <a:pt x="1166" y="144"/>
                </a:lnTo>
                <a:lnTo>
                  <a:pt x="1165" y="144"/>
                </a:lnTo>
                <a:lnTo>
                  <a:pt x="1164" y="142"/>
                </a:lnTo>
                <a:lnTo>
                  <a:pt x="1162" y="144"/>
                </a:lnTo>
                <a:lnTo>
                  <a:pt x="1161" y="144"/>
                </a:lnTo>
                <a:lnTo>
                  <a:pt x="1160" y="144"/>
                </a:lnTo>
                <a:lnTo>
                  <a:pt x="1158" y="145"/>
                </a:lnTo>
                <a:lnTo>
                  <a:pt x="1158" y="146"/>
                </a:lnTo>
                <a:lnTo>
                  <a:pt x="1157" y="146"/>
                </a:lnTo>
                <a:lnTo>
                  <a:pt x="1156" y="148"/>
                </a:lnTo>
                <a:lnTo>
                  <a:pt x="1155" y="148"/>
                </a:lnTo>
                <a:lnTo>
                  <a:pt x="1153" y="148"/>
                </a:lnTo>
                <a:lnTo>
                  <a:pt x="1152" y="149"/>
                </a:lnTo>
                <a:lnTo>
                  <a:pt x="1151" y="148"/>
                </a:lnTo>
                <a:lnTo>
                  <a:pt x="1149" y="149"/>
                </a:lnTo>
                <a:lnTo>
                  <a:pt x="1149" y="150"/>
                </a:lnTo>
                <a:lnTo>
                  <a:pt x="1151" y="150"/>
                </a:lnTo>
                <a:lnTo>
                  <a:pt x="1149" y="152"/>
                </a:lnTo>
                <a:lnTo>
                  <a:pt x="1149" y="153"/>
                </a:lnTo>
                <a:lnTo>
                  <a:pt x="1151" y="154"/>
                </a:lnTo>
                <a:lnTo>
                  <a:pt x="1152" y="154"/>
                </a:lnTo>
                <a:lnTo>
                  <a:pt x="1153" y="155"/>
                </a:lnTo>
                <a:lnTo>
                  <a:pt x="1153" y="157"/>
                </a:lnTo>
                <a:lnTo>
                  <a:pt x="1153" y="158"/>
                </a:lnTo>
                <a:lnTo>
                  <a:pt x="1153" y="159"/>
                </a:lnTo>
                <a:lnTo>
                  <a:pt x="1155" y="161"/>
                </a:lnTo>
                <a:lnTo>
                  <a:pt x="1155" y="162"/>
                </a:lnTo>
                <a:lnTo>
                  <a:pt x="1153" y="162"/>
                </a:lnTo>
                <a:lnTo>
                  <a:pt x="1152" y="163"/>
                </a:lnTo>
                <a:lnTo>
                  <a:pt x="1152" y="165"/>
                </a:lnTo>
                <a:lnTo>
                  <a:pt x="1151" y="165"/>
                </a:lnTo>
                <a:lnTo>
                  <a:pt x="1149" y="165"/>
                </a:lnTo>
                <a:lnTo>
                  <a:pt x="1148" y="163"/>
                </a:lnTo>
                <a:lnTo>
                  <a:pt x="1148" y="162"/>
                </a:lnTo>
                <a:lnTo>
                  <a:pt x="1148" y="161"/>
                </a:lnTo>
                <a:lnTo>
                  <a:pt x="1148" y="159"/>
                </a:lnTo>
                <a:lnTo>
                  <a:pt x="1145" y="159"/>
                </a:lnTo>
                <a:lnTo>
                  <a:pt x="1144" y="159"/>
                </a:lnTo>
                <a:lnTo>
                  <a:pt x="1144" y="161"/>
                </a:lnTo>
                <a:lnTo>
                  <a:pt x="1143" y="162"/>
                </a:lnTo>
                <a:lnTo>
                  <a:pt x="1144" y="163"/>
                </a:lnTo>
                <a:lnTo>
                  <a:pt x="1143" y="163"/>
                </a:lnTo>
                <a:lnTo>
                  <a:pt x="1141" y="163"/>
                </a:lnTo>
                <a:lnTo>
                  <a:pt x="1140" y="163"/>
                </a:lnTo>
                <a:lnTo>
                  <a:pt x="1139" y="162"/>
                </a:lnTo>
                <a:lnTo>
                  <a:pt x="1138" y="162"/>
                </a:lnTo>
                <a:lnTo>
                  <a:pt x="1136" y="162"/>
                </a:lnTo>
                <a:lnTo>
                  <a:pt x="1136" y="163"/>
                </a:lnTo>
                <a:lnTo>
                  <a:pt x="1138" y="165"/>
                </a:lnTo>
                <a:lnTo>
                  <a:pt x="1138" y="166"/>
                </a:lnTo>
                <a:lnTo>
                  <a:pt x="1138" y="167"/>
                </a:lnTo>
                <a:lnTo>
                  <a:pt x="1138" y="169"/>
                </a:lnTo>
                <a:lnTo>
                  <a:pt x="1138" y="170"/>
                </a:lnTo>
                <a:lnTo>
                  <a:pt x="1138" y="171"/>
                </a:lnTo>
                <a:lnTo>
                  <a:pt x="1136" y="172"/>
                </a:lnTo>
                <a:lnTo>
                  <a:pt x="1135" y="172"/>
                </a:lnTo>
                <a:lnTo>
                  <a:pt x="1132" y="172"/>
                </a:lnTo>
                <a:lnTo>
                  <a:pt x="1131" y="172"/>
                </a:lnTo>
                <a:lnTo>
                  <a:pt x="1130" y="172"/>
                </a:lnTo>
                <a:lnTo>
                  <a:pt x="1128" y="172"/>
                </a:lnTo>
                <a:lnTo>
                  <a:pt x="1127" y="172"/>
                </a:lnTo>
                <a:lnTo>
                  <a:pt x="1126" y="174"/>
                </a:lnTo>
                <a:lnTo>
                  <a:pt x="1124" y="175"/>
                </a:lnTo>
                <a:lnTo>
                  <a:pt x="1123" y="175"/>
                </a:lnTo>
                <a:lnTo>
                  <a:pt x="1122" y="175"/>
                </a:lnTo>
                <a:lnTo>
                  <a:pt x="1121" y="176"/>
                </a:lnTo>
                <a:lnTo>
                  <a:pt x="1121" y="178"/>
                </a:lnTo>
                <a:lnTo>
                  <a:pt x="1122" y="179"/>
                </a:lnTo>
                <a:lnTo>
                  <a:pt x="1122" y="180"/>
                </a:lnTo>
                <a:lnTo>
                  <a:pt x="1121" y="180"/>
                </a:lnTo>
                <a:lnTo>
                  <a:pt x="1121" y="182"/>
                </a:lnTo>
                <a:lnTo>
                  <a:pt x="1119" y="183"/>
                </a:lnTo>
                <a:lnTo>
                  <a:pt x="1118" y="183"/>
                </a:lnTo>
                <a:lnTo>
                  <a:pt x="1117" y="183"/>
                </a:lnTo>
                <a:lnTo>
                  <a:pt x="1115" y="183"/>
                </a:lnTo>
                <a:lnTo>
                  <a:pt x="1114" y="184"/>
                </a:lnTo>
                <a:lnTo>
                  <a:pt x="1115" y="186"/>
                </a:lnTo>
                <a:lnTo>
                  <a:pt x="1113" y="187"/>
                </a:lnTo>
                <a:lnTo>
                  <a:pt x="1111" y="187"/>
                </a:lnTo>
                <a:lnTo>
                  <a:pt x="1110" y="187"/>
                </a:lnTo>
                <a:lnTo>
                  <a:pt x="1109" y="187"/>
                </a:lnTo>
                <a:lnTo>
                  <a:pt x="1107" y="188"/>
                </a:lnTo>
                <a:lnTo>
                  <a:pt x="1107" y="190"/>
                </a:lnTo>
                <a:lnTo>
                  <a:pt x="1106" y="191"/>
                </a:lnTo>
                <a:lnTo>
                  <a:pt x="1105" y="192"/>
                </a:lnTo>
                <a:lnTo>
                  <a:pt x="1104" y="192"/>
                </a:lnTo>
                <a:lnTo>
                  <a:pt x="1101" y="192"/>
                </a:lnTo>
                <a:lnTo>
                  <a:pt x="1101" y="193"/>
                </a:lnTo>
                <a:lnTo>
                  <a:pt x="1100" y="195"/>
                </a:lnTo>
                <a:lnTo>
                  <a:pt x="1100" y="196"/>
                </a:lnTo>
                <a:lnTo>
                  <a:pt x="1098" y="197"/>
                </a:lnTo>
                <a:lnTo>
                  <a:pt x="1098" y="199"/>
                </a:lnTo>
                <a:lnTo>
                  <a:pt x="1100" y="200"/>
                </a:lnTo>
                <a:lnTo>
                  <a:pt x="1098" y="200"/>
                </a:lnTo>
                <a:lnTo>
                  <a:pt x="1098" y="201"/>
                </a:lnTo>
                <a:lnTo>
                  <a:pt x="1097" y="203"/>
                </a:lnTo>
                <a:lnTo>
                  <a:pt x="1097" y="204"/>
                </a:lnTo>
                <a:lnTo>
                  <a:pt x="1097" y="205"/>
                </a:lnTo>
                <a:lnTo>
                  <a:pt x="1097" y="207"/>
                </a:lnTo>
                <a:lnTo>
                  <a:pt x="1096" y="208"/>
                </a:lnTo>
                <a:lnTo>
                  <a:pt x="1096" y="209"/>
                </a:lnTo>
                <a:lnTo>
                  <a:pt x="1097" y="210"/>
                </a:lnTo>
                <a:lnTo>
                  <a:pt x="1098" y="212"/>
                </a:lnTo>
                <a:lnTo>
                  <a:pt x="1100" y="212"/>
                </a:lnTo>
                <a:lnTo>
                  <a:pt x="1101" y="213"/>
                </a:lnTo>
                <a:lnTo>
                  <a:pt x="1101" y="214"/>
                </a:lnTo>
                <a:lnTo>
                  <a:pt x="1100" y="216"/>
                </a:lnTo>
                <a:lnTo>
                  <a:pt x="1101" y="217"/>
                </a:lnTo>
                <a:lnTo>
                  <a:pt x="1101" y="218"/>
                </a:lnTo>
                <a:lnTo>
                  <a:pt x="1100" y="218"/>
                </a:lnTo>
                <a:lnTo>
                  <a:pt x="1098" y="220"/>
                </a:lnTo>
                <a:lnTo>
                  <a:pt x="1100" y="221"/>
                </a:lnTo>
                <a:lnTo>
                  <a:pt x="1098" y="222"/>
                </a:lnTo>
                <a:lnTo>
                  <a:pt x="1098" y="224"/>
                </a:lnTo>
                <a:lnTo>
                  <a:pt x="1098" y="225"/>
                </a:lnTo>
                <a:lnTo>
                  <a:pt x="1100" y="226"/>
                </a:lnTo>
                <a:lnTo>
                  <a:pt x="1100" y="227"/>
                </a:lnTo>
                <a:lnTo>
                  <a:pt x="1100" y="229"/>
                </a:lnTo>
                <a:lnTo>
                  <a:pt x="1098" y="230"/>
                </a:lnTo>
                <a:lnTo>
                  <a:pt x="1100" y="230"/>
                </a:lnTo>
                <a:lnTo>
                  <a:pt x="1100" y="233"/>
                </a:lnTo>
                <a:lnTo>
                  <a:pt x="1100" y="234"/>
                </a:lnTo>
                <a:lnTo>
                  <a:pt x="1101" y="234"/>
                </a:lnTo>
                <a:lnTo>
                  <a:pt x="1101" y="235"/>
                </a:lnTo>
                <a:lnTo>
                  <a:pt x="1101" y="237"/>
                </a:lnTo>
                <a:lnTo>
                  <a:pt x="1101" y="238"/>
                </a:lnTo>
                <a:lnTo>
                  <a:pt x="1101" y="239"/>
                </a:lnTo>
                <a:lnTo>
                  <a:pt x="1102" y="241"/>
                </a:lnTo>
                <a:lnTo>
                  <a:pt x="1101" y="242"/>
                </a:lnTo>
                <a:lnTo>
                  <a:pt x="1101" y="243"/>
                </a:lnTo>
                <a:lnTo>
                  <a:pt x="1100" y="244"/>
                </a:lnTo>
                <a:lnTo>
                  <a:pt x="1098" y="246"/>
                </a:lnTo>
                <a:lnTo>
                  <a:pt x="1097" y="247"/>
                </a:lnTo>
                <a:lnTo>
                  <a:pt x="1097" y="248"/>
                </a:lnTo>
                <a:lnTo>
                  <a:pt x="1098" y="250"/>
                </a:lnTo>
                <a:lnTo>
                  <a:pt x="1097" y="250"/>
                </a:lnTo>
                <a:lnTo>
                  <a:pt x="1098" y="251"/>
                </a:lnTo>
                <a:lnTo>
                  <a:pt x="1100" y="252"/>
                </a:lnTo>
                <a:lnTo>
                  <a:pt x="1100" y="254"/>
                </a:lnTo>
                <a:lnTo>
                  <a:pt x="1098" y="255"/>
                </a:lnTo>
                <a:lnTo>
                  <a:pt x="1098" y="256"/>
                </a:lnTo>
                <a:lnTo>
                  <a:pt x="1097" y="258"/>
                </a:lnTo>
                <a:lnTo>
                  <a:pt x="1096" y="258"/>
                </a:lnTo>
                <a:lnTo>
                  <a:pt x="1096" y="259"/>
                </a:lnTo>
                <a:lnTo>
                  <a:pt x="1096" y="260"/>
                </a:lnTo>
                <a:lnTo>
                  <a:pt x="1096" y="262"/>
                </a:lnTo>
                <a:lnTo>
                  <a:pt x="1094" y="263"/>
                </a:lnTo>
                <a:lnTo>
                  <a:pt x="1094" y="264"/>
                </a:lnTo>
                <a:lnTo>
                  <a:pt x="1093" y="265"/>
                </a:lnTo>
                <a:lnTo>
                  <a:pt x="1090" y="267"/>
                </a:lnTo>
                <a:lnTo>
                  <a:pt x="1090" y="268"/>
                </a:lnTo>
                <a:lnTo>
                  <a:pt x="1089" y="269"/>
                </a:lnTo>
                <a:lnTo>
                  <a:pt x="1088" y="271"/>
                </a:lnTo>
                <a:lnTo>
                  <a:pt x="1089" y="272"/>
                </a:lnTo>
                <a:lnTo>
                  <a:pt x="1088" y="273"/>
                </a:lnTo>
                <a:lnTo>
                  <a:pt x="1088" y="275"/>
                </a:lnTo>
                <a:lnTo>
                  <a:pt x="1088" y="276"/>
                </a:lnTo>
                <a:lnTo>
                  <a:pt x="1088" y="277"/>
                </a:lnTo>
                <a:lnTo>
                  <a:pt x="1088" y="279"/>
                </a:lnTo>
                <a:lnTo>
                  <a:pt x="1089" y="280"/>
                </a:lnTo>
                <a:lnTo>
                  <a:pt x="1089" y="281"/>
                </a:lnTo>
                <a:lnTo>
                  <a:pt x="1088" y="281"/>
                </a:lnTo>
                <a:lnTo>
                  <a:pt x="1085" y="282"/>
                </a:lnTo>
                <a:lnTo>
                  <a:pt x="1086" y="284"/>
                </a:lnTo>
                <a:lnTo>
                  <a:pt x="1088" y="284"/>
                </a:lnTo>
                <a:lnTo>
                  <a:pt x="1088" y="285"/>
                </a:lnTo>
                <a:lnTo>
                  <a:pt x="1088" y="286"/>
                </a:lnTo>
                <a:lnTo>
                  <a:pt x="1088" y="288"/>
                </a:lnTo>
                <a:lnTo>
                  <a:pt x="1088" y="289"/>
                </a:lnTo>
                <a:lnTo>
                  <a:pt x="1089" y="290"/>
                </a:lnTo>
                <a:lnTo>
                  <a:pt x="1088" y="292"/>
                </a:lnTo>
                <a:lnTo>
                  <a:pt x="1089" y="293"/>
                </a:lnTo>
                <a:lnTo>
                  <a:pt x="1089" y="294"/>
                </a:lnTo>
                <a:lnTo>
                  <a:pt x="1089" y="296"/>
                </a:lnTo>
                <a:lnTo>
                  <a:pt x="1092" y="301"/>
                </a:lnTo>
                <a:lnTo>
                  <a:pt x="1092" y="302"/>
                </a:lnTo>
                <a:lnTo>
                  <a:pt x="1092" y="305"/>
                </a:lnTo>
                <a:lnTo>
                  <a:pt x="1094" y="313"/>
                </a:lnTo>
                <a:lnTo>
                  <a:pt x="1098" y="316"/>
                </a:lnTo>
                <a:lnTo>
                  <a:pt x="1098" y="318"/>
                </a:lnTo>
                <a:lnTo>
                  <a:pt x="1102" y="322"/>
                </a:lnTo>
                <a:lnTo>
                  <a:pt x="1111" y="332"/>
                </a:lnTo>
                <a:lnTo>
                  <a:pt x="1115" y="340"/>
                </a:lnTo>
                <a:lnTo>
                  <a:pt x="1115" y="344"/>
                </a:lnTo>
                <a:lnTo>
                  <a:pt x="1127" y="362"/>
                </a:lnTo>
                <a:lnTo>
                  <a:pt x="1134" y="373"/>
                </a:lnTo>
                <a:lnTo>
                  <a:pt x="1139" y="381"/>
                </a:lnTo>
                <a:lnTo>
                  <a:pt x="1147" y="394"/>
                </a:lnTo>
                <a:lnTo>
                  <a:pt x="1147" y="395"/>
                </a:lnTo>
                <a:lnTo>
                  <a:pt x="1148" y="395"/>
                </a:lnTo>
                <a:lnTo>
                  <a:pt x="1148" y="396"/>
                </a:lnTo>
                <a:lnTo>
                  <a:pt x="1149" y="396"/>
                </a:lnTo>
                <a:lnTo>
                  <a:pt x="1149" y="398"/>
                </a:lnTo>
                <a:lnTo>
                  <a:pt x="1151" y="398"/>
                </a:lnTo>
                <a:lnTo>
                  <a:pt x="1151" y="399"/>
                </a:lnTo>
                <a:lnTo>
                  <a:pt x="1152" y="399"/>
                </a:lnTo>
                <a:lnTo>
                  <a:pt x="1152" y="400"/>
                </a:lnTo>
                <a:lnTo>
                  <a:pt x="1153" y="402"/>
                </a:lnTo>
                <a:lnTo>
                  <a:pt x="1155" y="403"/>
                </a:lnTo>
                <a:lnTo>
                  <a:pt x="1155" y="404"/>
                </a:lnTo>
                <a:lnTo>
                  <a:pt x="1155" y="405"/>
                </a:lnTo>
                <a:lnTo>
                  <a:pt x="1156" y="407"/>
                </a:lnTo>
                <a:lnTo>
                  <a:pt x="1156" y="408"/>
                </a:lnTo>
                <a:lnTo>
                  <a:pt x="1157" y="408"/>
                </a:lnTo>
                <a:lnTo>
                  <a:pt x="1157" y="409"/>
                </a:lnTo>
                <a:lnTo>
                  <a:pt x="1157" y="411"/>
                </a:lnTo>
                <a:lnTo>
                  <a:pt x="1158" y="411"/>
                </a:lnTo>
                <a:lnTo>
                  <a:pt x="1158" y="412"/>
                </a:lnTo>
                <a:lnTo>
                  <a:pt x="1158" y="413"/>
                </a:lnTo>
                <a:lnTo>
                  <a:pt x="1158" y="415"/>
                </a:lnTo>
                <a:lnTo>
                  <a:pt x="1158" y="416"/>
                </a:lnTo>
                <a:lnTo>
                  <a:pt x="1158" y="417"/>
                </a:lnTo>
                <a:lnTo>
                  <a:pt x="1157" y="417"/>
                </a:lnTo>
                <a:lnTo>
                  <a:pt x="1157" y="419"/>
                </a:lnTo>
                <a:lnTo>
                  <a:pt x="1156" y="419"/>
                </a:lnTo>
                <a:lnTo>
                  <a:pt x="1156" y="420"/>
                </a:lnTo>
                <a:lnTo>
                  <a:pt x="1155" y="421"/>
                </a:lnTo>
                <a:lnTo>
                  <a:pt x="1155" y="423"/>
                </a:lnTo>
                <a:lnTo>
                  <a:pt x="1153" y="423"/>
                </a:lnTo>
                <a:lnTo>
                  <a:pt x="1153" y="424"/>
                </a:lnTo>
                <a:lnTo>
                  <a:pt x="1153" y="425"/>
                </a:lnTo>
                <a:lnTo>
                  <a:pt x="1153" y="426"/>
                </a:lnTo>
                <a:lnTo>
                  <a:pt x="1155" y="426"/>
                </a:lnTo>
                <a:lnTo>
                  <a:pt x="1153" y="428"/>
                </a:lnTo>
                <a:lnTo>
                  <a:pt x="1153" y="429"/>
                </a:lnTo>
                <a:lnTo>
                  <a:pt x="1153" y="430"/>
                </a:lnTo>
                <a:lnTo>
                  <a:pt x="1153" y="432"/>
                </a:lnTo>
                <a:lnTo>
                  <a:pt x="1153" y="433"/>
                </a:lnTo>
                <a:lnTo>
                  <a:pt x="1153" y="434"/>
                </a:lnTo>
                <a:lnTo>
                  <a:pt x="1153" y="436"/>
                </a:lnTo>
                <a:lnTo>
                  <a:pt x="1155" y="436"/>
                </a:lnTo>
                <a:lnTo>
                  <a:pt x="1155" y="437"/>
                </a:lnTo>
                <a:lnTo>
                  <a:pt x="1156" y="438"/>
                </a:lnTo>
                <a:lnTo>
                  <a:pt x="1156" y="440"/>
                </a:lnTo>
                <a:lnTo>
                  <a:pt x="1156" y="441"/>
                </a:lnTo>
                <a:lnTo>
                  <a:pt x="1156" y="442"/>
                </a:lnTo>
                <a:lnTo>
                  <a:pt x="1157" y="443"/>
                </a:lnTo>
                <a:lnTo>
                  <a:pt x="1157" y="445"/>
                </a:lnTo>
                <a:lnTo>
                  <a:pt x="1157" y="446"/>
                </a:lnTo>
                <a:lnTo>
                  <a:pt x="1157" y="447"/>
                </a:lnTo>
                <a:lnTo>
                  <a:pt x="1157" y="449"/>
                </a:lnTo>
                <a:lnTo>
                  <a:pt x="1157" y="450"/>
                </a:lnTo>
                <a:lnTo>
                  <a:pt x="1157" y="451"/>
                </a:lnTo>
                <a:lnTo>
                  <a:pt x="1157" y="453"/>
                </a:lnTo>
                <a:lnTo>
                  <a:pt x="1156" y="453"/>
                </a:lnTo>
                <a:lnTo>
                  <a:pt x="1156" y="454"/>
                </a:lnTo>
                <a:lnTo>
                  <a:pt x="1156" y="455"/>
                </a:lnTo>
                <a:lnTo>
                  <a:pt x="1156" y="457"/>
                </a:lnTo>
                <a:lnTo>
                  <a:pt x="1156" y="458"/>
                </a:lnTo>
                <a:lnTo>
                  <a:pt x="1156" y="459"/>
                </a:lnTo>
                <a:lnTo>
                  <a:pt x="1156" y="460"/>
                </a:lnTo>
                <a:lnTo>
                  <a:pt x="1156" y="462"/>
                </a:lnTo>
                <a:lnTo>
                  <a:pt x="1157" y="462"/>
                </a:lnTo>
                <a:lnTo>
                  <a:pt x="1158" y="464"/>
                </a:lnTo>
                <a:lnTo>
                  <a:pt x="1158" y="466"/>
                </a:lnTo>
                <a:lnTo>
                  <a:pt x="1160" y="466"/>
                </a:lnTo>
                <a:lnTo>
                  <a:pt x="1161" y="466"/>
                </a:lnTo>
                <a:lnTo>
                  <a:pt x="1162" y="464"/>
                </a:lnTo>
                <a:lnTo>
                  <a:pt x="1164" y="464"/>
                </a:lnTo>
                <a:lnTo>
                  <a:pt x="1165" y="466"/>
                </a:lnTo>
                <a:lnTo>
                  <a:pt x="1166" y="467"/>
                </a:lnTo>
                <a:lnTo>
                  <a:pt x="1168" y="467"/>
                </a:lnTo>
                <a:lnTo>
                  <a:pt x="1168" y="466"/>
                </a:lnTo>
                <a:lnTo>
                  <a:pt x="1170" y="466"/>
                </a:lnTo>
                <a:lnTo>
                  <a:pt x="1172" y="466"/>
                </a:lnTo>
                <a:lnTo>
                  <a:pt x="1172" y="467"/>
                </a:lnTo>
                <a:lnTo>
                  <a:pt x="1173" y="467"/>
                </a:lnTo>
                <a:lnTo>
                  <a:pt x="1174" y="467"/>
                </a:lnTo>
                <a:lnTo>
                  <a:pt x="1176" y="467"/>
                </a:lnTo>
                <a:lnTo>
                  <a:pt x="1177" y="467"/>
                </a:lnTo>
                <a:lnTo>
                  <a:pt x="1177" y="466"/>
                </a:lnTo>
                <a:lnTo>
                  <a:pt x="1178" y="467"/>
                </a:lnTo>
                <a:lnTo>
                  <a:pt x="1179" y="468"/>
                </a:lnTo>
                <a:lnTo>
                  <a:pt x="1181" y="468"/>
                </a:lnTo>
                <a:lnTo>
                  <a:pt x="1182" y="468"/>
                </a:lnTo>
                <a:lnTo>
                  <a:pt x="1183" y="468"/>
                </a:lnTo>
                <a:lnTo>
                  <a:pt x="1185" y="468"/>
                </a:lnTo>
                <a:lnTo>
                  <a:pt x="1185" y="467"/>
                </a:lnTo>
                <a:lnTo>
                  <a:pt x="1186" y="468"/>
                </a:lnTo>
                <a:lnTo>
                  <a:pt x="1187" y="468"/>
                </a:lnTo>
                <a:lnTo>
                  <a:pt x="1189" y="470"/>
                </a:lnTo>
                <a:lnTo>
                  <a:pt x="1189" y="468"/>
                </a:lnTo>
                <a:lnTo>
                  <a:pt x="1190" y="467"/>
                </a:lnTo>
                <a:lnTo>
                  <a:pt x="1191" y="467"/>
                </a:lnTo>
                <a:lnTo>
                  <a:pt x="1193" y="466"/>
                </a:lnTo>
                <a:lnTo>
                  <a:pt x="1194" y="466"/>
                </a:lnTo>
                <a:lnTo>
                  <a:pt x="1195" y="466"/>
                </a:lnTo>
                <a:lnTo>
                  <a:pt x="1195" y="464"/>
                </a:lnTo>
                <a:lnTo>
                  <a:pt x="1196" y="464"/>
                </a:lnTo>
                <a:lnTo>
                  <a:pt x="1196" y="463"/>
                </a:lnTo>
                <a:lnTo>
                  <a:pt x="1198" y="462"/>
                </a:lnTo>
                <a:lnTo>
                  <a:pt x="1199" y="462"/>
                </a:lnTo>
                <a:lnTo>
                  <a:pt x="1199" y="460"/>
                </a:lnTo>
                <a:lnTo>
                  <a:pt x="1199" y="459"/>
                </a:lnTo>
                <a:lnTo>
                  <a:pt x="1200" y="458"/>
                </a:lnTo>
                <a:lnTo>
                  <a:pt x="1202" y="457"/>
                </a:lnTo>
                <a:lnTo>
                  <a:pt x="1203" y="457"/>
                </a:lnTo>
                <a:lnTo>
                  <a:pt x="1203" y="455"/>
                </a:lnTo>
                <a:lnTo>
                  <a:pt x="1204" y="454"/>
                </a:lnTo>
                <a:lnTo>
                  <a:pt x="1206" y="454"/>
                </a:lnTo>
                <a:lnTo>
                  <a:pt x="1207" y="454"/>
                </a:lnTo>
                <a:lnTo>
                  <a:pt x="1208" y="454"/>
                </a:lnTo>
                <a:lnTo>
                  <a:pt x="1208" y="453"/>
                </a:lnTo>
                <a:lnTo>
                  <a:pt x="1210" y="451"/>
                </a:lnTo>
                <a:lnTo>
                  <a:pt x="1211" y="451"/>
                </a:lnTo>
                <a:lnTo>
                  <a:pt x="1212" y="451"/>
                </a:lnTo>
                <a:lnTo>
                  <a:pt x="1213" y="451"/>
                </a:lnTo>
                <a:lnTo>
                  <a:pt x="1215" y="450"/>
                </a:lnTo>
                <a:lnTo>
                  <a:pt x="1216" y="450"/>
                </a:lnTo>
                <a:lnTo>
                  <a:pt x="1217" y="450"/>
                </a:lnTo>
                <a:lnTo>
                  <a:pt x="1219" y="449"/>
                </a:lnTo>
                <a:lnTo>
                  <a:pt x="1220" y="449"/>
                </a:lnTo>
                <a:lnTo>
                  <a:pt x="1220" y="447"/>
                </a:lnTo>
                <a:lnTo>
                  <a:pt x="1221" y="447"/>
                </a:lnTo>
                <a:lnTo>
                  <a:pt x="1223" y="447"/>
                </a:lnTo>
                <a:lnTo>
                  <a:pt x="1224" y="447"/>
                </a:lnTo>
                <a:lnTo>
                  <a:pt x="1225" y="447"/>
                </a:lnTo>
                <a:lnTo>
                  <a:pt x="1225" y="449"/>
                </a:lnTo>
                <a:lnTo>
                  <a:pt x="1227" y="449"/>
                </a:lnTo>
                <a:lnTo>
                  <a:pt x="1228" y="449"/>
                </a:lnTo>
                <a:lnTo>
                  <a:pt x="1229" y="450"/>
                </a:lnTo>
                <a:lnTo>
                  <a:pt x="1230" y="450"/>
                </a:lnTo>
                <a:lnTo>
                  <a:pt x="1230" y="451"/>
                </a:lnTo>
                <a:lnTo>
                  <a:pt x="1232" y="451"/>
                </a:lnTo>
                <a:lnTo>
                  <a:pt x="1233" y="453"/>
                </a:lnTo>
                <a:lnTo>
                  <a:pt x="1236" y="453"/>
                </a:lnTo>
                <a:lnTo>
                  <a:pt x="1237" y="453"/>
                </a:lnTo>
                <a:lnTo>
                  <a:pt x="1238" y="453"/>
                </a:lnTo>
                <a:lnTo>
                  <a:pt x="1241" y="451"/>
                </a:lnTo>
                <a:lnTo>
                  <a:pt x="1241" y="450"/>
                </a:lnTo>
                <a:lnTo>
                  <a:pt x="1241" y="449"/>
                </a:lnTo>
                <a:lnTo>
                  <a:pt x="1240" y="447"/>
                </a:lnTo>
                <a:lnTo>
                  <a:pt x="1240" y="446"/>
                </a:lnTo>
                <a:lnTo>
                  <a:pt x="1238" y="445"/>
                </a:lnTo>
                <a:lnTo>
                  <a:pt x="1236" y="443"/>
                </a:lnTo>
                <a:lnTo>
                  <a:pt x="1233" y="440"/>
                </a:lnTo>
                <a:lnTo>
                  <a:pt x="1232" y="438"/>
                </a:lnTo>
                <a:lnTo>
                  <a:pt x="1230" y="437"/>
                </a:lnTo>
                <a:lnTo>
                  <a:pt x="1230" y="436"/>
                </a:lnTo>
                <a:lnTo>
                  <a:pt x="1232" y="434"/>
                </a:lnTo>
                <a:lnTo>
                  <a:pt x="1232" y="433"/>
                </a:lnTo>
                <a:lnTo>
                  <a:pt x="1230" y="433"/>
                </a:lnTo>
                <a:lnTo>
                  <a:pt x="1230" y="432"/>
                </a:lnTo>
                <a:lnTo>
                  <a:pt x="1230" y="430"/>
                </a:lnTo>
                <a:lnTo>
                  <a:pt x="1229" y="430"/>
                </a:lnTo>
                <a:lnTo>
                  <a:pt x="1228" y="430"/>
                </a:lnTo>
                <a:lnTo>
                  <a:pt x="1228" y="429"/>
                </a:lnTo>
                <a:lnTo>
                  <a:pt x="1225" y="429"/>
                </a:lnTo>
                <a:lnTo>
                  <a:pt x="1224" y="429"/>
                </a:lnTo>
                <a:lnTo>
                  <a:pt x="1223" y="428"/>
                </a:lnTo>
                <a:lnTo>
                  <a:pt x="1223" y="426"/>
                </a:lnTo>
                <a:lnTo>
                  <a:pt x="1223" y="425"/>
                </a:lnTo>
                <a:lnTo>
                  <a:pt x="1224" y="424"/>
                </a:lnTo>
                <a:lnTo>
                  <a:pt x="1224" y="423"/>
                </a:lnTo>
                <a:lnTo>
                  <a:pt x="1224" y="421"/>
                </a:lnTo>
                <a:lnTo>
                  <a:pt x="1225" y="421"/>
                </a:lnTo>
                <a:lnTo>
                  <a:pt x="1225" y="420"/>
                </a:lnTo>
                <a:lnTo>
                  <a:pt x="1227" y="420"/>
                </a:lnTo>
                <a:lnTo>
                  <a:pt x="1227" y="419"/>
                </a:lnTo>
                <a:lnTo>
                  <a:pt x="1227" y="417"/>
                </a:lnTo>
                <a:lnTo>
                  <a:pt x="1227" y="416"/>
                </a:lnTo>
                <a:lnTo>
                  <a:pt x="1227" y="415"/>
                </a:lnTo>
                <a:lnTo>
                  <a:pt x="1227" y="413"/>
                </a:lnTo>
                <a:lnTo>
                  <a:pt x="1227" y="412"/>
                </a:lnTo>
                <a:lnTo>
                  <a:pt x="1225" y="411"/>
                </a:lnTo>
                <a:lnTo>
                  <a:pt x="1225" y="409"/>
                </a:lnTo>
                <a:lnTo>
                  <a:pt x="1225" y="408"/>
                </a:lnTo>
                <a:lnTo>
                  <a:pt x="1224" y="407"/>
                </a:lnTo>
                <a:lnTo>
                  <a:pt x="1224" y="405"/>
                </a:lnTo>
                <a:lnTo>
                  <a:pt x="1223" y="404"/>
                </a:lnTo>
                <a:lnTo>
                  <a:pt x="1221" y="404"/>
                </a:lnTo>
                <a:lnTo>
                  <a:pt x="1221" y="403"/>
                </a:lnTo>
                <a:lnTo>
                  <a:pt x="1221" y="402"/>
                </a:lnTo>
                <a:lnTo>
                  <a:pt x="1219" y="379"/>
                </a:lnTo>
                <a:lnTo>
                  <a:pt x="1220" y="373"/>
                </a:lnTo>
                <a:lnTo>
                  <a:pt x="1219" y="366"/>
                </a:lnTo>
                <a:lnTo>
                  <a:pt x="1219" y="362"/>
                </a:lnTo>
                <a:lnTo>
                  <a:pt x="1219" y="361"/>
                </a:lnTo>
                <a:lnTo>
                  <a:pt x="1219" y="358"/>
                </a:lnTo>
                <a:lnTo>
                  <a:pt x="1220" y="353"/>
                </a:lnTo>
                <a:lnTo>
                  <a:pt x="1227" y="351"/>
                </a:lnTo>
                <a:lnTo>
                  <a:pt x="1230" y="349"/>
                </a:lnTo>
                <a:lnTo>
                  <a:pt x="1242" y="345"/>
                </a:lnTo>
                <a:lnTo>
                  <a:pt x="1253" y="341"/>
                </a:lnTo>
                <a:lnTo>
                  <a:pt x="1279" y="328"/>
                </a:lnTo>
                <a:lnTo>
                  <a:pt x="1285" y="324"/>
                </a:lnTo>
                <a:lnTo>
                  <a:pt x="1299" y="320"/>
                </a:lnTo>
                <a:lnTo>
                  <a:pt x="1301" y="316"/>
                </a:lnTo>
                <a:lnTo>
                  <a:pt x="1306" y="313"/>
                </a:lnTo>
                <a:lnTo>
                  <a:pt x="1308" y="314"/>
                </a:lnTo>
                <a:lnTo>
                  <a:pt x="1308" y="315"/>
                </a:lnTo>
                <a:lnTo>
                  <a:pt x="1310" y="315"/>
                </a:lnTo>
                <a:lnTo>
                  <a:pt x="1312" y="314"/>
                </a:lnTo>
                <a:lnTo>
                  <a:pt x="1314" y="314"/>
                </a:lnTo>
                <a:lnTo>
                  <a:pt x="1316" y="313"/>
                </a:lnTo>
                <a:lnTo>
                  <a:pt x="1318" y="313"/>
                </a:lnTo>
                <a:lnTo>
                  <a:pt x="1321" y="311"/>
                </a:lnTo>
                <a:lnTo>
                  <a:pt x="1323" y="310"/>
                </a:lnTo>
                <a:lnTo>
                  <a:pt x="1325" y="309"/>
                </a:lnTo>
                <a:lnTo>
                  <a:pt x="1327" y="307"/>
                </a:lnTo>
                <a:lnTo>
                  <a:pt x="1329" y="307"/>
                </a:lnTo>
                <a:lnTo>
                  <a:pt x="1330" y="306"/>
                </a:lnTo>
                <a:lnTo>
                  <a:pt x="1333" y="306"/>
                </a:lnTo>
                <a:lnTo>
                  <a:pt x="1333" y="305"/>
                </a:lnTo>
                <a:lnTo>
                  <a:pt x="1333" y="303"/>
                </a:lnTo>
                <a:lnTo>
                  <a:pt x="1333" y="302"/>
                </a:lnTo>
                <a:lnTo>
                  <a:pt x="1333" y="301"/>
                </a:lnTo>
                <a:lnTo>
                  <a:pt x="1333" y="299"/>
                </a:lnTo>
                <a:lnTo>
                  <a:pt x="1335" y="292"/>
                </a:lnTo>
                <a:lnTo>
                  <a:pt x="1337" y="289"/>
                </a:lnTo>
                <a:lnTo>
                  <a:pt x="1337" y="288"/>
                </a:lnTo>
                <a:lnTo>
                  <a:pt x="1337" y="286"/>
                </a:lnTo>
                <a:lnTo>
                  <a:pt x="1338" y="285"/>
                </a:lnTo>
                <a:lnTo>
                  <a:pt x="1338" y="282"/>
                </a:lnTo>
                <a:lnTo>
                  <a:pt x="1338" y="281"/>
                </a:lnTo>
                <a:lnTo>
                  <a:pt x="1338" y="279"/>
                </a:lnTo>
                <a:lnTo>
                  <a:pt x="1338" y="276"/>
                </a:lnTo>
                <a:lnTo>
                  <a:pt x="1337" y="276"/>
                </a:lnTo>
                <a:lnTo>
                  <a:pt x="1337" y="275"/>
                </a:lnTo>
                <a:lnTo>
                  <a:pt x="1335" y="275"/>
                </a:lnTo>
                <a:lnTo>
                  <a:pt x="1338" y="273"/>
                </a:lnTo>
                <a:lnTo>
                  <a:pt x="1339" y="273"/>
                </a:lnTo>
                <a:lnTo>
                  <a:pt x="1340" y="273"/>
                </a:lnTo>
                <a:lnTo>
                  <a:pt x="1342" y="273"/>
                </a:lnTo>
                <a:lnTo>
                  <a:pt x="1343" y="273"/>
                </a:lnTo>
                <a:lnTo>
                  <a:pt x="1344" y="273"/>
                </a:lnTo>
                <a:lnTo>
                  <a:pt x="1346" y="273"/>
                </a:lnTo>
                <a:lnTo>
                  <a:pt x="1346" y="275"/>
                </a:lnTo>
                <a:lnTo>
                  <a:pt x="1347" y="275"/>
                </a:lnTo>
                <a:lnTo>
                  <a:pt x="1347" y="273"/>
                </a:lnTo>
                <a:lnTo>
                  <a:pt x="1348" y="273"/>
                </a:lnTo>
                <a:lnTo>
                  <a:pt x="1350" y="272"/>
                </a:lnTo>
                <a:lnTo>
                  <a:pt x="1351" y="272"/>
                </a:lnTo>
                <a:lnTo>
                  <a:pt x="1352" y="273"/>
                </a:lnTo>
                <a:lnTo>
                  <a:pt x="1352" y="272"/>
                </a:lnTo>
                <a:lnTo>
                  <a:pt x="1352" y="271"/>
                </a:lnTo>
                <a:lnTo>
                  <a:pt x="1354" y="271"/>
                </a:lnTo>
                <a:lnTo>
                  <a:pt x="1355" y="271"/>
                </a:lnTo>
                <a:lnTo>
                  <a:pt x="1356" y="271"/>
                </a:lnTo>
                <a:lnTo>
                  <a:pt x="1357" y="271"/>
                </a:lnTo>
                <a:lnTo>
                  <a:pt x="1357" y="272"/>
                </a:lnTo>
                <a:lnTo>
                  <a:pt x="1359" y="271"/>
                </a:lnTo>
                <a:lnTo>
                  <a:pt x="1360" y="271"/>
                </a:lnTo>
                <a:lnTo>
                  <a:pt x="1361" y="271"/>
                </a:lnTo>
                <a:lnTo>
                  <a:pt x="1361" y="272"/>
                </a:lnTo>
                <a:lnTo>
                  <a:pt x="1361" y="271"/>
                </a:lnTo>
                <a:lnTo>
                  <a:pt x="1363" y="271"/>
                </a:lnTo>
                <a:lnTo>
                  <a:pt x="1364" y="271"/>
                </a:lnTo>
                <a:lnTo>
                  <a:pt x="1365" y="271"/>
                </a:lnTo>
                <a:lnTo>
                  <a:pt x="1367" y="271"/>
                </a:lnTo>
                <a:lnTo>
                  <a:pt x="1368" y="271"/>
                </a:lnTo>
                <a:lnTo>
                  <a:pt x="1369" y="271"/>
                </a:lnTo>
                <a:lnTo>
                  <a:pt x="1371" y="271"/>
                </a:lnTo>
                <a:lnTo>
                  <a:pt x="1372" y="271"/>
                </a:lnTo>
                <a:lnTo>
                  <a:pt x="1373" y="271"/>
                </a:lnTo>
                <a:lnTo>
                  <a:pt x="1374" y="271"/>
                </a:lnTo>
                <a:lnTo>
                  <a:pt x="1376" y="272"/>
                </a:lnTo>
                <a:lnTo>
                  <a:pt x="1377" y="272"/>
                </a:lnTo>
                <a:lnTo>
                  <a:pt x="1377" y="273"/>
                </a:lnTo>
                <a:lnTo>
                  <a:pt x="1378" y="273"/>
                </a:lnTo>
                <a:lnTo>
                  <a:pt x="1380" y="273"/>
                </a:lnTo>
                <a:lnTo>
                  <a:pt x="1381" y="273"/>
                </a:lnTo>
                <a:lnTo>
                  <a:pt x="1382" y="273"/>
                </a:lnTo>
                <a:lnTo>
                  <a:pt x="1384" y="273"/>
                </a:lnTo>
                <a:lnTo>
                  <a:pt x="1385" y="275"/>
                </a:lnTo>
                <a:lnTo>
                  <a:pt x="1385" y="276"/>
                </a:lnTo>
                <a:lnTo>
                  <a:pt x="1386" y="276"/>
                </a:lnTo>
                <a:lnTo>
                  <a:pt x="1386" y="277"/>
                </a:lnTo>
                <a:lnTo>
                  <a:pt x="1390" y="277"/>
                </a:lnTo>
                <a:lnTo>
                  <a:pt x="1397" y="279"/>
                </a:lnTo>
                <a:lnTo>
                  <a:pt x="1403" y="281"/>
                </a:lnTo>
                <a:lnTo>
                  <a:pt x="1411" y="286"/>
                </a:lnTo>
                <a:lnTo>
                  <a:pt x="1411" y="288"/>
                </a:lnTo>
                <a:lnTo>
                  <a:pt x="1412" y="288"/>
                </a:lnTo>
                <a:lnTo>
                  <a:pt x="1414" y="288"/>
                </a:lnTo>
                <a:lnTo>
                  <a:pt x="1415" y="288"/>
                </a:lnTo>
                <a:lnTo>
                  <a:pt x="1416" y="288"/>
                </a:lnTo>
                <a:lnTo>
                  <a:pt x="1416" y="289"/>
                </a:lnTo>
                <a:lnTo>
                  <a:pt x="1416" y="290"/>
                </a:lnTo>
                <a:lnTo>
                  <a:pt x="1416" y="292"/>
                </a:lnTo>
                <a:lnTo>
                  <a:pt x="1416" y="293"/>
                </a:lnTo>
                <a:lnTo>
                  <a:pt x="1418" y="294"/>
                </a:lnTo>
                <a:lnTo>
                  <a:pt x="1420" y="298"/>
                </a:lnTo>
                <a:lnTo>
                  <a:pt x="1420" y="299"/>
                </a:lnTo>
                <a:lnTo>
                  <a:pt x="1422" y="299"/>
                </a:lnTo>
                <a:lnTo>
                  <a:pt x="1422" y="301"/>
                </a:lnTo>
                <a:lnTo>
                  <a:pt x="1423" y="301"/>
                </a:lnTo>
                <a:lnTo>
                  <a:pt x="1423" y="302"/>
                </a:lnTo>
                <a:lnTo>
                  <a:pt x="1424" y="302"/>
                </a:lnTo>
                <a:lnTo>
                  <a:pt x="1424" y="303"/>
                </a:lnTo>
                <a:lnTo>
                  <a:pt x="1424" y="305"/>
                </a:lnTo>
                <a:lnTo>
                  <a:pt x="1426" y="305"/>
                </a:lnTo>
                <a:lnTo>
                  <a:pt x="1426" y="306"/>
                </a:lnTo>
                <a:lnTo>
                  <a:pt x="1426" y="307"/>
                </a:lnTo>
                <a:lnTo>
                  <a:pt x="1427" y="309"/>
                </a:lnTo>
                <a:lnTo>
                  <a:pt x="1426" y="310"/>
                </a:lnTo>
                <a:lnTo>
                  <a:pt x="1428" y="313"/>
                </a:lnTo>
                <a:lnTo>
                  <a:pt x="1431" y="315"/>
                </a:lnTo>
                <a:lnTo>
                  <a:pt x="1436" y="315"/>
                </a:lnTo>
                <a:lnTo>
                  <a:pt x="1437" y="316"/>
                </a:lnTo>
                <a:lnTo>
                  <a:pt x="1439" y="316"/>
                </a:lnTo>
                <a:lnTo>
                  <a:pt x="1439" y="318"/>
                </a:lnTo>
                <a:lnTo>
                  <a:pt x="1440" y="319"/>
                </a:lnTo>
                <a:lnTo>
                  <a:pt x="1441" y="319"/>
                </a:lnTo>
                <a:lnTo>
                  <a:pt x="1443" y="320"/>
                </a:lnTo>
                <a:lnTo>
                  <a:pt x="1444" y="320"/>
                </a:lnTo>
                <a:lnTo>
                  <a:pt x="1444" y="322"/>
                </a:lnTo>
                <a:lnTo>
                  <a:pt x="1445" y="322"/>
                </a:lnTo>
                <a:lnTo>
                  <a:pt x="1445" y="323"/>
                </a:lnTo>
                <a:lnTo>
                  <a:pt x="1446" y="323"/>
                </a:lnTo>
                <a:lnTo>
                  <a:pt x="1448" y="324"/>
                </a:lnTo>
                <a:lnTo>
                  <a:pt x="1449" y="326"/>
                </a:lnTo>
                <a:lnTo>
                  <a:pt x="1450" y="326"/>
                </a:lnTo>
                <a:lnTo>
                  <a:pt x="1450" y="324"/>
                </a:lnTo>
                <a:lnTo>
                  <a:pt x="1450" y="326"/>
                </a:lnTo>
                <a:lnTo>
                  <a:pt x="1452" y="326"/>
                </a:lnTo>
                <a:lnTo>
                  <a:pt x="1453" y="326"/>
                </a:lnTo>
                <a:lnTo>
                  <a:pt x="1454" y="326"/>
                </a:lnTo>
                <a:lnTo>
                  <a:pt x="1456" y="326"/>
                </a:lnTo>
                <a:lnTo>
                  <a:pt x="1457" y="326"/>
                </a:lnTo>
                <a:lnTo>
                  <a:pt x="1458" y="326"/>
                </a:lnTo>
                <a:lnTo>
                  <a:pt x="1458" y="327"/>
                </a:lnTo>
                <a:lnTo>
                  <a:pt x="1460" y="327"/>
                </a:lnTo>
                <a:lnTo>
                  <a:pt x="1461" y="327"/>
                </a:lnTo>
                <a:lnTo>
                  <a:pt x="1461" y="328"/>
                </a:lnTo>
                <a:lnTo>
                  <a:pt x="1462" y="328"/>
                </a:lnTo>
                <a:lnTo>
                  <a:pt x="1464" y="330"/>
                </a:lnTo>
                <a:lnTo>
                  <a:pt x="1464" y="328"/>
                </a:lnTo>
                <a:lnTo>
                  <a:pt x="1464" y="330"/>
                </a:lnTo>
                <a:lnTo>
                  <a:pt x="1465" y="330"/>
                </a:lnTo>
                <a:lnTo>
                  <a:pt x="1465" y="331"/>
                </a:lnTo>
                <a:lnTo>
                  <a:pt x="1466" y="331"/>
                </a:lnTo>
                <a:lnTo>
                  <a:pt x="1467" y="331"/>
                </a:lnTo>
                <a:lnTo>
                  <a:pt x="1467" y="332"/>
                </a:lnTo>
                <a:lnTo>
                  <a:pt x="1467" y="334"/>
                </a:lnTo>
                <a:lnTo>
                  <a:pt x="1469" y="334"/>
                </a:lnTo>
                <a:lnTo>
                  <a:pt x="1469" y="335"/>
                </a:lnTo>
                <a:lnTo>
                  <a:pt x="1469" y="336"/>
                </a:lnTo>
                <a:lnTo>
                  <a:pt x="1467" y="336"/>
                </a:lnTo>
                <a:lnTo>
                  <a:pt x="1466" y="336"/>
                </a:lnTo>
                <a:lnTo>
                  <a:pt x="1465" y="336"/>
                </a:lnTo>
                <a:lnTo>
                  <a:pt x="1464" y="336"/>
                </a:lnTo>
                <a:lnTo>
                  <a:pt x="1464" y="337"/>
                </a:lnTo>
                <a:lnTo>
                  <a:pt x="1465" y="337"/>
                </a:lnTo>
                <a:lnTo>
                  <a:pt x="1465" y="339"/>
                </a:lnTo>
                <a:lnTo>
                  <a:pt x="1465" y="340"/>
                </a:lnTo>
                <a:lnTo>
                  <a:pt x="1470" y="343"/>
                </a:lnTo>
                <a:lnTo>
                  <a:pt x="1471" y="343"/>
                </a:lnTo>
                <a:lnTo>
                  <a:pt x="1471" y="341"/>
                </a:lnTo>
                <a:lnTo>
                  <a:pt x="1473" y="341"/>
                </a:lnTo>
                <a:lnTo>
                  <a:pt x="1474" y="341"/>
                </a:lnTo>
                <a:lnTo>
                  <a:pt x="1475" y="341"/>
                </a:lnTo>
                <a:lnTo>
                  <a:pt x="1477" y="341"/>
                </a:lnTo>
                <a:lnTo>
                  <a:pt x="1478" y="341"/>
                </a:lnTo>
                <a:lnTo>
                  <a:pt x="1479" y="341"/>
                </a:lnTo>
                <a:lnTo>
                  <a:pt x="1479" y="343"/>
                </a:lnTo>
                <a:lnTo>
                  <a:pt x="1481" y="343"/>
                </a:lnTo>
                <a:lnTo>
                  <a:pt x="1481" y="344"/>
                </a:lnTo>
                <a:lnTo>
                  <a:pt x="1481" y="345"/>
                </a:lnTo>
                <a:lnTo>
                  <a:pt x="1481" y="347"/>
                </a:lnTo>
                <a:lnTo>
                  <a:pt x="1481" y="348"/>
                </a:lnTo>
                <a:lnTo>
                  <a:pt x="1482" y="348"/>
                </a:lnTo>
                <a:lnTo>
                  <a:pt x="1483" y="348"/>
                </a:lnTo>
                <a:lnTo>
                  <a:pt x="1484" y="348"/>
                </a:lnTo>
                <a:lnTo>
                  <a:pt x="1486" y="348"/>
                </a:lnTo>
                <a:lnTo>
                  <a:pt x="1486" y="349"/>
                </a:lnTo>
                <a:lnTo>
                  <a:pt x="1487" y="349"/>
                </a:lnTo>
                <a:lnTo>
                  <a:pt x="1488" y="351"/>
                </a:lnTo>
                <a:lnTo>
                  <a:pt x="1488" y="352"/>
                </a:lnTo>
                <a:lnTo>
                  <a:pt x="1492" y="353"/>
                </a:lnTo>
                <a:lnTo>
                  <a:pt x="1503" y="362"/>
                </a:lnTo>
                <a:lnTo>
                  <a:pt x="1507" y="366"/>
                </a:lnTo>
                <a:lnTo>
                  <a:pt x="1508" y="368"/>
                </a:lnTo>
                <a:lnTo>
                  <a:pt x="1511" y="370"/>
                </a:lnTo>
                <a:lnTo>
                  <a:pt x="1515" y="374"/>
                </a:lnTo>
                <a:lnTo>
                  <a:pt x="1516" y="375"/>
                </a:lnTo>
                <a:lnTo>
                  <a:pt x="1521" y="378"/>
                </a:lnTo>
                <a:lnTo>
                  <a:pt x="1528" y="382"/>
                </a:lnTo>
                <a:lnTo>
                  <a:pt x="1542" y="386"/>
                </a:lnTo>
                <a:lnTo>
                  <a:pt x="1553" y="392"/>
                </a:lnTo>
                <a:lnTo>
                  <a:pt x="1562" y="396"/>
                </a:lnTo>
                <a:lnTo>
                  <a:pt x="1571" y="399"/>
                </a:lnTo>
                <a:lnTo>
                  <a:pt x="1589" y="399"/>
                </a:lnTo>
                <a:lnTo>
                  <a:pt x="1605" y="399"/>
                </a:lnTo>
                <a:lnTo>
                  <a:pt x="1609" y="399"/>
                </a:lnTo>
                <a:lnTo>
                  <a:pt x="1613" y="395"/>
                </a:lnTo>
                <a:lnTo>
                  <a:pt x="1640" y="396"/>
                </a:lnTo>
                <a:lnTo>
                  <a:pt x="1642" y="396"/>
                </a:lnTo>
                <a:lnTo>
                  <a:pt x="1647" y="399"/>
                </a:lnTo>
                <a:lnTo>
                  <a:pt x="1648" y="399"/>
                </a:lnTo>
                <a:lnTo>
                  <a:pt x="1649" y="400"/>
                </a:lnTo>
                <a:lnTo>
                  <a:pt x="1649" y="402"/>
                </a:lnTo>
                <a:lnTo>
                  <a:pt x="1669" y="398"/>
                </a:lnTo>
                <a:lnTo>
                  <a:pt x="1681" y="405"/>
                </a:lnTo>
                <a:lnTo>
                  <a:pt x="1691" y="412"/>
                </a:lnTo>
                <a:lnTo>
                  <a:pt x="1693" y="420"/>
                </a:lnTo>
                <a:lnTo>
                  <a:pt x="1698" y="432"/>
                </a:lnTo>
                <a:lnTo>
                  <a:pt x="1708" y="438"/>
                </a:lnTo>
                <a:lnTo>
                  <a:pt x="1716" y="441"/>
                </a:lnTo>
                <a:lnTo>
                  <a:pt x="1725" y="446"/>
                </a:lnTo>
                <a:lnTo>
                  <a:pt x="1734" y="447"/>
                </a:lnTo>
                <a:lnTo>
                  <a:pt x="1737" y="449"/>
                </a:lnTo>
                <a:lnTo>
                  <a:pt x="1746" y="453"/>
                </a:lnTo>
                <a:lnTo>
                  <a:pt x="1748" y="455"/>
                </a:lnTo>
                <a:lnTo>
                  <a:pt x="1749" y="455"/>
                </a:lnTo>
                <a:lnTo>
                  <a:pt x="1750" y="455"/>
                </a:lnTo>
                <a:lnTo>
                  <a:pt x="1752" y="455"/>
                </a:lnTo>
                <a:lnTo>
                  <a:pt x="1752" y="457"/>
                </a:lnTo>
                <a:lnTo>
                  <a:pt x="1750" y="457"/>
                </a:lnTo>
                <a:lnTo>
                  <a:pt x="1750" y="458"/>
                </a:lnTo>
                <a:lnTo>
                  <a:pt x="1749" y="458"/>
                </a:lnTo>
                <a:lnTo>
                  <a:pt x="1754" y="467"/>
                </a:lnTo>
                <a:lnTo>
                  <a:pt x="1761" y="487"/>
                </a:lnTo>
                <a:lnTo>
                  <a:pt x="1766" y="513"/>
                </a:lnTo>
                <a:lnTo>
                  <a:pt x="1772" y="527"/>
                </a:lnTo>
                <a:lnTo>
                  <a:pt x="1782" y="544"/>
                </a:lnTo>
                <a:lnTo>
                  <a:pt x="1782" y="556"/>
                </a:lnTo>
                <a:lnTo>
                  <a:pt x="1782" y="570"/>
                </a:lnTo>
                <a:lnTo>
                  <a:pt x="1784" y="576"/>
                </a:lnTo>
                <a:lnTo>
                  <a:pt x="1787" y="585"/>
                </a:lnTo>
                <a:lnTo>
                  <a:pt x="1793" y="594"/>
                </a:lnTo>
                <a:lnTo>
                  <a:pt x="1812" y="603"/>
                </a:lnTo>
                <a:lnTo>
                  <a:pt x="1841" y="602"/>
                </a:lnTo>
                <a:lnTo>
                  <a:pt x="1851" y="608"/>
                </a:lnTo>
                <a:lnTo>
                  <a:pt x="1861" y="620"/>
                </a:lnTo>
                <a:lnTo>
                  <a:pt x="1864" y="631"/>
                </a:lnTo>
                <a:lnTo>
                  <a:pt x="1863" y="648"/>
                </a:lnTo>
                <a:lnTo>
                  <a:pt x="1858" y="659"/>
                </a:lnTo>
                <a:lnTo>
                  <a:pt x="1861" y="674"/>
                </a:lnTo>
                <a:lnTo>
                  <a:pt x="1858" y="710"/>
                </a:lnTo>
                <a:lnTo>
                  <a:pt x="1865" y="721"/>
                </a:lnTo>
                <a:lnTo>
                  <a:pt x="1873" y="730"/>
                </a:lnTo>
                <a:lnTo>
                  <a:pt x="1877" y="741"/>
                </a:lnTo>
                <a:lnTo>
                  <a:pt x="1878" y="748"/>
                </a:lnTo>
                <a:lnTo>
                  <a:pt x="1882" y="763"/>
                </a:lnTo>
                <a:lnTo>
                  <a:pt x="1888" y="771"/>
                </a:lnTo>
                <a:lnTo>
                  <a:pt x="1889" y="779"/>
                </a:lnTo>
                <a:lnTo>
                  <a:pt x="1892" y="790"/>
                </a:lnTo>
                <a:lnTo>
                  <a:pt x="1892" y="793"/>
                </a:lnTo>
                <a:lnTo>
                  <a:pt x="1905" y="802"/>
                </a:lnTo>
                <a:lnTo>
                  <a:pt x="1922" y="810"/>
                </a:lnTo>
                <a:lnTo>
                  <a:pt x="1926" y="811"/>
                </a:lnTo>
                <a:lnTo>
                  <a:pt x="1943" y="819"/>
                </a:lnTo>
                <a:lnTo>
                  <a:pt x="1953" y="827"/>
                </a:lnTo>
                <a:lnTo>
                  <a:pt x="1962" y="834"/>
                </a:lnTo>
                <a:lnTo>
                  <a:pt x="1962" y="835"/>
                </a:lnTo>
                <a:lnTo>
                  <a:pt x="1961" y="841"/>
                </a:lnTo>
                <a:lnTo>
                  <a:pt x="1964" y="847"/>
                </a:lnTo>
                <a:lnTo>
                  <a:pt x="1966" y="853"/>
                </a:lnTo>
                <a:lnTo>
                  <a:pt x="1968" y="860"/>
                </a:lnTo>
                <a:lnTo>
                  <a:pt x="1969" y="872"/>
                </a:lnTo>
                <a:lnTo>
                  <a:pt x="1969" y="873"/>
                </a:lnTo>
                <a:lnTo>
                  <a:pt x="1966" y="883"/>
                </a:lnTo>
                <a:lnTo>
                  <a:pt x="1964" y="890"/>
                </a:lnTo>
                <a:lnTo>
                  <a:pt x="1962" y="894"/>
                </a:lnTo>
                <a:lnTo>
                  <a:pt x="1961" y="900"/>
                </a:lnTo>
                <a:lnTo>
                  <a:pt x="1960" y="904"/>
                </a:lnTo>
                <a:lnTo>
                  <a:pt x="1960" y="909"/>
                </a:lnTo>
                <a:lnTo>
                  <a:pt x="1958" y="912"/>
                </a:lnTo>
                <a:lnTo>
                  <a:pt x="1958" y="915"/>
                </a:lnTo>
                <a:lnTo>
                  <a:pt x="1958" y="916"/>
                </a:lnTo>
                <a:lnTo>
                  <a:pt x="1957" y="919"/>
                </a:lnTo>
                <a:lnTo>
                  <a:pt x="1957" y="923"/>
                </a:lnTo>
                <a:lnTo>
                  <a:pt x="1956" y="924"/>
                </a:lnTo>
                <a:lnTo>
                  <a:pt x="1956" y="925"/>
                </a:lnTo>
                <a:lnTo>
                  <a:pt x="1954" y="928"/>
                </a:lnTo>
                <a:lnTo>
                  <a:pt x="1954" y="929"/>
                </a:lnTo>
                <a:lnTo>
                  <a:pt x="1953" y="932"/>
                </a:lnTo>
                <a:lnTo>
                  <a:pt x="1953" y="934"/>
                </a:lnTo>
                <a:lnTo>
                  <a:pt x="1952" y="937"/>
                </a:lnTo>
                <a:lnTo>
                  <a:pt x="1950" y="940"/>
                </a:lnTo>
                <a:lnTo>
                  <a:pt x="1950" y="942"/>
                </a:lnTo>
                <a:lnTo>
                  <a:pt x="1950" y="945"/>
                </a:lnTo>
                <a:lnTo>
                  <a:pt x="1949" y="946"/>
                </a:lnTo>
                <a:lnTo>
                  <a:pt x="1949" y="950"/>
                </a:lnTo>
                <a:lnTo>
                  <a:pt x="1945" y="950"/>
                </a:lnTo>
                <a:lnTo>
                  <a:pt x="1943" y="950"/>
                </a:lnTo>
                <a:lnTo>
                  <a:pt x="1939" y="950"/>
                </a:lnTo>
                <a:lnTo>
                  <a:pt x="1932" y="949"/>
                </a:lnTo>
                <a:lnTo>
                  <a:pt x="1927" y="947"/>
                </a:lnTo>
                <a:lnTo>
                  <a:pt x="1920" y="947"/>
                </a:lnTo>
                <a:lnTo>
                  <a:pt x="1911" y="947"/>
                </a:lnTo>
                <a:lnTo>
                  <a:pt x="1907" y="947"/>
                </a:lnTo>
                <a:lnTo>
                  <a:pt x="1901" y="950"/>
                </a:lnTo>
                <a:lnTo>
                  <a:pt x="1899" y="954"/>
                </a:lnTo>
                <a:lnTo>
                  <a:pt x="1886" y="949"/>
                </a:lnTo>
                <a:lnTo>
                  <a:pt x="1875" y="950"/>
                </a:lnTo>
                <a:lnTo>
                  <a:pt x="1864" y="947"/>
                </a:lnTo>
                <a:lnTo>
                  <a:pt x="1860" y="946"/>
                </a:lnTo>
                <a:lnTo>
                  <a:pt x="1858" y="946"/>
                </a:lnTo>
                <a:lnTo>
                  <a:pt x="1855" y="946"/>
                </a:lnTo>
                <a:lnTo>
                  <a:pt x="1854" y="945"/>
                </a:lnTo>
                <a:lnTo>
                  <a:pt x="1850" y="944"/>
                </a:lnTo>
                <a:lnTo>
                  <a:pt x="1844" y="942"/>
                </a:lnTo>
                <a:lnTo>
                  <a:pt x="1839" y="942"/>
                </a:lnTo>
                <a:lnTo>
                  <a:pt x="1837" y="941"/>
                </a:lnTo>
                <a:lnTo>
                  <a:pt x="1825" y="938"/>
                </a:lnTo>
                <a:lnTo>
                  <a:pt x="1824" y="938"/>
                </a:lnTo>
                <a:lnTo>
                  <a:pt x="1822" y="938"/>
                </a:lnTo>
                <a:lnTo>
                  <a:pt x="1820" y="937"/>
                </a:lnTo>
                <a:lnTo>
                  <a:pt x="1816" y="940"/>
                </a:lnTo>
                <a:lnTo>
                  <a:pt x="1810" y="942"/>
                </a:lnTo>
                <a:lnTo>
                  <a:pt x="1810" y="944"/>
                </a:lnTo>
                <a:lnTo>
                  <a:pt x="1809" y="944"/>
                </a:lnTo>
                <a:lnTo>
                  <a:pt x="1808" y="944"/>
                </a:lnTo>
                <a:lnTo>
                  <a:pt x="1806" y="945"/>
                </a:lnTo>
                <a:lnTo>
                  <a:pt x="1805" y="945"/>
                </a:lnTo>
                <a:lnTo>
                  <a:pt x="1804" y="945"/>
                </a:lnTo>
                <a:lnTo>
                  <a:pt x="1800" y="946"/>
                </a:lnTo>
                <a:lnTo>
                  <a:pt x="1799" y="947"/>
                </a:lnTo>
                <a:lnTo>
                  <a:pt x="1796" y="949"/>
                </a:lnTo>
                <a:lnTo>
                  <a:pt x="1793" y="949"/>
                </a:lnTo>
                <a:lnTo>
                  <a:pt x="1792" y="949"/>
                </a:lnTo>
                <a:lnTo>
                  <a:pt x="1791" y="949"/>
                </a:lnTo>
                <a:lnTo>
                  <a:pt x="1787" y="947"/>
                </a:lnTo>
                <a:lnTo>
                  <a:pt x="1776" y="941"/>
                </a:lnTo>
                <a:lnTo>
                  <a:pt x="1770" y="937"/>
                </a:lnTo>
                <a:lnTo>
                  <a:pt x="1766" y="938"/>
                </a:lnTo>
                <a:lnTo>
                  <a:pt x="1761" y="940"/>
                </a:lnTo>
                <a:lnTo>
                  <a:pt x="1759" y="940"/>
                </a:lnTo>
                <a:lnTo>
                  <a:pt x="1759" y="941"/>
                </a:lnTo>
                <a:lnTo>
                  <a:pt x="1758" y="941"/>
                </a:lnTo>
                <a:lnTo>
                  <a:pt x="1754" y="940"/>
                </a:lnTo>
                <a:lnTo>
                  <a:pt x="1752" y="940"/>
                </a:lnTo>
                <a:lnTo>
                  <a:pt x="1749" y="940"/>
                </a:lnTo>
                <a:lnTo>
                  <a:pt x="1748" y="940"/>
                </a:lnTo>
                <a:lnTo>
                  <a:pt x="1746" y="940"/>
                </a:lnTo>
                <a:lnTo>
                  <a:pt x="1744" y="938"/>
                </a:lnTo>
                <a:lnTo>
                  <a:pt x="1741" y="938"/>
                </a:lnTo>
                <a:lnTo>
                  <a:pt x="1740" y="938"/>
                </a:lnTo>
                <a:lnTo>
                  <a:pt x="1736" y="937"/>
                </a:lnTo>
                <a:lnTo>
                  <a:pt x="1732" y="937"/>
                </a:lnTo>
                <a:lnTo>
                  <a:pt x="1731" y="937"/>
                </a:lnTo>
                <a:lnTo>
                  <a:pt x="1728" y="937"/>
                </a:lnTo>
                <a:lnTo>
                  <a:pt x="1727" y="937"/>
                </a:lnTo>
                <a:lnTo>
                  <a:pt x="1725" y="936"/>
                </a:lnTo>
                <a:lnTo>
                  <a:pt x="1723" y="933"/>
                </a:lnTo>
                <a:lnTo>
                  <a:pt x="1721" y="933"/>
                </a:lnTo>
                <a:lnTo>
                  <a:pt x="1721" y="934"/>
                </a:lnTo>
                <a:lnTo>
                  <a:pt x="1720" y="936"/>
                </a:lnTo>
                <a:lnTo>
                  <a:pt x="1719" y="937"/>
                </a:lnTo>
                <a:lnTo>
                  <a:pt x="1717" y="937"/>
                </a:lnTo>
                <a:lnTo>
                  <a:pt x="1717" y="938"/>
                </a:lnTo>
                <a:lnTo>
                  <a:pt x="1716" y="938"/>
                </a:lnTo>
                <a:lnTo>
                  <a:pt x="1715" y="940"/>
                </a:lnTo>
                <a:lnTo>
                  <a:pt x="1715" y="938"/>
                </a:lnTo>
                <a:lnTo>
                  <a:pt x="1714" y="937"/>
                </a:lnTo>
                <a:lnTo>
                  <a:pt x="1712" y="936"/>
                </a:lnTo>
                <a:lnTo>
                  <a:pt x="1712" y="934"/>
                </a:lnTo>
                <a:lnTo>
                  <a:pt x="1711" y="934"/>
                </a:lnTo>
                <a:lnTo>
                  <a:pt x="1711" y="933"/>
                </a:lnTo>
                <a:lnTo>
                  <a:pt x="1711" y="932"/>
                </a:lnTo>
                <a:lnTo>
                  <a:pt x="1710" y="933"/>
                </a:lnTo>
                <a:lnTo>
                  <a:pt x="1707" y="934"/>
                </a:lnTo>
                <a:lnTo>
                  <a:pt x="1707" y="936"/>
                </a:lnTo>
                <a:lnTo>
                  <a:pt x="1706" y="936"/>
                </a:lnTo>
                <a:lnTo>
                  <a:pt x="1704" y="936"/>
                </a:lnTo>
                <a:lnTo>
                  <a:pt x="1702" y="936"/>
                </a:lnTo>
                <a:lnTo>
                  <a:pt x="1700" y="936"/>
                </a:lnTo>
                <a:lnTo>
                  <a:pt x="1699" y="932"/>
                </a:lnTo>
                <a:lnTo>
                  <a:pt x="1698" y="930"/>
                </a:lnTo>
                <a:lnTo>
                  <a:pt x="1698" y="929"/>
                </a:lnTo>
                <a:lnTo>
                  <a:pt x="1698" y="928"/>
                </a:lnTo>
                <a:lnTo>
                  <a:pt x="1697" y="926"/>
                </a:lnTo>
                <a:lnTo>
                  <a:pt x="1697" y="925"/>
                </a:lnTo>
                <a:lnTo>
                  <a:pt x="1694" y="920"/>
                </a:lnTo>
                <a:lnTo>
                  <a:pt x="1693" y="916"/>
                </a:lnTo>
                <a:lnTo>
                  <a:pt x="1693" y="915"/>
                </a:lnTo>
                <a:lnTo>
                  <a:pt x="1691" y="912"/>
                </a:lnTo>
                <a:lnTo>
                  <a:pt x="1691" y="911"/>
                </a:lnTo>
                <a:lnTo>
                  <a:pt x="1691" y="909"/>
                </a:lnTo>
                <a:lnTo>
                  <a:pt x="1690" y="909"/>
                </a:lnTo>
                <a:lnTo>
                  <a:pt x="1690" y="908"/>
                </a:lnTo>
                <a:lnTo>
                  <a:pt x="1689" y="906"/>
                </a:lnTo>
                <a:lnTo>
                  <a:pt x="1687" y="902"/>
                </a:lnTo>
                <a:lnTo>
                  <a:pt x="1686" y="899"/>
                </a:lnTo>
                <a:lnTo>
                  <a:pt x="1685" y="896"/>
                </a:lnTo>
                <a:lnTo>
                  <a:pt x="1683" y="894"/>
                </a:lnTo>
                <a:lnTo>
                  <a:pt x="1680" y="890"/>
                </a:lnTo>
                <a:lnTo>
                  <a:pt x="1677" y="886"/>
                </a:lnTo>
                <a:lnTo>
                  <a:pt x="1677" y="885"/>
                </a:lnTo>
                <a:lnTo>
                  <a:pt x="1676" y="883"/>
                </a:lnTo>
                <a:lnTo>
                  <a:pt x="1672" y="882"/>
                </a:lnTo>
                <a:lnTo>
                  <a:pt x="1670" y="881"/>
                </a:lnTo>
                <a:lnTo>
                  <a:pt x="1669" y="881"/>
                </a:lnTo>
                <a:lnTo>
                  <a:pt x="1668" y="879"/>
                </a:lnTo>
                <a:lnTo>
                  <a:pt x="1664" y="875"/>
                </a:lnTo>
                <a:lnTo>
                  <a:pt x="1662" y="874"/>
                </a:lnTo>
                <a:lnTo>
                  <a:pt x="1657" y="870"/>
                </a:lnTo>
                <a:lnTo>
                  <a:pt x="1657" y="869"/>
                </a:lnTo>
                <a:lnTo>
                  <a:pt x="1656" y="869"/>
                </a:lnTo>
                <a:lnTo>
                  <a:pt x="1655" y="869"/>
                </a:lnTo>
                <a:lnTo>
                  <a:pt x="1653" y="869"/>
                </a:lnTo>
                <a:lnTo>
                  <a:pt x="1651" y="869"/>
                </a:lnTo>
                <a:lnTo>
                  <a:pt x="1647" y="869"/>
                </a:lnTo>
                <a:lnTo>
                  <a:pt x="1643" y="869"/>
                </a:lnTo>
                <a:lnTo>
                  <a:pt x="1635" y="869"/>
                </a:lnTo>
                <a:lnTo>
                  <a:pt x="1630" y="870"/>
                </a:lnTo>
                <a:lnTo>
                  <a:pt x="1623" y="870"/>
                </a:lnTo>
                <a:lnTo>
                  <a:pt x="1622" y="870"/>
                </a:lnTo>
                <a:lnTo>
                  <a:pt x="1617" y="872"/>
                </a:lnTo>
                <a:lnTo>
                  <a:pt x="1614" y="872"/>
                </a:lnTo>
                <a:lnTo>
                  <a:pt x="1613" y="872"/>
                </a:lnTo>
                <a:lnTo>
                  <a:pt x="1610" y="872"/>
                </a:lnTo>
                <a:lnTo>
                  <a:pt x="1609" y="872"/>
                </a:lnTo>
                <a:lnTo>
                  <a:pt x="1598" y="870"/>
                </a:lnTo>
                <a:lnTo>
                  <a:pt x="1597" y="870"/>
                </a:lnTo>
                <a:lnTo>
                  <a:pt x="1597" y="869"/>
                </a:lnTo>
                <a:lnTo>
                  <a:pt x="1592" y="868"/>
                </a:lnTo>
                <a:lnTo>
                  <a:pt x="1581" y="864"/>
                </a:lnTo>
                <a:lnTo>
                  <a:pt x="1576" y="861"/>
                </a:lnTo>
                <a:lnTo>
                  <a:pt x="1573" y="861"/>
                </a:lnTo>
                <a:lnTo>
                  <a:pt x="1572" y="857"/>
                </a:lnTo>
                <a:lnTo>
                  <a:pt x="1571" y="856"/>
                </a:lnTo>
                <a:lnTo>
                  <a:pt x="1571" y="854"/>
                </a:lnTo>
                <a:lnTo>
                  <a:pt x="1570" y="854"/>
                </a:lnTo>
                <a:lnTo>
                  <a:pt x="1568" y="854"/>
                </a:lnTo>
                <a:lnTo>
                  <a:pt x="1567" y="854"/>
                </a:lnTo>
                <a:lnTo>
                  <a:pt x="1566" y="856"/>
                </a:lnTo>
                <a:lnTo>
                  <a:pt x="1562" y="856"/>
                </a:lnTo>
                <a:lnTo>
                  <a:pt x="1560" y="856"/>
                </a:lnTo>
                <a:lnTo>
                  <a:pt x="1559" y="856"/>
                </a:lnTo>
                <a:lnTo>
                  <a:pt x="1558" y="854"/>
                </a:lnTo>
                <a:lnTo>
                  <a:pt x="1551" y="853"/>
                </a:lnTo>
                <a:lnTo>
                  <a:pt x="1547" y="853"/>
                </a:lnTo>
                <a:lnTo>
                  <a:pt x="1546" y="853"/>
                </a:lnTo>
                <a:lnTo>
                  <a:pt x="1537" y="852"/>
                </a:lnTo>
                <a:lnTo>
                  <a:pt x="1530" y="851"/>
                </a:lnTo>
                <a:lnTo>
                  <a:pt x="1524" y="849"/>
                </a:lnTo>
                <a:lnTo>
                  <a:pt x="1520" y="848"/>
                </a:lnTo>
                <a:lnTo>
                  <a:pt x="1518" y="847"/>
                </a:lnTo>
                <a:lnTo>
                  <a:pt x="1516" y="845"/>
                </a:lnTo>
                <a:lnTo>
                  <a:pt x="1513" y="844"/>
                </a:lnTo>
                <a:lnTo>
                  <a:pt x="1512" y="844"/>
                </a:lnTo>
                <a:lnTo>
                  <a:pt x="1509" y="843"/>
                </a:lnTo>
                <a:lnTo>
                  <a:pt x="1507" y="841"/>
                </a:lnTo>
                <a:lnTo>
                  <a:pt x="1505" y="839"/>
                </a:lnTo>
                <a:lnTo>
                  <a:pt x="1504" y="837"/>
                </a:lnTo>
                <a:lnTo>
                  <a:pt x="1501" y="834"/>
                </a:lnTo>
                <a:lnTo>
                  <a:pt x="1500" y="832"/>
                </a:lnTo>
                <a:lnTo>
                  <a:pt x="1500" y="831"/>
                </a:lnTo>
                <a:lnTo>
                  <a:pt x="1496" y="830"/>
                </a:lnTo>
                <a:lnTo>
                  <a:pt x="1495" y="828"/>
                </a:lnTo>
                <a:lnTo>
                  <a:pt x="1494" y="827"/>
                </a:lnTo>
                <a:lnTo>
                  <a:pt x="1492" y="826"/>
                </a:lnTo>
                <a:lnTo>
                  <a:pt x="1491" y="824"/>
                </a:lnTo>
                <a:lnTo>
                  <a:pt x="1491" y="823"/>
                </a:lnTo>
                <a:lnTo>
                  <a:pt x="1491" y="822"/>
                </a:lnTo>
                <a:lnTo>
                  <a:pt x="1491" y="820"/>
                </a:lnTo>
                <a:lnTo>
                  <a:pt x="1491" y="819"/>
                </a:lnTo>
                <a:lnTo>
                  <a:pt x="1491" y="818"/>
                </a:lnTo>
                <a:lnTo>
                  <a:pt x="1490" y="817"/>
                </a:lnTo>
                <a:lnTo>
                  <a:pt x="1490" y="815"/>
                </a:lnTo>
                <a:lnTo>
                  <a:pt x="1490" y="814"/>
                </a:lnTo>
                <a:lnTo>
                  <a:pt x="1490" y="813"/>
                </a:lnTo>
                <a:lnTo>
                  <a:pt x="1488" y="813"/>
                </a:lnTo>
                <a:lnTo>
                  <a:pt x="1490" y="813"/>
                </a:lnTo>
                <a:lnTo>
                  <a:pt x="1488" y="813"/>
                </a:lnTo>
                <a:lnTo>
                  <a:pt x="1488" y="811"/>
                </a:lnTo>
                <a:lnTo>
                  <a:pt x="1488" y="810"/>
                </a:lnTo>
                <a:lnTo>
                  <a:pt x="1487" y="810"/>
                </a:lnTo>
                <a:lnTo>
                  <a:pt x="1487" y="809"/>
                </a:lnTo>
                <a:lnTo>
                  <a:pt x="1487" y="807"/>
                </a:lnTo>
                <a:lnTo>
                  <a:pt x="1487" y="806"/>
                </a:lnTo>
                <a:lnTo>
                  <a:pt x="1487" y="805"/>
                </a:lnTo>
                <a:lnTo>
                  <a:pt x="1486" y="805"/>
                </a:lnTo>
                <a:lnTo>
                  <a:pt x="1484" y="805"/>
                </a:lnTo>
                <a:lnTo>
                  <a:pt x="1483" y="805"/>
                </a:lnTo>
                <a:lnTo>
                  <a:pt x="1481" y="801"/>
                </a:lnTo>
                <a:lnTo>
                  <a:pt x="1481" y="800"/>
                </a:lnTo>
                <a:lnTo>
                  <a:pt x="1481" y="798"/>
                </a:lnTo>
                <a:lnTo>
                  <a:pt x="1481" y="797"/>
                </a:lnTo>
                <a:lnTo>
                  <a:pt x="1481" y="796"/>
                </a:lnTo>
                <a:lnTo>
                  <a:pt x="1479" y="796"/>
                </a:lnTo>
                <a:lnTo>
                  <a:pt x="1479" y="794"/>
                </a:lnTo>
                <a:lnTo>
                  <a:pt x="1479" y="793"/>
                </a:lnTo>
                <a:lnTo>
                  <a:pt x="1479" y="792"/>
                </a:lnTo>
                <a:lnTo>
                  <a:pt x="1479" y="790"/>
                </a:lnTo>
                <a:lnTo>
                  <a:pt x="1479" y="789"/>
                </a:lnTo>
                <a:lnTo>
                  <a:pt x="1479" y="788"/>
                </a:lnTo>
                <a:lnTo>
                  <a:pt x="1478" y="788"/>
                </a:lnTo>
                <a:lnTo>
                  <a:pt x="1478" y="786"/>
                </a:lnTo>
                <a:lnTo>
                  <a:pt x="1477" y="785"/>
                </a:lnTo>
                <a:lnTo>
                  <a:pt x="1475" y="785"/>
                </a:lnTo>
                <a:lnTo>
                  <a:pt x="1474" y="785"/>
                </a:lnTo>
                <a:lnTo>
                  <a:pt x="1473" y="785"/>
                </a:lnTo>
                <a:lnTo>
                  <a:pt x="1473" y="784"/>
                </a:lnTo>
                <a:lnTo>
                  <a:pt x="1471" y="784"/>
                </a:lnTo>
                <a:lnTo>
                  <a:pt x="1471" y="782"/>
                </a:lnTo>
                <a:lnTo>
                  <a:pt x="1471" y="781"/>
                </a:lnTo>
                <a:lnTo>
                  <a:pt x="1471" y="780"/>
                </a:lnTo>
                <a:lnTo>
                  <a:pt x="1473" y="780"/>
                </a:lnTo>
                <a:lnTo>
                  <a:pt x="1471" y="780"/>
                </a:lnTo>
                <a:lnTo>
                  <a:pt x="1473" y="780"/>
                </a:lnTo>
                <a:lnTo>
                  <a:pt x="1471" y="779"/>
                </a:lnTo>
                <a:lnTo>
                  <a:pt x="1471" y="777"/>
                </a:lnTo>
                <a:lnTo>
                  <a:pt x="1473" y="777"/>
                </a:lnTo>
                <a:lnTo>
                  <a:pt x="1471" y="776"/>
                </a:lnTo>
                <a:lnTo>
                  <a:pt x="1471" y="775"/>
                </a:lnTo>
                <a:lnTo>
                  <a:pt x="1471" y="773"/>
                </a:lnTo>
                <a:lnTo>
                  <a:pt x="1470" y="773"/>
                </a:lnTo>
                <a:lnTo>
                  <a:pt x="1470" y="772"/>
                </a:lnTo>
                <a:lnTo>
                  <a:pt x="1469" y="772"/>
                </a:lnTo>
                <a:lnTo>
                  <a:pt x="1469" y="771"/>
                </a:lnTo>
                <a:lnTo>
                  <a:pt x="1469" y="769"/>
                </a:lnTo>
                <a:lnTo>
                  <a:pt x="1467" y="769"/>
                </a:lnTo>
                <a:lnTo>
                  <a:pt x="1467" y="768"/>
                </a:lnTo>
                <a:lnTo>
                  <a:pt x="1467" y="767"/>
                </a:lnTo>
                <a:lnTo>
                  <a:pt x="1467" y="765"/>
                </a:lnTo>
                <a:lnTo>
                  <a:pt x="1467" y="764"/>
                </a:lnTo>
                <a:lnTo>
                  <a:pt x="1467" y="763"/>
                </a:lnTo>
                <a:lnTo>
                  <a:pt x="1467" y="762"/>
                </a:lnTo>
                <a:lnTo>
                  <a:pt x="1466" y="762"/>
                </a:lnTo>
                <a:lnTo>
                  <a:pt x="1466" y="760"/>
                </a:lnTo>
                <a:lnTo>
                  <a:pt x="1466" y="759"/>
                </a:lnTo>
                <a:lnTo>
                  <a:pt x="1465" y="759"/>
                </a:lnTo>
                <a:lnTo>
                  <a:pt x="1465" y="758"/>
                </a:lnTo>
                <a:lnTo>
                  <a:pt x="1465" y="756"/>
                </a:lnTo>
                <a:lnTo>
                  <a:pt x="1465" y="755"/>
                </a:lnTo>
                <a:lnTo>
                  <a:pt x="1465" y="754"/>
                </a:lnTo>
                <a:lnTo>
                  <a:pt x="1465" y="752"/>
                </a:lnTo>
                <a:lnTo>
                  <a:pt x="1464" y="751"/>
                </a:lnTo>
                <a:lnTo>
                  <a:pt x="1464" y="750"/>
                </a:lnTo>
                <a:lnTo>
                  <a:pt x="1464" y="748"/>
                </a:lnTo>
                <a:lnTo>
                  <a:pt x="1464" y="747"/>
                </a:lnTo>
                <a:lnTo>
                  <a:pt x="1462" y="747"/>
                </a:lnTo>
                <a:lnTo>
                  <a:pt x="1462" y="746"/>
                </a:lnTo>
                <a:lnTo>
                  <a:pt x="1462" y="745"/>
                </a:lnTo>
                <a:lnTo>
                  <a:pt x="1462" y="743"/>
                </a:lnTo>
                <a:lnTo>
                  <a:pt x="1462" y="742"/>
                </a:lnTo>
                <a:lnTo>
                  <a:pt x="1462" y="741"/>
                </a:lnTo>
                <a:lnTo>
                  <a:pt x="1461" y="741"/>
                </a:lnTo>
                <a:lnTo>
                  <a:pt x="1461" y="742"/>
                </a:lnTo>
                <a:lnTo>
                  <a:pt x="1460" y="741"/>
                </a:lnTo>
                <a:lnTo>
                  <a:pt x="1460" y="739"/>
                </a:lnTo>
                <a:lnTo>
                  <a:pt x="1458" y="739"/>
                </a:lnTo>
                <a:lnTo>
                  <a:pt x="1458" y="738"/>
                </a:lnTo>
                <a:lnTo>
                  <a:pt x="1458" y="737"/>
                </a:lnTo>
                <a:lnTo>
                  <a:pt x="1457" y="735"/>
                </a:lnTo>
                <a:lnTo>
                  <a:pt x="1457" y="737"/>
                </a:lnTo>
                <a:lnTo>
                  <a:pt x="1457" y="738"/>
                </a:lnTo>
                <a:lnTo>
                  <a:pt x="1456" y="739"/>
                </a:lnTo>
                <a:lnTo>
                  <a:pt x="1454" y="741"/>
                </a:lnTo>
                <a:lnTo>
                  <a:pt x="1453" y="741"/>
                </a:lnTo>
                <a:lnTo>
                  <a:pt x="1453" y="742"/>
                </a:lnTo>
                <a:lnTo>
                  <a:pt x="1452" y="742"/>
                </a:lnTo>
                <a:lnTo>
                  <a:pt x="1452" y="741"/>
                </a:lnTo>
                <a:lnTo>
                  <a:pt x="1453" y="741"/>
                </a:lnTo>
                <a:lnTo>
                  <a:pt x="1453" y="739"/>
                </a:lnTo>
                <a:lnTo>
                  <a:pt x="1452" y="739"/>
                </a:lnTo>
                <a:lnTo>
                  <a:pt x="1450" y="739"/>
                </a:lnTo>
                <a:lnTo>
                  <a:pt x="1450" y="741"/>
                </a:lnTo>
                <a:lnTo>
                  <a:pt x="1449" y="741"/>
                </a:lnTo>
                <a:lnTo>
                  <a:pt x="1449" y="742"/>
                </a:lnTo>
                <a:lnTo>
                  <a:pt x="1449" y="741"/>
                </a:lnTo>
                <a:lnTo>
                  <a:pt x="1448" y="741"/>
                </a:lnTo>
                <a:lnTo>
                  <a:pt x="1448" y="739"/>
                </a:lnTo>
                <a:lnTo>
                  <a:pt x="1446" y="739"/>
                </a:lnTo>
                <a:lnTo>
                  <a:pt x="1446" y="741"/>
                </a:lnTo>
                <a:lnTo>
                  <a:pt x="1445" y="741"/>
                </a:lnTo>
                <a:lnTo>
                  <a:pt x="1444" y="741"/>
                </a:lnTo>
                <a:lnTo>
                  <a:pt x="1444" y="742"/>
                </a:lnTo>
                <a:lnTo>
                  <a:pt x="1445" y="743"/>
                </a:lnTo>
                <a:lnTo>
                  <a:pt x="1445" y="745"/>
                </a:lnTo>
                <a:lnTo>
                  <a:pt x="1446" y="745"/>
                </a:lnTo>
                <a:lnTo>
                  <a:pt x="1446" y="746"/>
                </a:lnTo>
                <a:lnTo>
                  <a:pt x="1448" y="746"/>
                </a:lnTo>
                <a:lnTo>
                  <a:pt x="1448" y="747"/>
                </a:lnTo>
                <a:lnTo>
                  <a:pt x="1448" y="748"/>
                </a:lnTo>
                <a:lnTo>
                  <a:pt x="1446" y="747"/>
                </a:lnTo>
                <a:lnTo>
                  <a:pt x="1445" y="747"/>
                </a:lnTo>
                <a:lnTo>
                  <a:pt x="1444" y="746"/>
                </a:lnTo>
                <a:lnTo>
                  <a:pt x="1444" y="747"/>
                </a:lnTo>
                <a:lnTo>
                  <a:pt x="1443" y="747"/>
                </a:lnTo>
                <a:lnTo>
                  <a:pt x="1443" y="746"/>
                </a:lnTo>
                <a:lnTo>
                  <a:pt x="1443" y="745"/>
                </a:lnTo>
                <a:lnTo>
                  <a:pt x="1443" y="743"/>
                </a:lnTo>
                <a:lnTo>
                  <a:pt x="1441" y="743"/>
                </a:lnTo>
                <a:lnTo>
                  <a:pt x="1440" y="745"/>
                </a:lnTo>
                <a:lnTo>
                  <a:pt x="1439" y="746"/>
                </a:lnTo>
                <a:lnTo>
                  <a:pt x="1439" y="745"/>
                </a:lnTo>
                <a:lnTo>
                  <a:pt x="1439" y="743"/>
                </a:lnTo>
                <a:lnTo>
                  <a:pt x="1437" y="743"/>
                </a:lnTo>
                <a:lnTo>
                  <a:pt x="1437" y="742"/>
                </a:lnTo>
                <a:lnTo>
                  <a:pt x="1437" y="741"/>
                </a:lnTo>
                <a:lnTo>
                  <a:pt x="1439" y="741"/>
                </a:lnTo>
                <a:lnTo>
                  <a:pt x="1439" y="739"/>
                </a:lnTo>
                <a:lnTo>
                  <a:pt x="1439" y="738"/>
                </a:lnTo>
                <a:lnTo>
                  <a:pt x="1437" y="738"/>
                </a:lnTo>
                <a:lnTo>
                  <a:pt x="1437" y="739"/>
                </a:lnTo>
                <a:lnTo>
                  <a:pt x="1436" y="739"/>
                </a:lnTo>
                <a:lnTo>
                  <a:pt x="1437" y="739"/>
                </a:lnTo>
                <a:lnTo>
                  <a:pt x="1437" y="738"/>
                </a:lnTo>
                <a:lnTo>
                  <a:pt x="1437" y="737"/>
                </a:lnTo>
                <a:lnTo>
                  <a:pt x="1437" y="735"/>
                </a:lnTo>
                <a:lnTo>
                  <a:pt x="1437" y="734"/>
                </a:lnTo>
                <a:lnTo>
                  <a:pt x="1439" y="734"/>
                </a:lnTo>
                <a:lnTo>
                  <a:pt x="1439" y="733"/>
                </a:lnTo>
                <a:lnTo>
                  <a:pt x="1437" y="733"/>
                </a:lnTo>
                <a:lnTo>
                  <a:pt x="1436" y="734"/>
                </a:lnTo>
                <a:lnTo>
                  <a:pt x="1436" y="733"/>
                </a:lnTo>
                <a:lnTo>
                  <a:pt x="1435" y="733"/>
                </a:lnTo>
                <a:lnTo>
                  <a:pt x="1433" y="733"/>
                </a:lnTo>
                <a:lnTo>
                  <a:pt x="1433" y="731"/>
                </a:lnTo>
                <a:lnTo>
                  <a:pt x="1432" y="731"/>
                </a:lnTo>
                <a:lnTo>
                  <a:pt x="1432" y="733"/>
                </a:lnTo>
                <a:lnTo>
                  <a:pt x="1432" y="734"/>
                </a:lnTo>
                <a:lnTo>
                  <a:pt x="1433" y="734"/>
                </a:lnTo>
                <a:lnTo>
                  <a:pt x="1433" y="735"/>
                </a:lnTo>
                <a:lnTo>
                  <a:pt x="1432" y="735"/>
                </a:lnTo>
                <a:lnTo>
                  <a:pt x="1432" y="737"/>
                </a:lnTo>
                <a:lnTo>
                  <a:pt x="1431" y="737"/>
                </a:lnTo>
                <a:lnTo>
                  <a:pt x="1429" y="737"/>
                </a:lnTo>
                <a:lnTo>
                  <a:pt x="1428" y="737"/>
                </a:lnTo>
                <a:lnTo>
                  <a:pt x="1428" y="738"/>
                </a:lnTo>
                <a:lnTo>
                  <a:pt x="1429" y="738"/>
                </a:lnTo>
                <a:lnTo>
                  <a:pt x="1429" y="739"/>
                </a:lnTo>
                <a:lnTo>
                  <a:pt x="1428" y="739"/>
                </a:lnTo>
                <a:lnTo>
                  <a:pt x="1427" y="743"/>
                </a:lnTo>
                <a:lnTo>
                  <a:pt x="1426" y="743"/>
                </a:lnTo>
                <a:lnTo>
                  <a:pt x="1426" y="742"/>
                </a:lnTo>
                <a:lnTo>
                  <a:pt x="1426" y="743"/>
                </a:lnTo>
                <a:lnTo>
                  <a:pt x="1424" y="743"/>
                </a:lnTo>
                <a:lnTo>
                  <a:pt x="1424" y="745"/>
                </a:lnTo>
                <a:lnTo>
                  <a:pt x="1423" y="745"/>
                </a:lnTo>
                <a:lnTo>
                  <a:pt x="1422" y="745"/>
                </a:lnTo>
                <a:lnTo>
                  <a:pt x="1420" y="745"/>
                </a:lnTo>
                <a:lnTo>
                  <a:pt x="1420" y="746"/>
                </a:lnTo>
                <a:lnTo>
                  <a:pt x="1419" y="747"/>
                </a:lnTo>
                <a:lnTo>
                  <a:pt x="1418" y="747"/>
                </a:lnTo>
                <a:lnTo>
                  <a:pt x="1418" y="748"/>
                </a:lnTo>
                <a:lnTo>
                  <a:pt x="1416" y="748"/>
                </a:lnTo>
                <a:lnTo>
                  <a:pt x="1416" y="747"/>
                </a:lnTo>
                <a:lnTo>
                  <a:pt x="1415" y="747"/>
                </a:lnTo>
                <a:lnTo>
                  <a:pt x="1414" y="747"/>
                </a:lnTo>
                <a:lnTo>
                  <a:pt x="1412" y="747"/>
                </a:lnTo>
                <a:lnTo>
                  <a:pt x="1411" y="747"/>
                </a:lnTo>
                <a:lnTo>
                  <a:pt x="1410" y="747"/>
                </a:lnTo>
                <a:lnTo>
                  <a:pt x="1389" y="748"/>
                </a:lnTo>
                <a:lnTo>
                  <a:pt x="1388" y="748"/>
                </a:lnTo>
                <a:lnTo>
                  <a:pt x="1388" y="750"/>
                </a:lnTo>
                <a:lnTo>
                  <a:pt x="1386" y="748"/>
                </a:lnTo>
                <a:lnTo>
                  <a:pt x="1386" y="750"/>
                </a:lnTo>
                <a:lnTo>
                  <a:pt x="1385" y="750"/>
                </a:lnTo>
                <a:lnTo>
                  <a:pt x="1385" y="751"/>
                </a:lnTo>
                <a:lnTo>
                  <a:pt x="1384" y="751"/>
                </a:lnTo>
                <a:lnTo>
                  <a:pt x="1384" y="750"/>
                </a:lnTo>
                <a:lnTo>
                  <a:pt x="1384" y="751"/>
                </a:lnTo>
                <a:lnTo>
                  <a:pt x="1384" y="752"/>
                </a:lnTo>
                <a:lnTo>
                  <a:pt x="1382" y="752"/>
                </a:lnTo>
                <a:lnTo>
                  <a:pt x="1382" y="754"/>
                </a:lnTo>
                <a:lnTo>
                  <a:pt x="1382" y="755"/>
                </a:lnTo>
                <a:lnTo>
                  <a:pt x="1381" y="755"/>
                </a:lnTo>
                <a:lnTo>
                  <a:pt x="1381" y="756"/>
                </a:lnTo>
                <a:lnTo>
                  <a:pt x="1380" y="756"/>
                </a:lnTo>
                <a:lnTo>
                  <a:pt x="1380" y="758"/>
                </a:lnTo>
                <a:lnTo>
                  <a:pt x="1378" y="758"/>
                </a:lnTo>
                <a:lnTo>
                  <a:pt x="1378" y="759"/>
                </a:lnTo>
                <a:lnTo>
                  <a:pt x="1378" y="760"/>
                </a:lnTo>
                <a:lnTo>
                  <a:pt x="1377" y="760"/>
                </a:lnTo>
                <a:lnTo>
                  <a:pt x="1376" y="760"/>
                </a:lnTo>
                <a:lnTo>
                  <a:pt x="1374" y="760"/>
                </a:lnTo>
                <a:lnTo>
                  <a:pt x="1373" y="760"/>
                </a:lnTo>
                <a:lnTo>
                  <a:pt x="1372" y="760"/>
                </a:lnTo>
                <a:lnTo>
                  <a:pt x="1372" y="762"/>
                </a:lnTo>
                <a:lnTo>
                  <a:pt x="1372" y="760"/>
                </a:lnTo>
                <a:lnTo>
                  <a:pt x="1371" y="760"/>
                </a:lnTo>
                <a:lnTo>
                  <a:pt x="1371" y="759"/>
                </a:lnTo>
                <a:lnTo>
                  <a:pt x="1369" y="759"/>
                </a:lnTo>
                <a:lnTo>
                  <a:pt x="1368" y="759"/>
                </a:lnTo>
                <a:lnTo>
                  <a:pt x="1368" y="758"/>
                </a:lnTo>
                <a:lnTo>
                  <a:pt x="1367" y="758"/>
                </a:lnTo>
                <a:lnTo>
                  <a:pt x="1367" y="759"/>
                </a:lnTo>
                <a:lnTo>
                  <a:pt x="1365" y="759"/>
                </a:lnTo>
                <a:lnTo>
                  <a:pt x="1365" y="758"/>
                </a:lnTo>
                <a:lnTo>
                  <a:pt x="1365" y="756"/>
                </a:lnTo>
                <a:lnTo>
                  <a:pt x="1365" y="755"/>
                </a:lnTo>
                <a:lnTo>
                  <a:pt x="1364" y="755"/>
                </a:lnTo>
                <a:lnTo>
                  <a:pt x="1364" y="754"/>
                </a:lnTo>
                <a:lnTo>
                  <a:pt x="1364" y="755"/>
                </a:lnTo>
                <a:lnTo>
                  <a:pt x="1363" y="755"/>
                </a:lnTo>
                <a:lnTo>
                  <a:pt x="1363" y="756"/>
                </a:lnTo>
                <a:lnTo>
                  <a:pt x="1361" y="756"/>
                </a:lnTo>
                <a:lnTo>
                  <a:pt x="1360" y="756"/>
                </a:lnTo>
                <a:lnTo>
                  <a:pt x="1360" y="758"/>
                </a:lnTo>
                <a:lnTo>
                  <a:pt x="1360" y="759"/>
                </a:lnTo>
                <a:lnTo>
                  <a:pt x="1359" y="759"/>
                </a:lnTo>
                <a:lnTo>
                  <a:pt x="1359" y="760"/>
                </a:lnTo>
                <a:lnTo>
                  <a:pt x="1357" y="760"/>
                </a:lnTo>
                <a:lnTo>
                  <a:pt x="1357" y="759"/>
                </a:lnTo>
                <a:lnTo>
                  <a:pt x="1356" y="759"/>
                </a:lnTo>
                <a:lnTo>
                  <a:pt x="1356" y="758"/>
                </a:lnTo>
                <a:lnTo>
                  <a:pt x="1357" y="758"/>
                </a:lnTo>
                <a:lnTo>
                  <a:pt x="1357" y="756"/>
                </a:lnTo>
                <a:lnTo>
                  <a:pt x="1356" y="755"/>
                </a:lnTo>
                <a:lnTo>
                  <a:pt x="1355" y="755"/>
                </a:lnTo>
                <a:lnTo>
                  <a:pt x="1354" y="754"/>
                </a:lnTo>
                <a:lnTo>
                  <a:pt x="1352" y="754"/>
                </a:lnTo>
                <a:lnTo>
                  <a:pt x="1352" y="752"/>
                </a:lnTo>
                <a:lnTo>
                  <a:pt x="1352" y="754"/>
                </a:lnTo>
                <a:lnTo>
                  <a:pt x="1351" y="754"/>
                </a:lnTo>
                <a:lnTo>
                  <a:pt x="1351" y="752"/>
                </a:lnTo>
                <a:lnTo>
                  <a:pt x="1351" y="754"/>
                </a:lnTo>
                <a:lnTo>
                  <a:pt x="1350" y="754"/>
                </a:lnTo>
                <a:lnTo>
                  <a:pt x="1350" y="755"/>
                </a:lnTo>
                <a:lnTo>
                  <a:pt x="1348" y="755"/>
                </a:lnTo>
                <a:lnTo>
                  <a:pt x="1347" y="755"/>
                </a:lnTo>
                <a:lnTo>
                  <a:pt x="1346" y="754"/>
                </a:lnTo>
                <a:lnTo>
                  <a:pt x="1346" y="755"/>
                </a:lnTo>
                <a:lnTo>
                  <a:pt x="1344" y="755"/>
                </a:lnTo>
                <a:lnTo>
                  <a:pt x="1343" y="755"/>
                </a:lnTo>
                <a:lnTo>
                  <a:pt x="1343" y="754"/>
                </a:lnTo>
                <a:lnTo>
                  <a:pt x="1343" y="752"/>
                </a:lnTo>
                <a:lnTo>
                  <a:pt x="1343" y="751"/>
                </a:lnTo>
                <a:lnTo>
                  <a:pt x="1343" y="750"/>
                </a:lnTo>
                <a:lnTo>
                  <a:pt x="1342" y="750"/>
                </a:lnTo>
                <a:lnTo>
                  <a:pt x="1343" y="750"/>
                </a:lnTo>
                <a:lnTo>
                  <a:pt x="1342" y="750"/>
                </a:lnTo>
                <a:lnTo>
                  <a:pt x="1340" y="750"/>
                </a:lnTo>
                <a:lnTo>
                  <a:pt x="1339" y="750"/>
                </a:lnTo>
                <a:lnTo>
                  <a:pt x="1338" y="750"/>
                </a:lnTo>
                <a:lnTo>
                  <a:pt x="1337" y="750"/>
                </a:lnTo>
                <a:lnTo>
                  <a:pt x="1335" y="750"/>
                </a:lnTo>
                <a:lnTo>
                  <a:pt x="1335" y="751"/>
                </a:lnTo>
                <a:lnTo>
                  <a:pt x="1334" y="751"/>
                </a:lnTo>
                <a:lnTo>
                  <a:pt x="1333" y="751"/>
                </a:lnTo>
                <a:lnTo>
                  <a:pt x="1331" y="751"/>
                </a:lnTo>
                <a:lnTo>
                  <a:pt x="1333" y="751"/>
                </a:lnTo>
                <a:lnTo>
                  <a:pt x="1333" y="750"/>
                </a:lnTo>
                <a:lnTo>
                  <a:pt x="1331" y="750"/>
                </a:lnTo>
                <a:lnTo>
                  <a:pt x="1331" y="748"/>
                </a:lnTo>
                <a:lnTo>
                  <a:pt x="1330" y="748"/>
                </a:lnTo>
                <a:lnTo>
                  <a:pt x="1329" y="748"/>
                </a:lnTo>
                <a:lnTo>
                  <a:pt x="1327" y="748"/>
                </a:lnTo>
                <a:lnTo>
                  <a:pt x="1327" y="750"/>
                </a:lnTo>
                <a:lnTo>
                  <a:pt x="1326" y="750"/>
                </a:lnTo>
                <a:lnTo>
                  <a:pt x="1326" y="751"/>
                </a:lnTo>
                <a:lnTo>
                  <a:pt x="1325" y="750"/>
                </a:lnTo>
                <a:lnTo>
                  <a:pt x="1325" y="751"/>
                </a:lnTo>
                <a:lnTo>
                  <a:pt x="1325" y="752"/>
                </a:lnTo>
                <a:lnTo>
                  <a:pt x="1323" y="751"/>
                </a:lnTo>
                <a:lnTo>
                  <a:pt x="1322" y="751"/>
                </a:lnTo>
                <a:lnTo>
                  <a:pt x="1322" y="752"/>
                </a:lnTo>
                <a:lnTo>
                  <a:pt x="1322" y="751"/>
                </a:lnTo>
                <a:lnTo>
                  <a:pt x="1322" y="752"/>
                </a:lnTo>
                <a:lnTo>
                  <a:pt x="1321" y="751"/>
                </a:lnTo>
                <a:lnTo>
                  <a:pt x="1321" y="752"/>
                </a:lnTo>
                <a:lnTo>
                  <a:pt x="1320" y="751"/>
                </a:lnTo>
                <a:lnTo>
                  <a:pt x="1320" y="752"/>
                </a:lnTo>
                <a:lnTo>
                  <a:pt x="1321" y="752"/>
                </a:lnTo>
                <a:lnTo>
                  <a:pt x="1320" y="752"/>
                </a:lnTo>
                <a:lnTo>
                  <a:pt x="1318" y="752"/>
                </a:lnTo>
                <a:lnTo>
                  <a:pt x="1318" y="751"/>
                </a:lnTo>
                <a:lnTo>
                  <a:pt x="1317" y="751"/>
                </a:lnTo>
                <a:lnTo>
                  <a:pt x="1317" y="750"/>
                </a:lnTo>
                <a:lnTo>
                  <a:pt x="1317" y="751"/>
                </a:lnTo>
                <a:lnTo>
                  <a:pt x="1316" y="751"/>
                </a:lnTo>
                <a:lnTo>
                  <a:pt x="1316" y="752"/>
                </a:lnTo>
                <a:lnTo>
                  <a:pt x="1316" y="754"/>
                </a:lnTo>
                <a:lnTo>
                  <a:pt x="1314" y="755"/>
                </a:lnTo>
                <a:lnTo>
                  <a:pt x="1316" y="755"/>
                </a:lnTo>
                <a:lnTo>
                  <a:pt x="1316" y="756"/>
                </a:lnTo>
                <a:lnTo>
                  <a:pt x="1314" y="756"/>
                </a:lnTo>
                <a:lnTo>
                  <a:pt x="1314" y="758"/>
                </a:lnTo>
                <a:lnTo>
                  <a:pt x="1313" y="758"/>
                </a:lnTo>
                <a:lnTo>
                  <a:pt x="1313" y="756"/>
                </a:lnTo>
                <a:lnTo>
                  <a:pt x="1312" y="758"/>
                </a:lnTo>
                <a:lnTo>
                  <a:pt x="1312" y="756"/>
                </a:lnTo>
                <a:lnTo>
                  <a:pt x="1310" y="756"/>
                </a:lnTo>
                <a:lnTo>
                  <a:pt x="1309" y="756"/>
                </a:lnTo>
                <a:lnTo>
                  <a:pt x="1309" y="755"/>
                </a:lnTo>
                <a:lnTo>
                  <a:pt x="1309" y="756"/>
                </a:lnTo>
                <a:lnTo>
                  <a:pt x="1308" y="756"/>
                </a:lnTo>
                <a:lnTo>
                  <a:pt x="1306" y="756"/>
                </a:lnTo>
                <a:lnTo>
                  <a:pt x="1306" y="758"/>
                </a:lnTo>
                <a:lnTo>
                  <a:pt x="1305" y="758"/>
                </a:lnTo>
                <a:lnTo>
                  <a:pt x="1304" y="758"/>
                </a:lnTo>
                <a:lnTo>
                  <a:pt x="1302" y="758"/>
                </a:lnTo>
                <a:lnTo>
                  <a:pt x="1302" y="756"/>
                </a:lnTo>
                <a:lnTo>
                  <a:pt x="1301" y="758"/>
                </a:lnTo>
                <a:lnTo>
                  <a:pt x="1301" y="756"/>
                </a:lnTo>
                <a:lnTo>
                  <a:pt x="1301" y="758"/>
                </a:lnTo>
                <a:lnTo>
                  <a:pt x="1300" y="758"/>
                </a:lnTo>
                <a:lnTo>
                  <a:pt x="1299" y="758"/>
                </a:lnTo>
                <a:lnTo>
                  <a:pt x="1297" y="758"/>
                </a:lnTo>
                <a:lnTo>
                  <a:pt x="1296" y="758"/>
                </a:lnTo>
                <a:lnTo>
                  <a:pt x="1295" y="758"/>
                </a:lnTo>
                <a:lnTo>
                  <a:pt x="1293" y="758"/>
                </a:lnTo>
                <a:lnTo>
                  <a:pt x="1293" y="756"/>
                </a:lnTo>
                <a:lnTo>
                  <a:pt x="1293" y="758"/>
                </a:lnTo>
                <a:lnTo>
                  <a:pt x="1292" y="758"/>
                </a:lnTo>
                <a:lnTo>
                  <a:pt x="1292" y="756"/>
                </a:lnTo>
                <a:lnTo>
                  <a:pt x="1293" y="756"/>
                </a:lnTo>
                <a:lnTo>
                  <a:pt x="1292" y="756"/>
                </a:lnTo>
                <a:lnTo>
                  <a:pt x="1292" y="755"/>
                </a:lnTo>
                <a:lnTo>
                  <a:pt x="1291" y="756"/>
                </a:lnTo>
                <a:lnTo>
                  <a:pt x="1291" y="758"/>
                </a:lnTo>
                <a:lnTo>
                  <a:pt x="1291" y="756"/>
                </a:lnTo>
                <a:lnTo>
                  <a:pt x="1291" y="755"/>
                </a:lnTo>
                <a:lnTo>
                  <a:pt x="1289" y="755"/>
                </a:lnTo>
                <a:lnTo>
                  <a:pt x="1289" y="754"/>
                </a:lnTo>
                <a:lnTo>
                  <a:pt x="1289" y="752"/>
                </a:lnTo>
                <a:lnTo>
                  <a:pt x="1288" y="752"/>
                </a:lnTo>
                <a:lnTo>
                  <a:pt x="1288" y="751"/>
                </a:lnTo>
                <a:lnTo>
                  <a:pt x="1287" y="751"/>
                </a:lnTo>
                <a:lnTo>
                  <a:pt x="1285" y="751"/>
                </a:lnTo>
                <a:lnTo>
                  <a:pt x="1285" y="750"/>
                </a:lnTo>
                <a:lnTo>
                  <a:pt x="1284" y="750"/>
                </a:lnTo>
                <a:lnTo>
                  <a:pt x="1283" y="750"/>
                </a:lnTo>
                <a:lnTo>
                  <a:pt x="1283" y="748"/>
                </a:lnTo>
                <a:lnTo>
                  <a:pt x="1283" y="750"/>
                </a:lnTo>
                <a:lnTo>
                  <a:pt x="1282" y="750"/>
                </a:lnTo>
                <a:lnTo>
                  <a:pt x="1282" y="748"/>
                </a:lnTo>
                <a:lnTo>
                  <a:pt x="1280" y="748"/>
                </a:lnTo>
                <a:lnTo>
                  <a:pt x="1280" y="747"/>
                </a:lnTo>
                <a:lnTo>
                  <a:pt x="1279" y="747"/>
                </a:lnTo>
                <a:lnTo>
                  <a:pt x="1279" y="746"/>
                </a:lnTo>
                <a:lnTo>
                  <a:pt x="1279" y="747"/>
                </a:lnTo>
                <a:lnTo>
                  <a:pt x="1278" y="747"/>
                </a:lnTo>
                <a:lnTo>
                  <a:pt x="1278" y="746"/>
                </a:lnTo>
                <a:lnTo>
                  <a:pt x="1278" y="747"/>
                </a:lnTo>
                <a:lnTo>
                  <a:pt x="1276" y="747"/>
                </a:lnTo>
                <a:lnTo>
                  <a:pt x="1276" y="746"/>
                </a:lnTo>
                <a:lnTo>
                  <a:pt x="1275" y="746"/>
                </a:lnTo>
                <a:lnTo>
                  <a:pt x="1275" y="747"/>
                </a:lnTo>
                <a:lnTo>
                  <a:pt x="1274" y="747"/>
                </a:lnTo>
                <a:lnTo>
                  <a:pt x="1274" y="748"/>
                </a:lnTo>
                <a:lnTo>
                  <a:pt x="1274" y="747"/>
                </a:lnTo>
                <a:lnTo>
                  <a:pt x="1274" y="748"/>
                </a:lnTo>
                <a:lnTo>
                  <a:pt x="1272" y="748"/>
                </a:lnTo>
                <a:lnTo>
                  <a:pt x="1272" y="747"/>
                </a:lnTo>
                <a:lnTo>
                  <a:pt x="1272" y="748"/>
                </a:lnTo>
                <a:lnTo>
                  <a:pt x="1272" y="747"/>
                </a:lnTo>
                <a:lnTo>
                  <a:pt x="1272" y="748"/>
                </a:lnTo>
                <a:lnTo>
                  <a:pt x="1271" y="748"/>
                </a:lnTo>
                <a:lnTo>
                  <a:pt x="1271" y="750"/>
                </a:lnTo>
                <a:lnTo>
                  <a:pt x="1270" y="748"/>
                </a:lnTo>
                <a:lnTo>
                  <a:pt x="1268" y="748"/>
                </a:lnTo>
                <a:lnTo>
                  <a:pt x="1267" y="748"/>
                </a:lnTo>
                <a:lnTo>
                  <a:pt x="1268" y="748"/>
                </a:lnTo>
                <a:lnTo>
                  <a:pt x="1267" y="748"/>
                </a:lnTo>
                <a:lnTo>
                  <a:pt x="1267" y="747"/>
                </a:lnTo>
                <a:lnTo>
                  <a:pt x="1266" y="747"/>
                </a:lnTo>
                <a:lnTo>
                  <a:pt x="1266" y="746"/>
                </a:lnTo>
                <a:lnTo>
                  <a:pt x="1265" y="746"/>
                </a:lnTo>
                <a:lnTo>
                  <a:pt x="1266" y="746"/>
                </a:lnTo>
                <a:lnTo>
                  <a:pt x="1265" y="745"/>
                </a:lnTo>
                <a:lnTo>
                  <a:pt x="1266" y="745"/>
                </a:lnTo>
                <a:lnTo>
                  <a:pt x="1266" y="743"/>
                </a:lnTo>
                <a:lnTo>
                  <a:pt x="1265" y="743"/>
                </a:lnTo>
                <a:lnTo>
                  <a:pt x="1263" y="743"/>
                </a:lnTo>
                <a:lnTo>
                  <a:pt x="1263" y="742"/>
                </a:lnTo>
                <a:lnTo>
                  <a:pt x="1263" y="741"/>
                </a:lnTo>
                <a:lnTo>
                  <a:pt x="1262" y="741"/>
                </a:lnTo>
                <a:lnTo>
                  <a:pt x="1261" y="741"/>
                </a:lnTo>
                <a:lnTo>
                  <a:pt x="1261" y="739"/>
                </a:lnTo>
                <a:lnTo>
                  <a:pt x="1261" y="741"/>
                </a:lnTo>
                <a:lnTo>
                  <a:pt x="1259" y="741"/>
                </a:lnTo>
                <a:lnTo>
                  <a:pt x="1258" y="741"/>
                </a:lnTo>
                <a:lnTo>
                  <a:pt x="1257" y="741"/>
                </a:lnTo>
                <a:lnTo>
                  <a:pt x="1257" y="742"/>
                </a:lnTo>
                <a:lnTo>
                  <a:pt x="1257" y="743"/>
                </a:lnTo>
                <a:lnTo>
                  <a:pt x="1255" y="743"/>
                </a:lnTo>
                <a:lnTo>
                  <a:pt x="1254" y="743"/>
                </a:lnTo>
                <a:lnTo>
                  <a:pt x="1253" y="743"/>
                </a:lnTo>
                <a:lnTo>
                  <a:pt x="1251" y="743"/>
                </a:lnTo>
                <a:lnTo>
                  <a:pt x="1250" y="743"/>
                </a:lnTo>
                <a:lnTo>
                  <a:pt x="1249" y="743"/>
                </a:lnTo>
                <a:lnTo>
                  <a:pt x="1248" y="743"/>
                </a:lnTo>
                <a:lnTo>
                  <a:pt x="1246" y="742"/>
                </a:lnTo>
                <a:lnTo>
                  <a:pt x="1248" y="742"/>
                </a:lnTo>
                <a:lnTo>
                  <a:pt x="1246" y="742"/>
                </a:lnTo>
                <a:lnTo>
                  <a:pt x="1245" y="742"/>
                </a:lnTo>
                <a:lnTo>
                  <a:pt x="1245" y="741"/>
                </a:lnTo>
                <a:lnTo>
                  <a:pt x="1244" y="741"/>
                </a:lnTo>
                <a:lnTo>
                  <a:pt x="1244" y="739"/>
                </a:lnTo>
                <a:lnTo>
                  <a:pt x="1242" y="739"/>
                </a:lnTo>
                <a:lnTo>
                  <a:pt x="1242" y="741"/>
                </a:lnTo>
                <a:lnTo>
                  <a:pt x="1241" y="741"/>
                </a:lnTo>
                <a:lnTo>
                  <a:pt x="1241" y="742"/>
                </a:lnTo>
                <a:lnTo>
                  <a:pt x="1241" y="741"/>
                </a:lnTo>
                <a:lnTo>
                  <a:pt x="1240" y="741"/>
                </a:lnTo>
                <a:lnTo>
                  <a:pt x="1238" y="741"/>
                </a:lnTo>
                <a:lnTo>
                  <a:pt x="1237" y="741"/>
                </a:lnTo>
                <a:lnTo>
                  <a:pt x="1236" y="741"/>
                </a:lnTo>
                <a:lnTo>
                  <a:pt x="1234" y="741"/>
                </a:lnTo>
                <a:lnTo>
                  <a:pt x="1234" y="742"/>
                </a:lnTo>
                <a:lnTo>
                  <a:pt x="1234" y="741"/>
                </a:lnTo>
                <a:lnTo>
                  <a:pt x="1234" y="742"/>
                </a:lnTo>
                <a:lnTo>
                  <a:pt x="1233" y="742"/>
                </a:lnTo>
                <a:lnTo>
                  <a:pt x="1233" y="743"/>
                </a:lnTo>
                <a:lnTo>
                  <a:pt x="1232" y="743"/>
                </a:lnTo>
                <a:lnTo>
                  <a:pt x="1230" y="745"/>
                </a:lnTo>
                <a:lnTo>
                  <a:pt x="1229" y="745"/>
                </a:lnTo>
                <a:lnTo>
                  <a:pt x="1228" y="745"/>
                </a:lnTo>
                <a:lnTo>
                  <a:pt x="1227" y="745"/>
                </a:lnTo>
                <a:lnTo>
                  <a:pt x="1227" y="746"/>
                </a:lnTo>
                <a:lnTo>
                  <a:pt x="1225" y="746"/>
                </a:lnTo>
                <a:lnTo>
                  <a:pt x="1227" y="746"/>
                </a:lnTo>
                <a:lnTo>
                  <a:pt x="1225" y="746"/>
                </a:lnTo>
                <a:lnTo>
                  <a:pt x="1225" y="747"/>
                </a:lnTo>
                <a:lnTo>
                  <a:pt x="1224" y="748"/>
                </a:lnTo>
                <a:lnTo>
                  <a:pt x="1225" y="748"/>
                </a:lnTo>
                <a:lnTo>
                  <a:pt x="1225" y="750"/>
                </a:lnTo>
                <a:lnTo>
                  <a:pt x="1224" y="751"/>
                </a:lnTo>
                <a:lnTo>
                  <a:pt x="1224" y="752"/>
                </a:lnTo>
                <a:lnTo>
                  <a:pt x="1223" y="751"/>
                </a:lnTo>
                <a:lnTo>
                  <a:pt x="1223" y="752"/>
                </a:lnTo>
                <a:lnTo>
                  <a:pt x="1221" y="752"/>
                </a:lnTo>
                <a:lnTo>
                  <a:pt x="1221" y="754"/>
                </a:lnTo>
                <a:lnTo>
                  <a:pt x="1220" y="755"/>
                </a:lnTo>
                <a:lnTo>
                  <a:pt x="1219" y="755"/>
                </a:lnTo>
                <a:lnTo>
                  <a:pt x="1219" y="756"/>
                </a:lnTo>
                <a:lnTo>
                  <a:pt x="1217" y="756"/>
                </a:lnTo>
                <a:lnTo>
                  <a:pt x="1216" y="756"/>
                </a:lnTo>
                <a:lnTo>
                  <a:pt x="1216" y="758"/>
                </a:lnTo>
                <a:lnTo>
                  <a:pt x="1215" y="758"/>
                </a:lnTo>
                <a:lnTo>
                  <a:pt x="1213" y="758"/>
                </a:lnTo>
                <a:lnTo>
                  <a:pt x="1212" y="758"/>
                </a:lnTo>
                <a:lnTo>
                  <a:pt x="1212" y="759"/>
                </a:lnTo>
                <a:lnTo>
                  <a:pt x="1211" y="759"/>
                </a:lnTo>
                <a:lnTo>
                  <a:pt x="1211" y="760"/>
                </a:lnTo>
                <a:lnTo>
                  <a:pt x="1211" y="762"/>
                </a:lnTo>
                <a:lnTo>
                  <a:pt x="1212" y="763"/>
                </a:lnTo>
                <a:lnTo>
                  <a:pt x="1211" y="764"/>
                </a:lnTo>
                <a:lnTo>
                  <a:pt x="1210" y="764"/>
                </a:lnTo>
                <a:lnTo>
                  <a:pt x="1210" y="765"/>
                </a:lnTo>
                <a:lnTo>
                  <a:pt x="1210" y="767"/>
                </a:lnTo>
                <a:lnTo>
                  <a:pt x="1210" y="768"/>
                </a:lnTo>
                <a:lnTo>
                  <a:pt x="1208" y="768"/>
                </a:lnTo>
                <a:lnTo>
                  <a:pt x="1207" y="768"/>
                </a:lnTo>
                <a:lnTo>
                  <a:pt x="1206" y="768"/>
                </a:lnTo>
                <a:lnTo>
                  <a:pt x="1204" y="767"/>
                </a:lnTo>
                <a:lnTo>
                  <a:pt x="1203" y="768"/>
                </a:lnTo>
                <a:lnTo>
                  <a:pt x="1202" y="768"/>
                </a:lnTo>
                <a:lnTo>
                  <a:pt x="1202" y="769"/>
                </a:lnTo>
                <a:lnTo>
                  <a:pt x="1200" y="769"/>
                </a:lnTo>
                <a:lnTo>
                  <a:pt x="1200" y="771"/>
                </a:lnTo>
                <a:lnTo>
                  <a:pt x="1199" y="771"/>
                </a:lnTo>
                <a:lnTo>
                  <a:pt x="1199" y="772"/>
                </a:lnTo>
                <a:lnTo>
                  <a:pt x="1198" y="772"/>
                </a:lnTo>
                <a:lnTo>
                  <a:pt x="1198" y="773"/>
                </a:lnTo>
                <a:lnTo>
                  <a:pt x="1196" y="773"/>
                </a:lnTo>
                <a:lnTo>
                  <a:pt x="1196" y="775"/>
                </a:lnTo>
                <a:lnTo>
                  <a:pt x="1195" y="775"/>
                </a:lnTo>
                <a:lnTo>
                  <a:pt x="1195" y="776"/>
                </a:lnTo>
                <a:lnTo>
                  <a:pt x="1194" y="776"/>
                </a:lnTo>
                <a:lnTo>
                  <a:pt x="1194" y="777"/>
                </a:lnTo>
                <a:lnTo>
                  <a:pt x="1193" y="779"/>
                </a:lnTo>
                <a:lnTo>
                  <a:pt x="1193" y="780"/>
                </a:lnTo>
                <a:lnTo>
                  <a:pt x="1191" y="780"/>
                </a:lnTo>
                <a:lnTo>
                  <a:pt x="1190" y="780"/>
                </a:lnTo>
                <a:lnTo>
                  <a:pt x="1190" y="781"/>
                </a:lnTo>
                <a:lnTo>
                  <a:pt x="1189" y="781"/>
                </a:lnTo>
                <a:lnTo>
                  <a:pt x="1187" y="781"/>
                </a:lnTo>
                <a:lnTo>
                  <a:pt x="1187" y="780"/>
                </a:lnTo>
                <a:lnTo>
                  <a:pt x="1186" y="779"/>
                </a:lnTo>
                <a:lnTo>
                  <a:pt x="1186" y="777"/>
                </a:lnTo>
                <a:lnTo>
                  <a:pt x="1185" y="777"/>
                </a:lnTo>
                <a:lnTo>
                  <a:pt x="1185" y="776"/>
                </a:lnTo>
                <a:lnTo>
                  <a:pt x="1183" y="777"/>
                </a:lnTo>
                <a:lnTo>
                  <a:pt x="1182" y="776"/>
                </a:lnTo>
                <a:lnTo>
                  <a:pt x="1182" y="777"/>
                </a:lnTo>
                <a:lnTo>
                  <a:pt x="1181" y="777"/>
                </a:lnTo>
                <a:lnTo>
                  <a:pt x="1181" y="776"/>
                </a:lnTo>
                <a:lnTo>
                  <a:pt x="1181" y="777"/>
                </a:lnTo>
                <a:lnTo>
                  <a:pt x="1179" y="777"/>
                </a:lnTo>
                <a:lnTo>
                  <a:pt x="1179" y="776"/>
                </a:lnTo>
                <a:lnTo>
                  <a:pt x="1179" y="775"/>
                </a:lnTo>
                <a:lnTo>
                  <a:pt x="1178" y="775"/>
                </a:lnTo>
                <a:lnTo>
                  <a:pt x="1177" y="773"/>
                </a:lnTo>
                <a:lnTo>
                  <a:pt x="1177" y="775"/>
                </a:lnTo>
                <a:lnTo>
                  <a:pt x="1176" y="776"/>
                </a:lnTo>
                <a:lnTo>
                  <a:pt x="1174" y="777"/>
                </a:lnTo>
                <a:lnTo>
                  <a:pt x="1173" y="777"/>
                </a:lnTo>
                <a:lnTo>
                  <a:pt x="1172" y="777"/>
                </a:lnTo>
                <a:lnTo>
                  <a:pt x="1170" y="777"/>
                </a:lnTo>
                <a:lnTo>
                  <a:pt x="1169" y="776"/>
                </a:lnTo>
                <a:lnTo>
                  <a:pt x="1168" y="776"/>
                </a:lnTo>
                <a:lnTo>
                  <a:pt x="1168" y="777"/>
                </a:lnTo>
                <a:lnTo>
                  <a:pt x="1166" y="777"/>
                </a:lnTo>
                <a:lnTo>
                  <a:pt x="1165" y="779"/>
                </a:lnTo>
                <a:lnTo>
                  <a:pt x="1164" y="779"/>
                </a:lnTo>
                <a:lnTo>
                  <a:pt x="1161" y="779"/>
                </a:lnTo>
                <a:lnTo>
                  <a:pt x="1160" y="779"/>
                </a:lnTo>
                <a:lnTo>
                  <a:pt x="1160" y="776"/>
                </a:lnTo>
                <a:lnTo>
                  <a:pt x="1160" y="775"/>
                </a:lnTo>
                <a:lnTo>
                  <a:pt x="1158" y="775"/>
                </a:lnTo>
                <a:lnTo>
                  <a:pt x="1158" y="773"/>
                </a:lnTo>
                <a:lnTo>
                  <a:pt x="1158" y="772"/>
                </a:lnTo>
                <a:lnTo>
                  <a:pt x="1157" y="772"/>
                </a:lnTo>
                <a:lnTo>
                  <a:pt x="1156" y="772"/>
                </a:lnTo>
                <a:lnTo>
                  <a:pt x="1155" y="772"/>
                </a:lnTo>
                <a:lnTo>
                  <a:pt x="1153" y="772"/>
                </a:lnTo>
                <a:lnTo>
                  <a:pt x="1152" y="772"/>
                </a:lnTo>
                <a:lnTo>
                  <a:pt x="1151" y="772"/>
                </a:lnTo>
                <a:lnTo>
                  <a:pt x="1149" y="772"/>
                </a:lnTo>
                <a:lnTo>
                  <a:pt x="1148" y="772"/>
                </a:lnTo>
                <a:lnTo>
                  <a:pt x="1148" y="771"/>
                </a:lnTo>
                <a:lnTo>
                  <a:pt x="1147" y="772"/>
                </a:lnTo>
                <a:lnTo>
                  <a:pt x="1147" y="771"/>
                </a:lnTo>
                <a:lnTo>
                  <a:pt x="1145" y="771"/>
                </a:lnTo>
                <a:lnTo>
                  <a:pt x="1144" y="772"/>
                </a:lnTo>
                <a:lnTo>
                  <a:pt x="1144" y="771"/>
                </a:lnTo>
                <a:lnTo>
                  <a:pt x="1144" y="769"/>
                </a:lnTo>
                <a:lnTo>
                  <a:pt x="1143" y="769"/>
                </a:lnTo>
                <a:lnTo>
                  <a:pt x="1141" y="769"/>
                </a:lnTo>
                <a:lnTo>
                  <a:pt x="1140" y="769"/>
                </a:lnTo>
                <a:lnTo>
                  <a:pt x="1139" y="768"/>
                </a:lnTo>
                <a:lnTo>
                  <a:pt x="1138" y="768"/>
                </a:lnTo>
                <a:lnTo>
                  <a:pt x="1138" y="767"/>
                </a:lnTo>
                <a:lnTo>
                  <a:pt x="1136" y="765"/>
                </a:lnTo>
                <a:lnTo>
                  <a:pt x="1135" y="765"/>
                </a:lnTo>
                <a:lnTo>
                  <a:pt x="1134" y="764"/>
                </a:lnTo>
                <a:lnTo>
                  <a:pt x="1132" y="764"/>
                </a:lnTo>
                <a:lnTo>
                  <a:pt x="1132" y="763"/>
                </a:lnTo>
                <a:lnTo>
                  <a:pt x="1131" y="763"/>
                </a:lnTo>
                <a:lnTo>
                  <a:pt x="1130" y="764"/>
                </a:lnTo>
                <a:lnTo>
                  <a:pt x="1128" y="764"/>
                </a:lnTo>
                <a:lnTo>
                  <a:pt x="1127" y="764"/>
                </a:lnTo>
                <a:lnTo>
                  <a:pt x="1126" y="764"/>
                </a:lnTo>
                <a:lnTo>
                  <a:pt x="1126" y="763"/>
                </a:lnTo>
                <a:lnTo>
                  <a:pt x="1126" y="764"/>
                </a:lnTo>
                <a:lnTo>
                  <a:pt x="1124" y="764"/>
                </a:lnTo>
                <a:lnTo>
                  <a:pt x="1123" y="764"/>
                </a:lnTo>
                <a:lnTo>
                  <a:pt x="1122" y="764"/>
                </a:lnTo>
                <a:lnTo>
                  <a:pt x="1121" y="764"/>
                </a:lnTo>
                <a:lnTo>
                  <a:pt x="1121" y="763"/>
                </a:lnTo>
                <a:lnTo>
                  <a:pt x="1119" y="763"/>
                </a:lnTo>
                <a:lnTo>
                  <a:pt x="1118" y="763"/>
                </a:lnTo>
                <a:lnTo>
                  <a:pt x="1118" y="762"/>
                </a:lnTo>
                <a:lnTo>
                  <a:pt x="1117" y="762"/>
                </a:lnTo>
                <a:lnTo>
                  <a:pt x="1117" y="760"/>
                </a:lnTo>
                <a:lnTo>
                  <a:pt x="1115" y="760"/>
                </a:lnTo>
                <a:lnTo>
                  <a:pt x="1114" y="760"/>
                </a:lnTo>
                <a:lnTo>
                  <a:pt x="1114" y="759"/>
                </a:lnTo>
                <a:lnTo>
                  <a:pt x="1113" y="759"/>
                </a:lnTo>
                <a:lnTo>
                  <a:pt x="1113" y="758"/>
                </a:lnTo>
                <a:lnTo>
                  <a:pt x="1114" y="756"/>
                </a:lnTo>
                <a:lnTo>
                  <a:pt x="1113" y="756"/>
                </a:lnTo>
                <a:lnTo>
                  <a:pt x="1114" y="755"/>
                </a:lnTo>
                <a:lnTo>
                  <a:pt x="1113" y="755"/>
                </a:lnTo>
                <a:lnTo>
                  <a:pt x="1113" y="754"/>
                </a:lnTo>
                <a:lnTo>
                  <a:pt x="1113" y="752"/>
                </a:lnTo>
                <a:lnTo>
                  <a:pt x="1113" y="751"/>
                </a:lnTo>
                <a:lnTo>
                  <a:pt x="1113" y="750"/>
                </a:lnTo>
                <a:lnTo>
                  <a:pt x="1113" y="748"/>
                </a:lnTo>
                <a:lnTo>
                  <a:pt x="1113" y="747"/>
                </a:lnTo>
                <a:lnTo>
                  <a:pt x="1113" y="746"/>
                </a:lnTo>
                <a:lnTo>
                  <a:pt x="1113" y="745"/>
                </a:lnTo>
                <a:lnTo>
                  <a:pt x="1113" y="743"/>
                </a:lnTo>
                <a:lnTo>
                  <a:pt x="1111" y="743"/>
                </a:lnTo>
                <a:lnTo>
                  <a:pt x="1110" y="743"/>
                </a:lnTo>
                <a:lnTo>
                  <a:pt x="1110" y="742"/>
                </a:lnTo>
                <a:lnTo>
                  <a:pt x="1109" y="742"/>
                </a:lnTo>
                <a:lnTo>
                  <a:pt x="1109" y="743"/>
                </a:lnTo>
                <a:lnTo>
                  <a:pt x="1107" y="743"/>
                </a:lnTo>
                <a:lnTo>
                  <a:pt x="1106" y="745"/>
                </a:lnTo>
                <a:lnTo>
                  <a:pt x="1105" y="745"/>
                </a:lnTo>
                <a:lnTo>
                  <a:pt x="1104" y="745"/>
                </a:lnTo>
                <a:lnTo>
                  <a:pt x="1102" y="745"/>
                </a:lnTo>
                <a:lnTo>
                  <a:pt x="1102" y="746"/>
                </a:lnTo>
                <a:lnTo>
                  <a:pt x="1101" y="746"/>
                </a:lnTo>
                <a:lnTo>
                  <a:pt x="1101" y="747"/>
                </a:lnTo>
                <a:lnTo>
                  <a:pt x="1100" y="747"/>
                </a:lnTo>
                <a:lnTo>
                  <a:pt x="1100" y="748"/>
                </a:lnTo>
                <a:lnTo>
                  <a:pt x="1098" y="748"/>
                </a:lnTo>
                <a:lnTo>
                  <a:pt x="1097" y="748"/>
                </a:lnTo>
                <a:lnTo>
                  <a:pt x="1097" y="750"/>
                </a:lnTo>
                <a:lnTo>
                  <a:pt x="1096" y="750"/>
                </a:lnTo>
                <a:lnTo>
                  <a:pt x="1094" y="750"/>
                </a:lnTo>
                <a:lnTo>
                  <a:pt x="1092" y="747"/>
                </a:lnTo>
                <a:lnTo>
                  <a:pt x="1092" y="746"/>
                </a:lnTo>
                <a:lnTo>
                  <a:pt x="1090" y="746"/>
                </a:lnTo>
                <a:lnTo>
                  <a:pt x="1090" y="745"/>
                </a:lnTo>
                <a:lnTo>
                  <a:pt x="1089" y="745"/>
                </a:lnTo>
                <a:lnTo>
                  <a:pt x="1088" y="745"/>
                </a:lnTo>
                <a:lnTo>
                  <a:pt x="1088" y="743"/>
                </a:lnTo>
                <a:lnTo>
                  <a:pt x="1086" y="743"/>
                </a:lnTo>
                <a:lnTo>
                  <a:pt x="1086" y="742"/>
                </a:lnTo>
                <a:lnTo>
                  <a:pt x="1085" y="742"/>
                </a:lnTo>
                <a:lnTo>
                  <a:pt x="1084" y="741"/>
                </a:lnTo>
                <a:lnTo>
                  <a:pt x="1083" y="741"/>
                </a:lnTo>
                <a:lnTo>
                  <a:pt x="1083" y="739"/>
                </a:lnTo>
                <a:lnTo>
                  <a:pt x="1081" y="739"/>
                </a:lnTo>
                <a:lnTo>
                  <a:pt x="1080" y="739"/>
                </a:lnTo>
                <a:lnTo>
                  <a:pt x="1079" y="738"/>
                </a:lnTo>
                <a:lnTo>
                  <a:pt x="1079" y="737"/>
                </a:lnTo>
                <a:lnTo>
                  <a:pt x="1077" y="735"/>
                </a:lnTo>
                <a:lnTo>
                  <a:pt x="1077" y="734"/>
                </a:lnTo>
                <a:lnTo>
                  <a:pt x="1077" y="733"/>
                </a:lnTo>
                <a:lnTo>
                  <a:pt x="1077" y="730"/>
                </a:lnTo>
                <a:lnTo>
                  <a:pt x="1077" y="729"/>
                </a:lnTo>
                <a:lnTo>
                  <a:pt x="1079" y="729"/>
                </a:lnTo>
                <a:lnTo>
                  <a:pt x="1077" y="729"/>
                </a:lnTo>
                <a:lnTo>
                  <a:pt x="1077" y="728"/>
                </a:lnTo>
                <a:lnTo>
                  <a:pt x="1077" y="726"/>
                </a:lnTo>
                <a:lnTo>
                  <a:pt x="1077" y="725"/>
                </a:lnTo>
                <a:lnTo>
                  <a:pt x="1077" y="724"/>
                </a:lnTo>
                <a:lnTo>
                  <a:pt x="1076" y="724"/>
                </a:lnTo>
                <a:lnTo>
                  <a:pt x="1076" y="722"/>
                </a:lnTo>
                <a:lnTo>
                  <a:pt x="1075" y="722"/>
                </a:lnTo>
                <a:lnTo>
                  <a:pt x="1075" y="721"/>
                </a:lnTo>
                <a:lnTo>
                  <a:pt x="1075" y="720"/>
                </a:lnTo>
                <a:lnTo>
                  <a:pt x="1075" y="718"/>
                </a:lnTo>
                <a:lnTo>
                  <a:pt x="1073" y="717"/>
                </a:lnTo>
                <a:lnTo>
                  <a:pt x="1072" y="717"/>
                </a:lnTo>
                <a:lnTo>
                  <a:pt x="1071" y="717"/>
                </a:lnTo>
                <a:lnTo>
                  <a:pt x="1071" y="716"/>
                </a:lnTo>
                <a:lnTo>
                  <a:pt x="1069" y="716"/>
                </a:lnTo>
                <a:lnTo>
                  <a:pt x="1068" y="716"/>
                </a:lnTo>
                <a:lnTo>
                  <a:pt x="1067" y="714"/>
                </a:lnTo>
                <a:lnTo>
                  <a:pt x="1066" y="713"/>
                </a:lnTo>
                <a:lnTo>
                  <a:pt x="1067" y="712"/>
                </a:lnTo>
                <a:lnTo>
                  <a:pt x="1067" y="710"/>
                </a:lnTo>
                <a:lnTo>
                  <a:pt x="1067" y="709"/>
                </a:lnTo>
                <a:lnTo>
                  <a:pt x="1067" y="708"/>
                </a:lnTo>
                <a:lnTo>
                  <a:pt x="1066" y="707"/>
                </a:lnTo>
                <a:lnTo>
                  <a:pt x="1066" y="705"/>
                </a:lnTo>
                <a:lnTo>
                  <a:pt x="1066" y="704"/>
                </a:lnTo>
                <a:lnTo>
                  <a:pt x="1067" y="704"/>
                </a:lnTo>
                <a:lnTo>
                  <a:pt x="1067" y="703"/>
                </a:lnTo>
                <a:lnTo>
                  <a:pt x="1067" y="701"/>
                </a:lnTo>
                <a:lnTo>
                  <a:pt x="1067" y="700"/>
                </a:lnTo>
                <a:lnTo>
                  <a:pt x="1067" y="699"/>
                </a:lnTo>
                <a:lnTo>
                  <a:pt x="1066" y="699"/>
                </a:lnTo>
                <a:lnTo>
                  <a:pt x="1066" y="697"/>
                </a:lnTo>
                <a:lnTo>
                  <a:pt x="1064" y="696"/>
                </a:lnTo>
                <a:lnTo>
                  <a:pt x="1064" y="695"/>
                </a:lnTo>
                <a:lnTo>
                  <a:pt x="1064" y="693"/>
                </a:lnTo>
                <a:lnTo>
                  <a:pt x="1066" y="692"/>
                </a:lnTo>
                <a:lnTo>
                  <a:pt x="1067" y="692"/>
                </a:lnTo>
                <a:lnTo>
                  <a:pt x="1068" y="692"/>
                </a:lnTo>
                <a:lnTo>
                  <a:pt x="1068" y="691"/>
                </a:lnTo>
                <a:lnTo>
                  <a:pt x="1068" y="690"/>
                </a:lnTo>
                <a:lnTo>
                  <a:pt x="1068" y="688"/>
                </a:lnTo>
                <a:lnTo>
                  <a:pt x="1069" y="688"/>
                </a:lnTo>
                <a:lnTo>
                  <a:pt x="1068" y="688"/>
                </a:lnTo>
                <a:lnTo>
                  <a:pt x="1067" y="688"/>
                </a:lnTo>
                <a:lnTo>
                  <a:pt x="1067" y="687"/>
                </a:lnTo>
                <a:lnTo>
                  <a:pt x="1066" y="687"/>
                </a:lnTo>
                <a:lnTo>
                  <a:pt x="1064" y="687"/>
                </a:lnTo>
                <a:lnTo>
                  <a:pt x="1063" y="687"/>
                </a:lnTo>
                <a:lnTo>
                  <a:pt x="1062" y="687"/>
                </a:lnTo>
                <a:lnTo>
                  <a:pt x="1060" y="688"/>
                </a:lnTo>
                <a:lnTo>
                  <a:pt x="1059" y="688"/>
                </a:lnTo>
                <a:lnTo>
                  <a:pt x="1058" y="688"/>
                </a:lnTo>
                <a:lnTo>
                  <a:pt x="1056" y="688"/>
                </a:lnTo>
                <a:lnTo>
                  <a:pt x="1055" y="688"/>
                </a:lnTo>
                <a:lnTo>
                  <a:pt x="1054" y="688"/>
                </a:lnTo>
                <a:lnTo>
                  <a:pt x="1052" y="688"/>
                </a:lnTo>
                <a:lnTo>
                  <a:pt x="1052" y="690"/>
                </a:lnTo>
                <a:lnTo>
                  <a:pt x="1051" y="690"/>
                </a:lnTo>
                <a:lnTo>
                  <a:pt x="1050" y="690"/>
                </a:lnTo>
                <a:lnTo>
                  <a:pt x="1050" y="691"/>
                </a:lnTo>
                <a:lnTo>
                  <a:pt x="1050" y="690"/>
                </a:lnTo>
                <a:lnTo>
                  <a:pt x="1049" y="690"/>
                </a:lnTo>
                <a:lnTo>
                  <a:pt x="1047" y="691"/>
                </a:lnTo>
                <a:lnTo>
                  <a:pt x="1046" y="691"/>
                </a:lnTo>
                <a:lnTo>
                  <a:pt x="1046" y="692"/>
                </a:lnTo>
                <a:lnTo>
                  <a:pt x="1045" y="692"/>
                </a:lnTo>
                <a:lnTo>
                  <a:pt x="1045" y="693"/>
                </a:lnTo>
                <a:lnTo>
                  <a:pt x="1043" y="693"/>
                </a:lnTo>
                <a:lnTo>
                  <a:pt x="1043" y="695"/>
                </a:lnTo>
                <a:lnTo>
                  <a:pt x="1043" y="696"/>
                </a:lnTo>
                <a:lnTo>
                  <a:pt x="1042" y="696"/>
                </a:lnTo>
                <a:lnTo>
                  <a:pt x="1041" y="696"/>
                </a:lnTo>
                <a:lnTo>
                  <a:pt x="1039" y="696"/>
                </a:lnTo>
                <a:lnTo>
                  <a:pt x="1038" y="696"/>
                </a:lnTo>
                <a:lnTo>
                  <a:pt x="1037" y="696"/>
                </a:lnTo>
                <a:lnTo>
                  <a:pt x="1035" y="696"/>
                </a:lnTo>
                <a:lnTo>
                  <a:pt x="1035" y="697"/>
                </a:lnTo>
                <a:lnTo>
                  <a:pt x="1034" y="697"/>
                </a:lnTo>
                <a:lnTo>
                  <a:pt x="1034" y="699"/>
                </a:lnTo>
                <a:lnTo>
                  <a:pt x="1034" y="700"/>
                </a:lnTo>
                <a:lnTo>
                  <a:pt x="1033" y="700"/>
                </a:lnTo>
                <a:lnTo>
                  <a:pt x="1032" y="699"/>
                </a:lnTo>
                <a:lnTo>
                  <a:pt x="1028" y="699"/>
                </a:lnTo>
                <a:lnTo>
                  <a:pt x="1026" y="699"/>
                </a:lnTo>
                <a:lnTo>
                  <a:pt x="1025" y="699"/>
                </a:lnTo>
                <a:lnTo>
                  <a:pt x="1025" y="697"/>
                </a:lnTo>
                <a:lnTo>
                  <a:pt x="1024" y="699"/>
                </a:lnTo>
                <a:lnTo>
                  <a:pt x="1022" y="699"/>
                </a:lnTo>
                <a:lnTo>
                  <a:pt x="1022" y="700"/>
                </a:lnTo>
                <a:lnTo>
                  <a:pt x="1021" y="700"/>
                </a:lnTo>
                <a:lnTo>
                  <a:pt x="1020" y="700"/>
                </a:lnTo>
                <a:lnTo>
                  <a:pt x="1018" y="701"/>
                </a:lnTo>
                <a:lnTo>
                  <a:pt x="1017" y="701"/>
                </a:lnTo>
                <a:lnTo>
                  <a:pt x="1016" y="701"/>
                </a:lnTo>
                <a:lnTo>
                  <a:pt x="1014" y="703"/>
                </a:lnTo>
                <a:lnTo>
                  <a:pt x="1014" y="704"/>
                </a:lnTo>
                <a:lnTo>
                  <a:pt x="1013" y="704"/>
                </a:lnTo>
                <a:lnTo>
                  <a:pt x="1013" y="705"/>
                </a:lnTo>
                <a:lnTo>
                  <a:pt x="1012" y="705"/>
                </a:lnTo>
                <a:lnTo>
                  <a:pt x="1012" y="707"/>
                </a:lnTo>
                <a:lnTo>
                  <a:pt x="1012" y="708"/>
                </a:lnTo>
                <a:lnTo>
                  <a:pt x="1011" y="708"/>
                </a:lnTo>
                <a:lnTo>
                  <a:pt x="1011" y="709"/>
                </a:lnTo>
                <a:lnTo>
                  <a:pt x="1009" y="709"/>
                </a:lnTo>
                <a:lnTo>
                  <a:pt x="1008" y="709"/>
                </a:lnTo>
                <a:lnTo>
                  <a:pt x="1007" y="710"/>
                </a:lnTo>
                <a:lnTo>
                  <a:pt x="1005" y="710"/>
                </a:lnTo>
                <a:lnTo>
                  <a:pt x="1004" y="712"/>
                </a:lnTo>
                <a:lnTo>
                  <a:pt x="1003" y="713"/>
                </a:lnTo>
                <a:lnTo>
                  <a:pt x="1001" y="713"/>
                </a:lnTo>
                <a:lnTo>
                  <a:pt x="1001" y="714"/>
                </a:lnTo>
                <a:lnTo>
                  <a:pt x="1000" y="716"/>
                </a:lnTo>
                <a:lnTo>
                  <a:pt x="999" y="716"/>
                </a:lnTo>
                <a:lnTo>
                  <a:pt x="999" y="717"/>
                </a:lnTo>
                <a:lnTo>
                  <a:pt x="997" y="717"/>
                </a:lnTo>
                <a:lnTo>
                  <a:pt x="996" y="717"/>
                </a:lnTo>
                <a:lnTo>
                  <a:pt x="995" y="717"/>
                </a:lnTo>
                <a:lnTo>
                  <a:pt x="994" y="717"/>
                </a:lnTo>
                <a:lnTo>
                  <a:pt x="994" y="718"/>
                </a:lnTo>
                <a:lnTo>
                  <a:pt x="995" y="720"/>
                </a:lnTo>
                <a:lnTo>
                  <a:pt x="995" y="724"/>
                </a:lnTo>
                <a:lnTo>
                  <a:pt x="994" y="725"/>
                </a:lnTo>
                <a:lnTo>
                  <a:pt x="994" y="726"/>
                </a:lnTo>
                <a:lnTo>
                  <a:pt x="992" y="728"/>
                </a:lnTo>
                <a:lnTo>
                  <a:pt x="992" y="729"/>
                </a:lnTo>
                <a:lnTo>
                  <a:pt x="991" y="730"/>
                </a:lnTo>
                <a:lnTo>
                  <a:pt x="990" y="730"/>
                </a:lnTo>
                <a:lnTo>
                  <a:pt x="990" y="731"/>
                </a:lnTo>
                <a:lnTo>
                  <a:pt x="988" y="733"/>
                </a:lnTo>
                <a:lnTo>
                  <a:pt x="988" y="734"/>
                </a:lnTo>
                <a:lnTo>
                  <a:pt x="987" y="734"/>
                </a:lnTo>
                <a:lnTo>
                  <a:pt x="987" y="735"/>
                </a:lnTo>
                <a:lnTo>
                  <a:pt x="986" y="735"/>
                </a:lnTo>
                <a:lnTo>
                  <a:pt x="984" y="735"/>
                </a:lnTo>
                <a:lnTo>
                  <a:pt x="983" y="737"/>
                </a:lnTo>
                <a:lnTo>
                  <a:pt x="982" y="741"/>
                </a:lnTo>
                <a:lnTo>
                  <a:pt x="982" y="742"/>
                </a:lnTo>
                <a:lnTo>
                  <a:pt x="982" y="743"/>
                </a:lnTo>
                <a:lnTo>
                  <a:pt x="980" y="743"/>
                </a:lnTo>
                <a:lnTo>
                  <a:pt x="980" y="745"/>
                </a:lnTo>
                <a:lnTo>
                  <a:pt x="979" y="745"/>
                </a:lnTo>
                <a:lnTo>
                  <a:pt x="978" y="746"/>
                </a:lnTo>
                <a:lnTo>
                  <a:pt x="978" y="747"/>
                </a:lnTo>
                <a:lnTo>
                  <a:pt x="979" y="748"/>
                </a:lnTo>
                <a:lnTo>
                  <a:pt x="978" y="750"/>
                </a:lnTo>
                <a:lnTo>
                  <a:pt x="977" y="751"/>
                </a:lnTo>
                <a:lnTo>
                  <a:pt x="977" y="752"/>
                </a:lnTo>
                <a:lnTo>
                  <a:pt x="977" y="754"/>
                </a:lnTo>
                <a:lnTo>
                  <a:pt x="975" y="755"/>
                </a:lnTo>
                <a:lnTo>
                  <a:pt x="975" y="756"/>
                </a:lnTo>
                <a:lnTo>
                  <a:pt x="974" y="758"/>
                </a:lnTo>
                <a:lnTo>
                  <a:pt x="974" y="759"/>
                </a:lnTo>
                <a:lnTo>
                  <a:pt x="973" y="760"/>
                </a:lnTo>
                <a:lnTo>
                  <a:pt x="973" y="762"/>
                </a:lnTo>
                <a:lnTo>
                  <a:pt x="973" y="763"/>
                </a:lnTo>
                <a:lnTo>
                  <a:pt x="971" y="764"/>
                </a:lnTo>
                <a:lnTo>
                  <a:pt x="969" y="759"/>
                </a:lnTo>
                <a:lnTo>
                  <a:pt x="956" y="759"/>
                </a:lnTo>
                <a:lnTo>
                  <a:pt x="961" y="771"/>
                </a:lnTo>
                <a:lnTo>
                  <a:pt x="960" y="771"/>
                </a:lnTo>
                <a:lnTo>
                  <a:pt x="958" y="772"/>
                </a:lnTo>
                <a:lnTo>
                  <a:pt x="958" y="773"/>
                </a:lnTo>
                <a:lnTo>
                  <a:pt x="957" y="773"/>
                </a:lnTo>
                <a:lnTo>
                  <a:pt x="957" y="775"/>
                </a:lnTo>
                <a:lnTo>
                  <a:pt x="956" y="775"/>
                </a:lnTo>
                <a:lnTo>
                  <a:pt x="950" y="782"/>
                </a:lnTo>
                <a:lnTo>
                  <a:pt x="948" y="785"/>
                </a:lnTo>
                <a:lnTo>
                  <a:pt x="946" y="785"/>
                </a:lnTo>
                <a:lnTo>
                  <a:pt x="946" y="786"/>
                </a:lnTo>
                <a:lnTo>
                  <a:pt x="945" y="786"/>
                </a:lnTo>
                <a:lnTo>
                  <a:pt x="944" y="786"/>
                </a:lnTo>
                <a:lnTo>
                  <a:pt x="944" y="788"/>
                </a:lnTo>
                <a:lnTo>
                  <a:pt x="942" y="788"/>
                </a:lnTo>
                <a:lnTo>
                  <a:pt x="942" y="789"/>
                </a:lnTo>
                <a:lnTo>
                  <a:pt x="941" y="789"/>
                </a:lnTo>
                <a:lnTo>
                  <a:pt x="940" y="789"/>
                </a:lnTo>
                <a:lnTo>
                  <a:pt x="939" y="790"/>
                </a:lnTo>
                <a:lnTo>
                  <a:pt x="939" y="792"/>
                </a:lnTo>
                <a:lnTo>
                  <a:pt x="940" y="792"/>
                </a:lnTo>
                <a:lnTo>
                  <a:pt x="939" y="793"/>
                </a:lnTo>
                <a:lnTo>
                  <a:pt x="937" y="796"/>
                </a:lnTo>
                <a:lnTo>
                  <a:pt x="936" y="797"/>
                </a:lnTo>
                <a:lnTo>
                  <a:pt x="936" y="798"/>
                </a:lnTo>
                <a:lnTo>
                  <a:pt x="935" y="801"/>
                </a:lnTo>
                <a:lnTo>
                  <a:pt x="935" y="802"/>
                </a:lnTo>
                <a:lnTo>
                  <a:pt x="935" y="803"/>
                </a:lnTo>
                <a:lnTo>
                  <a:pt x="935" y="805"/>
                </a:lnTo>
                <a:lnTo>
                  <a:pt x="935" y="806"/>
                </a:lnTo>
                <a:lnTo>
                  <a:pt x="937" y="809"/>
                </a:lnTo>
                <a:lnTo>
                  <a:pt x="939" y="810"/>
                </a:lnTo>
                <a:lnTo>
                  <a:pt x="939" y="811"/>
                </a:lnTo>
                <a:lnTo>
                  <a:pt x="940" y="811"/>
                </a:lnTo>
                <a:lnTo>
                  <a:pt x="940" y="813"/>
                </a:lnTo>
                <a:lnTo>
                  <a:pt x="941" y="815"/>
                </a:lnTo>
                <a:lnTo>
                  <a:pt x="941" y="817"/>
                </a:lnTo>
                <a:lnTo>
                  <a:pt x="940" y="818"/>
                </a:lnTo>
                <a:lnTo>
                  <a:pt x="939" y="819"/>
                </a:lnTo>
                <a:lnTo>
                  <a:pt x="940" y="820"/>
                </a:lnTo>
                <a:lnTo>
                  <a:pt x="939" y="820"/>
                </a:lnTo>
                <a:lnTo>
                  <a:pt x="937" y="820"/>
                </a:lnTo>
                <a:lnTo>
                  <a:pt x="936" y="820"/>
                </a:lnTo>
                <a:lnTo>
                  <a:pt x="935" y="820"/>
                </a:lnTo>
                <a:lnTo>
                  <a:pt x="933" y="822"/>
                </a:lnTo>
                <a:lnTo>
                  <a:pt x="932" y="822"/>
                </a:lnTo>
                <a:lnTo>
                  <a:pt x="931" y="822"/>
                </a:lnTo>
                <a:lnTo>
                  <a:pt x="929" y="820"/>
                </a:lnTo>
                <a:lnTo>
                  <a:pt x="928" y="820"/>
                </a:lnTo>
                <a:lnTo>
                  <a:pt x="927" y="819"/>
                </a:lnTo>
                <a:lnTo>
                  <a:pt x="925" y="819"/>
                </a:lnTo>
                <a:lnTo>
                  <a:pt x="925" y="818"/>
                </a:lnTo>
                <a:lnTo>
                  <a:pt x="924" y="818"/>
                </a:lnTo>
                <a:lnTo>
                  <a:pt x="923" y="818"/>
                </a:lnTo>
                <a:lnTo>
                  <a:pt x="922" y="818"/>
                </a:lnTo>
                <a:lnTo>
                  <a:pt x="920" y="818"/>
                </a:lnTo>
                <a:lnTo>
                  <a:pt x="920" y="817"/>
                </a:lnTo>
                <a:lnTo>
                  <a:pt x="919" y="817"/>
                </a:lnTo>
                <a:lnTo>
                  <a:pt x="918" y="817"/>
                </a:lnTo>
                <a:lnTo>
                  <a:pt x="916" y="817"/>
                </a:lnTo>
                <a:lnTo>
                  <a:pt x="915" y="817"/>
                </a:lnTo>
                <a:lnTo>
                  <a:pt x="914" y="817"/>
                </a:lnTo>
                <a:lnTo>
                  <a:pt x="912" y="818"/>
                </a:lnTo>
                <a:lnTo>
                  <a:pt x="911" y="818"/>
                </a:lnTo>
                <a:lnTo>
                  <a:pt x="910" y="818"/>
                </a:lnTo>
                <a:lnTo>
                  <a:pt x="910" y="819"/>
                </a:lnTo>
                <a:lnTo>
                  <a:pt x="908" y="819"/>
                </a:lnTo>
                <a:lnTo>
                  <a:pt x="910" y="820"/>
                </a:lnTo>
                <a:lnTo>
                  <a:pt x="908" y="820"/>
                </a:lnTo>
                <a:lnTo>
                  <a:pt x="907" y="820"/>
                </a:lnTo>
                <a:lnTo>
                  <a:pt x="907" y="822"/>
                </a:lnTo>
                <a:lnTo>
                  <a:pt x="906" y="822"/>
                </a:lnTo>
                <a:lnTo>
                  <a:pt x="906" y="823"/>
                </a:lnTo>
                <a:lnTo>
                  <a:pt x="906" y="824"/>
                </a:lnTo>
                <a:lnTo>
                  <a:pt x="905" y="824"/>
                </a:lnTo>
                <a:lnTo>
                  <a:pt x="905" y="826"/>
                </a:lnTo>
                <a:lnTo>
                  <a:pt x="903" y="827"/>
                </a:lnTo>
                <a:lnTo>
                  <a:pt x="902" y="827"/>
                </a:lnTo>
                <a:lnTo>
                  <a:pt x="901" y="828"/>
                </a:lnTo>
                <a:lnTo>
                  <a:pt x="901" y="830"/>
                </a:lnTo>
                <a:lnTo>
                  <a:pt x="901" y="831"/>
                </a:lnTo>
                <a:lnTo>
                  <a:pt x="899" y="832"/>
                </a:lnTo>
                <a:lnTo>
                  <a:pt x="899" y="834"/>
                </a:lnTo>
                <a:lnTo>
                  <a:pt x="898" y="835"/>
                </a:lnTo>
                <a:lnTo>
                  <a:pt x="897" y="836"/>
                </a:lnTo>
                <a:lnTo>
                  <a:pt x="897" y="837"/>
                </a:lnTo>
                <a:lnTo>
                  <a:pt x="895" y="839"/>
                </a:lnTo>
                <a:lnTo>
                  <a:pt x="895" y="840"/>
                </a:lnTo>
                <a:lnTo>
                  <a:pt x="894" y="840"/>
                </a:lnTo>
                <a:lnTo>
                  <a:pt x="894" y="841"/>
                </a:lnTo>
                <a:lnTo>
                  <a:pt x="893" y="841"/>
                </a:lnTo>
                <a:lnTo>
                  <a:pt x="893" y="843"/>
                </a:lnTo>
                <a:lnTo>
                  <a:pt x="893" y="844"/>
                </a:lnTo>
                <a:lnTo>
                  <a:pt x="891" y="844"/>
                </a:lnTo>
                <a:lnTo>
                  <a:pt x="890" y="845"/>
                </a:lnTo>
                <a:lnTo>
                  <a:pt x="889" y="845"/>
                </a:lnTo>
                <a:lnTo>
                  <a:pt x="889" y="847"/>
                </a:lnTo>
                <a:lnTo>
                  <a:pt x="888" y="847"/>
                </a:lnTo>
                <a:lnTo>
                  <a:pt x="886" y="848"/>
                </a:lnTo>
                <a:lnTo>
                  <a:pt x="886" y="849"/>
                </a:lnTo>
                <a:lnTo>
                  <a:pt x="885" y="849"/>
                </a:lnTo>
                <a:lnTo>
                  <a:pt x="885" y="851"/>
                </a:lnTo>
                <a:lnTo>
                  <a:pt x="884" y="851"/>
                </a:lnTo>
                <a:lnTo>
                  <a:pt x="884" y="852"/>
                </a:lnTo>
                <a:lnTo>
                  <a:pt x="882" y="853"/>
                </a:lnTo>
                <a:lnTo>
                  <a:pt x="882" y="854"/>
                </a:lnTo>
                <a:lnTo>
                  <a:pt x="882" y="856"/>
                </a:lnTo>
                <a:lnTo>
                  <a:pt x="881" y="856"/>
                </a:lnTo>
                <a:lnTo>
                  <a:pt x="880" y="856"/>
                </a:lnTo>
                <a:lnTo>
                  <a:pt x="878" y="856"/>
                </a:lnTo>
                <a:lnTo>
                  <a:pt x="877" y="856"/>
                </a:lnTo>
                <a:lnTo>
                  <a:pt x="876" y="856"/>
                </a:lnTo>
                <a:lnTo>
                  <a:pt x="874" y="856"/>
                </a:lnTo>
                <a:lnTo>
                  <a:pt x="874" y="857"/>
                </a:lnTo>
                <a:lnTo>
                  <a:pt x="873" y="857"/>
                </a:lnTo>
                <a:lnTo>
                  <a:pt x="872" y="858"/>
                </a:lnTo>
                <a:lnTo>
                  <a:pt x="872" y="860"/>
                </a:lnTo>
                <a:lnTo>
                  <a:pt x="872" y="861"/>
                </a:lnTo>
                <a:lnTo>
                  <a:pt x="868" y="861"/>
                </a:lnTo>
                <a:lnTo>
                  <a:pt x="867" y="861"/>
                </a:lnTo>
                <a:lnTo>
                  <a:pt x="865" y="861"/>
                </a:lnTo>
                <a:lnTo>
                  <a:pt x="863" y="861"/>
                </a:lnTo>
                <a:lnTo>
                  <a:pt x="861" y="861"/>
                </a:lnTo>
                <a:lnTo>
                  <a:pt x="860" y="861"/>
                </a:lnTo>
                <a:lnTo>
                  <a:pt x="860" y="862"/>
                </a:lnTo>
                <a:lnTo>
                  <a:pt x="857" y="862"/>
                </a:lnTo>
                <a:lnTo>
                  <a:pt x="856" y="862"/>
                </a:lnTo>
                <a:lnTo>
                  <a:pt x="855" y="862"/>
                </a:lnTo>
                <a:lnTo>
                  <a:pt x="855" y="864"/>
                </a:lnTo>
                <a:lnTo>
                  <a:pt x="853" y="864"/>
                </a:lnTo>
                <a:lnTo>
                  <a:pt x="853" y="865"/>
                </a:lnTo>
                <a:lnTo>
                  <a:pt x="852" y="866"/>
                </a:lnTo>
                <a:lnTo>
                  <a:pt x="851" y="866"/>
                </a:lnTo>
                <a:lnTo>
                  <a:pt x="850" y="866"/>
                </a:lnTo>
                <a:lnTo>
                  <a:pt x="848" y="866"/>
                </a:lnTo>
                <a:lnTo>
                  <a:pt x="847" y="866"/>
                </a:lnTo>
                <a:lnTo>
                  <a:pt x="846" y="866"/>
                </a:lnTo>
                <a:lnTo>
                  <a:pt x="843" y="866"/>
                </a:lnTo>
                <a:lnTo>
                  <a:pt x="842" y="868"/>
                </a:lnTo>
                <a:lnTo>
                  <a:pt x="840" y="868"/>
                </a:lnTo>
                <a:lnTo>
                  <a:pt x="839" y="868"/>
                </a:lnTo>
                <a:lnTo>
                  <a:pt x="838" y="866"/>
                </a:lnTo>
                <a:lnTo>
                  <a:pt x="836" y="866"/>
                </a:lnTo>
                <a:lnTo>
                  <a:pt x="835" y="866"/>
                </a:lnTo>
                <a:lnTo>
                  <a:pt x="834" y="866"/>
                </a:lnTo>
                <a:lnTo>
                  <a:pt x="833" y="866"/>
                </a:lnTo>
                <a:lnTo>
                  <a:pt x="833" y="868"/>
                </a:lnTo>
                <a:lnTo>
                  <a:pt x="831" y="868"/>
                </a:lnTo>
                <a:lnTo>
                  <a:pt x="830" y="869"/>
                </a:lnTo>
                <a:lnTo>
                  <a:pt x="829" y="870"/>
                </a:lnTo>
                <a:lnTo>
                  <a:pt x="827" y="872"/>
                </a:lnTo>
                <a:lnTo>
                  <a:pt x="826" y="872"/>
                </a:lnTo>
                <a:lnTo>
                  <a:pt x="825" y="872"/>
                </a:lnTo>
                <a:lnTo>
                  <a:pt x="823" y="873"/>
                </a:lnTo>
                <a:lnTo>
                  <a:pt x="822" y="873"/>
                </a:lnTo>
                <a:lnTo>
                  <a:pt x="822" y="874"/>
                </a:lnTo>
                <a:lnTo>
                  <a:pt x="821" y="875"/>
                </a:lnTo>
                <a:lnTo>
                  <a:pt x="821" y="878"/>
                </a:lnTo>
                <a:lnTo>
                  <a:pt x="819" y="879"/>
                </a:lnTo>
                <a:lnTo>
                  <a:pt x="819" y="881"/>
                </a:lnTo>
                <a:lnTo>
                  <a:pt x="818" y="881"/>
                </a:lnTo>
                <a:lnTo>
                  <a:pt x="818" y="882"/>
                </a:lnTo>
                <a:lnTo>
                  <a:pt x="817" y="883"/>
                </a:lnTo>
                <a:lnTo>
                  <a:pt x="816" y="885"/>
                </a:lnTo>
                <a:lnTo>
                  <a:pt x="816" y="886"/>
                </a:lnTo>
                <a:lnTo>
                  <a:pt x="814" y="886"/>
                </a:lnTo>
                <a:lnTo>
                  <a:pt x="813" y="886"/>
                </a:lnTo>
                <a:lnTo>
                  <a:pt x="812" y="886"/>
                </a:lnTo>
                <a:lnTo>
                  <a:pt x="810" y="886"/>
                </a:lnTo>
                <a:lnTo>
                  <a:pt x="809" y="885"/>
                </a:lnTo>
                <a:lnTo>
                  <a:pt x="808" y="885"/>
                </a:lnTo>
                <a:lnTo>
                  <a:pt x="808" y="882"/>
                </a:lnTo>
                <a:lnTo>
                  <a:pt x="808" y="881"/>
                </a:lnTo>
                <a:lnTo>
                  <a:pt x="806" y="879"/>
                </a:lnTo>
                <a:lnTo>
                  <a:pt x="808" y="878"/>
                </a:lnTo>
                <a:lnTo>
                  <a:pt x="808" y="877"/>
                </a:lnTo>
                <a:lnTo>
                  <a:pt x="808" y="875"/>
                </a:lnTo>
                <a:lnTo>
                  <a:pt x="809" y="875"/>
                </a:lnTo>
                <a:lnTo>
                  <a:pt x="809" y="874"/>
                </a:lnTo>
                <a:lnTo>
                  <a:pt x="810" y="874"/>
                </a:lnTo>
                <a:lnTo>
                  <a:pt x="810" y="873"/>
                </a:lnTo>
                <a:lnTo>
                  <a:pt x="810" y="872"/>
                </a:lnTo>
                <a:lnTo>
                  <a:pt x="810" y="870"/>
                </a:lnTo>
                <a:lnTo>
                  <a:pt x="809" y="869"/>
                </a:lnTo>
                <a:lnTo>
                  <a:pt x="809" y="868"/>
                </a:lnTo>
                <a:lnTo>
                  <a:pt x="809" y="866"/>
                </a:lnTo>
                <a:lnTo>
                  <a:pt x="809" y="865"/>
                </a:lnTo>
                <a:lnTo>
                  <a:pt x="810" y="865"/>
                </a:lnTo>
                <a:lnTo>
                  <a:pt x="810" y="864"/>
                </a:lnTo>
                <a:lnTo>
                  <a:pt x="812" y="864"/>
                </a:lnTo>
                <a:lnTo>
                  <a:pt x="812" y="862"/>
                </a:lnTo>
                <a:lnTo>
                  <a:pt x="812" y="861"/>
                </a:lnTo>
                <a:lnTo>
                  <a:pt x="810" y="861"/>
                </a:lnTo>
                <a:lnTo>
                  <a:pt x="809" y="861"/>
                </a:lnTo>
                <a:lnTo>
                  <a:pt x="808" y="861"/>
                </a:lnTo>
                <a:lnTo>
                  <a:pt x="806" y="861"/>
                </a:lnTo>
                <a:lnTo>
                  <a:pt x="805" y="861"/>
                </a:lnTo>
                <a:lnTo>
                  <a:pt x="804" y="862"/>
                </a:lnTo>
                <a:lnTo>
                  <a:pt x="802" y="862"/>
                </a:lnTo>
                <a:lnTo>
                  <a:pt x="801" y="861"/>
                </a:lnTo>
                <a:lnTo>
                  <a:pt x="800" y="861"/>
                </a:lnTo>
                <a:lnTo>
                  <a:pt x="798" y="861"/>
                </a:lnTo>
                <a:lnTo>
                  <a:pt x="798" y="860"/>
                </a:lnTo>
                <a:lnTo>
                  <a:pt x="798" y="858"/>
                </a:lnTo>
                <a:lnTo>
                  <a:pt x="797" y="858"/>
                </a:lnTo>
                <a:lnTo>
                  <a:pt x="797" y="857"/>
                </a:lnTo>
                <a:lnTo>
                  <a:pt x="797" y="856"/>
                </a:lnTo>
                <a:lnTo>
                  <a:pt x="797" y="854"/>
                </a:lnTo>
                <a:lnTo>
                  <a:pt x="796" y="854"/>
                </a:lnTo>
                <a:lnTo>
                  <a:pt x="796" y="853"/>
                </a:lnTo>
                <a:lnTo>
                  <a:pt x="795" y="852"/>
                </a:lnTo>
                <a:lnTo>
                  <a:pt x="793" y="852"/>
                </a:lnTo>
                <a:lnTo>
                  <a:pt x="792" y="852"/>
                </a:lnTo>
                <a:lnTo>
                  <a:pt x="791" y="852"/>
                </a:lnTo>
                <a:lnTo>
                  <a:pt x="789" y="852"/>
                </a:lnTo>
                <a:lnTo>
                  <a:pt x="788" y="851"/>
                </a:lnTo>
                <a:lnTo>
                  <a:pt x="787" y="851"/>
                </a:lnTo>
                <a:lnTo>
                  <a:pt x="785" y="851"/>
                </a:lnTo>
                <a:lnTo>
                  <a:pt x="784" y="851"/>
                </a:lnTo>
                <a:lnTo>
                  <a:pt x="784" y="849"/>
                </a:lnTo>
                <a:lnTo>
                  <a:pt x="785" y="848"/>
                </a:lnTo>
                <a:lnTo>
                  <a:pt x="787" y="847"/>
                </a:lnTo>
                <a:lnTo>
                  <a:pt x="787" y="845"/>
                </a:lnTo>
                <a:lnTo>
                  <a:pt x="788" y="843"/>
                </a:lnTo>
                <a:lnTo>
                  <a:pt x="789" y="841"/>
                </a:lnTo>
                <a:lnTo>
                  <a:pt x="789" y="840"/>
                </a:lnTo>
                <a:lnTo>
                  <a:pt x="791" y="839"/>
                </a:lnTo>
                <a:lnTo>
                  <a:pt x="791" y="837"/>
                </a:lnTo>
                <a:lnTo>
                  <a:pt x="792" y="837"/>
                </a:lnTo>
                <a:lnTo>
                  <a:pt x="792" y="836"/>
                </a:lnTo>
                <a:lnTo>
                  <a:pt x="793" y="836"/>
                </a:lnTo>
                <a:lnTo>
                  <a:pt x="793" y="835"/>
                </a:lnTo>
                <a:lnTo>
                  <a:pt x="795" y="835"/>
                </a:lnTo>
                <a:lnTo>
                  <a:pt x="796" y="834"/>
                </a:lnTo>
                <a:lnTo>
                  <a:pt x="796" y="832"/>
                </a:lnTo>
                <a:lnTo>
                  <a:pt x="795" y="832"/>
                </a:lnTo>
                <a:lnTo>
                  <a:pt x="793" y="834"/>
                </a:lnTo>
                <a:lnTo>
                  <a:pt x="792" y="834"/>
                </a:lnTo>
                <a:lnTo>
                  <a:pt x="792" y="832"/>
                </a:lnTo>
                <a:lnTo>
                  <a:pt x="791" y="834"/>
                </a:lnTo>
                <a:lnTo>
                  <a:pt x="788" y="834"/>
                </a:lnTo>
                <a:lnTo>
                  <a:pt x="787" y="834"/>
                </a:lnTo>
                <a:lnTo>
                  <a:pt x="785" y="832"/>
                </a:lnTo>
                <a:lnTo>
                  <a:pt x="784" y="832"/>
                </a:lnTo>
                <a:lnTo>
                  <a:pt x="783" y="832"/>
                </a:lnTo>
                <a:lnTo>
                  <a:pt x="781" y="831"/>
                </a:lnTo>
                <a:lnTo>
                  <a:pt x="780" y="831"/>
                </a:lnTo>
                <a:lnTo>
                  <a:pt x="779" y="831"/>
                </a:lnTo>
                <a:lnTo>
                  <a:pt x="778" y="831"/>
                </a:lnTo>
                <a:lnTo>
                  <a:pt x="776" y="831"/>
                </a:lnTo>
                <a:lnTo>
                  <a:pt x="775" y="830"/>
                </a:lnTo>
                <a:lnTo>
                  <a:pt x="775" y="828"/>
                </a:lnTo>
                <a:lnTo>
                  <a:pt x="776" y="828"/>
                </a:lnTo>
                <a:lnTo>
                  <a:pt x="776" y="827"/>
                </a:lnTo>
                <a:lnTo>
                  <a:pt x="776" y="826"/>
                </a:lnTo>
                <a:lnTo>
                  <a:pt x="775" y="826"/>
                </a:lnTo>
                <a:lnTo>
                  <a:pt x="774" y="827"/>
                </a:lnTo>
                <a:lnTo>
                  <a:pt x="772" y="827"/>
                </a:lnTo>
                <a:lnTo>
                  <a:pt x="771" y="827"/>
                </a:lnTo>
                <a:lnTo>
                  <a:pt x="770" y="827"/>
                </a:lnTo>
                <a:lnTo>
                  <a:pt x="768" y="827"/>
                </a:lnTo>
                <a:lnTo>
                  <a:pt x="767" y="827"/>
                </a:lnTo>
                <a:lnTo>
                  <a:pt x="764" y="827"/>
                </a:lnTo>
                <a:lnTo>
                  <a:pt x="763" y="827"/>
                </a:lnTo>
                <a:lnTo>
                  <a:pt x="763" y="826"/>
                </a:lnTo>
                <a:lnTo>
                  <a:pt x="763" y="824"/>
                </a:lnTo>
                <a:lnTo>
                  <a:pt x="762" y="823"/>
                </a:lnTo>
                <a:lnTo>
                  <a:pt x="762" y="822"/>
                </a:lnTo>
                <a:lnTo>
                  <a:pt x="762" y="820"/>
                </a:lnTo>
                <a:lnTo>
                  <a:pt x="762" y="819"/>
                </a:lnTo>
                <a:lnTo>
                  <a:pt x="762" y="818"/>
                </a:lnTo>
                <a:lnTo>
                  <a:pt x="761" y="818"/>
                </a:lnTo>
                <a:lnTo>
                  <a:pt x="762" y="817"/>
                </a:lnTo>
                <a:lnTo>
                  <a:pt x="762" y="815"/>
                </a:lnTo>
                <a:lnTo>
                  <a:pt x="762" y="814"/>
                </a:lnTo>
                <a:lnTo>
                  <a:pt x="762" y="813"/>
                </a:lnTo>
                <a:lnTo>
                  <a:pt x="762" y="811"/>
                </a:lnTo>
                <a:lnTo>
                  <a:pt x="762" y="810"/>
                </a:lnTo>
                <a:lnTo>
                  <a:pt x="762" y="809"/>
                </a:lnTo>
                <a:lnTo>
                  <a:pt x="762" y="807"/>
                </a:lnTo>
                <a:lnTo>
                  <a:pt x="763" y="806"/>
                </a:lnTo>
                <a:lnTo>
                  <a:pt x="763" y="805"/>
                </a:lnTo>
                <a:lnTo>
                  <a:pt x="763" y="803"/>
                </a:lnTo>
                <a:lnTo>
                  <a:pt x="764" y="803"/>
                </a:lnTo>
                <a:lnTo>
                  <a:pt x="764" y="802"/>
                </a:lnTo>
                <a:lnTo>
                  <a:pt x="764" y="801"/>
                </a:lnTo>
                <a:lnTo>
                  <a:pt x="766" y="801"/>
                </a:lnTo>
                <a:lnTo>
                  <a:pt x="766" y="800"/>
                </a:lnTo>
                <a:lnTo>
                  <a:pt x="766" y="798"/>
                </a:lnTo>
                <a:lnTo>
                  <a:pt x="766" y="797"/>
                </a:lnTo>
                <a:lnTo>
                  <a:pt x="766" y="796"/>
                </a:lnTo>
                <a:lnTo>
                  <a:pt x="766" y="794"/>
                </a:lnTo>
                <a:lnTo>
                  <a:pt x="766" y="793"/>
                </a:lnTo>
                <a:lnTo>
                  <a:pt x="766" y="792"/>
                </a:lnTo>
                <a:lnTo>
                  <a:pt x="766" y="790"/>
                </a:lnTo>
                <a:lnTo>
                  <a:pt x="766" y="789"/>
                </a:lnTo>
                <a:lnTo>
                  <a:pt x="766" y="788"/>
                </a:lnTo>
                <a:lnTo>
                  <a:pt x="767" y="786"/>
                </a:lnTo>
                <a:lnTo>
                  <a:pt x="767" y="785"/>
                </a:lnTo>
                <a:lnTo>
                  <a:pt x="768" y="784"/>
                </a:lnTo>
                <a:lnTo>
                  <a:pt x="768" y="782"/>
                </a:lnTo>
                <a:lnTo>
                  <a:pt x="770" y="782"/>
                </a:lnTo>
                <a:lnTo>
                  <a:pt x="770" y="781"/>
                </a:lnTo>
                <a:lnTo>
                  <a:pt x="770" y="780"/>
                </a:lnTo>
                <a:lnTo>
                  <a:pt x="771" y="780"/>
                </a:lnTo>
                <a:lnTo>
                  <a:pt x="771" y="779"/>
                </a:lnTo>
                <a:lnTo>
                  <a:pt x="770" y="779"/>
                </a:lnTo>
                <a:lnTo>
                  <a:pt x="770" y="777"/>
                </a:lnTo>
                <a:lnTo>
                  <a:pt x="770" y="776"/>
                </a:lnTo>
                <a:lnTo>
                  <a:pt x="770" y="775"/>
                </a:lnTo>
                <a:lnTo>
                  <a:pt x="768" y="775"/>
                </a:lnTo>
                <a:lnTo>
                  <a:pt x="767" y="775"/>
                </a:lnTo>
                <a:lnTo>
                  <a:pt x="766" y="775"/>
                </a:lnTo>
                <a:lnTo>
                  <a:pt x="764" y="775"/>
                </a:lnTo>
                <a:lnTo>
                  <a:pt x="764" y="773"/>
                </a:lnTo>
                <a:lnTo>
                  <a:pt x="763" y="772"/>
                </a:lnTo>
                <a:lnTo>
                  <a:pt x="762" y="772"/>
                </a:lnTo>
                <a:lnTo>
                  <a:pt x="762" y="771"/>
                </a:lnTo>
                <a:lnTo>
                  <a:pt x="762" y="769"/>
                </a:lnTo>
                <a:lnTo>
                  <a:pt x="761" y="768"/>
                </a:lnTo>
                <a:lnTo>
                  <a:pt x="761" y="769"/>
                </a:lnTo>
                <a:lnTo>
                  <a:pt x="761" y="771"/>
                </a:lnTo>
                <a:lnTo>
                  <a:pt x="759" y="771"/>
                </a:lnTo>
                <a:lnTo>
                  <a:pt x="759" y="772"/>
                </a:lnTo>
                <a:lnTo>
                  <a:pt x="758" y="772"/>
                </a:lnTo>
                <a:lnTo>
                  <a:pt x="758" y="773"/>
                </a:lnTo>
                <a:lnTo>
                  <a:pt x="757" y="775"/>
                </a:lnTo>
                <a:lnTo>
                  <a:pt x="757" y="776"/>
                </a:lnTo>
                <a:lnTo>
                  <a:pt x="755" y="776"/>
                </a:lnTo>
                <a:lnTo>
                  <a:pt x="755" y="777"/>
                </a:lnTo>
                <a:lnTo>
                  <a:pt x="753" y="779"/>
                </a:lnTo>
                <a:lnTo>
                  <a:pt x="751" y="779"/>
                </a:lnTo>
                <a:lnTo>
                  <a:pt x="749" y="780"/>
                </a:lnTo>
                <a:lnTo>
                  <a:pt x="746" y="780"/>
                </a:lnTo>
                <a:lnTo>
                  <a:pt x="745" y="781"/>
                </a:lnTo>
                <a:lnTo>
                  <a:pt x="744" y="781"/>
                </a:lnTo>
                <a:lnTo>
                  <a:pt x="742" y="782"/>
                </a:lnTo>
                <a:lnTo>
                  <a:pt x="741" y="782"/>
                </a:lnTo>
                <a:lnTo>
                  <a:pt x="737" y="784"/>
                </a:lnTo>
                <a:lnTo>
                  <a:pt x="734" y="786"/>
                </a:lnTo>
                <a:lnTo>
                  <a:pt x="733" y="786"/>
                </a:lnTo>
                <a:lnTo>
                  <a:pt x="732" y="788"/>
                </a:lnTo>
                <a:lnTo>
                  <a:pt x="730" y="789"/>
                </a:lnTo>
                <a:lnTo>
                  <a:pt x="729" y="790"/>
                </a:lnTo>
                <a:lnTo>
                  <a:pt x="729" y="792"/>
                </a:lnTo>
                <a:lnTo>
                  <a:pt x="728" y="793"/>
                </a:lnTo>
                <a:lnTo>
                  <a:pt x="726" y="793"/>
                </a:lnTo>
                <a:lnTo>
                  <a:pt x="725" y="794"/>
                </a:lnTo>
                <a:lnTo>
                  <a:pt x="724" y="796"/>
                </a:lnTo>
                <a:lnTo>
                  <a:pt x="723" y="796"/>
                </a:lnTo>
                <a:lnTo>
                  <a:pt x="721" y="796"/>
                </a:lnTo>
                <a:lnTo>
                  <a:pt x="719" y="794"/>
                </a:lnTo>
                <a:lnTo>
                  <a:pt x="716" y="793"/>
                </a:lnTo>
                <a:lnTo>
                  <a:pt x="712" y="793"/>
                </a:lnTo>
                <a:lnTo>
                  <a:pt x="709" y="793"/>
                </a:lnTo>
                <a:lnTo>
                  <a:pt x="708" y="793"/>
                </a:lnTo>
                <a:lnTo>
                  <a:pt x="707" y="793"/>
                </a:lnTo>
                <a:lnTo>
                  <a:pt x="704" y="793"/>
                </a:lnTo>
                <a:lnTo>
                  <a:pt x="703" y="793"/>
                </a:lnTo>
                <a:lnTo>
                  <a:pt x="702" y="793"/>
                </a:lnTo>
                <a:lnTo>
                  <a:pt x="700" y="794"/>
                </a:lnTo>
                <a:lnTo>
                  <a:pt x="699" y="796"/>
                </a:lnTo>
                <a:lnTo>
                  <a:pt x="699" y="797"/>
                </a:lnTo>
                <a:lnTo>
                  <a:pt x="698" y="797"/>
                </a:lnTo>
                <a:lnTo>
                  <a:pt x="696" y="796"/>
                </a:lnTo>
                <a:lnTo>
                  <a:pt x="696" y="794"/>
                </a:lnTo>
                <a:lnTo>
                  <a:pt x="696" y="793"/>
                </a:lnTo>
                <a:lnTo>
                  <a:pt x="695" y="793"/>
                </a:lnTo>
                <a:lnTo>
                  <a:pt x="694" y="796"/>
                </a:lnTo>
                <a:lnTo>
                  <a:pt x="692" y="798"/>
                </a:lnTo>
                <a:lnTo>
                  <a:pt x="690" y="800"/>
                </a:lnTo>
                <a:lnTo>
                  <a:pt x="689" y="802"/>
                </a:lnTo>
                <a:lnTo>
                  <a:pt x="686" y="803"/>
                </a:lnTo>
                <a:lnTo>
                  <a:pt x="685" y="805"/>
                </a:lnTo>
                <a:lnTo>
                  <a:pt x="683" y="805"/>
                </a:lnTo>
                <a:lnTo>
                  <a:pt x="681" y="805"/>
                </a:lnTo>
                <a:lnTo>
                  <a:pt x="678" y="805"/>
                </a:lnTo>
                <a:lnTo>
                  <a:pt x="675" y="805"/>
                </a:lnTo>
                <a:lnTo>
                  <a:pt x="674" y="805"/>
                </a:lnTo>
                <a:lnTo>
                  <a:pt x="673" y="805"/>
                </a:lnTo>
                <a:lnTo>
                  <a:pt x="670" y="805"/>
                </a:lnTo>
                <a:lnTo>
                  <a:pt x="669" y="805"/>
                </a:lnTo>
                <a:lnTo>
                  <a:pt x="668" y="806"/>
                </a:lnTo>
                <a:lnTo>
                  <a:pt x="665" y="806"/>
                </a:lnTo>
                <a:lnTo>
                  <a:pt x="662" y="806"/>
                </a:lnTo>
                <a:lnTo>
                  <a:pt x="661" y="806"/>
                </a:lnTo>
                <a:lnTo>
                  <a:pt x="658" y="805"/>
                </a:lnTo>
                <a:lnTo>
                  <a:pt x="657" y="805"/>
                </a:lnTo>
                <a:lnTo>
                  <a:pt x="654" y="805"/>
                </a:lnTo>
                <a:lnTo>
                  <a:pt x="653" y="805"/>
                </a:lnTo>
                <a:lnTo>
                  <a:pt x="652" y="803"/>
                </a:lnTo>
                <a:lnTo>
                  <a:pt x="651" y="803"/>
                </a:lnTo>
                <a:lnTo>
                  <a:pt x="649" y="803"/>
                </a:lnTo>
                <a:lnTo>
                  <a:pt x="648" y="805"/>
                </a:lnTo>
                <a:lnTo>
                  <a:pt x="648" y="802"/>
                </a:lnTo>
                <a:lnTo>
                  <a:pt x="648" y="801"/>
                </a:lnTo>
                <a:lnTo>
                  <a:pt x="647" y="801"/>
                </a:lnTo>
                <a:lnTo>
                  <a:pt x="647" y="800"/>
                </a:lnTo>
                <a:lnTo>
                  <a:pt x="645" y="798"/>
                </a:lnTo>
                <a:lnTo>
                  <a:pt x="645" y="796"/>
                </a:lnTo>
                <a:lnTo>
                  <a:pt x="644" y="794"/>
                </a:lnTo>
                <a:lnTo>
                  <a:pt x="643" y="793"/>
                </a:lnTo>
                <a:lnTo>
                  <a:pt x="641" y="792"/>
                </a:lnTo>
                <a:lnTo>
                  <a:pt x="641" y="790"/>
                </a:lnTo>
                <a:lnTo>
                  <a:pt x="640" y="789"/>
                </a:lnTo>
                <a:lnTo>
                  <a:pt x="639" y="789"/>
                </a:lnTo>
                <a:lnTo>
                  <a:pt x="639" y="788"/>
                </a:lnTo>
                <a:lnTo>
                  <a:pt x="639" y="786"/>
                </a:lnTo>
                <a:lnTo>
                  <a:pt x="637" y="786"/>
                </a:lnTo>
                <a:lnTo>
                  <a:pt x="637" y="785"/>
                </a:lnTo>
                <a:lnTo>
                  <a:pt x="636" y="785"/>
                </a:lnTo>
                <a:lnTo>
                  <a:pt x="635" y="785"/>
                </a:lnTo>
                <a:lnTo>
                  <a:pt x="634" y="785"/>
                </a:lnTo>
                <a:lnTo>
                  <a:pt x="632" y="785"/>
                </a:lnTo>
                <a:lnTo>
                  <a:pt x="632" y="786"/>
                </a:lnTo>
                <a:lnTo>
                  <a:pt x="631" y="786"/>
                </a:lnTo>
                <a:lnTo>
                  <a:pt x="630" y="786"/>
                </a:lnTo>
                <a:lnTo>
                  <a:pt x="628" y="786"/>
                </a:lnTo>
                <a:lnTo>
                  <a:pt x="627" y="786"/>
                </a:lnTo>
                <a:lnTo>
                  <a:pt x="627" y="788"/>
                </a:lnTo>
                <a:lnTo>
                  <a:pt x="626" y="788"/>
                </a:lnTo>
                <a:lnTo>
                  <a:pt x="624" y="788"/>
                </a:lnTo>
                <a:lnTo>
                  <a:pt x="623" y="788"/>
                </a:lnTo>
                <a:lnTo>
                  <a:pt x="623" y="786"/>
                </a:lnTo>
                <a:lnTo>
                  <a:pt x="622" y="786"/>
                </a:lnTo>
                <a:lnTo>
                  <a:pt x="620" y="786"/>
                </a:lnTo>
                <a:lnTo>
                  <a:pt x="619" y="786"/>
                </a:lnTo>
                <a:lnTo>
                  <a:pt x="618" y="786"/>
                </a:lnTo>
                <a:lnTo>
                  <a:pt x="617" y="786"/>
                </a:lnTo>
                <a:lnTo>
                  <a:pt x="615" y="786"/>
                </a:lnTo>
                <a:lnTo>
                  <a:pt x="614" y="786"/>
                </a:lnTo>
                <a:lnTo>
                  <a:pt x="614" y="785"/>
                </a:lnTo>
                <a:lnTo>
                  <a:pt x="613" y="785"/>
                </a:lnTo>
                <a:lnTo>
                  <a:pt x="613" y="786"/>
                </a:lnTo>
                <a:lnTo>
                  <a:pt x="611" y="786"/>
                </a:lnTo>
                <a:lnTo>
                  <a:pt x="611" y="785"/>
                </a:lnTo>
                <a:lnTo>
                  <a:pt x="610" y="785"/>
                </a:lnTo>
                <a:lnTo>
                  <a:pt x="609" y="785"/>
                </a:lnTo>
                <a:lnTo>
                  <a:pt x="607" y="785"/>
                </a:lnTo>
                <a:lnTo>
                  <a:pt x="606" y="785"/>
                </a:lnTo>
                <a:lnTo>
                  <a:pt x="606" y="784"/>
                </a:lnTo>
                <a:lnTo>
                  <a:pt x="605" y="784"/>
                </a:lnTo>
                <a:lnTo>
                  <a:pt x="603" y="784"/>
                </a:lnTo>
                <a:lnTo>
                  <a:pt x="602" y="784"/>
                </a:lnTo>
                <a:lnTo>
                  <a:pt x="602" y="782"/>
                </a:lnTo>
                <a:lnTo>
                  <a:pt x="601" y="782"/>
                </a:lnTo>
                <a:lnTo>
                  <a:pt x="600" y="782"/>
                </a:lnTo>
                <a:lnTo>
                  <a:pt x="598" y="782"/>
                </a:lnTo>
                <a:lnTo>
                  <a:pt x="598" y="781"/>
                </a:lnTo>
                <a:lnTo>
                  <a:pt x="597" y="781"/>
                </a:lnTo>
                <a:lnTo>
                  <a:pt x="596" y="781"/>
                </a:lnTo>
                <a:lnTo>
                  <a:pt x="596" y="782"/>
                </a:lnTo>
                <a:lnTo>
                  <a:pt x="594" y="782"/>
                </a:lnTo>
                <a:lnTo>
                  <a:pt x="593" y="784"/>
                </a:lnTo>
                <a:lnTo>
                  <a:pt x="593" y="785"/>
                </a:lnTo>
                <a:lnTo>
                  <a:pt x="593" y="786"/>
                </a:lnTo>
                <a:lnTo>
                  <a:pt x="594" y="786"/>
                </a:lnTo>
                <a:lnTo>
                  <a:pt x="594" y="788"/>
                </a:lnTo>
                <a:lnTo>
                  <a:pt x="593" y="788"/>
                </a:lnTo>
                <a:lnTo>
                  <a:pt x="593" y="789"/>
                </a:lnTo>
                <a:lnTo>
                  <a:pt x="593" y="790"/>
                </a:lnTo>
                <a:lnTo>
                  <a:pt x="593" y="792"/>
                </a:lnTo>
                <a:lnTo>
                  <a:pt x="593" y="793"/>
                </a:lnTo>
                <a:lnTo>
                  <a:pt x="593" y="794"/>
                </a:lnTo>
                <a:lnTo>
                  <a:pt x="593" y="796"/>
                </a:lnTo>
                <a:lnTo>
                  <a:pt x="592" y="796"/>
                </a:lnTo>
                <a:lnTo>
                  <a:pt x="590" y="796"/>
                </a:lnTo>
                <a:lnTo>
                  <a:pt x="590" y="797"/>
                </a:lnTo>
                <a:lnTo>
                  <a:pt x="589" y="797"/>
                </a:lnTo>
                <a:lnTo>
                  <a:pt x="589" y="798"/>
                </a:lnTo>
                <a:lnTo>
                  <a:pt x="589" y="800"/>
                </a:lnTo>
                <a:lnTo>
                  <a:pt x="588" y="800"/>
                </a:lnTo>
                <a:lnTo>
                  <a:pt x="586" y="800"/>
                </a:lnTo>
                <a:lnTo>
                  <a:pt x="585" y="801"/>
                </a:lnTo>
                <a:lnTo>
                  <a:pt x="585" y="802"/>
                </a:lnTo>
                <a:lnTo>
                  <a:pt x="585" y="803"/>
                </a:lnTo>
                <a:lnTo>
                  <a:pt x="586" y="803"/>
                </a:lnTo>
                <a:lnTo>
                  <a:pt x="586" y="805"/>
                </a:lnTo>
                <a:lnTo>
                  <a:pt x="586" y="806"/>
                </a:lnTo>
                <a:lnTo>
                  <a:pt x="585" y="806"/>
                </a:lnTo>
                <a:lnTo>
                  <a:pt x="585" y="807"/>
                </a:lnTo>
                <a:lnTo>
                  <a:pt x="586" y="809"/>
                </a:lnTo>
                <a:lnTo>
                  <a:pt x="585" y="809"/>
                </a:lnTo>
                <a:lnTo>
                  <a:pt x="584" y="809"/>
                </a:lnTo>
                <a:lnTo>
                  <a:pt x="584" y="810"/>
                </a:lnTo>
                <a:lnTo>
                  <a:pt x="582" y="810"/>
                </a:lnTo>
                <a:lnTo>
                  <a:pt x="582" y="811"/>
                </a:lnTo>
                <a:lnTo>
                  <a:pt x="581" y="811"/>
                </a:lnTo>
                <a:lnTo>
                  <a:pt x="581" y="813"/>
                </a:lnTo>
                <a:lnTo>
                  <a:pt x="580" y="813"/>
                </a:lnTo>
                <a:lnTo>
                  <a:pt x="579" y="813"/>
                </a:lnTo>
                <a:lnTo>
                  <a:pt x="579" y="814"/>
                </a:lnTo>
                <a:lnTo>
                  <a:pt x="577" y="814"/>
                </a:lnTo>
                <a:lnTo>
                  <a:pt x="577" y="815"/>
                </a:lnTo>
                <a:lnTo>
                  <a:pt x="577" y="817"/>
                </a:lnTo>
                <a:lnTo>
                  <a:pt x="577" y="818"/>
                </a:lnTo>
                <a:lnTo>
                  <a:pt x="579" y="818"/>
                </a:lnTo>
                <a:lnTo>
                  <a:pt x="579" y="819"/>
                </a:lnTo>
                <a:lnTo>
                  <a:pt x="579" y="820"/>
                </a:lnTo>
                <a:lnTo>
                  <a:pt x="580" y="820"/>
                </a:lnTo>
                <a:lnTo>
                  <a:pt x="580" y="822"/>
                </a:lnTo>
                <a:lnTo>
                  <a:pt x="585" y="828"/>
                </a:lnTo>
                <a:lnTo>
                  <a:pt x="589" y="832"/>
                </a:lnTo>
                <a:lnTo>
                  <a:pt x="592" y="836"/>
                </a:lnTo>
                <a:lnTo>
                  <a:pt x="596" y="841"/>
                </a:lnTo>
                <a:lnTo>
                  <a:pt x="598" y="843"/>
                </a:lnTo>
                <a:lnTo>
                  <a:pt x="600" y="845"/>
                </a:lnTo>
                <a:lnTo>
                  <a:pt x="603" y="851"/>
                </a:lnTo>
                <a:lnTo>
                  <a:pt x="606" y="853"/>
                </a:lnTo>
                <a:lnTo>
                  <a:pt x="610" y="858"/>
                </a:lnTo>
                <a:lnTo>
                  <a:pt x="614" y="862"/>
                </a:lnTo>
                <a:lnTo>
                  <a:pt x="615" y="864"/>
                </a:lnTo>
                <a:lnTo>
                  <a:pt x="617" y="865"/>
                </a:lnTo>
                <a:lnTo>
                  <a:pt x="617" y="866"/>
                </a:lnTo>
                <a:lnTo>
                  <a:pt x="618" y="866"/>
                </a:lnTo>
                <a:lnTo>
                  <a:pt x="619" y="866"/>
                </a:lnTo>
                <a:lnTo>
                  <a:pt x="620" y="866"/>
                </a:lnTo>
                <a:lnTo>
                  <a:pt x="622" y="868"/>
                </a:lnTo>
                <a:lnTo>
                  <a:pt x="623" y="868"/>
                </a:lnTo>
                <a:lnTo>
                  <a:pt x="624" y="869"/>
                </a:lnTo>
                <a:lnTo>
                  <a:pt x="626" y="869"/>
                </a:lnTo>
                <a:lnTo>
                  <a:pt x="626" y="870"/>
                </a:lnTo>
                <a:lnTo>
                  <a:pt x="627" y="872"/>
                </a:lnTo>
                <a:lnTo>
                  <a:pt x="627" y="873"/>
                </a:lnTo>
                <a:lnTo>
                  <a:pt x="628" y="874"/>
                </a:lnTo>
                <a:lnTo>
                  <a:pt x="630" y="874"/>
                </a:lnTo>
                <a:lnTo>
                  <a:pt x="631" y="875"/>
                </a:lnTo>
                <a:lnTo>
                  <a:pt x="632" y="875"/>
                </a:lnTo>
                <a:lnTo>
                  <a:pt x="634" y="875"/>
                </a:lnTo>
                <a:lnTo>
                  <a:pt x="635" y="874"/>
                </a:lnTo>
                <a:lnTo>
                  <a:pt x="636" y="874"/>
                </a:lnTo>
                <a:lnTo>
                  <a:pt x="637" y="874"/>
                </a:lnTo>
                <a:lnTo>
                  <a:pt x="639" y="874"/>
                </a:lnTo>
                <a:lnTo>
                  <a:pt x="649" y="872"/>
                </a:lnTo>
                <a:lnTo>
                  <a:pt x="651" y="872"/>
                </a:lnTo>
                <a:lnTo>
                  <a:pt x="652" y="870"/>
                </a:lnTo>
                <a:lnTo>
                  <a:pt x="653" y="870"/>
                </a:lnTo>
                <a:lnTo>
                  <a:pt x="656" y="870"/>
                </a:lnTo>
                <a:lnTo>
                  <a:pt x="657" y="870"/>
                </a:lnTo>
                <a:lnTo>
                  <a:pt x="660" y="870"/>
                </a:lnTo>
                <a:lnTo>
                  <a:pt x="660" y="872"/>
                </a:lnTo>
                <a:lnTo>
                  <a:pt x="661" y="872"/>
                </a:lnTo>
                <a:lnTo>
                  <a:pt x="662" y="873"/>
                </a:lnTo>
                <a:lnTo>
                  <a:pt x="664" y="874"/>
                </a:lnTo>
                <a:lnTo>
                  <a:pt x="665" y="875"/>
                </a:lnTo>
                <a:lnTo>
                  <a:pt x="666" y="877"/>
                </a:lnTo>
                <a:lnTo>
                  <a:pt x="668" y="878"/>
                </a:lnTo>
                <a:lnTo>
                  <a:pt x="668" y="879"/>
                </a:lnTo>
                <a:lnTo>
                  <a:pt x="669" y="881"/>
                </a:lnTo>
                <a:lnTo>
                  <a:pt x="670" y="881"/>
                </a:lnTo>
                <a:lnTo>
                  <a:pt x="672" y="881"/>
                </a:lnTo>
                <a:lnTo>
                  <a:pt x="673" y="881"/>
                </a:lnTo>
                <a:lnTo>
                  <a:pt x="675" y="882"/>
                </a:lnTo>
                <a:lnTo>
                  <a:pt x="677" y="882"/>
                </a:lnTo>
                <a:lnTo>
                  <a:pt x="678" y="883"/>
                </a:lnTo>
                <a:lnTo>
                  <a:pt x="679" y="885"/>
                </a:lnTo>
                <a:lnTo>
                  <a:pt x="679" y="886"/>
                </a:lnTo>
                <a:lnTo>
                  <a:pt x="681" y="887"/>
                </a:lnTo>
                <a:lnTo>
                  <a:pt x="682" y="889"/>
                </a:lnTo>
                <a:lnTo>
                  <a:pt x="682" y="890"/>
                </a:lnTo>
                <a:lnTo>
                  <a:pt x="682" y="891"/>
                </a:lnTo>
                <a:lnTo>
                  <a:pt x="683" y="892"/>
                </a:lnTo>
                <a:lnTo>
                  <a:pt x="685" y="895"/>
                </a:lnTo>
                <a:lnTo>
                  <a:pt x="686" y="896"/>
                </a:lnTo>
                <a:lnTo>
                  <a:pt x="686" y="898"/>
                </a:lnTo>
                <a:lnTo>
                  <a:pt x="687" y="899"/>
                </a:lnTo>
                <a:lnTo>
                  <a:pt x="689" y="900"/>
                </a:lnTo>
                <a:lnTo>
                  <a:pt x="690" y="902"/>
                </a:lnTo>
                <a:lnTo>
                  <a:pt x="691" y="903"/>
                </a:lnTo>
                <a:lnTo>
                  <a:pt x="692" y="903"/>
                </a:lnTo>
                <a:lnTo>
                  <a:pt x="695" y="902"/>
                </a:lnTo>
                <a:lnTo>
                  <a:pt x="696" y="902"/>
                </a:lnTo>
                <a:lnTo>
                  <a:pt x="699" y="902"/>
                </a:lnTo>
                <a:lnTo>
                  <a:pt x="700" y="902"/>
                </a:lnTo>
                <a:lnTo>
                  <a:pt x="700" y="903"/>
                </a:lnTo>
                <a:lnTo>
                  <a:pt x="702" y="903"/>
                </a:lnTo>
                <a:lnTo>
                  <a:pt x="703" y="903"/>
                </a:lnTo>
                <a:lnTo>
                  <a:pt x="704" y="904"/>
                </a:lnTo>
                <a:lnTo>
                  <a:pt x="706" y="906"/>
                </a:lnTo>
                <a:lnTo>
                  <a:pt x="706" y="907"/>
                </a:lnTo>
                <a:lnTo>
                  <a:pt x="707" y="908"/>
                </a:lnTo>
                <a:lnTo>
                  <a:pt x="708" y="908"/>
                </a:lnTo>
                <a:lnTo>
                  <a:pt x="709" y="908"/>
                </a:lnTo>
                <a:lnTo>
                  <a:pt x="711" y="907"/>
                </a:lnTo>
                <a:lnTo>
                  <a:pt x="712" y="906"/>
                </a:lnTo>
                <a:lnTo>
                  <a:pt x="713" y="906"/>
                </a:lnTo>
                <a:lnTo>
                  <a:pt x="715" y="904"/>
                </a:lnTo>
                <a:lnTo>
                  <a:pt x="717" y="903"/>
                </a:lnTo>
                <a:lnTo>
                  <a:pt x="719" y="903"/>
                </a:lnTo>
                <a:lnTo>
                  <a:pt x="720" y="902"/>
                </a:lnTo>
                <a:lnTo>
                  <a:pt x="721" y="902"/>
                </a:lnTo>
                <a:lnTo>
                  <a:pt x="721" y="900"/>
                </a:lnTo>
                <a:lnTo>
                  <a:pt x="723" y="900"/>
                </a:lnTo>
                <a:lnTo>
                  <a:pt x="724" y="900"/>
                </a:lnTo>
                <a:lnTo>
                  <a:pt x="725" y="900"/>
                </a:lnTo>
                <a:lnTo>
                  <a:pt x="726" y="899"/>
                </a:lnTo>
                <a:lnTo>
                  <a:pt x="728" y="899"/>
                </a:lnTo>
                <a:lnTo>
                  <a:pt x="729" y="899"/>
                </a:lnTo>
                <a:lnTo>
                  <a:pt x="729" y="898"/>
                </a:lnTo>
                <a:lnTo>
                  <a:pt x="730" y="898"/>
                </a:lnTo>
                <a:lnTo>
                  <a:pt x="733" y="896"/>
                </a:lnTo>
                <a:lnTo>
                  <a:pt x="734" y="895"/>
                </a:lnTo>
                <a:lnTo>
                  <a:pt x="736" y="895"/>
                </a:lnTo>
                <a:lnTo>
                  <a:pt x="737" y="894"/>
                </a:lnTo>
                <a:lnTo>
                  <a:pt x="738" y="894"/>
                </a:lnTo>
                <a:lnTo>
                  <a:pt x="740" y="894"/>
                </a:lnTo>
                <a:lnTo>
                  <a:pt x="741" y="894"/>
                </a:lnTo>
                <a:lnTo>
                  <a:pt x="742" y="894"/>
                </a:lnTo>
                <a:lnTo>
                  <a:pt x="744" y="894"/>
                </a:lnTo>
                <a:lnTo>
                  <a:pt x="745" y="894"/>
                </a:lnTo>
                <a:lnTo>
                  <a:pt x="746" y="894"/>
                </a:lnTo>
                <a:lnTo>
                  <a:pt x="747" y="895"/>
                </a:lnTo>
                <a:lnTo>
                  <a:pt x="747" y="896"/>
                </a:lnTo>
                <a:lnTo>
                  <a:pt x="750" y="898"/>
                </a:lnTo>
                <a:lnTo>
                  <a:pt x="751" y="899"/>
                </a:lnTo>
                <a:lnTo>
                  <a:pt x="754" y="902"/>
                </a:lnTo>
                <a:lnTo>
                  <a:pt x="755" y="903"/>
                </a:lnTo>
                <a:lnTo>
                  <a:pt x="757" y="904"/>
                </a:lnTo>
                <a:lnTo>
                  <a:pt x="758" y="904"/>
                </a:lnTo>
                <a:lnTo>
                  <a:pt x="759" y="904"/>
                </a:lnTo>
                <a:lnTo>
                  <a:pt x="761" y="906"/>
                </a:lnTo>
                <a:lnTo>
                  <a:pt x="761" y="907"/>
                </a:lnTo>
                <a:lnTo>
                  <a:pt x="761" y="908"/>
                </a:lnTo>
                <a:lnTo>
                  <a:pt x="761" y="909"/>
                </a:lnTo>
                <a:lnTo>
                  <a:pt x="759" y="911"/>
                </a:lnTo>
                <a:lnTo>
                  <a:pt x="759" y="915"/>
                </a:lnTo>
                <a:lnTo>
                  <a:pt x="746" y="925"/>
                </a:lnTo>
                <a:lnTo>
                  <a:pt x="742" y="928"/>
                </a:lnTo>
                <a:lnTo>
                  <a:pt x="738" y="934"/>
                </a:lnTo>
                <a:lnTo>
                  <a:pt x="738" y="936"/>
                </a:lnTo>
                <a:lnTo>
                  <a:pt x="737" y="974"/>
                </a:lnTo>
                <a:lnTo>
                  <a:pt x="737" y="975"/>
                </a:lnTo>
                <a:lnTo>
                  <a:pt x="742" y="984"/>
                </a:lnTo>
                <a:lnTo>
                  <a:pt x="744" y="984"/>
                </a:lnTo>
                <a:lnTo>
                  <a:pt x="745" y="985"/>
                </a:lnTo>
                <a:lnTo>
                  <a:pt x="745" y="987"/>
                </a:lnTo>
                <a:lnTo>
                  <a:pt x="745" y="988"/>
                </a:lnTo>
                <a:lnTo>
                  <a:pt x="745" y="989"/>
                </a:lnTo>
                <a:lnTo>
                  <a:pt x="744" y="991"/>
                </a:lnTo>
                <a:lnTo>
                  <a:pt x="744" y="992"/>
                </a:lnTo>
                <a:lnTo>
                  <a:pt x="745" y="993"/>
                </a:lnTo>
                <a:lnTo>
                  <a:pt x="737" y="995"/>
                </a:lnTo>
                <a:lnTo>
                  <a:pt x="729" y="996"/>
                </a:lnTo>
                <a:lnTo>
                  <a:pt x="724" y="996"/>
                </a:lnTo>
                <a:lnTo>
                  <a:pt x="717" y="1005"/>
                </a:lnTo>
                <a:lnTo>
                  <a:pt x="712" y="1004"/>
                </a:lnTo>
                <a:lnTo>
                  <a:pt x="709" y="1008"/>
                </a:lnTo>
                <a:lnTo>
                  <a:pt x="706" y="1004"/>
                </a:lnTo>
                <a:lnTo>
                  <a:pt x="702" y="1008"/>
                </a:lnTo>
                <a:lnTo>
                  <a:pt x="698" y="1006"/>
                </a:lnTo>
                <a:lnTo>
                  <a:pt x="690" y="1006"/>
                </a:lnTo>
                <a:lnTo>
                  <a:pt x="689" y="1005"/>
                </a:lnTo>
                <a:lnTo>
                  <a:pt x="687" y="1005"/>
                </a:lnTo>
                <a:lnTo>
                  <a:pt x="686" y="1005"/>
                </a:lnTo>
                <a:lnTo>
                  <a:pt x="685" y="1005"/>
                </a:lnTo>
                <a:lnTo>
                  <a:pt x="683" y="1005"/>
                </a:lnTo>
                <a:lnTo>
                  <a:pt x="681" y="1005"/>
                </a:lnTo>
                <a:lnTo>
                  <a:pt x="679" y="1005"/>
                </a:lnTo>
                <a:lnTo>
                  <a:pt x="678" y="1005"/>
                </a:lnTo>
                <a:lnTo>
                  <a:pt x="677" y="1005"/>
                </a:lnTo>
                <a:lnTo>
                  <a:pt x="675" y="1005"/>
                </a:lnTo>
                <a:lnTo>
                  <a:pt x="674" y="1006"/>
                </a:lnTo>
                <a:lnTo>
                  <a:pt x="673" y="1006"/>
                </a:lnTo>
                <a:lnTo>
                  <a:pt x="670" y="1006"/>
                </a:lnTo>
                <a:lnTo>
                  <a:pt x="669" y="1008"/>
                </a:lnTo>
                <a:lnTo>
                  <a:pt x="668" y="1008"/>
                </a:lnTo>
                <a:lnTo>
                  <a:pt x="666" y="1009"/>
                </a:lnTo>
                <a:lnTo>
                  <a:pt x="665" y="1010"/>
                </a:lnTo>
                <a:lnTo>
                  <a:pt x="662" y="1010"/>
                </a:lnTo>
                <a:lnTo>
                  <a:pt x="661" y="1010"/>
                </a:lnTo>
                <a:lnTo>
                  <a:pt x="660" y="1012"/>
                </a:lnTo>
                <a:lnTo>
                  <a:pt x="658" y="1012"/>
                </a:lnTo>
                <a:lnTo>
                  <a:pt x="657" y="1012"/>
                </a:lnTo>
                <a:lnTo>
                  <a:pt x="656" y="1013"/>
                </a:lnTo>
                <a:lnTo>
                  <a:pt x="653" y="1016"/>
                </a:lnTo>
                <a:lnTo>
                  <a:pt x="651" y="1017"/>
                </a:lnTo>
                <a:lnTo>
                  <a:pt x="649" y="1019"/>
                </a:lnTo>
                <a:lnTo>
                  <a:pt x="647" y="1021"/>
                </a:lnTo>
                <a:lnTo>
                  <a:pt x="647" y="1023"/>
                </a:lnTo>
                <a:lnTo>
                  <a:pt x="645" y="1025"/>
                </a:lnTo>
                <a:lnTo>
                  <a:pt x="644" y="1026"/>
                </a:lnTo>
                <a:lnTo>
                  <a:pt x="643" y="1027"/>
                </a:lnTo>
                <a:lnTo>
                  <a:pt x="641" y="1029"/>
                </a:lnTo>
                <a:lnTo>
                  <a:pt x="639" y="1030"/>
                </a:lnTo>
                <a:lnTo>
                  <a:pt x="637" y="1031"/>
                </a:lnTo>
                <a:lnTo>
                  <a:pt x="635" y="1033"/>
                </a:lnTo>
                <a:lnTo>
                  <a:pt x="631" y="1033"/>
                </a:lnTo>
                <a:lnTo>
                  <a:pt x="630" y="1033"/>
                </a:lnTo>
                <a:lnTo>
                  <a:pt x="628" y="1034"/>
                </a:lnTo>
                <a:lnTo>
                  <a:pt x="627" y="1034"/>
                </a:lnTo>
                <a:lnTo>
                  <a:pt x="626" y="1034"/>
                </a:lnTo>
                <a:lnTo>
                  <a:pt x="624" y="1034"/>
                </a:lnTo>
                <a:lnTo>
                  <a:pt x="623" y="1034"/>
                </a:lnTo>
                <a:lnTo>
                  <a:pt x="622" y="1034"/>
                </a:lnTo>
                <a:lnTo>
                  <a:pt x="622" y="1035"/>
                </a:lnTo>
                <a:lnTo>
                  <a:pt x="618" y="1036"/>
                </a:lnTo>
                <a:lnTo>
                  <a:pt x="617" y="1038"/>
                </a:lnTo>
                <a:lnTo>
                  <a:pt x="614" y="1038"/>
                </a:lnTo>
                <a:lnTo>
                  <a:pt x="613" y="1039"/>
                </a:lnTo>
                <a:lnTo>
                  <a:pt x="611" y="1039"/>
                </a:lnTo>
                <a:lnTo>
                  <a:pt x="610" y="1040"/>
                </a:lnTo>
                <a:lnTo>
                  <a:pt x="609" y="1042"/>
                </a:lnTo>
                <a:lnTo>
                  <a:pt x="607" y="1042"/>
                </a:lnTo>
                <a:lnTo>
                  <a:pt x="606" y="1043"/>
                </a:lnTo>
                <a:lnTo>
                  <a:pt x="605" y="1044"/>
                </a:lnTo>
                <a:lnTo>
                  <a:pt x="603" y="1047"/>
                </a:lnTo>
                <a:lnTo>
                  <a:pt x="602" y="1050"/>
                </a:lnTo>
                <a:lnTo>
                  <a:pt x="601" y="1051"/>
                </a:lnTo>
                <a:lnTo>
                  <a:pt x="600" y="1051"/>
                </a:lnTo>
                <a:lnTo>
                  <a:pt x="598" y="1051"/>
                </a:lnTo>
                <a:lnTo>
                  <a:pt x="597" y="1050"/>
                </a:lnTo>
                <a:lnTo>
                  <a:pt x="596" y="1050"/>
                </a:lnTo>
                <a:lnTo>
                  <a:pt x="594" y="1050"/>
                </a:lnTo>
                <a:lnTo>
                  <a:pt x="593" y="1051"/>
                </a:lnTo>
                <a:lnTo>
                  <a:pt x="592" y="1051"/>
                </a:lnTo>
                <a:lnTo>
                  <a:pt x="590" y="1051"/>
                </a:lnTo>
                <a:lnTo>
                  <a:pt x="589" y="1050"/>
                </a:lnTo>
                <a:lnTo>
                  <a:pt x="586" y="1050"/>
                </a:lnTo>
                <a:lnTo>
                  <a:pt x="585" y="1048"/>
                </a:lnTo>
                <a:lnTo>
                  <a:pt x="584" y="1047"/>
                </a:lnTo>
                <a:lnTo>
                  <a:pt x="582" y="1046"/>
                </a:lnTo>
                <a:lnTo>
                  <a:pt x="581" y="1046"/>
                </a:lnTo>
                <a:lnTo>
                  <a:pt x="581" y="1044"/>
                </a:lnTo>
                <a:lnTo>
                  <a:pt x="579" y="1044"/>
                </a:lnTo>
                <a:lnTo>
                  <a:pt x="579" y="1043"/>
                </a:lnTo>
                <a:lnTo>
                  <a:pt x="577" y="1043"/>
                </a:lnTo>
                <a:lnTo>
                  <a:pt x="576" y="1043"/>
                </a:lnTo>
                <a:lnTo>
                  <a:pt x="575" y="1043"/>
                </a:lnTo>
                <a:lnTo>
                  <a:pt x="573" y="1043"/>
                </a:lnTo>
                <a:lnTo>
                  <a:pt x="572" y="1043"/>
                </a:lnTo>
                <a:lnTo>
                  <a:pt x="571" y="1044"/>
                </a:lnTo>
                <a:lnTo>
                  <a:pt x="569" y="1044"/>
                </a:lnTo>
                <a:lnTo>
                  <a:pt x="568" y="1044"/>
                </a:lnTo>
                <a:lnTo>
                  <a:pt x="568" y="1046"/>
                </a:lnTo>
                <a:lnTo>
                  <a:pt x="567" y="1047"/>
                </a:lnTo>
                <a:lnTo>
                  <a:pt x="565" y="1048"/>
                </a:lnTo>
                <a:lnTo>
                  <a:pt x="564" y="1050"/>
                </a:lnTo>
                <a:lnTo>
                  <a:pt x="563" y="1050"/>
                </a:lnTo>
                <a:lnTo>
                  <a:pt x="563" y="1051"/>
                </a:lnTo>
                <a:lnTo>
                  <a:pt x="562" y="1051"/>
                </a:lnTo>
                <a:lnTo>
                  <a:pt x="560" y="1051"/>
                </a:lnTo>
                <a:lnTo>
                  <a:pt x="559" y="1050"/>
                </a:lnTo>
                <a:lnTo>
                  <a:pt x="558" y="1050"/>
                </a:lnTo>
                <a:lnTo>
                  <a:pt x="558" y="1048"/>
                </a:lnTo>
                <a:lnTo>
                  <a:pt x="555" y="1047"/>
                </a:lnTo>
                <a:lnTo>
                  <a:pt x="554" y="1047"/>
                </a:lnTo>
                <a:lnTo>
                  <a:pt x="554" y="1048"/>
                </a:lnTo>
                <a:lnTo>
                  <a:pt x="552" y="1048"/>
                </a:lnTo>
                <a:lnTo>
                  <a:pt x="550" y="1048"/>
                </a:lnTo>
                <a:lnTo>
                  <a:pt x="547" y="1048"/>
                </a:lnTo>
                <a:lnTo>
                  <a:pt x="545" y="1048"/>
                </a:lnTo>
                <a:lnTo>
                  <a:pt x="543" y="1047"/>
                </a:lnTo>
                <a:lnTo>
                  <a:pt x="542" y="1047"/>
                </a:lnTo>
                <a:lnTo>
                  <a:pt x="539" y="1046"/>
                </a:lnTo>
                <a:lnTo>
                  <a:pt x="538" y="1044"/>
                </a:lnTo>
                <a:lnTo>
                  <a:pt x="537" y="1044"/>
                </a:lnTo>
                <a:lnTo>
                  <a:pt x="535" y="1044"/>
                </a:lnTo>
                <a:lnTo>
                  <a:pt x="534" y="1044"/>
                </a:lnTo>
                <a:lnTo>
                  <a:pt x="533" y="1044"/>
                </a:lnTo>
                <a:lnTo>
                  <a:pt x="531" y="1044"/>
                </a:lnTo>
                <a:lnTo>
                  <a:pt x="531" y="1043"/>
                </a:lnTo>
                <a:lnTo>
                  <a:pt x="530" y="1043"/>
                </a:lnTo>
                <a:lnTo>
                  <a:pt x="529" y="1042"/>
                </a:lnTo>
                <a:lnTo>
                  <a:pt x="527" y="1040"/>
                </a:lnTo>
                <a:lnTo>
                  <a:pt x="526" y="1039"/>
                </a:lnTo>
                <a:lnTo>
                  <a:pt x="525" y="1040"/>
                </a:lnTo>
                <a:lnTo>
                  <a:pt x="525" y="1042"/>
                </a:lnTo>
                <a:lnTo>
                  <a:pt x="525" y="1043"/>
                </a:lnTo>
                <a:lnTo>
                  <a:pt x="525" y="1044"/>
                </a:lnTo>
                <a:lnTo>
                  <a:pt x="525" y="1046"/>
                </a:lnTo>
                <a:lnTo>
                  <a:pt x="525" y="1047"/>
                </a:lnTo>
                <a:lnTo>
                  <a:pt x="526" y="1047"/>
                </a:lnTo>
                <a:lnTo>
                  <a:pt x="526" y="1048"/>
                </a:lnTo>
                <a:lnTo>
                  <a:pt x="525" y="1048"/>
                </a:lnTo>
                <a:lnTo>
                  <a:pt x="525" y="1050"/>
                </a:lnTo>
                <a:lnTo>
                  <a:pt x="526" y="1050"/>
                </a:lnTo>
                <a:lnTo>
                  <a:pt x="526"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2" y="1053"/>
                </a:lnTo>
                <a:lnTo>
                  <a:pt x="521" y="1053"/>
                </a:lnTo>
                <a:lnTo>
                  <a:pt x="521" y="1055"/>
                </a:lnTo>
                <a:lnTo>
                  <a:pt x="520" y="1055"/>
                </a:lnTo>
                <a:lnTo>
                  <a:pt x="520" y="1056"/>
                </a:lnTo>
                <a:lnTo>
                  <a:pt x="518" y="1056"/>
                </a:lnTo>
                <a:lnTo>
                  <a:pt x="518" y="1057"/>
                </a:lnTo>
                <a:lnTo>
                  <a:pt x="517" y="1057"/>
                </a:lnTo>
                <a:lnTo>
                  <a:pt x="518" y="1059"/>
                </a:lnTo>
                <a:lnTo>
                  <a:pt x="517" y="1059"/>
                </a:lnTo>
                <a:lnTo>
                  <a:pt x="517" y="1060"/>
                </a:lnTo>
                <a:lnTo>
                  <a:pt x="517" y="1059"/>
                </a:lnTo>
                <a:lnTo>
                  <a:pt x="517" y="1060"/>
                </a:lnTo>
                <a:lnTo>
                  <a:pt x="516" y="1060"/>
                </a:lnTo>
                <a:lnTo>
                  <a:pt x="517" y="1060"/>
                </a:lnTo>
                <a:lnTo>
                  <a:pt x="516" y="1060"/>
                </a:lnTo>
                <a:lnTo>
                  <a:pt x="516" y="1061"/>
                </a:lnTo>
                <a:lnTo>
                  <a:pt x="514" y="1061"/>
                </a:lnTo>
                <a:lnTo>
                  <a:pt x="514" y="1063"/>
                </a:lnTo>
                <a:lnTo>
                  <a:pt x="514" y="1064"/>
                </a:lnTo>
                <a:lnTo>
                  <a:pt x="514" y="1065"/>
                </a:lnTo>
                <a:lnTo>
                  <a:pt x="514" y="1067"/>
                </a:lnTo>
                <a:lnTo>
                  <a:pt x="513" y="1067"/>
                </a:lnTo>
                <a:lnTo>
                  <a:pt x="513" y="1068"/>
                </a:lnTo>
                <a:lnTo>
                  <a:pt x="512" y="1068"/>
                </a:lnTo>
                <a:lnTo>
                  <a:pt x="512" y="1069"/>
                </a:lnTo>
                <a:lnTo>
                  <a:pt x="510" y="1069"/>
                </a:lnTo>
                <a:lnTo>
                  <a:pt x="510" y="1070"/>
                </a:lnTo>
                <a:lnTo>
                  <a:pt x="509" y="1070"/>
                </a:lnTo>
                <a:lnTo>
                  <a:pt x="508" y="1070"/>
                </a:lnTo>
                <a:lnTo>
                  <a:pt x="508" y="1072"/>
                </a:lnTo>
                <a:lnTo>
                  <a:pt x="507" y="1072"/>
                </a:lnTo>
                <a:lnTo>
                  <a:pt x="507" y="1073"/>
                </a:lnTo>
                <a:lnTo>
                  <a:pt x="505" y="1073"/>
                </a:lnTo>
                <a:lnTo>
                  <a:pt x="505" y="1074"/>
                </a:lnTo>
                <a:lnTo>
                  <a:pt x="505" y="1076"/>
                </a:lnTo>
                <a:lnTo>
                  <a:pt x="504" y="1076"/>
                </a:lnTo>
                <a:lnTo>
                  <a:pt x="504" y="1077"/>
                </a:lnTo>
                <a:lnTo>
                  <a:pt x="503" y="1077"/>
                </a:lnTo>
                <a:lnTo>
                  <a:pt x="501" y="1077"/>
                </a:lnTo>
                <a:lnTo>
                  <a:pt x="501" y="1078"/>
                </a:lnTo>
                <a:lnTo>
                  <a:pt x="500" y="1078"/>
                </a:lnTo>
                <a:lnTo>
                  <a:pt x="500" y="1080"/>
                </a:lnTo>
                <a:lnTo>
                  <a:pt x="500" y="1078"/>
                </a:lnTo>
                <a:lnTo>
                  <a:pt x="500" y="1080"/>
                </a:lnTo>
                <a:lnTo>
                  <a:pt x="499" y="1080"/>
                </a:lnTo>
                <a:lnTo>
                  <a:pt x="497" y="1080"/>
                </a:lnTo>
                <a:lnTo>
                  <a:pt x="497" y="1081"/>
                </a:lnTo>
                <a:lnTo>
                  <a:pt x="496" y="1081"/>
                </a:lnTo>
                <a:lnTo>
                  <a:pt x="496" y="1082"/>
                </a:lnTo>
                <a:lnTo>
                  <a:pt x="496" y="1084"/>
                </a:lnTo>
                <a:lnTo>
                  <a:pt x="495" y="1084"/>
                </a:lnTo>
                <a:lnTo>
                  <a:pt x="493" y="1084"/>
                </a:lnTo>
                <a:lnTo>
                  <a:pt x="492" y="1084"/>
                </a:lnTo>
                <a:lnTo>
                  <a:pt x="492" y="1085"/>
                </a:lnTo>
                <a:lnTo>
                  <a:pt x="492" y="1086"/>
                </a:lnTo>
                <a:lnTo>
                  <a:pt x="491" y="1086"/>
                </a:lnTo>
                <a:lnTo>
                  <a:pt x="490" y="1087"/>
                </a:lnTo>
                <a:lnTo>
                  <a:pt x="488" y="1087"/>
                </a:lnTo>
                <a:lnTo>
                  <a:pt x="488" y="1089"/>
                </a:lnTo>
                <a:lnTo>
                  <a:pt x="487" y="1089"/>
                </a:lnTo>
                <a:lnTo>
                  <a:pt x="487" y="1090"/>
                </a:lnTo>
                <a:lnTo>
                  <a:pt x="486" y="1090"/>
                </a:lnTo>
                <a:lnTo>
                  <a:pt x="484" y="1090"/>
                </a:lnTo>
                <a:lnTo>
                  <a:pt x="483" y="1090"/>
                </a:lnTo>
                <a:lnTo>
                  <a:pt x="482" y="1090"/>
                </a:lnTo>
                <a:lnTo>
                  <a:pt x="482" y="1091"/>
                </a:lnTo>
                <a:lnTo>
                  <a:pt x="480" y="1091"/>
                </a:lnTo>
                <a:lnTo>
                  <a:pt x="480" y="1090"/>
                </a:lnTo>
                <a:lnTo>
                  <a:pt x="479" y="1090"/>
                </a:lnTo>
                <a:lnTo>
                  <a:pt x="478" y="1090"/>
                </a:lnTo>
                <a:lnTo>
                  <a:pt x="476" y="1090"/>
                </a:lnTo>
                <a:lnTo>
                  <a:pt x="476" y="1091"/>
                </a:lnTo>
                <a:lnTo>
                  <a:pt x="475" y="1091"/>
                </a:lnTo>
                <a:lnTo>
                  <a:pt x="474" y="1091"/>
                </a:lnTo>
                <a:lnTo>
                  <a:pt x="474" y="1093"/>
                </a:lnTo>
                <a:lnTo>
                  <a:pt x="473" y="1093"/>
                </a:lnTo>
                <a:lnTo>
                  <a:pt x="473" y="1094"/>
                </a:lnTo>
                <a:lnTo>
                  <a:pt x="473" y="1093"/>
                </a:lnTo>
                <a:lnTo>
                  <a:pt x="473" y="1094"/>
                </a:lnTo>
                <a:lnTo>
                  <a:pt x="471" y="1094"/>
                </a:lnTo>
                <a:lnTo>
                  <a:pt x="471" y="1095"/>
                </a:lnTo>
                <a:lnTo>
                  <a:pt x="470" y="1095"/>
                </a:lnTo>
                <a:lnTo>
                  <a:pt x="470" y="1094"/>
                </a:lnTo>
                <a:lnTo>
                  <a:pt x="470" y="1095"/>
                </a:lnTo>
                <a:lnTo>
                  <a:pt x="469" y="1095"/>
                </a:lnTo>
                <a:lnTo>
                  <a:pt x="467" y="1097"/>
                </a:lnTo>
                <a:lnTo>
                  <a:pt x="467" y="1098"/>
                </a:lnTo>
                <a:lnTo>
                  <a:pt x="466" y="1098"/>
                </a:lnTo>
                <a:lnTo>
                  <a:pt x="465" y="1098"/>
                </a:lnTo>
                <a:lnTo>
                  <a:pt x="465" y="1099"/>
                </a:lnTo>
                <a:lnTo>
                  <a:pt x="463" y="1099"/>
                </a:lnTo>
                <a:lnTo>
                  <a:pt x="465" y="1099"/>
                </a:lnTo>
                <a:lnTo>
                  <a:pt x="465" y="1101"/>
                </a:lnTo>
                <a:lnTo>
                  <a:pt x="463" y="1101"/>
                </a:lnTo>
                <a:lnTo>
                  <a:pt x="463" y="1102"/>
                </a:lnTo>
                <a:lnTo>
                  <a:pt x="465" y="1102"/>
                </a:lnTo>
                <a:lnTo>
                  <a:pt x="463" y="1103"/>
                </a:lnTo>
                <a:lnTo>
                  <a:pt x="463" y="1102"/>
                </a:lnTo>
                <a:lnTo>
                  <a:pt x="463" y="1103"/>
                </a:lnTo>
                <a:lnTo>
                  <a:pt x="462" y="1103"/>
                </a:lnTo>
                <a:lnTo>
                  <a:pt x="463" y="1102"/>
                </a:lnTo>
                <a:lnTo>
                  <a:pt x="462" y="1102"/>
                </a:lnTo>
                <a:lnTo>
                  <a:pt x="462" y="1103"/>
                </a:lnTo>
                <a:lnTo>
                  <a:pt x="461" y="1103"/>
                </a:lnTo>
                <a:lnTo>
                  <a:pt x="461" y="1105"/>
                </a:lnTo>
                <a:lnTo>
                  <a:pt x="461" y="1106"/>
                </a:lnTo>
                <a:lnTo>
                  <a:pt x="462" y="1106"/>
                </a:lnTo>
                <a:lnTo>
                  <a:pt x="462" y="1107"/>
                </a:lnTo>
                <a:lnTo>
                  <a:pt x="461" y="1107"/>
                </a:lnTo>
                <a:lnTo>
                  <a:pt x="461" y="1108"/>
                </a:lnTo>
                <a:lnTo>
                  <a:pt x="461" y="1110"/>
                </a:lnTo>
                <a:lnTo>
                  <a:pt x="459" y="1110"/>
                </a:lnTo>
                <a:lnTo>
                  <a:pt x="458" y="1110"/>
                </a:lnTo>
                <a:lnTo>
                  <a:pt x="457" y="1110"/>
                </a:lnTo>
                <a:lnTo>
                  <a:pt x="457" y="1108"/>
                </a:lnTo>
                <a:lnTo>
                  <a:pt x="457" y="1110"/>
                </a:lnTo>
                <a:lnTo>
                  <a:pt x="455" y="1110"/>
                </a:lnTo>
                <a:lnTo>
                  <a:pt x="455" y="1108"/>
                </a:lnTo>
                <a:lnTo>
                  <a:pt x="455" y="1110"/>
                </a:lnTo>
                <a:lnTo>
                  <a:pt x="454" y="1110"/>
                </a:lnTo>
                <a:lnTo>
                  <a:pt x="454" y="1111"/>
                </a:lnTo>
                <a:lnTo>
                  <a:pt x="454" y="1112"/>
                </a:lnTo>
                <a:lnTo>
                  <a:pt x="455" y="1112"/>
                </a:lnTo>
                <a:lnTo>
                  <a:pt x="455" y="1114"/>
                </a:lnTo>
                <a:lnTo>
                  <a:pt x="454" y="1114"/>
                </a:lnTo>
                <a:lnTo>
                  <a:pt x="455" y="1114"/>
                </a:lnTo>
                <a:lnTo>
                  <a:pt x="454" y="1114"/>
                </a:lnTo>
                <a:lnTo>
                  <a:pt x="454" y="1115"/>
                </a:lnTo>
                <a:lnTo>
                  <a:pt x="453" y="1115"/>
                </a:lnTo>
                <a:lnTo>
                  <a:pt x="453" y="1114"/>
                </a:lnTo>
                <a:lnTo>
                  <a:pt x="453" y="1115"/>
                </a:lnTo>
                <a:lnTo>
                  <a:pt x="453" y="1116"/>
                </a:lnTo>
                <a:lnTo>
                  <a:pt x="453" y="1115"/>
                </a:lnTo>
                <a:lnTo>
                  <a:pt x="452" y="1115"/>
                </a:lnTo>
                <a:lnTo>
                  <a:pt x="452" y="1116"/>
                </a:lnTo>
                <a:lnTo>
                  <a:pt x="452" y="1118"/>
                </a:lnTo>
                <a:lnTo>
                  <a:pt x="450" y="1118"/>
                </a:lnTo>
                <a:lnTo>
                  <a:pt x="449" y="1118"/>
                </a:lnTo>
                <a:lnTo>
                  <a:pt x="449" y="1116"/>
                </a:lnTo>
                <a:lnTo>
                  <a:pt x="449" y="1118"/>
                </a:lnTo>
                <a:lnTo>
                  <a:pt x="448" y="1118"/>
                </a:lnTo>
                <a:lnTo>
                  <a:pt x="446" y="1118"/>
                </a:lnTo>
                <a:lnTo>
                  <a:pt x="446" y="1119"/>
                </a:lnTo>
                <a:lnTo>
                  <a:pt x="445" y="1119"/>
                </a:lnTo>
                <a:lnTo>
                  <a:pt x="446" y="1119"/>
                </a:lnTo>
                <a:lnTo>
                  <a:pt x="445" y="1119"/>
                </a:lnTo>
                <a:lnTo>
                  <a:pt x="445" y="1120"/>
                </a:lnTo>
                <a:lnTo>
                  <a:pt x="444" y="1120"/>
                </a:lnTo>
                <a:lnTo>
                  <a:pt x="444" y="1122"/>
                </a:lnTo>
                <a:lnTo>
                  <a:pt x="444" y="1123"/>
                </a:lnTo>
                <a:lnTo>
                  <a:pt x="445" y="1123"/>
                </a:lnTo>
                <a:lnTo>
                  <a:pt x="445" y="1124"/>
                </a:lnTo>
                <a:lnTo>
                  <a:pt x="446" y="1124"/>
                </a:lnTo>
                <a:lnTo>
                  <a:pt x="445" y="1124"/>
                </a:lnTo>
                <a:lnTo>
                  <a:pt x="445" y="1125"/>
                </a:lnTo>
                <a:lnTo>
                  <a:pt x="445" y="1124"/>
                </a:lnTo>
                <a:lnTo>
                  <a:pt x="445" y="1125"/>
                </a:lnTo>
                <a:lnTo>
                  <a:pt x="444" y="1125"/>
                </a:lnTo>
                <a:lnTo>
                  <a:pt x="442" y="1125"/>
                </a:lnTo>
                <a:lnTo>
                  <a:pt x="442" y="1127"/>
                </a:lnTo>
                <a:lnTo>
                  <a:pt x="444" y="1127"/>
                </a:lnTo>
                <a:lnTo>
                  <a:pt x="442" y="1127"/>
                </a:lnTo>
                <a:lnTo>
                  <a:pt x="441" y="1128"/>
                </a:lnTo>
                <a:lnTo>
                  <a:pt x="441" y="1127"/>
                </a:lnTo>
                <a:lnTo>
                  <a:pt x="441" y="1128"/>
                </a:lnTo>
                <a:lnTo>
                  <a:pt x="441" y="1127"/>
                </a:lnTo>
                <a:lnTo>
                  <a:pt x="440" y="1128"/>
                </a:lnTo>
                <a:lnTo>
                  <a:pt x="438" y="1127"/>
                </a:lnTo>
                <a:lnTo>
                  <a:pt x="438" y="1128"/>
                </a:lnTo>
                <a:lnTo>
                  <a:pt x="438" y="1127"/>
                </a:lnTo>
                <a:lnTo>
                  <a:pt x="437" y="1128"/>
                </a:lnTo>
                <a:lnTo>
                  <a:pt x="436" y="1128"/>
                </a:lnTo>
                <a:lnTo>
                  <a:pt x="437" y="1128"/>
                </a:lnTo>
                <a:lnTo>
                  <a:pt x="436" y="1128"/>
                </a:lnTo>
                <a:lnTo>
                  <a:pt x="436" y="1127"/>
                </a:lnTo>
                <a:lnTo>
                  <a:pt x="435" y="1128"/>
                </a:lnTo>
                <a:lnTo>
                  <a:pt x="435" y="1129"/>
                </a:lnTo>
                <a:lnTo>
                  <a:pt x="433" y="1129"/>
                </a:lnTo>
                <a:lnTo>
                  <a:pt x="435" y="1131"/>
                </a:lnTo>
                <a:lnTo>
                  <a:pt x="433" y="1131"/>
                </a:lnTo>
                <a:lnTo>
                  <a:pt x="433"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3" y="1140"/>
                </a:lnTo>
                <a:lnTo>
                  <a:pt x="432" y="1140"/>
                </a:lnTo>
                <a:lnTo>
                  <a:pt x="432" y="1141"/>
                </a:lnTo>
                <a:lnTo>
                  <a:pt x="431" y="1141"/>
                </a:lnTo>
                <a:lnTo>
                  <a:pt x="431" y="1140"/>
                </a:lnTo>
                <a:lnTo>
                  <a:pt x="431" y="1141"/>
                </a:lnTo>
                <a:lnTo>
                  <a:pt x="429" y="1141"/>
                </a:lnTo>
                <a:lnTo>
                  <a:pt x="429" y="1140"/>
                </a:lnTo>
                <a:lnTo>
                  <a:pt x="428" y="1140"/>
                </a:lnTo>
                <a:lnTo>
                  <a:pt x="429" y="1140"/>
                </a:lnTo>
                <a:lnTo>
                  <a:pt x="428" y="1140"/>
                </a:lnTo>
                <a:lnTo>
                  <a:pt x="427" y="1140"/>
                </a:lnTo>
                <a:lnTo>
                  <a:pt x="427" y="1141"/>
                </a:lnTo>
                <a:lnTo>
                  <a:pt x="425" y="1141"/>
                </a:lnTo>
                <a:lnTo>
                  <a:pt x="425" y="1142"/>
                </a:lnTo>
                <a:lnTo>
                  <a:pt x="425" y="1141"/>
                </a:lnTo>
                <a:lnTo>
                  <a:pt x="425" y="1142"/>
                </a:lnTo>
                <a:lnTo>
                  <a:pt x="425" y="1144"/>
                </a:lnTo>
                <a:lnTo>
                  <a:pt x="424" y="1144"/>
                </a:lnTo>
                <a:lnTo>
                  <a:pt x="424" y="1145"/>
                </a:lnTo>
                <a:lnTo>
                  <a:pt x="424" y="1146"/>
                </a:lnTo>
                <a:lnTo>
                  <a:pt x="425" y="1146"/>
                </a:lnTo>
                <a:lnTo>
                  <a:pt x="424" y="1146"/>
                </a:lnTo>
                <a:lnTo>
                  <a:pt x="424" y="1148"/>
                </a:lnTo>
                <a:lnTo>
                  <a:pt x="425" y="1148"/>
                </a:lnTo>
                <a:lnTo>
                  <a:pt x="424" y="1148"/>
                </a:lnTo>
                <a:lnTo>
                  <a:pt x="424" y="1149"/>
                </a:lnTo>
                <a:lnTo>
                  <a:pt x="425" y="1149"/>
                </a:lnTo>
                <a:lnTo>
                  <a:pt x="424" y="1149"/>
                </a:lnTo>
                <a:lnTo>
                  <a:pt x="425" y="1149"/>
                </a:lnTo>
                <a:lnTo>
                  <a:pt x="425" y="1150"/>
                </a:lnTo>
                <a:lnTo>
                  <a:pt x="425" y="1152"/>
                </a:lnTo>
                <a:lnTo>
                  <a:pt x="427" y="1153"/>
                </a:lnTo>
                <a:lnTo>
                  <a:pt x="427" y="1154"/>
                </a:lnTo>
                <a:lnTo>
                  <a:pt x="428" y="1154"/>
                </a:lnTo>
                <a:lnTo>
                  <a:pt x="428" y="1156"/>
                </a:lnTo>
                <a:lnTo>
                  <a:pt x="431" y="1156"/>
                </a:lnTo>
                <a:lnTo>
                  <a:pt x="432" y="1157"/>
                </a:lnTo>
                <a:lnTo>
                  <a:pt x="433" y="1156"/>
                </a:lnTo>
                <a:lnTo>
                  <a:pt x="435" y="1156"/>
                </a:lnTo>
                <a:lnTo>
                  <a:pt x="435" y="1154"/>
                </a:lnTo>
                <a:lnTo>
                  <a:pt x="436" y="1154"/>
                </a:lnTo>
                <a:lnTo>
                  <a:pt x="436" y="1153"/>
                </a:lnTo>
                <a:lnTo>
                  <a:pt x="437" y="1153"/>
                </a:lnTo>
                <a:lnTo>
                  <a:pt x="437" y="1152"/>
                </a:lnTo>
                <a:lnTo>
                  <a:pt x="438" y="1152"/>
                </a:lnTo>
                <a:lnTo>
                  <a:pt x="438" y="1150"/>
                </a:lnTo>
                <a:lnTo>
                  <a:pt x="438" y="1152"/>
                </a:lnTo>
                <a:lnTo>
                  <a:pt x="440" y="1152"/>
                </a:lnTo>
                <a:lnTo>
                  <a:pt x="441" y="1152"/>
                </a:lnTo>
                <a:lnTo>
                  <a:pt x="441" y="1150"/>
                </a:lnTo>
                <a:lnTo>
                  <a:pt x="442" y="1150"/>
                </a:lnTo>
                <a:lnTo>
                  <a:pt x="442" y="1152"/>
                </a:lnTo>
                <a:lnTo>
                  <a:pt x="442" y="1150"/>
                </a:lnTo>
                <a:lnTo>
                  <a:pt x="444" y="1150"/>
                </a:lnTo>
                <a:lnTo>
                  <a:pt x="444" y="1149"/>
                </a:lnTo>
                <a:lnTo>
                  <a:pt x="445" y="1149"/>
                </a:lnTo>
                <a:lnTo>
                  <a:pt x="445" y="1148"/>
                </a:lnTo>
                <a:lnTo>
                  <a:pt x="446" y="1148"/>
                </a:lnTo>
                <a:lnTo>
                  <a:pt x="446" y="1149"/>
                </a:lnTo>
                <a:lnTo>
                  <a:pt x="446" y="1148"/>
                </a:lnTo>
                <a:lnTo>
                  <a:pt x="446" y="1149"/>
                </a:lnTo>
                <a:lnTo>
                  <a:pt x="446" y="1148"/>
                </a:lnTo>
                <a:lnTo>
                  <a:pt x="448" y="1148"/>
                </a:lnTo>
                <a:lnTo>
                  <a:pt x="449" y="1148"/>
                </a:lnTo>
                <a:lnTo>
                  <a:pt x="450" y="1148"/>
                </a:lnTo>
                <a:lnTo>
                  <a:pt x="452" y="1148"/>
                </a:lnTo>
                <a:lnTo>
                  <a:pt x="452" y="1149"/>
                </a:lnTo>
                <a:lnTo>
                  <a:pt x="452" y="1148"/>
                </a:lnTo>
                <a:lnTo>
                  <a:pt x="453" y="1148"/>
                </a:lnTo>
                <a:lnTo>
                  <a:pt x="453" y="1149"/>
                </a:lnTo>
                <a:lnTo>
                  <a:pt x="453" y="1148"/>
                </a:lnTo>
                <a:lnTo>
                  <a:pt x="454" y="1148"/>
                </a:lnTo>
                <a:lnTo>
                  <a:pt x="455" y="1148"/>
                </a:lnTo>
                <a:lnTo>
                  <a:pt x="457" y="1148"/>
                </a:lnTo>
                <a:lnTo>
                  <a:pt x="455" y="1149"/>
                </a:lnTo>
                <a:lnTo>
                  <a:pt x="457" y="1149"/>
                </a:lnTo>
                <a:lnTo>
                  <a:pt x="457" y="1150"/>
                </a:lnTo>
                <a:lnTo>
                  <a:pt x="458" y="1152"/>
                </a:lnTo>
                <a:lnTo>
                  <a:pt x="459" y="1153"/>
                </a:lnTo>
                <a:lnTo>
                  <a:pt x="459" y="1154"/>
                </a:lnTo>
                <a:lnTo>
                  <a:pt x="461" y="1154"/>
                </a:lnTo>
                <a:lnTo>
                  <a:pt x="461" y="1156"/>
                </a:lnTo>
                <a:lnTo>
                  <a:pt x="462" y="1156"/>
                </a:lnTo>
                <a:lnTo>
                  <a:pt x="463" y="1156"/>
                </a:lnTo>
                <a:lnTo>
                  <a:pt x="463" y="1157"/>
                </a:lnTo>
                <a:lnTo>
                  <a:pt x="462" y="1157"/>
                </a:lnTo>
                <a:lnTo>
                  <a:pt x="462" y="1158"/>
                </a:lnTo>
                <a:lnTo>
                  <a:pt x="462" y="1159"/>
                </a:lnTo>
                <a:lnTo>
                  <a:pt x="462" y="1161"/>
                </a:lnTo>
                <a:lnTo>
                  <a:pt x="461" y="1162"/>
                </a:lnTo>
                <a:lnTo>
                  <a:pt x="459" y="1162"/>
                </a:lnTo>
                <a:lnTo>
                  <a:pt x="459" y="1163"/>
                </a:lnTo>
                <a:lnTo>
                  <a:pt x="458" y="1163"/>
                </a:lnTo>
                <a:lnTo>
                  <a:pt x="457" y="1165"/>
                </a:lnTo>
                <a:lnTo>
                  <a:pt x="458" y="1165"/>
                </a:lnTo>
                <a:lnTo>
                  <a:pt x="458" y="1166"/>
                </a:lnTo>
                <a:lnTo>
                  <a:pt x="459" y="1169"/>
                </a:lnTo>
                <a:lnTo>
                  <a:pt x="461" y="1167"/>
                </a:lnTo>
                <a:lnTo>
                  <a:pt x="463" y="1171"/>
                </a:lnTo>
                <a:lnTo>
                  <a:pt x="466" y="1173"/>
                </a:lnTo>
                <a:lnTo>
                  <a:pt x="471" y="1173"/>
                </a:lnTo>
                <a:lnTo>
                  <a:pt x="480" y="1167"/>
                </a:lnTo>
                <a:lnTo>
                  <a:pt x="483" y="1174"/>
                </a:lnTo>
                <a:lnTo>
                  <a:pt x="486" y="1175"/>
                </a:lnTo>
                <a:lnTo>
                  <a:pt x="484" y="1175"/>
                </a:lnTo>
                <a:lnTo>
                  <a:pt x="487" y="1177"/>
                </a:lnTo>
                <a:lnTo>
                  <a:pt x="490" y="1174"/>
                </a:lnTo>
                <a:lnTo>
                  <a:pt x="491" y="1174"/>
                </a:lnTo>
                <a:lnTo>
                  <a:pt x="492" y="1174"/>
                </a:lnTo>
                <a:lnTo>
                  <a:pt x="493" y="1174"/>
                </a:lnTo>
                <a:lnTo>
                  <a:pt x="495" y="1173"/>
                </a:lnTo>
                <a:lnTo>
                  <a:pt x="496" y="1174"/>
                </a:lnTo>
                <a:lnTo>
                  <a:pt x="497" y="1174"/>
                </a:lnTo>
                <a:lnTo>
                  <a:pt x="497" y="1175"/>
                </a:lnTo>
                <a:lnTo>
                  <a:pt x="499" y="1175"/>
                </a:lnTo>
                <a:lnTo>
                  <a:pt x="500" y="1175"/>
                </a:lnTo>
                <a:lnTo>
                  <a:pt x="501" y="1175"/>
                </a:lnTo>
                <a:lnTo>
                  <a:pt x="503" y="1175"/>
                </a:lnTo>
                <a:lnTo>
                  <a:pt x="504" y="1175"/>
                </a:lnTo>
                <a:lnTo>
                  <a:pt x="505" y="1177"/>
                </a:lnTo>
                <a:lnTo>
                  <a:pt x="507" y="1177"/>
                </a:lnTo>
                <a:lnTo>
                  <a:pt x="507" y="1178"/>
                </a:lnTo>
                <a:lnTo>
                  <a:pt x="508" y="1179"/>
                </a:lnTo>
                <a:lnTo>
                  <a:pt x="508" y="1180"/>
                </a:lnTo>
                <a:lnTo>
                  <a:pt x="507" y="1180"/>
                </a:lnTo>
                <a:lnTo>
                  <a:pt x="507" y="1182"/>
                </a:lnTo>
                <a:lnTo>
                  <a:pt x="507" y="1183"/>
                </a:lnTo>
                <a:lnTo>
                  <a:pt x="505" y="1184"/>
                </a:lnTo>
                <a:lnTo>
                  <a:pt x="505" y="1186"/>
                </a:lnTo>
                <a:lnTo>
                  <a:pt x="504" y="1186"/>
                </a:lnTo>
                <a:lnTo>
                  <a:pt x="504" y="1187"/>
                </a:lnTo>
                <a:lnTo>
                  <a:pt x="503" y="1187"/>
                </a:lnTo>
                <a:lnTo>
                  <a:pt x="503" y="1188"/>
                </a:lnTo>
                <a:lnTo>
                  <a:pt x="503" y="1190"/>
                </a:lnTo>
                <a:lnTo>
                  <a:pt x="501" y="1190"/>
                </a:lnTo>
                <a:lnTo>
                  <a:pt x="501" y="1191"/>
                </a:lnTo>
                <a:lnTo>
                  <a:pt x="501" y="1192"/>
                </a:lnTo>
                <a:lnTo>
                  <a:pt x="501" y="1194"/>
                </a:lnTo>
                <a:lnTo>
                  <a:pt x="501" y="1195"/>
                </a:lnTo>
                <a:lnTo>
                  <a:pt x="503" y="1195"/>
                </a:lnTo>
                <a:lnTo>
                  <a:pt x="503" y="1196"/>
                </a:lnTo>
                <a:lnTo>
                  <a:pt x="501" y="1196"/>
                </a:lnTo>
                <a:lnTo>
                  <a:pt x="500" y="1196"/>
                </a:lnTo>
                <a:lnTo>
                  <a:pt x="500" y="1197"/>
                </a:lnTo>
                <a:lnTo>
                  <a:pt x="500" y="1199"/>
                </a:lnTo>
                <a:lnTo>
                  <a:pt x="499" y="1199"/>
                </a:lnTo>
                <a:lnTo>
                  <a:pt x="499" y="1200"/>
                </a:lnTo>
                <a:lnTo>
                  <a:pt x="499" y="1201"/>
                </a:lnTo>
                <a:lnTo>
                  <a:pt x="499" y="1203"/>
                </a:lnTo>
                <a:lnTo>
                  <a:pt x="499" y="1204"/>
                </a:lnTo>
                <a:lnTo>
                  <a:pt x="499" y="1205"/>
                </a:lnTo>
                <a:lnTo>
                  <a:pt x="497" y="1205"/>
                </a:lnTo>
                <a:lnTo>
                  <a:pt x="497" y="1207"/>
                </a:lnTo>
                <a:lnTo>
                  <a:pt x="497" y="1208"/>
                </a:lnTo>
                <a:lnTo>
                  <a:pt x="497" y="1209"/>
                </a:lnTo>
                <a:lnTo>
                  <a:pt x="497" y="1211"/>
                </a:lnTo>
                <a:lnTo>
                  <a:pt x="497" y="1212"/>
                </a:lnTo>
                <a:lnTo>
                  <a:pt x="497" y="1213"/>
                </a:lnTo>
                <a:lnTo>
                  <a:pt x="496" y="1213"/>
                </a:lnTo>
                <a:lnTo>
                  <a:pt x="497" y="1213"/>
                </a:lnTo>
                <a:lnTo>
                  <a:pt x="496" y="1213"/>
                </a:lnTo>
                <a:lnTo>
                  <a:pt x="496" y="1214"/>
                </a:lnTo>
                <a:lnTo>
                  <a:pt x="496" y="1216"/>
                </a:lnTo>
                <a:lnTo>
                  <a:pt x="496" y="1217"/>
                </a:lnTo>
                <a:lnTo>
                  <a:pt x="495" y="1217"/>
                </a:lnTo>
                <a:lnTo>
                  <a:pt x="495" y="1218"/>
                </a:lnTo>
                <a:lnTo>
                  <a:pt x="493" y="1218"/>
                </a:lnTo>
                <a:lnTo>
                  <a:pt x="493" y="1220"/>
                </a:lnTo>
                <a:lnTo>
                  <a:pt x="493" y="1221"/>
                </a:lnTo>
                <a:lnTo>
                  <a:pt x="492" y="1221"/>
                </a:lnTo>
                <a:lnTo>
                  <a:pt x="492" y="1222"/>
                </a:lnTo>
                <a:lnTo>
                  <a:pt x="492" y="1224"/>
                </a:lnTo>
                <a:lnTo>
                  <a:pt x="491" y="1224"/>
                </a:lnTo>
                <a:lnTo>
                  <a:pt x="490" y="1224"/>
                </a:lnTo>
                <a:lnTo>
                  <a:pt x="490" y="1225"/>
                </a:lnTo>
                <a:lnTo>
                  <a:pt x="490" y="1226"/>
                </a:lnTo>
                <a:lnTo>
                  <a:pt x="491" y="1226"/>
                </a:lnTo>
                <a:lnTo>
                  <a:pt x="490" y="1226"/>
                </a:lnTo>
                <a:lnTo>
                  <a:pt x="490" y="1228"/>
                </a:lnTo>
                <a:lnTo>
                  <a:pt x="491" y="1228"/>
                </a:lnTo>
                <a:lnTo>
                  <a:pt x="491" y="1229"/>
                </a:lnTo>
                <a:lnTo>
                  <a:pt x="492" y="1229"/>
                </a:lnTo>
                <a:lnTo>
                  <a:pt x="491" y="1229"/>
                </a:lnTo>
                <a:lnTo>
                  <a:pt x="491" y="1230"/>
                </a:lnTo>
                <a:lnTo>
                  <a:pt x="490" y="1229"/>
                </a:lnTo>
                <a:lnTo>
                  <a:pt x="490" y="1230"/>
                </a:lnTo>
                <a:lnTo>
                  <a:pt x="488" y="1230"/>
                </a:lnTo>
                <a:lnTo>
                  <a:pt x="488" y="1229"/>
                </a:lnTo>
                <a:lnTo>
                  <a:pt x="488" y="1230"/>
                </a:lnTo>
                <a:lnTo>
                  <a:pt x="487" y="1230"/>
                </a:lnTo>
                <a:lnTo>
                  <a:pt x="487" y="1231"/>
                </a:lnTo>
                <a:lnTo>
                  <a:pt x="486" y="1231"/>
                </a:lnTo>
                <a:lnTo>
                  <a:pt x="484" y="1231"/>
                </a:lnTo>
                <a:lnTo>
                  <a:pt x="484" y="1233"/>
                </a:lnTo>
                <a:lnTo>
                  <a:pt x="484" y="1234"/>
                </a:lnTo>
                <a:lnTo>
                  <a:pt x="484" y="1233"/>
                </a:lnTo>
                <a:lnTo>
                  <a:pt x="483" y="1233"/>
                </a:lnTo>
                <a:lnTo>
                  <a:pt x="483" y="1234"/>
                </a:lnTo>
                <a:lnTo>
                  <a:pt x="483" y="1235"/>
                </a:lnTo>
                <a:lnTo>
                  <a:pt x="482" y="1235"/>
                </a:lnTo>
                <a:lnTo>
                  <a:pt x="482" y="1237"/>
                </a:lnTo>
                <a:lnTo>
                  <a:pt x="483" y="1237"/>
                </a:lnTo>
                <a:lnTo>
                  <a:pt x="483" y="1238"/>
                </a:lnTo>
                <a:lnTo>
                  <a:pt x="483" y="1239"/>
                </a:lnTo>
                <a:lnTo>
                  <a:pt x="482" y="1239"/>
                </a:lnTo>
                <a:lnTo>
                  <a:pt x="480" y="1239"/>
                </a:lnTo>
                <a:lnTo>
                  <a:pt x="482" y="1239"/>
                </a:lnTo>
                <a:lnTo>
                  <a:pt x="480" y="1239"/>
                </a:lnTo>
                <a:lnTo>
                  <a:pt x="480" y="1241"/>
                </a:lnTo>
                <a:lnTo>
                  <a:pt x="479" y="1241"/>
                </a:lnTo>
                <a:lnTo>
                  <a:pt x="479" y="1239"/>
                </a:lnTo>
                <a:lnTo>
                  <a:pt x="479" y="1241"/>
                </a:lnTo>
                <a:lnTo>
                  <a:pt x="479" y="1239"/>
                </a:lnTo>
                <a:lnTo>
                  <a:pt x="478" y="1239"/>
                </a:lnTo>
                <a:lnTo>
                  <a:pt x="476" y="1239"/>
                </a:lnTo>
                <a:lnTo>
                  <a:pt x="476" y="1238"/>
                </a:lnTo>
                <a:lnTo>
                  <a:pt x="475" y="1238"/>
                </a:lnTo>
                <a:lnTo>
                  <a:pt x="474" y="1238"/>
                </a:lnTo>
                <a:lnTo>
                  <a:pt x="474" y="1237"/>
                </a:lnTo>
                <a:lnTo>
                  <a:pt x="473" y="1237"/>
                </a:lnTo>
                <a:lnTo>
                  <a:pt x="471" y="1237"/>
                </a:lnTo>
                <a:lnTo>
                  <a:pt x="471" y="1238"/>
                </a:lnTo>
                <a:lnTo>
                  <a:pt x="470" y="1238"/>
                </a:lnTo>
                <a:lnTo>
                  <a:pt x="471" y="1238"/>
                </a:lnTo>
                <a:lnTo>
                  <a:pt x="470" y="1238"/>
                </a:lnTo>
                <a:lnTo>
                  <a:pt x="469" y="1238"/>
                </a:lnTo>
                <a:lnTo>
                  <a:pt x="469" y="1237"/>
                </a:lnTo>
                <a:lnTo>
                  <a:pt x="469" y="1238"/>
                </a:lnTo>
                <a:lnTo>
                  <a:pt x="467" y="1238"/>
                </a:lnTo>
                <a:lnTo>
                  <a:pt x="467" y="1237"/>
                </a:lnTo>
                <a:lnTo>
                  <a:pt x="467" y="1235"/>
                </a:lnTo>
                <a:lnTo>
                  <a:pt x="466" y="1235"/>
                </a:lnTo>
                <a:lnTo>
                  <a:pt x="465" y="1235"/>
                </a:lnTo>
                <a:lnTo>
                  <a:pt x="465" y="1234"/>
                </a:lnTo>
                <a:lnTo>
                  <a:pt x="465" y="1235"/>
                </a:lnTo>
                <a:lnTo>
                  <a:pt x="463" y="1235"/>
                </a:lnTo>
                <a:lnTo>
                  <a:pt x="462" y="1235"/>
                </a:lnTo>
                <a:lnTo>
                  <a:pt x="461" y="1235"/>
                </a:lnTo>
                <a:lnTo>
                  <a:pt x="461" y="1234"/>
                </a:lnTo>
                <a:lnTo>
                  <a:pt x="459" y="1234"/>
                </a:lnTo>
                <a:lnTo>
                  <a:pt x="461" y="1234"/>
                </a:lnTo>
                <a:lnTo>
                  <a:pt x="459" y="1234"/>
                </a:lnTo>
                <a:lnTo>
                  <a:pt x="458" y="1234"/>
                </a:lnTo>
                <a:lnTo>
                  <a:pt x="457" y="1234"/>
                </a:lnTo>
                <a:lnTo>
                  <a:pt x="457" y="1233"/>
                </a:lnTo>
                <a:lnTo>
                  <a:pt x="455" y="1233"/>
                </a:lnTo>
                <a:lnTo>
                  <a:pt x="455" y="1234"/>
                </a:lnTo>
                <a:lnTo>
                  <a:pt x="455" y="1233"/>
                </a:lnTo>
                <a:lnTo>
                  <a:pt x="455" y="1234"/>
                </a:lnTo>
                <a:lnTo>
                  <a:pt x="454" y="1234"/>
                </a:lnTo>
                <a:lnTo>
                  <a:pt x="455" y="1234"/>
                </a:lnTo>
                <a:lnTo>
                  <a:pt x="454" y="1234"/>
                </a:lnTo>
                <a:lnTo>
                  <a:pt x="453" y="1234"/>
                </a:lnTo>
                <a:lnTo>
                  <a:pt x="453" y="1235"/>
                </a:lnTo>
                <a:lnTo>
                  <a:pt x="453" y="1234"/>
                </a:lnTo>
                <a:lnTo>
                  <a:pt x="453" y="1235"/>
                </a:lnTo>
                <a:lnTo>
                  <a:pt x="453" y="1237"/>
                </a:lnTo>
                <a:lnTo>
                  <a:pt x="452" y="1237"/>
                </a:lnTo>
                <a:lnTo>
                  <a:pt x="453" y="1237"/>
                </a:lnTo>
                <a:lnTo>
                  <a:pt x="452" y="1237"/>
                </a:lnTo>
                <a:lnTo>
                  <a:pt x="450" y="1237"/>
                </a:lnTo>
                <a:lnTo>
                  <a:pt x="450" y="1238"/>
                </a:lnTo>
                <a:lnTo>
                  <a:pt x="449" y="1238"/>
                </a:lnTo>
                <a:lnTo>
                  <a:pt x="449" y="1239"/>
                </a:lnTo>
                <a:lnTo>
                  <a:pt x="448" y="1239"/>
                </a:lnTo>
                <a:lnTo>
                  <a:pt x="448" y="1241"/>
                </a:lnTo>
                <a:lnTo>
                  <a:pt x="446" y="1241"/>
                </a:lnTo>
                <a:lnTo>
                  <a:pt x="446" y="1239"/>
                </a:lnTo>
                <a:lnTo>
                  <a:pt x="445" y="1239"/>
                </a:lnTo>
                <a:lnTo>
                  <a:pt x="445" y="1241"/>
                </a:lnTo>
                <a:lnTo>
                  <a:pt x="445" y="1242"/>
                </a:lnTo>
                <a:lnTo>
                  <a:pt x="444" y="1242"/>
                </a:lnTo>
                <a:lnTo>
                  <a:pt x="444" y="1243"/>
                </a:lnTo>
                <a:lnTo>
                  <a:pt x="444" y="1242"/>
                </a:lnTo>
                <a:lnTo>
                  <a:pt x="445" y="1242"/>
                </a:lnTo>
                <a:lnTo>
                  <a:pt x="445" y="1243"/>
                </a:lnTo>
                <a:lnTo>
                  <a:pt x="444" y="1243"/>
                </a:lnTo>
                <a:lnTo>
                  <a:pt x="444" y="1245"/>
                </a:lnTo>
                <a:lnTo>
                  <a:pt x="445" y="1245"/>
                </a:lnTo>
                <a:lnTo>
                  <a:pt x="445" y="1246"/>
                </a:lnTo>
                <a:lnTo>
                  <a:pt x="444" y="1246"/>
                </a:lnTo>
                <a:lnTo>
                  <a:pt x="444" y="1247"/>
                </a:lnTo>
                <a:lnTo>
                  <a:pt x="442" y="1247"/>
                </a:lnTo>
                <a:lnTo>
                  <a:pt x="444" y="1247"/>
                </a:lnTo>
                <a:lnTo>
                  <a:pt x="442" y="1247"/>
                </a:lnTo>
                <a:lnTo>
                  <a:pt x="441" y="1247"/>
                </a:lnTo>
                <a:lnTo>
                  <a:pt x="441" y="1249"/>
                </a:lnTo>
                <a:lnTo>
                  <a:pt x="440" y="1249"/>
                </a:lnTo>
                <a:lnTo>
                  <a:pt x="441" y="1249"/>
                </a:lnTo>
                <a:lnTo>
                  <a:pt x="440" y="1249"/>
                </a:lnTo>
                <a:lnTo>
                  <a:pt x="440" y="1250"/>
                </a:lnTo>
                <a:lnTo>
                  <a:pt x="441" y="1250"/>
                </a:lnTo>
                <a:lnTo>
                  <a:pt x="440" y="1250"/>
                </a:lnTo>
                <a:lnTo>
                  <a:pt x="438" y="1250"/>
                </a:lnTo>
                <a:lnTo>
                  <a:pt x="437" y="1250"/>
                </a:lnTo>
                <a:lnTo>
                  <a:pt x="437" y="1249"/>
                </a:lnTo>
                <a:lnTo>
                  <a:pt x="436" y="1249"/>
                </a:lnTo>
                <a:lnTo>
                  <a:pt x="436" y="1250"/>
                </a:lnTo>
                <a:lnTo>
                  <a:pt x="435" y="1250"/>
                </a:lnTo>
                <a:lnTo>
                  <a:pt x="433" y="1250"/>
                </a:lnTo>
                <a:lnTo>
                  <a:pt x="432" y="1250"/>
                </a:lnTo>
                <a:lnTo>
                  <a:pt x="432" y="1251"/>
                </a:lnTo>
                <a:lnTo>
                  <a:pt x="431" y="1251"/>
                </a:lnTo>
                <a:lnTo>
                  <a:pt x="432" y="1251"/>
                </a:lnTo>
                <a:lnTo>
                  <a:pt x="432" y="1252"/>
                </a:lnTo>
                <a:lnTo>
                  <a:pt x="431" y="1252"/>
                </a:lnTo>
                <a:lnTo>
                  <a:pt x="431" y="1254"/>
                </a:lnTo>
                <a:lnTo>
                  <a:pt x="431" y="1252"/>
                </a:lnTo>
                <a:lnTo>
                  <a:pt x="429" y="1252"/>
                </a:lnTo>
                <a:lnTo>
                  <a:pt x="428" y="1252"/>
                </a:lnTo>
                <a:lnTo>
                  <a:pt x="427" y="1252"/>
                </a:lnTo>
                <a:lnTo>
                  <a:pt x="425" y="1252"/>
                </a:lnTo>
                <a:lnTo>
                  <a:pt x="425" y="1254"/>
                </a:lnTo>
                <a:lnTo>
                  <a:pt x="427" y="1254"/>
                </a:lnTo>
                <a:lnTo>
                  <a:pt x="425" y="1254"/>
                </a:lnTo>
                <a:lnTo>
                  <a:pt x="424" y="1254"/>
                </a:lnTo>
                <a:lnTo>
                  <a:pt x="424" y="1252"/>
                </a:lnTo>
                <a:lnTo>
                  <a:pt x="423" y="1252"/>
                </a:lnTo>
                <a:lnTo>
                  <a:pt x="423" y="1254"/>
                </a:lnTo>
                <a:lnTo>
                  <a:pt x="421" y="1254"/>
                </a:lnTo>
                <a:lnTo>
                  <a:pt x="421" y="1255"/>
                </a:lnTo>
                <a:lnTo>
                  <a:pt x="421" y="1256"/>
                </a:lnTo>
                <a:lnTo>
                  <a:pt x="421" y="1255"/>
                </a:lnTo>
                <a:lnTo>
                  <a:pt x="421" y="1256"/>
                </a:lnTo>
                <a:lnTo>
                  <a:pt x="420" y="1256"/>
                </a:lnTo>
                <a:lnTo>
                  <a:pt x="420" y="1255"/>
                </a:lnTo>
                <a:lnTo>
                  <a:pt x="419" y="1255"/>
                </a:lnTo>
                <a:lnTo>
                  <a:pt x="419" y="1256"/>
                </a:lnTo>
                <a:lnTo>
                  <a:pt x="418" y="1256"/>
                </a:lnTo>
                <a:lnTo>
                  <a:pt x="416" y="1256"/>
                </a:lnTo>
                <a:lnTo>
                  <a:pt x="416" y="1258"/>
                </a:lnTo>
                <a:lnTo>
                  <a:pt x="415" y="1258"/>
                </a:lnTo>
                <a:lnTo>
                  <a:pt x="416" y="1258"/>
                </a:lnTo>
                <a:lnTo>
                  <a:pt x="416" y="1256"/>
                </a:lnTo>
                <a:lnTo>
                  <a:pt x="415" y="1256"/>
                </a:lnTo>
                <a:lnTo>
                  <a:pt x="415" y="1258"/>
                </a:lnTo>
                <a:lnTo>
                  <a:pt x="414" y="1258"/>
                </a:lnTo>
                <a:lnTo>
                  <a:pt x="414" y="1259"/>
                </a:lnTo>
                <a:lnTo>
                  <a:pt x="415" y="1259"/>
                </a:lnTo>
                <a:lnTo>
                  <a:pt x="415" y="1260"/>
                </a:lnTo>
                <a:lnTo>
                  <a:pt x="416" y="1260"/>
                </a:lnTo>
                <a:lnTo>
                  <a:pt x="415" y="1262"/>
                </a:lnTo>
                <a:lnTo>
                  <a:pt x="416" y="1262"/>
                </a:lnTo>
                <a:lnTo>
                  <a:pt x="418" y="1262"/>
                </a:lnTo>
                <a:lnTo>
                  <a:pt x="418" y="1263"/>
                </a:lnTo>
                <a:lnTo>
                  <a:pt x="418" y="1262"/>
                </a:lnTo>
                <a:lnTo>
                  <a:pt x="419" y="1262"/>
                </a:lnTo>
                <a:lnTo>
                  <a:pt x="420" y="1262"/>
                </a:lnTo>
                <a:lnTo>
                  <a:pt x="420" y="1263"/>
                </a:lnTo>
                <a:lnTo>
                  <a:pt x="420" y="1264"/>
                </a:lnTo>
                <a:lnTo>
                  <a:pt x="420" y="1263"/>
                </a:lnTo>
                <a:lnTo>
                  <a:pt x="421" y="1263"/>
                </a:lnTo>
                <a:lnTo>
                  <a:pt x="423" y="1263"/>
                </a:lnTo>
                <a:lnTo>
                  <a:pt x="424" y="1263"/>
                </a:lnTo>
                <a:lnTo>
                  <a:pt x="424" y="1262"/>
                </a:lnTo>
                <a:lnTo>
                  <a:pt x="425" y="1263"/>
                </a:lnTo>
                <a:lnTo>
                  <a:pt x="427" y="1263"/>
                </a:lnTo>
                <a:lnTo>
                  <a:pt x="427" y="1264"/>
                </a:lnTo>
                <a:lnTo>
                  <a:pt x="427" y="1263"/>
                </a:lnTo>
                <a:lnTo>
                  <a:pt x="427" y="1264"/>
                </a:lnTo>
                <a:lnTo>
                  <a:pt x="427" y="1266"/>
                </a:lnTo>
                <a:lnTo>
                  <a:pt x="425" y="1266"/>
                </a:lnTo>
                <a:lnTo>
                  <a:pt x="425" y="1267"/>
                </a:lnTo>
                <a:lnTo>
                  <a:pt x="427" y="1267"/>
                </a:lnTo>
                <a:lnTo>
                  <a:pt x="427" y="1268"/>
                </a:lnTo>
                <a:lnTo>
                  <a:pt x="425" y="1268"/>
                </a:lnTo>
                <a:lnTo>
                  <a:pt x="427" y="1268"/>
                </a:lnTo>
                <a:lnTo>
                  <a:pt x="427" y="1269"/>
                </a:lnTo>
                <a:lnTo>
                  <a:pt x="425" y="1269"/>
                </a:lnTo>
                <a:lnTo>
                  <a:pt x="424" y="1269"/>
                </a:lnTo>
                <a:lnTo>
                  <a:pt x="424" y="1268"/>
                </a:lnTo>
                <a:lnTo>
                  <a:pt x="424" y="1269"/>
                </a:lnTo>
                <a:lnTo>
                  <a:pt x="424" y="1271"/>
                </a:lnTo>
                <a:lnTo>
                  <a:pt x="423" y="1271"/>
                </a:lnTo>
                <a:lnTo>
                  <a:pt x="423" y="1269"/>
                </a:lnTo>
                <a:lnTo>
                  <a:pt x="423" y="1271"/>
                </a:lnTo>
                <a:lnTo>
                  <a:pt x="423" y="1272"/>
                </a:lnTo>
                <a:lnTo>
                  <a:pt x="424" y="1272"/>
                </a:lnTo>
                <a:lnTo>
                  <a:pt x="423" y="1272"/>
                </a:lnTo>
                <a:lnTo>
                  <a:pt x="423" y="1273"/>
                </a:lnTo>
                <a:lnTo>
                  <a:pt x="424" y="1273"/>
                </a:lnTo>
                <a:lnTo>
                  <a:pt x="424" y="1275"/>
                </a:lnTo>
                <a:lnTo>
                  <a:pt x="424" y="1276"/>
                </a:lnTo>
                <a:lnTo>
                  <a:pt x="425" y="1276"/>
                </a:lnTo>
                <a:lnTo>
                  <a:pt x="425" y="1277"/>
                </a:lnTo>
                <a:lnTo>
                  <a:pt x="427" y="1277"/>
                </a:lnTo>
                <a:lnTo>
                  <a:pt x="427" y="1276"/>
                </a:lnTo>
                <a:lnTo>
                  <a:pt x="427" y="1277"/>
                </a:lnTo>
                <a:lnTo>
                  <a:pt x="428" y="1277"/>
                </a:lnTo>
                <a:lnTo>
                  <a:pt x="429" y="1279"/>
                </a:lnTo>
                <a:lnTo>
                  <a:pt x="428" y="1279"/>
                </a:lnTo>
                <a:lnTo>
                  <a:pt x="428" y="1280"/>
                </a:lnTo>
                <a:lnTo>
                  <a:pt x="428" y="1281"/>
                </a:lnTo>
                <a:lnTo>
                  <a:pt x="428" y="1280"/>
                </a:lnTo>
                <a:lnTo>
                  <a:pt x="427" y="1280"/>
                </a:lnTo>
                <a:lnTo>
                  <a:pt x="427" y="1281"/>
                </a:lnTo>
                <a:lnTo>
                  <a:pt x="428" y="1281"/>
                </a:lnTo>
                <a:lnTo>
                  <a:pt x="428" y="1283"/>
                </a:lnTo>
                <a:lnTo>
                  <a:pt x="427" y="1283"/>
                </a:lnTo>
                <a:lnTo>
                  <a:pt x="427" y="1281"/>
                </a:lnTo>
                <a:lnTo>
                  <a:pt x="427" y="1283"/>
                </a:lnTo>
                <a:lnTo>
                  <a:pt x="428" y="1283"/>
                </a:lnTo>
                <a:lnTo>
                  <a:pt x="428" y="1284"/>
                </a:lnTo>
                <a:lnTo>
                  <a:pt x="429" y="1284"/>
                </a:lnTo>
                <a:lnTo>
                  <a:pt x="428" y="1284"/>
                </a:lnTo>
                <a:lnTo>
                  <a:pt x="427" y="1284"/>
                </a:lnTo>
                <a:lnTo>
                  <a:pt x="427" y="1285"/>
                </a:lnTo>
                <a:lnTo>
                  <a:pt x="428" y="1285"/>
                </a:lnTo>
                <a:lnTo>
                  <a:pt x="429" y="1285"/>
                </a:lnTo>
                <a:lnTo>
                  <a:pt x="429" y="1286"/>
                </a:lnTo>
                <a:lnTo>
                  <a:pt x="431" y="1286"/>
                </a:lnTo>
                <a:lnTo>
                  <a:pt x="432" y="1286"/>
                </a:lnTo>
                <a:lnTo>
                  <a:pt x="432" y="1285"/>
                </a:lnTo>
                <a:lnTo>
                  <a:pt x="432" y="1286"/>
                </a:lnTo>
                <a:lnTo>
                  <a:pt x="432" y="1285"/>
                </a:lnTo>
                <a:lnTo>
                  <a:pt x="433" y="1285"/>
                </a:lnTo>
                <a:lnTo>
                  <a:pt x="433" y="1286"/>
                </a:lnTo>
                <a:lnTo>
                  <a:pt x="433" y="1288"/>
                </a:lnTo>
                <a:lnTo>
                  <a:pt x="433" y="1289"/>
                </a:lnTo>
                <a:lnTo>
                  <a:pt x="433" y="1290"/>
                </a:lnTo>
                <a:lnTo>
                  <a:pt x="433" y="1289"/>
                </a:lnTo>
                <a:lnTo>
                  <a:pt x="435" y="1289"/>
                </a:lnTo>
                <a:lnTo>
                  <a:pt x="435" y="1290"/>
                </a:lnTo>
                <a:lnTo>
                  <a:pt x="435" y="1292"/>
                </a:lnTo>
                <a:lnTo>
                  <a:pt x="433" y="1292"/>
                </a:lnTo>
                <a:lnTo>
                  <a:pt x="435" y="1292"/>
                </a:lnTo>
                <a:lnTo>
                  <a:pt x="433" y="1293"/>
                </a:lnTo>
                <a:lnTo>
                  <a:pt x="435" y="1293"/>
                </a:lnTo>
                <a:lnTo>
                  <a:pt x="435" y="1294"/>
                </a:lnTo>
                <a:lnTo>
                  <a:pt x="435" y="1293"/>
                </a:lnTo>
                <a:lnTo>
                  <a:pt x="436" y="1293"/>
                </a:lnTo>
                <a:lnTo>
                  <a:pt x="436" y="1294"/>
                </a:lnTo>
                <a:lnTo>
                  <a:pt x="436" y="1293"/>
                </a:lnTo>
                <a:lnTo>
                  <a:pt x="436" y="1292"/>
                </a:lnTo>
                <a:lnTo>
                  <a:pt x="437" y="1292"/>
                </a:lnTo>
                <a:lnTo>
                  <a:pt x="437" y="1293"/>
                </a:lnTo>
                <a:lnTo>
                  <a:pt x="437" y="1294"/>
                </a:lnTo>
                <a:lnTo>
                  <a:pt x="438" y="1294"/>
                </a:lnTo>
                <a:lnTo>
                  <a:pt x="440" y="1294"/>
                </a:lnTo>
                <a:lnTo>
                  <a:pt x="441" y="1294"/>
                </a:lnTo>
                <a:lnTo>
                  <a:pt x="441" y="1296"/>
                </a:lnTo>
                <a:lnTo>
                  <a:pt x="441" y="1297"/>
                </a:lnTo>
                <a:lnTo>
                  <a:pt x="440" y="1298"/>
                </a:lnTo>
                <a:lnTo>
                  <a:pt x="440" y="1300"/>
                </a:lnTo>
                <a:lnTo>
                  <a:pt x="438" y="1300"/>
                </a:lnTo>
                <a:lnTo>
                  <a:pt x="437" y="1300"/>
                </a:lnTo>
                <a:lnTo>
                  <a:pt x="437" y="1301"/>
                </a:lnTo>
                <a:lnTo>
                  <a:pt x="436" y="1301"/>
                </a:lnTo>
                <a:lnTo>
                  <a:pt x="436" y="1302"/>
                </a:lnTo>
                <a:lnTo>
                  <a:pt x="436" y="1303"/>
                </a:lnTo>
                <a:lnTo>
                  <a:pt x="436" y="1305"/>
                </a:lnTo>
                <a:lnTo>
                  <a:pt x="436" y="1306"/>
                </a:lnTo>
                <a:lnTo>
                  <a:pt x="436" y="1307"/>
                </a:lnTo>
                <a:lnTo>
                  <a:pt x="436" y="1309"/>
                </a:lnTo>
                <a:lnTo>
                  <a:pt x="435" y="1309"/>
                </a:lnTo>
                <a:lnTo>
                  <a:pt x="435" y="1310"/>
                </a:lnTo>
                <a:lnTo>
                  <a:pt x="433" y="1310"/>
                </a:lnTo>
                <a:lnTo>
                  <a:pt x="433" y="1311"/>
                </a:lnTo>
                <a:lnTo>
                  <a:pt x="432" y="1311"/>
                </a:lnTo>
                <a:lnTo>
                  <a:pt x="433" y="1311"/>
                </a:lnTo>
                <a:lnTo>
                  <a:pt x="433" y="1313"/>
                </a:lnTo>
                <a:lnTo>
                  <a:pt x="433" y="1314"/>
                </a:lnTo>
                <a:lnTo>
                  <a:pt x="433" y="1315"/>
                </a:lnTo>
                <a:lnTo>
                  <a:pt x="433" y="1317"/>
                </a:lnTo>
                <a:lnTo>
                  <a:pt x="433" y="1318"/>
                </a:lnTo>
                <a:lnTo>
                  <a:pt x="433" y="1321"/>
                </a:lnTo>
                <a:lnTo>
                  <a:pt x="435" y="1321"/>
                </a:lnTo>
                <a:lnTo>
                  <a:pt x="435" y="1322"/>
                </a:lnTo>
                <a:lnTo>
                  <a:pt x="436" y="1322"/>
                </a:lnTo>
                <a:lnTo>
                  <a:pt x="437" y="1322"/>
                </a:lnTo>
                <a:lnTo>
                  <a:pt x="437" y="1323"/>
                </a:lnTo>
                <a:lnTo>
                  <a:pt x="438" y="1323"/>
                </a:lnTo>
                <a:lnTo>
                  <a:pt x="438" y="1324"/>
                </a:lnTo>
                <a:lnTo>
                  <a:pt x="437" y="1324"/>
                </a:lnTo>
                <a:lnTo>
                  <a:pt x="438" y="1324"/>
                </a:lnTo>
                <a:lnTo>
                  <a:pt x="437" y="1324"/>
                </a:lnTo>
                <a:lnTo>
                  <a:pt x="437" y="1326"/>
                </a:lnTo>
                <a:lnTo>
                  <a:pt x="437" y="1327"/>
                </a:lnTo>
                <a:lnTo>
                  <a:pt x="438" y="1327"/>
                </a:lnTo>
                <a:lnTo>
                  <a:pt x="438" y="1328"/>
                </a:lnTo>
                <a:lnTo>
                  <a:pt x="438" y="1330"/>
                </a:lnTo>
                <a:lnTo>
                  <a:pt x="437" y="1330"/>
                </a:lnTo>
                <a:lnTo>
                  <a:pt x="437" y="1328"/>
                </a:lnTo>
                <a:lnTo>
                  <a:pt x="436" y="1328"/>
                </a:lnTo>
                <a:lnTo>
                  <a:pt x="436" y="1330"/>
                </a:lnTo>
                <a:lnTo>
                  <a:pt x="436" y="1328"/>
                </a:lnTo>
                <a:lnTo>
                  <a:pt x="436" y="1330"/>
                </a:lnTo>
                <a:lnTo>
                  <a:pt x="435" y="1330"/>
                </a:lnTo>
                <a:lnTo>
                  <a:pt x="435" y="1331"/>
                </a:lnTo>
                <a:lnTo>
                  <a:pt x="435" y="1332"/>
                </a:lnTo>
                <a:lnTo>
                  <a:pt x="433" y="1332"/>
                </a:lnTo>
                <a:lnTo>
                  <a:pt x="435" y="1332"/>
                </a:lnTo>
                <a:lnTo>
                  <a:pt x="435" y="1334"/>
                </a:lnTo>
                <a:lnTo>
                  <a:pt x="435" y="1335"/>
                </a:lnTo>
                <a:lnTo>
                  <a:pt x="435" y="1336"/>
                </a:lnTo>
                <a:lnTo>
                  <a:pt x="433" y="1336"/>
                </a:lnTo>
                <a:lnTo>
                  <a:pt x="432" y="1338"/>
                </a:lnTo>
                <a:lnTo>
                  <a:pt x="431" y="1338"/>
                </a:lnTo>
                <a:lnTo>
                  <a:pt x="429" y="1338"/>
                </a:lnTo>
                <a:lnTo>
                  <a:pt x="429" y="1336"/>
                </a:lnTo>
                <a:lnTo>
                  <a:pt x="428" y="1338"/>
                </a:lnTo>
                <a:lnTo>
                  <a:pt x="427" y="1338"/>
                </a:lnTo>
                <a:lnTo>
                  <a:pt x="427" y="1339"/>
                </a:lnTo>
                <a:lnTo>
                  <a:pt x="425" y="1339"/>
                </a:lnTo>
                <a:lnTo>
                  <a:pt x="425" y="1340"/>
                </a:lnTo>
                <a:lnTo>
                  <a:pt x="425" y="1341"/>
                </a:lnTo>
                <a:lnTo>
                  <a:pt x="425" y="1343"/>
                </a:lnTo>
                <a:lnTo>
                  <a:pt x="425" y="1344"/>
                </a:lnTo>
                <a:lnTo>
                  <a:pt x="425" y="1345"/>
                </a:lnTo>
                <a:lnTo>
                  <a:pt x="427" y="1347"/>
                </a:lnTo>
                <a:lnTo>
                  <a:pt x="427" y="1348"/>
                </a:lnTo>
                <a:lnTo>
                  <a:pt x="427" y="1349"/>
                </a:lnTo>
                <a:lnTo>
                  <a:pt x="425" y="1348"/>
                </a:lnTo>
                <a:lnTo>
                  <a:pt x="425" y="1349"/>
                </a:lnTo>
                <a:lnTo>
                  <a:pt x="424" y="1349"/>
                </a:lnTo>
                <a:lnTo>
                  <a:pt x="424" y="1348"/>
                </a:lnTo>
                <a:lnTo>
                  <a:pt x="423" y="1347"/>
                </a:lnTo>
                <a:lnTo>
                  <a:pt x="421" y="1347"/>
                </a:lnTo>
                <a:lnTo>
                  <a:pt x="421" y="1348"/>
                </a:lnTo>
                <a:lnTo>
                  <a:pt x="423" y="1348"/>
                </a:lnTo>
                <a:lnTo>
                  <a:pt x="421" y="1348"/>
                </a:lnTo>
                <a:lnTo>
                  <a:pt x="421" y="1349"/>
                </a:lnTo>
                <a:lnTo>
                  <a:pt x="420"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6" y="1353"/>
                </a:lnTo>
                <a:lnTo>
                  <a:pt x="416" y="1352"/>
                </a:lnTo>
                <a:lnTo>
                  <a:pt x="416" y="1353"/>
                </a:lnTo>
                <a:lnTo>
                  <a:pt x="415" y="1353"/>
                </a:lnTo>
                <a:lnTo>
                  <a:pt x="415" y="1355"/>
                </a:lnTo>
                <a:lnTo>
                  <a:pt x="414" y="1355"/>
                </a:lnTo>
                <a:lnTo>
                  <a:pt x="415" y="1356"/>
                </a:lnTo>
                <a:lnTo>
                  <a:pt x="416" y="1357"/>
                </a:lnTo>
                <a:lnTo>
                  <a:pt x="415" y="1357"/>
                </a:lnTo>
                <a:lnTo>
                  <a:pt x="415" y="1358"/>
                </a:lnTo>
                <a:lnTo>
                  <a:pt x="414" y="1358"/>
                </a:lnTo>
                <a:lnTo>
                  <a:pt x="414" y="1357"/>
                </a:lnTo>
                <a:lnTo>
                  <a:pt x="412" y="1358"/>
                </a:lnTo>
                <a:lnTo>
                  <a:pt x="412" y="1357"/>
                </a:lnTo>
                <a:lnTo>
                  <a:pt x="414" y="1357"/>
                </a:lnTo>
                <a:lnTo>
                  <a:pt x="412" y="1357"/>
                </a:lnTo>
                <a:lnTo>
                  <a:pt x="411" y="1357"/>
                </a:lnTo>
                <a:lnTo>
                  <a:pt x="411" y="1356"/>
                </a:lnTo>
                <a:lnTo>
                  <a:pt x="410" y="1356"/>
                </a:lnTo>
                <a:lnTo>
                  <a:pt x="410" y="1357"/>
                </a:lnTo>
                <a:lnTo>
                  <a:pt x="410" y="1358"/>
                </a:lnTo>
                <a:lnTo>
                  <a:pt x="411" y="1358"/>
                </a:lnTo>
                <a:lnTo>
                  <a:pt x="410" y="1358"/>
                </a:lnTo>
                <a:lnTo>
                  <a:pt x="410" y="1360"/>
                </a:lnTo>
                <a:lnTo>
                  <a:pt x="408" y="1360"/>
                </a:lnTo>
                <a:lnTo>
                  <a:pt x="410" y="1360"/>
                </a:lnTo>
                <a:lnTo>
                  <a:pt x="408" y="1360"/>
                </a:lnTo>
                <a:lnTo>
                  <a:pt x="408" y="1361"/>
                </a:lnTo>
                <a:lnTo>
                  <a:pt x="410" y="1361"/>
                </a:lnTo>
                <a:lnTo>
                  <a:pt x="410" y="1362"/>
                </a:lnTo>
                <a:lnTo>
                  <a:pt x="408" y="1362"/>
                </a:lnTo>
                <a:lnTo>
                  <a:pt x="408" y="1364"/>
                </a:lnTo>
                <a:lnTo>
                  <a:pt x="410" y="1364"/>
                </a:lnTo>
                <a:lnTo>
                  <a:pt x="410" y="1362"/>
                </a:lnTo>
                <a:lnTo>
                  <a:pt x="411" y="1364"/>
                </a:lnTo>
                <a:lnTo>
                  <a:pt x="411" y="1365"/>
                </a:lnTo>
                <a:lnTo>
                  <a:pt x="410" y="1365"/>
                </a:lnTo>
                <a:lnTo>
                  <a:pt x="411" y="1365"/>
                </a:lnTo>
                <a:lnTo>
                  <a:pt x="411" y="1364"/>
                </a:lnTo>
                <a:lnTo>
                  <a:pt x="412" y="1364"/>
                </a:lnTo>
                <a:lnTo>
                  <a:pt x="412" y="1365"/>
                </a:lnTo>
                <a:lnTo>
                  <a:pt x="411" y="1365"/>
                </a:lnTo>
                <a:lnTo>
                  <a:pt x="411" y="1366"/>
                </a:lnTo>
                <a:lnTo>
                  <a:pt x="411" y="1365"/>
                </a:lnTo>
                <a:lnTo>
                  <a:pt x="410" y="1365"/>
                </a:lnTo>
                <a:lnTo>
                  <a:pt x="410" y="1366"/>
                </a:lnTo>
                <a:lnTo>
                  <a:pt x="411" y="1366"/>
                </a:lnTo>
                <a:lnTo>
                  <a:pt x="411" y="1368"/>
                </a:lnTo>
                <a:lnTo>
                  <a:pt x="410" y="1368"/>
                </a:lnTo>
                <a:lnTo>
                  <a:pt x="410" y="1366"/>
                </a:lnTo>
                <a:lnTo>
                  <a:pt x="410" y="1368"/>
                </a:lnTo>
                <a:lnTo>
                  <a:pt x="410" y="1366"/>
                </a:lnTo>
                <a:lnTo>
                  <a:pt x="408" y="1366"/>
                </a:lnTo>
                <a:lnTo>
                  <a:pt x="408" y="1368"/>
                </a:lnTo>
                <a:lnTo>
                  <a:pt x="407" y="1368"/>
                </a:lnTo>
                <a:lnTo>
                  <a:pt x="406" y="1368"/>
                </a:lnTo>
                <a:lnTo>
                  <a:pt x="406" y="1366"/>
                </a:lnTo>
                <a:lnTo>
                  <a:pt x="406" y="1368"/>
                </a:lnTo>
                <a:lnTo>
                  <a:pt x="407" y="1368"/>
                </a:lnTo>
                <a:lnTo>
                  <a:pt x="407" y="1369"/>
                </a:lnTo>
                <a:lnTo>
                  <a:pt x="406" y="1369"/>
                </a:lnTo>
                <a:lnTo>
                  <a:pt x="406" y="1368"/>
                </a:lnTo>
                <a:lnTo>
                  <a:pt x="406" y="1369"/>
                </a:lnTo>
                <a:lnTo>
                  <a:pt x="404" y="1369"/>
                </a:lnTo>
                <a:lnTo>
                  <a:pt x="404" y="1370"/>
                </a:lnTo>
                <a:lnTo>
                  <a:pt x="404" y="1372"/>
                </a:lnTo>
                <a:lnTo>
                  <a:pt x="403" y="1372"/>
                </a:lnTo>
                <a:lnTo>
                  <a:pt x="403" y="1373"/>
                </a:lnTo>
                <a:lnTo>
                  <a:pt x="403" y="1374"/>
                </a:lnTo>
                <a:lnTo>
                  <a:pt x="403" y="1375"/>
                </a:lnTo>
                <a:lnTo>
                  <a:pt x="402" y="1375"/>
                </a:lnTo>
                <a:lnTo>
                  <a:pt x="402" y="1374"/>
                </a:lnTo>
                <a:lnTo>
                  <a:pt x="401" y="1374"/>
                </a:lnTo>
                <a:lnTo>
                  <a:pt x="401" y="1375"/>
                </a:lnTo>
                <a:lnTo>
                  <a:pt x="402" y="1375"/>
                </a:lnTo>
                <a:lnTo>
                  <a:pt x="401" y="1375"/>
                </a:lnTo>
                <a:lnTo>
                  <a:pt x="401" y="1377"/>
                </a:lnTo>
                <a:lnTo>
                  <a:pt x="401" y="1375"/>
                </a:lnTo>
                <a:lnTo>
                  <a:pt x="399" y="1375"/>
                </a:lnTo>
                <a:lnTo>
                  <a:pt x="399" y="1377"/>
                </a:lnTo>
                <a:lnTo>
                  <a:pt x="398" y="1378"/>
                </a:lnTo>
                <a:lnTo>
                  <a:pt x="399" y="1379"/>
                </a:lnTo>
                <a:lnTo>
                  <a:pt x="399" y="1381"/>
                </a:lnTo>
                <a:lnTo>
                  <a:pt x="398" y="1381"/>
                </a:lnTo>
                <a:lnTo>
                  <a:pt x="398" y="1382"/>
                </a:lnTo>
                <a:lnTo>
                  <a:pt x="398" y="1383"/>
                </a:lnTo>
                <a:lnTo>
                  <a:pt x="398" y="1385"/>
                </a:lnTo>
                <a:lnTo>
                  <a:pt x="397" y="1385"/>
                </a:lnTo>
                <a:lnTo>
                  <a:pt x="398" y="1385"/>
                </a:lnTo>
                <a:lnTo>
                  <a:pt x="398" y="1386"/>
                </a:lnTo>
                <a:lnTo>
                  <a:pt x="399" y="1386"/>
                </a:lnTo>
                <a:lnTo>
                  <a:pt x="399" y="1385"/>
                </a:lnTo>
                <a:lnTo>
                  <a:pt x="401" y="1385"/>
                </a:lnTo>
                <a:lnTo>
                  <a:pt x="402" y="1385"/>
                </a:lnTo>
                <a:lnTo>
                  <a:pt x="402" y="1386"/>
                </a:lnTo>
                <a:lnTo>
                  <a:pt x="402" y="1387"/>
                </a:lnTo>
                <a:lnTo>
                  <a:pt x="401" y="1387"/>
                </a:lnTo>
                <a:lnTo>
                  <a:pt x="399" y="1387"/>
                </a:lnTo>
                <a:lnTo>
                  <a:pt x="399" y="1389"/>
                </a:lnTo>
                <a:lnTo>
                  <a:pt x="398" y="1389"/>
                </a:lnTo>
                <a:lnTo>
                  <a:pt x="397" y="1389"/>
                </a:lnTo>
                <a:lnTo>
                  <a:pt x="397" y="1390"/>
                </a:lnTo>
                <a:lnTo>
                  <a:pt x="395" y="1390"/>
                </a:lnTo>
                <a:lnTo>
                  <a:pt x="395" y="1391"/>
                </a:lnTo>
                <a:lnTo>
                  <a:pt x="397" y="1391"/>
                </a:lnTo>
                <a:lnTo>
                  <a:pt x="397" y="1392"/>
                </a:lnTo>
                <a:lnTo>
                  <a:pt x="395" y="1392"/>
                </a:lnTo>
                <a:lnTo>
                  <a:pt x="395" y="1391"/>
                </a:lnTo>
                <a:lnTo>
                  <a:pt x="394" y="1391"/>
                </a:lnTo>
                <a:lnTo>
                  <a:pt x="394" y="1392"/>
                </a:lnTo>
                <a:lnTo>
                  <a:pt x="395" y="1392"/>
                </a:lnTo>
                <a:lnTo>
                  <a:pt x="397" y="1392"/>
                </a:lnTo>
                <a:lnTo>
                  <a:pt x="397" y="1394"/>
                </a:lnTo>
                <a:lnTo>
                  <a:pt x="397" y="1392"/>
                </a:lnTo>
                <a:lnTo>
                  <a:pt x="398" y="1392"/>
                </a:lnTo>
                <a:lnTo>
                  <a:pt x="398" y="1391"/>
                </a:lnTo>
                <a:lnTo>
                  <a:pt x="398" y="1392"/>
                </a:lnTo>
                <a:lnTo>
                  <a:pt x="398" y="1394"/>
                </a:lnTo>
                <a:lnTo>
                  <a:pt x="399"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3" y="1398"/>
                </a:lnTo>
                <a:lnTo>
                  <a:pt x="403" y="1399"/>
                </a:lnTo>
                <a:lnTo>
                  <a:pt x="403" y="1400"/>
                </a:lnTo>
                <a:lnTo>
                  <a:pt x="404" y="1400"/>
                </a:lnTo>
                <a:lnTo>
                  <a:pt x="404" y="1399"/>
                </a:lnTo>
                <a:lnTo>
                  <a:pt x="406" y="1399"/>
                </a:lnTo>
                <a:lnTo>
                  <a:pt x="406" y="1400"/>
                </a:lnTo>
                <a:lnTo>
                  <a:pt x="407" y="1400"/>
                </a:lnTo>
                <a:lnTo>
                  <a:pt x="407" y="1402"/>
                </a:lnTo>
                <a:lnTo>
                  <a:pt x="408" y="1402"/>
                </a:lnTo>
                <a:lnTo>
                  <a:pt x="408" y="1403"/>
                </a:lnTo>
                <a:lnTo>
                  <a:pt x="410" y="1403"/>
                </a:lnTo>
                <a:lnTo>
                  <a:pt x="410" y="1404"/>
                </a:lnTo>
                <a:lnTo>
                  <a:pt x="410" y="1406"/>
                </a:lnTo>
                <a:lnTo>
                  <a:pt x="411" y="1406"/>
                </a:lnTo>
                <a:lnTo>
                  <a:pt x="411" y="1407"/>
                </a:lnTo>
                <a:lnTo>
                  <a:pt x="412" y="1407"/>
                </a:lnTo>
                <a:lnTo>
                  <a:pt x="412" y="1408"/>
                </a:lnTo>
                <a:lnTo>
                  <a:pt x="411" y="1408"/>
                </a:lnTo>
                <a:lnTo>
                  <a:pt x="410" y="1408"/>
                </a:lnTo>
                <a:lnTo>
                  <a:pt x="410" y="1410"/>
                </a:lnTo>
                <a:lnTo>
                  <a:pt x="408" y="1410"/>
                </a:lnTo>
                <a:lnTo>
                  <a:pt x="410" y="1410"/>
                </a:lnTo>
                <a:lnTo>
                  <a:pt x="410" y="1411"/>
                </a:lnTo>
                <a:lnTo>
                  <a:pt x="410" y="1412"/>
                </a:lnTo>
                <a:lnTo>
                  <a:pt x="411" y="1412"/>
                </a:lnTo>
                <a:lnTo>
                  <a:pt x="411" y="1413"/>
                </a:lnTo>
                <a:lnTo>
                  <a:pt x="410" y="1413"/>
                </a:lnTo>
                <a:lnTo>
                  <a:pt x="410" y="1415"/>
                </a:lnTo>
                <a:lnTo>
                  <a:pt x="410" y="1416"/>
                </a:lnTo>
                <a:lnTo>
                  <a:pt x="411" y="1416"/>
                </a:lnTo>
                <a:lnTo>
                  <a:pt x="411" y="1417"/>
                </a:lnTo>
                <a:lnTo>
                  <a:pt x="410" y="1417"/>
                </a:lnTo>
                <a:lnTo>
                  <a:pt x="410" y="1419"/>
                </a:lnTo>
                <a:lnTo>
                  <a:pt x="410" y="1420"/>
                </a:lnTo>
                <a:lnTo>
                  <a:pt x="408" y="1420"/>
                </a:lnTo>
                <a:lnTo>
                  <a:pt x="408" y="1421"/>
                </a:lnTo>
                <a:lnTo>
                  <a:pt x="410" y="1421"/>
                </a:lnTo>
                <a:lnTo>
                  <a:pt x="410" y="1423"/>
                </a:lnTo>
                <a:lnTo>
                  <a:pt x="410" y="1424"/>
                </a:lnTo>
                <a:lnTo>
                  <a:pt x="408" y="1424"/>
                </a:lnTo>
                <a:lnTo>
                  <a:pt x="410" y="1425"/>
                </a:lnTo>
                <a:lnTo>
                  <a:pt x="408" y="1425"/>
                </a:lnTo>
                <a:lnTo>
                  <a:pt x="407" y="1425"/>
                </a:lnTo>
                <a:lnTo>
                  <a:pt x="407" y="1427"/>
                </a:lnTo>
                <a:lnTo>
                  <a:pt x="408" y="1427"/>
                </a:lnTo>
                <a:lnTo>
                  <a:pt x="407" y="1427"/>
                </a:lnTo>
                <a:lnTo>
                  <a:pt x="407" y="1428"/>
                </a:lnTo>
                <a:lnTo>
                  <a:pt x="407" y="1429"/>
                </a:lnTo>
                <a:lnTo>
                  <a:pt x="407" y="1430"/>
                </a:lnTo>
                <a:lnTo>
                  <a:pt x="408" y="1430"/>
                </a:lnTo>
                <a:lnTo>
                  <a:pt x="408" y="1432"/>
                </a:lnTo>
                <a:lnTo>
                  <a:pt x="407" y="1433"/>
                </a:lnTo>
                <a:lnTo>
                  <a:pt x="407" y="1434"/>
                </a:lnTo>
                <a:lnTo>
                  <a:pt x="407" y="1436"/>
                </a:lnTo>
                <a:lnTo>
                  <a:pt x="406" y="1437"/>
                </a:lnTo>
                <a:lnTo>
                  <a:pt x="404" y="1437"/>
                </a:lnTo>
                <a:lnTo>
                  <a:pt x="403" y="1437"/>
                </a:lnTo>
                <a:lnTo>
                  <a:pt x="403" y="1436"/>
                </a:lnTo>
                <a:lnTo>
                  <a:pt x="402" y="1436"/>
                </a:lnTo>
                <a:lnTo>
                  <a:pt x="402" y="1434"/>
                </a:lnTo>
                <a:lnTo>
                  <a:pt x="401" y="1433"/>
                </a:lnTo>
                <a:lnTo>
                  <a:pt x="401" y="1432"/>
                </a:lnTo>
                <a:lnTo>
                  <a:pt x="399" y="1432"/>
                </a:lnTo>
                <a:lnTo>
                  <a:pt x="399" y="1430"/>
                </a:lnTo>
                <a:lnTo>
                  <a:pt x="398" y="1430"/>
                </a:lnTo>
                <a:lnTo>
                  <a:pt x="398" y="1429"/>
                </a:lnTo>
                <a:lnTo>
                  <a:pt x="397" y="1429"/>
                </a:lnTo>
                <a:lnTo>
                  <a:pt x="397" y="1428"/>
                </a:lnTo>
                <a:lnTo>
                  <a:pt x="395" y="1428"/>
                </a:lnTo>
                <a:lnTo>
                  <a:pt x="395" y="1427"/>
                </a:lnTo>
                <a:lnTo>
                  <a:pt x="394" y="1427"/>
                </a:lnTo>
                <a:lnTo>
                  <a:pt x="394" y="1425"/>
                </a:lnTo>
                <a:lnTo>
                  <a:pt x="393" y="1425"/>
                </a:lnTo>
                <a:lnTo>
                  <a:pt x="391" y="1425"/>
                </a:lnTo>
                <a:lnTo>
                  <a:pt x="391" y="1424"/>
                </a:lnTo>
                <a:lnTo>
                  <a:pt x="390" y="1424"/>
                </a:lnTo>
                <a:lnTo>
                  <a:pt x="390" y="1423"/>
                </a:lnTo>
                <a:lnTo>
                  <a:pt x="390" y="1424"/>
                </a:lnTo>
                <a:lnTo>
                  <a:pt x="389" y="1424"/>
                </a:lnTo>
                <a:lnTo>
                  <a:pt x="389" y="1423"/>
                </a:lnTo>
                <a:lnTo>
                  <a:pt x="387" y="1423"/>
                </a:lnTo>
                <a:lnTo>
                  <a:pt x="386" y="1423"/>
                </a:lnTo>
                <a:lnTo>
                  <a:pt x="385" y="1423"/>
                </a:lnTo>
                <a:lnTo>
                  <a:pt x="383" y="1423"/>
                </a:lnTo>
                <a:lnTo>
                  <a:pt x="383" y="1421"/>
                </a:lnTo>
                <a:lnTo>
                  <a:pt x="383" y="1420"/>
                </a:lnTo>
                <a:lnTo>
                  <a:pt x="382" y="1420"/>
                </a:lnTo>
                <a:lnTo>
                  <a:pt x="382" y="1419"/>
                </a:lnTo>
                <a:lnTo>
                  <a:pt x="382" y="1417"/>
                </a:lnTo>
                <a:lnTo>
                  <a:pt x="383" y="1417"/>
                </a:lnTo>
                <a:lnTo>
                  <a:pt x="383" y="1416"/>
                </a:lnTo>
                <a:lnTo>
                  <a:pt x="383" y="1415"/>
                </a:lnTo>
                <a:lnTo>
                  <a:pt x="382" y="1415"/>
                </a:lnTo>
                <a:lnTo>
                  <a:pt x="382" y="1413"/>
                </a:lnTo>
                <a:lnTo>
                  <a:pt x="382" y="1412"/>
                </a:lnTo>
                <a:lnTo>
                  <a:pt x="381" y="1412"/>
                </a:lnTo>
                <a:lnTo>
                  <a:pt x="381" y="1411"/>
                </a:lnTo>
                <a:lnTo>
                  <a:pt x="380" y="1411"/>
                </a:lnTo>
                <a:lnTo>
                  <a:pt x="380" y="1410"/>
                </a:lnTo>
                <a:lnTo>
                  <a:pt x="378" y="1410"/>
                </a:lnTo>
                <a:lnTo>
                  <a:pt x="378" y="1408"/>
                </a:lnTo>
                <a:lnTo>
                  <a:pt x="377" y="1408"/>
                </a:lnTo>
                <a:lnTo>
                  <a:pt x="376" y="1408"/>
                </a:lnTo>
                <a:lnTo>
                  <a:pt x="376" y="1407"/>
                </a:lnTo>
                <a:lnTo>
                  <a:pt x="374" y="1407"/>
                </a:lnTo>
                <a:lnTo>
                  <a:pt x="374" y="1406"/>
                </a:lnTo>
                <a:lnTo>
                  <a:pt x="373" y="1406"/>
                </a:lnTo>
                <a:lnTo>
                  <a:pt x="372" y="1406"/>
                </a:lnTo>
                <a:lnTo>
                  <a:pt x="370" y="1406"/>
                </a:lnTo>
                <a:lnTo>
                  <a:pt x="370" y="1404"/>
                </a:lnTo>
                <a:lnTo>
                  <a:pt x="369" y="1406"/>
                </a:lnTo>
                <a:lnTo>
                  <a:pt x="369" y="1404"/>
                </a:lnTo>
                <a:lnTo>
                  <a:pt x="368" y="1404"/>
                </a:lnTo>
                <a:lnTo>
                  <a:pt x="366" y="1404"/>
                </a:lnTo>
                <a:lnTo>
                  <a:pt x="365" y="1404"/>
                </a:lnTo>
                <a:lnTo>
                  <a:pt x="365" y="1403"/>
                </a:lnTo>
                <a:lnTo>
                  <a:pt x="364" y="1403"/>
                </a:lnTo>
                <a:lnTo>
                  <a:pt x="363" y="1402"/>
                </a:lnTo>
                <a:lnTo>
                  <a:pt x="361" y="1402"/>
                </a:lnTo>
                <a:lnTo>
                  <a:pt x="360" y="1402"/>
                </a:lnTo>
                <a:lnTo>
                  <a:pt x="359" y="1402"/>
                </a:lnTo>
                <a:lnTo>
                  <a:pt x="359" y="1403"/>
                </a:lnTo>
                <a:lnTo>
                  <a:pt x="357" y="1403"/>
                </a:lnTo>
                <a:lnTo>
                  <a:pt x="356" y="1403"/>
                </a:lnTo>
                <a:lnTo>
                  <a:pt x="336" y="1411"/>
                </a:lnTo>
                <a:lnTo>
                  <a:pt x="335" y="1410"/>
                </a:lnTo>
                <a:lnTo>
                  <a:pt x="334" y="1410"/>
                </a:lnTo>
                <a:lnTo>
                  <a:pt x="334" y="1408"/>
                </a:lnTo>
                <a:lnTo>
                  <a:pt x="332" y="1407"/>
                </a:lnTo>
                <a:lnTo>
                  <a:pt x="331" y="1407"/>
                </a:lnTo>
                <a:lnTo>
                  <a:pt x="331" y="1406"/>
                </a:lnTo>
                <a:lnTo>
                  <a:pt x="331" y="1404"/>
                </a:lnTo>
                <a:lnTo>
                  <a:pt x="330" y="1403"/>
                </a:lnTo>
                <a:lnTo>
                  <a:pt x="329" y="1402"/>
                </a:lnTo>
                <a:lnTo>
                  <a:pt x="327" y="1400"/>
                </a:lnTo>
                <a:lnTo>
                  <a:pt x="326" y="1400"/>
                </a:lnTo>
                <a:lnTo>
                  <a:pt x="326" y="1399"/>
                </a:lnTo>
                <a:lnTo>
                  <a:pt x="327" y="1398"/>
                </a:lnTo>
                <a:lnTo>
                  <a:pt x="329" y="1396"/>
                </a:lnTo>
                <a:lnTo>
                  <a:pt x="329" y="1395"/>
                </a:lnTo>
                <a:lnTo>
                  <a:pt x="330" y="1394"/>
                </a:lnTo>
                <a:lnTo>
                  <a:pt x="330" y="1392"/>
                </a:lnTo>
                <a:lnTo>
                  <a:pt x="330" y="1391"/>
                </a:lnTo>
                <a:lnTo>
                  <a:pt x="330" y="1390"/>
                </a:lnTo>
                <a:lnTo>
                  <a:pt x="331" y="1390"/>
                </a:lnTo>
                <a:lnTo>
                  <a:pt x="331" y="1389"/>
                </a:lnTo>
                <a:lnTo>
                  <a:pt x="331" y="1387"/>
                </a:lnTo>
                <a:lnTo>
                  <a:pt x="332" y="1386"/>
                </a:lnTo>
                <a:lnTo>
                  <a:pt x="334" y="1386"/>
                </a:lnTo>
                <a:lnTo>
                  <a:pt x="335" y="1385"/>
                </a:lnTo>
                <a:lnTo>
                  <a:pt x="335" y="1383"/>
                </a:lnTo>
                <a:lnTo>
                  <a:pt x="335" y="1382"/>
                </a:lnTo>
                <a:lnTo>
                  <a:pt x="336" y="1382"/>
                </a:lnTo>
                <a:lnTo>
                  <a:pt x="338" y="1382"/>
                </a:lnTo>
                <a:lnTo>
                  <a:pt x="338" y="1381"/>
                </a:lnTo>
                <a:lnTo>
                  <a:pt x="339" y="1381"/>
                </a:lnTo>
                <a:lnTo>
                  <a:pt x="340" y="1381"/>
                </a:lnTo>
                <a:lnTo>
                  <a:pt x="342" y="1381"/>
                </a:lnTo>
                <a:lnTo>
                  <a:pt x="343" y="1381"/>
                </a:lnTo>
                <a:lnTo>
                  <a:pt x="343" y="1379"/>
                </a:lnTo>
                <a:lnTo>
                  <a:pt x="344" y="1379"/>
                </a:lnTo>
                <a:lnTo>
                  <a:pt x="344" y="1378"/>
                </a:lnTo>
                <a:lnTo>
                  <a:pt x="346" y="1378"/>
                </a:lnTo>
                <a:lnTo>
                  <a:pt x="346" y="1377"/>
                </a:lnTo>
                <a:lnTo>
                  <a:pt x="347" y="1377"/>
                </a:lnTo>
                <a:lnTo>
                  <a:pt x="347" y="1375"/>
                </a:lnTo>
                <a:lnTo>
                  <a:pt x="348" y="1375"/>
                </a:lnTo>
                <a:lnTo>
                  <a:pt x="348" y="1374"/>
                </a:lnTo>
                <a:lnTo>
                  <a:pt x="347" y="1374"/>
                </a:lnTo>
                <a:lnTo>
                  <a:pt x="346" y="1375"/>
                </a:lnTo>
                <a:lnTo>
                  <a:pt x="346" y="1374"/>
                </a:lnTo>
                <a:lnTo>
                  <a:pt x="344" y="1374"/>
                </a:lnTo>
                <a:lnTo>
                  <a:pt x="344" y="1373"/>
                </a:lnTo>
                <a:lnTo>
                  <a:pt x="343" y="1373"/>
                </a:lnTo>
                <a:lnTo>
                  <a:pt x="342" y="1373"/>
                </a:lnTo>
                <a:lnTo>
                  <a:pt x="340" y="1373"/>
                </a:lnTo>
                <a:lnTo>
                  <a:pt x="339" y="1373"/>
                </a:lnTo>
                <a:lnTo>
                  <a:pt x="339" y="1372"/>
                </a:lnTo>
                <a:lnTo>
                  <a:pt x="338" y="1372"/>
                </a:lnTo>
                <a:lnTo>
                  <a:pt x="338" y="1370"/>
                </a:lnTo>
                <a:lnTo>
                  <a:pt x="336" y="1370"/>
                </a:lnTo>
                <a:lnTo>
                  <a:pt x="335" y="1370"/>
                </a:lnTo>
                <a:lnTo>
                  <a:pt x="335" y="1369"/>
                </a:lnTo>
                <a:lnTo>
                  <a:pt x="335" y="1368"/>
                </a:lnTo>
                <a:lnTo>
                  <a:pt x="334" y="1368"/>
                </a:lnTo>
                <a:lnTo>
                  <a:pt x="332" y="1366"/>
                </a:lnTo>
                <a:lnTo>
                  <a:pt x="332" y="1365"/>
                </a:lnTo>
                <a:lnTo>
                  <a:pt x="331" y="1365"/>
                </a:lnTo>
                <a:lnTo>
                  <a:pt x="331" y="1366"/>
                </a:lnTo>
                <a:lnTo>
                  <a:pt x="331" y="1365"/>
                </a:lnTo>
                <a:lnTo>
                  <a:pt x="330" y="1365"/>
                </a:lnTo>
                <a:lnTo>
                  <a:pt x="329" y="1365"/>
                </a:lnTo>
                <a:lnTo>
                  <a:pt x="329" y="1364"/>
                </a:lnTo>
                <a:lnTo>
                  <a:pt x="329" y="1362"/>
                </a:lnTo>
                <a:lnTo>
                  <a:pt x="327" y="1362"/>
                </a:lnTo>
                <a:lnTo>
                  <a:pt x="326" y="1362"/>
                </a:lnTo>
                <a:lnTo>
                  <a:pt x="326" y="1361"/>
                </a:lnTo>
                <a:lnTo>
                  <a:pt x="325" y="1361"/>
                </a:lnTo>
                <a:lnTo>
                  <a:pt x="323" y="1361"/>
                </a:lnTo>
                <a:lnTo>
                  <a:pt x="323" y="1360"/>
                </a:lnTo>
                <a:lnTo>
                  <a:pt x="322" y="1360"/>
                </a:lnTo>
                <a:lnTo>
                  <a:pt x="321" y="1360"/>
                </a:lnTo>
                <a:lnTo>
                  <a:pt x="319" y="1358"/>
                </a:lnTo>
                <a:lnTo>
                  <a:pt x="318" y="1358"/>
                </a:lnTo>
                <a:lnTo>
                  <a:pt x="317" y="1358"/>
                </a:lnTo>
                <a:lnTo>
                  <a:pt x="317" y="1357"/>
                </a:lnTo>
                <a:lnTo>
                  <a:pt x="315" y="1357"/>
                </a:lnTo>
                <a:lnTo>
                  <a:pt x="314" y="1357"/>
                </a:lnTo>
                <a:lnTo>
                  <a:pt x="313" y="1356"/>
                </a:lnTo>
                <a:lnTo>
                  <a:pt x="313" y="1355"/>
                </a:lnTo>
                <a:lnTo>
                  <a:pt x="306" y="1349"/>
                </a:lnTo>
                <a:lnTo>
                  <a:pt x="305" y="1349"/>
                </a:lnTo>
                <a:lnTo>
                  <a:pt x="300" y="1345"/>
                </a:lnTo>
                <a:lnTo>
                  <a:pt x="296" y="1341"/>
                </a:lnTo>
                <a:lnTo>
                  <a:pt x="294" y="1341"/>
                </a:lnTo>
                <a:lnTo>
                  <a:pt x="292" y="1339"/>
                </a:lnTo>
                <a:lnTo>
                  <a:pt x="288" y="1336"/>
                </a:lnTo>
                <a:lnTo>
                  <a:pt x="285" y="1334"/>
                </a:lnTo>
                <a:lnTo>
                  <a:pt x="283" y="1336"/>
                </a:lnTo>
                <a:lnTo>
                  <a:pt x="276" y="1340"/>
                </a:lnTo>
                <a:lnTo>
                  <a:pt x="270" y="1344"/>
                </a:lnTo>
                <a:lnTo>
                  <a:pt x="264" y="1348"/>
                </a:lnTo>
                <a:lnTo>
                  <a:pt x="263" y="1349"/>
                </a:lnTo>
                <a:lnTo>
                  <a:pt x="263" y="1347"/>
                </a:lnTo>
                <a:lnTo>
                  <a:pt x="262" y="1343"/>
                </a:lnTo>
                <a:lnTo>
                  <a:pt x="262" y="1341"/>
                </a:lnTo>
                <a:lnTo>
                  <a:pt x="262" y="1340"/>
                </a:lnTo>
                <a:lnTo>
                  <a:pt x="262" y="1336"/>
                </a:lnTo>
                <a:lnTo>
                  <a:pt x="260" y="1334"/>
                </a:lnTo>
                <a:lnTo>
                  <a:pt x="259" y="1324"/>
                </a:lnTo>
                <a:lnTo>
                  <a:pt x="258" y="1313"/>
                </a:lnTo>
                <a:lnTo>
                  <a:pt x="258" y="1311"/>
                </a:lnTo>
                <a:lnTo>
                  <a:pt x="258" y="1309"/>
                </a:lnTo>
                <a:lnTo>
                  <a:pt x="255" y="1307"/>
                </a:lnTo>
                <a:lnTo>
                  <a:pt x="251" y="1306"/>
                </a:lnTo>
                <a:lnTo>
                  <a:pt x="250" y="1305"/>
                </a:lnTo>
                <a:lnTo>
                  <a:pt x="249" y="1305"/>
                </a:lnTo>
                <a:lnTo>
                  <a:pt x="249" y="1303"/>
                </a:lnTo>
                <a:lnTo>
                  <a:pt x="247" y="1302"/>
                </a:lnTo>
                <a:lnTo>
                  <a:pt x="246" y="1301"/>
                </a:lnTo>
                <a:lnTo>
                  <a:pt x="245" y="1301"/>
                </a:lnTo>
                <a:lnTo>
                  <a:pt x="243" y="1301"/>
                </a:lnTo>
                <a:lnTo>
                  <a:pt x="237" y="1300"/>
                </a:lnTo>
                <a:lnTo>
                  <a:pt x="230" y="1298"/>
                </a:lnTo>
                <a:lnTo>
                  <a:pt x="228" y="1300"/>
                </a:lnTo>
                <a:lnTo>
                  <a:pt x="222" y="1302"/>
                </a:lnTo>
                <a:lnTo>
                  <a:pt x="220" y="1303"/>
                </a:lnTo>
                <a:lnTo>
                  <a:pt x="219" y="1303"/>
                </a:lnTo>
                <a:lnTo>
                  <a:pt x="217" y="1303"/>
                </a:lnTo>
                <a:lnTo>
                  <a:pt x="217" y="1305"/>
                </a:lnTo>
                <a:lnTo>
                  <a:pt x="216" y="1305"/>
                </a:lnTo>
                <a:lnTo>
                  <a:pt x="216" y="1303"/>
                </a:lnTo>
                <a:lnTo>
                  <a:pt x="215" y="1303"/>
                </a:lnTo>
                <a:lnTo>
                  <a:pt x="212" y="1303"/>
                </a:lnTo>
                <a:lnTo>
                  <a:pt x="211" y="1303"/>
                </a:lnTo>
                <a:lnTo>
                  <a:pt x="207" y="1303"/>
                </a:lnTo>
                <a:lnTo>
                  <a:pt x="205" y="1303"/>
                </a:lnTo>
                <a:lnTo>
                  <a:pt x="205" y="1305"/>
                </a:lnTo>
                <a:lnTo>
                  <a:pt x="204" y="1305"/>
                </a:lnTo>
                <a:lnTo>
                  <a:pt x="203" y="1305"/>
                </a:lnTo>
                <a:lnTo>
                  <a:pt x="203" y="1306"/>
                </a:lnTo>
                <a:lnTo>
                  <a:pt x="202" y="1306"/>
                </a:lnTo>
                <a:lnTo>
                  <a:pt x="200" y="1306"/>
                </a:lnTo>
                <a:lnTo>
                  <a:pt x="199" y="1306"/>
                </a:lnTo>
                <a:lnTo>
                  <a:pt x="199" y="1305"/>
                </a:lnTo>
                <a:lnTo>
                  <a:pt x="199" y="1303"/>
                </a:lnTo>
                <a:lnTo>
                  <a:pt x="199" y="1302"/>
                </a:lnTo>
                <a:lnTo>
                  <a:pt x="198" y="1302"/>
                </a:lnTo>
                <a:lnTo>
                  <a:pt x="198" y="1301"/>
                </a:lnTo>
                <a:lnTo>
                  <a:pt x="198" y="1300"/>
                </a:lnTo>
                <a:lnTo>
                  <a:pt x="198" y="1298"/>
                </a:lnTo>
                <a:lnTo>
                  <a:pt x="198" y="1297"/>
                </a:lnTo>
                <a:lnTo>
                  <a:pt x="196" y="1297"/>
                </a:lnTo>
                <a:lnTo>
                  <a:pt x="198" y="1297"/>
                </a:lnTo>
                <a:lnTo>
                  <a:pt x="196" y="1297"/>
                </a:lnTo>
                <a:lnTo>
                  <a:pt x="196" y="1296"/>
                </a:lnTo>
                <a:lnTo>
                  <a:pt x="196" y="1294"/>
                </a:lnTo>
                <a:lnTo>
                  <a:pt x="195" y="1294"/>
                </a:lnTo>
                <a:lnTo>
                  <a:pt x="195" y="1293"/>
                </a:lnTo>
                <a:lnTo>
                  <a:pt x="195" y="1292"/>
                </a:lnTo>
                <a:lnTo>
                  <a:pt x="194" y="1292"/>
                </a:lnTo>
                <a:lnTo>
                  <a:pt x="194" y="1290"/>
                </a:lnTo>
                <a:lnTo>
                  <a:pt x="192" y="1290"/>
                </a:lnTo>
                <a:lnTo>
                  <a:pt x="192" y="1292"/>
                </a:lnTo>
                <a:lnTo>
                  <a:pt x="191" y="1292"/>
                </a:lnTo>
                <a:lnTo>
                  <a:pt x="191" y="1290"/>
                </a:lnTo>
                <a:lnTo>
                  <a:pt x="190" y="1290"/>
                </a:lnTo>
                <a:lnTo>
                  <a:pt x="190" y="1289"/>
                </a:lnTo>
                <a:lnTo>
                  <a:pt x="188" y="1289"/>
                </a:lnTo>
                <a:lnTo>
                  <a:pt x="188" y="1288"/>
                </a:lnTo>
                <a:lnTo>
                  <a:pt x="187" y="1288"/>
                </a:lnTo>
                <a:lnTo>
                  <a:pt x="187" y="1286"/>
                </a:lnTo>
                <a:lnTo>
                  <a:pt x="187" y="1285"/>
                </a:lnTo>
                <a:lnTo>
                  <a:pt x="187" y="1284"/>
                </a:lnTo>
                <a:lnTo>
                  <a:pt x="186" y="1284"/>
                </a:lnTo>
                <a:lnTo>
                  <a:pt x="186" y="1283"/>
                </a:lnTo>
                <a:lnTo>
                  <a:pt x="185" y="1283"/>
                </a:lnTo>
                <a:lnTo>
                  <a:pt x="183" y="1283"/>
                </a:lnTo>
                <a:lnTo>
                  <a:pt x="183" y="1284"/>
                </a:lnTo>
                <a:lnTo>
                  <a:pt x="183" y="1283"/>
                </a:lnTo>
                <a:lnTo>
                  <a:pt x="182" y="1283"/>
                </a:lnTo>
                <a:lnTo>
                  <a:pt x="181" y="1283"/>
                </a:lnTo>
                <a:lnTo>
                  <a:pt x="179" y="1283"/>
                </a:lnTo>
                <a:lnTo>
                  <a:pt x="178" y="1283"/>
                </a:lnTo>
                <a:lnTo>
                  <a:pt x="178" y="1281"/>
                </a:lnTo>
                <a:lnTo>
                  <a:pt x="177" y="1281"/>
                </a:lnTo>
                <a:lnTo>
                  <a:pt x="177" y="1280"/>
                </a:lnTo>
                <a:lnTo>
                  <a:pt x="175" y="1280"/>
                </a:lnTo>
                <a:lnTo>
                  <a:pt x="175" y="1279"/>
                </a:lnTo>
                <a:lnTo>
                  <a:pt x="174" y="1279"/>
                </a:lnTo>
                <a:lnTo>
                  <a:pt x="173" y="1279"/>
                </a:lnTo>
                <a:lnTo>
                  <a:pt x="173" y="1277"/>
                </a:lnTo>
                <a:lnTo>
                  <a:pt x="174" y="1277"/>
                </a:lnTo>
                <a:lnTo>
                  <a:pt x="173" y="1277"/>
                </a:lnTo>
                <a:lnTo>
                  <a:pt x="173" y="1276"/>
                </a:lnTo>
                <a:lnTo>
                  <a:pt x="171" y="1276"/>
                </a:lnTo>
                <a:lnTo>
                  <a:pt x="170" y="1276"/>
                </a:lnTo>
                <a:lnTo>
                  <a:pt x="170" y="1277"/>
                </a:lnTo>
                <a:lnTo>
                  <a:pt x="170" y="1276"/>
                </a:lnTo>
                <a:lnTo>
                  <a:pt x="169" y="1276"/>
                </a:lnTo>
                <a:lnTo>
                  <a:pt x="170" y="1276"/>
                </a:lnTo>
                <a:lnTo>
                  <a:pt x="169" y="1276"/>
                </a:lnTo>
                <a:lnTo>
                  <a:pt x="169" y="1275"/>
                </a:lnTo>
                <a:lnTo>
                  <a:pt x="169" y="1273"/>
                </a:lnTo>
                <a:lnTo>
                  <a:pt x="169" y="1272"/>
                </a:lnTo>
                <a:lnTo>
                  <a:pt x="167" y="1272"/>
                </a:lnTo>
                <a:lnTo>
                  <a:pt x="167" y="1271"/>
                </a:lnTo>
                <a:lnTo>
                  <a:pt x="167" y="1272"/>
                </a:lnTo>
                <a:lnTo>
                  <a:pt x="166" y="1272"/>
                </a:lnTo>
                <a:lnTo>
                  <a:pt x="165" y="1272"/>
                </a:lnTo>
                <a:lnTo>
                  <a:pt x="165" y="1271"/>
                </a:lnTo>
                <a:lnTo>
                  <a:pt x="164" y="1271"/>
                </a:lnTo>
                <a:lnTo>
                  <a:pt x="164" y="1269"/>
                </a:lnTo>
                <a:lnTo>
                  <a:pt x="162" y="1271"/>
                </a:lnTo>
                <a:lnTo>
                  <a:pt x="162" y="1269"/>
                </a:lnTo>
                <a:lnTo>
                  <a:pt x="162" y="1271"/>
                </a:lnTo>
                <a:lnTo>
                  <a:pt x="161" y="1271"/>
                </a:lnTo>
                <a:lnTo>
                  <a:pt x="162" y="1271"/>
                </a:lnTo>
                <a:lnTo>
                  <a:pt x="162" y="1269"/>
                </a:lnTo>
                <a:lnTo>
                  <a:pt x="161" y="1269"/>
                </a:lnTo>
                <a:lnTo>
                  <a:pt x="160" y="1269"/>
                </a:lnTo>
                <a:lnTo>
                  <a:pt x="160" y="1268"/>
                </a:lnTo>
                <a:lnTo>
                  <a:pt x="158" y="1268"/>
                </a:lnTo>
                <a:lnTo>
                  <a:pt x="158" y="1267"/>
                </a:lnTo>
                <a:lnTo>
                  <a:pt x="157" y="1267"/>
                </a:lnTo>
                <a:lnTo>
                  <a:pt x="156" y="1267"/>
                </a:lnTo>
                <a:lnTo>
                  <a:pt x="154" y="1267"/>
                </a:lnTo>
                <a:lnTo>
                  <a:pt x="153" y="1267"/>
                </a:lnTo>
                <a:lnTo>
                  <a:pt x="152" y="1267"/>
                </a:lnTo>
                <a:lnTo>
                  <a:pt x="152" y="1268"/>
                </a:lnTo>
                <a:lnTo>
                  <a:pt x="150" y="1268"/>
                </a:lnTo>
                <a:lnTo>
                  <a:pt x="149" y="1268"/>
                </a:lnTo>
                <a:lnTo>
                  <a:pt x="149" y="1269"/>
                </a:lnTo>
                <a:lnTo>
                  <a:pt x="148" y="1269"/>
                </a:lnTo>
                <a:lnTo>
                  <a:pt x="147" y="1269"/>
                </a:lnTo>
                <a:lnTo>
                  <a:pt x="147" y="1268"/>
                </a:lnTo>
                <a:lnTo>
                  <a:pt x="145" y="1268"/>
                </a:lnTo>
                <a:lnTo>
                  <a:pt x="145" y="1267"/>
                </a:lnTo>
                <a:lnTo>
                  <a:pt x="147" y="1267"/>
                </a:lnTo>
                <a:lnTo>
                  <a:pt x="147" y="1266"/>
                </a:lnTo>
                <a:lnTo>
                  <a:pt x="148" y="1266"/>
                </a:lnTo>
                <a:lnTo>
                  <a:pt x="147" y="1266"/>
                </a:lnTo>
                <a:lnTo>
                  <a:pt x="148" y="1266"/>
                </a:lnTo>
                <a:lnTo>
                  <a:pt x="147" y="1266"/>
                </a:lnTo>
                <a:lnTo>
                  <a:pt x="147" y="1264"/>
                </a:lnTo>
                <a:lnTo>
                  <a:pt x="148" y="1264"/>
                </a:lnTo>
                <a:lnTo>
                  <a:pt x="148" y="1263"/>
                </a:lnTo>
                <a:lnTo>
                  <a:pt x="149" y="1263"/>
                </a:lnTo>
                <a:lnTo>
                  <a:pt x="148" y="1263"/>
                </a:lnTo>
                <a:lnTo>
                  <a:pt x="148" y="1262"/>
                </a:lnTo>
                <a:lnTo>
                  <a:pt x="147" y="1262"/>
                </a:lnTo>
                <a:lnTo>
                  <a:pt x="145" y="1262"/>
                </a:lnTo>
                <a:lnTo>
                  <a:pt x="147" y="1262"/>
                </a:lnTo>
                <a:lnTo>
                  <a:pt x="145" y="1262"/>
                </a:lnTo>
                <a:lnTo>
                  <a:pt x="145" y="1260"/>
                </a:lnTo>
                <a:lnTo>
                  <a:pt x="145" y="1262"/>
                </a:lnTo>
                <a:lnTo>
                  <a:pt x="145" y="1260"/>
                </a:lnTo>
                <a:lnTo>
                  <a:pt x="144" y="1260"/>
                </a:lnTo>
                <a:lnTo>
                  <a:pt x="143" y="1260"/>
                </a:lnTo>
                <a:lnTo>
                  <a:pt x="143" y="1262"/>
                </a:lnTo>
                <a:lnTo>
                  <a:pt x="143" y="1260"/>
                </a:lnTo>
                <a:lnTo>
                  <a:pt x="141" y="1260"/>
                </a:lnTo>
                <a:lnTo>
                  <a:pt x="143" y="1260"/>
                </a:lnTo>
                <a:lnTo>
                  <a:pt x="143" y="1259"/>
                </a:lnTo>
                <a:lnTo>
                  <a:pt x="144" y="1259"/>
                </a:lnTo>
                <a:lnTo>
                  <a:pt x="144" y="1258"/>
                </a:lnTo>
                <a:lnTo>
                  <a:pt x="145" y="1258"/>
                </a:lnTo>
                <a:lnTo>
                  <a:pt x="147" y="1258"/>
                </a:lnTo>
                <a:lnTo>
                  <a:pt x="148" y="1258"/>
                </a:lnTo>
                <a:lnTo>
                  <a:pt x="149" y="1256"/>
                </a:lnTo>
                <a:lnTo>
                  <a:pt x="149" y="1258"/>
                </a:lnTo>
                <a:lnTo>
                  <a:pt x="149" y="1256"/>
                </a:lnTo>
                <a:lnTo>
                  <a:pt x="150" y="1256"/>
                </a:lnTo>
                <a:lnTo>
                  <a:pt x="152" y="1256"/>
                </a:lnTo>
                <a:lnTo>
                  <a:pt x="153" y="1256"/>
                </a:lnTo>
                <a:lnTo>
                  <a:pt x="154" y="1256"/>
                </a:lnTo>
                <a:lnTo>
                  <a:pt x="153" y="1256"/>
                </a:lnTo>
                <a:lnTo>
                  <a:pt x="154" y="1256"/>
                </a:lnTo>
                <a:lnTo>
                  <a:pt x="154" y="1255"/>
                </a:lnTo>
                <a:lnTo>
                  <a:pt x="154" y="1256"/>
                </a:lnTo>
                <a:lnTo>
                  <a:pt x="154" y="1255"/>
                </a:lnTo>
                <a:lnTo>
                  <a:pt x="156" y="1255"/>
                </a:lnTo>
                <a:lnTo>
                  <a:pt x="157" y="1255"/>
                </a:lnTo>
                <a:lnTo>
                  <a:pt x="157" y="1254"/>
                </a:lnTo>
                <a:lnTo>
                  <a:pt x="157" y="1252"/>
                </a:lnTo>
                <a:lnTo>
                  <a:pt x="158" y="1252"/>
                </a:lnTo>
                <a:lnTo>
                  <a:pt x="157" y="1252"/>
                </a:lnTo>
                <a:lnTo>
                  <a:pt x="158" y="1252"/>
                </a:lnTo>
                <a:lnTo>
                  <a:pt x="158" y="1251"/>
                </a:lnTo>
                <a:lnTo>
                  <a:pt x="158" y="1252"/>
                </a:lnTo>
                <a:lnTo>
                  <a:pt x="160" y="1252"/>
                </a:lnTo>
                <a:lnTo>
                  <a:pt x="160" y="1251"/>
                </a:lnTo>
                <a:lnTo>
                  <a:pt x="158" y="1251"/>
                </a:lnTo>
                <a:lnTo>
                  <a:pt x="158" y="1250"/>
                </a:lnTo>
                <a:lnTo>
                  <a:pt x="160" y="1250"/>
                </a:lnTo>
                <a:lnTo>
                  <a:pt x="160" y="1249"/>
                </a:lnTo>
                <a:lnTo>
                  <a:pt x="158" y="1249"/>
                </a:lnTo>
                <a:lnTo>
                  <a:pt x="158" y="1247"/>
                </a:lnTo>
                <a:lnTo>
                  <a:pt x="158" y="1246"/>
                </a:lnTo>
                <a:lnTo>
                  <a:pt x="158" y="1245"/>
                </a:lnTo>
                <a:lnTo>
                  <a:pt x="157" y="1245"/>
                </a:lnTo>
                <a:lnTo>
                  <a:pt x="156" y="1245"/>
                </a:lnTo>
                <a:lnTo>
                  <a:pt x="156" y="1243"/>
                </a:lnTo>
                <a:lnTo>
                  <a:pt x="154" y="1243"/>
                </a:lnTo>
                <a:lnTo>
                  <a:pt x="156" y="1243"/>
                </a:lnTo>
                <a:lnTo>
                  <a:pt x="156" y="1242"/>
                </a:lnTo>
                <a:lnTo>
                  <a:pt x="154" y="1242"/>
                </a:lnTo>
                <a:lnTo>
                  <a:pt x="153" y="1242"/>
                </a:lnTo>
                <a:lnTo>
                  <a:pt x="154" y="1242"/>
                </a:lnTo>
                <a:lnTo>
                  <a:pt x="153" y="1242"/>
                </a:lnTo>
                <a:lnTo>
                  <a:pt x="153" y="1241"/>
                </a:lnTo>
                <a:lnTo>
                  <a:pt x="153" y="1239"/>
                </a:lnTo>
                <a:lnTo>
                  <a:pt x="154" y="1239"/>
                </a:lnTo>
                <a:lnTo>
                  <a:pt x="153" y="1239"/>
                </a:lnTo>
                <a:lnTo>
                  <a:pt x="153" y="1238"/>
                </a:lnTo>
                <a:lnTo>
                  <a:pt x="152" y="1238"/>
                </a:lnTo>
                <a:lnTo>
                  <a:pt x="152" y="1237"/>
                </a:lnTo>
                <a:lnTo>
                  <a:pt x="150" y="1237"/>
                </a:lnTo>
                <a:lnTo>
                  <a:pt x="150" y="1235"/>
                </a:lnTo>
                <a:lnTo>
                  <a:pt x="150" y="1234"/>
                </a:lnTo>
                <a:lnTo>
                  <a:pt x="152" y="1234"/>
                </a:lnTo>
                <a:lnTo>
                  <a:pt x="153" y="1234"/>
                </a:lnTo>
                <a:lnTo>
                  <a:pt x="153" y="1233"/>
                </a:lnTo>
                <a:lnTo>
                  <a:pt x="152" y="1231"/>
                </a:lnTo>
                <a:lnTo>
                  <a:pt x="152" y="1230"/>
                </a:lnTo>
                <a:lnTo>
                  <a:pt x="150" y="1230"/>
                </a:lnTo>
                <a:lnTo>
                  <a:pt x="152" y="1229"/>
                </a:lnTo>
                <a:lnTo>
                  <a:pt x="152" y="1228"/>
                </a:lnTo>
                <a:lnTo>
                  <a:pt x="153" y="1226"/>
                </a:lnTo>
                <a:lnTo>
                  <a:pt x="152" y="1226"/>
                </a:lnTo>
                <a:lnTo>
                  <a:pt x="152" y="1225"/>
                </a:lnTo>
                <a:lnTo>
                  <a:pt x="152" y="1226"/>
                </a:lnTo>
                <a:lnTo>
                  <a:pt x="152" y="1225"/>
                </a:lnTo>
                <a:lnTo>
                  <a:pt x="150" y="1225"/>
                </a:lnTo>
                <a:lnTo>
                  <a:pt x="150" y="1226"/>
                </a:lnTo>
                <a:lnTo>
                  <a:pt x="150" y="1225"/>
                </a:lnTo>
                <a:lnTo>
                  <a:pt x="149" y="1225"/>
                </a:lnTo>
                <a:lnTo>
                  <a:pt x="149" y="1224"/>
                </a:lnTo>
                <a:lnTo>
                  <a:pt x="149" y="1222"/>
                </a:lnTo>
                <a:lnTo>
                  <a:pt x="149" y="1221"/>
                </a:lnTo>
                <a:lnTo>
                  <a:pt x="150" y="1221"/>
                </a:lnTo>
                <a:lnTo>
                  <a:pt x="150" y="1220"/>
                </a:lnTo>
                <a:lnTo>
                  <a:pt x="152" y="1220"/>
                </a:lnTo>
                <a:lnTo>
                  <a:pt x="152" y="1218"/>
                </a:lnTo>
                <a:lnTo>
                  <a:pt x="152" y="1217"/>
                </a:lnTo>
                <a:lnTo>
                  <a:pt x="153" y="1217"/>
                </a:lnTo>
                <a:lnTo>
                  <a:pt x="153" y="1216"/>
                </a:lnTo>
                <a:lnTo>
                  <a:pt x="153" y="1214"/>
                </a:lnTo>
                <a:lnTo>
                  <a:pt x="153" y="1213"/>
                </a:lnTo>
                <a:lnTo>
                  <a:pt x="154" y="1213"/>
                </a:lnTo>
                <a:lnTo>
                  <a:pt x="154" y="1212"/>
                </a:lnTo>
                <a:lnTo>
                  <a:pt x="156" y="1212"/>
                </a:lnTo>
                <a:lnTo>
                  <a:pt x="157" y="1212"/>
                </a:lnTo>
                <a:lnTo>
                  <a:pt x="157" y="1211"/>
                </a:lnTo>
                <a:lnTo>
                  <a:pt x="158" y="1211"/>
                </a:lnTo>
                <a:lnTo>
                  <a:pt x="160" y="1211"/>
                </a:lnTo>
                <a:lnTo>
                  <a:pt x="160" y="1209"/>
                </a:lnTo>
                <a:lnTo>
                  <a:pt x="161" y="1209"/>
                </a:lnTo>
                <a:lnTo>
                  <a:pt x="161" y="1208"/>
                </a:lnTo>
                <a:lnTo>
                  <a:pt x="161" y="1207"/>
                </a:lnTo>
                <a:lnTo>
                  <a:pt x="161" y="1205"/>
                </a:lnTo>
                <a:lnTo>
                  <a:pt x="161" y="1207"/>
                </a:lnTo>
                <a:lnTo>
                  <a:pt x="161" y="1205"/>
                </a:lnTo>
                <a:lnTo>
                  <a:pt x="162" y="1204"/>
                </a:lnTo>
                <a:lnTo>
                  <a:pt x="162" y="1203"/>
                </a:lnTo>
                <a:lnTo>
                  <a:pt x="164" y="1203"/>
                </a:lnTo>
                <a:lnTo>
                  <a:pt x="164" y="1201"/>
                </a:lnTo>
                <a:lnTo>
                  <a:pt x="164" y="1200"/>
                </a:lnTo>
                <a:lnTo>
                  <a:pt x="164" y="1199"/>
                </a:lnTo>
                <a:lnTo>
                  <a:pt x="164" y="1197"/>
                </a:lnTo>
                <a:lnTo>
                  <a:pt x="162" y="1197"/>
                </a:lnTo>
                <a:lnTo>
                  <a:pt x="162" y="1196"/>
                </a:lnTo>
                <a:lnTo>
                  <a:pt x="161" y="1196"/>
                </a:lnTo>
                <a:lnTo>
                  <a:pt x="161" y="1195"/>
                </a:lnTo>
                <a:lnTo>
                  <a:pt x="161" y="1194"/>
                </a:lnTo>
                <a:lnTo>
                  <a:pt x="160" y="1194"/>
                </a:lnTo>
                <a:lnTo>
                  <a:pt x="160" y="1192"/>
                </a:lnTo>
                <a:lnTo>
                  <a:pt x="158" y="1192"/>
                </a:lnTo>
                <a:lnTo>
                  <a:pt x="158" y="1191"/>
                </a:lnTo>
                <a:lnTo>
                  <a:pt x="158" y="1190"/>
                </a:lnTo>
                <a:lnTo>
                  <a:pt x="158" y="1188"/>
                </a:lnTo>
                <a:lnTo>
                  <a:pt x="160" y="1188"/>
                </a:lnTo>
                <a:lnTo>
                  <a:pt x="161" y="1188"/>
                </a:lnTo>
                <a:lnTo>
                  <a:pt x="162" y="1188"/>
                </a:lnTo>
                <a:lnTo>
                  <a:pt x="162" y="1187"/>
                </a:lnTo>
                <a:lnTo>
                  <a:pt x="162" y="1186"/>
                </a:lnTo>
                <a:lnTo>
                  <a:pt x="161" y="1186"/>
                </a:lnTo>
                <a:lnTo>
                  <a:pt x="162" y="1186"/>
                </a:lnTo>
                <a:lnTo>
                  <a:pt x="162" y="1184"/>
                </a:lnTo>
                <a:lnTo>
                  <a:pt x="162" y="1183"/>
                </a:lnTo>
                <a:lnTo>
                  <a:pt x="164" y="1183"/>
                </a:lnTo>
                <a:lnTo>
                  <a:pt x="164" y="1182"/>
                </a:lnTo>
                <a:lnTo>
                  <a:pt x="165" y="1182"/>
                </a:lnTo>
                <a:lnTo>
                  <a:pt x="165" y="1180"/>
                </a:lnTo>
                <a:lnTo>
                  <a:pt x="166" y="1180"/>
                </a:lnTo>
                <a:lnTo>
                  <a:pt x="165" y="1180"/>
                </a:lnTo>
                <a:lnTo>
                  <a:pt x="165" y="1179"/>
                </a:lnTo>
                <a:lnTo>
                  <a:pt x="165" y="1178"/>
                </a:lnTo>
                <a:lnTo>
                  <a:pt x="164" y="1178"/>
                </a:lnTo>
                <a:lnTo>
                  <a:pt x="165" y="1178"/>
                </a:lnTo>
                <a:lnTo>
                  <a:pt x="164" y="1178"/>
                </a:lnTo>
                <a:lnTo>
                  <a:pt x="164" y="1177"/>
                </a:lnTo>
                <a:lnTo>
                  <a:pt x="162" y="1177"/>
                </a:lnTo>
                <a:lnTo>
                  <a:pt x="161" y="1177"/>
                </a:lnTo>
                <a:lnTo>
                  <a:pt x="161" y="1175"/>
                </a:lnTo>
                <a:lnTo>
                  <a:pt x="160" y="1175"/>
                </a:lnTo>
                <a:lnTo>
                  <a:pt x="160" y="1174"/>
                </a:lnTo>
                <a:lnTo>
                  <a:pt x="158" y="1174"/>
                </a:lnTo>
                <a:lnTo>
                  <a:pt x="160" y="1174"/>
                </a:lnTo>
                <a:lnTo>
                  <a:pt x="158" y="1174"/>
                </a:lnTo>
                <a:lnTo>
                  <a:pt x="160" y="1173"/>
                </a:lnTo>
                <a:lnTo>
                  <a:pt x="160" y="1174"/>
                </a:lnTo>
                <a:lnTo>
                  <a:pt x="160" y="1173"/>
                </a:lnTo>
                <a:lnTo>
                  <a:pt x="158" y="1173"/>
                </a:lnTo>
                <a:lnTo>
                  <a:pt x="160" y="1173"/>
                </a:lnTo>
                <a:lnTo>
                  <a:pt x="160" y="1171"/>
                </a:lnTo>
                <a:lnTo>
                  <a:pt x="160" y="1173"/>
                </a:lnTo>
                <a:lnTo>
                  <a:pt x="160" y="1171"/>
                </a:lnTo>
                <a:lnTo>
                  <a:pt x="161" y="1171"/>
                </a:lnTo>
                <a:lnTo>
                  <a:pt x="162" y="1171"/>
                </a:lnTo>
                <a:lnTo>
                  <a:pt x="162" y="1170"/>
                </a:lnTo>
                <a:lnTo>
                  <a:pt x="162" y="1169"/>
                </a:lnTo>
                <a:lnTo>
                  <a:pt x="161" y="1169"/>
                </a:lnTo>
                <a:lnTo>
                  <a:pt x="161" y="1167"/>
                </a:lnTo>
                <a:lnTo>
                  <a:pt x="160" y="1167"/>
                </a:lnTo>
                <a:lnTo>
                  <a:pt x="160" y="1169"/>
                </a:lnTo>
                <a:lnTo>
                  <a:pt x="160" y="1167"/>
                </a:lnTo>
                <a:lnTo>
                  <a:pt x="158" y="1167"/>
                </a:lnTo>
                <a:lnTo>
                  <a:pt x="158" y="1166"/>
                </a:lnTo>
                <a:lnTo>
                  <a:pt x="160" y="1166"/>
                </a:lnTo>
                <a:lnTo>
                  <a:pt x="160" y="1165"/>
                </a:lnTo>
                <a:lnTo>
                  <a:pt x="158" y="1165"/>
                </a:lnTo>
                <a:lnTo>
                  <a:pt x="158" y="1163"/>
                </a:lnTo>
                <a:lnTo>
                  <a:pt x="157" y="1163"/>
                </a:lnTo>
                <a:lnTo>
                  <a:pt x="156" y="1163"/>
                </a:lnTo>
                <a:lnTo>
                  <a:pt x="154" y="1163"/>
                </a:lnTo>
                <a:lnTo>
                  <a:pt x="154" y="1162"/>
                </a:lnTo>
                <a:lnTo>
                  <a:pt x="153" y="1162"/>
                </a:lnTo>
                <a:lnTo>
                  <a:pt x="153" y="1161"/>
                </a:lnTo>
                <a:lnTo>
                  <a:pt x="153" y="1159"/>
                </a:lnTo>
                <a:lnTo>
                  <a:pt x="154" y="1159"/>
                </a:lnTo>
                <a:lnTo>
                  <a:pt x="154" y="1158"/>
                </a:lnTo>
                <a:lnTo>
                  <a:pt x="153" y="1158"/>
                </a:lnTo>
                <a:lnTo>
                  <a:pt x="154" y="1158"/>
                </a:lnTo>
                <a:lnTo>
                  <a:pt x="154" y="1157"/>
                </a:lnTo>
                <a:lnTo>
                  <a:pt x="154" y="1156"/>
                </a:lnTo>
                <a:lnTo>
                  <a:pt x="156" y="1156"/>
                </a:lnTo>
                <a:lnTo>
                  <a:pt x="156" y="1154"/>
                </a:lnTo>
                <a:lnTo>
                  <a:pt x="154" y="1154"/>
                </a:lnTo>
                <a:lnTo>
                  <a:pt x="156" y="1154"/>
                </a:lnTo>
                <a:lnTo>
                  <a:pt x="156" y="1153"/>
                </a:lnTo>
                <a:lnTo>
                  <a:pt x="154" y="1153"/>
                </a:lnTo>
                <a:lnTo>
                  <a:pt x="154" y="1152"/>
                </a:lnTo>
                <a:lnTo>
                  <a:pt x="154" y="1150"/>
                </a:lnTo>
                <a:lnTo>
                  <a:pt x="153" y="1150"/>
                </a:lnTo>
                <a:lnTo>
                  <a:pt x="153" y="1149"/>
                </a:lnTo>
                <a:lnTo>
                  <a:pt x="152" y="1149"/>
                </a:lnTo>
                <a:lnTo>
                  <a:pt x="150" y="1149"/>
                </a:lnTo>
                <a:lnTo>
                  <a:pt x="150" y="1148"/>
                </a:lnTo>
                <a:lnTo>
                  <a:pt x="150" y="1146"/>
                </a:lnTo>
                <a:lnTo>
                  <a:pt x="150" y="1145"/>
                </a:lnTo>
                <a:lnTo>
                  <a:pt x="149" y="1145"/>
                </a:lnTo>
                <a:lnTo>
                  <a:pt x="149" y="1144"/>
                </a:lnTo>
                <a:lnTo>
                  <a:pt x="149" y="1145"/>
                </a:lnTo>
                <a:lnTo>
                  <a:pt x="149" y="1144"/>
                </a:lnTo>
                <a:lnTo>
                  <a:pt x="149" y="1142"/>
                </a:lnTo>
                <a:lnTo>
                  <a:pt x="148" y="1142"/>
                </a:lnTo>
                <a:lnTo>
                  <a:pt x="148" y="1144"/>
                </a:lnTo>
                <a:lnTo>
                  <a:pt x="148" y="1142"/>
                </a:lnTo>
                <a:lnTo>
                  <a:pt x="147" y="1142"/>
                </a:lnTo>
                <a:lnTo>
                  <a:pt x="145" y="1142"/>
                </a:lnTo>
                <a:lnTo>
                  <a:pt x="145" y="1141"/>
                </a:lnTo>
                <a:lnTo>
                  <a:pt x="144" y="1141"/>
                </a:lnTo>
                <a:lnTo>
                  <a:pt x="145" y="1141"/>
                </a:lnTo>
                <a:lnTo>
                  <a:pt x="145" y="1140"/>
                </a:lnTo>
                <a:lnTo>
                  <a:pt x="144" y="1140"/>
                </a:lnTo>
                <a:lnTo>
                  <a:pt x="144" y="1139"/>
                </a:lnTo>
                <a:lnTo>
                  <a:pt x="143" y="1139"/>
                </a:lnTo>
                <a:lnTo>
                  <a:pt x="143" y="1137"/>
                </a:lnTo>
                <a:lnTo>
                  <a:pt x="143" y="1136"/>
                </a:lnTo>
                <a:lnTo>
                  <a:pt x="141" y="1136"/>
                </a:lnTo>
                <a:lnTo>
                  <a:pt x="141" y="1135"/>
                </a:lnTo>
                <a:lnTo>
                  <a:pt x="141" y="1133"/>
                </a:lnTo>
                <a:lnTo>
                  <a:pt x="140" y="1133"/>
                </a:lnTo>
                <a:lnTo>
                  <a:pt x="141" y="1133"/>
                </a:lnTo>
                <a:lnTo>
                  <a:pt x="140" y="1133"/>
                </a:lnTo>
                <a:lnTo>
                  <a:pt x="140" y="1132"/>
                </a:lnTo>
                <a:lnTo>
                  <a:pt x="140" y="1133"/>
                </a:lnTo>
                <a:lnTo>
                  <a:pt x="140" y="1132"/>
                </a:lnTo>
                <a:lnTo>
                  <a:pt x="139" y="1132"/>
                </a:lnTo>
                <a:lnTo>
                  <a:pt x="139" y="1131"/>
                </a:lnTo>
                <a:lnTo>
                  <a:pt x="137" y="1131"/>
                </a:lnTo>
                <a:lnTo>
                  <a:pt x="139" y="1131"/>
                </a:lnTo>
                <a:lnTo>
                  <a:pt x="137" y="1129"/>
                </a:lnTo>
                <a:lnTo>
                  <a:pt x="137" y="1131"/>
                </a:lnTo>
                <a:lnTo>
                  <a:pt x="137" y="1129"/>
                </a:lnTo>
                <a:lnTo>
                  <a:pt x="136" y="1129"/>
                </a:lnTo>
                <a:lnTo>
                  <a:pt x="137" y="1129"/>
                </a:lnTo>
                <a:lnTo>
                  <a:pt x="137" y="1128"/>
                </a:lnTo>
                <a:lnTo>
                  <a:pt x="137" y="1127"/>
                </a:lnTo>
                <a:lnTo>
                  <a:pt x="136" y="1127"/>
                </a:lnTo>
                <a:lnTo>
                  <a:pt x="135" y="1127"/>
                </a:lnTo>
                <a:lnTo>
                  <a:pt x="135" y="1125"/>
                </a:lnTo>
                <a:lnTo>
                  <a:pt x="133" y="1125"/>
                </a:lnTo>
                <a:lnTo>
                  <a:pt x="133" y="1124"/>
                </a:lnTo>
                <a:lnTo>
                  <a:pt x="132" y="1124"/>
                </a:lnTo>
                <a:lnTo>
                  <a:pt x="133" y="1124"/>
                </a:lnTo>
                <a:lnTo>
                  <a:pt x="132" y="1124"/>
                </a:lnTo>
                <a:lnTo>
                  <a:pt x="132" y="1123"/>
                </a:lnTo>
                <a:lnTo>
                  <a:pt x="131" y="1123"/>
                </a:lnTo>
                <a:lnTo>
                  <a:pt x="131" y="1122"/>
                </a:lnTo>
                <a:lnTo>
                  <a:pt x="131" y="1120"/>
                </a:lnTo>
                <a:lnTo>
                  <a:pt x="131" y="1119"/>
                </a:lnTo>
                <a:lnTo>
                  <a:pt x="130" y="1119"/>
                </a:lnTo>
                <a:lnTo>
                  <a:pt x="130" y="1118"/>
                </a:lnTo>
                <a:lnTo>
                  <a:pt x="130" y="1116"/>
                </a:lnTo>
                <a:lnTo>
                  <a:pt x="128" y="1116"/>
                </a:lnTo>
                <a:lnTo>
                  <a:pt x="128" y="1115"/>
                </a:lnTo>
                <a:lnTo>
                  <a:pt x="127" y="1115"/>
                </a:lnTo>
                <a:lnTo>
                  <a:pt x="127" y="1114"/>
                </a:lnTo>
                <a:lnTo>
                  <a:pt x="126" y="1114"/>
                </a:lnTo>
                <a:lnTo>
                  <a:pt x="126" y="1112"/>
                </a:lnTo>
                <a:lnTo>
                  <a:pt x="126" y="1111"/>
                </a:lnTo>
                <a:lnTo>
                  <a:pt x="124" y="1111"/>
                </a:lnTo>
                <a:lnTo>
                  <a:pt x="124" y="1110"/>
                </a:lnTo>
                <a:lnTo>
                  <a:pt x="123" y="1110"/>
                </a:lnTo>
                <a:lnTo>
                  <a:pt x="123" y="1108"/>
                </a:lnTo>
                <a:lnTo>
                  <a:pt x="122" y="1108"/>
                </a:lnTo>
                <a:lnTo>
                  <a:pt x="122" y="1107"/>
                </a:lnTo>
                <a:lnTo>
                  <a:pt x="122" y="1106"/>
                </a:lnTo>
                <a:lnTo>
                  <a:pt x="120" y="1106"/>
                </a:lnTo>
                <a:lnTo>
                  <a:pt x="120" y="1105"/>
                </a:lnTo>
                <a:lnTo>
                  <a:pt x="119" y="1105"/>
                </a:lnTo>
                <a:lnTo>
                  <a:pt x="118" y="1105"/>
                </a:lnTo>
                <a:lnTo>
                  <a:pt x="118" y="1103"/>
                </a:lnTo>
                <a:lnTo>
                  <a:pt x="118" y="1102"/>
                </a:lnTo>
                <a:lnTo>
                  <a:pt x="116" y="1102"/>
                </a:lnTo>
                <a:lnTo>
                  <a:pt x="116" y="1101"/>
                </a:lnTo>
                <a:lnTo>
                  <a:pt x="116" y="1099"/>
                </a:lnTo>
                <a:lnTo>
                  <a:pt x="115" y="1099"/>
                </a:lnTo>
                <a:lnTo>
                  <a:pt x="114" y="1099"/>
                </a:lnTo>
                <a:lnTo>
                  <a:pt x="114" y="1098"/>
                </a:lnTo>
                <a:lnTo>
                  <a:pt x="113" y="1098"/>
                </a:lnTo>
                <a:lnTo>
                  <a:pt x="111" y="1098"/>
                </a:lnTo>
                <a:lnTo>
                  <a:pt x="111" y="1097"/>
                </a:lnTo>
                <a:lnTo>
                  <a:pt x="111" y="1095"/>
                </a:lnTo>
                <a:lnTo>
                  <a:pt x="110" y="1095"/>
                </a:lnTo>
                <a:lnTo>
                  <a:pt x="110" y="1094"/>
                </a:lnTo>
                <a:lnTo>
                  <a:pt x="109" y="1094"/>
                </a:lnTo>
                <a:lnTo>
                  <a:pt x="109" y="1093"/>
                </a:lnTo>
                <a:lnTo>
                  <a:pt x="107" y="1093"/>
                </a:lnTo>
                <a:lnTo>
                  <a:pt x="107" y="1091"/>
                </a:lnTo>
                <a:lnTo>
                  <a:pt x="106" y="1091"/>
                </a:lnTo>
                <a:lnTo>
                  <a:pt x="106" y="1090"/>
                </a:lnTo>
                <a:lnTo>
                  <a:pt x="105" y="1090"/>
                </a:lnTo>
                <a:lnTo>
                  <a:pt x="103" y="1090"/>
                </a:lnTo>
                <a:lnTo>
                  <a:pt x="103" y="1091"/>
                </a:lnTo>
                <a:lnTo>
                  <a:pt x="102" y="1091"/>
                </a:lnTo>
                <a:lnTo>
                  <a:pt x="101" y="1091"/>
                </a:lnTo>
                <a:lnTo>
                  <a:pt x="99" y="1091"/>
                </a:lnTo>
                <a:lnTo>
                  <a:pt x="98" y="1091"/>
                </a:lnTo>
                <a:lnTo>
                  <a:pt x="97" y="1091"/>
                </a:lnTo>
                <a:lnTo>
                  <a:pt x="95" y="1091"/>
                </a:lnTo>
                <a:lnTo>
                  <a:pt x="94" y="1091"/>
                </a:lnTo>
                <a:lnTo>
                  <a:pt x="94" y="1093"/>
                </a:lnTo>
                <a:lnTo>
                  <a:pt x="93" y="1093"/>
                </a:lnTo>
                <a:lnTo>
                  <a:pt x="92" y="1093"/>
                </a:lnTo>
                <a:lnTo>
                  <a:pt x="90" y="1093"/>
                </a:lnTo>
                <a:lnTo>
                  <a:pt x="89" y="1093"/>
                </a:lnTo>
                <a:lnTo>
                  <a:pt x="88" y="1093"/>
                </a:lnTo>
                <a:lnTo>
                  <a:pt x="86" y="1093"/>
                </a:lnTo>
                <a:lnTo>
                  <a:pt x="86" y="1091"/>
                </a:lnTo>
                <a:lnTo>
                  <a:pt x="85" y="1091"/>
                </a:lnTo>
                <a:lnTo>
                  <a:pt x="84" y="1091"/>
                </a:lnTo>
                <a:lnTo>
                  <a:pt x="84" y="1090"/>
                </a:lnTo>
                <a:lnTo>
                  <a:pt x="82" y="1090"/>
                </a:lnTo>
                <a:lnTo>
                  <a:pt x="82" y="1089"/>
                </a:lnTo>
                <a:lnTo>
                  <a:pt x="81" y="1089"/>
                </a:lnTo>
                <a:lnTo>
                  <a:pt x="80" y="1087"/>
                </a:lnTo>
                <a:lnTo>
                  <a:pt x="78" y="1087"/>
                </a:lnTo>
                <a:lnTo>
                  <a:pt x="77" y="1087"/>
                </a:lnTo>
                <a:lnTo>
                  <a:pt x="76" y="1087"/>
                </a:lnTo>
                <a:lnTo>
                  <a:pt x="75" y="1089"/>
                </a:lnTo>
                <a:lnTo>
                  <a:pt x="73" y="1089"/>
                </a:lnTo>
                <a:lnTo>
                  <a:pt x="73" y="1090"/>
                </a:lnTo>
                <a:lnTo>
                  <a:pt x="72" y="1090"/>
                </a:lnTo>
                <a:lnTo>
                  <a:pt x="72" y="1091"/>
                </a:lnTo>
                <a:lnTo>
                  <a:pt x="71" y="1091"/>
                </a:lnTo>
                <a:lnTo>
                  <a:pt x="69" y="1091"/>
                </a:lnTo>
                <a:lnTo>
                  <a:pt x="68" y="1091"/>
                </a:lnTo>
                <a:lnTo>
                  <a:pt x="67" y="1091"/>
                </a:lnTo>
                <a:lnTo>
                  <a:pt x="65" y="1091"/>
                </a:lnTo>
                <a:lnTo>
                  <a:pt x="64" y="1091"/>
                </a:lnTo>
                <a:lnTo>
                  <a:pt x="64" y="1093"/>
                </a:lnTo>
                <a:lnTo>
                  <a:pt x="63" y="1093"/>
                </a:lnTo>
                <a:lnTo>
                  <a:pt x="61" y="1093"/>
                </a:lnTo>
                <a:lnTo>
                  <a:pt x="61" y="1094"/>
                </a:lnTo>
                <a:lnTo>
                  <a:pt x="60" y="1095"/>
                </a:lnTo>
                <a:lnTo>
                  <a:pt x="60" y="1097"/>
                </a:lnTo>
                <a:lnTo>
                  <a:pt x="59" y="1097"/>
                </a:lnTo>
                <a:lnTo>
                  <a:pt x="58" y="1097"/>
                </a:lnTo>
                <a:lnTo>
                  <a:pt x="56" y="1097"/>
                </a:lnTo>
                <a:lnTo>
                  <a:pt x="56" y="1098"/>
                </a:lnTo>
                <a:lnTo>
                  <a:pt x="55" y="1098"/>
                </a:lnTo>
                <a:lnTo>
                  <a:pt x="54" y="1098"/>
                </a:lnTo>
                <a:lnTo>
                  <a:pt x="54" y="1099"/>
                </a:lnTo>
                <a:lnTo>
                  <a:pt x="52" y="1099"/>
                </a:lnTo>
                <a:lnTo>
                  <a:pt x="51" y="1099"/>
                </a:lnTo>
                <a:lnTo>
                  <a:pt x="50" y="1099"/>
                </a:lnTo>
                <a:lnTo>
                  <a:pt x="50" y="1098"/>
                </a:lnTo>
                <a:lnTo>
                  <a:pt x="48" y="1098"/>
                </a:lnTo>
                <a:lnTo>
                  <a:pt x="48" y="1097"/>
                </a:lnTo>
                <a:lnTo>
                  <a:pt x="47" y="1097"/>
                </a:lnTo>
                <a:lnTo>
                  <a:pt x="47" y="1095"/>
                </a:lnTo>
                <a:lnTo>
                  <a:pt x="46" y="1095"/>
                </a:lnTo>
                <a:lnTo>
                  <a:pt x="43" y="1093"/>
                </a:lnTo>
                <a:lnTo>
                  <a:pt x="42" y="1093"/>
                </a:lnTo>
                <a:lnTo>
                  <a:pt x="41" y="1093"/>
                </a:lnTo>
                <a:lnTo>
                  <a:pt x="39" y="1091"/>
                </a:lnTo>
                <a:lnTo>
                  <a:pt x="38" y="1093"/>
                </a:lnTo>
                <a:lnTo>
                  <a:pt x="37" y="1091"/>
                </a:lnTo>
                <a:lnTo>
                  <a:pt x="35" y="1093"/>
                </a:lnTo>
                <a:lnTo>
                  <a:pt x="34" y="1091"/>
                </a:lnTo>
                <a:lnTo>
                  <a:pt x="33" y="1091"/>
                </a:lnTo>
                <a:lnTo>
                  <a:pt x="31" y="1091"/>
                </a:lnTo>
                <a:lnTo>
                  <a:pt x="30" y="1093"/>
                </a:lnTo>
                <a:lnTo>
                  <a:pt x="29" y="1093"/>
                </a:lnTo>
                <a:lnTo>
                  <a:pt x="26" y="1091"/>
                </a:lnTo>
                <a:lnTo>
                  <a:pt x="26" y="1089"/>
                </a:lnTo>
                <a:lnTo>
                  <a:pt x="27" y="1087"/>
                </a:lnTo>
                <a:lnTo>
                  <a:pt x="27" y="1086"/>
                </a:lnTo>
                <a:lnTo>
                  <a:pt x="27" y="1084"/>
                </a:lnTo>
                <a:lnTo>
                  <a:pt x="26" y="1084"/>
                </a:lnTo>
                <a:lnTo>
                  <a:pt x="26" y="1082"/>
                </a:lnTo>
                <a:lnTo>
                  <a:pt x="26" y="1081"/>
                </a:lnTo>
                <a:lnTo>
                  <a:pt x="27" y="1080"/>
                </a:lnTo>
                <a:lnTo>
                  <a:pt x="27" y="1078"/>
                </a:lnTo>
                <a:lnTo>
                  <a:pt x="27" y="1077"/>
                </a:lnTo>
                <a:lnTo>
                  <a:pt x="26" y="1077"/>
                </a:lnTo>
                <a:lnTo>
                  <a:pt x="26" y="1076"/>
                </a:lnTo>
                <a:lnTo>
                  <a:pt x="26" y="1074"/>
                </a:lnTo>
                <a:lnTo>
                  <a:pt x="25" y="1073"/>
                </a:lnTo>
                <a:lnTo>
                  <a:pt x="25" y="1072"/>
                </a:lnTo>
                <a:lnTo>
                  <a:pt x="23" y="1072"/>
                </a:lnTo>
                <a:lnTo>
                  <a:pt x="23" y="1070"/>
                </a:lnTo>
                <a:lnTo>
                  <a:pt x="22" y="1070"/>
                </a:lnTo>
                <a:lnTo>
                  <a:pt x="21" y="1070"/>
                </a:lnTo>
                <a:lnTo>
                  <a:pt x="20" y="1070"/>
                </a:lnTo>
                <a:lnTo>
                  <a:pt x="20" y="1069"/>
                </a:lnTo>
                <a:lnTo>
                  <a:pt x="18" y="1069"/>
                </a:lnTo>
                <a:lnTo>
                  <a:pt x="17" y="1069"/>
                </a:lnTo>
                <a:lnTo>
                  <a:pt x="17" y="1068"/>
                </a:lnTo>
                <a:lnTo>
                  <a:pt x="16" y="1068"/>
                </a:lnTo>
                <a:lnTo>
                  <a:pt x="14" y="1068"/>
                </a:lnTo>
                <a:lnTo>
                  <a:pt x="14" y="1067"/>
                </a:lnTo>
                <a:lnTo>
                  <a:pt x="14" y="1065"/>
                </a:lnTo>
                <a:lnTo>
                  <a:pt x="14" y="1064"/>
                </a:lnTo>
                <a:lnTo>
                  <a:pt x="13" y="1063"/>
                </a:lnTo>
                <a:lnTo>
                  <a:pt x="13" y="1061"/>
                </a:lnTo>
                <a:lnTo>
                  <a:pt x="12" y="1060"/>
                </a:lnTo>
                <a:lnTo>
                  <a:pt x="12" y="1059"/>
                </a:lnTo>
                <a:lnTo>
                  <a:pt x="10" y="1057"/>
                </a:lnTo>
                <a:lnTo>
                  <a:pt x="9" y="1057"/>
                </a:lnTo>
                <a:lnTo>
                  <a:pt x="8" y="1057"/>
                </a:lnTo>
                <a:lnTo>
                  <a:pt x="6" y="1056"/>
                </a:lnTo>
                <a:lnTo>
                  <a:pt x="6" y="1057"/>
                </a:lnTo>
                <a:lnTo>
                  <a:pt x="5" y="1056"/>
                </a:lnTo>
                <a:lnTo>
                  <a:pt x="4" y="1056"/>
                </a:lnTo>
                <a:lnTo>
                  <a:pt x="4" y="1055"/>
                </a:lnTo>
                <a:lnTo>
                  <a:pt x="3" y="1053"/>
                </a:lnTo>
                <a:lnTo>
                  <a:pt x="1" y="1053"/>
                </a:lnTo>
                <a:lnTo>
                  <a:pt x="1"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6" y="1001"/>
                </a:lnTo>
                <a:lnTo>
                  <a:pt x="58" y="991"/>
                </a:lnTo>
                <a:lnTo>
                  <a:pt x="59" y="981"/>
                </a:lnTo>
                <a:lnTo>
                  <a:pt x="59" y="976"/>
                </a:lnTo>
                <a:lnTo>
                  <a:pt x="67" y="966"/>
                </a:lnTo>
                <a:lnTo>
                  <a:pt x="69" y="962"/>
                </a:lnTo>
                <a:lnTo>
                  <a:pt x="73" y="955"/>
                </a:lnTo>
                <a:lnTo>
                  <a:pt x="81" y="946"/>
                </a:lnTo>
                <a:lnTo>
                  <a:pt x="88" y="936"/>
                </a:lnTo>
                <a:lnTo>
                  <a:pt x="95" y="925"/>
                </a:lnTo>
                <a:lnTo>
                  <a:pt x="99" y="920"/>
                </a:lnTo>
                <a:lnTo>
                  <a:pt x="92" y="908"/>
                </a:lnTo>
                <a:lnTo>
                  <a:pt x="85" y="899"/>
                </a:lnTo>
                <a:lnTo>
                  <a:pt x="86" y="890"/>
                </a:lnTo>
                <a:lnTo>
                  <a:pt x="86" y="879"/>
                </a:lnTo>
                <a:lnTo>
                  <a:pt x="88" y="869"/>
                </a:lnTo>
                <a:lnTo>
                  <a:pt x="89" y="858"/>
                </a:lnTo>
                <a:lnTo>
                  <a:pt x="90" y="849"/>
                </a:lnTo>
                <a:lnTo>
                  <a:pt x="92" y="843"/>
                </a:lnTo>
                <a:lnTo>
                  <a:pt x="93" y="840"/>
                </a:lnTo>
                <a:lnTo>
                  <a:pt x="93" y="837"/>
                </a:lnTo>
                <a:lnTo>
                  <a:pt x="94" y="834"/>
                </a:lnTo>
                <a:lnTo>
                  <a:pt x="94" y="830"/>
                </a:lnTo>
                <a:lnTo>
                  <a:pt x="95" y="826"/>
                </a:lnTo>
                <a:lnTo>
                  <a:pt x="95" y="823"/>
                </a:lnTo>
                <a:lnTo>
                  <a:pt x="97" y="819"/>
                </a:lnTo>
                <a:lnTo>
                  <a:pt x="98" y="817"/>
                </a:lnTo>
                <a:lnTo>
                  <a:pt x="98" y="814"/>
                </a:lnTo>
                <a:lnTo>
                  <a:pt x="99" y="810"/>
                </a:lnTo>
                <a:lnTo>
                  <a:pt x="99" y="806"/>
                </a:lnTo>
                <a:lnTo>
                  <a:pt x="101" y="803"/>
                </a:lnTo>
                <a:lnTo>
                  <a:pt x="99" y="800"/>
                </a:lnTo>
                <a:lnTo>
                  <a:pt x="99" y="796"/>
                </a:lnTo>
                <a:lnTo>
                  <a:pt x="101" y="792"/>
                </a:lnTo>
                <a:lnTo>
                  <a:pt x="102" y="789"/>
                </a:lnTo>
                <a:lnTo>
                  <a:pt x="103" y="786"/>
                </a:lnTo>
                <a:lnTo>
                  <a:pt x="103" y="782"/>
                </a:lnTo>
                <a:lnTo>
                  <a:pt x="105" y="780"/>
                </a:lnTo>
                <a:lnTo>
                  <a:pt x="106" y="777"/>
                </a:lnTo>
                <a:lnTo>
                  <a:pt x="107" y="775"/>
                </a:lnTo>
                <a:lnTo>
                  <a:pt x="109" y="771"/>
                </a:lnTo>
                <a:lnTo>
                  <a:pt x="109" y="762"/>
                </a:lnTo>
                <a:lnTo>
                  <a:pt x="110" y="751"/>
                </a:lnTo>
                <a:lnTo>
                  <a:pt x="111" y="741"/>
                </a:lnTo>
                <a:lnTo>
                  <a:pt x="111" y="731"/>
                </a:lnTo>
                <a:lnTo>
                  <a:pt x="113" y="721"/>
                </a:lnTo>
                <a:lnTo>
                  <a:pt x="114" y="710"/>
                </a:lnTo>
                <a:lnTo>
                  <a:pt x="114" y="703"/>
                </a:lnTo>
                <a:lnTo>
                  <a:pt x="119" y="692"/>
                </a:lnTo>
                <a:lnTo>
                  <a:pt x="123" y="683"/>
                </a:lnTo>
                <a:lnTo>
                  <a:pt x="128" y="673"/>
                </a:lnTo>
                <a:lnTo>
                  <a:pt x="133" y="662"/>
                </a:lnTo>
                <a:lnTo>
                  <a:pt x="137" y="652"/>
                </a:lnTo>
                <a:lnTo>
                  <a:pt x="143" y="642"/>
                </a:lnTo>
                <a:lnTo>
                  <a:pt x="148" y="632"/>
                </a:lnTo>
                <a:lnTo>
                  <a:pt x="152" y="621"/>
                </a:lnTo>
                <a:lnTo>
                  <a:pt x="154" y="616"/>
                </a:lnTo>
                <a:lnTo>
                  <a:pt x="164" y="607"/>
                </a:lnTo>
                <a:lnTo>
                  <a:pt x="164" y="597"/>
                </a:lnTo>
                <a:lnTo>
                  <a:pt x="174" y="582"/>
                </a:lnTo>
                <a:lnTo>
                  <a:pt x="173" y="568"/>
                </a:lnTo>
                <a:lnTo>
                  <a:pt x="183" y="560"/>
                </a:lnTo>
                <a:lnTo>
                  <a:pt x="194" y="552"/>
                </a:lnTo>
                <a:lnTo>
                  <a:pt x="196" y="549"/>
                </a:lnTo>
                <a:lnTo>
                  <a:pt x="198" y="540"/>
                </a:lnTo>
                <a:lnTo>
                  <a:pt x="199" y="530"/>
                </a:lnTo>
                <a:lnTo>
                  <a:pt x="200" y="519"/>
                </a:lnTo>
                <a:lnTo>
                  <a:pt x="202" y="510"/>
                </a:lnTo>
                <a:lnTo>
                  <a:pt x="202" y="500"/>
                </a:lnTo>
                <a:lnTo>
                  <a:pt x="203" y="495"/>
                </a:lnTo>
                <a:lnTo>
                  <a:pt x="205" y="495"/>
                </a:lnTo>
                <a:lnTo>
                  <a:pt x="209" y="496"/>
                </a:lnTo>
                <a:lnTo>
                  <a:pt x="211" y="497"/>
                </a:lnTo>
                <a:lnTo>
                  <a:pt x="213" y="500"/>
                </a:lnTo>
                <a:lnTo>
                  <a:pt x="215" y="502"/>
                </a:lnTo>
                <a:lnTo>
                  <a:pt x="216" y="502"/>
                </a:lnTo>
                <a:lnTo>
                  <a:pt x="219" y="501"/>
                </a:lnTo>
                <a:lnTo>
                  <a:pt x="221" y="500"/>
                </a:lnTo>
                <a:lnTo>
                  <a:pt x="222" y="497"/>
                </a:lnTo>
                <a:lnTo>
                  <a:pt x="224" y="496"/>
                </a:lnTo>
                <a:lnTo>
                  <a:pt x="225" y="493"/>
                </a:lnTo>
                <a:lnTo>
                  <a:pt x="228" y="491"/>
                </a:lnTo>
                <a:lnTo>
                  <a:pt x="229" y="488"/>
                </a:lnTo>
                <a:lnTo>
                  <a:pt x="230" y="487"/>
                </a:lnTo>
                <a:lnTo>
                  <a:pt x="233" y="484"/>
                </a:lnTo>
                <a:lnTo>
                  <a:pt x="234" y="481"/>
                </a:lnTo>
                <a:lnTo>
                  <a:pt x="237" y="480"/>
                </a:lnTo>
                <a:lnTo>
                  <a:pt x="238" y="477"/>
                </a:lnTo>
                <a:lnTo>
                  <a:pt x="241" y="475"/>
                </a:lnTo>
                <a:lnTo>
                  <a:pt x="242" y="474"/>
                </a:lnTo>
                <a:lnTo>
                  <a:pt x="242" y="472"/>
                </a:lnTo>
                <a:lnTo>
                  <a:pt x="245" y="471"/>
                </a:lnTo>
                <a:lnTo>
                  <a:pt x="246" y="468"/>
                </a:lnTo>
                <a:lnTo>
                  <a:pt x="249" y="467"/>
                </a:lnTo>
                <a:lnTo>
                  <a:pt x="250" y="464"/>
                </a:lnTo>
                <a:lnTo>
                  <a:pt x="251" y="463"/>
                </a:lnTo>
                <a:lnTo>
                  <a:pt x="253" y="462"/>
                </a:lnTo>
                <a:lnTo>
                  <a:pt x="254" y="460"/>
                </a:lnTo>
                <a:lnTo>
                  <a:pt x="255" y="457"/>
                </a:lnTo>
                <a:lnTo>
                  <a:pt x="259" y="455"/>
                </a:lnTo>
                <a:lnTo>
                  <a:pt x="262" y="454"/>
                </a:lnTo>
                <a:lnTo>
                  <a:pt x="264" y="453"/>
                </a:lnTo>
                <a:lnTo>
                  <a:pt x="267" y="451"/>
                </a:lnTo>
                <a:lnTo>
                  <a:pt x="270" y="450"/>
                </a:lnTo>
                <a:lnTo>
                  <a:pt x="274" y="449"/>
                </a:lnTo>
                <a:lnTo>
                  <a:pt x="276" y="449"/>
                </a:lnTo>
                <a:lnTo>
                  <a:pt x="280" y="447"/>
                </a:lnTo>
                <a:lnTo>
                  <a:pt x="283" y="446"/>
                </a:lnTo>
                <a:lnTo>
                  <a:pt x="287" y="446"/>
                </a:lnTo>
                <a:lnTo>
                  <a:pt x="291" y="445"/>
                </a:lnTo>
                <a:lnTo>
                  <a:pt x="293" y="445"/>
                </a:lnTo>
                <a:lnTo>
                  <a:pt x="297" y="443"/>
                </a:lnTo>
                <a:lnTo>
                  <a:pt x="301" y="443"/>
                </a:lnTo>
                <a:lnTo>
                  <a:pt x="304" y="443"/>
                </a:lnTo>
                <a:lnTo>
                  <a:pt x="308" y="442"/>
                </a:lnTo>
                <a:lnTo>
                  <a:pt x="310" y="441"/>
                </a:lnTo>
                <a:lnTo>
                  <a:pt x="313" y="440"/>
                </a:lnTo>
                <a:lnTo>
                  <a:pt x="314" y="437"/>
                </a:lnTo>
                <a:lnTo>
                  <a:pt x="315" y="434"/>
                </a:lnTo>
                <a:lnTo>
                  <a:pt x="317" y="430"/>
                </a:lnTo>
                <a:lnTo>
                  <a:pt x="317" y="428"/>
                </a:lnTo>
                <a:lnTo>
                  <a:pt x="317" y="424"/>
                </a:lnTo>
                <a:lnTo>
                  <a:pt x="315" y="421"/>
                </a:lnTo>
                <a:lnTo>
                  <a:pt x="315" y="419"/>
                </a:lnTo>
                <a:lnTo>
                  <a:pt x="314" y="415"/>
                </a:lnTo>
                <a:lnTo>
                  <a:pt x="314" y="412"/>
                </a:lnTo>
                <a:lnTo>
                  <a:pt x="313" y="408"/>
                </a:lnTo>
                <a:lnTo>
                  <a:pt x="311" y="405"/>
                </a:lnTo>
                <a:lnTo>
                  <a:pt x="310" y="403"/>
                </a:lnTo>
                <a:lnTo>
                  <a:pt x="309" y="400"/>
                </a:lnTo>
                <a:lnTo>
                  <a:pt x="308" y="398"/>
                </a:lnTo>
                <a:lnTo>
                  <a:pt x="306" y="394"/>
                </a:lnTo>
                <a:lnTo>
                  <a:pt x="305" y="391"/>
                </a:lnTo>
                <a:lnTo>
                  <a:pt x="304" y="388"/>
                </a:lnTo>
                <a:lnTo>
                  <a:pt x="302" y="387"/>
                </a:lnTo>
                <a:lnTo>
                  <a:pt x="301" y="385"/>
                </a:lnTo>
                <a:lnTo>
                  <a:pt x="300" y="382"/>
                </a:lnTo>
                <a:lnTo>
                  <a:pt x="305" y="371"/>
                </a:lnTo>
                <a:lnTo>
                  <a:pt x="311" y="362"/>
                </a:lnTo>
                <a:lnTo>
                  <a:pt x="314" y="358"/>
                </a:lnTo>
                <a:lnTo>
                  <a:pt x="329" y="366"/>
                </a:lnTo>
                <a:lnTo>
                  <a:pt x="339" y="362"/>
                </a:lnTo>
                <a:lnTo>
                  <a:pt x="349" y="357"/>
                </a:lnTo>
                <a:lnTo>
                  <a:pt x="360" y="352"/>
                </a:lnTo>
                <a:lnTo>
                  <a:pt x="365" y="351"/>
                </a:lnTo>
                <a:lnTo>
                  <a:pt x="370" y="348"/>
                </a:lnTo>
                <a:lnTo>
                  <a:pt x="372" y="347"/>
                </a:lnTo>
                <a:lnTo>
                  <a:pt x="370" y="336"/>
                </a:lnTo>
                <a:lnTo>
                  <a:pt x="369" y="327"/>
                </a:lnTo>
                <a:lnTo>
                  <a:pt x="368" y="316"/>
                </a:lnTo>
                <a:lnTo>
                  <a:pt x="365" y="306"/>
                </a:lnTo>
                <a:lnTo>
                  <a:pt x="365" y="302"/>
                </a:lnTo>
                <a:lnTo>
                  <a:pt x="364" y="296"/>
                </a:lnTo>
                <a:lnTo>
                  <a:pt x="363" y="286"/>
                </a:lnTo>
                <a:lnTo>
                  <a:pt x="361" y="276"/>
                </a:lnTo>
                <a:lnTo>
                  <a:pt x="359" y="265"/>
                </a:lnTo>
                <a:lnTo>
                  <a:pt x="357" y="255"/>
                </a:lnTo>
                <a:lnTo>
                  <a:pt x="356" y="246"/>
                </a:lnTo>
                <a:lnTo>
                  <a:pt x="355" y="235"/>
                </a:lnTo>
                <a:lnTo>
                  <a:pt x="352" y="225"/>
                </a:lnTo>
                <a:lnTo>
                  <a:pt x="351" y="214"/>
                </a:lnTo>
                <a:lnTo>
                  <a:pt x="349" y="205"/>
                </a:lnTo>
                <a:lnTo>
                  <a:pt x="348" y="195"/>
                </a:lnTo>
                <a:lnTo>
                  <a:pt x="346" y="184"/>
                </a:lnTo>
                <a:lnTo>
                  <a:pt x="344" y="174"/>
                </a:lnTo>
                <a:lnTo>
                  <a:pt x="343" y="163"/>
                </a:lnTo>
                <a:lnTo>
                  <a:pt x="340" y="154"/>
                </a:lnTo>
                <a:lnTo>
                  <a:pt x="339" y="144"/>
                </a:lnTo>
                <a:lnTo>
                  <a:pt x="338" y="133"/>
                </a:lnTo>
                <a:lnTo>
                  <a:pt x="336" y="124"/>
                </a:lnTo>
                <a:lnTo>
                  <a:pt x="334" y="114"/>
                </a:lnTo>
                <a:lnTo>
                  <a:pt x="332" y="103"/>
                </a:lnTo>
                <a:lnTo>
                  <a:pt x="331" y="93"/>
                </a:lnTo>
                <a:lnTo>
                  <a:pt x="330" y="82"/>
                </a:lnTo>
                <a:lnTo>
                  <a:pt x="327" y="73"/>
                </a:lnTo>
                <a:lnTo>
                  <a:pt x="326" y="63"/>
                </a:lnTo>
                <a:lnTo>
                  <a:pt x="325" y="52"/>
                </a:lnTo>
                <a:lnTo>
                  <a:pt x="323" y="42"/>
                </a:lnTo>
                <a:lnTo>
                  <a:pt x="321" y="32"/>
                </a:lnTo>
                <a:lnTo>
                  <a:pt x="319" y="22"/>
                </a:lnTo>
                <a:lnTo>
                  <a:pt x="318" y="11"/>
                </a:lnTo>
                <a:lnTo>
                  <a:pt x="314" y="2"/>
                </a:lnTo>
                <a:lnTo>
                  <a:pt x="315" y="0"/>
                </a:lnTo>
                <a:lnTo>
                  <a:pt x="322" y="5"/>
                </a:lnTo>
                <a:lnTo>
                  <a:pt x="325" y="6"/>
                </a:lnTo>
                <a:lnTo>
                  <a:pt x="329" y="9"/>
                </a:lnTo>
                <a:lnTo>
                  <a:pt x="331" y="10"/>
                </a:lnTo>
                <a:lnTo>
                  <a:pt x="335" y="13"/>
                </a:lnTo>
                <a:lnTo>
                  <a:pt x="338" y="13"/>
                </a:lnTo>
                <a:lnTo>
                  <a:pt x="339" y="11"/>
                </a:lnTo>
                <a:lnTo>
                  <a:pt x="340" y="13"/>
                </a:lnTo>
                <a:lnTo>
                  <a:pt x="342" y="13"/>
                </a:lnTo>
                <a:lnTo>
                  <a:pt x="342" y="14"/>
                </a:lnTo>
                <a:lnTo>
                  <a:pt x="342" y="15"/>
                </a:lnTo>
                <a:lnTo>
                  <a:pt x="342" y="19"/>
                </a:lnTo>
                <a:lnTo>
                  <a:pt x="343" y="21"/>
                </a:lnTo>
                <a:lnTo>
                  <a:pt x="344" y="22"/>
                </a:lnTo>
                <a:lnTo>
                  <a:pt x="344" y="23"/>
                </a:lnTo>
                <a:lnTo>
                  <a:pt x="344" y="26"/>
                </a:lnTo>
                <a:lnTo>
                  <a:pt x="347" y="29"/>
                </a:lnTo>
                <a:lnTo>
                  <a:pt x="349" y="30"/>
                </a:lnTo>
                <a:lnTo>
                  <a:pt x="352" y="30"/>
                </a:lnTo>
                <a:lnTo>
                  <a:pt x="356" y="31"/>
                </a:lnTo>
                <a:lnTo>
                  <a:pt x="360" y="32"/>
                </a:lnTo>
                <a:lnTo>
                  <a:pt x="360" y="34"/>
                </a:lnTo>
                <a:lnTo>
                  <a:pt x="363" y="35"/>
                </a:lnTo>
                <a:lnTo>
                  <a:pt x="365" y="38"/>
                </a:lnTo>
                <a:lnTo>
                  <a:pt x="365" y="39"/>
                </a:lnTo>
                <a:lnTo>
                  <a:pt x="366" y="40"/>
                </a:lnTo>
                <a:lnTo>
                  <a:pt x="369" y="46"/>
                </a:lnTo>
                <a:lnTo>
                  <a:pt x="370" y="48"/>
                </a:lnTo>
                <a:lnTo>
                  <a:pt x="370" y="49"/>
                </a:lnTo>
                <a:lnTo>
                  <a:pt x="372" y="52"/>
                </a:lnTo>
                <a:lnTo>
                  <a:pt x="373" y="55"/>
                </a:lnTo>
                <a:lnTo>
                  <a:pt x="373" y="56"/>
                </a:lnTo>
                <a:lnTo>
                  <a:pt x="372" y="56"/>
                </a:lnTo>
                <a:lnTo>
                  <a:pt x="372" y="57"/>
                </a:lnTo>
                <a:lnTo>
                  <a:pt x="373" y="60"/>
                </a:lnTo>
                <a:lnTo>
                  <a:pt x="374" y="59"/>
                </a:lnTo>
                <a:lnTo>
                  <a:pt x="376" y="60"/>
                </a:lnTo>
                <a:lnTo>
                  <a:pt x="377" y="63"/>
                </a:lnTo>
                <a:lnTo>
                  <a:pt x="378" y="65"/>
                </a:lnTo>
                <a:lnTo>
                  <a:pt x="380" y="65"/>
                </a:lnTo>
                <a:lnTo>
                  <a:pt x="380" y="68"/>
                </a:lnTo>
                <a:lnTo>
                  <a:pt x="380" y="69"/>
                </a:lnTo>
                <a:lnTo>
                  <a:pt x="381" y="70"/>
                </a:lnTo>
                <a:lnTo>
                  <a:pt x="382" y="72"/>
                </a:lnTo>
                <a:lnTo>
                  <a:pt x="385" y="74"/>
                </a:lnTo>
                <a:lnTo>
                  <a:pt x="386" y="76"/>
                </a:lnTo>
                <a:lnTo>
                  <a:pt x="387" y="76"/>
                </a:lnTo>
                <a:lnTo>
                  <a:pt x="389" y="77"/>
                </a:lnTo>
                <a:lnTo>
                  <a:pt x="390" y="78"/>
                </a:lnTo>
                <a:lnTo>
                  <a:pt x="391" y="80"/>
                </a:lnTo>
                <a:lnTo>
                  <a:pt x="393" y="80"/>
                </a:lnTo>
                <a:lnTo>
                  <a:pt x="394" y="81"/>
                </a:lnTo>
                <a:lnTo>
                  <a:pt x="397" y="81"/>
                </a:lnTo>
                <a:lnTo>
                  <a:pt x="398" y="80"/>
                </a:lnTo>
                <a:lnTo>
                  <a:pt x="399" y="81"/>
                </a:lnTo>
                <a:lnTo>
                  <a:pt x="401" y="81"/>
                </a:lnTo>
                <a:lnTo>
                  <a:pt x="402" y="81"/>
                </a:lnTo>
                <a:lnTo>
                  <a:pt x="402" y="82"/>
                </a:lnTo>
                <a:lnTo>
                  <a:pt x="403" y="83"/>
                </a:lnTo>
                <a:lnTo>
                  <a:pt x="404" y="85"/>
                </a:lnTo>
                <a:lnTo>
                  <a:pt x="406" y="86"/>
                </a:lnTo>
                <a:lnTo>
                  <a:pt x="406" y="87"/>
                </a:lnTo>
                <a:lnTo>
                  <a:pt x="407" y="89"/>
                </a:lnTo>
                <a:lnTo>
                  <a:pt x="407" y="90"/>
                </a:lnTo>
                <a:lnTo>
                  <a:pt x="408" y="90"/>
                </a:lnTo>
                <a:lnTo>
                  <a:pt x="408" y="91"/>
                </a:lnTo>
                <a:lnTo>
                  <a:pt x="411" y="94"/>
                </a:lnTo>
                <a:lnTo>
                  <a:pt x="414" y="94"/>
                </a:lnTo>
                <a:lnTo>
                  <a:pt x="414" y="95"/>
                </a:lnTo>
                <a:lnTo>
                  <a:pt x="415" y="97"/>
                </a:lnTo>
                <a:lnTo>
                  <a:pt x="414" y="98"/>
                </a:lnTo>
                <a:lnTo>
                  <a:pt x="415" y="100"/>
                </a:lnTo>
                <a:lnTo>
                  <a:pt x="419" y="103"/>
                </a:lnTo>
                <a:lnTo>
                  <a:pt x="420" y="104"/>
                </a:lnTo>
                <a:lnTo>
                  <a:pt x="421" y="106"/>
                </a:lnTo>
                <a:lnTo>
                  <a:pt x="421" y="108"/>
                </a:lnTo>
                <a:lnTo>
                  <a:pt x="423" y="108"/>
                </a:lnTo>
                <a:lnTo>
                  <a:pt x="423" y="111"/>
                </a:lnTo>
                <a:lnTo>
                  <a:pt x="423" y="112"/>
                </a:lnTo>
                <a:lnTo>
                  <a:pt x="421" y="114"/>
                </a:lnTo>
                <a:lnTo>
                  <a:pt x="421" y="116"/>
                </a:lnTo>
                <a:lnTo>
                  <a:pt x="423" y="118"/>
                </a:lnTo>
                <a:lnTo>
                  <a:pt x="424" y="120"/>
                </a:lnTo>
                <a:lnTo>
                  <a:pt x="424" y="121"/>
                </a:lnTo>
                <a:lnTo>
                  <a:pt x="423" y="123"/>
                </a:lnTo>
                <a:lnTo>
                  <a:pt x="423" y="124"/>
                </a:lnTo>
                <a:lnTo>
                  <a:pt x="421" y="124"/>
                </a:lnTo>
                <a:lnTo>
                  <a:pt x="424" y="125"/>
                </a:lnTo>
                <a:lnTo>
                  <a:pt x="425" y="127"/>
                </a:lnTo>
                <a:lnTo>
                  <a:pt x="428" y="128"/>
                </a:lnTo>
                <a:lnTo>
                  <a:pt x="429" y="128"/>
                </a:lnTo>
                <a:lnTo>
                  <a:pt x="431" y="131"/>
                </a:lnTo>
                <a:lnTo>
                  <a:pt x="432" y="131"/>
                </a:lnTo>
                <a:lnTo>
                  <a:pt x="432" y="132"/>
                </a:lnTo>
                <a:lnTo>
                  <a:pt x="433" y="132"/>
                </a:lnTo>
                <a:lnTo>
                  <a:pt x="435" y="133"/>
                </a:lnTo>
                <a:lnTo>
                  <a:pt x="437" y="135"/>
                </a:lnTo>
                <a:lnTo>
                  <a:pt x="440" y="137"/>
                </a:lnTo>
                <a:lnTo>
                  <a:pt x="440" y="138"/>
                </a:lnTo>
                <a:lnTo>
                  <a:pt x="441" y="140"/>
                </a:lnTo>
                <a:lnTo>
                  <a:pt x="442" y="142"/>
                </a:lnTo>
                <a:lnTo>
                  <a:pt x="442" y="144"/>
                </a:lnTo>
                <a:lnTo>
                  <a:pt x="444" y="145"/>
                </a:lnTo>
                <a:lnTo>
                  <a:pt x="444" y="146"/>
                </a:lnTo>
                <a:lnTo>
                  <a:pt x="444" y="148"/>
                </a:lnTo>
                <a:lnTo>
                  <a:pt x="446" y="152"/>
                </a:lnTo>
                <a:lnTo>
                  <a:pt x="446" y="153"/>
                </a:lnTo>
                <a:lnTo>
                  <a:pt x="448" y="154"/>
                </a:lnTo>
                <a:lnTo>
                  <a:pt x="449" y="155"/>
                </a:lnTo>
                <a:lnTo>
                  <a:pt x="449" y="158"/>
                </a:lnTo>
                <a:lnTo>
                  <a:pt x="446" y="159"/>
                </a:lnTo>
                <a:lnTo>
                  <a:pt x="446" y="161"/>
                </a:lnTo>
                <a:lnTo>
                  <a:pt x="445" y="162"/>
                </a:lnTo>
                <a:lnTo>
                  <a:pt x="444" y="162"/>
                </a:lnTo>
                <a:lnTo>
                  <a:pt x="444" y="163"/>
                </a:lnTo>
                <a:lnTo>
                  <a:pt x="442" y="166"/>
                </a:lnTo>
                <a:lnTo>
                  <a:pt x="442" y="169"/>
                </a:lnTo>
                <a:lnTo>
                  <a:pt x="442" y="174"/>
                </a:lnTo>
                <a:lnTo>
                  <a:pt x="444" y="176"/>
                </a:lnTo>
                <a:lnTo>
                  <a:pt x="444" y="180"/>
                </a:lnTo>
                <a:lnTo>
                  <a:pt x="445" y="183"/>
                </a:lnTo>
                <a:lnTo>
                  <a:pt x="448" y="184"/>
                </a:lnTo>
                <a:lnTo>
                  <a:pt x="450" y="187"/>
                </a:lnTo>
                <a:lnTo>
                  <a:pt x="452" y="188"/>
                </a:lnTo>
                <a:lnTo>
                  <a:pt x="454" y="192"/>
                </a:lnTo>
                <a:lnTo>
                  <a:pt x="457" y="193"/>
                </a:lnTo>
                <a:lnTo>
                  <a:pt x="458" y="195"/>
                </a:lnTo>
                <a:lnTo>
                  <a:pt x="461" y="195"/>
                </a:lnTo>
                <a:lnTo>
                  <a:pt x="461" y="196"/>
                </a:lnTo>
                <a:lnTo>
                  <a:pt x="462" y="197"/>
                </a:lnTo>
                <a:lnTo>
                  <a:pt x="463" y="200"/>
                </a:lnTo>
                <a:lnTo>
                  <a:pt x="463" y="201"/>
                </a:lnTo>
                <a:lnTo>
                  <a:pt x="465" y="203"/>
                </a:lnTo>
                <a:lnTo>
                  <a:pt x="465" y="207"/>
                </a:lnTo>
                <a:lnTo>
                  <a:pt x="466" y="212"/>
                </a:lnTo>
                <a:lnTo>
                  <a:pt x="466" y="213"/>
                </a:lnTo>
                <a:lnTo>
                  <a:pt x="467" y="213"/>
                </a:lnTo>
                <a:lnTo>
                  <a:pt x="467" y="214"/>
                </a:lnTo>
                <a:lnTo>
                  <a:pt x="467" y="216"/>
                </a:lnTo>
                <a:lnTo>
                  <a:pt x="469" y="218"/>
                </a:lnTo>
                <a:lnTo>
                  <a:pt x="471" y="220"/>
                </a:lnTo>
                <a:lnTo>
                  <a:pt x="475" y="224"/>
                </a:lnTo>
                <a:lnTo>
                  <a:pt x="476" y="226"/>
                </a:lnTo>
                <a:lnTo>
                  <a:pt x="478" y="227"/>
                </a:lnTo>
                <a:lnTo>
                  <a:pt x="479" y="230"/>
                </a:lnTo>
                <a:lnTo>
                  <a:pt x="480" y="234"/>
                </a:lnTo>
                <a:lnTo>
                  <a:pt x="480" y="235"/>
                </a:lnTo>
                <a:lnTo>
                  <a:pt x="483" y="235"/>
                </a:lnTo>
                <a:lnTo>
                  <a:pt x="483" y="237"/>
                </a:lnTo>
                <a:lnTo>
                  <a:pt x="484" y="238"/>
                </a:lnTo>
                <a:lnTo>
                  <a:pt x="483" y="242"/>
                </a:lnTo>
                <a:lnTo>
                  <a:pt x="482" y="244"/>
                </a:lnTo>
                <a:lnTo>
                  <a:pt x="483" y="247"/>
                </a:lnTo>
                <a:lnTo>
                  <a:pt x="483" y="248"/>
                </a:lnTo>
                <a:lnTo>
                  <a:pt x="483" y="250"/>
                </a:lnTo>
                <a:lnTo>
                  <a:pt x="482" y="251"/>
                </a:lnTo>
                <a:lnTo>
                  <a:pt x="480" y="254"/>
                </a:lnTo>
                <a:lnTo>
                  <a:pt x="482" y="255"/>
                </a:lnTo>
                <a:lnTo>
                  <a:pt x="484" y="260"/>
                </a:lnTo>
                <a:lnTo>
                  <a:pt x="486" y="264"/>
                </a:lnTo>
                <a:lnTo>
                  <a:pt x="486" y="265"/>
                </a:lnTo>
                <a:lnTo>
                  <a:pt x="486" y="267"/>
                </a:lnTo>
                <a:lnTo>
                  <a:pt x="486" y="268"/>
                </a:lnTo>
                <a:lnTo>
                  <a:pt x="487" y="271"/>
                </a:lnTo>
                <a:lnTo>
                  <a:pt x="488" y="272"/>
                </a:lnTo>
                <a:lnTo>
                  <a:pt x="490" y="272"/>
                </a:lnTo>
                <a:lnTo>
                  <a:pt x="491" y="272"/>
                </a:lnTo>
                <a:lnTo>
                  <a:pt x="491" y="273"/>
                </a:lnTo>
                <a:lnTo>
                  <a:pt x="492" y="276"/>
                </a:lnTo>
                <a:lnTo>
                  <a:pt x="491" y="277"/>
                </a:lnTo>
                <a:lnTo>
                  <a:pt x="492" y="279"/>
                </a:lnTo>
                <a:lnTo>
                  <a:pt x="492" y="281"/>
                </a:lnTo>
                <a:lnTo>
                  <a:pt x="493" y="282"/>
                </a:lnTo>
                <a:lnTo>
                  <a:pt x="492" y="284"/>
                </a:lnTo>
                <a:lnTo>
                  <a:pt x="491" y="285"/>
                </a:lnTo>
                <a:lnTo>
                  <a:pt x="491" y="286"/>
                </a:lnTo>
                <a:lnTo>
                  <a:pt x="491" y="288"/>
                </a:lnTo>
                <a:lnTo>
                  <a:pt x="492" y="289"/>
                </a:lnTo>
                <a:lnTo>
                  <a:pt x="499" y="290"/>
                </a:lnTo>
                <a:lnTo>
                  <a:pt x="500" y="292"/>
                </a:lnTo>
                <a:lnTo>
                  <a:pt x="503" y="293"/>
                </a:lnTo>
                <a:lnTo>
                  <a:pt x="505" y="294"/>
                </a:lnTo>
                <a:lnTo>
                  <a:pt x="505" y="296"/>
                </a:lnTo>
                <a:lnTo>
                  <a:pt x="507" y="296"/>
                </a:lnTo>
                <a:lnTo>
                  <a:pt x="510" y="298"/>
                </a:lnTo>
                <a:lnTo>
                  <a:pt x="512" y="299"/>
                </a:lnTo>
                <a:lnTo>
                  <a:pt x="513" y="299"/>
                </a:lnTo>
                <a:lnTo>
                  <a:pt x="514" y="298"/>
                </a:lnTo>
                <a:lnTo>
                  <a:pt x="514" y="297"/>
                </a:lnTo>
                <a:lnTo>
                  <a:pt x="517" y="296"/>
                </a:lnTo>
                <a:lnTo>
                  <a:pt x="518" y="296"/>
                </a:lnTo>
                <a:lnTo>
                  <a:pt x="518" y="297"/>
                </a:lnTo>
                <a:lnTo>
                  <a:pt x="521" y="298"/>
                </a:lnTo>
                <a:lnTo>
                  <a:pt x="524" y="303"/>
                </a:lnTo>
                <a:lnTo>
                  <a:pt x="525" y="305"/>
                </a:lnTo>
                <a:lnTo>
                  <a:pt x="526" y="307"/>
                </a:lnTo>
                <a:lnTo>
                  <a:pt x="527" y="309"/>
                </a:lnTo>
                <a:lnTo>
                  <a:pt x="531" y="307"/>
                </a:lnTo>
                <a:lnTo>
                  <a:pt x="533" y="309"/>
                </a:lnTo>
                <a:lnTo>
                  <a:pt x="534" y="309"/>
                </a:lnTo>
                <a:lnTo>
                  <a:pt x="535" y="310"/>
                </a:lnTo>
                <a:lnTo>
                  <a:pt x="537" y="310"/>
                </a:lnTo>
                <a:lnTo>
                  <a:pt x="538" y="311"/>
                </a:lnTo>
                <a:lnTo>
                  <a:pt x="538" y="313"/>
                </a:lnTo>
                <a:lnTo>
                  <a:pt x="538" y="314"/>
                </a:lnTo>
                <a:lnTo>
                  <a:pt x="538" y="316"/>
                </a:lnTo>
                <a:lnTo>
                  <a:pt x="538" y="318"/>
                </a:lnTo>
                <a:lnTo>
                  <a:pt x="538" y="319"/>
                </a:lnTo>
                <a:lnTo>
                  <a:pt x="537" y="319"/>
                </a:lnTo>
                <a:lnTo>
                  <a:pt x="537" y="320"/>
                </a:lnTo>
                <a:lnTo>
                  <a:pt x="538" y="323"/>
                </a:lnTo>
                <a:lnTo>
                  <a:pt x="541" y="326"/>
                </a:lnTo>
                <a:lnTo>
                  <a:pt x="543" y="328"/>
                </a:lnTo>
                <a:lnTo>
                  <a:pt x="546" y="331"/>
                </a:lnTo>
                <a:lnTo>
                  <a:pt x="548" y="332"/>
                </a:lnTo>
                <a:lnTo>
                  <a:pt x="550" y="332"/>
                </a:lnTo>
                <a:lnTo>
                  <a:pt x="552" y="334"/>
                </a:lnTo>
                <a:lnTo>
                  <a:pt x="555" y="334"/>
                </a:lnTo>
                <a:lnTo>
                  <a:pt x="556" y="334"/>
                </a:lnTo>
                <a:lnTo>
                  <a:pt x="560" y="337"/>
                </a:lnTo>
                <a:lnTo>
                  <a:pt x="562" y="339"/>
                </a:lnTo>
                <a:lnTo>
                  <a:pt x="562" y="340"/>
                </a:lnTo>
                <a:lnTo>
                  <a:pt x="562" y="343"/>
                </a:lnTo>
                <a:lnTo>
                  <a:pt x="563" y="344"/>
                </a:lnTo>
                <a:lnTo>
                  <a:pt x="564" y="349"/>
                </a:lnTo>
                <a:lnTo>
                  <a:pt x="564" y="351"/>
                </a:lnTo>
                <a:lnTo>
                  <a:pt x="564" y="353"/>
                </a:lnTo>
                <a:lnTo>
                  <a:pt x="564" y="354"/>
                </a:lnTo>
                <a:lnTo>
                  <a:pt x="564" y="357"/>
                </a:lnTo>
                <a:lnTo>
                  <a:pt x="564" y="358"/>
                </a:lnTo>
                <a:lnTo>
                  <a:pt x="565" y="360"/>
                </a:lnTo>
                <a:lnTo>
                  <a:pt x="567" y="360"/>
                </a:lnTo>
                <a:lnTo>
                  <a:pt x="568" y="361"/>
                </a:lnTo>
                <a:lnTo>
                  <a:pt x="569" y="361"/>
                </a:lnTo>
                <a:lnTo>
                  <a:pt x="571" y="362"/>
                </a:lnTo>
                <a:lnTo>
                  <a:pt x="575" y="368"/>
                </a:lnTo>
                <a:lnTo>
                  <a:pt x="576" y="368"/>
                </a:lnTo>
                <a:lnTo>
                  <a:pt x="577" y="366"/>
                </a:lnTo>
                <a:lnTo>
                  <a:pt x="579" y="368"/>
                </a:lnTo>
                <a:lnTo>
                  <a:pt x="580" y="369"/>
                </a:lnTo>
                <a:lnTo>
                  <a:pt x="581" y="373"/>
                </a:lnTo>
                <a:lnTo>
                  <a:pt x="582" y="374"/>
                </a:lnTo>
                <a:lnTo>
                  <a:pt x="585" y="375"/>
                </a:lnTo>
                <a:lnTo>
                  <a:pt x="586" y="377"/>
                </a:lnTo>
                <a:lnTo>
                  <a:pt x="588" y="377"/>
                </a:lnTo>
                <a:lnTo>
                  <a:pt x="588" y="375"/>
                </a:lnTo>
                <a:lnTo>
                  <a:pt x="589" y="373"/>
                </a:lnTo>
                <a:lnTo>
                  <a:pt x="590" y="371"/>
                </a:lnTo>
                <a:lnTo>
                  <a:pt x="593" y="371"/>
                </a:lnTo>
                <a:lnTo>
                  <a:pt x="594" y="371"/>
                </a:lnTo>
                <a:lnTo>
                  <a:pt x="596" y="371"/>
                </a:lnTo>
                <a:lnTo>
                  <a:pt x="598" y="371"/>
                </a:lnTo>
                <a:lnTo>
                  <a:pt x="601" y="371"/>
                </a:lnTo>
                <a:lnTo>
                  <a:pt x="602" y="373"/>
                </a:lnTo>
                <a:lnTo>
                  <a:pt x="603" y="373"/>
                </a:lnTo>
                <a:lnTo>
                  <a:pt x="605" y="373"/>
                </a:lnTo>
                <a:lnTo>
                  <a:pt x="606" y="373"/>
                </a:lnTo>
                <a:lnTo>
                  <a:pt x="607" y="373"/>
                </a:lnTo>
                <a:lnTo>
                  <a:pt x="609" y="373"/>
                </a:lnTo>
                <a:lnTo>
                  <a:pt x="610" y="374"/>
                </a:lnTo>
                <a:lnTo>
                  <a:pt x="611" y="374"/>
                </a:lnTo>
                <a:lnTo>
                  <a:pt x="613" y="374"/>
                </a:lnTo>
                <a:lnTo>
                  <a:pt x="614" y="374"/>
                </a:lnTo>
                <a:lnTo>
                  <a:pt x="615" y="375"/>
                </a:lnTo>
                <a:lnTo>
                  <a:pt x="617" y="375"/>
                </a:lnTo>
                <a:lnTo>
                  <a:pt x="618" y="377"/>
                </a:lnTo>
                <a:lnTo>
                  <a:pt x="619" y="377"/>
                </a:lnTo>
                <a:lnTo>
                  <a:pt x="620" y="378"/>
                </a:lnTo>
                <a:lnTo>
                  <a:pt x="623" y="378"/>
                </a:lnTo>
                <a:lnTo>
                  <a:pt x="626" y="377"/>
                </a:lnTo>
                <a:lnTo>
                  <a:pt x="627" y="377"/>
                </a:lnTo>
                <a:lnTo>
                  <a:pt x="628" y="377"/>
                </a:lnTo>
                <a:lnTo>
                  <a:pt x="630" y="377"/>
                </a:lnTo>
                <a:lnTo>
                  <a:pt x="631" y="377"/>
                </a:lnTo>
                <a:lnTo>
                  <a:pt x="632" y="377"/>
                </a:lnTo>
                <a:lnTo>
                  <a:pt x="635" y="377"/>
                </a:lnTo>
                <a:lnTo>
                  <a:pt x="636" y="377"/>
                </a:lnTo>
                <a:lnTo>
                  <a:pt x="637" y="377"/>
                </a:lnTo>
                <a:lnTo>
                  <a:pt x="639" y="375"/>
                </a:lnTo>
                <a:lnTo>
                  <a:pt x="640" y="374"/>
                </a:lnTo>
                <a:lnTo>
                  <a:pt x="641" y="374"/>
                </a:lnTo>
                <a:lnTo>
                  <a:pt x="643" y="373"/>
                </a:lnTo>
                <a:lnTo>
                  <a:pt x="644" y="373"/>
                </a:lnTo>
                <a:lnTo>
                  <a:pt x="647" y="371"/>
                </a:lnTo>
                <a:lnTo>
                  <a:pt x="648" y="373"/>
                </a:lnTo>
                <a:lnTo>
                  <a:pt x="651" y="373"/>
                </a:lnTo>
                <a:lnTo>
                  <a:pt x="652" y="373"/>
                </a:lnTo>
                <a:lnTo>
                  <a:pt x="654" y="373"/>
                </a:lnTo>
                <a:lnTo>
                  <a:pt x="656" y="373"/>
                </a:lnTo>
                <a:lnTo>
                  <a:pt x="657" y="373"/>
                </a:lnTo>
                <a:lnTo>
                  <a:pt x="658" y="373"/>
                </a:lnTo>
                <a:lnTo>
                  <a:pt x="660" y="371"/>
                </a:lnTo>
                <a:lnTo>
                  <a:pt x="662" y="371"/>
                </a:lnTo>
                <a:lnTo>
                  <a:pt x="664" y="371"/>
                </a:lnTo>
                <a:lnTo>
                  <a:pt x="665" y="370"/>
                </a:lnTo>
                <a:lnTo>
                  <a:pt x="666" y="370"/>
                </a:lnTo>
                <a:lnTo>
                  <a:pt x="668" y="369"/>
                </a:lnTo>
                <a:lnTo>
                  <a:pt x="669" y="369"/>
                </a:lnTo>
                <a:lnTo>
                  <a:pt x="670" y="368"/>
                </a:lnTo>
                <a:lnTo>
                  <a:pt x="673" y="368"/>
                </a:lnTo>
                <a:lnTo>
                  <a:pt x="674" y="366"/>
                </a:lnTo>
                <a:lnTo>
                  <a:pt x="675" y="366"/>
                </a:lnTo>
                <a:lnTo>
                  <a:pt x="677" y="366"/>
                </a:lnTo>
                <a:lnTo>
                  <a:pt x="678" y="366"/>
                </a:lnTo>
                <a:lnTo>
                  <a:pt x="679" y="366"/>
                </a:lnTo>
                <a:lnTo>
                  <a:pt x="682" y="365"/>
                </a:lnTo>
                <a:lnTo>
                  <a:pt x="683" y="365"/>
                </a:lnTo>
                <a:lnTo>
                  <a:pt x="685" y="364"/>
                </a:lnTo>
                <a:lnTo>
                  <a:pt x="687" y="362"/>
                </a:lnTo>
                <a:lnTo>
                  <a:pt x="689" y="361"/>
                </a:lnTo>
                <a:lnTo>
                  <a:pt x="691" y="358"/>
                </a:lnTo>
                <a:lnTo>
                  <a:pt x="691" y="357"/>
                </a:lnTo>
                <a:lnTo>
                  <a:pt x="694" y="356"/>
                </a:lnTo>
                <a:lnTo>
                  <a:pt x="696" y="352"/>
                </a:lnTo>
                <a:lnTo>
                  <a:pt x="696" y="351"/>
                </a:lnTo>
                <a:lnTo>
                  <a:pt x="698" y="349"/>
                </a:lnTo>
                <a:lnTo>
                  <a:pt x="699" y="348"/>
                </a:lnTo>
                <a:lnTo>
                  <a:pt x="699" y="347"/>
                </a:lnTo>
                <a:lnTo>
                  <a:pt x="700" y="344"/>
                </a:lnTo>
                <a:lnTo>
                  <a:pt x="700" y="341"/>
                </a:lnTo>
                <a:lnTo>
                  <a:pt x="702" y="339"/>
                </a:lnTo>
                <a:lnTo>
                  <a:pt x="704" y="336"/>
                </a:lnTo>
                <a:lnTo>
                  <a:pt x="708" y="334"/>
                </a:lnTo>
                <a:lnTo>
                  <a:pt x="709" y="331"/>
                </a:lnTo>
                <a:lnTo>
                  <a:pt x="711" y="330"/>
                </a:lnTo>
                <a:lnTo>
                  <a:pt x="712" y="327"/>
                </a:lnTo>
                <a:lnTo>
                  <a:pt x="713" y="323"/>
                </a:lnTo>
                <a:lnTo>
                  <a:pt x="715" y="320"/>
                </a:lnTo>
                <a:lnTo>
                  <a:pt x="716" y="318"/>
                </a:lnTo>
                <a:lnTo>
                  <a:pt x="716" y="316"/>
                </a:lnTo>
                <a:lnTo>
                  <a:pt x="717" y="314"/>
                </a:lnTo>
                <a:lnTo>
                  <a:pt x="720" y="311"/>
                </a:lnTo>
                <a:lnTo>
                  <a:pt x="723" y="310"/>
                </a:lnTo>
                <a:lnTo>
                  <a:pt x="724" y="310"/>
                </a:lnTo>
                <a:lnTo>
                  <a:pt x="728" y="310"/>
                </a:lnTo>
                <a:lnTo>
                  <a:pt x="730" y="310"/>
                </a:lnTo>
                <a:lnTo>
                  <a:pt x="733" y="311"/>
                </a:lnTo>
                <a:lnTo>
                  <a:pt x="738" y="311"/>
                </a:lnTo>
                <a:lnTo>
                  <a:pt x="740" y="311"/>
                </a:lnTo>
                <a:lnTo>
                  <a:pt x="742" y="313"/>
                </a:lnTo>
                <a:lnTo>
                  <a:pt x="749" y="314"/>
                </a:lnTo>
                <a:lnTo>
                  <a:pt x="750" y="314"/>
                </a:lnTo>
                <a:lnTo>
                  <a:pt x="754" y="315"/>
                </a:lnTo>
                <a:lnTo>
                  <a:pt x="755" y="315"/>
                </a:lnTo>
                <a:lnTo>
                  <a:pt x="758" y="318"/>
                </a:lnTo>
                <a:lnTo>
                  <a:pt x="762" y="319"/>
                </a:lnTo>
                <a:lnTo>
                  <a:pt x="764" y="322"/>
                </a:lnTo>
                <a:lnTo>
                  <a:pt x="770" y="323"/>
                </a:lnTo>
                <a:lnTo>
                  <a:pt x="775" y="328"/>
                </a:lnTo>
                <a:lnTo>
                  <a:pt x="776" y="330"/>
                </a:lnTo>
                <a:lnTo>
                  <a:pt x="778" y="331"/>
                </a:lnTo>
                <a:lnTo>
                  <a:pt x="783" y="331"/>
                </a:lnTo>
                <a:lnTo>
                  <a:pt x="787" y="331"/>
                </a:lnTo>
                <a:lnTo>
                  <a:pt x="788" y="331"/>
                </a:lnTo>
                <a:lnTo>
                  <a:pt x="788" y="330"/>
                </a:lnTo>
                <a:lnTo>
                  <a:pt x="792" y="328"/>
                </a:lnTo>
                <a:lnTo>
                  <a:pt x="795" y="327"/>
                </a:lnTo>
                <a:lnTo>
                  <a:pt x="797" y="324"/>
                </a:lnTo>
                <a:lnTo>
                  <a:pt x="800" y="320"/>
                </a:lnTo>
                <a:lnTo>
                  <a:pt x="802" y="319"/>
                </a:lnTo>
                <a:lnTo>
                  <a:pt x="805" y="316"/>
                </a:lnTo>
                <a:lnTo>
                  <a:pt x="805" y="315"/>
                </a:lnTo>
                <a:lnTo>
                  <a:pt x="806" y="315"/>
                </a:lnTo>
                <a:lnTo>
                  <a:pt x="806" y="314"/>
                </a:lnTo>
                <a:lnTo>
                  <a:pt x="808" y="313"/>
                </a:lnTo>
                <a:lnTo>
                  <a:pt x="810" y="309"/>
                </a:lnTo>
                <a:lnTo>
                  <a:pt x="810" y="303"/>
                </a:lnTo>
                <a:lnTo>
                  <a:pt x="810" y="298"/>
                </a:lnTo>
                <a:lnTo>
                  <a:pt x="805" y="292"/>
                </a:lnTo>
                <a:lnTo>
                  <a:pt x="798" y="281"/>
                </a:lnTo>
                <a:lnTo>
                  <a:pt x="798" y="277"/>
                </a:lnTo>
                <a:lnTo>
                  <a:pt x="797" y="275"/>
                </a:lnTo>
                <a:lnTo>
                  <a:pt x="796" y="272"/>
                </a:lnTo>
                <a:lnTo>
                  <a:pt x="789" y="269"/>
                </a:lnTo>
                <a:lnTo>
                  <a:pt x="788" y="268"/>
                </a:lnTo>
                <a:lnTo>
                  <a:pt x="787" y="268"/>
                </a:lnTo>
                <a:lnTo>
                  <a:pt x="781" y="265"/>
                </a:lnTo>
                <a:lnTo>
                  <a:pt x="780" y="264"/>
                </a:lnTo>
                <a:lnTo>
                  <a:pt x="776" y="264"/>
                </a:lnTo>
                <a:lnTo>
                  <a:pt x="774" y="263"/>
                </a:lnTo>
                <a:lnTo>
                  <a:pt x="771" y="264"/>
                </a:lnTo>
                <a:lnTo>
                  <a:pt x="770" y="264"/>
                </a:lnTo>
                <a:lnTo>
                  <a:pt x="766" y="265"/>
                </a:lnTo>
                <a:lnTo>
                  <a:pt x="762" y="267"/>
                </a:lnTo>
                <a:lnTo>
                  <a:pt x="761" y="267"/>
                </a:lnTo>
                <a:lnTo>
                  <a:pt x="759" y="267"/>
                </a:lnTo>
                <a:lnTo>
                  <a:pt x="758" y="267"/>
                </a:lnTo>
                <a:lnTo>
                  <a:pt x="751" y="271"/>
                </a:lnTo>
                <a:lnTo>
                  <a:pt x="751" y="269"/>
                </a:lnTo>
                <a:lnTo>
                  <a:pt x="749" y="269"/>
                </a:lnTo>
                <a:lnTo>
                  <a:pt x="738" y="267"/>
                </a:lnTo>
                <a:lnTo>
                  <a:pt x="736" y="267"/>
                </a:lnTo>
                <a:lnTo>
                  <a:pt x="730" y="260"/>
                </a:lnTo>
                <a:lnTo>
                  <a:pt x="729" y="258"/>
                </a:lnTo>
                <a:lnTo>
                  <a:pt x="728" y="256"/>
                </a:lnTo>
                <a:lnTo>
                  <a:pt x="725" y="252"/>
                </a:lnTo>
                <a:lnTo>
                  <a:pt x="725" y="250"/>
                </a:lnTo>
                <a:lnTo>
                  <a:pt x="725" y="248"/>
                </a:lnTo>
                <a:lnTo>
                  <a:pt x="721" y="243"/>
                </a:lnTo>
                <a:lnTo>
                  <a:pt x="720" y="241"/>
                </a:lnTo>
                <a:lnTo>
                  <a:pt x="717" y="238"/>
                </a:lnTo>
                <a:lnTo>
                  <a:pt x="717" y="237"/>
                </a:lnTo>
                <a:lnTo>
                  <a:pt x="716" y="235"/>
                </a:lnTo>
                <a:lnTo>
                  <a:pt x="715" y="230"/>
                </a:lnTo>
                <a:lnTo>
                  <a:pt x="712" y="226"/>
                </a:lnTo>
                <a:lnTo>
                  <a:pt x="712" y="224"/>
                </a:lnTo>
                <a:lnTo>
                  <a:pt x="712" y="221"/>
                </a:lnTo>
                <a:lnTo>
                  <a:pt x="711" y="216"/>
                </a:lnTo>
                <a:lnTo>
                  <a:pt x="712" y="209"/>
                </a:lnTo>
                <a:lnTo>
                  <a:pt x="712" y="207"/>
                </a:lnTo>
                <a:lnTo>
                  <a:pt x="713" y="204"/>
                </a:lnTo>
                <a:lnTo>
                  <a:pt x="716" y="201"/>
                </a:lnTo>
                <a:lnTo>
                  <a:pt x="716" y="200"/>
                </a:lnTo>
                <a:lnTo>
                  <a:pt x="717" y="199"/>
                </a:lnTo>
                <a:lnTo>
                  <a:pt x="719" y="197"/>
                </a:lnTo>
                <a:lnTo>
                  <a:pt x="720" y="197"/>
                </a:lnTo>
                <a:lnTo>
                  <a:pt x="721" y="197"/>
                </a:lnTo>
                <a:lnTo>
                  <a:pt x="721" y="196"/>
                </a:lnTo>
                <a:lnTo>
                  <a:pt x="725" y="193"/>
                </a:lnTo>
                <a:lnTo>
                  <a:pt x="725" y="192"/>
                </a:lnTo>
                <a:lnTo>
                  <a:pt x="726" y="190"/>
                </a:lnTo>
                <a:lnTo>
                  <a:pt x="728" y="190"/>
                </a:lnTo>
                <a:lnTo>
                  <a:pt x="728" y="186"/>
                </a:lnTo>
                <a:lnTo>
                  <a:pt x="729" y="186"/>
                </a:lnTo>
                <a:lnTo>
                  <a:pt x="729" y="183"/>
                </a:lnTo>
                <a:lnTo>
                  <a:pt x="729" y="182"/>
                </a:lnTo>
                <a:lnTo>
                  <a:pt x="729" y="179"/>
                </a:lnTo>
                <a:lnTo>
                  <a:pt x="729" y="176"/>
                </a:lnTo>
                <a:lnTo>
                  <a:pt x="726" y="172"/>
                </a:lnTo>
                <a:lnTo>
                  <a:pt x="726" y="171"/>
                </a:lnTo>
                <a:lnTo>
                  <a:pt x="726" y="170"/>
                </a:lnTo>
                <a:lnTo>
                  <a:pt x="726" y="169"/>
                </a:lnTo>
                <a:lnTo>
                  <a:pt x="725" y="166"/>
                </a:lnTo>
                <a:lnTo>
                  <a:pt x="724" y="162"/>
                </a:lnTo>
                <a:lnTo>
                  <a:pt x="724" y="159"/>
                </a:lnTo>
                <a:lnTo>
                  <a:pt x="721" y="154"/>
                </a:lnTo>
                <a:lnTo>
                  <a:pt x="721" y="149"/>
                </a:lnTo>
                <a:lnTo>
                  <a:pt x="721" y="146"/>
                </a:lnTo>
                <a:lnTo>
                  <a:pt x="721" y="138"/>
                </a:lnTo>
                <a:lnTo>
                  <a:pt x="724" y="135"/>
                </a:lnTo>
                <a:lnTo>
                  <a:pt x="725" y="121"/>
                </a:lnTo>
                <a:lnTo>
                  <a:pt x="725" y="119"/>
                </a:lnTo>
                <a:lnTo>
                  <a:pt x="725" y="116"/>
                </a:lnTo>
                <a:lnTo>
                  <a:pt x="726" y="115"/>
                </a:lnTo>
                <a:lnTo>
                  <a:pt x="726" y="114"/>
                </a:lnTo>
                <a:lnTo>
                  <a:pt x="728" y="112"/>
                </a:lnTo>
                <a:lnTo>
                  <a:pt x="729" y="107"/>
                </a:lnTo>
                <a:lnTo>
                  <a:pt x="730" y="104"/>
                </a:lnTo>
                <a:lnTo>
                  <a:pt x="732" y="99"/>
                </a:lnTo>
                <a:lnTo>
                  <a:pt x="734" y="95"/>
                </a:lnTo>
                <a:lnTo>
                  <a:pt x="736" y="89"/>
                </a:lnTo>
                <a:lnTo>
                  <a:pt x="737" y="86"/>
                </a:lnTo>
                <a:lnTo>
                  <a:pt x="740" y="82"/>
                </a:lnTo>
                <a:lnTo>
                  <a:pt x="741" y="81"/>
                </a:lnTo>
                <a:lnTo>
                  <a:pt x="744" y="80"/>
                </a:lnTo>
                <a:lnTo>
                  <a:pt x="745" y="78"/>
                </a:lnTo>
                <a:lnTo>
                  <a:pt x="746" y="77"/>
                </a:lnTo>
                <a:lnTo>
                  <a:pt x="747" y="77"/>
                </a:lnTo>
                <a:lnTo>
                  <a:pt x="750" y="76"/>
                </a:lnTo>
                <a:lnTo>
                  <a:pt x="751" y="74"/>
                </a:lnTo>
                <a:lnTo>
                  <a:pt x="754" y="74"/>
                </a:lnTo>
                <a:lnTo>
                  <a:pt x="757" y="73"/>
                </a:lnTo>
                <a:lnTo>
                  <a:pt x="759" y="73"/>
                </a:lnTo>
                <a:lnTo>
                  <a:pt x="761" y="74"/>
                </a:lnTo>
                <a:lnTo>
                  <a:pt x="762" y="74"/>
                </a:lnTo>
                <a:lnTo>
                  <a:pt x="764" y="74"/>
                </a:lnTo>
                <a:lnTo>
                  <a:pt x="766" y="73"/>
                </a:lnTo>
                <a:lnTo>
                  <a:pt x="770" y="73"/>
                </a:lnTo>
                <a:lnTo>
                  <a:pt x="772" y="74"/>
                </a:lnTo>
                <a:lnTo>
                  <a:pt x="775" y="74"/>
                </a:lnTo>
                <a:lnTo>
                  <a:pt x="776" y="76"/>
                </a:lnTo>
                <a:lnTo>
                  <a:pt x="781" y="77"/>
                </a:lnTo>
                <a:lnTo>
                  <a:pt x="783" y="78"/>
                </a:lnTo>
                <a:lnTo>
                  <a:pt x="784" y="78"/>
                </a:lnTo>
                <a:lnTo>
                  <a:pt x="788" y="80"/>
                </a:lnTo>
                <a:lnTo>
                  <a:pt x="789" y="81"/>
                </a:lnTo>
                <a:lnTo>
                  <a:pt x="792" y="82"/>
                </a:lnTo>
                <a:lnTo>
                  <a:pt x="795" y="83"/>
                </a:lnTo>
                <a:lnTo>
                  <a:pt x="798" y="86"/>
                </a:lnTo>
                <a:lnTo>
                  <a:pt x="798" y="87"/>
                </a:lnTo>
                <a:lnTo>
                  <a:pt x="800" y="89"/>
                </a:lnTo>
                <a:lnTo>
                  <a:pt x="802" y="90"/>
                </a:lnTo>
                <a:lnTo>
                  <a:pt x="804" y="91"/>
                </a:lnTo>
                <a:lnTo>
                  <a:pt x="806" y="93"/>
                </a:lnTo>
                <a:lnTo>
                  <a:pt x="808" y="93"/>
                </a:lnTo>
                <a:lnTo>
                  <a:pt x="810" y="93"/>
                </a:lnTo>
                <a:lnTo>
                  <a:pt x="812" y="94"/>
                </a:lnTo>
                <a:lnTo>
                  <a:pt x="813" y="94"/>
                </a:lnTo>
                <a:lnTo>
                  <a:pt x="814" y="94"/>
                </a:lnTo>
                <a:lnTo>
                  <a:pt x="818" y="94"/>
                </a:lnTo>
                <a:lnTo>
                  <a:pt x="819" y="94"/>
                </a:lnTo>
                <a:lnTo>
                  <a:pt x="822" y="93"/>
                </a:lnTo>
                <a:lnTo>
                  <a:pt x="823" y="91"/>
                </a:lnTo>
                <a:lnTo>
                  <a:pt x="826" y="91"/>
                </a:lnTo>
                <a:lnTo>
                  <a:pt x="827" y="90"/>
                </a:lnTo>
                <a:lnTo>
                  <a:pt x="829" y="89"/>
                </a:lnTo>
                <a:lnTo>
                  <a:pt x="831" y="89"/>
                </a:lnTo>
                <a:lnTo>
                  <a:pt x="833" y="87"/>
                </a:lnTo>
                <a:lnTo>
                  <a:pt x="834" y="87"/>
                </a:lnTo>
                <a:lnTo>
                  <a:pt x="836" y="87"/>
                </a:lnTo>
                <a:lnTo>
                  <a:pt x="839" y="86"/>
                </a:lnTo>
                <a:lnTo>
                  <a:pt x="840" y="85"/>
                </a:lnTo>
                <a:lnTo>
                  <a:pt x="842" y="85"/>
                </a:lnTo>
                <a:lnTo>
                  <a:pt x="846" y="81"/>
                </a:lnTo>
                <a:lnTo>
                  <a:pt x="847" y="80"/>
                </a:lnTo>
                <a:lnTo>
                  <a:pt x="847" y="77"/>
                </a:lnTo>
                <a:lnTo>
                  <a:pt x="848" y="74"/>
                </a:lnTo>
                <a:lnTo>
                  <a:pt x="848" y="73"/>
                </a:lnTo>
                <a:lnTo>
                  <a:pt x="848" y="70"/>
                </a:lnTo>
                <a:lnTo>
                  <a:pt x="847" y="69"/>
                </a:lnTo>
                <a:lnTo>
                  <a:pt x="847" y="66"/>
                </a:lnTo>
                <a:lnTo>
                  <a:pt x="848" y="65"/>
                </a:lnTo>
                <a:lnTo>
                  <a:pt x="848" y="63"/>
                </a:lnTo>
                <a:lnTo>
                  <a:pt x="850" y="61"/>
                </a:lnTo>
                <a:lnTo>
                  <a:pt x="851" y="60"/>
                </a:lnTo>
                <a:lnTo>
                  <a:pt x="852" y="59"/>
                </a:lnTo>
                <a:lnTo>
                  <a:pt x="853" y="59"/>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5108542" y="3233506"/>
            <a:ext cx="1345295" cy="2545889"/>
          </a:xfrm>
          <a:custGeom>
            <a:avLst/>
            <a:gdLst>
              <a:gd name="T0" fmla="*/ 364 w 939"/>
              <a:gd name="T1" fmla="*/ 14 h 1777"/>
              <a:gd name="T2" fmla="*/ 400 w 939"/>
              <a:gd name="T3" fmla="*/ 28 h 1777"/>
              <a:gd name="T4" fmla="*/ 432 w 939"/>
              <a:gd name="T5" fmla="*/ 26 h 1777"/>
              <a:gd name="T6" fmla="*/ 466 w 939"/>
              <a:gd name="T7" fmla="*/ 31 h 1777"/>
              <a:gd name="T8" fmla="*/ 536 w 939"/>
              <a:gd name="T9" fmla="*/ 124 h 1777"/>
              <a:gd name="T10" fmla="*/ 620 w 939"/>
              <a:gd name="T11" fmla="*/ 205 h 1777"/>
              <a:gd name="T12" fmla="*/ 635 w 939"/>
              <a:gd name="T13" fmla="*/ 298 h 1777"/>
              <a:gd name="T14" fmla="*/ 578 w 939"/>
              <a:gd name="T15" fmla="*/ 380 h 1777"/>
              <a:gd name="T16" fmla="*/ 599 w 939"/>
              <a:gd name="T17" fmla="*/ 513 h 1777"/>
              <a:gd name="T18" fmla="*/ 586 w 939"/>
              <a:gd name="T19" fmla="*/ 629 h 1777"/>
              <a:gd name="T20" fmla="*/ 535 w 939"/>
              <a:gd name="T21" fmla="*/ 737 h 1777"/>
              <a:gd name="T22" fmla="*/ 601 w 939"/>
              <a:gd name="T23" fmla="*/ 812 h 1777"/>
              <a:gd name="T24" fmla="*/ 608 w 939"/>
              <a:gd name="T25" fmla="*/ 932 h 1777"/>
              <a:gd name="T26" fmla="*/ 571 w 939"/>
              <a:gd name="T27" fmla="*/ 1052 h 1777"/>
              <a:gd name="T28" fmla="*/ 549 w 939"/>
              <a:gd name="T29" fmla="*/ 1129 h 1777"/>
              <a:gd name="T30" fmla="*/ 614 w 939"/>
              <a:gd name="T31" fmla="*/ 1212 h 1777"/>
              <a:gd name="T32" fmla="*/ 671 w 939"/>
              <a:gd name="T33" fmla="*/ 1298 h 1777"/>
              <a:gd name="T34" fmla="*/ 709 w 939"/>
              <a:gd name="T35" fmla="*/ 1396 h 1777"/>
              <a:gd name="T36" fmla="*/ 829 w 939"/>
              <a:gd name="T37" fmla="*/ 1466 h 1777"/>
              <a:gd name="T38" fmla="*/ 887 w 939"/>
              <a:gd name="T39" fmla="*/ 1599 h 1777"/>
              <a:gd name="T40" fmla="*/ 819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8 w 939"/>
              <a:gd name="T53" fmla="*/ 1650 h 1777"/>
              <a:gd name="T54" fmla="*/ 502 w 939"/>
              <a:gd name="T55" fmla="*/ 1637 h 1777"/>
              <a:gd name="T56" fmla="*/ 472 w 939"/>
              <a:gd name="T57" fmla="*/ 1659 h 1777"/>
              <a:gd name="T58" fmla="*/ 426 w 939"/>
              <a:gd name="T59" fmla="*/ 1663 h 1777"/>
              <a:gd name="T60" fmla="*/ 429 w 939"/>
              <a:gd name="T61" fmla="*/ 1631 h 1777"/>
              <a:gd name="T62" fmla="*/ 417 w 939"/>
              <a:gd name="T63" fmla="*/ 1607 h 1777"/>
              <a:gd name="T64" fmla="*/ 384 w 939"/>
              <a:gd name="T65" fmla="*/ 1581 h 1777"/>
              <a:gd name="T66" fmla="*/ 355 w 939"/>
              <a:gd name="T67" fmla="*/ 1577 h 1777"/>
              <a:gd name="T68" fmla="*/ 313 w 939"/>
              <a:gd name="T69" fmla="*/ 1572 h 1777"/>
              <a:gd name="T70" fmla="*/ 287 w 939"/>
              <a:gd name="T71" fmla="*/ 1539 h 1777"/>
              <a:gd name="T72" fmla="*/ 307 w 939"/>
              <a:gd name="T73" fmla="*/ 1491 h 1777"/>
              <a:gd name="T74" fmla="*/ 330 w 939"/>
              <a:gd name="T75" fmla="*/ 1446 h 1777"/>
              <a:gd name="T76" fmla="*/ 350 w 939"/>
              <a:gd name="T77" fmla="*/ 1421 h 1777"/>
              <a:gd name="T78" fmla="*/ 355 w 939"/>
              <a:gd name="T79" fmla="*/ 1392 h 1777"/>
              <a:gd name="T80" fmla="*/ 342 w 939"/>
              <a:gd name="T81" fmla="*/ 1357 h 1777"/>
              <a:gd name="T82" fmla="*/ 349 w 939"/>
              <a:gd name="T83" fmla="*/ 1315 h 1777"/>
              <a:gd name="T84" fmla="*/ 313 w 939"/>
              <a:gd name="T85" fmla="*/ 1305 h 1777"/>
              <a:gd name="T86" fmla="*/ 300 w 939"/>
              <a:gd name="T87" fmla="*/ 1258 h 1777"/>
              <a:gd name="T88" fmla="*/ 336 w 939"/>
              <a:gd name="T89" fmla="*/ 1165 h 1777"/>
              <a:gd name="T90" fmla="*/ 316 w 939"/>
              <a:gd name="T91" fmla="*/ 1097 h 1777"/>
              <a:gd name="T92" fmla="*/ 349 w 939"/>
              <a:gd name="T93" fmla="*/ 1006 h 1777"/>
              <a:gd name="T94" fmla="*/ 351 w 939"/>
              <a:gd name="T95" fmla="*/ 943 h 1777"/>
              <a:gd name="T96" fmla="*/ 294 w 939"/>
              <a:gd name="T97" fmla="*/ 794 h 1777"/>
              <a:gd name="T98" fmla="*/ 105 w 939"/>
              <a:gd name="T99" fmla="*/ 433 h 1777"/>
              <a:gd name="T100" fmla="*/ 12 w 939"/>
              <a:gd name="T101" fmla="*/ 339 h 1777"/>
              <a:gd name="T102" fmla="*/ 82 w 939"/>
              <a:gd name="T103" fmla="*/ 329 h 1777"/>
              <a:gd name="T104" fmla="*/ 133 w 939"/>
              <a:gd name="T105" fmla="*/ 315 h 1777"/>
              <a:gd name="T106" fmla="*/ 163 w 939"/>
              <a:gd name="T107" fmla="*/ 281 h 1777"/>
              <a:gd name="T108" fmla="*/ 192 w 939"/>
              <a:gd name="T109" fmla="*/ 254 h 1777"/>
              <a:gd name="T110" fmla="*/ 236 w 939"/>
              <a:gd name="T111" fmla="*/ 288 h 1777"/>
              <a:gd name="T112" fmla="*/ 304 w 939"/>
              <a:gd name="T113" fmla="*/ 323 h 1777"/>
              <a:gd name="T114" fmla="*/ 337 w 939"/>
              <a:gd name="T115" fmla="*/ 221 h 1777"/>
              <a:gd name="T116" fmla="*/ 281 w 939"/>
              <a:gd name="T117" fmla="*/ 145 h 1777"/>
              <a:gd name="T118" fmla="*/ 305 w 939"/>
              <a:gd name="T119" fmla="*/ 100 h 1777"/>
              <a:gd name="T120" fmla="*/ 321 w 939"/>
              <a:gd name="T121" fmla="*/ 86 h 1777"/>
              <a:gd name="T122" fmla="*/ 333 w 939"/>
              <a:gd name="T123" fmla="*/ 41 h 1777"/>
              <a:gd name="T124" fmla="*/ 333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6" y="6"/>
                </a:moveTo>
                <a:lnTo>
                  <a:pt x="337" y="6"/>
                </a:lnTo>
                <a:lnTo>
                  <a:pt x="337"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1" y="19"/>
                </a:lnTo>
                <a:lnTo>
                  <a:pt x="342" y="19"/>
                </a:lnTo>
                <a:lnTo>
                  <a:pt x="342" y="18"/>
                </a:lnTo>
                <a:lnTo>
                  <a:pt x="342" y="17"/>
                </a:lnTo>
                <a:lnTo>
                  <a:pt x="342" y="15"/>
                </a:lnTo>
                <a:lnTo>
                  <a:pt x="343" y="17"/>
                </a:lnTo>
                <a:lnTo>
                  <a:pt x="343" y="18"/>
                </a:lnTo>
                <a:lnTo>
                  <a:pt x="345" y="18"/>
                </a:lnTo>
                <a:lnTo>
                  <a:pt x="345" y="17"/>
                </a:lnTo>
                <a:lnTo>
                  <a:pt x="346" y="17"/>
                </a:lnTo>
                <a:lnTo>
                  <a:pt x="347" y="17"/>
                </a:lnTo>
                <a:lnTo>
                  <a:pt x="349" y="17"/>
                </a:lnTo>
                <a:lnTo>
                  <a:pt x="350" y="17"/>
                </a:lnTo>
                <a:lnTo>
                  <a:pt x="351" y="15"/>
                </a:lnTo>
                <a:lnTo>
                  <a:pt x="351" y="14"/>
                </a:lnTo>
                <a:lnTo>
                  <a:pt x="353" y="14"/>
                </a:lnTo>
                <a:lnTo>
                  <a:pt x="353" y="13"/>
                </a:lnTo>
                <a:lnTo>
                  <a:pt x="354" y="13"/>
                </a:lnTo>
                <a:lnTo>
                  <a:pt x="355" y="13"/>
                </a:lnTo>
                <a:lnTo>
                  <a:pt x="355" y="11"/>
                </a:lnTo>
                <a:lnTo>
                  <a:pt x="357" y="11"/>
                </a:lnTo>
                <a:lnTo>
                  <a:pt x="358" y="10"/>
                </a:lnTo>
                <a:lnTo>
                  <a:pt x="359" y="11"/>
                </a:lnTo>
                <a:lnTo>
                  <a:pt x="360" y="13"/>
                </a:lnTo>
                <a:lnTo>
                  <a:pt x="362" y="14"/>
                </a:lnTo>
                <a:lnTo>
                  <a:pt x="363" y="14"/>
                </a:lnTo>
                <a:lnTo>
                  <a:pt x="364" y="14"/>
                </a:lnTo>
                <a:lnTo>
                  <a:pt x="364" y="13"/>
                </a:lnTo>
                <a:lnTo>
                  <a:pt x="366" y="13"/>
                </a:lnTo>
                <a:lnTo>
                  <a:pt x="367" y="11"/>
                </a:lnTo>
                <a:lnTo>
                  <a:pt x="368" y="11"/>
                </a:lnTo>
                <a:lnTo>
                  <a:pt x="370" y="11"/>
                </a:lnTo>
                <a:lnTo>
                  <a:pt x="371" y="13"/>
                </a:lnTo>
                <a:lnTo>
                  <a:pt x="372" y="13"/>
                </a:lnTo>
                <a:lnTo>
                  <a:pt x="374" y="14"/>
                </a:lnTo>
                <a:lnTo>
                  <a:pt x="374" y="15"/>
                </a:lnTo>
                <a:lnTo>
                  <a:pt x="374" y="17"/>
                </a:lnTo>
                <a:lnTo>
                  <a:pt x="374" y="18"/>
                </a:lnTo>
                <a:lnTo>
                  <a:pt x="375" y="19"/>
                </a:lnTo>
                <a:lnTo>
                  <a:pt x="376" y="19"/>
                </a:lnTo>
                <a:lnTo>
                  <a:pt x="377" y="19"/>
                </a:lnTo>
                <a:lnTo>
                  <a:pt x="377" y="18"/>
                </a:lnTo>
                <a:lnTo>
                  <a:pt x="379" y="17"/>
                </a:lnTo>
                <a:lnTo>
                  <a:pt x="380" y="17"/>
                </a:lnTo>
                <a:lnTo>
                  <a:pt x="380" y="15"/>
                </a:lnTo>
                <a:lnTo>
                  <a:pt x="381" y="15"/>
                </a:lnTo>
                <a:lnTo>
                  <a:pt x="384" y="15"/>
                </a:lnTo>
                <a:lnTo>
                  <a:pt x="385" y="17"/>
                </a:lnTo>
                <a:lnTo>
                  <a:pt x="385" y="18"/>
                </a:lnTo>
                <a:lnTo>
                  <a:pt x="387" y="18"/>
                </a:lnTo>
                <a:lnTo>
                  <a:pt x="387" y="19"/>
                </a:lnTo>
                <a:lnTo>
                  <a:pt x="388" y="19"/>
                </a:lnTo>
                <a:lnTo>
                  <a:pt x="389" y="19"/>
                </a:lnTo>
                <a:lnTo>
                  <a:pt x="391" y="21"/>
                </a:lnTo>
                <a:lnTo>
                  <a:pt x="389" y="22"/>
                </a:lnTo>
                <a:lnTo>
                  <a:pt x="389" y="23"/>
                </a:lnTo>
                <a:lnTo>
                  <a:pt x="391" y="24"/>
                </a:lnTo>
                <a:lnTo>
                  <a:pt x="391" y="26"/>
                </a:lnTo>
                <a:lnTo>
                  <a:pt x="392" y="26"/>
                </a:lnTo>
                <a:lnTo>
                  <a:pt x="393" y="26"/>
                </a:lnTo>
                <a:lnTo>
                  <a:pt x="393" y="27"/>
                </a:lnTo>
                <a:lnTo>
                  <a:pt x="394" y="27"/>
                </a:lnTo>
                <a:lnTo>
                  <a:pt x="396" y="28"/>
                </a:lnTo>
                <a:lnTo>
                  <a:pt x="397" y="28"/>
                </a:lnTo>
                <a:lnTo>
                  <a:pt x="397" y="30"/>
                </a:lnTo>
                <a:lnTo>
                  <a:pt x="398" y="30"/>
                </a:lnTo>
                <a:lnTo>
                  <a:pt x="398" y="28"/>
                </a:lnTo>
                <a:lnTo>
                  <a:pt x="400" y="28"/>
                </a:lnTo>
                <a:lnTo>
                  <a:pt x="400" y="27"/>
                </a:lnTo>
                <a:lnTo>
                  <a:pt x="400" y="26"/>
                </a:lnTo>
                <a:lnTo>
                  <a:pt x="400" y="24"/>
                </a:lnTo>
                <a:lnTo>
                  <a:pt x="401" y="23"/>
                </a:lnTo>
                <a:lnTo>
                  <a:pt x="402" y="24"/>
                </a:lnTo>
                <a:lnTo>
                  <a:pt x="404" y="24"/>
                </a:lnTo>
                <a:lnTo>
                  <a:pt x="404" y="23"/>
                </a:lnTo>
                <a:lnTo>
                  <a:pt x="404" y="22"/>
                </a:lnTo>
                <a:lnTo>
                  <a:pt x="404" y="21"/>
                </a:lnTo>
                <a:lnTo>
                  <a:pt x="405" y="19"/>
                </a:lnTo>
                <a:lnTo>
                  <a:pt x="406" y="18"/>
                </a:lnTo>
                <a:lnTo>
                  <a:pt x="408" y="18"/>
                </a:lnTo>
                <a:lnTo>
                  <a:pt x="408" y="19"/>
                </a:lnTo>
                <a:lnTo>
                  <a:pt x="408" y="21"/>
                </a:lnTo>
                <a:lnTo>
                  <a:pt x="408" y="22"/>
                </a:lnTo>
                <a:lnTo>
                  <a:pt x="408" y="23"/>
                </a:lnTo>
                <a:lnTo>
                  <a:pt x="409" y="24"/>
                </a:lnTo>
                <a:lnTo>
                  <a:pt x="409" y="26"/>
                </a:lnTo>
                <a:lnTo>
                  <a:pt x="409" y="27"/>
                </a:lnTo>
                <a:lnTo>
                  <a:pt x="409" y="28"/>
                </a:lnTo>
                <a:lnTo>
                  <a:pt x="410" y="28"/>
                </a:lnTo>
                <a:lnTo>
                  <a:pt x="411" y="27"/>
                </a:lnTo>
                <a:lnTo>
                  <a:pt x="413" y="27"/>
                </a:lnTo>
                <a:lnTo>
                  <a:pt x="413" y="26"/>
                </a:lnTo>
                <a:lnTo>
                  <a:pt x="414" y="26"/>
                </a:lnTo>
                <a:lnTo>
                  <a:pt x="415" y="24"/>
                </a:lnTo>
                <a:lnTo>
                  <a:pt x="415" y="23"/>
                </a:lnTo>
                <a:lnTo>
                  <a:pt x="417" y="23"/>
                </a:lnTo>
                <a:lnTo>
                  <a:pt x="418" y="23"/>
                </a:lnTo>
                <a:lnTo>
                  <a:pt x="419" y="23"/>
                </a:lnTo>
                <a:lnTo>
                  <a:pt x="421" y="24"/>
                </a:lnTo>
                <a:lnTo>
                  <a:pt x="422" y="26"/>
                </a:lnTo>
                <a:lnTo>
                  <a:pt x="422" y="27"/>
                </a:lnTo>
                <a:lnTo>
                  <a:pt x="423" y="27"/>
                </a:lnTo>
                <a:lnTo>
                  <a:pt x="425" y="26"/>
                </a:lnTo>
                <a:lnTo>
                  <a:pt x="426" y="26"/>
                </a:lnTo>
                <a:lnTo>
                  <a:pt x="427" y="26"/>
                </a:lnTo>
                <a:lnTo>
                  <a:pt x="429" y="26"/>
                </a:lnTo>
                <a:lnTo>
                  <a:pt x="430" y="26"/>
                </a:lnTo>
                <a:lnTo>
                  <a:pt x="431" y="26"/>
                </a:lnTo>
                <a:lnTo>
                  <a:pt x="432" y="26"/>
                </a:lnTo>
                <a:lnTo>
                  <a:pt x="434" y="27"/>
                </a:lnTo>
                <a:lnTo>
                  <a:pt x="434" y="28"/>
                </a:lnTo>
                <a:lnTo>
                  <a:pt x="434" y="30"/>
                </a:lnTo>
                <a:lnTo>
                  <a:pt x="434" y="31"/>
                </a:lnTo>
                <a:lnTo>
                  <a:pt x="434" y="32"/>
                </a:lnTo>
                <a:lnTo>
                  <a:pt x="436" y="32"/>
                </a:lnTo>
                <a:lnTo>
                  <a:pt x="438" y="32"/>
                </a:lnTo>
                <a:lnTo>
                  <a:pt x="439" y="32"/>
                </a:lnTo>
                <a:lnTo>
                  <a:pt x="440" y="32"/>
                </a:lnTo>
                <a:lnTo>
                  <a:pt x="442" y="32"/>
                </a:lnTo>
                <a:lnTo>
                  <a:pt x="443" y="32"/>
                </a:lnTo>
                <a:lnTo>
                  <a:pt x="444" y="31"/>
                </a:lnTo>
                <a:lnTo>
                  <a:pt x="444" y="30"/>
                </a:lnTo>
                <a:lnTo>
                  <a:pt x="444" y="28"/>
                </a:lnTo>
                <a:lnTo>
                  <a:pt x="443" y="28"/>
                </a:lnTo>
                <a:lnTo>
                  <a:pt x="442" y="27"/>
                </a:lnTo>
                <a:lnTo>
                  <a:pt x="440" y="26"/>
                </a:lnTo>
                <a:lnTo>
                  <a:pt x="440" y="24"/>
                </a:lnTo>
                <a:lnTo>
                  <a:pt x="439" y="23"/>
                </a:lnTo>
                <a:lnTo>
                  <a:pt x="438" y="22"/>
                </a:lnTo>
                <a:lnTo>
                  <a:pt x="436" y="22"/>
                </a:lnTo>
                <a:lnTo>
                  <a:pt x="435" y="21"/>
                </a:lnTo>
                <a:lnTo>
                  <a:pt x="436" y="19"/>
                </a:lnTo>
                <a:lnTo>
                  <a:pt x="439" y="18"/>
                </a:lnTo>
                <a:lnTo>
                  <a:pt x="440" y="19"/>
                </a:lnTo>
                <a:lnTo>
                  <a:pt x="442" y="19"/>
                </a:lnTo>
                <a:lnTo>
                  <a:pt x="443" y="19"/>
                </a:lnTo>
                <a:lnTo>
                  <a:pt x="444" y="21"/>
                </a:lnTo>
                <a:lnTo>
                  <a:pt x="447" y="21"/>
                </a:lnTo>
                <a:lnTo>
                  <a:pt x="447" y="22"/>
                </a:lnTo>
                <a:lnTo>
                  <a:pt x="448" y="22"/>
                </a:lnTo>
                <a:lnTo>
                  <a:pt x="449" y="22"/>
                </a:lnTo>
                <a:lnTo>
                  <a:pt x="452" y="22"/>
                </a:lnTo>
                <a:lnTo>
                  <a:pt x="453" y="22"/>
                </a:lnTo>
                <a:lnTo>
                  <a:pt x="455" y="22"/>
                </a:lnTo>
                <a:lnTo>
                  <a:pt x="460" y="18"/>
                </a:lnTo>
                <a:lnTo>
                  <a:pt x="461" y="21"/>
                </a:lnTo>
                <a:lnTo>
                  <a:pt x="463" y="23"/>
                </a:lnTo>
                <a:lnTo>
                  <a:pt x="464" y="26"/>
                </a:lnTo>
                <a:lnTo>
                  <a:pt x="465" y="28"/>
                </a:lnTo>
                <a:lnTo>
                  <a:pt x="466" y="31"/>
                </a:lnTo>
                <a:lnTo>
                  <a:pt x="468" y="34"/>
                </a:lnTo>
                <a:lnTo>
                  <a:pt x="469" y="36"/>
                </a:lnTo>
                <a:lnTo>
                  <a:pt x="470" y="39"/>
                </a:lnTo>
                <a:lnTo>
                  <a:pt x="472" y="41"/>
                </a:lnTo>
                <a:lnTo>
                  <a:pt x="473" y="45"/>
                </a:lnTo>
                <a:lnTo>
                  <a:pt x="474" y="48"/>
                </a:lnTo>
                <a:lnTo>
                  <a:pt x="476" y="51"/>
                </a:lnTo>
                <a:lnTo>
                  <a:pt x="477" y="53"/>
                </a:lnTo>
                <a:lnTo>
                  <a:pt x="480" y="55"/>
                </a:lnTo>
                <a:lnTo>
                  <a:pt x="481" y="57"/>
                </a:lnTo>
                <a:lnTo>
                  <a:pt x="482" y="60"/>
                </a:lnTo>
                <a:lnTo>
                  <a:pt x="483" y="62"/>
                </a:lnTo>
                <a:lnTo>
                  <a:pt x="485" y="65"/>
                </a:lnTo>
                <a:lnTo>
                  <a:pt x="487" y="68"/>
                </a:lnTo>
                <a:lnTo>
                  <a:pt x="489" y="70"/>
                </a:lnTo>
                <a:lnTo>
                  <a:pt x="490" y="73"/>
                </a:lnTo>
                <a:lnTo>
                  <a:pt x="491" y="75"/>
                </a:lnTo>
                <a:lnTo>
                  <a:pt x="493" y="78"/>
                </a:lnTo>
                <a:lnTo>
                  <a:pt x="494" y="81"/>
                </a:lnTo>
                <a:lnTo>
                  <a:pt x="497" y="83"/>
                </a:lnTo>
                <a:lnTo>
                  <a:pt x="498" y="85"/>
                </a:lnTo>
                <a:lnTo>
                  <a:pt x="499" y="87"/>
                </a:lnTo>
                <a:lnTo>
                  <a:pt x="501" y="91"/>
                </a:lnTo>
                <a:lnTo>
                  <a:pt x="502" y="92"/>
                </a:lnTo>
                <a:lnTo>
                  <a:pt x="503" y="96"/>
                </a:lnTo>
                <a:lnTo>
                  <a:pt x="504" y="98"/>
                </a:lnTo>
                <a:lnTo>
                  <a:pt x="506" y="102"/>
                </a:lnTo>
                <a:lnTo>
                  <a:pt x="508" y="103"/>
                </a:lnTo>
                <a:lnTo>
                  <a:pt x="510" y="106"/>
                </a:lnTo>
                <a:lnTo>
                  <a:pt x="512" y="107"/>
                </a:lnTo>
                <a:lnTo>
                  <a:pt x="516" y="108"/>
                </a:lnTo>
                <a:lnTo>
                  <a:pt x="519" y="108"/>
                </a:lnTo>
                <a:lnTo>
                  <a:pt x="523" y="110"/>
                </a:lnTo>
                <a:lnTo>
                  <a:pt x="525" y="111"/>
                </a:lnTo>
                <a:lnTo>
                  <a:pt x="527" y="111"/>
                </a:lnTo>
                <a:lnTo>
                  <a:pt x="528" y="112"/>
                </a:lnTo>
                <a:lnTo>
                  <a:pt x="531" y="113"/>
                </a:lnTo>
                <a:lnTo>
                  <a:pt x="532" y="115"/>
                </a:lnTo>
                <a:lnTo>
                  <a:pt x="533" y="119"/>
                </a:lnTo>
                <a:lnTo>
                  <a:pt x="535" y="121"/>
                </a:lnTo>
                <a:lnTo>
                  <a:pt x="536" y="124"/>
                </a:lnTo>
                <a:lnTo>
                  <a:pt x="538" y="125"/>
                </a:lnTo>
                <a:lnTo>
                  <a:pt x="542" y="125"/>
                </a:lnTo>
                <a:lnTo>
                  <a:pt x="546" y="127"/>
                </a:lnTo>
                <a:lnTo>
                  <a:pt x="549" y="128"/>
                </a:lnTo>
                <a:lnTo>
                  <a:pt x="552" y="129"/>
                </a:lnTo>
                <a:lnTo>
                  <a:pt x="553" y="132"/>
                </a:lnTo>
                <a:lnTo>
                  <a:pt x="555" y="133"/>
                </a:lnTo>
                <a:lnTo>
                  <a:pt x="557" y="136"/>
                </a:lnTo>
                <a:lnTo>
                  <a:pt x="559" y="137"/>
                </a:lnTo>
                <a:lnTo>
                  <a:pt x="561" y="140"/>
                </a:lnTo>
                <a:lnTo>
                  <a:pt x="563" y="142"/>
                </a:lnTo>
                <a:lnTo>
                  <a:pt x="563" y="145"/>
                </a:lnTo>
                <a:lnTo>
                  <a:pt x="565" y="149"/>
                </a:lnTo>
                <a:lnTo>
                  <a:pt x="566" y="150"/>
                </a:lnTo>
                <a:lnTo>
                  <a:pt x="570" y="151"/>
                </a:lnTo>
                <a:lnTo>
                  <a:pt x="574" y="151"/>
                </a:lnTo>
                <a:lnTo>
                  <a:pt x="578" y="151"/>
                </a:lnTo>
                <a:lnTo>
                  <a:pt x="582" y="153"/>
                </a:lnTo>
                <a:lnTo>
                  <a:pt x="584" y="153"/>
                </a:lnTo>
                <a:lnTo>
                  <a:pt x="587" y="154"/>
                </a:lnTo>
                <a:lnTo>
                  <a:pt x="590" y="157"/>
                </a:lnTo>
                <a:lnTo>
                  <a:pt x="593" y="157"/>
                </a:lnTo>
                <a:lnTo>
                  <a:pt x="596" y="158"/>
                </a:lnTo>
                <a:lnTo>
                  <a:pt x="599" y="161"/>
                </a:lnTo>
                <a:lnTo>
                  <a:pt x="601" y="162"/>
                </a:lnTo>
                <a:lnTo>
                  <a:pt x="604" y="163"/>
                </a:lnTo>
                <a:lnTo>
                  <a:pt x="605" y="164"/>
                </a:lnTo>
                <a:lnTo>
                  <a:pt x="607" y="167"/>
                </a:lnTo>
                <a:lnTo>
                  <a:pt x="609" y="170"/>
                </a:lnTo>
                <a:lnTo>
                  <a:pt x="610" y="172"/>
                </a:lnTo>
                <a:lnTo>
                  <a:pt x="613" y="174"/>
                </a:lnTo>
                <a:lnTo>
                  <a:pt x="616" y="176"/>
                </a:lnTo>
                <a:lnTo>
                  <a:pt x="617" y="179"/>
                </a:lnTo>
                <a:lnTo>
                  <a:pt x="617" y="182"/>
                </a:lnTo>
                <a:lnTo>
                  <a:pt x="618" y="185"/>
                </a:lnTo>
                <a:lnTo>
                  <a:pt x="618" y="188"/>
                </a:lnTo>
                <a:lnTo>
                  <a:pt x="620" y="192"/>
                </a:lnTo>
                <a:lnTo>
                  <a:pt x="620" y="196"/>
                </a:lnTo>
                <a:lnTo>
                  <a:pt x="620" y="199"/>
                </a:lnTo>
                <a:lnTo>
                  <a:pt x="620" y="204"/>
                </a:lnTo>
                <a:lnTo>
                  <a:pt x="620" y="205"/>
                </a:lnTo>
                <a:lnTo>
                  <a:pt x="620" y="206"/>
                </a:lnTo>
                <a:lnTo>
                  <a:pt x="618" y="210"/>
                </a:lnTo>
                <a:lnTo>
                  <a:pt x="622" y="212"/>
                </a:lnTo>
                <a:lnTo>
                  <a:pt x="625" y="212"/>
                </a:lnTo>
                <a:lnTo>
                  <a:pt x="627" y="213"/>
                </a:lnTo>
                <a:lnTo>
                  <a:pt x="629" y="216"/>
                </a:lnTo>
                <a:lnTo>
                  <a:pt x="630" y="218"/>
                </a:lnTo>
                <a:lnTo>
                  <a:pt x="631" y="221"/>
                </a:lnTo>
                <a:lnTo>
                  <a:pt x="635" y="222"/>
                </a:lnTo>
                <a:lnTo>
                  <a:pt x="638" y="223"/>
                </a:lnTo>
                <a:lnTo>
                  <a:pt x="642" y="223"/>
                </a:lnTo>
                <a:lnTo>
                  <a:pt x="643" y="226"/>
                </a:lnTo>
                <a:lnTo>
                  <a:pt x="646" y="229"/>
                </a:lnTo>
                <a:lnTo>
                  <a:pt x="646" y="231"/>
                </a:lnTo>
                <a:lnTo>
                  <a:pt x="647" y="235"/>
                </a:lnTo>
                <a:lnTo>
                  <a:pt x="647" y="238"/>
                </a:lnTo>
                <a:lnTo>
                  <a:pt x="647" y="243"/>
                </a:lnTo>
                <a:lnTo>
                  <a:pt x="647" y="247"/>
                </a:lnTo>
                <a:lnTo>
                  <a:pt x="647" y="250"/>
                </a:lnTo>
                <a:lnTo>
                  <a:pt x="647" y="254"/>
                </a:lnTo>
                <a:lnTo>
                  <a:pt x="648" y="257"/>
                </a:lnTo>
                <a:lnTo>
                  <a:pt x="650" y="260"/>
                </a:lnTo>
                <a:lnTo>
                  <a:pt x="654" y="260"/>
                </a:lnTo>
                <a:lnTo>
                  <a:pt x="658" y="261"/>
                </a:lnTo>
                <a:lnTo>
                  <a:pt x="659" y="263"/>
                </a:lnTo>
                <a:lnTo>
                  <a:pt x="660" y="265"/>
                </a:lnTo>
                <a:lnTo>
                  <a:pt x="662" y="269"/>
                </a:lnTo>
                <a:lnTo>
                  <a:pt x="662" y="273"/>
                </a:lnTo>
                <a:lnTo>
                  <a:pt x="662" y="277"/>
                </a:lnTo>
                <a:lnTo>
                  <a:pt x="662" y="281"/>
                </a:lnTo>
                <a:lnTo>
                  <a:pt x="662" y="285"/>
                </a:lnTo>
                <a:lnTo>
                  <a:pt x="660" y="288"/>
                </a:lnTo>
                <a:lnTo>
                  <a:pt x="658" y="289"/>
                </a:lnTo>
                <a:lnTo>
                  <a:pt x="655" y="290"/>
                </a:lnTo>
                <a:lnTo>
                  <a:pt x="652" y="291"/>
                </a:lnTo>
                <a:lnTo>
                  <a:pt x="650" y="293"/>
                </a:lnTo>
                <a:lnTo>
                  <a:pt x="647" y="294"/>
                </a:lnTo>
                <a:lnTo>
                  <a:pt x="645" y="295"/>
                </a:lnTo>
                <a:lnTo>
                  <a:pt x="641" y="295"/>
                </a:lnTo>
                <a:lnTo>
                  <a:pt x="638" y="297"/>
                </a:lnTo>
                <a:lnTo>
                  <a:pt x="635" y="298"/>
                </a:lnTo>
                <a:lnTo>
                  <a:pt x="633" y="299"/>
                </a:lnTo>
                <a:lnTo>
                  <a:pt x="630" y="301"/>
                </a:lnTo>
                <a:lnTo>
                  <a:pt x="629" y="303"/>
                </a:lnTo>
                <a:lnTo>
                  <a:pt x="626" y="305"/>
                </a:lnTo>
                <a:lnTo>
                  <a:pt x="624" y="306"/>
                </a:lnTo>
                <a:lnTo>
                  <a:pt x="620" y="307"/>
                </a:lnTo>
                <a:lnTo>
                  <a:pt x="616" y="306"/>
                </a:lnTo>
                <a:lnTo>
                  <a:pt x="612" y="306"/>
                </a:lnTo>
                <a:lnTo>
                  <a:pt x="608" y="307"/>
                </a:lnTo>
                <a:lnTo>
                  <a:pt x="608" y="311"/>
                </a:lnTo>
                <a:lnTo>
                  <a:pt x="608" y="315"/>
                </a:lnTo>
                <a:lnTo>
                  <a:pt x="607" y="318"/>
                </a:lnTo>
                <a:lnTo>
                  <a:pt x="604" y="319"/>
                </a:lnTo>
                <a:lnTo>
                  <a:pt x="601" y="320"/>
                </a:lnTo>
                <a:lnTo>
                  <a:pt x="599" y="323"/>
                </a:lnTo>
                <a:lnTo>
                  <a:pt x="597" y="324"/>
                </a:lnTo>
                <a:lnTo>
                  <a:pt x="595" y="327"/>
                </a:lnTo>
                <a:lnTo>
                  <a:pt x="592" y="328"/>
                </a:lnTo>
                <a:lnTo>
                  <a:pt x="588" y="328"/>
                </a:lnTo>
                <a:lnTo>
                  <a:pt x="584" y="328"/>
                </a:lnTo>
                <a:lnTo>
                  <a:pt x="582" y="329"/>
                </a:lnTo>
                <a:lnTo>
                  <a:pt x="580" y="332"/>
                </a:lnTo>
                <a:lnTo>
                  <a:pt x="579" y="336"/>
                </a:lnTo>
                <a:lnTo>
                  <a:pt x="579" y="339"/>
                </a:lnTo>
                <a:lnTo>
                  <a:pt x="579" y="343"/>
                </a:lnTo>
                <a:lnTo>
                  <a:pt x="582" y="345"/>
                </a:lnTo>
                <a:lnTo>
                  <a:pt x="583" y="346"/>
                </a:lnTo>
                <a:lnTo>
                  <a:pt x="586" y="349"/>
                </a:lnTo>
                <a:lnTo>
                  <a:pt x="588" y="350"/>
                </a:lnTo>
                <a:lnTo>
                  <a:pt x="591" y="352"/>
                </a:lnTo>
                <a:lnTo>
                  <a:pt x="592" y="354"/>
                </a:lnTo>
                <a:lnTo>
                  <a:pt x="591" y="358"/>
                </a:lnTo>
                <a:lnTo>
                  <a:pt x="591" y="362"/>
                </a:lnTo>
                <a:lnTo>
                  <a:pt x="591" y="366"/>
                </a:lnTo>
                <a:lnTo>
                  <a:pt x="590" y="370"/>
                </a:lnTo>
                <a:lnTo>
                  <a:pt x="587" y="371"/>
                </a:lnTo>
                <a:lnTo>
                  <a:pt x="586" y="373"/>
                </a:lnTo>
                <a:lnTo>
                  <a:pt x="583" y="374"/>
                </a:lnTo>
                <a:lnTo>
                  <a:pt x="580" y="375"/>
                </a:lnTo>
                <a:lnTo>
                  <a:pt x="578" y="378"/>
                </a:lnTo>
                <a:lnTo>
                  <a:pt x="578" y="380"/>
                </a:lnTo>
                <a:lnTo>
                  <a:pt x="578" y="383"/>
                </a:lnTo>
                <a:lnTo>
                  <a:pt x="580" y="386"/>
                </a:lnTo>
                <a:lnTo>
                  <a:pt x="582" y="388"/>
                </a:lnTo>
                <a:lnTo>
                  <a:pt x="583" y="391"/>
                </a:lnTo>
                <a:lnTo>
                  <a:pt x="583" y="395"/>
                </a:lnTo>
                <a:lnTo>
                  <a:pt x="584" y="397"/>
                </a:lnTo>
                <a:lnTo>
                  <a:pt x="583" y="401"/>
                </a:lnTo>
                <a:lnTo>
                  <a:pt x="584" y="405"/>
                </a:lnTo>
                <a:lnTo>
                  <a:pt x="584" y="409"/>
                </a:lnTo>
                <a:lnTo>
                  <a:pt x="584" y="413"/>
                </a:lnTo>
                <a:lnTo>
                  <a:pt x="584" y="417"/>
                </a:lnTo>
                <a:lnTo>
                  <a:pt x="586" y="420"/>
                </a:lnTo>
                <a:lnTo>
                  <a:pt x="586" y="424"/>
                </a:lnTo>
                <a:lnTo>
                  <a:pt x="586" y="428"/>
                </a:lnTo>
                <a:lnTo>
                  <a:pt x="587" y="430"/>
                </a:lnTo>
                <a:lnTo>
                  <a:pt x="588" y="434"/>
                </a:lnTo>
                <a:lnTo>
                  <a:pt x="590" y="437"/>
                </a:lnTo>
                <a:lnTo>
                  <a:pt x="590" y="439"/>
                </a:lnTo>
                <a:lnTo>
                  <a:pt x="591" y="442"/>
                </a:lnTo>
                <a:lnTo>
                  <a:pt x="592" y="446"/>
                </a:lnTo>
                <a:lnTo>
                  <a:pt x="591" y="450"/>
                </a:lnTo>
                <a:lnTo>
                  <a:pt x="591" y="454"/>
                </a:lnTo>
                <a:lnTo>
                  <a:pt x="591" y="455"/>
                </a:lnTo>
                <a:lnTo>
                  <a:pt x="591" y="458"/>
                </a:lnTo>
                <a:lnTo>
                  <a:pt x="591" y="462"/>
                </a:lnTo>
                <a:lnTo>
                  <a:pt x="590" y="464"/>
                </a:lnTo>
                <a:lnTo>
                  <a:pt x="590" y="468"/>
                </a:lnTo>
                <a:lnTo>
                  <a:pt x="588" y="472"/>
                </a:lnTo>
                <a:lnTo>
                  <a:pt x="588" y="476"/>
                </a:lnTo>
                <a:lnTo>
                  <a:pt x="588" y="480"/>
                </a:lnTo>
                <a:lnTo>
                  <a:pt x="588" y="483"/>
                </a:lnTo>
                <a:lnTo>
                  <a:pt x="590" y="485"/>
                </a:lnTo>
                <a:lnTo>
                  <a:pt x="591" y="488"/>
                </a:lnTo>
                <a:lnTo>
                  <a:pt x="592" y="490"/>
                </a:lnTo>
                <a:lnTo>
                  <a:pt x="593" y="493"/>
                </a:lnTo>
                <a:lnTo>
                  <a:pt x="595" y="497"/>
                </a:lnTo>
                <a:lnTo>
                  <a:pt x="596" y="500"/>
                </a:lnTo>
                <a:lnTo>
                  <a:pt x="597" y="502"/>
                </a:lnTo>
                <a:lnTo>
                  <a:pt x="599" y="506"/>
                </a:lnTo>
                <a:lnTo>
                  <a:pt x="599" y="509"/>
                </a:lnTo>
                <a:lnTo>
                  <a:pt x="599" y="513"/>
                </a:lnTo>
                <a:lnTo>
                  <a:pt x="599" y="517"/>
                </a:lnTo>
                <a:lnTo>
                  <a:pt x="599" y="521"/>
                </a:lnTo>
                <a:lnTo>
                  <a:pt x="597" y="524"/>
                </a:lnTo>
                <a:lnTo>
                  <a:pt x="597" y="528"/>
                </a:lnTo>
                <a:lnTo>
                  <a:pt x="597" y="532"/>
                </a:lnTo>
                <a:lnTo>
                  <a:pt x="597" y="536"/>
                </a:lnTo>
                <a:lnTo>
                  <a:pt x="597" y="540"/>
                </a:lnTo>
                <a:lnTo>
                  <a:pt x="596" y="544"/>
                </a:lnTo>
                <a:lnTo>
                  <a:pt x="596" y="548"/>
                </a:lnTo>
                <a:lnTo>
                  <a:pt x="596" y="551"/>
                </a:lnTo>
                <a:lnTo>
                  <a:pt x="595" y="555"/>
                </a:lnTo>
                <a:lnTo>
                  <a:pt x="596" y="557"/>
                </a:lnTo>
                <a:lnTo>
                  <a:pt x="595" y="562"/>
                </a:lnTo>
                <a:lnTo>
                  <a:pt x="595" y="566"/>
                </a:lnTo>
                <a:lnTo>
                  <a:pt x="596" y="569"/>
                </a:lnTo>
                <a:lnTo>
                  <a:pt x="597" y="573"/>
                </a:lnTo>
                <a:lnTo>
                  <a:pt x="599" y="576"/>
                </a:lnTo>
                <a:lnTo>
                  <a:pt x="600" y="577"/>
                </a:lnTo>
                <a:lnTo>
                  <a:pt x="601" y="579"/>
                </a:lnTo>
                <a:lnTo>
                  <a:pt x="603" y="582"/>
                </a:lnTo>
                <a:lnTo>
                  <a:pt x="603" y="586"/>
                </a:lnTo>
                <a:lnTo>
                  <a:pt x="603" y="589"/>
                </a:lnTo>
                <a:lnTo>
                  <a:pt x="601" y="593"/>
                </a:lnTo>
                <a:lnTo>
                  <a:pt x="600" y="594"/>
                </a:lnTo>
                <a:lnTo>
                  <a:pt x="599" y="596"/>
                </a:lnTo>
                <a:lnTo>
                  <a:pt x="597" y="600"/>
                </a:lnTo>
                <a:lnTo>
                  <a:pt x="597" y="603"/>
                </a:lnTo>
                <a:lnTo>
                  <a:pt x="597" y="607"/>
                </a:lnTo>
                <a:lnTo>
                  <a:pt x="597" y="611"/>
                </a:lnTo>
                <a:lnTo>
                  <a:pt x="599" y="613"/>
                </a:lnTo>
                <a:lnTo>
                  <a:pt x="599" y="617"/>
                </a:lnTo>
                <a:lnTo>
                  <a:pt x="600" y="620"/>
                </a:lnTo>
                <a:lnTo>
                  <a:pt x="600" y="624"/>
                </a:lnTo>
                <a:lnTo>
                  <a:pt x="601" y="627"/>
                </a:lnTo>
                <a:lnTo>
                  <a:pt x="603" y="629"/>
                </a:lnTo>
                <a:lnTo>
                  <a:pt x="603" y="632"/>
                </a:lnTo>
                <a:lnTo>
                  <a:pt x="600" y="631"/>
                </a:lnTo>
                <a:lnTo>
                  <a:pt x="596" y="629"/>
                </a:lnTo>
                <a:lnTo>
                  <a:pt x="593" y="628"/>
                </a:lnTo>
                <a:lnTo>
                  <a:pt x="590" y="628"/>
                </a:lnTo>
                <a:lnTo>
                  <a:pt x="586" y="629"/>
                </a:lnTo>
                <a:lnTo>
                  <a:pt x="583" y="629"/>
                </a:lnTo>
                <a:lnTo>
                  <a:pt x="582" y="632"/>
                </a:lnTo>
                <a:lnTo>
                  <a:pt x="579" y="634"/>
                </a:lnTo>
                <a:lnTo>
                  <a:pt x="578"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3" y="682"/>
                </a:lnTo>
                <a:lnTo>
                  <a:pt x="571" y="684"/>
                </a:lnTo>
                <a:lnTo>
                  <a:pt x="569" y="685"/>
                </a:lnTo>
                <a:lnTo>
                  <a:pt x="566" y="687"/>
                </a:lnTo>
                <a:lnTo>
                  <a:pt x="562" y="688"/>
                </a:lnTo>
                <a:lnTo>
                  <a:pt x="558" y="688"/>
                </a:lnTo>
                <a:lnTo>
                  <a:pt x="555" y="688"/>
                </a:lnTo>
                <a:lnTo>
                  <a:pt x="552" y="689"/>
                </a:lnTo>
                <a:lnTo>
                  <a:pt x="550" y="691"/>
                </a:lnTo>
                <a:lnTo>
                  <a:pt x="548" y="693"/>
                </a:lnTo>
                <a:lnTo>
                  <a:pt x="545" y="695"/>
                </a:lnTo>
                <a:lnTo>
                  <a:pt x="542" y="696"/>
                </a:lnTo>
                <a:lnTo>
                  <a:pt x="540" y="697"/>
                </a:lnTo>
                <a:lnTo>
                  <a:pt x="538" y="700"/>
                </a:lnTo>
                <a:lnTo>
                  <a:pt x="538" y="701"/>
                </a:lnTo>
                <a:lnTo>
                  <a:pt x="537" y="704"/>
                </a:lnTo>
                <a:lnTo>
                  <a:pt x="537" y="706"/>
                </a:lnTo>
                <a:lnTo>
                  <a:pt x="536" y="710"/>
                </a:lnTo>
                <a:lnTo>
                  <a:pt x="536" y="713"/>
                </a:lnTo>
                <a:lnTo>
                  <a:pt x="535" y="717"/>
                </a:lnTo>
                <a:lnTo>
                  <a:pt x="535" y="721"/>
                </a:lnTo>
                <a:lnTo>
                  <a:pt x="535" y="725"/>
                </a:lnTo>
                <a:lnTo>
                  <a:pt x="535" y="729"/>
                </a:lnTo>
                <a:lnTo>
                  <a:pt x="533" y="733"/>
                </a:lnTo>
                <a:lnTo>
                  <a:pt x="535" y="737"/>
                </a:lnTo>
                <a:lnTo>
                  <a:pt x="535" y="740"/>
                </a:lnTo>
                <a:lnTo>
                  <a:pt x="535" y="743"/>
                </a:lnTo>
                <a:lnTo>
                  <a:pt x="535" y="747"/>
                </a:lnTo>
                <a:lnTo>
                  <a:pt x="536" y="751"/>
                </a:lnTo>
                <a:lnTo>
                  <a:pt x="536" y="754"/>
                </a:lnTo>
                <a:lnTo>
                  <a:pt x="537" y="757"/>
                </a:lnTo>
                <a:lnTo>
                  <a:pt x="536" y="761"/>
                </a:lnTo>
                <a:lnTo>
                  <a:pt x="536" y="765"/>
                </a:lnTo>
                <a:lnTo>
                  <a:pt x="535" y="769"/>
                </a:lnTo>
                <a:lnTo>
                  <a:pt x="533" y="772"/>
                </a:lnTo>
                <a:lnTo>
                  <a:pt x="532" y="774"/>
                </a:lnTo>
                <a:lnTo>
                  <a:pt x="533" y="776"/>
                </a:lnTo>
                <a:lnTo>
                  <a:pt x="536" y="778"/>
                </a:lnTo>
                <a:lnTo>
                  <a:pt x="538" y="780"/>
                </a:lnTo>
                <a:lnTo>
                  <a:pt x="540" y="781"/>
                </a:lnTo>
                <a:lnTo>
                  <a:pt x="542" y="784"/>
                </a:lnTo>
                <a:lnTo>
                  <a:pt x="544" y="786"/>
                </a:lnTo>
                <a:lnTo>
                  <a:pt x="544" y="790"/>
                </a:lnTo>
                <a:lnTo>
                  <a:pt x="544" y="794"/>
                </a:lnTo>
                <a:lnTo>
                  <a:pt x="545" y="797"/>
                </a:lnTo>
                <a:lnTo>
                  <a:pt x="546" y="799"/>
                </a:lnTo>
                <a:lnTo>
                  <a:pt x="549" y="802"/>
                </a:lnTo>
                <a:lnTo>
                  <a:pt x="550" y="803"/>
                </a:lnTo>
                <a:lnTo>
                  <a:pt x="552" y="806"/>
                </a:lnTo>
                <a:lnTo>
                  <a:pt x="554" y="807"/>
                </a:lnTo>
                <a:lnTo>
                  <a:pt x="557" y="810"/>
                </a:lnTo>
                <a:lnTo>
                  <a:pt x="558" y="811"/>
                </a:lnTo>
                <a:lnTo>
                  <a:pt x="561" y="814"/>
                </a:lnTo>
                <a:lnTo>
                  <a:pt x="562" y="816"/>
                </a:lnTo>
                <a:lnTo>
                  <a:pt x="565" y="818"/>
                </a:lnTo>
                <a:lnTo>
                  <a:pt x="567" y="819"/>
                </a:lnTo>
                <a:lnTo>
                  <a:pt x="573" y="819"/>
                </a:lnTo>
                <a:lnTo>
                  <a:pt x="575" y="819"/>
                </a:lnTo>
                <a:lnTo>
                  <a:pt x="579" y="818"/>
                </a:lnTo>
                <a:lnTo>
                  <a:pt x="583" y="818"/>
                </a:lnTo>
                <a:lnTo>
                  <a:pt x="586" y="818"/>
                </a:lnTo>
                <a:lnTo>
                  <a:pt x="590" y="816"/>
                </a:lnTo>
                <a:lnTo>
                  <a:pt x="592" y="815"/>
                </a:lnTo>
                <a:lnTo>
                  <a:pt x="595" y="814"/>
                </a:lnTo>
                <a:lnTo>
                  <a:pt x="599" y="812"/>
                </a:lnTo>
                <a:lnTo>
                  <a:pt x="601" y="812"/>
                </a:lnTo>
                <a:lnTo>
                  <a:pt x="604" y="811"/>
                </a:lnTo>
                <a:lnTo>
                  <a:pt x="608" y="810"/>
                </a:lnTo>
                <a:lnTo>
                  <a:pt x="610" y="809"/>
                </a:lnTo>
                <a:lnTo>
                  <a:pt x="613" y="810"/>
                </a:lnTo>
                <a:lnTo>
                  <a:pt x="614" y="812"/>
                </a:lnTo>
                <a:lnTo>
                  <a:pt x="616" y="816"/>
                </a:lnTo>
                <a:lnTo>
                  <a:pt x="616" y="819"/>
                </a:lnTo>
                <a:lnTo>
                  <a:pt x="616" y="823"/>
                </a:lnTo>
                <a:lnTo>
                  <a:pt x="617" y="828"/>
                </a:lnTo>
                <a:lnTo>
                  <a:pt x="616" y="831"/>
                </a:lnTo>
                <a:lnTo>
                  <a:pt x="617" y="835"/>
                </a:lnTo>
                <a:lnTo>
                  <a:pt x="617" y="839"/>
                </a:lnTo>
                <a:lnTo>
                  <a:pt x="617" y="841"/>
                </a:lnTo>
                <a:lnTo>
                  <a:pt x="618" y="845"/>
                </a:lnTo>
                <a:lnTo>
                  <a:pt x="620" y="848"/>
                </a:lnTo>
                <a:lnTo>
                  <a:pt x="621" y="850"/>
                </a:lnTo>
                <a:lnTo>
                  <a:pt x="622" y="853"/>
                </a:lnTo>
                <a:lnTo>
                  <a:pt x="624" y="857"/>
                </a:lnTo>
                <a:lnTo>
                  <a:pt x="624" y="860"/>
                </a:lnTo>
                <a:lnTo>
                  <a:pt x="625" y="864"/>
                </a:lnTo>
                <a:lnTo>
                  <a:pt x="625" y="867"/>
                </a:lnTo>
                <a:lnTo>
                  <a:pt x="624" y="870"/>
                </a:lnTo>
                <a:lnTo>
                  <a:pt x="622" y="873"/>
                </a:lnTo>
                <a:lnTo>
                  <a:pt x="621" y="875"/>
                </a:lnTo>
                <a:lnTo>
                  <a:pt x="618" y="878"/>
                </a:lnTo>
                <a:lnTo>
                  <a:pt x="616" y="879"/>
                </a:lnTo>
                <a:lnTo>
                  <a:pt x="614" y="882"/>
                </a:lnTo>
                <a:lnTo>
                  <a:pt x="613" y="886"/>
                </a:lnTo>
                <a:lnTo>
                  <a:pt x="613" y="888"/>
                </a:lnTo>
                <a:lnTo>
                  <a:pt x="612" y="892"/>
                </a:lnTo>
                <a:lnTo>
                  <a:pt x="612" y="895"/>
                </a:lnTo>
                <a:lnTo>
                  <a:pt x="610" y="899"/>
                </a:lnTo>
                <a:lnTo>
                  <a:pt x="610" y="903"/>
                </a:lnTo>
                <a:lnTo>
                  <a:pt x="610" y="907"/>
                </a:lnTo>
                <a:lnTo>
                  <a:pt x="610" y="911"/>
                </a:lnTo>
                <a:lnTo>
                  <a:pt x="609" y="915"/>
                </a:lnTo>
                <a:lnTo>
                  <a:pt x="609" y="918"/>
                </a:lnTo>
                <a:lnTo>
                  <a:pt x="609" y="921"/>
                </a:lnTo>
                <a:lnTo>
                  <a:pt x="609" y="925"/>
                </a:lnTo>
                <a:lnTo>
                  <a:pt x="608" y="928"/>
                </a:lnTo>
                <a:lnTo>
                  <a:pt x="608" y="932"/>
                </a:lnTo>
                <a:lnTo>
                  <a:pt x="607" y="934"/>
                </a:lnTo>
                <a:lnTo>
                  <a:pt x="605" y="937"/>
                </a:lnTo>
                <a:lnTo>
                  <a:pt x="603" y="939"/>
                </a:lnTo>
                <a:lnTo>
                  <a:pt x="600" y="941"/>
                </a:lnTo>
                <a:lnTo>
                  <a:pt x="599" y="943"/>
                </a:lnTo>
                <a:lnTo>
                  <a:pt x="596" y="945"/>
                </a:lnTo>
                <a:lnTo>
                  <a:pt x="595" y="947"/>
                </a:lnTo>
                <a:lnTo>
                  <a:pt x="593" y="951"/>
                </a:lnTo>
                <a:lnTo>
                  <a:pt x="593" y="954"/>
                </a:lnTo>
                <a:lnTo>
                  <a:pt x="592" y="958"/>
                </a:lnTo>
                <a:lnTo>
                  <a:pt x="592" y="962"/>
                </a:lnTo>
                <a:lnTo>
                  <a:pt x="592" y="966"/>
                </a:lnTo>
                <a:lnTo>
                  <a:pt x="592" y="970"/>
                </a:lnTo>
                <a:lnTo>
                  <a:pt x="592" y="972"/>
                </a:lnTo>
                <a:lnTo>
                  <a:pt x="592" y="976"/>
                </a:lnTo>
                <a:lnTo>
                  <a:pt x="595" y="979"/>
                </a:lnTo>
                <a:lnTo>
                  <a:pt x="596" y="981"/>
                </a:lnTo>
                <a:lnTo>
                  <a:pt x="596" y="984"/>
                </a:lnTo>
                <a:lnTo>
                  <a:pt x="597" y="988"/>
                </a:lnTo>
                <a:lnTo>
                  <a:pt x="597" y="992"/>
                </a:lnTo>
                <a:lnTo>
                  <a:pt x="596" y="996"/>
                </a:lnTo>
                <a:lnTo>
                  <a:pt x="596" y="998"/>
                </a:lnTo>
                <a:lnTo>
                  <a:pt x="595" y="1002"/>
                </a:lnTo>
                <a:lnTo>
                  <a:pt x="593" y="1005"/>
                </a:lnTo>
                <a:lnTo>
                  <a:pt x="592" y="1008"/>
                </a:lnTo>
                <a:lnTo>
                  <a:pt x="592" y="1011"/>
                </a:lnTo>
                <a:lnTo>
                  <a:pt x="591" y="1015"/>
                </a:lnTo>
                <a:lnTo>
                  <a:pt x="591" y="1019"/>
                </a:lnTo>
                <a:lnTo>
                  <a:pt x="591" y="1022"/>
                </a:lnTo>
                <a:lnTo>
                  <a:pt x="591" y="1027"/>
                </a:lnTo>
                <a:lnTo>
                  <a:pt x="591" y="1031"/>
                </a:lnTo>
                <a:lnTo>
                  <a:pt x="591" y="1035"/>
                </a:lnTo>
                <a:lnTo>
                  <a:pt x="590" y="1038"/>
                </a:lnTo>
                <a:lnTo>
                  <a:pt x="588" y="1040"/>
                </a:lnTo>
                <a:lnTo>
                  <a:pt x="586" y="1042"/>
                </a:lnTo>
                <a:lnTo>
                  <a:pt x="584" y="1044"/>
                </a:lnTo>
                <a:lnTo>
                  <a:pt x="583" y="1047"/>
                </a:lnTo>
                <a:lnTo>
                  <a:pt x="580" y="1049"/>
                </a:lnTo>
                <a:lnTo>
                  <a:pt x="579" y="1051"/>
                </a:lnTo>
                <a:lnTo>
                  <a:pt x="575" y="1052"/>
                </a:lnTo>
                <a:lnTo>
                  <a:pt x="571" y="1052"/>
                </a:lnTo>
                <a:lnTo>
                  <a:pt x="567" y="1052"/>
                </a:lnTo>
                <a:lnTo>
                  <a:pt x="563" y="1052"/>
                </a:lnTo>
                <a:lnTo>
                  <a:pt x="559" y="1052"/>
                </a:lnTo>
                <a:lnTo>
                  <a:pt x="557" y="1052"/>
                </a:lnTo>
                <a:lnTo>
                  <a:pt x="554" y="1055"/>
                </a:lnTo>
                <a:lnTo>
                  <a:pt x="552" y="1056"/>
                </a:lnTo>
                <a:lnTo>
                  <a:pt x="549" y="1057"/>
                </a:lnTo>
                <a:lnTo>
                  <a:pt x="546" y="1059"/>
                </a:lnTo>
                <a:lnTo>
                  <a:pt x="544" y="1059"/>
                </a:lnTo>
                <a:lnTo>
                  <a:pt x="540" y="1057"/>
                </a:lnTo>
                <a:lnTo>
                  <a:pt x="537" y="1059"/>
                </a:lnTo>
                <a:lnTo>
                  <a:pt x="536" y="1061"/>
                </a:lnTo>
                <a:lnTo>
                  <a:pt x="535" y="1064"/>
                </a:lnTo>
                <a:lnTo>
                  <a:pt x="536" y="1066"/>
                </a:lnTo>
                <a:lnTo>
                  <a:pt x="536" y="1068"/>
                </a:lnTo>
                <a:lnTo>
                  <a:pt x="536" y="1070"/>
                </a:lnTo>
                <a:lnTo>
                  <a:pt x="537" y="1073"/>
                </a:lnTo>
                <a:lnTo>
                  <a:pt x="538" y="1076"/>
                </a:lnTo>
                <a:lnTo>
                  <a:pt x="541" y="1077"/>
                </a:lnTo>
                <a:lnTo>
                  <a:pt x="544" y="1078"/>
                </a:lnTo>
                <a:lnTo>
                  <a:pt x="548" y="1079"/>
                </a:lnTo>
                <a:lnTo>
                  <a:pt x="550" y="1081"/>
                </a:lnTo>
                <a:lnTo>
                  <a:pt x="554" y="1081"/>
                </a:lnTo>
                <a:lnTo>
                  <a:pt x="557" y="1082"/>
                </a:lnTo>
                <a:lnTo>
                  <a:pt x="559" y="1085"/>
                </a:lnTo>
                <a:lnTo>
                  <a:pt x="561" y="1086"/>
                </a:lnTo>
                <a:lnTo>
                  <a:pt x="562" y="1089"/>
                </a:lnTo>
                <a:lnTo>
                  <a:pt x="563" y="1091"/>
                </a:lnTo>
                <a:lnTo>
                  <a:pt x="565" y="1095"/>
                </a:lnTo>
                <a:lnTo>
                  <a:pt x="563" y="1099"/>
                </a:lnTo>
                <a:lnTo>
                  <a:pt x="563" y="1103"/>
                </a:lnTo>
                <a:lnTo>
                  <a:pt x="563" y="1107"/>
                </a:lnTo>
                <a:lnTo>
                  <a:pt x="562" y="1110"/>
                </a:lnTo>
                <a:lnTo>
                  <a:pt x="561" y="1114"/>
                </a:lnTo>
                <a:lnTo>
                  <a:pt x="559" y="1116"/>
                </a:lnTo>
                <a:lnTo>
                  <a:pt x="558" y="1117"/>
                </a:lnTo>
                <a:lnTo>
                  <a:pt x="555" y="1120"/>
                </a:lnTo>
                <a:lnTo>
                  <a:pt x="554" y="1121"/>
                </a:lnTo>
                <a:lnTo>
                  <a:pt x="552" y="1123"/>
                </a:lnTo>
                <a:lnTo>
                  <a:pt x="549" y="1125"/>
                </a:lnTo>
                <a:lnTo>
                  <a:pt x="549" y="1129"/>
                </a:lnTo>
                <a:lnTo>
                  <a:pt x="549" y="1133"/>
                </a:lnTo>
                <a:lnTo>
                  <a:pt x="546" y="1136"/>
                </a:lnTo>
                <a:lnTo>
                  <a:pt x="546" y="1138"/>
                </a:lnTo>
                <a:lnTo>
                  <a:pt x="546" y="1141"/>
                </a:lnTo>
                <a:lnTo>
                  <a:pt x="546" y="1145"/>
                </a:lnTo>
                <a:lnTo>
                  <a:pt x="545" y="1148"/>
                </a:lnTo>
                <a:lnTo>
                  <a:pt x="548" y="1150"/>
                </a:lnTo>
                <a:lnTo>
                  <a:pt x="550" y="1150"/>
                </a:lnTo>
                <a:lnTo>
                  <a:pt x="554" y="1150"/>
                </a:lnTo>
                <a:lnTo>
                  <a:pt x="557" y="1151"/>
                </a:lnTo>
                <a:lnTo>
                  <a:pt x="561" y="1153"/>
                </a:lnTo>
                <a:lnTo>
                  <a:pt x="563" y="1154"/>
                </a:lnTo>
                <a:lnTo>
                  <a:pt x="566" y="1155"/>
                </a:lnTo>
                <a:lnTo>
                  <a:pt x="569" y="1157"/>
                </a:lnTo>
                <a:lnTo>
                  <a:pt x="570" y="1159"/>
                </a:lnTo>
                <a:lnTo>
                  <a:pt x="570" y="1163"/>
                </a:lnTo>
                <a:lnTo>
                  <a:pt x="570" y="1166"/>
                </a:lnTo>
                <a:lnTo>
                  <a:pt x="571" y="1170"/>
                </a:lnTo>
                <a:lnTo>
                  <a:pt x="574" y="1172"/>
                </a:lnTo>
                <a:lnTo>
                  <a:pt x="574" y="1175"/>
                </a:lnTo>
                <a:lnTo>
                  <a:pt x="575" y="1178"/>
                </a:lnTo>
                <a:lnTo>
                  <a:pt x="576" y="1182"/>
                </a:lnTo>
                <a:lnTo>
                  <a:pt x="576" y="1184"/>
                </a:lnTo>
                <a:lnTo>
                  <a:pt x="576" y="1187"/>
                </a:lnTo>
                <a:lnTo>
                  <a:pt x="576" y="1188"/>
                </a:lnTo>
                <a:lnTo>
                  <a:pt x="580" y="1189"/>
                </a:lnTo>
                <a:lnTo>
                  <a:pt x="583" y="1189"/>
                </a:lnTo>
                <a:lnTo>
                  <a:pt x="586" y="1191"/>
                </a:lnTo>
                <a:lnTo>
                  <a:pt x="587" y="1193"/>
                </a:lnTo>
                <a:lnTo>
                  <a:pt x="590" y="1195"/>
                </a:lnTo>
                <a:lnTo>
                  <a:pt x="592" y="1196"/>
                </a:lnTo>
                <a:lnTo>
                  <a:pt x="595" y="1196"/>
                </a:lnTo>
                <a:lnTo>
                  <a:pt x="599" y="1195"/>
                </a:lnTo>
                <a:lnTo>
                  <a:pt x="601" y="1197"/>
                </a:lnTo>
                <a:lnTo>
                  <a:pt x="604" y="1199"/>
                </a:lnTo>
                <a:lnTo>
                  <a:pt x="607" y="1200"/>
                </a:lnTo>
                <a:lnTo>
                  <a:pt x="609" y="1201"/>
                </a:lnTo>
                <a:lnTo>
                  <a:pt x="612" y="1203"/>
                </a:lnTo>
                <a:lnTo>
                  <a:pt x="613" y="1205"/>
                </a:lnTo>
                <a:lnTo>
                  <a:pt x="614" y="1208"/>
                </a:lnTo>
                <a:lnTo>
                  <a:pt x="614" y="1212"/>
                </a:lnTo>
                <a:lnTo>
                  <a:pt x="616" y="1214"/>
                </a:lnTo>
                <a:lnTo>
                  <a:pt x="616" y="1220"/>
                </a:lnTo>
                <a:lnTo>
                  <a:pt x="616" y="1223"/>
                </a:lnTo>
                <a:lnTo>
                  <a:pt x="614" y="1226"/>
                </a:lnTo>
                <a:lnTo>
                  <a:pt x="614" y="1230"/>
                </a:lnTo>
                <a:lnTo>
                  <a:pt x="614" y="1234"/>
                </a:lnTo>
                <a:lnTo>
                  <a:pt x="613" y="1238"/>
                </a:lnTo>
                <a:lnTo>
                  <a:pt x="613" y="1242"/>
                </a:lnTo>
                <a:lnTo>
                  <a:pt x="613" y="1243"/>
                </a:lnTo>
                <a:lnTo>
                  <a:pt x="613" y="1246"/>
                </a:lnTo>
                <a:lnTo>
                  <a:pt x="612" y="1250"/>
                </a:lnTo>
                <a:lnTo>
                  <a:pt x="610" y="1252"/>
                </a:lnTo>
                <a:lnTo>
                  <a:pt x="610" y="1256"/>
                </a:lnTo>
                <a:lnTo>
                  <a:pt x="612" y="1260"/>
                </a:lnTo>
                <a:lnTo>
                  <a:pt x="613" y="1263"/>
                </a:lnTo>
                <a:lnTo>
                  <a:pt x="614" y="1265"/>
                </a:lnTo>
                <a:lnTo>
                  <a:pt x="616" y="1267"/>
                </a:lnTo>
                <a:lnTo>
                  <a:pt x="618" y="1269"/>
                </a:lnTo>
                <a:lnTo>
                  <a:pt x="618" y="1272"/>
                </a:lnTo>
                <a:lnTo>
                  <a:pt x="620" y="1276"/>
                </a:lnTo>
                <a:lnTo>
                  <a:pt x="622" y="1277"/>
                </a:lnTo>
                <a:lnTo>
                  <a:pt x="625" y="1277"/>
                </a:lnTo>
                <a:lnTo>
                  <a:pt x="629" y="1276"/>
                </a:lnTo>
                <a:lnTo>
                  <a:pt x="630" y="1278"/>
                </a:lnTo>
                <a:lnTo>
                  <a:pt x="633" y="1280"/>
                </a:lnTo>
                <a:lnTo>
                  <a:pt x="634" y="1282"/>
                </a:lnTo>
                <a:lnTo>
                  <a:pt x="635" y="1285"/>
                </a:lnTo>
                <a:lnTo>
                  <a:pt x="635" y="1289"/>
                </a:lnTo>
                <a:lnTo>
                  <a:pt x="637" y="1288"/>
                </a:lnTo>
                <a:lnTo>
                  <a:pt x="639" y="1289"/>
                </a:lnTo>
                <a:lnTo>
                  <a:pt x="642" y="1290"/>
                </a:lnTo>
                <a:lnTo>
                  <a:pt x="645" y="1292"/>
                </a:lnTo>
                <a:lnTo>
                  <a:pt x="648" y="1292"/>
                </a:lnTo>
                <a:lnTo>
                  <a:pt x="652" y="1292"/>
                </a:lnTo>
                <a:lnTo>
                  <a:pt x="655" y="1292"/>
                </a:lnTo>
                <a:lnTo>
                  <a:pt x="659" y="1290"/>
                </a:lnTo>
                <a:lnTo>
                  <a:pt x="663" y="1290"/>
                </a:lnTo>
                <a:lnTo>
                  <a:pt x="667" y="1292"/>
                </a:lnTo>
                <a:lnTo>
                  <a:pt x="668" y="1293"/>
                </a:lnTo>
                <a:lnTo>
                  <a:pt x="669" y="1295"/>
                </a:lnTo>
                <a:lnTo>
                  <a:pt x="671" y="1298"/>
                </a:lnTo>
                <a:lnTo>
                  <a:pt x="672" y="1302"/>
                </a:lnTo>
                <a:lnTo>
                  <a:pt x="672" y="1306"/>
                </a:lnTo>
                <a:lnTo>
                  <a:pt x="671" y="1309"/>
                </a:lnTo>
                <a:lnTo>
                  <a:pt x="669" y="1311"/>
                </a:lnTo>
                <a:lnTo>
                  <a:pt x="667" y="1313"/>
                </a:lnTo>
                <a:lnTo>
                  <a:pt x="664" y="1314"/>
                </a:lnTo>
                <a:lnTo>
                  <a:pt x="663" y="1316"/>
                </a:lnTo>
                <a:lnTo>
                  <a:pt x="660" y="1318"/>
                </a:lnTo>
                <a:lnTo>
                  <a:pt x="659" y="1320"/>
                </a:lnTo>
                <a:lnTo>
                  <a:pt x="658" y="1324"/>
                </a:lnTo>
                <a:lnTo>
                  <a:pt x="658" y="1327"/>
                </a:lnTo>
                <a:lnTo>
                  <a:pt x="659" y="1331"/>
                </a:lnTo>
                <a:lnTo>
                  <a:pt x="659" y="1333"/>
                </a:lnTo>
                <a:lnTo>
                  <a:pt x="659" y="1336"/>
                </a:lnTo>
                <a:lnTo>
                  <a:pt x="660" y="1340"/>
                </a:lnTo>
                <a:lnTo>
                  <a:pt x="662" y="1343"/>
                </a:lnTo>
                <a:lnTo>
                  <a:pt x="663" y="1345"/>
                </a:lnTo>
                <a:lnTo>
                  <a:pt x="664" y="1348"/>
                </a:lnTo>
                <a:lnTo>
                  <a:pt x="667" y="1349"/>
                </a:lnTo>
                <a:lnTo>
                  <a:pt x="668" y="1352"/>
                </a:lnTo>
                <a:lnTo>
                  <a:pt x="671" y="1353"/>
                </a:lnTo>
                <a:lnTo>
                  <a:pt x="672" y="1356"/>
                </a:lnTo>
                <a:lnTo>
                  <a:pt x="673" y="1358"/>
                </a:lnTo>
                <a:lnTo>
                  <a:pt x="675" y="1361"/>
                </a:lnTo>
                <a:lnTo>
                  <a:pt x="676" y="1364"/>
                </a:lnTo>
                <a:lnTo>
                  <a:pt x="677" y="1366"/>
                </a:lnTo>
                <a:lnTo>
                  <a:pt x="679" y="1370"/>
                </a:lnTo>
                <a:lnTo>
                  <a:pt x="680" y="1373"/>
                </a:lnTo>
                <a:lnTo>
                  <a:pt x="681" y="1375"/>
                </a:lnTo>
                <a:lnTo>
                  <a:pt x="684" y="1377"/>
                </a:lnTo>
                <a:lnTo>
                  <a:pt x="685" y="1379"/>
                </a:lnTo>
                <a:lnTo>
                  <a:pt x="688" y="1381"/>
                </a:lnTo>
                <a:lnTo>
                  <a:pt x="689" y="1383"/>
                </a:lnTo>
                <a:lnTo>
                  <a:pt x="692" y="1384"/>
                </a:lnTo>
                <a:lnTo>
                  <a:pt x="693" y="1387"/>
                </a:lnTo>
                <a:lnTo>
                  <a:pt x="694" y="1390"/>
                </a:lnTo>
                <a:lnTo>
                  <a:pt x="697" y="1392"/>
                </a:lnTo>
                <a:lnTo>
                  <a:pt x="698" y="1394"/>
                </a:lnTo>
                <a:lnTo>
                  <a:pt x="702" y="1395"/>
                </a:lnTo>
                <a:lnTo>
                  <a:pt x="705" y="1396"/>
                </a:lnTo>
                <a:lnTo>
                  <a:pt x="709" y="1396"/>
                </a:lnTo>
                <a:lnTo>
                  <a:pt x="711" y="1398"/>
                </a:lnTo>
                <a:lnTo>
                  <a:pt x="714" y="1399"/>
                </a:lnTo>
                <a:lnTo>
                  <a:pt x="718" y="1400"/>
                </a:lnTo>
                <a:lnTo>
                  <a:pt x="720" y="1402"/>
                </a:lnTo>
                <a:lnTo>
                  <a:pt x="723" y="1403"/>
                </a:lnTo>
                <a:lnTo>
                  <a:pt x="724" y="1404"/>
                </a:lnTo>
                <a:lnTo>
                  <a:pt x="727" y="1405"/>
                </a:lnTo>
                <a:lnTo>
                  <a:pt x="730" y="1407"/>
                </a:lnTo>
                <a:lnTo>
                  <a:pt x="732" y="1408"/>
                </a:lnTo>
                <a:lnTo>
                  <a:pt x="735" y="1409"/>
                </a:lnTo>
                <a:lnTo>
                  <a:pt x="737" y="1411"/>
                </a:lnTo>
                <a:lnTo>
                  <a:pt x="740" y="1413"/>
                </a:lnTo>
                <a:lnTo>
                  <a:pt x="741" y="1416"/>
                </a:lnTo>
                <a:lnTo>
                  <a:pt x="744" y="1417"/>
                </a:lnTo>
                <a:lnTo>
                  <a:pt x="745" y="1420"/>
                </a:lnTo>
                <a:lnTo>
                  <a:pt x="747" y="1422"/>
                </a:lnTo>
                <a:lnTo>
                  <a:pt x="749" y="1425"/>
                </a:lnTo>
                <a:lnTo>
                  <a:pt x="751" y="1426"/>
                </a:lnTo>
                <a:lnTo>
                  <a:pt x="752" y="1429"/>
                </a:lnTo>
                <a:lnTo>
                  <a:pt x="754" y="1430"/>
                </a:lnTo>
                <a:lnTo>
                  <a:pt x="757" y="1433"/>
                </a:lnTo>
                <a:lnTo>
                  <a:pt x="758" y="1434"/>
                </a:lnTo>
                <a:lnTo>
                  <a:pt x="761" y="1436"/>
                </a:lnTo>
                <a:lnTo>
                  <a:pt x="764" y="1438"/>
                </a:lnTo>
                <a:lnTo>
                  <a:pt x="765" y="1441"/>
                </a:lnTo>
                <a:lnTo>
                  <a:pt x="765" y="1442"/>
                </a:lnTo>
                <a:lnTo>
                  <a:pt x="771" y="1442"/>
                </a:lnTo>
                <a:lnTo>
                  <a:pt x="781" y="1442"/>
                </a:lnTo>
                <a:lnTo>
                  <a:pt x="791" y="1443"/>
                </a:lnTo>
                <a:lnTo>
                  <a:pt x="802" y="1443"/>
                </a:lnTo>
                <a:lnTo>
                  <a:pt x="812" y="1443"/>
                </a:lnTo>
                <a:lnTo>
                  <a:pt x="821" y="1443"/>
                </a:lnTo>
                <a:lnTo>
                  <a:pt x="823" y="1443"/>
                </a:lnTo>
                <a:lnTo>
                  <a:pt x="823" y="1445"/>
                </a:lnTo>
                <a:lnTo>
                  <a:pt x="824" y="1446"/>
                </a:lnTo>
                <a:lnTo>
                  <a:pt x="824" y="1450"/>
                </a:lnTo>
                <a:lnTo>
                  <a:pt x="825" y="1453"/>
                </a:lnTo>
                <a:lnTo>
                  <a:pt x="826" y="1456"/>
                </a:lnTo>
                <a:lnTo>
                  <a:pt x="826" y="1459"/>
                </a:lnTo>
                <a:lnTo>
                  <a:pt x="828" y="1462"/>
                </a:lnTo>
                <a:lnTo>
                  <a:pt x="829" y="1466"/>
                </a:lnTo>
                <a:lnTo>
                  <a:pt x="830" y="1468"/>
                </a:lnTo>
                <a:lnTo>
                  <a:pt x="830" y="1471"/>
                </a:lnTo>
                <a:lnTo>
                  <a:pt x="832" y="1475"/>
                </a:lnTo>
                <a:lnTo>
                  <a:pt x="833" y="1477"/>
                </a:lnTo>
                <a:lnTo>
                  <a:pt x="833" y="1481"/>
                </a:lnTo>
                <a:lnTo>
                  <a:pt x="834" y="1484"/>
                </a:lnTo>
                <a:lnTo>
                  <a:pt x="834" y="1488"/>
                </a:lnTo>
                <a:lnTo>
                  <a:pt x="836" y="1491"/>
                </a:lnTo>
                <a:lnTo>
                  <a:pt x="837" y="1493"/>
                </a:lnTo>
                <a:lnTo>
                  <a:pt x="838" y="1497"/>
                </a:lnTo>
                <a:lnTo>
                  <a:pt x="840" y="1498"/>
                </a:lnTo>
                <a:lnTo>
                  <a:pt x="842" y="1501"/>
                </a:lnTo>
                <a:lnTo>
                  <a:pt x="843" y="1502"/>
                </a:lnTo>
                <a:lnTo>
                  <a:pt x="846" y="1504"/>
                </a:lnTo>
                <a:lnTo>
                  <a:pt x="849" y="1505"/>
                </a:lnTo>
                <a:lnTo>
                  <a:pt x="853" y="1506"/>
                </a:lnTo>
                <a:lnTo>
                  <a:pt x="855" y="1508"/>
                </a:lnTo>
                <a:lnTo>
                  <a:pt x="858" y="1508"/>
                </a:lnTo>
                <a:lnTo>
                  <a:pt x="862" y="1511"/>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2" y="1586"/>
                </a:lnTo>
                <a:lnTo>
                  <a:pt x="910" y="1586"/>
                </a:lnTo>
                <a:lnTo>
                  <a:pt x="908" y="1587"/>
                </a:lnTo>
                <a:lnTo>
                  <a:pt x="906" y="1587"/>
                </a:lnTo>
                <a:lnTo>
                  <a:pt x="901" y="1591"/>
                </a:lnTo>
                <a:lnTo>
                  <a:pt x="900" y="1593"/>
                </a:lnTo>
                <a:lnTo>
                  <a:pt x="897" y="1593"/>
                </a:lnTo>
                <a:lnTo>
                  <a:pt x="895" y="1595"/>
                </a:lnTo>
                <a:lnTo>
                  <a:pt x="893" y="1597"/>
                </a:lnTo>
                <a:lnTo>
                  <a:pt x="892" y="1597"/>
                </a:lnTo>
                <a:lnTo>
                  <a:pt x="889" y="1598"/>
                </a:lnTo>
                <a:lnTo>
                  <a:pt x="887" y="1599"/>
                </a:lnTo>
                <a:lnTo>
                  <a:pt x="885" y="1600"/>
                </a:lnTo>
                <a:lnTo>
                  <a:pt x="881" y="1603"/>
                </a:lnTo>
                <a:lnTo>
                  <a:pt x="876" y="1608"/>
                </a:lnTo>
                <a:lnTo>
                  <a:pt x="875" y="1608"/>
                </a:lnTo>
                <a:lnTo>
                  <a:pt x="874" y="1608"/>
                </a:lnTo>
                <a:lnTo>
                  <a:pt x="871" y="1611"/>
                </a:lnTo>
                <a:lnTo>
                  <a:pt x="870" y="1611"/>
                </a:lnTo>
                <a:lnTo>
                  <a:pt x="870"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40" y="1652"/>
                </a:lnTo>
                <a:lnTo>
                  <a:pt x="840" y="1653"/>
                </a:lnTo>
                <a:lnTo>
                  <a:pt x="838" y="1654"/>
                </a:lnTo>
                <a:lnTo>
                  <a:pt x="836" y="1661"/>
                </a:lnTo>
                <a:lnTo>
                  <a:pt x="833" y="1663"/>
                </a:lnTo>
                <a:lnTo>
                  <a:pt x="833" y="1665"/>
                </a:lnTo>
                <a:lnTo>
                  <a:pt x="832" y="1666"/>
                </a:lnTo>
                <a:lnTo>
                  <a:pt x="832" y="1667"/>
                </a:lnTo>
                <a:lnTo>
                  <a:pt x="830" y="1669"/>
                </a:lnTo>
                <a:lnTo>
                  <a:pt x="828" y="1671"/>
                </a:lnTo>
                <a:lnTo>
                  <a:pt x="828" y="1672"/>
                </a:lnTo>
                <a:lnTo>
                  <a:pt x="825" y="1676"/>
                </a:lnTo>
                <a:lnTo>
                  <a:pt x="821" y="1683"/>
                </a:lnTo>
                <a:lnTo>
                  <a:pt x="820" y="1686"/>
                </a:lnTo>
                <a:lnTo>
                  <a:pt x="819" y="1687"/>
                </a:lnTo>
                <a:lnTo>
                  <a:pt x="819" y="1689"/>
                </a:lnTo>
                <a:lnTo>
                  <a:pt x="819" y="1691"/>
                </a:lnTo>
                <a:lnTo>
                  <a:pt x="819" y="1704"/>
                </a:lnTo>
                <a:lnTo>
                  <a:pt x="819" y="1705"/>
                </a:lnTo>
                <a:lnTo>
                  <a:pt x="819" y="1709"/>
                </a:lnTo>
                <a:lnTo>
                  <a:pt x="819" y="1710"/>
                </a:lnTo>
                <a:lnTo>
                  <a:pt x="819" y="1712"/>
                </a:lnTo>
                <a:lnTo>
                  <a:pt x="819" y="1717"/>
                </a:lnTo>
                <a:lnTo>
                  <a:pt x="817" y="1720"/>
                </a:lnTo>
                <a:lnTo>
                  <a:pt x="816" y="1720"/>
                </a:lnTo>
                <a:lnTo>
                  <a:pt x="816" y="1721"/>
                </a:lnTo>
                <a:lnTo>
                  <a:pt x="815" y="1722"/>
                </a:lnTo>
                <a:lnTo>
                  <a:pt x="815" y="1725"/>
                </a:lnTo>
                <a:lnTo>
                  <a:pt x="815" y="1727"/>
                </a:lnTo>
                <a:lnTo>
                  <a:pt x="812" y="1733"/>
                </a:lnTo>
                <a:lnTo>
                  <a:pt x="809" y="1735"/>
                </a:lnTo>
                <a:lnTo>
                  <a:pt x="808" y="1737"/>
                </a:lnTo>
                <a:lnTo>
                  <a:pt x="807" y="1741"/>
                </a:lnTo>
                <a:lnTo>
                  <a:pt x="804" y="1743"/>
                </a:lnTo>
                <a:lnTo>
                  <a:pt x="800" y="1747"/>
                </a:lnTo>
                <a:lnTo>
                  <a:pt x="789" y="1759"/>
                </a:lnTo>
                <a:lnTo>
                  <a:pt x="785" y="1761"/>
                </a:lnTo>
                <a:lnTo>
                  <a:pt x="783" y="1763"/>
                </a:lnTo>
                <a:lnTo>
                  <a:pt x="782" y="1764"/>
                </a:lnTo>
                <a:lnTo>
                  <a:pt x="781" y="1764"/>
                </a:lnTo>
                <a:lnTo>
                  <a:pt x="779" y="1765"/>
                </a:lnTo>
                <a:lnTo>
                  <a:pt x="777" y="1765"/>
                </a:lnTo>
                <a:lnTo>
                  <a:pt x="775" y="1767"/>
                </a:lnTo>
                <a:lnTo>
                  <a:pt x="774" y="1767"/>
                </a:lnTo>
                <a:lnTo>
                  <a:pt x="771" y="1767"/>
                </a:lnTo>
                <a:lnTo>
                  <a:pt x="771" y="1768"/>
                </a:lnTo>
                <a:lnTo>
                  <a:pt x="766" y="1768"/>
                </a:lnTo>
                <a:lnTo>
                  <a:pt x="765" y="1768"/>
                </a:lnTo>
                <a:lnTo>
                  <a:pt x="762" y="1768"/>
                </a:lnTo>
                <a:lnTo>
                  <a:pt x="761" y="1768"/>
                </a:lnTo>
                <a:lnTo>
                  <a:pt x="760" y="1768"/>
                </a:lnTo>
                <a:lnTo>
                  <a:pt x="758" y="1769"/>
                </a:lnTo>
                <a:lnTo>
                  <a:pt x="756" y="1769"/>
                </a:lnTo>
                <a:lnTo>
                  <a:pt x="749" y="1769"/>
                </a:lnTo>
                <a:lnTo>
                  <a:pt x="747" y="1769"/>
                </a:lnTo>
                <a:lnTo>
                  <a:pt x="747" y="1771"/>
                </a:lnTo>
                <a:lnTo>
                  <a:pt x="743" y="1771"/>
                </a:lnTo>
                <a:lnTo>
                  <a:pt x="741" y="1771"/>
                </a:lnTo>
                <a:lnTo>
                  <a:pt x="740" y="1771"/>
                </a:lnTo>
                <a:lnTo>
                  <a:pt x="739" y="1771"/>
                </a:lnTo>
                <a:lnTo>
                  <a:pt x="737" y="1771"/>
                </a:lnTo>
                <a:lnTo>
                  <a:pt x="734" y="1771"/>
                </a:lnTo>
                <a:lnTo>
                  <a:pt x="732" y="1772"/>
                </a:lnTo>
                <a:lnTo>
                  <a:pt x="731" y="1772"/>
                </a:lnTo>
                <a:lnTo>
                  <a:pt x="726" y="1772"/>
                </a:lnTo>
                <a:lnTo>
                  <a:pt x="726" y="1773"/>
                </a:lnTo>
                <a:lnTo>
                  <a:pt x="724" y="1773"/>
                </a:lnTo>
                <a:lnTo>
                  <a:pt x="722" y="1773"/>
                </a:lnTo>
                <a:lnTo>
                  <a:pt x="718" y="1775"/>
                </a:lnTo>
                <a:lnTo>
                  <a:pt x="717" y="1775"/>
                </a:lnTo>
                <a:lnTo>
                  <a:pt x="715" y="1776"/>
                </a:lnTo>
                <a:lnTo>
                  <a:pt x="714" y="1776"/>
                </a:lnTo>
                <a:lnTo>
                  <a:pt x="710" y="1776"/>
                </a:lnTo>
                <a:lnTo>
                  <a:pt x="707" y="1776"/>
                </a:lnTo>
                <a:lnTo>
                  <a:pt x="707" y="1777"/>
                </a:lnTo>
                <a:lnTo>
                  <a:pt x="705" y="1777"/>
                </a:lnTo>
                <a:lnTo>
                  <a:pt x="703" y="1777"/>
                </a:lnTo>
                <a:lnTo>
                  <a:pt x="698" y="1777"/>
                </a:lnTo>
                <a:lnTo>
                  <a:pt x="685" y="1777"/>
                </a:lnTo>
                <a:lnTo>
                  <a:pt x="675" y="1777"/>
                </a:lnTo>
                <a:lnTo>
                  <a:pt x="672" y="1777"/>
                </a:lnTo>
                <a:lnTo>
                  <a:pt x="669" y="1777"/>
                </a:lnTo>
                <a:lnTo>
                  <a:pt x="668" y="1777"/>
                </a:lnTo>
                <a:lnTo>
                  <a:pt x="667" y="1777"/>
                </a:lnTo>
                <a:lnTo>
                  <a:pt x="665" y="1776"/>
                </a:lnTo>
                <a:lnTo>
                  <a:pt x="664" y="1776"/>
                </a:lnTo>
                <a:lnTo>
                  <a:pt x="660" y="1776"/>
                </a:lnTo>
                <a:lnTo>
                  <a:pt x="648" y="1776"/>
                </a:lnTo>
                <a:lnTo>
                  <a:pt x="647" y="1776"/>
                </a:lnTo>
                <a:lnTo>
                  <a:pt x="645" y="1776"/>
                </a:lnTo>
                <a:lnTo>
                  <a:pt x="641" y="1776"/>
                </a:lnTo>
                <a:lnTo>
                  <a:pt x="639" y="1776"/>
                </a:lnTo>
                <a:lnTo>
                  <a:pt x="634" y="1776"/>
                </a:lnTo>
                <a:lnTo>
                  <a:pt x="634" y="1777"/>
                </a:lnTo>
                <a:lnTo>
                  <a:pt x="633" y="1777"/>
                </a:lnTo>
                <a:lnTo>
                  <a:pt x="631" y="1777"/>
                </a:lnTo>
                <a:lnTo>
                  <a:pt x="631" y="1773"/>
                </a:lnTo>
                <a:lnTo>
                  <a:pt x="629" y="1771"/>
                </a:lnTo>
                <a:lnTo>
                  <a:pt x="627" y="1771"/>
                </a:lnTo>
                <a:lnTo>
                  <a:pt x="629" y="1769"/>
                </a:lnTo>
                <a:lnTo>
                  <a:pt x="630" y="1769"/>
                </a:lnTo>
                <a:lnTo>
                  <a:pt x="633" y="1772"/>
                </a:lnTo>
                <a:lnTo>
                  <a:pt x="635" y="1771"/>
                </a:lnTo>
                <a:lnTo>
                  <a:pt x="637" y="1771"/>
                </a:lnTo>
                <a:lnTo>
                  <a:pt x="638" y="1771"/>
                </a:lnTo>
                <a:lnTo>
                  <a:pt x="641" y="1772"/>
                </a:lnTo>
                <a:lnTo>
                  <a:pt x="641" y="1771"/>
                </a:lnTo>
                <a:lnTo>
                  <a:pt x="639" y="1769"/>
                </a:lnTo>
                <a:lnTo>
                  <a:pt x="638" y="1769"/>
                </a:lnTo>
                <a:lnTo>
                  <a:pt x="637" y="1769"/>
                </a:lnTo>
                <a:lnTo>
                  <a:pt x="635" y="1768"/>
                </a:lnTo>
                <a:lnTo>
                  <a:pt x="635" y="1767"/>
                </a:lnTo>
                <a:lnTo>
                  <a:pt x="634" y="1765"/>
                </a:lnTo>
                <a:lnTo>
                  <a:pt x="634" y="1764"/>
                </a:lnTo>
                <a:lnTo>
                  <a:pt x="633" y="1763"/>
                </a:lnTo>
                <a:lnTo>
                  <a:pt x="633" y="1761"/>
                </a:lnTo>
                <a:lnTo>
                  <a:pt x="631" y="1761"/>
                </a:lnTo>
                <a:lnTo>
                  <a:pt x="629" y="1759"/>
                </a:lnTo>
                <a:lnTo>
                  <a:pt x="626" y="1759"/>
                </a:lnTo>
                <a:lnTo>
                  <a:pt x="624" y="1756"/>
                </a:lnTo>
                <a:lnTo>
                  <a:pt x="624" y="1755"/>
                </a:lnTo>
                <a:lnTo>
                  <a:pt x="622" y="1751"/>
                </a:lnTo>
                <a:lnTo>
                  <a:pt x="620" y="1748"/>
                </a:lnTo>
                <a:lnTo>
                  <a:pt x="620" y="1744"/>
                </a:lnTo>
                <a:lnTo>
                  <a:pt x="620" y="1743"/>
                </a:lnTo>
                <a:lnTo>
                  <a:pt x="617" y="1738"/>
                </a:lnTo>
                <a:lnTo>
                  <a:pt x="614" y="1737"/>
                </a:lnTo>
                <a:lnTo>
                  <a:pt x="613" y="1735"/>
                </a:lnTo>
                <a:lnTo>
                  <a:pt x="609" y="1733"/>
                </a:lnTo>
                <a:lnTo>
                  <a:pt x="609" y="1730"/>
                </a:lnTo>
                <a:lnTo>
                  <a:pt x="612" y="1727"/>
                </a:lnTo>
                <a:lnTo>
                  <a:pt x="614" y="1724"/>
                </a:lnTo>
                <a:lnTo>
                  <a:pt x="614" y="1720"/>
                </a:lnTo>
                <a:lnTo>
                  <a:pt x="614" y="1718"/>
                </a:lnTo>
                <a:lnTo>
                  <a:pt x="614" y="1716"/>
                </a:lnTo>
                <a:lnTo>
                  <a:pt x="614" y="1714"/>
                </a:lnTo>
                <a:lnTo>
                  <a:pt x="613" y="1714"/>
                </a:lnTo>
                <a:lnTo>
                  <a:pt x="612" y="1714"/>
                </a:lnTo>
                <a:lnTo>
                  <a:pt x="610" y="1713"/>
                </a:lnTo>
                <a:lnTo>
                  <a:pt x="609" y="1714"/>
                </a:lnTo>
                <a:lnTo>
                  <a:pt x="609" y="1716"/>
                </a:lnTo>
                <a:lnTo>
                  <a:pt x="609" y="1717"/>
                </a:lnTo>
                <a:lnTo>
                  <a:pt x="601" y="1717"/>
                </a:lnTo>
                <a:lnTo>
                  <a:pt x="600" y="1718"/>
                </a:lnTo>
                <a:lnTo>
                  <a:pt x="599" y="1718"/>
                </a:lnTo>
                <a:lnTo>
                  <a:pt x="597" y="1718"/>
                </a:lnTo>
                <a:lnTo>
                  <a:pt x="596" y="1720"/>
                </a:lnTo>
                <a:lnTo>
                  <a:pt x="595" y="1718"/>
                </a:lnTo>
                <a:lnTo>
                  <a:pt x="593" y="1718"/>
                </a:lnTo>
                <a:lnTo>
                  <a:pt x="593" y="1717"/>
                </a:lnTo>
                <a:lnTo>
                  <a:pt x="593" y="1716"/>
                </a:lnTo>
                <a:lnTo>
                  <a:pt x="593" y="1714"/>
                </a:lnTo>
                <a:lnTo>
                  <a:pt x="595" y="1714"/>
                </a:lnTo>
                <a:lnTo>
                  <a:pt x="596" y="1714"/>
                </a:lnTo>
                <a:lnTo>
                  <a:pt x="597" y="1714"/>
                </a:lnTo>
                <a:lnTo>
                  <a:pt x="597" y="1713"/>
                </a:lnTo>
                <a:lnTo>
                  <a:pt x="596" y="1713"/>
                </a:lnTo>
                <a:lnTo>
                  <a:pt x="595" y="1712"/>
                </a:lnTo>
                <a:lnTo>
                  <a:pt x="595" y="1713"/>
                </a:lnTo>
                <a:lnTo>
                  <a:pt x="593" y="1713"/>
                </a:lnTo>
                <a:lnTo>
                  <a:pt x="592" y="1713"/>
                </a:lnTo>
                <a:lnTo>
                  <a:pt x="592" y="1712"/>
                </a:lnTo>
                <a:lnTo>
                  <a:pt x="592" y="1710"/>
                </a:lnTo>
                <a:lnTo>
                  <a:pt x="591" y="1708"/>
                </a:lnTo>
                <a:lnTo>
                  <a:pt x="588" y="1707"/>
                </a:lnTo>
                <a:lnTo>
                  <a:pt x="590" y="1705"/>
                </a:lnTo>
                <a:lnTo>
                  <a:pt x="590" y="1704"/>
                </a:lnTo>
                <a:lnTo>
                  <a:pt x="591" y="1704"/>
                </a:lnTo>
                <a:lnTo>
                  <a:pt x="592" y="1704"/>
                </a:lnTo>
                <a:lnTo>
                  <a:pt x="593" y="1703"/>
                </a:lnTo>
                <a:lnTo>
                  <a:pt x="593" y="1701"/>
                </a:lnTo>
                <a:lnTo>
                  <a:pt x="591" y="1700"/>
                </a:lnTo>
                <a:lnTo>
                  <a:pt x="590" y="1699"/>
                </a:lnTo>
                <a:lnTo>
                  <a:pt x="588" y="1699"/>
                </a:lnTo>
                <a:lnTo>
                  <a:pt x="587" y="1697"/>
                </a:lnTo>
                <a:lnTo>
                  <a:pt x="586" y="1696"/>
                </a:lnTo>
                <a:lnTo>
                  <a:pt x="584" y="1695"/>
                </a:lnTo>
                <a:lnTo>
                  <a:pt x="583" y="1695"/>
                </a:lnTo>
                <a:lnTo>
                  <a:pt x="582" y="1693"/>
                </a:lnTo>
                <a:lnTo>
                  <a:pt x="580" y="1692"/>
                </a:lnTo>
                <a:lnTo>
                  <a:pt x="579" y="1692"/>
                </a:lnTo>
                <a:lnTo>
                  <a:pt x="579" y="1691"/>
                </a:lnTo>
                <a:lnTo>
                  <a:pt x="579" y="1689"/>
                </a:lnTo>
                <a:lnTo>
                  <a:pt x="579" y="1688"/>
                </a:lnTo>
                <a:lnTo>
                  <a:pt x="578" y="1687"/>
                </a:lnTo>
                <a:lnTo>
                  <a:pt x="578" y="1686"/>
                </a:lnTo>
                <a:lnTo>
                  <a:pt x="576" y="1686"/>
                </a:lnTo>
                <a:lnTo>
                  <a:pt x="576" y="1684"/>
                </a:lnTo>
                <a:lnTo>
                  <a:pt x="574" y="1683"/>
                </a:lnTo>
                <a:lnTo>
                  <a:pt x="573" y="1682"/>
                </a:lnTo>
                <a:lnTo>
                  <a:pt x="571" y="1680"/>
                </a:lnTo>
                <a:lnTo>
                  <a:pt x="570" y="1682"/>
                </a:lnTo>
                <a:lnTo>
                  <a:pt x="567" y="1680"/>
                </a:lnTo>
                <a:lnTo>
                  <a:pt x="567" y="1679"/>
                </a:lnTo>
                <a:lnTo>
                  <a:pt x="566" y="1679"/>
                </a:lnTo>
                <a:lnTo>
                  <a:pt x="566" y="1678"/>
                </a:lnTo>
                <a:lnTo>
                  <a:pt x="565" y="1678"/>
                </a:lnTo>
                <a:lnTo>
                  <a:pt x="565" y="1676"/>
                </a:lnTo>
                <a:lnTo>
                  <a:pt x="563" y="1676"/>
                </a:lnTo>
                <a:lnTo>
                  <a:pt x="562" y="1676"/>
                </a:lnTo>
                <a:lnTo>
                  <a:pt x="561" y="1678"/>
                </a:lnTo>
                <a:lnTo>
                  <a:pt x="559" y="1678"/>
                </a:lnTo>
                <a:lnTo>
                  <a:pt x="558" y="1678"/>
                </a:lnTo>
                <a:lnTo>
                  <a:pt x="558" y="1676"/>
                </a:lnTo>
                <a:lnTo>
                  <a:pt x="557" y="1676"/>
                </a:lnTo>
                <a:lnTo>
                  <a:pt x="557" y="1675"/>
                </a:lnTo>
                <a:lnTo>
                  <a:pt x="555" y="1674"/>
                </a:lnTo>
                <a:lnTo>
                  <a:pt x="554" y="1672"/>
                </a:lnTo>
                <a:lnTo>
                  <a:pt x="553" y="1671"/>
                </a:lnTo>
                <a:lnTo>
                  <a:pt x="553" y="1670"/>
                </a:lnTo>
                <a:lnTo>
                  <a:pt x="552" y="1670"/>
                </a:lnTo>
                <a:lnTo>
                  <a:pt x="552" y="1669"/>
                </a:lnTo>
                <a:lnTo>
                  <a:pt x="550" y="1669"/>
                </a:lnTo>
                <a:lnTo>
                  <a:pt x="550" y="1667"/>
                </a:lnTo>
                <a:lnTo>
                  <a:pt x="549" y="1667"/>
                </a:lnTo>
                <a:lnTo>
                  <a:pt x="549" y="1666"/>
                </a:lnTo>
                <a:lnTo>
                  <a:pt x="548" y="1666"/>
                </a:lnTo>
                <a:lnTo>
                  <a:pt x="546" y="1666"/>
                </a:lnTo>
                <a:lnTo>
                  <a:pt x="545" y="1666"/>
                </a:lnTo>
                <a:lnTo>
                  <a:pt x="544" y="1666"/>
                </a:lnTo>
                <a:lnTo>
                  <a:pt x="542" y="1667"/>
                </a:lnTo>
                <a:lnTo>
                  <a:pt x="542" y="1666"/>
                </a:lnTo>
                <a:lnTo>
                  <a:pt x="541" y="1666"/>
                </a:lnTo>
                <a:lnTo>
                  <a:pt x="541" y="1665"/>
                </a:lnTo>
                <a:lnTo>
                  <a:pt x="541" y="1663"/>
                </a:lnTo>
                <a:lnTo>
                  <a:pt x="541" y="1661"/>
                </a:lnTo>
                <a:lnTo>
                  <a:pt x="541" y="1659"/>
                </a:lnTo>
                <a:lnTo>
                  <a:pt x="541" y="1655"/>
                </a:lnTo>
                <a:lnTo>
                  <a:pt x="540" y="1654"/>
                </a:lnTo>
                <a:lnTo>
                  <a:pt x="538" y="1653"/>
                </a:lnTo>
                <a:lnTo>
                  <a:pt x="537" y="1652"/>
                </a:lnTo>
                <a:lnTo>
                  <a:pt x="536" y="1650"/>
                </a:lnTo>
                <a:lnTo>
                  <a:pt x="535" y="1650"/>
                </a:lnTo>
                <a:lnTo>
                  <a:pt x="533" y="1650"/>
                </a:lnTo>
                <a:lnTo>
                  <a:pt x="532" y="1650"/>
                </a:lnTo>
                <a:lnTo>
                  <a:pt x="531" y="1650"/>
                </a:lnTo>
                <a:lnTo>
                  <a:pt x="529" y="1650"/>
                </a:lnTo>
                <a:lnTo>
                  <a:pt x="525" y="1649"/>
                </a:lnTo>
                <a:lnTo>
                  <a:pt x="524" y="1649"/>
                </a:lnTo>
                <a:lnTo>
                  <a:pt x="524" y="1648"/>
                </a:lnTo>
                <a:lnTo>
                  <a:pt x="523" y="1646"/>
                </a:lnTo>
                <a:lnTo>
                  <a:pt x="523" y="1645"/>
                </a:lnTo>
                <a:lnTo>
                  <a:pt x="523" y="1644"/>
                </a:lnTo>
                <a:lnTo>
                  <a:pt x="523"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9" y="1652"/>
                </a:lnTo>
                <a:lnTo>
                  <a:pt x="519" y="1653"/>
                </a:lnTo>
                <a:lnTo>
                  <a:pt x="518" y="1653"/>
                </a:lnTo>
                <a:lnTo>
                  <a:pt x="518" y="1652"/>
                </a:lnTo>
                <a:lnTo>
                  <a:pt x="518" y="1650"/>
                </a:lnTo>
                <a:lnTo>
                  <a:pt x="518" y="1649"/>
                </a:lnTo>
                <a:lnTo>
                  <a:pt x="518" y="1648"/>
                </a:lnTo>
                <a:lnTo>
                  <a:pt x="518" y="1646"/>
                </a:lnTo>
                <a:lnTo>
                  <a:pt x="518" y="1648"/>
                </a:lnTo>
                <a:lnTo>
                  <a:pt x="516" y="1648"/>
                </a:lnTo>
                <a:lnTo>
                  <a:pt x="516" y="1649"/>
                </a:lnTo>
                <a:lnTo>
                  <a:pt x="515" y="1649"/>
                </a:lnTo>
                <a:lnTo>
                  <a:pt x="514" y="1649"/>
                </a:lnTo>
                <a:lnTo>
                  <a:pt x="512" y="1649"/>
                </a:lnTo>
                <a:lnTo>
                  <a:pt x="512" y="1650"/>
                </a:lnTo>
                <a:lnTo>
                  <a:pt x="511" y="1650"/>
                </a:lnTo>
                <a:lnTo>
                  <a:pt x="511" y="1652"/>
                </a:lnTo>
                <a:lnTo>
                  <a:pt x="510" y="1653"/>
                </a:lnTo>
                <a:lnTo>
                  <a:pt x="510" y="1654"/>
                </a:lnTo>
                <a:lnTo>
                  <a:pt x="511" y="1655"/>
                </a:lnTo>
                <a:lnTo>
                  <a:pt x="510" y="1657"/>
                </a:lnTo>
                <a:lnTo>
                  <a:pt x="510" y="1655"/>
                </a:lnTo>
                <a:lnTo>
                  <a:pt x="508" y="1655"/>
                </a:lnTo>
                <a:lnTo>
                  <a:pt x="507" y="1654"/>
                </a:lnTo>
                <a:lnTo>
                  <a:pt x="506" y="1653"/>
                </a:lnTo>
                <a:lnTo>
                  <a:pt x="504" y="1652"/>
                </a:lnTo>
                <a:lnTo>
                  <a:pt x="504" y="1650"/>
                </a:lnTo>
                <a:lnTo>
                  <a:pt x="503" y="1650"/>
                </a:lnTo>
                <a:lnTo>
                  <a:pt x="503" y="1649"/>
                </a:lnTo>
                <a:lnTo>
                  <a:pt x="503" y="1648"/>
                </a:lnTo>
                <a:lnTo>
                  <a:pt x="502" y="1648"/>
                </a:lnTo>
                <a:lnTo>
                  <a:pt x="503" y="1648"/>
                </a:lnTo>
                <a:lnTo>
                  <a:pt x="502" y="1646"/>
                </a:lnTo>
                <a:lnTo>
                  <a:pt x="502" y="1645"/>
                </a:lnTo>
                <a:lnTo>
                  <a:pt x="501" y="1645"/>
                </a:lnTo>
                <a:lnTo>
                  <a:pt x="502" y="1645"/>
                </a:lnTo>
                <a:lnTo>
                  <a:pt x="502" y="1644"/>
                </a:lnTo>
                <a:lnTo>
                  <a:pt x="502" y="1642"/>
                </a:lnTo>
                <a:lnTo>
                  <a:pt x="501" y="1642"/>
                </a:lnTo>
                <a:lnTo>
                  <a:pt x="502" y="1642"/>
                </a:lnTo>
                <a:lnTo>
                  <a:pt x="502" y="1641"/>
                </a:lnTo>
                <a:lnTo>
                  <a:pt x="503" y="1641"/>
                </a:lnTo>
                <a:lnTo>
                  <a:pt x="503" y="1640"/>
                </a:lnTo>
                <a:lnTo>
                  <a:pt x="503" y="1638"/>
                </a:lnTo>
                <a:lnTo>
                  <a:pt x="502" y="1638"/>
                </a:lnTo>
                <a:lnTo>
                  <a:pt x="502" y="1637"/>
                </a:lnTo>
                <a:lnTo>
                  <a:pt x="502" y="1636"/>
                </a:lnTo>
                <a:lnTo>
                  <a:pt x="501" y="1636"/>
                </a:lnTo>
                <a:lnTo>
                  <a:pt x="501" y="1637"/>
                </a:lnTo>
                <a:lnTo>
                  <a:pt x="499" y="1637"/>
                </a:lnTo>
                <a:lnTo>
                  <a:pt x="498" y="1637"/>
                </a:lnTo>
                <a:lnTo>
                  <a:pt x="497" y="1637"/>
                </a:lnTo>
                <a:lnTo>
                  <a:pt x="497" y="1638"/>
                </a:lnTo>
                <a:lnTo>
                  <a:pt x="495" y="1640"/>
                </a:lnTo>
                <a:lnTo>
                  <a:pt x="495" y="1641"/>
                </a:lnTo>
                <a:lnTo>
                  <a:pt x="494" y="1641"/>
                </a:lnTo>
                <a:lnTo>
                  <a:pt x="494" y="1640"/>
                </a:lnTo>
                <a:lnTo>
                  <a:pt x="494" y="1641"/>
                </a:lnTo>
                <a:lnTo>
                  <a:pt x="493" y="1641"/>
                </a:lnTo>
                <a:lnTo>
                  <a:pt x="491" y="1641"/>
                </a:lnTo>
                <a:lnTo>
                  <a:pt x="491" y="1642"/>
                </a:lnTo>
                <a:lnTo>
                  <a:pt x="491" y="1644"/>
                </a:lnTo>
                <a:lnTo>
                  <a:pt x="491" y="1645"/>
                </a:lnTo>
                <a:lnTo>
                  <a:pt x="493" y="1645"/>
                </a:lnTo>
                <a:lnTo>
                  <a:pt x="493" y="1646"/>
                </a:lnTo>
                <a:lnTo>
                  <a:pt x="493" y="1648"/>
                </a:lnTo>
                <a:lnTo>
                  <a:pt x="491" y="1648"/>
                </a:lnTo>
                <a:lnTo>
                  <a:pt x="491" y="1649"/>
                </a:lnTo>
                <a:lnTo>
                  <a:pt x="490" y="1649"/>
                </a:lnTo>
                <a:lnTo>
                  <a:pt x="490" y="1650"/>
                </a:lnTo>
                <a:lnTo>
                  <a:pt x="490" y="1652"/>
                </a:lnTo>
                <a:lnTo>
                  <a:pt x="489" y="1652"/>
                </a:lnTo>
                <a:lnTo>
                  <a:pt x="489" y="1653"/>
                </a:lnTo>
                <a:lnTo>
                  <a:pt x="487" y="1654"/>
                </a:lnTo>
                <a:lnTo>
                  <a:pt x="486" y="1654"/>
                </a:lnTo>
                <a:lnTo>
                  <a:pt x="485" y="1654"/>
                </a:lnTo>
                <a:lnTo>
                  <a:pt x="485" y="1655"/>
                </a:lnTo>
                <a:lnTo>
                  <a:pt x="483" y="1655"/>
                </a:lnTo>
                <a:lnTo>
                  <a:pt x="482" y="1655"/>
                </a:lnTo>
                <a:lnTo>
                  <a:pt x="481" y="1657"/>
                </a:lnTo>
                <a:lnTo>
                  <a:pt x="480" y="1657"/>
                </a:lnTo>
                <a:lnTo>
                  <a:pt x="478" y="1657"/>
                </a:lnTo>
                <a:lnTo>
                  <a:pt x="477" y="1658"/>
                </a:lnTo>
                <a:lnTo>
                  <a:pt x="476" y="1658"/>
                </a:lnTo>
                <a:lnTo>
                  <a:pt x="474" y="1658"/>
                </a:lnTo>
                <a:lnTo>
                  <a:pt x="473" y="1659"/>
                </a:lnTo>
                <a:lnTo>
                  <a:pt x="472" y="1659"/>
                </a:lnTo>
                <a:lnTo>
                  <a:pt x="470" y="1659"/>
                </a:lnTo>
                <a:lnTo>
                  <a:pt x="469" y="1661"/>
                </a:lnTo>
                <a:lnTo>
                  <a:pt x="468" y="1661"/>
                </a:lnTo>
                <a:lnTo>
                  <a:pt x="468" y="1662"/>
                </a:lnTo>
                <a:lnTo>
                  <a:pt x="466" y="1662"/>
                </a:lnTo>
                <a:lnTo>
                  <a:pt x="465" y="1662"/>
                </a:lnTo>
                <a:lnTo>
                  <a:pt x="465" y="1661"/>
                </a:lnTo>
                <a:lnTo>
                  <a:pt x="464" y="1661"/>
                </a:lnTo>
                <a:lnTo>
                  <a:pt x="464" y="1659"/>
                </a:lnTo>
                <a:lnTo>
                  <a:pt x="463" y="1659"/>
                </a:lnTo>
                <a:lnTo>
                  <a:pt x="461" y="1661"/>
                </a:lnTo>
                <a:lnTo>
                  <a:pt x="460" y="1661"/>
                </a:lnTo>
                <a:lnTo>
                  <a:pt x="459" y="1661"/>
                </a:lnTo>
                <a:lnTo>
                  <a:pt x="459" y="1662"/>
                </a:lnTo>
                <a:lnTo>
                  <a:pt x="457" y="1662"/>
                </a:lnTo>
                <a:lnTo>
                  <a:pt x="456" y="1662"/>
                </a:lnTo>
                <a:lnTo>
                  <a:pt x="455" y="1663"/>
                </a:lnTo>
                <a:lnTo>
                  <a:pt x="453" y="1663"/>
                </a:lnTo>
                <a:lnTo>
                  <a:pt x="452" y="1662"/>
                </a:lnTo>
                <a:lnTo>
                  <a:pt x="451" y="1662"/>
                </a:lnTo>
                <a:lnTo>
                  <a:pt x="449" y="1662"/>
                </a:lnTo>
                <a:lnTo>
                  <a:pt x="448" y="1662"/>
                </a:lnTo>
                <a:lnTo>
                  <a:pt x="447" y="1662"/>
                </a:lnTo>
                <a:lnTo>
                  <a:pt x="447" y="1663"/>
                </a:lnTo>
                <a:lnTo>
                  <a:pt x="446" y="1663"/>
                </a:lnTo>
                <a:lnTo>
                  <a:pt x="446" y="1665"/>
                </a:lnTo>
                <a:lnTo>
                  <a:pt x="444" y="1666"/>
                </a:lnTo>
                <a:lnTo>
                  <a:pt x="443" y="1666"/>
                </a:lnTo>
                <a:lnTo>
                  <a:pt x="440" y="1666"/>
                </a:lnTo>
                <a:lnTo>
                  <a:pt x="439" y="1666"/>
                </a:lnTo>
                <a:lnTo>
                  <a:pt x="438" y="1666"/>
                </a:lnTo>
                <a:lnTo>
                  <a:pt x="436" y="1666"/>
                </a:lnTo>
                <a:lnTo>
                  <a:pt x="435" y="1666"/>
                </a:lnTo>
                <a:lnTo>
                  <a:pt x="434" y="1666"/>
                </a:lnTo>
                <a:lnTo>
                  <a:pt x="432" y="1667"/>
                </a:lnTo>
                <a:lnTo>
                  <a:pt x="431" y="1667"/>
                </a:lnTo>
                <a:lnTo>
                  <a:pt x="430" y="1666"/>
                </a:lnTo>
                <a:lnTo>
                  <a:pt x="429" y="1666"/>
                </a:lnTo>
                <a:lnTo>
                  <a:pt x="429" y="1665"/>
                </a:lnTo>
                <a:lnTo>
                  <a:pt x="427" y="1665"/>
                </a:lnTo>
                <a:lnTo>
                  <a:pt x="426" y="1663"/>
                </a:lnTo>
                <a:lnTo>
                  <a:pt x="426" y="1662"/>
                </a:lnTo>
                <a:lnTo>
                  <a:pt x="425" y="1662"/>
                </a:lnTo>
                <a:lnTo>
                  <a:pt x="425" y="1661"/>
                </a:lnTo>
                <a:lnTo>
                  <a:pt x="423" y="1659"/>
                </a:lnTo>
                <a:lnTo>
                  <a:pt x="423" y="1658"/>
                </a:lnTo>
                <a:lnTo>
                  <a:pt x="422" y="1657"/>
                </a:lnTo>
                <a:lnTo>
                  <a:pt x="421" y="1655"/>
                </a:lnTo>
                <a:lnTo>
                  <a:pt x="421" y="1654"/>
                </a:lnTo>
                <a:lnTo>
                  <a:pt x="419" y="1653"/>
                </a:lnTo>
                <a:lnTo>
                  <a:pt x="419" y="1652"/>
                </a:lnTo>
                <a:lnTo>
                  <a:pt x="418" y="1650"/>
                </a:lnTo>
                <a:lnTo>
                  <a:pt x="418" y="1649"/>
                </a:lnTo>
                <a:lnTo>
                  <a:pt x="417" y="1649"/>
                </a:lnTo>
                <a:lnTo>
                  <a:pt x="415" y="1649"/>
                </a:lnTo>
                <a:lnTo>
                  <a:pt x="415" y="1648"/>
                </a:lnTo>
                <a:lnTo>
                  <a:pt x="414" y="1648"/>
                </a:lnTo>
                <a:lnTo>
                  <a:pt x="413" y="1648"/>
                </a:lnTo>
                <a:lnTo>
                  <a:pt x="413" y="1646"/>
                </a:lnTo>
                <a:lnTo>
                  <a:pt x="413" y="1645"/>
                </a:lnTo>
                <a:lnTo>
                  <a:pt x="414" y="1644"/>
                </a:lnTo>
                <a:lnTo>
                  <a:pt x="415" y="1644"/>
                </a:lnTo>
                <a:lnTo>
                  <a:pt x="417" y="1644"/>
                </a:lnTo>
                <a:lnTo>
                  <a:pt x="418" y="1644"/>
                </a:lnTo>
                <a:lnTo>
                  <a:pt x="418" y="1645"/>
                </a:lnTo>
                <a:lnTo>
                  <a:pt x="419" y="1645"/>
                </a:lnTo>
                <a:lnTo>
                  <a:pt x="419" y="1646"/>
                </a:lnTo>
                <a:lnTo>
                  <a:pt x="421" y="1646"/>
                </a:lnTo>
                <a:lnTo>
                  <a:pt x="422" y="1646"/>
                </a:lnTo>
                <a:lnTo>
                  <a:pt x="423" y="1645"/>
                </a:lnTo>
                <a:lnTo>
                  <a:pt x="425" y="1645"/>
                </a:lnTo>
                <a:lnTo>
                  <a:pt x="425" y="1644"/>
                </a:lnTo>
                <a:lnTo>
                  <a:pt x="425" y="1642"/>
                </a:lnTo>
                <a:lnTo>
                  <a:pt x="425" y="1641"/>
                </a:lnTo>
                <a:lnTo>
                  <a:pt x="426" y="1640"/>
                </a:lnTo>
                <a:lnTo>
                  <a:pt x="426" y="1638"/>
                </a:lnTo>
                <a:lnTo>
                  <a:pt x="426" y="1637"/>
                </a:lnTo>
                <a:lnTo>
                  <a:pt x="426" y="1636"/>
                </a:lnTo>
                <a:lnTo>
                  <a:pt x="426" y="1635"/>
                </a:lnTo>
                <a:lnTo>
                  <a:pt x="427" y="1633"/>
                </a:lnTo>
                <a:lnTo>
                  <a:pt x="427" y="1632"/>
                </a:lnTo>
                <a:lnTo>
                  <a:pt x="429" y="1631"/>
                </a:lnTo>
                <a:lnTo>
                  <a:pt x="430" y="1629"/>
                </a:lnTo>
                <a:lnTo>
                  <a:pt x="431" y="1628"/>
                </a:lnTo>
                <a:lnTo>
                  <a:pt x="431" y="1627"/>
                </a:lnTo>
                <a:lnTo>
                  <a:pt x="432" y="1627"/>
                </a:lnTo>
                <a:lnTo>
                  <a:pt x="434" y="1625"/>
                </a:lnTo>
                <a:lnTo>
                  <a:pt x="435" y="1624"/>
                </a:lnTo>
                <a:lnTo>
                  <a:pt x="434" y="1623"/>
                </a:lnTo>
                <a:lnTo>
                  <a:pt x="432" y="1623"/>
                </a:lnTo>
                <a:lnTo>
                  <a:pt x="432" y="1621"/>
                </a:lnTo>
                <a:lnTo>
                  <a:pt x="431" y="1620"/>
                </a:lnTo>
                <a:lnTo>
                  <a:pt x="431" y="1619"/>
                </a:lnTo>
                <a:lnTo>
                  <a:pt x="431" y="1618"/>
                </a:lnTo>
                <a:lnTo>
                  <a:pt x="432" y="1618"/>
                </a:lnTo>
                <a:lnTo>
                  <a:pt x="432" y="1616"/>
                </a:lnTo>
                <a:lnTo>
                  <a:pt x="434" y="1615"/>
                </a:lnTo>
                <a:lnTo>
                  <a:pt x="435" y="1614"/>
                </a:lnTo>
                <a:lnTo>
                  <a:pt x="434" y="1612"/>
                </a:lnTo>
                <a:lnTo>
                  <a:pt x="432" y="1611"/>
                </a:lnTo>
                <a:lnTo>
                  <a:pt x="431" y="1611"/>
                </a:lnTo>
                <a:lnTo>
                  <a:pt x="430" y="1611"/>
                </a:lnTo>
                <a:lnTo>
                  <a:pt x="430" y="1610"/>
                </a:lnTo>
                <a:lnTo>
                  <a:pt x="429" y="1610"/>
                </a:lnTo>
                <a:lnTo>
                  <a:pt x="427" y="1610"/>
                </a:lnTo>
                <a:lnTo>
                  <a:pt x="426" y="1610"/>
                </a:lnTo>
                <a:lnTo>
                  <a:pt x="426" y="1608"/>
                </a:lnTo>
                <a:lnTo>
                  <a:pt x="425" y="1608"/>
                </a:lnTo>
                <a:lnTo>
                  <a:pt x="423" y="1608"/>
                </a:lnTo>
                <a:lnTo>
                  <a:pt x="422" y="1607"/>
                </a:lnTo>
                <a:lnTo>
                  <a:pt x="421" y="1607"/>
                </a:lnTo>
                <a:lnTo>
                  <a:pt x="419" y="1607"/>
                </a:lnTo>
                <a:lnTo>
                  <a:pt x="418" y="1608"/>
                </a:lnTo>
                <a:lnTo>
                  <a:pt x="417" y="1608"/>
                </a:lnTo>
                <a:lnTo>
                  <a:pt x="417" y="1610"/>
                </a:lnTo>
                <a:lnTo>
                  <a:pt x="415" y="1610"/>
                </a:lnTo>
                <a:lnTo>
                  <a:pt x="417" y="1610"/>
                </a:lnTo>
                <a:lnTo>
                  <a:pt x="417" y="1608"/>
                </a:lnTo>
                <a:lnTo>
                  <a:pt x="418" y="1608"/>
                </a:lnTo>
                <a:lnTo>
                  <a:pt x="418" y="1607"/>
                </a:lnTo>
                <a:lnTo>
                  <a:pt x="419" y="1607"/>
                </a:lnTo>
                <a:lnTo>
                  <a:pt x="418" y="1607"/>
                </a:lnTo>
                <a:lnTo>
                  <a:pt x="417" y="1607"/>
                </a:lnTo>
                <a:lnTo>
                  <a:pt x="415" y="1607"/>
                </a:lnTo>
                <a:lnTo>
                  <a:pt x="414" y="1607"/>
                </a:lnTo>
                <a:lnTo>
                  <a:pt x="413" y="1607"/>
                </a:lnTo>
                <a:lnTo>
                  <a:pt x="411" y="1607"/>
                </a:lnTo>
                <a:lnTo>
                  <a:pt x="410" y="1607"/>
                </a:lnTo>
                <a:lnTo>
                  <a:pt x="409" y="1607"/>
                </a:lnTo>
                <a:lnTo>
                  <a:pt x="409" y="1606"/>
                </a:lnTo>
                <a:lnTo>
                  <a:pt x="408" y="1606"/>
                </a:lnTo>
                <a:lnTo>
                  <a:pt x="406" y="1606"/>
                </a:lnTo>
                <a:lnTo>
                  <a:pt x="406" y="1604"/>
                </a:lnTo>
                <a:lnTo>
                  <a:pt x="405" y="1604"/>
                </a:lnTo>
                <a:lnTo>
                  <a:pt x="405" y="1603"/>
                </a:lnTo>
                <a:lnTo>
                  <a:pt x="404" y="1603"/>
                </a:lnTo>
                <a:lnTo>
                  <a:pt x="404" y="1602"/>
                </a:lnTo>
                <a:lnTo>
                  <a:pt x="402" y="1602"/>
                </a:lnTo>
                <a:lnTo>
                  <a:pt x="402" y="1600"/>
                </a:lnTo>
                <a:lnTo>
                  <a:pt x="402" y="1599"/>
                </a:lnTo>
                <a:lnTo>
                  <a:pt x="402" y="1598"/>
                </a:lnTo>
                <a:lnTo>
                  <a:pt x="401" y="1597"/>
                </a:lnTo>
                <a:lnTo>
                  <a:pt x="401" y="1595"/>
                </a:lnTo>
                <a:lnTo>
                  <a:pt x="401" y="1594"/>
                </a:lnTo>
                <a:lnTo>
                  <a:pt x="401" y="1593"/>
                </a:lnTo>
                <a:lnTo>
                  <a:pt x="400" y="1593"/>
                </a:lnTo>
                <a:lnTo>
                  <a:pt x="400" y="1591"/>
                </a:lnTo>
                <a:lnTo>
                  <a:pt x="400" y="1590"/>
                </a:lnTo>
                <a:lnTo>
                  <a:pt x="398" y="1590"/>
                </a:lnTo>
                <a:lnTo>
                  <a:pt x="397" y="1589"/>
                </a:lnTo>
                <a:lnTo>
                  <a:pt x="396" y="1589"/>
                </a:lnTo>
                <a:lnTo>
                  <a:pt x="396" y="1587"/>
                </a:lnTo>
                <a:lnTo>
                  <a:pt x="394" y="1587"/>
                </a:lnTo>
                <a:lnTo>
                  <a:pt x="393" y="1586"/>
                </a:lnTo>
                <a:lnTo>
                  <a:pt x="393" y="1585"/>
                </a:lnTo>
                <a:lnTo>
                  <a:pt x="392" y="1585"/>
                </a:lnTo>
                <a:lnTo>
                  <a:pt x="391" y="1583"/>
                </a:lnTo>
                <a:lnTo>
                  <a:pt x="389" y="1583"/>
                </a:lnTo>
                <a:lnTo>
                  <a:pt x="389" y="1582"/>
                </a:lnTo>
                <a:lnTo>
                  <a:pt x="388" y="1582"/>
                </a:lnTo>
                <a:lnTo>
                  <a:pt x="387" y="1582"/>
                </a:lnTo>
                <a:lnTo>
                  <a:pt x="385" y="1582"/>
                </a:lnTo>
                <a:lnTo>
                  <a:pt x="385" y="1581"/>
                </a:lnTo>
                <a:lnTo>
                  <a:pt x="384" y="1581"/>
                </a:lnTo>
                <a:lnTo>
                  <a:pt x="383" y="1580"/>
                </a:lnTo>
                <a:lnTo>
                  <a:pt x="381" y="1580"/>
                </a:lnTo>
                <a:lnTo>
                  <a:pt x="380" y="1580"/>
                </a:lnTo>
                <a:lnTo>
                  <a:pt x="379" y="1580"/>
                </a:lnTo>
                <a:lnTo>
                  <a:pt x="380" y="1578"/>
                </a:lnTo>
                <a:lnTo>
                  <a:pt x="379" y="1577"/>
                </a:lnTo>
                <a:lnTo>
                  <a:pt x="379" y="1576"/>
                </a:lnTo>
                <a:lnTo>
                  <a:pt x="377" y="1576"/>
                </a:lnTo>
                <a:lnTo>
                  <a:pt x="376" y="1576"/>
                </a:lnTo>
                <a:lnTo>
                  <a:pt x="375" y="1576"/>
                </a:lnTo>
                <a:lnTo>
                  <a:pt x="374" y="1576"/>
                </a:lnTo>
                <a:lnTo>
                  <a:pt x="372" y="1576"/>
                </a:lnTo>
                <a:lnTo>
                  <a:pt x="372" y="1574"/>
                </a:lnTo>
                <a:lnTo>
                  <a:pt x="371" y="1574"/>
                </a:lnTo>
                <a:lnTo>
                  <a:pt x="370" y="1574"/>
                </a:lnTo>
                <a:lnTo>
                  <a:pt x="370" y="1573"/>
                </a:lnTo>
                <a:lnTo>
                  <a:pt x="368" y="1573"/>
                </a:lnTo>
                <a:lnTo>
                  <a:pt x="368" y="1574"/>
                </a:lnTo>
                <a:lnTo>
                  <a:pt x="367" y="1574"/>
                </a:lnTo>
                <a:lnTo>
                  <a:pt x="367" y="1573"/>
                </a:lnTo>
                <a:lnTo>
                  <a:pt x="367" y="1574"/>
                </a:lnTo>
                <a:lnTo>
                  <a:pt x="368" y="1574"/>
                </a:lnTo>
                <a:lnTo>
                  <a:pt x="370" y="1576"/>
                </a:lnTo>
                <a:lnTo>
                  <a:pt x="368" y="1576"/>
                </a:lnTo>
                <a:lnTo>
                  <a:pt x="367" y="1576"/>
                </a:lnTo>
                <a:lnTo>
                  <a:pt x="366" y="1576"/>
                </a:lnTo>
                <a:lnTo>
                  <a:pt x="364" y="1576"/>
                </a:lnTo>
                <a:lnTo>
                  <a:pt x="364" y="1577"/>
                </a:lnTo>
                <a:lnTo>
                  <a:pt x="363" y="1577"/>
                </a:lnTo>
                <a:lnTo>
                  <a:pt x="362" y="1577"/>
                </a:lnTo>
                <a:lnTo>
                  <a:pt x="360" y="1577"/>
                </a:lnTo>
                <a:lnTo>
                  <a:pt x="359" y="1577"/>
                </a:lnTo>
                <a:lnTo>
                  <a:pt x="358" y="1577"/>
                </a:lnTo>
                <a:lnTo>
                  <a:pt x="357" y="1577"/>
                </a:lnTo>
                <a:lnTo>
                  <a:pt x="358" y="1577"/>
                </a:lnTo>
                <a:lnTo>
                  <a:pt x="358" y="1578"/>
                </a:lnTo>
                <a:lnTo>
                  <a:pt x="357" y="1578"/>
                </a:lnTo>
                <a:lnTo>
                  <a:pt x="357" y="1577"/>
                </a:lnTo>
                <a:lnTo>
                  <a:pt x="357" y="1578"/>
                </a:lnTo>
                <a:lnTo>
                  <a:pt x="355" y="1578"/>
                </a:lnTo>
                <a:lnTo>
                  <a:pt x="355" y="1577"/>
                </a:lnTo>
                <a:lnTo>
                  <a:pt x="354" y="1577"/>
                </a:lnTo>
                <a:lnTo>
                  <a:pt x="353" y="1577"/>
                </a:lnTo>
                <a:lnTo>
                  <a:pt x="353" y="1578"/>
                </a:lnTo>
                <a:lnTo>
                  <a:pt x="351" y="1578"/>
                </a:lnTo>
                <a:lnTo>
                  <a:pt x="350" y="1578"/>
                </a:lnTo>
                <a:lnTo>
                  <a:pt x="350" y="1580"/>
                </a:lnTo>
                <a:lnTo>
                  <a:pt x="349" y="1580"/>
                </a:lnTo>
                <a:lnTo>
                  <a:pt x="347" y="1580"/>
                </a:lnTo>
                <a:lnTo>
                  <a:pt x="347" y="1581"/>
                </a:lnTo>
                <a:lnTo>
                  <a:pt x="346" y="1581"/>
                </a:lnTo>
                <a:lnTo>
                  <a:pt x="345" y="1581"/>
                </a:lnTo>
                <a:lnTo>
                  <a:pt x="343" y="1581"/>
                </a:lnTo>
                <a:lnTo>
                  <a:pt x="342" y="1581"/>
                </a:lnTo>
                <a:lnTo>
                  <a:pt x="341" y="1581"/>
                </a:lnTo>
                <a:lnTo>
                  <a:pt x="339" y="1581"/>
                </a:lnTo>
                <a:lnTo>
                  <a:pt x="339" y="1580"/>
                </a:lnTo>
                <a:lnTo>
                  <a:pt x="338" y="1580"/>
                </a:lnTo>
                <a:lnTo>
                  <a:pt x="337" y="1580"/>
                </a:lnTo>
                <a:lnTo>
                  <a:pt x="336" y="1580"/>
                </a:lnTo>
                <a:lnTo>
                  <a:pt x="334" y="1580"/>
                </a:lnTo>
                <a:lnTo>
                  <a:pt x="333" y="1578"/>
                </a:lnTo>
                <a:lnTo>
                  <a:pt x="332" y="1578"/>
                </a:lnTo>
                <a:lnTo>
                  <a:pt x="330" y="1578"/>
                </a:lnTo>
                <a:lnTo>
                  <a:pt x="329" y="1578"/>
                </a:lnTo>
                <a:lnTo>
                  <a:pt x="328" y="1577"/>
                </a:lnTo>
                <a:lnTo>
                  <a:pt x="326" y="1577"/>
                </a:lnTo>
                <a:lnTo>
                  <a:pt x="325" y="1577"/>
                </a:lnTo>
                <a:lnTo>
                  <a:pt x="325" y="1576"/>
                </a:lnTo>
                <a:lnTo>
                  <a:pt x="324" y="1576"/>
                </a:lnTo>
                <a:lnTo>
                  <a:pt x="322" y="1576"/>
                </a:lnTo>
                <a:lnTo>
                  <a:pt x="321" y="1576"/>
                </a:lnTo>
                <a:lnTo>
                  <a:pt x="320" y="1574"/>
                </a:lnTo>
                <a:lnTo>
                  <a:pt x="319" y="1574"/>
                </a:lnTo>
                <a:lnTo>
                  <a:pt x="317" y="1574"/>
                </a:lnTo>
                <a:lnTo>
                  <a:pt x="316" y="1574"/>
                </a:lnTo>
                <a:lnTo>
                  <a:pt x="316" y="1573"/>
                </a:lnTo>
                <a:lnTo>
                  <a:pt x="316" y="1574"/>
                </a:lnTo>
                <a:lnTo>
                  <a:pt x="315" y="1574"/>
                </a:lnTo>
                <a:lnTo>
                  <a:pt x="315" y="1573"/>
                </a:lnTo>
                <a:lnTo>
                  <a:pt x="313" y="1573"/>
                </a:lnTo>
                <a:lnTo>
                  <a:pt x="313" y="1572"/>
                </a:lnTo>
                <a:lnTo>
                  <a:pt x="312" y="1572"/>
                </a:lnTo>
                <a:lnTo>
                  <a:pt x="312" y="1570"/>
                </a:lnTo>
                <a:lnTo>
                  <a:pt x="311" y="1570"/>
                </a:lnTo>
                <a:lnTo>
                  <a:pt x="311" y="1569"/>
                </a:lnTo>
                <a:lnTo>
                  <a:pt x="309" y="1569"/>
                </a:lnTo>
                <a:lnTo>
                  <a:pt x="309" y="1568"/>
                </a:lnTo>
                <a:lnTo>
                  <a:pt x="308" y="1568"/>
                </a:lnTo>
                <a:lnTo>
                  <a:pt x="308" y="1566"/>
                </a:lnTo>
                <a:lnTo>
                  <a:pt x="307" y="1566"/>
                </a:lnTo>
                <a:lnTo>
                  <a:pt x="305" y="1565"/>
                </a:lnTo>
                <a:lnTo>
                  <a:pt x="305" y="1564"/>
                </a:lnTo>
                <a:lnTo>
                  <a:pt x="304" y="1564"/>
                </a:lnTo>
                <a:lnTo>
                  <a:pt x="303" y="1564"/>
                </a:lnTo>
                <a:lnTo>
                  <a:pt x="303" y="1563"/>
                </a:lnTo>
                <a:lnTo>
                  <a:pt x="303" y="1561"/>
                </a:lnTo>
                <a:lnTo>
                  <a:pt x="303" y="1560"/>
                </a:lnTo>
                <a:lnTo>
                  <a:pt x="302" y="1560"/>
                </a:lnTo>
                <a:lnTo>
                  <a:pt x="302" y="1559"/>
                </a:lnTo>
                <a:lnTo>
                  <a:pt x="302" y="1557"/>
                </a:lnTo>
                <a:lnTo>
                  <a:pt x="300" y="1557"/>
                </a:lnTo>
                <a:lnTo>
                  <a:pt x="299" y="1557"/>
                </a:lnTo>
                <a:lnTo>
                  <a:pt x="298" y="1557"/>
                </a:lnTo>
                <a:lnTo>
                  <a:pt x="296" y="1557"/>
                </a:lnTo>
                <a:lnTo>
                  <a:pt x="295" y="1557"/>
                </a:lnTo>
                <a:lnTo>
                  <a:pt x="295" y="1556"/>
                </a:lnTo>
                <a:lnTo>
                  <a:pt x="294" y="1556"/>
                </a:lnTo>
                <a:lnTo>
                  <a:pt x="292" y="1556"/>
                </a:lnTo>
                <a:lnTo>
                  <a:pt x="292" y="1555"/>
                </a:lnTo>
                <a:lnTo>
                  <a:pt x="291" y="1555"/>
                </a:lnTo>
                <a:lnTo>
                  <a:pt x="291" y="1553"/>
                </a:lnTo>
                <a:lnTo>
                  <a:pt x="290" y="1553"/>
                </a:lnTo>
                <a:lnTo>
                  <a:pt x="290" y="1552"/>
                </a:lnTo>
                <a:lnTo>
                  <a:pt x="288" y="1551"/>
                </a:lnTo>
                <a:lnTo>
                  <a:pt x="288" y="1549"/>
                </a:lnTo>
                <a:lnTo>
                  <a:pt x="287" y="1549"/>
                </a:lnTo>
                <a:lnTo>
                  <a:pt x="287" y="1548"/>
                </a:lnTo>
                <a:lnTo>
                  <a:pt x="286" y="1548"/>
                </a:lnTo>
                <a:lnTo>
                  <a:pt x="286" y="1547"/>
                </a:lnTo>
                <a:lnTo>
                  <a:pt x="287" y="1542"/>
                </a:lnTo>
                <a:lnTo>
                  <a:pt x="287" y="1540"/>
                </a:lnTo>
                <a:lnTo>
                  <a:pt x="287" y="1539"/>
                </a:lnTo>
                <a:lnTo>
                  <a:pt x="287" y="1538"/>
                </a:lnTo>
                <a:lnTo>
                  <a:pt x="287" y="1536"/>
                </a:lnTo>
                <a:lnTo>
                  <a:pt x="288" y="1535"/>
                </a:lnTo>
                <a:lnTo>
                  <a:pt x="288" y="1534"/>
                </a:lnTo>
                <a:lnTo>
                  <a:pt x="290" y="1534"/>
                </a:lnTo>
                <a:lnTo>
                  <a:pt x="291" y="1532"/>
                </a:lnTo>
                <a:lnTo>
                  <a:pt x="291" y="1531"/>
                </a:lnTo>
                <a:lnTo>
                  <a:pt x="292" y="1531"/>
                </a:lnTo>
                <a:lnTo>
                  <a:pt x="292" y="1530"/>
                </a:lnTo>
                <a:lnTo>
                  <a:pt x="294" y="1530"/>
                </a:lnTo>
                <a:lnTo>
                  <a:pt x="294" y="1528"/>
                </a:lnTo>
                <a:lnTo>
                  <a:pt x="294" y="1527"/>
                </a:lnTo>
                <a:lnTo>
                  <a:pt x="295" y="1526"/>
                </a:lnTo>
                <a:lnTo>
                  <a:pt x="295" y="1525"/>
                </a:lnTo>
                <a:lnTo>
                  <a:pt x="296" y="1523"/>
                </a:lnTo>
                <a:lnTo>
                  <a:pt x="296" y="1522"/>
                </a:lnTo>
                <a:lnTo>
                  <a:pt x="296" y="1521"/>
                </a:lnTo>
                <a:lnTo>
                  <a:pt x="298" y="1519"/>
                </a:lnTo>
                <a:lnTo>
                  <a:pt x="298" y="1518"/>
                </a:lnTo>
                <a:lnTo>
                  <a:pt x="298" y="1517"/>
                </a:lnTo>
                <a:lnTo>
                  <a:pt x="299" y="1515"/>
                </a:lnTo>
                <a:lnTo>
                  <a:pt x="299" y="1514"/>
                </a:lnTo>
                <a:lnTo>
                  <a:pt x="299" y="1513"/>
                </a:lnTo>
                <a:lnTo>
                  <a:pt x="299" y="1511"/>
                </a:lnTo>
                <a:lnTo>
                  <a:pt x="300" y="1510"/>
                </a:lnTo>
                <a:lnTo>
                  <a:pt x="303" y="1508"/>
                </a:lnTo>
                <a:lnTo>
                  <a:pt x="303" y="1506"/>
                </a:lnTo>
                <a:lnTo>
                  <a:pt x="303"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7" y="1491"/>
                </a:lnTo>
                <a:lnTo>
                  <a:pt x="307" y="1489"/>
                </a:lnTo>
                <a:lnTo>
                  <a:pt x="308" y="1488"/>
                </a:lnTo>
                <a:lnTo>
                  <a:pt x="309" y="1487"/>
                </a:lnTo>
                <a:lnTo>
                  <a:pt x="309" y="1485"/>
                </a:lnTo>
                <a:lnTo>
                  <a:pt x="311" y="1484"/>
                </a:lnTo>
                <a:lnTo>
                  <a:pt x="312" y="1484"/>
                </a:lnTo>
                <a:lnTo>
                  <a:pt x="312" y="1483"/>
                </a:lnTo>
                <a:lnTo>
                  <a:pt x="313" y="1483"/>
                </a:lnTo>
                <a:lnTo>
                  <a:pt x="313" y="1481"/>
                </a:lnTo>
                <a:lnTo>
                  <a:pt x="315" y="1481"/>
                </a:lnTo>
                <a:lnTo>
                  <a:pt x="315" y="1480"/>
                </a:lnTo>
                <a:lnTo>
                  <a:pt x="316" y="1479"/>
                </a:lnTo>
                <a:lnTo>
                  <a:pt x="317" y="1477"/>
                </a:lnTo>
                <a:lnTo>
                  <a:pt x="317" y="1476"/>
                </a:lnTo>
                <a:lnTo>
                  <a:pt x="319" y="1475"/>
                </a:lnTo>
                <a:lnTo>
                  <a:pt x="320" y="1475"/>
                </a:lnTo>
                <a:lnTo>
                  <a:pt x="320" y="1474"/>
                </a:lnTo>
                <a:lnTo>
                  <a:pt x="321" y="1472"/>
                </a:lnTo>
                <a:lnTo>
                  <a:pt x="321" y="1471"/>
                </a:lnTo>
                <a:lnTo>
                  <a:pt x="322" y="1466"/>
                </a:lnTo>
                <a:lnTo>
                  <a:pt x="322" y="1464"/>
                </a:lnTo>
                <a:lnTo>
                  <a:pt x="324" y="1464"/>
                </a:lnTo>
                <a:lnTo>
                  <a:pt x="324" y="1463"/>
                </a:lnTo>
                <a:lnTo>
                  <a:pt x="325" y="1463"/>
                </a:lnTo>
                <a:lnTo>
                  <a:pt x="325" y="1462"/>
                </a:lnTo>
                <a:lnTo>
                  <a:pt x="325" y="1460"/>
                </a:lnTo>
                <a:lnTo>
                  <a:pt x="326" y="1460"/>
                </a:lnTo>
                <a:lnTo>
                  <a:pt x="328" y="1460"/>
                </a:lnTo>
                <a:lnTo>
                  <a:pt x="329" y="1460"/>
                </a:lnTo>
                <a:lnTo>
                  <a:pt x="330" y="1460"/>
                </a:lnTo>
                <a:lnTo>
                  <a:pt x="332" y="1460"/>
                </a:lnTo>
                <a:lnTo>
                  <a:pt x="332" y="1459"/>
                </a:lnTo>
                <a:lnTo>
                  <a:pt x="332" y="1458"/>
                </a:lnTo>
                <a:lnTo>
                  <a:pt x="332" y="1456"/>
                </a:lnTo>
                <a:lnTo>
                  <a:pt x="330" y="1455"/>
                </a:lnTo>
                <a:lnTo>
                  <a:pt x="329" y="1454"/>
                </a:lnTo>
                <a:lnTo>
                  <a:pt x="329" y="1453"/>
                </a:lnTo>
                <a:lnTo>
                  <a:pt x="329" y="1451"/>
                </a:lnTo>
                <a:lnTo>
                  <a:pt x="329" y="1450"/>
                </a:lnTo>
                <a:lnTo>
                  <a:pt x="329" y="1447"/>
                </a:lnTo>
                <a:lnTo>
                  <a:pt x="330" y="1446"/>
                </a:lnTo>
                <a:lnTo>
                  <a:pt x="332" y="1445"/>
                </a:lnTo>
                <a:lnTo>
                  <a:pt x="333" y="1445"/>
                </a:lnTo>
                <a:lnTo>
                  <a:pt x="333" y="1443"/>
                </a:lnTo>
                <a:lnTo>
                  <a:pt x="334" y="1443"/>
                </a:lnTo>
                <a:lnTo>
                  <a:pt x="336" y="1443"/>
                </a:lnTo>
                <a:lnTo>
                  <a:pt x="337" y="1442"/>
                </a:lnTo>
                <a:lnTo>
                  <a:pt x="336" y="1442"/>
                </a:lnTo>
                <a:lnTo>
                  <a:pt x="336" y="1441"/>
                </a:lnTo>
                <a:lnTo>
                  <a:pt x="336" y="1439"/>
                </a:lnTo>
                <a:lnTo>
                  <a:pt x="337" y="1439"/>
                </a:lnTo>
                <a:lnTo>
                  <a:pt x="338" y="1438"/>
                </a:lnTo>
                <a:lnTo>
                  <a:pt x="339" y="1439"/>
                </a:lnTo>
                <a:lnTo>
                  <a:pt x="341" y="1439"/>
                </a:lnTo>
                <a:lnTo>
                  <a:pt x="341" y="1438"/>
                </a:lnTo>
                <a:lnTo>
                  <a:pt x="341" y="1437"/>
                </a:lnTo>
                <a:lnTo>
                  <a:pt x="342" y="1436"/>
                </a:lnTo>
                <a:lnTo>
                  <a:pt x="343" y="1436"/>
                </a:lnTo>
                <a:lnTo>
                  <a:pt x="345" y="1434"/>
                </a:lnTo>
                <a:lnTo>
                  <a:pt x="345" y="1433"/>
                </a:lnTo>
                <a:lnTo>
                  <a:pt x="346" y="1433"/>
                </a:lnTo>
                <a:lnTo>
                  <a:pt x="346" y="1432"/>
                </a:lnTo>
                <a:lnTo>
                  <a:pt x="346" y="1430"/>
                </a:lnTo>
                <a:lnTo>
                  <a:pt x="347" y="1430"/>
                </a:lnTo>
                <a:lnTo>
                  <a:pt x="347" y="1429"/>
                </a:lnTo>
                <a:lnTo>
                  <a:pt x="349" y="1429"/>
                </a:lnTo>
                <a:lnTo>
                  <a:pt x="349" y="1430"/>
                </a:lnTo>
                <a:lnTo>
                  <a:pt x="350" y="1430"/>
                </a:lnTo>
                <a:lnTo>
                  <a:pt x="350" y="1429"/>
                </a:lnTo>
                <a:lnTo>
                  <a:pt x="350" y="1428"/>
                </a:lnTo>
                <a:lnTo>
                  <a:pt x="351" y="1428"/>
                </a:lnTo>
                <a:lnTo>
                  <a:pt x="353" y="1428"/>
                </a:lnTo>
                <a:lnTo>
                  <a:pt x="353" y="1426"/>
                </a:lnTo>
                <a:lnTo>
                  <a:pt x="351" y="1426"/>
                </a:lnTo>
                <a:lnTo>
                  <a:pt x="350" y="1426"/>
                </a:lnTo>
                <a:lnTo>
                  <a:pt x="350" y="1425"/>
                </a:lnTo>
                <a:lnTo>
                  <a:pt x="351" y="1426"/>
                </a:lnTo>
                <a:lnTo>
                  <a:pt x="351" y="1425"/>
                </a:lnTo>
                <a:lnTo>
                  <a:pt x="350" y="1425"/>
                </a:lnTo>
                <a:lnTo>
                  <a:pt x="351" y="1424"/>
                </a:lnTo>
                <a:lnTo>
                  <a:pt x="350" y="1422"/>
                </a:lnTo>
                <a:lnTo>
                  <a:pt x="350" y="1421"/>
                </a:lnTo>
                <a:lnTo>
                  <a:pt x="350" y="1420"/>
                </a:lnTo>
                <a:lnTo>
                  <a:pt x="349" y="1420"/>
                </a:lnTo>
                <a:lnTo>
                  <a:pt x="350" y="1420"/>
                </a:lnTo>
                <a:lnTo>
                  <a:pt x="351" y="1420"/>
                </a:lnTo>
                <a:lnTo>
                  <a:pt x="351" y="1419"/>
                </a:lnTo>
                <a:lnTo>
                  <a:pt x="351" y="1420"/>
                </a:lnTo>
                <a:lnTo>
                  <a:pt x="353" y="1420"/>
                </a:lnTo>
                <a:lnTo>
                  <a:pt x="353" y="1419"/>
                </a:lnTo>
                <a:lnTo>
                  <a:pt x="353" y="1417"/>
                </a:lnTo>
                <a:lnTo>
                  <a:pt x="354" y="1417"/>
                </a:lnTo>
                <a:lnTo>
                  <a:pt x="354" y="1416"/>
                </a:lnTo>
                <a:lnTo>
                  <a:pt x="355" y="1416"/>
                </a:lnTo>
                <a:lnTo>
                  <a:pt x="357" y="1416"/>
                </a:lnTo>
                <a:lnTo>
                  <a:pt x="357" y="1415"/>
                </a:lnTo>
                <a:lnTo>
                  <a:pt x="358" y="1415"/>
                </a:lnTo>
                <a:lnTo>
                  <a:pt x="357" y="1415"/>
                </a:lnTo>
                <a:lnTo>
                  <a:pt x="357" y="1413"/>
                </a:lnTo>
                <a:lnTo>
                  <a:pt x="358" y="1413"/>
                </a:lnTo>
                <a:lnTo>
                  <a:pt x="358" y="1412"/>
                </a:lnTo>
                <a:lnTo>
                  <a:pt x="359" y="1412"/>
                </a:lnTo>
                <a:lnTo>
                  <a:pt x="359" y="1411"/>
                </a:lnTo>
                <a:lnTo>
                  <a:pt x="359" y="1409"/>
                </a:lnTo>
                <a:lnTo>
                  <a:pt x="358" y="1408"/>
                </a:lnTo>
                <a:lnTo>
                  <a:pt x="357" y="1407"/>
                </a:lnTo>
                <a:lnTo>
                  <a:pt x="355" y="1405"/>
                </a:lnTo>
                <a:lnTo>
                  <a:pt x="355" y="1404"/>
                </a:lnTo>
                <a:lnTo>
                  <a:pt x="354" y="1404"/>
                </a:lnTo>
                <a:lnTo>
                  <a:pt x="355" y="1404"/>
                </a:lnTo>
                <a:lnTo>
                  <a:pt x="355" y="1403"/>
                </a:lnTo>
                <a:lnTo>
                  <a:pt x="354" y="1403"/>
                </a:lnTo>
                <a:lnTo>
                  <a:pt x="355" y="1403"/>
                </a:lnTo>
                <a:lnTo>
                  <a:pt x="355" y="1402"/>
                </a:lnTo>
                <a:lnTo>
                  <a:pt x="355" y="1400"/>
                </a:lnTo>
                <a:lnTo>
                  <a:pt x="355" y="1399"/>
                </a:lnTo>
                <a:lnTo>
                  <a:pt x="355" y="1398"/>
                </a:lnTo>
                <a:lnTo>
                  <a:pt x="355" y="1396"/>
                </a:lnTo>
                <a:lnTo>
                  <a:pt x="357" y="1396"/>
                </a:lnTo>
                <a:lnTo>
                  <a:pt x="357" y="1395"/>
                </a:lnTo>
                <a:lnTo>
                  <a:pt x="357" y="1394"/>
                </a:lnTo>
                <a:lnTo>
                  <a:pt x="355" y="1394"/>
                </a:lnTo>
                <a:lnTo>
                  <a:pt x="355" y="1392"/>
                </a:lnTo>
                <a:lnTo>
                  <a:pt x="355" y="1391"/>
                </a:lnTo>
                <a:lnTo>
                  <a:pt x="354" y="1390"/>
                </a:lnTo>
                <a:lnTo>
                  <a:pt x="354" y="1388"/>
                </a:lnTo>
                <a:lnTo>
                  <a:pt x="353" y="1388"/>
                </a:lnTo>
                <a:lnTo>
                  <a:pt x="351" y="1388"/>
                </a:lnTo>
                <a:lnTo>
                  <a:pt x="350" y="1388"/>
                </a:lnTo>
                <a:lnTo>
                  <a:pt x="349" y="1388"/>
                </a:lnTo>
                <a:lnTo>
                  <a:pt x="347" y="1388"/>
                </a:lnTo>
                <a:lnTo>
                  <a:pt x="346" y="1388"/>
                </a:lnTo>
                <a:lnTo>
                  <a:pt x="345" y="1388"/>
                </a:lnTo>
                <a:lnTo>
                  <a:pt x="343" y="1388"/>
                </a:lnTo>
                <a:lnTo>
                  <a:pt x="342" y="1388"/>
                </a:lnTo>
                <a:lnTo>
                  <a:pt x="341" y="1387"/>
                </a:lnTo>
                <a:lnTo>
                  <a:pt x="339" y="1386"/>
                </a:lnTo>
                <a:lnTo>
                  <a:pt x="338" y="1386"/>
                </a:lnTo>
                <a:lnTo>
                  <a:pt x="338" y="1384"/>
                </a:lnTo>
                <a:lnTo>
                  <a:pt x="337" y="1384"/>
                </a:lnTo>
                <a:lnTo>
                  <a:pt x="336" y="1384"/>
                </a:lnTo>
                <a:lnTo>
                  <a:pt x="334" y="1383"/>
                </a:lnTo>
                <a:lnTo>
                  <a:pt x="334" y="1382"/>
                </a:lnTo>
                <a:lnTo>
                  <a:pt x="333" y="1382"/>
                </a:lnTo>
                <a:lnTo>
                  <a:pt x="333" y="1381"/>
                </a:lnTo>
                <a:lnTo>
                  <a:pt x="334" y="1381"/>
                </a:lnTo>
                <a:lnTo>
                  <a:pt x="334" y="1379"/>
                </a:lnTo>
                <a:lnTo>
                  <a:pt x="336" y="1378"/>
                </a:lnTo>
                <a:lnTo>
                  <a:pt x="336" y="1377"/>
                </a:lnTo>
                <a:lnTo>
                  <a:pt x="336" y="1375"/>
                </a:lnTo>
                <a:lnTo>
                  <a:pt x="337" y="1374"/>
                </a:lnTo>
                <a:lnTo>
                  <a:pt x="338" y="1373"/>
                </a:lnTo>
                <a:lnTo>
                  <a:pt x="338" y="1371"/>
                </a:lnTo>
                <a:lnTo>
                  <a:pt x="338" y="1370"/>
                </a:lnTo>
                <a:lnTo>
                  <a:pt x="339" y="1369"/>
                </a:lnTo>
                <a:lnTo>
                  <a:pt x="339" y="1367"/>
                </a:lnTo>
                <a:lnTo>
                  <a:pt x="341" y="1367"/>
                </a:lnTo>
                <a:lnTo>
                  <a:pt x="341" y="1366"/>
                </a:lnTo>
                <a:lnTo>
                  <a:pt x="342" y="1365"/>
                </a:lnTo>
                <a:lnTo>
                  <a:pt x="342" y="1364"/>
                </a:lnTo>
                <a:lnTo>
                  <a:pt x="342" y="1362"/>
                </a:lnTo>
                <a:lnTo>
                  <a:pt x="342" y="1361"/>
                </a:lnTo>
                <a:lnTo>
                  <a:pt x="342" y="1360"/>
                </a:lnTo>
                <a:lnTo>
                  <a:pt x="342" y="1357"/>
                </a:lnTo>
                <a:lnTo>
                  <a:pt x="341" y="1356"/>
                </a:lnTo>
                <a:lnTo>
                  <a:pt x="341" y="1354"/>
                </a:lnTo>
                <a:lnTo>
                  <a:pt x="341" y="1352"/>
                </a:lnTo>
                <a:lnTo>
                  <a:pt x="339" y="1350"/>
                </a:lnTo>
                <a:lnTo>
                  <a:pt x="339" y="1349"/>
                </a:lnTo>
                <a:lnTo>
                  <a:pt x="338" y="1345"/>
                </a:lnTo>
                <a:lnTo>
                  <a:pt x="338" y="1344"/>
                </a:lnTo>
                <a:lnTo>
                  <a:pt x="338" y="1343"/>
                </a:lnTo>
                <a:lnTo>
                  <a:pt x="338" y="1341"/>
                </a:lnTo>
                <a:lnTo>
                  <a:pt x="337" y="1341"/>
                </a:lnTo>
                <a:lnTo>
                  <a:pt x="337" y="1340"/>
                </a:lnTo>
                <a:lnTo>
                  <a:pt x="337" y="1339"/>
                </a:lnTo>
                <a:lnTo>
                  <a:pt x="337" y="1337"/>
                </a:lnTo>
                <a:lnTo>
                  <a:pt x="337" y="1336"/>
                </a:lnTo>
                <a:lnTo>
                  <a:pt x="336" y="1336"/>
                </a:lnTo>
                <a:lnTo>
                  <a:pt x="337" y="1336"/>
                </a:lnTo>
                <a:lnTo>
                  <a:pt x="337" y="1335"/>
                </a:lnTo>
                <a:lnTo>
                  <a:pt x="338" y="1335"/>
                </a:lnTo>
                <a:lnTo>
                  <a:pt x="338" y="1333"/>
                </a:lnTo>
                <a:lnTo>
                  <a:pt x="338" y="1332"/>
                </a:lnTo>
                <a:lnTo>
                  <a:pt x="339" y="1331"/>
                </a:lnTo>
                <a:lnTo>
                  <a:pt x="339" y="1330"/>
                </a:lnTo>
                <a:lnTo>
                  <a:pt x="341" y="1330"/>
                </a:lnTo>
                <a:lnTo>
                  <a:pt x="341" y="1328"/>
                </a:lnTo>
                <a:lnTo>
                  <a:pt x="342" y="1328"/>
                </a:lnTo>
                <a:lnTo>
                  <a:pt x="342" y="1327"/>
                </a:lnTo>
                <a:lnTo>
                  <a:pt x="343" y="1327"/>
                </a:lnTo>
                <a:lnTo>
                  <a:pt x="343" y="1326"/>
                </a:lnTo>
                <a:lnTo>
                  <a:pt x="343" y="1324"/>
                </a:lnTo>
                <a:lnTo>
                  <a:pt x="345" y="1324"/>
                </a:lnTo>
                <a:lnTo>
                  <a:pt x="345" y="1323"/>
                </a:lnTo>
                <a:lnTo>
                  <a:pt x="346" y="1323"/>
                </a:lnTo>
                <a:lnTo>
                  <a:pt x="346" y="1322"/>
                </a:lnTo>
                <a:lnTo>
                  <a:pt x="346" y="1320"/>
                </a:lnTo>
                <a:lnTo>
                  <a:pt x="347" y="1320"/>
                </a:lnTo>
                <a:lnTo>
                  <a:pt x="347" y="1319"/>
                </a:lnTo>
                <a:lnTo>
                  <a:pt x="347" y="1318"/>
                </a:lnTo>
                <a:lnTo>
                  <a:pt x="349" y="1318"/>
                </a:lnTo>
                <a:lnTo>
                  <a:pt x="347" y="1318"/>
                </a:lnTo>
                <a:lnTo>
                  <a:pt x="347" y="1316"/>
                </a:lnTo>
                <a:lnTo>
                  <a:pt x="349" y="1315"/>
                </a:lnTo>
                <a:lnTo>
                  <a:pt x="349" y="1314"/>
                </a:lnTo>
                <a:lnTo>
                  <a:pt x="349" y="1313"/>
                </a:lnTo>
                <a:lnTo>
                  <a:pt x="349" y="1311"/>
                </a:lnTo>
                <a:lnTo>
                  <a:pt x="347" y="1311"/>
                </a:lnTo>
                <a:lnTo>
                  <a:pt x="347" y="1310"/>
                </a:lnTo>
                <a:lnTo>
                  <a:pt x="346" y="1310"/>
                </a:lnTo>
                <a:lnTo>
                  <a:pt x="347" y="1310"/>
                </a:lnTo>
                <a:lnTo>
                  <a:pt x="347" y="1309"/>
                </a:lnTo>
                <a:lnTo>
                  <a:pt x="346" y="1309"/>
                </a:lnTo>
                <a:lnTo>
                  <a:pt x="345" y="1309"/>
                </a:lnTo>
                <a:lnTo>
                  <a:pt x="343" y="1309"/>
                </a:lnTo>
                <a:lnTo>
                  <a:pt x="342" y="1309"/>
                </a:lnTo>
                <a:lnTo>
                  <a:pt x="341" y="1309"/>
                </a:lnTo>
                <a:lnTo>
                  <a:pt x="339" y="1309"/>
                </a:lnTo>
                <a:lnTo>
                  <a:pt x="337" y="1309"/>
                </a:lnTo>
                <a:lnTo>
                  <a:pt x="336" y="1307"/>
                </a:lnTo>
                <a:lnTo>
                  <a:pt x="334" y="1307"/>
                </a:lnTo>
                <a:lnTo>
                  <a:pt x="334" y="1306"/>
                </a:lnTo>
                <a:lnTo>
                  <a:pt x="333" y="1305"/>
                </a:lnTo>
                <a:lnTo>
                  <a:pt x="332" y="1305"/>
                </a:lnTo>
                <a:lnTo>
                  <a:pt x="330" y="1303"/>
                </a:lnTo>
                <a:lnTo>
                  <a:pt x="329" y="1303"/>
                </a:lnTo>
                <a:lnTo>
                  <a:pt x="329" y="1302"/>
                </a:lnTo>
                <a:lnTo>
                  <a:pt x="328" y="1302"/>
                </a:lnTo>
                <a:lnTo>
                  <a:pt x="328" y="1301"/>
                </a:lnTo>
                <a:lnTo>
                  <a:pt x="326" y="1299"/>
                </a:lnTo>
                <a:lnTo>
                  <a:pt x="325" y="1298"/>
                </a:lnTo>
                <a:lnTo>
                  <a:pt x="324" y="1298"/>
                </a:lnTo>
                <a:lnTo>
                  <a:pt x="322" y="1298"/>
                </a:lnTo>
                <a:lnTo>
                  <a:pt x="322" y="1299"/>
                </a:lnTo>
                <a:lnTo>
                  <a:pt x="321" y="1299"/>
                </a:lnTo>
                <a:lnTo>
                  <a:pt x="320" y="1299"/>
                </a:lnTo>
                <a:lnTo>
                  <a:pt x="320" y="1301"/>
                </a:lnTo>
                <a:lnTo>
                  <a:pt x="319" y="1301"/>
                </a:lnTo>
                <a:lnTo>
                  <a:pt x="319" y="1302"/>
                </a:lnTo>
                <a:lnTo>
                  <a:pt x="319" y="1303"/>
                </a:lnTo>
                <a:lnTo>
                  <a:pt x="317" y="1303"/>
                </a:lnTo>
                <a:lnTo>
                  <a:pt x="316" y="1303"/>
                </a:lnTo>
                <a:lnTo>
                  <a:pt x="315" y="1303"/>
                </a:lnTo>
                <a:lnTo>
                  <a:pt x="315" y="1305"/>
                </a:lnTo>
                <a:lnTo>
                  <a:pt x="313" y="1305"/>
                </a:lnTo>
                <a:lnTo>
                  <a:pt x="313" y="1306"/>
                </a:lnTo>
                <a:lnTo>
                  <a:pt x="313" y="1307"/>
                </a:lnTo>
                <a:lnTo>
                  <a:pt x="313" y="1309"/>
                </a:lnTo>
                <a:lnTo>
                  <a:pt x="313" y="1310"/>
                </a:lnTo>
                <a:lnTo>
                  <a:pt x="313" y="1311"/>
                </a:lnTo>
                <a:lnTo>
                  <a:pt x="313" y="1313"/>
                </a:lnTo>
                <a:lnTo>
                  <a:pt x="312" y="1314"/>
                </a:lnTo>
                <a:lnTo>
                  <a:pt x="311" y="1315"/>
                </a:lnTo>
                <a:lnTo>
                  <a:pt x="309" y="1316"/>
                </a:lnTo>
                <a:lnTo>
                  <a:pt x="307" y="1319"/>
                </a:lnTo>
                <a:lnTo>
                  <a:pt x="305" y="1320"/>
                </a:lnTo>
                <a:lnTo>
                  <a:pt x="304" y="1322"/>
                </a:lnTo>
                <a:lnTo>
                  <a:pt x="302" y="1324"/>
                </a:lnTo>
                <a:lnTo>
                  <a:pt x="295" y="1327"/>
                </a:lnTo>
                <a:lnTo>
                  <a:pt x="294" y="1328"/>
                </a:lnTo>
                <a:lnTo>
                  <a:pt x="288" y="1327"/>
                </a:lnTo>
                <a:lnTo>
                  <a:pt x="286" y="1324"/>
                </a:lnTo>
                <a:lnTo>
                  <a:pt x="285" y="1323"/>
                </a:lnTo>
                <a:lnTo>
                  <a:pt x="283" y="1322"/>
                </a:lnTo>
                <a:lnTo>
                  <a:pt x="282" y="1318"/>
                </a:lnTo>
                <a:lnTo>
                  <a:pt x="282" y="1316"/>
                </a:lnTo>
                <a:lnTo>
                  <a:pt x="283" y="1315"/>
                </a:lnTo>
                <a:lnTo>
                  <a:pt x="285" y="1313"/>
                </a:lnTo>
                <a:lnTo>
                  <a:pt x="285" y="1311"/>
                </a:lnTo>
                <a:lnTo>
                  <a:pt x="286" y="1309"/>
                </a:lnTo>
                <a:lnTo>
                  <a:pt x="287" y="1306"/>
                </a:lnTo>
                <a:lnTo>
                  <a:pt x="287" y="1305"/>
                </a:lnTo>
                <a:lnTo>
                  <a:pt x="287" y="1303"/>
                </a:lnTo>
                <a:lnTo>
                  <a:pt x="288" y="1301"/>
                </a:lnTo>
                <a:lnTo>
                  <a:pt x="290" y="1299"/>
                </a:lnTo>
                <a:lnTo>
                  <a:pt x="292" y="1297"/>
                </a:lnTo>
                <a:lnTo>
                  <a:pt x="294" y="1294"/>
                </a:lnTo>
                <a:lnTo>
                  <a:pt x="294" y="1290"/>
                </a:lnTo>
                <a:lnTo>
                  <a:pt x="295" y="1282"/>
                </a:lnTo>
                <a:lnTo>
                  <a:pt x="295" y="1278"/>
                </a:lnTo>
                <a:lnTo>
                  <a:pt x="296" y="1276"/>
                </a:lnTo>
                <a:lnTo>
                  <a:pt x="296" y="1272"/>
                </a:lnTo>
                <a:lnTo>
                  <a:pt x="298" y="1268"/>
                </a:lnTo>
                <a:lnTo>
                  <a:pt x="299" y="1264"/>
                </a:lnTo>
                <a:lnTo>
                  <a:pt x="300" y="1260"/>
                </a:lnTo>
                <a:lnTo>
                  <a:pt x="300" y="1258"/>
                </a:lnTo>
                <a:lnTo>
                  <a:pt x="302" y="1254"/>
                </a:lnTo>
                <a:lnTo>
                  <a:pt x="302" y="1251"/>
                </a:lnTo>
                <a:lnTo>
                  <a:pt x="303" y="1248"/>
                </a:lnTo>
                <a:lnTo>
                  <a:pt x="304" y="1246"/>
                </a:lnTo>
                <a:lnTo>
                  <a:pt x="308" y="1242"/>
                </a:lnTo>
                <a:lnTo>
                  <a:pt x="309" y="1242"/>
                </a:lnTo>
                <a:lnTo>
                  <a:pt x="311" y="1242"/>
                </a:lnTo>
                <a:lnTo>
                  <a:pt x="316" y="1239"/>
                </a:lnTo>
                <a:lnTo>
                  <a:pt x="317" y="1239"/>
                </a:lnTo>
                <a:lnTo>
                  <a:pt x="320" y="1238"/>
                </a:lnTo>
                <a:lnTo>
                  <a:pt x="322" y="1237"/>
                </a:lnTo>
                <a:lnTo>
                  <a:pt x="324" y="1235"/>
                </a:lnTo>
                <a:lnTo>
                  <a:pt x="330" y="1231"/>
                </a:lnTo>
                <a:lnTo>
                  <a:pt x="333" y="1231"/>
                </a:lnTo>
                <a:lnTo>
                  <a:pt x="336" y="1230"/>
                </a:lnTo>
                <a:lnTo>
                  <a:pt x="337" y="1230"/>
                </a:lnTo>
                <a:lnTo>
                  <a:pt x="338" y="1230"/>
                </a:lnTo>
                <a:lnTo>
                  <a:pt x="345" y="1227"/>
                </a:lnTo>
                <a:lnTo>
                  <a:pt x="346" y="1227"/>
                </a:lnTo>
                <a:lnTo>
                  <a:pt x="349" y="1227"/>
                </a:lnTo>
                <a:lnTo>
                  <a:pt x="350" y="1225"/>
                </a:lnTo>
                <a:lnTo>
                  <a:pt x="351" y="1223"/>
                </a:lnTo>
                <a:lnTo>
                  <a:pt x="353" y="1220"/>
                </a:lnTo>
                <a:lnTo>
                  <a:pt x="353" y="1217"/>
                </a:lnTo>
                <a:lnTo>
                  <a:pt x="355" y="1199"/>
                </a:lnTo>
                <a:lnTo>
                  <a:pt x="354" y="1197"/>
                </a:lnTo>
                <a:lnTo>
                  <a:pt x="354" y="1196"/>
                </a:lnTo>
                <a:lnTo>
                  <a:pt x="354" y="1192"/>
                </a:lnTo>
                <a:lnTo>
                  <a:pt x="354" y="1191"/>
                </a:lnTo>
                <a:lnTo>
                  <a:pt x="353" y="1188"/>
                </a:lnTo>
                <a:lnTo>
                  <a:pt x="353" y="1186"/>
                </a:lnTo>
                <a:lnTo>
                  <a:pt x="351" y="1184"/>
                </a:lnTo>
                <a:lnTo>
                  <a:pt x="351" y="1182"/>
                </a:lnTo>
                <a:lnTo>
                  <a:pt x="350" y="1179"/>
                </a:lnTo>
                <a:lnTo>
                  <a:pt x="347" y="1176"/>
                </a:lnTo>
                <a:lnTo>
                  <a:pt x="346" y="1175"/>
                </a:lnTo>
                <a:lnTo>
                  <a:pt x="345" y="1172"/>
                </a:lnTo>
                <a:lnTo>
                  <a:pt x="342" y="1170"/>
                </a:lnTo>
                <a:lnTo>
                  <a:pt x="341" y="1170"/>
                </a:lnTo>
                <a:lnTo>
                  <a:pt x="338" y="1167"/>
                </a:lnTo>
                <a:lnTo>
                  <a:pt x="336" y="1165"/>
                </a:lnTo>
                <a:lnTo>
                  <a:pt x="334" y="1165"/>
                </a:lnTo>
                <a:lnTo>
                  <a:pt x="333" y="1163"/>
                </a:lnTo>
                <a:lnTo>
                  <a:pt x="330" y="1161"/>
                </a:lnTo>
                <a:lnTo>
                  <a:pt x="329" y="1159"/>
                </a:lnTo>
                <a:lnTo>
                  <a:pt x="328" y="1159"/>
                </a:lnTo>
                <a:lnTo>
                  <a:pt x="328" y="1158"/>
                </a:lnTo>
                <a:lnTo>
                  <a:pt x="325" y="1157"/>
                </a:lnTo>
                <a:lnTo>
                  <a:pt x="321" y="1155"/>
                </a:lnTo>
                <a:lnTo>
                  <a:pt x="320" y="1155"/>
                </a:lnTo>
                <a:lnTo>
                  <a:pt x="317" y="1155"/>
                </a:lnTo>
                <a:lnTo>
                  <a:pt x="315" y="1153"/>
                </a:lnTo>
                <a:lnTo>
                  <a:pt x="312" y="1151"/>
                </a:lnTo>
                <a:lnTo>
                  <a:pt x="312" y="1150"/>
                </a:lnTo>
                <a:lnTo>
                  <a:pt x="309" y="1148"/>
                </a:lnTo>
                <a:lnTo>
                  <a:pt x="308" y="1146"/>
                </a:lnTo>
                <a:lnTo>
                  <a:pt x="308" y="1145"/>
                </a:lnTo>
                <a:lnTo>
                  <a:pt x="307" y="1144"/>
                </a:lnTo>
                <a:lnTo>
                  <a:pt x="305" y="1142"/>
                </a:lnTo>
                <a:lnTo>
                  <a:pt x="304" y="1140"/>
                </a:lnTo>
                <a:lnTo>
                  <a:pt x="304" y="1136"/>
                </a:lnTo>
                <a:lnTo>
                  <a:pt x="303" y="1132"/>
                </a:lnTo>
                <a:lnTo>
                  <a:pt x="303" y="1129"/>
                </a:lnTo>
                <a:lnTo>
                  <a:pt x="303" y="1128"/>
                </a:lnTo>
                <a:lnTo>
                  <a:pt x="303" y="1127"/>
                </a:lnTo>
                <a:lnTo>
                  <a:pt x="302" y="1124"/>
                </a:lnTo>
                <a:lnTo>
                  <a:pt x="303" y="1121"/>
                </a:lnTo>
                <a:lnTo>
                  <a:pt x="303" y="1120"/>
                </a:lnTo>
                <a:lnTo>
                  <a:pt x="303" y="1116"/>
                </a:lnTo>
                <a:lnTo>
                  <a:pt x="303" y="1115"/>
                </a:lnTo>
                <a:lnTo>
                  <a:pt x="304" y="1112"/>
                </a:lnTo>
                <a:lnTo>
                  <a:pt x="305" y="1111"/>
                </a:lnTo>
                <a:lnTo>
                  <a:pt x="307" y="1110"/>
                </a:lnTo>
                <a:lnTo>
                  <a:pt x="307" y="1108"/>
                </a:lnTo>
                <a:lnTo>
                  <a:pt x="308" y="1107"/>
                </a:lnTo>
                <a:lnTo>
                  <a:pt x="309" y="1104"/>
                </a:lnTo>
                <a:lnTo>
                  <a:pt x="309" y="1103"/>
                </a:lnTo>
                <a:lnTo>
                  <a:pt x="311" y="1103"/>
                </a:lnTo>
                <a:lnTo>
                  <a:pt x="311" y="1100"/>
                </a:lnTo>
                <a:lnTo>
                  <a:pt x="313" y="1099"/>
                </a:lnTo>
                <a:lnTo>
                  <a:pt x="315" y="1098"/>
                </a:lnTo>
                <a:lnTo>
                  <a:pt x="316" y="1097"/>
                </a:lnTo>
                <a:lnTo>
                  <a:pt x="319" y="1094"/>
                </a:lnTo>
                <a:lnTo>
                  <a:pt x="322" y="1093"/>
                </a:lnTo>
                <a:lnTo>
                  <a:pt x="326" y="1091"/>
                </a:lnTo>
                <a:lnTo>
                  <a:pt x="329" y="1090"/>
                </a:lnTo>
                <a:lnTo>
                  <a:pt x="333" y="1089"/>
                </a:lnTo>
                <a:lnTo>
                  <a:pt x="337" y="1089"/>
                </a:lnTo>
                <a:lnTo>
                  <a:pt x="341" y="1087"/>
                </a:lnTo>
                <a:lnTo>
                  <a:pt x="343" y="1086"/>
                </a:lnTo>
                <a:lnTo>
                  <a:pt x="345" y="1086"/>
                </a:lnTo>
                <a:lnTo>
                  <a:pt x="349" y="1085"/>
                </a:lnTo>
                <a:lnTo>
                  <a:pt x="351" y="1083"/>
                </a:lnTo>
                <a:lnTo>
                  <a:pt x="353" y="1082"/>
                </a:lnTo>
                <a:lnTo>
                  <a:pt x="355" y="1078"/>
                </a:lnTo>
                <a:lnTo>
                  <a:pt x="357" y="1078"/>
                </a:lnTo>
                <a:lnTo>
                  <a:pt x="358" y="1076"/>
                </a:lnTo>
                <a:lnTo>
                  <a:pt x="360" y="1072"/>
                </a:lnTo>
                <a:lnTo>
                  <a:pt x="363" y="1068"/>
                </a:lnTo>
                <a:lnTo>
                  <a:pt x="363" y="1066"/>
                </a:lnTo>
                <a:lnTo>
                  <a:pt x="364" y="1065"/>
                </a:lnTo>
                <a:lnTo>
                  <a:pt x="364" y="1064"/>
                </a:lnTo>
                <a:lnTo>
                  <a:pt x="366" y="1062"/>
                </a:lnTo>
                <a:lnTo>
                  <a:pt x="366" y="1061"/>
                </a:lnTo>
                <a:lnTo>
                  <a:pt x="364" y="1057"/>
                </a:lnTo>
                <a:lnTo>
                  <a:pt x="364" y="1055"/>
                </a:lnTo>
                <a:lnTo>
                  <a:pt x="364" y="1051"/>
                </a:lnTo>
                <a:lnTo>
                  <a:pt x="363" y="1045"/>
                </a:lnTo>
                <a:lnTo>
                  <a:pt x="362" y="1044"/>
                </a:lnTo>
                <a:lnTo>
                  <a:pt x="362" y="1042"/>
                </a:lnTo>
                <a:lnTo>
                  <a:pt x="359" y="1038"/>
                </a:lnTo>
                <a:lnTo>
                  <a:pt x="358" y="1035"/>
                </a:lnTo>
                <a:lnTo>
                  <a:pt x="357" y="1031"/>
                </a:lnTo>
                <a:lnTo>
                  <a:pt x="355" y="1028"/>
                </a:lnTo>
                <a:lnTo>
                  <a:pt x="354" y="1027"/>
                </a:lnTo>
                <a:lnTo>
                  <a:pt x="353" y="1025"/>
                </a:lnTo>
                <a:lnTo>
                  <a:pt x="351" y="1021"/>
                </a:lnTo>
                <a:lnTo>
                  <a:pt x="350" y="1021"/>
                </a:lnTo>
                <a:lnTo>
                  <a:pt x="349" y="1017"/>
                </a:lnTo>
                <a:lnTo>
                  <a:pt x="349" y="1014"/>
                </a:lnTo>
                <a:lnTo>
                  <a:pt x="349" y="1013"/>
                </a:lnTo>
                <a:lnTo>
                  <a:pt x="347" y="1008"/>
                </a:lnTo>
                <a:lnTo>
                  <a:pt x="349" y="1006"/>
                </a:lnTo>
                <a:lnTo>
                  <a:pt x="349" y="1004"/>
                </a:lnTo>
                <a:lnTo>
                  <a:pt x="350" y="1004"/>
                </a:lnTo>
                <a:lnTo>
                  <a:pt x="350" y="1002"/>
                </a:lnTo>
                <a:lnTo>
                  <a:pt x="351" y="1000"/>
                </a:lnTo>
                <a:lnTo>
                  <a:pt x="354" y="998"/>
                </a:lnTo>
                <a:lnTo>
                  <a:pt x="354" y="997"/>
                </a:lnTo>
                <a:lnTo>
                  <a:pt x="355" y="996"/>
                </a:lnTo>
                <a:lnTo>
                  <a:pt x="358" y="993"/>
                </a:lnTo>
                <a:lnTo>
                  <a:pt x="360" y="990"/>
                </a:lnTo>
                <a:lnTo>
                  <a:pt x="362" y="990"/>
                </a:lnTo>
                <a:lnTo>
                  <a:pt x="363" y="989"/>
                </a:lnTo>
                <a:lnTo>
                  <a:pt x="366" y="988"/>
                </a:lnTo>
                <a:lnTo>
                  <a:pt x="368" y="983"/>
                </a:lnTo>
                <a:lnTo>
                  <a:pt x="368" y="981"/>
                </a:lnTo>
                <a:lnTo>
                  <a:pt x="370" y="980"/>
                </a:lnTo>
                <a:lnTo>
                  <a:pt x="370" y="979"/>
                </a:lnTo>
                <a:lnTo>
                  <a:pt x="371" y="976"/>
                </a:lnTo>
                <a:lnTo>
                  <a:pt x="372" y="975"/>
                </a:lnTo>
                <a:lnTo>
                  <a:pt x="374" y="973"/>
                </a:lnTo>
                <a:lnTo>
                  <a:pt x="374" y="972"/>
                </a:lnTo>
                <a:lnTo>
                  <a:pt x="375" y="971"/>
                </a:lnTo>
                <a:lnTo>
                  <a:pt x="375" y="970"/>
                </a:lnTo>
                <a:lnTo>
                  <a:pt x="375" y="967"/>
                </a:lnTo>
                <a:lnTo>
                  <a:pt x="375" y="966"/>
                </a:lnTo>
                <a:lnTo>
                  <a:pt x="375" y="963"/>
                </a:lnTo>
                <a:lnTo>
                  <a:pt x="375" y="959"/>
                </a:lnTo>
                <a:lnTo>
                  <a:pt x="374" y="958"/>
                </a:lnTo>
                <a:lnTo>
                  <a:pt x="374" y="956"/>
                </a:lnTo>
                <a:lnTo>
                  <a:pt x="372" y="956"/>
                </a:lnTo>
                <a:lnTo>
                  <a:pt x="372" y="954"/>
                </a:lnTo>
                <a:lnTo>
                  <a:pt x="371" y="953"/>
                </a:lnTo>
                <a:lnTo>
                  <a:pt x="371" y="951"/>
                </a:lnTo>
                <a:lnTo>
                  <a:pt x="370" y="949"/>
                </a:lnTo>
                <a:lnTo>
                  <a:pt x="367" y="947"/>
                </a:lnTo>
                <a:lnTo>
                  <a:pt x="366" y="947"/>
                </a:lnTo>
                <a:lnTo>
                  <a:pt x="364" y="947"/>
                </a:lnTo>
                <a:lnTo>
                  <a:pt x="362" y="946"/>
                </a:lnTo>
                <a:lnTo>
                  <a:pt x="359" y="945"/>
                </a:lnTo>
                <a:lnTo>
                  <a:pt x="357" y="945"/>
                </a:lnTo>
                <a:lnTo>
                  <a:pt x="353" y="945"/>
                </a:lnTo>
                <a:lnTo>
                  <a:pt x="351" y="943"/>
                </a:lnTo>
                <a:lnTo>
                  <a:pt x="350" y="943"/>
                </a:lnTo>
                <a:lnTo>
                  <a:pt x="349" y="943"/>
                </a:lnTo>
                <a:lnTo>
                  <a:pt x="346" y="943"/>
                </a:lnTo>
                <a:lnTo>
                  <a:pt x="343" y="942"/>
                </a:lnTo>
                <a:lnTo>
                  <a:pt x="342" y="942"/>
                </a:lnTo>
                <a:lnTo>
                  <a:pt x="338" y="942"/>
                </a:lnTo>
                <a:lnTo>
                  <a:pt x="338" y="938"/>
                </a:lnTo>
                <a:lnTo>
                  <a:pt x="339" y="937"/>
                </a:lnTo>
                <a:lnTo>
                  <a:pt x="339" y="934"/>
                </a:lnTo>
                <a:lnTo>
                  <a:pt x="339" y="932"/>
                </a:lnTo>
                <a:lnTo>
                  <a:pt x="341" y="929"/>
                </a:lnTo>
                <a:lnTo>
                  <a:pt x="342" y="926"/>
                </a:lnTo>
                <a:lnTo>
                  <a:pt x="342" y="924"/>
                </a:lnTo>
                <a:lnTo>
                  <a:pt x="343" y="921"/>
                </a:lnTo>
                <a:lnTo>
                  <a:pt x="343" y="920"/>
                </a:lnTo>
                <a:lnTo>
                  <a:pt x="345" y="917"/>
                </a:lnTo>
                <a:lnTo>
                  <a:pt x="345" y="916"/>
                </a:lnTo>
                <a:lnTo>
                  <a:pt x="346" y="915"/>
                </a:lnTo>
                <a:lnTo>
                  <a:pt x="346" y="911"/>
                </a:lnTo>
                <a:lnTo>
                  <a:pt x="347" y="908"/>
                </a:lnTo>
                <a:lnTo>
                  <a:pt x="347" y="907"/>
                </a:lnTo>
                <a:lnTo>
                  <a:pt x="347" y="904"/>
                </a:lnTo>
                <a:lnTo>
                  <a:pt x="349" y="901"/>
                </a:lnTo>
                <a:lnTo>
                  <a:pt x="349" y="896"/>
                </a:lnTo>
                <a:lnTo>
                  <a:pt x="350" y="892"/>
                </a:lnTo>
                <a:lnTo>
                  <a:pt x="351" y="886"/>
                </a:lnTo>
                <a:lnTo>
                  <a:pt x="353" y="882"/>
                </a:lnTo>
                <a:lnTo>
                  <a:pt x="355" y="875"/>
                </a:lnTo>
                <a:lnTo>
                  <a:pt x="358" y="865"/>
                </a:lnTo>
                <a:lnTo>
                  <a:pt x="358" y="864"/>
                </a:lnTo>
                <a:lnTo>
                  <a:pt x="357" y="852"/>
                </a:lnTo>
                <a:lnTo>
                  <a:pt x="355" y="845"/>
                </a:lnTo>
                <a:lnTo>
                  <a:pt x="353" y="839"/>
                </a:lnTo>
                <a:lnTo>
                  <a:pt x="350" y="833"/>
                </a:lnTo>
                <a:lnTo>
                  <a:pt x="351" y="827"/>
                </a:lnTo>
                <a:lnTo>
                  <a:pt x="351" y="826"/>
                </a:lnTo>
                <a:lnTo>
                  <a:pt x="342" y="819"/>
                </a:lnTo>
                <a:lnTo>
                  <a:pt x="332" y="811"/>
                </a:lnTo>
                <a:lnTo>
                  <a:pt x="315" y="803"/>
                </a:lnTo>
                <a:lnTo>
                  <a:pt x="311" y="802"/>
                </a:lnTo>
                <a:lnTo>
                  <a:pt x="294" y="794"/>
                </a:lnTo>
                <a:lnTo>
                  <a:pt x="281" y="785"/>
                </a:lnTo>
                <a:lnTo>
                  <a:pt x="281" y="782"/>
                </a:lnTo>
                <a:lnTo>
                  <a:pt x="278" y="771"/>
                </a:lnTo>
                <a:lnTo>
                  <a:pt x="277" y="763"/>
                </a:lnTo>
                <a:lnTo>
                  <a:pt x="271" y="755"/>
                </a:lnTo>
                <a:lnTo>
                  <a:pt x="267" y="740"/>
                </a:lnTo>
                <a:lnTo>
                  <a:pt x="266" y="733"/>
                </a:lnTo>
                <a:lnTo>
                  <a:pt x="262" y="722"/>
                </a:lnTo>
                <a:lnTo>
                  <a:pt x="254" y="713"/>
                </a:lnTo>
                <a:lnTo>
                  <a:pt x="247" y="702"/>
                </a:lnTo>
                <a:lnTo>
                  <a:pt x="250" y="666"/>
                </a:lnTo>
                <a:lnTo>
                  <a:pt x="247" y="651"/>
                </a:lnTo>
                <a:lnTo>
                  <a:pt x="252" y="640"/>
                </a:lnTo>
                <a:lnTo>
                  <a:pt x="253" y="623"/>
                </a:lnTo>
                <a:lnTo>
                  <a:pt x="250" y="612"/>
                </a:lnTo>
                <a:lnTo>
                  <a:pt x="240" y="600"/>
                </a:lnTo>
                <a:lnTo>
                  <a:pt x="230" y="594"/>
                </a:lnTo>
                <a:lnTo>
                  <a:pt x="201" y="595"/>
                </a:lnTo>
                <a:lnTo>
                  <a:pt x="182" y="586"/>
                </a:lnTo>
                <a:lnTo>
                  <a:pt x="176" y="577"/>
                </a:lnTo>
                <a:lnTo>
                  <a:pt x="173" y="568"/>
                </a:lnTo>
                <a:lnTo>
                  <a:pt x="171" y="562"/>
                </a:lnTo>
                <a:lnTo>
                  <a:pt x="171" y="548"/>
                </a:lnTo>
                <a:lnTo>
                  <a:pt x="171" y="536"/>
                </a:lnTo>
                <a:lnTo>
                  <a:pt x="161" y="519"/>
                </a:lnTo>
                <a:lnTo>
                  <a:pt x="155" y="505"/>
                </a:lnTo>
                <a:lnTo>
                  <a:pt x="150" y="479"/>
                </a:lnTo>
                <a:lnTo>
                  <a:pt x="143" y="459"/>
                </a:lnTo>
                <a:lnTo>
                  <a:pt x="138" y="450"/>
                </a:lnTo>
                <a:lnTo>
                  <a:pt x="139" y="450"/>
                </a:lnTo>
                <a:lnTo>
                  <a:pt x="139" y="449"/>
                </a:lnTo>
                <a:lnTo>
                  <a:pt x="141" y="449"/>
                </a:lnTo>
                <a:lnTo>
                  <a:pt x="141" y="447"/>
                </a:lnTo>
                <a:lnTo>
                  <a:pt x="139" y="447"/>
                </a:lnTo>
                <a:lnTo>
                  <a:pt x="138" y="447"/>
                </a:lnTo>
                <a:lnTo>
                  <a:pt x="137" y="447"/>
                </a:lnTo>
                <a:lnTo>
                  <a:pt x="135" y="445"/>
                </a:lnTo>
                <a:lnTo>
                  <a:pt x="126" y="441"/>
                </a:lnTo>
                <a:lnTo>
                  <a:pt x="123" y="439"/>
                </a:lnTo>
                <a:lnTo>
                  <a:pt x="114" y="438"/>
                </a:lnTo>
                <a:lnTo>
                  <a:pt x="105" y="433"/>
                </a:lnTo>
                <a:lnTo>
                  <a:pt x="97" y="430"/>
                </a:lnTo>
                <a:lnTo>
                  <a:pt x="87" y="424"/>
                </a:lnTo>
                <a:lnTo>
                  <a:pt x="82" y="412"/>
                </a:lnTo>
                <a:lnTo>
                  <a:pt x="80" y="404"/>
                </a:lnTo>
                <a:lnTo>
                  <a:pt x="70" y="397"/>
                </a:lnTo>
                <a:lnTo>
                  <a:pt x="58" y="390"/>
                </a:lnTo>
                <a:lnTo>
                  <a:pt x="38" y="394"/>
                </a:lnTo>
                <a:lnTo>
                  <a:pt x="38" y="392"/>
                </a:lnTo>
                <a:lnTo>
                  <a:pt x="37" y="391"/>
                </a:lnTo>
                <a:lnTo>
                  <a:pt x="36" y="391"/>
                </a:lnTo>
                <a:lnTo>
                  <a:pt x="31" y="388"/>
                </a:lnTo>
                <a:lnTo>
                  <a:pt x="29" y="388"/>
                </a:lnTo>
                <a:lnTo>
                  <a:pt x="16" y="378"/>
                </a:lnTo>
                <a:lnTo>
                  <a:pt x="12" y="375"/>
                </a:lnTo>
                <a:lnTo>
                  <a:pt x="11" y="373"/>
                </a:lnTo>
                <a:lnTo>
                  <a:pt x="8" y="371"/>
                </a:lnTo>
                <a:lnTo>
                  <a:pt x="7" y="370"/>
                </a:lnTo>
                <a:lnTo>
                  <a:pt x="6" y="367"/>
                </a:lnTo>
                <a:lnTo>
                  <a:pt x="7" y="365"/>
                </a:lnTo>
                <a:lnTo>
                  <a:pt x="8" y="363"/>
                </a:lnTo>
                <a:lnTo>
                  <a:pt x="11" y="362"/>
                </a:lnTo>
                <a:lnTo>
                  <a:pt x="12" y="361"/>
                </a:lnTo>
                <a:lnTo>
                  <a:pt x="16" y="361"/>
                </a:lnTo>
                <a:lnTo>
                  <a:pt x="19" y="360"/>
                </a:lnTo>
                <a:lnTo>
                  <a:pt x="21" y="360"/>
                </a:lnTo>
                <a:lnTo>
                  <a:pt x="23" y="357"/>
                </a:lnTo>
                <a:lnTo>
                  <a:pt x="24" y="354"/>
                </a:lnTo>
                <a:lnTo>
                  <a:pt x="23" y="353"/>
                </a:lnTo>
                <a:lnTo>
                  <a:pt x="20" y="352"/>
                </a:lnTo>
                <a:lnTo>
                  <a:pt x="20" y="349"/>
                </a:lnTo>
                <a:lnTo>
                  <a:pt x="19" y="348"/>
                </a:lnTo>
                <a:lnTo>
                  <a:pt x="19" y="346"/>
                </a:lnTo>
                <a:lnTo>
                  <a:pt x="21" y="345"/>
                </a:lnTo>
                <a:lnTo>
                  <a:pt x="23" y="343"/>
                </a:lnTo>
                <a:lnTo>
                  <a:pt x="25" y="341"/>
                </a:lnTo>
                <a:lnTo>
                  <a:pt x="27" y="340"/>
                </a:lnTo>
                <a:lnTo>
                  <a:pt x="24" y="337"/>
                </a:lnTo>
                <a:lnTo>
                  <a:pt x="21" y="337"/>
                </a:lnTo>
                <a:lnTo>
                  <a:pt x="19" y="337"/>
                </a:lnTo>
                <a:lnTo>
                  <a:pt x="15" y="337"/>
                </a:lnTo>
                <a:lnTo>
                  <a:pt x="12" y="339"/>
                </a:lnTo>
                <a:lnTo>
                  <a:pt x="11" y="340"/>
                </a:lnTo>
                <a:lnTo>
                  <a:pt x="8" y="341"/>
                </a:lnTo>
                <a:lnTo>
                  <a:pt x="6" y="341"/>
                </a:lnTo>
                <a:lnTo>
                  <a:pt x="3" y="343"/>
                </a:lnTo>
                <a:lnTo>
                  <a:pt x="2" y="341"/>
                </a:lnTo>
                <a:lnTo>
                  <a:pt x="0" y="339"/>
                </a:lnTo>
                <a:lnTo>
                  <a:pt x="0" y="336"/>
                </a:lnTo>
                <a:lnTo>
                  <a:pt x="0" y="335"/>
                </a:lnTo>
                <a:lnTo>
                  <a:pt x="0" y="331"/>
                </a:lnTo>
                <a:lnTo>
                  <a:pt x="0" y="328"/>
                </a:lnTo>
                <a:lnTo>
                  <a:pt x="2" y="324"/>
                </a:lnTo>
                <a:lnTo>
                  <a:pt x="4" y="323"/>
                </a:lnTo>
                <a:lnTo>
                  <a:pt x="7" y="322"/>
                </a:lnTo>
                <a:lnTo>
                  <a:pt x="10" y="322"/>
                </a:lnTo>
                <a:lnTo>
                  <a:pt x="12" y="320"/>
                </a:lnTo>
                <a:lnTo>
                  <a:pt x="17" y="320"/>
                </a:lnTo>
                <a:lnTo>
                  <a:pt x="21" y="320"/>
                </a:lnTo>
                <a:lnTo>
                  <a:pt x="23" y="322"/>
                </a:lnTo>
                <a:lnTo>
                  <a:pt x="27" y="322"/>
                </a:lnTo>
                <a:lnTo>
                  <a:pt x="32" y="323"/>
                </a:lnTo>
                <a:lnTo>
                  <a:pt x="36" y="323"/>
                </a:lnTo>
                <a:lnTo>
                  <a:pt x="38" y="323"/>
                </a:lnTo>
                <a:lnTo>
                  <a:pt x="42" y="323"/>
                </a:lnTo>
                <a:lnTo>
                  <a:pt x="46" y="322"/>
                </a:lnTo>
                <a:lnTo>
                  <a:pt x="49" y="320"/>
                </a:lnTo>
                <a:lnTo>
                  <a:pt x="51" y="319"/>
                </a:lnTo>
                <a:lnTo>
                  <a:pt x="54" y="316"/>
                </a:lnTo>
                <a:lnTo>
                  <a:pt x="57" y="315"/>
                </a:lnTo>
                <a:lnTo>
                  <a:pt x="59" y="314"/>
                </a:lnTo>
                <a:lnTo>
                  <a:pt x="62" y="312"/>
                </a:lnTo>
                <a:lnTo>
                  <a:pt x="65" y="312"/>
                </a:lnTo>
                <a:lnTo>
                  <a:pt x="66" y="314"/>
                </a:lnTo>
                <a:lnTo>
                  <a:pt x="67" y="316"/>
                </a:lnTo>
                <a:lnTo>
                  <a:pt x="69" y="319"/>
                </a:lnTo>
                <a:lnTo>
                  <a:pt x="69" y="322"/>
                </a:lnTo>
                <a:lnTo>
                  <a:pt x="70" y="323"/>
                </a:lnTo>
                <a:lnTo>
                  <a:pt x="71" y="326"/>
                </a:lnTo>
                <a:lnTo>
                  <a:pt x="74" y="327"/>
                </a:lnTo>
                <a:lnTo>
                  <a:pt x="75" y="328"/>
                </a:lnTo>
                <a:lnTo>
                  <a:pt x="78" y="329"/>
                </a:lnTo>
                <a:lnTo>
                  <a:pt x="82" y="329"/>
                </a:lnTo>
                <a:lnTo>
                  <a:pt x="83" y="329"/>
                </a:lnTo>
                <a:lnTo>
                  <a:pt x="87" y="328"/>
                </a:lnTo>
                <a:lnTo>
                  <a:pt x="91" y="328"/>
                </a:lnTo>
                <a:lnTo>
                  <a:pt x="93" y="328"/>
                </a:lnTo>
                <a:lnTo>
                  <a:pt x="93" y="329"/>
                </a:lnTo>
                <a:lnTo>
                  <a:pt x="92" y="329"/>
                </a:lnTo>
                <a:lnTo>
                  <a:pt x="93" y="331"/>
                </a:lnTo>
                <a:lnTo>
                  <a:pt x="95" y="331"/>
                </a:lnTo>
                <a:lnTo>
                  <a:pt x="96" y="331"/>
                </a:lnTo>
                <a:lnTo>
                  <a:pt x="97" y="331"/>
                </a:lnTo>
                <a:lnTo>
                  <a:pt x="99" y="331"/>
                </a:lnTo>
                <a:lnTo>
                  <a:pt x="100" y="331"/>
                </a:lnTo>
                <a:lnTo>
                  <a:pt x="100" y="329"/>
                </a:lnTo>
                <a:lnTo>
                  <a:pt x="101" y="329"/>
                </a:lnTo>
                <a:lnTo>
                  <a:pt x="103" y="328"/>
                </a:lnTo>
                <a:lnTo>
                  <a:pt x="104" y="328"/>
                </a:lnTo>
                <a:lnTo>
                  <a:pt x="105" y="328"/>
                </a:lnTo>
                <a:lnTo>
                  <a:pt x="106" y="328"/>
                </a:lnTo>
                <a:lnTo>
                  <a:pt x="108" y="327"/>
                </a:lnTo>
                <a:lnTo>
                  <a:pt x="109" y="328"/>
                </a:lnTo>
                <a:lnTo>
                  <a:pt x="110" y="328"/>
                </a:lnTo>
                <a:lnTo>
                  <a:pt x="110" y="327"/>
                </a:lnTo>
                <a:lnTo>
                  <a:pt x="114" y="327"/>
                </a:lnTo>
                <a:lnTo>
                  <a:pt x="116" y="326"/>
                </a:lnTo>
                <a:lnTo>
                  <a:pt x="117" y="322"/>
                </a:lnTo>
                <a:lnTo>
                  <a:pt x="118" y="320"/>
                </a:lnTo>
                <a:lnTo>
                  <a:pt x="120" y="320"/>
                </a:lnTo>
                <a:lnTo>
                  <a:pt x="121" y="320"/>
                </a:lnTo>
                <a:lnTo>
                  <a:pt x="122" y="319"/>
                </a:lnTo>
                <a:lnTo>
                  <a:pt x="123" y="319"/>
                </a:lnTo>
                <a:lnTo>
                  <a:pt x="123" y="320"/>
                </a:lnTo>
                <a:lnTo>
                  <a:pt x="125" y="320"/>
                </a:lnTo>
                <a:lnTo>
                  <a:pt x="126" y="322"/>
                </a:lnTo>
                <a:lnTo>
                  <a:pt x="127" y="322"/>
                </a:lnTo>
                <a:lnTo>
                  <a:pt x="129" y="322"/>
                </a:lnTo>
                <a:lnTo>
                  <a:pt x="130" y="320"/>
                </a:lnTo>
                <a:lnTo>
                  <a:pt x="131" y="320"/>
                </a:lnTo>
                <a:lnTo>
                  <a:pt x="131" y="319"/>
                </a:lnTo>
                <a:lnTo>
                  <a:pt x="133" y="318"/>
                </a:lnTo>
                <a:lnTo>
                  <a:pt x="133" y="316"/>
                </a:lnTo>
                <a:lnTo>
                  <a:pt x="133" y="315"/>
                </a:lnTo>
                <a:lnTo>
                  <a:pt x="133" y="314"/>
                </a:lnTo>
                <a:lnTo>
                  <a:pt x="131" y="312"/>
                </a:lnTo>
                <a:lnTo>
                  <a:pt x="131" y="311"/>
                </a:lnTo>
                <a:lnTo>
                  <a:pt x="131" y="310"/>
                </a:lnTo>
                <a:lnTo>
                  <a:pt x="131" y="308"/>
                </a:lnTo>
                <a:lnTo>
                  <a:pt x="131" y="307"/>
                </a:lnTo>
                <a:lnTo>
                  <a:pt x="133" y="307"/>
                </a:lnTo>
                <a:lnTo>
                  <a:pt x="134" y="306"/>
                </a:lnTo>
                <a:lnTo>
                  <a:pt x="135" y="305"/>
                </a:lnTo>
                <a:lnTo>
                  <a:pt x="137" y="305"/>
                </a:lnTo>
                <a:lnTo>
                  <a:pt x="137" y="303"/>
                </a:lnTo>
                <a:lnTo>
                  <a:pt x="138" y="303"/>
                </a:lnTo>
                <a:lnTo>
                  <a:pt x="139" y="302"/>
                </a:lnTo>
                <a:lnTo>
                  <a:pt x="141" y="302"/>
                </a:lnTo>
                <a:lnTo>
                  <a:pt x="142" y="301"/>
                </a:lnTo>
                <a:lnTo>
                  <a:pt x="143" y="299"/>
                </a:lnTo>
                <a:lnTo>
                  <a:pt x="143" y="298"/>
                </a:lnTo>
                <a:lnTo>
                  <a:pt x="144" y="298"/>
                </a:lnTo>
                <a:lnTo>
                  <a:pt x="144" y="297"/>
                </a:lnTo>
                <a:lnTo>
                  <a:pt x="146" y="295"/>
                </a:lnTo>
                <a:lnTo>
                  <a:pt x="147" y="297"/>
                </a:lnTo>
                <a:lnTo>
                  <a:pt x="148" y="295"/>
                </a:lnTo>
                <a:lnTo>
                  <a:pt x="150" y="295"/>
                </a:lnTo>
                <a:lnTo>
                  <a:pt x="151" y="295"/>
                </a:lnTo>
                <a:lnTo>
                  <a:pt x="152" y="295"/>
                </a:lnTo>
                <a:lnTo>
                  <a:pt x="154" y="295"/>
                </a:lnTo>
                <a:lnTo>
                  <a:pt x="156" y="295"/>
                </a:lnTo>
                <a:lnTo>
                  <a:pt x="158" y="295"/>
                </a:lnTo>
                <a:lnTo>
                  <a:pt x="159" y="294"/>
                </a:lnTo>
                <a:lnTo>
                  <a:pt x="159" y="293"/>
                </a:lnTo>
                <a:lnTo>
                  <a:pt x="159" y="291"/>
                </a:lnTo>
                <a:lnTo>
                  <a:pt x="159" y="290"/>
                </a:lnTo>
                <a:lnTo>
                  <a:pt x="160" y="290"/>
                </a:lnTo>
                <a:lnTo>
                  <a:pt x="160" y="289"/>
                </a:lnTo>
                <a:lnTo>
                  <a:pt x="160" y="288"/>
                </a:lnTo>
                <a:lnTo>
                  <a:pt x="161" y="286"/>
                </a:lnTo>
                <a:lnTo>
                  <a:pt x="161" y="285"/>
                </a:lnTo>
                <a:lnTo>
                  <a:pt x="163" y="284"/>
                </a:lnTo>
                <a:lnTo>
                  <a:pt x="163" y="282"/>
                </a:lnTo>
                <a:lnTo>
                  <a:pt x="164" y="281"/>
                </a:lnTo>
                <a:lnTo>
                  <a:pt x="163" y="281"/>
                </a:lnTo>
                <a:lnTo>
                  <a:pt x="163" y="280"/>
                </a:lnTo>
                <a:lnTo>
                  <a:pt x="164" y="278"/>
                </a:lnTo>
                <a:lnTo>
                  <a:pt x="164" y="277"/>
                </a:lnTo>
                <a:lnTo>
                  <a:pt x="164" y="276"/>
                </a:lnTo>
                <a:lnTo>
                  <a:pt x="164" y="274"/>
                </a:lnTo>
                <a:lnTo>
                  <a:pt x="164" y="273"/>
                </a:lnTo>
                <a:lnTo>
                  <a:pt x="164" y="272"/>
                </a:lnTo>
                <a:lnTo>
                  <a:pt x="164" y="271"/>
                </a:lnTo>
                <a:lnTo>
                  <a:pt x="164" y="269"/>
                </a:lnTo>
                <a:lnTo>
                  <a:pt x="164" y="268"/>
                </a:lnTo>
                <a:lnTo>
                  <a:pt x="164" y="267"/>
                </a:lnTo>
                <a:lnTo>
                  <a:pt x="164" y="265"/>
                </a:lnTo>
                <a:lnTo>
                  <a:pt x="165" y="264"/>
                </a:lnTo>
                <a:lnTo>
                  <a:pt x="165" y="263"/>
                </a:lnTo>
                <a:lnTo>
                  <a:pt x="165" y="261"/>
                </a:lnTo>
                <a:lnTo>
                  <a:pt x="165" y="260"/>
                </a:lnTo>
                <a:lnTo>
                  <a:pt x="167" y="259"/>
                </a:lnTo>
                <a:lnTo>
                  <a:pt x="168" y="259"/>
                </a:lnTo>
                <a:lnTo>
                  <a:pt x="171" y="257"/>
                </a:lnTo>
                <a:lnTo>
                  <a:pt x="171" y="259"/>
                </a:lnTo>
                <a:lnTo>
                  <a:pt x="172" y="259"/>
                </a:lnTo>
                <a:lnTo>
                  <a:pt x="172" y="260"/>
                </a:lnTo>
                <a:lnTo>
                  <a:pt x="173" y="260"/>
                </a:lnTo>
                <a:lnTo>
                  <a:pt x="175" y="260"/>
                </a:lnTo>
                <a:lnTo>
                  <a:pt x="176" y="260"/>
                </a:lnTo>
                <a:lnTo>
                  <a:pt x="177" y="260"/>
                </a:lnTo>
                <a:lnTo>
                  <a:pt x="178" y="260"/>
                </a:lnTo>
                <a:lnTo>
                  <a:pt x="180" y="260"/>
                </a:lnTo>
                <a:lnTo>
                  <a:pt x="180" y="259"/>
                </a:lnTo>
                <a:lnTo>
                  <a:pt x="181" y="259"/>
                </a:lnTo>
                <a:lnTo>
                  <a:pt x="181" y="257"/>
                </a:lnTo>
                <a:lnTo>
                  <a:pt x="182" y="257"/>
                </a:lnTo>
                <a:lnTo>
                  <a:pt x="184" y="257"/>
                </a:lnTo>
                <a:lnTo>
                  <a:pt x="185" y="257"/>
                </a:lnTo>
                <a:lnTo>
                  <a:pt x="185" y="256"/>
                </a:lnTo>
                <a:lnTo>
                  <a:pt x="186" y="256"/>
                </a:lnTo>
                <a:lnTo>
                  <a:pt x="188" y="256"/>
                </a:lnTo>
                <a:lnTo>
                  <a:pt x="190" y="256"/>
                </a:lnTo>
                <a:lnTo>
                  <a:pt x="192" y="256"/>
                </a:lnTo>
                <a:lnTo>
                  <a:pt x="192" y="255"/>
                </a:lnTo>
                <a:lnTo>
                  <a:pt x="192" y="254"/>
                </a:lnTo>
                <a:lnTo>
                  <a:pt x="192" y="252"/>
                </a:lnTo>
                <a:lnTo>
                  <a:pt x="192" y="251"/>
                </a:lnTo>
                <a:lnTo>
                  <a:pt x="193" y="250"/>
                </a:lnTo>
                <a:lnTo>
                  <a:pt x="194" y="250"/>
                </a:lnTo>
                <a:lnTo>
                  <a:pt x="195" y="250"/>
                </a:lnTo>
                <a:lnTo>
                  <a:pt x="197" y="248"/>
                </a:lnTo>
                <a:lnTo>
                  <a:pt x="198" y="248"/>
                </a:lnTo>
                <a:lnTo>
                  <a:pt x="201" y="250"/>
                </a:lnTo>
                <a:lnTo>
                  <a:pt x="202" y="250"/>
                </a:lnTo>
                <a:lnTo>
                  <a:pt x="202" y="248"/>
                </a:lnTo>
                <a:lnTo>
                  <a:pt x="203" y="248"/>
                </a:lnTo>
                <a:lnTo>
                  <a:pt x="205" y="250"/>
                </a:lnTo>
                <a:lnTo>
                  <a:pt x="206" y="251"/>
                </a:lnTo>
                <a:lnTo>
                  <a:pt x="207" y="254"/>
                </a:lnTo>
                <a:lnTo>
                  <a:pt x="206" y="254"/>
                </a:lnTo>
                <a:lnTo>
                  <a:pt x="206" y="255"/>
                </a:lnTo>
                <a:lnTo>
                  <a:pt x="206" y="256"/>
                </a:lnTo>
                <a:lnTo>
                  <a:pt x="207" y="259"/>
                </a:lnTo>
                <a:lnTo>
                  <a:pt x="209" y="260"/>
                </a:lnTo>
                <a:lnTo>
                  <a:pt x="210" y="261"/>
                </a:lnTo>
                <a:lnTo>
                  <a:pt x="211" y="263"/>
                </a:lnTo>
                <a:lnTo>
                  <a:pt x="213" y="263"/>
                </a:lnTo>
                <a:lnTo>
                  <a:pt x="215" y="263"/>
                </a:lnTo>
                <a:lnTo>
                  <a:pt x="216" y="263"/>
                </a:lnTo>
                <a:lnTo>
                  <a:pt x="218" y="263"/>
                </a:lnTo>
                <a:lnTo>
                  <a:pt x="219" y="264"/>
                </a:lnTo>
                <a:lnTo>
                  <a:pt x="219" y="265"/>
                </a:lnTo>
                <a:lnTo>
                  <a:pt x="220" y="264"/>
                </a:lnTo>
                <a:lnTo>
                  <a:pt x="222" y="265"/>
                </a:lnTo>
                <a:lnTo>
                  <a:pt x="224" y="265"/>
                </a:lnTo>
                <a:lnTo>
                  <a:pt x="228" y="268"/>
                </a:lnTo>
                <a:lnTo>
                  <a:pt x="230" y="271"/>
                </a:lnTo>
                <a:lnTo>
                  <a:pt x="231" y="274"/>
                </a:lnTo>
                <a:lnTo>
                  <a:pt x="232" y="274"/>
                </a:lnTo>
                <a:lnTo>
                  <a:pt x="232" y="278"/>
                </a:lnTo>
                <a:lnTo>
                  <a:pt x="233" y="281"/>
                </a:lnTo>
                <a:lnTo>
                  <a:pt x="233" y="282"/>
                </a:lnTo>
                <a:lnTo>
                  <a:pt x="233" y="284"/>
                </a:lnTo>
                <a:lnTo>
                  <a:pt x="233" y="285"/>
                </a:lnTo>
                <a:lnTo>
                  <a:pt x="235" y="288"/>
                </a:lnTo>
                <a:lnTo>
                  <a:pt x="236" y="288"/>
                </a:lnTo>
                <a:lnTo>
                  <a:pt x="236" y="289"/>
                </a:lnTo>
                <a:lnTo>
                  <a:pt x="237" y="290"/>
                </a:lnTo>
                <a:lnTo>
                  <a:pt x="243" y="294"/>
                </a:lnTo>
                <a:lnTo>
                  <a:pt x="244" y="295"/>
                </a:lnTo>
                <a:lnTo>
                  <a:pt x="245" y="295"/>
                </a:lnTo>
                <a:lnTo>
                  <a:pt x="245" y="297"/>
                </a:lnTo>
                <a:lnTo>
                  <a:pt x="245" y="299"/>
                </a:lnTo>
                <a:lnTo>
                  <a:pt x="245" y="301"/>
                </a:lnTo>
                <a:lnTo>
                  <a:pt x="245" y="303"/>
                </a:lnTo>
                <a:lnTo>
                  <a:pt x="245" y="305"/>
                </a:lnTo>
                <a:lnTo>
                  <a:pt x="247" y="306"/>
                </a:lnTo>
                <a:lnTo>
                  <a:pt x="247" y="308"/>
                </a:lnTo>
                <a:lnTo>
                  <a:pt x="249" y="311"/>
                </a:lnTo>
                <a:lnTo>
                  <a:pt x="250" y="312"/>
                </a:lnTo>
                <a:lnTo>
                  <a:pt x="253" y="316"/>
                </a:lnTo>
                <a:lnTo>
                  <a:pt x="257" y="320"/>
                </a:lnTo>
                <a:lnTo>
                  <a:pt x="261" y="323"/>
                </a:lnTo>
                <a:lnTo>
                  <a:pt x="262" y="324"/>
                </a:lnTo>
                <a:lnTo>
                  <a:pt x="264" y="324"/>
                </a:lnTo>
                <a:lnTo>
                  <a:pt x="265" y="326"/>
                </a:lnTo>
                <a:lnTo>
                  <a:pt x="266" y="328"/>
                </a:lnTo>
                <a:lnTo>
                  <a:pt x="269" y="329"/>
                </a:lnTo>
                <a:lnTo>
                  <a:pt x="270" y="331"/>
                </a:lnTo>
                <a:lnTo>
                  <a:pt x="271" y="332"/>
                </a:lnTo>
                <a:lnTo>
                  <a:pt x="273" y="332"/>
                </a:lnTo>
                <a:lnTo>
                  <a:pt x="273" y="333"/>
                </a:lnTo>
                <a:lnTo>
                  <a:pt x="274" y="333"/>
                </a:lnTo>
                <a:lnTo>
                  <a:pt x="275" y="333"/>
                </a:lnTo>
                <a:lnTo>
                  <a:pt x="275" y="335"/>
                </a:lnTo>
                <a:lnTo>
                  <a:pt x="279" y="336"/>
                </a:lnTo>
                <a:lnTo>
                  <a:pt x="282" y="336"/>
                </a:lnTo>
                <a:lnTo>
                  <a:pt x="285" y="336"/>
                </a:lnTo>
                <a:lnTo>
                  <a:pt x="286" y="336"/>
                </a:lnTo>
                <a:lnTo>
                  <a:pt x="287" y="335"/>
                </a:lnTo>
                <a:lnTo>
                  <a:pt x="291" y="335"/>
                </a:lnTo>
                <a:lnTo>
                  <a:pt x="298" y="332"/>
                </a:lnTo>
                <a:lnTo>
                  <a:pt x="298" y="331"/>
                </a:lnTo>
                <a:lnTo>
                  <a:pt x="298" y="329"/>
                </a:lnTo>
                <a:lnTo>
                  <a:pt x="299" y="329"/>
                </a:lnTo>
                <a:lnTo>
                  <a:pt x="300" y="328"/>
                </a:lnTo>
                <a:lnTo>
                  <a:pt x="304" y="323"/>
                </a:lnTo>
                <a:lnTo>
                  <a:pt x="312" y="319"/>
                </a:lnTo>
                <a:lnTo>
                  <a:pt x="319" y="315"/>
                </a:lnTo>
                <a:lnTo>
                  <a:pt x="328" y="312"/>
                </a:lnTo>
                <a:lnTo>
                  <a:pt x="332" y="312"/>
                </a:lnTo>
                <a:lnTo>
                  <a:pt x="333" y="312"/>
                </a:lnTo>
                <a:lnTo>
                  <a:pt x="337" y="312"/>
                </a:lnTo>
                <a:lnTo>
                  <a:pt x="339" y="311"/>
                </a:lnTo>
                <a:lnTo>
                  <a:pt x="341" y="310"/>
                </a:lnTo>
                <a:lnTo>
                  <a:pt x="346" y="290"/>
                </a:lnTo>
                <a:lnTo>
                  <a:pt x="347" y="286"/>
                </a:lnTo>
                <a:lnTo>
                  <a:pt x="346" y="280"/>
                </a:lnTo>
                <a:lnTo>
                  <a:pt x="351" y="268"/>
                </a:lnTo>
                <a:lnTo>
                  <a:pt x="351" y="267"/>
                </a:lnTo>
                <a:lnTo>
                  <a:pt x="350" y="265"/>
                </a:lnTo>
                <a:lnTo>
                  <a:pt x="350" y="263"/>
                </a:lnTo>
                <a:lnTo>
                  <a:pt x="351" y="261"/>
                </a:lnTo>
                <a:lnTo>
                  <a:pt x="354" y="260"/>
                </a:lnTo>
                <a:lnTo>
                  <a:pt x="354" y="261"/>
                </a:lnTo>
                <a:lnTo>
                  <a:pt x="355" y="261"/>
                </a:lnTo>
                <a:lnTo>
                  <a:pt x="358" y="259"/>
                </a:lnTo>
                <a:lnTo>
                  <a:pt x="360" y="257"/>
                </a:lnTo>
                <a:lnTo>
                  <a:pt x="364" y="256"/>
                </a:lnTo>
                <a:lnTo>
                  <a:pt x="367" y="255"/>
                </a:lnTo>
                <a:lnTo>
                  <a:pt x="370" y="252"/>
                </a:lnTo>
                <a:lnTo>
                  <a:pt x="372" y="251"/>
                </a:lnTo>
                <a:lnTo>
                  <a:pt x="375" y="248"/>
                </a:lnTo>
                <a:lnTo>
                  <a:pt x="375" y="244"/>
                </a:lnTo>
                <a:lnTo>
                  <a:pt x="375" y="240"/>
                </a:lnTo>
                <a:lnTo>
                  <a:pt x="376" y="236"/>
                </a:lnTo>
                <a:lnTo>
                  <a:pt x="376" y="234"/>
                </a:lnTo>
                <a:lnTo>
                  <a:pt x="375" y="229"/>
                </a:lnTo>
                <a:lnTo>
                  <a:pt x="374" y="226"/>
                </a:lnTo>
                <a:lnTo>
                  <a:pt x="371" y="222"/>
                </a:lnTo>
                <a:lnTo>
                  <a:pt x="368" y="219"/>
                </a:lnTo>
                <a:lnTo>
                  <a:pt x="366" y="218"/>
                </a:lnTo>
                <a:lnTo>
                  <a:pt x="362" y="217"/>
                </a:lnTo>
                <a:lnTo>
                  <a:pt x="358" y="216"/>
                </a:lnTo>
                <a:lnTo>
                  <a:pt x="353" y="216"/>
                </a:lnTo>
                <a:lnTo>
                  <a:pt x="349" y="217"/>
                </a:lnTo>
                <a:lnTo>
                  <a:pt x="343" y="218"/>
                </a:lnTo>
                <a:lnTo>
                  <a:pt x="337" y="221"/>
                </a:lnTo>
                <a:lnTo>
                  <a:pt x="333" y="222"/>
                </a:lnTo>
                <a:lnTo>
                  <a:pt x="328" y="226"/>
                </a:lnTo>
                <a:lnTo>
                  <a:pt x="322" y="227"/>
                </a:lnTo>
                <a:lnTo>
                  <a:pt x="317" y="230"/>
                </a:lnTo>
                <a:lnTo>
                  <a:pt x="313" y="229"/>
                </a:lnTo>
                <a:lnTo>
                  <a:pt x="307" y="230"/>
                </a:lnTo>
                <a:lnTo>
                  <a:pt x="302" y="229"/>
                </a:lnTo>
                <a:lnTo>
                  <a:pt x="299" y="229"/>
                </a:lnTo>
                <a:lnTo>
                  <a:pt x="295" y="227"/>
                </a:lnTo>
                <a:lnTo>
                  <a:pt x="291" y="226"/>
                </a:lnTo>
                <a:lnTo>
                  <a:pt x="290" y="225"/>
                </a:lnTo>
                <a:lnTo>
                  <a:pt x="287" y="222"/>
                </a:lnTo>
                <a:lnTo>
                  <a:pt x="285" y="221"/>
                </a:lnTo>
                <a:lnTo>
                  <a:pt x="285" y="217"/>
                </a:lnTo>
                <a:lnTo>
                  <a:pt x="285" y="209"/>
                </a:lnTo>
                <a:lnTo>
                  <a:pt x="283" y="202"/>
                </a:lnTo>
                <a:lnTo>
                  <a:pt x="282" y="195"/>
                </a:lnTo>
                <a:lnTo>
                  <a:pt x="282" y="192"/>
                </a:lnTo>
                <a:lnTo>
                  <a:pt x="281" y="188"/>
                </a:lnTo>
                <a:lnTo>
                  <a:pt x="283" y="184"/>
                </a:lnTo>
                <a:lnTo>
                  <a:pt x="286" y="179"/>
                </a:lnTo>
                <a:lnTo>
                  <a:pt x="291" y="176"/>
                </a:lnTo>
                <a:lnTo>
                  <a:pt x="296" y="174"/>
                </a:lnTo>
                <a:lnTo>
                  <a:pt x="299" y="167"/>
                </a:lnTo>
                <a:lnTo>
                  <a:pt x="298" y="166"/>
                </a:lnTo>
                <a:lnTo>
                  <a:pt x="291" y="163"/>
                </a:lnTo>
                <a:lnTo>
                  <a:pt x="288" y="162"/>
                </a:lnTo>
                <a:lnTo>
                  <a:pt x="287" y="161"/>
                </a:lnTo>
                <a:lnTo>
                  <a:pt x="286" y="161"/>
                </a:lnTo>
                <a:lnTo>
                  <a:pt x="283" y="161"/>
                </a:lnTo>
                <a:lnTo>
                  <a:pt x="283" y="159"/>
                </a:lnTo>
                <a:lnTo>
                  <a:pt x="282" y="158"/>
                </a:lnTo>
                <a:lnTo>
                  <a:pt x="281" y="157"/>
                </a:lnTo>
                <a:lnTo>
                  <a:pt x="279" y="155"/>
                </a:lnTo>
                <a:lnTo>
                  <a:pt x="279" y="154"/>
                </a:lnTo>
                <a:lnTo>
                  <a:pt x="279" y="151"/>
                </a:lnTo>
                <a:lnTo>
                  <a:pt x="279" y="149"/>
                </a:lnTo>
                <a:lnTo>
                  <a:pt x="275" y="145"/>
                </a:lnTo>
                <a:lnTo>
                  <a:pt x="277" y="145"/>
                </a:lnTo>
                <a:lnTo>
                  <a:pt x="278" y="145"/>
                </a:lnTo>
                <a:lnTo>
                  <a:pt x="281" y="145"/>
                </a:lnTo>
                <a:lnTo>
                  <a:pt x="281" y="144"/>
                </a:lnTo>
                <a:lnTo>
                  <a:pt x="281" y="142"/>
                </a:lnTo>
                <a:lnTo>
                  <a:pt x="282" y="141"/>
                </a:lnTo>
                <a:lnTo>
                  <a:pt x="282" y="140"/>
                </a:lnTo>
                <a:lnTo>
                  <a:pt x="283" y="138"/>
                </a:lnTo>
                <a:lnTo>
                  <a:pt x="283" y="137"/>
                </a:lnTo>
                <a:lnTo>
                  <a:pt x="285" y="136"/>
                </a:lnTo>
                <a:lnTo>
                  <a:pt x="285" y="134"/>
                </a:lnTo>
                <a:lnTo>
                  <a:pt x="286" y="134"/>
                </a:lnTo>
                <a:lnTo>
                  <a:pt x="287" y="132"/>
                </a:lnTo>
                <a:lnTo>
                  <a:pt x="287" y="130"/>
                </a:lnTo>
                <a:lnTo>
                  <a:pt x="287" y="129"/>
                </a:lnTo>
                <a:lnTo>
                  <a:pt x="287" y="128"/>
                </a:lnTo>
                <a:lnTo>
                  <a:pt x="288" y="128"/>
                </a:lnTo>
                <a:lnTo>
                  <a:pt x="288" y="127"/>
                </a:lnTo>
                <a:lnTo>
                  <a:pt x="288" y="125"/>
                </a:lnTo>
                <a:lnTo>
                  <a:pt x="288" y="124"/>
                </a:lnTo>
                <a:lnTo>
                  <a:pt x="288" y="123"/>
                </a:lnTo>
                <a:lnTo>
                  <a:pt x="290" y="121"/>
                </a:lnTo>
                <a:lnTo>
                  <a:pt x="290" y="120"/>
                </a:lnTo>
                <a:lnTo>
                  <a:pt x="291" y="119"/>
                </a:lnTo>
                <a:lnTo>
                  <a:pt x="291" y="117"/>
                </a:lnTo>
                <a:lnTo>
                  <a:pt x="292" y="116"/>
                </a:lnTo>
                <a:lnTo>
                  <a:pt x="292" y="115"/>
                </a:lnTo>
                <a:lnTo>
                  <a:pt x="292" y="113"/>
                </a:lnTo>
                <a:lnTo>
                  <a:pt x="294" y="112"/>
                </a:lnTo>
                <a:lnTo>
                  <a:pt x="294" y="111"/>
                </a:lnTo>
                <a:lnTo>
                  <a:pt x="295" y="110"/>
                </a:lnTo>
                <a:lnTo>
                  <a:pt x="295" y="108"/>
                </a:lnTo>
                <a:lnTo>
                  <a:pt x="295" y="107"/>
                </a:lnTo>
                <a:lnTo>
                  <a:pt x="296" y="107"/>
                </a:lnTo>
                <a:lnTo>
                  <a:pt x="296" y="106"/>
                </a:lnTo>
                <a:lnTo>
                  <a:pt x="296" y="104"/>
                </a:lnTo>
                <a:lnTo>
                  <a:pt x="298" y="104"/>
                </a:lnTo>
                <a:lnTo>
                  <a:pt x="299" y="103"/>
                </a:lnTo>
                <a:lnTo>
                  <a:pt x="300" y="103"/>
                </a:lnTo>
                <a:lnTo>
                  <a:pt x="302" y="103"/>
                </a:lnTo>
                <a:lnTo>
                  <a:pt x="303" y="102"/>
                </a:lnTo>
                <a:lnTo>
                  <a:pt x="304" y="102"/>
                </a:lnTo>
                <a:lnTo>
                  <a:pt x="304" y="100"/>
                </a:lnTo>
                <a:lnTo>
                  <a:pt x="305" y="100"/>
                </a:lnTo>
                <a:lnTo>
                  <a:pt x="307" y="99"/>
                </a:lnTo>
                <a:lnTo>
                  <a:pt x="308" y="99"/>
                </a:lnTo>
                <a:lnTo>
                  <a:pt x="309" y="100"/>
                </a:lnTo>
                <a:lnTo>
                  <a:pt x="311" y="102"/>
                </a:lnTo>
                <a:lnTo>
                  <a:pt x="312" y="103"/>
                </a:lnTo>
                <a:lnTo>
                  <a:pt x="313" y="104"/>
                </a:lnTo>
                <a:lnTo>
                  <a:pt x="315" y="104"/>
                </a:lnTo>
                <a:lnTo>
                  <a:pt x="315" y="106"/>
                </a:lnTo>
                <a:lnTo>
                  <a:pt x="316" y="107"/>
                </a:lnTo>
                <a:lnTo>
                  <a:pt x="317" y="108"/>
                </a:lnTo>
                <a:lnTo>
                  <a:pt x="319" y="110"/>
                </a:lnTo>
                <a:lnTo>
                  <a:pt x="320" y="110"/>
                </a:lnTo>
                <a:lnTo>
                  <a:pt x="322" y="108"/>
                </a:lnTo>
                <a:lnTo>
                  <a:pt x="324" y="108"/>
                </a:lnTo>
                <a:lnTo>
                  <a:pt x="325" y="108"/>
                </a:lnTo>
                <a:lnTo>
                  <a:pt x="326" y="107"/>
                </a:lnTo>
                <a:lnTo>
                  <a:pt x="328" y="107"/>
                </a:lnTo>
                <a:lnTo>
                  <a:pt x="329" y="106"/>
                </a:lnTo>
                <a:lnTo>
                  <a:pt x="330" y="106"/>
                </a:lnTo>
                <a:lnTo>
                  <a:pt x="332" y="106"/>
                </a:lnTo>
                <a:lnTo>
                  <a:pt x="334" y="104"/>
                </a:lnTo>
                <a:lnTo>
                  <a:pt x="334" y="103"/>
                </a:lnTo>
                <a:lnTo>
                  <a:pt x="334" y="102"/>
                </a:lnTo>
                <a:lnTo>
                  <a:pt x="334" y="100"/>
                </a:lnTo>
                <a:lnTo>
                  <a:pt x="334" y="99"/>
                </a:lnTo>
                <a:lnTo>
                  <a:pt x="334" y="98"/>
                </a:lnTo>
                <a:lnTo>
                  <a:pt x="333" y="95"/>
                </a:lnTo>
                <a:lnTo>
                  <a:pt x="333" y="94"/>
                </a:lnTo>
                <a:lnTo>
                  <a:pt x="333" y="92"/>
                </a:lnTo>
                <a:lnTo>
                  <a:pt x="332" y="92"/>
                </a:lnTo>
                <a:lnTo>
                  <a:pt x="332" y="91"/>
                </a:lnTo>
                <a:lnTo>
                  <a:pt x="330" y="91"/>
                </a:lnTo>
                <a:lnTo>
                  <a:pt x="329" y="91"/>
                </a:lnTo>
                <a:lnTo>
                  <a:pt x="328" y="91"/>
                </a:lnTo>
                <a:lnTo>
                  <a:pt x="328" y="90"/>
                </a:lnTo>
                <a:lnTo>
                  <a:pt x="326" y="90"/>
                </a:lnTo>
                <a:lnTo>
                  <a:pt x="325" y="90"/>
                </a:lnTo>
                <a:lnTo>
                  <a:pt x="324" y="89"/>
                </a:lnTo>
                <a:lnTo>
                  <a:pt x="322" y="89"/>
                </a:lnTo>
                <a:lnTo>
                  <a:pt x="321" y="87"/>
                </a:lnTo>
                <a:lnTo>
                  <a:pt x="321" y="86"/>
                </a:lnTo>
                <a:lnTo>
                  <a:pt x="320" y="86"/>
                </a:lnTo>
                <a:lnTo>
                  <a:pt x="320" y="85"/>
                </a:lnTo>
                <a:lnTo>
                  <a:pt x="319" y="83"/>
                </a:lnTo>
                <a:lnTo>
                  <a:pt x="317" y="83"/>
                </a:lnTo>
                <a:lnTo>
                  <a:pt x="316" y="82"/>
                </a:lnTo>
                <a:lnTo>
                  <a:pt x="316" y="81"/>
                </a:lnTo>
                <a:lnTo>
                  <a:pt x="315" y="79"/>
                </a:lnTo>
                <a:lnTo>
                  <a:pt x="313" y="78"/>
                </a:lnTo>
                <a:lnTo>
                  <a:pt x="313" y="77"/>
                </a:lnTo>
                <a:lnTo>
                  <a:pt x="313" y="75"/>
                </a:lnTo>
                <a:lnTo>
                  <a:pt x="313" y="74"/>
                </a:lnTo>
                <a:lnTo>
                  <a:pt x="313" y="73"/>
                </a:lnTo>
                <a:lnTo>
                  <a:pt x="312" y="73"/>
                </a:lnTo>
                <a:lnTo>
                  <a:pt x="312" y="72"/>
                </a:lnTo>
                <a:lnTo>
                  <a:pt x="312" y="70"/>
                </a:lnTo>
                <a:lnTo>
                  <a:pt x="312" y="69"/>
                </a:lnTo>
                <a:lnTo>
                  <a:pt x="312" y="68"/>
                </a:lnTo>
                <a:lnTo>
                  <a:pt x="313" y="65"/>
                </a:lnTo>
                <a:lnTo>
                  <a:pt x="313" y="64"/>
                </a:lnTo>
                <a:lnTo>
                  <a:pt x="313" y="62"/>
                </a:lnTo>
                <a:lnTo>
                  <a:pt x="315" y="61"/>
                </a:lnTo>
                <a:lnTo>
                  <a:pt x="316" y="60"/>
                </a:lnTo>
                <a:lnTo>
                  <a:pt x="317" y="58"/>
                </a:lnTo>
                <a:lnTo>
                  <a:pt x="319" y="57"/>
                </a:lnTo>
                <a:lnTo>
                  <a:pt x="319" y="56"/>
                </a:lnTo>
                <a:lnTo>
                  <a:pt x="320" y="55"/>
                </a:lnTo>
                <a:lnTo>
                  <a:pt x="321" y="53"/>
                </a:lnTo>
                <a:lnTo>
                  <a:pt x="322" y="52"/>
                </a:lnTo>
                <a:lnTo>
                  <a:pt x="324" y="51"/>
                </a:lnTo>
                <a:lnTo>
                  <a:pt x="325" y="51"/>
                </a:lnTo>
                <a:lnTo>
                  <a:pt x="325" y="49"/>
                </a:lnTo>
                <a:lnTo>
                  <a:pt x="326" y="49"/>
                </a:lnTo>
                <a:lnTo>
                  <a:pt x="326" y="48"/>
                </a:lnTo>
                <a:lnTo>
                  <a:pt x="328" y="47"/>
                </a:lnTo>
                <a:lnTo>
                  <a:pt x="329" y="45"/>
                </a:lnTo>
                <a:lnTo>
                  <a:pt x="329" y="44"/>
                </a:lnTo>
                <a:lnTo>
                  <a:pt x="330" y="44"/>
                </a:lnTo>
                <a:lnTo>
                  <a:pt x="330" y="43"/>
                </a:lnTo>
                <a:lnTo>
                  <a:pt x="332" y="43"/>
                </a:lnTo>
                <a:lnTo>
                  <a:pt x="332" y="41"/>
                </a:lnTo>
                <a:lnTo>
                  <a:pt x="333" y="41"/>
                </a:lnTo>
                <a:lnTo>
                  <a:pt x="334" y="40"/>
                </a:lnTo>
                <a:lnTo>
                  <a:pt x="336" y="40"/>
                </a:lnTo>
                <a:lnTo>
                  <a:pt x="337" y="40"/>
                </a:lnTo>
                <a:lnTo>
                  <a:pt x="337" y="39"/>
                </a:lnTo>
                <a:lnTo>
                  <a:pt x="338" y="39"/>
                </a:lnTo>
                <a:lnTo>
                  <a:pt x="338" y="38"/>
                </a:lnTo>
                <a:lnTo>
                  <a:pt x="338" y="36"/>
                </a:lnTo>
                <a:lnTo>
                  <a:pt x="339" y="35"/>
                </a:lnTo>
                <a:lnTo>
                  <a:pt x="339" y="34"/>
                </a:lnTo>
                <a:lnTo>
                  <a:pt x="339" y="32"/>
                </a:lnTo>
                <a:lnTo>
                  <a:pt x="339" y="31"/>
                </a:lnTo>
                <a:lnTo>
                  <a:pt x="339" y="30"/>
                </a:lnTo>
                <a:lnTo>
                  <a:pt x="338" y="28"/>
                </a:lnTo>
                <a:lnTo>
                  <a:pt x="338" y="27"/>
                </a:lnTo>
                <a:lnTo>
                  <a:pt x="337" y="24"/>
                </a:lnTo>
                <a:lnTo>
                  <a:pt x="336" y="23"/>
                </a:lnTo>
                <a:lnTo>
                  <a:pt x="336" y="22"/>
                </a:lnTo>
                <a:lnTo>
                  <a:pt x="334" y="21"/>
                </a:lnTo>
                <a:lnTo>
                  <a:pt x="334" y="19"/>
                </a:lnTo>
                <a:lnTo>
                  <a:pt x="333" y="18"/>
                </a:lnTo>
                <a:lnTo>
                  <a:pt x="333" y="17"/>
                </a:lnTo>
                <a:lnTo>
                  <a:pt x="332" y="15"/>
                </a:lnTo>
                <a:lnTo>
                  <a:pt x="332" y="14"/>
                </a:lnTo>
                <a:lnTo>
                  <a:pt x="330" y="13"/>
                </a:lnTo>
                <a:lnTo>
                  <a:pt x="330" y="11"/>
                </a:lnTo>
                <a:lnTo>
                  <a:pt x="330" y="10"/>
                </a:lnTo>
                <a:lnTo>
                  <a:pt x="329" y="10"/>
                </a:lnTo>
                <a:lnTo>
                  <a:pt x="329" y="9"/>
                </a:lnTo>
                <a:lnTo>
                  <a:pt x="329" y="7"/>
                </a:lnTo>
                <a:lnTo>
                  <a:pt x="329" y="6"/>
                </a:lnTo>
                <a:lnTo>
                  <a:pt x="329" y="5"/>
                </a:lnTo>
                <a:lnTo>
                  <a:pt x="329" y="3"/>
                </a:lnTo>
                <a:lnTo>
                  <a:pt x="329" y="2"/>
                </a:lnTo>
                <a:lnTo>
                  <a:pt x="330" y="1"/>
                </a:lnTo>
                <a:lnTo>
                  <a:pt x="330" y="0"/>
                </a:lnTo>
                <a:lnTo>
                  <a:pt x="332" y="0"/>
                </a:lnTo>
                <a:lnTo>
                  <a:pt x="333" y="0"/>
                </a:lnTo>
                <a:lnTo>
                  <a:pt x="333" y="1"/>
                </a:lnTo>
                <a:lnTo>
                  <a:pt x="334" y="1"/>
                </a:lnTo>
                <a:lnTo>
                  <a:pt x="334" y="2"/>
                </a:lnTo>
                <a:lnTo>
                  <a:pt x="333" y="2"/>
                </a:lnTo>
                <a:lnTo>
                  <a:pt x="332" y="3"/>
                </a:lnTo>
                <a:lnTo>
                  <a:pt x="332" y="5"/>
                </a:lnTo>
                <a:lnTo>
                  <a:pt x="333" y="5"/>
                </a:lnTo>
                <a:lnTo>
                  <a:pt x="334" y="5"/>
                </a:lnTo>
                <a:lnTo>
                  <a:pt x="336" y="6"/>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572699" y="5329531"/>
            <a:ext cx="1528680" cy="1070219"/>
          </a:xfrm>
          <a:custGeom>
            <a:avLst/>
            <a:gdLst>
              <a:gd name="T0" fmla="*/ 362 w 1067"/>
              <a:gd name="T1" fmla="*/ 690 h 747"/>
              <a:gd name="T2" fmla="*/ 396 w 1067"/>
              <a:gd name="T3" fmla="*/ 665 h 747"/>
              <a:gd name="T4" fmla="*/ 418 w 1067"/>
              <a:gd name="T5" fmla="*/ 634 h 747"/>
              <a:gd name="T6" fmla="*/ 456 w 1067"/>
              <a:gd name="T7" fmla="*/ 607 h 747"/>
              <a:gd name="T8" fmla="*/ 440 w 1067"/>
              <a:gd name="T9" fmla="*/ 567 h 747"/>
              <a:gd name="T10" fmla="*/ 403 w 1067"/>
              <a:gd name="T11" fmla="*/ 530 h 747"/>
              <a:gd name="T12" fmla="*/ 355 w 1067"/>
              <a:gd name="T13" fmla="*/ 520 h 747"/>
              <a:gd name="T14" fmla="*/ 356 w 1067"/>
              <a:gd name="T15" fmla="*/ 500 h 747"/>
              <a:gd name="T16" fmla="*/ 355 w 1067"/>
              <a:gd name="T17" fmla="*/ 453 h 747"/>
              <a:gd name="T18" fmla="*/ 347 w 1067"/>
              <a:gd name="T19" fmla="*/ 418 h 747"/>
              <a:gd name="T20" fmla="*/ 322 w 1067"/>
              <a:gd name="T21" fmla="*/ 385 h 747"/>
              <a:gd name="T22" fmla="*/ 270 w 1067"/>
              <a:gd name="T23" fmla="*/ 397 h 747"/>
              <a:gd name="T24" fmla="*/ 228 w 1067"/>
              <a:gd name="T25" fmla="*/ 369 h 747"/>
              <a:gd name="T26" fmla="*/ 241 w 1067"/>
              <a:gd name="T27" fmla="*/ 322 h 747"/>
              <a:gd name="T28" fmla="*/ 222 w 1067"/>
              <a:gd name="T29" fmla="*/ 281 h 747"/>
              <a:gd name="T30" fmla="*/ 222 w 1067"/>
              <a:gd name="T31" fmla="*/ 234 h 747"/>
              <a:gd name="T32" fmla="*/ 180 w 1067"/>
              <a:gd name="T33" fmla="*/ 219 h 747"/>
              <a:gd name="T34" fmla="*/ 147 w 1067"/>
              <a:gd name="T35" fmla="*/ 182 h 747"/>
              <a:gd name="T36" fmla="*/ 76 w 1067"/>
              <a:gd name="T37" fmla="*/ 130 h 747"/>
              <a:gd name="T38" fmla="*/ 15 w 1067"/>
              <a:gd name="T39" fmla="*/ 102 h 747"/>
              <a:gd name="T40" fmla="*/ 55 w 1067"/>
              <a:gd name="T41" fmla="*/ 29 h 747"/>
              <a:gd name="T42" fmla="*/ 93 w 1067"/>
              <a:gd name="T43" fmla="*/ 7 h 747"/>
              <a:gd name="T44" fmla="*/ 113 w 1067"/>
              <a:gd name="T45" fmla="*/ 14 h 747"/>
              <a:gd name="T46" fmla="*/ 98 w 1067"/>
              <a:gd name="T47" fmla="*/ 59 h 747"/>
              <a:gd name="T48" fmla="*/ 106 w 1067"/>
              <a:gd name="T49" fmla="*/ 93 h 747"/>
              <a:gd name="T50" fmla="*/ 134 w 1067"/>
              <a:gd name="T51" fmla="*/ 106 h 747"/>
              <a:gd name="T52" fmla="*/ 138 w 1067"/>
              <a:gd name="T53" fmla="*/ 140 h 747"/>
              <a:gd name="T54" fmla="*/ 164 w 1067"/>
              <a:gd name="T55" fmla="*/ 157 h 747"/>
              <a:gd name="T56" fmla="*/ 193 w 1067"/>
              <a:gd name="T57" fmla="*/ 160 h 747"/>
              <a:gd name="T58" fmla="*/ 215 w 1067"/>
              <a:gd name="T59" fmla="*/ 156 h 747"/>
              <a:gd name="T60" fmla="*/ 237 w 1067"/>
              <a:gd name="T61" fmla="*/ 178 h 747"/>
              <a:gd name="T62" fmla="*/ 263 w 1067"/>
              <a:gd name="T63" fmla="*/ 196 h 747"/>
              <a:gd name="T64" fmla="*/ 291 w 1067"/>
              <a:gd name="T65" fmla="*/ 208 h 747"/>
              <a:gd name="T66" fmla="*/ 313 w 1067"/>
              <a:gd name="T67" fmla="*/ 221 h 747"/>
              <a:gd name="T68" fmla="*/ 346 w 1067"/>
              <a:gd name="T69" fmla="*/ 219 h 747"/>
              <a:gd name="T70" fmla="*/ 377 w 1067"/>
              <a:gd name="T71" fmla="*/ 216 h 747"/>
              <a:gd name="T72" fmla="*/ 402 w 1067"/>
              <a:gd name="T73" fmla="*/ 221 h 747"/>
              <a:gd name="T74" fmla="*/ 406 w 1067"/>
              <a:gd name="T75" fmla="*/ 246 h 747"/>
              <a:gd name="T76" fmla="*/ 435 w 1067"/>
              <a:gd name="T77" fmla="*/ 258 h 747"/>
              <a:gd name="T78" fmla="*/ 452 w 1067"/>
              <a:gd name="T79" fmla="*/ 233 h 747"/>
              <a:gd name="T80" fmla="*/ 489 w 1067"/>
              <a:gd name="T81" fmla="*/ 224 h 747"/>
              <a:gd name="T82" fmla="*/ 510 w 1067"/>
              <a:gd name="T83" fmla="*/ 228 h 747"/>
              <a:gd name="T84" fmla="*/ 537 w 1067"/>
              <a:gd name="T85" fmla="*/ 244 h 747"/>
              <a:gd name="T86" fmla="*/ 567 w 1067"/>
              <a:gd name="T87" fmla="*/ 226 h 747"/>
              <a:gd name="T88" fmla="*/ 602 w 1067"/>
              <a:gd name="T89" fmla="*/ 228 h 747"/>
              <a:gd name="T90" fmla="*/ 602 w 1067"/>
              <a:gd name="T91" fmla="*/ 257 h 747"/>
              <a:gd name="T92" fmla="*/ 614 w 1067"/>
              <a:gd name="T93" fmla="*/ 301 h 747"/>
              <a:gd name="T94" fmla="*/ 640 w 1067"/>
              <a:gd name="T95" fmla="*/ 340 h 747"/>
              <a:gd name="T96" fmla="*/ 727 w 1067"/>
              <a:gd name="T97" fmla="*/ 321 h 747"/>
              <a:gd name="T98" fmla="*/ 783 w 1067"/>
              <a:gd name="T99" fmla="*/ 317 h 747"/>
              <a:gd name="T100" fmla="*/ 834 w 1067"/>
              <a:gd name="T101" fmla="*/ 336 h 747"/>
              <a:gd name="T102" fmla="*/ 890 w 1067"/>
              <a:gd name="T103" fmla="*/ 339 h 747"/>
              <a:gd name="T104" fmla="*/ 917 w 1067"/>
              <a:gd name="T105" fmla="*/ 336 h 747"/>
              <a:gd name="T106" fmla="*/ 989 w 1067"/>
              <a:gd name="T107" fmla="*/ 335 h 747"/>
              <a:gd name="T108" fmla="*/ 1067 w 1067"/>
              <a:gd name="T109" fmla="*/ 484 h 747"/>
              <a:gd name="T110" fmla="*/ 987 w 1067"/>
              <a:gd name="T111" fmla="*/ 549 h 747"/>
              <a:gd name="T112" fmla="*/ 921 w 1067"/>
              <a:gd name="T113" fmla="*/ 568 h 747"/>
              <a:gd name="T114" fmla="*/ 862 w 1067"/>
              <a:gd name="T115" fmla="*/ 603 h 747"/>
              <a:gd name="T116" fmla="*/ 769 w 1067"/>
              <a:gd name="T117" fmla="*/ 640 h 747"/>
              <a:gd name="T118" fmla="*/ 655 w 1067"/>
              <a:gd name="T119" fmla="*/ 655 h 747"/>
              <a:gd name="T120" fmla="*/ 574 w 1067"/>
              <a:gd name="T121" fmla="*/ 702 h 747"/>
              <a:gd name="T122" fmla="*/ 475 w 1067"/>
              <a:gd name="T123" fmla="*/ 725 h 747"/>
              <a:gd name="T124" fmla="*/ 413 w 1067"/>
              <a:gd name="T125" fmla="*/ 741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7">
                <a:moveTo>
                  <a:pt x="373" y="747"/>
                </a:moveTo>
                <a:lnTo>
                  <a:pt x="372" y="747"/>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0"/>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6" y="698"/>
                </a:lnTo>
                <a:lnTo>
                  <a:pt x="364" y="698"/>
                </a:lnTo>
                <a:lnTo>
                  <a:pt x="363" y="698"/>
                </a:lnTo>
                <a:lnTo>
                  <a:pt x="363" y="696"/>
                </a:lnTo>
                <a:lnTo>
                  <a:pt x="362" y="696"/>
                </a:lnTo>
                <a:lnTo>
                  <a:pt x="360" y="695"/>
                </a:lnTo>
                <a:lnTo>
                  <a:pt x="360" y="694"/>
                </a:lnTo>
                <a:lnTo>
                  <a:pt x="360" y="693"/>
                </a:lnTo>
                <a:lnTo>
                  <a:pt x="362" y="691"/>
                </a:lnTo>
                <a:lnTo>
                  <a:pt x="362" y="690"/>
                </a:lnTo>
                <a:lnTo>
                  <a:pt x="363" y="689"/>
                </a:lnTo>
                <a:lnTo>
                  <a:pt x="362" y="689"/>
                </a:lnTo>
                <a:lnTo>
                  <a:pt x="362" y="687"/>
                </a:lnTo>
                <a:lnTo>
                  <a:pt x="360" y="686"/>
                </a:lnTo>
                <a:lnTo>
                  <a:pt x="359" y="686"/>
                </a:lnTo>
                <a:lnTo>
                  <a:pt x="358" y="686"/>
                </a:lnTo>
                <a:lnTo>
                  <a:pt x="358" y="685"/>
                </a:lnTo>
                <a:lnTo>
                  <a:pt x="356" y="685"/>
                </a:lnTo>
                <a:lnTo>
                  <a:pt x="356" y="683"/>
                </a:lnTo>
                <a:lnTo>
                  <a:pt x="355" y="683"/>
                </a:lnTo>
                <a:lnTo>
                  <a:pt x="355" y="682"/>
                </a:lnTo>
                <a:lnTo>
                  <a:pt x="354" y="681"/>
                </a:lnTo>
                <a:lnTo>
                  <a:pt x="352" y="679"/>
                </a:lnTo>
                <a:lnTo>
                  <a:pt x="352" y="678"/>
                </a:lnTo>
                <a:lnTo>
                  <a:pt x="354" y="678"/>
                </a:lnTo>
                <a:lnTo>
                  <a:pt x="354" y="677"/>
                </a:lnTo>
                <a:lnTo>
                  <a:pt x="354" y="675"/>
                </a:lnTo>
                <a:lnTo>
                  <a:pt x="354" y="674"/>
                </a:lnTo>
                <a:lnTo>
                  <a:pt x="352" y="673"/>
                </a:lnTo>
                <a:lnTo>
                  <a:pt x="352" y="672"/>
                </a:lnTo>
                <a:lnTo>
                  <a:pt x="354" y="672"/>
                </a:lnTo>
                <a:lnTo>
                  <a:pt x="355" y="672"/>
                </a:lnTo>
                <a:lnTo>
                  <a:pt x="356" y="672"/>
                </a:lnTo>
                <a:lnTo>
                  <a:pt x="358" y="673"/>
                </a:lnTo>
                <a:lnTo>
                  <a:pt x="359" y="673"/>
                </a:lnTo>
                <a:lnTo>
                  <a:pt x="360" y="673"/>
                </a:lnTo>
                <a:lnTo>
                  <a:pt x="360" y="674"/>
                </a:lnTo>
                <a:lnTo>
                  <a:pt x="364" y="674"/>
                </a:lnTo>
                <a:lnTo>
                  <a:pt x="366" y="674"/>
                </a:lnTo>
                <a:lnTo>
                  <a:pt x="367" y="674"/>
                </a:lnTo>
                <a:lnTo>
                  <a:pt x="368" y="674"/>
                </a:lnTo>
                <a:lnTo>
                  <a:pt x="369" y="674"/>
                </a:lnTo>
                <a:lnTo>
                  <a:pt x="371" y="675"/>
                </a:lnTo>
                <a:lnTo>
                  <a:pt x="372" y="674"/>
                </a:lnTo>
                <a:lnTo>
                  <a:pt x="373" y="674"/>
                </a:lnTo>
                <a:lnTo>
                  <a:pt x="376" y="674"/>
                </a:lnTo>
                <a:lnTo>
                  <a:pt x="376" y="673"/>
                </a:lnTo>
                <a:lnTo>
                  <a:pt x="377" y="673"/>
                </a:lnTo>
                <a:lnTo>
                  <a:pt x="379"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6" y="670"/>
                </a:lnTo>
                <a:lnTo>
                  <a:pt x="396" y="669"/>
                </a:lnTo>
                <a:lnTo>
                  <a:pt x="396" y="668"/>
                </a:lnTo>
                <a:lnTo>
                  <a:pt x="396" y="665"/>
                </a:lnTo>
                <a:lnTo>
                  <a:pt x="398" y="665"/>
                </a:lnTo>
                <a:lnTo>
                  <a:pt x="400" y="665"/>
                </a:lnTo>
                <a:lnTo>
                  <a:pt x="400"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8"/>
                </a:lnTo>
                <a:lnTo>
                  <a:pt x="410" y="658"/>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7" y="634"/>
                </a:lnTo>
                <a:lnTo>
                  <a:pt x="418" y="634"/>
                </a:lnTo>
                <a:lnTo>
                  <a:pt x="419" y="634"/>
                </a:lnTo>
                <a:lnTo>
                  <a:pt x="421" y="634"/>
                </a:lnTo>
                <a:lnTo>
                  <a:pt x="422" y="634"/>
                </a:lnTo>
                <a:lnTo>
                  <a:pt x="424" y="634"/>
                </a:lnTo>
                <a:lnTo>
                  <a:pt x="426" y="634"/>
                </a:lnTo>
                <a:lnTo>
                  <a:pt x="430" y="634"/>
                </a:lnTo>
                <a:lnTo>
                  <a:pt x="431" y="632"/>
                </a:lnTo>
                <a:lnTo>
                  <a:pt x="432" y="632"/>
                </a:lnTo>
                <a:lnTo>
                  <a:pt x="434" y="632"/>
                </a:lnTo>
                <a:lnTo>
                  <a:pt x="435" y="632"/>
                </a:lnTo>
                <a:lnTo>
                  <a:pt x="435" y="631"/>
                </a:lnTo>
                <a:lnTo>
                  <a:pt x="436" y="631"/>
                </a:lnTo>
                <a:lnTo>
                  <a:pt x="438" y="631"/>
                </a:lnTo>
                <a:lnTo>
                  <a:pt x="439" y="631"/>
                </a:lnTo>
                <a:lnTo>
                  <a:pt x="441" y="631"/>
                </a:lnTo>
                <a:lnTo>
                  <a:pt x="444" y="632"/>
                </a:lnTo>
                <a:lnTo>
                  <a:pt x="444" y="634"/>
                </a:lnTo>
                <a:lnTo>
                  <a:pt x="445" y="632"/>
                </a:lnTo>
                <a:lnTo>
                  <a:pt x="447" y="631"/>
                </a:lnTo>
                <a:lnTo>
                  <a:pt x="448" y="631"/>
                </a:lnTo>
                <a:lnTo>
                  <a:pt x="449" y="631"/>
                </a:lnTo>
                <a:lnTo>
                  <a:pt x="451" y="631"/>
                </a:lnTo>
                <a:lnTo>
                  <a:pt x="452" y="630"/>
                </a:lnTo>
                <a:lnTo>
                  <a:pt x="453" y="631"/>
                </a:lnTo>
                <a:lnTo>
                  <a:pt x="455"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3"/>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2" y="593"/>
                </a:lnTo>
                <a:lnTo>
                  <a:pt x="473" y="593"/>
                </a:lnTo>
                <a:lnTo>
                  <a:pt x="474" y="593"/>
                </a:lnTo>
                <a:lnTo>
                  <a:pt x="475" y="592"/>
                </a:lnTo>
                <a:lnTo>
                  <a:pt x="475" y="590"/>
                </a:lnTo>
                <a:lnTo>
                  <a:pt x="474" y="589"/>
                </a:lnTo>
                <a:lnTo>
                  <a:pt x="474" y="588"/>
                </a:lnTo>
                <a:lnTo>
                  <a:pt x="473" y="586"/>
                </a:lnTo>
                <a:lnTo>
                  <a:pt x="473" y="585"/>
                </a:lnTo>
                <a:lnTo>
                  <a:pt x="472" y="585"/>
                </a:lnTo>
                <a:lnTo>
                  <a:pt x="472"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5" y="573"/>
                </a:lnTo>
                <a:lnTo>
                  <a:pt x="453" y="573"/>
                </a:lnTo>
                <a:lnTo>
                  <a:pt x="453" y="572"/>
                </a:lnTo>
                <a:lnTo>
                  <a:pt x="452" y="571"/>
                </a:lnTo>
                <a:lnTo>
                  <a:pt x="451"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8"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4"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1"/>
                </a:lnTo>
                <a:lnTo>
                  <a:pt x="423" y="530"/>
                </a:lnTo>
                <a:lnTo>
                  <a:pt x="422" y="530"/>
                </a:lnTo>
                <a:lnTo>
                  <a:pt x="421" y="530"/>
                </a:lnTo>
                <a:lnTo>
                  <a:pt x="419" y="530"/>
                </a:lnTo>
                <a:lnTo>
                  <a:pt x="418" y="530"/>
                </a:lnTo>
                <a:lnTo>
                  <a:pt x="417" y="530"/>
                </a:lnTo>
                <a:lnTo>
                  <a:pt x="415" y="530"/>
                </a:lnTo>
                <a:lnTo>
                  <a:pt x="415" y="529"/>
                </a:lnTo>
                <a:lnTo>
                  <a:pt x="415" y="530"/>
                </a:lnTo>
                <a:lnTo>
                  <a:pt x="414" y="530"/>
                </a:lnTo>
                <a:lnTo>
                  <a:pt x="413" y="530"/>
                </a:lnTo>
                <a:lnTo>
                  <a:pt x="413" y="531"/>
                </a:lnTo>
                <a:lnTo>
                  <a:pt x="411" y="531"/>
                </a:lnTo>
                <a:lnTo>
                  <a:pt x="410" y="531"/>
                </a:lnTo>
                <a:lnTo>
                  <a:pt x="409" y="531"/>
                </a:lnTo>
                <a:lnTo>
                  <a:pt x="407" y="531"/>
                </a:lnTo>
                <a:lnTo>
                  <a:pt x="406" y="531"/>
                </a:lnTo>
                <a:lnTo>
                  <a:pt x="405" y="531"/>
                </a:lnTo>
                <a:lnTo>
                  <a:pt x="403" y="531"/>
                </a:lnTo>
                <a:lnTo>
                  <a:pt x="403" y="530"/>
                </a:lnTo>
                <a:lnTo>
                  <a:pt x="403" y="529"/>
                </a:lnTo>
                <a:lnTo>
                  <a:pt x="402" y="529"/>
                </a:lnTo>
                <a:lnTo>
                  <a:pt x="401" y="529"/>
                </a:lnTo>
                <a:lnTo>
                  <a:pt x="400" y="528"/>
                </a:lnTo>
                <a:lnTo>
                  <a:pt x="398" y="528"/>
                </a:lnTo>
                <a:lnTo>
                  <a:pt x="398" y="529"/>
                </a:lnTo>
                <a:lnTo>
                  <a:pt x="397" y="529"/>
                </a:lnTo>
                <a:lnTo>
                  <a:pt x="396" y="529"/>
                </a:lnTo>
                <a:lnTo>
                  <a:pt x="396"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3" y="524"/>
                </a:lnTo>
                <a:lnTo>
                  <a:pt x="383" y="522"/>
                </a:lnTo>
                <a:lnTo>
                  <a:pt x="381" y="524"/>
                </a:lnTo>
                <a:lnTo>
                  <a:pt x="381" y="522"/>
                </a:lnTo>
                <a:lnTo>
                  <a:pt x="381" y="521"/>
                </a:lnTo>
                <a:lnTo>
                  <a:pt x="380" y="521"/>
                </a:lnTo>
                <a:lnTo>
                  <a:pt x="379"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6" y="524"/>
                </a:lnTo>
                <a:lnTo>
                  <a:pt x="364" y="524"/>
                </a:lnTo>
                <a:lnTo>
                  <a:pt x="363" y="524"/>
                </a:lnTo>
                <a:lnTo>
                  <a:pt x="362" y="524"/>
                </a:lnTo>
                <a:lnTo>
                  <a:pt x="360" y="524"/>
                </a:lnTo>
                <a:lnTo>
                  <a:pt x="359" y="524"/>
                </a:lnTo>
                <a:lnTo>
                  <a:pt x="358" y="524"/>
                </a:lnTo>
                <a:lnTo>
                  <a:pt x="358"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9" y="516"/>
                </a:lnTo>
                <a:lnTo>
                  <a:pt x="347" y="516"/>
                </a:lnTo>
                <a:lnTo>
                  <a:pt x="346" y="514"/>
                </a:lnTo>
                <a:lnTo>
                  <a:pt x="345" y="514"/>
                </a:lnTo>
                <a:lnTo>
                  <a:pt x="345" y="516"/>
                </a:lnTo>
                <a:lnTo>
                  <a:pt x="345" y="517"/>
                </a:lnTo>
                <a:lnTo>
                  <a:pt x="345" y="518"/>
                </a:lnTo>
                <a:lnTo>
                  <a:pt x="343" y="518"/>
                </a:lnTo>
                <a:lnTo>
                  <a:pt x="342" y="518"/>
                </a:lnTo>
                <a:lnTo>
                  <a:pt x="342" y="517"/>
                </a:lnTo>
                <a:lnTo>
                  <a:pt x="342" y="518"/>
                </a:lnTo>
                <a:lnTo>
                  <a:pt x="342" y="517"/>
                </a:lnTo>
                <a:lnTo>
                  <a:pt x="341" y="517"/>
                </a:lnTo>
                <a:lnTo>
                  <a:pt x="341" y="518"/>
                </a:lnTo>
                <a:lnTo>
                  <a:pt x="341" y="517"/>
                </a:lnTo>
                <a:lnTo>
                  <a:pt x="339" y="517"/>
                </a:lnTo>
                <a:lnTo>
                  <a:pt x="341" y="517"/>
                </a:lnTo>
                <a:lnTo>
                  <a:pt x="341" y="516"/>
                </a:lnTo>
                <a:lnTo>
                  <a:pt x="341" y="514"/>
                </a:lnTo>
                <a:lnTo>
                  <a:pt x="341" y="513"/>
                </a:lnTo>
                <a:lnTo>
                  <a:pt x="342" y="513"/>
                </a:lnTo>
                <a:lnTo>
                  <a:pt x="341" y="513"/>
                </a:lnTo>
                <a:lnTo>
                  <a:pt x="341" y="512"/>
                </a:lnTo>
                <a:lnTo>
                  <a:pt x="341" y="511"/>
                </a:lnTo>
                <a:lnTo>
                  <a:pt x="342" y="511"/>
                </a:lnTo>
                <a:lnTo>
                  <a:pt x="342" y="509"/>
                </a:lnTo>
                <a:lnTo>
                  <a:pt x="342" y="508"/>
                </a:lnTo>
                <a:lnTo>
                  <a:pt x="343" y="508"/>
                </a:lnTo>
                <a:lnTo>
                  <a:pt x="343" y="507"/>
                </a:lnTo>
                <a:lnTo>
                  <a:pt x="345" y="507"/>
                </a:lnTo>
                <a:lnTo>
                  <a:pt x="345" y="505"/>
                </a:lnTo>
                <a:lnTo>
                  <a:pt x="346" y="505"/>
                </a:lnTo>
                <a:lnTo>
                  <a:pt x="347" y="505"/>
                </a:lnTo>
                <a:lnTo>
                  <a:pt x="347" y="504"/>
                </a:lnTo>
                <a:lnTo>
                  <a:pt x="349" y="504"/>
                </a:lnTo>
                <a:lnTo>
                  <a:pt x="349"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9" y="483"/>
                </a:lnTo>
                <a:lnTo>
                  <a:pt x="349" y="482"/>
                </a:lnTo>
                <a:lnTo>
                  <a:pt x="349" y="480"/>
                </a:lnTo>
                <a:lnTo>
                  <a:pt x="347" y="480"/>
                </a:lnTo>
                <a:lnTo>
                  <a:pt x="347" y="479"/>
                </a:lnTo>
                <a:lnTo>
                  <a:pt x="347" y="478"/>
                </a:lnTo>
                <a:lnTo>
                  <a:pt x="347" y="477"/>
                </a:lnTo>
                <a:lnTo>
                  <a:pt x="350" y="477"/>
                </a:lnTo>
                <a:lnTo>
                  <a:pt x="349" y="477"/>
                </a:lnTo>
                <a:lnTo>
                  <a:pt x="349" y="475"/>
                </a:lnTo>
                <a:lnTo>
                  <a:pt x="349" y="474"/>
                </a:lnTo>
                <a:lnTo>
                  <a:pt x="349" y="473"/>
                </a:lnTo>
                <a:lnTo>
                  <a:pt x="349" y="471"/>
                </a:lnTo>
                <a:lnTo>
                  <a:pt x="347" y="471"/>
                </a:lnTo>
                <a:lnTo>
                  <a:pt x="347" y="470"/>
                </a:lnTo>
                <a:lnTo>
                  <a:pt x="349" y="470"/>
                </a:lnTo>
                <a:lnTo>
                  <a:pt x="347" y="469"/>
                </a:lnTo>
                <a:lnTo>
                  <a:pt x="349" y="469"/>
                </a:lnTo>
                <a:lnTo>
                  <a:pt x="349" y="467"/>
                </a:lnTo>
                <a:lnTo>
                  <a:pt x="349" y="466"/>
                </a:lnTo>
                <a:lnTo>
                  <a:pt x="347" y="466"/>
                </a:lnTo>
                <a:lnTo>
                  <a:pt x="349" y="465"/>
                </a:lnTo>
                <a:lnTo>
                  <a:pt x="349" y="463"/>
                </a:lnTo>
                <a:lnTo>
                  <a:pt x="349" y="462"/>
                </a:lnTo>
                <a:lnTo>
                  <a:pt x="349" y="461"/>
                </a:lnTo>
                <a:lnTo>
                  <a:pt x="349" y="460"/>
                </a:lnTo>
                <a:lnTo>
                  <a:pt x="349"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8" y="453"/>
                </a:lnTo>
                <a:lnTo>
                  <a:pt x="359" y="453"/>
                </a:lnTo>
                <a:lnTo>
                  <a:pt x="359" y="454"/>
                </a:lnTo>
                <a:lnTo>
                  <a:pt x="360" y="454"/>
                </a:lnTo>
                <a:lnTo>
                  <a:pt x="362" y="454"/>
                </a:lnTo>
                <a:lnTo>
                  <a:pt x="362" y="453"/>
                </a:lnTo>
                <a:lnTo>
                  <a:pt x="362" y="452"/>
                </a:lnTo>
                <a:lnTo>
                  <a:pt x="362" y="450"/>
                </a:lnTo>
                <a:lnTo>
                  <a:pt x="362" y="449"/>
                </a:lnTo>
                <a:lnTo>
                  <a:pt x="362" y="448"/>
                </a:lnTo>
                <a:lnTo>
                  <a:pt x="362" y="446"/>
                </a:lnTo>
                <a:lnTo>
                  <a:pt x="362" y="445"/>
                </a:lnTo>
                <a:lnTo>
                  <a:pt x="362" y="444"/>
                </a:lnTo>
                <a:lnTo>
                  <a:pt x="363" y="444"/>
                </a:lnTo>
                <a:lnTo>
                  <a:pt x="363" y="442"/>
                </a:lnTo>
                <a:lnTo>
                  <a:pt x="364" y="441"/>
                </a:lnTo>
                <a:lnTo>
                  <a:pt x="364" y="440"/>
                </a:lnTo>
                <a:lnTo>
                  <a:pt x="364" y="439"/>
                </a:lnTo>
                <a:lnTo>
                  <a:pt x="363" y="439"/>
                </a:lnTo>
                <a:lnTo>
                  <a:pt x="363" y="437"/>
                </a:lnTo>
                <a:lnTo>
                  <a:pt x="362" y="437"/>
                </a:lnTo>
                <a:lnTo>
                  <a:pt x="363" y="437"/>
                </a:lnTo>
                <a:lnTo>
                  <a:pt x="363" y="436"/>
                </a:lnTo>
                <a:lnTo>
                  <a:pt x="362" y="436"/>
                </a:lnTo>
                <a:lnTo>
                  <a:pt x="362" y="435"/>
                </a:lnTo>
                <a:lnTo>
                  <a:pt x="363" y="435"/>
                </a:lnTo>
                <a:lnTo>
                  <a:pt x="363" y="433"/>
                </a:lnTo>
                <a:lnTo>
                  <a:pt x="362" y="433"/>
                </a:lnTo>
                <a:lnTo>
                  <a:pt x="360" y="433"/>
                </a:lnTo>
                <a:lnTo>
                  <a:pt x="360" y="432"/>
                </a:lnTo>
                <a:lnTo>
                  <a:pt x="359" y="432"/>
                </a:lnTo>
                <a:lnTo>
                  <a:pt x="358"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9" y="424"/>
                </a:lnTo>
                <a:lnTo>
                  <a:pt x="349" y="423"/>
                </a:lnTo>
                <a:lnTo>
                  <a:pt x="350" y="423"/>
                </a:lnTo>
                <a:lnTo>
                  <a:pt x="349" y="423"/>
                </a:lnTo>
                <a:lnTo>
                  <a:pt x="349"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5" y="412"/>
                </a:lnTo>
                <a:lnTo>
                  <a:pt x="345" y="411"/>
                </a:lnTo>
                <a:lnTo>
                  <a:pt x="346" y="411"/>
                </a:lnTo>
                <a:lnTo>
                  <a:pt x="345" y="411"/>
                </a:lnTo>
                <a:lnTo>
                  <a:pt x="345" y="410"/>
                </a:lnTo>
                <a:lnTo>
                  <a:pt x="343" y="408"/>
                </a:lnTo>
                <a:lnTo>
                  <a:pt x="343" y="407"/>
                </a:lnTo>
                <a:lnTo>
                  <a:pt x="343" y="406"/>
                </a:lnTo>
                <a:lnTo>
                  <a:pt x="343" y="405"/>
                </a:lnTo>
                <a:lnTo>
                  <a:pt x="342" y="405"/>
                </a:lnTo>
                <a:lnTo>
                  <a:pt x="342" y="403"/>
                </a:lnTo>
                <a:lnTo>
                  <a:pt x="341" y="403"/>
                </a:lnTo>
                <a:lnTo>
                  <a:pt x="339" y="403"/>
                </a:lnTo>
                <a:lnTo>
                  <a:pt x="341"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8" y="389"/>
                </a:lnTo>
                <a:lnTo>
                  <a:pt x="328" y="388"/>
                </a:lnTo>
                <a:lnTo>
                  <a:pt x="326" y="388"/>
                </a:lnTo>
                <a:lnTo>
                  <a:pt x="326" y="386"/>
                </a:lnTo>
                <a:lnTo>
                  <a:pt x="325" y="386"/>
                </a:lnTo>
                <a:lnTo>
                  <a:pt x="324"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1" y="390"/>
                </a:lnTo>
                <a:lnTo>
                  <a:pt x="309" y="390"/>
                </a:lnTo>
                <a:lnTo>
                  <a:pt x="309" y="389"/>
                </a:lnTo>
                <a:lnTo>
                  <a:pt x="308" y="389"/>
                </a:lnTo>
                <a:lnTo>
                  <a:pt x="308" y="388"/>
                </a:lnTo>
                <a:lnTo>
                  <a:pt x="307" y="388"/>
                </a:lnTo>
                <a:lnTo>
                  <a:pt x="307" y="386"/>
                </a:lnTo>
                <a:lnTo>
                  <a:pt x="305" y="388"/>
                </a:lnTo>
                <a:lnTo>
                  <a:pt x="304" y="388"/>
                </a:lnTo>
                <a:lnTo>
                  <a:pt x="303" y="388"/>
                </a:lnTo>
                <a:lnTo>
                  <a:pt x="301" y="389"/>
                </a:lnTo>
                <a:lnTo>
                  <a:pt x="300" y="389"/>
                </a:lnTo>
                <a:lnTo>
                  <a:pt x="299" y="389"/>
                </a:lnTo>
                <a:lnTo>
                  <a:pt x="297" y="389"/>
                </a:lnTo>
                <a:lnTo>
                  <a:pt x="297" y="390"/>
                </a:lnTo>
                <a:lnTo>
                  <a:pt x="296" y="390"/>
                </a:lnTo>
                <a:lnTo>
                  <a:pt x="295" y="390"/>
                </a:lnTo>
                <a:lnTo>
                  <a:pt x="294" y="390"/>
                </a:lnTo>
                <a:lnTo>
                  <a:pt x="292" y="390"/>
                </a:lnTo>
                <a:lnTo>
                  <a:pt x="291" y="390"/>
                </a:lnTo>
                <a:lnTo>
                  <a:pt x="290" y="390"/>
                </a:lnTo>
                <a:lnTo>
                  <a:pt x="290" y="391"/>
                </a:lnTo>
                <a:lnTo>
                  <a:pt x="288" y="391"/>
                </a:lnTo>
                <a:lnTo>
                  <a:pt x="288" y="393"/>
                </a:lnTo>
                <a:lnTo>
                  <a:pt x="288" y="394"/>
                </a:lnTo>
                <a:lnTo>
                  <a:pt x="287" y="394"/>
                </a:lnTo>
                <a:lnTo>
                  <a:pt x="286" y="394"/>
                </a:lnTo>
                <a:lnTo>
                  <a:pt x="284" y="395"/>
                </a:lnTo>
                <a:lnTo>
                  <a:pt x="283" y="395"/>
                </a:lnTo>
                <a:lnTo>
                  <a:pt x="282" y="395"/>
                </a:lnTo>
                <a:lnTo>
                  <a:pt x="280" y="395"/>
                </a:lnTo>
                <a:lnTo>
                  <a:pt x="279" y="395"/>
                </a:lnTo>
                <a:lnTo>
                  <a:pt x="278" y="397"/>
                </a:lnTo>
                <a:lnTo>
                  <a:pt x="277" y="397"/>
                </a:lnTo>
                <a:lnTo>
                  <a:pt x="277" y="398"/>
                </a:lnTo>
                <a:lnTo>
                  <a:pt x="275" y="398"/>
                </a:lnTo>
                <a:lnTo>
                  <a:pt x="274" y="398"/>
                </a:lnTo>
                <a:lnTo>
                  <a:pt x="273" y="398"/>
                </a:lnTo>
                <a:lnTo>
                  <a:pt x="271" y="398"/>
                </a:lnTo>
                <a:lnTo>
                  <a:pt x="271" y="397"/>
                </a:lnTo>
                <a:lnTo>
                  <a:pt x="270" y="397"/>
                </a:lnTo>
                <a:lnTo>
                  <a:pt x="269" y="397"/>
                </a:lnTo>
                <a:lnTo>
                  <a:pt x="269" y="395"/>
                </a:lnTo>
                <a:lnTo>
                  <a:pt x="267" y="395"/>
                </a:lnTo>
                <a:lnTo>
                  <a:pt x="266" y="397"/>
                </a:lnTo>
                <a:lnTo>
                  <a:pt x="265" y="397"/>
                </a:lnTo>
                <a:lnTo>
                  <a:pt x="263" y="398"/>
                </a:lnTo>
                <a:lnTo>
                  <a:pt x="262" y="398"/>
                </a:lnTo>
                <a:lnTo>
                  <a:pt x="261" y="399"/>
                </a:lnTo>
                <a:lnTo>
                  <a:pt x="258" y="401"/>
                </a:lnTo>
                <a:lnTo>
                  <a:pt x="257" y="401"/>
                </a:lnTo>
                <a:lnTo>
                  <a:pt x="256" y="401"/>
                </a:lnTo>
                <a:lnTo>
                  <a:pt x="253" y="402"/>
                </a:lnTo>
                <a:lnTo>
                  <a:pt x="250" y="403"/>
                </a:lnTo>
                <a:lnTo>
                  <a:pt x="248" y="405"/>
                </a:lnTo>
                <a:lnTo>
                  <a:pt x="246" y="406"/>
                </a:lnTo>
                <a:lnTo>
                  <a:pt x="245" y="406"/>
                </a:lnTo>
                <a:lnTo>
                  <a:pt x="244" y="407"/>
                </a:lnTo>
                <a:lnTo>
                  <a:pt x="242" y="407"/>
                </a:lnTo>
                <a:lnTo>
                  <a:pt x="241" y="407"/>
                </a:lnTo>
                <a:lnTo>
                  <a:pt x="241" y="408"/>
                </a:lnTo>
                <a:lnTo>
                  <a:pt x="240" y="408"/>
                </a:lnTo>
                <a:lnTo>
                  <a:pt x="239" y="408"/>
                </a:lnTo>
                <a:lnTo>
                  <a:pt x="237" y="410"/>
                </a:lnTo>
                <a:lnTo>
                  <a:pt x="236" y="410"/>
                </a:lnTo>
                <a:lnTo>
                  <a:pt x="235" y="411"/>
                </a:lnTo>
                <a:lnTo>
                  <a:pt x="235" y="412"/>
                </a:lnTo>
                <a:lnTo>
                  <a:pt x="235" y="411"/>
                </a:lnTo>
                <a:lnTo>
                  <a:pt x="235" y="410"/>
                </a:lnTo>
                <a:lnTo>
                  <a:pt x="233" y="410"/>
                </a:lnTo>
                <a:lnTo>
                  <a:pt x="233" y="411"/>
                </a:lnTo>
                <a:lnTo>
                  <a:pt x="232" y="411"/>
                </a:lnTo>
                <a:lnTo>
                  <a:pt x="231" y="411"/>
                </a:lnTo>
                <a:lnTo>
                  <a:pt x="229" y="412"/>
                </a:lnTo>
                <a:lnTo>
                  <a:pt x="228" y="412"/>
                </a:lnTo>
                <a:lnTo>
                  <a:pt x="227" y="414"/>
                </a:lnTo>
                <a:lnTo>
                  <a:pt x="225" y="414"/>
                </a:lnTo>
                <a:lnTo>
                  <a:pt x="224" y="414"/>
                </a:lnTo>
                <a:lnTo>
                  <a:pt x="223" y="415"/>
                </a:lnTo>
                <a:lnTo>
                  <a:pt x="222" y="415"/>
                </a:lnTo>
                <a:lnTo>
                  <a:pt x="222" y="416"/>
                </a:lnTo>
                <a:lnTo>
                  <a:pt x="227" y="394"/>
                </a:lnTo>
                <a:lnTo>
                  <a:pt x="227" y="393"/>
                </a:lnTo>
                <a:lnTo>
                  <a:pt x="231" y="380"/>
                </a:lnTo>
                <a:lnTo>
                  <a:pt x="231" y="378"/>
                </a:lnTo>
                <a:lnTo>
                  <a:pt x="232" y="377"/>
                </a:lnTo>
                <a:lnTo>
                  <a:pt x="232" y="376"/>
                </a:lnTo>
                <a:lnTo>
                  <a:pt x="232" y="374"/>
                </a:lnTo>
                <a:lnTo>
                  <a:pt x="232" y="373"/>
                </a:lnTo>
                <a:lnTo>
                  <a:pt x="232" y="372"/>
                </a:lnTo>
                <a:lnTo>
                  <a:pt x="231" y="372"/>
                </a:lnTo>
                <a:lnTo>
                  <a:pt x="229" y="372"/>
                </a:lnTo>
                <a:lnTo>
                  <a:pt x="229" y="370"/>
                </a:lnTo>
                <a:lnTo>
                  <a:pt x="228" y="369"/>
                </a:lnTo>
                <a:lnTo>
                  <a:pt x="227" y="369"/>
                </a:lnTo>
                <a:lnTo>
                  <a:pt x="225" y="369"/>
                </a:lnTo>
                <a:lnTo>
                  <a:pt x="225" y="368"/>
                </a:lnTo>
                <a:lnTo>
                  <a:pt x="224" y="368"/>
                </a:lnTo>
                <a:lnTo>
                  <a:pt x="228" y="368"/>
                </a:lnTo>
                <a:lnTo>
                  <a:pt x="229" y="368"/>
                </a:lnTo>
                <a:lnTo>
                  <a:pt x="232" y="365"/>
                </a:lnTo>
                <a:lnTo>
                  <a:pt x="233" y="364"/>
                </a:lnTo>
                <a:lnTo>
                  <a:pt x="235" y="364"/>
                </a:lnTo>
                <a:lnTo>
                  <a:pt x="235" y="357"/>
                </a:lnTo>
                <a:lnTo>
                  <a:pt x="236" y="357"/>
                </a:lnTo>
                <a:lnTo>
                  <a:pt x="242" y="356"/>
                </a:lnTo>
                <a:lnTo>
                  <a:pt x="244" y="355"/>
                </a:lnTo>
                <a:lnTo>
                  <a:pt x="245" y="353"/>
                </a:lnTo>
                <a:lnTo>
                  <a:pt x="246" y="352"/>
                </a:lnTo>
                <a:lnTo>
                  <a:pt x="248" y="350"/>
                </a:lnTo>
                <a:lnTo>
                  <a:pt x="248" y="348"/>
                </a:lnTo>
                <a:lnTo>
                  <a:pt x="250" y="344"/>
                </a:lnTo>
                <a:lnTo>
                  <a:pt x="250" y="343"/>
                </a:lnTo>
                <a:lnTo>
                  <a:pt x="252" y="342"/>
                </a:lnTo>
                <a:lnTo>
                  <a:pt x="252" y="339"/>
                </a:lnTo>
                <a:lnTo>
                  <a:pt x="253" y="335"/>
                </a:lnTo>
                <a:lnTo>
                  <a:pt x="252" y="334"/>
                </a:lnTo>
                <a:lnTo>
                  <a:pt x="250" y="333"/>
                </a:lnTo>
                <a:lnTo>
                  <a:pt x="249" y="333"/>
                </a:lnTo>
                <a:lnTo>
                  <a:pt x="248" y="333"/>
                </a:lnTo>
                <a:lnTo>
                  <a:pt x="245" y="333"/>
                </a:lnTo>
                <a:lnTo>
                  <a:pt x="244" y="333"/>
                </a:lnTo>
                <a:lnTo>
                  <a:pt x="242" y="333"/>
                </a:lnTo>
                <a:lnTo>
                  <a:pt x="241" y="334"/>
                </a:lnTo>
                <a:lnTo>
                  <a:pt x="240" y="334"/>
                </a:lnTo>
                <a:lnTo>
                  <a:pt x="239" y="335"/>
                </a:lnTo>
                <a:lnTo>
                  <a:pt x="237" y="335"/>
                </a:lnTo>
                <a:lnTo>
                  <a:pt x="236" y="336"/>
                </a:lnTo>
                <a:lnTo>
                  <a:pt x="235" y="336"/>
                </a:lnTo>
                <a:lnTo>
                  <a:pt x="233" y="336"/>
                </a:lnTo>
                <a:lnTo>
                  <a:pt x="232" y="336"/>
                </a:lnTo>
                <a:lnTo>
                  <a:pt x="232" y="335"/>
                </a:lnTo>
                <a:lnTo>
                  <a:pt x="232" y="334"/>
                </a:lnTo>
                <a:lnTo>
                  <a:pt x="232" y="333"/>
                </a:lnTo>
                <a:lnTo>
                  <a:pt x="233" y="333"/>
                </a:lnTo>
                <a:lnTo>
                  <a:pt x="235" y="331"/>
                </a:lnTo>
                <a:lnTo>
                  <a:pt x="235" y="330"/>
                </a:lnTo>
                <a:lnTo>
                  <a:pt x="236" y="330"/>
                </a:lnTo>
                <a:lnTo>
                  <a:pt x="236" y="329"/>
                </a:lnTo>
                <a:lnTo>
                  <a:pt x="237" y="329"/>
                </a:lnTo>
                <a:lnTo>
                  <a:pt x="237" y="327"/>
                </a:lnTo>
                <a:lnTo>
                  <a:pt x="239" y="327"/>
                </a:lnTo>
                <a:lnTo>
                  <a:pt x="240" y="326"/>
                </a:lnTo>
                <a:lnTo>
                  <a:pt x="240" y="325"/>
                </a:lnTo>
                <a:lnTo>
                  <a:pt x="240" y="323"/>
                </a:lnTo>
                <a:lnTo>
                  <a:pt x="241" y="323"/>
                </a:lnTo>
                <a:lnTo>
                  <a:pt x="241" y="322"/>
                </a:lnTo>
                <a:lnTo>
                  <a:pt x="242" y="322"/>
                </a:lnTo>
                <a:lnTo>
                  <a:pt x="241" y="321"/>
                </a:lnTo>
                <a:lnTo>
                  <a:pt x="240" y="321"/>
                </a:lnTo>
                <a:lnTo>
                  <a:pt x="239" y="319"/>
                </a:lnTo>
                <a:lnTo>
                  <a:pt x="237" y="319"/>
                </a:lnTo>
                <a:lnTo>
                  <a:pt x="236" y="318"/>
                </a:lnTo>
                <a:lnTo>
                  <a:pt x="235" y="318"/>
                </a:lnTo>
                <a:lnTo>
                  <a:pt x="233" y="318"/>
                </a:lnTo>
                <a:lnTo>
                  <a:pt x="232" y="317"/>
                </a:lnTo>
                <a:lnTo>
                  <a:pt x="231" y="317"/>
                </a:lnTo>
                <a:lnTo>
                  <a:pt x="228" y="317"/>
                </a:lnTo>
                <a:lnTo>
                  <a:pt x="227" y="316"/>
                </a:lnTo>
                <a:lnTo>
                  <a:pt x="223" y="316"/>
                </a:lnTo>
                <a:lnTo>
                  <a:pt x="220" y="316"/>
                </a:lnTo>
                <a:lnTo>
                  <a:pt x="219" y="316"/>
                </a:lnTo>
                <a:lnTo>
                  <a:pt x="216" y="316"/>
                </a:lnTo>
                <a:lnTo>
                  <a:pt x="215" y="316"/>
                </a:lnTo>
                <a:lnTo>
                  <a:pt x="214" y="316"/>
                </a:lnTo>
                <a:lnTo>
                  <a:pt x="211" y="316"/>
                </a:lnTo>
                <a:lnTo>
                  <a:pt x="210" y="316"/>
                </a:lnTo>
                <a:lnTo>
                  <a:pt x="208" y="316"/>
                </a:lnTo>
                <a:lnTo>
                  <a:pt x="208" y="314"/>
                </a:lnTo>
                <a:lnTo>
                  <a:pt x="210" y="313"/>
                </a:lnTo>
                <a:lnTo>
                  <a:pt x="211" y="313"/>
                </a:lnTo>
                <a:lnTo>
                  <a:pt x="211" y="312"/>
                </a:lnTo>
                <a:lnTo>
                  <a:pt x="211" y="309"/>
                </a:lnTo>
                <a:lnTo>
                  <a:pt x="211" y="308"/>
                </a:lnTo>
                <a:lnTo>
                  <a:pt x="211" y="306"/>
                </a:lnTo>
                <a:lnTo>
                  <a:pt x="212" y="305"/>
                </a:lnTo>
                <a:lnTo>
                  <a:pt x="212" y="302"/>
                </a:lnTo>
                <a:lnTo>
                  <a:pt x="212" y="301"/>
                </a:lnTo>
                <a:lnTo>
                  <a:pt x="212" y="300"/>
                </a:lnTo>
                <a:lnTo>
                  <a:pt x="212" y="298"/>
                </a:lnTo>
                <a:lnTo>
                  <a:pt x="212" y="297"/>
                </a:lnTo>
                <a:lnTo>
                  <a:pt x="214" y="296"/>
                </a:lnTo>
                <a:lnTo>
                  <a:pt x="214" y="295"/>
                </a:lnTo>
                <a:lnTo>
                  <a:pt x="214" y="293"/>
                </a:lnTo>
                <a:lnTo>
                  <a:pt x="215" y="293"/>
                </a:lnTo>
                <a:lnTo>
                  <a:pt x="215" y="292"/>
                </a:lnTo>
                <a:lnTo>
                  <a:pt x="215" y="291"/>
                </a:lnTo>
                <a:lnTo>
                  <a:pt x="215" y="289"/>
                </a:lnTo>
                <a:lnTo>
                  <a:pt x="216" y="288"/>
                </a:lnTo>
                <a:lnTo>
                  <a:pt x="216" y="287"/>
                </a:lnTo>
                <a:lnTo>
                  <a:pt x="216" y="288"/>
                </a:lnTo>
                <a:lnTo>
                  <a:pt x="218" y="288"/>
                </a:lnTo>
                <a:lnTo>
                  <a:pt x="218" y="287"/>
                </a:lnTo>
                <a:lnTo>
                  <a:pt x="218" y="285"/>
                </a:lnTo>
                <a:lnTo>
                  <a:pt x="218" y="284"/>
                </a:lnTo>
                <a:lnTo>
                  <a:pt x="219" y="284"/>
                </a:lnTo>
                <a:lnTo>
                  <a:pt x="219" y="283"/>
                </a:lnTo>
                <a:lnTo>
                  <a:pt x="220" y="283"/>
                </a:lnTo>
                <a:lnTo>
                  <a:pt x="220" y="281"/>
                </a:lnTo>
                <a:lnTo>
                  <a:pt x="222" y="281"/>
                </a:lnTo>
                <a:lnTo>
                  <a:pt x="222" y="280"/>
                </a:lnTo>
                <a:lnTo>
                  <a:pt x="220" y="279"/>
                </a:lnTo>
                <a:lnTo>
                  <a:pt x="220" y="278"/>
                </a:lnTo>
                <a:lnTo>
                  <a:pt x="220" y="276"/>
                </a:lnTo>
                <a:lnTo>
                  <a:pt x="222" y="276"/>
                </a:lnTo>
                <a:lnTo>
                  <a:pt x="222"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1" y="255"/>
                </a:lnTo>
                <a:lnTo>
                  <a:pt x="231" y="254"/>
                </a:lnTo>
                <a:lnTo>
                  <a:pt x="232" y="254"/>
                </a:lnTo>
                <a:lnTo>
                  <a:pt x="231" y="254"/>
                </a:lnTo>
                <a:lnTo>
                  <a:pt x="231" y="253"/>
                </a:lnTo>
                <a:lnTo>
                  <a:pt x="231" y="251"/>
                </a:lnTo>
                <a:lnTo>
                  <a:pt x="231" y="250"/>
                </a:lnTo>
                <a:lnTo>
                  <a:pt x="231" y="249"/>
                </a:lnTo>
                <a:lnTo>
                  <a:pt x="232" y="249"/>
                </a:lnTo>
                <a:lnTo>
                  <a:pt x="232" y="247"/>
                </a:lnTo>
                <a:lnTo>
                  <a:pt x="231" y="247"/>
                </a:lnTo>
                <a:lnTo>
                  <a:pt x="231" y="246"/>
                </a:lnTo>
                <a:lnTo>
                  <a:pt x="231" y="245"/>
                </a:lnTo>
                <a:lnTo>
                  <a:pt x="231" y="244"/>
                </a:lnTo>
                <a:lnTo>
                  <a:pt x="231" y="242"/>
                </a:lnTo>
                <a:lnTo>
                  <a:pt x="231" y="241"/>
                </a:lnTo>
                <a:lnTo>
                  <a:pt x="231" y="240"/>
                </a:lnTo>
                <a:lnTo>
                  <a:pt x="229" y="240"/>
                </a:lnTo>
                <a:lnTo>
                  <a:pt x="228" y="238"/>
                </a:lnTo>
                <a:lnTo>
                  <a:pt x="227" y="238"/>
                </a:lnTo>
                <a:lnTo>
                  <a:pt x="225" y="237"/>
                </a:lnTo>
                <a:lnTo>
                  <a:pt x="225" y="236"/>
                </a:lnTo>
                <a:lnTo>
                  <a:pt x="224" y="236"/>
                </a:lnTo>
                <a:lnTo>
                  <a:pt x="224" y="234"/>
                </a:lnTo>
                <a:lnTo>
                  <a:pt x="223" y="234"/>
                </a:lnTo>
                <a:lnTo>
                  <a:pt x="223" y="236"/>
                </a:lnTo>
                <a:lnTo>
                  <a:pt x="222" y="234"/>
                </a:lnTo>
                <a:lnTo>
                  <a:pt x="220" y="234"/>
                </a:lnTo>
                <a:lnTo>
                  <a:pt x="219" y="234"/>
                </a:lnTo>
                <a:lnTo>
                  <a:pt x="218" y="234"/>
                </a:lnTo>
                <a:lnTo>
                  <a:pt x="216" y="234"/>
                </a:lnTo>
                <a:lnTo>
                  <a:pt x="215" y="234"/>
                </a:lnTo>
                <a:lnTo>
                  <a:pt x="214" y="234"/>
                </a:lnTo>
                <a:lnTo>
                  <a:pt x="212" y="236"/>
                </a:lnTo>
                <a:lnTo>
                  <a:pt x="210" y="236"/>
                </a:lnTo>
                <a:lnTo>
                  <a:pt x="210" y="237"/>
                </a:lnTo>
                <a:lnTo>
                  <a:pt x="208" y="237"/>
                </a:lnTo>
                <a:lnTo>
                  <a:pt x="207" y="237"/>
                </a:lnTo>
                <a:lnTo>
                  <a:pt x="207" y="238"/>
                </a:lnTo>
                <a:lnTo>
                  <a:pt x="207" y="240"/>
                </a:lnTo>
                <a:lnTo>
                  <a:pt x="207" y="241"/>
                </a:lnTo>
                <a:lnTo>
                  <a:pt x="206" y="241"/>
                </a:lnTo>
                <a:lnTo>
                  <a:pt x="206" y="242"/>
                </a:lnTo>
                <a:lnTo>
                  <a:pt x="205" y="242"/>
                </a:lnTo>
                <a:lnTo>
                  <a:pt x="203" y="242"/>
                </a:lnTo>
                <a:lnTo>
                  <a:pt x="202" y="242"/>
                </a:lnTo>
                <a:lnTo>
                  <a:pt x="201" y="244"/>
                </a:lnTo>
                <a:lnTo>
                  <a:pt x="199" y="244"/>
                </a:lnTo>
                <a:lnTo>
                  <a:pt x="198" y="245"/>
                </a:lnTo>
                <a:lnTo>
                  <a:pt x="197" y="244"/>
                </a:lnTo>
                <a:lnTo>
                  <a:pt x="195" y="244"/>
                </a:lnTo>
                <a:lnTo>
                  <a:pt x="195" y="242"/>
                </a:lnTo>
                <a:lnTo>
                  <a:pt x="194" y="242"/>
                </a:lnTo>
                <a:lnTo>
                  <a:pt x="194" y="241"/>
                </a:lnTo>
                <a:lnTo>
                  <a:pt x="193"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6"/>
                </a:lnTo>
                <a:lnTo>
                  <a:pt x="185" y="226"/>
                </a:lnTo>
                <a:lnTo>
                  <a:pt x="185" y="225"/>
                </a:lnTo>
                <a:lnTo>
                  <a:pt x="184" y="225"/>
                </a:lnTo>
                <a:lnTo>
                  <a:pt x="184" y="224"/>
                </a:lnTo>
                <a:lnTo>
                  <a:pt x="182" y="224"/>
                </a:lnTo>
                <a:lnTo>
                  <a:pt x="182" y="223"/>
                </a:lnTo>
                <a:lnTo>
                  <a:pt x="182" y="221"/>
                </a:lnTo>
                <a:lnTo>
                  <a:pt x="181" y="221"/>
                </a:lnTo>
                <a:lnTo>
                  <a:pt x="181" y="220"/>
                </a:lnTo>
                <a:lnTo>
                  <a:pt x="180" y="219"/>
                </a:lnTo>
                <a:lnTo>
                  <a:pt x="180" y="217"/>
                </a:lnTo>
                <a:lnTo>
                  <a:pt x="178" y="216"/>
                </a:lnTo>
                <a:lnTo>
                  <a:pt x="178" y="215"/>
                </a:lnTo>
                <a:lnTo>
                  <a:pt x="177" y="213"/>
                </a:lnTo>
                <a:lnTo>
                  <a:pt x="176" y="212"/>
                </a:lnTo>
                <a:lnTo>
                  <a:pt x="176" y="211"/>
                </a:lnTo>
                <a:lnTo>
                  <a:pt x="174" y="211"/>
                </a:lnTo>
                <a:lnTo>
                  <a:pt x="174" y="209"/>
                </a:lnTo>
                <a:lnTo>
                  <a:pt x="173" y="209"/>
                </a:lnTo>
                <a:lnTo>
                  <a:pt x="172" y="209"/>
                </a:lnTo>
                <a:lnTo>
                  <a:pt x="170" y="209"/>
                </a:lnTo>
                <a:lnTo>
                  <a:pt x="170" y="211"/>
                </a:lnTo>
                <a:lnTo>
                  <a:pt x="169" y="211"/>
                </a:lnTo>
                <a:lnTo>
                  <a:pt x="168" y="211"/>
                </a:lnTo>
                <a:lnTo>
                  <a:pt x="167" y="211"/>
                </a:lnTo>
                <a:lnTo>
                  <a:pt x="165" y="211"/>
                </a:lnTo>
                <a:lnTo>
                  <a:pt x="165" y="209"/>
                </a:lnTo>
                <a:lnTo>
                  <a:pt x="164" y="209"/>
                </a:lnTo>
                <a:lnTo>
                  <a:pt x="164" y="208"/>
                </a:lnTo>
                <a:lnTo>
                  <a:pt x="163" y="208"/>
                </a:lnTo>
                <a:lnTo>
                  <a:pt x="163" y="207"/>
                </a:lnTo>
                <a:lnTo>
                  <a:pt x="161" y="207"/>
                </a:lnTo>
                <a:lnTo>
                  <a:pt x="160" y="206"/>
                </a:lnTo>
                <a:lnTo>
                  <a:pt x="160" y="204"/>
                </a:lnTo>
                <a:lnTo>
                  <a:pt x="160" y="203"/>
                </a:lnTo>
                <a:lnTo>
                  <a:pt x="159" y="203"/>
                </a:lnTo>
                <a:lnTo>
                  <a:pt x="159"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5" y="190"/>
                </a:lnTo>
                <a:lnTo>
                  <a:pt x="155" y="189"/>
                </a:lnTo>
                <a:lnTo>
                  <a:pt x="155" y="187"/>
                </a:lnTo>
                <a:lnTo>
                  <a:pt x="155" y="186"/>
                </a:lnTo>
                <a:lnTo>
                  <a:pt x="153" y="186"/>
                </a:lnTo>
                <a:lnTo>
                  <a:pt x="152" y="186"/>
                </a:lnTo>
                <a:lnTo>
                  <a:pt x="151" y="186"/>
                </a:lnTo>
                <a:lnTo>
                  <a:pt x="150" y="186"/>
                </a:lnTo>
                <a:lnTo>
                  <a:pt x="150" y="185"/>
                </a:lnTo>
                <a:lnTo>
                  <a:pt x="148" y="185"/>
                </a:lnTo>
                <a:lnTo>
                  <a:pt x="148" y="183"/>
                </a:lnTo>
                <a:lnTo>
                  <a:pt x="147" y="183"/>
                </a:lnTo>
                <a:lnTo>
                  <a:pt x="147" y="182"/>
                </a:lnTo>
                <a:lnTo>
                  <a:pt x="146" y="181"/>
                </a:lnTo>
                <a:lnTo>
                  <a:pt x="144" y="179"/>
                </a:lnTo>
                <a:lnTo>
                  <a:pt x="143" y="179"/>
                </a:lnTo>
                <a:lnTo>
                  <a:pt x="143" y="178"/>
                </a:lnTo>
                <a:lnTo>
                  <a:pt x="142" y="178"/>
                </a:lnTo>
                <a:lnTo>
                  <a:pt x="142" y="177"/>
                </a:lnTo>
                <a:lnTo>
                  <a:pt x="140" y="177"/>
                </a:lnTo>
                <a:lnTo>
                  <a:pt x="140" y="175"/>
                </a:lnTo>
                <a:lnTo>
                  <a:pt x="139" y="174"/>
                </a:lnTo>
                <a:lnTo>
                  <a:pt x="138" y="174"/>
                </a:lnTo>
                <a:lnTo>
                  <a:pt x="136" y="173"/>
                </a:lnTo>
                <a:lnTo>
                  <a:pt x="135" y="173"/>
                </a:lnTo>
                <a:lnTo>
                  <a:pt x="134" y="173"/>
                </a:lnTo>
                <a:lnTo>
                  <a:pt x="133" y="172"/>
                </a:lnTo>
                <a:lnTo>
                  <a:pt x="130" y="170"/>
                </a:lnTo>
                <a:lnTo>
                  <a:pt x="130" y="169"/>
                </a:lnTo>
                <a:lnTo>
                  <a:pt x="129" y="168"/>
                </a:lnTo>
                <a:lnTo>
                  <a:pt x="127" y="166"/>
                </a:lnTo>
                <a:lnTo>
                  <a:pt x="127" y="165"/>
                </a:lnTo>
                <a:lnTo>
                  <a:pt x="127" y="164"/>
                </a:lnTo>
                <a:lnTo>
                  <a:pt x="126" y="162"/>
                </a:lnTo>
                <a:lnTo>
                  <a:pt x="125"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2" y="155"/>
                </a:lnTo>
                <a:lnTo>
                  <a:pt x="112" y="153"/>
                </a:lnTo>
                <a:lnTo>
                  <a:pt x="110" y="153"/>
                </a:lnTo>
                <a:lnTo>
                  <a:pt x="109" y="153"/>
                </a:lnTo>
                <a:lnTo>
                  <a:pt x="108" y="152"/>
                </a:lnTo>
                <a:lnTo>
                  <a:pt x="106" y="151"/>
                </a:lnTo>
                <a:lnTo>
                  <a:pt x="105" y="151"/>
                </a:lnTo>
                <a:lnTo>
                  <a:pt x="101" y="149"/>
                </a:lnTo>
                <a:lnTo>
                  <a:pt x="100" y="148"/>
                </a:lnTo>
                <a:lnTo>
                  <a:pt x="97" y="148"/>
                </a:lnTo>
                <a:lnTo>
                  <a:pt x="96" y="148"/>
                </a:lnTo>
                <a:lnTo>
                  <a:pt x="93" y="147"/>
                </a:lnTo>
                <a:lnTo>
                  <a:pt x="92" y="145"/>
                </a:lnTo>
                <a:lnTo>
                  <a:pt x="88" y="140"/>
                </a:lnTo>
                <a:lnTo>
                  <a:pt x="88" y="139"/>
                </a:lnTo>
                <a:lnTo>
                  <a:pt x="85" y="136"/>
                </a:lnTo>
                <a:lnTo>
                  <a:pt x="81" y="132"/>
                </a:lnTo>
                <a:lnTo>
                  <a:pt x="79" y="131"/>
                </a:lnTo>
                <a:lnTo>
                  <a:pt x="78" y="131"/>
                </a:lnTo>
                <a:lnTo>
                  <a:pt x="76" y="130"/>
                </a:lnTo>
                <a:lnTo>
                  <a:pt x="75" y="130"/>
                </a:lnTo>
                <a:lnTo>
                  <a:pt x="70" y="128"/>
                </a:lnTo>
                <a:lnTo>
                  <a:pt x="67" y="127"/>
                </a:lnTo>
                <a:lnTo>
                  <a:pt x="64" y="127"/>
                </a:lnTo>
                <a:lnTo>
                  <a:pt x="63" y="126"/>
                </a:lnTo>
                <a:lnTo>
                  <a:pt x="61" y="126"/>
                </a:lnTo>
                <a:lnTo>
                  <a:pt x="58" y="124"/>
                </a:lnTo>
                <a:lnTo>
                  <a:pt x="54" y="123"/>
                </a:lnTo>
                <a:lnTo>
                  <a:pt x="50" y="122"/>
                </a:lnTo>
                <a:lnTo>
                  <a:pt x="45" y="120"/>
                </a:lnTo>
                <a:lnTo>
                  <a:pt x="45" y="122"/>
                </a:lnTo>
                <a:lnTo>
                  <a:pt x="43" y="122"/>
                </a:lnTo>
                <a:lnTo>
                  <a:pt x="41" y="122"/>
                </a:lnTo>
                <a:lnTo>
                  <a:pt x="40" y="122"/>
                </a:lnTo>
                <a:lnTo>
                  <a:pt x="38" y="122"/>
                </a:lnTo>
                <a:lnTo>
                  <a:pt x="38" y="120"/>
                </a:lnTo>
                <a:lnTo>
                  <a:pt x="38" y="119"/>
                </a:lnTo>
                <a:lnTo>
                  <a:pt x="38" y="118"/>
                </a:lnTo>
                <a:lnTo>
                  <a:pt x="38" y="117"/>
                </a:lnTo>
                <a:lnTo>
                  <a:pt x="37" y="117"/>
                </a:lnTo>
                <a:lnTo>
                  <a:pt x="37" y="115"/>
                </a:lnTo>
                <a:lnTo>
                  <a:pt x="36" y="115"/>
                </a:lnTo>
                <a:lnTo>
                  <a:pt x="36" y="117"/>
                </a:lnTo>
                <a:lnTo>
                  <a:pt x="34" y="117"/>
                </a:lnTo>
                <a:lnTo>
                  <a:pt x="34" y="115"/>
                </a:lnTo>
                <a:lnTo>
                  <a:pt x="33" y="115"/>
                </a:lnTo>
                <a:lnTo>
                  <a:pt x="33" y="114"/>
                </a:lnTo>
                <a:lnTo>
                  <a:pt x="32" y="114"/>
                </a:lnTo>
                <a:lnTo>
                  <a:pt x="30" y="114"/>
                </a:lnTo>
                <a:lnTo>
                  <a:pt x="30" y="113"/>
                </a:lnTo>
                <a:lnTo>
                  <a:pt x="29" y="111"/>
                </a:lnTo>
                <a:lnTo>
                  <a:pt x="29" y="110"/>
                </a:lnTo>
                <a:lnTo>
                  <a:pt x="28" y="110"/>
                </a:lnTo>
                <a:lnTo>
                  <a:pt x="28" y="109"/>
                </a:lnTo>
                <a:lnTo>
                  <a:pt x="26" y="109"/>
                </a:lnTo>
                <a:lnTo>
                  <a:pt x="26" y="107"/>
                </a:lnTo>
                <a:lnTo>
                  <a:pt x="26" y="106"/>
                </a:lnTo>
                <a:lnTo>
                  <a:pt x="25" y="106"/>
                </a:lnTo>
                <a:lnTo>
                  <a:pt x="25" y="105"/>
                </a:lnTo>
                <a:lnTo>
                  <a:pt x="24" y="105"/>
                </a:lnTo>
                <a:lnTo>
                  <a:pt x="24" y="103"/>
                </a:lnTo>
                <a:lnTo>
                  <a:pt x="23" y="103"/>
                </a:lnTo>
                <a:lnTo>
                  <a:pt x="21" y="103"/>
                </a:lnTo>
                <a:lnTo>
                  <a:pt x="21" y="102"/>
                </a:lnTo>
                <a:lnTo>
                  <a:pt x="20" y="102"/>
                </a:lnTo>
                <a:lnTo>
                  <a:pt x="19" y="102"/>
                </a:lnTo>
                <a:lnTo>
                  <a:pt x="19" y="103"/>
                </a:lnTo>
                <a:lnTo>
                  <a:pt x="17" y="103"/>
                </a:lnTo>
                <a:lnTo>
                  <a:pt x="17" y="105"/>
                </a:lnTo>
                <a:lnTo>
                  <a:pt x="16" y="105"/>
                </a:lnTo>
                <a:lnTo>
                  <a:pt x="15" y="105"/>
                </a:lnTo>
                <a:lnTo>
                  <a:pt x="15" y="103"/>
                </a:lnTo>
                <a:lnTo>
                  <a:pt x="15" y="102"/>
                </a:lnTo>
                <a:lnTo>
                  <a:pt x="15" y="101"/>
                </a:lnTo>
                <a:lnTo>
                  <a:pt x="15" y="100"/>
                </a:lnTo>
                <a:lnTo>
                  <a:pt x="13" y="97"/>
                </a:lnTo>
                <a:lnTo>
                  <a:pt x="12" y="96"/>
                </a:lnTo>
                <a:lnTo>
                  <a:pt x="12" y="94"/>
                </a:lnTo>
                <a:lnTo>
                  <a:pt x="12" y="92"/>
                </a:lnTo>
                <a:lnTo>
                  <a:pt x="11" y="90"/>
                </a:lnTo>
                <a:lnTo>
                  <a:pt x="11" y="89"/>
                </a:lnTo>
                <a:lnTo>
                  <a:pt x="9" y="88"/>
                </a:lnTo>
                <a:lnTo>
                  <a:pt x="9" y="86"/>
                </a:lnTo>
                <a:lnTo>
                  <a:pt x="9" y="85"/>
                </a:lnTo>
                <a:lnTo>
                  <a:pt x="8" y="85"/>
                </a:lnTo>
                <a:lnTo>
                  <a:pt x="3" y="69"/>
                </a:lnTo>
                <a:lnTo>
                  <a:pt x="0" y="59"/>
                </a:lnTo>
                <a:lnTo>
                  <a:pt x="2" y="58"/>
                </a:lnTo>
                <a:lnTo>
                  <a:pt x="4" y="58"/>
                </a:lnTo>
                <a:lnTo>
                  <a:pt x="6" y="58"/>
                </a:lnTo>
                <a:lnTo>
                  <a:pt x="7" y="56"/>
                </a:lnTo>
                <a:lnTo>
                  <a:pt x="8" y="55"/>
                </a:lnTo>
                <a:lnTo>
                  <a:pt x="12" y="55"/>
                </a:lnTo>
                <a:lnTo>
                  <a:pt x="12" y="54"/>
                </a:lnTo>
                <a:lnTo>
                  <a:pt x="13" y="54"/>
                </a:lnTo>
                <a:lnTo>
                  <a:pt x="13" y="52"/>
                </a:lnTo>
                <a:lnTo>
                  <a:pt x="20" y="46"/>
                </a:lnTo>
                <a:lnTo>
                  <a:pt x="23" y="43"/>
                </a:lnTo>
                <a:lnTo>
                  <a:pt x="26" y="41"/>
                </a:lnTo>
                <a:lnTo>
                  <a:pt x="28" y="39"/>
                </a:lnTo>
                <a:lnTo>
                  <a:pt x="29" y="38"/>
                </a:lnTo>
                <a:lnTo>
                  <a:pt x="30" y="37"/>
                </a:lnTo>
                <a:lnTo>
                  <a:pt x="32" y="37"/>
                </a:lnTo>
                <a:lnTo>
                  <a:pt x="32" y="35"/>
                </a:lnTo>
                <a:lnTo>
                  <a:pt x="34" y="34"/>
                </a:lnTo>
                <a:lnTo>
                  <a:pt x="36" y="31"/>
                </a:lnTo>
                <a:lnTo>
                  <a:pt x="37" y="29"/>
                </a:lnTo>
                <a:lnTo>
                  <a:pt x="38" y="28"/>
                </a:lnTo>
                <a:lnTo>
                  <a:pt x="40" y="26"/>
                </a:lnTo>
                <a:lnTo>
                  <a:pt x="43" y="24"/>
                </a:lnTo>
                <a:lnTo>
                  <a:pt x="43" y="22"/>
                </a:lnTo>
                <a:lnTo>
                  <a:pt x="43" y="24"/>
                </a:lnTo>
                <a:lnTo>
                  <a:pt x="45" y="24"/>
                </a:lnTo>
                <a:lnTo>
                  <a:pt x="43" y="24"/>
                </a:lnTo>
                <a:lnTo>
                  <a:pt x="45" y="25"/>
                </a:lnTo>
                <a:lnTo>
                  <a:pt x="45" y="26"/>
                </a:lnTo>
                <a:lnTo>
                  <a:pt x="46" y="26"/>
                </a:lnTo>
                <a:lnTo>
                  <a:pt x="46" y="28"/>
                </a:lnTo>
                <a:lnTo>
                  <a:pt x="47" y="28"/>
                </a:lnTo>
                <a:lnTo>
                  <a:pt x="49" y="28"/>
                </a:lnTo>
                <a:lnTo>
                  <a:pt x="50" y="28"/>
                </a:lnTo>
                <a:lnTo>
                  <a:pt x="50" y="29"/>
                </a:lnTo>
                <a:lnTo>
                  <a:pt x="51" y="29"/>
                </a:lnTo>
                <a:lnTo>
                  <a:pt x="53" y="29"/>
                </a:lnTo>
                <a:lnTo>
                  <a:pt x="54" y="29"/>
                </a:lnTo>
                <a:lnTo>
                  <a:pt x="55" y="29"/>
                </a:lnTo>
                <a:lnTo>
                  <a:pt x="55" y="30"/>
                </a:lnTo>
                <a:lnTo>
                  <a:pt x="57" y="30"/>
                </a:lnTo>
                <a:lnTo>
                  <a:pt x="58" y="30"/>
                </a:lnTo>
                <a:lnTo>
                  <a:pt x="59" y="30"/>
                </a:lnTo>
                <a:lnTo>
                  <a:pt x="61" y="30"/>
                </a:lnTo>
                <a:lnTo>
                  <a:pt x="62" y="29"/>
                </a:lnTo>
                <a:lnTo>
                  <a:pt x="63" y="29"/>
                </a:lnTo>
                <a:lnTo>
                  <a:pt x="63" y="28"/>
                </a:lnTo>
                <a:lnTo>
                  <a:pt x="64" y="28"/>
                </a:lnTo>
                <a:lnTo>
                  <a:pt x="64" y="26"/>
                </a:lnTo>
                <a:lnTo>
                  <a:pt x="66" y="26"/>
                </a:lnTo>
                <a:lnTo>
                  <a:pt x="68" y="25"/>
                </a:lnTo>
                <a:lnTo>
                  <a:pt x="68" y="24"/>
                </a:lnTo>
                <a:lnTo>
                  <a:pt x="68" y="22"/>
                </a:lnTo>
                <a:lnTo>
                  <a:pt x="70" y="21"/>
                </a:lnTo>
                <a:lnTo>
                  <a:pt x="71" y="20"/>
                </a:lnTo>
                <a:lnTo>
                  <a:pt x="71" y="18"/>
                </a:lnTo>
                <a:lnTo>
                  <a:pt x="71" y="17"/>
                </a:lnTo>
                <a:lnTo>
                  <a:pt x="72" y="17"/>
                </a:lnTo>
                <a:lnTo>
                  <a:pt x="72" y="16"/>
                </a:lnTo>
                <a:lnTo>
                  <a:pt x="72" y="14"/>
                </a:lnTo>
                <a:lnTo>
                  <a:pt x="74" y="14"/>
                </a:lnTo>
                <a:lnTo>
                  <a:pt x="74" y="13"/>
                </a:lnTo>
                <a:lnTo>
                  <a:pt x="74" y="12"/>
                </a:lnTo>
                <a:lnTo>
                  <a:pt x="75" y="12"/>
                </a:lnTo>
                <a:lnTo>
                  <a:pt x="75" y="11"/>
                </a:lnTo>
                <a:lnTo>
                  <a:pt x="74" y="11"/>
                </a:lnTo>
                <a:lnTo>
                  <a:pt x="75" y="9"/>
                </a:lnTo>
                <a:lnTo>
                  <a:pt x="75" y="8"/>
                </a:lnTo>
                <a:lnTo>
                  <a:pt x="75" y="7"/>
                </a:lnTo>
                <a:lnTo>
                  <a:pt x="76" y="7"/>
                </a:lnTo>
                <a:lnTo>
                  <a:pt x="76" y="5"/>
                </a:lnTo>
                <a:lnTo>
                  <a:pt x="78" y="4"/>
                </a:lnTo>
                <a:lnTo>
                  <a:pt x="78" y="3"/>
                </a:lnTo>
                <a:lnTo>
                  <a:pt x="78" y="1"/>
                </a:lnTo>
                <a:lnTo>
                  <a:pt x="79" y="1"/>
                </a:lnTo>
                <a:lnTo>
                  <a:pt x="80" y="1"/>
                </a:lnTo>
                <a:lnTo>
                  <a:pt x="81" y="1"/>
                </a:lnTo>
                <a:lnTo>
                  <a:pt x="83" y="1"/>
                </a:lnTo>
                <a:lnTo>
                  <a:pt x="83" y="3"/>
                </a:lnTo>
                <a:lnTo>
                  <a:pt x="84" y="3"/>
                </a:lnTo>
                <a:lnTo>
                  <a:pt x="85" y="3"/>
                </a:lnTo>
                <a:lnTo>
                  <a:pt x="85" y="4"/>
                </a:lnTo>
                <a:lnTo>
                  <a:pt x="87" y="4"/>
                </a:lnTo>
                <a:lnTo>
                  <a:pt x="88" y="4"/>
                </a:lnTo>
                <a:lnTo>
                  <a:pt x="89" y="4"/>
                </a:lnTo>
                <a:lnTo>
                  <a:pt x="89" y="5"/>
                </a:lnTo>
                <a:lnTo>
                  <a:pt x="89" y="4"/>
                </a:lnTo>
                <a:lnTo>
                  <a:pt x="89" y="5"/>
                </a:lnTo>
                <a:lnTo>
                  <a:pt x="91" y="5"/>
                </a:lnTo>
                <a:lnTo>
                  <a:pt x="92" y="5"/>
                </a:lnTo>
                <a:lnTo>
                  <a:pt x="93" y="5"/>
                </a:lnTo>
                <a:lnTo>
                  <a:pt x="93" y="7"/>
                </a:lnTo>
                <a:lnTo>
                  <a:pt x="95" y="7"/>
                </a:lnTo>
                <a:lnTo>
                  <a:pt x="95" y="8"/>
                </a:lnTo>
                <a:lnTo>
                  <a:pt x="96" y="8"/>
                </a:lnTo>
                <a:lnTo>
                  <a:pt x="96" y="7"/>
                </a:lnTo>
                <a:lnTo>
                  <a:pt x="97" y="7"/>
                </a:lnTo>
                <a:lnTo>
                  <a:pt x="98" y="7"/>
                </a:lnTo>
                <a:lnTo>
                  <a:pt x="100" y="5"/>
                </a:lnTo>
                <a:lnTo>
                  <a:pt x="101" y="5"/>
                </a:lnTo>
                <a:lnTo>
                  <a:pt x="102" y="5"/>
                </a:lnTo>
                <a:lnTo>
                  <a:pt x="102" y="7"/>
                </a:lnTo>
                <a:lnTo>
                  <a:pt x="102" y="5"/>
                </a:lnTo>
                <a:lnTo>
                  <a:pt x="102" y="7"/>
                </a:lnTo>
                <a:lnTo>
                  <a:pt x="104" y="7"/>
                </a:lnTo>
                <a:lnTo>
                  <a:pt x="104" y="5"/>
                </a:lnTo>
                <a:lnTo>
                  <a:pt x="104" y="7"/>
                </a:lnTo>
                <a:lnTo>
                  <a:pt x="105" y="7"/>
                </a:lnTo>
                <a:lnTo>
                  <a:pt x="105" y="5"/>
                </a:lnTo>
                <a:lnTo>
                  <a:pt x="106" y="5"/>
                </a:lnTo>
                <a:lnTo>
                  <a:pt x="106" y="4"/>
                </a:lnTo>
                <a:lnTo>
                  <a:pt x="108" y="4"/>
                </a:lnTo>
                <a:lnTo>
                  <a:pt x="109" y="4"/>
                </a:lnTo>
                <a:lnTo>
                  <a:pt x="109" y="3"/>
                </a:lnTo>
                <a:lnTo>
                  <a:pt x="110" y="3"/>
                </a:lnTo>
                <a:lnTo>
                  <a:pt x="109" y="3"/>
                </a:lnTo>
                <a:lnTo>
                  <a:pt x="109" y="1"/>
                </a:lnTo>
                <a:lnTo>
                  <a:pt x="110" y="1"/>
                </a:lnTo>
                <a:lnTo>
                  <a:pt x="112" y="1"/>
                </a:lnTo>
                <a:lnTo>
                  <a:pt x="112" y="0"/>
                </a:lnTo>
                <a:lnTo>
                  <a:pt x="112"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2" y="18"/>
                </a:lnTo>
                <a:lnTo>
                  <a:pt x="110" y="18"/>
                </a:lnTo>
                <a:lnTo>
                  <a:pt x="110" y="20"/>
                </a:lnTo>
                <a:lnTo>
                  <a:pt x="109" y="20"/>
                </a:lnTo>
                <a:lnTo>
                  <a:pt x="109" y="21"/>
                </a:lnTo>
                <a:lnTo>
                  <a:pt x="109" y="22"/>
                </a:lnTo>
                <a:lnTo>
                  <a:pt x="108" y="22"/>
                </a:lnTo>
                <a:lnTo>
                  <a:pt x="109" y="24"/>
                </a:lnTo>
                <a:lnTo>
                  <a:pt x="109" y="25"/>
                </a:lnTo>
                <a:lnTo>
                  <a:pt x="108" y="25"/>
                </a:lnTo>
                <a:lnTo>
                  <a:pt x="108" y="26"/>
                </a:lnTo>
                <a:lnTo>
                  <a:pt x="109" y="26"/>
                </a:lnTo>
                <a:lnTo>
                  <a:pt x="109" y="28"/>
                </a:lnTo>
                <a:lnTo>
                  <a:pt x="109" y="29"/>
                </a:lnTo>
                <a:lnTo>
                  <a:pt x="108" y="29"/>
                </a:lnTo>
                <a:lnTo>
                  <a:pt x="108" y="30"/>
                </a:lnTo>
                <a:lnTo>
                  <a:pt x="109" y="31"/>
                </a:lnTo>
                <a:lnTo>
                  <a:pt x="108" y="31"/>
                </a:lnTo>
                <a:lnTo>
                  <a:pt x="108"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8" y="45"/>
                </a:lnTo>
                <a:lnTo>
                  <a:pt x="106" y="45"/>
                </a:lnTo>
                <a:lnTo>
                  <a:pt x="106" y="46"/>
                </a:lnTo>
                <a:lnTo>
                  <a:pt x="106" y="47"/>
                </a:lnTo>
                <a:lnTo>
                  <a:pt x="105" y="47"/>
                </a:lnTo>
                <a:lnTo>
                  <a:pt x="105" y="48"/>
                </a:lnTo>
                <a:lnTo>
                  <a:pt x="104" y="50"/>
                </a:lnTo>
                <a:lnTo>
                  <a:pt x="104" y="51"/>
                </a:lnTo>
                <a:lnTo>
                  <a:pt x="102" y="51"/>
                </a:lnTo>
                <a:lnTo>
                  <a:pt x="102" y="52"/>
                </a:lnTo>
                <a:lnTo>
                  <a:pt x="101" y="52"/>
                </a:lnTo>
                <a:lnTo>
                  <a:pt x="100" y="54"/>
                </a:lnTo>
                <a:lnTo>
                  <a:pt x="98" y="54"/>
                </a:lnTo>
                <a:lnTo>
                  <a:pt x="98" y="55"/>
                </a:lnTo>
                <a:lnTo>
                  <a:pt x="98" y="56"/>
                </a:lnTo>
                <a:lnTo>
                  <a:pt x="98" y="58"/>
                </a:lnTo>
                <a:lnTo>
                  <a:pt x="97" y="58"/>
                </a:lnTo>
                <a:lnTo>
                  <a:pt x="97" y="59"/>
                </a:lnTo>
                <a:lnTo>
                  <a:pt x="98" y="59"/>
                </a:lnTo>
                <a:lnTo>
                  <a:pt x="98" y="60"/>
                </a:lnTo>
                <a:lnTo>
                  <a:pt x="100" y="62"/>
                </a:lnTo>
                <a:lnTo>
                  <a:pt x="100" y="63"/>
                </a:lnTo>
                <a:lnTo>
                  <a:pt x="101" y="63"/>
                </a:lnTo>
                <a:lnTo>
                  <a:pt x="101" y="64"/>
                </a:lnTo>
                <a:lnTo>
                  <a:pt x="102" y="65"/>
                </a:lnTo>
                <a:lnTo>
                  <a:pt x="104" y="65"/>
                </a:lnTo>
                <a:lnTo>
                  <a:pt x="104" y="67"/>
                </a:lnTo>
                <a:lnTo>
                  <a:pt x="102" y="67"/>
                </a:lnTo>
                <a:lnTo>
                  <a:pt x="104" y="67"/>
                </a:lnTo>
                <a:lnTo>
                  <a:pt x="104" y="68"/>
                </a:lnTo>
                <a:lnTo>
                  <a:pt x="104" y="69"/>
                </a:lnTo>
                <a:lnTo>
                  <a:pt x="105" y="69"/>
                </a:lnTo>
                <a:lnTo>
                  <a:pt x="105" y="71"/>
                </a:lnTo>
                <a:lnTo>
                  <a:pt x="106" y="71"/>
                </a:lnTo>
                <a:lnTo>
                  <a:pt x="105" y="71"/>
                </a:lnTo>
                <a:lnTo>
                  <a:pt x="105" y="72"/>
                </a:lnTo>
                <a:lnTo>
                  <a:pt x="106" y="72"/>
                </a:lnTo>
                <a:lnTo>
                  <a:pt x="108" y="72"/>
                </a:lnTo>
                <a:lnTo>
                  <a:pt x="108" y="73"/>
                </a:lnTo>
                <a:lnTo>
                  <a:pt x="109" y="73"/>
                </a:lnTo>
                <a:lnTo>
                  <a:pt x="108" y="73"/>
                </a:lnTo>
                <a:lnTo>
                  <a:pt x="108" y="75"/>
                </a:lnTo>
                <a:lnTo>
                  <a:pt x="109" y="75"/>
                </a:lnTo>
                <a:lnTo>
                  <a:pt x="108" y="75"/>
                </a:lnTo>
                <a:lnTo>
                  <a:pt x="109" y="75"/>
                </a:lnTo>
                <a:lnTo>
                  <a:pt x="109" y="76"/>
                </a:lnTo>
                <a:lnTo>
                  <a:pt x="109" y="77"/>
                </a:lnTo>
                <a:lnTo>
                  <a:pt x="109" y="79"/>
                </a:lnTo>
                <a:lnTo>
                  <a:pt x="108" y="79"/>
                </a:lnTo>
                <a:lnTo>
                  <a:pt x="108" y="80"/>
                </a:lnTo>
                <a:lnTo>
                  <a:pt x="108" y="81"/>
                </a:lnTo>
                <a:lnTo>
                  <a:pt x="108" y="83"/>
                </a:lnTo>
                <a:lnTo>
                  <a:pt x="109" y="83"/>
                </a:lnTo>
                <a:lnTo>
                  <a:pt x="109" y="84"/>
                </a:lnTo>
                <a:lnTo>
                  <a:pt x="109" y="85"/>
                </a:lnTo>
                <a:lnTo>
                  <a:pt x="110" y="85"/>
                </a:lnTo>
                <a:lnTo>
                  <a:pt x="110" y="86"/>
                </a:lnTo>
                <a:lnTo>
                  <a:pt x="109" y="86"/>
                </a:lnTo>
                <a:lnTo>
                  <a:pt x="109" y="88"/>
                </a:lnTo>
                <a:lnTo>
                  <a:pt x="109" y="86"/>
                </a:lnTo>
                <a:lnTo>
                  <a:pt x="109" y="88"/>
                </a:lnTo>
                <a:lnTo>
                  <a:pt x="109" y="86"/>
                </a:lnTo>
                <a:lnTo>
                  <a:pt x="108" y="88"/>
                </a:lnTo>
                <a:lnTo>
                  <a:pt x="108" y="89"/>
                </a:lnTo>
                <a:lnTo>
                  <a:pt x="106" y="89"/>
                </a:lnTo>
                <a:lnTo>
                  <a:pt x="106" y="90"/>
                </a:lnTo>
                <a:lnTo>
                  <a:pt x="106" y="92"/>
                </a:lnTo>
                <a:lnTo>
                  <a:pt x="106" y="93"/>
                </a:lnTo>
                <a:lnTo>
                  <a:pt x="106" y="92"/>
                </a:lnTo>
                <a:lnTo>
                  <a:pt x="108" y="92"/>
                </a:lnTo>
                <a:lnTo>
                  <a:pt x="108" y="93"/>
                </a:lnTo>
                <a:lnTo>
                  <a:pt x="106" y="93"/>
                </a:lnTo>
                <a:lnTo>
                  <a:pt x="108" y="94"/>
                </a:lnTo>
                <a:lnTo>
                  <a:pt x="106" y="94"/>
                </a:lnTo>
                <a:lnTo>
                  <a:pt x="106" y="96"/>
                </a:lnTo>
                <a:lnTo>
                  <a:pt x="108" y="96"/>
                </a:lnTo>
                <a:lnTo>
                  <a:pt x="108" y="97"/>
                </a:lnTo>
                <a:lnTo>
                  <a:pt x="109" y="97"/>
                </a:lnTo>
                <a:lnTo>
                  <a:pt x="109" y="98"/>
                </a:lnTo>
                <a:lnTo>
                  <a:pt x="109" y="100"/>
                </a:lnTo>
                <a:lnTo>
                  <a:pt x="110" y="100"/>
                </a:lnTo>
                <a:lnTo>
                  <a:pt x="112" y="100"/>
                </a:lnTo>
                <a:lnTo>
                  <a:pt x="112" y="101"/>
                </a:lnTo>
                <a:lnTo>
                  <a:pt x="113" y="101"/>
                </a:lnTo>
                <a:lnTo>
                  <a:pt x="113" y="100"/>
                </a:lnTo>
                <a:lnTo>
                  <a:pt x="113" y="101"/>
                </a:lnTo>
                <a:lnTo>
                  <a:pt x="113" y="102"/>
                </a:lnTo>
                <a:lnTo>
                  <a:pt x="113" y="103"/>
                </a:lnTo>
                <a:lnTo>
                  <a:pt x="112" y="103"/>
                </a:lnTo>
                <a:lnTo>
                  <a:pt x="112" y="105"/>
                </a:lnTo>
                <a:lnTo>
                  <a:pt x="112" y="106"/>
                </a:lnTo>
                <a:lnTo>
                  <a:pt x="113" y="106"/>
                </a:lnTo>
                <a:lnTo>
                  <a:pt x="113" y="107"/>
                </a:lnTo>
                <a:lnTo>
                  <a:pt x="113" y="109"/>
                </a:lnTo>
                <a:lnTo>
                  <a:pt x="113" y="110"/>
                </a:lnTo>
                <a:lnTo>
                  <a:pt x="114" y="110"/>
                </a:lnTo>
                <a:lnTo>
                  <a:pt x="115" y="110"/>
                </a:lnTo>
                <a:lnTo>
                  <a:pt x="117" y="110"/>
                </a:lnTo>
                <a:lnTo>
                  <a:pt x="118" y="110"/>
                </a:lnTo>
                <a:lnTo>
                  <a:pt x="118" y="109"/>
                </a:lnTo>
                <a:lnTo>
                  <a:pt x="117" y="109"/>
                </a:lnTo>
                <a:lnTo>
                  <a:pt x="117" y="107"/>
                </a:lnTo>
                <a:lnTo>
                  <a:pt x="117" y="106"/>
                </a:lnTo>
                <a:lnTo>
                  <a:pt x="118" y="106"/>
                </a:lnTo>
                <a:lnTo>
                  <a:pt x="119" y="106"/>
                </a:lnTo>
                <a:lnTo>
                  <a:pt x="121" y="106"/>
                </a:lnTo>
                <a:lnTo>
                  <a:pt x="121" y="107"/>
                </a:lnTo>
                <a:lnTo>
                  <a:pt x="121" y="106"/>
                </a:lnTo>
                <a:lnTo>
                  <a:pt x="122" y="107"/>
                </a:lnTo>
                <a:lnTo>
                  <a:pt x="123" y="107"/>
                </a:lnTo>
                <a:lnTo>
                  <a:pt x="123" y="106"/>
                </a:lnTo>
                <a:lnTo>
                  <a:pt x="125" y="106"/>
                </a:lnTo>
                <a:lnTo>
                  <a:pt x="125" y="105"/>
                </a:lnTo>
                <a:lnTo>
                  <a:pt x="126" y="105"/>
                </a:lnTo>
                <a:lnTo>
                  <a:pt x="126" y="103"/>
                </a:lnTo>
                <a:lnTo>
                  <a:pt x="126" y="102"/>
                </a:lnTo>
                <a:lnTo>
                  <a:pt x="127" y="102"/>
                </a:lnTo>
                <a:lnTo>
                  <a:pt x="127" y="103"/>
                </a:lnTo>
                <a:lnTo>
                  <a:pt x="129" y="103"/>
                </a:lnTo>
                <a:lnTo>
                  <a:pt x="130" y="103"/>
                </a:lnTo>
                <a:lnTo>
                  <a:pt x="130" y="105"/>
                </a:lnTo>
                <a:lnTo>
                  <a:pt x="131" y="105"/>
                </a:lnTo>
                <a:lnTo>
                  <a:pt x="133" y="105"/>
                </a:lnTo>
                <a:lnTo>
                  <a:pt x="133" y="106"/>
                </a:lnTo>
                <a:lnTo>
                  <a:pt x="134" y="106"/>
                </a:lnTo>
                <a:lnTo>
                  <a:pt x="134" y="107"/>
                </a:lnTo>
                <a:lnTo>
                  <a:pt x="134" y="109"/>
                </a:lnTo>
                <a:lnTo>
                  <a:pt x="134" y="110"/>
                </a:lnTo>
                <a:lnTo>
                  <a:pt x="134" y="109"/>
                </a:lnTo>
                <a:lnTo>
                  <a:pt x="133" y="109"/>
                </a:lnTo>
                <a:lnTo>
                  <a:pt x="131" y="107"/>
                </a:lnTo>
                <a:lnTo>
                  <a:pt x="130" y="107"/>
                </a:lnTo>
                <a:lnTo>
                  <a:pt x="130" y="109"/>
                </a:lnTo>
                <a:lnTo>
                  <a:pt x="129" y="109"/>
                </a:lnTo>
                <a:lnTo>
                  <a:pt x="129" y="110"/>
                </a:lnTo>
                <a:lnTo>
                  <a:pt x="129" y="111"/>
                </a:lnTo>
                <a:lnTo>
                  <a:pt x="129" y="113"/>
                </a:lnTo>
                <a:lnTo>
                  <a:pt x="129" y="114"/>
                </a:lnTo>
                <a:lnTo>
                  <a:pt x="129" y="115"/>
                </a:lnTo>
                <a:lnTo>
                  <a:pt x="130" y="117"/>
                </a:lnTo>
                <a:lnTo>
                  <a:pt x="130" y="118"/>
                </a:lnTo>
                <a:lnTo>
                  <a:pt x="131" y="118"/>
                </a:lnTo>
                <a:lnTo>
                  <a:pt x="133" y="119"/>
                </a:lnTo>
                <a:lnTo>
                  <a:pt x="133"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8" y="132"/>
                </a:lnTo>
                <a:lnTo>
                  <a:pt x="136" y="134"/>
                </a:lnTo>
                <a:lnTo>
                  <a:pt x="138" y="134"/>
                </a:lnTo>
                <a:lnTo>
                  <a:pt x="139" y="134"/>
                </a:lnTo>
                <a:lnTo>
                  <a:pt x="139" y="135"/>
                </a:lnTo>
                <a:lnTo>
                  <a:pt x="139" y="136"/>
                </a:lnTo>
                <a:lnTo>
                  <a:pt x="138" y="136"/>
                </a:lnTo>
                <a:lnTo>
                  <a:pt x="136" y="135"/>
                </a:lnTo>
                <a:lnTo>
                  <a:pt x="135" y="135"/>
                </a:lnTo>
                <a:lnTo>
                  <a:pt x="135" y="136"/>
                </a:lnTo>
                <a:lnTo>
                  <a:pt x="136" y="136"/>
                </a:lnTo>
                <a:lnTo>
                  <a:pt x="136" y="137"/>
                </a:lnTo>
                <a:lnTo>
                  <a:pt x="138" y="137"/>
                </a:lnTo>
                <a:lnTo>
                  <a:pt x="138" y="139"/>
                </a:lnTo>
                <a:lnTo>
                  <a:pt x="138" y="140"/>
                </a:lnTo>
                <a:lnTo>
                  <a:pt x="139" y="140"/>
                </a:lnTo>
                <a:lnTo>
                  <a:pt x="139" y="141"/>
                </a:lnTo>
                <a:lnTo>
                  <a:pt x="139" y="143"/>
                </a:lnTo>
                <a:lnTo>
                  <a:pt x="140" y="143"/>
                </a:lnTo>
                <a:lnTo>
                  <a:pt x="140" y="144"/>
                </a:lnTo>
                <a:lnTo>
                  <a:pt x="140" y="145"/>
                </a:lnTo>
                <a:lnTo>
                  <a:pt x="142" y="145"/>
                </a:lnTo>
                <a:lnTo>
                  <a:pt x="142" y="144"/>
                </a:lnTo>
                <a:lnTo>
                  <a:pt x="143" y="144"/>
                </a:lnTo>
                <a:lnTo>
                  <a:pt x="143" y="143"/>
                </a:lnTo>
                <a:lnTo>
                  <a:pt x="142" y="143"/>
                </a:lnTo>
                <a:lnTo>
                  <a:pt x="142" y="141"/>
                </a:lnTo>
                <a:lnTo>
                  <a:pt x="143" y="141"/>
                </a:lnTo>
                <a:lnTo>
                  <a:pt x="144" y="141"/>
                </a:lnTo>
                <a:lnTo>
                  <a:pt x="146" y="141"/>
                </a:lnTo>
                <a:lnTo>
                  <a:pt x="146" y="143"/>
                </a:lnTo>
                <a:lnTo>
                  <a:pt x="146" y="144"/>
                </a:lnTo>
                <a:lnTo>
                  <a:pt x="146" y="145"/>
                </a:lnTo>
                <a:lnTo>
                  <a:pt x="147" y="145"/>
                </a:lnTo>
                <a:lnTo>
                  <a:pt x="148" y="145"/>
                </a:lnTo>
                <a:lnTo>
                  <a:pt x="148" y="147"/>
                </a:lnTo>
                <a:lnTo>
                  <a:pt x="150" y="147"/>
                </a:lnTo>
                <a:lnTo>
                  <a:pt x="151" y="147"/>
                </a:lnTo>
                <a:lnTo>
                  <a:pt x="151" y="145"/>
                </a:lnTo>
                <a:lnTo>
                  <a:pt x="150" y="144"/>
                </a:lnTo>
                <a:lnTo>
                  <a:pt x="150" y="143"/>
                </a:lnTo>
                <a:lnTo>
                  <a:pt x="150" y="141"/>
                </a:lnTo>
                <a:lnTo>
                  <a:pt x="151" y="141"/>
                </a:lnTo>
                <a:lnTo>
                  <a:pt x="151" y="143"/>
                </a:lnTo>
                <a:lnTo>
                  <a:pt x="152" y="143"/>
                </a:lnTo>
                <a:lnTo>
                  <a:pt x="152" y="144"/>
                </a:lnTo>
                <a:lnTo>
                  <a:pt x="151" y="144"/>
                </a:lnTo>
                <a:lnTo>
                  <a:pt x="152" y="144"/>
                </a:lnTo>
                <a:lnTo>
                  <a:pt x="152" y="145"/>
                </a:lnTo>
                <a:lnTo>
                  <a:pt x="152" y="147"/>
                </a:lnTo>
                <a:lnTo>
                  <a:pt x="153" y="148"/>
                </a:lnTo>
                <a:lnTo>
                  <a:pt x="155" y="148"/>
                </a:lnTo>
                <a:lnTo>
                  <a:pt x="155" y="149"/>
                </a:lnTo>
                <a:lnTo>
                  <a:pt x="156" y="149"/>
                </a:lnTo>
                <a:lnTo>
                  <a:pt x="157" y="151"/>
                </a:lnTo>
                <a:lnTo>
                  <a:pt x="157" y="152"/>
                </a:lnTo>
                <a:lnTo>
                  <a:pt x="159" y="152"/>
                </a:lnTo>
                <a:lnTo>
                  <a:pt x="159" y="153"/>
                </a:lnTo>
                <a:lnTo>
                  <a:pt x="160" y="153"/>
                </a:lnTo>
                <a:lnTo>
                  <a:pt x="160" y="155"/>
                </a:lnTo>
                <a:lnTo>
                  <a:pt x="161" y="155"/>
                </a:lnTo>
                <a:lnTo>
                  <a:pt x="161" y="156"/>
                </a:lnTo>
                <a:lnTo>
                  <a:pt x="163" y="155"/>
                </a:lnTo>
                <a:lnTo>
                  <a:pt x="164" y="155"/>
                </a:lnTo>
                <a:lnTo>
                  <a:pt x="165" y="155"/>
                </a:lnTo>
                <a:lnTo>
                  <a:pt x="165" y="156"/>
                </a:lnTo>
                <a:lnTo>
                  <a:pt x="165" y="157"/>
                </a:lnTo>
                <a:lnTo>
                  <a:pt x="164" y="157"/>
                </a:lnTo>
                <a:lnTo>
                  <a:pt x="164" y="158"/>
                </a:lnTo>
                <a:lnTo>
                  <a:pt x="165" y="158"/>
                </a:lnTo>
                <a:lnTo>
                  <a:pt x="165" y="160"/>
                </a:lnTo>
                <a:lnTo>
                  <a:pt x="167" y="161"/>
                </a:lnTo>
                <a:lnTo>
                  <a:pt x="167" y="162"/>
                </a:lnTo>
                <a:lnTo>
                  <a:pt x="168" y="162"/>
                </a:lnTo>
                <a:lnTo>
                  <a:pt x="168" y="164"/>
                </a:lnTo>
                <a:lnTo>
                  <a:pt x="168" y="165"/>
                </a:lnTo>
                <a:lnTo>
                  <a:pt x="169" y="165"/>
                </a:lnTo>
                <a:lnTo>
                  <a:pt x="169" y="166"/>
                </a:lnTo>
                <a:lnTo>
                  <a:pt x="170" y="168"/>
                </a:lnTo>
                <a:lnTo>
                  <a:pt x="172" y="168"/>
                </a:lnTo>
                <a:lnTo>
                  <a:pt x="172" y="169"/>
                </a:lnTo>
                <a:lnTo>
                  <a:pt x="173" y="169"/>
                </a:lnTo>
                <a:lnTo>
                  <a:pt x="174" y="169"/>
                </a:lnTo>
                <a:lnTo>
                  <a:pt x="174" y="168"/>
                </a:lnTo>
                <a:lnTo>
                  <a:pt x="176" y="168"/>
                </a:lnTo>
                <a:lnTo>
                  <a:pt x="176" y="169"/>
                </a:lnTo>
                <a:lnTo>
                  <a:pt x="177" y="169"/>
                </a:lnTo>
                <a:lnTo>
                  <a:pt x="177" y="168"/>
                </a:lnTo>
                <a:lnTo>
                  <a:pt x="177" y="169"/>
                </a:lnTo>
                <a:lnTo>
                  <a:pt x="178" y="169"/>
                </a:lnTo>
                <a:lnTo>
                  <a:pt x="180" y="169"/>
                </a:lnTo>
                <a:lnTo>
                  <a:pt x="180" y="168"/>
                </a:lnTo>
                <a:lnTo>
                  <a:pt x="181" y="168"/>
                </a:lnTo>
                <a:lnTo>
                  <a:pt x="182" y="168"/>
                </a:lnTo>
                <a:lnTo>
                  <a:pt x="181" y="168"/>
                </a:lnTo>
                <a:lnTo>
                  <a:pt x="181" y="166"/>
                </a:lnTo>
                <a:lnTo>
                  <a:pt x="182" y="166"/>
                </a:lnTo>
                <a:lnTo>
                  <a:pt x="184"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3" y="158"/>
                </a:lnTo>
                <a:lnTo>
                  <a:pt x="193" y="160"/>
                </a:lnTo>
                <a:lnTo>
                  <a:pt x="194" y="160"/>
                </a:lnTo>
                <a:lnTo>
                  <a:pt x="194" y="161"/>
                </a:lnTo>
                <a:lnTo>
                  <a:pt x="195" y="161"/>
                </a:lnTo>
                <a:lnTo>
                  <a:pt x="197" y="162"/>
                </a:lnTo>
                <a:lnTo>
                  <a:pt x="197" y="164"/>
                </a:lnTo>
                <a:lnTo>
                  <a:pt x="197" y="165"/>
                </a:lnTo>
                <a:lnTo>
                  <a:pt x="197" y="166"/>
                </a:lnTo>
                <a:lnTo>
                  <a:pt x="198" y="166"/>
                </a:lnTo>
                <a:lnTo>
                  <a:pt x="198" y="168"/>
                </a:lnTo>
                <a:lnTo>
                  <a:pt x="198" y="169"/>
                </a:lnTo>
                <a:lnTo>
                  <a:pt x="199" y="169"/>
                </a:lnTo>
                <a:lnTo>
                  <a:pt x="199" y="170"/>
                </a:lnTo>
                <a:lnTo>
                  <a:pt x="201" y="170"/>
                </a:lnTo>
                <a:lnTo>
                  <a:pt x="202" y="170"/>
                </a:lnTo>
                <a:lnTo>
                  <a:pt x="201" y="170"/>
                </a:lnTo>
                <a:lnTo>
                  <a:pt x="201" y="172"/>
                </a:lnTo>
                <a:lnTo>
                  <a:pt x="201" y="170"/>
                </a:lnTo>
                <a:lnTo>
                  <a:pt x="201"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5" y="169"/>
                </a:lnTo>
                <a:lnTo>
                  <a:pt x="206" y="169"/>
                </a:lnTo>
                <a:lnTo>
                  <a:pt x="206" y="168"/>
                </a:lnTo>
                <a:lnTo>
                  <a:pt x="205" y="168"/>
                </a:lnTo>
                <a:lnTo>
                  <a:pt x="206" y="168"/>
                </a:lnTo>
                <a:lnTo>
                  <a:pt x="207" y="169"/>
                </a:lnTo>
                <a:lnTo>
                  <a:pt x="207" y="168"/>
                </a:lnTo>
                <a:lnTo>
                  <a:pt x="208" y="168"/>
                </a:lnTo>
                <a:lnTo>
                  <a:pt x="210" y="168"/>
                </a:lnTo>
                <a:lnTo>
                  <a:pt x="210" y="166"/>
                </a:lnTo>
                <a:lnTo>
                  <a:pt x="210" y="165"/>
                </a:lnTo>
                <a:lnTo>
                  <a:pt x="208" y="164"/>
                </a:lnTo>
                <a:lnTo>
                  <a:pt x="210" y="164"/>
                </a:lnTo>
                <a:lnTo>
                  <a:pt x="211" y="162"/>
                </a:lnTo>
                <a:lnTo>
                  <a:pt x="211" y="164"/>
                </a:lnTo>
                <a:lnTo>
                  <a:pt x="211" y="162"/>
                </a:lnTo>
                <a:lnTo>
                  <a:pt x="212" y="162"/>
                </a:lnTo>
                <a:lnTo>
                  <a:pt x="211" y="161"/>
                </a:lnTo>
                <a:lnTo>
                  <a:pt x="212" y="161"/>
                </a:lnTo>
                <a:lnTo>
                  <a:pt x="214" y="160"/>
                </a:lnTo>
                <a:lnTo>
                  <a:pt x="214" y="158"/>
                </a:lnTo>
                <a:lnTo>
                  <a:pt x="214" y="157"/>
                </a:lnTo>
                <a:lnTo>
                  <a:pt x="214" y="156"/>
                </a:lnTo>
                <a:lnTo>
                  <a:pt x="215" y="156"/>
                </a:lnTo>
                <a:lnTo>
                  <a:pt x="216" y="157"/>
                </a:lnTo>
                <a:lnTo>
                  <a:pt x="216" y="156"/>
                </a:lnTo>
                <a:lnTo>
                  <a:pt x="218" y="156"/>
                </a:lnTo>
                <a:lnTo>
                  <a:pt x="219" y="156"/>
                </a:lnTo>
                <a:lnTo>
                  <a:pt x="220" y="156"/>
                </a:lnTo>
                <a:lnTo>
                  <a:pt x="222"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1" y="160"/>
                </a:lnTo>
                <a:lnTo>
                  <a:pt x="231" y="158"/>
                </a:lnTo>
                <a:lnTo>
                  <a:pt x="232" y="158"/>
                </a:lnTo>
                <a:lnTo>
                  <a:pt x="233" y="158"/>
                </a:lnTo>
                <a:lnTo>
                  <a:pt x="235" y="158"/>
                </a:lnTo>
                <a:lnTo>
                  <a:pt x="235" y="157"/>
                </a:lnTo>
                <a:lnTo>
                  <a:pt x="236" y="157"/>
                </a:lnTo>
                <a:lnTo>
                  <a:pt x="237" y="158"/>
                </a:lnTo>
                <a:lnTo>
                  <a:pt x="237" y="160"/>
                </a:lnTo>
                <a:lnTo>
                  <a:pt x="239" y="160"/>
                </a:lnTo>
                <a:lnTo>
                  <a:pt x="239" y="161"/>
                </a:lnTo>
                <a:lnTo>
                  <a:pt x="237" y="161"/>
                </a:lnTo>
                <a:lnTo>
                  <a:pt x="237" y="162"/>
                </a:lnTo>
                <a:lnTo>
                  <a:pt x="236" y="162"/>
                </a:lnTo>
                <a:lnTo>
                  <a:pt x="236" y="164"/>
                </a:lnTo>
                <a:lnTo>
                  <a:pt x="236" y="165"/>
                </a:lnTo>
                <a:lnTo>
                  <a:pt x="235" y="165"/>
                </a:lnTo>
                <a:lnTo>
                  <a:pt x="235" y="166"/>
                </a:lnTo>
                <a:lnTo>
                  <a:pt x="235" y="168"/>
                </a:lnTo>
                <a:lnTo>
                  <a:pt x="233" y="168"/>
                </a:lnTo>
                <a:lnTo>
                  <a:pt x="233" y="169"/>
                </a:lnTo>
                <a:lnTo>
                  <a:pt x="232" y="169"/>
                </a:lnTo>
                <a:lnTo>
                  <a:pt x="233" y="169"/>
                </a:lnTo>
                <a:lnTo>
                  <a:pt x="233" y="170"/>
                </a:lnTo>
                <a:lnTo>
                  <a:pt x="233" y="172"/>
                </a:lnTo>
                <a:lnTo>
                  <a:pt x="235" y="172"/>
                </a:lnTo>
                <a:lnTo>
                  <a:pt x="233" y="172"/>
                </a:lnTo>
                <a:lnTo>
                  <a:pt x="235" y="173"/>
                </a:lnTo>
                <a:lnTo>
                  <a:pt x="235" y="174"/>
                </a:lnTo>
                <a:lnTo>
                  <a:pt x="236" y="174"/>
                </a:lnTo>
                <a:lnTo>
                  <a:pt x="236" y="175"/>
                </a:lnTo>
                <a:lnTo>
                  <a:pt x="236" y="177"/>
                </a:lnTo>
                <a:lnTo>
                  <a:pt x="237" y="177"/>
                </a:lnTo>
                <a:lnTo>
                  <a:pt x="237" y="178"/>
                </a:lnTo>
                <a:lnTo>
                  <a:pt x="237" y="179"/>
                </a:lnTo>
                <a:lnTo>
                  <a:pt x="239" y="179"/>
                </a:lnTo>
                <a:lnTo>
                  <a:pt x="239" y="178"/>
                </a:lnTo>
                <a:lnTo>
                  <a:pt x="239"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8" y="185"/>
                </a:lnTo>
                <a:lnTo>
                  <a:pt x="248" y="183"/>
                </a:lnTo>
                <a:lnTo>
                  <a:pt x="249" y="185"/>
                </a:lnTo>
                <a:lnTo>
                  <a:pt x="249" y="183"/>
                </a:lnTo>
                <a:lnTo>
                  <a:pt x="250" y="183"/>
                </a:lnTo>
                <a:lnTo>
                  <a:pt x="250" y="185"/>
                </a:lnTo>
                <a:lnTo>
                  <a:pt x="252" y="185"/>
                </a:lnTo>
                <a:lnTo>
                  <a:pt x="253" y="185"/>
                </a:lnTo>
                <a:lnTo>
                  <a:pt x="253" y="186"/>
                </a:lnTo>
                <a:lnTo>
                  <a:pt x="254" y="186"/>
                </a:lnTo>
                <a:lnTo>
                  <a:pt x="254" y="187"/>
                </a:lnTo>
                <a:lnTo>
                  <a:pt x="256" y="187"/>
                </a:lnTo>
                <a:lnTo>
                  <a:pt x="256" y="189"/>
                </a:lnTo>
                <a:lnTo>
                  <a:pt x="254" y="189"/>
                </a:lnTo>
                <a:lnTo>
                  <a:pt x="254" y="190"/>
                </a:lnTo>
                <a:lnTo>
                  <a:pt x="253" y="190"/>
                </a:lnTo>
                <a:lnTo>
                  <a:pt x="253" y="191"/>
                </a:lnTo>
                <a:lnTo>
                  <a:pt x="253" y="192"/>
                </a:lnTo>
                <a:lnTo>
                  <a:pt x="254" y="192"/>
                </a:lnTo>
                <a:lnTo>
                  <a:pt x="254" y="194"/>
                </a:lnTo>
                <a:lnTo>
                  <a:pt x="254" y="195"/>
                </a:lnTo>
                <a:lnTo>
                  <a:pt x="256" y="196"/>
                </a:lnTo>
                <a:lnTo>
                  <a:pt x="256"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5" y="196"/>
                </a:lnTo>
                <a:lnTo>
                  <a:pt x="266" y="196"/>
                </a:lnTo>
                <a:lnTo>
                  <a:pt x="266" y="198"/>
                </a:lnTo>
                <a:lnTo>
                  <a:pt x="266" y="196"/>
                </a:lnTo>
                <a:lnTo>
                  <a:pt x="266" y="198"/>
                </a:lnTo>
                <a:lnTo>
                  <a:pt x="267" y="198"/>
                </a:lnTo>
                <a:lnTo>
                  <a:pt x="269" y="198"/>
                </a:lnTo>
                <a:lnTo>
                  <a:pt x="269" y="199"/>
                </a:lnTo>
                <a:lnTo>
                  <a:pt x="270" y="199"/>
                </a:lnTo>
                <a:lnTo>
                  <a:pt x="271" y="199"/>
                </a:lnTo>
                <a:lnTo>
                  <a:pt x="271" y="198"/>
                </a:lnTo>
                <a:lnTo>
                  <a:pt x="270" y="198"/>
                </a:lnTo>
                <a:lnTo>
                  <a:pt x="270" y="196"/>
                </a:lnTo>
                <a:lnTo>
                  <a:pt x="269" y="196"/>
                </a:lnTo>
                <a:lnTo>
                  <a:pt x="269" y="195"/>
                </a:lnTo>
                <a:lnTo>
                  <a:pt x="269" y="194"/>
                </a:lnTo>
                <a:lnTo>
                  <a:pt x="270" y="194"/>
                </a:lnTo>
                <a:lnTo>
                  <a:pt x="270" y="195"/>
                </a:lnTo>
                <a:lnTo>
                  <a:pt x="271" y="195"/>
                </a:lnTo>
                <a:lnTo>
                  <a:pt x="273" y="195"/>
                </a:lnTo>
                <a:lnTo>
                  <a:pt x="274" y="195"/>
                </a:lnTo>
                <a:lnTo>
                  <a:pt x="274" y="194"/>
                </a:lnTo>
                <a:lnTo>
                  <a:pt x="275" y="194"/>
                </a:lnTo>
                <a:lnTo>
                  <a:pt x="275" y="192"/>
                </a:lnTo>
                <a:lnTo>
                  <a:pt x="277" y="192"/>
                </a:lnTo>
                <a:lnTo>
                  <a:pt x="277"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6" y="203"/>
                </a:lnTo>
                <a:lnTo>
                  <a:pt x="286" y="202"/>
                </a:lnTo>
                <a:lnTo>
                  <a:pt x="287" y="202"/>
                </a:lnTo>
                <a:lnTo>
                  <a:pt x="288" y="202"/>
                </a:lnTo>
                <a:lnTo>
                  <a:pt x="290" y="200"/>
                </a:lnTo>
                <a:lnTo>
                  <a:pt x="291" y="200"/>
                </a:lnTo>
                <a:lnTo>
                  <a:pt x="291" y="202"/>
                </a:lnTo>
                <a:lnTo>
                  <a:pt x="292" y="202"/>
                </a:lnTo>
                <a:lnTo>
                  <a:pt x="292" y="203"/>
                </a:lnTo>
                <a:lnTo>
                  <a:pt x="294" y="203"/>
                </a:lnTo>
                <a:lnTo>
                  <a:pt x="292" y="203"/>
                </a:lnTo>
                <a:lnTo>
                  <a:pt x="292" y="204"/>
                </a:lnTo>
                <a:lnTo>
                  <a:pt x="292" y="206"/>
                </a:lnTo>
                <a:lnTo>
                  <a:pt x="292" y="207"/>
                </a:lnTo>
                <a:lnTo>
                  <a:pt x="291" y="207"/>
                </a:lnTo>
                <a:lnTo>
                  <a:pt x="291" y="208"/>
                </a:lnTo>
                <a:lnTo>
                  <a:pt x="290" y="208"/>
                </a:lnTo>
                <a:lnTo>
                  <a:pt x="291" y="208"/>
                </a:lnTo>
                <a:lnTo>
                  <a:pt x="292" y="208"/>
                </a:lnTo>
                <a:lnTo>
                  <a:pt x="292" y="209"/>
                </a:lnTo>
                <a:lnTo>
                  <a:pt x="291" y="209"/>
                </a:lnTo>
                <a:lnTo>
                  <a:pt x="291" y="211"/>
                </a:lnTo>
                <a:lnTo>
                  <a:pt x="291" y="212"/>
                </a:lnTo>
                <a:lnTo>
                  <a:pt x="291" y="213"/>
                </a:lnTo>
                <a:lnTo>
                  <a:pt x="292" y="213"/>
                </a:lnTo>
                <a:lnTo>
                  <a:pt x="292" y="215"/>
                </a:lnTo>
                <a:lnTo>
                  <a:pt x="294" y="215"/>
                </a:lnTo>
                <a:lnTo>
                  <a:pt x="294"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09"/>
                </a:lnTo>
                <a:lnTo>
                  <a:pt x="303" y="209"/>
                </a:lnTo>
                <a:lnTo>
                  <a:pt x="303" y="208"/>
                </a:lnTo>
                <a:lnTo>
                  <a:pt x="303" y="209"/>
                </a:lnTo>
                <a:lnTo>
                  <a:pt x="304" y="209"/>
                </a:lnTo>
                <a:lnTo>
                  <a:pt x="304" y="211"/>
                </a:lnTo>
                <a:lnTo>
                  <a:pt x="305" y="211"/>
                </a:lnTo>
                <a:lnTo>
                  <a:pt x="304" y="211"/>
                </a:lnTo>
                <a:lnTo>
                  <a:pt x="304" y="212"/>
                </a:lnTo>
                <a:lnTo>
                  <a:pt x="304" y="213"/>
                </a:lnTo>
                <a:lnTo>
                  <a:pt x="303" y="213"/>
                </a:lnTo>
                <a:lnTo>
                  <a:pt x="303" y="215"/>
                </a:lnTo>
                <a:lnTo>
                  <a:pt x="304" y="215"/>
                </a:lnTo>
                <a:lnTo>
                  <a:pt x="305" y="215"/>
                </a:lnTo>
                <a:lnTo>
                  <a:pt x="307" y="215"/>
                </a:lnTo>
                <a:lnTo>
                  <a:pt x="305" y="216"/>
                </a:lnTo>
                <a:lnTo>
                  <a:pt x="307" y="216"/>
                </a:lnTo>
                <a:lnTo>
                  <a:pt x="308" y="216"/>
                </a:lnTo>
                <a:lnTo>
                  <a:pt x="308" y="217"/>
                </a:lnTo>
                <a:lnTo>
                  <a:pt x="309" y="217"/>
                </a:lnTo>
                <a:lnTo>
                  <a:pt x="309" y="219"/>
                </a:lnTo>
                <a:lnTo>
                  <a:pt x="311"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4" y="221"/>
                </a:lnTo>
                <a:lnTo>
                  <a:pt x="325" y="221"/>
                </a:lnTo>
                <a:lnTo>
                  <a:pt x="326" y="221"/>
                </a:lnTo>
                <a:lnTo>
                  <a:pt x="326" y="220"/>
                </a:lnTo>
                <a:lnTo>
                  <a:pt x="328"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1" y="217"/>
                </a:lnTo>
                <a:lnTo>
                  <a:pt x="342" y="217"/>
                </a:lnTo>
                <a:lnTo>
                  <a:pt x="342" y="219"/>
                </a:lnTo>
                <a:lnTo>
                  <a:pt x="343" y="219"/>
                </a:lnTo>
                <a:lnTo>
                  <a:pt x="343" y="217"/>
                </a:lnTo>
                <a:lnTo>
                  <a:pt x="345" y="217"/>
                </a:lnTo>
                <a:lnTo>
                  <a:pt x="345" y="216"/>
                </a:lnTo>
                <a:lnTo>
                  <a:pt x="346" y="216"/>
                </a:lnTo>
                <a:lnTo>
                  <a:pt x="347" y="216"/>
                </a:lnTo>
                <a:lnTo>
                  <a:pt x="347" y="217"/>
                </a:lnTo>
                <a:lnTo>
                  <a:pt x="346" y="217"/>
                </a:lnTo>
                <a:lnTo>
                  <a:pt x="346" y="219"/>
                </a:lnTo>
                <a:lnTo>
                  <a:pt x="347" y="219"/>
                </a:lnTo>
                <a:lnTo>
                  <a:pt x="347" y="217"/>
                </a:lnTo>
                <a:lnTo>
                  <a:pt x="349" y="217"/>
                </a:lnTo>
                <a:lnTo>
                  <a:pt x="350" y="217"/>
                </a:lnTo>
                <a:lnTo>
                  <a:pt x="351" y="217"/>
                </a:lnTo>
                <a:lnTo>
                  <a:pt x="351" y="219"/>
                </a:lnTo>
                <a:lnTo>
                  <a:pt x="352" y="219"/>
                </a:lnTo>
                <a:lnTo>
                  <a:pt x="352" y="220"/>
                </a:lnTo>
                <a:lnTo>
                  <a:pt x="354" y="219"/>
                </a:lnTo>
                <a:lnTo>
                  <a:pt x="355" y="219"/>
                </a:lnTo>
                <a:lnTo>
                  <a:pt x="355" y="217"/>
                </a:lnTo>
                <a:lnTo>
                  <a:pt x="356" y="217"/>
                </a:lnTo>
                <a:lnTo>
                  <a:pt x="358" y="217"/>
                </a:lnTo>
                <a:lnTo>
                  <a:pt x="359" y="217"/>
                </a:lnTo>
                <a:lnTo>
                  <a:pt x="359" y="219"/>
                </a:lnTo>
                <a:lnTo>
                  <a:pt x="360" y="219"/>
                </a:lnTo>
                <a:lnTo>
                  <a:pt x="360" y="220"/>
                </a:lnTo>
                <a:lnTo>
                  <a:pt x="362" y="220"/>
                </a:lnTo>
                <a:lnTo>
                  <a:pt x="362" y="219"/>
                </a:lnTo>
                <a:lnTo>
                  <a:pt x="363" y="219"/>
                </a:lnTo>
                <a:lnTo>
                  <a:pt x="363" y="217"/>
                </a:lnTo>
                <a:lnTo>
                  <a:pt x="363" y="216"/>
                </a:lnTo>
                <a:lnTo>
                  <a:pt x="363" y="215"/>
                </a:lnTo>
                <a:lnTo>
                  <a:pt x="364" y="213"/>
                </a:lnTo>
                <a:lnTo>
                  <a:pt x="364" y="215"/>
                </a:lnTo>
                <a:lnTo>
                  <a:pt x="366" y="215"/>
                </a:lnTo>
                <a:lnTo>
                  <a:pt x="366"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9" y="219"/>
                </a:lnTo>
                <a:lnTo>
                  <a:pt x="380" y="219"/>
                </a:lnTo>
                <a:lnTo>
                  <a:pt x="381" y="219"/>
                </a:lnTo>
                <a:lnTo>
                  <a:pt x="381" y="220"/>
                </a:lnTo>
                <a:lnTo>
                  <a:pt x="381" y="221"/>
                </a:lnTo>
                <a:lnTo>
                  <a:pt x="383" y="221"/>
                </a:lnTo>
                <a:lnTo>
                  <a:pt x="383"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6" y="212"/>
                </a:lnTo>
                <a:lnTo>
                  <a:pt x="397" y="212"/>
                </a:lnTo>
                <a:lnTo>
                  <a:pt x="398" y="212"/>
                </a:lnTo>
                <a:lnTo>
                  <a:pt x="400" y="212"/>
                </a:lnTo>
                <a:lnTo>
                  <a:pt x="400" y="213"/>
                </a:lnTo>
                <a:lnTo>
                  <a:pt x="401" y="213"/>
                </a:lnTo>
                <a:lnTo>
                  <a:pt x="401" y="215"/>
                </a:lnTo>
                <a:lnTo>
                  <a:pt x="400" y="215"/>
                </a:lnTo>
                <a:lnTo>
                  <a:pt x="400" y="216"/>
                </a:lnTo>
                <a:lnTo>
                  <a:pt x="398" y="216"/>
                </a:lnTo>
                <a:lnTo>
                  <a:pt x="398" y="217"/>
                </a:lnTo>
                <a:lnTo>
                  <a:pt x="400" y="219"/>
                </a:lnTo>
                <a:lnTo>
                  <a:pt x="398" y="219"/>
                </a:lnTo>
                <a:lnTo>
                  <a:pt x="398" y="220"/>
                </a:lnTo>
                <a:lnTo>
                  <a:pt x="398" y="221"/>
                </a:lnTo>
                <a:lnTo>
                  <a:pt x="400"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6"/>
                </a:lnTo>
                <a:lnTo>
                  <a:pt x="409" y="226"/>
                </a:lnTo>
                <a:lnTo>
                  <a:pt x="409" y="228"/>
                </a:lnTo>
                <a:lnTo>
                  <a:pt x="410" y="228"/>
                </a:lnTo>
                <a:lnTo>
                  <a:pt x="411" y="228"/>
                </a:lnTo>
                <a:lnTo>
                  <a:pt x="411" y="229"/>
                </a:lnTo>
                <a:lnTo>
                  <a:pt x="413" y="229"/>
                </a:lnTo>
                <a:lnTo>
                  <a:pt x="414" y="229"/>
                </a:lnTo>
                <a:lnTo>
                  <a:pt x="414" y="230"/>
                </a:lnTo>
                <a:lnTo>
                  <a:pt x="415" y="230"/>
                </a:lnTo>
                <a:lnTo>
                  <a:pt x="417" y="230"/>
                </a:lnTo>
                <a:lnTo>
                  <a:pt x="417" y="232"/>
                </a:lnTo>
                <a:lnTo>
                  <a:pt x="417" y="233"/>
                </a:lnTo>
                <a:lnTo>
                  <a:pt x="417" y="234"/>
                </a:lnTo>
                <a:lnTo>
                  <a:pt x="415" y="234"/>
                </a:lnTo>
                <a:lnTo>
                  <a:pt x="415" y="236"/>
                </a:lnTo>
                <a:lnTo>
                  <a:pt x="414" y="236"/>
                </a:lnTo>
                <a:lnTo>
                  <a:pt x="414" y="237"/>
                </a:lnTo>
                <a:lnTo>
                  <a:pt x="415" y="237"/>
                </a:lnTo>
                <a:lnTo>
                  <a:pt x="417" y="237"/>
                </a:lnTo>
                <a:lnTo>
                  <a:pt x="417" y="238"/>
                </a:lnTo>
                <a:lnTo>
                  <a:pt x="418" y="238"/>
                </a:lnTo>
                <a:lnTo>
                  <a:pt x="418" y="240"/>
                </a:lnTo>
                <a:lnTo>
                  <a:pt x="418" y="241"/>
                </a:lnTo>
                <a:lnTo>
                  <a:pt x="417"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7" y="249"/>
                </a:lnTo>
                <a:lnTo>
                  <a:pt x="418" y="249"/>
                </a:lnTo>
                <a:lnTo>
                  <a:pt x="418" y="250"/>
                </a:lnTo>
                <a:lnTo>
                  <a:pt x="418" y="251"/>
                </a:lnTo>
                <a:lnTo>
                  <a:pt x="417" y="251"/>
                </a:lnTo>
                <a:lnTo>
                  <a:pt x="417" y="253"/>
                </a:lnTo>
                <a:lnTo>
                  <a:pt x="417" y="254"/>
                </a:lnTo>
                <a:lnTo>
                  <a:pt x="418" y="254"/>
                </a:lnTo>
                <a:lnTo>
                  <a:pt x="418" y="253"/>
                </a:lnTo>
                <a:lnTo>
                  <a:pt x="419" y="253"/>
                </a:lnTo>
                <a:lnTo>
                  <a:pt x="419" y="254"/>
                </a:lnTo>
                <a:lnTo>
                  <a:pt x="421" y="254"/>
                </a:lnTo>
                <a:lnTo>
                  <a:pt x="421"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4" y="259"/>
                </a:lnTo>
                <a:lnTo>
                  <a:pt x="434" y="258"/>
                </a:lnTo>
                <a:lnTo>
                  <a:pt x="435" y="258"/>
                </a:lnTo>
                <a:lnTo>
                  <a:pt x="435" y="257"/>
                </a:lnTo>
                <a:lnTo>
                  <a:pt x="436" y="257"/>
                </a:lnTo>
                <a:lnTo>
                  <a:pt x="438" y="257"/>
                </a:lnTo>
                <a:lnTo>
                  <a:pt x="438"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8" y="238"/>
                </a:lnTo>
                <a:lnTo>
                  <a:pt x="438" y="237"/>
                </a:lnTo>
                <a:lnTo>
                  <a:pt x="438" y="236"/>
                </a:lnTo>
                <a:lnTo>
                  <a:pt x="436" y="234"/>
                </a:lnTo>
                <a:lnTo>
                  <a:pt x="436" y="233"/>
                </a:lnTo>
                <a:lnTo>
                  <a:pt x="436" y="232"/>
                </a:lnTo>
                <a:lnTo>
                  <a:pt x="438"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1" y="233"/>
                </a:lnTo>
                <a:lnTo>
                  <a:pt x="452" y="233"/>
                </a:lnTo>
                <a:lnTo>
                  <a:pt x="452" y="234"/>
                </a:lnTo>
                <a:lnTo>
                  <a:pt x="453" y="234"/>
                </a:lnTo>
                <a:lnTo>
                  <a:pt x="455" y="234"/>
                </a:lnTo>
                <a:lnTo>
                  <a:pt x="455"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6"/>
                </a:lnTo>
                <a:lnTo>
                  <a:pt x="466" y="226"/>
                </a:lnTo>
                <a:lnTo>
                  <a:pt x="466" y="225"/>
                </a:lnTo>
                <a:lnTo>
                  <a:pt x="466" y="224"/>
                </a:lnTo>
                <a:lnTo>
                  <a:pt x="465" y="224"/>
                </a:lnTo>
                <a:lnTo>
                  <a:pt x="465" y="223"/>
                </a:lnTo>
                <a:lnTo>
                  <a:pt x="465" y="221"/>
                </a:lnTo>
                <a:lnTo>
                  <a:pt x="466" y="221"/>
                </a:lnTo>
                <a:lnTo>
                  <a:pt x="468" y="221"/>
                </a:lnTo>
                <a:lnTo>
                  <a:pt x="469" y="221"/>
                </a:lnTo>
                <a:lnTo>
                  <a:pt x="470" y="223"/>
                </a:lnTo>
                <a:lnTo>
                  <a:pt x="472" y="223"/>
                </a:lnTo>
                <a:lnTo>
                  <a:pt x="472"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9" y="225"/>
                </a:lnTo>
                <a:lnTo>
                  <a:pt x="489" y="224"/>
                </a:lnTo>
                <a:lnTo>
                  <a:pt x="489" y="223"/>
                </a:lnTo>
                <a:lnTo>
                  <a:pt x="490" y="223"/>
                </a:lnTo>
                <a:lnTo>
                  <a:pt x="491" y="223"/>
                </a:lnTo>
                <a:lnTo>
                  <a:pt x="491" y="221"/>
                </a:lnTo>
                <a:lnTo>
                  <a:pt x="491" y="220"/>
                </a:lnTo>
                <a:lnTo>
                  <a:pt x="491" y="219"/>
                </a:lnTo>
                <a:lnTo>
                  <a:pt x="491" y="217"/>
                </a:lnTo>
                <a:lnTo>
                  <a:pt x="490" y="217"/>
                </a:lnTo>
                <a:lnTo>
                  <a:pt x="489" y="217"/>
                </a:lnTo>
                <a:lnTo>
                  <a:pt x="489" y="216"/>
                </a:lnTo>
                <a:lnTo>
                  <a:pt x="489" y="215"/>
                </a:lnTo>
                <a:lnTo>
                  <a:pt x="490" y="215"/>
                </a:lnTo>
                <a:lnTo>
                  <a:pt x="491" y="215"/>
                </a:lnTo>
                <a:lnTo>
                  <a:pt x="493"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10" y="221"/>
                </a:lnTo>
                <a:lnTo>
                  <a:pt x="510" y="223"/>
                </a:lnTo>
                <a:lnTo>
                  <a:pt x="511" y="223"/>
                </a:lnTo>
                <a:lnTo>
                  <a:pt x="511" y="221"/>
                </a:lnTo>
                <a:lnTo>
                  <a:pt x="510" y="221"/>
                </a:lnTo>
                <a:lnTo>
                  <a:pt x="510" y="220"/>
                </a:lnTo>
                <a:lnTo>
                  <a:pt x="511" y="220"/>
                </a:lnTo>
                <a:lnTo>
                  <a:pt x="512" y="219"/>
                </a:lnTo>
                <a:lnTo>
                  <a:pt x="513" y="219"/>
                </a:lnTo>
                <a:lnTo>
                  <a:pt x="515" y="220"/>
                </a:lnTo>
                <a:lnTo>
                  <a:pt x="513" y="221"/>
                </a:lnTo>
                <a:lnTo>
                  <a:pt x="512" y="223"/>
                </a:lnTo>
                <a:lnTo>
                  <a:pt x="512" y="224"/>
                </a:lnTo>
                <a:lnTo>
                  <a:pt x="511" y="225"/>
                </a:lnTo>
                <a:lnTo>
                  <a:pt x="510" y="226"/>
                </a:lnTo>
                <a:lnTo>
                  <a:pt x="508" y="226"/>
                </a:lnTo>
                <a:lnTo>
                  <a:pt x="510" y="226"/>
                </a:lnTo>
                <a:lnTo>
                  <a:pt x="510" y="228"/>
                </a:lnTo>
                <a:lnTo>
                  <a:pt x="511" y="228"/>
                </a:lnTo>
                <a:lnTo>
                  <a:pt x="512" y="228"/>
                </a:lnTo>
                <a:lnTo>
                  <a:pt x="512" y="226"/>
                </a:lnTo>
                <a:lnTo>
                  <a:pt x="512" y="225"/>
                </a:lnTo>
                <a:lnTo>
                  <a:pt x="513" y="225"/>
                </a:lnTo>
                <a:lnTo>
                  <a:pt x="515" y="225"/>
                </a:lnTo>
                <a:lnTo>
                  <a:pt x="516" y="225"/>
                </a:lnTo>
                <a:lnTo>
                  <a:pt x="517" y="225"/>
                </a:lnTo>
                <a:lnTo>
                  <a:pt x="517" y="226"/>
                </a:lnTo>
                <a:lnTo>
                  <a:pt x="519" y="226"/>
                </a:lnTo>
                <a:lnTo>
                  <a:pt x="520" y="226"/>
                </a:lnTo>
                <a:lnTo>
                  <a:pt x="521" y="226"/>
                </a:lnTo>
                <a:lnTo>
                  <a:pt x="523" y="225"/>
                </a:lnTo>
                <a:lnTo>
                  <a:pt x="524" y="225"/>
                </a:lnTo>
                <a:lnTo>
                  <a:pt x="524" y="224"/>
                </a:lnTo>
                <a:lnTo>
                  <a:pt x="524" y="223"/>
                </a:lnTo>
                <a:lnTo>
                  <a:pt x="524" y="221"/>
                </a:lnTo>
                <a:lnTo>
                  <a:pt x="524" y="220"/>
                </a:lnTo>
                <a:lnTo>
                  <a:pt x="525" y="220"/>
                </a:lnTo>
                <a:lnTo>
                  <a:pt x="527"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6"/>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6"/>
                </a:lnTo>
                <a:lnTo>
                  <a:pt x="558" y="225"/>
                </a:lnTo>
                <a:lnTo>
                  <a:pt x="559" y="225"/>
                </a:lnTo>
                <a:lnTo>
                  <a:pt x="561" y="225"/>
                </a:lnTo>
                <a:lnTo>
                  <a:pt x="562" y="225"/>
                </a:lnTo>
                <a:lnTo>
                  <a:pt x="562" y="226"/>
                </a:lnTo>
                <a:lnTo>
                  <a:pt x="561" y="226"/>
                </a:lnTo>
                <a:lnTo>
                  <a:pt x="561" y="228"/>
                </a:lnTo>
                <a:lnTo>
                  <a:pt x="562" y="228"/>
                </a:lnTo>
                <a:lnTo>
                  <a:pt x="562" y="226"/>
                </a:lnTo>
                <a:lnTo>
                  <a:pt x="563" y="226"/>
                </a:lnTo>
                <a:lnTo>
                  <a:pt x="565" y="226"/>
                </a:lnTo>
                <a:lnTo>
                  <a:pt x="566" y="226"/>
                </a:lnTo>
                <a:lnTo>
                  <a:pt x="567" y="226"/>
                </a:lnTo>
                <a:lnTo>
                  <a:pt x="568" y="226"/>
                </a:lnTo>
                <a:lnTo>
                  <a:pt x="567" y="226"/>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2"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6"/>
                </a:lnTo>
                <a:lnTo>
                  <a:pt x="600" y="226"/>
                </a:lnTo>
                <a:lnTo>
                  <a:pt x="601" y="226"/>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1"/>
                </a:lnTo>
                <a:lnTo>
                  <a:pt x="619" y="281"/>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8"/>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1"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29"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6"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3" y="319"/>
                </a:lnTo>
                <a:lnTo>
                  <a:pt x="763"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4" y="321"/>
                </a:lnTo>
                <a:lnTo>
                  <a:pt x="783" y="322"/>
                </a:lnTo>
                <a:lnTo>
                  <a:pt x="783" y="323"/>
                </a:lnTo>
                <a:lnTo>
                  <a:pt x="784" y="323"/>
                </a:lnTo>
                <a:lnTo>
                  <a:pt x="784" y="325"/>
                </a:lnTo>
                <a:lnTo>
                  <a:pt x="786" y="326"/>
                </a:lnTo>
                <a:lnTo>
                  <a:pt x="786" y="327"/>
                </a:lnTo>
                <a:lnTo>
                  <a:pt x="786" y="329"/>
                </a:lnTo>
                <a:lnTo>
                  <a:pt x="784" y="329"/>
                </a:lnTo>
                <a:lnTo>
                  <a:pt x="784" y="330"/>
                </a:lnTo>
                <a:lnTo>
                  <a:pt x="784"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8" y="335"/>
                </a:lnTo>
                <a:lnTo>
                  <a:pt x="820" y="336"/>
                </a:lnTo>
                <a:lnTo>
                  <a:pt x="821" y="336"/>
                </a:lnTo>
                <a:lnTo>
                  <a:pt x="824" y="335"/>
                </a:lnTo>
                <a:lnTo>
                  <a:pt x="826" y="335"/>
                </a:lnTo>
                <a:lnTo>
                  <a:pt x="828" y="335"/>
                </a:lnTo>
                <a:lnTo>
                  <a:pt x="829" y="335"/>
                </a:lnTo>
                <a:lnTo>
                  <a:pt x="830" y="335"/>
                </a:lnTo>
                <a:lnTo>
                  <a:pt x="833" y="335"/>
                </a:lnTo>
                <a:lnTo>
                  <a:pt x="834" y="336"/>
                </a:lnTo>
                <a:lnTo>
                  <a:pt x="835" y="336"/>
                </a:lnTo>
                <a:lnTo>
                  <a:pt x="837" y="336"/>
                </a:lnTo>
                <a:lnTo>
                  <a:pt x="838" y="338"/>
                </a:lnTo>
                <a:lnTo>
                  <a:pt x="838" y="339"/>
                </a:lnTo>
                <a:lnTo>
                  <a:pt x="839"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3" y="338"/>
                </a:lnTo>
                <a:lnTo>
                  <a:pt x="875" y="338"/>
                </a:lnTo>
                <a:lnTo>
                  <a:pt x="876" y="338"/>
                </a:lnTo>
                <a:lnTo>
                  <a:pt x="876" y="339"/>
                </a:lnTo>
                <a:lnTo>
                  <a:pt x="877"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0" y="338"/>
                </a:lnTo>
                <a:lnTo>
                  <a:pt x="890" y="339"/>
                </a:lnTo>
                <a:lnTo>
                  <a:pt x="892" y="339"/>
                </a:lnTo>
                <a:lnTo>
                  <a:pt x="893" y="339"/>
                </a:lnTo>
                <a:lnTo>
                  <a:pt x="894" y="339"/>
                </a:lnTo>
                <a:lnTo>
                  <a:pt x="894" y="340"/>
                </a:lnTo>
                <a:lnTo>
                  <a:pt x="896" y="340"/>
                </a:lnTo>
                <a:lnTo>
                  <a:pt x="897" y="340"/>
                </a:lnTo>
                <a:lnTo>
                  <a:pt x="897" y="342"/>
                </a:lnTo>
                <a:lnTo>
                  <a:pt x="897" y="340"/>
                </a:lnTo>
                <a:lnTo>
                  <a:pt x="897" y="339"/>
                </a:lnTo>
                <a:lnTo>
                  <a:pt x="896" y="338"/>
                </a:lnTo>
                <a:lnTo>
                  <a:pt x="896" y="336"/>
                </a:lnTo>
                <a:lnTo>
                  <a:pt x="894" y="335"/>
                </a:lnTo>
                <a:lnTo>
                  <a:pt x="893" y="335"/>
                </a:lnTo>
                <a:lnTo>
                  <a:pt x="893" y="334"/>
                </a:lnTo>
                <a:lnTo>
                  <a:pt x="892" y="334"/>
                </a:lnTo>
                <a:lnTo>
                  <a:pt x="890" y="334"/>
                </a:lnTo>
                <a:lnTo>
                  <a:pt x="889" y="334"/>
                </a:lnTo>
                <a:lnTo>
                  <a:pt x="888" y="334"/>
                </a:lnTo>
                <a:lnTo>
                  <a:pt x="888" y="333"/>
                </a:lnTo>
                <a:lnTo>
                  <a:pt x="888" y="331"/>
                </a:lnTo>
                <a:lnTo>
                  <a:pt x="888" y="330"/>
                </a:lnTo>
                <a:lnTo>
                  <a:pt x="888" y="329"/>
                </a:lnTo>
                <a:lnTo>
                  <a:pt x="888" y="327"/>
                </a:lnTo>
                <a:lnTo>
                  <a:pt x="889" y="327"/>
                </a:lnTo>
                <a:lnTo>
                  <a:pt x="889" y="326"/>
                </a:lnTo>
                <a:lnTo>
                  <a:pt x="890" y="326"/>
                </a:lnTo>
                <a:lnTo>
                  <a:pt x="892" y="325"/>
                </a:lnTo>
                <a:lnTo>
                  <a:pt x="892" y="323"/>
                </a:lnTo>
                <a:lnTo>
                  <a:pt x="893" y="323"/>
                </a:lnTo>
                <a:lnTo>
                  <a:pt x="894"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7" y="331"/>
                </a:lnTo>
                <a:lnTo>
                  <a:pt x="909" y="333"/>
                </a:lnTo>
                <a:lnTo>
                  <a:pt x="909" y="334"/>
                </a:lnTo>
                <a:lnTo>
                  <a:pt x="910" y="334"/>
                </a:lnTo>
                <a:lnTo>
                  <a:pt x="911" y="334"/>
                </a:lnTo>
                <a:lnTo>
                  <a:pt x="911" y="335"/>
                </a:lnTo>
                <a:lnTo>
                  <a:pt x="913" y="335"/>
                </a:lnTo>
                <a:lnTo>
                  <a:pt x="914" y="335"/>
                </a:lnTo>
                <a:lnTo>
                  <a:pt x="914" y="336"/>
                </a:lnTo>
                <a:lnTo>
                  <a:pt x="915"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8"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5" y="336"/>
                </a:lnTo>
                <a:lnTo>
                  <a:pt x="947" y="336"/>
                </a:lnTo>
                <a:lnTo>
                  <a:pt x="947" y="335"/>
                </a:lnTo>
                <a:lnTo>
                  <a:pt x="948" y="335"/>
                </a:lnTo>
                <a:lnTo>
                  <a:pt x="949" y="334"/>
                </a:lnTo>
                <a:lnTo>
                  <a:pt x="951" y="334"/>
                </a:lnTo>
                <a:lnTo>
                  <a:pt x="953" y="334"/>
                </a:lnTo>
                <a:lnTo>
                  <a:pt x="955" y="334"/>
                </a:lnTo>
                <a:lnTo>
                  <a:pt x="956" y="334"/>
                </a:lnTo>
                <a:lnTo>
                  <a:pt x="957" y="335"/>
                </a:lnTo>
                <a:lnTo>
                  <a:pt x="959" y="335"/>
                </a:lnTo>
                <a:lnTo>
                  <a:pt x="960" y="334"/>
                </a:lnTo>
                <a:lnTo>
                  <a:pt x="961" y="334"/>
                </a:lnTo>
                <a:lnTo>
                  <a:pt x="962" y="334"/>
                </a:lnTo>
                <a:lnTo>
                  <a:pt x="965" y="333"/>
                </a:lnTo>
                <a:lnTo>
                  <a:pt x="966" y="333"/>
                </a:lnTo>
                <a:lnTo>
                  <a:pt x="968" y="334"/>
                </a:lnTo>
                <a:lnTo>
                  <a:pt x="969" y="334"/>
                </a:lnTo>
                <a:lnTo>
                  <a:pt x="972" y="335"/>
                </a:lnTo>
                <a:lnTo>
                  <a:pt x="973" y="335"/>
                </a:lnTo>
                <a:lnTo>
                  <a:pt x="974" y="334"/>
                </a:lnTo>
                <a:lnTo>
                  <a:pt x="976" y="334"/>
                </a:lnTo>
                <a:lnTo>
                  <a:pt x="977" y="334"/>
                </a:lnTo>
                <a:lnTo>
                  <a:pt x="978" y="334"/>
                </a:lnTo>
                <a:lnTo>
                  <a:pt x="979" y="334"/>
                </a:lnTo>
                <a:lnTo>
                  <a:pt x="981" y="334"/>
                </a:lnTo>
                <a:lnTo>
                  <a:pt x="983" y="334"/>
                </a:lnTo>
                <a:lnTo>
                  <a:pt x="985" y="334"/>
                </a:lnTo>
                <a:lnTo>
                  <a:pt x="987" y="335"/>
                </a:lnTo>
                <a:lnTo>
                  <a:pt x="989" y="335"/>
                </a:lnTo>
                <a:lnTo>
                  <a:pt x="991" y="335"/>
                </a:lnTo>
                <a:lnTo>
                  <a:pt x="994" y="335"/>
                </a:lnTo>
                <a:lnTo>
                  <a:pt x="995" y="335"/>
                </a:lnTo>
                <a:lnTo>
                  <a:pt x="997" y="335"/>
                </a:lnTo>
                <a:lnTo>
                  <a:pt x="998" y="334"/>
                </a:lnTo>
                <a:lnTo>
                  <a:pt x="999" y="334"/>
                </a:lnTo>
                <a:lnTo>
                  <a:pt x="1000" y="335"/>
                </a:lnTo>
                <a:lnTo>
                  <a:pt x="999" y="339"/>
                </a:lnTo>
                <a:lnTo>
                  <a:pt x="998" y="350"/>
                </a:lnTo>
                <a:lnTo>
                  <a:pt x="997" y="355"/>
                </a:lnTo>
                <a:lnTo>
                  <a:pt x="997" y="368"/>
                </a:lnTo>
                <a:lnTo>
                  <a:pt x="998" y="370"/>
                </a:lnTo>
                <a:lnTo>
                  <a:pt x="1002" y="377"/>
                </a:lnTo>
                <a:lnTo>
                  <a:pt x="1008" y="381"/>
                </a:lnTo>
                <a:lnTo>
                  <a:pt x="1010" y="382"/>
                </a:lnTo>
                <a:lnTo>
                  <a:pt x="1015" y="385"/>
                </a:lnTo>
                <a:lnTo>
                  <a:pt x="1019" y="389"/>
                </a:lnTo>
                <a:lnTo>
                  <a:pt x="1024" y="394"/>
                </a:lnTo>
                <a:lnTo>
                  <a:pt x="1029" y="403"/>
                </a:lnTo>
                <a:lnTo>
                  <a:pt x="1033" y="408"/>
                </a:lnTo>
                <a:lnTo>
                  <a:pt x="1034" y="408"/>
                </a:lnTo>
                <a:lnTo>
                  <a:pt x="1037" y="416"/>
                </a:lnTo>
                <a:lnTo>
                  <a:pt x="1038"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59" y="457"/>
                </a:lnTo>
                <a:lnTo>
                  <a:pt x="1061" y="458"/>
                </a:lnTo>
                <a:lnTo>
                  <a:pt x="1061" y="460"/>
                </a:lnTo>
                <a:lnTo>
                  <a:pt x="1062" y="461"/>
                </a:lnTo>
                <a:lnTo>
                  <a:pt x="1063" y="461"/>
                </a:lnTo>
                <a:lnTo>
                  <a:pt x="1063"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3" y="486"/>
                </a:lnTo>
                <a:lnTo>
                  <a:pt x="1063" y="487"/>
                </a:lnTo>
                <a:lnTo>
                  <a:pt x="1062" y="488"/>
                </a:lnTo>
                <a:lnTo>
                  <a:pt x="1063" y="491"/>
                </a:lnTo>
                <a:lnTo>
                  <a:pt x="1062" y="491"/>
                </a:lnTo>
                <a:lnTo>
                  <a:pt x="1059" y="495"/>
                </a:lnTo>
                <a:lnTo>
                  <a:pt x="1058" y="495"/>
                </a:lnTo>
                <a:lnTo>
                  <a:pt x="1055" y="497"/>
                </a:lnTo>
                <a:lnTo>
                  <a:pt x="1054" y="499"/>
                </a:lnTo>
                <a:lnTo>
                  <a:pt x="1053" y="500"/>
                </a:lnTo>
                <a:lnTo>
                  <a:pt x="1050" y="501"/>
                </a:lnTo>
                <a:lnTo>
                  <a:pt x="1048" y="501"/>
                </a:lnTo>
                <a:lnTo>
                  <a:pt x="1045" y="503"/>
                </a:lnTo>
                <a:lnTo>
                  <a:pt x="1042" y="504"/>
                </a:lnTo>
                <a:lnTo>
                  <a:pt x="1040" y="505"/>
                </a:lnTo>
                <a:lnTo>
                  <a:pt x="1038" y="505"/>
                </a:lnTo>
                <a:lnTo>
                  <a:pt x="1037" y="507"/>
                </a:lnTo>
                <a:lnTo>
                  <a:pt x="1032" y="508"/>
                </a:lnTo>
                <a:lnTo>
                  <a:pt x="1029" y="512"/>
                </a:lnTo>
                <a:lnTo>
                  <a:pt x="1028" y="514"/>
                </a:lnTo>
                <a:lnTo>
                  <a:pt x="1029" y="517"/>
                </a:lnTo>
                <a:lnTo>
                  <a:pt x="1029" y="518"/>
                </a:lnTo>
                <a:lnTo>
                  <a:pt x="1027" y="521"/>
                </a:lnTo>
                <a:lnTo>
                  <a:pt x="1025" y="521"/>
                </a:lnTo>
                <a:lnTo>
                  <a:pt x="1023" y="525"/>
                </a:lnTo>
                <a:lnTo>
                  <a:pt x="1023" y="526"/>
                </a:lnTo>
                <a:lnTo>
                  <a:pt x="1021" y="528"/>
                </a:lnTo>
                <a:lnTo>
                  <a:pt x="1019" y="528"/>
                </a:lnTo>
                <a:lnTo>
                  <a:pt x="1017" y="529"/>
                </a:lnTo>
                <a:lnTo>
                  <a:pt x="1017" y="530"/>
                </a:lnTo>
                <a:lnTo>
                  <a:pt x="1017" y="531"/>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4" y="545"/>
                </a:lnTo>
                <a:lnTo>
                  <a:pt x="1003" y="545"/>
                </a:lnTo>
                <a:lnTo>
                  <a:pt x="1000" y="545"/>
                </a:lnTo>
                <a:lnTo>
                  <a:pt x="1000" y="546"/>
                </a:lnTo>
                <a:lnTo>
                  <a:pt x="999" y="546"/>
                </a:lnTo>
                <a:lnTo>
                  <a:pt x="998" y="546"/>
                </a:lnTo>
                <a:lnTo>
                  <a:pt x="995" y="546"/>
                </a:lnTo>
                <a:lnTo>
                  <a:pt x="994" y="547"/>
                </a:lnTo>
                <a:lnTo>
                  <a:pt x="990" y="547"/>
                </a:lnTo>
                <a:lnTo>
                  <a:pt x="987" y="547"/>
                </a:lnTo>
                <a:lnTo>
                  <a:pt x="987" y="549"/>
                </a:lnTo>
                <a:lnTo>
                  <a:pt x="983"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2" y="552"/>
                </a:lnTo>
                <a:lnTo>
                  <a:pt x="962" y="554"/>
                </a:lnTo>
                <a:lnTo>
                  <a:pt x="959" y="554"/>
                </a:lnTo>
                <a:lnTo>
                  <a:pt x="951" y="556"/>
                </a:lnTo>
                <a:lnTo>
                  <a:pt x="949" y="556"/>
                </a:lnTo>
                <a:lnTo>
                  <a:pt x="948" y="556"/>
                </a:lnTo>
                <a:lnTo>
                  <a:pt x="945" y="559"/>
                </a:lnTo>
                <a:lnTo>
                  <a:pt x="944" y="559"/>
                </a:lnTo>
                <a:lnTo>
                  <a:pt x="944" y="558"/>
                </a:lnTo>
                <a:lnTo>
                  <a:pt x="945"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8" y="572"/>
                </a:lnTo>
                <a:lnTo>
                  <a:pt x="926" y="572"/>
                </a:lnTo>
                <a:lnTo>
                  <a:pt x="926" y="573"/>
                </a:lnTo>
                <a:lnTo>
                  <a:pt x="925" y="573"/>
                </a:lnTo>
                <a:lnTo>
                  <a:pt x="923" y="573"/>
                </a:lnTo>
                <a:lnTo>
                  <a:pt x="922" y="573"/>
                </a:lnTo>
                <a:lnTo>
                  <a:pt x="918" y="575"/>
                </a:lnTo>
                <a:lnTo>
                  <a:pt x="915" y="575"/>
                </a:lnTo>
                <a:lnTo>
                  <a:pt x="914" y="575"/>
                </a:lnTo>
                <a:lnTo>
                  <a:pt x="915"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5" y="572"/>
                </a:lnTo>
                <a:lnTo>
                  <a:pt x="913" y="573"/>
                </a:lnTo>
                <a:lnTo>
                  <a:pt x="914" y="575"/>
                </a:lnTo>
                <a:lnTo>
                  <a:pt x="911" y="575"/>
                </a:lnTo>
                <a:lnTo>
                  <a:pt x="911" y="576"/>
                </a:lnTo>
                <a:lnTo>
                  <a:pt x="907" y="576"/>
                </a:lnTo>
                <a:lnTo>
                  <a:pt x="906" y="577"/>
                </a:lnTo>
                <a:lnTo>
                  <a:pt x="902" y="579"/>
                </a:lnTo>
                <a:lnTo>
                  <a:pt x="901" y="579"/>
                </a:lnTo>
                <a:lnTo>
                  <a:pt x="900" y="579"/>
                </a:lnTo>
                <a:lnTo>
                  <a:pt x="900" y="580"/>
                </a:lnTo>
                <a:lnTo>
                  <a:pt x="897" y="580"/>
                </a:lnTo>
                <a:lnTo>
                  <a:pt x="897" y="581"/>
                </a:lnTo>
                <a:lnTo>
                  <a:pt x="896" y="581"/>
                </a:lnTo>
                <a:lnTo>
                  <a:pt x="893" y="579"/>
                </a:lnTo>
                <a:lnTo>
                  <a:pt x="894" y="581"/>
                </a:lnTo>
                <a:lnTo>
                  <a:pt x="892" y="583"/>
                </a:lnTo>
                <a:lnTo>
                  <a:pt x="888" y="584"/>
                </a:lnTo>
                <a:lnTo>
                  <a:pt x="885" y="585"/>
                </a:lnTo>
                <a:lnTo>
                  <a:pt x="884" y="584"/>
                </a:lnTo>
                <a:lnTo>
                  <a:pt x="884" y="585"/>
                </a:lnTo>
                <a:lnTo>
                  <a:pt x="881" y="585"/>
                </a:lnTo>
                <a:lnTo>
                  <a:pt x="881" y="586"/>
                </a:lnTo>
                <a:lnTo>
                  <a:pt x="880" y="586"/>
                </a:lnTo>
                <a:lnTo>
                  <a:pt x="880" y="585"/>
                </a:lnTo>
                <a:lnTo>
                  <a:pt x="879" y="586"/>
                </a:lnTo>
                <a:lnTo>
                  <a:pt x="876" y="588"/>
                </a:lnTo>
                <a:lnTo>
                  <a:pt x="873" y="589"/>
                </a:lnTo>
                <a:lnTo>
                  <a:pt x="871" y="592"/>
                </a:lnTo>
                <a:lnTo>
                  <a:pt x="870" y="592"/>
                </a:lnTo>
                <a:lnTo>
                  <a:pt x="871" y="589"/>
                </a:lnTo>
                <a:lnTo>
                  <a:pt x="872" y="588"/>
                </a:lnTo>
                <a:lnTo>
                  <a:pt x="872" y="586"/>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3"/>
                </a:lnTo>
                <a:lnTo>
                  <a:pt x="859" y="605"/>
                </a:lnTo>
                <a:lnTo>
                  <a:pt x="859" y="606"/>
                </a:lnTo>
                <a:lnTo>
                  <a:pt x="856"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39" y="627"/>
                </a:lnTo>
                <a:lnTo>
                  <a:pt x="838" y="627"/>
                </a:lnTo>
                <a:lnTo>
                  <a:pt x="835" y="630"/>
                </a:lnTo>
                <a:lnTo>
                  <a:pt x="835" y="631"/>
                </a:lnTo>
                <a:lnTo>
                  <a:pt x="835" y="632"/>
                </a:lnTo>
                <a:lnTo>
                  <a:pt x="830" y="634"/>
                </a:lnTo>
                <a:lnTo>
                  <a:pt x="829" y="634"/>
                </a:lnTo>
                <a:lnTo>
                  <a:pt x="826" y="636"/>
                </a:lnTo>
                <a:lnTo>
                  <a:pt x="826" y="638"/>
                </a:lnTo>
                <a:lnTo>
                  <a:pt x="825" y="639"/>
                </a:lnTo>
                <a:lnTo>
                  <a:pt x="824" y="639"/>
                </a:lnTo>
                <a:lnTo>
                  <a:pt x="822" y="639"/>
                </a:lnTo>
                <a:lnTo>
                  <a:pt x="818" y="639"/>
                </a:lnTo>
                <a:lnTo>
                  <a:pt x="818"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3"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29"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5"/>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2"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10"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3" y="721"/>
                </a:lnTo>
                <a:lnTo>
                  <a:pt x="491" y="721"/>
                </a:lnTo>
                <a:lnTo>
                  <a:pt x="490" y="721"/>
                </a:lnTo>
                <a:lnTo>
                  <a:pt x="489"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5" y="721"/>
                </a:lnTo>
                <a:lnTo>
                  <a:pt x="453" y="721"/>
                </a:lnTo>
                <a:lnTo>
                  <a:pt x="453" y="723"/>
                </a:lnTo>
                <a:lnTo>
                  <a:pt x="455" y="723"/>
                </a:lnTo>
                <a:lnTo>
                  <a:pt x="456" y="724"/>
                </a:lnTo>
                <a:lnTo>
                  <a:pt x="456" y="725"/>
                </a:lnTo>
                <a:lnTo>
                  <a:pt x="457" y="725"/>
                </a:lnTo>
                <a:lnTo>
                  <a:pt x="457" y="727"/>
                </a:lnTo>
                <a:lnTo>
                  <a:pt x="456" y="728"/>
                </a:lnTo>
                <a:lnTo>
                  <a:pt x="455" y="729"/>
                </a:lnTo>
                <a:lnTo>
                  <a:pt x="453" y="729"/>
                </a:lnTo>
                <a:lnTo>
                  <a:pt x="449" y="732"/>
                </a:lnTo>
                <a:lnTo>
                  <a:pt x="448" y="732"/>
                </a:lnTo>
                <a:lnTo>
                  <a:pt x="447" y="732"/>
                </a:lnTo>
                <a:lnTo>
                  <a:pt x="445" y="733"/>
                </a:lnTo>
                <a:lnTo>
                  <a:pt x="436" y="733"/>
                </a:lnTo>
                <a:lnTo>
                  <a:pt x="436" y="732"/>
                </a:lnTo>
                <a:lnTo>
                  <a:pt x="435" y="732"/>
                </a:lnTo>
                <a:lnTo>
                  <a:pt x="434" y="733"/>
                </a:lnTo>
                <a:lnTo>
                  <a:pt x="432" y="733"/>
                </a:lnTo>
                <a:lnTo>
                  <a:pt x="431" y="734"/>
                </a:lnTo>
                <a:lnTo>
                  <a:pt x="428" y="734"/>
                </a:lnTo>
                <a:lnTo>
                  <a:pt x="423" y="737"/>
                </a:lnTo>
                <a:lnTo>
                  <a:pt x="423" y="738"/>
                </a:lnTo>
                <a:lnTo>
                  <a:pt x="421" y="738"/>
                </a:lnTo>
                <a:lnTo>
                  <a:pt x="419" y="738"/>
                </a:lnTo>
                <a:lnTo>
                  <a:pt x="414" y="740"/>
                </a:lnTo>
                <a:lnTo>
                  <a:pt x="413" y="741"/>
                </a:lnTo>
                <a:lnTo>
                  <a:pt x="411" y="742"/>
                </a:lnTo>
                <a:lnTo>
                  <a:pt x="406" y="742"/>
                </a:lnTo>
                <a:lnTo>
                  <a:pt x="403" y="742"/>
                </a:lnTo>
                <a:lnTo>
                  <a:pt x="398" y="744"/>
                </a:lnTo>
                <a:lnTo>
                  <a:pt x="397" y="742"/>
                </a:lnTo>
                <a:lnTo>
                  <a:pt x="396" y="744"/>
                </a:lnTo>
                <a:lnTo>
                  <a:pt x="394" y="744"/>
                </a:lnTo>
                <a:lnTo>
                  <a:pt x="394" y="745"/>
                </a:lnTo>
                <a:lnTo>
                  <a:pt x="390" y="745"/>
                </a:lnTo>
                <a:lnTo>
                  <a:pt x="388" y="745"/>
                </a:lnTo>
                <a:lnTo>
                  <a:pt x="385" y="746"/>
                </a:lnTo>
                <a:lnTo>
                  <a:pt x="383" y="746"/>
                </a:lnTo>
                <a:lnTo>
                  <a:pt x="383" y="747"/>
                </a:lnTo>
                <a:lnTo>
                  <a:pt x="380" y="747"/>
                </a:lnTo>
                <a:lnTo>
                  <a:pt x="375" y="747"/>
                </a:lnTo>
                <a:lnTo>
                  <a:pt x="373" y="747"/>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5001090" y="5487126"/>
            <a:ext cx="1017209" cy="535826"/>
          </a:xfrm>
          <a:custGeom>
            <a:avLst/>
            <a:gdLst>
              <a:gd name="T0" fmla="*/ 709 w 710"/>
              <a:gd name="T1" fmla="*/ 192 h 374"/>
              <a:gd name="T2" fmla="*/ 678 w 710"/>
              <a:gd name="T3" fmla="*/ 185 h 374"/>
              <a:gd name="T4" fmla="*/ 671 w 710"/>
              <a:gd name="T5" fmla="*/ 182 h 374"/>
              <a:gd name="T6" fmla="*/ 689 w 710"/>
              <a:gd name="T7" fmla="*/ 177 h 374"/>
              <a:gd name="T8" fmla="*/ 684 w 710"/>
              <a:gd name="T9" fmla="*/ 173 h 374"/>
              <a:gd name="T10" fmla="*/ 672 w 710"/>
              <a:gd name="T11" fmla="*/ 178 h 374"/>
              <a:gd name="T12" fmla="*/ 684 w 710"/>
              <a:gd name="T13" fmla="*/ 182 h 374"/>
              <a:gd name="T14" fmla="*/ 676 w 710"/>
              <a:gd name="T15" fmla="*/ 165 h 374"/>
              <a:gd name="T16" fmla="*/ 447 w 710"/>
              <a:gd name="T17" fmla="*/ 1 h 374"/>
              <a:gd name="T18" fmla="*/ 468 w 710"/>
              <a:gd name="T19" fmla="*/ 13 h 374"/>
              <a:gd name="T20" fmla="*/ 483 w 710"/>
              <a:gd name="T21" fmla="*/ 33 h 374"/>
              <a:gd name="T22" fmla="*/ 500 w 710"/>
              <a:gd name="T23" fmla="*/ 35 h 374"/>
              <a:gd name="T24" fmla="*/ 506 w 710"/>
              <a:gd name="T25" fmla="*/ 54 h 374"/>
              <a:gd name="T26" fmla="*/ 490 w 710"/>
              <a:gd name="T27" fmla="*/ 71 h 374"/>
              <a:gd name="T28" fmla="*/ 504 w 710"/>
              <a:gd name="T29" fmla="*/ 92 h 374"/>
              <a:gd name="T30" fmla="*/ 531 w 710"/>
              <a:gd name="T31" fmla="*/ 89 h 374"/>
              <a:gd name="T32" fmla="*/ 556 w 710"/>
              <a:gd name="T33" fmla="*/ 84 h 374"/>
              <a:gd name="T34" fmla="*/ 569 w 710"/>
              <a:gd name="T35" fmla="*/ 67 h 374"/>
              <a:gd name="T36" fmla="*/ 577 w 710"/>
              <a:gd name="T37" fmla="*/ 72 h 374"/>
              <a:gd name="T38" fmla="*/ 591 w 710"/>
              <a:gd name="T39" fmla="*/ 76 h 374"/>
              <a:gd name="T40" fmla="*/ 596 w 710"/>
              <a:gd name="T41" fmla="*/ 68 h 374"/>
              <a:gd name="T42" fmla="*/ 616 w 710"/>
              <a:gd name="T43" fmla="*/ 93 h 374"/>
              <a:gd name="T44" fmla="*/ 637 w 710"/>
              <a:gd name="T45" fmla="*/ 103 h 374"/>
              <a:gd name="T46" fmla="*/ 659 w 710"/>
              <a:gd name="T47" fmla="*/ 122 h 374"/>
              <a:gd name="T48" fmla="*/ 671 w 710"/>
              <a:gd name="T49" fmla="*/ 141 h 374"/>
              <a:gd name="T50" fmla="*/ 675 w 710"/>
              <a:gd name="T51" fmla="*/ 165 h 374"/>
              <a:gd name="T52" fmla="*/ 695 w 710"/>
              <a:gd name="T53" fmla="*/ 202 h 374"/>
              <a:gd name="T54" fmla="*/ 674 w 710"/>
              <a:gd name="T55" fmla="*/ 200 h 374"/>
              <a:gd name="T56" fmla="*/ 585 w 710"/>
              <a:gd name="T57" fmla="*/ 194 h 374"/>
              <a:gd name="T58" fmla="*/ 501 w 710"/>
              <a:gd name="T59" fmla="*/ 195 h 374"/>
              <a:gd name="T60" fmla="*/ 462 w 710"/>
              <a:gd name="T61" fmla="*/ 203 h 374"/>
              <a:gd name="T62" fmla="*/ 414 w 710"/>
              <a:gd name="T63" fmla="*/ 219 h 374"/>
              <a:gd name="T64" fmla="*/ 377 w 710"/>
              <a:gd name="T65" fmla="*/ 241 h 374"/>
              <a:gd name="T66" fmla="*/ 333 w 710"/>
              <a:gd name="T67" fmla="*/ 262 h 374"/>
              <a:gd name="T68" fmla="*/ 293 w 710"/>
              <a:gd name="T69" fmla="*/ 295 h 374"/>
              <a:gd name="T70" fmla="*/ 243 w 710"/>
              <a:gd name="T71" fmla="*/ 318 h 374"/>
              <a:gd name="T72" fmla="*/ 187 w 710"/>
              <a:gd name="T73" fmla="*/ 336 h 374"/>
              <a:gd name="T74" fmla="*/ 141 w 710"/>
              <a:gd name="T75" fmla="*/ 350 h 374"/>
              <a:gd name="T76" fmla="*/ 106 w 710"/>
              <a:gd name="T77" fmla="*/ 357 h 374"/>
              <a:gd name="T78" fmla="*/ 69 w 710"/>
              <a:gd name="T79" fmla="*/ 364 h 374"/>
              <a:gd name="T80" fmla="*/ 48 w 710"/>
              <a:gd name="T81" fmla="*/ 321 h 374"/>
              <a:gd name="T82" fmla="*/ 7 w 710"/>
              <a:gd name="T83" fmla="*/ 219 h 374"/>
              <a:gd name="T84" fmla="*/ 70 w 710"/>
              <a:gd name="T85" fmla="*/ 186 h 374"/>
              <a:gd name="T86" fmla="*/ 104 w 710"/>
              <a:gd name="T87" fmla="*/ 204 h 374"/>
              <a:gd name="T88" fmla="*/ 124 w 710"/>
              <a:gd name="T89" fmla="*/ 188 h 374"/>
              <a:gd name="T90" fmla="*/ 147 w 710"/>
              <a:gd name="T91" fmla="*/ 199 h 374"/>
              <a:gd name="T92" fmla="*/ 163 w 710"/>
              <a:gd name="T93" fmla="*/ 208 h 374"/>
              <a:gd name="T94" fmla="*/ 181 w 710"/>
              <a:gd name="T95" fmla="*/ 211 h 374"/>
              <a:gd name="T96" fmla="*/ 192 w 710"/>
              <a:gd name="T97" fmla="*/ 191 h 374"/>
              <a:gd name="T98" fmla="*/ 213 w 710"/>
              <a:gd name="T99" fmla="*/ 173 h 374"/>
              <a:gd name="T100" fmla="*/ 219 w 710"/>
              <a:gd name="T101" fmla="*/ 153 h 374"/>
              <a:gd name="T102" fmla="*/ 235 w 710"/>
              <a:gd name="T103" fmla="*/ 132 h 374"/>
              <a:gd name="T104" fmla="*/ 259 w 710"/>
              <a:gd name="T105" fmla="*/ 115 h 374"/>
              <a:gd name="T106" fmla="*/ 280 w 710"/>
              <a:gd name="T107" fmla="*/ 99 h 374"/>
              <a:gd name="T108" fmla="*/ 305 w 710"/>
              <a:gd name="T109" fmla="*/ 81 h 374"/>
              <a:gd name="T110" fmla="*/ 311 w 710"/>
              <a:gd name="T111" fmla="*/ 54 h 374"/>
              <a:gd name="T112" fmla="*/ 335 w 710"/>
              <a:gd name="T113" fmla="*/ 39 h 374"/>
              <a:gd name="T114" fmla="*/ 362 w 710"/>
              <a:gd name="T115" fmla="*/ 34 h 374"/>
              <a:gd name="T116" fmla="*/ 390 w 710"/>
              <a:gd name="T117" fmla="*/ 18 h 374"/>
              <a:gd name="T118" fmla="*/ 404 w 710"/>
              <a:gd name="T119" fmla="*/ 5 h 374"/>
              <a:gd name="T120" fmla="*/ 429 w 710"/>
              <a:gd name="T121" fmla="*/ 4 h 374"/>
              <a:gd name="T122" fmla="*/ 442 w 710"/>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0" h="374">
                <a:moveTo>
                  <a:pt x="708" y="196"/>
                </a:moveTo>
                <a:lnTo>
                  <a:pt x="706" y="196"/>
                </a:lnTo>
                <a:lnTo>
                  <a:pt x="706" y="195"/>
                </a:lnTo>
                <a:lnTo>
                  <a:pt x="708" y="195"/>
                </a:lnTo>
                <a:lnTo>
                  <a:pt x="708" y="196"/>
                </a:lnTo>
                <a:close/>
                <a:moveTo>
                  <a:pt x="710" y="196"/>
                </a:moveTo>
                <a:lnTo>
                  <a:pt x="709" y="196"/>
                </a:lnTo>
                <a:lnTo>
                  <a:pt x="709" y="195"/>
                </a:lnTo>
                <a:lnTo>
                  <a:pt x="709" y="194"/>
                </a:lnTo>
                <a:lnTo>
                  <a:pt x="710" y="195"/>
                </a:lnTo>
                <a:lnTo>
                  <a:pt x="710" y="196"/>
                </a:lnTo>
                <a:close/>
                <a:moveTo>
                  <a:pt x="699" y="199"/>
                </a:moveTo>
                <a:lnTo>
                  <a:pt x="697" y="199"/>
                </a:lnTo>
                <a:lnTo>
                  <a:pt x="696" y="198"/>
                </a:lnTo>
                <a:lnTo>
                  <a:pt x="695" y="195"/>
                </a:lnTo>
                <a:lnTo>
                  <a:pt x="695" y="194"/>
                </a:lnTo>
                <a:lnTo>
                  <a:pt x="696" y="192"/>
                </a:lnTo>
                <a:lnTo>
                  <a:pt x="696" y="194"/>
                </a:lnTo>
                <a:lnTo>
                  <a:pt x="699" y="196"/>
                </a:lnTo>
                <a:lnTo>
                  <a:pt x="700" y="196"/>
                </a:lnTo>
                <a:lnTo>
                  <a:pt x="700" y="198"/>
                </a:lnTo>
                <a:lnTo>
                  <a:pt x="699" y="199"/>
                </a:lnTo>
                <a:close/>
                <a:moveTo>
                  <a:pt x="709" y="192"/>
                </a:moveTo>
                <a:lnTo>
                  <a:pt x="708" y="194"/>
                </a:lnTo>
                <a:lnTo>
                  <a:pt x="706" y="194"/>
                </a:lnTo>
                <a:lnTo>
                  <a:pt x="706" y="192"/>
                </a:lnTo>
                <a:lnTo>
                  <a:pt x="706" y="190"/>
                </a:lnTo>
                <a:lnTo>
                  <a:pt x="709" y="192"/>
                </a:lnTo>
                <a:close/>
                <a:moveTo>
                  <a:pt x="680" y="188"/>
                </a:moveTo>
                <a:lnTo>
                  <a:pt x="682" y="188"/>
                </a:lnTo>
                <a:lnTo>
                  <a:pt x="683" y="190"/>
                </a:lnTo>
                <a:lnTo>
                  <a:pt x="683" y="192"/>
                </a:lnTo>
                <a:lnTo>
                  <a:pt x="680" y="190"/>
                </a:lnTo>
                <a:lnTo>
                  <a:pt x="679" y="188"/>
                </a:lnTo>
                <a:lnTo>
                  <a:pt x="680" y="187"/>
                </a:lnTo>
                <a:lnTo>
                  <a:pt x="680" y="188"/>
                </a:lnTo>
                <a:close/>
                <a:moveTo>
                  <a:pt x="676" y="187"/>
                </a:moveTo>
                <a:lnTo>
                  <a:pt x="675" y="187"/>
                </a:lnTo>
                <a:lnTo>
                  <a:pt x="675" y="186"/>
                </a:lnTo>
                <a:lnTo>
                  <a:pt x="675" y="185"/>
                </a:lnTo>
                <a:lnTo>
                  <a:pt x="676" y="186"/>
                </a:lnTo>
                <a:lnTo>
                  <a:pt x="676" y="187"/>
                </a:lnTo>
                <a:close/>
                <a:moveTo>
                  <a:pt x="679" y="188"/>
                </a:moveTo>
                <a:lnTo>
                  <a:pt x="678" y="188"/>
                </a:lnTo>
                <a:lnTo>
                  <a:pt x="678" y="186"/>
                </a:lnTo>
                <a:lnTo>
                  <a:pt x="678" y="185"/>
                </a:lnTo>
                <a:lnTo>
                  <a:pt x="679" y="186"/>
                </a:lnTo>
                <a:lnTo>
                  <a:pt x="679" y="187"/>
                </a:lnTo>
                <a:lnTo>
                  <a:pt x="679" y="188"/>
                </a:lnTo>
                <a:close/>
                <a:moveTo>
                  <a:pt x="693" y="185"/>
                </a:moveTo>
                <a:lnTo>
                  <a:pt x="696" y="187"/>
                </a:lnTo>
                <a:lnTo>
                  <a:pt x="696" y="188"/>
                </a:lnTo>
                <a:lnTo>
                  <a:pt x="699" y="191"/>
                </a:lnTo>
                <a:lnTo>
                  <a:pt x="699" y="192"/>
                </a:lnTo>
                <a:lnTo>
                  <a:pt x="697" y="194"/>
                </a:lnTo>
                <a:lnTo>
                  <a:pt x="692" y="190"/>
                </a:lnTo>
                <a:lnTo>
                  <a:pt x="692" y="186"/>
                </a:lnTo>
                <a:lnTo>
                  <a:pt x="691" y="185"/>
                </a:lnTo>
                <a:lnTo>
                  <a:pt x="691" y="186"/>
                </a:lnTo>
                <a:lnTo>
                  <a:pt x="689" y="186"/>
                </a:lnTo>
                <a:lnTo>
                  <a:pt x="688" y="183"/>
                </a:lnTo>
                <a:lnTo>
                  <a:pt x="689" y="182"/>
                </a:lnTo>
                <a:lnTo>
                  <a:pt x="692" y="182"/>
                </a:lnTo>
                <a:lnTo>
                  <a:pt x="693" y="183"/>
                </a:lnTo>
                <a:lnTo>
                  <a:pt x="693" y="185"/>
                </a:lnTo>
                <a:close/>
                <a:moveTo>
                  <a:pt x="674" y="182"/>
                </a:moveTo>
                <a:lnTo>
                  <a:pt x="674" y="185"/>
                </a:lnTo>
                <a:lnTo>
                  <a:pt x="672" y="183"/>
                </a:lnTo>
                <a:lnTo>
                  <a:pt x="671" y="182"/>
                </a:lnTo>
                <a:lnTo>
                  <a:pt x="671" y="181"/>
                </a:lnTo>
                <a:lnTo>
                  <a:pt x="671" y="179"/>
                </a:lnTo>
                <a:lnTo>
                  <a:pt x="672" y="181"/>
                </a:lnTo>
                <a:lnTo>
                  <a:pt x="674" y="182"/>
                </a:lnTo>
                <a:close/>
                <a:moveTo>
                  <a:pt x="685" y="183"/>
                </a:moveTo>
                <a:lnTo>
                  <a:pt x="684" y="181"/>
                </a:lnTo>
                <a:lnTo>
                  <a:pt x="684" y="179"/>
                </a:lnTo>
                <a:lnTo>
                  <a:pt x="687" y="182"/>
                </a:lnTo>
                <a:lnTo>
                  <a:pt x="685" y="183"/>
                </a:lnTo>
                <a:close/>
                <a:moveTo>
                  <a:pt x="689" y="179"/>
                </a:moveTo>
                <a:lnTo>
                  <a:pt x="689" y="178"/>
                </a:lnTo>
                <a:lnTo>
                  <a:pt x="691" y="178"/>
                </a:lnTo>
                <a:lnTo>
                  <a:pt x="691" y="179"/>
                </a:lnTo>
                <a:lnTo>
                  <a:pt x="689" y="179"/>
                </a:lnTo>
                <a:close/>
                <a:moveTo>
                  <a:pt x="687" y="179"/>
                </a:moveTo>
                <a:lnTo>
                  <a:pt x="685" y="179"/>
                </a:lnTo>
                <a:lnTo>
                  <a:pt x="685" y="178"/>
                </a:lnTo>
                <a:lnTo>
                  <a:pt x="687" y="178"/>
                </a:lnTo>
                <a:lnTo>
                  <a:pt x="687" y="179"/>
                </a:lnTo>
                <a:close/>
                <a:moveTo>
                  <a:pt x="684" y="177"/>
                </a:moveTo>
                <a:lnTo>
                  <a:pt x="684" y="175"/>
                </a:lnTo>
                <a:lnTo>
                  <a:pt x="684" y="177"/>
                </a:lnTo>
                <a:close/>
                <a:moveTo>
                  <a:pt x="689" y="177"/>
                </a:moveTo>
                <a:lnTo>
                  <a:pt x="688" y="177"/>
                </a:lnTo>
                <a:lnTo>
                  <a:pt x="688" y="175"/>
                </a:lnTo>
                <a:lnTo>
                  <a:pt x="689" y="175"/>
                </a:lnTo>
                <a:lnTo>
                  <a:pt x="691" y="177"/>
                </a:lnTo>
                <a:lnTo>
                  <a:pt x="689" y="177"/>
                </a:lnTo>
                <a:close/>
                <a:moveTo>
                  <a:pt x="696" y="178"/>
                </a:moveTo>
                <a:lnTo>
                  <a:pt x="696" y="179"/>
                </a:lnTo>
                <a:lnTo>
                  <a:pt x="695" y="179"/>
                </a:lnTo>
                <a:lnTo>
                  <a:pt x="693" y="177"/>
                </a:lnTo>
                <a:lnTo>
                  <a:pt x="692" y="175"/>
                </a:lnTo>
                <a:lnTo>
                  <a:pt x="693" y="175"/>
                </a:lnTo>
                <a:lnTo>
                  <a:pt x="695" y="177"/>
                </a:lnTo>
                <a:lnTo>
                  <a:pt x="695" y="178"/>
                </a:lnTo>
                <a:lnTo>
                  <a:pt x="696" y="178"/>
                </a:lnTo>
                <a:close/>
                <a:moveTo>
                  <a:pt x="687" y="177"/>
                </a:moveTo>
                <a:lnTo>
                  <a:pt x="685" y="177"/>
                </a:lnTo>
                <a:lnTo>
                  <a:pt x="685" y="175"/>
                </a:lnTo>
                <a:lnTo>
                  <a:pt x="687" y="175"/>
                </a:lnTo>
                <a:lnTo>
                  <a:pt x="687" y="177"/>
                </a:lnTo>
                <a:close/>
                <a:moveTo>
                  <a:pt x="685" y="175"/>
                </a:moveTo>
                <a:lnTo>
                  <a:pt x="684" y="175"/>
                </a:lnTo>
                <a:lnTo>
                  <a:pt x="684" y="174"/>
                </a:lnTo>
                <a:lnTo>
                  <a:pt x="684" y="173"/>
                </a:lnTo>
                <a:lnTo>
                  <a:pt x="685" y="173"/>
                </a:lnTo>
                <a:lnTo>
                  <a:pt x="685" y="174"/>
                </a:lnTo>
                <a:lnTo>
                  <a:pt x="685" y="175"/>
                </a:lnTo>
                <a:close/>
                <a:moveTo>
                  <a:pt x="695" y="171"/>
                </a:moveTo>
                <a:lnTo>
                  <a:pt x="695" y="174"/>
                </a:lnTo>
                <a:lnTo>
                  <a:pt x="693" y="174"/>
                </a:lnTo>
                <a:lnTo>
                  <a:pt x="693" y="173"/>
                </a:lnTo>
                <a:lnTo>
                  <a:pt x="692" y="173"/>
                </a:lnTo>
                <a:lnTo>
                  <a:pt x="692" y="171"/>
                </a:lnTo>
                <a:lnTo>
                  <a:pt x="693" y="171"/>
                </a:lnTo>
                <a:lnTo>
                  <a:pt x="695" y="171"/>
                </a:lnTo>
                <a:close/>
                <a:moveTo>
                  <a:pt x="671" y="179"/>
                </a:moveTo>
                <a:lnTo>
                  <a:pt x="671" y="178"/>
                </a:lnTo>
                <a:lnTo>
                  <a:pt x="671" y="177"/>
                </a:lnTo>
                <a:lnTo>
                  <a:pt x="671" y="175"/>
                </a:lnTo>
                <a:lnTo>
                  <a:pt x="671" y="174"/>
                </a:lnTo>
                <a:lnTo>
                  <a:pt x="672" y="171"/>
                </a:lnTo>
                <a:lnTo>
                  <a:pt x="672" y="170"/>
                </a:lnTo>
                <a:lnTo>
                  <a:pt x="672" y="171"/>
                </a:lnTo>
                <a:lnTo>
                  <a:pt x="672" y="174"/>
                </a:lnTo>
                <a:lnTo>
                  <a:pt x="672" y="175"/>
                </a:lnTo>
                <a:lnTo>
                  <a:pt x="672" y="177"/>
                </a:lnTo>
                <a:lnTo>
                  <a:pt x="672" y="178"/>
                </a:lnTo>
                <a:lnTo>
                  <a:pt x="671" y="179"/>
                </a:lnTo>
                <a:close/>
                <a:moveTo>
                  <a:pt x="687" y="164"/>
                </a:moveTo>
                <a:lnTo>
                  <a:pt x="688" y="165"/>
                </a:lnTo>
                <a:lnTo>
                  <a:pt x="689" y="165"/>
                </a:lnTo>
                <a:lnTo>
                  <a:pt x="689" y="166"/>
                </a:lnTo>
                <a:lnTo>
                  <a:pt x="691" y="166"/>
                </a:lnTo>
                <a:lnTo>
                  <a:pt x="692" y="168"/>
                </a:lnTo>
                <a:lnTo>
                  <a:pt x="692" y="169"/>
                </a:lnTo>
                <a:lnTo>
                  <a:pt x="692" y="170"/>
                </a:lnTo>
                <a:lnTo>
                  <a:pt x="692" y="171"/>
                </a:lnTo>
                <a:lnTo>
                  <a:pt x="691" y="171"/>
                </a:lnTo>
                <a:lnTo>
                  <a:pt x="689" y="170"/>
                </a:lnTo>
                <a:lnTo>
                  <a:pt x="688" y="168"/>
                </a:lnTo>
                <a:lnTo>
                  <a:pt x="687" y="165"/>
                </a:lnTo>
                <a:lnTo>
                  <a:pt x="687" y="164"/>
                </a:lnTo>
                <a:close/>
                <a:moveTo>
                  <a:pt x="683" y="174"/>
                </a:moveTo>
                <a:lnTo>
                  <a:pt x="683" y="175"/>
                </a:lnTo>
                <a:lnTo>
                  <a:pt x="682" y="175"/>
                </a:lnTo>
                <a:lnTo>
                  <a:pt x="682" y="174"/>
                </a:lnTo>
                <a:lnTo>
                  <a:pt x="680" y="175"/>
                </a:lnTo>
                <a:lnTo>
                  <a:pt x="683" y="177"/>
                </a:lnTo>
                <a:lnTo>
                  <a:pt x="683" y="178"/>
                </a:lnTo>
                <a:lnTo>
                  <a:pt x="684" y="182"/>
                </a:lnTo>
                <a:lnTo>
                  <a:pt x="689" y="188"/>
                </a:lnTo>
                <a:lnTo>
                  <a:pt x="689" y="190"/>
                </a:lnTo>
                <a:lnTo>
                  <a:pt x="691" y="190"/>
                </a:lnTo>
                <a:lnTo>
                  <a:pt x="692" y="192"/>
                </a:lnTo>
                <a:lnTo>
                  <a:pt x="692" y="194"/>
                </a:lnTo>
                <a:lnTo>
                  <a:pt x="691" y="195"/>
                </a:lnTo>
                <a:lnTo>
                  <a:pt x="688" y="195"/>
                </a:lnTo>
                <a:lnTo>
                  <a:pt x="687" y="195"/>
                </a:lnTo>
                <a:lnTo>
                  <a:pt x="684" y="192"/>
                </a:lnTo>
                <a:lnTo>
                  <a:pt x="684" y="190"/>
                </a:lnTo>
                <a:lnTo>
                  <a:pt x="683" y="190"/>
                </a:lnTo>
                <a:lnTo>
                  <a:pt x="679" y="185"/>
                </a:lnTo>
                <a:lnTo>
                  <a:pt x="678" y="185"/>
                </a:lnTo>
                <a:lnTo>
                  <a:pt x="676" y="183"/>
                </a:lnTo>
                <a:lnTo>
                  <a:pt x="676" y="181"/>
                </a:lnTo>
                <a:lnTo>
                  <a:pt x="675" y="178"/>
                </a:lnTo>
                <a:lnTo>
                  <a:pt x="675" y="175"/>
                </a:lnTo>
                <a:lnTo>
                  <a:pt x="675" y="174"/>
                </a:lnTo>
                <a:lnTo>
                  <a:pt x="675" y="173"/>
                </a:lnTo>
                <a:lnTo>
                  <a:pt x="676" y="170"/>
                </a:lnTo>
                <a:lnTo>
                  <a:pt x="676" y="168"/>
                </a:lnTo>
                <a:lnTo>
                  <a:pt x="676" y="166"/>
                </a:lnTo>
                <a:lnTo>
                  <a:pt x="676" y="165"/>
                </a:lnTo>
                <a:lnTo>
                  <a:pt x="678" y="164"/>
                </a:lnTo>
                <a:lnTo>
                  <a:pt x="680" y="164"/>
                </a:lnTo>
                <a:lnTo>
                  <a:pt x="680" y="165"/>
                </a:lnTo>
                <a:lnTo>
                  <a:pt x="679" y="166"/>
                </a:lnTo>
                <a:lnTo>
                  <a:pt x="680" y="166"/>
                </a:lnTo>
                <a:lnTo>
                  <a:pt x="682" y="166"/>
                </a:lnTo>
                <a:lnTo>
                  <a:pt x="682" y="168"/>
                </a:lnTo>
                <a:lnTo>
                  <a:pt x="680" y="168"/>
                </a:lnTo>
                <a:lnTo>
                  <a:pt x="679" y="169"/>
                </a:lnTo>
                <a:lnTo>
                  <a:pt x="682" y="169"/>
                </a:lnTo>
                <a:lnTo>
                  <a:pt x="682" y="170"/>
                </a:lnTo>
                <a:lnTo>
                  <a:pt x="682" y="171"/>
                </a:lnTo>
                <a:lnTo>
                  <a:pt x="682" y="173"/>
                </a:lnTo>
                <a:lnTo>
                  <a:pt x="683" y="174"/>
                </a:lnTo>
                <a:close/>
                <a:moveTo>
                  <a:pt x="685" y="164"/>
                </a:moveTo>
                <a:lnTo>
                  <a:pt x="684" y="162"/>
                </a:lnTo>
                <a:lnTo>
                  <a:pt x="685" y="161"/>
                </a:lnTo>
                <a:lnTo>
                  <a:pt x="687" y="162"/>
                </a:lnTo>
                <a:lnTo>
                  <a:pt x="685" y="164"/>
                </a:lnTo>
                <a:close/>
                <a:moveTo>
                  <a:pt x="445" y="0"/>
                </a:moveTo>
                <a:lnTo>
                  <a:pt x="445" y="1"/>
                </a:lnTo>
                <a:lnTo>
                  <a:pt x="446" y="1"/>
                </a:lnTo>
                <a:lnTo>
                  <a:pt x="447" y="1"/>
                </a:lnTo>
                <a:lnTo>
                  <a:pt x="447" y="3"/>
                </a:lnTo>
                <a:lnTo>
                  <a:pt x="449" y="3"/>
                </a:lnTo>
                <a:lnTo>
                  <a:pt x="450" y="3"/>
                </a:lnTo>
                <a:lnTo>
                  <a:pt x="451" y="3"/>
                </a:lnTo>
                <a:lnTo>
                  <a:pt x="452" y="3"/>
                </a:lnTo>
                <a:lnTo>
                  <a:pt x="454" y="3"/>
                </a:lnTo>
                <a:lnTo>
                  <a:pt x="454" y="4"/>
                </a:lnTo>
                <a:lnTo>
                  <a:pt x="455" y="5"/>
                </a:lnTo>
                <a:lnTo>
                  <a:pt x="454" y="7"/>
                </a:lnTo>
                <a:lnTo>
                  <a:pt x="455" y="7"/>
                </a:lnTo>
                <a:lnTo>
                  <a:pt x="456" y="7"/>
                </a:lnTo>
                <a:lnTo>
                  <a:pt x="458" y="7"/>
                </a:lnTo>
                <a:lnTo>
                  <a:pt x="459" y="8"/>
                </a:lnTo>
                <a:lnTo>
                  <a:pt x="460" y="8"/>
                </a:lnTo>
                <a:lnTo>
                  <a:pt x="460" y="9"/>
                </a:lnTo>
                <a:lnTo>
                  <a:pt x="462" y="9"/>
                </a:lnTo>
                <a:lnTo>
                  <a:pt x="463" y="9"/>
                </a:lnTo>
                <a:lnTo>
                  <a:pt x="464" y="9"/>
                </a:lnTo>
                <a:lnTo>
                  <a:pt x="464" y="10"/>
                </a:lnTo>
                <a:lnTo>
                  <a:pt x="466" y="10"/>
                </a:lnTo>
                <a:lnTo>
                  <a:pt x="467" y="12"/>
                </a:lnTo>
                <a:lnTo>
                  <a:pt x="468" y="12"/>
                </a:lnTo>
                <a:lnTo>
                  <a:pt x="468" y="13"/>
                </a:lnTo>
                <a:lnTo>
                  <a:pt x="469" y="14"/>
                </a:lnTo>
                <a:lnTo>
                  <a:pt x="471" y="14"/>
                </a:lnTo>
                <a:lnTo>
                  <a:pt x="471" y="16"/>
                </a:lnTo>
                <a:lnTo>
                  <a:pt x="472" y="16"/>
                </a:lnTo>
                <a:lnTo>
                  <a:pt x="473" y="17"/>
                </a:lnTo>
                <a:lnTo>
                  <a:pt x="475" y="17"/>
                </a:lnTo>
                <a:lnTo>
                  <a:pt x="475" y="18"/>
                </a:lnTo>
                <a:lnTo>
                  <a:pt x="475" y="20"/>
                </a:lnTo>
                <a:lnTo>
                  <a:pt x="476" y="20"/>
                </a:lnTo>
                <a:lnTo>
                  <a:pt x="476" y="21"/>
                </a:lnTo>
                <a:lnTo>
                  <a:pt x="476" y="22"/>
                </a:lnTo>
                <a:lnTo>
                  <a:pt x="476" y="24"/>
                </a:lnTo>
                <a:lnTo>
                  <a:pt x="477" y="25"/>
                </a:lnTo>
                <a:lnTo>
                  <a:pt x="477" y="26"/>
                </a:lnTo>
                <a:lnTo>
                  <a:pt x="477" y="27"/>
                </a:lnTo>
                <a:lnTo>
                  <a:pt x="477" y="29"/>
                </a:lnTo>
                <a:lnTo>
                  <a:pt x="479" y="29"/>
                </a:lnTo>
                <a:lnTo>
                  <a:pt x="479" y="30"/>
                </a:lnTo>
                <a:lnTo>
                  <a:pt x="480" y="30"/>
                </a:lnTo>
                <a:lnTo>
                  <a:pt x="480" y="31"/>
                </a:lnTo>
                <a:lnTo>
                  <a:pt x="481" y="31"/>
                </a:lnTo>
                <a:lnTo>
                  <a:pt x="481" y="33"/>
                </a:lnTo>
                <a:lnTo>
                  <a:pt x="483" y="33"/>
                </a:lnTo>
                <a:lnTo>
                  <a:pt x="484" y="33"/>
                </a:lnTo>
                <a:lnTo>
                  <a:pt x="484" y="34"/>
                </a:lnTo>
                <a:lnTo>
                  <a:pt x="485" y="34"/>
                </a:lnTo>
                <a:lnTo>
                  <a:pt x="486" y="34"/>
                </a:lnTo>
                <a:lnTo>
                  <a:pt x="488" y="34"/>
                </a:lnTo>
                <a:lnTo>
                  <a:pt x="489" y="34"/>
                </a:lnTo>
                <a:lnTo>
                  <a:pt x="490" y="34"/>
                </a:lnTo>
                <a:lnTo>
                  <a:pt x="492" y="34"/>
                </a:lnTo>
                <a:lnTo>
                  <a:pt x="493" y="34"/>
                </a:lnTo>
                <a:lnTo>
                  <a:pt x="494" y="34"/>
                </a:lnTo>
                <a:lnTo>
                  <a:pt x="493" y="34"/>
                </a:lnTo>
                <a:lnTo>
                  <a:pt x="493" y="35"/>
                </a:lnTo>
                <a:lnTo>
                  <a:pt x="492" y="35"/>
                </a:lnTo>
                <a:lnTo>
                  <a:pt x="492" y="37"/>
                </a:lnTo>
                <a:lnTo>
                  <a:pt x="490" y="37"/>
                </a:lnTo>
                <a:lnTo>
                  <a:pt x="492" y="37"/>
                </a:lnTo>
                <a:lnTo>
                  <a:pt x="492" y="35"/>
                </a:lnTo>
                <a:lnTo>
                  <a:pt x="493" y="35"/>
                </a:lnTo>
                <a:lnTo>
                  <a:pt x="494" y="34"/>
                </a:lnTo>
                <a:lnTo>
                  <a:pt x="496" y="34"/>
                </a:lnTo>
                <a:lnTo>
                  <a:pt x="497" y="34"/>
                </a:lnTo>
                <a:lnTo>
                  <a:pt x="498" y="35"/>
                </a:lnTo>
                <a:lnTo>
                  <a:pt x="500" y="35"/>
                </a:lnTo>
                <a:lnTo>
                  <a:pt x="501" y="35"/>
                </a:lnTo>
                <a:lnTo>
                  <a:pt x="501" y="37"/>
                </a:lnTo>
                <a:lnTo>
                  <a:pt x="502" y="37"/>
                </a:lnTo>
                <a:lnTo>
                  <a:pt x="504" y="37"/>
                </a:lnTo>
                <a:lnTo>
                  <a:pt x="505" y="37"/>
                </a:lnTo>
                <a:lnTo>
                  <a:pt x="505" y="38"/>
                </a:lnTo>
                <a:lnTo>
                  <a:pt x="506" y="38"/>
                </a:lnTo>
                <a:lnTo>
                  <a:pt x="507" y="38"/>
                </a:lnTo>
                <a:lnTo>
                  <a:pt x="509" y="39"/>
                </a:lnTo>
                <a:lnTo>
                  <a:pt x="510" y="41"/>
                </a:lnTo>
                <a:lnTo>
                  <a:pt x="509" y="42"/>
                </a:lnTo>
                <a:lnTo>
                  <a:pt x="507" y="43"/>
                </a:lnTo>
                <a:lnTo>
                  <a:pt x="507" y="45"/>
                </a:lnTo>
                <a:lnTo>
                  <a:pt x="506" y="45"/>
                </a:lnTo>
                <a:lnTo>
                  <a:pt x="506" y="46"/>
                </a:lnTo>
                <a:lnTo>
                  <a:pt x="506" y="47"/>
                </a:lnTo>
                <a:lnTo>
                  <a:pt x="507" y="48"/>
                </a:lnTo>
                <a:lnTo>
                  <a:pt x="507" y="50"/>
                </a:lnTo>
                <a:lnTo>
                  <a:pt x="509" y="50"/>
                </a:lnTo>
                <a:lnTo>
                  <a:pt x="510" y="51"/>
                </a:lnTo>
                <a:lnTo>
                  <a:pt x="509" y="52"/>
                </a:lnTo>
                <a:lnTo>
                  <a:pt x="507" y="54"/>
                </a:lnTo>
                <a:lnTo>
                  <a:pt x="506" y="54"/>
                </a:lnTo>
                <a:lnTo>
                  <a:pt x="506" y="55"/>
                </a:lnTo>
                <a:lnTo>
                  <a:pt x="505" y="56"/>
                </a:lnTo>
                <a:lnTo>
                  <a:pt x="504" y="58"/>
                </a:lnTo>
                <a:lnTo>
                  <a:pt x="502" y="59"/>
                </a:lnTo>
                <a:lnTo>
                  <a:pt x="502" y="60"/>
                </a:lnTo>
                <a:lnTo>
                  <a:pt x="501" y="62"/>
                </a:lnTo>
                <a:lnTo>
                  <a:pt x="501" y="63"/>
                </a:lnTo>
                <a:lnTo>
                  <a:pt x="501" y="64"/>
                </a:lnTo>
                <a:lnTo>
                  <a:pt x="501" y="65"/>
                </a:lnTo>
                <a:lnTo>
                  <a:pt x="501" y="67"/>
                </a:lnTo>
                <a:lnTo>
                  <a:pt x="500" y="68"/>
                </a:lnTo>
                <a:lnTo>
                  <a:pt x="500" y="69"/>
                </a:lnTo>
                <a:lnTo>
                  <a:pt x="500" y="71"/>
                </a:lnTo>
                <a:lnTo>
                  <a:pt x="500" y="72"/>
                </a:lnTo>
                <a:lnTo>
                  <a:pt x="498" y="72"/>
                </a:lnTo>
                <a:lnTo>
                  <a:pt x="497" y="73"/>
                </a:lnTo>
                <a:lnTo>
                  <a:pt x="496" y="73"/>
                </a:lnTo>
                <a:lnTo>
                  <a:pt x="494" y="73"/>
                </a:lnTo>
                <a:lnTo>
                  <a:pt x="494" y="72"/>
                </a:lnTo>
                <a:lnTo>
                  <a:pt x="493" y="72"/>
                </a:lnTo>
                <a:lnTo>
                  <a:pt x="493" y="71"/>
                </a:lnTo>
                <a:lnTo>
                  <a:pt x="492" y="71"/>
                </a:lnTo>
                <a:lnTo>
                  <a:pt x="490" y="71"/>
                </a:lnTo>
                <a:lnTo>
                  <a:pt x="489" y="71"/>
                </a:lnTo>
                <a:lnTo>
                  <a:pt x="488" y="72"/>
                </a:lnTo>
                <a:lnTo>
                  <a:pt x="488" y="73"/>
                </a:lnTo>
                <a:lnTo>
                  <a:pt x="488" y="75"/>
                </a:lnTo>
                <a:lnTo>
                  <a:pt x="489" y="75"/>
                </a:lnTo>
                <a:lnTo>
                  <a:pt x="490" y="75"/>
                </a:lnTo>
                <a:lnTo>
                  <a:pt x="490" y="76"/>
                </a:lnTo>
                <a:lnTo>
                  <a:pt x="492" y="76"/>
                </a:lnTo>
                <a:lnTo>
                  <a:pt x="493" y="76"/>
                </a:lnTo>
                <a:lnTo>
                  <a:pt x="493" y="77"/>
                </a:lnTo>
                <a:lnTo>
                  <a:pt x="494" y="79"/>
                </a:lnTo>
                <a:lnTo>
                  <a:pt x="494" y="80"/>
                </a:lnTo>
                <a:lnTo>
                  <a:pt x="496" y="81"/>
                </a:lnTo>
                <a:lnTo>
                  <a:pt x="496" y="82"/>
                </a:lnTo>
                <a:lnTo>
                  <a:pt x="497" y="84"/>
                </a:lnTo>
                <a:lnTo>
                  <a:pt x="498" y="85"/>
                </a:lnTo>
                <a:lnTo>
                  <a:pt x="498" y="86"/>
                </a:lnTo>
                <a:lnTo>
                  <a:pt x="500" y="88"/>
                </a:lnTo>
                <a:lnTo>
                  <a:pt x="500" y="89"/>
                </a:lnTo>
                <a:lnTo>
                  <a:pt x="501" y="89"/>
                </a:lnTo>
                <a:lnTo>
                  <a:pt x="501" y="90"/>
                </a:lnTo>
                <a:lnTo>
                  <a:pt x="502" y="92"/>
                </a:lnTo>
                <a:lnTo>
                  <a:pt x="504" y="92"/>
                </a:lnTo>
                <a:lnTo>
                  <a:pt x="504" y="93"/>
                </a:lnTo>
                <a:lnTo>
                  <a:pt x="505" y="93"/>
                </a:lnTo>
                <a:lnTo>
                  <a:pt x="506" y="94"/>
                </a:lnTo>
                <a:lnTo>
                  <a:pt x="507" y="94"/>
                </a:lnTo>
                <a:lnTo>
                  <a:pt x="509" y="93"/>
                </a:lnTo>
                <a:lnTo>
                  <a:pt x="510" y="93"/>
                </a:lnTo>
                <a:lnTo>
                  <a:pt x="511" y="93"/>
                </a:lnTo>
                <a:lnTo>
                  <a:pt x="513" y="93"/>
                </a:lnTo>
                <a:lnTo>
                  <a:pt x="514" y="93"/>
                </a:lnTo>
                <a:lnTo>
                  <a:pt x="515" y="93"/>
                </a:lnTo>
                <a:lnTo>
                  <a:pt x="518" y="93"/>
                </a:lnTo>
                <a:lnTo>
                  <a:pt x="519" y="93"/>
                </a:lnTo>
                <a:lnTo>
                  <a:pt x="521" y="92"/>
                </a:lnTo>
                <a:lnTo>
                  <a:pt x="521" y="90"/>
                </a:lnTo>
                <a:lnTo>
                  <a:pt x="522" y="90"/>
                </a:lnTo>
                <a:lnTo>
                  <a:pt x="522" y="89"/>
                </a:lnTo>
                <a:lnTo>
                  <a:pt x="523" y="89"/>
                </a:lnTo>
                <a:lnTo>
                  <a:pt x="524" y="89"/>
                </a:lnTo>
                <a:lnTo>
                  <a:pt x="526" y="89"/>
                </a:lnTo>
                <a:lnTo>
                  <a:pt x="527" y="89"/>
                </a:lnTo>
                <a:lnTo>
                  <a:pt x="528" y="90"/>
                </a:lnTo>
                <a:lnTo>
                  <a:pt x="530" y="90"/>
                </a:lnTo>
                <a:lnTo>
                  <a:pt x="531" y="89"/>
                </a:lnTo>
                <a:lnTo>
                  <a:pt x="532" y="89"/>
                </a:lnTo>
                <a:lnTo>
                  <a:pt x="534" y="89"/>
                </a:lnTo>
                <a:lnTo>
                  <a:pt x="534" y="88"/>
                </a:lnTo>
                <a:lnTo>
                  <a:pt x="535" y="88"/>
                </a:lnTo>
                <a:lnTo>
                  <a:pt x="536" y="88"/>
                </a:lnTo>
                <a:lnTo>
                  <a:pt x="538" y="86"/>
                </a:lnTo>
                <a:lnTo>
                  <a:pt x="539" y="86"/>
                </a:lnTo>
                <a:lnTo>
                  <a:pt x="539" y="88"/>
                </a:lnTo>
                <a:lnTo>
                  <a:pt x="540" y="88"/>
                </a:lnTo>
                <a:lnTo>
                  <a:pt x="540" y="89"/>
                </a:lnTo>
                <a:lnTo>
                  <a:pt x="541" y="89"/>
                </a:lnTo>
                <a:lnTo>
                  <a:pt x="543" y="89"/>
                </a:lnTo>
                <a:lnTo>
                  <a:pt x="543" y="88"/>
                </a:lnTo>
                <a:lnTo>
                  <a:pt x="544" y="88"/>
                </a:lnTo>
                <a:lnTo>
                  <a:pt x="545" y="86"/>
                </a:lnTo>
                <a:lnTo>
                  <a:pt x="547" y="86"/>
                </a:lnTo>
                <a:lnTo>
                  <a:pt x="548" y="86"/>
                </a:lnTo>
                <a:lnTo>
                  <a:pt x="549" y="85"/>
                </a:lnTo>
                <a:lnTo>
                  <a:pt x="551" y="85"/>
                </a:lnTo>
                <a:lnTo>
                  <a:pt x="552" y="85"/>
                </a:lnTo>
                <a:lnTo>
                  <a:pt x="553" y="84"/>
                </a:lnTo>
                <a:lnTo>
                  <a:pt x="555" y="84"/>
                </a:lnTo>
                <a:lnTo>
                  <a:pt x="556" y="84"/>
                </a:lnTo>
                <a:lnTo>
                  <a:pt x="557" y="82"/>
                </a:lnTo>
                <a:lnTo>
                  <a:pt x="558" y="82"/>
                </a:lnTo>
                <a:lnTo>
                  <a:pt x="560" y="82"/>
                </a:lnTo>
                <a:lnTo>
                  <a:pt x="560" y="81"/>
                </a:lnTo>
                <a:lnTo>
                  <a:pt x="561" y="81"/>
                </a:lnTo>
                <a:lnTo>
                  <a:pt x="562" y="81"/>
                </a:lnTo>
                <a:lnTo>
                  <a:pt x="564" y="80"/>
                </a:lnTo>
                <a:lnTo>
                  <a:pt x="564" y="79"/>
                </a:lnTo>
                <a:lnTo>
                  <a:pt x="565" y="79"/>
                </a:lnTo>
                <a:lnTo>
                  <a:pt x="565" y="77"/>
                </a:lnTo>
                <a:lnTo>
                  <a:pt x="565" y="76"/>
                </a:lnTo>
                <a:lnTo>
                  <a:pt x="566" y="76"/>
                </a:lnTo>
                <a:lnTo>
                  <a:pt x="566" y="75"/>
                </a:lnTo>
                <a:lnTo>
                  <a:pt x="568" y="75"/>
                </a:lnTo>
                <a:lnTo>
                  <a:pt x="568" y="73"/>
                </a:lnTo>
                <a:lnTo>
                  <a:pt x="568" y="72"/>
                </a:lnTo>
                <a:lnTo>
                  <a:pt x="566" y="72"/>
                </a:lnTo>
                <a:lnTo>
                  <a:pt x="566" y="71"/>
                </a:lnTo>
                <a:lnTo>
                  <a:pt x="566" y="69"/>
                </a:lnTo>
                <a:lnTo>
                  <a:pt x="566" y="68"/>
                </a:lnTo>
                <a:lnTo>
                  <a:pt x="568" y="68"/>
                </a:lnTo>
                <a:lnTo>
                  <a:pt x="569" y="68"/>
                </a:lnTo>
                <a:lnTo>
                  <a:pt x="569" y="67"/>
                </a:lnTo>
                <a:lnTo>
                  <a:pt x="569" y="68"/>
                </a:lnTo>
                <a:lnTo>
                  <a:pt x="570" y="68"/>
                </a:lnTo>
                <a:lnTo>
                  <a:pt x="570" y="67"/>
                </a:lnTo>
                <a:lnTo>
                  <a:pt x="572" y="65"/>
                </a:lnTo>
                <a:lnTo>
                  <a:pt x="572" y="64"/>
                </a:lnTo>
                <a:lnTo>
                  <a:pt x="573" y="64"/>
                </a:lnTo>
                <a:lnTo>
                  <a:pt x="574" y="64"/>
                </a:lnTo>
                <a:lnTo>
                  <a:pt x="576" y="64"/>
                </a:lnTo>
                <a:lnTo>
                  <a:pt x="576" y="63"/>
                </a:lnTo>
                <a:lnTo>
                  <a:pt x="577" y="63"/>
                </a:lnTo>
                <a:lnTo>
                  <a:pt x="577" y="64"/>
                </a:lnTo>
                <a:lnTo>
                  <a:pt x="577" y="65"/>
                </a:lnTo>
                <a:lnTo>
                  <a:pt x="578" y="65"/>
                </a:lnTo>
                <a:lnTo>
                  <a:pt x="578" y="67"/>
                </a:lnTo>
                <a:lnTo>
                  <a:pt x="578" y="68"/>
                </a:lnTo>
                <a:lnTo>
                  <a:pt x="577" y="68"/>
                </a:lnTo>
                <a:lnTo>
                  <a:pt x="577" y="69"/>
                </a:lnTo>
                <a:lnTo>
                  <a:pt x="576" y="69"/>
                </a:lnTo>
                <a:lnTo>
                  <a:pt x="577" y="69"/>
                </a:lnTo>
                <a:lnTo>
                  <a:pt x="577" y="71"/>
                </a:lnTo>
                <a:lnTo>
                  <a:pt x="577" y="72"/>
                </a:lnTo>
                <a:lnTo>
                  <a:pt x="576" y="72"/>
                </a:lnTo>
                <a:lnTo>
                  <a:pt x="577" y="72"/>
                </a:lnTo>
                <a:lnTo>
                  <a:pt x="577" y="73"/>
                </a:lnTo>
                <a:lnTo>
                  <a:pt x="578" y="75"/>
                </a:lnTo>
                <a:lnTo>
                  <a:pt x="577" y="75"/>
                </a:lnTo>
                <a:lnTo>
                  <a:pt x="578" y="75"/>
                </a:lnTo>
                <a:lnTo>
                  <a:pt x="578" y="76"/>
                </a:lnTo>
                <a:lnTo>
                  <a:pt x="578" y="77"/>
                </a:lnTo>
                <a:lnTo>
                  <a:pt x="579" y="77"/>
                </a:lnTo>
                <a:lnTo>
                  <a:pt x="579" y="79"/>
                </a:lnTo>
                <a:lnTo>
                  <a:pt x="581" y="80"/>
                </a:lnTo>
                <a:lnTo>
                  <a:pt x="582" y="81"/>
                </a:lnTo>
                <a:lnTo>
                  <a:pt x="583" y="82"/>
                </a:lnTo>
                <a:lnTo>
                  <a:pt x="585" y="82"/>
                </a:lnTo>
                <a:lnTo>
                  <a:pt x="585" y="84"/>
                </a:lnTo>
                <a:lnTo>
                  <a:pt x="586" y="82"/>
                </a:lnTo>
                <a:lnTo>
                  <a:pt x="585" y="81"/>
                </a:lnTo>
                <a:lnTo>
                  <a:pt x="585" y="80"/>
                </a:lnTo>
                <a:lnTo>
                  <a:pt x="586" y="79"/>
                </a:lnTo>
                <a:lnTo>
                  <a:pt x="586" y="77"/>
                </a:lnTo>
                <a:lnTo>
                  <a:pt x="587" y="77"/>
                </a:lnTo>
                <a:lnTo>
                  <a:pt x="587" y="76"/>
                </a:lnTo>
                <a:lnTo>
                  <a:pt x="589" y="76"/>
                </a:lnTo>
                <a:lnTo>
                  <a:pt x="590" y="76"/>
                </a:lnTo>
                <a:lnTo>
                  <a:pt x="591" y="76"/>
                </a:lnTo>
                <a:lnTo>
                  <a:pt x="591" y="75"/>
                </a:lnTo>
                <a:lnTo>
                  <a:pt x="593" y="75"/>
                </a:lnTo>
                <a:lnTo>
                  <a:pt x="593" y="73"/>
                </a:lnTo>
                <a:lnTo>
                  <a:pt x="593" y="75"/>
                </a:lnTo>
                <a:lnTo>
                  <a:pt x="593" y="76"/>
                </a:lnTo>
                <a:lnTo>
                  <a:pt x="593" y="77"/>
                </a:lnTo>
                <a:lnTo>
                  <a:pt x="593" y="79"/>
                </a:lnTo>
                <a:lnTo>
                  <a:pt x="593" y="80"/>
                </a:lnTo>
                <a:lnTo>
                  <a:pt x="594" y="80"/>
                </a:lnTo>
                <a:lnTo>
                  <a:pt x="594" y="79"/>
                </a:lnTo>
                <a:lnTo>
                  <a:pt x="595" y="79"/>
                </a:lnTo>
                <a:lnTo>
                  <a:pt x="596" y="79"/>
                </a:lnTo>
                <a:lnTo>
                  <a:pt x="596" y="77"/>
                </a:lnTo>
                <a:lnTo>
                  <a:pt x="596" y="76"/>
                </a:lnTo>
                <a:lnTo>
                  <a:pt x="595" y="76"/>
                </a:lnTo>
                <a:lnTo>
                  <a:pt x="595" y="75"/>
                </a:lnTo>
                <a:lnTo>
                  <a:pt x="595" y="73"/>
                </a:lnTo>
                <a:lnTo>
                  <a:pt x="596" y="73"/>
                </a:lnTo>
                <a:lnTo>
                  <a:pt x="596" y="72"/>
                </a:lnTo>
                <a:lnTo>
                  <a:pt x="596" y="71"/>
                </a:lnTo>
                <a:lnTo>
                  <a:pt x="596" y="69"/>
                </a:lnTo>
                <a:lnTo>
                  <a:pt x="595" y="68"/>
                </a:lnTo>
                <a:lnTo>
                  <a:pt x="596" y="68"/>
                </a:lnTo>
                <a:lnTo>
                  <a:pt x="596" y="69"/>
                </a:lnTo>
                <a:lnTo>
                  <a:pt x="598" y="69"/>
                </a:lnTo>
                <a:lnTo>
                  <a:pt x="598" y="71"/>
                </a:lnTo>
                <a:lnTo>
                  <a:pt x="598" y="72"/>
                </a:lnTo>
                <a:lnTo>
                  <a:pt x="598" y="73"/>
                </a:lnTo>
                <a:lnTo>
                  <a:pt x="599" y="75"/>
                </a:lnTo>
                <a:lnTo>
                  <a:pt x="599" y="76"/>
                </a:lnTo>
                <a:lnTo>
                  <a:pt x="600" y="76"/>
                </a:lnTo>
                <a:lnTo>
                  <a:pt x="604" y="77"/>
                </a:lnTo>
                <a:lnTo>
                  <a:pt x="606" y="77"/>
                </a:lnTo>
                <a:lnTo>
                  <a:pt x="607" y="77"/>
                </a:lnTo>
                <a:lnTo>
                  <a:pt x="608" y="77"/>
                </a:lnTo>
                <a:lnTo>
                  <a:pt x="610" y="77"/>
                </a:lnTo>
                <a:lnTo>
                  <a:pt x="611" y="77"/>
                </a:lnTo>
                <a:lnTo>
                  <a:pt x="612" y="79"/>
                </a:lnTo>
                <a:lnTo>
                  <a:pt x="613" y="80"/>
                </a:lnTo>
                <a:lnTo>
                  <a:pt x="615" y="81"/>
                </a:lnTo>
                <a:lnTo>
                  <a:pt x="616" y="82"/>
                </a:lnTo>
                <a:lnTo>
                  <a:pt x="616" y="86"/>
                </a:lnTo>
                <a:lnTo>
                  <a:pt x="616" y="88"/>
                </a:lnTo>
                <a:lnTo>
                  <a:pt x="616" y="90"/>
                </a:lnTo>
                <a:lnTo>
                  <a:pt x="616" y="92"/>
                </a:lnTo>
                <a:lnTo>
                  <a:pt x="616" y="93"/>
                </a:lnTo>
                <a:lnTo>
                  <a:pt x="617" y="93"/>
                </a:lnTo>
                <a:lnTo>
                  <a:pt x="617" y="94"/>
                </a:lnTo>
                <a:lnTo>
                  <a:pt x="619" y="93"/>
                </a:lnTo>
                <a:lnTo>
                  <a:pt x="620" y="93"/>
                </a:lnTo>
                <a:lnTo>
                  <a:pt x="621" y="93"/>
                </a:lnTo>
                <a:lnTo>
                  <a:pt x="623" y="93"/>
                </a:lnTo>
                <a:lnTo>
                  <a:pt x="624" y="93"/>
                </a:lnTo>
                <a:lnTo>
                  <a:pt x="624" y="94"/>
                </a:lnTo>
                <a:lnTo>
                  <a:pt x="625" y="94"/>
                </a:lnTo>
                <a:lnTo>
                  <a:pt x="625" y="96"/>
                </a:lnTo>
                <a:lnTo>
                  <a:pt x="627" y="96"/>
                </a:lnTo>
                <a:lnTo>
                  <a:pt x="627" y="97"/>
                </a:lnTo>
                <a:lnTo>
                  <a:pt x="628" y="97"/>
                </a:lnTo>
                <a:lnTo>
                  <a:pt x="628" y="98"/>
                </a:lnTo>
                <a:lnTo>
                  <a:pt x="629" y="99"/>
                </a:lnTo>
                <a:lnTo>
                  <a:pt x="630" y="101"/>
                </a:lnTo>
                <a:lnTo>
                  <a:pt x="632" y="102"/>
                </a:lnTo>
                <a:lnTo>
                  <a:pt x="632" y="103"/>
                </a:lnTo>
                <a:lnTo>
                  <a:pt x="633" y="103"/>
                </a:lnTo>
                <a:lnTo>
                  <a:pt x="633" y="105"/>
                </a:lnTo>
                <a:lnTo>
                  <a:pt x="634" y="105"/>
                </a:lnTo>
                <a:lnTo>
                  <a:pt x="636" y="105"/>
                </a:lnTo>
                <a:lnTo>
                  <a:pt x="637" y="103"/>
                </a:lnTo>
                <a:lnTo>
                  <a:pt x="638" y="103"/>
                </a:lnTo>
                <a:lnTo>
                  <a:pt x="640" y="103"/>
                </a:lnTo>
                <a:lnTo>
                  <a:pt x="640" y="105"/>
                </a:lnTo>
                <a:lnTo>
                  <a:pt x="641" y="105"/>
                </a:lnTo>
                <a:lnTo>
                  <a:pt x="641" y="106"/>
                </a:lnTo>
                <a:lnTo>
                  <a:pt x="642" y="106"/>
                </a:lnTo>
                <a:lnTo>
                  <a:pt x="642" y="107"/>
                </a:lnTo>
                <a:lnTo>
                  <a:pt x="645" y="109"/>
                </a:lnTo>
                <a:lnTo>
                  <a:pt x="646" y="107"/>
                </a:lnTo>
                <a:lnTo>
                  <a:pt x="648" y="109"/>
                </a:lnTo>
                <a:lnTo>
                  <a:pt x="649" y="110"/>
                </a:lnTo>
                <a:lnTo>
                  <a:pt x="651" y="111"/>
                </a:lnTo>
                <a:lnTo>
                  <a:pt x="651" y="113"/>
                </a:lnTo>
                <a:lnTo>
                  <a:pt x="653" y="113"/>
                </a:lnTo>
                <a:lnTo>
                  <a:pt x="653" y="114"/>
                </a:lnTo>
                <a:lnTo>
                  <a:pt x="654" y="115"/>
                </a:lnTo>
                <a:lnTo>
                  <a:pt x="654" y="116"/>
                </a:lnTo>
                <a:lnTo>
                  <a:pt x="654" y="118"/>
                </a:lnTo>
                <a:lnTo>
                  <a:pt x="654" y="119"/>
                </a:lnTo>
                <a:lnTo>
                  <a:pt x="655" y="119"/>
                </a:lnTo>
                <a:lnTo>
                  <a:pt x="657" y="120"/>
                </a:lnTo>
                <a:lnTo>
                  <a:pt x="658" y="122"/>
                </a:lnTo>
                <a:lnTo>
                  <a:pt x="659" y="122"/>
                </a:lnTo>
                <a:lnTo>
                  <a:pt x="661" y="123"/>
                </a:lnTo>
                <a:lnTo>
                  <a:pt x="662" y="124"/>
                </a:lnTo>
                <a:lnTo>
                  <a:pt x="663" y="126"/>
                </a:lnTo>
                <a:lnTo>
                  <a:pt x="665" y="126"/>
                </a:lnTo>
                <a:lnTo>
                  <a:pt x="666" y="127"/>
                </a:lnTo>
                <a:lnTo>
                  <a:pt x="668" y="128"/>
                </a:lnTo>
                <a:lnTo>
                  <a:pt x="668" y="130"/>
                </a:lnTo>
                <a:lnTo>
                  <a:pt x="667" y="131"/>
                </a:lnTo>
                <a:lnTo>
                  <a:pt x="666" y="131"/>
                </a:lnTo>
                <a:lnTo>
                  <a:pt x="665" y="131"/>
                </a:lnTo>
                <a:lnTo>
                  <a:pt x="665" y="132"/>
                </a:lnTo>
                <a:lnTo>
                  <a:pt x="663" y="134"/>
                </a:lnTo>
                <a:lnTo>
                  <a:pt x="666" y="135"/>
                </a:lnTo>
                <a:lnTo>
                  <a:pt x="667" y="137"/>
                </a:lnTo>
                <a:lnTo>
                  <a:pt x="667" y="139"/>
                </a:lnTo>
                <a:lnTo>
                  <a:pt x="667" y="140"/>
                </a:lnTo>
                <a:lnTo>
                  <a:pt x="668" y="140"/>
                </a:lnTo>
                <a:lnTo>
                  <a:pt x="670" y="140"/>
                </a:lnTo>
                <a:lnTo>
                  <a:pt x="670" y="139"/>
                </a:lnTo>
                <a:lnTo>
                  <a:pt x="671" y="140"/>
                </a:lnTo>
                <a:lnTo>
                  <a:pt x="672" y="140"/>
                </a:lnTo>
                <a:lnTo>
                  <a:pt x="672" y="141"/>
                </a:lnTo>
                <a:lnTo>
                  <a:pt x="671" y="141"/>
                </a:lnTo>
                <a:lnTo>
                  <a:pt x="670" y="141"/>
                </a:lnTo>
                <a:lnTo>
                  <a:pt x="668" y="141"/>
                </a:lnTo>
                <a:lnTo>
                  <a:pt x="668" y="143"/>
                </a:lnTo>
                <a:lnTo>
                  <a:pt x="668" y="144"/>
                </a:lnTo>
                <a:lnTo>
                  <a:pt x="668" y="145"/>
                </a:lnTo>
                <a:lnTo>
                  <a:pt x="670" y="145"/>
                </a:lnTo>
                <a:lnTo>
                  <a:pt x="671" y="147"/>
                </a:lnTo>
                <a:lnTo>
                  <a:pt x="672" y="145"/>
                </a:lnTo>
                <a:lnTo>
                  <a:pt x="674" y="145"/>
                </a:lnTo>
                <a:lnTo>
                  <a:pt x="675" y="145"/>
                </a:lnTo>
                <a:lnTo>
                  <a:pt x="676" y="144"/>
                </a:lnTo>
                <a:lnTo>
                  <a:pt x="684" y="144"/>
                </a:lnTo>
                <a:lnTo>
                  <a:pt x="684" y="148"/>
                </a:lnTo>
                <a:lnTo>
                  <a:pt x="683" y="148"/>
                </a:lnTo>
                <a:lnTo>
                  <a:pt x="683" y="151"/>
                </a:lnTo>
                <a:lnTo>
                  <a:pt x="680" y="153"/>
                </a:lnTo>
                <a:lnTo>
                  <a:pt x="680" y="154"/>
                </a:lnTo>
                <a:lnTo>
                  <a:pt x="680" y="157"/>
                </a:lnTo>
                <a:lnTo>
                  <a:pt x="679" y="161"/>
                </a:lnTo>
                <a:lnTo>
                  <a:pt x="676" y="162"/>
                </a:lnTo>
                <a:lnTo>
                  <a:pt x="674" y="164"/>
                </a:lnTo>
                <a:lnTo>
                  <a:pt x="674" y="165"/>
                </a:lnTo>
                <a:lnTo>
                  <a:pt x="675" y="165"/>
                </a:lnTo>
                <a:lnTo>
                  <a:pt x="675" y="166"/>
                </a:lnTo>
                <a:lnTo>
                  <a:pt x="671" y="170"/>
                </a:lnTo>
                <a:lnTo>
                  <a:pt x="670" y="174"/>
                </a:lnTo>
                <a:lnTo>
                  <a:pt x="670" y="177"/>
                </a:lnTo>
                <a:lnTo>
                  <a:pt x="670" y="178"/>
                </a:lnTo>
                <a:lnTo>
                  <a:pt x="670" y="179"/>
                </a:lnTo>
                <a:lnTo>
                  <a:pt x="671" y="182"/>
                </a:lnTo>
                <a:lnTo>
                  <a:pt x="671" y="185"/>
                </a:lnTo>
                <a:lnTo>
                  <a:pt x="674" y="186"/>
                </a:lnTo>
                <a:lnTo>
                  <a:pt x="676" y="190"/>
                </a:lnTo>
                <a:lnTo>
                  <a:pt x="678" y="191"/>
                </a:lnTo>
                <a:lnTo>
                  <a:pt x="679" y="191"/>
                </a:lnTo>
                <a:lnTo>
                  <a:pt x="682" y="192"/>
                </a:lnTo>
                <a:lnTo>
                  <a:pt x="684" y="195"/>
                </a:lnTo>
                <a:lnTo>
                  <a:pt x="687" y="196"/>
                </a:lnTo>
                <a:lnTo>
                  <a:pt x="687" y="198"/>
                </a:lnTo>
                <a:lnTo>
                  <a:pt x="688" y="198"/>
                </a:lnTo>
                <a:lnTo>
                  <a:pt x="689" y="199"/>
                </a:lnTo>
                <a:lnTo>
                  <a:pt x="691" y="199"/>
                </a:lnTo>
                <a:lnTo>
                  <a:pt x="692" y="199"/>
                </a:lnTo>
                <a:lnTo>
                  <a:pt x="693" y="200"/>
                </a:lnTo>
                <a:lnTo>
                  <a:pt x="692" y="202"/>
                </a:lnTo>
                <a:lnTo>
                  <a:pt x="695" y="202"/>
                </a:lnTo>
                <a:lnTo>
                  <a:pt x="696" y="203"/>
                </a:lnTo>
                <a:lnTo>
                  <a:pt x="699" y="203"/>
                </a:lnTo>
                <a:lnTo>
                  <a:pt x="699" y="204"/>
                </a:lnTo>
                <a:lnTo>
                  <a:pt x="700" y="204"/>
                </a:lnTo>
                <a:lnTo>
                  <a:pt x="701" y="204"/>
                </a:lnTo>
                <a:lnTo>
                  <a:pt x="704" y="204"/>
                </a:lnTo>
                <a:lnTo>
                  <a:pt x="705" y="206"/>
                </a:lnTo>
                <a:lnTo>
                  <a:pt x="704" y="207"/>
                </a:lnTo>
                <a:lnTo>
                  <a:pt x="701" y="207"/>
                </a:lnTo>
                <a:lnTo>
                  <a:pt x="699" y="207"/>
                </a:lnTo>
                <a:lnTo>
                  <a:pt x="697" y="206"/>
                </a:lnTo>
                <a:lnTo>
                  <a:pt x="695" y="204"/>
                </a:lnTo>
                <a:lnTo>
                  <a:pt x="693" y="204"/>
                </a:lnTo>
                <a:lnTo>
                  <a:pt x="692" y="204"/>
                </a:lnTo>
                <a:lnTo>
                  <a:pt x="689" y="204"/>
                </a:lnTo>
                <a:lnTo>
                  <a:pt x="688" y="203"/>
                </a:lnTo>
                <a:lnTo>
                  <a:pt x="687" y="203"/>
                </a:lnTo>
                <a:lnTo>
                  <a:pt x="684" y="203"/>
                </a:lnTo>
                <a:lnTo>
                  <a:pt x="684" y="202"/>
                </a:lnTo>
                <a:lnTo>
                  <a:pt x="679" y="202"/>
                </a:lnTo>
                <a:lnTo>
                  <a:pt x="678" y="200"/>
                </a:lnTo>
                <a:lnTo>
                  <a:pt x="675" y="200"/>
                </a:lnTo>
                <a:lnTo>
                  <a:pt x="674" y="200"/>
                </a:lnTo>
                <a:lnTo>
                  <a:pt x="671" y="200"/>
                </a:lnTo>
                <a:lnTo>
                  <a:pt x="667" y="200"/>
                </a:lnTo>
                <a:lnTo>
                  <a:pt x="667" y="199"/>
                </a:lnTo>
                <a:lnTo>
                  <a:pt x="661" y="199"/>
                </a:lnTo>
                <a:lnTo>
                  <a:pt x="657" y="199"/>
                </a:lnTo>
                <a:lnTo>
                  <a:pt x="655" y="199"/>
                </a:lnTo>
                <a:lnTo>
                  <a:pt x="653" y="199"/>
                </a:lnTo>
                <a:lnTo>
                  <a:pt x="653" y="198"/>
                </a:lnTo>
                <a:lnTo>
                  <a:pt x="646" y="198"/>
                </a:lnTo>
                <a:lnTo>
                  <a:pt x="646" y="196"/>
                </a:lnTo>
                <a:lnTo>
                  <a:pt x="640" y="196"/>
                </a:lnTo>
                <a:lnTo>
                  <a:pt x="638" y="196"/>
                </a:lnTo>
                <a:lnTo>
                  <a:pt x="630" y="196"/>
                </a:lnTo>
                <a:lnTo>
                  <a:pt x="628" y="196"/>
                </a:lnTo>
                <a:lnTo>
                  <a:pt x="628" y="195"/>
                </a:lnTo>
                <a:lnTo>
                  <a:pt x="623" y="195"/>
                </a:lnTo>
                <a:lnTo>
                  <a:pt x="621" y="195"/>
                </a:lnTo>
                <a:lnTo>
                  <a:pt x="615" y="195"/>
                </a:lnTo>
                <a:lnTo>
                  <a:pt x="613" y="195"/>
                </a:lnTo>
                <a:lnTo>
                  <a:pt x="606" y="195"/>
                </a:lnTo>
                <a:lnTo>
                  <a:pt x="604" y="194"/>
                </a:lnTo>
                <a:lnTo>
                  <a:pt x="587" y="194"/>
                </a:lnTo>
                <a:lnTo>
                  <a:pt x="585" y="194"/>
                </a:lnTo>
                <a:lnTo>
                  <a:pt x="585" y="192"/>
                </a:lnTo>
                <a:lnTo>
                  <a:pt x="578" y="192"/>
                </a:lnTo>
                <a:lnTo>
                  <a:pt x="572" y="192"/>
                </a:lnTo>
                <a:lnTo>
                  <a:pt x="570" y="192"/>
                </a:lnTo>
                <a:lnTo>
                  <a:pt x="566" y="192"/>
                </a:lnTo>
                <a:lnTo>
                  <a:pt x="565" y="191"/>
                </a:lnTo>
                <a:lnTo>
                  <a:pt x="564" y="191"/>
                </a:lnTo>
                <a:lnTo>
                  <a:pt x="562" y="192"/>
                </a:lnTo>
                <a:lnTo>
                  <a:pt x="561" y="191"/>
                </a:lnTo>
                <a:lnTo>
                  <a:pt x="558" y="191"/>
                </a:lnTo>
                <a:lnTo>
                  <a:pt x="558" y="192"/>
                </a:lnTo>
                <a:lnTo>
                  <a:pt x="536" y="192"/>
                </a:lnTo>
                <a:lnTo>
                  <a:pt x="535" y="191"/>
                </a:lnTo>
                <a:lnTo>
                  <a:pt x="530" y="191"/>
                </a:lnTo>
                <a:lnTo>
                  <a:pt x="528" y="192"/>
                </a:lnTo>
                <a:lnTo>
                  <a:pt x="527" y="192"/>
                </a:lnTo>
                <a:lnTo>
                  <a:pt x="522" y="192"/>
                </a:lnTo>
                <a:lnTo>
                  <a:pt x="515" y="192"/>
                </a:lnTo>
                <a:lnTo>
                  <a:pt x="515" y="194"/>
                </a:lnTo>
                <a:lnTo>
                  <a:pt x="513" y="194"/>
                </a:lnTo>
                <a:lnTo>
                  <a:pt x="511" y="194"/>
                </a:lnTo>
                <a:lnTo>
                  <a:pt x="501" y="194"/>
                </a:lnTo>
                <a:lnTo>
                  <a:pt x="501" y="195"/>
                </a:lnTo>
                <a:lnTo>
                  <a:pt x="494" y="195"/>
                </a:lnTo>
                <a:lnTo>
                  <a:pt x="493" y="195"/>
                </a:lnTo>
                <a:lnTo>
                  <a:pt x="492" y="196"/>
                </a:lnTo>
                <a:lnTo>
                  <a:pt x="490" y="196"/>
                </a:lnTo>
                <a:lnTo>
                  <a:pt x="488" y="196"/>
                </a:lnTo>
                <a:lnTo>
                  <a:pt x="486" y="196"/>
                </a:lnTo>
                <a:lnTo>
                  <a:pt x="485" y="198"/>
                </a:lnTo>
                <a:lnTo>
                  <a:pt x="483" y="198"/>
                </a:lnTo>
                <a:lnTo>
                  <a:pt x="481" y="198"/>
                </a:lnTo>
                <a:lnTo>
                  <a:pt x="481" y="199"/>
                </a:lnTo>
                <a:lnTo>
                  <a:pt x="476" y="199"/>
                </a:lnTo>
                <a:lnTo>
                  <a:pt x="475" y="199"/>
                </a:lnTo>
                <a:lnTo>
                  <a:pt x="473" y="199"/>
                </a:lnTo>
                <a:lnTo>
                  <a:pt x="473" y="200"/>
                </a:lnTo>
                <a:lnTo>
                  <a:pt x="472" y="200"/>
                </a:lnTo>
                <a:lnTo>
                  <a:pt x="471" y="200"/>
                </a:lnTo>
                <a:lnTo>
                  <a:pt x="469" y="200"/>
                </a:lnTo>
                <a:lnTo>
                  <a:pt x="467" y="200"/>
                </a:lnTo>
                <a:lnTo>
                  <a:pt x="467" y="202"/>
                </a:lnTo>
                <a:lnTo>
                  <a:pt x="466" y="202"/>
                </a:lnTo>
                <a:lnTo>
                  <a:pt x="463" y="202"/>
                </a:lnTo>
                <a:lnTo>
                  <a:pt x="463" y="203"/>
                </a:lnTo>
                <a:lnTo>
                  <a:pt x="462" y="203"/>
                </a:lnTo>
                <a:lnTo>
                  <a:pt x="459" y="203"/>
                </a:lnTo>
                <a:lnTo>
                  <a:pt x="456" y="203"/>
                </a:lnTo>
                <a:lnTo>
                  <a:pt x="455" y="204"/>
                </a:lnTo>
                <a:lnTo>
                  <a:pt x="449" y="211"/>
                </a:lnTo>
                <a:lnTo>
                  <a:pt x="447" y="211"/>
                </a:lnTo>
                <a:lnTo>
                  <a:pt x="446" y="212"/>
                </a:lnTo>
                <a:lnTo>
                  <a:pt x="443" y="213"/>
                </a:lnTo>
                <a:lnTo>
                  <a:pt x="439" y="215"/>
                </a:lnTo>
                <a:lnTo>
                  <a:pt x="438" y="215"/>
                </a:lnTo>
                <a:lnTo>
                  <a:pt x="437" y="215"/>
                </a:lnTo>
                <a:lnTo>
                  <a:pt x="437" y="216"/>
                </a:lnTo>
                <a:lnTo>
                  <a:pt x="434" y="216"/>
                </a:lnTo>
                <a:lnTo>
                  <a:pt x="434" y="215"/>
                </a:lnTo>
                <a:lnTo>
                  <a:pt x="432" y="215"/>
                </a:lnTo>
                <a:lnTo>
                  <a:pt x="432" y="216"/>
                </a:lnTo>
                <a:lnTo>
                  <a:pt x="429" y="216"/>
                </a:lnTo>
                <a:lnTo>
                  <a:pt x="425" y="216"/>
                </a:lnTo>
                <a:lnTo>
                  <a:pt x="425" y="217"/>
                </a:lnTo>
                <a:lnTo>
                  <a:pt x="422" y="217"/>
                </a:lnTo>
                <a:lnTo>
                  <a:pt x="421" y="217"/>
                </a:lnTo>
                <a:lnTo>
                  <a:pt x="416" y="217"/>
                </a:lnTo>
                <a:lnTo>
                  <a:pt x="416" y="219"/>
                </a:lnTo>
                <a:lnTo>
                  <a:pt x="414" y="219"/>
                </a:lnTo>
                <a:lnTo>
                  <a:pt x="412" y="216"/>
                </a:lnTo>
                <a:lnTo>
                  <a:pt x="412" y="213"/>
                </a:lnTo>
                <a:lnTo>
                  <a:pt x="412" y="217"/>
                </a:lnTo>
                <a:lnTo>
                  <a:pt x="412" y="219"/>
                </a:lnTo>
                <a:lnTo>
                  <a:pt x="412" y="220"/>
                </a:lnTo>
                <a:lnTo>
                  <a:pt x="409" y="220"/>
                </a:lnTo>
                <a:lnTo>
                  <a:pt x="408" y="223"/>
                </a:lnTo>
                <a:lnTo>
                  <a:pt x="404" y="224"/>
                </a:lnTo>
                <a:lnTo>
                  <a:pt x="401" y="225"/>
                </a:lnTo>
                <a:lnTo>
                  <a:pt x="399" y="226"/>
                </a:lnTo>
                <a:lnTo>
                  <a:pt x="397" y="226"/>
                </a:lnTo>
                <a:lnTo>
                  <a:pt x="396" y="228"/>
                </a:lnTo>
                <a:lnTo>
                  <a:pt x="395" y="228"/>
                </a:lnTo>
                <a:lnTo>
                  <a:pt x="394" y="229"/>
                </a:lnTo>
                <a:lnTo>
                  <a:pt x="390" y="229"/>
                </a:lnTo>
                <a:lnTo>
                  <a:pt x="387" y="232"/>
                </a:lnTo>
                <a:lnTo>
                  <a:pt x="384" y="236"/>
                </a:lnTo>
                <a:lnTo>
                  <a:pt x="383" y="238"/>
                </a:lnTo>
                <a:lnTo>
                  <a:pt x="382" y="238"/>
                </a:lnTo>
                <a:lnTo>
                  <a:pt x="380" y="240"/>
                </a:lnTo>
                <a:lnTo>
                  <a:pt x="379" y="240"/>
                </a:lnTo>
                <a:lnTo>
                  <a:pt x="378" y="240"/>
                </a:lnTo>
                <a:lnTo>
                  <a:pt x="377" y="241"/>
                </a:lnTo>
                <a:lnTo>
                  <a:pt x="375" y="241"/>
                </a:lnTo>
                <a:lnTo>
                  <a:pt x="371" y="242"/>
                </a:lnTo>
                <a:lnTo>
                  <a:pt x="370" y="242"/>
                </a:lnTo>
                <a:lnTo>
                  <a:pt x="369" y="243"/>
                </a:lnTo>
                <a:lnTo>
                  <a:pt x="367" y="243"/>
                </a:lnTo>
                <a:lnTo>
                  <a:pt x="366" y="245"/>
                </a:lnTo>
                <a:lnTo>
                  <a:pt x="363" y="245"/>
                </a:lnTo>
                <a:lnTo>
                  <a:pt x="362" y="245"/>
                </a:lnTo>
                <a:lnTo>
                  <a:pt x="361" y="245"/>
                </a:lnTo>
                <a:lnTo>
                  <a:pt x="360" y="245"/>
                </a:lnTo>
                <a:lnTo>
                  <a:pt x="360" y="246"/>
                </a:lnTo>
                <a:lnTo>
                  <a:pt x="357" y="246"/>
                </a:lnTo>
                <a:lnTo>
                  <a:pt x="354" y="246"/>
                </a:lnTo>
                <a:lnTo>
                  <a:pt x="353" y="246"/>
                </a:lnTo>
                <a:lnTo>
                  <a:pt x="352" y="246"/>
                </a:lnTo>
                <a:lnTo>
                  <a:pt x="349" y="247"/>
                </a:lnTo>
                <a:lnTo>
                  <a:pt x="348" y="249"/>
                </a:lnTo>
                <a:lnTo>
                  <a:pt x="341" y="254"/>
                </a:lnTo>
                <a:lnTo>
                  <a:pt x="340" y="257"/>
                </a:lnTo>
                <a:lnTo>
                  <a:pt x="336" y="258"/>
                </a:lnTo>
                <a:lnTo>
                  <a:pt x="335" y="259"/>
                </a:lnTo>
                <a:lnTo>
                  <a:pt x="335" y="260"/>
                </a:lnTo>
                <a:lnTo>
                  <a:pt x="333" y="262"/>
                </a:lnTo>
                <a:lnTo>
                  <a:pt x="333" y="263"/>
                </a:lnTo>
                <a:lnTo>
                  <a:pt x="333" y="267"/>
                </a:lnTo>
                <a:lnTo>
                  <a:pt x="331" y="268"/>
                </a:lnTo>
                <a:lnTo>
                  <a:pt x="328" y="268"/>
                </a:lnTo>
                <a:lnTo>
                  <a:pt x="328" y="270"/>
                </a:lnTo>
                <a:lnTo>
                  <a:pt x="324" y="274"/>
                </a:lnTo>
                <a:lnTo>
                  <a:pt x="324" y="275"/>
                </a:lnTo>
                <a:lnTo>
                  <a:pt x="323" y="276"/>
                </a:lnTo>
                <a:lnTo>
                  <a:pt x="322" y="276"/>
                </a:lnTo>
                <a:lnTo>
                  <a:pt x="322" y="278"/>
                </a:lnTo>
                <a:lnTo>
                  <a:pt x="320" y="278"/>
                </a:lnTo>
                <a:lnTo>
                  <a:pt x="318" y="279"/>
                </a:lnTo>
                <a:lnTo>
                  <a:pt x="314" y="280"/>
                </a:lnTo>
                <a:lnTo>
                  <a:pt x="312" y="281"/>
                </a:lnTo>
                <a:lnTo>
                  <a:pt x="311" y="284"/>
                </a:lnTo>
                <a:lnTo>
                  <a:pt x="308" y="287"/>
                </a:lnTo>
                <a:lnTo>
                  <a:pt x="308" y="288"/>
                </a:lnTo>
                <a:lnTo>
                  <a:pt x="306" y="288"/>
                </a:lnTo>
                <a:lnTo>
                  <a:pt x="303" y="288"/>
                </a:lnTo>
                <a:lnTo>
                  <a:pt x="299" y="291"/>
                </a:lnTo>
                <a:lnTo>
                  <a:pt x="297" y="292"/>
                </a:lnTo>
                <a:lnTo>
                  <a:pt x="294" y="293"/>
                </a:lnTo>
                <a:lnTo>
                  <a:pt x="293" y="295"/>
                </a:lnTo>
                <a:lnTo>
                  <a:pt x="289" y="295"/>
                </a:lnTo>
                <a:lnTo>
                  <a:pt x="288" y="295"/>
                </a:lnTo>
                <a:lnTo>
                  <a:pt x="286" y="295"/>
                </a:lnTo>
                <a:lnTo>
                  <a:pt x="285" y="295"/>
                </a:lnTo>
                <a:lnTo>
                  <a:pt x="282" y="295"/>
                </a:lnTo>
                <a:lnTo>
                  <a:pt x="282" y="296"/>
                </a:lnTo>
                <a:lnTo>
                  <a:pt x="278" y="296"/>
                </a:lnTo>
                <a:lnTo>
                  <a:pt x="277" y="296"/>
                </a:lnTo>
                <a:lnTo>
                  <a:pt x="276" y="297"/>
                </a:lnTo>
                <a:lnTo>
                  <a:pt x="274" y="297"/>
                </a:lnTo>
                <a:lnTo>
                  <a:pt x="274" y="298"/>
                </a:lnTo>
                <a:lnTo>
                  <a:pt x="273" y="298"/>
                </a:lnTo>
                <a:lnTo>
                  <a:pt x="270" y="298"/>
                </a:lnTo>
                <a:lnTo>
                  <a:pt x="269" y="301"/>
                </a:lnTo>
                <a:lnTo>
                  <a:pt x="267" y="304"/>
                </a:lnTo>
                <a:lnTo>
                  <a:pt x="265" y="304"/>
                </a:lnTo>
                <a:lnTo>
                  <a:pt x="260" y="308"/>
                </a:lnTo>
                <a:lnTo>
                  <a:pt x="259" y="309"/>
                </a:lnTo>
                <a:lnTo>
                  <a:pt x="257" y="309"/>
                </a:lnTo>
                <a:lnTo>
                  <a:pt x="252" y="313"/>
                </a:lnTo>
                <a:lnTo>
                  <a:pt x="251" y="313"/>
                </a:lnTo>
                <a:lnTo>
                  <a:pt x="248" y="314"/>
                </a:lnTo>
                <a:lnTo>
                  <a:pt x="243" y="318"/>
                </a:lnTo>
                <a:lnTo>
                  <a:pt x="240" y="319"/>
                </a:lnTo>
                <a:lnTo>
                  <a:pt x="238" y="319"/>
                </a:lnTo>
                <a:lnTo>
                  <a:pt x="235" y="322"/>
                </a:lnTo>
                <a:lnTo>
                  <a:pt x="229" y="325"/>
                </a:lnTo>
                <a:lnTo>
                  <a:pt x="227" y="325"/>
                </a:lnTo>
                <a:lnTo>
                  <a:pt x="226" y="325"/>
                </a:lnTo>
                <a:lnTo>
                  <a:pt x="225" y="325"/>
                </a:lnTo>
                <a:lnTo>
                  <a:pt x="219" y="326"/>
                </a:lnTo>
                <a:lnTo>
                  <a:pt x="218" y="326"/>
                </a:lnTo>
                <a:lnTo>
                  <a:pt x="217" y="326"/>
                </a:lnTo>
                <a:lnTo>
                  <a:pt x="212" y="329"/>
                </a:lnTo>
                <a:lnTo>
                  <a:pt x="210" y="330"/>
                </a:lnTo>
                <a:lnTo>
                  <a:pt x="209" y="330"/>
                </a:lnTo>
                <a:lnTo>
                  <a:pt x="206" y="331"/>
                </a:lnTo>
                <a:lnTo>
                  <a:pt x="204" y="331"/>
                </a:lnTo>
                <a:lnTo>
                  <a:pt x="201" y="331"/>
                </a:lnTo>
                <a:lnTo>
                  <a:pt x="198" y="332"/>
                </a:lnTo>
                <a:lnTo>
                  <a:pt x="197" y="334"/>
                </a:lnTo>
                <a:lnTo>
                  <a:pt x="193" y="334"/>
                </a:lnTo>
                <a:lnTo>
                  <a:pt x="192" y="334"/>
                </a:lnTo>
                <a:lnTo>
                  <a:pt x="189" y="334"/>
                </a:lnTo>
                <a:lnTo>
                  <a:pt x="188" y="336"/>
                </a:lnTo>
                <a:lnTo>
                  <a:pt x="187" y="336"/>
                </a:lnTo>
                <a:lnTo>
                  <a:pt x="185" y="336"/>
                </a:lnTo>
                <a:lnTo>
                  <a:pt x="183" y="339"/>
                </a:lnTo>
                <a:lnTo>
                  <a:pt x="181" y="339"/>
                </a:lnTo>
                <a:lnTo>
                  <a:pt x="181" y="340"/>
                </a:lnTo>
                <a:lnTo>
                  <a:pt x="180" y="343"/>
                </a:lnTo>
                <a:lnTo>
                  <a:pt x="179" y="344"/>
                </a:lnTo>
                <a:lnTo>
                  <a:pt x="175" y="344"/>
                </a:lnTo>
                <a:lnTo>
                  <a:pt x="175" y="343"/>
                </a:lnTo>
                <a:lnTo>
                  <a:pt x="174" y="343"/>
                </a:lnTo>
                <a:lnTo>
                  <a:pt x="172" y="344"/>
                </a:lnTo>
                <a:lnTo>
                  <a:pt x="170" y="344"/>
                </a:lnTo>
                <a:lnTo>
                  <a:pt x="168" y="344"/>
                </a:lnTo>
                <a:lnTo>
                  <a:pt x="166" y="346"/>
                </a:lnTo>
                <a:lnTo>
                  <a:pt x="163" y="346"/>
                </a:lnTo>
                <a:lnTo>
                  <a:pt x="161" y="346"/>
                </a:lnTo>
                <a:lnTo>
                  <a:pt x="161" y="347"/>
                </a:lnTo>
                <a:lnTo>
                  <a:pt x="155" y="347"/>
                </a:lnTo>
                <a:lnTo>
                  <a:pt x="155" y="348"/>
                </a:lnTo>
                <a:lnTo>
                  <a:pt x="151" y="348"/>
                </a:lnTo>
                <a:lnTo>
                  <a:pt x="150" y="350"/>
                </a:lnTo>
                <a:lnTo>
                  <a:pt x="149" y="350"/>
                </a:lnTo>
                <a:lnTo>
                  <a:pt x="147" y="350"/>
                </a:lnTo>
                <a:lnTo>
                  <a:pt x="141" y="350"/>
                </a:lnTo>
                <a:lnTo>
                  <a:pt x="141" y="351"/>
                </a:lnTo>
                <a:lnTo>
                  <a:pt x="138" y="351"/>
                </a:lnTo>
                <a:lnTo>
                  <a:pt x="137" y="351"/>
                </a:lnTo>
                <a:lnTo>
                  <a:pt x="136" y="351"/>
                </a:lnTo>
                <a:lnTo>
                  <a:pt x="136" y="352"/>
                </a:lnTo>
                <a:lnTo>
                  <a:pt x="133" y="352"/>
                </a:lnTo>
                <a:lnTo>
                  <a:pt x="132" y="352"/>
                </a:lnTo>
                <a:lnTo>
                  <a:pt x="130" y="352"/>
                </a:lnTo>
                <a:lnTo>
                  <a:pt x="129" y="353"/>
                </a:lnTo>
                <a:lnTo>
                  <a:pt x="125" y="353"/>
                </a:lnTo>
                <a:lnTo>
                  <a:pt x="123" y="353"/>
                </a:lnTo>
                <a:lnTo>
                  <a:pt x="123" y="355"/>
                </a:lnTo>
                <a:lnTo>
                  <a:pt x="121" y="355"/>
                </a:lnTo>
                <a:lnTo>
                  <a:pt x="120" y="355"/>
                </a:lnTo>
                <a:lnTo>
                  <a:pt x="119" y="355"/>
                </a:lnTo>
                <a:lnTo>
                  <a:pt x="117" y="356"/>
                </a:lnTo>
                <a:lnTo>
                  <a:pt x="115" y="356"/>
                </a:lnTo>
                <a:lnTo>
                  <a:pt x="112" y="356"/>
                </a:lnTo>
                <a:lnTo>
                  <a:pt x="111" y="357"/>
                </a:lnTo>
                <a:lnTo>
                  <a:pt x="109" y="357"/>
                </a:lnTo>
                <a:lnTo>
                  <a:pt x="108" y="357"/>
                </a:lnTo>
                <a:lnTo>
                  <a:pt x="107" y="357"/>
                </a:lnTo>
                <a:lnTo>
                  <a:pt x="106" y="357"/>
                </a:lnTo>
                <a:lnTo>
                  <a:pt x="106" y="359"/>
                </a:lnTo>
                <a:lnTo>
                  <a:pt x="103" y="359"/>
                </a:lnTo>
                <a:lnTo>
                  <a:pt x="102" y="360"/>
                </a:lnTo>
                <a:lnTo>
                  <a:pt x="100" y="360"/>
                </a:lnTo>
                <a:lnTo>
                  <a:pt x="98" y="360"/>
                </a:lnTo>
                <a:lnTo>
                  <a:pt x="96" y="360"/>
                </a:lnTo>
                <a:lnTo>
                  <a:pt x="96" y="361"/>
                </a:lnTo>
                <a:lnTo>
                  <a:pt x="92" y="361"/>
                </a:lnTo>
                <a:lnTo>
                  <a:pt x="91" y="363"/>
                </a:lnTo>
                <a:lnTo>
                  <a:pt x="89" y="364"/>
                </a:lnTo>
                <a:lnTo>
                  <a:pt x="83"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6" y="352"/>
                </a:lnTo>
                <a:lnTo>
                  <a:pt x="66" y="351"/>
                </a:lnTo>
                <a:lnTo>
                  <a:pt x="65" y="351"/>
                </a:lnTo>
                <a:lnTo>
                  <a:pt x="64" y="350"/>
                </a:lnTo>
                <a:lnTo>
                  <a:pt x="64" y="348"/>
                </a:lnTo>
                <a:lnTo>
                  <a:pt x="62"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1" y="313"/>
                </a:lnTo>
                <a:lnTo>
                  <a:pt x="40" y="306"/>
                </a:lnTo>
                <a:lnTo>
                  <a:pt x="37" y="298"/>
                </a:lnTo>
                <a:lnTo>
                  <a:pt x="36" y="298"/>
                </a:lnTo>
                <a:lnTo>
                  <a:pt x="32" y="293"/>
                </a:lnTo>
                <a:lnTo>
                  <a:pt x="27" y="284"/>
                </a:lnTo>
                <a:lnTo>
                  <a:pt x="22" y="279"/>
                </a:lnTo>
                <a:lnTo>
                  <a:pt x="18" y="275"/>
                </a:lnTo>
                <a:lnTo>
                  <a:pt x="13" y="272"/>
                </a:lnTo>
                <a:lnTo>
                  <a:pt x="11" y="271"/>
                </a:lnTo>
                <a:lnTo>
                  <a:pt x="5" y="267"/>
                </a:lnTo>
                <a:lnTo>
                  <a:pt x="1" y="260"/>
                </a:lnTo>
                <a:lnTo>
                  <a:pt x="0" y="258"/>
                </a:lnTo>
                <a:lnTo>
                  <a:pt x="0" y="245"/>
                </a:lnTo>
                <a:lnTo>
                  <a:pt x="1" y="240"/>
                </a:lnTo>
                <a:lnTo>
                  <a:pt x="2" y="229"/>
                </a:lnTo>
                <a:lnTo>
                  <a:pt x="3" y="225"/>
                </a:lnTo>
                <a:lnTo>
                  <a:pt x="5" y="223"/>
                </a:lnTo>
                <a:lnTo>
                  <a:pt x="5" y="221"/>
                </a:lnTo>
                <a:lnTo>
                  <a:pt x="6" y="221"/>
                </a:lnTo>
                <a:lnTo>
                  <a:pt x="6" y="220"/>
                </a:lnTo>
                <a:lnTo>
                  <a:pt x="7" y="219"/>
                </a:lnTo>
                <a:lnTo>
                  <a:pt x="7" y="217"/>
                </a:lnTo>
                <a:lnTo>
                  <a:pt x="7"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1" y="179"/>
                </a:lnTo>
                <a:lnTo>
                  <a:pt x="49" y="178"/>
                </a:lnTo>
                <a:lnTo>
                  <a:pt x="54" y="178"/>
                </a:lnTo>
                <a:lnTo>
                  <a:pt x="56" y="178"/>
                </a:lnTo>
                <a:lnTo>
                  <a:pt x="57" y="178"/>
                </a:lnTo>
                <a:lnTo>
                  <a:pt x="64" y="178"/>
                </a:lnTo>
                <a:lnTo>
                  <a:pt x="68" y="175"/>
                </a:lnTo>
                <a:lnTo>
                  <a:pt x="68" y="177"/>
                </a:lnTo>
                <a:lnTo>
                  <a:pt x="69" y="179"/>
                </a:lnTo>
                <a:lnTo>
                  <a:pt x="70" y="186"/>
                </a:lnTo>
                <a:lnTo>
                  <a:pt x="70" y="187"/>
                </a:lnTo>
                <a:lnTo>
                  <a:pt x="73" y="191"/>
                </a:lnTo>
                <a:lnTo>
                  <a:pt x="78" y="194"/>
                </a:lnTo>
                <a:lnTo>
                  <a:pt x="83" y="198"/>
                </a:lnTo>
                <a:lnTo>
                  <a:pt x="82" y="200"/>
                </a:lnTo>
                <a:lnTo>
                  <a:pt x="83" y="200"/>
                </a:lnTo>
                <a:lnTo>
                  <a:pt x="83" y="202"/>
                </a:lnTo>
                <a:lnTo>
                  <a:pt x="85" y="202"/>
                </a:lnTo>
                <a:lnTo>
                  <a:pt x="86" y="203"/>
                </a:lnTo>
                <a:lnTo>
                  <a:pt x="87" y="204"/>
                </a:lnTo>
                <a:lnTo>
                  <a:pt x="87" y="206"/>
                </a:lnTo>
                <a:lnTo>
                  <a:pt x="90" y="207"/>
                </a:lnTo>
                <a:lnTo>
                  <a:pt x="91" y="207"/>
                </a:lnTo>
                <a:lnTo>
                  <a:pt x="92" y="207"/>
                </a:lnTo>
                <a:lnTo>
                  <a:pt x="92" y="206"/>
                </a:lnTo>
                <a:lnTo>
                  <a:pt x="94" y="206"/>
                </a:lnTo>
                <a:lnTo>
                  <a:pt x="95" y="206"/>
                </a:lnTo>
                <a:lnTo>
                  <a:pt x="98" y="206"/>
                </a:lnTo>
                <a:lnTo>
                  <a:pt x="99" y="206"/>
                </a:lnTo>
                <a:lnTo>
                  <a:pt x="100" y="206"/>
                </a:lnTo>
                <a:lnTo>
                  <a:pt x="102" y="206"/>
                </a:lnTo>
                <a:lnTo>
                  <a:pt x="103" y="206"/>
                </a:lnTo>
                <a:lnTo>
                  <a:pt x="104" y="204"/>
                </a:lnTo>
                <a:lnTo>
                  <a:pt x="106" y="204"/>
                </a:lnTo>
                <a:lnTo>
                  <a:pt x="107" y="204"/>
                </a:lnTo>
                <a:lnTo>
                  <a:pt x="108" y="203"/>
                </a:lnTo>
                <a:lnTo>
                  <a:pt x="109" y="203"/>
                </a:lnTo>
                <a:lnTo>
                  <a:pt x="109" y="202"/>
                </a:lnTo>
                <a:lnTo>
                  <a:pt x="111" y="202"/>
                </a:lnTo>
                <a:lnTo>
                  <a:pt x="111" y="200"/>
                </a:lnTo>
                <a:lnTo>
                  <a:pt x="112" y="200"/>
                </a:lnTo>
                <a:lnTo>
                  <a:pt x="113" y="200"/>
                </a:lnTo>
                <a:lnTo>
                  <a:pt x="115" y="199"/>
                </a:lnTo>
                <a:lnTo>
                  <a:pt x="115" y="198"/>
                </a:lnTo>
                <a:lnTo>
                  <a:pt x="116" y="198"/>
                </a:lnTo>
                <a:lnTo>
                  <a:pt x="116" y="196"/>
                </a:lnTo>
                <a:lnTo>
                  <a:pt x="117" y="195"/>
                </a:lnTo>
                <a:lnTo>
                  <a:pt x="119" y="195"/>
                </a:lnTo>
                <a:lnTo>
                  <a:pt x="120" y="194"/>
                </a:lnTo>
                <a:lnTo>
                  <a:pt x="120" y="192"/>
                </a:lnTo>
                <a:lnTo>
                  <a:pt x="121" y="192"/>
                </a:lnTo>
                <a:lnTo>
                  <a:pt x="121" y="191"/>
                </a:lnTo>
                <a:lnTo>
                  <a:pt x="123" y="191"/>
                </a:lnTo>
                <a:lnTo>
                  <a:pt x="123" y="190"/>
                </a:lnTo>
                <a:lnTo>
                  <a:pt x="124" y="190"/>
                </a:lnTo>
                <a:lnTo>
                  <a:pt x="124" y="188"/>
                </a:lnTo>
                <a:lnTo>
                  <a:pt x="125" y="188"/>
                </a:lnTo>
                <a:lnTo>
                  <a:pt x="125" y="187"/>
                </a:lnTo>
                <a:lnTo>
                  <a:pt x="126" y="187"/>
                </a:lnTo>
                <a:lnTo>
                  <a:pt x="128" y="187"/>
                </a:lnTo>
                <a:lnTo>
                  <a:pt x="129" y="187"/>
                </a:lnTo>
                <a:lnTo>
                  <a:pt x="130" y="187"/>
                </a:lnTo>
                <a:lnTo>
                  <a:pt x="132" y="187"/>
                </a:lnTo>
                <a:lnTo>
                  <a:pt x="134" y="188"/>
                </a:lnTo>
                <a:lnTo>
                  <a:pt x="136" y="188"/>
                </a:lnTo>
                <a:lnTo>
                  <a:pt x="137" y="190"/>
                </a:lnTo>
                <a:lnTo>
                  <a:pt x="138" y="190"/>
                </a:lnTo>
                <a:lnTo>
                  <a:pt x="138" y="191"/>
                </a:lnTo>
                <a:lnTo>
                  <a:pt x="140" y="191"/>
                </a:lnTo>
                <a:lnTo>
                  <a:pt x="141" y="192"/>
                </a:lnTo>
                <a:lnTo>
                  <a:pt x="142" y="192"/>
                </a:lnTo>
                <a:lnTo>
                  <a:pt x="142" y="194"/>
                </a:lnTo>
                <a:lnTo>
                  <a:pt x="144" y="194"/>
                </a:lnTo>
                <a:lnTo>
                  <a:pt x="144" y="195"/>
                </a:lnTo>
                <a:lnTo>
                  <a:pt x="145" y="195"/>
                </a:lnTo>
                <a:lnTo>
                  <a:pt x="145" y="196"/>
                </a:lnTo>
                <a:lnTo>
                  <a:pt x="146" y="196"/>
                </a:lnTo>
                <a:lnTo>
                  <a:pt x="147" y="198"/>
                </a:lnTo>
                <a:lnTo>
                  <a:pt x="147" y="199"/>
                </a:lnTo>
                <a:lnTo>
                  <a:pt x="147" y="200"/>
                </a:lnTo>
                <a:lnTo>
                  <a:pt x="149" y="200"/>
                </a:lnTo>
                <a:lnTo>
                  <a:pt x="150" y="200"/>
                </a:lnTo>
                <a:lnTo>
                  <a:pt x="150" y="199"/>
                </a:lnTo>
                <a:lnTo>
                  <a:pt x="151" y="199"/>
                </a:lnTo>
                <a:lnTo>
                  <a:pt x="151" y="198"/>
                </a:lnTo>
                <a:lnTo>
                  <a:pt x="153" y="198"/>
                </a:lnTo>
                <a:lnTo>
                  <a:pt x="154" y="196"/>
                </a:lnTo>
                <a:lnTo>
                  <a:pt x="155" y="196"/>
                </a:lnTo>
                <a:lnTo>
                  <a:pt x="157" y="196"/>
                </a:lnTo>
                <a:lnTo>
                  <a:pt x="158" y="196"/>
                </a:lnTo>
                <a:lnTo>
                  <a:pt x="159"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4" y="208"/>
                </a:lnTo>
                <a:lnTo>
                  <a:pt x="166" y="208"/>
                </a:lnTo>
                <a:lnTo>
                  <a:pt x="167" y="209"/>
                </a:lnTo>
                <a:lnTo>
                  <a:pt x="168" y="209"/>
                </a:lnTo>
                <a:lnTo>
                  <a:pt x="170" y="211"/>
                </a:lnTo>
                <a:lnTo>
                  <a:pt x="171" y="211"/>
                </a:lnTo>
                <a:lnTo>
                  <a:pt x="172" y="211"/>
                </a:lnTo>
                <a:lnTo>
                  <a:pt x="174" y="211"/>
                </a:lnTo>
                <a:lnTo>
                  <a:pt x="172" y="212"/>
                </a:lnTo>
                <a:lnTo>
                  <a:pt x="174" y="213"/>
                </a:lnTo>
                <a:lnTo>
                  <a:pt x="172" y="215"/>
                </a:lnTo>
                <a:lnTo>
                  <a:pt x="171" y="217"/>
                </a:lnTo>
                <a:lnTo>
                  <a:pt x="172" y="219"/>
                </a:lnTo>
                <a:lnTo>
                  <a:pt x="174" y="219"/>
                </a:lnTo>
                <a:lnTo>
                  <a:pt x="175" y="217"/>
                </a:lnTo>
                <a:lnTo>
                  <a:pt x="175" y="216"/>
                </a:lnTo>
                <a:lnTo>
                  <a:pt x="176" y="216"/>
                </a:lnTo>
                <a:lnTo>
                  <a:pt x="176" y="215"/>
                </a:lnTo>
                <a:lnTo>
                  <a:pt x="178" y="213"/>
                </a:lnTo>
                <a:lnTo>
                  <a:pt x="179" y="213"/>
                </a:lnTo>
                <a:lnTo>
                  <a:pt x="179" y="212"/>
                </a:lnTo>
                <a:lnTo>
                  <a:pt x="180" y="211"/>
                </a:lnTo>
                <a:lnTo>
                  <a:pt x="181" y="211"/>
                </a:lnTo>
                <a:lnTo>
                  <a:pt x="183" y="209"/>
                </a:lnTo>
                <a:lnTo>
                  <a:pt x="184" y="209"/>
                </a:lnTo>
                <a:lnTo>
                  <a:pt x="184" y="208"/>
                </a:lnTo>
                <a:lnTo>
                  <a:pt x="185" y="208"/>
                </a:lnTo>
                <a:lnTo>
                  <a:pt x="185" y="207"/>
                </a:lnTo>
                <a:lnTo>
                  <a:pt x="185" y="206"/>
                </a:lnTo>
                <a:lnTo>
                  <a:pt x="184" y="204"/>
                </a:lnTo>
                <a:lnTo>
                  <a:pt x="183" y="203"/>
                </a:lnTo>
                <a:lnTo>
                  <a:pt x="183" y="202"/>
                </a:lnTo>
                <a:lnTo>
                  <a:pt x="183" y="200"/>
                </a:lnTo>
                <a:lnTo>
                  <a:pt x="183" y="199"/>
                </a:lnTo>
                <a:lnTo>
                  <a:pt x="183" y="196"/>
                </a:lnTo>
                <a:lnTo>
                  <a:pt x="181" y="196"/>
                </a:lnTo>
                <a:lnTo>
                  <a:pt x="181" y="195"/>
                </a:lnTo>
                <a:lnTo>
                  <a:pt x="183" y="194"/>
                </a:lnTo>
                <a:lnTo>
                  <a:pt x="184" y="194"/>
                </a:lnTo>
                <a:lnTo>
                  <a:pt x="185" y="192"/>
                </a:lnTo>
                <a:lnTo>
                  <a:pt x="187" y="192"/>
                </a:lnTo>
                <a:lnTo>
                  <a:pt x="188" y="192"/>
                </a:lnTo>
                <a:lnTo>
                  <a:pt x="189" y="192"/>
                </a:lnTo>
                <a:lnTo>
                  <a:pt x="191" y="192"/>
                </a:lnTo>
                <a:lnTo>
                  <a:pt x="192" y="192"/>
                </a:lnTo>
                <a:lnTo>
                  <a:pt x="192" y="191"/>
                </a:lnTo>
                <a:lnTo>
                  <a:pt x="195" y="190"/>
                </a:lnTo>
                <a:lnTo>
                  <a:pt x="196" y="190"/>
                </a:lnTo>
                <a:lnTo>
                  <a:pt x="197" y="190"/>
                </a:lnTo>
                <a:lnTo>
                  <a:pt x="197" y="191"/>
                </a:lnTo>
                <a:lnTo>
                  <a:pt x="200" y="190"/>
                </a:lnTo>
                <a:lnTo>
                  <a:pt x="200" y="188"/>
                </a:lnTo>
                <a:lnTo>
                  <a:pt x="201" y="188"/>
                </a:lnTo>
                <a:lnTo>
                  <a:pt x="201" y="187"/>
                </a:lnTo>
                <a:lnTo>
                  <a:pt x="201" y="186"/>
                </a:lnTo>
                <a:lnTo>
                  <a:pt x="202" y="185"/>
                </a:lnTo>
                <a:lnTo>
                  <a:pt x="202" y="183"/>
                </a:lnTo>
                <a:lnTo>
                  <a:pt x="204" y="183"/>
                </a:lnTo>
                <a:lnTo>
                  <a:pt x="204" y="182"/>
                </a:lnTo>
                <a:lnTo>
                  <a:pt x="205" y="182"/>
                </a:lnTo>
                <a:lnTo>
                  <a:pt x="206" y="181"/>
                </a:lnTo>
                <a:lnTo>
                  <a:pt x="208" y="179"/>
                </a:lnTo>
                <a:lnTo>
                  <a:pt x="208" y="178"/>
                </a:lnTo>
                <a:lnTo>
                  <a:pt x="209" y="178"/>
                </a:lnTo>
                <a:lnTo>
                  <a:pt x="210" y="177"/>
                </a:lnTo>
                <a:lnTo>
                  <a:pt x="212" y="177"/>
                </a:lnTo>
                <a:lnTo>
                  <a:pt x="212" y="175"/>
                </a:lnTo>
                <a:lnTo>
                  <a:pt x="213" y="174"/>
                </a:lnTo>
                <a:lnTo>
                  <a:pt x="213" y="173"/>
                </a:lnTo>
                <a:lnTo>
                  <a:pt x="214" y="171"/>
                </a:lnTo>
                <a:lnTo>
                  <a:pt x="214" y="170"/>
                </a:lnTo>
                <a:lnTo>
                  <a:pt x="216" y="169"/>
                </a:lnTo>
                <a:lnTo>
                  <a:pt x="225" y="169"/>
                </a:lnTo>
                <a:lnTo>
                  <a:pt x="225" y="168"/>
                </a:lnTo>
                <a:lnTo>
                  <a:pt x="223" y="168"/>
                </a:lnTo>
                <a:lnTo>
                  <a:pt x="222" y="166"/>
                </a:lnTo>
                <a:lnTo>
                  <a:pt x="221" y="166"/>
                </a:lnTo>
                <a:lnTo>
                  <a:pt x="221" y="165"/>
                </a:lnTo>
                <a:lnTo>
                  <a:pt x="219" y="165"/>
                </a:lnTo>
                <a:lnTo>
                  <a:pt x="221" y="165"/>
                </a:lnTo>
                <a:lnTo>
                  <a:pt x="221" y="164"/>
                </a:lnTo>
                <a:lnTo>
                  <a:pt x="222" y="164"/>
                </a:lnTo>
                <a:lnTo>
                  <a:pt x="223" y="162"/>
                </a:lnTo>
                <a:lnTo>
                  <a:pt x="225" y="161"/>
                </a:lnTo>
                <a:lnTo>
                  <a:pt x="225" y="160"/>
                </a:lnTo>
                <a:lnTo>
                  <a:pt x="223" y="160"/>
                </a:lnTo>
                <a:lnTo>
                  <a:pt x="223" y="158"/>
                </a:lnTo>
                <a:lnTo>
                  <a:pt x="222" y="157"/>
                </a:lnTo>
                <a:lnTo>
                  <a:pt x="222" y="156"/>
                </a:lnTo>
                <a:lnTo>
                  <a:pt x="222" y="154"/>
                </a:lnTo>
                <a:lnTo>
                  <a:pt x="221" y="154"/>
                </a:lnTo>
                <a:lnTo>
                  <a:pt x="219" y="153"/>
                </a:lnTo>
                <a:lnTo>
                  <a:pt x="219" y="152"/>
                </a:lnTo>
                <a:lnTo>
                  <a:pt x="219" y="151"/>
                </a:lnTo>
                <a:lnTo>
                  <a:pt x="219" y="149"/>
                </a:lnTo>
                <a:lnTo>
                  <a:pt x="221" y="149"/>
                </a:lnTo>
                <a:lnTo>
                  <a:pt x="221" y="148"/>
                </a:lnTo>
                <a:lnTo>
                  <a:pt x="221" y="147"/>
                </a:lnTo>
                <a:lnTo>
                  <a:pt x="222" y="147"/>
                </a:lnTo>
                <a:lnTo>
                  <a:pt x="222" y="145"/>
                </a:lnTo>
                <a:lnTo>
                  <a:pt x="223" y="145"/>
                </a:lnTo>
                <a:lnTo>
                  <a:pt x="225" y="144"/>
                </a:lnTo>
                <a:lnTo>
                  <a:pt x="225" y="143"/>
                </a:lnTo>
                <a:lnTo>
                  <a:pt x="226" y="143"/>
                </a:lnTo>
                <a:lnTo>
                  <a:pt x="227" y="141"/>
                </a:lnTo>
                <a:lnTo>
                  <a:pt x="229" y="140"/>
                </a:lnTo>
                <a:lnTo>
                  <a:pt x="227" y="139"/>
                </a:lnTo>
                <a:lnTo>
                  <a:pt x="227" y="137"/>
                </a:lnTo>
                <a:lnTo>
                  <a:pt x="229" y="137"/>
                </a:lnTo>
                <a:lnTo>
                  <a:pt x="229" y="136"/>
                </a:lnTo>
                <a:lnTo>
                  <a:pt x="230" y="136"/>
                </a:lnTo>
                <a:lnTo>
                  <a:pt x="231" y="135"/>
                </a:lnTo>
                <a:lnTo>
                  <a:pt x="231" y="134"/>
                </a:lnTo>
                <a:lnTo>
                  <a:pt x="234" y="132"/>
                </a:lnTo>
                <a:lnTo>
                  <a:pt x="235" y="132"/>
                </a:lnTo>
                <a:lnTo>
                  <a:pt x="236" y="131"/>
                </a:lnTo>
                <a:lnTo>
                  <a:pt x="238" y="131"/>
                </a:lnTo>
                <a:lnTo>
                  <a:pt x="238" y="130"/>
                </a:lnTo>
                <a:lnTo>
                  <a:pt x="239" y="130"/>
                </a:lnTo>
                <a:lnTo>
                  <a:pt x="240" y="130"/>
                </a:lnTo>
                <a:lnTo>
                  <a:pt x="242" y="128"/>
                </a:lnTo>
                <a:lnTo>
                  <a:pt x="242" y="127"/>
                </a:lnTo>
                <a:lnTo>
                  <a:pt x="243" y="127"/>
                </a:lnTo>
                <a:lnTo>
                  <a:pt x="244" y="126"/>
                </a:lnTo>
                <a:lnTo>
                  <a:pt x="246" y="126"/>
                </a:lnTo>
                <a:lnTo>
                  <a:pt x="247" y="124"/>
                </a:lnTo>
                <a:lnTo>
                  <a:pt x="248" y="123"/>
                </a:lnTo>
                <a:lnTo>
                  <a:pt x="250" y="123"/>
                </a:lnTo>
                <a:lnTo>
                  <a:pt x="251" y="122"/>
                </a:lnTo>
                <a:lnTo>
                  <a:pt x="251" y="120"/>
                </a:lnTo>
                <a:lnTo>
                  <a:pt x="252" y="120"/>
                </a:lnTo>
                <a:lnTo>
                  <a:pt x="253" y="119"/>
                </a:lnTo>
                <a:lnTo>
                  <a:pt x="255" y="119"/>
                </a:lnTo>
                <a:lnTo>
                  <a:pt x="255" y="118"/>
                </a:lnTo>
                <a:lnTo>
                  <a:pt x="256" y="118"/>
                </a:lnTo>
                <a:lnTo>
                  <a:pt x="256" y="116"/>
                </a:lnTo>
                <a:lnTo>
                  <a:pt x="257" y="116"/>
                </a:lnTo>
                <a:lnTo>
                  <a:pt x="259" y="115"/>
                </a:lnTo>
                <a:lnTo>
                  <a:pt x="260" y="114"/>
                </a:lnTo>
                <a:lnTo>
                  <a:pt x="261" y="114"/>
                </a:lnTo>
                <a:lnTo>
                  <a:pt x="261" y="113"/>
                </a:lnTo>
                <a:lnTo>
                  <a:pt x="263" y="113"/>
                </a:lnTo>
                <a:lnTo>
                  <a:pt x="263" y="111"/>
                </a:lnTo>
                <a:lnTo>
                  <a:pt x="264" y="111"/>
                </a:lnTo>
                <a:lnTo>
                  <a:pt x="265" y="111"/>
                </a:lnTo>
                <a:lnTo>
                  <a:pt x="267" y="110"/>
                </a:lnTo>
                <a:lnTo>
                  <a:pt x="268" y="110"/>
                </a:lnTo>
                <a:lnTo>
                  <a:pt x="268" y="109"/>
                </a:lnTo>
                <a:lnTo>
                  <a:pt x="269" y="109"/>
                </a:lnTo>
                <a:lnTo>
                  <a:pt x="269" y="107"/>
                </a:lnTo>
                <a:lnTo>
                  <a:pt x="270" y="107"/>
                </a:lnTo>
                <a:lnTo>
                  <a:pt x="270" y="106"/>
                </a:lnTo>
                <a:lnTo>
                  <a:pt x="272" y="105"/>
                </a:lnTo>
                <a:lnTo>
                  <a:pt x="273" y="105"/>
                </a:lnTo>
                <a:lnTo>
                  <a:pt x="274" y="103"/>
                </a:lnTo>
                <a:lnTo>
                  <a:pt x="274" y="102"/>
                </a:lnTo>
                <a:lnTo>
                  <a:pt x="276" y="102"/>
                </a:lnTo>
                <a:lnTo>
                  <a:pt x="277" y="101"/>
                </a:lnTo>
                <a:lnTo>
                  <a:pt x="278" y="101"/>
                </a:lnTo>
                <a:lnTo>
                  <a:pt x="278" y="99"/>
                </a:lnTo>
                <a:lnTo>
                  <a:pt x="280" y="99"/>
                </a:lnTo>
                <a:lnTo>
                  <a:pt x="281" y="98"/>
                </a:lnTo>
                <a:lnTo>
                  <a:pt x="282" y="98"/>
                </a:lnTo>
                <a:lnTo>
                  <a:pt x="284" y="97"/>
                </a:lnTo>
                <a:lnTo>
                  <a:pt x="285" y="96"/>
                </a:lnTo>
                <a:lnTo>
                  <a:pt x="286" y="94"/>
                </a:lnTo>
                <a:lnTo>
                  <a:pt x="288" y="94"/>
                </a:lnTo>
                <a:lnTo>
                  <a:pt x="288" y="93"/>
                </a:lnTo>
                <a:lnTo>
                  <a:pt x="289" y="93"/>
                </a:lnTo>
                <a:lnTo>
                  <a:pt x="289" y="92"/>
                </a:lnTo>
                <a:lnTo>
                  <a:pt x="290" y="92"/>
                </a:lnTo>
                <a:lnTo>
                  <a:pt x="291" y="90"/>
                </a:lnTo>
                <a:lnTo>
                  <a:pt x="293" y="89"/>
                </a:lnTo>
                <a:lnTo>
                  <a:pt x="294" y="88"/>
                </a:lnTo>
                <a:lnTo>
                  <a:pt x="295" y="88"/>
                </a:lnTo>
                <a:lnTo>
                  <a:pt x="297" y="86"/>
                </a:lnTo>
                <a:lnTo>
                  <a:pt x="298" y="86"/>
                </a:lnTo>
                <a:lnTo>
                  <a:pt x="298" y="85"/>
                </a:lnTo>
                <a:lnTo>
                  <a:pt x="299" y="85"/>
                </a:lnTo>
                <a:lnTo>
                  <a:pt x="299" y="84"/>
                </a:lnTo>
                <a:lnTo>
                  <a:pt x="301" y="82"/>
                </a:lnTo>
                <a:lnTo>
                  <a:pt x="302" y="82"/>
                </a:lnTo>
                <a:lnTo>
                  <a:pt x="303" y="82"/>
                </a:lnTo>
                <a:lnTo>
                  <a:pt x="305" y="81"/>
                </a:lnTo>
                <a:lnTo>
                  <a:pt x="306" y="81"/>
                </a:lnTo>
                <a:lnTo>
                  <a:pt x="306" y="80"/>
                </a:lnTo>
                <a:lnTo>
                  <a:pt x="307" y="80"/>
                </a:lnTo>
                <a:lnTo>
                  <a:pt x="307" y="79"/>
                </a:lnTo>
                <a:lnTo>
                  <a:pt x="307" y="77"/>
                </a:lnTo>
                <a:lnTo>
                  <a:pt x="307" y="76"/>
                </a:lnTo>
                <a:lnTo>
                  <a:pt x="307" y="75"/>
                </a:lnTo>
                <a:lnTo>
                  <a:pt x="307" y="73"/>
                </a:lnTo>
                <a:lnTo>
                  <a:pt x="307" y="72"/>
                </a:lnTo>
                <a:lnTo>
                  <a:pt x="307" y="71"/>
                </a:lnTo>
                <a:lnTo>
                  <a:pt x="307" y="69"/>
                </a:lnTo>
                <a:lnTo>
                  <a:pt x="307" y="68"/>
                </a:lnTo>
                <a:lnTo>
                  <a:pt x="307" y="65"/>
                </a:lnTo>
                <a:lnTo>
                  <a:pt x="308" y="65"/>
                </a:lnTo>
                <a:lnTo>
                  <a:pt x="308" y="64"/>
                </a:lnTo>
                <a:lnTo>
                  <a:pt x="308" y="63"/>
                </a:lnTo>
                <a:lnTo>
                  <a:pt x="308" y="60"/>
                </a:lnTo>
                <a:lnTo>
                  <a:pt x="310" y="59"/>
                </a:lnTo>
                <a:lnTo>
                  <a:pt x="310" y="58"/>
                </a:lnTo>
                <a:lnTo>
                  <a:pt x="310" y="56"/>
                </a:lnTo>
                <a:lnTo>
                  <a:pt x="311" y="56"/>
                </a:lnTo>
                <a:lnTo>
                  <a:pt x="311" y="55"/>
                </a:lnTo>
                <a:lnTo>
                  <a:pt x="311" y="54"/>
                </a:lnTo>
                <a:lnTo>
                  <a:pt x="312" y="52"/>
                </a:lnTo>
                <a:lnTo>
                  <a:pt x="312" y="51"/>
                </a:lnTo>
                <a:lnTo>
                  <a:pt x="314" y="51"/>
                </a:lnTo>
                <a:lnTo>
                  <a:pt x="315" y="50"/>
                </a:lnTo>
                <a:lnTo>
                  <a:pt x="316" y="50"/>
                </a:lnTo>
                <a:lnTo>
                  <a:pt x="316" y="48"/>
                </a:lnTo>
                <a:lnTo>
                  <a:pt x="318" y="48"/>
                </a:lnTo>
                <a:lnTo>
                  <a:pt x="319" y="48"/>
                </a:lnTo>
                <a:lnTo>
                  <a:pt x="320" y="47"/>
                </a:lnTo>
                <a:lnTo>
                  <a:pt x="322" y="47"/>
                </a:lnTo>
                <a:lnTo>
                  <a:pt x="323" y="47"/>
                </a:lnTo>
                <a:lnTo>
                  <a:pt x="324" y="46"/>
                </a:lnTo>
                <a:lnTo>
                  <a:pt x="325" y="46"/>
                </a:lnTo>
                <a:lnTo>
                  <a:pt x="327" y="45"/>
                </a:lnTo>
                <a:lnTo>
                  <a:pt x="328" y="45"/>
                </a:lnTo>
                <a:lnTo>
                  <a:pt x="329" y="45"/>
                </a:lnTo>
                <a:lnTo>
                  <a:pt x="329" y="43"/>
                </a:lnTo>
                <a:lnTo>
                  <a:pt x="331" y="43"/>
                </a:lnTo>
                <a:lnTo>
                  <a:pt x="331" y="42"/>
                </a:lnTo>
                <a:lnTo>
                  <a:pt x="332" y="42"/>
                </a:lnTo>
                <a:lnTo>
                  <a:pt x="333" y="41"/>
                </a:lnTo>
                <a:lnTo>
                  <a:pt x="335" y="41"/>
                </a:lnTo>
                <a:lnTo>
                  <a:pt x="335" y="39"/>
                </a:lnTo>
                <a:lnTo>
                  <a:pt x="336" y="39"/>
                </a:lnTo>
                <a:lnTo>
                  <a:pt x="337" y="38"/>
                </a:lnTo>
                <a:lnTo>
                  <a:pt x="339" y="37"/>
                </a:lnTo>
                <a:lnTo>
                  <a:pt x="340" y="35"/>
                </a:lnTo>
                <a:lnTo>
                  <a:pt x="341" y="35"/>
                </a:lnTo>
                <a:lnTo>
                  <a:pt x="342" y="35"/>
                </a:lnTo>
                <a:lnTo>
                  <a:pt x="344" y="35"/>
                </a:lnTo>
                <a:lnTo>
                  <a:pt x="345" y="35"/>
                </a:lnTo>
                <a:lnTo>
                  <a:pt x="346" y="35"/>
                </a:lnTo>
                <a:lnTo>
                  <a:pt x="348" y="35"/>
                </a:lnTo>
                <a:lnTo>
                  <a:pt x="349" y="35"/>
                </a:lnTo>
                <a:lnTo>
                  <a:pt x="349" y="37"/>
                </a:lnTo>
                <a:lnTo>
                  <a:pt x="350" y="37"/>
                </a:lnTo>
                <a:lnTo>
                  <a:pt x="352" y="37"/>
                </a:lnTo>
                <a:lnTo>
                  <a:pt x="353" y="38"/>
                </a:lnTo>
                <a:lnTo>
                  <a:pt x="354" y="38"/>
                </a:lnTo>
                <a:lnTo>
                  <a:pt x="357" y="38"/>
                </a:lnTo>
                <a:lnTo>
                  <a:pt x="358" y="38"/>
                </a:lnTo>
                <a:lnTo>
                  <a:pt x="360" y="37"/>
                </a:lnTo>
                <a:lnTo>
                  <a:pt x="361" y="37"/>
                </a:lnTo>
                <a:lnTo>
                  <a:pt x="361" y="35"/>
                </a:lnTo>
                <a:lnTo>
                  <a:pt x="362" y="35"/>
                </a:lnTo>
                <a:lnTo>
                  <a:pt x="362" y="34"/>
                </a:lnTo>
                <a:lnTo>
                  <a:pt x="363" y="33"/>
                </a:lnTo>
                <a:lnTo>
                  <a:pt x="365" y="33"/>
                </a:lnTo>
                <a:lnTo>
                  <a:pt x="365" y="31"/>
                </a:lnTo>
                <a:lnTo>
                  <a:pt x="366" y="31"/>
                </a:lnTo>
                <a:lnTo>
                  <a:pt x="366" y="30"/>
                </a:lnTo>
                <a:lnTo>
                  <a:pt x="367" y="30"/>
                </a:lnTo>
                <a:lnTo>
                  <a:pt x="369" y="30"/>
                </a:lnTo>
                <a:lnTo>
                  <a:pt x="371" y="30"/>
                </a:lnTo>
                <a:lnTo>
                  <a:pt x="371" y="29"/>
                </a:lnTo>
                <a:lnTo>
                  <a:pt x="375" y="26"/>
                </a:lnTo>
                <a:lnTo>
                  <a:pt x="377" y="25"/>
                </a:lnTo>
                <a:lnTo>
                  <a:pt x="377" y="24"/>
                </a:lnTo>
                <a:lnTo>
                  <a:pt x="378" y="24"/>
                </a:lnTo>
                <a:lnTo>
                  <a:pt x="379" y="22"/>
                </a:lnTo>
                <a:lnTo>
                  <a:pt x="380" y="22"/>
                </a:lnTo>
                <a:lnTo>
                  <a:pt x="382" y="21"/>
                </a:lnTo>
                <a:lnTo>
                  <a:pt x="383" y="21"/>
                </a:lnTo>
                <a:lnTo>
                  <a:pt x="384" y="21"/>
                </a:lnTo>
                <a:lnTo>
                  <a:pt x="386" y="21"/>
                </a:lnTo>
                <a:lnTo>
                  <a:pt x="387" y="21"/>
                </a:lnTo>
                <a:lnTo>
                  <a:pt x="387" y="20"/>
                </a:lnTo>
                <a:lnTo>
                  <a:pt x="388" y="20"/>
                </a:lnTo>
                <a:lnTo>
                  <a:pt x="390" y="18"/>
                </a:lnTo>
                <a:lnTo>
                  <a:pt x="391" y="17"/>
                </a:lnTo>
                <a:lnTo>
                  <a:pt x="392" y="16"/>
                </a:lnTo>
                <a:lnTo>
                  <a:pt x="394" y="16"/>
                </a:lnTo>
                <a:lnTo>
                  <a:pt x="392" y="14"/>
                </a:lnTo>
                <a:lnTo>
                  <a:pt x="392" y="13"/>
                </a:lnTo>
                <a:lnTo>
                  <a:pt x="391" y="13"/>
                </a:lnTo>
                <a:lnTo>
                  <a:pt x="391" y="12"/>
                </a:lnTo>
                <a:lnTo>
                  <a:pt x="391" y="10"/>
                </a:lnTo>
                <a:lnTo>
                  <a:pt x="391" y="9"/>
                </a:lnTo>
                <a:lnTo>
                  <a:pt x="390" y="8"/>
                </a:lnTo>
                <a:lnTo>
                  <a:pt x="390" y="7"/>
                </a:lnTo>
                <a:lnTo>
                  <a:pt x="390" y="5"/>
                </a:lnTo>
                <a:lnTo>
                  <a:pt x="392" y="1"/>
                </a:lnTo>
                <a:lnTo>
                  <a:pt x="394" y="1"/>
                </a:lnTo>
                <a:lnTo>
                  <a:pt x="395" y="1"/>
                </a:lnTo>
                <a:lnTo>
                  <a:pt x="396" y="3"/>
                </a:lnTo>
                <a:lnTo>
                  <a:pt x="397" y="3"/>
                </a:lnTo>
                <a:lnTo>
                  <a:pt x="399" y="3"/>
                </a:lnTo>
                <a:lnTo>
                  <a:pt x="400" y="3"/>
                </a:lnTo>
                <a:lnTo>
                  <a:pt x="400" y="4"/>
                </a:lnTo>
                <a:lnTo>
                  <a:pt x="401" y="4"/>
                </a:lnTo>
                <a:lnTo>
                  <a:pt x="403" y="4"/>
                </a:lnTo>
                <a:lnTo>
                  <a:pt x="404" y="5"/>
                </a:lnTo>
                <a:lnTo>
                  <a:pt x="405" y="5"/>
                </a:lnTo>
                <a:lnTo>
                  <a:pt x="407" y="5"/>
                </a:lnTo>
                <a:lnTo>
                  <a:pt x="408" y="5"/>
                </a:lnTo>
                <a:lnTo>
                  <a:pt x="409" y="7"/>
                </a:lnTo>
                <a:lnTo>
                  <a:pt x="411" y="7"/>
                </a:lnTo>
                <a:lnTo>
                  <a:pt x="412" y="7"/>
                </a:lnTo>
                <a:lnTo>
                  <a:pt x="413" y="7"/>
                </a:lnTo>
                <a:lnTo>
                  <a:pt x="414" y="7"/>
                </a:lnTo>
                <a:lnTo>
                  <a:pt x="414" y="8"/>
                </a:lnTo>
                <a:lnTo>
                  <a:pt x="416" y="8"/>
                </a:lnTo>
                <a:lnTo>
                  <a:pt x="417" y="8"/>
                </a:lnTo>
                <a:lnTo>
                  <a:pt x="418" y="8"/>
                </a:lnTo>
                <a:lnTo>
                  <a:pt x="420" y="8"/>
                </a:lnTo>
                <a:lnTo>
                  <a:pt x="421" y="8"/>
                </a:lnTo>
                <a:lnTo>
                  <a:pt x="422" y="8"/>
                </a:lnTo>
                <a:lnTo>
                  <a:pt x="422" y="7"/>
                </a:lnTo>
                <a:lnTo>
                  <a:pt x="424" y="7"/>
                </a:lnTo>
                <a:lnTo>
                  <a:pt x="425" y="7"/>
                </a:lnTo>
                <a:lnTo>
                  <a:pt x="425" y="5"/>
                </a:lnTo>
                <a:lnTo>
                  <a:pt x="426" y="5"/>
                </a:lnTo>
                <a:lnTo>
                  <a:pt x="428" y="5"/>
                </a:lnTo>
                <a:lnTo>
                  <a:pt x="428" y="4"/>
                </a:lnTo>
                <a:lnTo>
                  <a:pt x="429" y="4"/>
                </a:lnTo>
                <a:lnTo>
                  <a:pt x="430" y="4"/>
                </a:lnTo>
                <a:lnTo>
                  <a:pt x="430" y="5"/>
                </a:lnTo>
                <a:lnTo>
                  <a:pt x="432" y="5"/>
                </a:lnTo>
                <a:lnTo>
                  <a:pt x="432" y="4"/>
                </a:lnTo>
                <a:lnTo>
                  <a:pt x="432" y="5"/>
                </a:lnTo>
                <a:lnTo>
                  <a:pt x="433" y="5"/>
                </a:lnTo>
                <a:lnTo>
                  <a:pt x="433" y="4"/>
                </a:lnTo>
                <a:lnTo>
                  <a:pt x="432" y="4"/>
                </a:lnTo>
                <a:lnTo>
                  <a:pt x="433" y="4"/>
                </a:lnTo>
                <a:lnTo>
                  <a:pt x="434" y="4"/>
                </a:lnTo>
                <a:lnTo>
                  <a:pt x="435" y="4"/>
                </a:lnTo>
                <a:lnTo>
                  <a:pt x="437" y="4"/>
                </a:lnTo>
                <a:lnTo>
                  <a:pt x="438" y="4"/>
                </a:lnTo>
                <a:lnTo>
                  <a:pt x="439" y="4"/>
                </a:lnTo>
                <a:lnTo>
                  <a:pt x="439" y="3"/>
                </a:lnTo>
                <a:lnTo>
                  <a:pt x="441" y="3"/>
                </a:lnTo>
                <a:lnTo>
                  <a:pt x="442" y="3"/>
                </a:lnTo>
                <a:lnTo>
                  <a:pt x="443" y="3"/>
                </a:lnTo>
                <a:lnTo>
                  <a:pt x="445" y="3"/>
                </a:lnTo>
                <a:lnTo>
                  <a:pt x="443" y="1"/>
                </a:lnTo>
                <a:lnTo>
                  <a:pt x="442" y="1"/>
                </a:lnTo>
                <a:lnTo>
                  <a:pt x="442" y="0"/>
                </a:lnTo>
                <a:lnTo>
                  <a:pt x="442" y="1"/>
                </a:lnTo>
                <a:lnTo>
                  <a:pt x="443" y="1"/>
                </a:lnTo>
                <a:lnTo>
                  <a:pt x="443" y="0"/>
                </a:lnTo>
                <a:lnTo>
                  <a:pt x="445" y="0"/>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364959" y="4206302"/>
            <a:ext cx="1871092" cy="1498593"/>
          </a:xfrm>
          <a:custGeom>
            <a:avLst/>
            <a:gdLst>
              <a:gd name="T0" fmla="*/ 1160 w 1306"/>
              <a:gd name="T1" fmla="*/ 325 h 1046"/>
              <a:gd name="T2" fmla="*/ 1047 w 1306"/>
              <a:gd name="T3" fmla="*/ 363 h 1046"/>
              <a:gd name="T4" fmla="*/ 1001 w 1306"/>
              <a:gd name="T5" fmla="*/ 449 h 1046"/>
              <a:gd name="T6" fmla="*/ 950 w 1306"/>
              <a:gd name="T7" fmla="*/ 499 h 1046"/>
              <a:gd name="T8" fmla="*/ 881 w 1306"/>
              <a:gd name="T9" fmla="*/ 517 h 1046"/>
              <a:gd name="T10" fmla="*/ 871 w 1306"/>
              <a:gd name="T11" fmla="*/ 585 h 1046"/>
              <a:gd name="T12" fmla="*/ 897 w 1306"/>
              <a:gd name="T13" fmla="*/ 615 h 1046"/>
              <a:gd name="T14" fmla="*/ 857 w 1306"/>
              <a:gd name="T15" fmla="*/ 665 h 1046"/>
              <a:gd name="T16" fmla="*/ 839 w 1306"/>
              <a:gd name="T17" fmla="*/ 719 h 1046"/>
              <a:gd name="T18" fmla="*/ 789 w 1306"/>
              <a:gd name="T19" fmla="*/ 770 h 1046"/>
              <a:gd name="T20" fmla="*/ 784 w 1306"/>
              <a:gd name="T21" fmla="*/ 821 h 1046"/>
              <a:gd name="T22" fmla="*/ 750 w 1306"/>
              <a:gd name="T23" fmla="*/ 839 h 1046"/>
              <a:gd name="T24" fmla="*/ 744 w 1306"/>
              <a:gd name="T25" fmla="*/ 886 h 1046"/>
              <a:gd name="T26" fmla="*/ 724 w 1306"/>
              <a:gd name="T27" fmla="*/ 936 h 1046"/>
              <a:gd name="T28" fmla="*/ 724 w 1306"/>
              <a:gd name="T29" fmla="*/ 991 h 1046"/>
              <a:gd name="T30" fmla="*/ 679 w 1306"/>
              <a:gd name="T31" fmla="*/ 1026 h 1046"/>
              <a:gd name="T32" fmla="*/ 641 w 1306"/>
              <a:gd name="T33" fmla="*/ 999 h 1046"/>
              <a:gd name="T34" fmla="*/ 585 w 1306"/>
              <a:gd name="T35" fmla="*/ 1021 h 1046"/>
              <a:gd name="T36" fmla="*/ 550 w 1306"/>
              <a:gd name="T37" fmla="*/ 1031 h 1046"/>
              <a:gd name="T38" fmla="*/ 538 w 1306"/>
              <a:gd name="T39" fmla="*/ 1001 h 1046"/>
              <a:gd name="T40" fmla="*/ 483 w 1306"/>
              <a:gd name="T41" fmla="*/ 1001 h 1046"/>
              <a:gd name="T42" fmla="*/ 436 w 1306"/>
              <a:gd name="T43" fmla="*/ 995 h 1046"/>
              <a:gd name="T44" fmla="*/ 398 w 1306"/>
              <a:gd name="T45" fmla="*/ 969 h 1046"/>
              <a:gd name="T46" fmla="*/ 356 w 1306"/>
              <a:gd name="T47" fmla="*/ 948 h 1046"/>
              <a:gd name="T48" fmla="*/ 314 w 1306"/>
              <a:gd name="T49" fmla="*/ 950 h 1046"/>
              <a:gd name="T50" fmla="*/ 279 w 1306"/>
              <a:gd name="T51" fmla="*/ 910 h 1046"/>
              <a:gd name="T52" fmla="*/ 251 w 1306"/>
              <a:gd name="T53" fmla="*/ 876 h 1046"/>
              <a:gd name="T54" fmla="*/ 253 w 1306"/>
              <a:gd name="T55" fmla="*/ 809 h 1046"/>
              <a:gd name="T56" fmla="*/ 223 w 1306"/>
              <a:gd name="T57" fmla="*/ 788 h 1046"/>
              <a:gd name="T58" fmla="*/ 141 w 1306"/>
              <a:gd name="T59" fmla="*/ 760 h 1046"/>
              <a:gd name="T60" fmla="*/ 131 w 1306"/>
              <a:gd name="T61" fmla="*/ 704 h 1046"/>
              <a:gd name="T62" fmla="*/ 96 w 1306"/>
              <a:gd name="T63" fmla="*/ 687 h 1046"/>
              <a:gd name="T64" fmla="*/ 55 w 1306"/>
              <a:gd name="T65" fmla="*/ 712 h 1046"/>
              <a:gd name="T66" fmla="*/ 16 w 1306"/>
              <a:gd name="T67" fmla="*/ 729 h 1046"/>
              <a:gd name="T68" fmla="*/ 8 w 1306"/>
              <a:gd name="T69" fmla="*/ 687 h 1046"/>
              <a:gd name="T70" fmla="*/ 29 w 1306"/>
              <a:gd name="T71" fmla="*/ 661 h 1046"/>
              <a:gd name="T72" fmla="*/ 42 w 1306"/>
              <a:gd name="T73" fmla="*/ 606 h 1046"/>
              <a:gd name="T74" fmla="*/ 24 w 1306"/>
              <a:gd name="T75" fmla="*/ 575 h 1046"/>
              <a:gd name="T76" fmla="*/ 59 w 1306"/>
              <a:gd name="T77" fmla="*/ 550 h 1046"/>
              <a:gd name="T78" fmla="*/ 98 w 1306"/>
              <a:gd name="T79" fmla="*/ 537 h 1046"/>
              <a:gd name="T80" fmla="*/ 69 w 1306"/>
              <a:gd name="T81" fmla="*/ 470 h 1046"/>
              <a:gd name="T82" fmla="*/ 38 w 1306"/>
              <a:gd name="T83" fmla="*/ 452 h 1046"/>
              <a:gd name="T84" fmla="*/ 68 w 1306"/>
              <a:gd name="T85" fmla="*/ 419 h 1046"/>
              <a:gd name="T86" fmla="*/ 120 w 1306"/>
              <a:gd name="T87" fmla="*/ 378 h 1046"/>
              <a:gd name="T88" fmla="*/ 188 w 1306"/>
              <a:gd name="T89" fmla="*/ 359 h 1046"/>
              <a:gd name="T90" fmla="*/ 350 w 1306"/>
              <a:gd name="T91" fmla="*/ 297 h 1046"/>
              <a:gd name="T92" fmla="*/ 274 w 1306"/>
              <a:gd name="T93" fmla="*/ 191 h 1046"/>
              <a:gd name="T94" fmla="*/ 199 w 1306"/>
              <a:gd name="T95" fmla="*/ 102 h 1046"/>
              <a:gd name="T96" fmla="*/ 292 w 1306"/>
              <a:gd name="T97" fmla="*/ 116 h 1046"/>
              <a:gd name="T98" fmla="*/ 370 w 1306"/>
              <a:gd name="T99" fmla="*/ 114 h 1046"/>
              <a:gd name="T100" fmla="*/ 408 w 1306"/>
              <a:gd name="T101" fmla="*/ 175 h 1046"/>
              <a:gd name="T102" fmla="*/ 482 w 1306"/>
              <a:gd name="T103" fmla="*/ 169 h 1046"/>
              <a:gd name="T104" fmla="*/ 542 w 1306"/>
              <a:gd name="T105" fmla="*/ 111 h 1046"/>
              <a:gd name="T106" fmla="*/ 620 w 1306"/>
              <a:gd name="T107" fmla="*/ 17 h 1046"/>
              <a:gd name="T108" fmla="*/ 681 w 1306"/>
              <a:gd name="T109" fmla="*/ 33 h 1046"/>
              <a:gd name="T110" fmla="*/ 737 w 1306"/>
              <a:gd name="T111" fmla="*/ 76 h 1046"/>
              <a:gd name="T112" fmla="*/ 814 w 1306"/>
              <a:gd name="T113" fmla="*/ 81 h 1046"/>
              <a:gd name="T114" fmla="*/ 872 w 1306"/>
              <a:gd name="T115" fmla="*/ 60 h 1046"/>
              <a:gd name="T116" fmla="*/ 923 w 1306"/>
              <a:gd name="T117" fmla="*/ 64 h 1046"/>
              <a:gd name="T118" fmla="*/ 975 w 1306"/>
              <a:gd name="T119" fmla="*/ 72 h 1046"/>
              <a:gd name="T120" fmla="*/ 1045 w 1306"/>
              <a:gd name="T121" fmla="*/ 56 h 1046"/>
              <a:gd name="T122" fmla="*/ 1077 w 1306"/>
              <a:gd name="T123" fmla="*/ 92 h 1046"/>
              <a:gd name="T124" fmla="*/ 1203 w 1306"/>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6" h="1046">
                <a:moveTo>
                  <a:pt x="1300" y="233"/>
                </a:moveTo>
                <a:lnTo>
                  <a:pt x="1303" y="238"/>
                </a:lnTo>
                <a:lnTo>
                  <a:pt x="1303" y="239"/>
                </a:lnTo>
                <a:lnTo>
                  <a:pt x="1304" y="241"/>
                </a:lnTo>
                <a:lnTo>
                  <a:pt x="1304" y="242"/>
                </a:lnTo>
                <a:lnTo>
                  <a:pt x="1304" y="243"/>
                </a:lnTo>
                <a:lnTo>
                  <a:pt x="1305" y="245"/>
                </a:lnTo>
                <a:lnTo>
                  <a:pt x="1306" y="249"/>
                </a:lnTo>
                <a:lnTo>
                  <a:pt x="1305" y="250"/>
                </a:lnTo>
                <a:lnTo>
                  <a:pt x="1304" y="250"/>
                </a:lnTo>
                <a:lnTo>
                  <a:pt x="1303" y="250"/>
                </a:lnTo>
                <a:lnTo>
                  <a:pt x="1297" y="251"/>
                </a:lnTo>
                <a:lnTo>
                  <a:pt x="1293" y="253"/>
                </a:lnTo>
                <a:lnTo>
                  <a:pt x="1291" y="253"/>
                </a:lnTo>
                <a:lnTo>
                  <a:pt x="1289" y="253"/>
                </a:lnTo>
                <a:lnTo>
                  <a:pt x="1288" y="253"/>
                </a:lnTo>
                <a:lnTo>
                  <a:pt x="1287" y="253"/>
                </a:lnTo>
                <a:lnTo>
                  <a:pt x="1286" y="253"/>
                </a:lnTo>
                <a:lnTo>
                  <a:pt x="1284" y="251"/>
                </a:lnTo>
                <a:lnTo>
                  <a:pt x="1283" y="251"/>
                </a:lnTo>
                <a:lnTo>
                  <a:pt x="1282" y="251"/>
                </a:lnTo>
                <a:lnTo>
                  <a:pt x="1280" y="251"/>
                </a:lnTo>
                <a:lnTo>
                  <a:pt x="1279" y="253"/>
                </a:lnTo>
                <a:lnTo>
                  <a:pt x="1276" y="254"/>
                </a:lnTo>
                <a:lnTo>
                  <a:pt x="1275" y="254"/>
                </a:lnTo>
                <a:lnTo>
                  <a:pt x="1274" y="255"/>
                </a:lnTo>
                <a:lnTo>
                  <a:pt x="1271" y="257"/>
                </a:lnTo>
                <a:lnTo>
                  <a:pt x="1270" y="257"/>
                </a:lnTo>
                <a:lnTo>
                  <a:pt x="1268" y="258"/>
                </a:lnTo>
                <a:lnTo>
                  <a:pt x="1268" y="260"/>
                </a:lnTo>
                <a:lnTo>
                  <a:pt x="1266" y="264"/>
                </a:lnTo>
                <a:lnTo>
                  <a:pt x="1266" y="266"/>
                </a:lnTo>
                <a:lnTo>
                  <a:pt x="1263" y="270"/>
                </a:lnTo>
                <a:lnTo>
                  <a:pt x="1262" y="272"/>
                </a:lnTo>
                <a:lnTo>
                  <a:pt x="1261" y="274"/>
                </a:lnTo>
                <a:lnTo>
                  <a:pt x="1259" y="275"/>
                </a:lnTo>
                <a:lnTo>
                  <a:pt x="1259" y="276"/>
                </a:lnTo>
                <a:lnTo>
                  <a:pt x="1258" y="277"/>
                </a:lnTo>
                <a:lnTo>
                  <a:pt x="1257" y="279"/>
                </a:lnTo>
                <a:lnTo>
                  <a:pt x="1257" y="281"/>
                </a:lnTo>
                <a:lnTo>
                  <a:pt x="1251" y="287"/>
                </a:lnTo>
                <a:lnTo>
                  <a:pt x="1250" y="287"/>
                </a:lnTo>
                <a:lnTo>
                  <a:pt x="1249" y="287"/>
                </a:lnTo>
                <a:lnTo>
                  <a:pt x="1248" y="287"/>
                </a:lnTo>
                <a:lnTo>
                  <a:pt x="1246" y="287"/>
                </a:lnTo>
                <a:lnTo>
                  <a:pt x="1242" y="288"/>
                </a:lnTo>
                <a:lnTo>
                  <a:pt x="1238" y="291"/>
                </a:lnTo>
                <a:lnTo>
                  <a:pt x="1237" y="292"/>
                </a:lnTo>
                <a:lnTo>
                  <a:pt x="1233" y="294"/>
                </a:lnTo>
                <a:lnTo>
                  <a:pt x="1225" y="298"/>
                </a:lnTo>
                <a:lnTo>
                  <a:pt x="1221" y="300"/>
                </a:lnTo>
                <a:lnTo>
                  <a:pt x="1220" y="301"/>
                </a:lnTo>
                <a:lnTo>
                  <a:pt x="1219" y="301"/>
                </a:lnTo>
                <a:lnTo>
                  <a:pt x="1216" y="301"/>
                </a:lnTo>
                <a:lnTo>
                  <a:pt x="1215" y="301"/>
                </a:lnTo>
                <a:lnTo>
                  <a:pt x="1214" y="301"/>
                </a:lnTo>
                <a:lnTo>
                  <a:pt x="1211" y="302"/>
                </a:lnTo>
                <a:lnTo>
                  <a:pt x="1208" y="302"/>
                </a:lnTo>
                <a:lnTo>
                  <a:pt x="1207" y="302"/>
                </a:lnTo>
                <a:lnTo>
                  <a:pt x="1206" y="302"/>
                </a:lnTo>
                <a:lnTo>
                  <a:pt x="1199" y="304"/>
                </a:lnTo>
                <a:lnTo>
                  <a:pt x="1196" y="304"/>
                </a:lnTo>
                <a:lnTo>
                  <a:pt x="1196" y="305"/>
                </a:lnTo>
                <a:lnTo>
                  <a:pt x="1195" y="306"/>
                </a:lnTo>
                <a:lnTo>
                  <a:pt x="1195" y="308"/>
                </a:lnTo>
                <a:lnTo>
                  <a:pt x="1194" y="308"/>
                </a:lnTo>
                <a:lnTo>
                  <a:pt x="1194" y="309"/>
                </a:lnTo>
                <a:lnTo>
                  <a:pt x="1189" y="309"/>
                </a:lnTo>
                <a:lnTo>
                  <a:pt x="1187" y="309"/>
                </a:lnTo>
                <a:lnTo>
                  <a:pt x="1186" y="309"/>
                </a:lnTo>
                <a:lnTo>
                  <a:pt x="1185" y="310"/>
                </a:lnTo>
                <a:lnTo>
                  <a:pt x="1183" y="311"/>
                </a:lnTo>
                <a:lnTo>
                  <a:pt x="1181" y="313"/>
                </a:lnTo>
                <a:lnTo>
                  <a:pt x="1179" y="314"/>
                </a:lnTo>
                <a:lnTo>
                  <a:pt x="1178" y="315"/>
                </a:lnTo>
                <a:lnTo>
                  <a:pt x="1177" y="315"/>
                </a:lnTo>
                <a:lnTo>
                  <a:pt x="1177" y="317"/>
                </a:lnTo>
                <a:lnTo>
                  <a:pt x="1176" y="317"/>
                </a:lnTo>
                <a:lnTo>
                  <a:pt x="1174" y="318"/>
                </a:lnTo>
                <a:lnTo>
                  <a:pt x="1173" y="319"/>
                </a:lnTo>
                <a:lnTo>
                  <a:pt x="1170" y="321"/>
                </a:lnTo>
                <a:lnTo>
                  <a:pt x="1169" y="322"/>
                </a:lnTo>
                <a:lnTo>
                  <a:pt x="1168" y="322"/>
                </a:lnTo>
                <a:lnTo>
                  <a:pt x="1165" y="323"/>
                </a:lnTo>
                <a:lnTo>
                  <a:pt x="1162" y="325"/>
                </a:lnTo>
                <a:lnTo>
                  <a:pt x="1161" y="325"/>
                </a:lnTo>
                <a:lnTo>
                  <a:pt x="1160" y="325"/>
                </a:lnTo>
                <a:lnTo>
                  <a:pt x="1159" y="326"/>
                </a:lnTo>
                <a:lnTo>
                  <a:pt x="1155" y="326"/>
                </a:lnTo>
                <a:lnTo>
                  <a:pt x="1151" y="330"/>
                </a:lnTo>
                <a:lnTo>
                  <a:pt x="1149" y="331"/>
                </a:lnTo>
                <a:lnTo>
                  <a:pt x="1148" y="331"/>
                </a:lnTo>
                <a:lnTo>
                  <a:pt x="1143" y="330"/>
                </a:lnTo>
                <a:lnTo>
                  <a:pt x="1140" y="330"/>
                </a:lnTo>
                <a:lnTo>
                  <a:pt x="1139" y="330"/>
                </a:lnTo>
                <a:lnTo>
                  <a:pt x="1138" y="329"/>
                </a:lnTo>
                <a:lnTo>
                  <a:pt x="1135" y="329"/>
                </a:lnTo>
                <a:lnTo>
                  <a:pt x="1131" y="329"/>
                </a:lnTo>
                <a:lnTo>
                  <a:pt x="1126" y="329"/>
                </a:lnTo>
                <a:lnTo>
                  <a:pt x="1124" y="329"/>
                </a:lnTo>
                <a:lnTo>
                  <a:pt x="1123" y="329"/>
                </a:lnTo>
                <a:lnTo>
                  <a:pt x="1119" y="329"/>
                </a:lnTo>
                <a:lnTo>
                  <a:pt x="1113" y="329"/>
                </a:lnTo>
                <a:lnTo>
                  <a:pt x="1111" y="327"/>
                </a:lnTo>
                <a:lnTo>
                  <a:pt x="1107" y="326"/>
                </a:lnTo>
                <a:lnTo>
                  <a:pt x="1106" y="326"/>
                </a:lnTo>
                <a:lnTo>
                  <a:pt x="1104" y="327"/>
                </a:lnTo>
                <a:lnTo>
                  <a:pt x="1101" y="329"/>
                </a:lnTo>
                <a:lnTo>
                  <a:pt x="1098" y="330"/>
                </a:lnTo>
                <a:lnTo>
                  <a:pt x="1096" y="331"/>
                </a:lnTo>
                <a:lnTo>
                  <a:pt x="1094" y="331"/>
                </a:lnTo>
                <a:lnTo>
                  <a:pt x="1094" y="332"/>
                </a:lnTo>
                <a:lnTo>
                  <a:pt x="1094" y="334"/>
                </a:lnTo>
                <a:lnTo>
                  <a:pt x="1094" y="336"/>
                </a:lnTo>
                <a:lnTo>
                  <a:pt x="1093" y="335"/>
                </a:lnTo>
                <a:lnTo>
                  <a:pt x="1093" y="336"/>
                </a:lnTo>
                <a:lnTo>
                  <a:pt x="1092" y="338"/>
                </a:lnTo>
                <a:lnTo>
                  <a:pt x="1092" y="339"/>
                </a:lnTo>
                <a:lnTo>
                  <a:pt x="1090" y="339"/>
                </a:lnTo>
                <a:lnTo>
                  <a:pt x="1089" y="339"/>
                </a:lnTo>
                <a:lnTo>
                  <a:pt x="1089" y="340"/>
                </a:lnTo>
                <a:lnTo>
                  <a:pt x="1088" y="340"/>
                </a:lnTo>
                <a:lnTo>
                  <a:pt x="1087" y="340"/>
                </a:lnTo>
                <a:lnTo>
                  <a:pt x="1087" y="342"/>
                </a:lnTo>
                <a:lnTo>
                  <a:pt x="1085" y="342"/>
                </a:lnTo>
                <a:lnTo>
                  <a:pt x="1085" y="343"/>
                </a:lnTo>
                <a:lnTo>
                  <a:pt x="1084" y="343"/>
                </a:lnTo>
                <a:lnTo>
                  <a:pt x="1083" y="343"/>
                </a:lnTo>
                <a:lnTo>
                  <a:pt x="1081" y="343"/>
                </a:lnTo>
                <a:lnTo>
                  <a:pt x="1081" y="344"/>
                </a:lnTo>
                <a:lnTo>
                  <a:pt x="1080" y="344"/>
                </a:lnTo>
                <a:lnTo>
                  <a:pt x="1080" y="346"/>
                </a:lnTo>
                <a:lnTo>
                  <a:pt x="1080" y="347"/>
                </a:lnTo>
                <a:lnTo>
                  <a:pt x="1079" y="348"/>
                </a:lnTo>
                <a:lnTo>
                  <a:pt x="1079" y="349"/>
                </a:lnTo>
                <a:lnTo>
                  <a:pt x="1077" y="349"/>
                </a:lnTo>
                <a:lnTo>
                  <a:pt x="1077" y="351"/>
                </a:lnTo>
                <a:lnTo>
                  <a:pt x="1076" y="352"/>
                </a:lnTo>
                <a:lnTo>
                  <a:pt x="1076" y="353"/>
                </a:lnTo>
                <a:lnTo>
                  <a:pt x="1076" y="355"/>
                </a:lnTo>
                <a:lnTo>
                  <a:pt x="1075" y="355"/>
                </a:lnTo>
                <a:lnTo>
                  <a:pt x="1075" y="356"/>
                </a:lnTo>
                <a:lnTo>
                  <a:pt x="1073" y="356"/>
                </a:lnTo>
                <a:lnTo>
                  <a:pt x="1073" y="357"/>
                </a:lnTo>
                <a:lnTo>
                  <a:pt x="1072" y="357"/>
                </a:lnTo>
                <a:lnTo>
                  <a:pt x="1072" y="359"/>
                </a:lnTo>
                <a:lnTo>
                  <a:pt x="1072" y="357"/>
                </a:lnTo>
                <a:lnTo>
                  <a:pt x="1072" y="359"/>
                </a:lnTo>
                <a:lnTo>
                  <a:pt x="1071" y="359"/>
                </a:lnTo>
                <a:lnTo>
                  <a:pt x="1070" y="359"/>
                </a:lnTo>
                <a:lnTo>
                  <a:pt x="1068" y="359"/>
                </a:lnTo>
                <a:lnTo>
                  <a:pt x="1067" y="359"/>
                </a:lnTo>
                <a:lnTo>
                  <a:pt x="1066" y="359"/>
                </a:lnTo>
                <a:lnTo>
                  <a:pt x="1064" y="359"/>
                </a:lnTo>
                <a:lnTo>
                  <a:pt x="1064" y="357"/>
                </a:lnTo>
                <a:lnTo>
                  <a:pt x="1063" y="357"/>
                </a:lnTo>
                <a:lnTo>
                  <a:pt x="1063" y="359"/>
                </a:lnTo>
                <a:lnTo>
                  <a:pt x="1062" y="359"/>
                </a:lnTo>
                <a:lnTo>
                  <a:pt x="1060" y="359"/>
                </a:lnTo>
                <a:lnTo>
                  <a:pt x="1059" y="359"/>
                </a:lnTo>
                <a:lnTo>
                  <a:pt x="1059" y="357"/>
                </a:lnTo>
                <a:lnTo>
                  <a:pt x="1058" y="357"/>
                </a:lnTo>
                <a:lnTo>
                  <a:pt x="1056" y="357"/>
                </a:lnTo>
                <a:lnTo>
                  <a:pt x="1056" y="359"/>
                </a:lnTo>
                <a:lnTo>
                  <a:pt x="1055" y="359"/>
                </a:lnTo>
                <a:lnTo>
                  <a:pt x="1054" y="359"/>
                </a:lnTo>
                <a:lnTo>
                  <a:pt x="1054" y="360"/>
                </a:lnTo>
                <a:lnTo>
                  <a:pt x="1052" y="360"/>
                </a:lnTo>
                <a:lnTo>
                  <a:pt x="1051" y="360"/>
                </a:lnTo>
                <a:lnTo>
                  <a:pt x="1050" y="360"/>
                </a:lnTo>
                <a:lnTo>
                  <a:pt x="1050" y="361"/>
                </a:lnTo>
                <a:lnTo>
                  <a:pt x="1049" y="361"/>
                </a:lnTo>
                <a:lnTo>
                  <a:pt x="1049" y="363"/>
                </a:lnTo>
                <a:lnTo>
                  <a:pt x="1047" y="363"/>
                </a:lnTo>
                <a:lnTo>
                  <a:pt x="1047" y="364"/>
                </a:lnTo>
                <a:lnTo>
                  <a:pt x="1047" y="365"/>
                </a:lnTo>
                <a:lnTo>
                  <a:pt x="1047" y="366"/>
                </a:lnTo>
                <a:lnTo>
                  <a:pt x="1047" y="368"/>
                </a:lnTo>
                <a:lnTo>
                  <a:pt x="1047" y="369"/>
                </a:lnTo>
                <a:lnTo>
                  <a:pt x="1049" y="374"/>
                </a:lnTo>
                <a:lnTo>
                  <a:pt x="1047" y="376"/>
                </a:lnTo>
                <a:lnTo>
                  <a:pt x="1046" y="377"/>
                </a:lnTo>
                <a:lnTo>
                  <a:pt x="1046" y="378"/>
                </a:lnTo>
                <a:lnTo>
                  <a:pt x="1046" y="380"/>
                </a:lnTo>
                <a:lnTo>
                  <a:pt x="1046" y="381"/>
                </a:lnTo>
                <a:lnTo>
                  <a:pt x="1045" y="382"/>
                </a:lnTo>
                <a:lnTo>
                  <a:pt x="1045" y="383"/>
                </a:lnTo>
                <a:lnTo>
                  <a:pt x="1043" y="385"/>
                </a:lnTo>
                <a:lnTo>
                  <a:pt x="1043" y="386"/>
                </a:lnTo>
                <a:lnTo>
                  <a:pt x="1042" y="386"/>
                </a:lnTo>
                <a:lnTo>
                  <a:pt x="1042" y="387"/>
                </a:lnTo>
                <a:lnTo>
                  <a:pt x="1041" y="387"/>
                </a:lnTo>
                <a:lnTo>
                  <a:pt x="1041" y="389"/>
                </a:lnTo>
                <a:lnTo>
                  <a:pt x="1039" y="389"/>
                </a:lnTo>
                <a:lnTo>
                  <a:pt x="1038" y="389"/>
                </a:lnTo>
                <a:lnTo>
                  <a:pt x="1037" y="389"/>
                </a:lnTo>
                <a:lnTo>
                  <a:pt x="1035" y="387"/>
                </a:lnTo>
                <a:lnTo>
                  <a:pt x="1034" y="387"/>
                </a:lnTo>
                <a:lnTo>
                  <a:pt x="1034" y="389"/>
                </a:lnTo>
                <a:lnTo>
                  <a:pt x="1033" y="390"/>
                </a:lnTo>
                <a:lnTo>
                  <a:pt x="1032" y="390"/>
                </a:lnTo>
                <a:lnTo>
                  <a:pt x="1030" y="391"/>
                </a:lnTo>
                <a:lnTo>
                  <a:pt x="1029" y="391"/>
                </a:lnTo>
                <a:lnTo>
                  <a:pt x="1028" y="391"/>
                </a:lnTo>
                <a:lnTo>
                  <a:pt x="1028" y="393"/>
                </a:lnTo>
                <a:lnTo>
                  <a:pt x="1026" y="393"/>
                </a:lnTo>
                <a:lnTo>
                  <a:pt x="1025" y="393"/>
                </a:lnTo>
                <a:lnTo>
                  <a:pt x="1024" y="393"/>
                </a:lnTo>
                <a:lnTo>
                  <a:pt x="1024" y="394"/>
                </a:lnTo>
                <a:lnTo>
                  <a:pt x="1022" y="395"/>
                </a:lnTo>
                <a:lnTo>
                  <a:pt x="1021" y="397"/>
                </a:lnTo>
                <a:lnTo>
                  <a:pt x="1020" y="398"/>
                </a:lnTo>
                <a:lnTo>
                  <a:pt x="1018" y="398"/>
                </a:lnTo>
                <a:lnTo>
                  <a:pt x="1017" y="398"/>
                </a:lnTo>
                <a:lnTo>
                  <a:pt x="1016" y="398"/>
                </a:lnTo>
                <a:lnTo>
                  <a:pt x="1015" y="399"/>
                </a:lnTo>
                <a:lnTo>
                  <a:pt x="1013" y="399"/>
                </a:lnTo>
                <a:lnTo>
                  <a:pt x="1012" y="399"/>
                </a:lnTo>
                <a:lnTo>
                  <a:pt x="1011" y="399"/>
                </a:lnTo>
                <a:lnTo>
                  <a:pt x="1009" y="399"/>
                </a:lnTo>
                <a:lnTo>
                  <a:pt x="1009" y="400"/>
                </a:lnTo>
                <a:lnTo>
                  <a:pt x="1008" y="402"/>
                </a:lnTo>
                <a:lnTo>
                  <a:pt x="1007" y="403"/>
                </a:lnTo>
                <a:lnTo>
                  <a:pt x="1005" y="403"/>
                </a:lnTo>
                <a:lnTo>
                  <a:pt x="1005" y="404"/>
                </a:lnTo>
                <a:lnTo>
                  <a:pt x="1004" y="404"/>
                </a:lnTo>
                <a:lnTo>
                  <a:pt x="1004" y="406"/>
                </a:lnTo>
                <a:lnTo>
                  <a:pt x="1003" y="406"/>
                </a:lnTo>
                <a:lnTo>
                  <a:pt x="1003" y="407"/>
                </a:lnTo>
                <a:lnTo>
                  <a:pt x="1003" y="408"/>
                </a:lnTo>
                <a:lnTo>
                  <a:pt x="1001" y="408"/>
                </a:lnTo>
                <a:lnTo>
                  <a:pt x="1001" y="410"/>
                </a:lnTo>
                <a:lnTo>
                  <a:pt x="1001" y="411"/>
                </a:lnTo>
                <a:lnTo>
                  <a:pt x="1001" y="412"/>
                </a:lnTo>
                <a:lnTo>
                  <a:pt x="1000" y="412"/>
                </a:lnTo>
                <a:lnTo>
                  <a:pt x="1001" y="412"/>
                </a:lnTo>
                <a:lnTo>
                  <a:pt x="1000" y="412"/>
                </a:lnTo>
                <a:lnTo>
                  <a:pt x="1000" y="414"/>
                </a:lnTo>
                <a:lnTo>
                  <a:pt x="1001" y="415"/>
                </a:lnTo>
                <a:lnTo>
                  <a:pt x="1001" y="416"/>
                </a:lnTo>
                <a:lnTo>
                  <a:pt x="1001" y="419"/>
                </a:lnTo>
                <a:lnTo>
                  <a:pt x="1001" y="420"/>
                </a:lnTo>
                <a:lnTo>
                  <a:pt x="1000" y="420"/>
                </a:lnTo>
                <a:lnTo>
                  <a:pt x="1000" y="421"/>
                </a:lnTo>
                <a:lnTo>
                  <a:pt x="1001" y="421"/>
                </a:lnTo>
                <a:lnTo>
                  <a:pt x="1001" y="423"/>
                </a:lnTo>
                <a:lnTo>
                  <a:pt x="1001" y="424"/>
                </a:lnTo>
                <a:lnTo>
                  <a:pt x="1001" y="423"/>
                </a:lnTo>
                <a:lnTo>
                  <a:pt x="1000" y="423"/>
                </a:lnTo>
                <a:lnTo>
                  <a:pt x="1000" y="424"/>
                </a:lnTo>
                <a:lnTo>
                  <a:pt x="1000" y="425"/>
                </a:lnTo>
                <a:lnTo>
                  <a:pt x="1001" y="425"/>
                </a:lnTo>
                <a:lnTo>
                  <a:pt x="1003" y="425"/>
                </a:lnTo>
                <a:lnTo>
                  <a:pt x="1003" y="427"/>
                </a:lnTo>
                <a:lnTo>
                  <a:pt x="1001" y="428"/>
                </a:lnTo>
                <a:lnTo>
                  <a:pt x="1001" y="429"/>
                </a:lnTo>
                <a:lnTo>
                  <a:pt x="1001" y="433"/>
                </a:lnTo>
                <a:lnTo>
                  <a:pt x="1001" y="436"/>
                </a:lnTo>
                <a:lnTo>
                  <a:pt x="1001" y="441"/>
                </a:lnTo>
                <a:lnTo>
                  <a:pt x="1001" y="448"/>
                </a:lnTo>
                <a:lnTo>
                  <a:pt x="1001" y="449"/>
                </a:lnTo>
                <a:lnTo>
                  <a:pt x="1001" y="450"/>
                </a:lnTo>
                <a:lnTo>
                  <a:pt x="1001" y="452"/>
                </a:lnTo>
                <a:lnTo>
                  <a:pt x="1001" y="453"/>
                </a:lnTo>
                <a:lnTo>
                  <a:pt x="1001" y="454"/>
                </a:lnTo>
                <a:lnTo>
                  <a:pt x="1001" y="455"/>
                </a:lnTo>
                <a:lnTo>
                  <a:pt x="1001" y="457"/>
                </a:lnTo>
                <a:lnTo>
                  <a:pt x="1001" y="458"/>
                </a:lnTo>
                <a:lnTo>
                  <a:pt x="1000" y="458"/>
                </a:lnTo>
                <a:lnTo>
                  <a:pt x="1001" y="458"/>
                </a:lnTo>
                <a:lnTo>
                  <a:pt x="1001" y="459"/>
                </a:lnTo>
                <a:lnTo>
                  <a:pt x="1001" y="461"/>
                </a:lnTo>
                <a:lnTo>
                  <a:pt x="1000" y="461"/>
                </a:lnTo>
                <a:lnTo>
                  <a:pt x="999" y="461"/>
                </a:lnTo>
                <a:lnTo>
                  <a:pt x="999" y="462"/>
                </a:lnTo>
                <a:lnTo>
                  <a:pt x="998" y="462"/>
                </a:lnTo>
                <a:lnTo>
                  <a:pt x="998" y="463"/>
                </a:lnTo>
                <a:lnTo>
                  <a:pt x="998" y="465"/>
                </a:lnTo>
                <a:lnTo>
                  <a:pt x="996" y="465"/>
                </a:lnTo>
                <a:lnTo>
                  <a:pt x="996" y="466"/>
                </a:lnTo>
                <a:lnTo>
                  <a:pt x="996" y="465"/>
                </a:lnTo>
                <a:lnTo>
                  <a:pt x="995" y="465"/>
                </a:lnTo>
                <a:lnTo>
                  <a:pt x="995" y="466"/>
                </a:lnTo>
                <a:lnTo>
                  <a:pt x="995" y="467"/>
                </a:lnTo>
                <a:lnTo>
                  <a:pt x="995" y="469"/>
                </a:lnTo>
                <a:lnTo>
                  <a:pt x="994" y="469"/>
                </a:lnTo>
                <a:lnTo>
                  <a:pt x="994" y="470"/>
                </a:lnTo>
                <a:lnTo>
                  <a:pt x="994" y="471"/>
                </a:lnTo>
                <a:lnTo>
                  <a:pt x="992" y="471"/>
                </a:lnTo>
                <a:lnTo>
                  <a:pt x="992" y="472"/>
                </a:lnTo>
                <a:lnTo>
                  <a:pt x="991" y="472"/>
                </a:lnTo>
                <a:lnTo>
                  <a:pt x="991" y="474"/>
                </a:lnTo>
                <a:lnTo>
                  <a:pt x="991" y="475"/>
                </a:lnTo>
                <a:lnTo>
                  <a:pt x="990" y="475"/>
                </a:lnTo>
                <a:lnTo>
                  <a:pt x="990" y="476"/>
                </a:lnTo>
                <a:lnTo>
                  <a:pt x="988" y="476"/>
                </a:lnTo>
                <a:lnTo>
                  <a:pt x="988" y="478"/>
                </a:lnTo>
                <a:lnTo>
                  <a:pt x="988" y="479"/>
                </a:lnTo>
                <a:lnTo>
                  <a:pt x="988" y="480"/>
                </a:lnTo>
                <a:lnTo>
                  <a:pt x="987" y="480"/>
                </a:lnTo>
                <a:lnTo>
                  <a:pt x="987" y="482"/>
                </a:lnTo>
                <a:lnTo>
                  <a:pt x="986" y="483"/>
                </a:lnTo>
                <a:lnTo>
                  <a:pt x="986" y="484"/>
                </a:lnTo>
                <a:lnTo>
                  <a:pt x="986" y="486"/>
                </a:lnTo>
                <a:lnTo>
                  <a:pt x="984" y="486"/>
                </a:lnTo>
                <a:lnTo>
                  <a:pt x="983" y="487"/>
                </a:lnTo>
                <a:lnTo>
                  <a:pt x="983" y="488"/>
                </a:lnTo>
                <a:lnTo>
                  <a:pt x="983" y="490"/>
                </a:lnTo>
                <a:lnTo>
                  <a:pt x="983" y="491"/>
                </a:lnTo>
                <a:lnTo>
                  <a:pt x="982" y="491"/>
                </a:lnTo>
                <a:lnTo>
                  <a:pt x="982" y="492"/>
                </a:lnTo>
                <a:lnTo>
                  <a:pt x="980" y="492"/>
                </a:lnTo>
                <a:lnTo>
                  <a:pt x="979" y="493"/>
                </a:lnTo>
                <a:lnTo>
                  <a:pt x="978" y="493"/>
                </a:lnTo>
                <a:lnTo>
                  <a:pt x="978" y="492"/>
                </a:lnTo>
                <a:lnTo>
                  <a:pt x="977" y="492"/>
                </a:lnTo>
                <a:lnTo>
                  <a:pt x="977" y="493"/>
                </a:lnTo>
                <a:lnTo>
                  <a:pt x="975" y="493"/>
                </a:lnTo>
                <a:lnTo>
                  <a:pt x="977" y="493"/>
                </a:lnTo>
                <a:lnTo>
                  <a:pt x="975" y="493"/>
                </a:lnTo>
                <a:lnTo>
                  <a:pt x="974" y="493"/>
                </a:lnTo>
                <a:lnTo>
                  <a:pt x="973" y="493"/>
                </a:lnTo>
                <a:lnTo>
                  <a:pt x="971" y="493"/>
                </a:lnTo>
                <a:lnTo>
                  <a:pt x="970" y="493"/>
                </a:lnTo>
                <a:lnTo>
                  <a:pt x="970" y="492"/>
                </a:lnTo>
                <a:lnTo>
                  <a:pt x="969" y="492"/>
                </a:lnTo>
                <a:lnTo>
                  <a:pt x="967" y="492"/>
                </a:lnTo>
                <a:lnTo>
                  <a:pt x="966" y="492"/>
                </a:lnTo>
                <a:lnTo>
                  <a:pt x="965" y="493"/>
                </a:lnTo>
                <a:lnTo>
                  <a:pt x="963" y="493"/>
                </a:lnTo>
                <a:lnTo>
                  <a:pt x="962" y="493"/>
                </a:lnTo>
                <a:lnTo>
                  <a:pt x="962" y="492"/>
                </a:lnTo>
                <a:lnTo>
                  <a:pt x="961" y="492"/>
                </a:lnTo>
                <a:lnTo>
                  <a:pt x="960" y="492"/>
                </a:lnTo>
                <a:lnTo>
                  <a:pt x="958" y="492"/>
                </a:lnTo>
                <a:lnTo>
                  <a:pt x="957" y="492"/>
                </a:lnTo>
                <a:lnTo>
                  <a:pt x="957" y="491"/>
                </a:lnTo>
                <a:lnTo>
                  <a:pt x="956" y="491"/>
                </a:lnTo>
                <a:lnTo>
                  <a:pt x="956" y="492"/>
                </a:lnTo>
                <a:lnTo>
                  <a:pt x="954" y="492"/>
                </a:lnTo>
                <a:lnTo>
                  <a:pt x="953" y="493"/>
                </a:lnTo>
                <a:lnTo>
                  <a:pt x="954" y="493"/>
                </a:lnTo>
                <a:lnTo>
                  <a:pt x="953" y="493"/>
                </a:lnTo>
                <a:lnTo>
                  <a:pt x="953" y="495"/>
                </a:lnTo>
                <a:lnTo>
                  <a:pt x="952" y="496"/>
                </a:lnTo>
                <a:lnTo>
                  <a:pt x="952" y="497"/>
                </a:lnTo>
                <a:lnTo>
                  <a:pt x="950" y="497"/>
                </a:lnTo>
                <a:lnTo>
                  <a:pt x="950" y="499"/>
                </a:lnTo>
                <a:lnTo>
                  <a:pt x="949" y="499"/>
                </a:lnTo>
                <a:lnTo>
                  <a:pt x="949" y="500"/>
                </a:lnTo>
                <a:lnTo>
                  <a:pt x="948" y="499"/>
                </a:lnTo>
                <a:lnTo>
                  <a:pt x="948" y="500"/>
                </a:lnTo>
                <a:lnTo>
                  <a:pt x="946" y="500"/>
                </a:lnTo>
                <a:lnTo>
                  <a:pt x="945" y="500"/>
                </a:lnTo>
                <a:lnTo>
                  <a:pt x="944" y="500"/>
                </a:lnTo>
                <a:lnTo>
                  <a:pt x="944" y="499"/>
                </a:lnTo>
                <a:lnTo>
                  <a:pt x="943" y="499"/>
                </a:lnTo>
                <a:lnTo>
                  <a:pt x="941" y="499"/>
                </a:lnTo>
                <a:lnTo>
                  <a:pt x="940" y="499"/>
                </a:lnTo>
                <a:lnTo>
                  <a:pt x="940" y="497"/>
                </a:lnTo>
                <a:lnTo>
                  <a:pt x="939" y="497"/>
                </a:lnTo>
                <a:lnTo>
                  <a:pt x="939" y="499"/>
                </a:lnTo>
                <a:lnTo>
                  <a:pt x="937" y="499"/>
                </a:lnTo>
                <a:lnTo>
                  <a:pt x="937" y="497"/>
                </a:lnTo>
                <a:lnTo>
                  <a:pt x="936" y="497"/>
                </a:lnTo>
                <a:lnTo>
                  <a:pt x="936" y="499"/>
                </a:lnTo>
                <a:lnTo>
                  <a:pt x="935" y="499"/>
                </a:lnTo>
                <a:lnTo>
                  <a:pt x="933" y="499"/>
                </a:lnTo>
                <a:lnTo>
                  <a:pt x="932" y="499"/>
                </a:lnTo>
                <a:lnTo>
                  <a:pt x="931" y="499"/>
                </a:lnTo>
                <a:lnTo>
                  <a:pt x="929" y="499"/>
                </a:lnTo>
                <a:lnTo>
                  <a:pt x="929" y="500"/>
                </a:lnTo>
                <a:lnTo>
                  <a:pt x="928" y="500"/>
                </a:lnTo>
                <a:lnTo>
                  <a:pt x="927" y="500"/>
                </a:lnTo>
                <a:lnTo>
                  <a:pt x="926" y="500"/>
                </a:lnTo>
                <a:lnTo>
                  <a:pt x="926" y="499"/>
                </a:lnTo>
                <a:lnTo>
                  <a:pt x="924" y="499"/>
                </a:lnTo>
                <a:lnTo>
                  <a:pt x="923" y="499"/>
                </a:lnTo>
                <a:lnTo>
                  <a:pt x="923" y="497"/>
                </a:lnTo>
                <a:lnTo>
                  <a:pt x="923" y="499"/>
                </a:lnTo>
                <a:lnTo>
                  <a:pt x="923" y="497"/>
                </a:lnTo>
                <a:lnTo>
                  <a:pt x="922" y="499"/>
                </a:lnTo>
                <a:lnTo>
                  <a:pt x="922" y="500"/>
                </a:lnTo>
                <a:lnTo>
                  <a:pt x="923" y="500"/>
                </a:lnTo>
                <a:lnTo>
                  <a:pt x="923" y="501"/>
                </a:lnTo>
                <a:lnTo>
                  <a:pt x="922" y="501"/>
                </a:lnTo>
                <a:lnTo>
                  <a:pt x="922" y="503"/>
                </a:lnTo>
                <a:lnTo>
                  <a:pt x="920" y="504"/>
                </a:lnTo>
                <a:lnTo>
                  <a:pt x="920" y="505"/>
                </a:lnTo>
                <a:lnTo>
                  <a:pt x="919" y="505"/>
                </a:lnTo>
                <a:lnTo>
                  <a:pt x="916" y="507"/>
                </a:lnTo>
                <a:lnTo>
                  <a:pt x="914" y="505"/>
                </a:lnTo>
                <a:lnTo>
                  <a:pt x="914" y="504"/>
                </a:lnTo>
                <a:lnTo>
                  <a:pt x="912" y="504"/>
                </a:lnTo>
                <a:lnTo>
                  <a:pt x="912" y="503"/>
                </a:lnTo>
                <a:lnTo>
                  <a:pt x="912" y="501"/>
                </a:lnTo>
                <a:lnTo>
                  <a:pt x="911" y="501"/>
                </a:lnTo>
                <a:lnTo>
                  <a:pt x="910" y="500"/>
                </a:lnTo>
                <a:lnTo>
                  <a:pt x="908" y="500"/>
                </a:lnTo>
                <a:lnTo>
                  <a:pt x="907" y="500"/>
                </a:lnTo>
                <a:lnTo>
                  <a:pt x="907" y="501"/>
                </a:lnTo>
                <a:lnTo>
                  <a:pt x="907" y="503"/>
                </a:lnTo>
                <a:lnTo>
                  <a:pt x="907" y="504"/>
                </a:lnTo>
                <a:lnTo>
                  <a:pt x="907" y="505"/>
                </a:lnTo>
                <a:lnTo>
                  <a:pt x="907" y="507"/>
                </a:lnTo>
                <a:lnTo>
                  <a:pt x="906" y="507"/>
                </a:lnTo>
                <a:lnTo>
                  <a:pt x="905" y="507"/>
                </a:lnTo>
                <a:lnTo>
                  <a:pt x="903" y="507"/>
                </a:lnTo>
                <a:lnTo>
                  <a:pt x="903" y="508"/>
                </a:lnTo>
                <a:lnTo>
                  <a:pt x="902" y="508"/>
                </a:lnTo>
                <a:lnTo>
                  <a:pt x="902" y="509"/>
                </a:lnTo>
                <a:lnTo>
                  <a:pt x="901" y="509"/>
                </a:lnTo>
                <a:lnTo>
                  <a:pt x="899" y="509"/>
                </a:lnTo>
                <a:lnTo>
                  <a:pt x="899" y="510"/>
                </a:lnTo>
                <a:lnTo>
                  <a:pt x="898" y="510"/>
                </a:lnTo>
                <a:lnTo>
                  <a:pt x="898" y="512"/>
                </a:lnTo>
                <a:lnTo>
                  <a:pt x="897" y="513"/>
                </a:lnTo>
                <a:lnTo>
                  <a:pt x="895" y="513"/>
                </a:lnTo>
                <a:lnTo>
                  <a:pt x="895" y="512"/>
                </a:lnTo>
                <a:lnTo>
                  <a:pt x="894" y="512"/>
                </a:lnTo>
                <a:lnTo>
                  <a:pt x="893" y="512"/>
                </a:lnTo>
                <a:lnTo>
                  <a:pt x="893" y="513"/>
                </a:lnTo>
                <a:lnTo>
                  <a:pt x="891" y="512"/>
                </a:lnTo>
                <a:lnTo>
                  <a:pt x="890" y="512"/>
                </a:lnTo>
                <a:lnTo>
                  <a:pt x="890" y="513"/>
                </a:lnTo>
                <a:lnTo>
                  <a:pt x="889" y="513"/>
                </a:lnTo>
                <a:lnTo>
                  <a:pt x="888" y="513"/>
                </a:lnTo>
                <a:lnTo>
                  <a:pt x="888" y="514"/>
                </a:lnTo>
                <a:lnTo>
                  <a:pt x="886" y="514"/>
                </a:lnTo>
                <a:lnTo>
                  <a:pt x="886" y="513"/>
                </a:lnTo>
                <a:lnTo>
                  <a:pt x="885" y="514"/>
                </a:lnTo>
                <a:lnTo>
                  <a:pt x="884" y="514"/>
                </a:lnTo>
                <a:lnTo>
                  <a:pt x="882" y="514"/>
                </a:lnTo>
                <a:lnTo>
                  <a:pt x="882" y="516"/>
                </a:lnTo>
                <a:lnTo>
                  <a:pt x="881" y="517"/>
                </a:lnTo>
                <a:lnTo>
                  <a:pt x="881" y="518"/>
                </a:lnTo>
                <a:lnTo>
                  <a:pt x="880" y="518"/>
                </a:lnTo>
                <a:lnTo>
                  <a:pt x="878" y="518"/>
                </a:lnTo>
                <a:lnTo>
                  <a:pt x="877" y="518"/>
                </a:lnTo>
                <a:lnTo>
                  <a:pt x="876" y="518"/>
                </a:lnTo>
                <a:lnTo>
                  <a:pt x="876" y="517"/>
                </a:lnTo>
                <a:lnTo>
                  <a:pt x="874" y="517"/>
                </a:lnTo>
                <a:lnTo>
                  <a:pt x="874" y="516"/>
                </a:lnTo>
                <a:lnTo>
                  <a:pt x="873" y="516"/>
                </a:lnTo>
                <a:lnTo>
                  <a:pt x="872" y="516"/>
                </a:lnTo>
                <a:lnTo>
                  <a:pt x="872" y="517"/>
                </a:lnTo>
                <a:lnTo>
                  <a:pt x="871" y="517"/>
                </a:lnTo>
                <a:lnTo>
                  <a:pt x="869" y="517"/>
                </a:lnTo>
                <a:lnTo>
                  <a:pt x="868" y="521"/>
                </a:lnTo>
                <a:lnTo>
                  <a:pt x="869" y="522"/>
                </a:lnTo>
                <a:lnTo>
                  <a:pt x="871" y="522"/>
                </a:lnTo>
                <a:lnTo>
                  <a:pt x="872" y="524"/>
                </a:lnTo>
                <a:lnTo>
                  <a:pt x="874" y="524"/>
                </a:lnTo>
                <a:lnTo>
                  <a:pt x="876" y="522"/>
                </a:lnTo>
                <a:lnTo>
                  <a:pt x="878" y="522"/>
                </a:lnTo>
                <a:lnTo>
                  <a:pt x="880" y="522"/>
                </a:lnTo>
                <a:lnTo>
                  <a:pt x="882" y="522"/>
                </a:lnTo>
                <a:lnTo>
                  <a:pt x="885" y="522"/>
                </a:lnTo>
                <a:lnTo>
                  <a:pt x="885" y="524"/>
                </a:lnTo>
                <a:lnTo>
                  <a:pt x="886" y="524"/>
                </a:lnTo>
                <a:lnTo>
                  <a:pt x="888" y="524"/>
                </a:lnTo>
                <a:lnTo>
                  <a:pt x="888" y="525"/>
                </a:lnTo>
                <a:lnTo>
                  <a:pt x="889" y="525"/>
                </a:lnTo>
                <a:lnTo>
                  <a:pt x="889" y="526"/>
                </a:lnTo>
                <a:lnTo>
                  <a:pt x="889" y="527"/>
                </a:lnTo>
                <a:lnTo>
                  <a:pt x="889" y="529"/>
                </a:lnTo>
                <a:lnTo>
                  <a:pt x="890" y="530"/>
                </a:lnTo>
                <a:lnTo>
                  <a:pt x="889" y="530"/>
                </a:lnTo>
                <a:lnTo>
                  <a:pt x="889" y="531"/>
                </a:lnTo>
                <a:lnTo>
                  <a:pt x="889" y="533"/>
                </a:lnTo>
                <a:lnTo>
                  <a:pt x="889" y="534"/>
                </a:lnTo>
                <a:lnTo>
                  <a:pt x="889" y="535"/>
                </a:lnTo>
                <a:lnTo>
                  <a:pt x="888" y="535"/>
                </a:lnTo>
                <a:lnTo>
                  <a:pt x="888" y="537"/>
                </a:lnTo>
                <a:lnTo>
                  <a:pt x="888" y="538"/>
                </a:lnTo>
                <a:lnTo>
                  <a:pt x="888" y="539"/>
                </a:lnTo>
                <a:lnTo>
                  <a:pt x="886" y="539"/>
                </a:lnTo>
                <a:lnTo>
                  <a:pt x="888" y="541"/>
                </a:lnTo>
                <a:lnTo>
                  <a:pt x="888" y="542"/>
                </a:lnTo>
                <a:lnTo>
                  <a:pt x="886" y="542"/>
                </a:lnTo>
                <a:lnTo>
                  <a:pt x="885" y="542"/>
                </a:lnTo>
                <a:lnTo>
                  <a:pt x="885" y="543"/>
                </a:lnTo>
                <a:lnTo>
                  <a:pt x="885" y="544"/>
                </a:lnTo>
                <a:lnTo>
                  <a:pt x="884" y="544"/>
                </a:lnTo>
                <a:lnTo>
                  <a:pt x="884" y="546"/>
                </a:lnTo>
                <a:lnTo>
                  <a:pt x="882" y="547"/>
                </a:lnTo>
                <a:lnTo>
                  <a:pt x="882" y="548"/>
                </a:lnTo>
                <a:lnTo>
                  <a:pt x="882" y="550"/>
                </a:lnTo>
                <a:lnTo>
                  <a:pt x="881" y="550"/>
                </a:lnTo>
                <a:lnTo>
                  <a:pt x="881" y="551"/>
                </a:lnTo>
                <a:lnTo>
                  <a:pt x="880" y="552"/>
                </a:lnTo>
                <a:lnTo>
                  <a:pt x="878" y="554"/>
                </a:lnTo>
                <a:lnTo>
                  <a:pt x="877" y="554"/>
                </a:lnTo>
                <a:lnTo>
                  <a:pt x="876" y="555"/>
                </a:lnTo>
                <a:lnTo>
                  <a:pt x="874" y="556"/>
                </a:lnTo>
                <a:lnTo>
                  <a:pt x="873" y="556"/>
                </a:lnTo>
                <a:lnTo>
                  <a:pt x="873" y="558"/>
                </a:lnTo>
                <a:lnTo>
                  <a:pt x="873" y="559"/>
                </a:lnTo>
                <a:lnTo>
                  <a:pt x="872" y="560"/>
                </a:lnTo>
                <a:lnTo>
                  <a:pt x="872" y="562"/>
                </a:lnTo>
                <a:lnTo>
                  <a:pt x="872" y="563"/>
                </a:lnTo>
                <a:lnTo>
                  <a:pt x="872" y="564"/>
                </a:lnTo>
                <a:lnTo>
                  <a:pt x="872" y="565"/>
                </a:lnTo>
                <a:lnTo>
                  <a:pt x="872" y="567"/>
                </a:lnTo>
                <a:lnTo>
                  <a:pt x="872" y="568"/>
                </a:lnTo>
                <a:lnTo>
                  <a:pt x="872" y="569"/>
                </a:lnTo>
                <a:lnTo>
                  <a:pt x="871" y="571"/>
                </a:lnTo>
                <a:lnTo>
                  <a:pt x="871" y="572"/>
                </a:lnTo>
                <a:lnTo>
                  <a:pt x="871" y="573"/>
                </a:lnTo>
                <a:lnTo>
                  <a:pt x="872" y="573"/>
                </a:lnTo>
                <a:lnTo>
                  <a:pt x="872" y="575"/>
                </a:lnTo>
                <a:lnTo>
                  <a:pt x="873" y="575"/>
                </a:lnTo>
                <a:lnTo>
                  <a:pt x="873" y="576"/>
                </a:lnTo>
                <a:lnTo>
                  <a:pt x="873" y="577"/>
                </a:lnTo>
                <a:lnTo>
                  <a:pt x="873" y="579"/>
                </a:lnTo>
                <a:lnTo>
                  <a:pt x="873" y="580"/>
                </a:lnTo>
                <a:lnTo>
                  <a:pt x="872" y="580"/>
                </a:lnTo>
                <a:lnTo>
                  <a:pt x="872" y="581"/>
                </a:lnTo>
                <a:lnTo>
                  <a:pt x="871" y="581"/>
                </a:lnTo>
                <a:lnTo>
                  <a:pt x="871" y="582"/>
                </a:lnTo>
                <a:lnTo>
                  <a:pt x="871" y="584"/>
                </a:lnTo>
                <a:lnTo>
                  <a:pt x="871" y="585"/>
                </a:lnTo>
                <a:lnTo>
                  <a:pt x="871" y="586"/>
                </a:lnTo>
                <a:lnTo>
                  <a:pt x="871" y="588"/>
                </a:lnTo>
                <a:lnTo>
                  <a:pt x="872" y="589"/>
                </a:lnTo>
                <a:lnTo>
                  <a:pt x="871" y="589"/>
                </a:lnTo>
                <a:lnTo>
                  <a:pt x="871" y="590"/>
                </a:lnTo>
                <a:lnTo>
                  <a:pt x="871" y="592"/>
                </a:lnTo>
                <a:lnTo>
                  <a:pt x="871" y="593"/>
                </a:lnTo>
                <a:lnTo>
                  <a:pt x="871" y="594"/>
                </a:lnTo>
                <a:lnTo>
                  <a:pt x="871" y="596"/>
                </a:lnTo>
                <a:lnTo>
                  <a:pt x="872" y="596"/>
                </a:lnTo>
                <a:lnTo>
                  <a:pt x="872" y="597"/>
                </a:lnTo>
                <a:lnTo>
                  <a:pt x="872" y="596"/>
                </a:lnTo>
                <a:lnTo>
                  <a:pt x="873" y="598"/>
                </a:lnTo>
                <a:lnTo>
                  <a:pt x="874" y="598"/>
                </a:lnTo>
                <a:lnTo>
                  <a:pt x="874" y="597"/>
                </a:lnTo>
                <a:lnTo>
                  <a:pt x="876" y="597"/>
                </a:lnTo>
                <a:lnTo>
                  <a:pt x="877" y="597"/>
                </a:lnTo>
                <a:lnTo>
                  <a:pt x="877" y="596"/>
                </a:lnTo>
                <a:lnTo>
                  <a:pt x="878" y="596"/>
                </a:lnTo>
                <a:lnTo>
                  <a:pt x="880" y="594"/>
                </a:lnTo>
                <a:lnTo>
                  <a:pt x="881" y="594"/>
                </a:lnTo>
                <a:lnTo>
                  <a:pt x="882" y="594"/>
                </a:lnTo>
                <a:lnTo>
                  <a:pt x="882" y="593"/>
                </a:lnTo>
                <a:lnTo>
                  <a:pt x="884" y="593"/>
                </a:lnTo>
                <a:lnTo>
                  <a:pt x="885" y="592"/>
                </a:lnTo>
                <a:lnTo>
                  <a:pt x="886" y="592"/>
                </a:lnTo>
                <a:lnTo>
                  <a:pt x="886" y="590"/>
                </a:lnTo>
                <a:lnTo>
                  <a:pt x="888" y="590"/>
                </a:lnTo>
                <a:lnTo>
                  <a:pt x="888" y="589"/>
                </a:lnTo>
                <a:lnTo>
                  <a:pt x="889" y="589"/>
                </a:lnTo>
                <a:lnTo>
                  <a:pt x="890" y="589"/>
                </a:lnTo>
                <a:lnTo>
                  <a:pt x="890" y="588"/>
                </a:lnTo>
                <a:lnTo>
                  <a:pt x="890" y="586"/>
                </a:lnTo>
                <a:lnTo>
                  <a:pt x="891" y="586"/>
                </a:lnTo>
                <a:lnTo>
                  <a:pt x="891" y="585"/>
                </a:lnTo>
                <a:lnTo>
                  <a:pt x="893" y="585"/>
                </a:lnTo>
                <a:lnTo>
                  <a:pt x="893" y="584"/>
                </a:lnTo>
                <a:lnTo>
                  <a:pt x="894" y="584"/>
                </a:lnTo>
                <a:lnTo>
                  <a:pt x="895" y="584"/>
                </a:lnTo>
                <a:lnTo>
                  <a:pt x="897" y="582"/>
                </a:lnTo>
                <a:lnTo>
                  <a:pt x="897" y="581"/>
                </a:lnTo>
                <a:lnTo>
                  <a:pt x="898" y="581"/>
                </a:lnTo>
                <a:lnTo>
                  <a:pt x="898" y="582"/>
                </a:lnTo>
                <a:lnTo>
                  <a:pt x="899" y="582"/>
                </a:lnTo>
                <a:lnTo>
                  <a:pt x="901" y="581"/>
                </a:lnTo>
                <a:lnTo>
                  <a:pt x="901" y="582"/>
                </a:lnTo>
                <a:lnTo>
                  <a:pt x="902" y="582"/>
                </a:lnTo>
                <a:lnTo>
                  <a:pt x="903" y="582"/>
                </a:lnTo>
                <a:lnTo>
                  <a:pt x="903" y="584"/>
                </a:lnTo>
                <a:lnTo>
                  <a:pt x="905" y="584"/>
                </a:lnTo>
                <a:lnTo>
                  <a:pt x="905" y="585"/>
                </a:lnTo>
                <a:lnTo>
                  <a:pt x="906" y="586"/>
                </a:lnTo>
                <a:lnTo>
                  <a:pt x="907" y="586"/>
                </a:lnTo>
                <a:lnTo>
                  <a:pt x="907" y="588"/>
                </a:lnTo>
                <a:lnTo>
                  <a:pt x="907" y="589"/>
                </a:lnTo>
                <a:lnTo>
                  <a:pt x="907" y="590"/>
                </a:lnTo>
                <a:lnTo>
                  <a:pt x="907" y="593"/>
                </a:lnTo>
                <a:lnTo>
                  <a:pt x="908" y="594"/>
                </a:lnTo>
                <a:lnTo>
                  <a:pt x="908" y="596"/>
                </a:lnTo>
                <a:lnTo>
                  <a:pt x="908" y="597"/>
                </a:lnTo>
                <a:lnTo>
                  <a:pt x="908" y="598"/>
                </a:lnTo>
                <a:lnTo>
                  <a:pt x="910" y="598"/>
                </a:lnTo>
                <a:lnTo>
                  <a:pt x="910" y="599"/>
                </a:lnTo>
                <a:lnTo>
                  <a:pt x="911" y="598"/>
                </a:lnTo>
                <a:lnTo>
                  <a:pt x="910" y="599"/>
                </a:lnTo>
                <a:lnTo>
                  <a:pt x="910" y="601"/>
                </a:lnTo>
                <a:lnTo>
                  <a:pt x="908" y="601"/>
                </a:lnTo>
                <a:lnTo>
                  <a:pt x="908" y="602"/>
                </a:lnTo>
                <a:lnTo>
                  <a:pt x="908" y="603"/>
                </a:lnTo>
                <a:lnTo>
                  <a:pt x="907" y="603"/>
                </a:lnTo>
                <a:lnTo>
                  <a:pt x="907" y="605"/>
                </a:lnTo>
                <a:lnTo>
                  <a:pt x="906" y="605"/>
                </a:lnTo>
                <a:lnTo>
                  <a:pt x="906" y="606"/>
                </a:lnTo>
                <a:lnTo>
                  <a:pt x="906" y="607"/>
                </a:lnTo>
                <a:lnTo>
                  <a:pt x="905" y="607"/>
                </a:lnTo>
                <a:lnTo>
                  <a:pt x="905" y="609"/>
                </a:lnTo>
                <a:lnTo>
                  <a:pt x="903" y="609"/>
                </a:lnTo>
                <a:lnTo>
                  <a:pt x="903" y="610"/>
                </a:lnTo>
                <a:lnTo>
                  <a:pt x="902" y="610"/>
                </a:lnTo>
                <a:lnTo>
                  <a:pt x="902" y="611"/>
                </a:lnTo>
                <a:lnTo>
                  <a:pt x="901" y="611"/>
                </a:lnTo>
                <a:lnTo>
                  <a:pt x="901" y="613"/>
                </a:lnTo>
                <a:lnTo>
                  <a:pt x="899" y="613"/>
                </a:lnTo>
                <a:lnTo>
                  <a:pt x="899" y="614"/>
                </a:lnTo>
                <a:lnTo>
                  <a:pt x="898" y="614"/>
                </a:lnTo>
                <a:lnTo>
                  <a:pt x="898" y="615"/>
                </a:lnTo>
                <a:lnTo>
                  <a:pt x="897" y="615"/>
                </a:lnTo>
                <a:lnTo>
                  <a:pt x="897" y="616"/>
                </a:lnTo>
                <a:lnTo>
                  <a:pt x="897" y="618"/>
                </a:lnTo>
                <a:lnTo>
                  <a:pt x="898" y="618"/>
                </a:lnTo>
                <a:lnTo>
                  <a:pt x="897" y="618"/>
                </a:lnTo>
                <a:lnTo>
                  <a:pt x="897" y="619"/>
                </a:lnTo>
                <a:lnTo>
                  <a:pt x="897" y="620"/>
                </a:lnTo>
                <a:lnTo>
                  <a:pt x="897" y="619"/>
                </a:lnTo>
                <a:lnTo>
                  <a:pt x="895" y="620"/>
                </a:lnTo>
                <a:lnTo>
                  <a:pt x="895" y="622"/>
                </a:lnTo>
                <a:lnTo>
                  <a:pt x="894" y="622"/>
                </a:lnTo>
                <a:lnTo>
                  <a:pt x="894" y="623"/>
                </a:lnTo>
                <a:lnTo>
                  <a:pt x="893" y="623"/>
                </a:lnTo>
                <a:lnTo>
                  <a:pt x="891" y="623"/>
                </a:lnTo>
                <a:lnTo>
                  <a:pt x="891" y="622"/>
                </a:lnTo>
                <a:lnTo>
                  <a:pt x="891" y="623"/>
                </a:lnTo>
                <a:lnTo>
                  <a:pt x="891" y="624"/>
                </a:lnTo>
                <a:lnTo>
                  <a:pt x="890" y="626"/>
                </a:lnTo>
                <a:lnTo>
                  <a:pt x="890" y="627"/>
                </a:lnTo>
                <a:lnTo>
                  <a:pt x="889" y="627"/>
                </a:lnTo>
                <a:lnTo>
                  <a:pt x="889" y="626"/>
                </a:lnTo>
                <a:lnTo>
                  <a:pt x="888" y="624"/>
                </a:lnTo>
                <a:lnTo>
                  <a:pt x="886" y="624"/>
                </a:lnTo>
                <a:lnTo>
                  <a:pt x="885" y="624"/>
                </a:lnTo>
                <a:lnTo>
                  <a:pt x="884" y="624"/>
                </a:lnTo>
                <a:lnTo>
                  <a:pt x="884" y="626"/>
                </a:lnTo>
                <a:lnTo>
                  <a:pt x="882" y="627"/>
                </a:lnTo>
                <a:lnTo>
                  <a:pt x="882" y="630"/>
                </a:lnTo>
                <a:lnTo>
                  <a:pt x="882" y="631"/>
                </a:lnTo>
                <a:lnTo>
                  <a:pt x="881" y="631"/>
                </a:lnTo>
                <a:lnTo>
                  <a:pt x="881" y="632"/>
                </a:lnTo>
                <a:lnTo>
                  <a:pt x="880" y="634"/>
                </a:lnTo>
                <a:lnTo>
                  <a:pt x="880" y="635"/>
                </a:lnTo>
                <a:lnTo>
                  <a:pt x="878" y="636"/>
                </a:lnTo>
                <a:lnTo>
                  <a:pt x="878" y="637"/>
                </a:lnTo>
                <a:lnTo>
                  <a:pt x="878" y="639"/>
                </a:lnTo>
                <a:lnTo>
                  <a:pt x="878" y="640"/>
                </a:lnTo>
                <a:lnTo>
                  <a:pt x="877" y="640"/>
                </a:lnTo>
                <a:lnTo>
                  <a:pt x="877" y="641"/>
                </a:lnTo>
                <a:lnTo>
                  <a:pt x="876" y="641"/>
                </a:lnTo>
                <a:lnTo>
                  <a:pt x="876" y="643"/>
                </a:lnTo>
                <a:lnTo>
                  <a:pt x="874" y="643"/>
                </a:lnTo>
                <a:lnTo>
                  <a:pt x="874" y="644"/>
                </a:lnTo>
                <a:lnTo>
                  <a:pt x="873" y="644"/>
                </a:lnTo>
                <a:lnTo>
                  <a:pt x="874" y="644"/>
                </a:lnTo>
                <a:lnTo>
                  <a:pt x="874" y="645"/>
                </a:lnTo>
                <a:lnTo>
                  <a:pt x="873" y="645"/>
                </a:lnTo>
                <a:lnTo>
                  <a:pt x="873" y="647"/>
                </a:lnTo>
                <a:lnTo>
                  <a:pt x="874" y="647"/>
                </a:lnTo>
                <a:lnTo>
                  <a:pt x="873" y="647"/>
                </a:lnTo>
                <a:lnTo>
                  <a:pt x="873" y="648"/>
                </a:lnTo>
                <a:lnTo>
                  <a:pt x="874" y="648"/>
                </a:lnTo>
                <a:lnTo>
                  <a:pt x="873" y="648"/>
                </a:lnTo>
                <a:lnTo>
                  <a:pt x="874" y="648"/>
                </a:lnTo>
                <a:lnTo>
                  <a:pt x="873" y="649"/>
                </a:lnTo>
                <a:lnTo>
                  <a:pt x="872" y="649"/>
                </a:lnTo>
                <a:lnTo>
                  <a:pt x="872" y="651"/>
                </a:lnTo>
                <a:lnTo>
                  <a:pt x="871" y="651"/>
                </a:lnTo>
                <a:lnTo>
                  <a:pt x="872" y="651"/>
                </a:lnTo>
                <a:lnTo>
                  <a:pt x="871" y="651"/>
                </a:lnTo>
                <a:lnTo>
                  <a:pt x="871" y="652"/>
                </a:lnTo>
                <a:lnTo>
                  <a:pt x="871" y="653"/>
                </a:lnTo>
                <a:lnTo>
                  <a:pt x="869" y="653"/>
                </a:lnTo>
                <a:lnTo>
                  <a:pt x="869" y="652"/>
                </a:lnTo>
                <a:lnTo>
                  <a:pt x="868" y="652"/>
                </a:lnTo>
                <a:lnTo>
                  <a:pt x="867" y="652"/>
                </a:lnTo>
                <a:lnTo>
                  <a:pt x="867" y="653"/>
                </a:lnTo>
                <a:lnTo>
                  <a:pt x="865" y="653"/>
                </a:lnTo>
                <a:lnTo>
                  <a:pt x="865" y="654"/>
                </a:lnTo>
                <a:lnTo>
                  <a:pt x="864" y="654"/>
                </a:lnTo>
                <a:lnTo>
                  <a:pt x="864" y="656"/>
                </a:lnTo>
                <a:lnTo>
                  <a:pt x="864" y="657"/>
                </a:lnTo>
                <a:lnTo>
                  <a:pt x="863" y="657"/>
                </a:lnTo>
                <a:lnTo>
                  <a:pt x="861" y="657"/>
                </a:lnTo>
                <a:lnTo>
                  <a:pt x="861" y="658"/>
                </a:lnTo>
                <a:lnTo>
                  <a:pt x="861" y="657"/>
                </a:lnTo>
                <a:lnTo>
                  <a:pt x="861" y="658"/>
                </a:lnTo>
                <a:lnTo>
                  <a:pt x="861" y="660"/>
                </a:lnTo>
                <a:lnTo>
                  <a:pt x="860" y="660"/>
                </a:lnTo>
                <a:lnTo>
                  <a:pt x="861" y="661"/>
                </a:lnTo>
                <a:lnTo>
                  <a:pt x="861" y="662"/>
                </a:lnTo>
                <a:lnTo>
                  <a:pt x="861" y="661"/>
                </a:lnTo>
                <a:lnTo>
                  <a:pt x="860" y="661"/>
                </a:lnTo>
                <a:lnTo>
                  <a:pt x="860" y="662"/>
                </a:lnTo>
                <a:lnTo>
                  <a:pt x="859" y="662"/>
                </a:lnTo>
                <a:lnTo>
                  <a:pt x="859" y="664"/>
                </a:lnTo>
                <a:lnTo>
                  <a:pt x="857" y="664"/>
                </a:lnTo>
                <a:lnTo>
                  <a:pt x="857" y="665"/>
                </a:lnTo>
                <a:lnTo>
                  <a:pt x="856" y="665"/>
                </a:lnTo>
                <a:lnTo>
                  <a:pt x="857" y="665"/>
                </a:lnTo>
                <a:lnTo>
                  <a:pt x="856" y="665"/>
                </a:lnTo>
                <a:lnTo>
                  <a:pt x="857" y="665"/>
                </a:lnTo>
                <a:lnTo>
                  <a:pt x="856" y="666"/>
                </a:lnTo>
                <a:lnTo>
                  <a:pt x="857" y="666"/>
                </a:lnTo>
                <a:lnTo>
                  <a:pt x="856" y="666"/>
                </a:lnTo>
                <a:lnTo>
                  <a:pt x="856" y="668"/>
                </a:lnTo>
                <a:lnTo>
                  <a:pt x="856" y="666"/>
                </a:lnTo>
                <a:lnTo>
                  <a:pt x="856" y="668"/>
                </a:lnTo>
                <a:lnTo>
                  <a:pt x="855" y="668"/>
                </a:lnTo>
                <a:lnTo>
                  <a:pt x="855" y="669"/>
                </a:lnTo>
                <a:lnTo>
                  <a:pt x="855" y="670"/>
                </a:lnTo>
                <a:lnTo>
                  <a:pt x="855" y="671"/>
                </a:lnTo>
                <a:lnTo>
                  <a:pt x="854" y="671"/>
                </a:lnTo>
                <a:lnTo>
                  <a:pt x="854" y="673"/>
                </a:lnTo>
                <a:lnTo>
                  <a:pt x="855" y="674"/>
                </a:lnTo>
                <a:lnTo>
                  <a:pt x="855" y="675"/>
                </a:lnTo>
                <a:lnTo>
                  <a:pt x="854" y="675"/>
                </a:lnTo>
                <a:lnTo>
                  <a:pt x="854" y="677"/>
                </a:lnTo>
                <a:lnTo>
                  <a:pt x="854" y="678"/>
                </a:lnTo>
                <a:lnTo>
                  <a:pt x="854" y="679"/>
                </a:lnTo>
                <a:lnTo>
                  <a:pt x="854" y="681"/>
                </a:lnTo>
                <a:lnTo>
                  <a:pt x="852" y="681"/>
                </a:lnTo>
                <a:lnTo>
                  <a:pt x="852" y="682"/>
                </a:lnTo>
                <a:lnTo>
                  <a:pt x="851" y="682"/>
                </a:lnTo>
                <a:lnTo>
                  <a:pt x="851" y="683"/>
                </a:lnTo>
                <a:lnTo>
                  <a:pt x="851" y="682"/>
                </a:lnTo>
                <a:lnTo>
                  <a:pt x="850" y="683"/>
                </a:lnTo>
                <a:lnTo>
                  <a:pt x="851" y="683"/>
                </a:lnTo>
                <a:lnTo>
                  <a:pt x="850" y="683"/>
                </a:lnTo>
                <a:lnTo>
                  <a:pt x="851" y="683"/>
                </a:lnTo>
                <a:lnTo>
                  <a:pt x="851" y="685"/>
                </a:lnTo>
                <a:lnTo>
                  <a:pt x="851" y="686"/>
                </a:lnTo>
                <a:lnTo>
                  <a:pt x="851" y="687"/>
                </a:lnTo>
                <a:lnTo>
                  <a:pt x="852" y="687"/>
                </a:lnTo>
                <a:lnTo>
                  <a:pt x="852" y="688"/>
                </a:lnTo>
                <a:lnTo>
                  <a:pt x="852" y="690"/>
                </a:lnTo>
                <a:lnTo>
                  <a:pt x="852" y="691"/>
                </a:lnTo>
                <a:lnTo>
                  <a:pt x="854" y="691"/>
                </a:lnTo>
                <a:lnTo>
                  <a:pt x="854" y="692"/>
                </a:lnTo>
                <a:lnTo>
                  <a:pt x="855" y="692"/>
                </a:lnTo>
                <a:lnTo>
                  <a:pt x="855" y="694"/>
                </a:lnTo>
                <a:lnTo>
                  <a:pt x="854" y="694"/>
                </a:lnTo>
                <a:lnTo>
                  <a:pt x="852" y="694"/>
                </a:lnTo>
                <a:lnTo>
                  <a:pt x="852" y="695"/>
                </a:lnTo>
                <a:lnTo>
                  <a:pt x="852" y="696"/>
                </a:lnTo>
                <a:lnTo>
                  <a:pt x="854" y="696"/>
                </a:lnTo>
                <a:lnTo>
                  <a:pt x="854" y="698"/>
                </a:lnTo>
                <a:lnTo>
                  <a:pt x="854" y="699"/>
                </a:lnTo>
                <a:lnTo>
                  <a:pt x="852" y="700"/>
                </a:lnTo>
                <a:lnTo>
                  <a:pt x="851" y="700"/>
                </a:lnTo>
                <a:lnTo>
                  <a:pt x="850" y="700"/>
                </a:lnTo>
                <a:lnTo>
                  <a:pt x="848" y="700"/>
                </a:lnTo>
                <a:lnTo>
                  <a:pt x="848" y="702"/>
                </a:lnTo>
                <a:lnTo>
                  <a:pt x="847" y="702"/>
                </a:lnTo>
                <a:lnTo>
                  <a:pt x="847" y="703"/>
                </a:lnTo>
                <a:lnTo>
                  <a:pt x="847" y="704"/>
                </a:lnTo>
                <a:lnTo>
                  <a:pt x="847" y="705"/>
                </a:lnTo>
                <a:lnTo>
                  <a:pt x="848" y="705"/>
                </a:lnTo>
                <a:lnTo>
                  <a:pt x="847" y="705"/>
                </a:lnTo>
                <a:lnTo>
                  <a:pt x="847" y="707"/>
                </a:lnTo>
                <a:lnTo>
                  <a:pt x="848" y="707"/>
                </a:lnTo>
                <a:lnTo>
                  <a:pt x="850" y="708"/>
                </a:lnTo>
                <a:lnTo>
                  <a:pt x="848" y="708"/>
                </a:lnTo>
                <a:lnTo>
                  <a:pt x="848" y="709"/>
                </a:lnTo>
                <a:lnTo>
                  <a:pt x="848" y="711"/>
                </a:lnTo>
                <a:lnTo>
                  <a:pt x="847" y="711"/>
                </a:lnTo>
                <a:lnTo>
                  <a:pt x="848" y="711"/>
                </a:lnTo>
                <a:lnTo>
                  <a:pt x="848" y="712"/>
                </a:lnTo>
                <a:lnTo>
                  <a:pt x="848" y="711"/>
                </a:lnTo>
                <a:lnTo>
                  <a:pt x="850" y="712"/>
                </a:lnTo>
                <a:lnTo>
                  <a:pt x="850" y="713"/>
                </a:lnTo>
                <a:lnTo>
                  <a:pt x="851" y="713"/>
                </a:lnTo>
                <a:lnTo>
                  <a:pt x="851" y="715"/>
                </a:lnTo>
                <a:lnTo>
                  <a:pt x="850" y="715"/>
                </a:lnTo>
                <a:lnTo>
                  <a:pt x="848" y="715"/>
                </a:lnTo>
                <a:lnTo>
                  <a:pt x="847" y="715"/>
                </a:lnTo>
                <a:lnTo>
                  <a:pt x="846" y="715"/>
                </a:lnTo>
                <a:lnTo>
                  <a:pt x="846" y="716"/>
                </a:lnTo>
                <a:lnTo>
                  <a:pt x="846" y="717"/>
                </a:lnTo>
                <a:lnTo>
                  <a:pt x="846" y="719"/>
                </a:lnTo>
                <a:lnTo>
                  <a:pt x="844" y="719"/>
                </a:lnTo>
                <a:lnTo>
                  <a:pt x="843" y="719"/>
                </a:lnTo>
                <a:lnTo>
                  <a:pt x="842" y="719"/>
                </a:lnTo>
                <a:lnTo>
                  <a:pt x="840" y="719"/>
                </a:lnTo>
                <a:lnTo>
                  <a:pt x="839" y="719"/>
                </a:lnTo>
                <a:lnTo>
                  <a:pt x="838" y="717"/>
                </a:lnTo>
                <a:lnTo>
                  <a:pt x="838" y="716"/>
                </a:lnTo>
                <a:lnTo>
                  <a:pt x="836" y="716"/>
                </a:lnTo>
                <a:lnTo>
                  <a:pt x="836" y="717"/>
                </a:lnTo>
                <a:lnTo>
                  <a:pt x="835" y="717"/>
                </a:lnTo>
                <a:lnTo>
                  <a:pt x="835" y="719"/>
                </a:lnTo>
                <a:lnTo>
                  <a:pt x="834" y="719"/>
                </a:lnTo>
                <a:lnTo>
                  <a:pt x="833" y="719"/>
                </a:lnTo>
                <a:lnTo>
                  <a:pt x="834" y="719"/>
                </a:lnTo>
                <a:lnTo>
                  <a:pt x="835" y="720"/>
                </a:lnTo>
                <a:lnTo>
                  <a:pt x="835" y="721"/>
                </a:lnTo>
                <a:lnTo>
                  <a:pt x="834" y="721"/>
                </a:lnTo>
                <a:lnTo>
                  <a:pt x="833" y="723"/>
                </a:lnTo>
                <a:lnTo>
                  <a:pt x="831" y="723"/>
                </a:lnTo>
                <a:lnTo>
                  <a:pt x="830" y="723"/>
                </a:lnTo>
                <a:lnTo>
                  <a:pt x="830" y="724"/>
                </a:lnTo>
                <a:lnTo>
                  <a:pt x="829" y="724"/>
                </a:lnTo>
                <a:lnTo>
                  <a:pt x="827" y="724"/>
                </a:lnTo>
                <a:lnTo>
                  <a:pt x="826" y="725"/>
                </a:lnTo>
                <a:lnTo>
                  <a:pt x="825" y="725"/>
                </a:lnTo>
                <a:lnTo>
                  <a:pt x="825" y="726"/>
                </a:lnTo>
                <a:lnTo>
                  <a:pt x="823" y="726"/>
                </a:lnTo>
                <a:lnTo>
                  <a:pt x="822" y="726"/>
                </a:lnTo>
                <a:lnTo>
                  <a:pt x="821" y="728"/>
                </a:lnTo>
                <a:lnTo>
                  <a:pt x="819" y="728"/>
                </a:lnTo>
                <a:lnTo>
                  <a:pt x="819" y="729"/>
                </a:lnTo>
                <a:lnTo>
                  <a:pt x="818" y="729"/>
                </a:lnTo>
                <a:lnTo>
                  <a:pt x="817" y="729"/>
                </a:lnTo>
                <a:lnTo>
                  <a:pt x="817" y="730"/>
                </a:lnTo>
                <a:lnTo>
                  <a:pt x="817" y="732"/>
                </a:lnTo>
                <a:lnTo>
                  <a:pt x="817" y="733"/>
                </a:lnTo>
                <a:lnTo>
                  <a:pt x="816" y="733"/>
                </a:lnTo>
                <a:lnTo>
                  <a:pt x="816" y="734"/>
                </a:lnTo>
                <a:lnTo>
                  <a:pt x="814" y="734"/>
                </a:lnTo>
                <a:lnTo>
                  <a:pt x="814" y="736"/>
                </a:lnTo>
                <a:lnTo>
                  <a:pt x="813" y="736"/>
                </a:lnTo>
                <a:lnTo>
                  <a:pt x="813" y="734"/>
                </a:lnTo>
                <a:lnTo>
                  <a:pt x="812" y="734"/>
                </a:lnTo>
                <a:lnTo>
                  <a:pt x="812" y="736"/>
                </a:lnTo>
                <a:lnTo>
                  <a:pt x="810" y="737"/>
                </a:lnTo>
                <a:lnTo>
                  <a:pt x="809" y="737"/>
                </a:lnTo>
                <a:lnTo>
                  <a:pt x="808" y="738"/>
                </a:lnTo>
                <a:lnTo>
                  <a:pt x="806" y="738"/>
                </a:lnTo>
                <a:lnTo>
                  <a:pt x="806" y="740"/>
                </a:lnTo>
                <a:lnTo>
                  <a:pt x="805" y="740"/>
                </a:lnTo>
                <a:lnTo>
                  <a:pt x="804" y="740"/>
                </a:lnTo>
                <a:lnTo>
                  <a:pt x="804" y="741"/>
                </a:lnTo>
                <a:lnTo>
                  <a:pt x="802" y="741"/>
                </a:lnTo>
                <a:lnTo>
                  <a:pt x="801" y="742"/>
                </a:lnTo>
                <a:lnTo>
                  <a:pt x="800" y="742"/>
                </a:lnTo>
                <a:lnTo>
                  <a:pt x="799" y="743"/>
                </a:lnTo>
                <a:lnTo>
                  <a:pt x="797" y="745"/>
                </a:lnTo>
                <a:lnTo>
                  <a:pt x="796" y="745"/>
                </a:lnTo>
                <a:lnTo>
                  <a:pt x="795" y="746"/>
                </a:lnTo>
                <a:lnTo>
                  <a:pt x="795" y="747"/>
                </a:lnTo>
                <a:lnTo>
                  <a:pt x="795" y="749"/>
                </a:lnTo>
                <a:lnTo>
                  <a:pt x="793" y="750"/>
                </a:lnTo>
                <a:lnTo>
                  <a:pt x="793" y="749"/>
                </a:lnTo>
                <a:lnTo>
                  <a:pt x="792" y="749"/>
                </a:lnTo>
                <a:lnTo>
                  <a:pt x="792" y="750"/>
                </a:lnTo>
                <a:lnTo>
                  <a:pt x="791" y="750"/>
                </a:lnTo>
                <a:lnTo>
                  <a:pt x="791" y="751"/>
                </a:lnTo>
                <a:lnTo>
                  <a:pt x="789" y="751"/>
                </a:lnTo>
                <a:lnTo>
                  <a:pt x="791" y="751"/>
                </a:lnTo>
                <a:lnTo>
                  <a:pt x="791" y="753"/>
                </a:lnTo>
                <a:lnTo>
                  <a:pt x="791" y="754"/>
                </a:lnTo>
                <a:lnTo>
                  <a:pt x="791" y="755"/>
                </a:lnTo>
                <a:lnTo>
                  <a:pt x="791" y="757"/>
                </a:lnTo>
                <a:lnTo>
                  <a:pt x="792" y="757"/>
                </a:lnTo>
                <a:lnTo>
                  <a:pt x="791" y="758"/>
                </a:lnTo>
                <a:lnTo>
                  <a:pt x="791" y="759"/>
                </a:lnTo>
                <a:lnTo>
                  <a:pt x="791" y="760"/>
                </a:lnTo>
                <a:lnTo>
                  <a:pt x="789" y="762"/>
                </a:lnTo>
                <a:lnTo>
                  <a:pt x="789" y="763"/>
                </a:lnTo>
                <a:lnTo>
                  <a:pt x="788" y="763"/>
                </a:lnTo>
                <a:lnTo>
                  <a:pt x="787" y="763"/>
                </a:lnTo>
                <a:lnTo>
                  <a:pt x="787" y="764"/>
                </a:lnTo>
                <a:lnTo>
                  <a:pt x="787" y="766"/>
                </a:lnTo>
                <a:lnTo>
                  <a:pt x="787" y="767"/>
                </a:lnTo>
                <a:lnTo>
                  <a:pt x="787" y="768"/>
                </a:lnTo>
                <a:lnTo>
                  <a:pt x="788" y="768"/>
                </a:lnTo>
                <a:lnTo>
                  <a:pt x="788" y="767"/>
                </a:lnTo>
                <a:lnTo>
                  <a:pt x="789" y="767"/>
                </a:lnTo>
                <a:lnTo>
                  <a:pt x="789" y="768"/>
                </a:lnTo>
                <a:lnTo>
                  <a:pt x="791" y="768"/>
                </a:lnTo>
                <a:lnTo>
                  <a:pt x="791" y="770"/>
                </a:lnTo>
                <a:lnTo>
                  <a:pt x="789" y="770"/>
                </a:lnTo>
                <a:lnTo>
                  <a:pt x="788" y="770"/>
                </a:lnTo>
                <a:lnTo>
                  <a:pt x="787" y="770"/>
                </a:lnTo>
                <a:lnTo>
                  <a:pt x="787" y="771"/>
                </a:lnTo>
                <a:lnTo>
                  <a:pt x="785" y="771"/>
                </a:lnTo>
                <a:lnTo>
                  <a:pt x="785" y="770"/>
                </a:lnTo>
                <a:lnTo>
                  <a:pt x="784" y="771"/>
                </a:lnTo>
                <a:lnTo>
                  <a:pt x="783" y="771"/>
                </a:lnTo>
                <a:lnTo>
                  <a:pt x="782" y="771"/>
                </a:lnTo>
                <a:lnTo>
                  <a:pt x="783" y="771"/>
                </a:lnTo>
                <a:lnTo>
                  <a:pt x="782" y="772"/>
                </a:lnTo>
                <a:lnTo>
                  <a:pt x="780" y="772"/>
                </a:lnTo>
                <a:lnTo>
                  <a:pt x="780" y="774"/>
                </a:lnTo>
                <a:lnTo>
                  <a:pt x="779" y="774"/>
                </a:lnTo>
                <a:lnTo>
                  <a:pt x="779" y="775"/>
                </a:lnTo>
                <a:lnTo>
                  <a:pt x="780" y="775"/>
                </a:lnTo>
                <a:lnTo>
                  <a:pt x="780" y="776"/>
                </a:lnTo>
                <a:lnTo>
                  <a:pt x="780" y="777"/>
                </a:lnTo>
                <a:lnTo>
                  <a:pt x="780" y="779"/>
                </a:lnTo>
                <a:lnTo>
                  <a:pt x="780" y="780"/>
                </a:lnTo>
                <a:lnTo>
                  <a:pt x="782" y="780"/>
                </a:lnTo>
                <a:lnTo>
                  <a:pt x="782" y="781"/>
                </a:lnTo>
                <a:lnTo>
                  <a:pt x="780" y="781"/>
                </a:lnTo>
                <a:lnTo>
                  <a:pt x="780" y="783"/>
                </a:lnTo>
                <a:lnTo>
                  <a:pt x="779" y="783"/>
                </a:lnTo>
                <a:lnTo>
                  <a:pt x="780" y="783"/>
                </a:lnTo>
                <a:lnTo>
                  <a:pt x="779" y="783"/>
                </a:lnTo>
                <a:lnTo>
                  <a:pt x="778" y="783"/>
                </a:lnTo>
                <a:lnTo>
                  <a:pt x="776" y="783"/>
                </a:lnTo>
                <a:lnTo>
                  <a:pt x="776" y="784"/>
                </a:lnTo>
                <a:lnTo>
                  <a:pt x="775" y="784"/>
                </a:lnTo>
                <a:lnTo>
                  <a:pt x="775" y="785"/>
                </a:lnTo>
                <a:lnTo>
                  <a:pt x="776" y="785"/>
                </a:lnTo>
                <a:lnTo>
                  <a:pt x="776" y="787"/>
                </a:lnTo>
                <a:lnTo>
                  <a:pt x="778" y="787"/>
                </a:lnTo>
                <a:lnTo>
                  <a:pt x="778" y="788"/>
                </a:lnTo>
                <a:lnTo>
                  <a:pt x="779" y="788"/>
                </a:lnTo>
                <a:lnTo>
                  <a:pt x="780" y="788"/>
                </a:lnTo>
                <a:lnTo>
                  <a:pt x="779" y="788"/>
                </a:lnTo>
                <a:lnTo>
                  <a:pt x="780" y="788"/>
                </a:lnTo>
                <a:lnTo>
                  <a:pt x="780" y="789"/>
                </a:lnTo>
                <a:lnTo>
                  <a:pt x="782" y="789"/>
                </a:lnTo>
                <a:lnTo>
                  <a:pt x="782" y="791"/>
                </a:lnTo>
                <a:lnTo>
                  <a:pt x="783" y="791"/>
                </a:lnTo>
                <a:lnTo>
                  <a:pt x="782" y="791"/>
                </a:lnTo>
                <a:lnTo>
                  <a:pt x="782" y="792"/>
                </a:lnTo>
                <a:lnTo>
                  <a:pt x="782" y="793"/>
                </a:lnTo>
                <a:lnTo>
                  <a:pt x="780" y="793"/>
                </a:lnTo>
                <a:lnTo>
                  <a:pt x="780" y="795"/>
                </a:lnTo>
                <a:lnTo>
                  <a:pt x="780" y="796"/>
                </a:lnTo>
                <a:lnTo>
                  <a:pt x="782" y="796"/>
                </a:lnTo>
                <a:lnTo>
                  <a:pt x="780" y="796"/>
                </a:lnTo>
                <a:lnTo>
                  <a:pt x="780" y="797"/>
                </a:lnTo>
                <a:lnTo>
                  <a:pt x="782" y="797"/>
                </a:lnTo>
                <a:lnTo>
                  <a:pt x="782" y="798"/>
                </a:lnTo>
                <a:lnTo>
                  <a:pt x="782" y="800"/>
                </a:lnTo>
                <a:lnTo>
                  <a:pt x="783" y="800"/>
                </a:lnTo>
                <a:lnTo>
                  <a:pt x="784" y="800"/>
                </a:lnTo>
                <a:lnTo>
                  <a:pt x="785" y="800"/>
                </a:lnTo>
                <a:lnTo>
                  <a:pt x="787" y="800"/>
                </a:lnTo>
                <a:lnTo>
                  <a:pt x="788" y="800"/>
                </a:lnTo>
                <a:lnTo>
                  <a:pt x="788" y="801"/>
                </a:lnTo>
                <a:lnTo>
                  <a:pt x="788" y="802"/>
                </a:lnTo>
                <a:lnTo>
                  <a:pt x="788" y="804"/>
                </a:lnTo>
                <a:lnTo>
                  <a:pt x="787" y="804"/>
                </a:lnTo>
                <a:lnTo>
                  <a:pt x="787" y="805"/>
                </a:lnTo>
                <a:lnTo>
                  <a:pt x="785" y="805"/>
                </a:lnTo>
                <a:lnTo>
                  <a:pt x="785" y="806"/>
                </a:lnTo>
                <a:lnTo>
                  <a:pt x="785" y="808"/>
                </a:lnTo>
                <a:lnTo>
                  <a:pt x="787" y="808"/>
                </a:lnTo>
                <a:lnTo>
                  <a:pt x="785" y="808"/>
                </a:lnTo>
                <a:lnTo>
                  <a:pt x="785" y="809"/>
                </a:lnTo>
                <a:lnTo>
                  <a:pt x="784" y="809"/>
                </a:lnTo>
                <a:lnTo>
                  <a:pt x="784" y="810"/>
                </a:lnTo>
                <a:lnTo>
                  <a:pt x="784" y="812"/>
                </a:lnTo>
                <a:lnTo>
                  <a:pt x="785" y="812"/>
                </a:lnTo>
                <a:lnTo>
                  <a:pt x="784" y="813"/>
                </a:lnTo>
                <a:lnTo>
                  <a:pt x="784" y="814"/>
                </a:lnTo>
                <a:lnTo>
                  <a:pt x="784" y="815"/>
                </a:lnTo>
                <a:lnTo>
                  <a:pt x="783" y="815"/>
                </a:lnTo>
                <a:lnTo>
                  <a:pt x="783" y="817"/>
                </a:lnTo>
                <a:lnTo>
                  <a:pt x="784" y="817"/>
                </a:lnTo>
                <a:lnTo>
                  <a:pt x="784" y="818"/>
                </a:lnTo>
                <a:lnTo>
                  <a:pt x="785" y="818"/>
                </a:lnTo>
                <a:lnTo>
                  <a:pt x="785" y="819"/>
                </a:lnTo>
                <a:lnTo>
                  <a:pt x="784" y="819"/>
                </a:lnTo>
                <a:lnTo>
                  <a:pt x="785" y="821"/>
                </a:lnTo>
                <a:lnTo>
                  <a:pt x="784" y="821"/>
                </a:lnTo>
                <a:lnTo>
                  <a:pt x="783" y="821"/>
                </a:lnTo>
                <a:lnTo>
                  <a:pt x="783" y="822"/>
                </a:lnTo>
                <a:lnTo>
                  <a:pt x="784" y="822"/>
                </a:lnTo>
                <a:lnTo>
                  <a:pt x="784" y="823"/>
                </a:lnTo>
                <a:lnTo>
                  <a:pt x="784" y="825"/>
                </a:lnTo>
                <a:lnTo>
                  <a:pt x="785" y="825"/>
                </a:lnTo>
                <a:lnTo>
                  <a:pt x="787" y="825"/>
                </a:lnTo>
                <a:lnTo>
                  <a:pt x="785" y="826"/>
                </a:lnTo>
                <a:lnTo>
                  <a:pt x="785" y="827"/>
                </a:lnTo>
                <a:lnTo>
                  <a:pt x="784" y="827"/>
                </a:lnTo>
                <a:lnTo>
                  <a:pt x="785" y="827"/>
                </a:lnTo>
                <a:lnTo>
                  <a:pt x="785" y="829"/>
                </a:lnTo>
                <a:lnTo>
                  <a:pt x="784" y="829"/>
                </a:lnTo>
                <a:lnTo>
                  <a:pt x="785" y="829"/>
                </a:lnTo>
                <a:lnTo>
                  <a:pt x="785" y="830"/>
                </a:lnTo>
                <a:lnTo>
                  <a:pt x="785" y="831"/>
                </a:lnTo>
                <a:lnTo>
                  <a:pt x="784" y="831"/>
                </a:lnTo>
                <a:lnTo>
                  <a:pt x="785" y="831"/>
                </a:lnTo>
                <a:lnTo>
                  <a:pt x="785" y="832"/>
                </a:lnTo>
                <a:lnTo>
                  <a:pt x="785" y="834"/>
                </a:lnTo>
                <a:lnTo>
                  <a:pt x="785" y="835"/>
                </a:lnTo>
                <a:lnTo>
                  <a:pt x="787" y="835"/>
                </a:lnTo>
                <a:lnTo>
                  <a:pt x="787" y="836"/>
                </a:lnTo>
                <a:lnTo>
                  <a:pt x="785" y="836"/>
                </a:lnTo>
                <a:lnTo>
                  <a:pt x="784" y="836"/>
                </a:lnTo>
                <a:lnTo>
                  <a:pt x="784" y="838"/>
                </a:lnTo>
                <a:lnTo>
                  <a:pt x="784" y="836"/>
                </a:lnTo>
                <a:lnTo>
                  <a:pt x="783" y="836"/>
                </a:lnTo>
                <a:lnTo>
                  <a:pt x="783" y="838"/>
                </a:lnTo>
                <a:lnTo>
                  <a:pt x="783" y="839"/>
                </a:lnTo>
                <a:lnTo>
                  <a:pt x="782" y="839"/>
                </a:lnTo>
                <a:lnTo>
                  <a:pt x="782" y="840"/>
                </a:lnTo>
                <a:lnTo>
                  <a:pt x="780" y="840"/>
                </a:lnTo>
                <a:lnTo>
                  <a:pt x="780" y="842"/>
                </a:lnTo>
                <a:lnTo>
                  <a:pt x="779" y="842"/>
                </a:lnTo>
                <a:lnTo>
                  <a:pt x="779" y="840"/>
                </a:lnTo>
                <a:lnTo>
                  <a:pt x="779" y="842"/>
                </a:lnTo>
                <a:lnTo>
                  <a:pt x="778" y="842"/>
                </a:lnTo>
                <a:lnTo>
                  <a:pt x="778" y="843"/>
                </a:lnTo>
                <a:lnTo>
                  <a:pt x="776" y="843"/>
                </a:lnTo>
                <a:lnTo>
                  <a:pt x="776" y="842"/>
                </a:lnTo>
                <a:lnTo>
                  <a:pt x="775" y="842"/>
                </a:lnTo>
                <a:lnTo>
                  <a:pt x="774" y="842"/>
                </a:lnTo>
                <a:lnTo>
                  <a:pt x="775" y="843"/>
                </a:lnTo>
                <a:lnTo>
                  <a:pt x="774" y="843"/>
                </a:lnTo>
                <a:lnTo>
                  <a:pt x="774" y="842"/>
                </a:lnTo>
                <a:lnTo>
                  <a:pt x="772" y="842"/>
                </a:lnTo>
                <a:lnTo>
                  <a:pt x="771" y="842"/>
                </a:lnTo>
                <a:lnTo>
                  <a:pt x="771" y="843"/>
                </a:lnTo>
                <a:lnTo>
                  <a:pt x="770" y="843"/>
                </a:lnTo>
                <a:lnTo>
                  <a:pt x="770" y="842"/>
                </a:lnTo>
                <a:lnTo>
                  <a:pt x="768" y="840"/>
                </a:lnTo>
                <a:lnTo>
                  <a:pt x="768" y="842"/>
                </a:lnTo>
                <a:lnTo>
                  <a:pt x="767" y="842"/>
                </a:lnTo>
                <a:lnTo>
                  <a:pt x="767" y="843"/>
                </a:lnTo>
                <a:lnTo>
                  <a:pt x="766" y="842"/>
                </a:lnTo>
                <a:lnTo>
                  <a:pt x="764" y="842"/>
                </a:lnTo>
                <a:lnTo>
                  <a:pt x="766" y="840"/>
                </a:lnTo>
                <a:lnTo>
                  <a:pt x="764" y="840"/>
                </a:lnTo>
                <a:lnTo>
                  <a:pt x="766" y="840"/>
                </a:lnTo>
                <a:lnTo>
                  <a:pt x="766" y="839"/>
                </a:lnTo>
                <a:lnTo>
                  <a:pt x="764" y="839"/>
                </a:lnTo>
                <a:lnTo>
                  <a:pt x="764" y="840"/>
                </a:lnTo>
                <a:lnTo>
                  <a:pt x="763" y="840"/>
                </a:lnTo>
                <a:lnTo>
                  <a:pt x="763" y="842"/>
                </a:lnTo>
                <a:lnTo>
                  <a:pt x="762" y="840"/>
                </a:lnTo>
                <a:lnTo>
                  <a:pt x="761" y="839"/>
                </a:lnTo>
                <a:lnTo>
                  <a:pt x="761" y="838"/>
                </a:lnTo>
                <a:lnTo>
                  <a:pt x="759" y="838"/>
                </a:lnTo>
                <a:lnTo>
                  <a:pt x="759" y="839"/>
                </a:lnTo>
                <a:lnTo>
                  <a:pt x="758" y="839"/>
                </a:lnTo>
                <a:lnTo>
                  <a:pt x="759" y="839"/>
                </a:lnTo>
                <a:lnTo>
                  <a:pt x="758" y="840"/>
                </a:lnTo>
                <a:lnTo>
                  <a:pt x="758" y="839"/>
                </a:lnTo>
                <a:lnTo>
                  <a:pt x="758" y="840"/>
                </a:lnTo>
                <a:lnTo>
                  <a:pt x="757" y="840"/>
                </a:lnTo>
                <a:lnTo>
                  <a:pt x="755" y="840"/>
                </a:lnTo>
                <a:lnTo>
                  <a:pt x="755" y="839"/>
                </a:lnTo>
                <a:lnTo>
                  <a:pt x="755" y="840"/>
                </a:lnTo>
                <a:lnTo>
                  <a:pt x="754" y="840"/>
                </a:lnTo>
                <a:lnTo>
                  <a:pt x="754" y="839"/>
                </a:lnTo>
                <a:lnTo>
                  <a:pt x="753" y="839"/>
                </a:lnTo>
                <a:lnTo>
                  <a:pt x="753" y="840"/>
                </a:lnTo>
                <a:lnTo>
                  <a:pt x="751" y="840"/>
                </a:lnTo>
                <a:lnTo>
                  <a:pt x="750" y="840"/>
                </a:lnTo>
                <a:lnTo>
                  <a:pt x="751" y="839"/>
                </a:lnTo>
                <a:lnTo>
                  <a:pt x="750" y="839"/>
                </a:lnTo>
                <a:lnTo>
                  <a:pt x="750" y="838"/>
                </a:lnTo>
                <a:lnTo>
                  <a:pt x="749" y="838"/>
                </a:lnTo>
                <a:lnTo>
                  <a:pt x="749" y="839"/>
                </a:lnTo>
                <a:lnTo>
                  <a:pt x="747" y="839"/>
                </a:lnTo>
                <a:lnTo>
                  <a:pt x="747" y="840"/>
                </a:lnTo>
                <a:lnTo>
                  <a:pt x="749" y="840"/>
                </a:lnTo>
                <a:lnTo>
                  <a:pt x="747" y="840"/>
                </a:lnTo>
                <a:lnTo>
                  <a:pt x="746" y="840"/>
                </a:lnTo>
                <a:lnTo>
                  <a:pt x="745" y="840"/>
                </a:lnTo>
                <a:lnTo>
                  <a:pt x="745" y="842"/>
                </a:lnTo>
                <a:lnTo>
                  <a:pt x="744" y="842"/>
                </a:lnTo>
                <a:lnTo>
                  <a:pt x="744" y="843"/>
                </a:lnTo>
                <a:lnTo>
                  <a:pt x="744" y="844"/>
                </a:lnTo>
                <a:lnTo>
                  <a:pt x="745" y="844"/>
                </a:lnTo>
                <a:lnTo>
                  <a:pt x="746" y="844"/>
                </a:lnTo>
                <a:lnTo>
                  <a:pt x="747" y="846"/>
                </a:lnTo>
                <a:lnTo>
                  <a:pt x="746" y="846"/>
                </a:lnTo>
                <a:lnTo>
                  <a:pt x="745" y="846"/>
                </a:lnTo>
                <a:lnTo>
                  <a:pt x="746" y="847"/>
                </a:lnTo>
                <a:lnTo>
                  <a:pt x="745" y="848"/>
                </a:lnTo>
                <a:lnTo>
                  <a:pt x="745" y="849"/>
                </a:lnTo>
                <a:lnTo>
                  <a:pt x="745" y="851"/>
                </a:lnTo>
                <a:lnTo>
                  <a:pt x="746" y="851"/>
                </a:lnTo>
                <a:lnTo>
                  <a:pt x="747" y="851"/>
                </a:lnTo>
                <a:lnTo>
                  <a:pt x="749" y="851"/>
                </a:lnTo>
                <a:lnTo>
                  <a:pt x="749" y="852"/>
                </a:lnTo>
                <a:lnTo>
                  <a:pt x="750" y="852"/>
                </a:lnTo>
                <a:lnTo>
                  <a:pt x="751" y="853"/>
                </a:lnTo>
                <a:lnTo>
                  <a:pt x="751" y="855"/>
                </a:lnTo>
                <a:lnTo>
                  <a:pt x="751" y="856"/>
                </a:lnTo>
                <a:lnTo>
                  <a:pt x="751" y="857"/>
                </a:lnTo>
                <a:lnTo>
                  <a:pt x="751" y="859"/>
                </a:lnTo>
                <a:lnTo>
                  <a:pt x="750" y="857"/>
                </a:lnTo>
                <a:lnTo>
                  <a:pt x="749" y="857"/>
                </a:lnTo>
                <a:lnTo>
                  <a:pt x="749" y="859"/>
                </a:lnTo>
                <a:lnTo>
                  <a:pt x="750" y="859"/>
                </a:lnTo>
                <a:lnTo>
                  <a:pt x="750" y="860"/>
                </a:lnTo>
                <a:lnTo>
                  <a:pt x="750" y="861"/>
                </a:lnTo>
                <a:lnTo>
                  <a:pt x="749" y="861"/>
                </a:lnTo>
                <a:lnTo>
                  <a:pt x="749" y="860"/>
                </a:lnTo>
                <a:lnTo>
                  <a:pt x="747" y="859"/>
                </a:lnTo>
                <a:lnTo>
                  <a:pt x="747" y="860"/>
                </a:lnTo>
                <a:lnTo>
                  <a:pt x="747" y="861"/>
                </a:lnTo>
                <a:lnTo>
                  <a:pt x="747" y="863"/>
                </a:lnTo>
                <a:lnTo>
                  <a:pt x="749" y="863"/>
                </a:lnTo>
                <a:lnTo>
                  <a:pt x="749" y="864"/>
                </a:lnTo>
                <a:lnTo>
                  <a:pt x="749" y="863"/>
                </a:lnTo>
                <a:lnTo>
                  <a:pt x="749" y="864"/>
                </a:lnTo>
                <a:lnTo>
                  <a:pt x="750" y="864"/>
                </a:lnTo>
                <a:lnTo>
                  <a:pt x="750" y="865"/>
                </a:lnTo>
                <a:lnTo>
                  <a:pt x="751" y="867"/>
                </a:lnTo>
                <a:lnTo>
                  <a:pt x="753" y="867"/>
                </a:lnTo>
                <a:lnTo>
                  <a:pt x="751" y="867"/>
                </a:lnTo>
                <a:lnTo>
                  <a:pt x="751" y="868"/>
                </a:lnTo>
                <a:lnTo>
                  <a:pt x="750" y="867"/>
                </a:lnTo>
                <a:lnTo>
                  <a:pt x="750" y="868"/>
                </a:lnTo>
                <a:lnTo>
                  <a:pt x="751" y="868"/>
                </a:lnTo>
                <a:lnTo>
                  <a:pt x="750" y="869"/>
                </a:lnTo>
                <a:lnTo>
                  <a:pt x="750" y="870"/>
                </a:lnTo>
                <a:lnTo>
                  <a:pt x="750" y="872"/>
                </a:lnTo>
                <a:lnTo>
                  <a:pt x="751" y="872"/>
                </a:lnTo>
                <a:lnTo>
                  <a:pt x="751" y="873"/>
                </a:lnTo>
                <a:lnTo>
                  <a:pt x="750" y="873"/>
                </a:lnTo>
                <a:lnTo>
                  <a:pt x="750" y="872"/>
                </a:lnTo>
                <a:lnTo>
                  <a:pt x="749" y="872"/>
                </a:lnTo>
                <a:lnTo>
                  <a:pt x="749" y="873"/>
                </a:lnTo>
                <a:lnTo>
                  <a:pt x="749" y="874"/>
                </a:lnTo>
                <a:lnTo>
                  <a:pt x="747" y="876"/>
                </a:lnTo>
                <a:lnTo>
                  <a:pt x="747" y="874"/>
                </a:lnTo>
                <a:lnTo>
                  <a:pt x="746" y="874"/>
                </a:lnTo>
                <a:lnTo>
                  <a:pt x="745" y="874"/>
                </a:lnTo>
                <a:lnTo>
                  <a:pt x="745" y="876"/>
                </a:lnTo>
                <a:lnTo>
                  <a:pt x="744" y="877"/>
                </a:lnTo>
                <a:lnTo>
                  <a:pt x="744" y="878"/>
                </a:lnTo>
                <a:lnTo>
                  <a:pt x="744" y="880"/>
                </a:lnTo>
                <a:lnTo>
                  <a:pt x="742" y="880"/>
                </a:lnTo>
                <a:lnTo>
                  <a:pt x="741" y="880"/>
                </a:lnTo>
                <a:lnTo>
                  <a:pt x="741" y="881"/>
                </a:lnTo>
                <a:lnTo>
                  <a:pt x="740" y="881"/>
                </a:lnTo>
                <a:lnTo>
                  <a:pt x="738" y="881"/>
                </a:lnTo>
                <a:lnTo>
                  <a:pt x="737" y="881"/>
                </a:lnTo>
                <a:lnTo>
                  <a:pt x="738" y="882"/>
                </a:lnTo>
                <a:lnTo>
                  <a:pt x="740" y="882"/>
                </a:lnTo>
                <a:lnTo>
                  <a:pt x="740" y="884"/>
                </a:lnTo>
                <a:lnTo>
                  <a:pt x="740" y="885"/>
                </a:lnTo>
                <a:lnTo>
                  <a:pt x="741" y="886"/>
                </a:lnTo>
                <a:lnTo>
                  <a:pt x="744" y="886"/>
                </a:lnTo>
                <a:lnTo>
                  <a:pt x="744" y="887"/>
                </a:lnTo>
                <a:lnTo>
                  <a:pt x="742" y="887"/>
                </a:lnTo>
                <a:lnTo>
                  <a:pt x="741" y="887"/>
                </a:lnTo>
                <a:lnTo>
                  <a:pt x="740" y="889"/>
                </a:lnTo>
                <a:lnTo>
                  <a:pt x="738" y="890"/>
                </a:lnTo>
                <a:lnTo>
                  <a:pt x="737" y="890"/>
                </a:lnTo>
                <a:lnTo>
                  <a:pt x="736" y="891"/>
                </a:lnTo>
                <a:lnTo>
                  <a:pt x="736" y="893"/>
                </a:lnTo>
                <a:lnTo>
                  <a:pt x="734" y="893"/>
                </a:lnTo>
                <a:lnTo>
                  <a:pt x="736" y="893"/>
                </a:lnTo>
                <a:lnTo>
                  <a:pt x="736" y="894"/>
                </a:lnTo>
                <a:lnTo>
                  <a:pt x="737" y="894"/>
                </a:lnTo>
                <a:lnTo>
                  <a:pt x="738" y="895"/>
                </a:lnTo>
                <a:lnTo>
                  <a:pt x="738" y="894"/>
                </a:lnTo>
                <a:lnTo>
                  <a:pt x="738" y="893"/>
                </a:lnTo>
                <a:lnTo>
                  <a:pt x="741" y="893"/>
                </a:lnTo>
                <a:lnTo>
                  <a:pt x="742" y="893"/>
                </a:lnTo>
                <a:lnTo>
                  <a:pt x="744" y="893"/>
                </a:lnTo>
                <a:lnTo>
                  <a:pt x="744" y="894"/>
                </a:lnTo>
                <a:lnTo>
                  <a:pt x="745" y="894"/>
                </a:lnTo>
                <a:lnTo>
                  <a:pt x="745" y="895"/>
                </a:lnTo>
                <a:lnTo>
                  <a:pt x="745" y="897"/>
                </a:lnTo>
                <a:lnTo>
                  <a:pt x="745" y="898"/>
                </a:lnTo>
                <a:lnTo>
                  <a:pt x="744" y="898"/>
                </a:lnTo>
                <a:lnTo>
                  <a:pt x="744" y="899"/>
                </a:lnTo>
                <a:lnTo>
                  <a:pt x="745" y="899"/>
                </a:lnTo>
                <a:lnTo>
                  <a:pt x="746" y="901"/>
                </a:lnTo>
                <a:lnTo>
                  <a:pt x="746" y="902"/>
                </a:lnTo>
                <a:lnTo>
                  <a:pt x="746" y="903"/>
                </a:lnTo>
                <a:lnTo>
                  <a:pt x="746" y="904"/>
                </a:lnTo>
                <a:lnTo>
                  <a:pt x="745" y="904"/>
                </a:lnTo>
                <a:lnTo>
                  <a:pt x="745" y="906"/>
                </a:lnTo>
                <a:lnTo>
                  <a:pt x="744" y="906"/>
                </a:lnTo>
                <a:lnTo>
                  <a:pt x="742" y="904"/>
                </a:lnTo>
                <a:lnTo>
                  <a:pt x="741" y="904"/>
                </a:lnTo>
                <a:lnTo>
                  <a:pt x="740" y="904"/>
                </a:lnTo>
                <a:lnTo>
                  <a:pt x="740" y="906"/>
                </a:lnTo>
                <a:lnTo>
                  <a:pt x="738" y="906"/>
                </a:lnTo>
                <a:lnTo>
                  <a:pt x="738" y="904"/>
                </a:lnTo>
                <a:lnTo>
                  <a:pt x="737" y="904"/>
                </a:lnTo>
                <a:lnTo>
                  <a:pt x="737" y="906"/>
                </a:lnTo>
                <a:lnTo>
                  <a:pt x="736" y="906"/>
                </a:lnTo>
                <a:lnTo>
                  <a:pt x="737" y="907"/>
                </a:lnTo>
                <a:lnTo>
                  <a:pt x="737" y="906"/>
                </a:lnTo>
                <a:lnTo>
                  <a:pt x="738" y="906"/>
                </a:lnTo>
                <a:lnTo>
                  <a:pt x="738" y="907"/>
                </a:lnTo>
                <a:lnTo>
                  <a:pt x="738" y="908"/>
                </a:lnTo>
                <a:lnTo>
                  <a:pt x="737" y="908"/>
                </a:lnTo>
                <a:lnTo>
                  <a:pt x="738" y="908"/>
                </a:lnTo>
                <a:lnTo>
                  <a:pt x="740" y="908"/>
                </a:lnTo>
                <a:lnTo>
                  <a:pt x="740" y="910"/>
                </a:lnTo>
                <a:lnTo>
                  <a:pt x="740" y="911"/>
                </a:lnTo>
                <a:lnTo>
                  <a:pt x="740" y="912"/>
                </a:lnTo>
                <a:lnTo>
                  <a:pt x="738" y="912"/>
                </a:lnTo>
                <a:lnTo>
                  <a:pt x="737" y="912"/>
                </a:lnTo>
                <a:lnTo>
                  <a:pt x="736" y="914"/>
                </a:lnTo>
                <a:lnTo>
                  <a:pt x="734" y="914"/>
                </a:lnTo>
                <a:lnTo>
                  <a:pt x="734" y="915"/>
                </a:lnTo>
                <a:lnTo>
                  <a:pt x="734" y="916"/>
                </a:lnTo>
                <a:lnTo>
                  <a:pt x="736" y="918"/>
                </a:lnTo>
                <a:lnTo>
                  <a:pt x="733" y="918"/>
                </a:lnTo>
                <a:lnTo>
                  <a:pt x="733" y="919"/>
                </a:lnTo>
                <a:lnTo>
                  <a:pt x="732" y="919"/>
                </a:lnTo>
                <a:lnTo>
                  <a:pt x="730" y="919"/>
                </a:lnTo>
                <a:lnTo>
                  <a:pt x="730" y="920"/>
                </a:lnTo>
                <a:lnTo>
                  <a:pt x="732" y="920"/>
                </a:lnTo>
                <a:lnTo>
                  <a:pt x="733" y="920"/>
                </a:lnTo>
                <a:lnTo>
                  <a:pt x="733" y="921"/>
                </a:lnTo>
                <a:lnTo>
                  <a:pt x="733" y="923"/>
                </a:lnTo>
                <a:lnTo>
                  <a:pt x="733" y="924"/>
                </a:lnTo>
                <a:lnTo>
                  <a:pt x="732" y="925"/>
                </a:lnTo>
                <a:lnTo>
                  <a:pt x="733" y="925"/>
                </a:lnTo>
                <a:lnTo>
                  <a:pt x="733" y="927"/>
                </a:lnTo>
                <a:lnTo>
                  <a:pt x="733" y="928"/>
                </a:lnTo>
                <a:lnTo>
                  <a:pt x="734" y="928"/>
                </a:lnTo>
                <a:lnTo>
                  <a:pt x="734" y="929"/>
                </a:lnTo>
                <a:lnTo>
                  <a:pt x="733" y="929"/>
                </a:lnTo>
                <a:lnTo>
                  <a:pt x="732" y="931"/>
                </a:lnTo>
                <a:lnTo>
                  <a:pt x="730" y="931"/>
                </a:lnTo>
                <a:lnTo>
                  <a:pt x="729" y="931"/>
                </a:lnTo>
                <a:lnTo>
                  <a:pt x="729" y="932"/>
                </a:lnTo>
                <a:lnTo>
                  <a:pt x="728" y="932"/>
                </a:lnTo>
                <a:lnTo>
                  <a:pt x="727" y="933"/>
                </a:lnTo>
                <a:lnTo>
                  <a:pt x="725" y="933"/>
                </a:lnTo>
                <a:lnTo>
                  <a:pt x="725" y="935"/>
                </a:lnTo>
                <a:lnTo>
                  <a:pt x="724" y="935"/>
                </a:lnTo>
                <a:lnTo>
                  <a:pt x="724" y="936"/>
                </a:lnTo>
                <a:lnTo>
                  <a:pt x="723" y="937"/>
                </a:lnTo>
                <a:lnTo>
                  <a:pt x="721" y="937"/>
                </a:lnTo>
                <a:lnTo>
                  <a:pt x="720" y="937"/>
                </a:lnTo>
                <a:lnTo>
                  <a:pt x="721" y="937"/>
                </a:lnTo>
                <a:lnTo>
                  <a:pt x="721" y="939"/>
                </a:lnTo>
                <a:lnTo>
                  <a:pt x="721" y="940"/>
                </a:lnTo>
                <a:lnTo>
                  <a:pt x="720" y="940"/>
                </a:lnTo>
                <a:lnTo>
                  <a:pt x="720" y="941"/>
                </a:lnTo>
                <a:lnTo>
                  <a:pt x="720" y="942"/>
                </a:lnTo>
                <a:lnTo>
                  <a:pt x="720" y="944"/>
                </a:lnTo>
                <a:lnTo>
                  <a:pt x="721" y="944"/>
                </a:lnTo>
                <a:lnTo>
                  <a:pt x="721" y="945"/>
                </a:lnTo>
                <a:lnTo>
                  <a:pt x="723" y="945"/>
                </a:lnTo>
                <a:lnTo>
                  <a:pt x="721" y="946"/>
                </a:lnTo>
                <a:lnTo>
                  <a:pt x="723" y="946"/>
                </a:lnTo>
                <a:lnTo>
                  <a:pt x="723" y="948"/>
                </a:lnTo>
                <a:lnTo>
                  <a:pt x="721" y="948"/>
                </a:lnTo>
                <a:lnTo>
                  <a:pt x="723" y="948"/>
                </a:lnTo>
                <a:lnTo>
                  <a:pt x="723" y="949"/>
                </a:lnTo>
                <a:lnTo>
                  <a:pt x="721" y="950"/>
                </a:lnTo>
                <a:lnTo>
                  <a:pt x="721" y="952"/>
                </a:lnTo>
                <a:lnTo>
                  <a:pt x="720" y="952"/>
                </a:lnTo>
                <a:lnTo>
                  <a:pt x="719" y="952"/>
                </a:lnTo>
                <a:lnTo>
                  <a:pt x="720" y="952"/>
                </a:lnTo>
                <a:lnTo>
                  <a:pt x="720" y="953"/>
                </a:lnTo>
                <a:lnTo>
                  <a:pt x="719" y="953"/>
                </a:lnTo>
                <a:lnTo>
                  <a:pt x="717" y="952"/>
                </a:lnTo>
                <a:lnTo>
                  <a:pt x="717" y="953"/>
                </a:lnTo>
                <a:lnTo>
                  <a:pt x="716" y="953"/>
                </a:lnTo>
                <a:lnTo>
                  <a:pt x="715" y="953"/>
                </a:lnTo>
                <a:lnTo>
                  <a:pt x="715" y="954"/>
                </a:lnTo>
                <a:lnTo>
                  <a:pt x="715" y="956"/>
                </a:lnTo>
                <a:lnTo>
                  <a:pt x="715" y="957"/>
                </a:lnTo>
                <a:lnTo>
                  <a:pt x="713" y="957"/>
                </a:lnTo>
                <a:lnTo>
                  <a:pt x="713" y="958"/>
                </a:lnTo>
                <a:lnTo>
                  <a:pt x="713" y="959"/>
                </a:lnTo>
                <a:lnTo>
                  <a:pt x="715" y="959"/>
                </a:lnTo>
                <a:lnTo>
                  <a:pt x="715" y="961"/>
                </a:lnTo>
                <a:lnTo>
                  <a:pt x="715" y="962"/>
                </a:lnTo>
                <a:lnTo>
                  <a:pt x="715" y="963"/>
                </a:lnTo>
                <a:lnTo>
                  <a:pt x="713" y="963"/>
                </a:lnTo>
                <a:lnTo>
                  <a:pt x="712" y="963"/>
                </a:lnTo>
                <a:lnTo>
                  <a:pt x="712" y="965"/>
                </a:lnTo>
                <a:lnTo>
                  <a:pt x="711" y="965"/>
                </a:lnTo>
                <a:lnTo>
                  <a:pt x="712" y="965"/>
                </a:lnTo>
                <a:lnTo>
                  <a:pt x="712" y="966"/>
                </a:lnTo>
                <a:lnTo>
                  <a:pt x="712" y="967"/>
                </a:lnTo>
                <a:lnTo>
                  <a:pt x="713" y="967"/>
                </a:lnTo>
                <a:lnTo>
                  <a:pt x="715" y="967"/>
                </a:lnTo>
                <a:lnTo>
                  <a:pt x="715" y="969"/>
                </a:lnTo>
                <a:lnTo>
                  <a:pt x="716" y="969"/>
                </a:lnTo>
                <a:lnTo>
                  <a:pt x="716" y="970"/>
                </a:lnTo>
                <a:lnTo>
                  <a:pt x="716" y="971"/>
                </a:lnTo>
                <a:lnTo>
                  <a:pt x="717" y="971"/>
                </a:lnTo>
                <a:lnTo>
                  <a:pt x="719" y="971"/>
                </a:lnTo>
                <a:lnTo>
                  <a:pt x="720" y="971"/>
                </a:lnTo>
                <a:lnTo>
                  <a:pt x="720" y="970"/>
                </a:lnTo>
                <a:lnTo>
                  <a:pt x="721" y="970"/>
                </a:lnTo>
                <a:lnTo>
                  <a:pt x="721" y="971"/>
                </a:lnTo>
                <a:lnTo>
                  <a:pt x="721" y="970"/>
                </a:lnTo>
                <a:lnTo>
                  <a:pt x="723" y="970"/>
                </a:lnTo>
                <a:lnTo>
                  <a:pt x="724" y="970"/>
                </a:lnTo>
                <a:lnTo>
                  <a:pt x="724" y="971"/>
                </a:lnTo>
                <a:lnTo>
                  <a:pt x="724" y="973"/>
                </a:lnTo>
                <a:lnTo>
                  <a:pt x="725" y="973"/>
                </a:lnTo>
                <a:lnTo>
                  <a:pt x="725" y="974"/>
                </a:lnTo>
                <a:lnTo>
                  <a:pt x="727" y="974"/>
                </a:lnTo>
                <a:lnTo>
                  <a:pt x="727" y="975"/>
                </a:lnTo>
                <a:lnTo>
                  <a:pt x="727" y="976"/>
                </a:lnTo>
                <a:lnTo>
                  <a:pt x="727" y="978"/>
                </a:lnTo>
                <a:lnTo>
                  <a:pt x="727" y="979"/>
                </a:lnTo>
                <a:lnTo>
                  <a:pt x="728" y="979"/>
                </a:lnTo>
                <a:lnTo>
                  <a:pt x="728" y="980"/>
                </a:lnTo>
                <a:lnTo>
                  <a:pt x="728" y="982"/>
                </a:lnTo>
                <a:lnTo>
                  <a:pt x="727" y="983"/>
                </a:lnTo>
                <a:lnTo>
                  <a:pt x="725" y="983"/>
                </a:lnTo>
                <a:lnTo>
                  <a:pt x="725" y="984"/>
                </a:lnTo>
                <a:lnTo>
                  <a:pt x="724" y="984"/>
                </a:lnTo>
                <a:lnTo>
                  <a:pt x="724" y="986"/>
                </a:lnTo>
                <a:lnTo>
                  <a:pt x="725" y="986"/>
                </a:lnTo>
                <a:lnTo>
                  <a:pt x="727" y="986"/>
                </a:lnTo>
                <a:lnTo>
                  <a:pt x="727" y="987"/>
                </a:lnTo>
                <a:lnTo>
                  <a:pt x="727" y="988"/>
                </a:lnTo>
                <a:lnTo>
                  <a:pt x="725" y="988"/>
                </a:lnTo>
                <a:lnTo>
                  <a:pt x="725" y="990"/>
                </a:lnTo>
                <a:lnTo>
                  <a:pt x="725" y="991"/>
                </a:lnTo>
                <a:lnTo>
                  <a:pt x="724" y="991"/>
                </a:lnTo>
                <a:lnTo>
                  <a:pt x="724" y="992"/>
                </a:lnTo>
                <a:lnTo>
                  <a:pt x="725" y="992"/>
                </a:lnTo>
                <a:lnTo>
                  <a:pt x="725" y="993"/>
                </a:lnTo>
                <a:lnTo>
                  <a:pt x="727" y="993"/>
                </a:lnTo>
                <a:lnTo>
                  <a:pt x="728" y="993"/>
                </a:lnTo>
                <a:lnTo>
                  <a:pt x="728" y="995"/>
                </a:lnTo>
                <a:lnTo>
                  <a:pt x="727" y="995"/>
                </a:lnTo>
                <a:lnTo>
                  <a:pt x="725" y="995"/>
                </a:lnTo>
                <a:lnTo>
                  <a:pt x="725" y="996"/>
                </a:lnTo>
                <a:lnTo>
                  <a:pt x="725" y="997"/>
                </a:lnTo>
                <a:lnTo>
                  <a:pt x="724" y="997"/>
                </a:lnTo>
                <a:lnTo>
                  <a:pt x="724" y="999"/>
                </a:lnTo>
                <a:lnTo>
                  <a:pt x="723" y="999"/>
                </a:lnTo>
                <a:lnTo>
                  <a:pt x="723" y="1000"/>
                </a:lnTo>
                <a:lnTo>
                  <a:pt x="723" y="999"/>
                </a:lnTo>
                <a:lnTo>
                  <a:pt x="721" y="999"/>
                </a:lnTo>
                <a:lnTo>
                  <a:pt x="720" y="999"/>
                </a:lnTo>
                <a:lnTo>
                  <a:pt x="719" y="999"/>
                </a:lnTo>
                <a:lnTo>
                  <a:pt x="717" y="999"/>
                </a:lnTo>
                <a:lnTo>
                  <a:pt x="717" y="1000"/>
                </a:lnTo>
                <a:lnTo>
                  <a:pt x="716" y="1000"/>
                </a:lnTo>
                <a:lnTo>
                  <a:pt x="715" y="1000"/>
                </a:lnTo>
                <a:lnTo>
                  <a:pt x="713" y="1000"/>
                </a:lnTo>
                <a:lnTo>
                  <a:pt x="713" y="1001"/>
                </a:lnTo>
                <a:lnTo>
                  <a:pt x="713" y="1003"/>
                </a:lnTo>
                <a:lnTo>
                  <a:pt x="713" y="1004"/>
                </a:lnTo>
                <a:lnTo>
                  <a:pt x="712" y="1004"/>
                </a:lnTo>
                <a:lnTo>
                  <a:pt x="712" y="1005"/>
                </a:lnTo>
                <a:lnTo>
                  <a:pt x="712" y="1007"/>
                </a:lnTo>
                <a:lnTo>
                  <a:pt x="712" y="1008"/>
                </a:lnTo>
                <a:lnTo>
                  <a:pt x="712" y="1009"/>
                </a:lnTo>
                <a:lnTo>
                  <a:pt x="712" y="1010"/>
                </a:lnTo>
                <a:lnTo>
                  <a:pt x="713" y="1010"/>
                </a:lnTo>
                <a:lnTo>
                  <a:pt x="712" y="1010"/>
                </a:lnTo>
                <a:lnTo>
                  <a:pt x="711" y="1010"/>
                </a:lnTo>
                <a:lnTo>
                  <a:pt x="710" y="1010"/>
                </a:lnTo>
                <a:lnTo>
                  <a:pt x="708" y="1010"/>
                </a:lnTo>
                <a:lnTo>
                  <a:pt x="707" y="1010"/>
                </a:lnTo>
                <a:lnTo>
                  <a:pt x="707" y="1012"/>
                </a:lnTo>
                <a:lnTo>
                  <a:pt x="706" y="1012"/>
                </a:lnTo>
                <a:lnTo>
                  <a:pt x="706" y="1010"/>
                </a:lnTo>
                <a:lnTo>
                  <a:pt x="707" y="1010"/>
                </a:lnTo>
                <a:lnTo>
                  <a:pt x="707" y="1009"/>
                </a:lnTo>
                <a:lnTo>
                  <a:pt x="706" y="1009"/>
                </a:lnTo>
                <a:lnTo>
                  <a:pt x="704" y="1009"/>
                </a:lnTo>
                <a:lnTo>
                  <a:pt x="703" y="1009"/>
                </a:lnTo>
                <a:lnTo>
                  <a:pt x="703" y="1010"/>
                </a:lnTo>
                <a:lnTo>
                  <a:pt x="702" y="1012"/>
                </a:lnTo>
                <a:lnTo>
                  <a:pt x="702" y="1013"/>
                </a:lnTo>
                <a:lnTo>
                  <a:pt x="702" y="1014"/>
                </a:lnTo>
                <a:lnTo>
                  <a:pt x="702" y="1016"/>
                </a:lnTo>
                <a:lnTo>
                  <a:pt x="703" y="1016"/>
                </a:lnTo>
                <a:lnTo>
                  <a:pt x="704" y="1016"/>
                </a:lnTo>
                <a:lnTo>
                  <a:pt x="704" y="1017"/>
                </a:lnTo>
                <a:lnTo>
                  <a:pt x="704" y="1018"/>
                </a:lnTo>
                <a:lnTo>
                  <a:pt x="703" y="1018"/>
                </a:lnTo>
                <a:lnTo>
                  <a:pt x="703" y="1020"/>
                </a:lnTo>
                <a:lnTo>
                  <a:pt x="703" y="1021"/>
                </a:lnTo>
                <a:lnTo>
                  <a:pt x="703" y="1022"/>
                </a:lnTo>
                <a:lnTo>
                  <a:pt x="703" y="1024"/>
                </a:lnTo>
                <a:lnTo>
                  <a:pt x="702" y="1024"/>
                </a:lnTo>
                <a:lnTo>
                  <a:pt x="700" y="1024"/>
                </a:lnTo>
                <a:lnTo>
                  <a:pt x="699" y="1024"/>
                </a:lnTo>
                <a:lnTo>
                  <a:pt x="699" y="1022"/>
                </a:lnTo>
                <a:lnTo>
                  <a:pt x="698" y="1022"/>
                </a:lnTo>
                <a:lnTo>
                  <a:pt x="698" y="1021"/>
                </a:lnTo>
                <a:lnTo>
                  <a:pt x="698" y="1020"/>
                </a:lnTo>
                <a:lnTo>
                  <a:pt x="696" y="1020"/>
                </a:lnTo>
                <a:lnTo>
                  <a:pt x="696" y="1018"/>
                </a:lnTo>
                <a:lnTo>
                  <a:pt x="696" y="1017"/>
                </a:lnTo>
                <a:lnTo>
                  <a:pt x="695" y="1017"/>
                </a:lnTo>
                <a:lnTo>
                  <a:pt x="694" y="1017"/>
                </a:lnTo>
                <a:lnTo>
                  <a:pt x="694" y="1018"/>
                </a:lnTo>
                <a:lnTo>
                  <a:pt x="692" y="1018"/>
                </a:lnTo>
                <a:lnTo>
                  <a:pt x="691" y="1018"/>
                </a:lnTo>
                <a:lnTo>
                  <a:pt x="690" y="1018"/>
                </a:lnTo>
                <a:lnTo>
                  <a:pt x="690" y="1020"/>
                </a:lnTo>
                <a:lnTo>
                  <a:pt x="689" y="1021"/>
                </a:lnTo>
                <a:lnTo>
                  <a:pt x="687" y="1021"/>
                </a:lnTo>
                <a:lnTo>
                  <a:pt x="687" y="1022"/>
                </a:lnTo>
                <a:lnTo>
                  <a:pt x="687" y="1024"/>
                </a:lnTo>
                <a:lnTo>
                  <a:pt x="686" y="1025"/>
                </a:lnTo>
                <a:lnTo>
                  <a:pt x="685" y="1026"/>
                </a:lnTo>
                <a:lnTo>
                  <a:pt x="683" y="1026"/>
                </a:lnTo>
                <a:lnTo>
                  <a:pt x="682" y="1028"/>
                </a:lnTo>
                <a:lnTo>
                  <a:pt x="681" y="1028"/>
                </a:lnTo>
                <a:lnTo>
                  <a:pt x="679" y="1026"/>
                </a:lnTo>
                <a:lnTo>
                  <a:pt x="678" y="1026"/>
                </a:lnTo>
                <a:lnTo>
                  <a:pt x="677" y="1026"/>
                </a:lnTo>
                <a:lnTo>
                  <a:pt x="675" y="1026"/>
                </a:lnTo>
                <a:lnTo>
                  <a:pt x="675" y="1025"/>
                </a:lnTo>
                <a:lnTo>
                  <a:pt x="675" y="1024"/>
                </a:lnTo>
                <a:lnTo>
                  <a:pt x="675" y="1022"/>
                </a:lnTo>
                <a:lnTo>
                  <a:pt x="677" y="1022"/>
                </a:lnTo>
                <a:lnTo>
                  <a:pt x="677" y="1021"/>
                </a:lnTo>
                <a:lnTo>
                  <a:pt x="677" y="1020"/>
                </a:lnTo>
                <a:lnTo>
                  <a:pt x="678" y="1020"/>
                </a:lnTo>
                <a:lnTo>
                  <a:pt x="678" y="1018"/>
                </a:lnTo>
                <a:lnTo>
                  <a:pt x="677" y="1018"/>
                </a:lnTo>
                <a:lnTo>
                  <a:pt x="677" y="1017"/>
                </a:lnTo>
                <a:lnTo>
                  <a:pt x="675" y="1017"/>
                </a:lnTo>
                <a:lnTo>
                  <a:pt x="674" y="1016"/>
                </a:lnTo>
                <a:lnTo>
                  <a:pt x="673" y="1016"/>
                </a:lnTo>
                <a:lnTo>
                  <a:pt x="673" y="1014"/>
                </a:lnTo>
                <a:lnTo>
                  <a:pt x="673" y="1013"/>
                </a:lnTo>
                <a:lnTo>
                  <a:pt x="673" y="1012"/>
                </a:lnTo>
                <a:lnTo>
                  <a:pt x="673" y="1010"/>
                </a:lnTo>
                <a:lnTo>
                  <a:pt x="673" y="1009"/>
                </a:lnTo>
                <a:lnTo>
                  <a:pt x="674" y="1008"/>
                </a:lnTo>
                <a:lnTo>
                  <a:pt x="674" y="1007"/>
                </a:lnTo>
                <a:lnTo>
                  <a:pt x="675" y="1007"/>
                </a:lnTo>
                <a:lnTo>
                  <a:pt x="675" y="1005"/>
                </a:lnTo>
                <a:lnTo>
                  <a:pt x="675" y="1004"/>
                </a:lnTo>
                <a:lnTo>
                  <a:pt x="675" y="1003"/>
                </a:lnTo>
                <a:lnTo>
                  <a:pt x="674" y="1003"/>
                </a:lnTo>
                <a:lnTo>
                  <a:pt x="674" y="1004"/>
                </a:lnTo>
                <a:lnTo>
                  <a:pt x="673" y="1004"/>
                </a:lnTo>
                <a:lnTo>
                  <a:pt x="672" y="1004"/>
                </a:lnTo>
                <a:lnTo>
                  <a:pt x="670" y="1004"/>
                </a:lnTo>
                <a:lnTo>
                  <a:pt x="669" y="1004"/>
                </a:lnTo>
                <a:lnTo>
                  <a:pt x="669" y="1005"/>
                </a:lnTo>
                <a:lnTo>
                  <a:pt x="669" y="1007"/>
                </a:lnTo>
                <a:lnTo>
                  <a:pt x="669" y="1008"/>
                </a:lnTo>
                <a:lnTo>
                  <a:pt x="669" y="1009"/>
                </a:lnTo>
                <a:lnTo>
                  <a:pt x="668" y="1009"/>
                </a:lnTo>
                <a:lnTo>
                  <a:pt x="666" y="1010"/>
                </a:lnTo>
                <a:lnTo>
                  <a:pt x="665" y="1010"/>
                </a:lnTo>
                <a:lnTo>
                  <a:pt x="664" y="1010"/>
                </a:lnTo>
                <a:lnTo>
                  <a:pt x="662" y="1010"/>
                </a:lnTo>
                <a:lnTo>
                  <a:pt x="662" y="1009"/>
                </a:lnTo>
                <a:lnTo>
                  <a:pt x="661" y="1009"/>
                </a:lnTo>
                <a:lnTo>
                  <a:pt x="660" y="1009"/>
                </a:lnTo>
                <a:lnTo>
                  <a:pt x="658" y="1009"/>
                </a:lnTo>
                <a:lnTo>
                  <a:pt x="657" y="1009"/>
                </a:lnTo>
                <a:lnTo>
                  <a:pt x="657" y="1010"/>
                </a:lnTo>
                <a:lnTo>
                  <a:pt x="657" y="1012"/>
                </a:lnTo>
                <a:lnTo>
                  <a:pt x="656" y="1012"/>
                </a:lnTo>
                <a:lnTo>
                  <a:pt x="655" y="1012"/>
                </a:lnTo>
                <a:lnTo>
                  <a:pt x="655" y="1010"/>
                </a:lnTo>
                <a:lnTo>
                  <a:pt x="653" y="1010"/>
                </a:lnTo>
                <a:lnTo>
                  <a:pt x="655" y="1010"/>
                </a:lnTo>
                <a:lnTo>
                  <a:pt x="656" y="1009"/>
                </a:lnTo>
                <a:lnTo>
                  <a:pt x="657" y="1008"/>
                </a:lnTo>
                <a:lnTo>
                  <a:pt x="657" y="1007"/>
                </a:lnTo>
                <a:lnTo>
                  <a:pt x="658" y="1005"/>
                </a:lnTo>
                <a:lnTo>
                  <a:pt x="660" y="1004"/>
                </a:lnTo>
                <a:lnTo>
                  <a:pt x="658" y="1003"/>
                </a:lnTo>
                <a:lnTo>
                  <a:pt x="657" y="1003"/>
                </a:lnTo>
                <a:lnTo>
                  <a:pt x="656" y="1004"/>
                </a:lnTo>
                <a:lnTo>
                  <a:pt x="655" y="1004"/>
                </a:lnTo>
                <a:lnTo>
                  <a:pt x="655" y="1005"/>
                </a:lnTo>
                <a:lnTo>
                  <a:pt x="656" y="1005"/>
                </a:lnTo>
                <a:lnTo>
                  <a:pt x="656" y="1007"/>
                </a:lnTo>
                <a:lnTo>
                  <a:pt x="655" y="1007"/>
                </a:lnTo>
                <a:lnTo>
                  <a:pt x="655" y="1005"/>
                </a:lnTo>
                <a:lnTo>
                  <a:pt x="653" y="1005"/>
                </a:lnTo>
                <a:lnTo>
                  <a:pt x="653" y="1007"/>
                </a:lnTo>
                <a:lnTo>
                  <a:pt x="653" y="1008"/>
                </a:lnTo>
                <a:lnTo>
                  <a:pt x="652" y="1008"/>
                </a:lnTo>
                <a:lnTo>
                  <a:pt x="652" y="1007"/>
                </a:lnTo>
                <a:lnTo>
                  <a:pt x="652" y="1005"/>
                </a:lnTo>
                <a:lnTo>
                  <a:pt x="652" y="1004"/>
                </a:lnTo>
                <a:lnTo>
                  <a:pt x="652" y="1003"/>
                </a:lnTo>
                <a:lnTo>
                  <a:pt x="652" y="1001"/>
                </a:lnTo>
                <a:lnTo>
                  <a:pt x="652" y="1000"/>
                </a:lnTo>
                <a:lnTo>
                  <a:pt x="651" y="1000"/>
                </a:lnTo>
                <a:lnTo>
                  <a:pt x="649" y="1000"/>
                </a:lnTo>
                <a:lnTo>
                  <a:pt x="649" y="999"/>
                </a:lnTo>
                <a:lnTo>
                  <a:pt x="648" y="999"/>
                </a:lnTo>
                <a:lnTo>
                  <a:pt x="647" y="999"/>
                </a:lnTo>
                <a:lnTo>
                  <a:pt x="645" y="999"/>
                </a:lnTo>
                <a:lnTo>
                  <a:pt x="644" y="999"/>
                </a:lnTo>
                <a:lnTo>
                  <a:pt x="643" y="999"/>
                </a:lnTo>
                <a:lnTo>
                  <a:pt x="641" y="999"/>
                </a:lnTo>
                <a:lnTo>
                  <a:pt x="640" y="999"/>
                </a:lnTo>
                <a:lnTo>
                  <a:pt x="639" y="999"/>
                </a:lnTo>
                <a:lnTo>
                  <a:pt x="638" y="999"/>
                </a:lnTo>
                <a:lnTo>
                  <a:pt x="636" y="999"/>
                </a:lnTo>
                <a:lnTo>
                  <a:pt x="635" y="999"/>
                </a:lnTo>
                <a:lnTo>
                  <a:pt x="634" y="999"/>
                </a:lnTo>
                <a:lnTo>
                  <a:pt x="634" y="1000"/>
                </a:lnTo>
                <a:lnTo>
                  <a:pt x="634" y="1001"/>
                </a:lnTo>
                <a:lnTo>
                  <a:pt x="635" y="1001"/>
                </a:lnTo>
                <a:lnTo>
                  <a:pt x="636" y="1001"/>
                </a:lnTo>
                <a:lnTo>
                  <a:pt x="636" y="1003"/>
                </a:lnTo>
                <a:lnTo>
                  <a:pt x="636" y="1004"/>
                </a:lnTo>
                <a:lnTo>
                  <a:pt x="636" y="1005"/>
                </a:lnTo>
                <a:lnTo>
                  <a:pt x="636" y="1007"/>
                </a:lnTo>
                <a:lnTo>
                  <a:pt x="635" y="1007"/>
                </a:lnTo>
                <a:lnTo>
                  <a:pt x="634" y="1007"/>
                </a:lnTo>
                <a:lnTo>
                  <a:pt x="634" y="1008"/>
                </a:lnTo>
                <a:lnTo>
                  <a:pt x="634" y="1009"/>
                </a:lnTo>
                <a:lnTo>
                  <a:pt x="632" y="1009"/>
                </a:lnTo>
                <a:lnTo>
                  <a:pt x="631" y="1009"/>
                </a:lnTo>
                <a:lnTo>
                  <a:pt x="630" y="1008"/>
                </a:lnTo>
                <a:lnTo>
                  <a:pt x="628" y="1008"/>
                </a:lnTo>
                <a:lnTo>
                  <a:pt x="627" y="1008"/>
                </a:lnTo>
                <a:lnTo>
                  <a:pt x="626" y="1008"/>
                </a:lnTo>
                <a:lnTo>
                  <a:pt x="624" y="1008"/>
                </a:lnTo>
                <a:lnTo>
                  <a:pt x="624" y="1007"/>
                </a:lnTo>
                <a:lnTo>
                  <a:pt x="623" y="1008"/>
                </a:lnTo>
                <a:lnTo>
                  <a:pt x="623" y="1009"/>
                </a:lnTo>
                <a:lnTo>
                  <a:pt x="622" y="1009"/>
                </a:lnTo>
                <a:lnTo>
                  <a:pt x="620" y="1009"/>
                </a:lnTo>
                <a:lnTo>
                  <a:pt x="620" y="1008"/>
                </a:lnTo>
                <a:lnTo>
                  <a:pt x="620" y="1007"/>
                </a:lnTo>
                <a:lnTo>
                  <a:pt x="619" y="1007"/>
                </a:lnTo>
                <a:lnTo>
                  <a:pt x="619" y="1005"/>
                </a:lnTo>
                <a:lnTo>
                  <a:pt x="618" y="1005"/>
                </a:lnTo>
                <a:lnTo>
                  <a:pt x="617" y="1005"/>
                </a:lnTo>
                <a:lnTo>
                  <a:pt x="617" y="1007"/>
                </a:lnTo>
                <a:lnTo>
                  <a:pt x="615" y="1007"/>
                </a:lnTo>
                <a:lnTo>
                  <a:pt x="614" y="1005"/>
                </a:lnTo>
                <a:lnTo>
                  <a:pt x="613" y="1005"/>
                </a:lnTo>
                <a:lnTo>
                  <a:pt x="611" y="1005"/>
                </a:lnTo>
                <a:lnTo>
                  <a:pt x="610" y="1005"/>
                </a:lnTo>
                <a:lnTo>
                  <a:pt x="610" y="1007"/>
                </a:lnTo>
                <a:lnTo>
                  <a:pt x="610" y="1008"/>
                </a:lnTo>
                <a:lnTo>
                  <a:pt x="611" y="1008"/>
                </a:lnTo>
                <a:lnTo>
                  <a:pt x="611" y="1009"/>
                </a:lnTo>
                <a:lnTo>
                  <a:pt x="611" y="1010"/>
                </a:lnTo>
                <a:lnTo>
                  <a:pt x="610" y="1010"/>
                </a:lnTo>
                <a:lnTo>
                  <a:pt x="610" y="1012"/>
                </a:lnTo>
                <a:lnTo>
                  <a:pt x="610" y="1013"/>
                </a:lnTo>
                <a:lnTo>
                  <a:pt x="609" y="1013"/>
                </a:lnTo>
                <a:lnTo>
                  <a:pt x="609" y="1014"/>
                </a:lnTo>
                <a:lnTo>
                  <a:pt x="609" y="1016"/>
                </a:lnTo>
                <a:lnTo>
                  <a:pt x="609" y="1017"/>
                </a:lnTo>
                <a:lnTo>
                  <a:pt x="607" y="1017"/>
                </a:lnTo>
                <a:lnTo>
                  <a:pt x="607" y="1016"/>
                </a:lnTo>
                <a:lnTo>
                  <a:pt x="606" y="1016"/>
                </a:lnTo>
                <a:lnTo>
                  <a:pt x="606" y="1014"/>
                </a:lnTo>
                <a:lnTo>
                  <a:pt x="605" y="1014"/>
                </a:lnTo>
                <a:lnTo>
                  <a:pt x="605" y="1013"/>
                </a:lnTo>
                <a:lnTo>
                  <a:pt x="603" y="1013"/>
                </a:lnTo>
                <a:lnTo>
                  <a:pt x="603" y="1014"/>
                </a:lnTo>
                <a:lnTo>
                  <a:pt x="602" y="1014"/>
                </a:lnTo>
                <a:lnTo>
                  <a:pt x="602" y="1016"/>
                </a:lnTo>
                <a:lnTo>
                  <a:pt x="601" y="1016"/>
                </a:lnTo>
                <a:lnTo>
                  <a:pt x="600" y="1017"/>
                </a:lnTo>
                <a:lnTo>
                  <a:pt x="600" y="1018"/>
                </a:lnTo>
                <a:lnTo>
                  <a:pt x="598" y="1018"/>
                </a:lnTo>
                <a:lnTo>
                  <a:pt x="597" y="1018"/>
                </a:lnTo>
                <a:lnTo>
                  <a:pt x="597" y="1017"/>
                </a:lnTo>
                <a:lnTo>
                  <a:pt x="596" y="1017"/>
                </a:lnTo>
                <a:lnTo>
                  <a:pt x="594" y="1017"/>
                </a:lnTo>
                <a:lnTo>
                  <a:pt x="594" y="1016"/>
                </a:lnTo>
                <a:lnTo>
                  <a:pt x="593" y="1016"/>
                </a:lnTo>
                <a:lnTo>
                  <a:pt x="592" y="1016"/>
                </a:lnTo>
                <a:lnTo>
                  <a:pt x="592" y="1014"/>
                </a:lnTo>
                <a:lnTo>
                  <a:pt x="590" y="1014"/>
                </a:lnTo>
                <a:lnTo>
                  <a:pt x="590" y="1016"/>
                </a:lnTo>
                <a:lnTo>
                  <a:pt x="589" y="1016"/>
                </a:lnTo>
                <a:lnTo>
                  <a:pt x="589" y="1017"/>
                </a:lnTo>
                <a:lnTo>
                  <a:pt x="589" y="1018"/>
                </a:lnTo>
                <a:lnTo>
                  <a:pt x="589" y="1020"/>
                </a:lnTo>
                <a:lnTo>
                  <a:pt x="589" y="1021"/>
                </a:lnTo>
                <a:lnTo>
                  <a:pt x="589" y="1022"/>
                </a:lnTo>
                <a:lnTo>
                  <a:pt x="588" y="1022"/>
                </a:lnTo>
                <a:lnTo>
                  <a:pt x="586" y="1022"/>
                </a:lnTo>
                <a:lnTo>
                  <a:pt x="585" y="1021"/>
                </a:lnTo>
                <a:lnTo>
                  <a:pt x="584" y="1021"/>
                </a:lnTo>
                <a:lnTo>
                  <a:pt x="584" y="1020"/>
                </a:lnTo>
                <a:lnTo>
                  <a:pt x="584" y="1018"/>
                </a:lnTo>
                <a:lnTo>
                  <a:pt x="584" y="1017"/>
                </a:lnTo>
                <a:lnTo>
                  <a:pt x="584" y="1016"/>
                </a:lnTo>
                <a:lnTo>
                  <a:pt x="583" y="1016"/>
                </a:lnTo>
                <a:lnTo>
                  <a:pt x="581" y="1016"/>
                </a:lnTo>
                <a:lnTo>
                  <a:pt x="581" y="1017"/>
                </a:lnTo>
                <a:lnTo>
                  <a:pt x="581" y="1018"/>
                </a:lnTo>
                <a:lnTo>
                  <a:pt x="583" y="1020"/>
                </a:lnTo>
                <a:lnTo>
                  <a:pt x="583" y="1021"/>
                </a:lnTo>
                <a:lnTo>
                  <a:pt x="583" y="1022"/>
                </a:lnTo>
                <a:lnTo>
                  <a:pt x="584" y="1024"/>
                </a:lnTo>
                <a:lnTo>
                  <a:pt x="584" y="1025"/>
                </a:lnTo>
                <a:lnTo>
                  <a:pt x="585" y="1025"/>
                </a:lnTo>
                <a:lnTo>
                  <a:pt x="585" y="1026"/>
                </a:lnTo>
                <a:lnTo>
                  <a:pt x="586" y="1026"/>
                </a:lnTo>
                <a:lnTo>
                  <a:pt x="586" y="1028"/>
                </a:lnTo>
                <a:lnTo>
                  <a:pt x="586" y="1029"/>
                </a:lnTo>
                <a:lnTo>
                  <a:pt x="585" y="1029"/>
                </a:lnTo>
                <a:lnTo>
                  <a:pt x="585" y="1030"/>
                </a:lnTo>
                <a:lnTo>
                  <a:pt x="585" y="1031"/>
                </a:lnTo>
                <a:lnTo>
                  <a:pt x="585" y="1033"/>
                </a:lnTo>
                <a:lnTo>
                  <a:pt x="585" y="1034"/>
                </a:lnTo>
                <a:lnTo>
                  <a:pt x="585" y="1035"/>
                </a:lnTo>
                <a:lnTo>
                  <a:pt x="585" y="1037"/>
                </a:lnTo>
                <a:lnTo>
                  <a:pt x="585" y="1038"/>
                </a:lnTo>
                <a:lnTo>
                  <a:pt x="585" y="1039"/>
                </a:lnTo>
                <a:lnTo>
                  <a:pt x="585" y="1041"/>
                </a:lnTo>
                <a:lnTo>
                  <a:pt x="584" y="1041"/>
                </a:lnTo>
                <a:lnTo>
                  <a:pt x="584" y="1042"/>
                </a:lnTo>
                <a:lnTo>
                  <a:pt x="583" y="1042"/>
                </a:lnTo>
                <a:lnTo>
                  <a:pt x="583" y="1041"/>
                </a:lnTo>
                <a:lnTo>
                  <a:pt x="581" y="1041"/>
                </a:lnTo>
                <a:lnTo>
                  <a:pt x="580" y="1041"/>
                </a:lnTo>
                <a:lnTo>
                  <a:pt x="580" y="1042"/>
                </a:lnTo>
                <a:lnTo>
                  <a:pt x="579" y="1042"/>
                </a:lnTo>
                <a:lnTo>
                  <a:pt x="579" y="1043"/>
                </a:lnTo>
                <a:lnTo>
                  <a:pt x="577" y="1045"/>
                </a:lnTo>
                <a:lnTo>
                  <a:pt x="576" y="1045"/>
                </a:lnTo>
                <a:lnTo>
                  <a:pt x="576" y="1046"/>
                </a:lnTo>
                <a:lnTo>
                  <a:pt x="576" y="1045"/>
                </a:lnTo>
                <a:lnTo>
                  <a:pt x="575" y="1045"/>
                </a:lnTo>
                <a:lnTo>
                  <a:pt x="575" y="1043"/>
                </a:lnTo>
                <a:lnTo>
                  <a:pt x="575" y="1042"/>
                </a:lnTo>
                <a:lnTo>
                  <a:pt x="575" y="1041"/>
                </a:lnTo>
                <a:lnTo>
                  <a:pt x="573" y="1039"/>
                </a:lnTo>
                <a:lnTo>
                  <a:pt x="572" y="1039"/>
                </a:lnTo>
                <a:lnTo>
                  <a:pt x="572" y="1038"/>
                </a:lnTo>
                <a:lnTo>
                  <a:pt x="571" y="1038"/>
                </a:lnTo>
                <a:lnTo>
                  <a:pt x="569" y="1037"/>
                </a:lnTo>
                <a:lnTo>
                  <a:pt x="568" y="1037"/>
                </a:lnTo>
                <a:lnTo>
                  <a:pt x="568" y="1038"/>
                </a:lnTo>
                <a:lnTo>
                  <a:pt x="569" y="1038"/>
                </a:lnTo>
                <a:lnTo>
                  <a:pt x="569" y="1039"/>
                </a:lnTo>
                <a:lnTo>
                  <a:pt x="569" y="1041"/>
                </a:lnTo>
                <a:lnTo>
                  <a:pt x="568" y="1041"/>
                </a:lnTo>
                <a:lnTo>
                  <a:pt x="567" y="1041"/>
                </a:lnTo>
                <a:lnTo>
                  <a:pt x="566" y="1039"/>
                </a:lnTo>
                <a:lnTo>
                  <a:pt x="566" y="1038"/>
                </a:lnTo>
                <a:lnTo>
                  <a:pt x="564" y="1038"/>
                </a:lnTo>
                <a:lnTo>
                  <a:pt x="564" y="1037"/>
                </a:lnTo>
                <a:lnTo>
                  <a:pt x="563" y="1037"/>
                </a:lnTo>
                <a:lnTo>
                  <a:pt x="563" y="1038"/>
                </a:lnTo>
                <a:lnTo>
                  <a:pt x="562" y="1038"/>
                </a:lnTo>
                <a:lnTo>
                  <a:pt x="562" y="1037"/>
                </a:lnTo>
                <a:lnTo>
                  <a:pt x="562" y="1035"/>
                </a:lnTo>
                <a:lnTo>
                  <a:pt x="563" y="1035"/>
                </a:lnTo>
                <a:lnTo>
                  <a:pt x="563" y="1034"/>
                </a:lnTo>
                <a:lnTo>
                  <a:pt x="563" y="1033"/>
                </a:lnTo>
                <a:lnTo>
                  <a:pt x="562" y="1033"/>
                </a:lnTo>
                <a:lnTo>
                  <a:pt x="560" y="1033"/>
                </a:lnTo>
                <a:lnTo>
                  <a:pt x="559" y="1033"/>
                </a:lnTo>
                <a:lnTo>
                  <a:pt x="558" y="1033"/>
                </a:lnTo>
                <a:lnTo>
                  <a:pt x="556" y="1033"/>
                </a:lnTo>
                <a:lnTo>
                  <a:pt x="555" y="1033"/>
                </a:lnTo>
                <a:lnTo>
                  <a:pt x="554" y="1033"/>
                </a:lnTo>
                <a:lnTo>
                  <a:pt x="554" y="1034"/>
                </a:lnTo>
                <a:lnTo>
                  <a:pt x="552" y="1034"/>
                </a:lnTo>
                <a:lnTo>
                  <a:pt x="552" y="1035"/>
                </a:lnTo>
                <a:lnTo>
                  <a:pt x="551" y="1035"/>
                </a:lnTo>
                <a:lnTo>
                  <a:pt x="551" y="1034"/>
                </a:lnTo>
                <a:lnTo>
                  <a:pt x="550" y="1034"/>
                </a:lnTo>
                <a:lnTo>
                  <a:pt x="548" y="1034"/>
                </a:lnTo>
                <a:lnTo>
                  <a:pt x="548" y="1033"/>
                </a:lnTo>
                <a:lnTo>
                  <a:pt x="550" y="1033"/>
                </a:lnTo>
                <a:lnTo>
                  <a:pt x="550" y="1031"/>
                </a:lnTo>
                <a:lnTo>
                  <a:pt x="551" y="1031"/>
                </a:lnTo>
                <a:lnTo>
                  <a:pt x="551" y="1030"/>
                </a:lnTo>
                <a:lnTo>
                  <a:pt x="551" y="1029"/>
                </a:lnTo>
                <a:lnTo>
                  <a:pt x="551" y="1028"/>
                </a:lnTo>
                <a:lnTo>
                  <a:pt x="552" y="1026"/>
                </a:lnTo>
                <a:lnTo>
                  <a:pt x="552" y="1025"/>
                </a:lnTo>
                <a:lnTo>
                  <a:pt x="552" y="1024"/>
                </a:lnTo>
                <a:lnTo>
                  <a:pt x="554" y="1024"/>
                </a:lnTo>
                <a:lnTo>
                  <a:pt x="555" y="1024"/>
                </a:lnTo>
                <a:lnTo>
                  <a:pt x="556" y="1024"/>
                </a:lnTo>
                <a:lnTo>
                  <a:pt x="558" y="1025"/>
                </a:lnTo>
                <a:lnTo>
                  <a:pt x="558" y="1026"/>
                </a:lnTo>
                <a:lnTo>
                  <a:pt x="559" y="1026"/>
                </a:lnTo>
                <a:lnTo>
                  <a:pt x="560" y="1026"/>
                </a:lnTo>
                <a:lnTo>
                  <a:pt x="560" y="1025"/>
                </a:lnTo>
                <a:lnTo>
                  <a:pt x="562" y="1025"/>
                </a:lnTo>
                <a:lnTo>
                  <a:pt x="563" y="1025"/>
                </a:lnTo>
                <a:lnTo>
                  <a:pt x="563" y="1024"/>
                </a:lnTo>
                <a:lnTo>
                  <a:pt x="563" y="1022"/>
                </a:lnTo>
                <a:lnTo>
                  <a:pt x="562" y="1022"/>
                </a:lnTo>
                <a:lnTo>
                  <a:pt x="562" y="1021"/>
                </a:lnTo>
                <a:lnTo>
                  <a:pt x="560" y="1021"/>
                </a:lnTo>
                <a:lnTo>
                  <a:pt x="559" y="1021"/>
                </a:lnTo>
                <a:lnTo>
                  <a:pt x="559" y="1020"/>
                </a:lnTo>
                <a:lnTo>
                  <a:pt x="560" y="1020"/>
                </a:lnTo>
                <a:lnTo>
                  <a:pt x="560" y="1018"/>
                </a:lnTo>
                <a:lnTo>
                  <a:pt x="562" y="1018"/>
                </a:lnTo>
                <a:lnTo>
                  <a:pt x="562" y="1017"/>
                </a:lnTo>
                <a:lnTo>
                  <a:pt x="562" y="1016"/>
                </a:lnTo>
                <a:lnTo>
                  <a:pt x="562" y="1014"/>
                </a:lnTo>
                <a:lnTo>
                  <a:pt x="560" y="1014"/>
                </a:lnTo>
                <a:lnTo>
                  <a:pt x="559" y="1014"/>
                </a:lnTo>
                <a:lnTo>
                  <a:pt x="559" y="1013"/>
                </a:lnTo>
                <a:lnTo>
                  <a:pt x="558" y="1013"/>
                </a:lnTo>
                <a:lnTo>
                  <a:pt x="556" y="1013"/>
                </a:lnTo>
                <a:lnTo>
                  <a:pt x="556" y="1012"/>
                </a:lnTo>
                <a:lnTo>
                  <a:pt x="555" y="1012"/>
                </a:lnTo>
                <a:lnTo>
                  <a:pt x="554" y="1012"/>
                </a:lnTo>
                <a:lnTo>
                  <a:pt x="554" y="1010"/>
                </a:lnTo>
                <a:lnTo>
                  <a:pt x="552" y="1010"/>
                </a:lnTo>
                <a:lnTo>
                  <a:pt x="552" y="1009"/>
                </a:lnTo>
                <a:lnTo>
                  <a:pt x="551" y="1009"/>
                </a:lnTo>
                <a:lnTo>
                  <a:pt x="551" y="1008"/>
                </a:lnTo>
                <a:lnTo>
                  <a:pt x="551" y="1007"/>
                </a:lnTo>
                <a:lnTo>
                  <a:pt x="550" y="1005"/>
                </a:lnTo>
                <a:lnTo>
                  <a:pt x="550" y="1004"/>
                </a:lnTo>
                <a:lnTo>
                  <a:pt x="551" y="1004"/>
                </a:lnTo>
                <a:lnTo>
                  <a:pt x="551" y="1003"/>
                </a:lnTo>
                <a:lnTo>
                  <a:pt x="550" y="1003"/>
                </a:lnTo>
                <a:lnTo>
                  <a:pt x="550" y="1001"/>
                </a:lnTo>
                <a:lnTo>
                  <a:pt x="548" y="1001"/>
                </a:lnTo>
                <a:lnTo>
                  <a:pt x="547" y="1001"/>
                </a:lnTo>
                <a:lnTo>
                  <a:pt x="547" y="1003"/>
                </a:lnTo>
                <a:lnTo>
                  <a:pt x="547" y="1004"/>
                </a:lnTo>
                <a:lnTo>
                  <a:pt x="547" y="1005"/>
                </a:lnTo>
                <a:lnTo>
                  <a:pt x="547" y="1007"/>
                </a:lnTo>
                <a:lnTo>
                  <a:pt x="546" y="1007"/>
                </a:lnTo>
                <a:lnTo>
                  <a:pt x="546" y="1005"/>
                </a:lnTo>
                <a:lnTo>
                  <a:pt x="545" y="1005"/>
                </a:lnTo>
                <a:lnTo>
                  <a:pt x="543" y="1005"/>
                </a:lnTo>
                <a:lnTo>
                  <a:pt x="543" y="1004"/>
                </a:lnTo>
                <a:lnTo>
                  <a:pt x="543" y="1003"/>
                </a:lnTo>
                <a:lnTo>
                  <a:pt x="545" y="1003"/>
                </a:lnTo>
                <a:lnTo>
                  <a:pt x="543" y="1001"/>
                </a:lnTo>
                <a:lnTo>
                  <a:pt x="543" y="1000"/>
                </a:lnTo>
                <a:lnTo>
                  <a:pt x="545" y="1000"/>
                </a:lnTo>
                <a:lnTo>
                  <a:pt x="545" y="999"/>
                </a:lnTo>
                <a:lnTo>
                  <a:pt x="546" y="999"/>
                </a:lnTo>
                <a:lnTo>
                  <a:pt x="546" y="997"/>
                </a:lnTo>
                <a:lnTo>
                  <a:pt x="545" y="997"/>
                </a:lnTo>
                <a:lnTo>
                  <a:pt x="545" y="996"/>
                </a:lnTo>
                <a:lnTo>
                  <a:pt x="543" y="996"/>
                </a:lnTo>
                <a:lnTo>
                  <a:pt x="542" y="996"/>
                </a:lnTo>
                <a:lnTo>
                  <a:pt x="541" y="996"/>
                </a:lnTo>
                <a:lnTo>
                  <a:pt x="539" y="995"/>
                </a:lnTo>
                <a:lnTo>
                  <a:pt x="538" y="995"/>
                </a:lnTo>
                <a:lnTo>
                  <a:pt x="537" y="995"/>
                </a:lnTo>
                <a:lnTo>
                  <a:pt x="537" y="996"/>
                </a:lnTo>
                <a:lnTo>
                  <a:pt x="535" y="996"/>
                </a:lnTo>
                <a:lnTo>
                  <a:pt x="534" y="996"/>
                </a:lnTo>
                <a:lnTo>
                  <a:pt x="534" y="997"/>
                </a:lnTo>
                <a:lnTo>
                  <a:pt x="534" y="999"/>
                </a:lnTo>
                <a:lnTo>
                  <a:pt x="535" y="999"/>
                </a:lnTo>
                <a:lnTo>
                  <a:pt x="537" y="999"/>
                </a:lnTo>
                <a:lnTo>
                  <a:pt x="537" y="1000"/>
                </a:lnTo>
                <a:lnTo>
                  <a:pt x="538" y="1000"/>
                </a:lnTo>
                <a:lnTo>
                  <a:pt x="538" y="1001"/>
                </a:lnTo>
                <a:lnTo>
                  <a:pt x="537" y="1001"/>
                </a:lnTo>
                <a:lnTo>
                  <a:pt x="535" y="1001"/>
                </a:lnTo>
                <a:lnTo>
                  <a:pt x="535" y="1003"/>
                </a:lnTo>
                <a:lnTo>
                  <a:pt x="534" y="1003"/>
                </a:lnTo>
                <a:lnTo>
                  <a:pt x="533" y="1003"/>
                </a:lnTo>
                <a:lnTo>
                  <a:pt x="531" y="1003"/>
                </a:lnTo>
                <a:lnTo>
                  <a:pt x="530" y="1001"/>
                </a:lnTo>
                <a:lnTo>
                  <a:pt x="529" y="1001"/>
                </a:lnTo>
                <a:lnTo>
                  <a:pt x="529" y="1003"/>
                </a:lnTo>
                <a:lnTo>
                  <a:pt x="528" y="1004"/>
                </a:lnTo>
                <a:lnTo>
                  <a:pt x="528" y="1005"/>
                </a:lnTo>
                <a:lnTo>
                  <a:pt x="526" y="1005"/>
                </a:lnTo>
                <a:lnTo>
                  <a:pt x="526" y="1004"/>
                </a:lnTo>
                <a:lnTo>
                  <a:pt x="526" y="1003"/>
                </a:lnTo>
                <a:lnTo>
                  <a:pt x="525" y="1003"/>
                </a:lnTo>
                <a:lnTo>
                  <a:pt x="524" y="1003"/>
                </a:lnTo>
                <a:lnTo>
                  <a:pt x="522" y="1003"/>
                </a:lnTo>
                <a:lnTo>
                  <a:pt x="522" y="1004"/>
                </a:lnTo>
                <a:lnTo>
                  <a:pt x="522" y="1003"/>
                </a:lnTo>
                <a:lnTo>
                  <a:pt x="522" y="1001"/>
                </a:lnTo>
                <a:lnTo>
                  <a:pt x="522" y="1000"/>
                </a:lnTo>
                <a:lnTo>
                  <a:pt x="521" y="1000"/>
                </a:lnTo>
                <a:lnTo>
                  <a:pt x="520" y="1000"/>
                </a:lnTo>
                <a:lnTo>
                  <a:pt x="520" y="999"/>
                </a:lnTo>
                <a:lnTo>
                  <a:pt x="518" y="999"/>
                </a:lnTo>
                <a:lnTo>
                  <a:pt x="518" y="1000"/>
                </a:lnTo>
                <a:lnTo>
                  <a:pt x="518" y="1001"/>
                </a:lnTo>
                <a:lnTo>
                  <a:pt x="518" y="1003"/>
                </a:lnTo>
                <a:lnTo>
                  <a:pt x="520" y="1003"/>
                </a:lnTo>
                <a:lnTo>
                  <a:pt x="520" y="1004"/>
                </a:lnTo>
                <a:lnTo>
                  <a:pt x="518" y="1004"/>
                </a:lnTo>
                <a:lnTo>
                  <a:pt x="517" y="1004"/>
                </a:lnTo>
                <a:lnTo>
                  <a:pt x="517" y="1005"/>
                </a:lnTo>
                <a:lnTo>
                  <a:pt x="516" y="1005"/>
                </a:lnTo>
                <a:lnTo>
                  <a:pt x="516" y="1007"/>
                </a:lnTo>
                <a:lnTo>
                  <a:pt x="514" y="1007"/>
                </a:lnTo>
                <a:lnTo>
                  <a:pt x="514" y="1008"/>
                </a:lnTo>
                <a:lnTo>
                  <a:pt x="513" y="1008"/>
                </a:lnTo>
                <a:lnTo>
                  <a:pt x="512" y="1007"/>
                </a:lnTo>
                <a:lnTo>
                  <a:pt x="512" y="1005"/>
                </a:lnTo>
                <a:lnTo>
                  <a:pt x="512" y="1004"/>
                </a:lnTo>
                <a:lnTo>
                  <a:pt x="513" y="1004"/>
                </a:lnTo>
                <a:lnTo>
                  <a:pt x="513" y="1003"/>
                </a:lnTo>
                <a:lnTo>
                  <a:pt x="513" y="1001"/>
                </a:lnTo>
                <a:lnTo>
                  <a:pt x="512" y="1001"/>
                </a:lnTo>
                <a:lnTo>
                  <a:pt x="512" y="1000"/>
                </a:lnTo>
                <a:lnTo>
                  <a:pt x="511" y="1000"/>
                </a:lnTo>
                <a:lnTo>
                  <a:pt x="511" y="999"/>
                </a:lnTo>
                <a:lnTo>
                  <a:pt x="509" y="999"/>
                </a:lnTo>
                <a:lnTo>
                  <a:pt x="509" y="997"/>
                </a:lnTo>
                <a:lnTo>
                  <a:pt x="508" y="999"/>
                </a:lnTo>
                <a:lnTo>
                  <a:pt x="508" y="1000"/>
                </a:lnTo>
                <a:lnTo>
                  <a:pt x="508" y="1001"/>
                </a:lnTo>
                <a:lnTo>
                  <a:pt x="508" y="1003"/>
                </a:lnTo>
                <a:lnTo>
                  <a:pt x="507" y="1003"/>
                </a:lnTo>
                <a:lnTo>
                  <a:pt x="507" y="1004"/>
                </a:lnTo>
                <a:lnTo>
                  <a:pt x="505" y="1004"/>
                </a:lnTo>
                <a:lnTo>
                  <a:pt x="505" y="1003"/>
                </a:lnTo>
                <a:lnTo>
                  <a:pt x="504" y="1003"/>
                </a:lnTo>
                <a:lnTo>
                  <a:pt x="504" y="1001"/>
                </a:lnTo>
                <a:lnTo>
                  <a:pt x="503" y="1001"/>
                </a:lnTo>
                <a:lnTo>
                  <a:pt x="501" y="1001"/>
                </a:lnTo>
                <a:lnTo>
                  <a:pt x="500" y="1001"/>
                </a:lnTo>
                <a:lnTo>
                  <a:pt x="500" y="1003"/>
                </a:lnTo>
                <a:lnTo>
                  <a:pt x="499" y="1003"/>
                </a:lnTo>
                <a:lnTo>
                  <a:pt x="497" y="1004"/>
                </a:lnTo>
                <a:lnTo>
                  <a:pt x="497" y="1003"/>
                </a:lnTo>
                <a:lnTo>
                  <a:pt x="496" y="1003"/>
                </a:lnTo>
                <a:lnTo>
                  <a:pt x="496" y="1001"/>
                </a:lnTo>
                <a:lnTo>
                  <a:pt x="495" y="1001"/>
                </a:lnTo>
                <a:lnTo>
                  <a:pt x="494" y="1001"/>
                </a:lnTo>
                <a:lnTo>
                  <a:pt x="492" y="1001"/>
                </a:lnTo>
                <a:lnTo>
                  <a:pt x="492" y="1003"/>
                </a:lnTo>
                <a:lnTo>
                  <a:pt x="491" y="1003"/>
                </a:lnTo>
                <a:lnTo>
                  <a:pt x="491" y="1001"/>
                </a:lnTo>
                <a:lnTo>
                  <a:pt x="492" y="1001"/>
                </a:lnTo>
                <a:lnTo>
                  <a:pt x="492" y="1000"/>
                </a:lnTo>
                <a:lnTo>
                  <a:pt x="491" y="1000"/>
                </a:lnTo>
                <a:lnTo>
                  <a:pt x="490" y="1000"/>
                </a:lnTo>
                <a:lnTo>
                  <a:pt x="490" y="1001"/>
                </a:lnTo>
                <a:lnTo>
                  <a:pt x="488" y="1001"/>
                </a:lnTo>
                <a:lnTo>
                  <a:pt x="488" y="1003"/>
                </a:lnTo>
                <a:lnTo>
                  <a:pt x="487" y="1003"/>
                </a:lnTo>
                <a:lnTo>
                  <a:pt x="487" y="1001"/>
                </a:lnTo>
                <a:lnTo>
                  <a:pt x="486" y="1001"/>
                </a:lnTo>
                <a:lnTo>
                  <a:pt x="484" y="1001"/>
                </a:lnTo>
                <a:lnTo>
                  <a:pt x="483" y="1001"/>
                </a:lnTo>
                <a:lnTo>
                  <a:pt x="483" y="1003"/>
                </a:lnTo>
                <a:lnTo>
                  <a:pt x="482" y="1003"/>
                </a:lnTo>
                <a:lnTo>
                  <a:pt x="482" y="1001"/>
                </a:lnTo>
                <a:lnTo>
                  <a:pt x="482" y="1000"/>
                </a:lnTo>
                <a:lnTo>
                  <a:pt x="480" y="1000"/>
                </a:lnTo>
                <a:lnTo>
                  <a:pt x="480" y="999"/>
                </a:lnTo>
                <a:lnTo>
                  <a:pt x="479" y="999"/>
                </a:lnTo>
                <a:lnTo>
                  <a:pt x="478" y="999"/>
                </a:lnTo>
                <a:lnTo>
                  <a:pt x="478" y="1000"/>
                </a:lnTo>
                <a:lnTo>
                  <a:pt x="476" y="1000"/>
                </a:lnTo>
                <a:lnTo>
                  <a:pt x="475" y="1000"/>
                </a:lnTo>
                <a:lnTo>
                  <a:pt x="475" y="1001"/>
                </a:lnTo>
                <a:lnTo>
                  <a:pt x="476" y="1001"/>
                </a:lnTo>
                <a:lnTo>
                  <a:pt x="476" y="1003"/>
                </a:lnTo>
                <a:lnTo>
                  <a:pt x="475" y="1003"/>
                </a:lnTo>
                <a:lnTo>
                  <a:pt x="475" y="1004"/>
                </a:lnTo>
                <a:lnTo>
                  <a:pt x="474" y="1004"/>
                </a:lnTo>
                <a:lnTo>
                  <a:pt x="473" y="1004"/>
                </a:lnTo>
                <a:lnTo>
                  <a:pt x="471" y="1004"/>
                </a:lnTo>
                <a:lnTo>
                  <a:pt x="471" y="1005"/>
                </a:lnTo>
                <a:lnTo>
                  <a:pt x="470" y="1005"/>
                </a:lnTo>
                <a:lnTo>
                  <a:pt x="469" y="1005"/>
                </a:lnTo>
                <a:lnTo>
                  <a:pt x="467" y="1005"/>
                </a:lnTo>
                <a:lnTo>
                  <a:pt x="467" y="1004"/>
                </a:lnTo>
                <a:lnTo>
                  <a:pt x="466" y="1004"/>
                </a:lnTo>
                <a:lnTo>
                  <a:pt x="466" y="1005"/>
                </a:lnTo>
                <a:lnTo>
                  <a:pt x="466" y="1007"/>
                </a:lnTo>
                <a:lnTo>
                  <a:pt x="465" y="1007"/>
                </a:lnTo>
                <a:lnTo>
                  <a:pt x="465" y="1008"/>
                </a:lnTo>
                <a:lnTo>
                  <a:pt x="463" y="1008"/>
                </a:lnTo>
                <a:lnTo>
                  <a:pt x="463" y="1007"/>
                </a:lnTo>
                <a:lnTo>
                  <a:pt x="462" y="1007"/>
                </a:lnTo>
                <a:lnTo>
                  <a:pt x="462" y="1008"/>
                </a:lnTo>
                <a:lnTo>
                  <a:pt x="462" y="1009"/>
                </a:lnTo>
                <a:lnTo>
                  <a:pt x="461" y="1009"/>
                </a:lnTo>
                <a:lnTo>
                  <a:pt x="459" y="1009"/>
                </a:lnTo>
                <a:lnTo>
                  <a:pt x="459" y="1008"/>
                </a:lnTo>
                <a:lnTo>
                  <a:pt x="458" y="1008"/>
                </a:lnTo>
                <a:lnTo>
                  <a:pt x="458" y="1007"/>
                </a:lnTo>
                <a:lnTo>
                  <a:pt x="458" y="1005"/>
                </a:lnTo>
                <a:lnTo>
                  <a:pt x="459" y="1005"/>
                </a:lnTo>
                <a:lnTo>
                  <a:pt x="459" y="1007"/>
                </a:lnTo>
                <a:lnTo>
                  <a:pt x="459" y="1005"/>
                </a:lnTo>
                <a:lnTo>
                  <a:pt x="458" y="1005"/>
                </a:lnTo>
                <a:lnTo>
                  <a:pt x="458" y="1004"/>
                </a:lnTo>
                <a:lnTo>
                  <a:pt x="457" y="1004"/>
                </a:lnTo>
                <a:lnTo>
                  <a:pt x="456" y="1004"/>
                </a:lnTo>
                <a:lnTo>
                  <a:pt x="454" y="1003"/>
                </a:lnTo>
                <a:lnTo>
                  <a:pt x="454" y="1001"/>
                </a:lnTo>
                <a:lnTo>
                  <a:pt x="453" y="1001"/>
                </a:lnTo>
                <a:lnTo>
                  <a:pt x="453" y="1000"/>
                </a:lnTo>
                <a:lnTo>
                  <a:pt x="452" y="1000"/>
                </a:lnTo>
                <a:lnTo>
                  <a:pt x="450" y="1000"/>
                </a:lnTo>
                <a:lnTo>
                  <a:pt x="452" y="999"/>
                </a:lnTo>
                <a:lnTo>
                  <a:pt x="450" y="999"/>
                </a:lnTo>
                <a:lnTo>
                  <a:pt x="449" y="999"/>
                </a:lnTo>
                <a:lnTo>
                  <a:pt x="448" y="999"/>
                </a:lnTo>
                <a:lnTo>
                  <a:pt x="448" y="997"/>
                </a:lnTo>
                <a:lnTo>
                  <a:pt x="449" y="997"/>
                </a:lnTo>
                <a:lnTo>
                  <a:pt x="449" y="996"/>
                </a:lnTo>
                <a:lnTo>
                  <a:pt x="449" y="995"/>
                </a:lnTo>
                <a:lnTo>
                  <a:pt x="450" y="995"/>
                </a:lnTo>
                <a:lnTo>
                  <a:pt x="449" y="995"/>
                </a:lnTo>
                <a:lnTo>
                  <a:pt x="449" y="993"/>
                </a:lnTo>
                <a:lnTo>
                  <a:pt x="448" y="993"/>
                </a:lnTo>
                <a:lnTo>
                  <a:pt x="448" y="992"/>
                </a:lnTo>
                <a:lnTo>
                  <a:pt x="448" y="993"/>
                </a:lnTo>
                <a:lnTo>
                  <a:pt x="446" y="993"/>
                </a:lnTo>
                <a:lnTo>
                  <a:pt x="446" y="995"/>
                </a:lnTo>
                <a:lnTo>
                  <a:pt x="445" y="996"/>
                </a:lnTo>
                <a:lnTo>
                  <a:pt x="445" y="997"/>
                </a:lnTo>
                <a:lnTo>
                  <a:pt x="445" y="999"/>
                </a:lnTo>
                <a:lnTo>
                  <a:pt x="444" y="999"/>
                </a:lnTo>
                <a:lnTo>
                  <a:pt x="444" y="1000"/>
                </a:lnTo>
                <a:lnTo>
                  <a:pt x="442" y="1000"/>
                </a:lnTo>
                <a:lnTo>
                  <a:pt x="442" y="1001"/>
                </a:lnTo>
                <a:lnTo>
                  <a:pt x="441" y="1001"/>
                </a:lnTo>
                <a:lnTo>
                  <a:pt x="441" y="1003"/>
                </a:lnTo>
                <a:lnTo>
                  <a:pt x="440" y="1001"/>
                </a:lnTo>
                <a:lnTo>
                  <a:pt x="440" y="1000"/>
                </a:lnTo>
                <a:lnTo>
                  <a:pt x="439" y="1000"/>
                </a:lnTo>
                <a:lnTo>
                  <a:pt x="439" y="999"/>
                </a:lnTo>
                <a:lnTo>
                  <a:pt x="437" y="999"/>
                </a:lnTo>
                <a:lnTo>
                  <a:pt x="437" y="997"/>
                </a:lnTo>
                <a:lnTo>
                  <a:pt x="436" y="997"/>
                </a:lnTo>
                <a:lnTo>
                  <a:pt x="436" y="996"/>
                </a:lnTo>
                <a:lnTo>
                  <a:pt x="436" y="995"/>
                </a:lnTo>
                <a:lnTo>
                  <a:pt x="436" y="993"/>
                </a:lnTo>
                <a:lnTo>
                  <a:pt x="437" y="993"/>
                </a:lnTo>
                <a:lnTo>
                  <a:pt x="437" y="992"/>
                </a:lnTo>
                <a:lnTo>
                  <a:pt x="436" y="992"/>
                </a:lnTo>
                <a:lnTo>
                  <a:pt x="435" y="992"/>
                </a:lnTo>
                <a:lnTo>
                  <a:pt x="436" y="992"/>
                </a:lnTo>
                <a:lnTo>
                  <a:pt x="436" y="991"/>
                </a:lnTo>
                <a:lnTo>
                  <a:pt x="437" y="991"/>
                </a:lnTo>
                <a:lnTo>
                  <a:pt x="437" y="990"/>
                </a:lnTo>
                <a:lnTo>
                  <a:pt x="437" y="988"/>
                </a:lnTo>
                <a:lnTo>
                  <a:pt x="437" y="987"/>
                </a:lnTo>
                <a:lnTo>
                  <a:pt x="439" y="987"/>
                </a:lnTo>
                <a:lnTo>
                  <a:pt x="437" y="987"/>
                </a:lnTo>
                <a:lnTo>
                  <a:pt x="437" y="986"/>
                </a:lnTo>
                <a:lnTo>
                  <a:pt x="436" y="986"/>
                </a:lnTo>
                <a:lnTo>
                  <a:pt x="436" y="984"/>
                </a:lnTo>
                <a:lnTo>
                  <a:pt x="435" y="984"/>
                </a:lnTo>
                <a:lnTo>
                  <a:pt x="433" y="986"/>
                </a:lnTo>
                <a:lnTo>
                  <a:pt x="432" y="986"/>
                </a:lnTo>
                <a:lnTo>
                  <a:pt x="431" y="986"/>
                </a:lnTo>
                <a:lnTo>
                  <a:pt x="431" y="987"/>
                </a:lnTo>
                <a:lnTo>
                  <a:pt x="429" y="987"/>
                </a:lnTo>
                <a:lnTo>
                  <a:pt x="428" y="987"/>
                </a:lnTo>
                <a:lnTo>
                  <a:pt x="428" y="986"/>
                </a:lnTo>
                <a:lnTo>
                  <a:pt x="428" y="984"/>
                </a:lnTo>
                <a:lnTo>
                  <a:pt x="427" y="984"/>
                </a:lnTo>
                <a:lnTo>
                  <a:pt x="427" y="983"/>
                </a:lnTo>
                <a:lnTo>
                  <a:pt x="427" y="982"/>
                </a:lnTo>
                <a:lnTo>
                  <a:pt x="425" y="982"/>
                </a:lnTo>
                <a:lnTo>
                  <a:pt x="425" y="980"/>
                </a:lnTo>
                <a:lnTo>
                  <a:pt x="424" y="979"/>
                </a:lnTo>
                <a:lnTo>
                  <a:pt x="423" y="978"/>
                </a:lnTo>
                <a:lnTo>
                  <a:pt x="422" y="978"/>
                </a:lnTo>
                <a:lnTo>
                  <a:pt x="422" y="976"/>
                </a:lnTo>
                <a:lnTo>
                  <a:pt x="420" y="976"/>
                </a:lnTo>
                <a:lnTo>
                  <a:pt x="420" y="978"/>
                </a:lnTo>
                <a:lnTo>
                  <a:pt x="419" y="978"/>
                </a:lnTo>
                <a:lnTo>
                  <a:pt x="419" y="979"/>
                </a:lnTo>
                <a:lnTo>
                  <a:pt x="418" y="979"/>
                </a:lnTo>
                <a:lnTo>
                  <a:pt x="416" y="979"/>
                </a:lnTo>
                <a:lnTo>
                  <a:pt x="415" y="979"/>
                </a:lnTo>
                <a:lnTo>
                  <a:pt x="415" y="978"/>
                </a:lnTo>
                <a:lnTo>
                  <a:pt x="414" y="978"/>
                </a:lnTo>
                <a:lnTo>
                  <a:pt x="414" y="979"/>
                </a:lnTo>
                <a:lnTo>
                  <a:pt x="414" y="980"/>
                </a:lnTo>
                <a:lnTo>
                  <a:pt x="415" y="980"/>
                </a:lnTo>
                <a:lnTo>
                  <a:pt x="415" y="982"/>
                </a:lnTo>
                <a:lnTo>
                  <a:pt x="416" y="982"/>
                </a:lnTo>
                <a:lnTo>
                  <a:pt x="416" y="983"/>
                </a:lnTo>
                <a:lnTo>
                  <a:pt x="415" y="983"/>
                </a:lnTo>
                <a:lnTo>
                  <a:pt x="414" y="983"/>
                </a:lnTo>
                <a:lnTo>
                  <a:pt x="414" y="982"/>
                </a:lnTo>
                <a:lnTo>
                  <a:pt x="412" y="982"/>
                </a:lnTo>
                <a:lnTo>
                  <a:pt x="411" y="982"/>
                </a:lnTo>
                <a:lnTo>
                  <a:pt x="411" y="980"/>
                </a:lnTo>
                <a:lnTo>
                  <a:pt x="411" y="982"/>
                </a:lnTo>
                <a:lnTo>
                  <a:pt x="411" y="980"/>
                </a:lnTo>
                <a:lnTo>
                  <a:pt x="410" y="980"/>
                </a:lnTo>
                <a:lnTo>
                  <a:pt x="408" y="980"/>
                </a:lnTo>
                <a:lnTo>
                  <a:pt x="408" y="979"/>
                </a:lnTo>
                <a:lnTo>
                  <a:pt x="407" y="979"/>
                </a:lnTo>
                <a:lnTo>
                  <a:pt x="407" y="978"/>
                </a:lnTo>
                <a:lnTo>
                  <a:pt x="406" y="978"/>
                </a:lnTo>
                <a:lnTo>
                  <a:pt x="404" y="978"/>
                </a:lnTo>
                <a:lnTo>
                  <a:pt x="404" y="979"/>
                </a:lnTo>
                <a:lnTo>
                  <a:pt x="404" y="980"/>
                </a:lnTo>
                <a:lnTo>
                  <a:pt x="403" y="980"/>
                </a:lnTo>
                <a:lnTo>
                  <a:pt x="403" y="982"/>
                </a:lnTo>
                <a:lnTo>
                  <a:pt x="403" y="983"/>
                </a:lnTo>
                <a:lnTo>
                  <a:pt x="402" y="983"/>
                </a:lnTo>
                <a:lnTo>
                  <a:pt x="402" y="982"/>
                </a:lnTo>
                <a:lnTo>
                  <a:pt x="401" y="982"/>
                </a:lnTo>
                <a:lnTo>
                  <a:pt x="401" y="980"/>
                </a:lnTo>
                <a:lnTo>
                  <a:pt x="399" y="979"/>
                </a:lnTo>
                <a:lnTo>
                  <a:pt x="399" y="978"/>
                </a:lnTo>
                <a:lnTo>
                  <a:pt x="399" y="976"/>
                </a:lnTo>
                <a:lnTo>
                  <a:pt x="398" y="976"/>
                </a:lnTo>
                <a:lnTo>
                  <a:pt x="398" y="975"/>
                </a:lnTo>
                <a:lnTo>
                  <a:pt x="398" y="974"/>
                </a:lnTo>
                <a:lnTo>
                  <a:pt x="399" y="974"/>
                </a:lnTo>
                <a:lnTo>
                  <a:pt x="399" y="973"/>
                </a:lnTo>
                <a:lnTo>
                  <a:pt x="401" y="973"/>
                </a:lnTo>
                <a:lnTo>
                  <a:pt x="401" y="971"/>
                </a:lnTo>
                <a:lnTo>
                  <a:pt x="399" y="971"/>
                </a:lnTo>
                <a:lnTo>
                  <a:pt x="399" y="970"/>
                </a:lnTo>
                <a:lnTo>
                  <a:pt x="398" y="970"/>
                </a:lnTo>
                <a:lnTo>
                  <a:pt x="398" y="969"/>
                </a:lnTo>
                <a:lnTo>
                  <a:pt x="397" y="969"/>
                </a:lnTo>
                <a:lnTo>
                  <a:pt x="395" y="969"/>
                </a:lnTo>
                <a:lnTo>
                  <a:pt x="395" y="967"/>
                </a:lnTo>
                <a:lnTo>
                  <a:pt x="394" y="967"/>
                </a:lnTo>
                <a:lnTo>
                  <a:pt x="394" y="969"/>
                </a:lnTo>
                <a:lnTo>
                  <a:pt x="393" y="967"/>
                </a:lnTo>
                <a:lnTo>
                  <a:pt x="393" y="969"/>
                </a:lnTo>
                <a:lnTo>
                  <a:pt x="391" y="967"/>
                </a:lnTo>
                <a:lnTo>
                  <a:pt x="390" y="967"/>
                </a:lnTo>
                <a:lnTo>
                  <a:pt x="390" y="966"/>
                </a:lnTo>
                <a:lnTo>
                  <a:pt x="389" y="966"/>
                </a:lnTo>
                <a:lnTo>
                  <a:pt x="389" y="965"/>
                </a:lnTo>
                <a:lnTo>
                  <a:pt x="387" y="965"/>
                </a:lnTo>
                <a:lnTo>
                  <a:pt x="387" y="963"/>
                </a:lnTo>
                <a:lnTo>
                  <a:pt x="386" y="963"/>
                </a:lnTo>
                <a:lnTo>
                  <a:pt x="386" y="962"/>
                </a:lnTo>
                <a:lnTo>
                  <a:pt x="386" y="961"/>
                </a:lnTo>
                <a:lnTo>
                  <a:pt x="386" y="959"/>
                </a:lnTo>
                <a:lnTo>
                  <a:pt x="385" y="959"/>
                </a:lnTo>
                <a:lnTo>
                  <a:pt x="385" y="961"/>
                </a:lnTo>
                <a:lnTo>
                  <a:pt x="384" y="961"/>
                </a:lnTo>
                <a:lnTo>
                  <a:pt x="384" y="962"/>
                </a:lnTo>
                <a:lnTo>
                  <a:pt x="384" y="963"/>
                </a:lnTo>
                <a:lnTo>
                  <a:pt x="382" y="963"/>
                </a:lnTo>
                <a:lnTo>
                  <a:pt x="382" y="962"/>
                </a:lnTo>
                <a:lnTo>
                  <a:pt x="382" y="961"/>
                </a:lnTo>
                <a:lnTo>
                  <a:pt x="381" y="961"/>
                </a:lnTo>
                <a:lnTo>
                  <a:pt x="381" y="959"/>
                </a:lnTo>
                <a:lnTo>
                  <a:pt x="381" y="958"/>
                </a:lnTo>
                <a:lnTo>
                  <a:pt x="380" y="958"/>
                </a:lnTo>
                <a:lnTo>
                  <a:pt x="380" y="957"/>
                </a:lnTo>
                <a:lnTo>
                  <a:pt x="378" y="956"/>
                </a:lnTo>
                <a:lnTo>
                  <a:pt x="380" y="956"/>
                </a:lnTo>
                <a:lnTo>
                  <a:pt x="378" y="956"/>
                </a:lnTo>
                <a:lnTo>
                  <a:pt x="378" y="954"/>
                </a:lnTo>
                <a:lnTo>
                  <a:pt x="378" y="953"/>
                </a:lnTo>
                <a:lnTo>
                  <a:pt x="377" y="953"/>
                </a:lnTo>
                <a:lnTo>
                  <a:pt x="378" y="953"/>
                </a:lnTo>
                <a:lnTo>
                  <a:pt x="378" y="952"/>
                </a:lnTo>
                <a:lnTo>
                  <a:pt x="380" y="952"/>
                </a:lnTo>
                <a:lnTo>
                  <a:pt x="380" y="950"/>
                </a:lnTo>
                <a:lnTo>
                  <a:pt x="380" y="949"/>
                </a:lnTo>
                <a:lnTo>
                  <a:pt x="381" y="949"/>
                </a:lnTo>
                <a:lnTo>
                  <a:pt x="381" y="948"/>
                </a:lnTo>
                <a:lnTo>
                  <a:pt x="381" y="946"/>
                </a:lnTo>
                <a:lnTo>
                  <a:pt x="382" y="946"/>
                </a:lnTo>
                <a:lnTo>
                  <a:pt x="382" y="945"/>
                </a:lnTo>
                <a:lnTo>
                  <a:pt x="384" y="945"/>
                </a:lnTo>
                <a:lnTo>
                  <a:pt x="384" y="944"/>
                </a:lnTo>
                <a:lnTo>
                  <a:pt x="382" y="944"/>
                </a:lnTo>
                <a:lnTo>
                  <a:pt x="382" y="942"/>
                </a:lnTo>
                <a:lnTo>
                  <a:pt x="381" y="941"/>
                </a:lnTo>
                <a:lnTo>
                  <a:pt x="380" y="941"/>
                </a:lnTo>
                <a:lnTo>
                  <a:pt x="380" y="942"/>
                </a:lnTo>
                <a:lnTo>
                  <a:pt x="378" y="942"/>
                </a:lnTo>
                <a:lnTo>
                  <a:pt x="377" y="942"/>
                </a:lnTo>
                <a:lnTo>
                  <a:pt x="376" y="942"/>
                </a:lnTo>
                <a:lnTo>
                  <a:pt x="376" y="944"/>
                </a:lnTo>
                <a:lnTo>
                  <a:pt x="374" y="944"/>
                </a:lnTo>
                <a:lnTo>
                  <a:pt x="374" y="942"/>
                </a:lnTo>
                <a:lnTo>
                  <a:pt x="374" y="944"/>
                </a:lnTo>
                <a:lnTo>
                  <a:pt x="373" y="944"/>
                </a:lnTo>
                <a:lnTo>
                  <a:pt x="372" y="944"/>
                </a:lnTo>
                <a:lnTo>
                  <a:pt x="370" y="944"/>
                </a:lnTo>
                <a:lnTo>
                  <a:pt x="370" y="942"/>
                </a:lnTo>
                <a:lnTo>
                  <a:pt x="370" y="941"/>
                </a:lnTo>
                <a:lnTo>
                  <a:pt x="370" y="940"/>
                </a:lnTo>
                <a:lnTo>
                  <a:pt x="370" y="939"/>
                </a:lnTo>
                <a:lnTo>
                  <a:pt x="369" y="939"/>
                </a:lnTo>
                <a:lnTo>
                  <a:pt x="369" y="940"/>
                </a:lnTo>
                <a:lnTo>
                  <a:pt x="368" y="940"/>
                </a:lnTo>
                <a:lnTo>
                  <a:pt x="367" y="940"/>
                </a:lnTo>
                <a:lnTo>
                  <a:pt x="365" y="940"/>
                </a:lnTo>
                <a:lnTo>
                  <a:pt x="364" y="940"/>
                </a:lnTo>
                <a:lnTo>
                  <a:pt x="363" y="940"/>
                </a:lnTo>
                <a:lnTo>
                  <a:pt x="361" y="940"/>
                </a:lnTo>
                <a:lnTo>
                  <a:pt x="361" y="941"/>
                </a:lnTo>
                <a:lnTo>
                  <a:pt x="360" y="940"/>
                </a:lnTo>
                <a:lnTo>
                  <a:pt x="359" y="940"/>
                </a:lnTo>
                <a:lnTo>
                  <a:pt x="359" y="941"/>
                </a:lnTo>
                <a:lnTo>
                  <a:pt x="359" y="942"/>
                </a:lnTo>
                <a:lnTo>
                  <a:pt x="359" y="944"/>
                </a:lnTo>
                <a:lnTo>
                  <a:pt x="357" y="945"/>
                </a:lnTo>
                <a:lnTo>
                  <a:pt x="356" y="945"/>
                </a:lnTo>
                <a:lnTo>
                  <a:pt x="357" y="946"/>
                </a:lnTo>
                <a:lnTo>
                  <a:pt x="356" y="946"/>
                </a:lnTo>
                <a:lnTo>
                  <a:pt x="356" y="948"/>
                </a:lnTo>
                <a:lnTo>
                  <a:pt x="356" y="946"/>
                </a:lnTo>
                <a:lnTo>
                  <a:pt x="355" y="948"/>
                </a:lnTo>
                <a:lnTo>
                  <a:pt x="353" y="948"/>
                </a:lnTo>
                <a:lnTo>
                  <a:pt x="355" y="949"/>
                </a:lnTo>
                <a:lnTo>
                  <a:pt x="355" y="950"/>
                </a:lnTo>
                <a:lnTo>
                  <a:pt x="355" y="952"/>
                </a:lnTo>
                <a:lnTo>
                  <a:pt x="353" y="952"/>
                </a:lnTo>
                <a:lnTo>
                  <a:pt x="352" y="952"/>
                </a:lnTo>
                <a:lnTo>
                  <a:pt x="352" y="953"/>
                </a:lnTo>
                <a:lnTo>
                  <a:pt x="351" y="952"/>
                </a:lnTo>
                <a:lnTo>
                  <a:pt x="350" y="952"/>
                </a:lnTo>
                <a:lnTo>
                  <a:pt x="351" y="952"/>
                </a:lnTo>
                <a:lnTo>
                  <a:pt x="351" y="953"/>
                </a:lnTo>
                <a:lnTo>
                  <a:pt x="350" y="953"/>
                </a:lnTo>
                <a:lnTo>
                  <a:pt x="348" y="953"/>
                </a:lnTo>
                <a:lnTo>
                  <a:pt x="348" y="954"/>
                </a:lnTo>
                <a:lnTo>
                  <a:pt x="347" y="954"/>
                </a:lnTo>
                <a:lnTo>
                  <a:pt x="347" y="953"/>
                </a:lnTo>
                <a:lnTo>
                  <a:pt x="348" y="953"/>
                </a:lnTo>
                <a:lnTo>
                  <a:pt x="347" y="953"/>
                </a:lnTo>
                <a:lnTo>
                  <a:pt x="347" y="954"/>
                </a:lnTo>
                <a:lnTo>
                  <a:pt x="347" y="956"/>
                </a:lnTo>
                <a:lnTo>
                  <a:pt x="347" y="954"/>
                </a:lnTo>
                <a:lnTo>
                  <a:pt x="348" y="954"/>
                </a:lnTo>
                <a:lnTo>
                  <a:pt x="347" y="956"/>
                </a:lnTo>
                <a:lnTo>
                  <a:pt x="346" y="956"/>
                </a:lnTo>
                <a:lnTo>
                  <a:pt x="346" y="954"/>
                </a:lnTo>
                <a:lnTo>
                  <a:pt x="346" y="956"/>
                </a:lnTo>
                <a:lnTo>
                  <a:pt x="346" y="954"/>
                </a:lnTo>
                <a:lnTo>
                  <a:pt x="347" y="954"/>
                </a:lnTo>
                <a:lnTo>
                  <a:pt x="346" y="954"/>
                </a:lnTo>
                <a:lnTo>
                  <a:pt x="344" y="954"/>
                </a:lnTo>
                <a:lnTo>
                  <a:pt x="344" y="953"/>
                </a:lnTo>
                <a:lnTo>
                  <a:pt x="343" y="953"/>
                </a:lnTo>
                <a:lnTo>
                  <a:pt x="343" y="952"/>
                </a:lnTo>
                <a:lnTo>
                  <a:pt x="343" y="950"/>
                </a:lnTo>
                <a:lnTo>
                  <a:pt x="342" y="950"/>
                </a:lnTo>
                <a:lnTo>
                  <a:pt x="342" y="949"/>
                </a:lnTo>
                <a:lnTo>
                  <a:pt x="342" y="948"/>
                </a:lnTo>
                <a:lnTo>
                  <a:pt x="342" y="946"/>
                </a:lnTo>
                <a:lnTo>
                  <a:pt x="340" y="945"/>
                </a:lnTo>
                <a:lnTo>
                  <a:pt x="339" y="945"/>
                </a:lnTo>
                <a:lnTo>
                  <a:pt x="339" y="944"/>
                </a:lnTo>
                <a:lnTo>
                  <a:pt x="338" y="944"/>
                </a:lnTo>
                <a:lnTo>
                  <a:pt x="338" y="942"/>
                </a:lnTo>
                <a:lnTo>
                  <a:pt x="336" y="942"/>
                </a:lnTo>
                <a:lnTo>
                  <a:pt x="336" y="941"/>
                </a:lnTo>
                <a:lnTo>
                  <a:pt x="336" y="940"/>
                </a:lnTo>
                <a:lnTo>
                  <a:pt x="335" y="940"/>
                </a:lnTo>
                <a:lnTo>
                  <a:pt x="335" y="941"/>
                </a:lnTo>
                <a:lnTo>
                  <a:pt x="334" y="941"/>
                </a:lnTo>
                <a:lnTo>
                  <a:pt x="335" y="941"/>
                </a:lnTo>
                <a:lnTo>
                  <a:pt x="335" y="942"/>
                </a:lnTo>
                <a:lnTo>
                  <a:pt x="334" y="942"/>
                </a:lnTo>
                <a:lnTo>
                  <a:pt x="332" y="942"/>
                </a:lnTo>
                <a:lnTo>
                  <a:pt x="332" y="944"/>
                </a:lnTo>
                <a:lnTo>
                  <a:pt x="332" y="945"/>
                </a:lnTo>
                <a:lnTo>
                  <a:pt x="331" y="945"/>
                </a:lnTo>
                <a:lnTo>
                  <a:pt x="331" y="946"/>
                </a:lnTo>
                <a:lnTo>
                  <a:pt x="330" y="946"/>
                </a:lnTo>
                <a:lnTo>
                  <a:pt x="331" y="948"/>
                </a:lnTo>
                <a:lnTo>
                  <a:pt x="331" y="949"/>
                </a:lnTo>
                <a:lnTo>
                  <a:pt x="330" y="949"/>
                </a:lnTo>
                <a:lnTo>
                  <a:pt x="331" y="950"/>
                </a:lnTo>
                <a:lnTo>
                  <a:pt x="330" y="952"/>
                </a:lnTo>
                <a:lnTo>
                  <a:pt x="330" y="950"/>
                </a:lnTo>
                <a:lnTo>
                  <a:pt x="329" y="950"/>
                </a:lnTo>
                <a:lnTo>
                  <a:pt x="327" y="950"/>
                </a:lnTo>
                <a:lnTo>
                  <a:pt x="326" y="950"/>
                </a:lnTo>
                <a:lnTo>
                  <a:pt x="326" y="952"/>
                </a:lnTo>
                <a:lnTo>
                  <a:pt x="327" y="952"/>
                </a:lnTo>
                <a:lnTo>
                  <a:pt x="326" y="952"/>
                </a:lnTo>
                <a:lnTo>
                  <a:pt x="325" y="952"/>
                </a:lnTo>
                <a:lnTo>
                  <a:pt x="325" y="953"/>
                </a:lnTo>
                <a:lnTo>
                  <a:pt x="323" y="953"/>
                </a:lnTo>
                <a:lnTo>
                  <a:pt x="322" y="953"/>
                </a:lnTo>
                <a:lnTo>
                  <a:pt x="322" y="952"/>
                </a:lnTo>
                <a:lnTo>
                  <a:pt x="322" y="953"/>
                </a:lnTo>
                <a:lnTo>
                  <a:pt x="321" y="953"/>
                </a:lnTo>
                <a:lnTo>
                  <a:pt x="321" y="952"/>
                </a:lnTo>
                <a:lnTo>
                  <a:pt x="319" y="952"/>
                </a:lnTo>
                <a:lnTo>
                  <a:pt x="319" y="953"/>
                </a:lnTo>
                <a:lnTo>
                  <a:pt x="318" y="953"/>
                </a:lnTo>
                <a:lnTo>
                  <a:pt x="317" y="953"/>
                </a:lnTo>
                <a:lnTo>
                  <a:pt x="317" y="952"/>
                </a:lnTo>
                <a:lnTo>
                  <a:pt x="315" y="952"/>
                </a:lnTo>
                <a:lnTo>
                  <a:pt x="314" y="950"/>
                </a:lnTo>
                <a:lnTo>
                  <a:pt x="314" y="949"/>
                </a:lnTo>
                <a:lnTo>
                  <a:pt x="313" y="949"/>
                </a:lnTo>
                <a:lnTo>
                  <a:pt x="313" y="948"/>
                </a:lnTo>
                <a:lnTo>
                  <a:pt x="313" y="946"/>
                </a:lnTo>
                <a:lnTo>
                  <a:pt x="312" y="946"/>
                </a:lnTo>
                <a:lnTo>
                  <a:pt x="312" y="945"/>
                </a:lnTo>
                <a:lnTo>
                  <a:pt x="310" y="944"/>
                </a:lnTo>
                <a:lnTo>
                  <a:pt x="310" y="942"/>
                </a:lnTo>
                <a:lnTo>
                  <a:pt x="309" y="942"/>
                </a:lnTo>
                <a:lnTo>
                  <a:pt x="309" y="941"/>
                </a:lnTo>
                <a:lnTo>
                  <a:pt x="310" y="941"/>
                </a:lnTo>
                <a:lnTo>
                  <a:pt x="310" y="940"/>
                </a:lnTo>
                <a:lnTo>
                  <a:pt x="310" y="939"/>
                </a:lnTo>
                <a:lnTo>
                  <a:pt x="309" y="939"/>
                </a:lnTo>
                <a:lnTo>
                  <a:pt x="308" y="939"/>
                </a:lnTo>
                <a:lnTo>
                  <a:pt x="306" y="940"/>
                </a:lnTo>
                <a:lnTo>
                  <a:pt x="306" y="939"/>
                </a:lnTo>
                <a:lnTo>
                  <a:pt x="305" y="939"/>
                </a:lnTo>
                <a:lnTo>
                  <a:pt x="305" y="937"/>
                </a:lnTo>
                <a:lnTo>
                  <a:pt x="304" y="937"/>
                </a:lnTo>
                <a:lnTo>
                  <a:pt x="304" y="936"/>
                </a:lnTo>
                <a:lnTo>
                  <a:pt x="302" y="936"/>
                </a:lnTo>
                <a:lnTo>
                  <a:pt x="302" y="935"/>
                </a:lnTo>
                <a:lnTo>
                  <a:pt x="301" y="933"/>
                </a:lnTo>
                <a:lnTo>
                  <a:pt x="300" y="933"/>
                </a:lnTo>
                <a:lnTo>
                  <a:pt x="300" y="932"/>
                </a:lnTo>
                <a:lnTo>
                  <a:pt x="298" y="932"/>
                </a:lnTo>
                <a:lnTo>
                  <a:pt x="297" y="931"/>
                </a:lnTo>
                <a:lnTo>
                  <a:pt x="297" y="929"/>
                </a:lnTo>
                <a:lnTo>
                  <a:pt x="297" y="928"/>
                </a:lnTo>
                <a:lnTo>
                  <a:pt x="296" y="928"/>
                </a:lnTo>
                <a:lnTo>
                  <a:pt x="297" y="928"/>
                </a:lnTo>
                <a:lnTo>
                  <a:pt x="297" y="927"/>
                </a:lnTo>
                <a:lnTo>
                  <a:pt x="296" y="927"/>
                </a:lnTo>
                <a:lnTo>
                  <a:pt x="296" y="925"/>
                </a:lnTo>
                <a:lnTo>
                  <a:pt x="295" y="925"/>
                </a:lnTo>
                <a:lnTo>
                  <a:pt x="295" y="927"/>
                </a:lnTo>
                <a:lnTo>
                  <a:pt x="295" y="928"/>
                </a:lnTo>
                <a:lnTo>
                  <a:pt x="296" y="929"/>
                </a:lnTo>
                <a:lnTo>
                  <a:pt x="296" y="931"/>
                </a:lnTo>
                <a:lnTo>
                  <a:pt x="295" y="931"/>
                </a:lnTo>
                <a:lnTo>
                  <a:pt x="293" y="931"/>
                </a:lnTo>
                <a:lnTo>
                  <a:pt x="293" y="929"/>
                </a:lnTo>
                <a:lnTo>
                  <a:pt x="292" y="929"/>
                </a:lnTo>
                <a:lnTo>
                  <a:pt x="291" y="929"/>
                </a:lnTo>
                <a:lnTo>
                  <a:pt x="291" y="928"/>
                </a:lnTo>
                <a:lnTo>
                  <a:pt x="291" y="927"/>
                </a:lnTo>
                <a:lnTo>
                  <a:pt x="291" y="925"/>
                </a:lnTo>
                <a:lnTo>
                  <a:pt x="289" y="925"/>
                </a:lnTo>
                <a:lnTo>
                  <a:pt x="288" y="925"/>
                </a:lnTo>
                <a:lnTo>
                  <a:pt x="287" y="925"/>
                </a:lnTo>
                <a:lnTo>
                  <a:pt x="287" y="927"/>
                </a:lnTo>
                <a:lnTo>
                  <a:pt x="288" y="927"/>
                </a:lnTo>
                <a:lnTo>
                  <a:pt x="288" y="928"/>
                </a:lnTo>
                <a:lnTo>
                  <a:pt x="287" y="928"/>
                </a:lnTo>
                <a:lnTo>
                  <a:pt x="287" y="929"/>
                </a:lnTo>
                <a:lnTo>
                  <a:pt x="285" y="929"/>
                </a:lnTo>
                <a:lnTo>
                  <a:pt x="285" y="928"/>
                </a:lnTo>
                <a:lnTo>
                  <a:pt x="285" y="927"/>
                </a:lnTo>
                <a:lnTo>
                  <a:pt x="284" y="927"/>
                </a:lnTo>
                <a:lnTo>
                  <a:pt x="284" y="925"/>
                </a:lnTo>
                <a:lnTo>
                  <a:pt x="284" y="924"/>
                </a:lnTo>
                <a:lnTo>
                  <a:pt x="283" y="924"/>
                </a:lnTo>
                <a:lnTo>
                  <a:pt x="283" y="923"/>
                </a:lnTo>
                <a:lnTo>
                  <a:pt x="283" y="921"/>
                </a:lnTo>
                <a:lnTo>
                  <a:pt x="281" y="921"/>
                </a:lnTo>
                <a:lnTo>
                  <a:pt x="281" y="920"/>
                </a:lnTo>
                <a:lnTo>
                  <a:pt x="280" y="920"/>
                </a:lnTo>
                <a:lnTo>
                  <a:pt x="280" y="919"/>
                </a:lnTo>
                <a:lnTo>
                  <a:pt x="281" y="919"/>
                </a:lnTo>
                <a:lnTo>
                  <a:pt x="283" y="920"/>
                </a:lnTo>
                <a:lnTo>
                  <a:pt x="284" y="920"/>
                </a:lnTo>
                <a:lnTo>
                  <a:pt x="284" y="919"/>
                </a:lnTo>
                <a:lnTo>
                  <a:pt x="284" y="918"/>
                </a:lnTo>
                <a:lnTo>
                  <a:pt x="283" y="918"/>
                </a:lnTo>
                <a:lnTo>
                  <a:pt x="281" y="918"/>
                </a:lnTo>
                <a:lnTo>
                  <a:pt x="283" y="916"/>
                </a:lnTo>
                <a:lnTo>
                  <a:pt x="281" y="916"/>
                </a:lnTo>
                <a:lnTo>
                  <a:pt x="281" y="915"/>
                </a:lnTo>
                <a:lnTo>
                  <a:pt x="280" y="915"/>
                </a:lnTo>
                <a:lnTo>
                  <a:pt x="280" y="914"/>
                </a:lnTo>
                <a:lnTo>
                  <a:pt x="281" y="914"/>
                </a:lnTo>
                <a:lnTo>
                  <a:pt x="281" y="912"/>
                </a:lnTo>
                <a:lnTo>
                  <a:pt x="280" y="912"/>
                </a:lnTo>
                <a:lnTo>
                  <a:pt x="280" y="911"/>
                </a:lnTo>
                <a:lnTo>
                  <a:pt x="280" y="910"/>
                </a:lnTo>
                <a:lnTo>
                  <a:pt x="279" y="910"/>
                </a:lnTo>
                <a:lnTo>
                  <a:pt x="279" y="908"/>
                </a:lnTo>
                <a:lnTo>
                  <a:pt x="280" y="908"/>
                </a:lnTo>
                <a:lnTo>
                  <a:pt x="279" y="907"/>
                </a:lnTo>
                <a:lnTo>
                  <a:pt x="280" y="907"/>
                </a:lnTo>
                <a:lnTo>
                  <a:pt x="280" y="906"/>
                </a:lnTo>
                <a:lnTo>
                  <a:pt x="281" y="906"/>
                </a:lnTo>
                <a:lnTo>
                  <a:pt x="281" y="904"/>
                </a:lnTo>
                <a:lnTo>
                  <a:pt x="280" y="904"/>
                </a:lnTo>
                <a:lnTo>
                  <a:pt x="279" y="904"/>
                </a:lnTo>
                <a:lnTo>
                  <a:pt x="278" y="904"/>
                </a:lnTo>
                <a:lnTo>
                  <a:pt x="278" y="903"/>
                </a:lnTo>
                <a:lnTo>
                  <a:pt x="276" y="902"/>
                </a:lnTo>
                <a:lnTo>
                  <a:pt x="275" y="902"/>
                </a:lnTo>
                <a:lnTo>
                  <a:pt x="275" y="901"/>
                </a:lnTo>
                <a:lnTo>
                  <a:pt x="274" y="899"/>
                </a:lnTo>
                <a:lnTo>
                  <a:pt x="274" y="898"/>
                </a:lnTo>
                <a:lnTo>
                  <a:pt x="274" y="897"/>
                </a:lnTo>
                <a:lnTo>
                  <a:pt x="274" y="895"/>
                </a:lnTo>
                <a:lnTo>
                  <a:pt x="274" y="894"/>
                </a:lnTo>
                <a:lnTo>
                  <a:pt x="274" y="893"/>
                </a:lnTo>
                <a:lnTo>
                  <a:pt x="275" y="893"/>
                </a:lnTo>
                <a:lnTo>
                  <a:pt x="275" y="891"/>
                </a:lnTo>
                <a:lnTo>
                  <a:pt x="276" y="891"/>
                </a:lnTo>
                <a:lnTo>
                  <a:pt x="278" y="893"/>
                </a:lnTo>
                <a:lnTo>
                  <a:pt x="279" y="893"/>
                </a:lnTo>
                <a:lnTo>
                  <a:pt x="279" y="894"/>
                </a:lnTo>
                <a:lnTo>
                  <a:pt x="279" y="893"/>
                </a:lnTo>
                <a:lnTo>
                  <a:pt x="279" y="891"/>
                </a:lnTo>
                <a:lnTo>
                  <a:pt x="279" y="890"/>
                </a:lnTo>
                <a:lnTo>
                  <a:pt x="278" y="890"/>
                </a:lnTo>
                <a:lnTo>
                  <a:pt x="278" y="889"/>
                </a:lnTo>
                <a:lnTo>
                  <a:pt x="276" y="889"/>
                </a:lnTo>
                <a:lnTo>
                  <a:pt x="275" y="889"/>
                </a:lnTo>
                <a:lnTo>
                  <a:pt x="275" y="887"/>
                </a:lnTo>
                <a:lnTo>
                  <a:pt x="274" y="887"/>
                </a:lnTo>
                <a:lnTo>
                  <a:pt x="272" y="887"/>
                </a:lnTo>
                <a:lnTo>
                  <a:pt x="272" y="886"/>
                </a:lnTo>
                <a:lnTo>
                  <a:pt x="271" y="886"/>
                </a:lnTo>
                <a:lnTo>
                  <a:pt x="271" y="887"/>
                </a:lnTo>
                <a:lnTo>
                  <a:pt x="271" y="889"/>
                </a:lnTo>
                <a:lnTo>
                  <a:pt x="270" y="889"/>
                </a:lnTo>
                <a:lnTo>
                  <a:pt x="270" y="890"/>
                </a:lnTo>
                <a:lnTo>
                  <a:pt x="268" y="890"/>
                </a:lnTo>
                <a:lnTo>
                  <a:pt x="268" y="891"/>
                </a:lnTo>
                <a:lnTo>
                  <a:pt x="267" y="891"/>
                </a:lnTo>
                <a:lnTo>
                  <a:pt x="266" y="890"/>
                </a:lnTo>
                <a:lnTo>
                  <a:pt x="266" y="891"/>
                </a:lnTo>
                <a:lnTo>
                  <a:pt x="266" y="890"/>
                </a:lnTo>
                <a:lnTo>
                  <a:pt x="264" y="890"/>
                </a:lnTo>
                <a:lnTo>
                  <a:pt x="263" y="890"/>
                </a:lnTo>
                <a:lnTo>
                  <a:pt x="262" y="890"/>
                </a:lnTo>
                <a:lnTo>
                  <a:pt x="262" y="891"/>
                </a:lnTo>
                <a:lnTo>
                  <a:pt x="262" y="893"/>
                </a:lnTo>
                <a:lnTo>
                  <a:pt x="263" y="893"/>
                </a:lnTo>
                <a:lnTo>
                  <a:pt x="263" y="894"/>
                </a:lnTo>
                <a:lnTo>
                  <a:pt x="262" y="894"/>
                </a:lnTo>
                <a:lnTo>
                  <a:pt x="260" y="894"/>
                </a:lnTo>
                <a:lnTo>
                  <a:pt x="259" y="894"/>
                </a:lnTo>
                <a:lnTo>
                  <a:pt x="258" y="894"/>
                </a:lnTo>
                <a:lnTo>
                  <a:pt x="258" y="893"/>
                </a:lnTo>
                <a:lnTo>
                  <a:pt x="258" y="891"/>
                </a:lnTo>
                <a:lnTo>
                  <a:pt x="258" y="890"/>
                </a:lnTo>
                <a:lnTo>
                  <a:pt x="257" y="890"/>
                </a:lnTo>
                <a:lnTo>
                  <a:pt x="257" y="889"/>
                </a:lnTo>
                <a:lnTo>
                  <a:pt x="257" y="887"/>
                </a:lnTo>
                <a:lnTo>
                  <a:pt x="258" y="887"/>
                </a:lnTo>
                <a:lnTo>
                  <a:pt x="258" y="886"/>
                </a:lnTo>
                <a:lnTo>
                  <a:pt x="258" y="885"/>
                </a:lnTo>
                <a:lnTo>
                  <a:pt x="258" y="884"/>
                </a:lnTo>
                <a:lnTo>
                  <a:pt x="258" y="885"/>
                </a:lnTo>
                <a:lnTo>
                  <a:pt x="257" y="885"/>
                </a:lnTo>
                <a:lnTo>
                  <a:pt x="257" y="884"/>
                </a:lnTo>
                <a:lnTo>
                  <a:pt x="255" y="884"/>
                </a:lnTo>
                <a:lnTo>
                  <a:pt x="254" y="884"/>
                </a:lnTo>
                <a:lnTo>
                  <a:pt x="254" y="882"/>
                </a:lnTo>
                <a:lnTo>
                  <a:pt x="254" y="881"/>
                </a:lnTo>
                <a:lnTo>
                  <a:pt x="253" y="881"/>
                </a:lnTo>
                <a:lnTo>
                  <a:pt x="253" y="880"/>
                </a:lnTo>
                <a:lnTo>
                  <a:pt x="251" y="880"/>
                </a:lnTo>
                <a:lnTo>
                  <a:pt x="251" y="878"/>
                </a:lnTo>
                <a:lnTo>
                  <a:pt x="253" y="878"/>
                </a:lnTo>
                <a:lnTo>
                  <a:pt x="251" y="877"/>
                </a:lnTo>
                <a:lnTo>
                  <a:pt x="253" y="877"/>
                </a:lnTo>
                <a:lnTo>
                  <a:pt x="253" y="876"/>
                </a:lnTo>
                <a:lnTo>
                  <a:pt x="251" y="876"/>
                </a:lnTo>
                <a:lnTo>
                  <a:pt x="251" y="877"/>
                </a:lnTo>
                <a:lnTo>
                  <a:pt x="251" y="876"/>
                </a:lnTo>
                <a:lnTo>
                  <a:pt x="251" y="874"/>
                </a:lnTo>
                <a:lnTo>
                  <a:pt x="251" y="873"/>
                </a:lnTo>
                <a:lnTo>
                  <a:pt x="253" y="873"/>
                </a:lnTo>
                <a:lnTo>
                  <a:pt x="253" y="872"/>
                </a:lnTo>
                <a:lnTo>
                  <a:pt x="254" y="870"/>
                </a:lnTo>
                <a:lnTo>
                  <a:pt x="254" y="872"/>
                </a:lnTo>
                <a:lnTo>
                  <a:pt x="254" y="870"/>
                </a:lnTo>
                <a:lnTo>
                  <a:pt x="254" y="872"/>
                </a:lnTo>
                <a:lnTo>
                  <a:pt x="254" y="870"/>
                </a:lnTo>
                <a:lnTo>
                  <a:pt x="255" y="870"/>
                </a:lnTo>
                <a:lnTo>
                  <a:pt x="255" y="869"/>
                </a:lnTo>
                <a:lnTo>
                  <a:pt x="254" y="869"/>
                </a:lnTo>
                <a:lnTo>
                  <a:pt x="254" y="868"/>
                </a:lnTo>
                <a:lnTo>
                  <a:pt x="254" y="867"/>
                </a:lnTo>
                <a:lnTo>
                  <a:pt x="253" y="867"/>
                </a:lnTo>
                <a:lnTo>
                  <a:pt x="253" y="865"/>
                </a:lnTo>
                <a:lnTo>
                  <a:pt x="253" y="864"/>
                </a:lnTo>
                <a:lnTo>
                  <a:pt x="253" y="863"/>
                </a:lnTo>
                <a:lnTo>
                  <a:pt x="254" y="863"/>
                </a:lnTo>
                <a:lnTo>
                  <a:pt x="254" y="861"/>
                </a:lnTo>
                <a:lnTo>
                  <a:pt x="254" y="860"/>
                </a:lnTo>
                <a:lnTo>
                  <a:pt x="254" y="859"/>
                </a:lnTo>
                <a:lnTo>
                  <a:pt x="253" y="859"/>
                </a:lnTo>
                <a:lnTo>
                  <a:pt x="254" y="859"/>
                </a:lnTo>
                <a:lnTo>
                  <a:pt x="253" y="859"/>
                </a:lnTo>
                <a:lnTo>
                  <a:pt x="253" y="857"/>
                </a:lnTo>
                <a:lnTo>
                  <a:pt x="254" y="857"/>
                </a:lnTo>
                <a:lnTo>
                  <a:pt x="253" y="857"/>
                </a:lnTo>
                <a:lnTo>
                  <a:pt x="253" y="856"/>
                </a:lnTo>
                <a:lnTo>
                  <a:pt x="251" y="856"/>
                </a:lnTo>
                <a:lnTo>
                  <a:pt x="250" y="856"/>
                </a:lnTo>
                <a:lnTo>
                  <a:pt x="250" y="855"/>
                </a:lnTo>
                <a:lnTo>
                  <a:pt x="251" y="855"/>
                </a:lnTo>
                <a:lnTo>
                  <a:pt x="250" y="855"/>
                </a:lnTo>
                <a:lnTo>
                  <a:pt x="250" y="853"/>
                </a:lnTo>
                <a:lnTo>
                  <a:pt x="249" y="853"/>
                </a:lnTo>
                <a:lnTo>
                  <a:pt x="249" y="852"/>
                </a:lnTo>
                <a:lnTo>
                  <a:pt x="249" y="851"/>
                </a:lnTo>
                <a:lnTo>
                  <a:pt x="247" y="851"/>
                </a:lnTo>
                <a:lnTo>
                  <a:pt x="249" y="851"/>
                </a:lnTo>
                <a:lnTo>
                  <a:pt x="249" y="849"/>
                </a:lnTo>
                <a:lnTo>
                  <a:pt x="247" y="849"/>
                </a:lnTo>
                <a:lnTo>
                  <a:pt x="246" y="848"/>
                </a:lnTo>
                <a:lnTo>
                  <a:pt x="246" y="847"/>
                </a:lnTo>
                <a:lnTo>
                  <a:pt x="245" y="847"/>
                </a:lnTo>
                <a:lnTo>
                  <a:pt x="245" y="846"/>
                </a:lnTo>
                <a:lnTo>
                  <a:pt x="243" y="844"/>
                </a:lnTo>
                <a:lnTo>
                  <a:pt x="243" y="843"/>
                </a:lnTo>
                <a:lnTo>
                  <a:pt x="242" y="843"/>
                </a:lnTo>
                <a:lnTo>
                  <a:pt x="242" y="842"/>
                </a:lnTo>
                <a:lnTo>
                  <a:pt x="243" y="842"/>
                </a:lnTo>
                <a:lnTo>
                  <a:pt x="243" y="840"/>
                </a:lnTo>
                <a:lnTo>
                  <a:pt x="243" y="839"/>
                </a:lnTo>
                <a:lnTo>
                  <a:pt x="243" y="838"/>
                </a:lnTo>
                <a:lnTo>
                  <a:pt x="245" y="838"/>
                </a:lnTo>
                <a:lnTo>
                  <a:pt x="246" y="836"/>
                </a:lnTo>
                <a:lnTo>
                  <a:pt x="247" y="836"/>
                </a:lnTo>
                <a:lnTo>
                  <a:pt x="247" y="835"/>
                </a:lnTo>
                <a:lnTo>
                  <a:pt x="249" y="835"/>
                </a:lnTo>
                <a:lnTo>
                  <a:pt x="249" y="834"/>
                </a:lnTo>
                <a:lnTo>
                  <a:pt x="250" y="832"/>
                </a:lnTo>
                <a:lnTo>
                  <a:pt x="250" y="831"/>
                </a:lnTo>
                <a:lnTo>
                  <a:pt x="251" y="831"/>
                </a:lnTo>
                <a:lnTo>
                  <a:pt x="251" y="830"/>
                </a:lnTo>
                <a:lnTo>
                  <a:pt x="251" y="829"/>
                </a:lnTo>
                <a:lnTo>
                  <a:pt x="253" y="829"/>
                </a:lnTo>
                <a:lnTo>
                  <a:pt x="254" y="829"/>
                </a:lnTo>
                <a:lnTo>
                  <a:pt x="254" y="827"/>
                </a:lnTo>
                <a:lnTo>
                  <a:pt x="254" y="826"/>
                </a:lnTo>
                <a:lnTo>
                  <a:pt x="254" y="825"/>
                </a:lnTo>
                <a:lnTo>
                  <a:pt x="254" y="823"/>
                </a:lnTo>
                <a:lnTo>
                  <a:pt x="254" y="822"/>
                </a:lnTo>
                <a:lnTo>
                  <a:pt x="254" y="821"/>
                </a:lnTo>
                <a:lnTo>
                  <a:pt x="255" y="821"/>
                </a:lnTo>
                <a:lnTo>
                  <a:pt x="255" y="819"/>
                </a:lnTo>
                <a:lnTo>
                  <a:pt x="254" y="819"/>
                </a:lnTo>
                <a:lnTo>
                  <a:pt x="254" y="818"/>
                </a:lnTo>
                <a:lnTo>
                  <a:pt x="253" y="817"/>
                </a:lnTo>
                <a:lnTo>
                  <a:pt x="253" y="815"/>
                </a:lnTo>
                <a:lnTo>
                  <a:pt x="254" y="815"/>
                </a:lnTo>
                <a:lnTo>
                  <a:pt x="253" y="814"/>
                </a:lnTo>
                <a:lnTo>
                  <a:pt x="253" y="813"/>
                </a:lnTo>
                <a:lnTo>
                  <a:pt x="254" y="813"/>
                </a:lnTo>
                <a:lnTo>
                  <a:pt x="254" y="812"/>
                </a:lnTo>
                <a:lnTo>
                  <a:pt x="254" y="810"/>
                </a:lnTo>
                <a:lnTo>
                  <a:pt x="253" y="810"/>
                </a:lnTo>
                <a:lnTo>
                  <a:pt x="253" y="809"/>
                </a:lnTo>
                <a:lnTo>
                  <a:pt x="254" y="809"/>
                </a:lnTo>
                <a:lnTo>
                  <a:pt x="254" y="808"/>
                </a:lnTo>
                <a:lnTo>
                  <a:pt x="253" y="806"/>
                </a:lnTo>
                <a:lnTo>
                  <a:pt x="254" y="806"/>
                </a:lnTo>
                <a:lnTo>
                  <a:pt x="254" y="805"/>
                </a:lnTo>
                <a:lnTo>
                  <a:pt x="254" y="804"/>
                </a:lnTo>
                <a:lnTo>
                  <a:pt x="255" y="804"/>
                </a:lnTo>
                <a:lnTo>
                  <a:pt x="255" y="802"/>
                </a:lnTo>
                <a:lnTo>
                  <a:pt x="257" y="802"/>
                </a:lnTo>
                <a:lnTo>
                  <a:pt x="258" y="801"/>
                </a:lnTo>
                <a:lnTo>
                  <a:pt x="259" y="801"/>
                </a:lnTo>
                <a:lnTo>
                  <a:pt x="259" y="800"/>
                </a:lnTo>
                <a:lnTo>
                  <a:pt x="258" y="800"/>
                </a:lnTo>
                <a:lnTo>
                  <a:pt x="258" y="798"/>
                </a:lnTo>
                <a:lnTo>
                  <a:pt x="259" y="798"/>
                </a:lnTo>
                <a:lnTo>
                  <a:pt x="259" y="797"/>
                </a:lnTo>
                <a:lnTo>
                  <a:pt x="258" y="797"/>
                </a:lnTo>
                <a:lnTo>
                  <a:pt x="259" y="797"/>
                </a:lnTo>
                <a:lnTo>
                  <a:pt x="259" y="796"/>
                </a:lnTo>
                <a:lnTo>
                  <a:pt x="259" y="795"/>
                </a:lnTo>
                <a:lnTo>
                  <a:pt x="260" y="793"/>
                </a:lnTo>
                <a:lnTo>
                  <a:pt x="260" y="792"/>
                </a:lnTo>
                <a:lnTo>
                  <a:pt x="260" y="791"/>
                </a:lnTo>
                <a:lnTo>
                  <a:pt x="259" y="791"/>
                </a:lnTo>
                <a:lnTo>
                  <a:pt x="260" y="791"/>
                </a:lnTo>
                <a:lnTo>
                  <a:pt x="260" y="789"/>
                </a:lnTo>
                <a:lnTo>
                  <a:pt x="260" y="788"/>
                </a:lnTo>
                <a:lnTo>
                  <a:pt x="260" y="787"/>
                </a:lnTo>
                <a:lnTo>
                  <a:pt x="260" y="788"/>
                </a:lnTo>
                <a:lnTo>
                  <a:pt x="260" y="787"/>
                </a:lnTo>
                <a:lnTo>
                  <a:pt x="259" y="787"/>
                </a:lnTo>
                <a:lnTo>
                  <a:pt x="260" y="787"/>
                </a:lnTo>
                <a:lnTo>
                  <a:pt x="260" y="785"/>
                </a:lnTo>
                <a:lnTo>
                  <a:pt x="259" y="785"/>
                </a:lnTo>
                <a:lnTo>
                  <a:pt x="258" y="785"/>
                </a:lnTo>
                <a:lnTo>
                  <a:pt x="258" y="784"/>
                </a:lnTo>
                <a:lnTo>
                  <a:pt x="258" y="785"/>
                </a:lnTo>
                <a:lnTo>
                  <a:pt x="257" y="785"/>
                </a:lnTo>
                <a:lnTo>
                  <a:pt x="257" y="784"/>
                </a:lnTo>
                <a:lnTo>
                  <a:pt x="257" y="785"/>
                </a:lnTo>
                <a:lnTo>
                  <a:pt x="255" y="785"/>
                </a:lnTo>
                <a:lnTo>
                  <a:pt x="254" y="785"/>
                </a:lnTo>
                <a:lnTo>
                  <a:pt x="254" y="787"/>
                </a:lnTo>
                <a:lnTo>
                  <a:pt x="255" y="787"/>
                </a:lnTo>
                <a:lnTo>
                  <a:pt x="254" y="787"/>
                </a:lnTo>
                <a:lnTo>
                  <a:pt x="254" y="788"/>
                </a:lnTo>
                <a:lnTo>
                  <a:pt x="253" y="788"/>
                </a:lnTo>
                <a:lnTo>
                  <a:pt x="251" y="788"/>
                </a:lnTo>
                <a:lnTo>
                  <a:pt x="251" y="789"/>
                </a:lnTo>
                <a:lnTo>
                  <a:pt x="250" y="789"/>
                </a:lnTo>
                <a:lnTo>
                  <a:pt x="250" y="791"/>
                </a:lnTo>
                <a:lnTo>
                  <a:pt x="249" y="791"/>
                </a:lnTo>
                <a:lnTo>
                  <a:pt x="249" y="789"/>
                </a:lnTo>
                <a:lnTo>
                  <a:pt x="249" y="791"/>
                </a:lnTo>
                <a:lnTo>
                  <a:pt x="247" y="791"/>
                </a:lnTo>
                <a:lnTo>
                  <a:pt x="247" y="789"/>
                </a:lnTo>
                <a:lnTo>
                  <a:pt x="247" y="791"/>
                </a:lnTo>
                <a:lnTo>
                  <a:pt x="247" y="789"/>
                </a:lnTo>
                <a:lnTo>
                  <a:pt x="246" y="789"/>
                </a:lnTo>
                <a:lnTo>
                  <a:pt x="245" y="789"/>
                </a:lnTo>
                <a:lnTo>
                  <a:pt x="243" y="791"/>
                </a:lnTo>
                <a:lnTo>
                  <a:pt x="242" y="791"/>
                </a:lnTo>
                <a:lnTo>
                  <a:pt x="241" y="791"/>
                </a:lnTo>
                <a:lnTo>
                  <a:pt x="241" y="792"/>
                </a:lnTo>
                <a:lnTo>
                  <a:pt x="240" y="792"/>
                </a:lnTo>
                <a:lnTo>
                  <a:pt x="240" y="791"/>
                </a:lnTo>
                <a:lnTo>
                  <a:pt x="238" y="791"/>
                </a:lnTo>
                <a:lnTo>
                  <a:pt x="238" y="789"/>
                </a:lnTo>
                <a:lnTo>
                  <a:pt x="237" y="789"/>
                </a:lnTo>
                <a:lnTo>
                  <a:pt x="236" y="789"/>
                </a:lnTo>
                <a:lnTo>
                  <a:pt x="234" y="789"/>
                </a:lnTo>
                <a:lnTo>
                  <a:pt x="234" y="788"/>
                </a:lnTo>
                <a:lnTo>
                  <a:pt x="234" y="789"/>
                </a:lnTo>
                <a:lnTo>
                  <a:pt x="234" y="788"/>
                </a:lnTo>
                <a:lnTo>
                  <a:pt x="233" y="788"/>
                </a:lnTo>
                <a:lnTo>
                  <a:pt x="232" y="788"/>
                </a:lnTo>
                <a:lnTo>
                  <a:pt x="230" y="788"/>
                </a:lnTo>
                <a:lnTo>
                  <a:pt x="230" y="787"/>
                </a:lnTo>
                <a:lnTo>
                  <a:pt x="229" y="787"/>
                </a:lnTo>
                <a:lnTo>
                  <a:pt x="228" y="787"/>
                </a:lnTo>
                <a:lnTo>
                  <a:pt x="228" y="785"/>
                </a:lnTo>
                <a:lnTo>
                  <a:pt x="226" y="785"/>
                </a:lnTo>
                <a:lnTo>
                  <a:pt x="225" y="785"/>
                </a:lnTo>
                <a:lnTo>
                  <a:pt x="224" y="785"/>
                </a:lnTo>
                <a:lnTo>
                  <a:pt x="223" y="785"/>
                </a:lnTo>
                <a:lnTo>
                  <a:pt x="223" y="787"/>
                </a:lnTo>
                <a:lnTo>
                  <a:pt x="223" y="788"/>
                </a:lnTo>
                <a:lnTo>
                  <a:pt x="221" y="788"/>
                </a:lnTo>
                <a:lnTo>
                  <a:pt x="220" y="788"/>
                </a:lnTo>
                <a:lnTo>
                  <a:pt x="217" y="787"/>
                </a:lnTo>
                <a:lnTo>
                  <a:pt x="215" y="785"/>
                </a:lnTo>
                <a:lnTo>
                  <a:pt x="212" y="784"/>
                </a:lnTo>
                <a:lnTo>
                  <a:pt x="209" y="783"/>
                </a:lnTo>
                <a:lnTo>
                  <a:pt x="208" y="781"/>
                </a:lnTo>
                <a:lnTo>
                  <a:pt x="207" y="780"/>
                </a:lnTo>
                <a:lnTo>
                  <a:pt x="204" y="779"/>
                </a:lnTo>
                <a:lnTo>
                  <a:pt x="202" y="779"/>
                </a:lnTo>
                <a:lnTo>
                  <a:pt x="199" y="779"/>
                </a:lnTo>
                <a:lnTo>
                  <a:pt x="195" y="781"/>
                </a:lnTo>
                <a:lnTo>
                  <a:pt x="191" y="784"/>
                </a:lnTo>
                <a:lnTo>
                  <a:pt x="190" y="784"/>
                </a:lnTo>
                <a:lnTo>
                  <a:pt x="188" y="783"/>
                </a:lnTo>
                <a:lnTo>
                  <a:pt x="188" y="780"/>
                </a:lnTo>
                <a:lnTo>
                  <a:pt x="188" y="779"/>
                </a:lnTo>
                <a:lnTo>
                  <a:pt x="187" y="776"/>
                </a:lnTo>
                <a:lnTo>
                  <a:pt x="187" y="775"/>
                </a:lnTo>
                <a:lnTo>
                  <a:pt x="187" y="774"/>
                </a:lnTo>
                <a:lnTo>
                  <a:pt x="187" y="772"/>
                </a:lnTo>
                <a:lnTo>
                  <a:pt x="187" y="771"/>
                </a:lnTo>
                <a:lnTo>
                  <a:pt x="188" y="768"/>
                </a:lnTo>
                <a:lnTo>
                  <a:pt x="188" y="767"/>
                </a:lnTo>
                <a:lnTo>
                  <a:pt x="188" y="766"/>
                </a:lnTo>
                <a:lnTo>
                  <a:pt x="188" y="764"/>
                </a:lnTo>
                <a:lnTo>
                  <a:pt x="188" y="763"/>
                </a:lnTo>
                <a:lnTo>
                  <a:pt x="188" y="762"/>
                </a:lnTo>
                <a:lnTo>
                  <a:pt x="187" y="762"/>
                </a:lnTo>
                <a:lnTo>
                  <a:pt x="187" y="760"/>
                </a:lnTo>
                <a:lnTo>
                  <a:pt x="186" y="759"/>
                </a:lnTo>
                <a:lnTo>
                  <a:pt x="185" y="759"/>
                </a:lnTo>
                <a:lnTo>
                  <a:pt x="183" y="758"/>
                </a:lnTo>
                <a:lnTo>
                  <a:pt x="182" y="758"/>
                </a:lnTo>
                <a:lnTo>
                  <a:pt x="181" y="758"/>
                </a:lnTo>
                <a:lnTo>
                  <a:pt x="179" y="757"/>
                </a:lnTo>
                <a:lnTo>
                  <a:pt x="178" y="757"/>
                </a:lnTo>
                <a:lnTo>
                  <a:pt x="175" y="757"/>
                </a:lnTo>
                <a:lnTo>
                  <a:pt x="175" y="755"/>
                </a:lnTo>
                <a:lnTo>
                  <a:pt x="174" y="754"/>
                </a:lnTo>
                <a:lnTo>
                  <a:pt x="173" y="754"/>
                </a:lnTo>
                <a:lnTo>
                  <a:pt x="173" y="753"/>
                </a:lnTo>
                <a:lnTo>
                  <a:pt x="171" y="753"/>
                </a:lnTo>
                <a:lnTo>
                  <a:pt x="170" y="751"/>
                </a:lnTo>
                <a:lnTo>
                  <a:pt x="169" y="751"/>
                </a:lnTo>
                <a:lnTo>
                  <a:pt x="168" y="750"/>
                </a:lnTo>
                <a:lnTo>
                  <a:pt x="166" y="750"/>
                </a:lnTo>
                <a:lnTo>
                  <a:pt x="166" y="749"/>
                </a:lnTo>
                <a:lnTo>
                  <a:pt x="165" y="749"/>
                </a:lnTo>
                <a:lnTo>
                  <a:pt x="164" y="749"/>
                </a:lnTo>
                <a:lnTo>
                  <a:pt x="164" y="747"/>
                </a:lnTo>
                <a:lnTo>
                  <a:pt x="162" y="747"/>
                </a:lnTo>
                <a:lnTo>
                  <a:pt x="162" y="746"/>
                </a:lnTo>
                <a:lnTo>
                  <a:pt x="162" y="745"/>
                </a:lnTo>
                <a:lnTo>
                  <a:pt x="164" y="745"/>
                </a:lnTo>
                <a:lnTo>
                  <a:pt x="165" y="745"/>
                </a:lnTo>
                <a:lnTo>
                  <a:pt x="165" y="743"/>
                </a:lnTo>
                <a:lnTo>
                  <a:pt x="164" y="743"/>
                </a:lnTo>
                <a:lnTo>
                  <a:pt x="164" y="745"/>
                </a:lnTo>
                <a:lnTo>
                  <a:pt x="162" y="745"/>
                </a:lnTo>
                <a:lnTo>
                  <a:pt x="161" y="745"/>
                </a:lnTo>
                <a:lnTo>
                  <a:pt x="161" y="746"/>
                </a:lnTo>
                <a:lnTo>
                  <a:pt x="160" y="746"/>
                </a:lnTo>
                <a:lnTo>
                  <a:pt x="158" y="746"/>
                </a:lnTo>
                <a:lnTo>
                  <a:pt x="158" y="747"/>
                </a:lnTo>
                <a:lnTo>
                  <a:pt x="157" y="747"/>
                </a:lnTo>
                <a:lnTo>
                  <a:pt x="156" y="747"/>
                </a:lnTo>
                <a:lnTo>
                  <a:pt x="154" y="747"/>
                </a:lnTo>
                <a:lnTo>
                  <a:pt x="154" y="749"/>
                </a:lnTo>
                <a:lnTo>
                  <a:pt x="153" y="749"/>
                </a:lnTo>
                <a:lnTo>
                  <a:pt x="152" y="749"/>
                </a:lnTo>
                <a:lnTo>
                  <a:pt x="151" y="749"/>
                </a:lnTo>
                <a:lnTo>
                  <a:pt x="151" y="750"/>
                </a:lnTo>
                <a:lnTo>
                  <a:pt x="149" y="750"/>
                </a:lnTo>
                <a:lnTo>
                  <a:pt x="148" y="750"/>
                </a:lnTo>
                <a:lnTo>
                  <a:pt x="148" y="751"/>
                </a:lnTo>
                <a:lnTo>
                  <a:pt x="147" y="753"/>
                </a:lnTo>
                <a:lnTo>
                  <a:pt x="147" y="754"/>
                </a:lnTo>
                <a:lnTo>
                  <a:pt x="145" y="754"/>
                </a:lnTo>
                <a:lnTo>
                  <a:pt x="145" y="755"/>
                </a:lnTo>
                <a:lnTo>
                  <a:pt x="145" y="757"/>
                </a:lnTo>
                <a:lnTo>
                  <a:pt x="144" y="757"/>
                </a:lnTo>
                <a:lnTo>
                  <a:pt x="144" y="758"/>
                </a:lnTo>
                <a:lnTo>
                  <a:pt x="143" y="758"/>
                </a:lnTo>
                <a:lnTo>
                  <a:pt x="141" y="758"/>
                </a:lnTo>
                <a:lnTo>
                  <a:pt x="141" y="759"/>
                </a:lnTo>
                <a:lnTo>
                  <a:pt x="141" y="760"/>
                </a:lnTo>
                <a:lnTo>
                  <a:pt x="141" y="762"/>
                </a:lnTo>
                <a:lnTo>
                  <a:pt x="140" y="762"/>
                </a:lnTo>
                <a:lnTo>
                  <a:pt x="139" y="763"/>
                </a:lnTo>
                <a:lnTo>
                  <a:pt x="137" y="763"/>
                </a:lnTo>
                <a:lnTo>
                  <a:pt x="137" y="764"/>
                </a:lnTo>
                <a:lnTo>
                  <a:pt x="136" y="764"/>
                </a:lnTo>
                <a:lnTo>
                  <a:pt x="136" y="766"/>
                </a:lnTo>
                <a:lnTo>
                  <a:pt x="135" y="766"/>
                </a:lnTo>
                <a:lnTo>
                  <a:pt x="135" y="767"/>
                </a:lnTo>
                <a:lnTo>
                  <a:pt x="133" y="768"/>
                </a:lnTo>
                <a:lnTo>
                  <a:pt x="133" y="770"/>
                </a:lnTo>
                <a:lnTo>
                  <a:pt x="132" y="770"/>
                </a:lnTo>
                <a:lnTo>
                  <a:pt x="132" y="771"/>
                </a:lnTo>
                <a:lnTo>
                  <a:pt x="132" y="770"/>
                </a:lnTo>
                <a:lnTo>
                  <a:pt x="132" y="768"/>
                </a:lnTo>
                <a:lnTo>
                  <a:pt x="132" y="767"/>
                </a:lnTo>
                <a:lnTo>
                  <a:pt x="133" y="767"/>
                </a:lnTo>
                <a:lnTo>
                  <a:pt x="133" y="766"/>
                </a:lnTo>
                <a:lnTo>
                  <a:pt x="133" y="764"/>
                </a:lnTo>
                <a:lnTo>
                  <a:pt x="133" y="763"/>
                </a:lnTo>
                <a:lnTo>
                  <a:pt x="133" y="762"/>
                </a:lnTo>
                <a:lnTo>
                  <a:pt x="135" y="762"/>
                </a:lnTo>
                <a:lnTo>
                  <a:pt x="135" y="760"/>
                </a:lnTo>
                <a:lnTo>
                  <a:pt x="135" y="759"/>
                </a:lnTo>
                <a:lnTo>
                  <a:pt x="136" y="758"/>
                </a:lnTo>
                <a:lnTo>
                  <a:pt x="137" y="758"/>
                </a:lnTo>
                <a:lnTo>
                  <a:pt x="137" y="757"/>
                </a:lnTo>
                <a:lnTo>
                  <a:pt x="139" y="757"/>
                </a:lnTo>
                <a:lnTo>
                  <a:pt x="139" y="755"/>
                </a:lnTo>
                <a:lnTo>
                  <a:pt x="139" y="754"/>
                </a:lnTo>
                <a:lnTo>
                  <a:pt x="137" y="754"/>
                </a:lnTo>
                <a:lnTo>
                  <a:pt x="137" y="753"/>
                </a:lnTo>
                <a:lnTo>
                  <a:pt x="137"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7" y="738"/>
                </a:lnTo>
                <a:lnTo>
                  <a:pt x="137" y="737"/>
                </a:lnTo>
                <a:lnTo>
                  <a:pt x="137" y="736"/>
                </a:lnTo>
                <a:lnTo>
                  <a:pt x="136" y="736"/>
                </a:lnTo>
                <a:lnTo>
                  <a:pt x="136" y="734"/>
                </a:lnTo>
                <a:lnTo>
                  <a:pt x="136" y="733"/>
                </a:lnTo>
                <a:lnTo>
                  <a:pt x="135" y="733"/>
                </a:lnTo>
                <a:lnTo>
                  <a:pt x="136" y="733"/>
                </a:lnTo>
                <a:lnTo>
                  <a:pt x="136" y="732"/>
                </a:lnTo>
                <a:lnTo>
                  <a:pt x="135" y="732"/>
                </a:lnTo>
                <a:lnTo>
                  <a:pt x="135" y="730"/>
                </a:lnTo>
                <a:lnTo>
                  <a:pt x="135" y="729"/>
                </a:lnTo>
                <a:lnTo>
                  <a:pt x="135" y="728"/>
                </a:lnTo>
                <a:lnTo>
                  <a:pt x="136" y="728"/>
                </a:lnTo>
                <a:lnTo>
                  <a:pt x="135" y="728"/>
                </a:lnTo>
                <a:lnTo>
                  <a:pt x="135" y="726"/>
                </a:lnTo>
                <a:lnTo>
                  <a:pt x="135" y="725"/>
                </a:lnTo>
                <a:lnTo>
                  <a:pt x="135" y="724"/>
                </a:lnTo>
                <a:lnTo>
                  <a:pt x="133" y="724"/>
                </a:lnTo>
                <a:lnTo>
                  <a:pt x="135" y="724"/>
                </a:lnTo>
                <a:lnTo>
                  <a:pt x="135" y="723"/>
                </a:lnTo>
                <a:lnTo>
                  <a:pt x="135" y="721"/>
                </a:lnTo>
                <a:lnTo>
                  <a:pt x="133" y="721"/>
                </a:lnTo>
                <a:lnTo>
                  <a:pt x="133" y="720"/>
                </a:lnTo>
                <a:lnTo>
                  <a:pt x="132" y="720"/>
                </a:lnTo>
                <a:lnTo>
                  <a:pt x="132" y="719"/>
                </a:lnTo>
                <a:lnTo>
                  <a:pt x="132" y="717"/>
                </a:lnTo>
                <a:lnTo>
                  <a:pt x="132" y="716"/>
                </a:lnTo>
                <a:lnTo>
                  <a:pt x="133" y="716"/>
                </a:lnTo>
                <a:lnTo>
                  <a:pt x="133" y="715"/>
                </a:lnTo>
                <a:lnTo>
                  <a:pt x="133" y="713"/>
                </a:lnTo>
                <a:lnTo>
                  <a:pt x="133" y="712"/>
                </a:lnTo>
                <a:lnTo>
                  <a:pt x="132" y="712"/>
                </a:lnTo>
                <a:lnTo>
                  <a:pt x="131" y="712"/>
                </a:lnTo>
                <a:lnTo>
                  <a:pt x="130" y="712"/>
                </a:lnTo>
                <a:lnTo>
                  <a:pt x="130" y="711"/>
                </a:lnTo>
                <a:lnTo>
                  <a:pt x="130" y="709"/>
                </a:lnTo>
                <a:lnTo>
                  <a:pt x="131" y="709"/>
                </a:lnTo>
                <a:lnTo>
                  <a:pt x="131" y="708"/>
                </a:lnTo>
                <a:lnTo>
                  <a:pt x="130" y="708"/>
                </a:lnTo>
                <a:lnTo>
                  <a:pt x="130" y="707"/>
                </a:lnTo>
                <a:lnTo>
                  <a:pt x="130" y="705"/>
                </a:lnTo>
                <a:lnTo>
                  <a:pt x="131" y="705"/>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8" y="692"/>
                </a:lnTo>
                <a:lnTo>
                  <a:pt x="128" y="691"/>
                </a:lnTo>
                <a:lnTo>
                  <a:pt x="128" y="690"/>
                </a:lnTo>
                <a:lnTo>
                  <a:pt x="127" y="690"/>
                </a:lnTo>
                <a:lnTo>
                  <a:pt x="127" y="688"/>
                </a:lnTo>
                <a:lnTo>
                  <a:pt x="127" y="687"/>
                </a:lnTo>
                <a:lnTo>
                  <a:pt x="127" y="686"/>
                </a:lnTo>
                <a:lnTo>
                  <a:pt x="126" y="686"/>
                </a:lnTo>
                <a:lnTo>
                  <a:pt x="126" y="685"/>
                </a:lnTo>
                <a:lnTo>
                  <a:pt x="124" y="685"/>
                </a:lnTo>
                <a:lnTo>
                  <a:pt x="124" y="683"/>
                </a:lnTo>
                <a:lnTo>
                  <a:pt x="126" y="683"/>
                </a:lnTo>
                <a:lnTo>
                  <a:pt x="126" y="682"/>
                </a:lnTo>
                <a:lnTo>
                  <a:pt x="124" y="682"/>
                </a:lnTo>
                <a:lnTo>
                  <a:pt x="124" y="681"/>
                </a:lnTo>
                <a:lnTo>
                  <a:pt x="123" y="681"/>
                </a:lnTo>
                <a:lnTo>
                  <a:pt x="123" y="679"/>
                </a:lnTo>
                <a:lnTo>
                  <a:pt x="122" y="679"/>
                </a:lnTo>
                <a:lnTo>
                  <a:pt x="120" y="679"/>
                </a:lnTo>
                <a:lnTo>
                  <a:pt x="120" y="678"/>
                </a:lnTo>
                <a:lnTo>
                  <a:pt x="119" y="678"/>
                </a:lnTo>
                <a:lnTo>
                  <a:pt x="119" y="677"/>
                </a:lnTo>
                <a:lnTo>
                  <a:pt x="119" y="675"/>
                </a:lnTo>
                <a:lnTo>
                  <a:pt x="118" y="675"/>
                </a:lnTo>
                <a:lnTo>
                  <a:pt x="118" y="674"/>
                </a:lnTo>
                <a:lnTo>
                  <a:pt x="116" y="674"/>
                </a:lnTo>
                <a:lnTo>
                  <a:pt x="116" y="673"/>
                </a:lnTo>
                <a:lnTo>
                  <a:pt x="115" y="673"/>
                </a:lnTo>
                <a:lnTo>
                  <a:pt x="115" y="671"/>
                </a:lnTo>
                <a:lnTo>
                  <a:pt x="114" y="671"/>
                </a:lnTo>
                <a:lnTo>
                  <a:pt x="114" y="670"/>
                </a:lnTo>
                <a:lnTo>
                  <a:pt x="113" y="670"/>
                </a:lnTo>
                <a:lnTo>
                  <a:pt x="111" y="670"/>
                </a:lnTo>
                <a:lnTo>
                  <a:pt x="111" y="669"/>
                </a:lnTo>
                <a:lnTo>
                  <a:pt x="111" y="670"/>
                </a:lnTo>
                <a:lnTo>
                  <a:pt x="110" y="670"/>
                </a:lnTo>
                <a:lnTo>
                  <a:pt x="109" y="670"/>
                </a:lnTo>
                <a:lnTo>
                  <a:pt x="107" y="670"/>
                </a:lnTo>
                <a:lnTo>
                  <a:pt x="106" y="670"/>
                </a:lnTo>
                <a:lnTo>
                  <a:pt x="105" y="670"/>
                </a:lnTo>
                <a:lnTo>
                  <a:pt x="105" y="671"/>
                </a:lnTo>
                <a:lnTo>
                  <a:pt x="103" y="671"/>
                </a:lnTo>
                <a:lnTo>
                  <a:pt x="102" y="671"/>
                </a:lnTo>
                <a:lnTo>
                  <a:pt x="101" y="671"/>
                </a:lnTo>
                <a:lnTo>
                  <a:pt x="99" y="671"/>
                </a:lnTo>
                <a:lnTo>
                  <a:pt x="99" y="670"/>
                </a:lnTo>
                <a:lnTo>
                  <a:pt x="98" y="670"/>
                </a:lnTo>
                <a:lnTo>
                  <a:pt x="97" y="670"/>
                </a:lnTo>
                <a:lnTo>
                  <a:pt x="96" y="670"/>
                </a:lnTo>
                <a:lnTo>
                  <a:pt x="96" y="669"/>
                </a:lnTo>
                <a:lnTo>
                  <a:pt x="96" y="670"/>
                </a:lnTo>
                <a:lnTo>
                  <a:pt x="97" y="670"/>
                </a:lnTo>
                <a:lnTo>
                  <a:pt x="96" y="670"/>
                </a:lnTo>
                <a:lnTo>
                  <a:pt x="96" y="671"/>
                </a:lnTo>
                <a:lnTo>
                  <a:pt x="96" y="673"/>
                </a:lnTo>
                <a:lnTo>
                  <a:pt x="94" y="673"/>
                </a:lnTo>
                <a:lnTo>
                  <a:pt x="94" y="674"/>
                </a:lnTo>
                <a:lnTo>
                  <a:pt x="96" y="674"/>
                </a:lnTo>
                <a:lnTo>
                  <a:pt x="96" y="675"/>
                </a:lnTo>
                <a:lnTo>
                  <a:pt x="96" y="677"/>
                </a:lnTo>
                <a:lnTo>
                  <a:pt x="97" y="677"/>
                </a:lnTo>
                <a:lnTo>
                  <a:pt x="97" y="678"/>
                </a:lnTo>
                <a:lnTo>
                  <a:pt x="98" y="678"/>
                </a:lnTo>
                <a:lnTo>
                  <a:pt x="99" y="678"/>
                </a:lnTo>
                <a:lnTo>
                  <a:pt x="99" y="679"/>
                </a:lnTo>
                <a:lnTo>
                  <a:pt x="101" y="679"/>
                </a:lnTo>
                <a:lnTo>
                  <a:pt x="101" y="681"/>
                </a:lnTo>
                <a:lnTo>
                  <a:pt x="99" y="681"/>
                </a:lnTo>
                <a:lnTo>
                  <a:pt x="99" y="682"/>
                </a:lnTo>
                <a:lnTo>
                  <a:pt x="99" y="683"/>
                </a:lnTo>
                <a:lnTo>
                  <a:pt x="99" y="685"/>
                </a:lnTo>
                <a:lnTo>
                  <a:pt x="98" y="685"/>
                </a:lnTo>
                <a:lnTo>
                  <a:pt x="98" y="686"/>
                </a:lnTo>
                <a:lnTo>
                  <a:pt x="97" y="686"/>
                </a:lnTo>
                <a:lnTo>
                  <a:pt x="96" y="686"/>
                </a:lnTo>
                <a:lnTo>
                  <a:pt x="96" y="687"/>
                </a:lnTo>
                <a:lnTo>
                  <a:pt x="94" y="687"/>
                </a:lnTo>
                <a:lnTo>
                  <a:pt x="94" y="686"/>
                </a:lnTo>
                <a:lnTo>
                  <a:pt x="93" y="686"/>
                </a:lnTo>
                <a:lnTo>
                  <a:pt x="92" y="686"/>
                </a:lnTo>
                <a:lnTo>
                  <a:pt x="90" y="686"/>
                </a:lnTo>
                <a:lnTo>
                  <a:pt x="90" y="685"/>
                </a:lnTo>
                <a:lnTo>
                  <a:pt x="89" y="685"/>
                </a:lnTo>
                <a:lnTo>
                  <a:pt x="89" y="683"/>
                </a:lnTo>
                <a:lnTo>
                  <a:pt x="88" y="683"/>
                </a:lnTo>
                <a:lnTo>
                  <a:pt x="88" y="682"/>
                </a:lnTo>
                <a:lnTo>
                  <a:pt x="86" y="682"/>
                </a:lnTo>
                <a:lnTo>
                  <a:pt x="85" y="682"/>
                </a:lnTo>
                <a:lnTo>
                  <a:pt x="85" y="681"/>
                </a:lnTo>
                <a:lnTo>
                  <a:pt x="84" y="681"/>
                </a:lnTo>
                <a:lnTo>
                  <a:pt x="82" y="681"/>
                </a:lnTo>
                <a:lnTo>
                  <a:pt x="81" y="679"/>
                </a:lnTo>
                <a:lnTo>
                  <a:pt x="81" y="678"/>
                </a:lnTo>
                <a:lnTo>
                  <a:pt x="81" y="677"/>
                </a:lnTo>
                <a:lnTo>
                  <a:pt x="81" y="675"/>
                </a:lnTo>
                <a:lnTo>
                  <a:pt x="81" y="674"/>
                </a:lnTo>
                <a:lnTo>
                  <a:pt x="81" y="673"/>
                </a:lnTo>
                <a:lnTo>
                  <a:pt x="81" y="671"/>
                </a:lnTo>
                <a:lnTo>
                  <a:pt x="80" y="670"/>
                </a:lnTo>
                <a:lnTo>
                  <a:pt x="80" y="669"/>
                </a:lnTo>
                <a:lnTo>
                  <a:pt x="79" y="669"/>
                </a:lnTo>
                <a:lnTo>
                  <a:pt x="77" y="669"/>
                </a:lnTo>
                <a:lnTo>
                  <a:pt x="76" y="669"/>
                </a:lnTo>
                <a:lnTo>
                  <a:pt x="75" y="669"/>
                </a:lnTo>
                <a:lnTo>
                  <a:pt x="73" y="669"/>
                </a:lnTo>
                <a:lnTo>
                  <a:pt x="72" y="669"/>
                </a:lnTo>
                <a:lnTo>
                  <a:pt x="71" y="669"/>
                </a:lnTo>
                <a:lnTo>
                  <a:pt x="69" y="669"/>
                </a:lnTo>
                <a:lnTo>
                  <a:pt x="68" y="669"/>
                </a:lnTo>
                <a:lnTo>
                  <a:pt x="67" y="669"/>
                </a:lnTo>
                <a:lnTo>
                  <a:pt x="65" y="669"/>
                </a:lnTo>
                <a:lnTo>
                  <a:pt x="64" y="669"/>
                </a:lnTo>
                <a:lnTo>
                  <a:pt x="63" y="669"/>
                </a:lnTo>
                <a:lnTo>
                  <a:pt x="61" y="670"/>
                </a:lnTo>
                <a:lnTo>
                  <a:pt x="60" y="670"/>
                </a:lnTo>
                <a:lnTo>
                  <a:pt x="59" y="669"/>
                </a:lnTo>
                <a:lnTo>
                  <a:pt x="58" y="669"/>
                </a:lnTo>
                <a:lnTo>
                  <a:pt x="58" y="670"/>
                </a:lnTo>
                <a:lnTo>
                  <a:pt x="56" y="670"/>
                </a:lnTo>
                <a:lnTo>
                  <a:pt x="55" y="670"/>
                </a:lnTo>
                <a:lnTo>
                  <a:pt x="54" y="670"/>
                </a:lnTo>
                <a:lnTo>
                  <a:pt x="54" y="669"/>
                </a:lnTo>
                <a:lnTo>
                  <a:pt x="52" y="670"/>
                </a:lnTo>
                <a:lnTo>
                  <a:pt x="52" y="671"/>
                </a:lnTo>
                <a:lnTo>
                  <a:pt x="52" y="673"/>
                </a:lnTo>
                <a:lnTo>
                  <a:pt x="52" y="674"/>
                </a:lnTo>
                <a:lnTo>
                  <a:pt x="51" y="675"/>
                </a:lnTo>
                <a:lnTo>
                  <a:pt x="51" y="677"/>
                </a:lnTo>
                <a:lnTo>
                  <a:pt x="51" y="678"/>
                </a:lnTo>
                <a:lnTo>
                  <a:pt x="51" y="679"/>
                </a:lnTo>
                <a:lnTo>
                  <a:pt x="51" y="681"/>
                </a:lnTo>
                <a:lnTo>
                  <a:pt x="51" y="682"/>
                </a:lnTo>
                <a:lnTo>
                  <a:pt x="51" y="683"/>
                </a:lnTo>
                <a:lnTo>
                  <a:pt x="51" y="685"/>
                </a:lnTo>
                <a:lnTo>
                  <a:pt x="51" y="686"/>
                </a:lnTo>
                <a:lnTo>
                  <a:pt x="51" y="687"/>
                </a:lnTo>
                <a:lnTo>
                  <a:pt x="51" y="688"/>
                </a:lnTo>
                <a:lnTo>
                  <a:pt x="51" y="690"/>
                </a:lnTo>
                <a:lnTo>
                  <a:pt x="51" y="691"/>
                </a:lnTo>
                <a:lnTo>
                  <a:pt x="51" y="692"/>
                </a:lnTo>
                <a:lnTo>
                  <a:pt x="51" y="694"/>
                </a:lnTo>
                <a:lnTo>
                  <a:pt x="52" y="694"/>
                </a:lnTo>
                <a:lnTo>
                  <a:pt x="54" y="694"/>
                </a:lnTo>
                <a:lnTo>
                  <a:pt x="55" y="694"/>
                </a:lnTo>
                <a:lnTo>
                  <a:pt x="56" y="695"/>
                </a:lnTo>
                <a:lnTo>
                  <a:pt x="58" y="695"/>
                </a:lnTo>
                <a:lnTo>
                  <a:pt x="58" y="696"/>
                </a:lnTo>
                <a:lnTo>
                  <a:pt x="58" y="698"/>
                </a:lnTo>
                <a:lnTo>
                  <a:pt x="58" y="699"/>
                </a:lnTo>
                <a:lnTo>
                  <a:pt x="58" y="700"/>
                </a:lnTo>
                <a:lnTo>
                  <a:pt x="58" y="702"/>
                </a:lnTo>
                <a:lnTo>
                  <a:pt x="58" y="703"/>
                </a:lnTo>
                <a:lnTo>
                  <a:pt x="59" y="703"/>
                </a:lnTo>
                <a:lnTo>
                  <a:pt x="59" y="704"/>
                </a:lnTo>
                <a:lnTo>
                  <a:pt x="59" y="705"/>
                </a:lnTo>
                <a:lnTo>
                  <a:pt x="58" y="705"/>
                </a:lnTo>
                <a:lnTo>
                  <a:pt x="58" y="707"/>
                </a:lnTo>
                <a:lnTo>
                  <a:pt x="58" y="708"/>
                </a:lnTo>
                <a:lnTo>
                  <a:pt x="56" y="708"/>
                </a:lnTo>
                <a:lnTo>
                  <a:pt x="56" y="709"/>
                </a:lnTo>
                <a:lnTo>
                  <a:pt x="56" y="711"/>
                </a:lnTo>
                <a:lnTo>
                  <a:pt x="56" y="712"/>
                </a:lnTo>
                <a:lnTo>
                  <a:pt x="55" y="712"/>
                </a:lnTo>
                <a:lnTo>
                  <a:pt x="55" y="713"/>
                </a:lnTo>
                <a:lnTo>
                  <a:pt x="55" y="715"/>
                </a:lnTo>
                <a:lnTo>
                  <a:pt x="55" y="716"/>
                </a:lnTo>
                <a:lnTo>
                  <a:pt x="55" y="717"/>
                </a:lnTo>
                <a:lnTo>
                  <a:pt x="54" y="719"/>
                </a:lnTo>
                <a:lnTo>
                  <a:pt x="54" y="720"/>
                </a:lnTo>
                <a:lnTo>
                  <a:pt x="52" y="720"/>
                </a:lnTo>
                <a:lnTo>
                  <a:pt x="52" y="721"/>
                </a:lnTo>
                <a:lnTo>
                  <a:pt x="51" y="723"/>
                </a:lnTo>
                <a:lnTo>
                  <a:pt x="50" y="724"/>
                </a:lnTo>
                <a:lnTo>
                  <a:pt x="50" y="725"/>
                </a:lnTo>
                <a:lnTo>
                  <a:pt x="50" y="726"/>
                </a:lnTo>
                <a:lnTo>
                  <a:pt x="48" y="726"/>
                </a:lnTo>
                <a:lnTo>
                  <a:pt x="48" y="728"/>
                </a:lnTo>
                <a:lnTo>
                  <a:pt x="48" y="729"/>
                </a:lnTo>
                <a:lnTo>
                  <a:pt x="50" y="730"/>
                </a:lnTo>
                <a:lnTo>
                  <a:pt x="50" y="732"/>
                </a:lnTo>
                <a:lnTo>
                  <a:pt x="50" y="733"/>
                </a:lnTo>
                <a:lnTo>
                  <a:pt x="50" y="734"/>
                </a:lnTo>
                <a:lnTo>
                  <a:pt x="50" y="736"/>
                </a:lnTo>
                <a:lnTo>
                  <a:pt x="50" y="737"/>
                </a:lnTo>
                <a:lnTo>
                  <a:pt x="48" y="737"/>
                </a:lnTo>
                <a:lnTo>
                  <a:pt x="48" y="738"/>
                </a:lnTo>
                <a:lnTo>
                  <a:pt x="48" y="740"/>
                </a:lnTo>
                <a:lnTo>
                  <a:pt x="47" y="743"/>
                </a:lnTo>
                <a:lnTo>
                  <a:pt x="46" y="745"/>
                </a:lnTo>
                <a:lnTo>
                  <a:pt x="44" y="747"/>
                </a:lnTo>
                <a:lnTo>
                  <a:pt x="44" y="749"/>
                </a:lnTo>
                <a:lnTo>
                  <a:pt x="44" y="750"/>
                </a:lnTo>
                <a:lnTo>
                  <a:pt x="43" y="751"/>
                </a:lnTo>
                <a:lnTo>
                  <a:pt x="43" y="753"/>
                </a:lnTo>
                <a:lnTo>
                  <a:pt x="42" y="753"/>
                </a:lnTo>
                <a:lnTo>
                  <a:pt x="41" y="754"/>
                </a:lnTo>
                <a:lnTo>
                  <a:pt x="38" y="754"/>
                </a:lnTo>
                <a:lnTo>
                  <a:pt x="38" y="755"/>
                </a:lnTo>
                <a:lnTo>
                  <a:pt x="37" y="755"/>
                </a:lnTo>
                <a:lnTo>
                  <a:pt x="34" y="755"/>
                </a:lnTo>
                <a:lnTo>
                  <a:pt x="33" y="754"/>
                </a:lnTo>
                <a:lnTo>
                  <a:pt x="31" y="754"/>
                </a:lnTo>
                <a:lnTo>
                  <a:pt x="31" y="753"/>
                </a:lnTo>
                <a:lnTo>
                  <a:pt x="30" y="751"/>
                </a:lnTo>
                <a:lnTo>
                  <a:pt x="29" y="750"/>
                </a:lnTo>
                <a:lnTo>
                  <a:pt x="27" y="751"/>
                </a:lnTo>
                <a:lnTo>
                  <a:pt x="26" y="751"/>
                </a:lnTo>
                <a:lnTo>
                  <a:pt x="25" y="751"/>
                </a:lnTo>
                <a:lnTo>
                  <a:pt x="25" y="753"/>
                </a:lnTo>
                <a:lnTo>
                  <a:pt x="24" y="753"/>
                </a:lnTo>
                <a:lnTo>
                  <a:pt x="24" y="754"/>
                </a:lnTo>
                <a:lnTo>
                  <a:pt x="22" y="754"/>
                </a:lnTo>
                <a:lnTo>
                  <a:pt x="21" y="754"/>
                </a:lnTo>
                <a:lnTo>
                  <a:pt x="20" y="754"/>
                </a:lnTo>
                <a:lnTo>
                  <a:pt x="18" y="754"/>
                </a:lnTo>
                <a:lnTo>
                  <a:pt x="17" y="754"/>
                </a:lnTo>
                <a:lnTo>
                  <a:pt x="16" y="754"/>
                </a:lnTo>
                <a:lnTo>
                  <a:pt x="16" y="753"/>
                </a:lnTo>
                <a:lnTo>
                  <a:pt x="16" y="754"/>
                </a:lnTo>
                <a:lnTo>
                  <a:pt x="14" y="754"/>
                </a:lnTo>
                <a:lnTo>
                  <a:pt x="14" y="753"/>
                </a:lnTo>
                <a:lnTo>
                  <a:pt x="13" y="753"/>
                </a:lnTo>
                <a:lnTo>
                  <a:pt x="13" y="751"/>
                </a:lnTo>
                <a:lnTo>
                  <a:pt x="12" y="750"/>
                </a:lnTo>
                <a:lnTo>
                  <a:pt x="13" y="749"/>
                </a:lnTo>
                <a:lnTo>
                  <a:pt x="13" y="747"/>
                </a:lnTo>
                <a:lnTo>
                  <a:pt x="13" y="746"/>
                </a:lnTo>
                <a:lnTo>
                  <a:pt x="14" y="745"/>
                </a:lnTo>
                <a:lnTo>
                  <a:pt x="14" y="743"/>
                </a:lnTo>
                <a:lnTo>
                  <a:pt x="13" y="743"/>
                </a:lnTo>
                <a:lnTo>
                  <a:pt x="13" y="742"/>
                </a:lnTo>
                <a:lnTo>
                  <a:pt x="13" y="741"/>
                </a:lnTo>
                <a:lnTo>
                  <a:pt x="13" y="740"/>
                </a:lnTo>
                <a:lnTo>
                  <a:pt x="14" y="740"/>
                </a:lnTo>
                <a:lnTo>
                  <a:pt x="13" y="740"/>
                </a:lnTo>
                <a:lnTo>
                  <a:pt x="13" y="738"/>
                </a:lnTo>
                <a:lnTo>
                  <a:pt x="14" y="738"/>
                </a:lnTo>
                <a:lnTo>
                  <a:pt x="16" y="738"/>
                </a:lnTo>
                <a:lnTo>
                  <a:pt x="14" y="737"/>
                </a:lnTo>
                <a:lnTo>
                  <a:pt x="16" y="737"/>
                </a:lnTo>
                <a:lnTo>
                  <a:pt x="16" y="736"/>
                </a:lnTo>
                <a:lnTo>
                  <a:pt x="16" y="734"/>
                </a:lnTo>
                <a:lnTo>
                  <a:pt x="14" y="734"/>
                </a:lnTo>
                <a:lnTo>
                  <a:pt x="14" y="733"/>
                </a:lnTo>
                <a:lnTo>
                  <a:pt x="16" y="733"/>
                </a:lnTo>
                <a:lnTo>
                  <a:pt x="16" y="732"/>
                </a:lnTo>
                <a:lnTo>
                  <a:pt x="16" y="730"/>
                </a:lnTo>
                <a:lnTo>
                  <a:pt x="17" y="730"/>
                </a:lnTo>
                <a:lnTo>
                  <a:pt x="17" y="729"/>
                </a:lnTo>
                <a:lnTo>
                  <a:pt x="16" y="729"/>
                </a:lnTo>
                <a:lnTo>
                  <a:pt x="16" y="728"/>
                </a:lnTo>
                <a:lnTo>
                  <a:pt x="16" y="726"/>
                </a:lnTo>
                <a:lnTo>
                  <a:pt x="17" y="726"/>
                </a:lnTo>
                <a:lnTo>
                  <a:pt x="17" y="725"/>
                </a:lnTo>
                <a:lnTo>
                  <a:pt x="16" y="725"/>
                </a:lnTo>
                <a:lnTo>
                  <a:pt x="16" y="724"/>
                </a:lnTo>
                <a:lnTo>
                  <a:pt x="16" y="723"/>
                </a:lnTo>
                <a:lnTo>
                  <a:pt x="14" y="723"/>
                </a:lnTo>
                <a:lnTo>
                  <a:pt x="16" y="723"/>
                </a:lnTo>
                <a:lnTo>
                  <a:pt x="16" y="721"/>
                </a:lnTo>
                <a:lnTo>
                  <a:pt x="17" y="721"/>
                </a:lnTo>
                <a:lnTo>
                  <a:pt x="18" y="721"/>
                </a:lnTo>
                <a:lnTo>
                  <a:pt x="18" y="720"/>
                </a:lnTo>
                <a:lnTo>
                  <a:pt x="17" y="720"/>
                </a:lnTo>
                <a:lnTo>
                  <a:pt x="17" y="719"/>
                </a:lnTo>
                <a:lnTo>
                  <a:pt x="16" y="719"/>
                </a:lnTo>
                <a:lnTo>
                  <a:pt x="16" y="717"/>
                </a:lnTo>
                <a:lnTo>
                  <a:pt x="16" y="716"/>
                </a:lnTo>
                <a:lnTo>
                  <a:pt x="14" y="716"/>
                </a:lnTo>
                <a:lnTo>
                  <a:pt x="14" y="715"/>
                </a:lnTo>
                <a:lnTo>
                  <a:pt x="13" y="715"/>
                </a:lnTo>
                <a:lnTo>
                  <a:pt x="13" y="713"/>
                </a:lnTo>
                <a:lnTo>
                  <a:pt x="12" y="713"/>
                </a:lnTo>
                <a:lnTo>
                  <a:pt x="12" y="712"/>
                </a:lnTo>
                <a:lnTo>
                  <a:pt x="10" y="712"/>
                </a:lnTo>
                <a:lnTo>
                  <a:pt x="10" y="713"/>
                </a:lnTo>
                <a:lnTo>
                  <a:pt x="9" y="713"/>
                </a:lnTo>
                <a:lnTo>
                  <a:pt x="9" y="712"/>
                </a:lnTo>
                <a:lnTo>
                  <a:pt x="9" y="711"/>
                </a:lnTo>
                <a:lnTo>
                  <a:pt x="8" y="711"/>
                </a:lnTo>
                <a:lnTo>
                  <a:pt x="7" y="712"/>
                </a:lnTo>
                <a:lnTo>
                  <a:pt x="8" y="712"/>
                </a:lnTo>
                <a:lnTo>
                  <a:pt x="8" y="713"/>
                </a:lnTo>
                <a:lnTo>
                  <a:pt x="7" y="713"/>
                </a:lnTo>
                <a:lnTo>
                  <a:pt x="7" y="712"/>
                </a:lnTo>
                <a:lnTo>
                  <a:pt x="7" y="711"/>
                </a:lnTo>
                <a:lnTo>
                  <a:pt x="7" y="709"/>
                </a:lnTo>
                <a:lnTo>
                  <a:pt x="7" y="708"/>
                </a:lnTo>
                <a:lnTo>
                  <a:pt x="7" y="707"/>
                </a:lnTo>
                <a:lnTo>
                  <a:pt x="5" y="707"/>
                </a:lnTo>
                <a:lnTo>
                  <a:pt x="4" y="707"/>
                </a:lnTo>
                <a:lnTo>
                  <a:pt x="4" y="705"/>
                </a:lnTo>
                <a:lnTo>
                  <a:pt x="4" y="704"/>
                </a:lnTo>
                <a:lnTo>
                  <a:pt x="4" y="705"/>
                </a:lnTo>
                <a:lnTo>
                  <a:pt x="3" y="705"/>
                </a:lnTo>
                <a:lnTo>
                  <a:pt x="3" y="707"/>
                </a:lnTo>
                <a:lnTo>
                  <a:pt x="3" y="705"/>
                </a:lnTo>
                <a:lnTo>
                  <a:pt x="1" y="705"/>
                </a:lnTo>
                <a:lnTo>
                  <a:pt x="0" y="705"/>
                </a:lnTo>
                <a:lnTo>
                  <a:pt x="0" y="704"/>
                </a:lnTo>
                <a:lnTo>
                  <a:pt x="1" y="704"/>
                </a:lnTo>
                <a:lnTo>
                  <a:pt x="1" y="705"/>
                </a:lnTo>
                <a:lnTo>
                  <a:pt x="3" y="705"/>
                </a:lnTo>
                <a:lnTo>
                  <a:pt x="3" y="704"/>
                </a:lnTo>
                <a:lnTo>
                  <a:pt x="1" y="704"/>
                </a:lnTo>
                <a:lnTo>
                  <a:pt x="1" y="703"/>
                </a:lnTo>
                <a:lnTo>
                  <a:pt x="3" y="703"/>
                </a:lnTo>
                <a:lnTo>
                  <a:pt x="3" y="702"/>
                </a:lnTo>
                <a:lnTo>
                  <a:pt x="4" y="702"/>
                </a:lnTo>
                <a:lnTo>
                  <a:pt x="5" y="702"/>
                </a:lnTo>
                <a:lnTo>
                  <a:pt x="5" y="700"/>
                </a:lnTo>
                <a:lnTo>
                  <a:pt x="7" y="700"/>
                </a:lnTo>
                <a:lnTo>
                  <a:pt x="8" y="700"/>
                </a:lnTo>
                <a:lnTo>
                  <a:pt x="8" y="699"/>
                </a:lnTo>
                <a:lnTo>
                  <a:pt x="8" y="698"/>
                </a:lnTo>
                <a:lnTo>
                  <a:pt x="7" y="698"/>
                </a:lnTo>
                <a:lnTo>
                  <a:pt x="5" y="698"/>
                </a:lnTo>
                <a:lnTo>
                  <a:pt x="5" y="699"/>
                </a:lnTo>
                <a:lnTo>
                  <a:pt x="4" y="699"/>
                </a:lnTo>
                <a:lnTo>
                  <a:pt x="4" y="698"/>
                </a:lnTo>
                <a:lnTo>
                  <a:pt x="3" y="698"/>
                </a:lnTo>
                <a:lnTo>
                  <a:pt x="4" y="698"/>
                </a:lnTo>
                <a:lnTo>
                  <a:pt x="4" y="696"/>
                </a:lnTo>
                <a:lnTo>
                  <a:pt x="4" y="695"/>
                </a:lnTo>
                <a:lnTo>
                  <a:pt x="4" y="694"/>
                </a:lnTo>
                <a:lnTo>
                  <a:pt x="5" y="694"/>
                </a:lnTo>
                <a:lnTo>
                  <a:pt x="5" y="692"/>
                </a:lnTo>
                <a:lnTo>
                  <a:pt x="4" y="691"/>
                </a:lnTo>
                <a:lnTo>
                  <a:pt x="5" y="690"/>
                </a:lnTo>
                <a:lnTo>
                  <a:pt x="5" y="688"/>
                </a:lnTo>
                <a:lnTo>
                  <a:pt x="7" y="688"/>
                </a:lnTo>
                <a:lnTo>
                  <a:pt x="7" y="690"/>
                </a:lnTo>
                <a:lnTo>
                  <a:pt x="7" y="688"/>
                </a:lnTo>
                <a:lnTo>
                  <a:pt x="8" y="688"/>
                </a:lnTo>
                <a:lnTo>
                  <a:pt x="7" y="688"/>
                </a:lnTo>
                <a:lnTo>
                  <a:pt x="7" y="687"/>
                </a:lnTo>
                <a:lnTo>
                  <a:pt x="8" y="687"/>
                </a:lnTo>
                <a:lnTo>
                  <a:pt x="8" y="688"/>
                </a:lnTo>
                <a:lnTo>
                  <a:pt x="9" y="688"/>
                </a:lnTo>
                <a:lnTo>
                  <a:pt x="9" y="687"/>
                </a:lnTo>
                <a:lnTo>
                  <a:pt x="9" y="686"/>
                </a:lnTo>
                <a:lnTo>
                  <a:pt x="9" y="685"/>
                </a:lnTo>
                <a:lnTo>
                  <a:pt x="10" y="685"/>
                </a:lnTo>
                <a:lnTo>
                  <a:pt x="10" y="683"/>
                </a:lnTo>
                <a:lnTo>
                  <a:pt x="10" y="682"/>
                </a:lnTo>
                <a:lnTo>
                  <a:pt x="12" y="682"/>
                </a:lnTo>
                <a:lnTo>
                  <a:pt x="12" y="681"/>
                </a:lnTo>
                <a:lnTo>
                  <a:pt x="12" y="682"/>
                </a:lnTo>
                <a:lnTo>
                  <a:pt x="13" y="682"/>
                </a:lnTo>
                <a:lnTo>
                  <a:pt x="13" y="681"/>
                </a:lnTo>
                <a:lnTo>
                  <a:pt x="12" y="681"/>
                </a:lnTo>
                <a:lnTo>
                  <a:pt x="12" y="679"/>
                </a:lnTo>
                <a:lnTo>
                  <a:pt x="12" y="681"/>
                </a:lnTo>
                <a:lnTo>
                  <a:pt x="13" y="681"/>
                </a:lnTo>
                <a:lnTo>
                  <a:pt x="14" y="681"/>
                </a:lnTo>
                <a:lnTo>
                  <a:pt x="14" y="679"/>
                </a:lnTo>
                <a:lnTo>
                  <a:pt x="16" y="679"/>
                </a:lnTo>
                <a:lnTo>
                  <a:pt x="16" y="681"/>
                </a:lnTo>
                <a:lnTo>
                  <a:pt x="16" y="679"/>
                </a:lnTo>
                <a:lnTo>
                  <a:pt x="16" y="681"/>
                </a:lnTo>
                <a:lnTo>
                  <a:pt x="17" y="681"/>
                </a:lnTo>
                <a:lnTo>
                  <a:pt x="17" y="679"/>
                </a:lnTo>
                <a:lnTo>
                  <a:pt x="16" y="679"/>
                </a:lnTo>
                <a:lnTo>
                  <a:pt x="16" y="678"/>
                </a:lnTo>
                <a:lnTo>
                  <a:pt x="17" y="678"/>
                </a:lnTo>
                <a:lnTo>
                  <a:pt x="17" y="679"/>
                </a:lnTo>
                <a:lnTo>
                  <a:pt x="17" y="678"/>
                </a:lnTo>
                <a:lnTo>
                  <a:pt x="18" y="678"/>
                </a:lnTo>
                <a:lnTo>
                  <a:pt x="18" y="677"/>
                </a:lnTo>
                <a:lnTo>
                  <a:pt x="17" y="677"/>
                </a:lnTo>
                <a:lnTo>
                  <a:pt x="17" y="678"/>
                </a:lnTo>
                <a:lnTo>
                  <a:pt x="16" y="678"/>
                </a:lnTo>
                <a:lnTo>
                  <a:pt x="17" y="678"/>
                </a:lnTo>
                <a:lnTo>
                  <a:pt x="17" y="677"/>
                </a:lnTo>
                <a:lnTo>
                  <a:pt x="16" y="675"/>
                </a:lnTo>
                <a:lnTo>
                  <a:pt x="16" y="677"/>
                </a:lnTo>
                <a:lnTo>
                  <a:pt x="14" y="677"/>
                </a:lnTo>
                <a:lnTo>
                  <a:pt x="14" y="675"/>
                </a:lnTo>
                <a:lnTo>
                  <a:pt x="16" y="675"/>
                </a:lnTo>
                <a:lnTo>
                  <a:pt x="16" y="674"/>
                </a:lnTo>
                <a:lnTo>
                  <a:pt x="14" y="674"/>
                </a:lnTo>
                <a:lnTo>
                  <a:pt x="14" y="673"/>
                </a:lnTo>
                <a:lnTo>
                  <a:pt x="16" y="673"/>
                </a:lnTo>
                <a:lnTo>
                  <a:pt x="14" y="673"/>
                </a:lnTo>
                <a:lnTo>
                  <a:pt x="16" y="673"/>
                </a:lnTo>
                <a:lnTo>
                  <a:pt x="16" y="671"/>
                </a:lnTo>
                <a:lnTo>
                  <a:pt x="17" y="671"/>
                </a:lnTo>
                <a:lnTo>
                  <a:pt x="16" y="671"/>
                </a:lnTo>
                <a:lnTo>
                  <a:pt x="16" y="670"/>
                </a:lnTo>
                <a:lnTo>
                  <a:pt x="16" y="669"/>
                </a:lnTo>
                <a:lnTo>
                  <a:pt x="17" y="669"/>
                </a:lnTo>
                <a:lnTo>
                  <a:pt x="17" y="670"/>
                </a:lnTo>
                <a:lnTo>
                  <a:pt x="18" y="670"/>
                </a:lnTo>
                <a:lnTo>
                  <a:pt x="20" y="670"/>
                </a:lnTo>
                <a:lnTo>
                  <a:pt x="18" y="670"/>
                </a:lnTo>
                <a:lnTo>
                  <a:pt x="18" y="671"/>
                </a:lnTo>
                <a:lnTo>
                  <a:pt x="20" y="670"/>
                </a:lnTo>
                <a:lnTo>
                  <a:pt x="20" y="671"/>
                </a:lnTo>
                <a:lnTo>
                  <a:pt x="21" y="671"/>
                </a:lnTo>
                <a:lnTo>
                  <a:pt x="21" y="670"/>
                </a:lnTo>
                <a:lnTo>
                  <a:pt x="22" y="670"/>
                </a:lnTo>
                <a:lnTo>
                  <a:pt x="21" y="669"/>
                </a:lnTo>
                <a:lnTo>
                  <a:pt x="20" y="668"/>
                </a:lnTo>
                <a:lnTo>
                  <a:pt x="21" y="668"/>
                </a:lnTo>
                <a:lnTo>
                  <a:pt x="21" y="666"/>
                </a:lnTo>
                <a:lnTo>
                  <a:pt x="22" y="666"/>
                </a:lnTo>
                <a:lnTo>
                  <a:pt x="22" y="665"/>
                </a:lnTo>
                <a:lnTo>
                  <a:pt x="22"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6" y="661"/>
                </a:lnTo>
                <a:lnTo>
                  <a:pt x="27" y="662"/>
                </a:lnTo>
                <a:lnTo>
                  <a:pt x="27" y="661"/>
                </a:lnTo>
                <a:lnTo>
                  <a:pt x="29" y="661"/>
                </a:lnTo>
                <a:lnTo>
                  <a:pt x="27" y="661"/>
                </a:lnTo>
                <a:lnTo>
                  <a:pt x="27" y="660"/>
                </a:lnTo>
                <a:lnTo>
                  <a:pt x="29" y="660"/>
                </a:lnTo>
                <a:lnTo>
                  <a:pt x="30" y="661"/>
                </a:lnTo>
                <a:lnTo>
                  <a:pt x="30" y="662"/>
                </a:lnTo>
                <a:lnTo>
                  <a:pt x="31" y="662"/>
                </a:lnTo>
                <a:lnTo>
                  <a:pt x="31" y="661"/>
                </a:lnTo>
                <a:lnTo>
                  <a:pt x="33" y="662"/>
                </a:lnTo>
                <a:lnTo>
                  <a:pt x="33" y="661"/>
                </a:lnTo>
                <a:lnTo>
                  <a:pt x="33" y="660"/>
                </a:lnTo>
                <a:lnTo>
                  <a:pt x="31" y="658"/>
                </a:lnTo>
                <a:lnTo>
                  <a:pt x="31" y="657"/>
                </a:lnTo>
                <a:lnTo>
                  <a:pt x="31" y="656"/>
                </a:lnTo>
                <a:lnTo>
                  <a:pt x="31" y="654"/>
                </a:lnTo>
                <a:lnTo>
                  <a:pt x="31" y="653"/>
                </a:lnTo>
                <a:lnTo>
                  <a:pt x="31" y="652"/>
                </a:lnTo>
                <a:lnTo>
                  <a:pt x="33" y="652"/>
                </a:lnTo>
                <a:lnTo>
                  <a:pt x="33" y="651"/>
                </a:lnTo>
                <a:lnTo>
                  <a:pt x="34" y="651"/>
                </a:lnTo>
                <a:lnTo>
                  <a:pt x="35" y="649"/>
                </a:lnTo>
                <a:lnTo>
                  <a:pt x="35" y="651"/>
                </a:lnTo>
                <a:lnTo>
                  <a:pt x="37" y="651"/>
                </a:lnTo>
                <a:lnTo>
                  <a:pt x="38" y="651"/>
                </a:lnTo>
                <a:lnTo>
                  <a:pt x="39" y="649"/>
                </a:lnTo>
                <a:lnTo>
                  <a:pt x="41" y="649"/>
                </a:lnTo>
                <a:lnTo>
                  <a:pt x="41" y="648"/>
                </a:lnTo>
                <a:lnTo>
                  <a:pt x="41" y="647"/>
                </a:lnTo>
                <a:lnTo>
                  <a:pt x="41" y="645"/>
                </a:lnTo>
                <a:lnTo>
                  <a:pt x="39" y="645"/>
                </a:lnTo>
                <a:lnTo>
                  <a:pt x="41" y="645"/>
                </a:lnTo>
                <a:lnTo>
                  <a:pt x="41" y="644"/>
                </a:lnTo>
                <a:lnTo>
                  <a:pt x="41" y="643"/>
                </a:lnTo>
                <a:lnTo>
                  <a:pt x="42" y="643"/>
                </a:lnTo>
                <a:lnTo>
                  <a:pt x="42" y="641"/>
                </a:lnTo>
                <a:lnTo>
                  <a:pt x="42" y="643"/>
                </a:lnTo>
                <a:lnTo>
                  <a:pt x="42" y="641"/>
                </a:lnTo>
                <a:lnTo>
                  <a:pt x="43" y="641"/>
                </a:lnTo>
                <a:lnTo>
                  <a:pt x="43" y="643"/>
                </a:lnTo>
                <a:lnTo>
                  <a:pt x="44" y="643"/>
                </a:lnTo>
                <a:lnTo>
                  <a:pt x="44" y="641"/>
                </a:lnTo>
                <a:lnTo>
                  <a:pt x="44" y="640"/>
                </a:lnTo>
                <a:lnTo>
                  <a:pt x="43" y="640"/>
                </a:lnTo>
                <a:lnTo>
                  <a:pt x="43" y="639"/>
                </a:lnTo>
                <a:lnTo>
                  <a:pt x="43" y="637"/>
                </a:lnTo>
                <a:lnTo>
                  <a:pt x="44" y="637"/>
                </a:lnTo>
                <a:lnTo>
                  <a:pt x="43" y="637"/>
                </a:lnTo>
                <a:lnTo>
                  <a:pt x="44" y="637"/>
                </a:lnTo>
                <a:lnTo>
                  <a:pt x="44" y="636"/>
                </a:lnTo>
                <a:lnTo>
                  <a:pt x="43" y="636"/>
                </a:lnTo>
                <a:lnTo>
                  <a:pt x="43" y="635"/>
                </a:lnTo>
                <a:lnTo>
                  <a:pt x="42" y="635"/>
                </a:lnTo>
                <a:lnTo>
                  <a:pt x="41" y="635"/>
                </a:lnTo>
                <a:lnTo>
                  <a:pt x="41" y="634"/>
                </a:lnTo>
                <a:lnTo>
                  <a:pt x="39" y="634"/>
                </a:lnTo>
                <a:lnTo>
                  <a:pt x="39" y="631"/>
                </a:lnTo>
                <a:lnTo>
                  <a:pt x="39" y="630"/>
                </a:lnTo>
                <a:lnTo>
                  <a:pt x="39" y="628"/>
                </a:lnTo>
                <a:lnTo>
                  <a:pt x="39" y="627"/>
                </a:lnTo>
                <a:lnTo>
                  <a:pt x="39" y="626"/>
                </a:lnTo>
                <a:lnTo>
                  <a:pt x="39" y="624"/>
                </a:lnTo>
                <a:lnTo>
                  <a:pt x="38" y="624"/>
                </a:lnTo>
                <a:lnTo>
                  <a:pt x="39" y="624"/>
                </a:lnTo>
                <a:lnTo>
                  <a:pt x="39" y="623"/>
                </a:lnTo>
                <a:lnTo>
                  <a:pt x="41" y="623"/>
                </a:lnTo>
                <a:lnTo>
                  <a:pt x="41" y="622"/>
                </a:lnTo>
                <a:lnTo>
                  <a:pt x="42" y="622"/>
                </a:lnTo>
                <a:lnTo>
                  <a:pt x="42" y="620"/>
                </a:lnTo>
                <a:lnTo>
                  <a:pt x="42" y="619"/>
                </a:lnTo>
                <a:lnTo>
                  <a:pt x="42" y="618"/>
                </a:lnTo>
                <a:lnTo>
                  <a:pt x="42" y="616"/>
                </a:lnTo>
                <a:lnTo>
                  <a:pt x="42" y="615"/>
                </a:lnTo>
                <a:lnTo>
                  <a:pt x="42" y="614"/>
                </a:lnTo>
                <a:lnTo>
                  <a:pt x="43" y="614"/>
                </a:lnTo>
                <a:lnTo>
                  <a:pt x="43" y="613"/>
                </a:lnTo>
                <a:lnTo>
                  <a:pt x="44" y="613"/>
                </a:lnTo>
                <a:lnTo>
                  <a:pt x="46" y="613"/>
                </a:lnTo>
                <a:lnTo>
                  <a:pt x="46" y="611"/>
                </a:lnTo>
                <a:lnTo>
                  <a:pt x="47" y="610"/>
                </a:lnTo>
                <a:lnTo>
                  <a:pt x="47" y="609"/>
                </a:lnTo>
                <a:lnTo>
                  <a:pt x="47" y="607"/>
                </a:lnTo>
                <a:lnTo>
                  <a:pt x="46" y="607"/>
                </a:lnTo>
                <a:lnTo>
                  <a:pt x="44" y="607"/>
                </a:lnTo>
                <a:lnTo>
                  <a:pt x="43" y="607"/>
                </a:lnTo>
                <a:lnTo>
                  <a:pt x="43" y="606"/>
                </a:lnTo>
                <a:lnTo>
                  <a:pt x="43" y="605"/>
                </a:lnTo>
                <a:lnTo>
                  <a:pt x="42" y="605"/>
                </a:lnTo>
                <a:lnTo>
                  <a:pt x="42" y="606"/>
                </a:lnTo>
                <a:lnTo>
                  <a:pt x="42" y="607"/>
                </a:lnTo>
                <a:lnTo>
                  <a:pt x="42" y="606"/>
                </a:lnTo>
                <a:lnTo>
                  <a:pt x="41" y="606"/>
                </a:lnTo>
                <a:lnTo>
                  <a:pt x="41" y="607"/>
                </a:lnTo>
                <a:lnTo>
                  <a:pt x="41" y="606"/>
                </a:lnTo>
                <a:lnTo>
                  <a:pt x="39" y="606"/>
                </a:lnTo>
                <a:lnTo>
                  <a:pt x="41" y="605"/>
                </a:lnTo>
                <a:lnTo>
                  <a:pt x="39" y="605"/>
                </a:lnTo>
                <a:lnTo>
                  <a:pt x="41" y="605"/>
                </a:lnTo>
                <a:lnTo>
                  <a:pt x="41" y="603"/>
                </a:lnTo>
                <a:lnTo>
                  <a:pt x="41" y="602"/>
                </a:lnTo>
                <a:lnTo>
                  <a:pt x="39" y="602"/>
                </a:lnTo>
                <a:lnTo>
                  <a:pt x="39" y="603"/>
                </a:lnTo>
                <a:lnTo>
                  <a:pt x="39" y="602"/>
                </a:lnTo>
                <a:lnTo>
                  <a:pt x="39" y="601"/>
                </a:lnTo>
                <a:lnTo>
                  <a:pt x="39" y="599"/>
                </a:lnTo>
                <a:lnTo>
                  <a:pt x="39" y="598"/>
                </a:lnTo>
                <a:lnTo>
                  <a:pt x="38" y="598"/>
                </a:lnTo>
                <a:lnTo>
                  <a:pt x="38" y="599"/>
                </a:lnTo>
                <a:lnTo>
                  <a:pt x="38" y="598"/>
                </a:lnTo>
                <a:lnTo>
                  <a:pt x="38" y="599"/>
                </a:lnTo>
                <a:lnTo>
                  <a:pt x="37" y="599"/>
                </a:lnTo>
                <a:lnTo>
                  <a:pt x="35" y="599"/>
                </a:lnTo>
                <a:lnTo>
                  <a:pt x="35" y="598"/>
                </a:lnTo>
                <a:lnTo>
                  <a:pt x="34" y="598"/>
                </a:lnTo>
                <a:lnTo>
                  <a:pt x="33" y="598"/>
                </a:lnTo>
                <a:lnTo>
                  <a:pt x="33" y="597"/>
                </a:lnTo>
                <a:lnTo>
                  <a:pt x="34" y="597"/>
                </a:lnTo>
                <a:lnTo>
                  <a:pt x="35" y="597"/>
                </a:lnTo>
                <a:lnTo>
                  <a:pt x="34" y="597"/>
                </a:lnTo>
                <a:lnTo>
                  <a:pt x="34" y="596"/>
                </a:lnTo>
                <a:lnTo>
                  <a:pt x="33" y="596"/>
                </a:lnTo>
                <a:lnTo>
                  <a:pt x="33" y="594"/>
                </a:lnTo>
                <a:lnTo>
                  <a:pt x="33" y="596"/>
                </a:lnTo>
                <a:lnTo>
                  <a:pt x="34" y="596"/>
                </a:lnTo>
                <a:lnTo>
                  <a:pt x="34" y="594"/>
                </a:lnTo>
                <a:lnTo>
                  <a:pt x="33" y="594"/>
                </a:lnTo>
                <a:lnTo>
                  <a:pt x="33" y="593"/>
                </a:lnTo>
                <a:lnTo>
                  <a:pt x="34" y="593"/>
                </a:lnTo>
                <a:lnTo>
                  <a:pt x="34" y="594"/>
                </a:lnTo>
                <a:lnTo>
                  <a:pt x="34" y="593"/>
                </a:lnTo>
                <a:lnTo>
                  <a:pt x="34" y="592"/>
                </a:lnTo>
                <a:lnTo>
                  <a:pt x="35" y="592"/>
                </a:lnTo>
                <a:lnTo>
                  <a:pt x="34" y="590"/>
                </a:lnTo>
                <a:lnTo>
                  <a:pt x="33" y="590"/>
                </a:lnTo>
                <a:lnTo>
                  <a:pt x="33" y="589"/>
                </a:lnTo>
                <a:lnTo>
                  <a:pt x="33" y="590"/>
                </a:lnTo>
                <a:lnTo>
                  <a:pt x="31" y="590"/>
                </a:lnTo>
                <a:lnTo>
                  <a:pt x="31" y="589"/>
                </a:lnTo>
                <a:lnTo>
                  <a:pt x="30" y="589"/>
                </a:lnTo>
                <a:lnTo>
                  <a:pt x="30" y="588"/>
                </a:lnTo>
                <a:lnTo>
                  <a:pt x="30" y="586"/>
                </a:lnTo>
                <a:lnTo>
                  <a:pt x="29" y="586"/>
                </a:lnTo>
                <a:lnTo>
                  <a:pt x="29" y="585"/>
                </a:lnTo>
                <a:lnTo>
                  <a:pt x="30" y="585"/>
                </a:lnTo>
                <a:lnTo>
                  <a:pt x="29" y="585"/>
                </a:lnTo>
                <a:lnTo>
                  <a:pt x="29" y="584"/>
                </a:lnTo>
                <a:lnTo>
                  <a:pt x="29" y="582"/>
                </a:lnTo>
                <a:lnTo>
                  <a:pt x="29" y="584"/>
                </a:lnTo>
                <a:lnTo>
                  <a:pt x="30" y="584"/>
                </a:lnTo>
                <a:lnTo>
                  <a:pt x="30" y="582"/>
                </a:lnTo>
                <a:lnTo>
                  <a:pt x="30" y="581"/>
                </a:lnTo>
                <a:lnTo>
                  <a:pt x="30" y="582"/>
                </a:lnTo>
                <a:lnTo>
                  <a:pt x="31" y="582"/>
                </a:lnTo>
                <a:lnTo>
                  <a:pt x="33" y="582"/>
                </a:lnTo>
                <a:lnTo>
                  <a:pt x="33" y="581"/>
                </a:lnTo>
                <a:lnTo>
                  <a:pt x="31" y="581"/>
                </a:lnTo>
                <a:lnTo>
                  <a:pt x="33" y="581"/>
                </a:lnTo>
                <a:lnTo>
                  <a:pt x="33" y="580"/>
                </a:lnTo>
                <a:lnTo>
                  <a:pt x="31" y="580"/>
                </a:lnTo>
                <a:lnTo>
                  <a:pt x="31" y="579"/>
                </a:lnTo>
                <a:lnTo>
                  <a:pt x="33" y="579"/>
                </a:lnTo>
                <a:lnTo>
                  <a:pt x="33" y="577"/>
                </a:lnTo>
                <a:lnTo>
                  <a:pt x="33" y="576"/>
                </a:lnTo>
                <a:lnTo>
                  <a:pt x="33" y="577"/>
                </a:lnTo>
                <a:lnTo>
                  <a:pt x="33" y="576"/>
                </a:lnTo>
                <a:lnTo>
                  <a:pt x="31" y="576"/>
                </a:lnTo>
                <a:lnTo>
                  <a:pt x="30" y="575"/>
                </a:lnTo>
                <a:lnTo>
                  <a:pt x="30" y="576"/>
                </a:lnTo>
                <a:lnTo>
                  <a:pt x="29" y="576"/>
                </a:lnTo>
                <a:lnTo>
                  <a:pt x="27" y="576"/>
                </a:lnTo>
                <a:lnTo>
                  <a:pt x="26" y="576"/>
                </a:lnTo>
                <a:lnTo>
                  <a:pt x="26" y="577"/>
                </a:lnTo>
                <a:lnTo>
                  <a:pt x="26" y="576"/>
                </a:lnTo>
                <a:lnTo>
                  <a:pt x="26" y="575"/>
                </a:lnTo>
                <a:lnTo>
                  <a:pt x="25" y="575"/>
                </a:lnTo>
                <a:lnTo>
                  <a:pt x="24" y="575"/>
                </a:lnTo>
                <a:lnTo>
                  <a:pt x="24" y="576"/>
                </a:lnTo>
                <a:lnTo>
                  <a:pt x="24" y="575"/>
                </a:lnTo>
                <a:lnTo>
                  <a:pt x="22" y="575"/>
                </a:lnTo>
                <a:lnTo>
                  <a:pt x="21" y="575"/>
                </a:lnTo>
                <a:lnTo>
                  <a:pt x="22" y="573"/>
                </a:lnTo>
                <a:lnTo>
                  <a:pt x="21" y="573"/>
                </a:lnTo>
                <a:lnTo>
                  <a:pt x="21" y="572"/>
                </a:lnTo>
                <a:lnTo>
                  <a:pt x="20" y="572"/>
                </a:lnTo>
                <a:lnTo>
                  <a:pt x="20" y="571"/>
                </a:lnTo>
                <a:lnTo>
                  <a:pt x="21" y="571"/>
                </a:lnTo>
                <a:lnTo>
                  <a:pt x="21" y="569"/>
                </a:lnTo>
                <a:lnTo>
                  <a:pt x="22" y="569"/>
                </a:lnTo>
                <a:lnTo>
                  <a:pt x="22" y="571"/>
                </a:lnTo>
                <a:lnTo>
                  <a:pt x="21" y="571"/>
                </a:lnTo>
                <a:lnTo>
                  <a:pt x="22" y="571"/>
                </a:lnTo>
                <a:lnTo>
                  <a:pt x="22" y="569"/>
                </a:lnTo>
                <a:lnTo>
                  <a:pt x="24" y="569"/>
                </a:lnTo>
                <a:lnTo>
                  <a:pt x="25" y="569"/>
                </a:lnTo>
                <a:lnTo>
                  <a:pt x="25" y="568"/>
                </a:lnTo>
                <a:lnTo>
                  <a:pt x="26" y="568"/>
                </a:lnTo>
                <a:lnTo>
                  <a:pt x="26" y="569"/>
                </a:lnTo>
                <a:lnTo>
                  <a:pt x="27" y="569"/>
                </a:lnTo>
                <a:lnTo>
                  <a:pt x="27" y="568"/>
                </a:lnTo>
                <a:lnTo>
                  <a:pt x="27" y="569"/>
                </a:lnTo>
                <a:lnTo>
                  <a:pt x="27" y="568"/>
                </a:lnTo>
                <a:lnTo>
                  <a:pt x="27" y="567"/>
                </a:lnTo>
                <a:lnTo>
                  <a:pt x="29" y="567"/>
                </a:lnTo>
                <a:lnTo>
                  <a:pt x="29" y="565"/>
                </a:lnTo>
                <a:lnTo>
                  <a:pt x="30" y="565"/>
                </a:lnTo>
                <a:lnTo>
                  <a:pt x="30" y="567"/>
                </a:lnTo>
                <a:lnTo>
                  <a:pt x="31" y="567"/>
                </a:lnTo>
                <a:lnTo>
                  <a:pt x="33" y="567"/>
                </a:lnTo>
                <a:lnTo>
                  <a:pt x="31" y="567"/>
                </a:lnTo>
                <a:lnTo>
                  <a:pt x="31" y="565"/>
                </a:lnTo>
                <a:lnTo>
                  <a:pt x="33" y="565"/>
                </a:lnTo>
                <a:lnTo>
                  <a:pt x="34" y="565"/>
                </a:lnTo>
                <a:lnTo>
                  <a:pt x="35" y="565"/>
                </a:lnTo>
                <a:lnTo>
                  <a:pt x="37" y="565"/>
                </a:lnTo>
                <a:lnTo>
                  <a:pt x="37" y="567"/>
                </a:lnTo>
                <a:lnTo>
                  <a:pt x="37" y="565"/>
                </a:lnTo>
                <a:lnTo>
                  <a:pt x="38" y="565"/>
                </a:lnTo>
                <a:lnTo>
                  <a:pt x="38" y="564"/>
                </a:lnTo>
                <a:lnTo>
                  <a:pt x="37" y="564"/>
                </a:lnTo>
                <a:lnTo>
                  <a:pt x="38" y="564"/>
                </a:lnTo>
                <a:lnTo>
                  <a:pt x="38" y="563"/>
                </a:lnTo>
                <a:lnTo>
                  <a:pt x="39" y="563"/>
                </a:lnTo>
                <a:lnTo>
                  <a:pt x="41" y="563"/>
                </a:lnTo>
                <a:lnTo>
                  <a:pt x="42" y="563"/>
                </a:lnTo>
                <a:lnTo>
                  <a:pt x="42" y="562"/>
                </a:lnTo>
                <a:lnTo>
                  <a:pt x="43" y="562"/>
                </a:lnTo>
                <a:lnTo>
                  <a:pt x="43" y="563"/>
                </a:lnTo>
                <a:lnTo>
                  <a:pt x="44" y="563"/>
                </a:lnTo>
                <a:lnTo>
                  <a:pt x="46" y="563"/>
                </a:lnTo>
                <a:lnTo>
                  <a:pt x="47" y="563"/>
                </a:lnTo>
                <a:lnTo>
                  <a:pt x="46" y="563"/>
                </a:lnTo>
                <a:lnTo>
                  <a:pt x="46" y="562"/>
                </a:lnTo>
                <a:lnTo>
                  <a:pt x="47" y="562"/>
                </a:lnTo>
                <a:lnTo>
                  <a:pt x="46" y="562"/>
                </a:lnTo>
                <a:lnTo>
                  <a:pt x="47" y="562"/>
                </a:lnTo>
                <a:lnTo>
                  <a:pt x="47" y="560"/>
                </a:lnTo>
                <a:lnTo>
                  <a:pt x="48" y="560"/>
                </a:lnTo>
                <a:lnTo>
                  <a:pt x="50" y="560"/>
                </a:lnTo>
                <a:lnTo>
                  <a:pt x="48" y="560"/>
                </a:lnTo>
                <a:lnTo>
                  <a:pt x="50" y="560"/>
                </a:lnTo>
                <a:lnTo>
                  <a:pt x="50" y="559"/>
                </a:lnTo>
                <a:lnTo>
                  <a:pt x="51" y="559"/>
                </a:lnTo>
                <a:lnTo>
                  <a:pt x="51" y="558"/>
                </a:lnTo>
                <a:lnTo>
                  <a:pt x="50" y="558"/>
                </a:lnTo>
                <a:lnTo>
                  <a:pt x="50" y="556"/>
                </a:lnTo>
                <a:lnTo>
                  <a:pt x="51" y="556"/>
                </a:lnTo>
                <a:lnTo>
                  <a:pt x="51" y="555"/>
                </a:lnTo>
                <a:lnTo>
                  <a:pt x="50" y="555"/>
                </a:lnTo>
                <a:lnTo>
                  <a:pt x="50" y="556"/>
                </a:lnTo>
                <a:lnTo>
                  <a:pt x="50" y="555"/>
                </a:lnTo>
                <a:lnTo>
                  <a:pt x="51" y="555"/>
                </a:lnTo>
                <a:lnTo>
                  <a:pt x="51" y="554"/>
                </a:lnTo>
                <a:lnTo>
                  <a:pt x="51" y="552"/>
                </a:lnTo>
                <a:lnTo>
                  <a:pt x="52" y="552"/>
                </a:lnTo>
                <a:lnTo>
                  <a:pt x="52" y="554"/>
                </a:lnTo>
                <a:lnTo>
                  <a:pt x="54" y="554"/>
                </a:lnTo>
                <a:lnTo>
                  <a:pt x="54" y="552"/>
                </a:lnTo>
                <a:lnTo>
                  <a:pt x="55" y="552"/>
                </a:lnTo>
                <a:lnTo>
                  <a:pt x="55" y="551"/>
                </a:lnTo>
                <a:lnTo>
                  <a:pt x="56" y="551"/>
                </a:lnTo>
                <a:lnTo>
                  <a:pt x="56" y="550"/>
                </a:lnTo>
                <a:lnTo>
                  <a:pt x="58" y="550"/>
                </a:lnTo>
                <a:lnTo>
                  <a:pt x="59" y="550"/>
                </a:lnTo>
                <a:lnTo>
                  <a:pt x="58" y="550"/>
                </a:lnTo>
                <a:lnTo>
                  <a:pt x="59" y="550"/>
                </a:lnTo>
                <a:lnTo>
                  <a:pt x="59" y="548"/>
                </a:lnTo>
                <a:lnTo>
                  <a:pt x="59" y="547"/>
                </a:lnTo>
                <a:lnTo>
                  <a:pt x="59" y="548"/>
                </a:lnTo>
                <a:lnTo>
                  <a:pt x="59" y="547"/>
                </a:lnTo>
                <a:lnTo>
                  <a:pt x="60" y="547"/>
                </a:lnTo>
                <a:lnTo>
                  <a:pt x="61" y="547"/>
                </a:lnTo>
                <a:lnTo>
                  <a:pt x="60" y="547"/>
                </a:lnTo>
                <a:lnTo>
                  <a:pt x="61" y="547"/>
                </a:lnTo>
                <a:lnTo>
                  <a:pt x="61" y="546"/>
                </a:lnTo>
                <a:lnTo>
                  <a:pt x="61" y="547"/>
                </a:lnTo>
                <a:lnTo>
                  <a:pt x="61" y="546"/>
                </a:lnTo>
                <a:lnTo>
                  <a:pt x="63" y="546"/>
                </a:lnTo>
                <a:lnTo>
                  <a:pt x="63" y="547"/>
                </a:lnTo>
                <a:lnTo>
                  <a:pt x="64" y="547"/>
                </a:lnTo>
                <a:lnTo>
                  <a:pt x="65" y="547"/>
                </a:lnTo>
                <a:lnTo>
                  <a:pt x="67" y="547"/>
                </a:lnTo>
                <a:lnTo>
                  <a:pt x="65" y="547"/>
                </a:lnTo>
                <a:lnTo>
                  <a:pt x="67" y="547"/>
                </a:lnTo>
                <a:lnTo>
                  <a:pt x="67" y="548"/>
                </a:lnTo>
                <a:lnTo>
                  <a:pt x="68" y="548"/>
                </a:lnTo>
                <a:lnTo>
                  <a:pt x="69" y="548"/>
                </a:lnTo>
                <a:lnTo>
                  <a:pt x="71" y="548"/>
                </a:lnTo>
                <a:lnTo>
                  <a:pt x="71" y="547"/>
                </a:lnTo>
                <a:lnTo>
                  <a:pt x="71" y="548"/>
                </a:lnTo>
                <a:lnTo>
                  <a:pt x="72" y="548"/>
                </a:lnTo>
                <a:lnTo>
                  <a:pt x="73" y="548"/>
                </a:lnTo>
                <a:lnTo>
                  <a:pt x="73" y="550"/>
                </a:lnTo>
                <a:lnTo>
                  <a:pt x="73" y="551"/>
                </a:lnTo>
                <a:lnTo>
                  <a:pt x="75" y="551"/>
                </a:lnTo>
                <a:lnTo>
                  <a:pt x="75" y="550"/>
                </a:lnTo>
                <a:lnTo>
                  <a:pt x="75" y="551"/>
                </a:lnTo>
                <a:lnTo>
                  <a:pt x="76" y="551"/>
                </a:lnTo>
                <a:lnTo>
                  <a:pt x="77" y="551"/>
                </a:lnTo>
                <a:lnTo>
                  <a:pt x="76" y="551"/>
                </a:lnTo>
                <a:lnTo>
                  <a:pt x="77" y="551"/>
                </a:lnTo>
                <a:lnTo>
                  <a:pt x="77" y="550"/>
                </a:lnTo>
                <a:lnTo>
                  <a:pt x="79" y="550"/>
                </a:lnTo>
                <a:lnTo>
                  <a:pt x="80" y="550"/>
                </a:lnTo>
                <a:lnTo>
                  <a:pt x="80" y="551"/>
                </a:lnTo>
                <a:lnTo>
                  <a:pt x="81" y="551"/>
                </a:lnTo>
                <a:lnTo>
                  <a:pt x="82" y="551"/>
                </a:lnTo>
                <a:lnTo>
                  <a:pt x="82" y="552"/>
                </a:lnTo>
                <a:lnTo>
                  <a:pt x="84" y="552"/>
                </a:lnTo>
                <a:lnTo>
                  <a:pt x="85" y="552"/>
                </a:lnTo>
                <a:lnTo>
                  <a:pt x="85" y="554"/>
                </a:lnTo>
                <a:lnTo>
                  <a:pt x="85" y="552"/>
                </a:lnTo>
                <a:lnTo>
                  <a:pt x="85" y="554"/>
                </a:lnTo>
                <a:lnTo>
                  <a:pt x="86" y="554"/>
                </a:lnTo>
                <a:lnTo>
                  <a:pt x="86" y="552"/>
                </a:lnTo>
                <a:lnTo>
                  <a:pt x="88" y="552"/>
                </a:lnTo>
                <a:lnTo>
                  <a:pt x="86" y="552"/>
                </a:lnTo>
                <a:lnTo>
                  <a:pt x="88" y="552"/>
                </a:lnTo>
                <a:lnTo>
                  <a:pt x="89" y="552"/>
                </a:lnTo>
                <a:lnTo>
                  <a:pt x="89" y="551"/>
                </a:lnTo>
                <a:lnTo>
                  <a:pt x="89" y="550"/>
                </a:lnTo>
                <a:lnTo>
                  <a:pt x="88" y="550"/>
                </a:lnTo>
                <a:lnTo>
                  <a:pt x="88" y="548"/>
                </a:lnTo>
                <a:lnTo>
                  <a:pt x="89" y="548"/>
                </a:lnTo>
                <a:lnTo>
                  <a:pt x="89" y="547"/>
                </a:lnTo>
                <a:lnTo>
                  <a:pt x="89" y="546"/>
                </a:lnTo>
                <a:lnTo>
                  <a:pt x="90" y="546"/>
                </a:lnTo>
                <a:lnTo>
                  <a:pt x="90" y="547"/>
                </a:lnTo>
                <a:lnTo>
                  <a:pt x="90" y="546"/>
                </a:lnTo>
                <a:lnTo>
                  <a:pt x="90" y="544"/>
                </a:lnTo>
                <a:lnTo>
                  <a:pt x="92" y="544"/>
                </a:lnTo>
                <a:lnTo>
                  <a:pt x="93" y="544"/>
                </a:lnTo>
                <a:lnTo>
                  <a:pt x="93" y="543"/>
                </a:lnTo>
                <a:lnTo>
                  <a:pt x="94" y="543"/>
                </a:lnTo>
                <a:lnTo>
                  <a:pt x="94" y="542"/>
                </a:lnTo>
                <a:lnTo>
                  <a:pt x="94" y="543"/>
                </a:lnTo>
                <a:lnTo>
                  <a:pt x="96" y="543"/>
                </a:lnTo>
                <a:lnTo>
                  <a:pt x="96" y="542"/>
                </a:lnTo>
                <a:lnTo>
                  <a:pt x="97" y="543"/>
                </a:lnTo>
                <a:lnTo>
                  <a:pt x="97" y="542"/>
                </a:lnTo>
                <a:lnTo>
                  <a:pt x="98" y="542"/>
                </a:lnTo>
                <a:lnTo>
                  <a:pt x="97" y="542"/>
                </a:lnTo>
                <a:lnTo>
                  <a:pt x="97" y="541"/>
                </a:lnTo>
                <a:lnTo>
                  <a:pt x="96" y="541"/>
                </a:lnTo>
                <a:lnTo>
                  <a:pt x="96" y="539"/>
                </a:lnTo>
                <a:lnTo>
                  <a:pt x="97" y="539"/>
                </a:lnTo>
                <a:lnTo>
                  <a:pt x="96" y="539"/>
                </a:lnTo>
                <a:lnTo>
                  <a:pt x="96" y="538"/>
                </a:lnTo>
                <a:lnTo>
                  <a:pt x="96" y="537"/>
                </a:lnTo>
                <a:lnTo>
                  <a:pt x="97" y="537"/>
                </a:lnTo>
                <a:lnTo>
                  <a:pt x="98" y="537"/>
                </a:lnTo>
                <a:lnTo>
                  <a:pt x="98" y="535"/>
                </a:lnTo>
                <a:lnTo>
                  <a:pt x="98" y="534"/>
                </a:lnTo>
                <a:lnTo>
                  <a:pt x="99" y="534"/>
                </a:lnTo>
                <a:lnTo>
                  <a:pt x="99" y="533"/>
                </a:lnTo>
                <a:lnTo>
                  <a:pt x="99" y="531"/>
                </a:lnTo>
                <a:lnTo>
                  <a:pt x="101" y="531"/>
                </a:lnTo>
                <a:lnTo>
                  <a:pt x="101" y="530"/>
                </a:lnTo>
                <a:lnTo>
                  <a:pt x="102" y="530"/>
                </a:lnTo>
                <a:lnTo>
                  <a:pt x="102" y="529"/>
                </a:lnTo>
                <a:lnTo>
                  <a:pt x="102" y="527"/>
                </a:lnTo>
                <a:lnTo>
                  <a:pt x="102" y="526"/>
                </a:lnTo>
                <a:lnTo>
                  <a:pt x="103" y="526"/>
                </a:lnTo>
                <a:lnTo>
                  <a:pt x="102" y="526"/>
                </a:lnTo>
                <a:lnTo>
                  <a:pt x="103" y="526"/>
                </a:lnTo>
                <a:lnTo>
                  <a:pt x="103" y="525"/>
                </a:lnTo>
                <a:lnTo>
                  <a:pt x="103" y="524"/>
                </a:lnTo>
                <a:lnTo>
                  <a:pt x="103" y="522"/>
                </a:lnTo>
                <a:lnTo>
                  <a:pt x="103" y="521"/>
                </a:lnTo>
                <a:lnTo>
                  <a:pt x="103" y="520"/>
                </a:lnTo>
                <a:lnTo>
                  <a:pt x="103" y="518"/>
                </a:lnTo>
                <a:lnTo>
                  <a:pt x="105" y="518"/>
                </a:lnTo>
                <a:lnTo>
                  <a:pt x="105" y="517"/>
                </a:lnTo>
                <a:lnTo>
                  <a:pt x="105" y="516"/>
                </a:lnTo>
                <a:lnTo>
                  <a:pt x="105" y="514"/>
                </a:lnTo>
                <a:lnTo>
                  <a:pt x="105" y="513"/>
                </a:lnTo>
                <a:lnTo>
                  <a:pt x="105" y="512"/>
                </a:lnTo>
                <a:lnTo>
                  <a:pt x="106" y="512"/>
                </a:lnTo>
                <a:lnTo>
                  <a:pt x="106" y="510"/>
                </a:lnTo>
                <a:lnTo>
                  <a:pt x="106" y="509"/>
                </a:lnTo>
                <a:lnTo>
                  <a:pt x="107" y="509"/>
                </a:lnTo>
                <a:lnTo>
                  <a:pt x="109" y="509"/>
                </a:lnTo>
                <a:lnTo>
                  <a:pt x="109" y="508"/>
                </a:lnTo>
                <a:lnTo>
                  <a:pt x="107" y="508"/>
                </a:lnTo>
                <a:lnTo>
                  <a:pt x="107" y="507"/>
                </a:lnTo>
                <a:lnTo>
                  <a:pt x="107" y="505"/>
                </a:lnTo>
                <a:lnTo>
                  <a:pt x="107" y="504"/>
                </a:lnTo>
                <a:lnTo>
                  <a:pt x="107" y="503"/>
                </a:lnTo>
                <a:lnTo>
                  <a:pt x="109" y="503"/>
                </a:lnTo>
                <a:lnTo>
                  <a:pt x="109" y="501"/>
                </a:lnTo>
                <a:lnTo>
                  <a:pt x="109" y="500"/>
                </a:lnTo>
                <a:lnTo>
                  <a:pt x="110" y="500"/>
                </a:lnTo>
                <a:lnTo>
                  <a:pt x="110" y="499"/>
                </a:lnTo>
                <a:lnTo>
                  <a:pt x="111" y="499"/>
                </a:lnTo>
                <a:lnTo>
                  <a:pt x="111" y="497"/>
                </a:lnTo>
                <a:lnTo>
                  <a:pt x="113" y="496"/>
                </a:lnTo>
                <a:lnTo>
                  <a:pt x="113" y="495"/>
                </a:lnTo>
                <a:lnTo>
                  <a:pt x="113" y="493"/>
                </a:lnTo>
                <a:lnTo>
                  <a:pt x="114" y="493"/>
                </a:lnTo>
                <a:lnTo>
                  <a:pt x="114" y="492"/>
                </a:lnTo>
                <a:lnTo>
                  <a:pt x="113" y="491"/>
                </a:lnTo>
                <a:lnTo>
                  <a:pt x="113" y="490"/>
                </a:lnTo>
                <a:lnTo>
                  <a:pt x="111" y="490"/>
                </a:lnTo>
                <a:lnTo>
                  <a:pt x="110" y="488"/>
                </a:lnTo>
                <a:lnTo>
                  <a:pt x="109" y="488"/>
                </a:lnTo>
                <a:lnTo>
                  <a:pt x="107" y="488"/>
                </a:lnTo>
                <a:lnTo>
                  <a:pt x="106" y="488"/>
                </a:lnTo>
                <a:lnTo>
                  <a:pt x="105" y="488"/>
                </a:lnTo>
                <a:lnTo>
                  <a:pt x="103" y="488"/>
                </a:lnTo>
                <a:lnTo>
                  <a:pt x="103" y="487"/>
                </a:lnTo>
                <a:lnTo>
                  <a:pt x="102" y="487"/>
                </a:lnTo>
                <a:lnTo>
                  <a:pt x="101" y="486"/>
                </a:lnTo>
                <a:lnTo>
                  <a:pt x="99" y="487"/>
                </a:lnTo>
                <a:lnTo>
                  <a:pt x="98" y="487"/>
                </a:lnTo>
                <a:lnTo>
                  <a:pt x="97" y="487"/>
                </a:lnTo>
                <a:lnTo>
                  <a:pt x="96" y="487"/>
                </a:lnTo>
                <a:lnTo>
                  <a:pt x="93" y="490"/>
                </a:lnTo>
                <a:lnTo>
                  <a:pt x="90" y="488"/>
                </a:lnTo>
                <a:lnTo>
                  <a:pt x="92" y="488"/>
                </a:lnTo>
                <a:lnTo>
                  <a:pt x="89" y="487"/>
                </a:lnTo>
                <a:lnTo>
                  <a:pt x="86" y="480"/>
                </a:lnTo>
                <a:lnTo>
                  <a:pt x="77" y="486"/>
                </a:lnTo>
                <a:lnTo>
                  <a:pt x="72" y="486"/>
                </a:lnTo>
                <a:lnTo>
                  <a:pt x="69" y="484"/>
                </a:lnTo>
                <a:lnTo>
                  <a:pt x="67" y="480"/>
                </a:lnTo>
                <a:lnTo>
                  <a:pt x="65" y="482"/>
                </a:lnTo>
                <a:lnTo>
                  <a:pt x="64" y="479"/>
                </a:lnTo>
                <a:lnTo>
                  <a:pt x="64" y="478"/>
                </a:lnTo>
                <a:lnTo>
                  <a:pt x="63" y="478"/>
                </a:lnTo>
                <a:lnTo>
                  <a:pt x="64" y="476"/>
                </a:lnTo>
                <a:lnTo>
                  <a:pt x="65" y="476"/>
                </a:lnTo>
                <a:lnTo>
                  <a:pt x="65" y="475"/>
                </a:lnTo>
                <a:lnTo>
                  <a:pt x="67" y="475"/>
                </a:lnTo>
                <a:lnTo>
                  <a:pt x="68" y="474"/>
                </a:lnTo>
                <a:lnTo>
                  <a:pt x="68" y="472"/>
                </a:lnTo>
                <a:lnTo>
                  <a:pt x="68" y="471"/>
                </a:lnTo>
                <a:lnTo>
                  <a:pt x="68" y="470"/>
                </a:lnTo>
                <a:lnTo>
                  <a:pt x="69" y="470"/>
                </a:lnTo>
                <a:lnTo>
                  <a:pt x="69" y="469"/>
                </a:lnTo>
                <a:lnTo>
                  <a:pt x="68" y="469"/>
                </a:lnTo>
                <a:lnTo>
                  <a:pt x="67" y="469"/>
                </a:lnTo>
                <a:lnTo>
                  <a:pt x="67" y="467"/>
                </a:lnTo>
                <a:lnTo>
                  <a:pt x="65" y="467"/>
                </a:lnTo>
                <a:lnTo>
                  <a:pt x="65" y="466"/>
                </a:lnTo>
                <a:lnTo>
                  <a:pt x="64" y="465"/>
                </a:lnTo>
                <a:lnTo>
                  <a:pt x="63" y="463"/>
                </a:lnTo>
                <a:lnTo>
                  <a:pt x="63" y="462"/>
                </a:lnTo>
                <a:lnTo>
                  <a:pt x="61" y="462"/>
                </a:lnTo>
                <a:lnTo>
                  <a:pt x="63" y="461"/>
                </a:lnTo>
                <a:lnTo>
                  <a:pt x="61" y="461"/>
                </a:lnTo>
                <a:lnTo>
                  <a:pt x="60" y="461"/>
                </a:lnTo>
                <a:lnTo>
                  <a:pt x="59" y="461"/>
                </a:lnTo>
                <a:lnTo>
                  <a:pt x="59" y="462"/>
                </a:lnTo>
                <a:lnTo>
                  <a:pt x="59" y="461"/>
                </a:lnTo>
                <a:lnTo>
                  <a:pt x="58" y="461"/>
                </a:lnTo>
                <a:lnTo>
                  <a:pt x="58" y="462"/>
                </a:lnTo>
                <a:lnTo>
                  <a:pt x="58" y="461"/>
                </a:lnTo>
                <a:lnTo>
                  <a:pt x="56" y="461"/>
                </a:lnTo>
                <a:lnTo>
                  <a:pt x="55" y="461"/>
                </a:lnTo>
                <a:lnTo>
                  <a:pt x="54" y="461"/>
                </a:lnTo>
                <a:lnTo>
                  <a:pt x="52" y="461"/>
                </a:lnTo>
                <a:lnTo>
                  <a:pt x="52" y="462"/>
                </a:lnTo>
                <a:lnTo>
                  <a:pt x="52" y="461"/>
                </a:lnTo>
                <a:lnTo>
                  <a:pt x="52" y="462"/>
                </a:lnTo>
                <a:lnTo>
                  <a:pt x="52" y="461"/>
                </a:lnTo>
                <a:lnTo>
                  <a:pt x="51" y="461"/>
                </a:lnTo>
                <a:lnTo>
                  <a:pt x="51" y="462"/>
                </a:lnTo>
                <a:lnTo>
                  <a:pt x="50" y="462"/>
                </a:lnTo>
                <a:lnTo>
                  <a:pt x="50" y="463"/>
                </a:lnTo>
                <a:lnTo>
                  <a:pt x="48" y="463"/>
                </a:lnTo>
                <a:lnTo>
                  <a:pt x="48" y="465"/>
                </a:lnTo>
                <a:lnTo>
                  <a:pt x="48" y="463"/>
                </a:lnTo>
                <a:lnTo>
                  <a:pt x="47" y="463"/>
                </a:lnTo>
                <a:lnTo>
                  <a:pt x="47" y="465"/>
                </a:lnTo>
                <a:lnTo>
                  <a:pt x="46" y="465"/>
                </a:lnTo>
                <a:lnTo>
                  <a:pt x="44" y="465"/>
                </a:lnTo>
                <a:lnTo>
                  <a:pt x="44" y="463"/>
                </a:lnTo>
                <a:lnTo>
                  <a:pt x="44" y="465"/>
                </a:lnTo>
                <a:lnTo>
                  <a:pt x="43" y="465"/>
                </a:lnTo>
                <a:lnTo>
                  <a:pt x="43" y="466"/>
                </a:lnTo>
                <a:lnTo>
                  <a:pt x="42" y="466"/>
                </a:lnTo>
                <a:lnTo>
                  <a:pt x="42" y="467"/>
                </a:lnTo>
                <a:lnTo>
                  <a:pt x="41" y="467"/>
                </a:lnTo>
                <a:lnTo>
                  <a:pt x="41" y="469"/>
                </a:lnTo>
                <a:lnTo>
                  <a:pt x="39" y="469"/>
                </a:lnTo>
                <a:lnTo>
                  <a:pt x="38" y="470"/>
                </a:lnTo>
                <a:lnTo>
                  <a:pt x="37" y="469"/>
                </a:lnTo>
                <a:lnTo>
                  <a:pt x="34" y="469"/>
                </a:lnTo>
                <a:lnTo>
                  <a:pt x="34" y="467"/>
                </a:lnTo>
                <a:lnTo>
                  <a:pt x="33" y="467"/>
                </a:lnTo>
                <a:lnTo>
                  <a:pt x="33" y="466"/>
                </a:lnTo>
                <a:lnTo>
                  <a:pt x="31" y="465"/>
                </a:lnTo>
                <a:lnTo>
                  <a:pt x="31" y="463"/>
                </a:lnTo>
                <a:lnTo>
                  <a:pt x="31" y="462"/>
                </a:lnTo>
                <a:lnTo>
                  <a:pt x="30" y="462"/>
                </a:lnTo>
                <a:lnTo>
                  <a:pt x="31" y="462"/>
                </a:lnTo>
                <a:lnTo>
                  <a:pt x="30" y="462"/>
                </a:lnTo>
                <a:lnTo>
                  <a:pt x="30" y="461"/>
                </a:lnTo>
                <a:lnTo>
                  <a:pt x="31" y="461"/>
                </a:lnTo>
                <a:lnTo>
                  <a:pt x="30" y="461"/>
                </a:lnTo>
                <a:lnTo>
                  <a:pt x="30" y="459"/>
                </a:lnTo>
                <a:lnTo>
                  <a:pt x="31" y="459"/>
                </a:lnTo>
                <a:lnTo>
                  <a:pt x="30" y="459"/>
                </a:lnTo>
                <a:lnTo>
                  <a:pt x="30" y="458"/>
                </a:lnTo>
                <a:lnTo>
                  <a:pt x="30" y="457"/>
                </a:lnTo>
                <a:lnTo>
                  <a:pt x="31" y="457"/>
                </a:lnTo>
                <a:lnTo>
                  <a:pt x="31" y="455"/>
                </a:lnTo>
                <a:lnTo>
                  <a:pt x="31" y="454"/>
                </a:lnTo>
                <a:lnTo>
                  <a:pt x="31" y="455"/>
                </a:lnTo>
                <a:lnTo>
                  <a:pt x="31" y="454"/>
                </a:lnTo>
                <a:lnTo>
                  <a:pt x="33" y="454"/>
                </a:lnTo>
                <a:lnTo>
                  <a:pt x="33" y="453"/>
                </a:lnTo>
                <a:lnTo>
                  <a:pt x="34" y="453"/>
                </a:lnTo>
                <a:lnTo>
                  <a:pt x="35" y="453"/>
                </a:lnTo>
                <a:lnTo>
                  <a:pt x="34" y="453"/>
                </a:lnTo>
                <a:lnTo>
                  <a:pt x="35" y="453"/>
                </a:lnTo>
                <a:lnTo>
                  <a:pt x="35" y="454"/>
                </a:lnTo>
                <a:lnTo>
                  <a:pt x="37" y="454"/>
                </a:lnTo>
                <a:lnTo>
                  <a:pt x="37" y="453"/>
                </a:lnTo>
                <a:lnTo>
                  <a:pt x="37" y="454"/>
                </a:lnTo>
                <a:lnTo>
                  <a:pt x="38" y="454"/>
                </a:lnTo>
                <a:lnTo>
                  <a:pt x="38" y="453"/>
                </a:lnTo>
                <a:lnTo>
                  <a:pt x="39"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39" y="445"/>
                </a:lnTo>
                <a:lnTo>
                  <a:pt x="39" y="444"/>
                </a:lnTo>
                <a:lnTo>
                  <a:pt x="41" y="444"/>
                </a:lnTo>
                <a:lnTo>
                  <a:pt x="39" y="442"/>
                </a:lnTo>
                <a:lnTo>
                  <a:pt x="41" y="442"/>
                </a:lnTo>
                <a:lnTo>
                  <a:pt x="41" y="441"/>
                </a:lnTo>
                <a:lnTo>
                  <a:pt x="42" y="440"/>
                </a:lnTo>
                <a:lnTo>
                  <a:pt x="42" y="441"/>
                </a:lnTo>
                <a:lnTo>
                  <a:pt x="43" y="441"/>
                </a:lnTo>
                <a:lnTo>
                  <a:pt x="42" y="441"/>
                </a:lnTo>
                <a:lnTo>
                  <a:pt x="43" y="441"/>
                </a:lnTo>
                <a:lnTo>
                  <a:pt x="44" y="440"/>
                </a:lnTo>
                <a:lnTo>
                  <a:pt x="44" y="441"/>
                </a:lnTo>
                <a:lnTo>
                  <a:pt x="44" y="440"/>
                </a:lnTo>
                <a:lnTo>
                  <a:pt x="46" y="441"/>
                </a:lnTo>
                <a:lnTo>
                  <a:pt x="47" y="440"/>
                </a:lnTo>
                <a:lnTo>
                  <a:pt x="47" y="441"/>
                </a:lnTo>
                <a:lnTo>
                  <a:pt x="47" y="440"/>
                </a:lnTo>
                <a:lnTo>
                  <a:pt x="47" y="441"/>
                </a:lnTo>
                <a:lnTo>
                  <a:pt x="48" y="440"/>
                </a:lnTo>
                <a:lnTo>
                  <a:pt x="50" y="440"/>
                </a:lnTo>
                <a:lnTo>
                  <a:pt x="48" y="440"/>
                </a:lnTo>
                <a:lnTo>
                  <a:pt x="48" y="438"/>
                </a:lnTo>
                <a:lnTo>
                  <a:pt x="50" y="438"/>
                </a:lnTo>
                <a:lnTo>
                  <a:pt x="51" y="438"/>
                </a:lnTo>
                <a:lnTo>
                  <a:pt x="51" y="437"/>
                </a:lnTo>
                <a:lnTo>
                  <a:pt x="51" y="438"/>
                </a:lnTo>
                <a:lnTo>
                  <a:pt x="51" y="437"/>
                </a:lnTo>
                <a:lnTo>
                  <a:pt x="52" y="437"/>
                </a:lnTo>
                <a:lnTo>
                  <a:pt x="51" y="437"/>
                </a:lnTo>
                <a:lnTo>
                  <a:pt x="51" y="436"/>
                </a:lnTo>
                <a:lnTo>
                  <a:pt x="50" y="436"/>
                </a:lnTo>
                <a:lnTo>
                  <a:pt x="50" y="435"/>
                </a:lnTo>
                <a:lnTo>
                  <a:pt x="50" y="433"/>
                </a:lnTo>
                <a:lnTo>
                  <a:pt x="51" y="433"/>
                </a:lnTo>
                <a:lnTo>
                  <a:pt x="51" y="432"/>
                </a:lnTo>
                <a:lnTo>
                  <a:pt x="52" y="432"/>
                </a:lnTo>
                <a:lnTo>
                  <a:pt x="51" y="432"/>
                </a:lnTo>
                <a:lnTo>
                  <a:pt x="52" y="432"/>
                </a:lnTo>
                <a:lnTo>
                  <a:pt x="52" y="431"/>
                </a:lnTo>
                <a:lnTo>
                  <a:pt x="54" y="431"/>
                </a:lnTo>
                <a:lnTo>
                  <a:pt x="55" y="431"/>
                </a:lnTo>
                <a:lnTo>
                  <a:pt x="55" y="429"/>
                </a:lnTo>
                <a:lnTo>
                  <a:pt x="55" y="431"/>
                </a:lnTo>
                <a:lnTo>
                  <a:pt x="56" y="431"/>
                </a:lnTo>
                <a:lnTo>
                  <a:pt x="58" y="431"/>
                </a:lnTo>
                <a:lnTo>
                  <a:pt x="58" y="429"/>
                </a:lnTo>
                <a:lnTo>
                  <a:pt x="58" y="428"/>
                </a:lnTo>
                <a:lnTo>
                  <a:pt x="59" y="428"/>
                </a:lnTo>
                <a:lnTo>
                  <a:pt x="59" y="429"/>
                </a:lnTo>
                <a:lnTo>
                  <a:pt x="59" y="428"/>
                </a:lnTo>
                <a:lnTo>
                  <a:pt x="59" y="427"/>
                </a:lnTo>
                <a:lnTo>
                  <a:pt x="59" y="428"/>
                </a:lnTo>
                <a:lnTo>
                  <a:pt x="60" y="428"/>
                </a:lnTo>
                <a:lnTo>
                  <a:pt x="60" y="427"/>
                </a:lnTo>
                <a:lnTo>
                  <a:pt x="61" y="427"/>
                </a:lnTo>
                <a:lnTo>
                  <a:pt x="60" y="427"/>
                </a:lnTo>
                <a:lnTo>
                  <a:pt x="61" y="427"/>
                </a:lnTo>
                <a:lnTo>
                  <a:pt x="61" y="425"/>
                </a:lnTo>
                <a:lnTo>
                  <a:pt x="60" y="425"/>
                </a:lnTo>
                <a:lnTo>
                  <a:pt x="60" y="424"/>
                </a:lnTo>
                <a:lnTo>
                  <a:pt x="60" y="423"/>
                </a:lnTo>
                <a:lnTo>
                  <a:pt x="61" y="423"/>
                </a:lnTo>
                <a:lnTo>
                  <a:pt x="61" y="421"/>
                </a:lnTo>
                <a:lnTo>
                  <a:pt x="61" y="423"/>
                </a:lnTo>
                <a:lnTo>
                  <a:pt x="63" y="423"/>
                </a:lnTo>
                <a:lnTo>
                  <a:pt x="63" y="421"/>
                </a:lnTo>
                <a:lnTo>
                  <a:pt x="63" y="423"/>
                </a:lnTo>
                <a:lnTo>
                  <a:pt x="64" y="423"/>
                </a:lnTo>
                <a:lnTo>
                  <a:pt x="65" y="423"/>
                </a:lnTo>
                <a:lnTo>
                  <a:pt x="67" y="423"/>
                </a:lnTo>
                <a:lnTo>
                  <a:pt x="67" y="421"/>
                </a:lnTo>
                <a:lnTo>
                  <a:pt x="67" y="420"/>
                </a:lnTo>
                <a:lnTo>
                  <a:pt x="68" y="420"/>
                </a:lnTo>
                <a:lnTo>
                  <a:pt x="68" y="419"/>
                </a:lnTo>
                <a:lnTo>
                  <a:pt x="67" y="419"/>
                </a:lnTo>
                <a:lnTo>
                  <a:pt x="67" y="418"/>
                </a:lnTo>
                <a:lnTo>
                  <a:pt x="67" y="416"/>
                </a:lnTo>
                <a:lnTo>
                  <a:pt x="68" y="416"/>
                </a:lnTo>
                <a:lnTo>
                  <a:pt x="68" y="415"/>
                </a:lnTo>
                <a:lnTo>
                  <a:pt x="69" y="415"/>
                </a:lnTo>
                <a:lnTo>
                  <a:pt x="68" y="416"/>
                </a:lnTo>
                <a:lnTo>
                  <a:pt x="69" y="416"/>
                </a:lnTo>
                <a:lnTo>
                  <a:pt x="69" y="415"/>
                </a:lnTo>
                <a:lnTo>
                  <a:pt x="69" y="416"/>
                </a:lnTo>
                <a:lnTo>
                  <a:pt x="71" y="415"/>
                </a:lnTo>
                <a:lnTo>
                  <a:pt x="69" y="415"/>
                </a:lnTo>
                <a:lnTo>
                  <a:pt x="69" y="414"/>
                </a:lnTo>
                <a:lnTo>
                  <a:pt x="71" y="414"/>
                </a:lnTo>
                <a:lnTo>
                  <a:pt x="71" y="412"/>
                </a:lnTo>
                <a:lnTo>
                  <a:pt x="69" y="412"/>
                </a:lnTo>
                <a:lnTo>
                  <a:pt x="71" y="412"/>
                </a:lnTo>
                <a:lnTo>
                  <a:pt x="71" y="411"/>
                </a:lnTo>
                <a:lnTo>
                  <a:pt x="72" y="411"/>
                </a:lnTo>
                <a:lnTo>
                  <a:pt x="73" y="411"/>
                </a:lnTo>
                <a:lnTo>
                  <a:pt x="73" y="410"/>
                </a:lnTo>
                <a:lnTo>
                  <a:pt x="75" y="408"/>
                </a:lnTo>
                <a:lnTo>
                  <a:pt x="76" y="408"/>
                </a:lnTo>
                <a:lnTo>
                  <a:pt x="76" y="407"/>
                </a:lnTo>
                <a:lnTo>
                  <a:pt x="76" y="408"/>
                </a:lnTo>
                <a:lnTo>
                  <a:pt x="77" y="408"/>
                </a:lnTo>
                <a:lnTo>
                  <a:pt x="77" y="407"/>
                </a:lnTo>
                <a:lnTo>
                  <a:pt x="79" y="407"/>
                </a:lnTo>
                <a:lnTo>
                  <a:pt x="79" y="406"/>
                </a:lnTo>
                <a:lnTo>
                  <a:pt x="79" y="407"/>
                </a:lnTo>
                <a:lnTo>
                  <a:pt x="79" y="406"/>
                </a:lnTo>
                <a:lnTo>
                  <a:pt x="80" y="406"/>
                </a:lnTo>
                <a:lnTo>
                  <a:pt x="80" y="404"/>
                </a:lnTo>
                <a:lnTo>
                  <a:pt x="81" y="404"/>
                </a:lnTo>
                <a:lnTo>
                  <a:pt x="82" y="404"/>
                </a:lnTo>
                <a:lnTo>
                  <a:pt x="82" y="403"/>
                </a:lnTo>
                <a:lnTo>
                  <a:pt x="84" y="403"/>
                </a:lnTo>
                <a:lnTo>
                  <a:pt x="85" y="403"/>
                </a:lnTo>
                <a:lnTo>
                  <a:pt x="86" y="403"/>
                </a:lnTo>
                <a:lnTo>
                  <a:pt x="86" y="404"/>
                </a:lnTo>
                <a:lnTo>
                  <a:pt x="88" y="404"/>
                </a:lnTo>
                <a:lnTo>
                  <a:pt x="88" y="403"/>
                </a:lnTo>
                <a:lnTo>
                  <a:pt x="89" y="403"/>
                </a:lnTo>
                <a:lnTo>
                  <a:pt x="90" y="403"/>
                </a:lnTo>
                <a:lnTo>
                  <a:pt x="92" y="403"/>
                </a:lnTo>
                <a:lnTo>
                  <a:pt x="93" y="403"/>
                </a:lnTo>
                <a:lnTo>
                  <a:pt x="93" y="402"/>
                </a:lnTo>
                <a:lnTo>
                  <a:pt x="94" y="402"/>
                </a:lnTo>
                <a:lnTo>
                  <a:pt x="94" y="400"/>
                </a:lnTo>
                <a:lnTo>
                  <a:pt x="96" y="400"/>
                </a:lnTo>
                <a:lnTo>
                  <a:pt x="97" y="399"/>
                </a:lnTo>
                <a:lnTo>
                  <a:pt x="98" y="399"/>
                </a:lnTo>
                <a:lnTo>
                  <a:pt x="98" y="398"/>
                </a:lnTo>
                <a:lnTo>
                  <a:pt x="98" y="397"/>
                </a:lnTo>
                <a:lnTo>
                  <a:pt x="99" y="397"/>
                </a:lnTo>
                <a:lnTo>
                  <a:pt x="101" y="397"/>
                </a:lnTo>
                <a:lnTo>
                  <a:pt x="102" y="397"/>
                </a:lnTo>
                <a:lnTo>
                  <a:pt x="102" y="395"/>
                </a:lnTo>
                <a:lnTo>
                  <a:pt x="102" y="394"/>
                </a:lnTo>
                <a:lnTo>
                  <a:pt x="103" y="394"/>
                </a:lnTo>
                <a:lnTo>
                  <a:pt x="103" y="393"/>
                </a:lnTo>
                <a:lnTo>
                  <a:pt x="105" y="393"/>
                </a:lnTo>
                <a:lnTo>
                  <a:pt x="106" y="393"/>
                </a:lnTo>
                <a:lnTo>
                  <a:pt x="106" y="391"/>
                </a:lnTo>
                <a:lnTo>
                  <a:pt x="106" y="393"/>
                </a:lnTo>
                <a:lnTo>
                  <a:pt x="106" y="391"/>
                </a:lnTo>
                <a:lnTo>
                  <a:pt x="107" y="391"/>
                </a:lnTo>
                <a:lnTo>
                  <a:pt x="107" y="390"/>
                </a:lnTo>
                <a:lnTo>
                  <a:pt x="109" y="390"/>
                </a:lnTo>
                <a:lnTo>
                  <a:pt x="110" y="390"/>
                </a:lnTo>
                <a:lnTo>
                  <a:pt x="110" y="389"/>
                </a:lnTo>
                <a:lnTo>
                  <a:pt x="111" y="389"/>
                </a:lnTo>
                <a:lnTo>
                  <a:pt x="111" y="387"/>
                </a:lnTo>
                <a:lnTo>
                  <a:pt x="111" y="386"/>
                </a:lnTo>
                <a:lnTo>
                  <a:pt x="113" y="386"/>
                </a:lnTo>
                <a:lnTo>
                  <a:pt x="113" y="385"/>
                </a:lnTo>
                <a:lnTo>
                  <a:pt x="114" y="385"/>
                </a:lnTo>
                <a:lnTo>
                  <a:pt x="114" y="383"/>
                </a:lnTo>
                <a:lnTo>
                  <a:pt x="115" y="383"/>
                </a:lnTo>
                <a:lnTo>
                  <a:pt x="116" y="383"/>
                </a:lnTo>
                <a:lnTo>
                  <a:pt x="116" y="382"/>
                </a:lnTo>
                <a:lnTo>
                  <a:pt x="118" y="382"/>
                </a:lnTo>
                <a:lnTo>
                  <a:pt x="118" y="381"/>
                </a:lnTo>
                <a:lnTo>
                  <a:pt x="119" y="381"/>
                </a:lnTo>
                <a:lnTo>
                  <a:pt x="119" y="380"/>
                </a:lnTo>
                <a:lnTo>
                  <a:pt x="120" y="380"/>
                </a:lnTo>
                <a:lnTo>
                  <a:pt x="120" y="378"/>
                </a:lnTo>
                <a:lnTo>
                  <a:pt x="120" y="377"/>
                </a:lnTo>
                <a:lnTo>
                  <a:pt x="120" y="376"/>
                </a:lnTo>
                <a:lnTo>
                  <a:pt x="120" y="374"/>
                </a:lnTo>
                <a:lnTo>
                  <a:pt x="122" y="374"/>
                </a:lnTo>
                <a:lnTo>
                  <a:pt x="122" y="373"/>
                </a:lnTo>
                <a:lnTo>
                  <a:pt x="123" y="373"/>
                </a:lnTo>
                <a:lnTo>
                  <a:pt x="122" y="373"/>
                </a:lnTo>
                <a:lnTo>
                  <a:pt x="123" y="373"/>
                </a:lnTo>
                <a:lnTo>
                  <a:pt x="123" y="372"/>
                </a:lnTo>
                <a:lnTo>
                  <a:pt x="123" y="373"/>
                </a:lnTo>
                <a:lnTo>
                  <a:pt x="123" y="372"/>
                </a:lnTo>
                <a:lnTo>
                  <a:pt x="124" y="372"/>
                </a:lnTo>
                <a:lnTo>
                  <a:pt x="123" y="370"/>
                </a:lnTo>
                <a:lnTo>
                  <a:pt x="124" y="370"/>
                </a:lnTo>
                <a:lnTo>
                  <a:pt x="124" y="369"/>
                </a:lnTo>
                <a:lnTo>
                  <a:pt x="126" y="369"/>
                </a:lnTo>
                <a:lnTo>
                  <a:pt x="126" y="368"/>
                </a:lnTo>
                <a:lnTo>
                  <a:pt x="127" y="368"/>
                </a:lnTo>
                <a:lnTo>
                  <a:pt x="127" y="366"/>
                </a:lnTo>
                <a:lnTo>
                  <a:pt x="128"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2" y="364"/>
                </a:lnTo>
                <a:lnTo>
                  <a:pt x="132" y="363"/>
                </a:lnTo>
                <a:lnTo>
                  <a:pt x="131" y="363"/>
                </a:lnTo>
                <a:lnTo>
                  <a:pt x="131" y="361"/>
                </a:lnTo>
                <a:lnTo>
                  <a:pt x="132" y="361"/>
                </a:lnTo>
                <a:lnTo>
                  <a:pt x="132" y="360"/>
                </a:lnTo>
                <a:lnTo>
                  <a:pt x="131" y="360"/>
                </a:lnTo>
                <a:lnTo>
                  <a:pt x="131" y="359"/>
                </a:lnTo>
                <a:lnTo>
                  <a:pt x="131" y="357"/>
                </a:lnTo>
                <a:lnTo>
                  <a:pt x="131" y="356"/>
                </a:lnTo>
                <a:lnTo>
                  <a:pt x="131" y="355"/>
                </a:lnTo>
                <a:lnTo>
                  <a:pt x="131" y="353"/>
                </a:lnTo>
                <a:lnTo>
                  <a:pt x="132" y="352"/>
                </a:lnTo>
                <a:lnTo>
                  <a:pt x="133" y="353"/>
                </a:lnTo>
                <a:lnTo>
                  <a:pt x="135" y="355"/>
                </a:lnTo>
                <a:lnTo>
                  <a:pt x="136" y="356"/>
                </a:lnTo>
                <a:lnTo>
                  <a:pt x="137" y="356"/>
                </a:lnTo>
                <a:lnTo>
                  <a:pt x="137" y="357"/>
                </a:lnTo>
                <a:lnTo>
                  <a:pt x="139" y="357"/>
                </a:lnTo>
                <a:lnTo>
                  <a:pt x="140" y="357"/>
                </a:lnTo>
                <a:lnTo>
                  <a:pt x="141" y="357"/>
                </a:lnTo>
                <a:lnTo>
                  <a:pt x="143" y="357"/>
                </a:lnTo>
                <a:lnTo>
                  <a:pt x="144" y="357"/>
                </a:lnTo>
                <a:lnTo>
                  <a:pt x="145" y="359"/>
                </a:lnTo>
                <a:lnTo>
                  <a:pt x="148" y="360"/>
                </a:lnTo>
                <a:lnTo>
                  <a:pt x="149" y="360"/>
                </a:lnTo>
                <a:lnTo>
                  <a:pt x="151" y="361"/>
                </a:lnTo>
                <a:lnTo>
                  <a:pt x="153" y="361"/>
                </a:lnTo>
                <a:lnTo>
                  <a:pt x="156" y="361"/>
                </a:lnTo>
                <a:lnTo>
                  <a:pt x="158" y="361"/>
                </a:lnTo>
                <a:lnTo>
                  <a:pt x="160" y="361"/>
                </a:lnTo>
                <a:lnTo>
                  <a:pt x="160" y="360"/>
                </a:lnTo>
                <a:lnTo>
                  <a:pt x="161" y="360"/>
                </a:lnTo>
                <a:lnTo>
                  <a:pt x="164" y="361"/>
                </a:lnTo>
                <a:lnTo>
                  <a:pt x="164" y="363"/>
                </a:lnTo>
                <a:lnTo>
                  <a:pt x="165" y="363"/>
                </a:lnTo>
                <a:lnTo>
                  <a:pt x="166" y="364"/>
                </a:lnTo>
                <a:lnTo>
                  <a:pt x="168" y="364"/>
                </a:lnTo>
                <a:lnTo>
                  <a:pt x="169" y="364"/>
                </a:lnTo>
                <a:lnTo>
                  <a:pt x="169" y="363"/>
                </a:lnTo>
                <a:lnTo>
                  <a:pt x="170" y="363"/>
                </a:lnTo>
                <a:lnTo>
                  <a:pt x="171" y="361"/>
                </a:lnTo>
                <a:lnTo>
                  <a:pt x="173" y="360"/>
                </a:lnTo>
                <a:lnTo>
                  <a:pt x="174" y="359"/>
                </a:lnTo>
                <a:lnTo>
                  <a:pt x="174" y="357"/>
                </a:lnTo>
                <a:lnTo>
                  <a:pt x="175" y="357"/>
                </a:lnTo>
                <a:lnTo>
                  <a:pt x="177" y="357"/>
                </a:lnTo>
                <a:lnTo>
                  <a:pt x="178" y="356"/>
                </a:lnTo>
                <a:lnTo>
                  <a:pt x="179" y="356"/>
                </a:lnTo>
                <a:lnTo>
                  <a:pt x="181" y="356"/>
                </a:lnTo>
                <a:lnTo>
                  <a:pt x="182" y="356"/>
                </a:lnTo>
                <a:lnTo>
                  <a:pt x="183" y="356"/>
                </a:lnTo>
                <a:lnTo>
                  <a:pt x="185" y="356"/>
                </a:lnTo>
                <a:lnTo>
                  <a:pt x="185" y="357"/>
                </a:lnTo>
                <a:lnTo>
                  <a:pt x="187" y="357"/>
                </a:lnTo>
                <a:lnTo>
                  <a:pt x="187" y="359"/>
                </a:lnTo>
                <a:lnTo>
                  <a:pt x="188" y="359"/>
                </a:lnTo>
                <a:lnTo>
                  <a:pt x="190" y="360"/>
                </a:lnTo>
                <a:lnTo>
                  <a:pt x="191" y="361"/>
                </a:lnTo>
                <a:lnTo>
                  <a:pt x="192" y="363"/>
                </a:lnTo>
                <a:lnTo>
                  <a:pt x="195" y="363"/>
                </a:lnTo>
                <a:lnTo>
                  <a:pt x="196" y="364"/>
                </a:lnTo>
                <a:lnTo>
                  <a:pt x="198" y="364"/>
                </a:lnTo>
                <a:lnTo>
                  <a:pt x="199" y="364"/>
                </a:lnTo>
                <a:lnTo>
                  <a:pt x="200" y="363"/>
                </a:lnTo>
                <a:lnTo>
                  <a:pt x="202" y="363"/>
                </a:lnTo>
                <a:lnTo>
                  <a:pt x="203" y="363"/>
                </a:lnTo>
                <a:lnTo>
                  <a:pt x="204" y="364"/>
                </a:lnTo>
                <a:lnTo>
                  <a:pt x="206" y="364"/>
                </a:lnTo>
                <a:lnTo>
                  <a:pt x="207" y="364"/>
                </a:lnTo>
                <a:lnTo>
                  <a:pt x="208" y="363"/>
                </a:lnTo>
                <a:lnTo>
                  <a:pt x="209" y="360"/>
                </a:lnTo>
                <a:lnTo>
                  <a:pt x="211" y="357"/>
                </a:lnTo>
                <a:lnTo>
                  <a:pt x="212" y="356"/>
                </a:lnTo>
                <a:lnTo>
                  <a:pt x="213" y="355"/>
                </a:lnTo>
                <a:lnTo>
                  <a:pt x="215" y="355"/>
                </a:lnTo>
                <a:lnTo>
                  <a:pt x="216" y="353"/>
                </a:lnTo>
                <a:lnTo>
                  <a:pt x="217" y="352"/>
                </a:lnTo>
                <a:lnTo>
                  <a:pt x="219" y="352"/>
                </a:lnTo>
                <a:lnTo>
                  <a:pt x="220" y="351"/>
                </a:lnTo>
                <a:lnTo>
                  <a:pt x="223" y="351"/>
                </a:lnTo>
                <a:lnTo>
                  <a:pt x="224" y="349"/>
                </a:lnTo>
                <a:lnTo>
                  <a:pt x="228" y="348"/>
                </a:lnTo>
                <a:lnTo>
                  <a:pt x="228" y="347"/>
                </a:lnTo>
                <a:lnTo>
                  <a:pt x="229" y="347"/>
                </a:lnTo>
                <a:lnTo>
                  <a:pt x="230" y="347"/>
                </a:lnTo>
                <a:lnTo>
                  <a:pt x="232" y="347"/>
                </a:lnTo>
                <a:lnTo>
                  <a:pt x="233" y="347"/>
                </a:lnTo>
                <a:lnTo>
                  <a:pt x="234" y="347"/>
                </a:lnTo>
                <a:lnTo>
                  <a:pt x="236" y="346"/>
                </a:lnTo>
                <a:lnTo>
                  <a:pt x="237" y="346"/>
                </a:lnTo>
                <a:lnTo>
                  <a:pt x="241" y="346"/>
                </a:lnTo>
                <a:lnTo>
                  <a:pt x="243" y="344"/>
                </a:lnTo>
                <a:lnTo>
                  <a:pt x="245" y="343"/>
                </a:lnTo>
                <a:lnTo>
                  <a:pt x="247" y="342"/>
                </a:lnTo>
                <a:lnTo>
                  <a:pt x="249" y="340"/>
                </a:lnTo>
                <a:lnTo>
                  <a:pt x="250" y="339"/>
                </a:lnTo>
                <a:lnTo>
                  <a:pt x="251" y="338"/>
                </a:lnTo>
                <a:lnTo>
                  <a:pt x="253" y="336"/>
                </a:lnTo>
                <a:lnTo>
                  <a:pt x="253" y="334"/>
                </a:lnTo>
                <a:lnTo>
                  <a:pt x="255" y="332"/>
                </a:lnTo>
                <a:lnTo>
                  <a:pt x="257" y="330"/>
                </a:lnTo>
                <a:lnTo>
                  <a:pt x="259" y="329"/>
                </a:lnTo>
                <a:lnTo>
                  <a:pt x="262" y="326"/>
                </a:lnTo>
                <a:lnTo>
                  <a:pt x="263" y="325"/>
                </a:lnTo>
                <a:lnTo>
                  <a:pt x="264" y="325"/>
                </a:lnTo>
                <a:lnTo>
                  <a:pt x="266" y="325"/>
                </a:lnTo>
                <a:lnTo>
                  <a:pt x="267" y="323"/>
                </a:lnTo>
                <a:lnTo>
                  <a:pt x="268" y="323"/>
                </a:lnTo>
                <a:lnTo>
                  <a:pt x="271" y="323"/>
                </a:lnTo>
                <a:lnTo>
                  <a:pt x="272" y="322"/>
                </a:lnTo>
                <a:lnTo>
                  <a:pt x="274" y="321"/>
                </a:lnTo>
                <a:lnTo>
                  <a:pt x="275" y="321"/>
                </a:lnTo>
                <a:lnTo>
                  <a:pt x="276" y="319"/>
                </a:lnTo>
                <a:lnTo>
                  <a:pt x="279" y="319"/>
                </a:lnTo>
                <a:lnTo>
                  <a:pt x="280" y="319"/>
                </a:lnTo>
                <a:lnTo>
                  <a:pt x="281" y="318"/>
                </a:lnTo>
                <a:lnTo>
                  <a:pt x="283" y="318"/>
                </a:lnTo>
                <a:lnTo>
                  <a:pt x="284" y="318"/>
                </a:lnTo>
                <a:lnTo>
                  <a:pt x="285" y="318"/>
                </a:lnTo>
                <a:lnTo>
                  <a:pt x="287" y="318"/>
                </a:lnTo>
                <a:lnTo>
                  <a:pt x="289" y="318"/>
                </a:lnTo>
                <a:lnTo>
                  <a:pt x="291" y="318"/>
                </a:lnTo>
                <a:lnTo>
                  <a:pt x="292" y="318"/>
                </a:lnTo>
                <a:lnTo>
                  <a:pt x="293" y="318"/>
                </a:lnTo>
                <a:lnTo>
                  <a:pt x="295" y="318"/>
                </a:lnTo>
                <a:lnTo>
                  <a:pt x="296" y="319"/>
                </a:lnTo>
                <a:lnTo>
                  <a:pt x="304" y="319"/>
                </a:lnTo>
                <a:lnTo>
                  <a:pt x="308" y="321"/>
                </a:lnTo>
                <a:lnTo>
                  <a:pt x="312" y="317"/>
                </a:lnTo>
                <a:lnTo>
                  <a:pt x="315" y="321"/>
                </a:lnTo>
                <a:lnTo>
                  <a:pt x="318" y="317"/>
                </a:lnTo>
                <a:lnTo>
                  <a:pt x="323" y="318"/>
                </a:lnTo>
                <a:lnTo>
                  <a:pt x="330" y="309"/>
                </a:lnTo>
                <a:lnTo>
                  <a:pt x="335" y="309"/>
                </a:lnTo>
                <a:lnTo>
                  <a:pt x="343" y="308"/>
                </a:lnTo>
                <a:lnTo>
                  <a:pt x="351" y="306"/>
                </a:lnTo>
                <a:lnTo>
                  <a:pt x="350" y="305"/>
                </a:lnTo>
                <a:lnTo>
                  <a:pt x="350" y="304"/>
                </a:lnTo>
                <a:lnTo>
                  <a:pt x="351" y="302"/>
                </a:lnTo>
                <a:lnTo>
                  <a:pt x="351" y="301"/>
                </a:lnTo>
                <a:lnTo>
                  <a:pt x="351" y="300"/>
                </a:lnTo>
                <a:lnTo>
                  <a:pt x="351" y="298"/>
                </a:lnTo>
                <a:lnTo>
                  <a:pt x="350" y="297"/>
                </a:lnTo>
                <a:lnTo>
                  <a:pt x="348" y="297"/>
                </a:lnTo>
                <a:lnTo>
                  <a:pt x="343" y="288"/>
                </a:lnTo>
                <a:lnTo>
                  <a:pt x="343" y="287"/>
                </a:lnTo>
                <a:lnTo>
                  <a:pt x="344" y="249"/>
                </a:lnTo>
                <a:lnTo>
                  <a:pt x="344" y="247"/>
                </a:lnTo>
                <a:lnTo>
                  <a:pt x="348" y="241"/>
                </a:lnTo>
                <a:lnTo>
                  <a:pt x="352" y="238"/>
                </a:lnTo>
                <a:lnTo>
                  <a:pt x="365" y="228"/>
                </a:lnTo>
                <a:lnTo>
                  <a:pt x="365" y="224"/>
                </a:lnTo>
                <a:lnTo>
                  <a:pt x="367" y="222"/>
                </a:lnTo>
                <a:lnTo>
                  <a:pt x="367" y="221"/>
                </a:lnTo>
                <a:lnTo>
                  <a:pt x="367" y="220"/>
                </a:lnTo>
                <a:lnTo>
                  <a:pt x="367" y="219"/>
                </a:lnTo>
                <a:lnTo>
                  <a:pt x="365" y="217"/>
                </a:lnTo>
                <a:lnTo>
                  <a:pt x="364" y="217"/>
                </a:lnTo>
                <a:lnTo>
                  <a:pt x="363" y="217"/>
                </a:lnTo>
                <a:lnTo>
                  <a:pt x="361" y="216"/>
                </a:lnTo>
                <a:lnTo>
                  <a:pt x="360" y="215"/>
                </a:lnTo>
                <a:lnTo>
                  <a:pt x="357" y="212"/>
                </a:lnTo>
                <a:lnTo>
                  <a:pt x="356" y="211"/>
                </a:lnTo>
                <a:lnTo>
                  <a:pt x="353" y="209"/>
                </a:lnTo>
                <a:lnTo>
                  <a:pt x="353" y="208"/>
                </a:lnTo>
                <a:lnTo>
                  <a:pt x="352" y="207"/>
                </a:lnTo>
                <a:lnTo>
                  <a:pt x="351" y="207"/>
                </a:lnTo>
                <a:lnTo>
                  <a:pt x="350" y="207"/>
                </a:lnTo>
                <a:lnTo>
                  <a:pt x="348" y="207"/>
                </a:lnTo>
                <a:lnTo>
                  <a:pt x="347" y="207"/>
                </a:lnTo>
                <a:lnTo>
                  <a:pt x="346" y="207"/>
                </a:lnTo>
                <a:lnTo>
                  <a:pt x="344" y="207"/>
                </a:lnTo>
                <a:lnTo>
                  <a:pt x="343" y="207"/>
                </a:lnTo>
                <a:lnTo>
                  <a:pt x="342" y="208"/>
                </a:lnTo>
                <a:lnTo>
                  <a:pt x="340" y="208"/>
                </a:lnTo>
                <a:lnTo>
                  <a:pt x="339" y="209"/>
                </a:lnTo>
                <a:lnTo>
                  <a:pt x="336" y="211"/>
                </a:lnTo>
                <a:lnTo>
                  <a:pt x="335" y="211"/>
                </a:lnTo>
                <a:lnTo>
                  <a:pt x="335" y="212"/>
                </a:lnTo>
                <a:lnTo>
                  <a:pt x="334" y="212"/>
                </a:lnTo>
                <a:lnTo>
                  <a:pt x="332" y="212"/>
                </a:lnTo>
                <a:lnTo>
                  <a:pt x="331" y="213"/>
                </a:lnTo>
                <a:lnTo>
                  <a:pt x="330" y="213"/>
                </a:lnTo>
                <a:lnTo>
                  <a:pt x="329" y="213"/>
                </a:lnTo>
                <a:lnTo>
                  <a:pt x="327" y="213"/>
                </a:lnTo>
                <a:lnTo>
                  <a:pt x="327" y="215"/>
                </a:lnTo>
                <a:lnTo>
                  <a:pt x="326" y="215"/>
                </a:lnTo>
                <a:lnTo>
                  <a:pt x="325" y="216"/>
                </a:lnTo>
                <a:lnTo>
                  <a:pt x="323" y="216"/>
                </a:lnTo>
                <a:lnTo>
                  <a:pt x="321" y="217"/>
                </a:lnTo>
                <a:lnTo>
                  <a:pt x="319" y="219"/>
                </a:lnTo>
                <a:lnTo>
                  <a:pt x="318" y="219"/>
                </a:lnTo>
                <a:lnTo>
                  <a:pt x="317" y="220"/>
                </a:lnTo>
                <a:lnTo>
                  <a:pt x="315" y="221"/>
                </a:lnTo>
                <a:lnTo>
                  <a:pt x="314" y="221"/>
                </a:lnTo>
                <a:lnTo>
                  <a:pt x="313" y="221"/>
                </a:lnTo>
                <a:lnTo>
                  <a:pt x="312" y="220"/>
                </a:lnTo>
                <a:lnTo>
                  <a:pt x="312" y="219"/>
                </a:lnTo>
                <a:lnTo>
                  <a:pt x="310" y="217"/>
                </a:lnTo>
                <a:lnTo>
                  <a:pt x="309" y="216"/>
                </a:lnTo>
                <a:lnTo>
                  <a:pt x="308" y="216"/>
                </a:lnTo>
                <a:lnTo>
                  <a:pt x="306" y="216"/>
                </a:lnTo>
                <a:lnTo>
                  <a:pt x="306" y="215"/>
                </a:lnTo>
                <a:lnTo>
                  <a:pt x="305" y="215"/>
                </a:lnTo>
                <a:lnTo>
                  <a:pt x="302" y="215"/>
                </a:lnTo>
                <a:lnTo>
                  <a:pt x="301" y="215"/>
                </a:lnTo>
                <a:lnTo>
                  <a:pt x="298" y="216"/>
                </a:lnTo>
                <a:lnTo>
                  <a:pt x="297" y="216"/>
                </a:lnTo>
                <a:lnTo>
                  <a:pt x="296" y="215"/>
                </a:lnTo>
                <a:lnTo>
                  <a:pt x="295" y="213"/>
                </a:lnTo>
                <a:lnTo>
                  <a:pt x="293" y="212"/>
                </a:lnTo>
                <a:lnTo>
                  <a:pt x="292" y="211"/>
                </a:lnTo>
                <a:lnTo>
                  <a:pt x="292" y="209"/>
                </a:lnTo>
                <a:lnTo>
                  <a:pt x="291" y="208"/>
                </a:lnTo>
                <a:lnTo>
                  <a:pt x="289" y="205"/>
                </a:lnTo>
                <a:lnTo>
                  <a:pt x="288" y="204"/>
                </a:lnTo>
                <a:lnTo>
                  <a:pt x="288" y="203"/>
                </a:lnTo>
                <a:lnTo>
                  <a:pt x="288" y="202"/>
                </a:lnTo>
                <a:lnTo>
                  <a:pt x="287" y="200"/>
                </a:lnTo>
                <a:lnTo>
                  <a:pt x="285" y="199"/>
                </a:lnTo>
                <a:lnTo>
                  <a:pt x="285" y="198"/>
                </a:lnTo>
                <a:lnTo>
                  <a:pt x="284" y="196"/>
                </a:lnTo>
                <a:lnTo>
                  <a:pt x="283" y="195"/>
                </a:lnTo>
                <a:lnTo>
                  <a:pt x="281" y="195"/>
                </a:lnTo>
                <a:lnTo>
                  <a:pt x="279" y="194"/>
                </a:lnTo>
                <a:lnTo>
                  <a:pt x="278" y="194"/>
                </a:lnTo>
                <a:lnTo>
                  <a:pt x="276" y="194"/>
                </a:lnTo>
                <a:lnTo>
                  <a:pt x="275" y="194"/>
                </a:lnTo>
                <a:lnTo>
                  <a:pt x="274" y="192"/>
                </a:lnTo>
                <a:lnTo>
                  <a:pt x="274" y="191"/>
                </a:lnTo>
                <a:lnTo>
                  <a:pt x="272" y="190"/>
                </a:lnTo>
                <a:lnTo>
                  <a:pt x="271" y="188"/>
                </a:lnTo>
                <a:lnTo>
                  <a:pt x="270" y="187"/>
                </a:lnTo>
                <a:lnTo>
                  <a:pt x="268" y="186"/>
                </a:lnTo>
                <a:lnTo>
                  <a:pt x="267" y="185"/>
                </a:lnTo>
                <a:lnTo>
                  <a:pt x="266" y="185"/>
                </a:lnTo>
                <a:lnTo>
                  <a:pt x="266" y="183"/>
                </a:lnTo>
                <a:lnTo>
                  <a:pt x="263" y="183"/>
                </a:lnTo>
                <a:lnTo>
                  <a:pt x="262" y="183"/>
                </a:lnTo>
                <a:lnTo>
                  <a:pt x="259" y="183"/>
                </a:lnTo>
                <a:lnTo>
                  <a:pt x="258" y="183"/>
                </a:lnTo>
                <a:lnTo>
                  <a:pt x="257" y="185"/>
                </a:lnTo>
                <a:lnTo>
                  <a:pt x="255" y="185"/>
                </a:lnTo>
                <a:lnTo>
                  <a:pt x="245" y="187"/>
                </a:lnTo>
                <a:lnTo>
                  <a:pt x="243" y="187"/>
                </a:lnTo>
                <a:lnTo>
                  <a:pt x="242" y="187"/>
                </a:lnTo>
                <a:lnTo>
                  <a:pt x="241" y="187"/>
                </a:lnTo>
                <a:lnTo>
                  <a:pt x="240" y="188"/>
                </a:lnTo>
                <a:lnTo>
                  <a:pt x="238" y="188"/>
                </a:lnTo>
                <a:lnTo>
                  <a:pt x="237" y="188"/>
                </a:lnTo>
                <a:lnTo>
                  <a:pt x="236" y="187"/>
                </a:lnTo>
                <a:lnTo>
                  <a:pt x="234" y="187"/>
                </a:lnTo>
                <a:lnTo>
                  <a:pt x="233" y="186"/>
                </a:lnTo>
                <a:lnTo>
                  <a:pt x="233" y="185"/>
                </a:lnTo>
                <a:lnTo>
                  <a:pt x="232" y="183"/>
                </a:lnTo>
                <a:lnTo>
                  <a:pt x="232" y="182"/>
                </a:lnTo>
                <a:lnTo>
                  <a:pt x="230" y="182"/>
                </a:lnTo>
                <a:lnTo>
                  <a:pt x="229" y="181"/>
                </a:lnTo>
                <a:lnTo>
                  <a:pt x="228" y="181"/>
                </a:lnTo>
                <a:lnTo>
                  <a:pt x="226" y="179"/>
                </a:lnTo>
                <a:lnTo>
                  <a:pt x="225" y="179"/>
                </a:lnTo>
                <a:lnTo>
                  <a:pt x="224" y="179"/>
                </a:lnTo>
                <a:lnTo>
                  <a:pt x="223" y="179"/>
                </a:lnTo>
                <a:lnTo>
                  <a:pt x="223" y="178"/>
                </a:lnTo>
                <a:lnTo>
                  <a:pt x="221" y="177"/>
                </a:lnTo>
                <a:lnTo>
                  <a:pt x="220" y="175"/>
                </a:lnTo>
                <a:lnTo>
                  <a:pt x="216" y="171"/>
                </a:lnTo>
                <a:lnTo>
                  <a:pt x="212" y="166"/>
                </a:lnTo>
                <a:lnTo>
                  <a:pt x="209" y="164"/>
                </a:lnTo>
                <a:lnTo>
                  <a:pt x="206" y="158"/>
                </a:lnTo>
                <a:lnTo>
                  <a:pt x="204" y="156"/>
                </a:lnTo>
                <a:lnTo>
                  <a:pt x="202" y="154"/>
                </a:lnTo>
                <a:lnTo>
                  <a:pt x="198" y="149"/>
                </a:lnTo>
                <a:lnTo>
                  <a:pt x="195" y="145"/>
                </a:lnTo>
                <a:lnTo>
                  <a:pt x="191" y="141"/>
                </a:lnTo>
                <a:lnTo>
                  <a:pt x="186" y="135"/>
                </a:lnTo>
                <a:lnTo>
                  <a:pt x="186" y="133"/>
                </a:lnTo>
                <a:lnTo>
                  <a:pt x="185" y="133"/>
                </a:lnTo>
                <a:lnTo>
                  <a:pt x="185" y="132"/>
                </a:lnTo>
                <a:lnTo>
                  <a:pt x="185" y="131"/>
                </a:lnTo>
                <a:lnTo>
                  <a:pt x="183" y="131"/>
                </a:lnTo>
                <a:lnTo>
                  <a:pt x="183" y="130"/>
                </a:lnTo>
                <a:lnTo>
                  <a:pt x="183" y="128"/>
                </a:lnTo>
                <a:lnTo>
                  <a:pt x="183" y="127"/>
                </a:lnTo>
                <a:lnTo>
                  <a:pt x="185" y="127"/>
                </a:lnTo>
                <a:lnTo>
                  <a:pt x="185" y="126"/>
                </a:lnTo>
                <a:lnTo>
                  <a:pt x="186" y="126"/>
                </a:lnTo>
                <a:lnTo>
                  <a:pt x="187" y="126"/>
                </a:lnTo>
                <a:lnTo>
                  <a:pt x="187" y="124"/>
                </a:lnTo>
                <a:lnTo>
                  <a:pt x="188" y="124"/>
                </a:lnTo>
                <a:lnTo>
                  <a:pt x="188" y="123"/>
                </a:lnTo>
                <a:lnTo>
                  <a:pt x="190" y="123"/>
                </a:lnTo>
                <a:lnTo>
                  <a:pt x="190" y="122"/>
                </a:lnTo>
                <a:lnTo>
                  <a:pt x="191" y="122"/>
                </a:lnTo>
                <a:lnTo>
                  <a:pt x="192" y="122"/>
                </a:lnTo>
                <a:lnTo>
                  <a:pt x="191" y="120"/>
                </a:lnTo>
                <a:lnTo>
                  <a:pt x="191" y="119"/>
                </a:lnTo>
                <a:lnTo>
                  <a:pt x="192" y="119"/>
                </a:lnTo>
                <a:lnTo>
                  <a:pt x="192" y="118"/>
                </a:lnTo>
                <a:lnTo>
                  <a:pt x="192" y="116"/>
                </a:lnTo>
                <a:lnTo>
                  <a:pt x="191" y="116"/>
                </a:lnTo>
                <a:lnTo>
                  <a:pt x="191" y="115"/>
                </a:lnTo>
                <a:lnTo>
                  <a:pt x="191" y="114"/>
                </a:lnTo>
                <a:lnTo>
                  <a:pt x="192" y="113"/>
                </a:lnTo>
                <a:lnTo>
                  <a:pt x="194" y="113"/>
                </a:lnTo>
                <a:lnTo>
                  <a:pt x="195" y="113"/>
                </a:lnTo>
                <a:lnTo>
                  <a:pt x="195" y="111"/>
                </a:lnTo>
                <a:lnTo>
                  <a:pt x="195" y="110"/>
                </a:lnTo>
                <a:lnTo>
                  <a:pt x="196" y="110"/>
                </a:lnTo>
                <a:lnTo>
                  <a:pt x="196" y="109"/>
                </a:lnTo>
                <a:lnTo>
                  <a:pt x="198" y="109"/>
                </a:lnTo>
                <a:lnTo>
                  <a:pt x="199" y="109"/>
                </a:lnTo>
                <a:lnTo>
                  <a:pt x="199" y="107"/>
                </a:lnTo>
                <a:lnTo>
                  <a:pt x="199" y="106"/>
                </a:lnTo>
                <a:lnTo>
                  <a:pt x="199" y="105"/>
                </a:lnTo>
                <a:lnTo>
                  <a:pt x="199" y="103"/>
                </a:lnTo>
                <a:lnTo>
                  <a:pt x="199" y="102"/>
                </a:lnTo>
                <a:lnTo>
                  <a:pt x="199" y="101"/>
                </a:lnTo>
                <a:lnTo>
                  <a:pt x="200" y="101"/>
                </a:lnTo>
                <a:lnTo>
                  <a:pt x="200" y="99"/>
                </a:lnTo>
                <a:lnTo>
                  <a:pt x="199" y="99"/>
                </a:lnTo>
                <a:lnTo>
                  <a:pt x="199" y="98"/>
                </a:lnTo>
                <a:lnTo>
                  <a:pt x="199" y="97"/>
                </a:lnTo>
                <a:lnTo>
                  <a:pt x="200" y="95"/>
                </a:lnTo>
                <a:lnTo>
                  <a:pt x="202" y="95"/>
                </a:lnTo>
                <a:lnTo>
                  <a:pt x="202" y="94"/>
                </a:lnTo>
                <a:lnTo>
                  <a:pt x="203" y="94"/>
                </a:lnTo>
                <a:lnTo>
                  <a:pt x="204" y="94"/>
                </a:lnTo>
                <a:lnTo>
                  <a:pt x="204" y="95"/>
                </a:lnTo>
                <a:lnTo>
                  <a:pt x="206" y="95"/>
                </a:lnTo>
                <a:lnTo>
                  <a:pt x="207" y="95"/>
                </a:lnTo>
                <a:lnTo>
                  <a:pt x="208" y="95"/>
                </a:lnTo>
                <a:lnTo>
                  <a:pt x="208" y="97"/>
                </a:lnTo>
                <a:lnTo>
                  <a:pt x="209" y="97"/>
                </a:lnTo>
                <a:lnTo>
                  <a:pt x="211" y="97"/>
                </a:lnTo>
                <a:lnTo>
                  <a:pt x="212" y="97"/>
                </a:lnTo>
                <a:lnTo>
                  <a:pt x="212" y="98"/>
                </a:lnTo>
                <a:lnTo>
                  <a:pt x="213" y="98"/>
                </a:lnTo>
                <a:lnTo>
                  <a:pt x="215" y="98"/>
                </a:lnTo>
                <a:lnTo>
                  <a:pt x="216" y="98"/>
                </a:lnTo>
                <a:lnTo>
                  <a:pt x="217" y="98"/>
                </a:lnTo>
                <a:lnTo>
                  <a:pt x="217" y="99"/>
                </a:lnTo>
                <a:lnTo>
                  <a:pt x="219" y="99"/>
                </a:lnTo>
                <a:lnTo>
                  <a:pt x="219" y="98"/>
                </a:lnTo>
                <a:lnTo>
                  <a:pt x="220" y="98"/>
                </a:lnTo>
                <a:lnTo>
                  <a:pt x="220" y="99"/>
                </a:lnTo>
                <a:lnTo>
                  <a:pt x="221" y="99"/>
                </a:lnTo>
                <a:lnTo>
                  <a:pt x="223" y="99"/>
                </a:lnTo>
                <a:lnTo>
                  <a:pt x="224" y="99"/>
                </a:lnTo>
                <a:lnTo>
                  <a:pt x="225" y="99"/>
                </a:lnTo>
                <a:lnTo>
                  <a:pt x="226" y="99"/>
                </a:lnTo>
                <a:lnTo>
                  <a:pt x="228" y="99"/>
                </a:lnTo>
                <a:lnTo>
                  <a:pt x="229" y="99"/>
                </a:lnTo>
                <a:lnTo>
                  <a:pt x="229" y="101"/>
                </a:lnTo>
                <a:lnTo>
                  <a:pt x="230" y="101"/>
                </a:lnTo>
                <a:lnTo>
                  <a:pt x="232" y="101"/>
                </a:lnTo>
                <a:lnTo>
                  <a:pt x="233" y="101"/>
                </a:lnTo>
                <a:lnTo>
                  <a:pt x="233" y="99"/>
                </a:lnTo>
                <a:lnTo>
                  <a:pt x="234" y="99"/>
                </a:lnTo>
                <a:lnTo>
                  <a:pt x="236" y="99"/>
                </a:lnTo>
                <a:lnTo>
                  <a:pt x="237" y="99"/>
                </a:lnTo>
                <a:lnTo>
                  <a:pt x="238" y="99"/>
                </a:lnTo>
                <a:lnTo>
                  <a:pt x="238" y="98"/>
                </a:lnTo>
                <a:lnTo>
                  <a:pt x="240" y="98"/>
                </a:lnTo>
                <a:lnTo>
                  <a:pt x="241" y="98"/>
                </a:lnTo>
                <a:lnTo>
                  <a:pt x="242" y="98"/>
                </a:lnTo>
                <a:lnTo>
                  <a:pt x="243" y="98"/>
                </a:lnTo>
                <a:lnTo>
                  <a:pt x="243" y="99"/>
                </a:lnTo>
                <a:lnTo>
                  <a:pt x="245" y="99"/>
                </a:lnTo>
                <a:lnTo>
                  <a:pt x="245" y="101"/>
                </a:lnTo>
                <a:lnTo>
                  <a:pt x="245" y="102"/>
                </a:lnTo>
                <a:lnTo>
                  <a:pt x="246" y="102"/>
                </a:lnTo>
                <a:lnTo>
                  <a:pt x="247" y="103"/>
                </a:lnTo>
                <a:lnTo>
                  <a:pt x="247" y="105"/>
                </a:lnTo>
                <a:lnTo>
                  <a:pt x="249" y="106"/>
                </a:lnTo>
                <a:lnTo>
                  <a:pt x="250" y="107"/>
                </a:lnTo>
                <a:lnTo>
                  <a:pt x="251" y="109"/>
                </a:lnTo>
                <a:lnTo>
                  <a:pt x="251" y="111"/>
                </a:lnTo>
                <a:lnTo>
                  <a:pt x="253" y="113"/>
                </a:lnTo>
                <a:lnTo>
                  <a:pt x="253" y="114"/>
                </a:lnTo>
                <a:lnTo>
                  <a:pt x="254" y="114"/>
                </a:lnTo>
                <a:lnTo>
                  <a:pt x="254" y="115"/>
                </a:lnTo>
                <a:lnTo>
                  <a:pt x="254" y="118"/>
                </a:lnTo>
                <a:lnTo>
                  <a:pt x="255" y="116"/>
                </a:lnTo>
                <a:lnTo>
                  <a:pt x="257" y="116"/>
                </a:lnTo>
                <a:lnTo>
                  <a:pt x="258" y="116"/>
                </a:lnTo>
                <a:lnTo>
                  <a:pt x="259" y="118"/>
                </a:lnTo>
                <a:lnTo>
                  <a:pt x="260" y="118"/>
                </a:lnTo>
                <a:lnTo>
                  <a:pt x="263" y="118"/>
                </a:lnTo>
                <a:lnTo>
                  <a:pt x="264" y="118"/>
                </a:lnTo>
                <a:lnTo>
                  <a:pt x="267" y="119"/>
                </a:lnTo>
                <a:lnTo>
                  <a:pt x="268" y="119"/>
                </a:lnTo>
                <a:lnTo>
                  <a:pt x="271" y="119"/>
                </a:lnTo>
                <a:lnTo>
                  <a:pt x="274" y="119"/>
                </a:lnTo>
                <a:lnTo>
                  <a:pt x="275" y="118"/>
                </a:lnTo>
                <a:lnTo>
                  <a:pt x="276" y="118"/>
                </a:lnTo>
                <a:lnTo>
                  <a:pt x="279" y="118"/>
                </a:lnTo>
                <a:lnTo>
                  <a:pt x="280" y="118"/>
                </a:lnTo>
                <a:lnTo>
                  <a:pt x="281" y="118"/>
                </a:lnTo>
                <a:lnTo>
                  <a:pt x="284" y="118"/>
                </a:lnTo>
                <a:lnTo>
                  <a:pt x="287" y="118"/>
                </a:lnTo>
                <a:lnTo>
                  <a:pt x="289" y="118"/>
                </a:lnTo>
                <a:lnTo>
                  <a:pt x="291" y="118"/>
                </a:lnTo>
                <a:lnTo>
                  <a:pt x="292" y="116"/>
                </a:lnTo>
                <a:lnTo>
                  <a:pt x="295" y="115"/>
                </a:lnTo>
                <a:lnTo>
                  <a:pt x="296" y="113"/>
                </a:lnTo>
                <a:lnTo>
                  <a:pt x="298" y="111"/>
                </a:lnTo>
                <a:lnTo>
                  <a:pt x="300" y="109"/>
                </a:lnTo>
                <a:lnTo>
                  <a:pt x="301" y="106"/>
                </a:lnTo>
                <a:lnTo>
                  <a:pt x="302" y="106"/>
                </a:lnTo>
                <a:lnTo>
                  <a:pt x="302" y="107"/>
                </a:lnTo>
                <a:lnTo>
                  <a:pt x="302" y="109"/>
                </a:lnTo>
                <a:lnTo>
                  <a:pt x="304" y="110"/>
                </a:lnTo>
                <a:lnTo>
                  <a:pt x="305" y="110"/>
                </a:lnTo>
                <a:lnTo>
                  <a:pt x="305" y="109"/>
                </a:lnTo>
                <a:lnTo>
                  <a:pt x="306" y="107"/>
                </a:lnTo>
                <a:lnTo>
                  <a:pt x="308" y="106"/>
                </a:lnTo>
                <a:lnTo>
                  <a:pt x="309" y="106"/>
                </a:lnTo>
                <a:lnTo>
                  <a:pt x="310" y="106"/>
                </a:lnTo>
                <a:lnTo>
                  <a:pt x="313" y="106"/>
                </a:lnTo>
                <a:lnTo>
                  <a:pt x="314" y="106"/>
                </a:lnTo>
                <a:lnTo>
                  <a:pt x="315" y="106"/>
                </a:lnTo>
                <a:lnTo>
                  <a:pt x="318" y="106"/>
                </a:lnTo>
                <a:lnTo>
                  <a:pt x="322" y="106"/>
                </a:lnTo>
                <a:lnTo>
                  <a:pt x="325" y="107"/>
                </a:lnTo>
                <a:lnTo>
                  <a:pt x="327" y="109"/>
                </a:lnTo>
                <a:lnTo>
                  <a:pt x="329" y="109"/>
                </a:lnTo>
                <a:lnTo>
                  <a:pt x="330" y="109"/>
                </a:lnTo>
                <a:lnTo>
                  <a:pt x="331" y="107"/>
                </a:lnTo>
                <a:lnTo>
                  <a:pt x="332" y="106"/>
                </a:lnTo>
                <a:lnTo>
                  <a:pt x="334" y="106"/>
                </a:lnTo>
                <a:lnTo>
                  <a:pt x="335" y="105"/>
                </a:lnTo>
                <a:lnTo>
                  <a:pt x="335" y="103"/>
                </a:lnTo>
                <a:lnTo>
                  <a:pt x="336" y="102"/>
                </a:lnTo>
                <a:lnTo>
                  <a:pt x="338" y="101"/>
                </a:lnTo>
                <a:lnTo>
                  <a:pt x="339" y="99"/>
                </a:lnTo>
                <a:lnTo>
                  <a:pt x="340" y="99"/>
                </a:lnTo>
                <a:lnTo>
                  <a:pt x="343" y="97"/>
                </a:lnTo>
                <a:lnTo>
                  <a:pt x="347" y="95"/>
                </a:lnTo>
                <a:lnTo>
                  <a:pt x="348" y="95"/>
                </a:lnTo>
                <a:lnTo>
                  <a:pt x="350" y="94"/>
                </a:lnTo>
                <a:lnTo>
                  <a:pt x="351" y="94"/>
                </a:lnTo>
                <a:lnTo>
                  <a:pt x="352" y="93"/>
                </a:lnTo>
                <a:lnTo>
                  <a:pt x="355" y="93"/>
                </a:lnTo>
                <a:lnTo>
                  <a:pt x="357" y="92"/>
                </a:lnTo>
                <a:lnTo>
                  <a:pt x="359" y="92"/>
                </a:lnTo>
                <a:lnTo>
                  <a:pt x="361" y="90"/>
                </a:lnTo>
                <a:lnTo>
                  <a:pt x="361" y="89"/>
                </a:lnTo>
                <a:lnTo>
                  <a:pt x="363" y="89"/>
                </a:lnTo>
                <a:lnTo>
                  <a:pt x="363" y="88"/>
                </a:lnTo>
                <a:lnTo>
                  <a:pt x="364" y="86"/>
                </a:lnTo>
                <a:lnTo>
                  <a:pt x="364" y="85"/>
                </a:lnTo>
                <a:lnTo>
                  <a:pt x="365" y="85"/>
                </a:lnTo>
                <a:lnTo>
                  <a:pt x="365" y="84"/>
                </a:lnTo>
                <a:lnTo>
                  <a:pt x="367" y="84"/>
                </a:lnTo>
                <a:lnTo>
                  <a:pt x="367" y="82"/>
                </a:lnTo>
                <a:lnTo>
                  <a:pt x="367" y="81"/>
                </a:lnTo>
                <a:lnTo>
                  <a:pt x="368" y="82"/>
                </a:lnTo>
                <a:lnTo>
                  <a:pt x="368" y="84"/>
                </a:lnTo>
                <a:lnTo>
                  <a:pt x="368" y="85"/>
                </a:lnTo>
                <a:lnTo>
                  <a:pt x="369" y="85"/>
                </a:lnTo>
                <a:lnTo>
                  <a:pt x="370" y="86"/>
                </a:lnTo>
                <a:lnTo>
                  <a:pt x="370" y="88"/>
                </a:lnTo>
                <a:lnTo>
                  <a:pt x="372" y="88"/>
                </a:lnTo>
                <a:lnTo>
                  <a:pt x="373" y="88"/>
                </a:lnTo>
                <a:lnTo>
                  <a:pt x="374" y="88"/>
                </a:lnTo>
                <a:lnTo>
                  <a:pt x="376" y="88"/>
                </a:lnTo>
                <a:lnTo>
                  <a:pt x="376" y="89"/>
                </a:lnTo>
                <a:lnTo>
                  <a:pt x="376" y="90"/>
                </a:lnTo>
                <a:lnTo>
                  <a:pt x="376" y="92"/>
                </a:lnTo>
                <a:lnTo>
                  <a:pt x="377" y="92"/>
                </a:lnTo>
                <a:lnTo>
                  <a:pt x="377" y="93"/>
                </a:lnTo>
                <a:lnTo>
                  <a:pt x="376" y="93"/>
                </a:lnTo>
                <a:lnTo>
                  <a:pt x="376" y="94"/>
                </a:lnTo>
                <a:lnTo>
                  <a:pt x="376" y="95"/>
                </a:lnTo>
                <a:lnTo>
                  <a:pt x="374" y="95"/>
                </a:lnTo>
                <a:lnTo>
                  <a:pt x="374" y="97"/>
                </a:lnTo>
                <a:lnTo>
                  <a:pt x="373" y="98"/>
                </a:lnTo>
                <a:lnTo>
                  <a:pt x="373" y="99"/>
                </a:lnTo>
                <a:lnTo>
                  <a:pt x="372" y="101"/>
                </a:lnTo>
                <a:lnTo>
                  <a:pt x="372" y="102"/>
                </a:lnTo>
                <a:lnTo>
                  <a:pt x="372" y="103"/>
                </a:lnTo>
                <a:lnTo>
                  <a:pt x="372" y="105"/>
                </a:lnTo>
                <a:lnTo>
                  <a:pt x="372" y="106"/>
                </a:lnTo>
                <a:lnTo>
                  <a:pt x="372" y="107"/>
                </a:lnTo>
                <a:lnTo>
                  <a:pt x="372" y="109"/>
                </a:lnTo>
                <a:lnTo>
                  <a:pt x="372" y="110"/>
                </a:lnTo>
                <a:lnTo>
                  <a:pt x="372" y="111"/>
                </a:lnTo>
                <a:lnTo>
                  <a:pt x="372" y="113"/>
                </a:lnTo>
                <a:lnTo>
                  <a:pt x="372" y="114"/>
                </a:lnTo>
                <a:lnTo>
                  <a:pt x="370" y="114"/>
                </a:lnTo>
                <a:lnTo>
                  <a:pt x="370" y="115"/>
                </a:lnTo>
                <a:lnTo>
                  <a:pt x="370" y="116"/>
                </a:lnTo>
                <a:lnTo>
                  <a:pt x="369" y="116"/>
                </a:lnTo>
                <a:lnTo>
                  <a:pt x="369" y="118"/>
                </a:lnTo>
                <a:lnTo>
                  <a:pt x="369" y="119"/>
                </a:lnTo>
                <a:lnTo>
                  <a:pt x="368" y="120"/>
                </a:lnTo>
                <a:lnTo>
                  <a:pt x="368" y="122"/>
                </a:lnTo>
                <a:lnTo>
                  <a:pt x="368" y="123"/>
                </a:lnTo>
                <a:lnTo>
                  <a:pt x="368" y="124"/>
                </a:lnTo>
                <a:lnTo>
                  <a:pt x="368" y="126"/>
                </a:lnTo>
                <a:lnTo>
                  <a:pt x="368" y="127"/>
                </a:lnTo>
                <a:lnTo>
                  <a:pt x="368" y="128"/>
                </a:lnTo>
                <a:lnTo>
                  <a:pt x="368" y="130"/>
                </a:lnTo>
                <a:lnTo>
                  <a:pt x="367" y="131"/>
                </a:lnTo>
                <a:lnTo>
                  <a:pt x="368" y="131"/>
                </a:lnTo>
                <a:lnTo>
                  <a:pt x="368" y="132"/>
                </a:lnTo>
                <a:lnTo>
                  <a:pt x="368" y="133"/>
                </a:lnTo>
                <a:lnTo>
                  <a:pt x="368" y="135"/>
                </a:lnTo>
                <a:lnTo>
                  <a:pt x="368" y="136"/>
                </a:lnTo>
                <a:lnTo>
                  <a:pt x="369" y="137"/>
                </a:lnTo>
                <a:lnTo>
                  <a:pt x="369" y="139"/>
                </a:lnTo>
                <a:lnTo>
                  <a:pt x="369" y="140"/>
                </a:lnTo>
                <a:lnTo>
                  <a:pt x="370" y="140"/>
                </a:lnTo>
                <a:lnTo>
                  <a:pt x="373" y="140"/>
                </a:lnTo>
                <a:lnTo>
                  <a:pt x="374" y="140"/>
                </a:lnTo>
                <a:lnTo>
                  <a:pt x="376" y="140"/>
                </a:lnTo>
                <a:lnTo>
                  <a:pt x="377" y="140"/>
                </a:lnTo>
                <a:lnTo>
                  <a:pt x="378" y="140"/>
                </a:lnTo>
                <a:lnTo>
                  <a:pt x="380" y="140"/>
                </a:lnTo>
                <a:lnTo>
                  <a:pt x="381" y="139"/>
                </a:lnTo>
                <a:lnTo>
                  <a:pt x="382" y="139"/>
                </a:lnTo>
                <a:lnTo>
                  <a:pt x="382" y="140"/>
                </a:lnTo>
                <a:lnTo>
                  <a:pt x="382" y="141"/>
                </a:lnTo>
                <a:lnTo>
                  <a:pt x="381" y="141"/>
                </a:lnTo>
                <a:lnTo>
                  <a:pt x="381" y="143"/>
                </a:lnTo>
                <a:lnTo>
                  <a:pt x="382" y="144"/>
                </a:lnTo>
                <a:lnTo>
                  <a:pt x="384" y="144"/>
                </a:lnTo>
                <a:lnTo>
                  <a:pt x="385" y="144"/>
                </a:lnTo>
                <a:lnTo>
                  <a:pt x="386" y="144"/>
                </a:lnTo>
                <a:lnTo>
                  <a:pt x="387" y="144"/>
                </a:lnTo>
                <a:lnTo>
                  <a:pt x="389" y="145"/>
                </a:lnTo>
                <a:lnTo>
                  <a:pt x="390" y="145"/>
                </a:lnTo>
                <a:lnTo>
                  <a:pt x="391" y="145"/>
                </a:lnTo>
                <a:lnTo>
                  <a:pt x="393" y="147"/>
                </a:lnTo>
                <a:lnTo>
                  <a:pt x="394" y="147"/>
                </a:lnTo>
                <a:lnTo>
                  <a:pt x="397" y="147"/>
                </a:lnTo>
                <a:lnTo>
                  <a:pt x="398" y="145"/>
                </a:lnTo>
                <a:lnTo>
                  <a:pt x="398" y="147"/>
                </a:lnTo>
                <a:lnTo>
                  <a:pt x="399" y="147"/>
                </a:lnTo>
                <a:lnTo>
                  <a:pt x="401" y="145"/>
                </a:lnTo>
                <a:lnTo>
                  <a:pt x="402" y="145"/>
                </a:lnTo>
                <a:lnTo>
                  <a:pt x="402" y="147"/>
                </a:lnTo>
                <a:lnTo>
                  <a:pt x="401" y="148"/>
                </a:lnTo>
                <a:lnTo>
                  <a:pt x="399" y="148"/>
                </a:lnTo>
                <a:lnTo>
                  <a:pt x="399" y="149"/>
                </a:lnTo>
                <a:lnTo>
                  <a:pt x="398" y="149"/>
                </a:lnTo>
                <a:lnTo>
                  <a:pt x="398" y="150"/>
                </a:lnTo>
                <a:lnTo>
                  <a:pt x="397" y="150"/>
                </a:lnTo>
                <a:lnTo>
                  <a:pt x="397" y="152"/>
                </a:lnTo>
                <a:lnTo>
                  <a:pt x="395" y="153"/>
                </a:lnTo>
                <a:lnTo>
                  <a:pt x="395" y="154"/>
                </a:lnTo>
                <a:lnTo>
                  <a:pt x="394" y="156"/>
                </a:lnTo>
                <a:lnTo>
                  <a:pt x="393" y="158"/>
                </a:lnTo>
                <a:lnTo>
                  <a:pt x="393" y="160"/>
                </a:lnTo>
                <a:lnTo>
                  <a:pt x="391" y="161"/>
                </a:lnTo>
                <a:lnTo>
                  <a:pt x="390" y="162"/>
                </a:lnTo>
                <a:lnTo>
                  <a:pt x="390" y="164"/>
                </a:lnTo>
                <a:lnTo>
                  <a:pt x="391" y="164"/>
                </a:lnTo>
                <a:lnTo>
                  <a:pt x="393" y="164"/>
                </a:lnTo>
                <a:lnTo>
                  <a:pt x="394" y="164"/>
                </a:lnTo>
                <a:lnTo>
                  <a:pt x="395" y="165"/>
                </a:lnTo>
                <a:lnTo>
                  <a:pt x="397" y="165"/>
                </a:lnTo>
                <a:lnTo>
                  <a:pt x="398" y="165"/>
                </a:lnTo>
                <a:lnTo>
                  <a:pt x="399" y="165"/>
                </a:lnTo>
                <a:lnTo>
                  <a:pt x="401" y="165"/>
                </a:lnTo>
                <a:lnTo>
                  <a:pt x="402" y="166"/>
                </a:lnTo>
                <a:lnTo>
                  <a:pt x="402" y="167"/>
                </a:lnTo>
                <a:lnTo>
                  <a:pt x="403" y="167"/>
                </a:lnTo>
                <a:lnTo>
                  <a:pt x="403" y="169"/>
                </a:lnTo>
                <a:lnTo>
                  <a:pt x="403" y="170"/>
                </a:lnTo>
                <a:lnTo>
                  <a:pt x="403" y="171"/>
                </a:lnTo>
                <a:lnTo>
                  <a:pt x="404" y="171"/>
                </a:lnTo>
                <a:lnTo>
                  <a:pt x="404" y="173"/>
                </a:lnTo>
                <a:lnTo>
                  <a:pt x="404" y="174"/>
                </a:lnTo>
                <a:lnTo>
                  <a:pt x="406" y="174"/>
                </a:lnTo>
                <a:lnTo>
                  <a:pt x="407" y="174"/>
                </a:lnTo>
                <a:lnTo>
                  <a:pt x="408" y="175"/>
                </a:lnTo>
                <a:lnTo>
                  <a:pt x="410" y="175"/>
                </a:lnTo>
                <a:lnTo>
                  <a:pt x="411" y="174"/>
                </a:lnTo>
                <a:lnTo>
                  <a:pt x="412" y="174"/>
                </a:lnTo>
                <a:lnTo>
                  <a:pt x="414" y="174"/>
                </a:lnTo>
                <a:lnTo>
                  <a:pt x="415" y="174"/>
                </a:lnTo>
                <a:lnTo>
                  <a:pt x="416" y="174"/>
                </a:lnTo>
                <a:lnTo>
                  <a:pt x="418" y="174"/>
                </a:lnTo>
                <a:lnTo>
                  <a:pt x="418" y="175"/>
                </a:lnTo>
                <a:lnTo>
                  <a:pt x="418" y="177"/>
                </a:lnTo>
                <a:lnTo>
                  <a:pt x="416" y="177"/>
                </a:lnTo>
                <a:lnTo>
                  <a:pt x="416" y="178"/>
                </a:lnTo>
                <a:lnTo>
                  <a:pt x="415" y="178"/>
                </a:lnTo>
                <a:lnTo>
                  <a:pt x="415" y="179"/>
                </a:lnTo>
                <a:lnTo>
                  <a:pt x="415" y="181"/>
                </a:lnTo>
                <a:lnTo>
                  <a:pt x="415" y="182"/>
                </a:lnTo>
                <a:lnTo>
                  <a:pt x="416" y="183"/>
                </a:lnTo>
                <a:lnTo>
                  <a:pt x="416" y="185"/>
                </a:lnTo>
                <a:lnTo>
                  <a:pt x="416" y="186"/>
                </a:lnTo>
                <a:lnTo>
                  <a:pt x="416" y="187"/>
                </a:lnTo>
                <a:lnTo>
                  <a:pt x="415" y="187"/>
                </a:lnTo>
                <a:lnTo>
                  <a:pt x="415" y="188"/>
                </a:lnTo>
                <a:lnTo>
                  <a:pt x="414" y="188"/>
                </a:lnTo>
                <a:lnTo>
                  <a:pt x="414" y="190"/>
                </a:lnTo>
                <a:lnTo>
                  <a:pt x="414" y="191"/>
                </a:lnTo>
                <a:lnTo>
                  <a:pt x="412" y="192"/>
                </a:lnTo>
                <a:lnTo>
                  <a:pt x="414" y="194"/>
                </a:lnTo>
                <a:lnTo>
                  <a:pt x="414" y="195"/>
                </a:lnTo>
                <a:lnTo>
                  <a:pt x="414" y="198"/>
                </a:lnTo>
                <a:lnTo>
                  <a:pt x="415" y="198"/>
                </a:lnTo>
                <a:lnTo>
                  <a:pt x="416" y="199"/>
                </a:lnTo>
                <a:lnTo>
                  <a:pt x="418" y="199"/>
                </a:lnTo>
                <a:lnTo>
                  <a:pt x="419" y="199"/>
                </a:lnTo>
                <a:lnTo>
                  <a:pt x="420" y="199"/>
                </a:lnTo>
                <a:lnTo>
                  <a:pt x="422" y="199"/>
                </a:lnTo>
                <a:lnTo>
                  <a:pt x="422" y="198"/>
                </a:lnTo>
                <a:lnTo>
                  <a:pt x="423" y="196"/>
                </a:lnTo>
                <a:lnTo>
                  <a:pt x="424" y="195"/>
                </a:lnTo>
                <a:lnTo>
                  <a:pt x="424" y="194"/>
                </a:lnTo>
                <a:lnTo>
                  <a:pt x="425" y="194"/>
                </a:lnTo>
                <a:lnTo>
                  <a:pt x="425" y="192"/>
                </a:lnTo>
                <a:lnTo>
                  <a:pt x="427" y="191"/>
                </a:lnTo>
                <a:lnTo>
                  <a:pt x="427" y="188"/>
                </a:lnTo>
                <a:lnTo>
                  <a:pt x="428" y="187"/>
                </a:lnTo>
                <a:lnTo>
                  <a:pt x="428" y="186"/>
                </a:lnTo>
                <a:lnTo>
                  <a:pt x="429" y="186"/>
                </a:lnTo>
                <a:lnTo>
                  <a:pt x="431" y="185"/>
                </a:lnTo>
                <a:lnTo>
                  <a:pt x="432" y="185"/>
                </a:lnTo>
                <a:lnTo>
                  <a:pt x="433" y="185"/>
                </a:lnTo>
                <a:lnTo>
                  <a:pt x="435" y="183"/>
                </a:lnTo>
                <a:lnTo>
                  <a:pt x="436" y="182"/>
                </a:lnTo>
                <a:lnTo>
                  <a:pt x="437" y="181"/>
                </a:lnTo>
                <a:lnTo>
                  <a:pt x="439" y="181"/>
                </a:lnTo>
                <a:lnTo>
                  <a:pt x="439" y="179"/>
                </a:lnTo>
                <a:lnTo>
                  <a:pt x="440" y="179"/>
                </a:lnTo>
                <a:lnTo>
                  <a:pt x="441" y="179"/>
                </a:lnTo>
                <a:lnTo>
                  <a:pt x="442" y="179"/>
                </a:lnTo>
                <a:lnTo>
                  <a:pt x="444" y="179"/>
                </a:lnTo>
                <a:lnTo>
                  <a:pt x="445" y="181"/>
                </a:lnTo>
                <a:lnTo>
                  <a:pt x="446" y="181"/>
                </a:lnTo>
                <a:lnTo>
                  <a:pt x="448" y="181"/>
                </a:lnTo>
                <a:lnTo>
                  <a:pt x="449" y="179"/>
                </a:lnTo>
                <a:lnTo>
                  <a:pt x="452" y="179"/>
                </a:lnTo>
                <a:lnTo>
                  <a:pt x="453" y="179"/>
                </a:lnTo>
                <a:lnTo>
                  <a:pt x="454" y="179"/>
                </a:lnTo>
                <a:lnTo>
                  <a:pt x="456" y="179"/>
                </a:lnTo>
                <a:lnTo>
                  <a:pt x="457" y="179"/>
                </a:lnTo>
                <a:lnTo>
                  <a:pt x="458" y="179"/>
                </a:lnTo>
                <a:lnTo>
                  <a:pt x="459" y="178"/>
                </a:lnTo>
                <a:lnTo>
                  <a:pt x="459" y="177"/>
                </a:lnTo>
                <a:lnTo>
                  <a:pt x="461" y="177"/>
                </a:lnTo>
                <a:lnTo>
                  <a:pt x="461" y="175"/>
                </a:lnTo>
                <a:lnTo>
                  <a:pt x="462" y="175"/>
                </a:lnTo>
                <a:lnTo>
                  <a:pt x="463" y="175"/>
                </a:lnTo>
                <a:lnTo>
                  <a:pt x="466" y="175"/>
                </a:lnTo>
                <a:lnTo>
                  <a:pt x="466" y="174"/>
                </a:lnTo>
                <a:lnTo>
                  <a:pt x="467" y="174"/>
                </a:lnTo>
                <a:lnTo>
                  <a:pt x="469" y="174"/>
                </a:lnTo>
                <a:lnTo>
                  <a:pt x="471" y="174"/>
                </a:lnTo>
                <a:lnTo>
                  <a:pt x="473" y="174"/>
                </a:lnTo>
                <a:lnTo>
                  <a:pt x="474" y="174"/>
                </a:lnTo>
                <a:lnTo>
                  <a:pt x="478" y="174"/>
                </a:lnTo>
                <a:lnTo>
                  <a:pt x="478" y="173"/>
                </a:lnTo>
                <a:lnTo>
                  <a:pt x="478" y="171"/>
                </a:lnTo>
                <a:lnTo>
                  <a:pt x="479" y="170"/>
                </a:lnTo>
                <a:lnTo>
                  <a:pt x="480" y="170"/>
                </a:lnTo>
                <a:lnTo>
                  <a:pt x="480" y="169"/>
                </a:lnTo>
                <a:lnTo>
                  <a:pt x="482" y="169"/>
                </a:lnTo>
                <a:lnTo>
                  <a:pt x="483" y="169"/>
                </a:lnTo>
                <a:lnTo>
                  <a:pt x="484" y="169"/>
                </a:lnTo>
                <a:lnTo>
                  <a:pt x="486" y="169"/>
                </a:lnTo>
                <a:lnTo>
                  <a:pt x="487" y="169"/>
                </a:lnTo>
                <a:lnTo>
                  <a:pt x="488" y="169"/>
                </a:lnTo>
                <a:lnTo>
                  <a:pt x="488" y="167"/>
                </a:lnTo>
                <a:lnTo>
                  <a:pt x="488" y="166"/>
                </a:lnTo>
                <a:lnTo>
                  <a:pt x="490" y="165"/>
                </a:lnTo>
                <a:lnTo>
                  <a:pt x="490" y="164"/>
                </a:lnTo>
                <a:lnTo>
                  <a:pt x="491" y="164"/>
                </a:lnTo>
                <a:lnTo>
                  <a:pt x="491" y="162"/>
                </a:lnTo>
                <a:lnTo>
                  <a:pt x="492" y="162"/>
                </a:lnTo>
                <a:lnTo>
                  <a:pt x="492" y="161"/>
                </a:lnTo>
                <a:lnTo>
                  <a:pt x="494" y="160"/>
                </a:lnTo>
                <a:lnTo>
                  <a:pt x="495" y="160"/>
                </a:lnTo>
                <a:lnTo>
                  <a:pt x="495" y="158"/>
                </a:lnTo>
                <a:lnTo>
                  <a:pt x="496" y="158"/>
                </a:lnTo>
                <a:lnTo>
                  <a:pt x="497" y="157"/>
                </a:lnTo>
                <a:lnTo>
                  <a:pt x="499" y="157"/>
                </a:lnTo>
                <a:lnTo>
                  <a:pt x="499" y="156"/>
                </a:lnTo>
                <a:lnTo>
                  <a:pt x="499" y="154"/>
                </a:lnTo>
                <a:lnTo>
                  <a:pt x="500" y="154"/>
                </a:lnTo>
                <a:lnTo>
                  <a:pt x="500" y="153"/>
                </a:lnTo>
                <a:lnTo>
                  <a:pt x="501" y="153"/>
                </a:lnTo>
                <a:lnTo>
                  <a:pt x="501" y="152"/>
                </a:lnTo>
                <a:lnTo>
                  <a:pt x="503" y="150"/>
                </a:lnTo>
                <a:lnTo>
                  <a:pt x="503" y="149"/>
                </a:lnTo>
                <a:lnTo>
                  <a:pt x="504" y="148"/>
                </a:lnTo>
                <a:lnTo>
                  <a:pt x="505" y="147"/>
                </a:lnTo>
                <a:lnTo>
                  <a:pt x="505" y="145"/>
                </a:lnTo>
                <a:lnTo>
                  <a:pt x="507" y="144"/>
                </a:lnTo>
                <a:lnTo>
                  <a:pt x="507" y="143"/>
                </a:lnTo>
                <a:lnTo>
                  <a:pt x="507" y="141"/>
                </a:lnTo>
                <a:lnTo>
                  <a:pt x="508" y="140"/>
                </a:lnTo>
                <a:lnTo>
                  <a:pt x="509" y="140"/>
                </a:lnTo>
                <a:lnTo>
                  <a:pt x="511" y="139"/>
                </a:lnTo>
                <a:lnTo>
                  <a:pt x="511" y="137"/>
                </a:lnTo>
                <a:lnTo>
                  <a:pt x="512" y="137"/>
                </a:lnTo>
                <a:lnTo>
                  <a:pt x="512" y="136"/>
                </a:lnTo>
                <a:lnTo>
                  <a:pt x="512" y="135"/>
                </a:lnTo>
                <a:lnTo>
                  <a:pt x="513" y="135"/>
                </a:lnTo>
                <a:lnTo>
                  <a:pt x="513" y="133"/>
                </a:lnTo>
                <a:lnTo>
                  <a:pt x="514" y="133"/>
                </a:lnTo>
                <a:lnTo>
                  <a:pt x="516" y="133"/>
                </a:lnTo>
                <a:lnTo>
                  <a:pt x="514" y="132"/>
                </a:lnTo>
                <a:lnTo>
                  <a:pt x="516" y="132"/>
                </a:lnTo>
                <a:lnTo>
                  <a:pt x="516" y="131"/>
                </a:lnTo>
                <a:lnTo>
                  <a:pt x="517" y="131"/>
                </a:lnTo>
                <a:lnTo>
                  <a:pt x="518" y="131"/>
                </a:lnTo>
                <a:lnTo>
                  <a:pt x="520" y="130"/>
                </a:lnTo>
                <a:lnTo>
                  <a:pt x="521" y="130"/>
                </a:lnTo>
                <a:lnTo>
                  <a:pt x="522" y="130"/>
                </a:lnTo>
                <a:lnTo>
                  <a:pt x="524" y="130"/>
                </a:lnTo>
                <a:lnTo>
                  <a:pt x="525" y="130"/>
                </a:lnTo>
                <a:lnTo>
                  <a:pt x="526" y="130"/>
                </a:lnTo>
                <a:lnTo>
                  <a:pt x="526" y="131"/>
                </a:lnTo>
                <a:lnTo>
                  <a:pt x="528" y="131"/>
                </a:lnTo>
                <a:lnTo>
                  <a:pt x="529" y="131"/>
                </a:lnTo>
                <a:lnTo>
                  <a:pt x="530" y="131"/>
                </a:lnTo>
                <a:lnTo>
                  <a:pt x="531" y="131"/>
                </a:lnTo>
                <a:lnTo>
                  <a:pt x="531" y="132"/>
                </a:lnTo>
                <a:lnTo>
                  <a:pt x="533" y="132"/>
                </a:lnTo>
                <a:lnTo>
                  <a:pt x="534" y="133"/>
                </a:lnTo>
                <a:lnTo>
                  <a:pt x="535" y="133"/>
                </a:lnTo>
                <a:lnTo>
                  <a:pt x="537" y="135"/>
                </a:lnTo>
                <a:lnTo>
                  <a:pt x="538" y="135"/>
                </a:lnTo>
                <a:lnTo>
                  <a:pt x="539" y="135"/>
                </a:lnTo>
                <a:lnTo>
                  <a:pt x="541" y="133"/>
                </a:lnTo>
                <a:lnTo>
                  <a:pt x="542" y="133"/>
                </a:lnTo>
                <a:lnTo>
                  <a:pt x="543" y="133"/>
                </a:lnTo>
                <a:lnTo>
                  <a:pt x="545" y="133"/>
                </a:lnTo>
                <a:lnTo>
                  <a:pt x="546" y="133"/>
                </a:lnTo>
                <a:lnTo>
                  <a:pt x="545" y="132"/>
                </a:lnTo>
                <a:lnTo>
                  <a:pt x="546" y="131"/>
                </a:lnTo>
                <a:lnTo>
                  <a:pt x="547" y="130"/>
                </a:lnTo>
                <a:lnTo>
                  <a:pt x="547" y="128"/>
                </a:lnTo>
                <a:lnTo>
                  <a:pt x="546" y="126"/>
                </a:lnTo>
                <a:lnTo>
                  <a:pt x="546" y="124"/>
                </a:lnTo>
                <a:lnTo>
                  <a:pt x="545" y="124"/>
                </a:lnTo>
                <a:lnTo>
                  <a:pt x="545" y="123"/>
                </a:lnTo>
                <a:lnTo>
                  <a:pt x="543" y="122"/>
                </a:lnTo>
                <a:lnTo>
                  <a:pt x="541" y="119"/>
                </a:lnTo>
                <a:lnTo>
                  <a:pt x="541" y="118"/>
                </a:lnTo>
                <a:lnTo>
                  <a:pt x="541" y="116"/>
                </a:lnTo>
                <a:lnTo>
                  <a:pt x="541" y="115"/>
                </a:lnTo>
                <a:lnTo>
                  <a:pt x="541" y="114"/>
                </a:lnTo>
                <a:lnTo>
                  <a:pt x="542" y="111"/>
                </a:lnTo>
                <a:lnTo>
                  <a:pt x="542" y="110"/>
                </a:lnTo>
                <a:lnTo>
                  <a:pt x="543" y="109"/>
                </a:lnTo>
                <a:lnTo>
                  <a:pt x="545" y="106"/>
                </a:lnTo>
                <a:lnTo>
                  <a:pt x="546" y="105"/>
                </a:lnTo>
                <a:lnTo>
                  <a:pt x="545" y="105"/>
                </a:lnTo>
                <a:lnTo>
                  <a:pt x="545" y="103"/>
                </a:lnTo>
                <a:lnTo>
                  <a:pt x="546" y="102"/>
                </a:lnTo>
                <a:lnTo>
                  <a:pt x="547" y="102"/>
                </a:lnTo>
                <a:lnTo>
                  <a:pt x="548" y="102"/>
                </a:lnTo>
                <a:lnTo>
                  <a:pt x="548" y="101"/>
                </a:lnTo>
                <a:lnTo>
                  <a:pt x="550" y="101"/>
                </a:lnTo>
                <a:lnTo>
                  <a:pt x="550" y="99"/>
                </a:lnTo>
                <a:lnTo>
                  <a:pt x="551" y="99"/>
                </a:lnTo>
                <a:lnTo>
                  <a:pt x="552" y="99"/>
                </a:lnTo>
                <a:lnTo>
                  <a:pt x="552" y="98"/>
                </a:lnTo>
                <a:lnTo>
                  <a:pt x="554" y="98"/>
                </a:lnTo>
                <a:lnTo>
                  <a:pt x="556" y="95"/>
                </a:lnTo>
                <a:lnTo>
                  <a:pt x="562" y="88"/>
                </a:lnTo>
                <a:lnTo>
                  <a:pt x="563" y="88"/>
                </a:lnTo>
                <a:lnTo>
                  <a:pt x="563" y="86"/>
                </a:lnTo>
                <a:lnTo>
                  <a:pt x="564" y="86"/>
                </a:lnTo>
                <a:lnTo>
                  <a:pt x="564" y="85"/>
                </a:lnTo>
                <a:lnTo>
                  <a:pt x="566" y="84"/>
                </a:lnTo>
                <a:lnTo>
                  <a:pt x="567" y="84"/>
                </a:lnTo>
                <a:lnTo>
                  <a:pt x="562" y="72"/>
                </a:lnTo>
                <a:lnTo>
                  <a:pt x="575" y="72"/>
                </a:lnTo>
                <a:lnTo>
                  <a:pt x="577" y="77"/>
                </a:lnTo>
                <a:lnTo>
                  <a:pt x="579" y="76"/>
                </a:lnTo>
                <a:lnTo>
                  <a:pt x="579" y="75"/>
                </a:lnTo>
                <a:lnTo>
                  <a:pt x="579" y="73"/>
                </a:lnTo>
                <a:lnTo>
                  <a:pt x="580" y="72"/>
                </a:lnTo>
                <a:lnTo>
                  <a:pt x="580" y="71"/>
                </a:lnTo>
                <a:lnTo>
                  <a:pt x="581" y="69"/>
                </a:lnTo>
                <a:lnTo>
                  <a:pt x="581" y="68"/>
                </a:lnTo>
                <a:lnTo>
                  <a:pt x="583" y="67"/>
                </a:lnTo>
                <a:lnTo>
                  <a:pt x="583" y="65"/>
                </a:lnTo>
                <a:lnTo>
                  <a:pt x="583" y="64"/>
                </a:lnTo>
                <a:lnTo>
                  <a:pt x="584" y="63"/>
                </a:lnTo>
                <a:lnTo>
                  <a:pt x="585" y="61"/>
                </a:lnTo>
                <a:lnTo>
                  <a:pt x="584" y="60"/>
                </a:lnTo>
                <a:lnTo>
                  <a:pt x="584" y="59"/>
                </a:lnTo>
                <a:lnTo>
                  <a:pt x="585" y="58"/>
                </a:lnTo>
                <a:lnTo>
                  <a:pt x="586" y="58"/>
                </a:lnTo>
                <a:lnTo>
                  <a:pt x="586" y="56"/>
                </a:lnTo>
                <a:lnTo>
                  <a:pt x="588" y="56"/>
                </a:lnTo>
                <a:lnTo>
                  <a:pt x="588" y="55"/>
                </a:lnTo>
                <a:lnTo>
                  <a:pt x="588" y="54"/>
                </a:lnTo>
                <a:lnTo>
                  <a:pt x="589" y="50"/>
                </a:lnTo>
                <a:lnTo>
                  <a:pt x="590" y="48"/>
                </a:lnTo>
                <a:lnTo>
                  <a:pt x="592" y="48"/>
                </a:lnTo>
                <a:lnTo>
                  <a:pt x="593" y="48"/>
                </a:lnTo>
                <a:lnTo>
                  <a:pt x="593" y="47"/>
                </a:lnTo>
                <a:lnTo>
                  <a:pt x="594" y="47"/>
                </a:lnTo>
                <a:lnTo>
                  <a:pt x="594" y="46"/>
                </a:lnTo>
                <a:lnTo>
                  <a:pt x="596" y="44"/>
                </a:lnTo>
                <a:lnTo>
                  <a:pt x="596" y="43"/>
                </a:lnTo>
                <a:lnTo>
                  <a:pt x="597" y="43"/>
                </a:lnTo>
                <a:lnTo>
                  <a:pt x="598" y="42"/>
                </a:lnTo>
                <a:lnTo>
                  <a:pt x="598" y="41"/>
                </a:lnTo>
                <a:lnTo>
                  <a:pt x="600" y="39"/>
                </a:lnTo>
                <a:lnTo>
                  <a:pt x="600" y="38"/>
                </a:lnTo>
                <a:lnTo>
                  <a:pt x="601" y="37"/>
                </a:lnTo>
                <a:lnTo>
                  <a:pt x="601" y="33"/>
                </a:lnTo>
                <a:lnTo>
                  <a:pt x="600" y="31"/>
                </a:lnTo>
                <a:lnTo>
                  <a:pt x="600" y="30"/>
                </a:lnTo>
                <a:lnTo>
                  <a:pt x="601" y="30"/>
                </a:lnTo>
                <a:lnTo>
                  <a:pt x="602" y="30"/>
                </a:lnTo>
                <a:lnTo>
                  <a:pt x="603" y="30"/>
                </a:lnTo>
                <a:lnTo>
                  <a:pt x="605" y="30"/>
                </a:lnTo>
                <a:lnTo>
                  <a:pt x="605" y="29"/>
                </a:lnTo>
                <a:lnTo>
                  <a:pt x="606" y="29"/>
                </a:lnTo>
                <a:lnTo>
                  <a:pt x="607" y="27"/>
                </a:lnTo>
                <a:lnTo>
                  <a:pt x="607" y="26"/>
                </a:lnTo>
                <a:lnTo>
                  <a:pt x="609" y="26"/>
                </a:lnTo>
                <a:lnTo>
                  <a:pt x="610" y="25"/>
                </a:lnTo>
                <a:lnTo>
                  <a:pt x="611" y="23"/>
                </a:lnTo>
                <a:lnTo>
                  <a:pt x="613" y="23"/>
                </a:lnTo>
                <a:lnTo>
                  <a:pt x="614" y="22"/>
                </a:lnTo>
                <a:lnTo>
                  <a:pt x="615" y="22"/>
                </a:lnTo>
                <a:lnTo>
                  <a:pt x="617" y="22"/>
                </a:lnTo>
                <a:lnTo>
                  <a:pt x="617" y="21"/>
                </a:lnTo>
                <a:lnTo>
                  <a:pt x="618" y="21"/>
                </a:lnTo>
                <a:lnTo>
                  <a:pt x="618" y="20"/>
                </a:lnTo>
                <a:lnTo>
                  <a:pt x="618" y="18"/>
                </a:lnTo>
                <a:lnTo>
                  <a:pt x="619" y="18"/>
                </a:lnTo>
                <a:lnTo>
                  <a:pt x="619" y="17"/>
                </a:lnTo>
                <a:lnTo>
                  <a:pt x="620" y="17"/>
                </a:lnTo>
                <a:lnTo>
                  <a:pt x="620" y="16"/>
                </a:lnTo>
                <a:lnTo>
                  <a:pt x="622" y="14"/>
                </a:lnTo>
                <a:lnTo>
                  <a:pt x="623" y="14"/>
                </a:lnTo>
                <a:lnTo>
                  <a:pt x="624" y="14"/>
                </a:lnTo>
                <a:lnTo>
                  <a:pt x="626" y="13"/>
                </a:lnTo>
                <a:lnTo>
                  <a:pt x="627" y="13"/>
                </a:lnTo>
                <a:lnTo>
                  <a:pt x="628" y="13"/>
                </a:lnTo>
                <a:lnTo>
                  <a:pt x="628" y="12"/>
                </a:lnTo>
                <a:lnTo>
                  <a:pt x="630" y="12"/>
                </a:lnTo>
                <a:lnTo>
                  <a:pt x="631" y="10"/>
                </a:lnTo>
                <a:lnTo>
                  <a:pt x="631" y="12"/>
                </a:lnTo>
                <a:lnTo>
                  <a:pt x="632" y="12"/>
                </a:lnTo>
                <a:lnTo>
                  <a:pt x="634" y="12"/>
                </a:lnTo>
                <a:lnTo>
                  <a:pt x="638" y="12"/>
                </a:lnTo>
                <a:lnTo>
                  <a:pt x="639" y="13"/>
                </a:lnTo>
                <a:lnTo>
                  <a:pt x="640" y="13"/>
                </a:lnTo>
                <a:lnTo>
                  <a:pt x="640" y="12"/>
                </a:lnTo>
                <a:lnTo>
                  <a:pt x="640" y="10"/>
                </a:lnTo>
                <a:lnTo>
                  <a:pt x="641" y="10"/>
                </a:lnTo>
                <a:lnTo>
                  <a:pt x="641" y="9"/>
                </a:lnTo>
                <a:lnTo>
                  <a:pt x="643" y="9"/>
                </a:lnTo>
                <a:lnTo>
                  <a:pt x="644" y="9"/>
                </a:lnTo>
                <a:lnTo>
                  <a:pt x="645" y="9"/>
                </a:lnTo>
                <a:lnTo>
                  <a:pt x="647" y="9"/>
                </a:lnTo>
                <a:lnTo>
                  <a:pt x="648" y="9"/>
                </a:lnTo>
                <a:lnTo>
                  <a:pt x="649" y="9"/>
                </a:lnTo>
                <a:lnTo>
                  <a:pt x="649" y="8"/>
                </a:lnTo>
                <a:lnTo>
                  <a:pt x="649" y="6"/>
                </a:lnTo>
                <a:lnTo>
                  <a:pt x="651" y="6"/>
                </a:lnTo>
                <a:lnTo>
                  <a:pt x="651" y="5"/>
                </a:lnTo>
                <a:lnTo>
                  <a:pt x="652" y="5"/>
                </a:lnTo>
                <a:lnTo>
                  <a:pt x="652" y="4"/>
                </a:lnTo>
                <a:lnTo>
                  <a:pt x="653" y="4"/>
                </a:lnTo>
                <a:lnTo>
                  <a:pt x="655" y="3"/>
                </a:lnTo>
                <a:lnTo>
                  <a:pt x="656" y="3"/>
                </a:lnTo>
                <a:lnTo>
                  <a:pt x="656" y="4"/>
                </a:lnTo>
                <a:lnTo>
                  <a:pt x="656" y="3"/>
                </a:lnTo>
                <a:lnTo>
                  <a:pt x="657" y="3"/>
                </a:lnTo>
                <a:lnTo>
                  <a:pt x="658" y="3"/>
                </a:lnTo>
                <a:lnTo>
                  <a:pt x="658" y="1"/>
                </a:lnTo>
                <a:lnTo>
                  <a:pt x="660" y="1"/>
                </a:lnTo>
                <a:lnTo>
                  <a:pt x="661" y="1"/>
                </a:lnTo>
                <a:lnTo>
                  <a:pt x="662" y="1"/>
                </a:lnTo>
                <a:lnTo>
                  <a:pt x="664" y="1"/>
                </a:lnTo>
                <a:lnTo>
                  <a:pt x="665" y="1"/>
                </a:lnTo>
                <a:lnTo>
                  <a:pt x="666" y="1"/>
                </a:lnTo>
                <a:lnTo>
                  <a:pt x="668" y="0"/>
                </a:lnTo>
                <a:lnTo>
                  <a:pt x="669" y="0"/>
                </a:lnTo>
                <a:lnTo>
                  <a:pt x="670" y="0"/>
                </a:lnTo>
                <a:lnTo>
                  <a:pt x="672" y="0"/>
                </a:lnTo>
                <a:lnTo>
                  <a:pt x="673" y="0"/>
                </a:lnTo>
                <a:lnTo>
                  <a:pt x="673" y="1"/>
                </a:lnTo>
                <a:lnTo>
                  <a:pt x="674" y="1"/>
                </a:lnTo>
                <a:lnTo>
                  <a:pt x="675" y="1"/>
                </a:lnTo>
                <a:lnTo>
                  <a:pt x="674" y="1"/>
                </a:lnTo>
                <a:lnTo>
                  <a:pt x="674" y="3"/>
                </a:lnTo>
                <a:lnTo>
                  <a:pt x="674" y="4"/>
                </a:lnTo>
                <a:lnTo>
                  <a:pt x="674" y="5"/>
                </a:lnTo>
                <a:lnTo>
                  <a:pt x="673" y="5"/>
                </a:lnTo>
                <a:lnTo>
                  <a:pt x="672" y="5"/>
                </a:lnTo>
                <a:lnTo>
                  <a:pt x="670" y="6"/>
                </a:lnTo>
                <a:lnTo>
                  <a:pt x="670" y="8"/>
                </a:lnTo>
                <a:lnTo>
                  <a:pt x="670" y="9"/>
                </a:lnTo>
                <a:lnTo>
                  <a:pt x="672" y="10"/>
                </a:lnTo>
                <a:lnTo>
                  <a:pt x="672" y="12"/>
                </a:lnTo>
                <a:lnTo>
                  <a:pt x="673" y="12"/>
                </a:lnTo>
                <a:lnTo>
                  <a:pt x="673" y="13"/>
                </a:lnTo>
                <a:lnTo>
                  <a:pt x="673" y="14"/>
                </a:lnTo>
                <a:lnTo>
                  <a:pt x="673" y="16"/>
                </a:lnTo>
                <a:lnTo>
                  <a:pt x="673" y="17"/>
                </a:lnTo>
                <a:lnTo>
                  <a:pt x="672" y="17"/>
                </a:lnTo>
                <a:lnTo>
                  <a:pt x="672" y="18"/>
                </a:lnTo>
                <a:lnTo>
                  <a:pt x="672" y="20"/>
                </a:lnTo>
                <a:lnTo>
                  <a:pt x="673" y="21"/>
                </a:lnTo>
                <a:lnTo>
                  <a:pt x="673" y="22"/>
                </a:lnTo>
                <a:lnTo>
                  <a:pt x="673" y="23"/>
                </a:lnTo>
                <a:lnTo>
                  <a:pt x="673" y="25"/>
                </a:lnTo>
                <a:lnTo>
                  <a:pt x="672" y="26"/>
                </a:lnTo>
                <a:lnTo>
                  <a:pt x="673" y="27"/>
                </a:lnTo>
                <a:lnTo>
                  <a:pt x="674" y="29"/>
                </a:lnTo>
                <a:lnTo>
                  <a:pt x="675" y="29"/>
                </a:lnTo>
                <a:lnTo>
                  <a:pt x="677" y="29"/>
                </a:lnTo>
                <a:lnTo>
                  <a:pt x="677" y="30"/>
                </a:lnTo>
                <a:lnTo>
                  <a:pt x="678" y="30"/>
                </a:lnTo>
                <a:lnTo>
                  <a:pt x="679" y="30"/>
                </a:lnTo>
                <a:lnTo>
                  <a:pt x="681" y="31"/>
                </a:lnTo>
                <a:lnTo>
                  <a:pt x="681" y="33"/>
                </a:lnTo>
                <a:lnTo>
                  <a:pt x="681" y="34"/>
                </a:lnTo>
                <a:lnTo>
                  <a:pt x="681" y="35"/>
                </a:lnTo>
                <a:lnTo>
                  <a:pt x="682" y="35"/>
                </a:lnTo>
                <a:lnTo>
                  <a:pt x="682" y="37"/>
                </a:lnTo>
                <a:lnTo>
                  <a:pt x="683" y="37"/>
                </a:lnTo>
                <a:lnTo>
                  <a:pt x="683" y="38"/>
                </a:lnTo>
                <a:lnTo>
                  <a:pt x="683" y="39"/>
                </a:lnTo>
                <a:lnTo>
                  <a:pt x="683" y="41"/>
                </a:lnTo>
                <a:lnTo>
                  <a:pt x="683" y="42"/>
                </a:lnTo>
                <a:lnTo>
                  <a:pt x="685" y="42"/>
                </a:lnTo>
                <a:lnTo>
                  <a:pt x="683" y="42"/>
                </a:lnTo>
                <a:lnTo>
                  <a:pt x="683" y="43"/>
                </a:lnTo>
                <a:lnTo>
                  <a:pt x="683" y="46"/>
                </a:lnTo>
                <a:lnTo>
                  <a:pt x="683" y="47"/>
                </a:lnTo>
                <a:lnTo>
                  <a:pt x="683" y="48"/>
                </a:lnTo>
                <a:lnTo>
                  <a:pt x="685" y="50"/>
                </a:lnTo>
                <a:lnTo>
                  <a:pt x="685" y="51"/>
                </a:lnTo>
                <a:lnTo>
                  <a:pt x="686" y="52"/>
                </a:lnTo>
                <a:lnTo>
                  <a:pt x="687" y="52"/>
                </a:lnTo>
                <a:lnTo>
                  <a:pt x="689" y="52"/>
                </a:lnTo>
                <a:lnTo>
                  <a:pt x="689" y="54"/>
                </a:lnTo>
                <a:lnTo>
                  <a:pt x="690" y="54"/>
                </a:lnTo>
                <a:lnTo>
                  <a:pt x="691" y="55"/>
                </a:lnTo>
                <a:lnTo>
                  <a:pt x="692" y="55"/>
                </a:lnTo>
                <a:lnTo>
                  <a:pt x="692" y="56"/>
                </a:lnTo>
                <a:lnTo>
                  <a:pt x="694" y="56"/>
                </a:lnTo>
                <a:lnTo>
                  <a:pt x="694" y="58"/>
                </a:lnTo>
                <a:lnTo>
                  <a:pt x="695" y="58"/>
                </a:lnTo>
                <a:lnTo>
                  <a:pt x="696" y="58"/>
                </a:lnTo>
                <a:lnTo>
                  <a:pt x="696" y="59"/>
                </a:lnTo>
                <a:lnTo>
                  <a:pt x="698" y="59"/>
                </a:lnTo>
                <a:lnTo>
                  <a:pt x="698" y="60"/>
                </a:lnTo>
                <a:lnTo>
                  <a:pt x="700" y="63"/>
                </a:lnTo>
                <a:lnTo>
                  <a:pt x="702" y="63"/>
                </a:lnTo>
                <a:lnTo>
                  <a:pt x="703" y="63"/>
                </a:lnTo>
                <a:lnTo>
                  <a:pt x="703" y="61"/>
                </a:lnTo>
                <a:lnTo>
                  <a:pt x="704" y="61"/>
                </a:lnTo>
                <a:lnTo>
                  <a:pt x="706" y="61"/>
                </a:lnTo>
                <a:lnTo>
                  <a:pt x="706" y="60"/>
                </a:lnTo>
                <a:lnTo>
                  <a:pt x="707" y="60"/>
                </a:lnTo>
                <a:lnTo>
                  <a:pt x="707" y="59"/>
                </a:lnTo>
                <a:lnTo>
                  <a:pt x="708" y="59"/>
                </a:lnTo>
                <a:lnTo>
                  <a:pt x="708" y="58"/>
                </a:lnTo>
                <a:lnTo>
                  <a:pt x="710" y="58"/>
                </a:lnTo>
                <a:lnTo>
                  <a:pt x="711" y="58"/>
                </a:lnTo>
                <a:lnTo>
                  <a:pt x="712" y="58"/>
                </a:lnTo>
                <a:lnTo>
                  <a:pt x="713" y="56"/>
                </a:lnTo>
                <a:lnTo>
                  <a:pt x="715" y="56"/>
                </a:lnTo>
                <a:lnTo>
                  <a:pt x="715" y="55"/>
                </a:lnTo>
                <a:lnTo>
                  <a:pt x="716" y="55"/>
                </a:lnTo>
                <a:lnTo>
                  <a:pt x="716" y="56"/>
                </a:lnTo>
                <a:lnTo>
                  <a:pt x="717" y="56"/>
                </a:lnTo>
                <a:lnTo>
                  <a:pt x="719" y="56"/>
                </a:lnTo>
                <a:lnTo>
                  <a:pt x="719" y="58"/>
                </a:lnTo>
                <a:lnTo>
                  <a:pt x="719" y="59"/>
                </a:lnTo>
                <a:lnTo>
                  <a:pt x="719" y="60"/>
                </a:lnTo>
                <a:lnTo>
                  <a:pt x="719" y="61"/>
                </a:lnTo>
                <a:lnTo>
                  <a:pt x="719" y="63"/>
                </a:lnTo>
                <a:lnTo>
                  <a:pt x="719" y="64"/>
                </a:lnTo>
                <a:lnTo>
                  <a:pt x="719" y="65"/>
                </a:lnTo>
                <a:lnTo>
                  <a:pt x="719" y="67"/>
                </a:lnTo>
                <a:lnTo>
                  <a:pt x="719" y="68"/>
                </a:lnTo>
                <a:lnTo>
                  <a:pt x="720" y="68"/>
                </a:lnTo>
                <a:lnTo>
                  <a:pt x="719" y="69"/>
                </a:lnTo>
                <a:lnTo>
                  <a:pt x="720" y="69"/>
                </a:lnTo>
                <a:lnTo>
                  <a:pt x="719" y="71"/>
                </a:lnTo>
                <a:lnTo>
                  <a:pt x="719" y="72"/>
                </a:lnTo>
                <a:lnTo>
                  <a:pt x="720" y="72"/>
                </a:lnTo>
                <a:lnTo>
                  <a:pt x="720" y="73"/>
                </a:lnTo>
                <a:lnTo>
                  <a:pt x="721" y="73"/>
                </a:lnTo>
                <a:lnTo>
                  <a:pt x="723" y="73"/>
                </a:lnTo>
                <a:lnTo>
                  <a:pt x="723" y="75"/>
                </a:lnTo>
                <a:lnTo>
                  <a:pt x="724" y="75"/>
                </a:lnTo>
                <a:lnTo>
                  <a:pt x="724" y="76"/>
                </a:lnTo>
                <a:lnTo>
                  <a:pt x="725" y="76"/>
                </a:lnTo>
                <a:lnTo>
                  <a:pt x="727" y="76"/>
                </a:lnTo>
                <a:lnTo>
                  <a:pt x="727" y="77"/>
                </a:lnTo>
                <a:lnTo>
                  <a:pt x="728" y="77"/>
                </a:lnTo>
                <a:lnTo>
                  <a:pt x="729" y="77"/>
                </a:lnTo>
                <a:lnTo>
                  <a:pt x="730" y="77"/>
                </a:lnTo>
                <a:lnTo>
                  <a:pt x="732" y="77"/>
                </a:lnTo>
                <a:lnTo>
                  <a:pt x="732" y="76"/>
                </a:lnTo>
                <a:lnTo>
                  <a:pt x="732" y="77"/>
                </a:lnTo>
                <a:lnTo>
                  <a:pt x="733" y="77"/>
                </a:lnTo>
                <a:lnTo>
                  <a:pt x="734" y="77"/>
                </a:lnTo>
                <a:lnTo>
                  <a:pt x="736" y="77"/>
                </a:lnTo>
                <a:lnTo>
                  <a:pt x="737" y="76"/>
                </a:lnTo>
                <a:lnTo>
                  <a:pt x="738" y="76"/>
                </a:lnTo>
                <a:lnTo>
                  <a:pt x="738" y="77"/>
                </a:lnTo>
                <a:lnTo>
                  <a:pt x="740" y="77"/>
                </a:lnTo>
                <a:lnTo>
                  <a:pt x="741" y="78"/>
                </a:lnTo>
                <a:lnTo>
                  <a:pt x="742" y="78"/>
                </a:lnTo>
                <a:lnTo>
                  <a:pt x="744" y="80"/>
                </a:lnTo>
                <a:lnTo>
                  <a:pt x="744" y="81"/>
                </a:lnTo>
                <a:lnTo>
                  <a:pt x="745" y="81"/>
                </a:lnTo>
                <a:lnTo>
                  <a:pt x="746" y="82"/>
                </a:lnTo>
                <a:lnTo>
                  <a:pt x="747" y="82"/>
                </a:lnTo>
                <a:lnTo>
                  <a:pt x="749" y="82"/>
                </a:lnTo>
                <a:lnTo>
                  <a:pt x="750" y="82"/>
                </a:lnTo>
                <a:lnTo>
                  <a:pt x="750" y="84"/>
                </a:lnTo>
                <a:lnTo>
                  <a:pt x="750" y="85"/>
                </a:lnTo>
                <a:lnTo>
                  <a:pt x="751" y="84"/>
                </a:lnTo>
                <a:lnTo>
                  <a:pt x="753" y="84"/>
                </a:lnTo>
                <a:lnTo>
                  <a:pt x="753" y="85"/>
                </a:lnTo>
                <a:lnTo>
                  <a:pt x="754" y="84"/>
                </a:lnTo>
                <a:lnTo>
                  <a:pt x="754" y="85"/>
                </a:lnTo>
                <a:lnTo>
                  <a:pt x="755" y="85"/>
                </a:lnTo>
                <a:lnTo>
                  <a:pt x="757" y="85"/>
                </a:lnTo>
                <a:lnTo>
                  <a:pt x="758" y="85"/>
                </a:lnTo>
                <a:lnTo>
                  <a:pt x="759" y="85"/>
                </a:lnTo>
                <a:lnTo>
                  <a:pt x="761" y="85"/>
                </a:lnTo>
                <a:lnTo>
                  <a:pt x="762" y="85"/>
                </a:lnTo>
                <a:lnTo>
                  <a:pt x="763" y="85"/>
                </a:lnTo>
                <a:lnTo>
                  <a:pt x="764" y="85"/>
                </a:lnTo>
                <a:lnTo>
                  <a:pt x="764" y="86"/>
                </a:lnTo>
                <a:lnTo>
                  <a:pt x="764" y="88"/>
                </a:lnTo>
                <a:lnTo>
                  <a:pt x="766" y="88"/>
                </a:lnTo>
                <a:lnTo>
                  <a:pt x="766" y="89"/>
                </a:lnTo>
                <a:lnTo>
                  <a:pt x="766" y="92"/>
                </a:lnTo>
                <a:lnTo>
                  <a:pt x="767" y="92"/>
                </a:lnTo>
                <a:lnTo>
                  <a:pt x="770" y="92"/>
                </a:lnTo>
                <a:lnTo>
                  <a:pt x="771" y="92"/>
                </a:lnTo>
                <a:lnTo>
                  <a:pt x="772" y="90"/>
                </a:lnTo>
                <a:lnTo>
                  <a:pt x="774" y="90"/>
                </a:lnTo>
                <a:lnTo>
                  <a:pt x="774" y="89"/>
                </a:lnTo>
                <a:lnTo>
                  <a:pt x="775" y="89"/>
                </a:lnTo>
                <a:lnTo>
                  <a:pt x="776" y="90"/>
                </a:lnTo>
                <a:lnTo>
                  <a:pt x="778" y="90"/>
                </a:lnTo>
                <a:lnTo>
                  <a:pt x="779" y="90"/>
                </a:lnTo>
                <a:lnTo>
                  <a:pt x="780" y="90"/>
                </a:lnTo>
                <a:lnTo>
                  <a:pt x="782" y="89"/>
                </a:lnTo>
                <a:lnTo>
                  <a:pt x="783" y="88"/>
                </a:lnTo>
                <a:lnTo>
                  <a:pt x="783" y="86"/>
                </a:lnTo>
                <a:lnTo>
                  <a:pt x="784" y="88"/>
                </a:lnTo>
                <a:lnTo>
                  <a:pt x="785" y="88"/>
                </a:lnTo>
                <a:lnTo>
                  <a:pt x="785" y="89"/>
                </a:lnTo>
                <a:lnTo>
                  <a:pt x="785" y="90"/>
                </a:lnTo>
                <a:lnTo>
                  <a:pt x="787" y="90"/>
                </a:lnTo>
                <a:lnTo>
                  <a:pt x="787" y="89"/>
                </a:lnTo>
                <a:lnTo>
                  <a:pt x="787" y="90"/>
                </a:lnTo>
                <a:lnTo>
                  <a:pt x="788" y="90"/>
                </a:lnTo>
                <a:lnTo>
                  <a:pt x="788" y="89"/>
                </a:lnTo>
                <a:lnTo>
                  <a:pt x="789" y="90"/>
                </a:lnTo>
                <a:lnTo>
                  <a:pt x="791" y="89"/>
                </a:lnTo>
                <a:lnTo>
                  <a:pt x="791" y="90"/>
                </a:lnTo>
                <a:lnTo>
                  <a:pt x="792" y="90"/>
                </a:lnTo>
                <a:lnTo>
                  <a:pt x="792" y="92"/>
                </a:lnTo>
                <a:lnTo>
                  <a:pt x="793" y="93"/>
                </a:lnTo>
                <a:lnTo>
                  <a:pt x="793" y="94"/>
                </a:lnTo>
                <a:lnTo>
                  <a:pt x="795" y="94"/>
                </a:lnTo>
                <a:lnTo>
                  <a:pt x="796" y="94"/>
                </a:lnTo>
                <a:lnTo>
                  <a:pt x="796" y="93"/>
                </a:lnTo>
                <a:lnTo>
                  <a:pt x="797" y="93"/>
                </a:lnTo>
                <a:lnTo>
                  <a:pt x="799" y="93"/>
                </a:lnTo>
                <a:lnTo>
                  <a:pt x="799" y="92"/>
                </a:lnTo>
                <a:lnTo>
                  <a:pt x="800" y="90"/>
                </a:lnTo>
                <a:lnTo>
                  <a:pt x="800" y="89"/>
                </a:lnTo>
                <a:lnTo>
                  <a:pt x="801" y="89"/>
                </a:lnTo>
                <a:lnTo>
                  <a:pt x="801" y="88"/>
                </a:lnTo>
                <a:lnTo>
                  <a:pt x="802" y="88"/>
                </a:lnTo>
                <a:lnTo>
                  <a:pt x="802" y="86"/>
                </a:lnTo>
                <a:lnTo>
                  <a:pt x="804" y="86"/>
                </a:lnTo>
                <a:lnTo>
                  <a:pt x="804" y="85"/>
                </a:lnTo>
                <a:lnTo>
                  <a:pt x="805" y="85"/>
                </a:lnTo>
                <a:lnTo>
                  <a:pt x="805" y="84"/>
                </a:lnTo>
                <a:lnTo>
                  <a:pt x="806" y="84"/>
                </a:lnTo>
                <a:lnTo>
                  <a:pt x="806" y="82"/>
                </a:lnTo>
                <a:lnTo>
                  <a:pt x="808" y="82"/>
                </a:lnTo>
                <a:lnTo>
                  <a:pt x="808" y="81"/>
                </a:lnTo>
                <a:lnTo>
                  <a:pt x="809" y="81"/>
                </a:lnTo>
                <a:lnTo>
                  <a:pt x="810" y="80"/>
                </a:lnTo>
                <a:lnTo>
                  <a:pt x="812" y="81"/>
                </a:lnTo>
                <a:lnTo>
                  <a:pt x="813" y="81"/>
                </a:lnTo>
                <a:lnTo>
                  <a:pt x="814" y="81"/>
                </a:lnTo>
                <a:lnTo>
                  <a:pt x="816" y="81"/>
                </a:lnTo>
                <a:lnTo>
                  <a:pt x="816" y="80"/>
                </a:lnTo>
                <a:lnTo>
                  <a:pt x="816" y="78"/>
                </a:lnTo>
                <a:lnTo>
                  <a:pt x="816" y="77"/>
                </a:lnTo>
                <a:lnTo>
                  <a:pt x="817" y="77"/>
                </a:lnTo>
                <a:lnTo>
                  <a:pt x="818" y="76"/>
                </a:lnTo>
                <a:lnTo>
                  <a:pt x="817" y="75"/>
                </a:lnTo>
                <a:lnTo>
                  <a:pt x="817" y="73"/>
                </a:lnTo>
                <a:lnTo>
                  <a:pt x="817" y="72"/>
                </a:lnTo>
                <a:lnTo>
                  <a:pt x="818" y="72"/>
                </a:lnTo>
                <a:lnTo>
                  <a:pt x="818" y="71"/>
                </a:lnTo>
                <a:lnTo>
                  <a:pt x="819" y="71"/>
                </a:lnTo>
                <a:lnTo>
                  <a:pt x="821" y="71"/>
                </a:lnTo>
                <a:lnTo>
                  <a:pt x="822" y="71"/>
                </a:lnTo>
                <a:lnTo>
                  <a:pt x="822" y="69"/>
                </a:lnTo>
                <a:lnTo>
                  <a:pt x="823" y="69"/>
                </a:lnTo>
                <a:lnTo>
                  <a:pt x="825" y="69"/>
                </a:lnTo>
                <a:lnTo>
                  <a:pt x="825" y="68"/>
                </a:lnTo>
                <a:lnTo>
                  <a:pt x="826" y="68"/>
                </a:lnTo>
                <a:lnTo>
                  <a:pt x="827" y="67"/>
                </a:lnTo>
                <a:lnTo>
                  <a:pt x="827" y="65"/>
                </a:lnTo>
                <a:lnTo>
                  <a:pt x="829" y="65"/>
                </a:lnTo>
                <a:lnTo>
                  <a:pt x="829" y="64"/>
                </a:lnTo>
                <a:lnTo>
                  <a:pt x="830" y="65"/>
                </a:lnTo>
                <a:lnTo>
                  <a:pt x="830" y="64"/>
                </a:lnTo>
                <a:lnTo>
                  <a:pt x="831" y="63"/>
                </a:lnTo>
                <a:lnTo>
                  <a:pt x="831" y="61"/>
                </a:lnTo>
                <a:lnTo>
                  <a:pt x="830" y="61"/>
                </a:lnTo>
                <a:lnTo>
                  <a:pt x="831" y="60"/>
                </a:lnTo>
                <a:lnTo>
                  <a:pt x="831" y="59"/>
                </a:lnTo>
                <a:lnTo>
                  <a:pt x="833" y="59"/>
                </a:lnTo>
                <a:lnTo>
                  <a:pt x="831" y="59"/>
                </a:lnTo>
                <a:lnTo>
                  <a:pt x="833" y="59"/>
                </a:lnTo>
                <a:lnTo>
                  <a:pt x="833" y="58"/>
                </a:lnTo>
                <a:lnTo>
                  <a:pt x="834" y="58"/>
                </a:lnTo>
                <a:lnTo>
                  <a:pt x="835" y="58"/>
                </a:lnTo>
                <a:lnTo>
                  <a:pt x="836" y="58"/>
                </a:lnTo>
                <a:lnTo>
                  <a:pt x="838" y="56"/>
                </a:lnTo>
                <a:lnTo>
                  <a:pt x="839" y="56"/>
                </a:lnTo>
                <a:lnTo>
                  <a:pt x="839" y="55"/>
                </a:lnTo>
                <a:lnTo>
                  <a:pt x="840" y="55"/>
                </a:lnTo>
                <a:lnTo>
                  <a:pt x="840" y="54"/>
                </a:lnTo>
                <a:lnTo>
                  <a:pt x="840" y="55"/>
                </a:lnTo>
                <a:lnTo>
                  <a:pt x="840" y="54"/>
                </a:lnTo>
                <a:lnTo>
                  <a:pt x="842" y="54"/>
                </a:lnTo>
                <a:lnTo>
                  <a:pt x="843" y="54"/>
                </a:lnTo>
                <a:lnTo>
                  <a:pt x="844" y="54"/>
                </a:lnTo>
                <a:lnTo>
                  <a:pt x="846" y="54"/>
                </a:lnTo>
                <a:lnTo>
                  <a:pt x="847" y="54"/>
                </a:lnTo>
                <a:lnTo>
                  <a:pt x="847" y="55"/>
                </a:lnTo>
                <a:lnTo>
                  <a:pt x="847" y="54"/>
                </a:lnTo>
                <a:lnTo>
                  <a:pt x="848" y="54"/>
                </a:lnTo>
                <a:lnTo>
                  <a:pt x="848" y="52"/>
                </a:lnTo>
                <a:lnTo>
                  <a:pt x="850" y="52"/>
                </a:lnTo>
                <a:lnTo>
                  <a:pt x="850" y="54"/>
                </a:lnTo>
                <a:lnTo>
                  <a:pt x="851" y="54"/>
                </a:lnTo>
                <a:lnTo>
                  <a:pt x="851" y="55"/>
                </a:lnTo>
                <a:lnTo>
                  <a:pt x="852" y="55"/>
                </a:lnTo>
                <a:lnTo>
                  <a:pt x="854" y="55"/>
                </a:lnTo>
                <a:lnTo>
                  <a:pt x="852" y="55"/>
                </a:lnTo>
                <a:lnTo>
                  <a:pt x="854" y="56"/>
                </a:lnTo>
                <a:lnTo>
                  <a:pt x="855" y="56"/>
                </a:lnTo>
                <a:lnTo>
                  <a:pt x="856" y="56"/>
                </a:lnTo>
                <a:lnTo>
                  <a:pt x="857" y="56"/>
                </a:lnTo>
                <a:lnTo>
                  <a:pt x="859" y="56"/>
                </a:lnTo>
                <a:lnTo>
                  <a:pt x="860" y="56"/>
                </a:lnTo>
                <a:lnTo>
                  <a:pt x="861" y="56"/>
                </a:lnTo>
                <a:lnTo>
                  <a:pt x="863" y="56"/>
                </a:lnTo>
                <a:lnTo>
                  <a:pt x="863" y="55"/>
                </a:lnTo>
                <a:lnTo>
                  <a:pt x="863" y="54"/>
                </a:lnTo>
                <a:lnTo>
                  <a:pt x="864" y="54"/>
                </a:lnTo>
                <a:lnTo>
                  <a:pt x="865" y="54"/>
                </a:lnTo>
                <a:lnTo>
                  <a:pt x="867" y="54"/>
                </a:lnTo>
                <a:lnTo>
                  <a:pt x="867" y="52"/>
                </a:lnTo>
                <a:lnTo>
                  <a:pt x="867" y="54"/>
                </a:lnTo>
                <a:lnTo>
                  <a:pt x="868" y="54"/>
                </a:lnTo>
                <a:lnTo>
                  <a:pt x="869" y="54"/>
                </a:lnTo>
                <a:lnTo>
                  <a:pt x="869" y="55"/>
                </a:lnTo>
                <a:lnTo>
                  <a:pt x="869" y="56"/>
                </a:lnTo>
                <a:lnTo>
                  <a:pt x="871" y="56"/>
                </a:lnTo>
                <a:lnTo>
                  <a:pt x="872" y="56"/>
                </a:lnTo>
                <a:lnTo>
                  <a:pt x="872" y="58"/>
                </a:lnTo>
                <a:lnTo>
                  <a:pt x="871" y="58"/>
                </a:lnTo>
                <a:lnTo>
                  <a:pt x="872" y="59"/>
                </a:lnTo>
                <a:lnTo>
                  <a:pt x="871" y="59"/>
                </a:lnTo>
                <a:lnTo>
                  <a:pt x="872" y="59"/>
                </a:lnTo>
                <a:lnTo>
                  <a:pt x="872" y="60"/>
                </a:lnTo>
                <a:lnTo>
                  <a:pt x="873" y="60"/>
                </a:lnTo>
                <a:lnTo>
                  <a:pt x="873" y="61"/>
                </a:lnTo>
                <a:lnTo>
                  <a:pt x="874" y="61"/>
                </a:lnTo>
                <a:lnTo>
                  <a:pt x="873" y="61"/>
                </a:lnTo>
                <a:lnTo>
                  <a:pt x="874" y="61"/>
                </a:lnTo>
                <a:lnTo>
                  <a:pt x="876" y="61"/>
                </a:lnTo>
                <a:lnTo>
                  <a:pt x="877" y="63"/>
                </a:lnTo>
                <a:lnTo>
                  <a:pt x="877" y="61"/>
                </a:lnTo>
                <a:lnTo>
                  <a:pt x="878" y="61"/>
                </a:lnTo>
                <a:lnTo>
                  <a:pt x="878" y="60"/>
                </a:lnTo>
                <a:lnTo>
                  <a:pt x="878" y="61"/>
                </a:lnTo>
                <a:lnTo>
                  <a:pt x="878" y="60"/>
                </a:lnTo>
                <a:lnTo>
                  <a:pt x="878" y="61"/>
                </a:lnTo>
                <a:lnTo>
                  <a:pt x="880" y="61"/>
                </a:lnTo>
                <a:lnTo>
                  <a:pt x="880" y="60"/>
                </a:lnTo>
                <a:lnTo>
                  <a:pt x="880" y="61"/>
                </a:lnTo>
                <a:lnTo>
                  <a:pt x="880" y="60"/>
                </a:lnTo>
                <a:lnTo>
                  <a:pt x="881" y="60"/>
                </a:lnTo>
                <a:lnTo>
                  <a:pt x="881" y="59"/>
                </a:lnTo>
                <a:lnTo>
                  <a:pt x="882" y="59"/>
                </a:lnTo>
                <a:lnTo>
                  <a:pt x="882" y="60"/>
                </a:lnTo>
                <a:lnTo>
                  <a:pt x="884" y="60"/>
                </a:lnTo>
                <a:lnTo>
                  <a:pt x="884" y="59"/>
                </a:lnTo>
                <a:lnTo>
                  <a:pt x="884" y="60"/>
                </a:lnTo>
                <a:lnTo>
                  <a:pt x="885" y="60"/>
                </a:lnTo>
                <a:lnTo>
                  <a:pt x="885" y="59"/>
                </a:lnTo>
                <a:lnTo>
                  <a:pt x="885" y="60"/>
                </a:lnTo>
                <a:lnTo>
                  <a:pt x="886" y="60"/>
                </a:lnTo>
                <a:lnTo>
                  <a:pt x="886" y="61"/>
                </a:lnTo>
                <a:lnTo>
                  <a:pt x="888" y="61"/>
                </a:lnTo>
                <a:lnTo>
                  <a:pt x="888" y="63"/>
                </a:lnTo>
                <a:lnTo>
                  <a:pt x="889" y="63"/>
                </a:lnTo>
                <a:lnTo>
                  <a:pt x="889" y="61"/>
                </a:lnTo>
                <a:lnTo>
                  <a:pt x="889" y="63"/>
                </a:lnTo>
                <a:lnTo>
                  <a:pt x="890" y="63"/>
                </a:lnTo>
                <a:lnTo>
                  <a:pt x="891" y="63"/>
                </a:lnTo>
                <a:lnTo>
                  <a:pt x="891" y="64"/>
                </a:lnTo>
                <a:lnTo>
                  <a:pt x="893" y="64"/>
                </a:lnTo>
                <a:lnTo>
                  <a:pt x="894" y="64"/>
                </a:lnTo>
                <a:lnTo>
                  <a:pt x="894" y="65"/>
                </a:lnTo>
                <a:lnTo>
                  <a:pt x="895" y="65"/>
                </a:lnTo>
                <a:lnTo>
                  <a:pt x="895" y="67"/>
                </a:lnTo>
                <a:lnTo>
                  <a:pt x="895" y="68"/>
                </a:lnTo>
                <a:lnTo>
                  <a:pt x="897" y="68"/>
                </a:lnTo>
                <a:lnTo>
                  <a:pt x="897" y="69"/>
                </a:lnTo>
                <a:lnTo>
                  <a:pt x="897" y="71"/>
                </a:lnTo>
                <a:lnTo>
                  <a:pt x="897" y="69"/>
                </a:lnTo>
                <a:lnTo>
                  <a:pt x="898" y="68"/>
                </a:lnTo>
                <a:lnTo>
                  <a:pt x="898" y="69"/>
                </a:lnTo>
                <a:lnTo>
                  <a:pt x="899" y="69"/>
                </a:lnTo>
                <a:lnTo>
                  <a:pt x="898" y="69"/>
                </a:lnTo>
                <a:lnTo>
                  <a:pt x="898" y="71"/>
                </a:lnTo>
                <a:lnTo>
                  <a:pt x="899" y="71"/>
                </a:lnTo>
                <a:lnTo>
                  <a:pt x="899" y="69"/>
                </a:lnTo>
                <a:lnTo>
                  <a:pt x="899" y="71"/>
                </a:lnTo>
                <a:lnTo>
                  <a:pt x="901" y="71"/>
                </a:lnTo>
                <a:lnTo>
                  <a:pt x="902" y="71"/>
                </a:lnTo>
                <a:lnTo>
                  <a:pt x="903" y="71"/>
                </a:lnTo>
                <a:lnTo>
                  <a:pt x="905" y="71"/>
                </a:lnTo>
                <a:lnTo>
                  <a:pt x="906" y="71"/>
                </a:lnTo>
                <a:lnTo>
                  <a:pt x="907" y="71"/>
                </a:lnTo>
                <a:lnTo>
                  <a:pt x="907" y="69"/>
                </a:lnTo>
                <a:lnTo>
                  <a:pt x="907" y="71"/>
                </a:lnTo>
                <a:lnTo>
                  <a:pt x="908" y="69"/>
                </a:lnTo>
                <a:lnTo>
                  <a:pt x="908" y="71"/>
                </a:lnTo>
                <a:lnTo>
                  <a:pt x="910" y="71"/>
                </a:lnTo>
                <a:lnTo>
                  <a:pt x="911" y="71"/>
                </a:lnTo>
                <a:lnTo>
                  <a:pt x="912" y="71"/>
                </a:lnTo>
                <a:lnTo>
                  <a:pt x="912" y="69"/>
                </a:lnTo>
                <a:lnTo>
                  <a:pt x="914" y="69"/>
                </a:lnTo>
                <a:lnTo>
                  <a:pt x="915" y="69"/>
                </a:lnTo>
                <a:lnTo>
                  <a:pt x="915" y="68"/>
                </a:lnTo>
                <a:lnTo>
                  <a:pt x="915" y="69"/>
                </a:lnTo>
                <a:lnTo>
                  <a:pt x="916" y="69"/>
                </a:lnTo>
                <a:lnTo>
                  <a:pt x="918" y="69"/>
                </a:lnTo>
                <a:lnTo>
                  <a:pt x="918" y="71"/>
                </a:lnTo>
                <a:lnTo>
                  <a:pt x="919" y="69"/>
                </a:lnTo>
                <a:lnTo>
                  <a:pt x="919" y="71"/>
                </a:lnTo>
                <a:lnTo>
                  <a:pt x="920" y="71"/>
                </a:lnTo>
                <a:lnTo>
                  <a:pt x="920" y="69"/>
                </a:lnTo>
                <a:lnTo>
                  <a:pt x="922" y="69"/>
                </a:lnTo>
                <a:lnTo>
                  <a:pt x="922" y="68"/>
                </a:lnTo>
                <a:lnTo>
                  <a:pt x="920" y="68"/>
                </a:lnTo>
                <a:lnTo>
                  <a:pt x="922" y="67"/>
                </a:lnTo>
                <a:lnTo>
                  <a:pt x="922" y="65"/>
                </a:lnTo>
                <a:lnTo>
                  <a:pt x="922" y="64"/>
                </a:lnTo>
                <a:lnTo>
                  <a:pt x="923" y="64"/>
                </a:lnTo>
                <a:lnTo>
                  <a:pt x="923" y="63"/>
                </a:lnTo>
                <a:lnTo>
                  <a:pt x="923" y="64"/>
                </a:lnTo>
                <a:lnTo>
                  <a:pt x="924" y="64"/>
                </a:lnTo>
                <a:lnTo>
                  <a:pt x="924" y="65"/>
                </a:lnTo>
                <a:lnTo>
                  <a:pt x="926" y="65"/>
                </a:lnTo>
                <a:lnTo>
                  <a:pt x="927" y="65"/>
                </a:lnTo>
                <a:lnTo>
                  <a:pt x="926" y="65"/>
                </a:lnTo>
                <a:lnTo>
                  <a:pt x="926" y="64"/>
                </a:lnTo>
                <a:lnTo>
                  <a:pt x="927" y="65"/>
                </a:lnTo>
                <a:lnTo>
                  <a:pt x="927" y="64"/>
                </a:lnTo>
                <a:lnTo>
                  <a:pt x="928" y="65"/>
                </a:lnTo>
                <a:lnTo>
                  <a:pt x="928" y="64"/>
                </a:lnTo>
                <a:lnTo>
                  <a:pt x="928" y="65"/>
                </a:lnTo>
                <a:lnTo>
                  <a:pt x="928" y="64"/>
                </a:lnTo>
                <a:lnTo>
                  <a:pt x="929" y="64"/>
                </a:lnTo>
                <a:lnTo>
                  <a:pt x="931" y="65"/>
                </a:lnTo>
                <a:lnTo>
                  <a:pt x="931" y="64"/>
                </a:lnTo>
                <a:lnTo>
                  <a:pt x="931" y="63"/>
                </a:lnTo>
                <a:lnTo>
                  <a:pt x="932" y="64"/>
                </a:lnTo>
                <a:lnTo>
                  <a:pt x="932" y="63"/>
                </a:lnTo>
                <a:lnTo>
                  <a:pt x="933" y="63"/>
                </a:lnTo>
                <a:lnTo>
                  <a:pt x="933" y="61"/>
                </a:lnTo>
                <a:lnTo>
                  <a:pt x="935" y="61"/>
                </a:lnTo>
                <a:lnTo>
                  <a:pt x="936" y="61"/>
                </a:lnTo>
                <a:lnTo>
                  <a:pt x="937" y="61"/>
                </a:lnTo>
                <a:lnTo>
                  <a:pt x="937" y="63"/>
                </a:lnTo>
                <a:lnTo>
                  <a:pt x="939" y="63"/>
                </a:lnTo>
                <a:lnTo>
                  <a:pt x="939" y="64"/>
                </a:lnTo>
                <a:lnTo>
                  <a:pt x="937" y="64"/>
                </a:lnTo>
                <a:lnTo>
                  <a:pt x="939" y="64"/>
                </a:lnTo>
                <a:lnTo>
                  <a:pt x="940" y="64"/>
                </a:lnTo>
                <a:lnTo>
                  <a:pt x="941" y="64"/>
                </a:lnTo>
                <a:lnTo>
                  <a:pt x="941" y="63"/>
                </a:lnTo>
                <a:lnTo>
                  <a:pt x="943" y="63"/>
                </a:lnTo>
                <a:lnTo>
                  <a:pt x="944" y="63"/>
                </a:lnTo>
                <a:lnTo>
                  <a:pt x="945" y="63"/>
                </a:lnTo>
                <a:lnTo>
                  <a:pt x="946" y="63"/>
                </a:lnTo>
                <a:lnTo>
                  <a:pt x="948" y="63"/>
                </a:lnTo>
                <a:lnTo>
                  <a:pt x="949" y="63"/>
                </a:lnTo>
                <a:lnTo>
                  <a:pt x="948" y="63"/>
                </a:lnTo>
                <a:lnTo>
                  <a:pt x="949" y="63"/>
                </a:lnTo>
                <a:lnTo>
                  <a:pt x="949" y="64"/>
                </a:lnTo>
                <a:lnTo>
                  <a:pt x="949" y="65"/>
                </a:lnTo>
                <a:lnTo>
                  <a:pt x="949" y="67"/>
                </a:lnTo>
                <a:lnTo>
                  <a:pt x="949" y="68"/>
                </a:lnTo>
                <a:lnTo>
                  <a:pt x="950" y="68"/>
                </a:lnTo>
                <a:lnTo>
                  <a:pt x="952" y="68"/>
                </a:lnTo>
                <a:lnTo>
                  <a:pt x="952" y="67"/>
                </a:lnTo>
                <a:lnTo>
                  <a:pt x="953" y="68"/>
                </a:lnTo>
                <a:lnTo>
                  <a:pt x="954" y="68"/>
                </a:lnTo>
                <a:lnTo>
                  <a:pt x="956" y="68"/>
                </a:lnTo>
                <a:lnTo>
                  <a:pt x="956" y="67"/>
                </a:lnTo>
                <a:lnTo>
                  <a:pt x="957" y="67"/>
                </a:lnTo>
                <a:lnTo>
                  <a:pt x="957" y="65"/>
                </a:lnTo>
                <a:lnTo>
                  <a:pt x="957" y="67"/>
                </a:lnTo>
                <a:lnTo>
                  <a:pt x="958" y="67"/>
                </a:lnTo>
                <a:lnTo>
                  <a:pt x="958" y="65"/>
                </a:lnTo>
                <a:lnTo>
                  <a:pt x="958" y="67"/>
                </a:lnTo>
                <a:lnTo>
                  <a:pt x="960" y="67"/>
                </a:lnTo>
                <a:lnTo>
                  <a:pt x="961" y="68"/>
                </a:lnTo>
                <a:lnTo>
                  <a:pt x="962" y="68"/>
                </a:lnTo>
                <a:lnTo>
                  <a:pt x="963" y="69"/>
                </a:lnTo>
                <a:lnTo>
                  <a:pt x="963" y="71"/>
                </a:lnTo>
                <a:lnTo>
                  <a:pt x="962" y="71"/>
                </a:lnTo>
                <a:lnTo>
                  <a:pt x="962" y="72"/>
                </a:lnTo>
                <a:lnTo>
                  <a:pt x="963" y="72"/>
                </a:lnTo>
                <a:lnTo>
                  <a:pt x="963" y="73"/>
                </a:lnTo>
                <a:lnTo>
                  <a:pt x="965" y="73"/>
                </a:lnTo>
                <a:lnTo>
                  <a:pt x="965" y="72"/>
                </a:lnTo>
                <a:lnTo>
                  <a:pt x="966" y="72"/>
                </a:lnTo>
                <a:lnTo>
                  <a:pt x="966" y="71"/>
                </a:lnTo>
                <a:lnTo>
                  <a:pt x="966" y="69"/>
                </a:lnTo>
                <a:lnTo>
                  <a:pt x="967" y="69"/>
                </a:lnTo>
                <a:lnTo>
                  <a:pt x="969" y="69"/>
                </a:lnTo>
                <a:lnTo>
                  <a:pt x="969" y="68"/>
                </a:lnTo>
                <a:lnTo>
                  <a:pt x="970" y="68"/>
                </a:lnTo>
                <a:lnTo>
                  <a:pt x="970" y="67"/>
                </a:lnTo>
                <a:lnTo>
                  <a:pt x="970" y="68"/>
                </a:lnTo>
                <a:lnTo>
                  <a:pt x="971" y="68"/>
                </a:lnTo>
                <a:lnTo>
                  <a:pt x="971" y="69"/>
                </a:lnTo>
                <a:lnTo>
                  <a:pt x="971" y="71"/>
                </a:lnTo>
                <a:lnTo>
                  <a:pt x="971" y="72"/>
                </a:lnTo>
                <a:lnTo>
                  <a:pt x="973" y="72"/>
                </a:lnTo>
                <a:lnTo>
                  <a:pt x="973" y="71"/>
                </a:lnTo>
                <a:lnTo>
                  <a:pt x="974" y="71"/>
                </a:lnTo>
                <a:lnTo>
                  <a:pt x="974" y="72"/>
                </a:lnTo>
                <a:lnTo>
                  <a:pt x="975" y="72"/>
                </a:lnTo>
                <a:lnTo>
                  <a:pt x="977" y="72"/>
                </a:lnTo>
                <a:lnTo>
                  <a:pt x="977" y="73"/>
                </a:lnTo>
                <a:lnTo>
                  <a:pt x="978" y="73"/>
                </a:lnTo>
                <a:lnTo>
                  <a:pt x="978" y="75"/>
                </a:lnTo>
                <a:lnTo>
                  <a:pt x="978" y="73"/>
                </a:lnTo>
                <a:lnTo>
                  <a:pt x="979" y="73"/>
                </a:lnTo>
                <a:lnTo>
                  <a:pt x="980" y="73"/>
                </a:lnTo>
                <a:lnTo>
                  <a:pt x="982" y="73"/>
                </a:lnTo>
                <a:lnTo>
                  <a:pt x="983" y="73"/>
                </a:lnTo>
                <a:lnTo>
                  <a:pt x="984" y="73"/>
                </a:lnTo>
                <a:lnTo>
                  <a:pt x="984" y="72"/>
                </a:lnTo>
                <a:lnTo>
                  <a:pt x="984" y="71"/>
                </a:lnTo>
                <a:lnTo>
                  <a:pt x="986" y="71"/>
                </a:lnTo>
                <a:lnTo>
                  <a:pt x="986" y="69"/>
                </a:lnTo>
                <a:lnTo>
                  <a:pt x="987" y="69"/>
                </a:lnTo>
                <a:lnTo>
                  <a:pt x="987" y="68"/>
                </a:lnTo>
                <a:lnTo>
                  <a:pt x="988" y="68"/>
                </a:lnTo>
                <a:lnTo>
                  <a:pt x="988" y="67"/>
                </a:lnTo>
                <a:lnTo>
                  <a:pt x="988" y="65"/>
                </a:lnTo>
                <a:lnTo>
                  <a:pt x="990" y="65"/>
                </a:lnTo>
                <a:lnTo>
                  <a:pt x="990" y="64"/>
                </a:lnTo>
                <a:lnTo>
                  <a:pt x="990" y="63"/>
                </a:lnTo>
                <a:lnTo>
                  <a:pt x="990" y="64"/>
                </a:lnTo>
                <a:lnTo>
                  <a:pt x="991" y="64"/>
                </a:lnTo>
                <a:lnTo>
                  <a:pt x="991" y="63"/>
                </a:lnTo>
                <a:lnTo>
                  <a:pt x="992" y="63"/>
                </a:lnTo>
                <a:lnTo>
                  <a:pt x="992" y="61"/>
                </a:lnTo>
                <a:lnTo>
                  <a:pt x="994" y="63"/>
                </a:lnTo>
                <a:lnTo>
                  <a:pt x="994" y="61"/>
                </a:lnTo>
                <a:lnTo>
                  <a:pt x="995" y="61"/>
                </a:lnTo>
                <a:lnTo>
                  <a:pt x="1016" y="60"/>
                </a:lnTo>
                <a:lnTo>
                  <a:pt x="1017" y="60"/>
                </a:lnTo>
                <a:lnTo>
                  <a:pt x="1018" y="60"/>
                </a:lnTo>
                <a:lnTo>
                  <a:pt x="1020" y="60"/>
                </a:lnTo>
                <a:lnTo>
                  <a:pt x="1021" y="60"/>
                </a:lnTo>
                <a:lnTo>
                  <a:pt x="1022" y="60"/>
                </a:lnTo>
                <a:lnTo>
                  <a:pt x="1022" y="61"/>
                </a:lnTo>
                <a:lnTo>
                  <a:pt x="1024" y="61"/>
                </a:lnTo>
                <a:lnTo>
                  <a:pt x="1024" y="60"/>
                </a:lnTo>
                <a:lnTo>
                  <a:pt x="1025" y="60"/>
                </a:lnTo>
                <a:lnTo>
                  <a:pt x="1026" y="59"/>
                </a:lnTo>
                <a:lnTo>
                  <a:pt x="1026" y="58"/>
                </a:lnTo>
                <a:lnTo>
                  <a:pt x="1028" y="58"/>
                </a:lnTo>
                <a:lnTo>
                  <a:pt x="1029" y="58"/>
                </a:lnTo>
                <a:lnTo>
                  <a:pt x="1030" y="58"/>
                </a:lnTo>
                <a:lnTo>
                  <a:pt x="1030" y="56"/>
                </a:lnTo>
                <a:lnTo>
                  <a:pt x="1032" y="56"/>
                </a:lnTo>
                <a:lnTo>
                  <a:pt x="1032" y="55"/>
                </a:lnTo>
                <a:lnTo>
                  <a:pt x="1032" y="56"/>
                </a:lnTo>
                <a:lnTo>
                  <a:pt x="1033" y="56"/>
                </a:lnTo>
                <a:lnTo>
                  <a:pt x="1034" y="52"/>
                </a:lnTo>
                <a:lnTo>
                  <a:pt x="1035" y="52"/>
                </a:lnTo>
                <a:lnTo>
                  <a:pt x="1035" y="51"/>
                </a:lnTo>
                <a:lnTo>
                  <a:pt x="1034" y="51"/>
                </a:lnTo>
                <a:lnTo>
                  <a:pt x="1034" y="50"/>
                </a:lnTo>
                <a:lnTo>
                  <a:pt x="1035" y="50"/>
                </a:lnTo>
                <a:lnTo>
                  <a:pt x="1037" y="50"/>
                </a:lnTo>
                <a:lnTo>
                  <a:pt x="1038" y="50"/>
                </a:lnTo>
                <a:lnTo>
                  <a:pt x="1038" y="48"/>
                </a:lnTo>
                <a:lnTo>
                  <a:pt x="1039" y="48"/>
                </a:lnTo>
                <a:lnTo>
                  <a:pt x="1039" y="47"/>
                </a:lnTo>
                <a:lnTo>
                  <a:pt x="1038" y="47"/>
                </a:lnTo>
                <a:lnTo>
                  <a:pt x="1038" y="46"/>
                </a:lnTo>
                <a:lnTo>
                  <a:pt x="1038" y="44"/>
                </a:lnTo>
                <a:lnTo>
                  <a:pt x="1039" y="44"/>
                </a:lnTo>
                <a:lnTo>
                  <a:pt x="1039" y="46"/>
                </a:lnTo>
                <a:lnTo>
                  <a:pt x="1041" y="46"/>
                </a:lnTo>
                <a:lnTo>
                  <a:pt x="1042" y="46"/>
                </a:lnTo>
                <a:lnTo>
                  <a:pt x="1042" y="47"/>
                </a:lnTo>
                <a:lnTo>
                  <a:pt x="1043" y="46"/>
                </a:lnTo>
                <a:lnTo>
                  <a:pt x="1045" y="46"/>
                </a:lnTo>
                <a:lnTo>
                  <a:pt x="1045" y="47"/>
                </a:lnTo>
                <a:lnTo>
                  <a:pt x="1043" y="47"/>
                </a:lnTo>
                <a:lnTo>
                  <a:pt x="1043" y="48"/>
                </a:lnTo>
                <a:lnTo>
                  <a:pt x="1043" y="50"/>
                </a:lnTo>
                <a:lnTo>
                  <a:pt x="1043" y="51"/>
                </a:lnTo>
                <a:lnTo>
                  <a:pt x="1043" y="52"/>
                </a:lnTo>
                <a:lnTo>
                  <a:pt x="1042" y="52"/>
                </a:lnTo>
                <a:lnTo>
                  <a:pt x="1043" y="52"/>
                </a:lnTo>
                <a:lnTo>
                  <a:pt x="1043" y="51"/>
                </a:lnTo>
                <a:lnTo>
                  <a:pt x="1045" y="51"/>
                </a:lnTo>
                <a:lnTo>
                  <a:pt x="1045" y="52"/>
                </a:lnTo>
                <a:lnTo>
                  <a:pt x="1045" y="54"/>
                </a:lnTo>
                <a:lnTo>
                  <a:pt x="1043" y="54"/>
                </a:lnTo>
                <a:lnTo>
                  <a:pt x="1043" y="55"/>
                </a:lnTo>
                <a:lnTo>
                  <a:pt x="1043" y="56"/>
                </a:lnTo>
                <a:lnTo>
                  <a:pt x="1045" y="56"/>
                </a:lnTo>
                <a:lnTo>
                  <a:pt x="1045" y="58"/>
                </a:lnTo>
                <a:lnTo>
                  <a:pt x="1045" y="59"/>
                </a:lnTo>
                <a:lnTo>
                  <a:pt x="1046" y="58"/>
                </a:lnTo>
                <a:lnTo>
                  <a:pt x="1047" y="56"/>
                </a:lnTo>
                <a:lnTo>
                  <a:pt x="1049" y="56"/>
                </a:lnTo>
                <a:lnTo>
                  <a:pt x="1049" y="58"/>
                </a:lnTo>
                <a:lnTo>
                  <a:pt x="1049" y="59"/>
                </a:lnTo>
                <a:lnTo>
                  <a:pt x="1049" y="60"/>
                </a:lnTo>
                <a:lnTo>
                  <a:pt x="1050" y="60"/>
                </a:lnTo>
                <a:lnTo>
                  <a:pt x="1050" y="59"/>
                </a:lnTo>
                <a:lnTo>
                  <a:pt x="1051" y="60"/>
                </a:lnTo>
                <a:lnTo>
                  <a:pt x="1052" y="60"/>
                </a:lnTo>
                <a:lnTo>
                  <a:pt x="1054" y="61"/>
                </a:lnTo>
                <a:lnTo>
                  <a:pt x="1054" y="60"/>
                </a:lnTo>
                <a:lnTo>
                  <a:pt x="1054" y="59"/>
                </a:lnTo>
                <a:lnTo>
                  <a:pt x="1052" y="59"/>
                </a:lnTo>
                <a:lnTo>
                  <a:pt x="1052" y="58"/>
                </a:lnTo>
                <a:lnTo>
                  <a:pt x="1051" y="58"/>
                </a:lnTo>
                <a:lnTo>
                  <a:pt x="1051" y="56"/>
                </a:lnTo>
                <a:lnTo>
                  <a:pt x="1050" y="55"/>
                </a:lnTo>
                <a:lnTo>
                  <a:pt x="1050" y="54"/>
                </a:lnTo>
                <a:lnTo>
                  <a:pt x="1051" y="54"/>
                </a:lnTo>
                <a:lnTo>
                  <a:pt x="1052" y="54"/>
                </a:lnTo>
                <a:lnTo>
                  <a:pt x="1052" y="52"/>
                </a:lnTo>
                <a:lnTo>
                  <a:pt x="1054" y="52"/>
                </a:lnTo>
                <a:lnTo>
                  <a:pt x="1054" y="54"/>
                </a:lnTo>
                <a:lnTo>
                  <a:pt x="1055" y="54"/>
                </a:lnTo>
                <a:lnTo>
                  <a:pt x="1055" y="55"/>
                </a:lnTo>
                <a:lnTo>
                  <a:pt x="1055" y="54"/>
                </a:lnTo>
                <a:lnTo>
                  <a:pt x="1056" y="54"/>
                </a:lnTo>
                <a:lnTo>
                  <a:pt x="1056" y="52"/>
                </a:lnTo>
                <a:lnTo>
                  <a:pt x="1058" y="52"/>
                </a:lnTo>
                <a:lnTo>
                  <a:pt x="1059" y="52"/>
                </a:lnTo>
                <a:lnTo>
                  <a:pt x="1059" y="54"/>
                </a:lnTo>
                <a:lnTo>
                  <a:pt x="1058" y="54"/>
                </a:lnTo>
                <a:lnTo>
                  <a:pt x="1058" y="55"/>
                </a:lnTo>
                <a:lnTo>
                  <a:pt x="1059" y="55"/>
                </a:lnTo>
                <a:lnTo>
                  <a:pt x="1059" y="54"/>
                </a:lnTo>
                <a:lnTo>
                  <a:pt x="1060" y="54"/>
                </a:lnTo>
                <a:lnTo>
                  <a:pt x="1062" y="52"/>
                </a:lnTo>
                <a:lnTo>
                  <a:pt x="1063" y="51"/>
                </a:lnTo>
                <a:lnTo>
                  <a:pt x="1063" y="50"/>
                </a:lnTo>
                <a:lnTo>
                  <a:pt x="1063" y="48"/>
                </a:lnTo>
                <a:lnTo>
                  <a:pt x="1064" y="50"/>
                </a:lnTo>
                <a:lnTo>
                  <a:pt x="1064" y="51"/>
                </a:lnTo>
                <a:lnTo>
                  <a:pt x="1064" y="52"/>
                </a:lnTo>
                <a:lnTo>
                  <a:pt x="1066" y="52"/>
                </a:lnTo>
                <a:lnTo>
                  <a:pt x="1066" y="54"/>
                </a:lnTo>
                <a:lnTo>
                  <a:pt x="1067" y="55"/>
                </a:lnTo>
                <a:lnTo>
                  <a:pt x="1067" y="54"/>
                </a:lnTo>
                <a:lnTo>
                  <a:pt x="1068" y="54"/>
                </a:lnTo>
                <a:lnTo>
                  <a:pt x="1068" y="55"/>
                </a:lnTo>
                <a:lnTo>
                  <a:pt x="1068" y="56"/>
                </a:lnTo>
                <a:lnTo>
                  <a:pt x="1068" y="58"/>
                </a:lnTo>
                <a:lnTo>
                  <a:pt x="1068" y="59"/>
                </a:lnTo>
                <a:lnTo>
                  <a:pt x="1068" y="60"/>
                </a:lnTo>
                <a:lnTo>
                  <a:pt x="1070" y="60"/>
                </a:lnTo>
                <a:lnTo>
                  <a:pt x="1070" y="61"/>
                </a:lnTo>
                <a:lnTo>
                  <a:pt x="1070" y="63"/>
                </a:lnTo>
                <a:lnTo>
                  <a:pt x="1070" y="64"/>
                </a:lnTo>
                <a:lnTo>
                  <a:pt x="1071" y="65"/>
                </a:lnTo>
                <a:lnTo>
                  <a:pt x="1071" y="67"/>
                </a:lnTo>
                <a:lnTo>
                  <a:pt x="1071" y="68"/>
                </a:lnTo>
                <a:lnTo>
                  <a:pt x="1071" y="69"/>
                </a:lnTo>
                <a:lnTo>
                  <a:pt x="1071" y="71"/>
                </a:lnTo>
                <a:lnTo>
                  <a:pt x="1071" y="72"/>
                </a:lnTo>
                <a:lnTo>
                  <a:pt x="1072" y="72"/>
                </a:lnTo>
                <a:lnTo>
                  <a:pt x="1072" y="73"/>
                </a:lnTo>
                <a:lnTo>
                  <a:pt x="1072" y="75"/>
                </a:lnTo>
                <a:lnTo>
                  <a:pt x="1073" y="75"/>
                </a:lnTo>
                <a:lnTo>
                  <a:pt x="1073" y="76"/>
                </a:lnTo>
                <a:lnTo>
                  <a:pt x="1073" y="77"/>
                </a:lnTo>
                <a:lnTo>
                  <a:pt x="1073" y="78"/>
                </a:lnTo>
                <a:lnTo>
                  <a:pt x="1073" y="80"/>
                </a:lnTo>
                <a:lnTo>
                  <a:pt x="1073" y="81"/>
                </a:lnTo>
                <a:lnTo>
                  <a:pt x="1073" y="82"/>
                </a:lnTo>
                <a:lnTo>
                  <a:pt x="1075" y="82"/>
                </a:lnTo>
                <a:lnTo>
                  <a:pt x="1075" y="84"/>
                </a:lnTo>
                <a:lnTo>
                  <a:pt x="1075" y="85"/>
                </a:lnTo>
                <a:lnTo>
                  <a:pt x="1076" y="85"/>
                </a:lnTo>
                <a:lnTo>
                  <a:pt x="1076" y="86"/>
                </a:lnTo>
                <a:lnTo>
                  <a:pt x="1077" y="86"/>
                </a:lnTo>
                <a:lnTo>
                  <a:pt x="1077" y="88"/>
                </a:lnTo>
                <a:lnTo>
                  <a:pt x="1077" y="89"/>
                </a:lnTo>
                <a:lnTo>
                  <a:pt x="1079" y="90"/>
                </a:lnTo>
                <a:lnTo>
                  <a:pt x="1077" y="90"/>
                </a:lnTo>
                <a:lnTo>
                  <a:pt x="1077" y="92"/>
                </a:lnTo>
                <a:lnTo>
                  <a:pt x="1079" y="93"/>
                </a:lnTo>
                <a:lnTo>
                  <a:pt x="1077" y="93"/>
                </a:lnTo>
                <a:lnTo>
                  <a:pt x="1079" y="93"/>
                </a:lnTo>
                <a:lnTo>
                  <a:pt x="1077" y="93"/>
                </a:lnTo>
                <a:lnTo>
                  <a:pt x="1077" y="94"/>
                </a:lnTo>
                <a:lnTo>
                  <a:pt x="1077" y="95"/>
                </a:lnTo>
                <a:lnTo>
                  <a:pt x="1077" y="97"/>
                </a:lnTo>
                <a:lnTo>
                  <a:pt x="1079" y="97"/>
                </a:lnTo>
                <a:lnTo>
                  <a:pt x="1079" y="98"/>
                </a:lnTo>
                <a:lnTo>
                  <a:pt x="1080" y="98"/>
                </a:lnTo>
                <a:lnTo>
                  <a:pt x="1081" y="98"/>
                </a:lnTo>
                <a:lnTo>
                  <a:pt x="1083" y="98"/>
                </a:lnTo>
                <a:lnTo>
                  <a:pt x="1084" y="99"/>
                </a:lnTo>
                <a:lnTo>
                  <a:pt x="1084" y="101"/>
                </a:lnTo>
                <a:lnTo>
                  <a:pt x="1085" y="101"/>
                </a:lnTo>
                <a:lnTo>
                  <a:pt x="1085" y="102"/>
                </a:lnTo>
                <a:lnTo>
                  <a:pt x="1085" y="103"/>
                </a:lnTo>
                <a:lnTo>
                  <a:pt x="1085" y="105"/>
                </a:lnTo>
                <a:lnTo>
                  <a:pt x="1085" y="106"/>
                </a:lnTo>
                <a:lnTo>
                  <a:pt x="1085" y="107"/>
                </a:lnTo>
                <a:lnTo>
                  <a:pt x="1085" y="109"/>
                </a:lnTo>
                <a:lnTo>
                  <a:pt x="1087" y="109"/>
                </a:lnTo>
                <a:lnTo>
                  <a:pt x="1087" y="110"/>
                </a:lnTo>
                <a:lnTo>
                  <a:pt x="1087" y="111"/>
                </a:lnTo>
                <a:lnTo>
                  <a:pt x="1087" y="113"/>
                </a:lnTo>
                <a:lnTo>
                  <a:pt x="1087" y="114"/>
                </a:lnTo>
                <a:lnTo>
                  <a:pt x="1089" y="118"/>
                </a:lnTo>
                <a:lnTo>
                  <a:pt x="1090" y="118"/>
                </a:lnTo>
                <a:lnTo>
                  <a:pt x="1092" y="118"/>
                </a:lnTo>
                <a:lnTo>
                  <a:pt x="1093" y="118"/>
                </a:lnTo>
                <a:lnTo>
                  <a:pt x="1093" y="119"/>
                </a:lnTo>
                <a:lnTo>
                  <a:pt x="1093" y="120"/>
                </a:lnTo>
                <a:lnTo>
                  <a:pt x="1093" y="122"/>
                </a:lnTo>
                <a:lnTo>
                  <a:pt x="1093" y="123"/>
                </a:lnTo>
                <a:lnTo>
                  <a:pt x="1094" y="123"/>
                </a:lnTo>
                <a:lnTo>
                  <a:pt x="1094" y="124"/>
                </a:lnTo>
                <a:lnTo>
                  <a:pt x="1094" y="126"/>
                </a:lnTo>
                <a:lnTo>
                  <a:pt x="1096" y="126"/>
                </a:lnTo>
                <a:lnTo>
                  <a:pt x="1094" y="126"/>
                </a:lnTo>
                <a:lnTo>
                  <a:pt x="1096" y="126"/>
                </a:lnTo>
                <a:lnTo>
                  <a:pt x="1096" y="127"/>
                </a:lnTo>
                <a:lnTo>
                  <a:pt x="1096" y="128"/>
                </a:lnTo>
                <a:lnTo>
                  <a:pt x="1096" y="130"/>
                </a:lnTo>
                <a:lnTo>
                  <a:pt x="1097" y="131"/>
                </a:lnTo>
                <a:lnTo>
                  <a:pt x="1097" y="132"/>
                </a:lnTo>
                <a:lnTo>
                  <a:pt x="1097" y="133"/>
                </a:lnTo>
                <a:lnTo>
                  <a:pt x="1097" y="135"/>
                </a:lnTo>
                <a:lnTo>
                  <a:pt x="1097" y="136"/>
                </a:lnTo>
                <a:lnTo>
                  <a:pt x="1097" y="137"/>
                </a:lnTo>
                <a:lnTo>
                  <a:pt x="1098" y="139"/>
                </a:lnTo>
                <a:lnTo>
                  <a:pt x="1100" y="140"/>
                </a:lnTo>
                <a:lnTo>
                  <a:pt x="1101" y="141"/>
                </a:lnTo>
                <a:lnTo>
                  <a:pt x="1102" y="143"/>
                </a:lnTo>
                <a:lnTo>
                  <a:pt x="1106" y="144"/>
                </a:lnTo>
                <a:lnTo>
                  <a:pt x="1106" y="145"/>
                </a:lnTo>
                <a:lnTo>
                  <a:pt x="1107" y="147"/>
                </a:lnTo>
                <a:lnTo>
                  <a:pt x="1110" y="150"/>
                </a:lnTo>
                <a:lnTo>
                  <a:pt x="1111" y="152"/>
                </a:lnTo>
                <a:lnTo>
                  <a:pt x="1113" y="154"/>
                </a:lnTo>
                <a:lnTo>
                  <a:pt x="1115" y="156"/>
                </a:lnTo>
                <a:lnTo>
                  <a:pt x="1118" y="157"/>
                </a:lnTo>
                <a:lnTo>
                  <a:pt x="1119" y="157"/>
                </a:lnTo>
                <a:lnTo>
                  <a:pt x="1122" y="158"/>
                </a:lnTo>
                <a:lnTo>
                  <a:pt x="1124" y="160"/>
                </a:lnTo>
                <a:lnTo>
                  <a:pt x="1126" y="161"/>
                </a:lnTo>
                <a:lnTo>
                  <a:pt x="1130" y="162"/>
                </a:lnTo>
                <a:lnTo>
                  <a:pt x="1136" y="164"/>
                </a:lnTo>
                <a:lnTo>
                  <a:pt x="1143" y="165"/>
                </a:lnTo>
                <a:lnTo>
                  <a:pt x="1152" y="166"/>
                </a:lnTo>
                <a:lnTo>
                  <a:pt x="1153" y="166"/>
                </a:lnTo>
                <a:lnTo>
                  <a:pt x="1157" y="166"/>
                </a:lnTo>
                <a:lnTo>
                  <a:pt x="1164" y="167"/>
                </a:lnTo>
                <a:lnTo>
                  <a:pt x="1165" y="169"/>
                </a:lnTo>
                <a:lnTo>
                  <a:pt x="1166" y="169"/>
                </a:lnTo>
                <a:lnTo>
                  <a:pt x="1168" y="169"/>
                </a:lnTo>
                <a:lnTo>
                  <a:pt x="1172" y="169"/>
                </a:lnTo>
                <a:lnTo>
                  <a:pt x="1173" y="167"/>
                </a:lnTo>
                <a:lnTo>
                  <a:pt x="1174" y="167"/>
                </a:lnTo>
                <a:lnTo>
                  <a:pt x="1176" y="167"/>
                </a:lnTo>
                <a:lnTo>
                  <a:pt x="1177" y="167"/>
                </a:lnTo>
                <a:lnTo>
                  <a:pt x="1177" y="169"/>
                </a:lnTo>
                <a:lnTo>
                  <a:pt x="1178" y="170"/>
                </a:lnTo>
                <a:lnTo>
                  <a:pt x="1179" y="174"/>
                </a:lnTo>
                <a:lnTo>
                  <a:pt x="1182" y="174"/>
                </a:lnTo>
                <a:lnTo>
                  <a:pt x="1187" y="177"/>
                </a:lnTo>
                <a:lnTo>
                  <a:pt x="1198" y="181"/>
                </a:lnTo>
                <a:lnTo>
                  <a:pt x="1203" y="182"/>
                </a:lnTo>
                <a:lnTo>
                  <a:pt x="1203" y="183"/>
                </a:lnTo>
                <a:lnTo>
                  <a:pt x="1204" y="183"/>
                </a:lnTo>
                <a:lnTo>
                  <a:pt x="1215" y="185"/>
                </a:lnTo>
                <a:lnTo>
                  <a:pt x="1216" y="185"/>
                </a:lnTo>
                <a:lnTo>
                  <a:pt x="1219" y="185"/>
                </a:lnTo>
                <a:lnTo>
                  <a:pt x="1220" y="185"/>
                </a:lnTo>
                <a:lnTo>
                  <a:pt x="1223" y="185"/>
                </a:lnTo>
                <a:lnTo>
                  <a:pt x="1228" y="183"/>
                </a:lnTo>
                <a:lnTo>
                  <a:pt x="1229" y="183"/>
                </a:lnTo>
                <a:lnTo>
                  <a:pt x="1236" y="183"/>
                </a:lnTo>
                <a:lnTo>
                  <a:pt x="1241" y="182"/>
                </a:lnTo>
                <a:lnTo>
                  <a:pt x="1249" y="182"/>
                </a:lnTo>
                <a:lnTo>
                  <a:pt x="1253" y="182"/>
                </a:lnTo>
                <a:lnTo>
                  <a:pt x="1257" y="182"/>
                </a:lnTo>
                <a:lnTo>
                  <a:pt x="1259" y="182"/>
                </a:lnTo>
                <a:lnTo>
                  <a:pt x="1261" y="182"/>
                </a:lnTo>
                <a:lnTo>
                  <a:pt x="1262" y="182"/>
                </a:lnTo>
                <a:lnTo>
                  <a:pt x="1263" y="182"/>
                </a:lnTo>
                <a:lnTo>
                  <a:pt x="1263" y="183"/>
                </a:lnTo>
                <a:lnTo>
                  <a:pt x="1268" y="187"/>
                </a:lnTo>
                <a:lnTo>
                  <a:pt x="1270" y="188"/>
                </a:lnTo>
                <a:lnTo>
                  <a:pt x="1274" y="192"/>
                </a:lnTo>
                <a:lnTo>
                  <a:pt x="1275" y="194"/>
                </a:lnTo>
                <a:lnTo>
                  <a:pt x="1276" y="194"/>
                </a:lnTo>
                <a:lnTo>
                  <a:pt x="1278" y="195"/>
                </a:lnTo>
                <a:lnTo>
                  <a:pt x="1282" y="196"/>
                </a:lnTo>
                <a:lnTo>
                  <a:pt x="1283" y="198"/>
                </a:lnTo>
                <a:lnTo>
                  <a:pt x="1283" y="199"/>
                </a:lnTo>
                <a:lnTo>
                  <a:pt x="1286" y="203"/>
                </a:lnTo>
                <a:lnTo>
                  <a:pt x="1289" y="207"/>
                </a:lnTo>
                <a:lnTo>
                  <a:pt x="1291" y="209"/>
                </a:lnTo>
                <a:lnTo>
                  <a:pt x="1292" y="212"/>
                </a:lnTo>
                <a:lnTo>
                  <a:pt x="1293" y="215"/>
                </a:lnTo>
                <a:lnTo>
                  <a:pt x="1295" y="219"/>
                </a:lnTo>
                <a:lnTo>
                  <a:pt x="1296" y="221"/>
                </a:lnTo>
                <a:lnTo>
                  <a:pt x="1296" y="222"/>
                </a:lnTo>
                <a:lnTo>
                  <a:pt x="1297" y="222"/>
                </a:lnTo>
                <a:lnTo>
                  <a:pt x="1297" y="224"/>
                </a:lnTo>
                <a:lnTo>
                  <a:pt x="1297" y="225"/>
                </a:lnTo>
                <a:lnTo>
                  <a:pt x="1299" y="228"/>
                </a:lnTo>
                <a:lnTo>
                  <a:pt x="1299" y="229"/>
                </a:lnTo>
                <a:lnTo>
                  <a:pt x="1300" y="233"/>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383601" y="4557311"/>
            <a:ext cx="1262199" cy="1276526"/>
          </a:xfrm>
          <a:custGeom>
            <a:avLst/>
            <a:gdLst>
              <a:gd name="T0" fmla="*/ 682 w 881"/>
              <a:gd name="T1" fmla="*/ 15 h 891"/>
              <a:gd name="T2" fmla="*/ 856 w 881"/>
              <a:gd name="T3" fmla="*/ 19 h 891"/>
              <a:gd name="T4" fmla="*/ 855 w 881"/>
              <a:gd name="T5" fmla="*/ 90 h 891"/>
              <a:gd name="T6" fmla="*/ 814 w 881"/>
              <a:gd name="T7" fmla="*/ 183 h 891"/>
              <a:gd name="T8" fmla="*/ 859 w 881"/>
              <a:gd name="T9" fmla="*/ 264 h 891"/>
              <a:gd name="T10" fmla="*/ 793 w 881"/>
              <a:gd name="T11" fmla="*/ 382 h 891"/>
              <a:gd name="T12" fmla="*/ 835 w 881"/>
              <a:gd name="T13" fmla="*/ 379 h 891"/>
              <a:gd name="T14" fmla="*/ 844 w 881"/>
              <a:gd name="T15" fmla="*/ 411 h 891"/>
              <a:gd name="T16" fmla="*/ 845 w 881"/>
              <a:gd name="T17" fmla="*/ 462 h 891"/>
              <a:gd name="T18" fmla="*/ 860 w 881"/>
              <a:gd name="T19" fmla="*/ 493 h 891"/>
              <a:gd name="T20" fmla="*/ 843 w 881"/>
              <a:gd name="T21" fmla="*/ 518 h 891"/>
              <a:gd name="T22" fmla="*/ 814 w 881"/>
              <a:gd name="T23" fmla="*/ 564 h 891"/>
              <a:gd name="T24" fmla="*/ 793 w 881"/>
              <a:gd name="T25" fmla="*/ 618 h 891"/>
              <a:gd name="T26" fmla="*/ 822 w 881"/>
              <a:gd name="T27" fmla="*/ 650 h 891"/>
              <a:gd name="T28" fmla="*/ 784 w 881"/>
              <a:gd name="T29" fmla="*/ 687 h 891"/>
              <a:gd name="T30" fmla="*/ 739 w 881"/>
              <a:gd name="T31" fmla="*/ 712 h 891"/>
              <a:gd name="T32" fmla="*/ 705 w 881"/>
              <a:gd name="T33" fmla="*/ 752 h 891"/>
              <a:gd name="T34" fmla="*/ 660 w 881"/>
              <a:gd name="T35" fmla="*/ 785 h 891"/>
              <a:gd name="T36" fmla="*/ 641 w 881"/>
              <a:gd name="T37" fmla="*/ 826 h 891"/>
              <a:gd name="T38" fmla="*/ 610 w 881"/>
              <a:gd name="T39" fmla="*/ 862 h 891"/>
              <a:gd name="T40" fmla="*/ 577 w 881"/>
              <a:gd name="T41" fmla="*/ 845 h 891"/>
              <a:gd name="T42" fmla="*/ 534 w 881"/>
              <a:gd name="T43" fmla="*/ 855 h 891"/>
              <a:gd name="T44" fmla="*/ 438 w 881"/>
              <a:gd name="T45" fmla="*/ 868 h 891"/>
              <a:gd name="T46" fmla="*/ 374 w 881"/>
              <a:gd name="T47" fmla="*/ 877 h 891"/>
              <a:gd name="T48" fmla="*/ 326 w 881"/>
              <a:gd name="T49" fmla="*/ 862 h 891"/>
              <a:gd name="T50" fmla="*/ 310 w 881"/>
              <a:gd name="T51" fmla="*/ 877 h 891"/>
              <a:gd name="T52" fmla="*/ 252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0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0 h 891"/>
              <a:gd name="T94" fmla="*/ 143 w 881"/>
              <a:gd name="T95" fmla="*/ 428 h 891"/>
              <a:gd name="T96" fmla="*/ 161 w 881"/>
              <a:gd name="T97" fmla="*/ 406 h 891"/>
              <a:gd name="T98" fmla="*/ 180 w 881"/>
              <a:gd name="T99" fmla="*/ 378 h 891"/>
              <a:gd name="T100" fmla="*/ 196 w 881"/>
              <a:gd name="T101" fmla="*/ 344 h 891"/>
              <a:gd name="T102" fmla="*/ 161 w 881"/>
              <a:gd name="T103" fmla="*/ 351 h 891"/>
              <a:gd name="T104" fmla="*/ 171 w 881"/>
              <a:gd name="T105" fmla="*/ 303 h 891"/>
              <a:gd name="T106" fmla="*/ 163 w 881"/>
              <a:gd name="T107" fmla="*/ 272 h 891"/>
              <a:gd name="T108" fmla="*/ 200 w 881"/>
              <a:gd name="T109" fmla="*/ 256 h 891"/>
              <a:gd name="T110" fmla="*/ 237 w 881"/>
              <a:gd name="T111" fmla="*/ 255 h 891"/>
              <a:gd name="T112" fmla="*/ 272 w 881"/>
              <a:gd name="T113" fmla="*/ 243 h 891"/>
              <a:gd name="T114" fmla="*/ 290 w 881"/>
              <a:gd name="T115" fmla="*/ 205 h 891"/>
              <a:gd name="T116" fmla="*/ 302 w 881"/>
              <a:gd name="T117" fmla="*/ 154 h 891"/>
              <a:gd name="T118" fmla="*/ 338 w 881"/>
              <a:gd name="T119" fmla="*/ 116 h 891"/>
              <a:gd name="T120" fmla="*/ 373 w 881"/>
              <a:gd name="T121" fmla="*/ 98 h 891"/>
              <a:gd name="T122" fmla="*/ 458 w 881"/>
              <a:gd name="T123" fmla="*/ 77 h 891"/>
              <a:gd name="T124" fmla="*/ 548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5" y="4"/>
                </a:moveTo>
                <a:lnTo>
                  <a:pt x="597" y="4"/>
                </a:lnTo>
                <a:lnTo>
                  <a:pt x="599" y="4"/>
                </a:lnTo>
                <a:lnTo>
                  <a:pt x="601" y="4"/>
                </a:lnTo>
                <a:lnTo>
                  <a:pt x="602" y="4"/>
                </a:lnTo>
                <a:lnTo>
                  <a:pt x="602" y="2"/>
                </a:lnTo>
                <a:lnTo>
                  <a:pt x="605" y="1"/>
                </a:lnTo>
                <a:lnTo>
                  <a:pt x="606" y="0"/>
                </a:lnTo>
                <a:lnTo>
                  <a:pt x="606" y="1"/>
                </a:lnTo>
                <a:lnTo>
                  <a:pt x="606" y="2"/>
                </a:lnTo>
                <a:lnTo>
                  <a:pt x="607" y="2"/>
                </a:lnTo>
                <a:lnTo>
                  <a:pt x="607" y="4"/>
                </a:lnTo>
                <a:lnTo>
                  <a:pt x="609" y="5"/>
                </a:lnTo>
                <a:lnTo>
                  <a:pt x="610" y="6"/>
                </a:lnTo>
                <a:lnTo>
                  <a:pt x="610" y="8"/>
                </a:lnTo>
                <a:lnTo>
                  <a:pt x="611" y="6"/>
                </a:lnTo>
                <a:lnTo>
                  <a:pt x="612" y="6"/>
                </a:lnTo>
                <a:lnTo>
                  <a:pt x="612" y="5"/>
                </a:lnTo>
                <a:lnTo>
                  <a:pt x="614" y="5"/>
                </a:lnTo>
                <a:lnTo>
                  <a:pt x="615" y="4"/>
                </a:lnTo>
                <a:lnTo>
                  <a:pt x="616" y="2"/>
                </a:lnTo>
                <a:lnTo>
                  <a:pt x="616" y="1"/>
                </a:lnTo>
                <a:lnTo>
                  <a:pt x="618" y="1"/>
                </a:lnTo>
                <a:lnTo>
                  <a:pt x="620" y="4"/>
                </a:lnTo>
                <a:lnTo>
                  <a:pt x="622" y="5"/>
                </a:lnTo>
                <a:lnTo>
                  <a:pt x="623" y="5"/>
                </a:lnTo>
                <a:lnTo>
                  <a:pt x="626" y="5"/>
                </a:lnTo>
                <a:lnTo>
                  <a:pt x="627" y="5"/>
                </a:lnTo>
                <a:lnTo>
                  <a:pt x="631" y="5"/>
                </a:lnTo>
                <a:lnTo>
                  <a:pt x="635" y="6"/>
                </a:lnTo>
                <a:lnTo>
                  <a:pt x="636" y="6"/>
                </a:lnTo>
                <a:lnTo>
                  <a:pt x="639" y="6"/>
                </a:lnTo>
                <a:lnTo>
                  <a:pt x="641" y="8"/>
                </a:lnTo>
                <a:lnTo>
                  <a:pt x="643" y="8"/>
                </a:lnTo>
                <a:lnTo>
                  <a:pt x="644" y="8"/>
                </a:lnTo>
                <a:lnTo>
                  <a:pt x="647" y="8"/>
                </a:lnTo>
                <a:lnTo>
                  <a:pt x="649" y="8"/>
                </a:lnTo>
                <a:lnTo>
                  <a:pt x="653" y="9"/>
                </a:lnTo>
                <a:lnTo>
                  <a:pt x="654" y="9"/>
                </a:lnTo>
                <a:lnTo>
                  <a:pt x="654" y="8"/>
                </a:lnTo>
                <a:lnTo>
                  <a:pt x="656" y="8"/>
                </a:lnTo>
                <a:lnTo>
                  <a:pt x="661" y="6"/>
                </a:lnTo>
                <a:lnTo>
                  <a:pt x="665" y="5"/>
                </a:lnTo>
                <a:lnTo>
                  <a:pt x="671" y="9"/>
                </a:lnTo>
                <a:lnTo>
                  <a:pt x="682" y="15"/>
                </a:lnTo>
                <a:lnTo>
                  <a:pt x="686" y="17"/>
                </a:lnTo>
                <a:lnTo>
                  <a:pt x="687" y="17"/>
                </a:lnTo>
                <a:lnTo>
                  <a:pt x="688" y="17"/>
                </a:lnTo>
                <a:lnTo>
                  <a:pt x="691" y="17"/>
                </a:lnTo>
                <a:lnTo>
                  <a:pt x="694" y="15"/>
                </a:lnTo>
                <a:lnTo>
                  <a:pt x="695" y="14"/>
                </a:lnTo>
                <a:lnTo>
                  <a:pt x="699" y="13"/>
                </a:lnTo>
                <a:lnTo>
                  <a:pt x="700" y="13"/>
                </a:lnTo>
                <a:lnTo>
                  <a:pt x="701" y="13"/>
                </a:lnTo>
                <a:lnTo>
                  <a:pt x="703" y="12"/>
                </a:lnTo>
                <a:lnTo>
                  <a:pt x="704" y="12"/>
                </a:lnTo>
                <a:lnTo>
                  <a:pt x="705" y="12"/>
                </a:lnTo>
                <a:lnTo>
                  <a:pt x="705" y="10"/>
                </a:lnTo>
                <a:lnTo>
                  <a:pt x="711" y="8"/>
                </a:lnTo>
                <a:lnTo>
                  <a:pt x="715" y="5"/>
                </a:lnTo>
                <a:lnTo>
                  <a:pt x="717" y="6"/>
                </a:lnTo>
                <a:lnTo>
                  <a:pt x="719" y="6"/>
                </a:lnTo>
                <a:lnTo>
                  <a:pt x="720" y="6"/>
                </a:lnTo>
                <a:lnTo>
                  <a:pt x="732" y="9"/>
                </a:lnTo>
                <a:lnTo>
                  <a:pt x="734" y="10"/>
                </a:lnTo>
                <a:lnTo>
                  <a:pt x="739" y="10"/>
                </a:lnTo>
                <a:lnTo>
                  <a:pt x="745" y="12"/>
                </a:lnTo>
                <a:lnTo>
                  <a:pt x="749" y="13"/>
                </a:lnTo>
                <a:lnTo>
                  <a:pt x="750" y="14"/>
                </a:lnTo>
                <a:lnTo>
                  <a:pt x="753" y="14"/>
                </a:lnTo>
                <a:lnTo>
                  <a:pt x="755" y="14"/>
                </a:lnTo>
                <a:lnTo>
                  <a:pt x="759" y="15"/>
                </a:lnTo>
                <a:lnTo>
                  <a:pt x="770" y="18"/>
                </a:lnTo>
                <a:lnTo>
                  <a:pt x="781" y="17"/>
                </a:lnTo>
                <a:lnTo>
                  <a:pt x="794" y="22"/>
                </a:lnTo>
                <a:lnTo>
                  <a:pt x="796" y="18"/>
                </a:lnTo>
                <a:lnTo>
                  <a:pt x="802" y="15"/>
                </a:lnTo>
                <a:lnTo>
                  <a:pt x="806" y="15"/>
                </a:lnTo>
                <a:lnTo>
                  <a:pt x="815" y="15"/>
                </a:lnTo>
                <a:lnTo>
                  <a:pt x="822" y="15"/>
                </a:lnTo>
                <a:lnTo>
                  <a:pt x="827" y="17"/>
                </a:lnTo>
                <a:lnTo>
                  <a:pt x="834" y="18"/>
                </a:lnTo>
                <a:lnTo>
                  <a:pt x="838" y="18"/>
                </a:lnTo>
                <a:lnTo>
                  <a:pt x="840" y="18"/>
                </a:lnTo>
                <a:lnTo>
                  <a:pt x="844" y="18"/>
                </a:lnTo>
                <a:lnTo>
                  <a:pt x="848" y="18"/>
                </a:lnTo>
                <a:lnTo>
                  <a:pt x="849" y="18"/>
                </a:lnTo>
                <a:lnTo>
                  <a:pt x="852" y="19"/>
                </a:lnTo>
                <a:lnTo>
                  <a:pt x="855" y="19"/>
                </a:lnTo>
                <a:lnTo>
                  <a:pt x="856" y="19"/>
                </a:lnTo>
                <a:lnTo>
                  <a:pt x="857" y="19"/>
                </a:lnTo>
                <a:lnTo>
                  <a:pt x="859" y="21"/>
                </a:lnTo>
                <a:lnTo>
                  <a:pt x="863" y="21"/>
                </a:lnTo>
                <a:lnTo>
                  <a:pt x="865" y="21"/>
                </a:lnTo>
                <a:lnTo>
                  <a:pt x="868" y="22"/>
                </a:lnTo>
                <a:lnTo>
                  <a:pt x="870" y="23"/>
                </a:lnTo>
                <a:lnTo>
                  <a:pt x="872" y="23"/>
                </a:lnTo>
                <a:lnTo>
                  <a:pt x="873" y="23"/>
                </a:lnTo>
                <a:lnTo>
                  <a:pt x="876" y="25"/>
                </a:lnTo>
                <a:lnTo>
                  <a:pt x="877" y="27"/>
                </a:lnTo>
                <a:lnTo>
                  <a:pt x="877" y="29"/>
                </a:lnTo>
                <a:lnTo>
                  <a:pt x="878" y="30"/>
                </a:lnTo>
                <a:lnTo>
                  <a:pt x="878" y="32"/>
                </a:lnTo>
                <a:lnTo>
                  <a:pt x="880" y="32"/>
                </a:lnTo>
                <a:lnTo>
                  <a:pt x="880" y="34"/>
                </a:lnTo>
                <a:lnTo>
                  <a:pt x="881" y="35"/>
                </a:lnTo>
                <a:lnTo>
                  <a:pt x="881" y="39"/>
                </a:lnTo>
                <a:lnTo>
                  <a:pt x="881" y="42"/>
                </a:lnTo>
                <a:lnTo>
                  <a:pt x="881" y="43"/>
                </a:lnTo>
                <a:lnTo>
                  <a:pt x="881" y="46"/>
                </a:lnTo>
                <a:lnTo>
                  <a:pt x="881" y="47"/>
                </a:lnTo>
                <a:lnTo>
                  <a:pt x="880" y="48"/>
                </a:lnTo>
                <a:lnTo>
                  <a:pt x="880" y="49"/>
                </a:lnTo>
                <a:lnTo>
                  <a:pt x="878" y="51"/>
                </a:lnTo>
                <a:lnTo>
                  <a:pt x="877" y="52"/>
                </a:lnTo>
                <a:lnTo>
                  <a:pt x="876" y="55"/>
                </a:lnTo>
                <a:lnTo>
                  <a:pt x="876" y="56"/>
                </a:lnTo>
                <a:lnTo>
                  <a:pt x="874" y="57"/>
                </a:lnTo>
                <a:lnTo>
                  <a:pt x="874" y="59"/>
                </a:lnTo>
                <a:lnTo>
                  <a:pt x="872" y="64"/>
                </a:lnTo>
                <a:lnTo>
                  <a:pt x="869" y="65"/>
                </a:lnTo>
                <a:lnTo>
                  <a:pt x="868" y="66"/>
                </a:lnTo>
                <a:lnTo>
                  <a:pt x="866" y="66"/>
                </a:lnTo>
                <a:lnTo>
                  <a:pt x="864" y="69"/>
                </a:lnTo>
                <a:lnTo>
                  <a:pt x="861" y="72"/>
                </a:lnTo>
                <a:lnTo>
                  <a:pt x="860" y="73"/>
                </a:lnTo>
                <a:lnTo>
                  <a:pt x="860" y="74"/>
                </a:lnTo>
                <a:lnTo>
                  <a:pt x="857" y="76"/>
                </a:lnTo>
                <a:lnTo>
                  <a:pt x="856" y="78"/>
                </a:lnTo>
                <a:lnTo>
                  <a:pt x="856" y="80"/>
                </a:lnTo>
                <a:lnTo>
                  <a:pt x="855" y="80"/>
                </a:lnTo>
                <a:lnTo>
                  <a:pt x="855" y="82"/>
                </a:lnTo>
                <a:lnTo>
                  <a:pt x="853" y="84"/>
                </a:lnTo>
                <a:lnTo>
                  <a:pt x="855" y="89"/>
                </a:lnTo>
                <a:lnTo>
                  <a:pt x="855" y="90"/>
                </a:lnTo>
                <a:lnTo>
                  <a:pt x="855" y="93"/>
                </a:lnTo>
                <a:lnTo>
                  <a:pt x="856" y="97"/>
                </a:lnTo>
                <a:lnTo>
                  <a:pt x="857" y="97"/>
                </a:lnTo>
                <a:lnTo>
                  <a:pt x="859" y="101"/>
                </a:lnTo>
                <a:lnTo>
                  <a:pt x="860" y="103"/>
                </a:lnTo>
                <a:lnTo>
                  <a:pt x="861" y="104"/>
                </a:lnTo>
                <a:lnTo>
                  <a:pt x="863" y="107"/>
                </a:lnTo>
                <a:lnTo>
                  <a:pt x="864" y="111"/>
                </a:lnTo>
                <a:lnTo>
                  <a:pt x="865" y="114"/>
                </a:lnTo>
                <a:lnTo>
                  <a:pt x="868" y="118"/>
                </a:lnTo>
                <a:lnTo>
                  <a:pt x="868" y="120"/>
                </a:lnTo>
                <a:lnTo>
                  <a:pt x="869" y="121"/>
                </a:lnTo>
                <a:lnTo>
                  <a:pt x="870" y="127"/>
                </a:lnTo>
                <a:lnTo>
                  <a:pt x="870" y="131"/>
                </a:lnTo>
                <a:lnTo>
                  <a:pt x="870" y="133"/>
                </a:lnTo>
                <a:lnTo>
                  <a:pt x="872" y="137"/>
                </a:lnTo>
                <a:lnTo>
                  <a:pt x="872" y="138"/>
                </a:lnTo>
                <a:lnTo>
                  <a:pt x="870" y="140"/>
                </a:lnTo>
                <a:lnTo>
                  <a:pt x="870" y="141"/>
                </a:lnTo>
                <a:lnTo>
                  <a:pt x="869" y="142"/>
                </a:lnTo>
                <a:lnTo>
                  <a:pt x="869" y="144"/>
                </a:lnTo>
                <a:lnTo>
                  <a:pt x="866" y="148"/>
                </a:lnTo>
                <a:lnTo>
                  <a:pt x="864" y="152"/>
                </a:lnTo>
                <a:lnTo>
                  <a:pt x="863" y="154"/>
                </a:lnTo>
                <a:lnTo>
                  <a:pt x="861" y="154"/>
                </a:lnTo>
                <a:lnTo>
                  <a:pt x="859" y="158"/>
                </a:lnTo>
                <a:lnTo>
                  <a:pt x="857" y="159"/>
                </a:lnTo>
                <a:lnTo>
                  <a:pt x="855" y="161"/>
                </a:lnTo>
                <a:lnTo>
                  <a:pt x="851" y="162"/>
                </a:lnTo>
                <a:lnTo>
                  <a:pt x="849" y="162"/>
                </a:lnTo>
                <a:lnTo>
                  <a:pt x="847" y="163"/>
                </a:lnTo>
                <a:lnTo>
                  <a:pt x="843" y="165"/>
                </a:lnTo>
                <a:lnTo>
                  <a:pt x="839" y="165"/>
                </a:lnTo>
                <a:lnTo>
                  <a:pt x="835" y="166"/>
                </a:lnTo>
                <a:lnTo>
                  <a:pt x="832" y="167"/>
                </a:lnTo>
                <a:lnTo>
                  <a:pt x="828" y="169"/>
                </a:lnTo>
                <a:lnTo>
                  <a:pt x="825" y="170"/>
                </a:lnTo>
                <a:lnTo>
                  <a:pt x="822" y="173"/>
                </a:lnTo>
                <a:lnTo>
                  <a:pt x="821" y="174"/>
                </a:lnTo>
                <a:lnTo>
                  <a:pt x="819" y="175"/>
                </a:lnTo>
                <a:lnTo>
                  <a:pt x="817" y="176"/>
                </a:lnTo>
                <a:lnTo>
                  <a:pt x="817" y="179"/>
                </a:lnTo>
                <a:lnTo>
                  <a:pt x="815" y="179"/>
                </a:lnTo>
                <a:lnTo>
                  <a:pt x="815" y="180"/>
                </a:lnTo>
                <a:lnTo>
                  <a:pt x="814" y="183"/>
                </a:lnTo>
                <a:lnTo>
                  <a:pt x="813" y="184"/>
                </a:lnTo>
                <a:lnTo>
                  <a:pt x="813" y="186"/>
                </a:lnTo>
                <a:lnTo>
                  <a:pt x="811" y="187"/>
                </a:lnTo>
                <a:lnTo>
                  <a:pt x="810" y="188"/>
                </a:lnTo>
                <a:lnTo>
                  <a:pt x="809" y="191"/>
                </a:lnTo>
                <a:lnTo>
                  <a:pt x="809" y="192"/>
                </a:lnTo>
                <a:lnTo>
                  <a:pt x="809" y="196"/>
                </a:lnTo>
                <a:lnTo>
                  <a:pt x="809" y="197"/>
                </a:lnTo>
                <a:lnTo>
                  <a:pt x="808" y="200"/>
                </a:lnTo>
                <a:lnTo>
                  <a:pt x="809" y="203"/>
                </a:lnTo>
                <a:lnTo>
                  <a:pt x="809" y="204"/>
                </a:lnTo>
                <a:lnTo>
                  <a:pt x="809" y="205"/>
                </a:lnTo>
                <a:lnTo>
                  <a:pt x="809" y="208"/>
                </a:lnTo>
                <a:lnTo>
                  <a:pt x="810" y="212"/>
                </a:lnTo>
                <a:lnTo>
                  <a:pt x="810" y="216"/>
                </a:lnTo>
                <a:lnTo>
                  <a:pt x="811" y="218"/>
                </a:lnTo>
                <a:lnTo>
                  <a:pt x="813" y="220"/>
                </a:lnTo>
                <a:lnTo>
                  <a:pt x="814" y="221"/>
                </a:lnTo>
                <a:lnTo>
                  <a:pt x="814" y="222"/>
                </a:lnTo>
                <a:lnTo>
                  <a:pt x="815" y="224"/>
                </a:lnTo>
                <a:lnTo>
                  <a:pt x="818" y="226"/>
                </a:lnTo>
                <a:lnTo>
                  <a:pt x="818" y="227"/>
                </a:lnTo>
                <a:lnTo>
                  <a:pt x="821" y="229"/>
                </a:lnTo>
                <a:lnTo>
                  <a:pt x="823" y="231"/>
                </a:lnTo>
                <a:lnTo>
                  <a:pt x="826" y="231"/>
                </a:lnTo>
                <a:lnTo>
                  <a:pt x="827" y="231"/>
                </a:lnTo>
                <a:lnTo>
                  <a:pt x="831" y="233"/>
                </a:lnTo>
                <a:lnTo>
                  <a:pt x="834" y="234"/>
                </a:lnTo>
                <a:lnTo>
                  <a:pt x="834" y="235"/>
                </a:lnTo>
                <a:lnTo>
                  <a:pt x="835" y="235"/>
                </a:lnTo>
                <a:lnTo>
                  <a:pt x="836" y="237"/>
                </a:lnTo>
                <a:lnTo>
                  <a:pt x="839" y="239"/>
                </a:lnTo>
                <a:lnTo>
                  <a:pt x="840" y="241"/>
                </a:lnTo>
                <a:lnTo>
                  <a:pt x="842" y="241"/>
                </a:lnTo>
                <a:lnTo>
                  <a:pt x="844" y="243"/>
                </a:lnTo>
                <a:lnTo>
                  <a:pt x="847" y="246"/>
                </a:lnTo>
                <a:lnTo>
                  <a:pt x="848" y="246"/>
                </a:lnTo>
                <a:lnTo>
                  <a:pt x="851" y="248"/>
                </a:lnTo>
                <a:lnTo>
                  <a:pt x="852" y="251"/>
                </a:lnTo>
                <a:lnTo>
                  <a:pt x="853" y="252"/>
                </a:lnTo>
                <a:lnTo>
                  <a:pt x="856" y="255"/>
                </a:lnTo>
                <a:lnTo>
                  <a:pt x="857" y="258"/>
                </a:lnTo>
                <a:lnTo>
                  <a:pt x="857" y="260"/>
                </a:lnTo>
                <a:lnTo>
                  <a:pt x="859" y="262"/>
                </a:lnTo>
                <a:lnTo>
                  <a:pt x="859" y="264"/>
                </a:lnTo>
                <a:lnTo>
                  <a:pt x="860" y="267"/>
                </a:lnTo>
                <a:lnTo>
                  <a:pt x="860" y="268"/>
                </a:lnTo>
                <a:lnTo>
                  <a:pt x="860" y="272"/>
                </a:lnTo>
                <a:lnTo>
                  <a:pt x="860" y="273"/>
                </a:lnTo>
                <a:lnTo>
                  <a:pt x="861" y="275"/>
                </a:lnTo>
                <a:lnTo>
                  <a:pt x="859" y="293"/>
                </a:lnTo>
                <a:lnTo>
                  <a:pt x="859" y="296"/>
                </a:lnTo>
                <a:lnTo>
                  <a:pt x="857" y="299"/>
                </a:lnTo>
                <a:lnTo>
                  <a:pt x="856" y="301"/>
                </a:lnTo>
                <a:lnTo>
                  <a:pt x="855" y="303"/>
                </a:lnTo>
                <a:lnTo>
                  <a:pt x="852" y="303"/>
                </a:lnTo>
                <a:lnTo>
                  <a:pt x="851" y="303"/>
                </a:lnTo>
                <a:lnTo>
                  <a:pt x="844" y="306"/>
                </a:lnTo>
                <a:lnTo>
                  <a:pt x="843" y="306"/>
                </a:lnTo>
                <a:lnTo>
                  <a:pt x="842" y="306"/>
                </a:lnTo>
                <a:lnTo>
                  <a:pt x="839" y="307"/>
                </a:lnTo>
                <a:lnTo>
                  <a:pt x="836" y="307"/>
                </a:lnTo>
                <a:lnTo>
                  <a:pt x="830" y="311"/>
                </a:lnTo>
                <a:lnTo>
                  <a:pt x="828" y="313"/>
                </a:lnTo>
                <a:lnTo>
                  <a:pt x="826" y="314"/>
                </a:lnTo>
                <a:lnTo>
                  <a:pt x="823" y="315"/>
                </a:lnTo>
                <a:lnTo>
                  <a:pt x="822" y="315"/>
                </a:lnTo>
                <a:lnTo>
                  <a:pt x="817" y="318"/>
                </a:lnTo>
                <a:lnTo>
                  <a:pt x="815" y="318"/>
                </a:lnTo>
                <a:lnTo>
                  <a:pt x="814" y="318"/>
                </a:lnTo>
                <a:lnTo>
                  <a:pt x="810" y="322"/>
                </a:lnTo>
                <a:lnTo>
                  <a:pt x="809" y="324"/>
                </a:lnTo>
                <a:lnTo>
                  <a:pt x="808" y="327"/>
                </a:lnTo>
                <a:lnTo>
                  <a:pt x="808" y="330"/>
                </a:lnTo>
                <a:lnTo>
                  <a:pt x="806" y="334"/>
                </a:lnTo>
                <a:lnTo>
                  <a:pt x="806" y="336"/>
                </a:lnTo>
                <a:lnTo>
                  <a:pt x="805" y="340"/>
                </a:lnTo>
                <a:lnTo>
                  <a:pt x="804" y="344"/>
                </a:lnTo>
                <a:lnTo>
                  <a:pt x="802" y="348"/>
                </a:lnTo>
                <a:lnTo>
                  <a:pt x="802" y="352"/>
                </a:lnTo>
                <a:lnTo>
                  <a:pt x="801" y="354"/>
                </a:lnTo>
                <a:lnTo>
                  <a:pt x="801" y="358"/>
                </a:lnTo>
                <a:lnTo>
                  <a:pt x="800" y="366"/>
                </a:lnTo>
                <a:lnTo>
                  <a:pt x="800" y="370"/>
                </a:lnTo>
                <a:lnTo>
                  <a:pt x="798" y="373"/>
                </a:lnTo>
                <a:lnTo>
                  <a:pt x="796" y="375"/>
                </a:lnTo>
                <a:lnTo>
                  <a:pt x="794" y="377"/>
                </a:lnTo>
                <a:lnTo>
                  <a:pt x="793" y="379"/>
                </a:lnTo>
                <a:lnTo>
                  <a:pt x="793" y="381"/>
                </a:lnTo>
                <a:lnTo>
                  <a:pt x="793" y="382"/>
                </a:lnTo>
                <a:lnTo>
                  <a:pt x="792" y="385"/>
                </a:lnTo>
                <a:lnTo>
                  <a:pt x="791" y="387"/>
                </a:lnTo>
                <a:lnTo>
                  <a:pt x="791" y="389"/>
                </a:lnTo>
                <a:lnTo>
                  <a:pt x="789" y="391"/>
                </a:lnTo>
                <a:lnTo>
                  <a:pt x="788" y="392"/>
                </a:lnTo>
                <a:lnTo>
                  <a:pt x="788" y="394"/>
                </a:lnTo>
                <a:lnTo>
                  <a:pt x="789" y="398"/>
                </a:lnTo>
                <a:lnTo>
                  <a:pt x="791" y="399"/>
                </a:lnTo>
                <a:lnTo>
                  <a:pt x="792" y="400"/>
                </a:lnTo>
                <a:lnTo>
                  <a:pt x="794" y="403"/>
                </a:lnTo>
                <a:lnTo>
                  <a:pt x="800" y="404"/>
                </a:lnTo>
                <a:lnTo>
                  <a:pt x="801" y="403"/>
                </a:lnTo>
                <a:lnTo>
                  <a:pt x="808" y="400"/>
                </a:lnTo>
                <a:lnTo>
                  <a:pt x="810" y="398"/>
                </a:lnTo>
                <a:lnTo>
                  <a:pt x="811" y="396"/>
                </a:lnTo>
                <a:lnTo>
                  <a:pt x="813" y="395"/>
                </a:lnTo>
                <a:lnTo>
                  <a:pt x="815" y="392"/>
                </a:lnTo>
                <a:lnTo>
                  <a:pt x="817" y="391"/>
                </a:lnTo>
                <a:lnTo>
                  <a:pt x="818" y="390"/>
                </a:lnTo>
                <a:lnTo>
                  <a:pt x="819" y="389"/>
                </a:lnTo>
                <a:lnTo>
                  <a:pt x="819" y="387"/>
                </a:lnTo>
                <a:lnTo>
                  <a:pt x="819" y="386"/>
                </a:lnTo>
                <a:lnTo>
                  <a:pt x="819" y="385"/>
                </a:lnTo>
                <a:lnTo>
                  <a:pt x="819" y="383"/>
                </a:lnTo>
                <a:lnTo>
                  <a:pt x="819" y="382"/>
                </a:lnTo>
                <a:lnTo>
                  <a:pt x="819" y="381"/>
                </a:lnTo>
                <a:lnTo>
                  <a:pt x="821" y="381"/>
                </a:lnTo>
                <a:lnTo>
                  <a:pt x="821" y="379"/>
                </a:lnTo>
                <a:lnTo>
                  <a:pt x="822" y="379"/>
                </a:lnTo>
                <a:lnTo>
                  <a:pt x="823" y="379"/>
                </a:lnTo>
                <a:lnTo>
                  <a:pt x="825" y="379"/>
                </a:lnTo>
                <a:lnTo>
                  <a:pt x="825" y="378"/>
                </a:lnTo>
                <a:lnTo>
                  <a:pt x="825" y="377"/>
                </a:lnTo>
                <a:lnTo>
                  <a:pt x="826" y="377"/>
                </a:lnTo>
                <a:lnTo>
                  <a:pt x="826" y="375"/>
                </a:lnTo>
                <a:lnTo>
                  <a:pt x="827" y="375"/>
                </a:lnTo>
                <a:lnTo>
                  <a:pt x="828" y="375"/>
                </a:lnTo>
                <a:lnTo>
                  <a:pt x="828" y="374"/>
                </a:lnTo>
                <a:lnTo>
                  <a:pt x="830" y="374"/>
                </a:lnTo>
                <a:lnTo>
                  <a:pt x="831" y="374"/>
                </a:lnTo>
                <a:lnTo>
                  <a:pt x="832" y="375"/>
                </a:lnTo>
                <a:lnTo>
                  <a:pt x="834" y="377"/>
                </a:lnTo>
                <a:lnTo>
                  <a:pt x="834" y="378"/>
                </a:lnTo>
                <a:lnTo>
                  <a:pt x="835" y="378"/>
                </a:lnTo>
                <a:lnTo>
                  <a:pt x="835" y="379"/>
                </a:lnTo>
                <a:lnTo>
                  <a:pt x="836" y="379"/>
                </a:lnTo>
                <a:lnTo>
                  <a:pt x="838" y="381"/>
                </a:lnTo>
                <a:lnTo>
                  <a:pt x="839" y="381"/>
                </a:lnTo>
                <a:lnTo>
                  <a:pt x="840" y="382"/>
                </a:lnTo>
                <a:lnTo>
                  <a:pt x="840" y="383"/>
                </a:lnTo>
                <a:lnTo>
                  <a:pt x="842" y="383"/>
                </a:lnTo>
                <a:lnTo>
                  <a:pt x="843" y="385"/>
                </a:lnTo>
                <a:lnTo>
                  <a:pt x="845" y="385"/>
                </a:lnTo>
                <a:lnTo>
                  <a:pt x="847" y="385"/>
                </a:lnTo>
                <a:lnTo>
                  <a:pt x="848" y="385"/>
                </a:lnTo>
                <a:lnTo>
                  <a:pt x="849" y="385"/>
                </a:lnTo>
                <a:lnTo>
                  <a:pt x="851" y="385"/>
                </a:lnTo>
                <a:lnTo>
                  <a:pt x="852" y="385"/>
                </a:lnTo>
                <a:lnTo>
                  <a:pt x="853" y="385"/>
                </a:lnTo>
                <a:lnTo>
                  <a:pt x="853" y="386"/>
                </a:lnTo>
                <a:lnTo>
                  <a:pt x="852" y="386"/>
                </a:lnTo>
                <a:lnTo>
                  <a:pt x="853" y="386"/>
                </a:lnTo>
                <a:lnTo>
                  <a:pt x="853" y="387"/>
                </a:lnTo>
                <a:lnTo>
                  <a:pt x="855" y="387"/>
                </a:lnTo>
                <a:lnTo>
                  <a:pt x="855" y="389"/>
                </a:lnTo>
                <a:lnTo>
                  <a:pt x="855" y="390"/>
                </a:lnTo>
                <a:lnTo>
                  <a:pt x="855" y="391"/>
                </a:lnTo>
                <a:lnTo>
                  <a:pt x="853" y="392"/>
                </a:lnTo>
                <a:lnTo>
                  <a:pt x="853" y="394"/>
                </a:lnTo>
                <a:lnTo>
                  <a:pt x="855" y="394"/>
                </a:lnTo>
                <a:lnTo>
                  <a:pt x="853" y="394"/>
                </a:lnTo>
                <a:lnTo>
                  <a:pt x="853" y="395"/>
                </a:lnTo>
                <a:lnTo>
                  <a:pt x="853" y="396"/>
                </a:lnTo>
                <a:lnTo>
                  <a:pt x="852" y="396"/>
                </a:lnTo>
                <a:lnTo>
                  <a:pt x="852" y="398"/>
                </a:lnTo>
                <a:lnTo>
                  <a:pt x="852" y="399"/>
                </a:lnTo>
                <a:lnTo>
                  <a:pt x="851" y="399"/>
                </a:lnTo>
                <a:lnTo>
                  <a:pt x="851" y="400"/>
                </a:lnTo>
                <a:lnTo>
                  <a:pt x="849" y="400"/>
                </a:lnTo>
                <a:lnTo>
                  <a:pt x="849" y="402"/>
                </a:lnTo>
                <a:lnTo>
                  <a:pt x="849" y="403"/>
                </a:lnTo>
                <a:lnTo>
                  <a:pt x="848" y="403"/>
                </a:lnTo>
                <a:lnTo>
                  <a:pt x="848" y="404"/>
                </a:lnTo>
                <a:lnTo>
                  <a:pt x="847" y="404"/>
                </a:lnTo>
                <a:lnTo>
                  <a:pt x="847" y="406"/>
                </a:lnTo>
                <a:lnTo>
                  <a:pt x="845" y="406"/>
                </a:lnTo>
                <a:lnTo>
                  <a:pt x="845" y="407"/>
                </a:lnTo>
                <a:lnTo>
                  <a:pt x="844" y="408"/>
                </a:lnTo>
                <a:lnTo>
                  <a:pt x="844" y="409"/>
                </a:lnTo>
                <a:lnTo>
                  <a:pt x="844" y="411"/>
                </a:lnTo>
                <a:lnTo>
                  <a:pt x="843" y="411"/>
                </a:lnTo>
                <a:lnTo>
                  <a:pt x="843" y="412"/>
                </a:lnTo>
                <a:lnTo>
                  <a:pt x="842" y="412"/>
                </a:lnTo>
                <a:lnTo>
                  <a:pt x="843" y="412"/>
                </a:lnTo>
                <a:lnTo>
                  <a:pt x="843" y="413"/>
                </a:lnTo>
                <a:lnTo>
                  <a:pt x="843" y="415"/>
                </a:lnTo>
                <a:lnTo>
                  <a:pt x="843" y="416"/>
                </a:lnTo>
                <a:lnTo>
                  <a:pt x="843" y="417"/>
                </a:lnTo>
                <a:lnTo>
                  <a:pt x="844" y="417"/>
                </a:lnTo>
                <a:lnTo>
                  <a:pt x="844" y="419"/>
                </a:lnTo>
                <a:lnTo>
                  <a:pt x="844" y="420"/>
                </a:lnTo>
                <a:lnTo>
                  <a:pt x="844" y="421"/>
                </a:lnTo>
                <a:lnTo>
                  <a:pt x="845" y="425"/>
                </a:lnTo>
                <a:lnTo>
                  <a:pt x="845" y="426"/>
                </a:lnTo>
                <a:lnTo>
                  <a:pt x="847" y="428"/>
                </a:lnTo>
                <a:lnTo>
                  <a:pt x="847" y="430"/>
                </a:lnTo>
                <a:lnTo>
                  <a:pt x="847" y="432"/>
                </a:lnTo>
                <a:lnTo>
                  <a:pt x="848" y="433"/>
                </a:lnTo>
                <a:lnTo>
                  <a:pt x="848" y="436"/>
                </a:lnTo>
                <a:lnTo>
                  <a:pt x="848" y="437"/>
                </a:lnTo>
                <a:lnTo>
                  <a:pt x="848" y="438"/>
                </a:lnTo>
                <a:lnTo>
                  <a:pt x="848" y="440"/>
                </a:lnTo>
                <a:lnTo>
                  <a:pt x="848" y="441"/>
                </a:lnTo>
                <a:lnTo>
                  <a:pt x="847" y="442"/>
                </a:lnTo>
                <a:lnTo>
                  <a:pt x="847" y="443"/>
                </a:lnTo>
                <a:lnTo>
                  <a:pt x="845" y="443"/>
                </a:lnTo>
                <a:lnTo>
                  <a:pt x="845" y="445"/>
                </a:lnTo>
                <a:lnTo>
                  <a:pt x="844" y="446"/>
                </a:lnTo>
                <a:lnTo>
                  <a:pt x="844" y="447"/>
                </a:lnTo>
                <a:lnTo>
                  <a:pt x="844" y="449"/>
                </a:lnTo>
                <a:lnTo>
                  <a:pt x="843" y="450"/>
                </a:lnTo>
                <a:lnTo>
                  <a:pt x="842" y="451"/>
                </a:lnTo>
                <a:lnTo>
                  <a:pt x="842" y="453"/>
                </a:lnTo>
                <a:lnTo>
                  <a:pt x="842" y="454"/>
                </a:lnTo>
                <a:lnTo>
                  <a:pt x="840" y="455"/>
                </a:lnTo>
                <a:lnTo>
                  <a:pt x="840" y="457"/>
                </a:lnTo>
                <a:lnTo>
                  <a:pt x="839" y="457"/>
                </a:lnTo>
                <a:lnTo>
                  <a:pt x="839" y="458"/>
                </a:lnTo>
                <a:lnTo>
                  <a:pt x="840" y="458"/>
                </a:lnTo>
                <a:lnTo>
                  <a:pt x="840" y="459"/>
                </a:lnTo>
                <a:lnTo>
                  <a:pt x="842" y="460"/>
                </a:lnTo>
                <a:lnTo>
                  <a:pt x="843" y="460"/>
                </a:lnTo>
                <a:lnTo>
                  <a:pt x="844" y="460"/>
                </a:lnTo>
                <a:lnTo>
                  <a:pt x="844" y="462"/>
                </a:lnTo>
                <a:lnTo>
                  <a:pt x="845" y="462"/>
                </a:lnTo>
                <a:lnTo>
                  <a:pt x="847" y="463"/>
                </a:lnTo>
                <a:lnTo>
                  <a:pt x="848" y="464"/>
                </a:lnTo>
                <a:lnTo>
                  <a:pt x="849" y="464"/>
                </a:lnTo>
                <a:lnTo>
                  <a:pt x="851" y="464"/>
                </a:lnTo>
                <a:lnTo>
                  <a:pt x="852" y="464"/>
                </a:lnTo>
                <a:lnTo>
                  <a:pt x="853" y="464"/>
                </a:lnTo>
                <a:lnTo>
                  <a:pt x="855" y="464"/>
                </a:lnTo>
                <a:lnTo>
                  <a:pt x="856" y="464"/>
                </a:lnTo>
                <a:lnTo>
                  <a:pt x="857" y="464"/>
                </a:lnTo>
                <a:lnTo>
                  <a:pt x="859" y="464"/>
                </a:lnTo>
                <a:lnTo>
                  <a:pt x="860" y="464"/>
                </a:lnTo>
                <a:lnTo>
                  <a:pt x="860" y="466"/>
                </a:lnTo>
                <a:lnTo>
                  <a:pt x="861" y="467"/>
                </a:lnTo>
                <a:lnTo>
                  <a:pt x="861" y="468"/>
                </a:lnTo>
                <a:lnTo>
                  <a:pt x="861" y="470"/>
                </a:lnTo>
                <a:lnTo>
                  <a:pt x="863" y="470"/>
                </a:lnTo>
                <a:lnTo>
                  <a:pt x="863" y="471"/>
                </a:lnTo>
                <a:lnTo>
                  <a:pt x="863" y="472"/>
                </a:lnTo>
                <a:lnTo>
                  <a:pt x="861" y="472"/>
                </a:lnTo>
                <a:lnTo>
                  <a:pt x="861" y="474"/>
                </a:lnTo>
                <a:lnTo>
                  <a:pt x="861" y="475"/>
                </a:lnTo>
                <a:lnTo>
                  <a:pt x="861" y="476"/>
                </a:lnTo>
                <a:lnTo>
                  <a:pt x="861" y="478"/>
                </a:lnTo>
                <a:lnTo>
                  <a:pt x="861" y="479"/>
                </a:lnTo>
                <a:lnTo>
                  <a:pt x="860" y="479"/>
                </a:lnTo>
                <a:lnTo>
                  <a:pt x="861" y="479"/>
                </a:lnTo>
                <a:lnTo>
                  <a:pt x="861" y="480"/>
                </a:lnTo>
                <a:lnTo>
                  <a:pt x="860" y="480"/>
                </a:lnTo>
                <a:lnTo>
                  <a:pt x="861" y="480"/>
                </a:lnTo>
                <a:lnTo>
                  <a:pt x="861" y="481"/>
                </a:lnTo>
                <a:lnTo>
                  <a:pt x="863" y="483"/>
                </a:lnTo>
                <a:lnTo>
                  <a:pt x="864" y="484"/>
                </a:lnTo>
                <a:lnTo>
                  <a:pt x="865" y="485"/>
                </a:lnTo>
                <a:lnTo>
                  <a:pt x="865" y="487"/>
                </a:lnTo>
                <a:lnTo>
                  <a:pt x="865" y="488"/>
                </a:lnTo>
                <a:lnTo>
                  <a:pt x="864" y="488"/>
                </a:lnTo>
                <a:lnTo>
                  <a:pt x="864" y="489"/>
                </a:lnTo>
                <a:lnTo>
                  <a:pt x="863" y="489"/>
                </a:lnTo>
                <a:lnTo>
                  <a:pt x="863" y="491"/>
                </a:lnTo>
                <a:lnTo>
                  <a:pt x="864" y="491"/>
                </a:lnTo>
                <a:lnTo>
                  <a:pt x="863" y="491"/>
                </a:lnTo>
                <a:lnTo>
                  <a:pt x="863" y="492"/>
                </a:lnTo>
                <a:lnTo>
                  <a:pt x="861" y="492"/>
                </a:lnTo>
                <a:lnTo>
                  <a:pt x="860" y="492"/>
                </a:lnTo>
                <a:lnTo>
                  <a:pt x="860" y="493"/>
                </a:lnTo>
                <a:lnTo>
                  <a:pt x="859" y="493"/>
                </a:lnTo>
                <a:lnTo>
                  <a:pt x="859" y="495"/>
                </a:lnTo>
                <a:lnTo>
                  <a:pt x="859" y="496"/>
                </a:lnTo>
                <a:lnTo>
                  <a:pt x="857" y="496"/>
                </a:lnTo>
                <a:lnTo>
                  <a:pt x="857" y="495"/>
                </a:lnTo>
                <a:lnTo>
                  <a:pt x="857" y="496"/>
                </a:lnTo>
                <a:lnTo>
                  <a:pt x="856" y="496"/>
                </a:lnTo>
                <a:lnTo>
                  <a:pt x="855" y="496"/>
                </a:lnTo>
                <a:lnTo>
                  <a:pt x="856" y="496"/>
                </a:lnTo>
                <a:lnTo>
                  <a:pt x="856" y="497"/>
                </a:lnTo>
                <a:lnTo>
                  <a:pt x="856" y="498"/>
                </a:lnTo>
                <a:lnTo>
                  <a:pt x="857" y="500"/>
                </a:lnTo>
                <a:lnTo>
                  <a:pt x="856" y="501"/>
                </a:lnTo>
                <a:lnTo>
                  <a:pt x="857" y="501"/>
                </a:lnTo>
                <a:lnTo>
                  <a:pt x="857" y="502"/>
                </a:lnTo>
                <a:lnTo>
                  <a:pt x="856" y="501"/>
                </a:lnTo>
                <a:lnTo>
                  <a:pt x="856" y="502"/>
                </a:lnTo>
                <a:lnTo>
                  <a:pt x="857" y="502"/>
                </a:lnTo>
                <a:lnTo>
                  <a:pt x="859" y="502"/>
                </a:lnTo>
                <a:lnTo>
                  <a:pt x="859" y="504"/>
                </a:lnTo>
                <a:lnTo>
                  <a:pt x="857" y="504"/>
                </a:lnTo>
                <a:lnTo>
                  <a:pt x="856" y="504"/>
                </a:lnTo>
                <a:lnTo>
                  <a:pt x="856" y="505"/>
                </a:lnTo>
                <a:lnTo>
                  <a:pt x="856" y="506"/>
                </a:lnTo>
                <a:lnTo>
                  <a:pt x="855" y="506"/>
                </a:lnTo>
                <a:lnTo>
                  <a:pt x="855" y="505"/>
                </a:lnTo>
                <a:lnTo>
                  <a:pt x="853" y="505"/>
                </a:lnTo>
                <a:lnTo>
                  <a:pt x="853" y="506"/>
                </a:lnTo>
                <a:lnTo>
                  <a:pt x="852" y="506"/>
                </a:lnTo>
                <a:lnTo>
                  <a:pt x="852" y="508"/>
                </a:lnTo>
                <a:lnTo>
                  <a:pt x="852" y="509"/>
                </a:lnTo>
                <a:lnTo>
                  <a:pt x="851" y="509"/>
                </a:lnTo>
                <a:lnTo>
                  <a:pt x="851" y="510"/>
                </a:lnTo>
                <a:lnTo>
                  <a:pt x="849" y="512"/>
                </a:lnTo>
                <a:lnTo>
                  <a:pt x="848" y="512"/>
                </a:lnTo>
                <a:lnTo>
                  <a:pt x="847" y="513"/>
                </a:lnTo>
                <a:lnTo>
                  <a:pt x="847" y="514"/>
                </a:lnTo>
                <a:lnTo>
                  <a:pt x="847" y="515"/>
                </a:lnTo>
                <a:lnTo>
                  <a:pt x="845" y="515"/>
                </a:lnTo>
                <a:lnTo>
                  <a:pt x="844" y="514"/>
                </a:lnTo>
                <a:lnTo>
                  <a:pt x="843" y="515"/>
                </a:lnTo>
                <a:lnTo>
                  <a:pt x="842" y="515"/>
                </a:lnTo>
                <a:lnTo>
                  <a:pt x="842" y="517"/>
                </a:lnTo>
                <a:lnTo>
                  <a:pt x="842" y="518"/>
                </a:lnTo>
                <a:lnTo>
                  <a:pt x="843" y="518"/>
                </a:lnTo>
                <a:lnTo>
                  <a:pt x="842" y="519"/>
                </a:lnTo>
                <a:lnTo>
                  <a:pt x="840" y="519"/>
                </a:lnTo>
                <a:lnTo>
                  <a:pt x="839" y="519"/>
                </a:lnTo>
                <a:lnTo>
                  <a:pt x="839" y="521"/>
                </a:lnTo>
                <a:lnTo>
                  <a:pt x="838" y="521"/>
                </a:lnTo>
                <a:lnTo>
                  <a:pt x="836" y="522"/>
                </a:lnTo>
                <a:lnTo>
                  <a:pt x="835" y="523"/>
                </a:lnTo>
                <a:lnTo>
                  <a:pt x="835" y="526"/>
                </a:lnTo>
                <a:lnTo>
                  <a:pt x="835" y="527"/>
                </a:lnTo>
                <a:lnTo>
                  <a:pt x="835" y="529"/>
                </a:lnTo>
                <a:lnTo>
                  <a:pt x="835" y="530"/>
                </a:lnTo>
                <a:lnTo>
                  <a:pt x="836" y="531"/>
                </a:lnTo>
                <a:lnTo>
                  <a:pt x="838" y="532"/>
                </a:lnTo>
                <a:lnTo>
                  <a:pt x="838" y="534"/>
                </a:lnTo>
                <a:lnTo>
                  <a:pt x="838" y="535"/>
                </a:lnTo>
                <a:lnTo>
                  <a:pt x="838" y="536"/>
                </a:lnTo>
                <a:lnTo>
                  <a:pt x="836" y="536"/>
                </a:lnTo>
                <a:lnTo>
                  <a:pt x="835" y="536"/>
                </a:lnTo>
                <a:lnTo>
                  <a:pt x="834" y="536"/>
                </a:lnTo>
                <a:lnTo>
                  <a:pt x="832" y="536"/>
                </a:lnTo>
                <a:lnTo>
                  <a:pt x="831" y="536"/>
                </a:lnTo>
                <a:lnTo>
                  <a:pt x="831" y="538"/>
                </a:lnTo>
                <a:lnTo>
                  <a:pt x="831" y="539"/>
                </a:lnTo>
                <a:lnTo>
                  <a:pt x="830" y="539"/>
                </a:lnTo>
                <a:lnTo>
                  <a:pt x="830" y="540"/>
                </a:lnTo>
                <a:lnTo>
                  <a:pt x="828" y="540"/>
                </a:lnTo>
                <a:lnTo>
                  <a:pt x="828" y="542"/>
                </a:lnTo>
                <a:lnTo>
                  <a:pt x="827" y="547"/>
                </a:lnTo>
                <a:lnTo>
                  <a:pt x="827" y="548"/>
                </a:lnTo>
                <a:lnTo>
                  <a:pt x="826" y="550"/>
                </a:lnTo>
                <a:lnTo>
                  <a:pt x="826" y="551"/>
                </a:lnTo>
                <a:lnTo>
                  <a:pt x="825" y="551"/>
                </a:lnTo>
                <a:lnTo>
                  <a:pt x="823" y="552"/>
                </a:lnTo>
                <a:lnTo>
                  <a:pt x="823" y="553"/>
                </a:lnTo>
                <a:lnTo>
                  <a:pt x="822" y="555"/>
                </a:lnTo>
                <a:lnTo>
                  <a:pt x="821" y="556"/>
                </a:lnTo>
                <a:lnTo>
                  <a:pt x="821" y="557"/>
                </a:lnTo>
                <a:lnTo>
                  <a:pt x="819" y="557"/>
                </a:lnTo>
                <a:lnTo>
                  <a:pt x="819" y="559"/>
                </a:lnTo>
                <a:lnTo>
                  <a:pt x="818" y="559"/>
                </a:lnTo>
                <a:lnTo>
                  <a:pt x="818" y="560"/>
                </a:lnTo>
                <a:lnTo>
                  <a:pt x="817" y="560"/>
                </a:lnTo>
                <a:lnTo>
                  <a:pt x="815" y="561"/>
                </a:lnTo>
                <a:lnTo>
                  <a:pt x="815" y="563"/>
                </a:lnTo>
                <a:lnTo>
                  <a:pt x="814" y="564"/>
                </a:lnTo>
                <a:lnTo>
                  <a:pt x="813" y="565"/>
                </a:lnTo>
                <a:lnTo>
                  <a:pt x="813" y="567"/>
                </a:lnTo>
                <a:lnTo>
                  <a:pt x="811" y="567"/>
                </a:lnTo>
                <a:lnTo>
                  <a:pt x="811" y="568"/>
                </a:lnTo>
                <a:lnTo>
                  <a:pt x="811" y="569"/>
                </a:lnTo>
                <a:lnTo>
                  <a:pt x="811" y="570"/>
                </a:lnTo>
                <a:lnTo>
                  <a:pt x="811" y="572"/>
                </a:lnTo>
                <a:lnTo>
                  <a:pt x="811" y="573"/>
                </a:lnTo>
                <a:lnTo>
                  <a:pt x="810" y="573"/>
                </a:lnTo>
                <a:lnTo>
                  <a:pt x="810" y="574"/>
                </a:lnTo>
                <a:lnTo>
                  <a:pt x="810" y="576"/>
                </a:lnTo>
                <a:lnTo>
                  <a:pt x="810" y="577"/>
                </a:lnTo>
                <a:lnTo>
                  <a:pt x="810" y="578"/>
                </a:lnTo>
                <a:lnTo>
                  <a:pt x="810" y="580"/>
                </a:lnTo>
                <a:lnTo>
                  <a:pt x="809" y="581"/>
                </a:lnTo>
                <a:lnTo>
                  <a:pt x="809" y="582"/>
                </a:lnTo>
                <a:lnTo>
                  <a:pt x="809" y="584"/>
                </a:lnTo>
                <a:lnTo>
                  <a:pt x="806" y="586"/>
                </a:lnTo>
                <a:lnTo>
                  <a:pt x="805" y="587"/>
                </a:lnTo>
                <a:lnTo>
                  <a:pt x="805" y="589"/>
                </a:lnTo>
                <a:lnTo>
                  <a:pt x="805" y="590"/>
                </a:lnTo>
                <a:lnTo>
                  <a:pt x="805" y="591"/>
                </a:lnTo>
                <a:lnTo>
                  <a:pt x="804" y="593"/>
                </a:lnTo>
                <a:lnTo>
                  <a:pt x="804" y="594"/>
                </a:lnTo>
                <a:lnTo>
                  <a:pt x="804" y="595"/>
                </a:lnTo>
                <a:lnTo>
                  <a:pt x="802" y="597"/>
                </a:lnTo>
                <a:lnTo>
                  <a:pt x="802" y="598"/>
                </a:lnTo>
                <a:lnTo>
                  <a:pt x="802" y="599"/>
                </a:lnTo>
                <a:lnTo>
                  <a:pt x="801" y="601"/>
                </a:lnTo>
                <a:lnTo>
                  <a:pt x="801" y="602"/>
                </a:lnTo>
                <a:lnTo>
                  <a:pt x="800" y="603"/>
                </a:lnTo>
                <a:lnTo>
                  <a:pt x="800" y="604"/>
                </a:lnTo>
                <a:lnTo>
                  <a:pt x="800" y="606"/>
                </a:lnTo>
                <a:lnTo>
                  <a:pt x="798" y="606"/>
                </a:lnTo>
                <a:lnTo>
                  <a:pt x="798" y="607"/>
                </a:lnTo>
                <a:lnTo>
                  <a:pt x="797" y="607"/>
                </a:lnTo>
                <a:lnTo>
                  <a:pt x="797" y="608"/>
                </a:lnTo>
                <a:lnTo>
                  <a:pt x="796" y="610"/>
                </a:lnTo>
                <a:lnTo>
                  <a:pt x="794" y="610"/>
                </a:lnTo>
                <a:lnTo>
                  <a:pt x="794" y="611"/>
                </a:lnTo>
                <a:lnTo>
                  <a:pt x="793" y="612"/>
                </a:lnTo>
                <a:lnTo>
                  <a:pt x="793" y="614"/>
                </a:lnTo>
                <a:lnTo>
                  <a:pt x="793" y="615"/>
                </a:lnTo>
                <a:lnTo>
                  <a:pt x="793" y="616"/>
                </a:lnTo>
                <a:lnTo>
                  <a:pt x="793" y="618"/>
                </a:lnTo>
                <a:lnTo>
                  <a:pt x="792" y="623"/>
                </a:lnTo>
                <a:lnTo>
                  <a:pt x="792" y="624"/>
                </a:lnTo>
                <a:lnTo>
                  <a:pt x="793" y="624"/>
                </a:lnTo>
                <a:lnTo>
                  <a:pt x="793" y="625"/>
                </a:lnTo>
                <a:lnTo>
                  <a:pt x="794" y="625"/>
                </a:lnTo>
                <a:lnTo>
                  <a:pt x="794" y="627"/>
                </a:lnTo>
                <a:lnTo>
                  <a:pt x="796" y="628"/>
                </a:lnTo>
                <a:lnTo>
                  <a:pt x="796" y="629"/>
                </a:lnTo>
                <a:lnTo>
                  <a:pt x="797" y="629"/>
                </a:lnTo>
                <a:lnTo>
                  <a:pt x="797" y="631"/>
                </a:lnTo>
                <a:lnTo>
                  <a:pt x="798" y="631"/>
                </a:lnTo>
                <a:lnTo>
                  <a:pt x="798" y="632"/>
                </a:lnTo>
                <a:lnTo>
                  <a:pt x="800" y="632"/>
                </a:lnTo>
                <a:lnTo>
                  <a:pt x="801" y="632"/>
                </a:lnTo>
                <a:lnTo>
                  <a:pt x="801" y="633"/>
                </a:lnTo>
                <a:lnTo>
                  <a:pt x="802" y="633"/>
                </a:lnTo>
                <a:lnTo>
                  <a:pt x="804" y="633"/>
                </a:lnTo>
                <a:lnTo>
                  <a:pt x="805" y="633"/>
                </a:lnTo>
                <a:lnTo>
                  <a:pt x="806" y="633"/>
                </a:lnTo>
                <a:lnTo>
                  <a:pt x="808" y="633"/>
                </a:lnTo>
                <a:lnTo>
                  <a:pt x="808" y="635"/>
                </a:lnTo>
                <a:lnTo>
                  <a:pt x="808" y="636"/>
                </a:lnTo>
                <a:lnTo>
                  <a:pt x="809" y="636"/>
                </a:lnTo>
                <a:lnTo>
                  <a:pt x="809" y="637"/>
                </a:lnTo>
                <a:lnTo>
                  <a:pt x="809" y="639"/>
                </a:lnTo>
                <a:lnTo>
                  <a:pt x="809" y="640"/>
                </a:lnTo>
                <a:lnTo>
                  <a:pt x="810" y="640"/>
                </a:lnTo>
                <a:lnTo>
                  <a:pt x="811" y="640"/>
                </a:lnTo>
                <a:lnTo>
                  <a:pt x="811" y="641"/>
                </a:lnTo>
                <a:lnTo>
                  <a:pt x="813" y="642"/>
                </a:lnTo>
                <a:lnTo>
                  <a:pt x="814" y="642"/>
                </a:lnTo>
                <a:lnTo>
                  <a:pt x="814" y="644"/>
                </a:lnTo>
                <a:lnTo>
                  <a:pt x="815" y="644"/>
                </a:lnTo>
                <a:lnTo>
                  <a:pt x="815" y="645"/>
                </a:lnTo>
                <a:lnTo>
                  <a:pt x="817" y="645"/>
                </a:lnTo>
                <a:lnTo>
                  <a:pt x="817" y="646"/>
                </a:lnTo>
                <a:lnTo>
                  <a:pt x="818" y="646"/>
                </a:lnTo>
                <a:lnTo>
                  <a:pt x="818" y="648"/>
                </a:lnTo>
                <a:lnTo>
                  <a:pt x="819" y="648"/>
                </a:lnTo>
                <a:lnTo>
                  <a:pt x="819" y="649"/>
                </a:lnTo>
                <a:lnTo>
                  <a:pt x="821" y="649"/>
                </a:lnTo>
                <a:lnTo>
                  <a:pt x="821" y="650"/>
                </a:lnTo>
                <a:lnTo>
                  <a:pt x="822" y="650"/>
                </a:lnTo>
                <a:lnTo>
                  <a:pt x="822" y="649"/>
                </a:lnTo>
                <a:lnTo>
                  <a:pt x="822" y="650"/>
                </a:lnTo>
                <a:lnTo>
                  <a:pt x="823" y="650"/>
                </a:lnTo>
                <a:lnTo>
                  <a:pt x="821" y="654"/>
                </a:lnTo>
                <a:lnTo>
                  <a:pt x="821" y="656"/>
                </a:lnTo>
                <a:lnTo>
                  <a:pt x="821" y="657"/>
                </a:lnTo>
                <a:lnTo>
                  <a:pt x="822" y="658"/>
                </a:lnTo>
                <a:lnTo>
                  <a:pt x="822" y="659"/>
                </a:lnTo>
                <a:lnTo>
                  <a:pt x="822" y="661"/>
                </a:lnTo>
                <a:lnTo>
                  <a:pt x="822" y="662"/>
                </a:lnTo>
                <a:lnTo>
                  <a:pt x="823" y="662"/>
                </a:lnTo>
                <a:lnTo>
                  <a:pt x="823" y="663"/>
                </a:lnTo>
                <a:lnTo>
                  <a:pt x="825" y="665"/>
                </a:lnTo>
                <a:lnTo>
                  <a:pt x="823" y="665"/>
                </a:lnTo>
                <a:lnTo>
                  <a:pt x="822" y="666"/>
                </a:lnTo>
                <a:lnTo>
                  <a:pt x="821" y="667"/>
                </a:lnTo>
                <a:lnTo>
                  <a:pt x="819" y="669"/>
                </a:lnTo>
                <a:lnTo>
                  <a:pt x="818" y="669"/>
                </a:lnTo>
                <a:lnTo>
                  <a:pt x="818" y="670"/>
                </a:lnTo>
                <a:lnTo>
                  <a:pt x="817" y="670"/>
                </a:lnTo>
                <a:lnTo>
                  <a:pt x="815" y="670"/>
                </a:lnTo>
                <a:lnTo>
                  <a:pt x="814" y="670"/>
                </a:lnTo>
                <a:lnTo>
                  <a:pt x="813" y="670"/>
                </a:lnTo>
                <a:lnTo>
                  <a:pt x="811" y="671"/>
                </a:lnTo>
                <a:lnTo>
                  <a:pt x="810" y="671"/>
                </a:lnTo>
                <a:lnTo>
                  <a:pt x="809" y="673"/>
                </a:lnTo>
                <a:lnTo>
                  <a:pt x="808" y="673"/>
                </a:lnTo>
                <a:lnTo>
                  <a:pt x="808" y="674"/>
                </a:lnTo>
                <a:lnTo>
                  <a:pt x="806" y="675"/>
                </a:lnTo>
                <a:lnTo>
                  <a:pt x="802" y="678"/>
                </a:lnTo>
                <a:lnTo>
                  <a:pt x="802" y="679"/>
                </a:lnTo>
                <a:lnTo>
                  <a:pt x="800" y="679"/>
                </a:lnTo>
                <a:lnTo>
                  <a:pt x="798" y="679"/>
                </a:lnTo>
                <a:lnTo>
                  <a:pt x="797" y="679"/>
                </a:lnTo>
                <a:lnTo>
                  <a:pt x="797" y="680"/>
                </a:lnTo>
                <a:lnTo>
                  <a:pt x="796" y="680"/>
                </a:lnTo>
                <a:lnTo>
                  <a:pt x="796" y="682"/>
                </a:lnTo>
                <a:lnTo>
                  <a:pt x="794" y="682"/>
                </a:lnTo>
                <a:lnTo>
                  <a:pt x="793" y="683"/>
                </a:lnTo>
                <a:lnTo>
                  <a:pt x="793" y="684"/>
                </a:lnTo>
                <a:lnTo>
                  <a:pt x="792" y="684"/>
                </a:lnTo>
                <a:lnTo>
                  <a:pt x="792" y="686"/>
                </a:lnTo>
                <a:lnTo>
                  <a:pt x="791" y="686"/>
                </a:lnTo>
                <a:lnTo>
                  <a:pt x="789" y="687"/>
                </a:lnTo>
                <a:lnTo>
                  <a:pt x="788" y="687"/>
                </a:lnTo>
                <a:lnTo>
                  <a:pt x="785" y="687"/>
                </a:lnTo>
                <a:lnTo>
                  <a:pt x="784" y="687"/>
                </a:lnTo>
                <a:lnTo>
                  <a:pt x="783" y="686"/>
                </a:lnTo>
                <a:lnTo>
                  <a:pt x="781" y="686"/>
                </a:lnTo>
                <a:lnTo>
                  <a:pt x="780" y="686"/>
                </a:lnTo>
                <a:lnTo>
                  <a:pt x="780" y="684"/>
                </a:lnTo>
                <a:lnTo>
                  <a:pt x="779" y="684"/>
                </a:lnTo>
                <a:lnTo>
                  <a:pt x="777" y="684"/>
                </a:lnTo>
                <a:lnTo>
                  <a:pt x="776" y="684"/>
                </a:lnTo>
                <a:lnTo>
                  <a:pt x="775" y="684"/>
                </a:lnTo>
                <a:lnTo>
                  <a:pt x="773" y="684"/>
                </a:lnTo>
                <a:lnTo>
                  <a:pt x="772" y="684"/>
                </a:lnTo>
                <a:lnTo>
                  <a:pt x="771" y="684"/>
                </a:lnTo>
                <a:lnTo>
                  <a:pt x="770" y="686"/>
                </a:lnTo>
                <a:lnTo>
                  <a:pt x="768" y="687"/>
                </a:lnTo>
                <a:lnTo>
                  <a:pt x="767" y="688"/>
                </a:lnTo>
                <a:lnTo>
                  <a:pt x="766" y="688"/>
                </a:lnTo>
                <a:lnTo>
                  <a:pt x="766" y="690"/>
                </a:lnTo>
                <a:lnTo>
                  <a:pt x="764" y="690"/>
                </a:lnTo>
                <a:lnTo>
                  <a:pt x="763" y="691"/>
                </a:lnTo>
                <a:lnTo>
                  <a:pt x="762" y="691"/>
                </a:lnTo>
                <a:lnTo>
                  <a:pt x="762" y="692"/>
                </a:lnTo>
                <a:lnTo>
                  <a:pt x="760" y="692"/>
                </a:lnTo>
                <a:lnTo>
                  <a:pt x="760" y="694"/>
                </a:lnTo>
                <a:lnTo>
                  <a:pt x="759" y="694"/>
                </a:lnTo>
                <a:lnTo>
                  <a:pt x="758" y="694"/>
                </a:lnTo>
                <a:lnTo>
                  <a:pt x="756" y="695"/>
                </a:lnTo>
                <a:lnTo>
                  <a:pt x="755" y="695"/>
                </a:lnTo>
                <a:lnTo>
                  <a:pt x="754" y="696"/>
                </a:lnTo>
                <a:lnTo>
                  <a:pt x="753" y="696"/>
                </a:lnTo>
                <a:lnTo>
                  <a:pt x="751" y="696"/>
                </a:lnTo>
                <a:lnTo>
                  <a:pt x="750" y="697"/>
                </a:lnTo>
                <a:lnTo>
                  <a:pt x="749" y="697"/>
                </a:lnTo>
                <a:lnTo>
                  <a:pt x="747" y="697"/>
                </a:lnTo>
                <a:lnTo>
                  <a:pt x="747" y="699"/>
                </a:lnTo>
                <a:lnTo>
                  <a:pt x="746" y="699"/>
                </a:lnTo>
                <a:lnTo>
                  <a:pt x="745" y="700"/>
                </a:lnTo>
                <a:lnTo>
                  <a:pt x="743" y="700"/>
                </a:lnTo>
                <a:lnTo>
                  <a:pt x="743" y="701"/>
                </a:lnTo>
                <a:lnTo>
                  <a:pt x="742" y="703"/>
                </a:lnTo>
                <a:lnTo>
                  <a:pt x="742" y="704"/>
                </a:lnTo>
                <a:lnTo>
                  <a:pt x="742" y="705"/>
                </a:lnTo>
                <a:lnTo>
                  <a:pt x="741" y="705"/>
                </a:lnTo>
                <a:lnTo>
                  <a:pt x="741" y="707"/>
                </a:lnTo>
                <a:lnTo>
                  <a:pt x="741" y="708"/>
                </a:lnTo>
                <a:lnTo>
                  <a:pt x="739" y="709"/>
                </a:lnTo>
                <a:lnTo>
                  <a:pt x="739" y="712"/>
                </a:lnTo>
                <a:lnTo>
                  <a:pt x="739" y="713"/>
                </a:lnTo>
                <a:lnTo>
                  <a:pt x="739" y="714"/>
                </a:lnTo>
                <a:lnTo>
                  <a:pt x="738" y="714"/>
                </a:lnTo>
                <a:lnTo>
                  <a:pt x="738" y="717"/>
                </a:lnTo>
                <a:lnTo>
                  <a:pt x="738" y="718"/>
                </a:lnTo>
                <a:lnTo>
                  <a:pt x="738" y="720"/>
                </a:lnTo>
                <a:lnTo>
                  <a:pt x="738" y="721"/>
                </a:lnTo>
                <a:lnTo>
                  <a:pt x="738" y="722"/>
                </a:lnTo>
                <a:lnTo>
                  <a:pt x="738" y="724"/>
                </a:lnTo>
                <a:lnTo>
                  <a:pt x="738" y="725"/>
                </a:lnTo>
                <a:lnTo>
                  <a:pt x="738" y="726"/>
                </a:lnTo>
                <a:lnTo>
                  <a:pt x="738" y="728"/>
                </a:lnTo>
                <a:lnTo>
                  <a:pt x="738" y="729"/>
                </a:lnTo>
                <a:lnTo>
                  <a:pt x="737" y="729"/>
                </a:lnTo>
                <a:lnTo>
                  <a:pt x="737" y="730"/>
                </a:lnTo>
                <a:lnTo>
                  <a:pt x="736" y="730"/>
                </a:lnTo>
                <a:lnTo>
                  <a:pt x="734" y="731"/>
                </a:lnTo>
                <a:lnTo>
                  <a:pt x="733" y="731"/>
                </a:lnTo>
                <a:lnTo>
                  <a:pt x="732" y="731"/>
                </a:lnTo>
                <a:lnTo>
                  <a:pt x="730" y="733"/>
                </a:lnTo>
                <a:lnTo>
                  <a:pt x="730" y="734"/>
                </a:lnTo>
                <a:lnTo>
                  <a:pt x="729" y="734"/>
                </a:lnTo>
                <a:lnTo>
                  <a:pt x="729" y="735"/>
                </a:lnTo>
                <a:lnTo>
                  <a:pt x="728" y="735"/>
                </a:lnTo>
                <a:lnTo>
                  <a:pt x="726" y="737"/>
                </a:lnTo>
                <a:lnTo>
                  <a:pt x="725" y="737"/>
                </a:lnTo>
                <a:lnTo>
                  <a:pt x="724" y="738"/>
                </a:lnTo>
                <a:lnTo>
                  <a:pt x="722" y="739"/>
                </a:lnTo>
                <a:lnTo>
                  <a:pt x="721" y="741"/>
                </a:lnTo>
                <a:lnTo>
                  <a:pt x="720" y="741"/>
                </a:lnTo>
                <a:lnTo>
                  <a:pt x="720" y="742"/>
                </a:lnTo>
                <a:lnTo>
                  <a:pt x="719" y="742"/>
                </a:lnTo>
                <a:lnTo>
                  <a:pt x="719" y="743"/>
                </a:lnTo>
                <a:lnTo>
                  <a:pt x="717" y="743"/>
                </a:lnTo>
                <a:lnTo>
                  <a:pt x="716" y="745"/>
                </a:lnTo>
                <a:lnTo>
                  <a:pt x="715" y="746"/>
                </a:lnTo>
                <a:lnTo>
                  <a:pt x="713" y="747"/>
                </a:lnTo>
                <a:lnTo>
                  <a:pt x="712" y="747"/>
                </a:lnTo>
                <a:lnTo>
                  <a:pt x="711" y="748"/>
                </a:lnTo>
                <a:lnTo>
                  <a:pt x="709" y="748"/>
                </a:lnTo>
                <a:lnTo>
                  <a:pt x="709" y="750"/>
                </a:lnTo>
                <a:lnTo>
                  <a:pt x="708" y="750"/>
                </a:lnTo>
                <a:lnTo>
                  <a:pt x="707" y="751"/>
                </a:lnTo>
                <a:lnTo>
                  <a:pt x="705" y="751"/>
                </a:lnTo>
                <a:lnTo>
                  <a:pt x="705" y="752"/>
                </a:lnTo>
                <a:lnTo>
                  <a:pt x="704" y="754"/>
                </a:lnTo>
                <a:lnTo>
                  <a:pt x="703" y="754"/>
                </a:lnTo>
                <a:lnTo>
                  <a:pt x="701" y="755"/>
                </a:lnTo>
                <a:lnTo>
                  <a:pt x="701" y="756"/>
                </a:lnTo>
                <a:lnTo>
                  <a:pt x="700" y="756"/>
                </a:lnTo>
                <a:lnTo>
                  <a:pt x="700" y="758"/>
                </a:lnTo>
                <a:lnTo>
                  <a:pt x="699" y="758"/>
                </a:lnTo>
                <a:lnTo>
                  <a:pt x="699" y="759"/>
                </a:lnTo>
                <a:lnTo>
                  <a:pt x="698" y="759"/>
                </a:lnTo>
                <a:lnTo>
                  <a:pt x="696" y="760"/>
                </a:lnTo>
                <a:lnTo>
                  <a:pt x="695" y="760"/>
                </a:lnTo>
                <a:lnTo>
                  <a:pt x="694" y="760"/>
                </a:lnTo>
                <a:lnTo>
                  <a:pt x="694" y="762"/>
                </a:lnTo>
                <a:lnTo>
                  <a:pt x="692" y="762"/>
                </a:lnTo>
                <a:lnTo>
                  <a:pt x="692" y="763"/>
                </a:lnTo>
                <a:lnTo>
                  <a:pt x="691" y="763"/>
                </a:lnTo>
                <a:lnTo>
                  <a:pt x="690" y="764"/>
                </a:lnTo>
                <a:lnTo>
                  <a:pt x="688" y="765"/>
                </a:lnTo>
                <a:lnTo>
                  <a:pt x="687" y="765"/>
                </a:lnTo>
                <a:lnTo>
                  <a:pt x="687" y="767"/>
                </a:lnTo>
                <a:lnTo>
                  <a:pt x="686" y="767"/>
                </a:lnTo>
                <a:lnTo>
                  <a:pt x="686" y="768"/>
                </a:lnTo>
                <a:lnTo>
                  <a:pt x="684" y="768"/>
                </a:lnTo>
                <a:lnTo>
                  <a:pt x="683" y="769"/>
                </a:lnTo>
                <a:lnTo>
                  <a:pt x="682" y="769"/>
                </a:lnTo>
                <a:lnTo>
                  <a:pt x="682" y="771"/>
                </a:lnTo>
                <a:lnTo>
                  <a:pt x="681" y="772"/>
                </a:lnTo>
                <a:lnTo>
                  <a:pt x="679" y="772"/>
                </a:lnTo>
                <a:lnTo>
                  <a:pt x="678" y="773"/>
                </a:lnTo>
                <a:lnTo>
                  <a:pt x="677" y="775"/>
                </a:lnTo>
                <a:lnTo>
                  <a:pt x="675" y="775"/>
                </a:lnTo>
                <a:lnTo>
                  <a:pt x="674" y="776"/>
                </a:lnTo>
                <a:lnTo>
                  <a:pt x="673" y="776"/>
                </a:lnTo>
                <a:lnTo>
                  <a:pt x="673" y="777"/>
                </a:lnTo>
                <a:lnTo>
                  <a:pt x="671" y="779"/>
                </a:lnTo>
                <a:lnTo>
                  <a:pt x="670" y="779"/>
                </a:lnTo>
                <a:lnTo>
                  <a:pt x="669" y="779"/>
                </a:lnTo>
                <a:lnTo>
                  <a:pt x="669" y="780"/>
                </a:lnTo>
                <a:lnTo>
                  <a:pt x="667" y="780"/>
                </a:lnTo>
                <a:lnTo>
                  <a:pt x="666" y="781"/>
                </a:lnTo>
                <a:lnTo>
                  <a:pt x="665" y="781"/>
                </a:lnTo>
                <a:lnTo>
                  <a:pt x="662" y="783"/>
                </a:lnTo>
                <a:lnTo>
                  <a:pt x="662" y="784"/>
                </a:lnTo>
                <a:lnTo>
                  <a:pt x="661" y="785"/>
                </a:lnTo>
                <a:lnTo>
                  <a:pt x="660" y="785"/>
                </a:lnTo>
                <a:lnTo>
                  <a:pt x="660" y="786"/>
                </a:lnTo>
                <a:lnTo>
                  <a:pt x="658" y="786"/>
                </a:lnTo>
                <a:lnTo>
                  <a:pt x="658" y="788"/>
                </a:lnTo>
                <a:lnTo>
                  <a:pt x="660" y="789"/>
                </a:lnTo>
                <a:lnTo>
                  <a:pt x="658" y="790"/>
                </a:lnTo>
                <a:lnTo>
                  <a:pt x="657" y="792"/>
                </a:lnTo>
                <a:lnTo>
                  <a:pt x="656" y="792"/>
                </a:lnTo>
                <a:lnTo>
                  <a:pt x="656" y="793"/>
                </a:lnTo>
                <a:lnTo>
                  <a:pt x="654" y="794"/>
                </a:lnTo>
                <a:lnTo>
                  <a:pt x="653" y="794"/>
                </a:lnTo>
                <a:lnTo>
                  <a:pt x="653" y="796"/>
                </a:lnTo>
                <a:lnTo>
                  <a:pt x="652" y="796"/>
                </a:lnTo>
                <a:lnTo>
                  <a:pt x="652" y="797"/>
                </a:lnTo>
                <a:lnTo>
                  <a:pt x="652" y="798"/>
                </a:lnTo>
                <a:lnTo>
                  <a:pt x="650" y="798"/>
                </a:lnTo>
                <a:lnTo>
                  <a:pt x="650" y="800"/>
                </a:lnTo>
                <a:lnTo>
                  <a:pt x="650" y="801"/>
                </a:lnTo>
                <a:lnTo>
                  <a:pt x="650" y="802"/>
                </a:lnTo>
                <a:lnTo>
                  <a:pt x="652" y="803"/>
                </a:lnTo>
                <a:lnTo>
                  <a:pt x="653" y="803"/>
                </a:lnTo>
                <a:lnTo>
                  <a:pt x="653" y="805"/>
                </a:lnTo>
                <a:lnTo>
                  <a:pt x="653" y="806"/>
                </a:lnTo>
                <a:lnTo>
                  <a:pt x="654" y="807"/>
                </a:lnTo>
                <a:lnTo>
                  <a:pt x="654" y="809"/>
                </a:lnTo>
                <a:lnTo>
                  <a:pt x="656" y="809"/>
                </a:lnTo>
                <a:lnTo>
                  <a:pt x="656" y="810"/>
                </a:lnTo>
                <a:lnTo>
                  <a:pt x="654" y="811"/>
                </a:lnTo>
                <a:lnTo>
                  <a:pt x="653" y="813"/>
                </a:lnTo>
                <a:lnTo>
                  <a:pt x="652" y="813"/>
                </a:lnTo>
                <a:lnTo>
                  <a:pt x="652" y="814"/>
                </a:lnTo>
                <a:lnTo>
                  <a:pt x="650" y="814"/>
                </a:lnTo>
                <a:lnTo>
                  <a:pt x="652" y="814"/>
                </a:lnTo>
                <a:lnTo>
                  <a:pt x="652" y="815"/>
                </a:lnTo>
                <a:lnTo>
                  <a:pt x="653" y="815"/>
                </a:lnTo>
                <a:lnTo>
                  <a:pt x="654" y="817"/>
                </a:lnTo>
                <a:lnTo>
                  <a:pt x="656" y="817"/>
                </a:lnTo>
                <a:lnTo>
                  <a:pt x="656" y="818"/>
                </a:lnTo>
                <a:lnTo>
                  <a:pt x="647" y="818"/>
                </a:lnTo>
                <a:lnTo>
                  <a:pt x="645" y="819"/>
                </a:lnTo>
                <a:lnTo>
                  <a:pt x="645" y="820"/>
                </a:lnTo>
                <a:lnTo>
                  <a:pt x="644" y="822"/>
                </a:lnTo>
                <a:lnTo>
                  <a:pt x="644" y="823"/>
                </a:lnTo>
                <a:lnTo>
                  <a:pt x="643" y="824"/>
                </a:lnTo>
                <a:lnTo>
                  <a:pt x="643" y="826"/>
                </a:lnTo>
                <a:lnTo>
                  <a:pt x="641" y="826"/>
                </a:lnTo>
                <a:lnTo>
                  <a:pt x="640" y="827"/>
                </a:lnTo>
                <a:lnTo>
                  <a:pt x="639" y="827"/>
                </a:lnTo>
                <a:lnTo>
                  <a:pt x="639" y="828"/>
                </a:lnTo>
                <a:lnTo>
                  <a:pt x="637" y="830"/>
                </a:lnTo>
                <a:lnTo>
                  <a:pt x="636" y="831"/>
                </a:lnTo>
                <a:lnTo>
                  <a:pt x="635" y="831"/>
                </a:lnTo>
                <a:lnTo>
                  <a:pt x="635" y="832"/>
                </a:lnTo>
                <a:lnTo>
                  <a:pt x="633" y="832"/>
                </a:lnTo>
                <a:lnTo>
                  <a:pt x="633" y="834"/>
                </a:lnTo>
                <a:lnTo>
                  <a:pt x="632" y="835"/>
                </a:lnTo>
                <a:lnTo>
                  <a:pt x="632" y="836"/>
                </a:lnTo>
                <a:lnTo>
                  <a:pt x="632" y="837"/>
                </a:lnTo>
                <a:lnTo>
                  <a:pt x="631" y="837"/>
                </a:lnTo>
                <a:lnTo>
                  <a:pt x="631" y="839"/>
                </a:lnTo>
                <a:lnTo>
                  <a:pt x="628" y="840"/>
                </a:lnTo>
                <a:lnTo>
                  <a:pt x="628" y="839"/>
                </a:lnTo>
                <a:lnTo>
                  <a:pt x="627" y="839"/>
                </a:lnTo>
                <a:lnTo>
                  <a:pt x="626" y="839"/>
                </a:lnTo>
                <a:lnTo>
                  <a:pt x="623" y="840"/>
                </a:lnTo>
                <a:lnTo>
                  <a:pt x="623" y="841"/>
                </a:lnTo>
                <a:lnTo>
                  <a:pt x="622" y="841"/>
                </a:lnTo>
                <a:lnTo>
                  <a:pt x="620" y="841"/>
                </a:lnTo>
                <a:lnTo>
                  <a:pt x="619" y="841"/>
                </a:lnTo>
                <a:lnTo>
                  <a:pt x="618" y="841"/>
                </a:lnTo>
                <a:lnTo>
                  <a:pt x="616" y="841"/>
                </a:lnTo>
                <a:lnTo>
                  <a:pt x="615" y="843"/>
                </a:lnTo>
                <a:lnTo>
                  <a:pt x="614" y="843"/>
                </a:lnTo>
                <a:lnTo>
                  <a:pt x="612" y="844"/>
                </a:lnTo>
                <a:lnTo>
                  <a:pt x="612" y="845"/>
                </a:lnTo>
                <a:lnTo>
                  <a:pt x="614" y="845"/>
                </a:lnTo>
                <a:lnTo>
                  <a:pt x="614" y="848"/>
                </a:lnTo>
                <a:lnTo>
                  <a:pt x="614" y="849"/>
                </a:lnTo>
                <a:lnTo>
                  <a:pt x="614" y="851"/>
                </a:lnTo>
                <a:lnTo>
                  <a:pt x="614" y="852"/>
                </a:lnTo>
                <a:lnTo>
                  <a:pt x="615" y="853"/>
                </a:lnTo>
                <a:lnTo>
                  <a:pt x="616" y="855"/>
                </a:lnTo>
                <a:lnTo>
                  <a:pt x="616" y="856"/>
                </a:lnTo>
                <a:lnTo>
                  <a:pt x="616" y="857"/>
                </a:lnTo>
                <a:lnTo>
                  <a:pt x="615" y="857"/>
                </a:lnTo>
                <a:lnTo>
                  <a:pt x="615" y="858"/>
                </a:lnTo>
                <a:lnTo>
                  <a:pt x="614" y="858"/>
                </a:lnTo>
                <a:lnTo>
                  <a:pt x="612" y="860"/>
                </a:lnTo>
                <a:lnTo>
                  <a:pt x="611" y="860"/>
                </a:lnTo>
                <a:lnTo>
                  <a:pt x="610" y="861"/>
                </a:lnTo>
                <a:lnTo>
                  <a:pt x="610" y="862"/>
                </a:lnTo>
                <a:lnTo>
                  <a:pt x="609" y="862"/>
                </a:lnTo>
                <a:lnTo>
                  <a:pt x="607" y="864"/>
                </a:lnTo>
                <a:lnTo>
                  <a:pt x="607" y="865"/>
                </a:lnTo>
                <a:lnTo>
                  <a:pt x="606" y="865"/>
                </a:lnTo>
                <a:lnTo>
                  <a:pt x="606" y="866"/>
                </a:lnTo>
                <a:lnTo>
                  <a:pt x="605" y="868"/>
                </a:lnTo>
                <a:lnTo>
                  <a:pt x="603" y="868"/>
                </a:lnTo>
                <a:lnTo>
                  <a:pt x="602" y="866"/>
                </a:lnTo>
                <a:lnTo>
                  <a:pt x="603" y="864"/>
                </a:lnTo>
                <a:lnTo>
                  <a:pt x="605" y="862"/>
                </a:lnTo>
                <a:lnTo>
                  <a:pt x="603" y="861"/>
                </a:lnTo>
                <a:lnTo>
                  <a:pt x="605" y="860"/>
                </a:lnTo>
                <a:lnTo>
                  <a:pt x="603" y="860"/>
                </a:lnTo>
                <a:lnTo>
                  <a:pt x="602" y="860"/>
                </a:lnTo>
                <a:lnTo>
                  <a:pt x="601" y="860"/>
                </a:lnTo>
                <a:lnTo>
                  <a:pt x="599" y="858"/>
                </a:lnTo>
                <a:lnTo>
                  <a:pt x="598" y="858"/>
                </a:lnTo>
                <a:lnTo>
                  <a:pt x="597" y="857"/>
                </a:lnTo>
                <a:lnTo>
                  <a:pt x="595"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0" y="845"/>
                </a:lnTo>
                <a:lnTo>
                  <a:pt x="589" y="845"/>
                </a:lnTo>
                <a:lnTo>
                  <a:pt x="588" y="845"/>
                </a:lnTo>
                <a:lnTo>
                  <a:pt x="586" y="845"/>
                </a:lnTo>
                <a:lnTo>
                  <a:pt x="585" y="845"/>
                </a:lnTo>
                <a:lnTo>
                  <a:pt x="584" y="847"/>
                </a:lnTo>
                <a:lnTo>
                  <a:pt x="582" y="847"/>
                </a:lnTo>
                <a:lnTo>
                  <a:pt x="582" y="848"/>
                </a:lnTo>
                <a:lnTo>
                  <a:pt x="581" y="848"/>
                </a:lnTo>
                <a:lnTo>
                  <a:pt x="581" y="849"/>
                </a:lnTo>
                <a:lnTo>
                  <a:pt x="580" y="849"/>
                </a:lnTo>
                <a:lnTo>
                  <a:pt x="578" y="849"/>
                </a:lnTo>
                <a:lnTo>
                  <a:pt x="578" y="848"/>
                </a:lnTo>
                <a:lnTo>
                  <a:pt x="578" y="847"/>
                </a:lnTo>
                <a:lnTo>
                  <a:pt x="577" y="845"/>
                </a:lnTo>
                <a:lnTo>
                  <a:pt x="576" y="845"/>
                </a:lnTo>
                <a:lnTo>
                  <a:pt x="576" y="844"/>
                </a:lnTo>
                <a:lnTo>
                  <a:pt x="575" y="844"/>
                </a:lnTo>
                <a:lnTo>
                  <a:pt x="575" y="843"/>
                </a:lnTo>
                <a:lnTo>
                  <a:pt x="573" y="843"/>
                </a:lnTo>
                <a:lnTo>
                  <a:pt x="573" y="841"/>
                </a:lnTo>
                <a:lnTo>
                  <a:pt x="572" y="841"/>
                </a:lnTo>
                <a:lnTo>
                  <a:pt x="571" y="840"/>
                </a:lnTo>
                <a:lnTo>
                  <a:pt x="569" y="840"/>
                </a:lnTo>
                <a:lnTo>
                  <a:pt x="569" y="839"/>
                </a:lnTo>
                <a:lnTo>
                  <a:pt x="568" y="839"/>
                </a:lnTo>
                <a:lnTo>
                  <a:pt x="567" y="837"/>
                </a:lnTo>
                <a:lnTo>
                  <a:pt x="565" y="837"/>
                </a:lnTo>
                <a:lnTo>
                  <a:pt x="563" y="836"/>
                </a:lnTo>
                <a:lnTo>
                  <a:pt x="561" y="836"/>
                </a:lnTo>
                <a:lnTo>
                  <a:pt x="560" y="836"/>
                </a:lnTo>
                <a:lnTo>
                  <a:pt x="559" y="836"/>
                </a:lnTo>
                <a:lnTo>
                  <a:pt x="557" y="836"/>
                </a:lnTo>
                <a:lnTo>
                  <a:pt x="556" y="836"/>
                </a:lnTo>
                <a:lnTo>
                  <a:pt x="556" y="837"/>
                </a:lnTo>
                <a:lnTo>
                  <a:pt x="555" y="837"/>
                </a:lnTo>
                <a:lnTo>
                  <a:pt x="555" y="839"/>
                </a:lnTo>
                <a:lnTo>
                  <a:pt x="554" y="839"/>
                </a:lnTo>
                <a:lnTo>
                  <a:pt x="554" y="840"/>
                </a:lnTo>
                <a:lnTo>
                  <a:pt x="552" y="840"/>
                </a:lnTo>
                <a:lnTo>
                  <a:pt x="552" y="841"/>
                </a:lnTo>
                <a:lnTo>
                  <a:pt x="551" y="841"/>
                </a:lnTo>
                <a:lnTo>
                  <a:pt x="551" y="843"/>
                </a:lnTo>
                <a:lnTo>
                  <a:pt x="550" y="844"/>
                </a:lnTo>
                <a:lnTo>
                  <a:pt x="548" y="844"/>
                </a:lnTo>
                <a:lnTo>
                  <a:pt x="547" y="845"/>
                </a:lnTo>
                <a:lnTo>
                  <a:pt x="547" y="847"/>
                </a:lnTo>
                <a:lnTo>
                  <a:pt x="546" y="847"/>
                </a:lnTo>
                <a:lnTo>
                  <a:pt x="546" y="848"/>
                </a:lnTo>
                <a:lnTo>
                  <a:pt x="544" y="849"/>
                </a:lnTo>
                <a:lnTo>
                  <a:pt x="543" y="849"/>
                </a:lnTo>
                <a:lnTo>
                  <a:pt x="542" y="849"/>
                </a:lnTo>
                <a:lnTo>
                  <a:pt x="542" y="851"/>
                </a:lnTo>
                <a:lnTo>
                  <a:pt x="540" y="851"/>
                </a:lnTo>
                <a:lnTo>
                  <a:pt x="540" y="852"/>
                </a:lnTo>
                <a:lnTo>
                  <a:pt x="539" y="852"/>
                </a:lnTo>
                <a:lnTo>
                  <a:pt x="538" y="853"/>
                </a:lnTo>
                <a:lnTo>
                  <a:pt x="537" y="853"/>
                </a:lnTo>
                <a:lnTo>
                  <a:pt x="535" y="853"/>
                </a:lnTo>
                <a:lnTo>
                  <a:pt x="534" y="855"/>
                </a:lnTo>
                <a:lnTo>
                  <a:pt x="533" y="855"/>
                </a:lnTo>
                <a:lnTo>
                  <a:pt x="531" y="855"/>
                </a:lnTo>
                <a:lnTo>
                  <a:pt x="530" y="855"/>
                </a:lnTo>
                <a:lnTo>
                  <a:pt x="529" y="855"/>
                </a:lnTo>
                <a:lnTo>
                  <a:pt x="526" y="855"/>
                </a:lnTo>
                <a:lnTo>
                  <a:pt x="525" y="855"/>
                </a:lnTo>
                <a:lnTo>
                  <a:pt x="523" y="855"/>
                </a:lnTo>
                <a:lnTo>
                  <a:pt x="523" y="856"/>
                </a:lnTo>
                <a:lnTo>
                  <a:pt x="522" y="856"/>
                </a:lnTo>
                <a:lnTo>
                  <a:pt x="521" y="856"/>
                </a:lnTo>
                <a:lnTo>
                  <a:pt x="518" y="855"/>
                </a:lnTo>
                <a:lnTo>
                  <a:pt x="518" y="853"/>
                </a:lnTo>
                <a:lnTo>
                  <a:pt x="517" y="852"/>
                </a:lnTo>
                <a:lnTo>
                  <a:pt x="516" y="851"/>
                </a:lnTo>
                <a:lnTo>
                  <a:pt x="514" y="851"/>
                </a:lnTo>
                <a:lnTo>
                  <a:pt x="514" y="849"/>
                </a:lnTo>
                <a:lnTo>
                  <a:pt x="513" y="849"/>
                </a:lnTo>
                <a:lnTo>
                  <a:pt x="514"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5" y="827"/>
                </a:lnTo>
                <a:lnTo>
                  <a:pt x="480" y="827"/>
                </a:lnTo>
                <a:lnTo>
                  <a:pt x="472"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8" y="865"/>
                </a:lnTo>
                <a:lnTo>
                  <a:pt x="438" y="866"/>
                </a:lnTo>
                <a:lnTo>
                  <a:pt x="438" y="868"/>
                </a:lnTo>
                <a:lnTo>
                  <a:pt x="437" y="869"/>
                </a:lnTo>
                <a:lnTo>
                  <a:pt x="437" y="870"/>
                </a:lnTo>
                <a:lnTo>
                  <a:pt x="436" y="870"/>
                </a:lnTo>
                <a:lnTo>
                  <a:pt x="436" y="872"/>
                </a:lnTo>
                <a:lnTo>
                  <a:pt x="434" y="874"/>
                </a:lnTo>
                <a:lnTo>
                  <a:pt x="433" y="873"/>
                </a:lnTo>
                <a:lnTo>
                  <a:pt x="432" y="873"/>
                </a:lnTo>
                <a:lnTo>
                  <a:pt x="431" y="874"/>
                </a:lnTo>
                <a:lnTo>
                  <a:pt x="429" y="874"/>
                </a:lnTo>
                <a:lnTo>
                  <a:pt x="428" y="874"/>
                </a:lnTo>
                <a:lnTo>
                  <a:pt x="425" y="874"/>
                </a:lnTo>
                <a:lnTo>
                  <a:pt x="423" y="874"/>
                </a:lnTo>
                <a:lnTo>
                  <a:pt x="421" y="874"/>
                </a:lnTo>
                <a:lnTo>
                  <a:pt x="419" y="873"/>
                </a:lnTo>
                <a:lnTo>
                  <a:pt x="417" y="873"/>
                </a:lnTo>
                <a:lnTo>
                  <a:pt x="415" y="873"/>
                </a:lnTo>
                <a:lnTo>
                  <a:pt x="413" y="873"/>
                </a:lnTo>
                <a:lnTo>
                  <a:pt x="412" y="873"/>
                </a:lnTo>
                <a:lnTo>
                  <a:pt x="411" y="873"/>
                </a:lnTo>
                <a:lnTo>
                  <a:pt x="410" y="873"/>
                </a:lnTo>
                <a:lnTo>
                  <a:pt x="408" y="873"/>
                </a:lnTo>
                <a:lnTo>
                  <a:pt x="407" y="874"/>
                </a:lnTo>
                <a:lnTo>
                  <a:pt x="406" y="874"/>
                </a:lnTo>
                <a:lnTo>
                  <a:pt x="403" y="873"/>
                </a:lnTo>
                <a:lnTo>
                  <a:pt x="402" y="873"/>
                </a:lnTo>
                <a:lnTo>
                  <a:pt x="400" y="872"/>
                </a:lnTo>
                <a:lnTo>
                  <a:pt x="399" y="872"/>
                </a:lnTo>
                <a:lnTo>
                  <a:pt x="396" y="873"/>
                </a:lnTo>
                <a:lnTo>
                  <a:pt x="395" y="873"/>
                </a:lnTo>
                <a:lnTo>
                  <a:pt x="394" y="873"/>
                </a:lnTo>
                <a:lnTo>
                  <a:pt x="393" y="874"/>
                </a:lnTo>
                <a:lnTo>
                  <a:pt x="391" y="874"/>
                </a:lnTo>
                <a:lnTo>
                  <a:pt x="390" y="873"/>
                </a:lnTo>
                <a:lnTo>
                  <a:pt x="389" y="873"/>
                </a:lnTo>
                <a:lnTo>
                  <a:pt x="387" y="873"/>
                </a:lnTo>
                <a:lnTo>
                  <a:pt x="385" y="873"/>
                </a:lnTo>
                <a:lnTo>
                  <a:pt x="383" y="873"/>
                </a:lnTo>
                <a:lnTo>
                  <a:pt x="382" y="874"/>
                </a:lnTo>
                <a:lnTo>
                  <a:pt x="381" y="874"/>
                </a:lnTo>
                <a:lnTo>
                  <a:pt x="381" y="875"/>
                </a:lnTo>
                <a:lnTo>
                  <a:pt x="379"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2"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49" y="875"/>
                </a:lnTo>
                <a:lnTo>
                  <a:pt x="348" y="875"/>
                </a:lnTo>
                <a:lnTo>
                  <a:pt x="348" y="874"/>
                </a:lnTo>
                <a:lnTo>
                  <a:pt x="347" y="874"/>
                </a:lnTo>
                <a:lnTo>
                  <a:pt x="345" y="874"/>
                </a:lnTo>
                <a:lnTo>
                  <a:pt x="345" y="873"/>
                </a:lnTo>
                <a:lnTo>
                  <a:pt x="344" y="873"/>
                </a:lnTo>
                <a:lnTo>
                  <a:pt x="343" y="873"/>
                </a:lnTo>
                <a:lnTo>
                  <a:pt x="343" y="872"/>
                </a:lnTo>
                <a:lnTo>
                  <a:pt x="341"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8" y="862"/>
                </a:lnTo>
                <a:lnTo>
                  <a:pt x="327" y="862"/>
                </a:lnTo>
                <a:lnTo>
                  <a:pt x="326" y="862"/>
                </a:lnTo>
                <a:lnTo>
                  <a:pt x="326" y="864"/>
                </a:lnTo>
                <a:lnTo>
                  <a:pt x="324" y="865"/>
                </a:lnTo>
                <a:lnTo>
                  <a:pt x="323" y="865"/>
                </a:lnTo>
                <a:lnTo>
                  <a:pt x="323" y="866"/>
                </a:lnTo>
                <a:lnTo>
                  <a:pt x="322" y="866"/>
                </a:lnTo>
                <a:lnTo>
                  <a:pt x="322" y="868"/>
                </a:lnTo>
                <a:lnTo>
                  <a:pt x="322" y="869"/>
                </a:lnTo>
                <a:lnTo>
                  <a:pt x="322" y="870"/>
                </a:lnTo>
                <a:lnTo>
                  <a:pt x="322" y="872"/>
                </a:lnTo>
                <a:lnTo>
                  <a:pt x="322" y="873"/>
                </a:lnTo>
                <a:lnTo>
                  <a:pt x="323" y="873"/>
                </a:lnTo>
                <a:lnTo>
                  <a:pt x="324" y="873"/>
                </a:lnTo>
                <a:lnTo>
                  <a:pt x="326" y="873"/>
                </a:lnTo>
                <a:lnTo>
                  <a:pt x="327" y="873"/>
                </a:lnTo>
                <a:lnTo>
                  <a:pt x="327" y="874"/>
                </a:lnTo>
                <a:lnTo>
                  <a:pt x="328" y="874"/>
                </a:lnTo>
                <a:lnTo>
                  <a:pt x="330" y="875"/>
                </a:lnTo>
                <a:lnTo>
                  <a:pt x="330" y="877"/>
                </a:lnTo>
                <a:lnTo>
                  <a:pt x="331" y="878"/>
                </a:lnTo>
                <a:lnTo>
                  <a:pt x="331" y="879"/>
                </a:lnTo>
                <a:lnTo>
                  <a:pt x="331" y="881"/>
                </a:lnTo>
                <a:lnTo>
                  <a:pt x="331" y="879"/>
                </a:lnTo>
                <a:lnTo>
                  <a:pt x="330" y="879"/>
                </a:lnTo>
                <a:lnTo>
                  <a:pt x="328" y="879"/>
                </a:lnTo>
                <a:lnTo>
                  <a:pt x="328" y="878"/>
                </a:lnTo>
                <a:lnTo>
                  <a:pt x="327" y="878"/>
                </a:lnTo>
                <a:lnTo>
                  <a:pt x="326" y="878"/>
                </a:lnTo>
                <a:lnTo>
                  <a:pt x="324" y="878"/>
                </a:lnTo>
                <a:lnTo>
                  <a:pt x="324"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1" y="878"/>
                </a:lnTo>
                <a:lnTo>
                  <a:pt x="310" y="878"/>
                </a:lnTo>
                <a:lnTo>
                  <a:pt x="310" y="877"/>
                </a:lnTo>
                <a:lnTo>
                  <a:pt x="309" y="877"/>
                </a:lnTo>
                <a:lnTo>
                  <a:pt x="307"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3" y="879"/>
                </a:lnTo>
                <a:lnTo>
                  <a:pt x="272" y="878"/>
                </a:lnTo>
                <a:lnTo>
                  <a:pt x="272" y="877"/>
                </a:lnTo>
                <a:lnTo>
                  <a:pt x="271" y="875"/>
                </a:lnTo>
                <a:lnTo>
                  <a:pt x="269" y="875"/>
                </a:lnTo>
                <a:lnTo>
                  <a:pt x="268" y="875"/>
                </a:lnTo>
                <a:lnTo>
                  <a:pt x="267" y="874"/>
                </a:lnTo>
                <a:lnTo>
                  <a:pt x="264" y="874"/>
                </a:lnTo>
                <a:lnTo>
                  <a:pt x="263" y="874"/>
                </a:lnTo>
                <a:lnTo>
                  <a:pt x="262" y="874"/>
                </a:lnTo>
                <a:lnTo>
                  <a:pt x="260" y="874"/>
                </a:lnTo>
                <a:lnTo>
                  <a:pt x="258" y="874"/>
                </a:lnTo>
                <a:lnTo>
                  <a:pt x="255" y="875"/>
                </a:lnTo>
                <a:lnTo>
                  <a:pt x="254" y="875"/>
                </a:lnTo>
                <a:lnTo>
                  <a:pt x="252"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8" y="870"/>
                </a:lnTo>
                <a:lnTo>
                  <a:pt x="218" y="869"/>
                </a:lnTo>
                <a:lnTo>
                  <a:pt x="218" y="868"/>
                </a:lnTo>
                <a:lnTo>
                  <a:pt x="220" y="868"/>
                </a:lnTo>
                <a:lnTo>
                  <a:pt x="220" y="866"/>
                </a:lnTo>
                <a:lnTo>
                  <a:pt x="220" y="865"/>
                </a:lnTo>
                <a:lnTo>
                  <a:pt x="218" y="864"/>
                </a:lnTo>
                <a:lnTo>
                  <a:pt x="218" y="862"/>
                </a:lnTo>
                <a:lnTo>
                  <a:pt x="217" y="862"/>
                </a:lnTo>
                <a:lnTo>
                  <a:pt x="217" y="861"/>
                </a:lnTo>
                <a:lnTo>
                  <a:pt x="218"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7" y="857"/>
                </a:lnTo>
                <a:lnTo>
                  <a:pt x="197"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0"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3"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5"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7"/>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0"/>
                </a:lnTo>
                <a:lnTo>
                  <a:pt x="52" y="820"/>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5"/>
                </a:lnTo>
                <a:lnTo>
                  <a:pt x="34" y="765"/>
                </a:lnTo>
                <a:lnTo>
                  <a:pt x="33" y="765"/>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6" y="754"/>
                </a:lnTo>
                <a:lnTo>
                  <a:pt x="14" y="754"/>
                </a:lnTo>
                <a:lnTo>
                  <a:pt x="14" y="752"/>
                </a:lnTo>
                <a:lnTo>
                  <a:pt x="13" y="752"/>
                </a:lnTo>
                <a:lnTo>
                  <a:pt x="14" y="752"/>
                </a:lnTo>
                <a:lnTo>
                  <a:pt x="14" y="751"/>
                </a:lnTo>
                <a:lnTo>
                  <a:pt x="14" y="750"/>
                </a:lnTo>
                <a:lnTo>
                  <a:pt x="16" y="750"/>
                </a:lnTo>
                <a:lnTo>
                  <a:pt x="17" y="750"/>
                </a:lnTo>
                <a:lnTo>
                  <a:pt x="17" y="748"/>
                </a:lnTo>
                <a:lnTo>
                  <a:pt x="16" y="748"/>
                </a:lnTo>
                <a:lnTo>
                  <a:pt x="14" y="748"/>
                </a:lnTo>
                <a:lnTo>
                  <a:pt x="14" y="747"/>
                </a:lnTo>
                <a:lnTo>
                  <a:pt x="13" y="747"/>
                </a:lnTo>
                <a:lnTo>
                  <a:pt x="13" y="746"/>
                </a:lnTo>
                <a:lnTo>
                  <a:pt x="14" y="746"/>
                </a:lnTo>
                <a:lnTo>
                  <a:pt x="14" y="745"/>
                </a:lnTo>
                <a:lnTo>
                  <a:pt x="14" y="743"/>
                </a:lnTo>
                <a:lnTo>
                  <a:pt x="16" y="743"/>
                </a:lnTo>
                <a:lnTo>
                  <a:pt x="16" y="742"/>
                </a:lnTo>
                <a:lnTo>
                  <a:pt x="16" y="741"/>
                </a:lnTo>
                <a:lnTo>
                  <a:pt x="14" y="741"/>
                </a:lnTo>
                <a:lnTo>
                  <a:pt x="13" y="741"/>
                </a:lnTo>
                <a:lnTo>
                  <a:pt x="13" y="739"/>
                </a:lnTo>
                <a:lnTo>
                  <a:pt x="14" y="739"/>
                </a:lnTo>
                <a:lnTo>
                  <a:pt x="14" y="738"/>
                </a:lnTo>
                <a:lnTo>
                  <a:pt x="16" y="738"/>
                </a:lnTo>
                <a:lnTo>
                  <a:pt x="17" y="737"/>
                </a:lnTo>
                <a:lnTo>
                  <a:pt x="17" y="735"/>
                </a:lnTo>
                <a:lnTo>
                  <a:pt x="17" y="734"/>
                </a:lnTo>
                <a:lnTo>
                  <a:pt x="16" y="734"/>
                </a:lnTo>
                <a:lnTo>
                  <a:pt x="16" y="733"/>
                </a:lnTo>
                <a:lnTo>
                  <a:pt x="16" y="731"/>
                </a:lnTo>
                <a:lnTo>
                  <a:pt x="16" y="730"/>
                </a:lnTo>
                <a:lnTo>
                  <a:pt x="16"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6"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6"/>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4"/>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7"/>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2"/>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5"/>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5" y="472"/>
                </a:lnTo>
                <a:lnTo>
                  <a:pt x="125"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0"/>
                </a:lnTo>
                <a:lnTo>
                  <a:pt x="137" y="460"/>
                </a:lnTo>
                <a:lnTo>
                  <a:pt x="136" y="460"/>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3"/>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3" y="403"/>
                </a:lnTo>
                <a:lnTo>
                  <a:pt x="162" y="403"/>
                </a:lnTo>
                <a:lnTo>
                  <a:pt x="163" y="403"/>
                </a:lnTo>
                <a:lnTo>
                  <a:pt x="162" y="403"/>
                </a:lnTo>
                <a:lnTo>
                  <a:pt x="162" y="402"/>
                </a:lnTo>
                <a:lnTo>
                  <a:pt x="163" y="402"/>
                </a:lnTo>
                <a:lnTo>
                  <a:pt x="162" y="402"/>
                </a:lnTo>
                <a:lnTo>
                  <a:pt x="162" y="400"/>
                </a:lnTo>
                <a:lnTo>
                  <a:pt x="163" y="400"/>
                </a:lnTo>
                <a:lnTo>
                  <a:pt x="163" y="399"/>
                </a:lnTo>
                <a:lnTo>
                  <a:pt x="162" y="399"/>
                </a:lnTo>
                <a:lnTo>
                  <a:pt x="163" y="399"/>
                </a:lnTo>
                <a:lnTo>
                  <a:pt x="163"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0" y="379"/>
                </a:lnTo>
                <a:lnTo>
                  <a:pt x="180" y="378"/>
                </a:lnTo>
                <a:lnTo>
                  <a:pt x="180" y="377"/>
                </a:lnTo>
                <a:lnTo>
                  <a:pt x="180"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1"/>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7" y="358"/>
                </a:lnTo>
                <a:lnTo>
                  <a:pt x="197" y="357"/>
                </a:lnTo>
                <a:lnTo>
                  <a:pt x="197" y="356"/>
                </a:lnTo>
                <a:lnTo>
                  <a:pt x="199" y="356"/>
                </a:lnTo>
                <a:lnTo>
                  <a:pt x="199" y="354"/>
                </a:lnTo>
                <a:lnTo>
                  <a:pt x="200" y="353"/>
                </a:lnTo>
                <a:lnTo>
                  <a:pt x="199" y="354"/>
                </a:lnTo>
                <a:lnTo>
                  <a:pt x="199" y="353"/>
                </a:lnTo>
                <a:lnTo>
                  <a:pt x="197" y="353"/>
                </a:lnTo>
                <a:lnTo>
                  <a:pt x="197" y="352"/>
                </a:lnTo>
                <a:lnTo>
                  <a:pt x="197" y="351"/>
                </a:lnTo>
                <a:lnTo>
                  <a:pt x="197"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0" y="340"/>
                </a:lnTo>
                <a:lnTo>
                  <a:pt x="180"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3" y="352"/>
                </a:lnTo>
                <a:lnTo>
                  <a:pt x="163"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3"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299"/>
                </a:lnTo>
                <a:lnTo>
                  <a:pt x="174" y="299"/>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2"/>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3" y="279"/>
                </a:lnTo>
                <a:lnTo>
                  <a:pt x="161" y="279"/>
                </a:lnTo>
                <a:lnTo>
                  <a:pt x="160" y="277"/>
                </a:lnTo>
                <a:lnTo>
                  <a:pt x="158" y="277"/>
                </a:lnTo>
                <a:lnTo>
                  <a:pt x="157" y="276"/>
                </a:lnTo>
                <a:lnTo>
                  <a:pt x="158" y="272"/>
                </a:lnTo>
                <a:lnTo>
                  <a:pt x="160" y="272"/>
                </a:lnTo>
                <a:lnTo>
                  <a:pt x="161" y="272"/>
                </a:lnTo>
                <a:lnTo>
                  <a:pt x="161" y="271"/>
                </a:lnTo>
                <a:lnTo>
                  <a:pt x="162" y="271"/>
                </a:lnTo>
                <a:lnTo>
                  <a:pt x="163" y="271"/>
                </a:lnTo>
                <a:lnTo>
                  <a:pt x="163"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0"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7"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8" y="255"/>
                </a:lnTo>
                <a:lnTo>
                  <a:pt x="218"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5"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2" y="248"/>
                </a:lnTo>
                <a:lnTo>
                  <a:pt x="254" y="248"/>
                </a:lnTo>
                <a:lnTo>
                  <a:pt x="255" y="247"/>
                </a:lnTo>
                <a:lnTo>
                  <a:pt x="256"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69" y="247"/>
                </a:lnTo>
                <a:lnTo>
                  <a:pt x="271" y="247"/>
                </a:lnTo>
                <a:lnTo>
                  <a:pt x="271" y="246"/>
                </a:lnTo>
                <a:lnTo>
                  <a:pt x="272" y="246"/>
                </a:lnTo>
                <a:lnTo>
                  <a:pt x="272" y="245"/>
                </a:lnTo>
                <a:lnTo>
                  <a:pt x="272" y="243"/>
                </a:lnTo>
                <a:lnTo>
                  <a:pt x="272" y="242"/>
                </a:lnTo>
                <a:lnTo>
                  <a:pt x="273"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7"/>
                </a:lnTo>
                <a:lnTo>
                  <a:pt x="281" y="227"/>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0" y="216"/>
                </a:lnTo>
                <a:lnTo>
                  <a:pt x="290" y="214"/>
                </a:lnTo>
                <a:lnTo>
                  <a:pt x="290" y="213"/>
                </a:lnTo>
                <a:lnTo>
                  <a:pt x="289" y="213"/>
                </a:lnTo>
                <a:lnTo>
                  <a:pt x="290" y="213"/>
                </a:lnTo>
                <a:lnTo>
                  <a:pt x="290" y="212"/>
                </a:lnTo>
                <a:lnTo>
                  <a:pt x="290" y="210"/>
                </a:lnTo>
                <a:lnTo>
                  <a:pt x="290" y="209"/>
                </a:lnTo>
                <a:lnTo>
                  <a:pt x="290" y="208"/>
                </a:lnTo>
                <a:lnTo>
                  <a:pt x="290" y="207"/>
                </a:lnTo>
                <a:lnTo>
                  <a:pt x="290" y="205"/>
                </a:lnTo>
                <a:lnTo>
                  <a:pt x="290" y="204"/>
                </a:lnTo>
                <a:lnTo>
                  <a:pt x="290" y="203"/>
                </a:lnTo>
                <a:lnTo>
                  <a:pt x="290" y="196"/>
                </a:lnTo>
                <a:lnTo>
                  <a:pt x="290" y="191"/>
                </a:lnTo>
                <a:lnTo>
                  <a:pt x="290" y="188"/>
                </a:lnTo>
                <a:lnTo>
                  <a:pt x="290" y="184"/>
                </a:lnTo>
                <a:lnTo>
                  <a:pt x="290" y="183"/>
                </a:lnTo>
                <a:lnTo>
                  <a:pt x="292" y="182"/>
                </a:lnTo>
                <a:lnTo>
                  <a:pt x="292" y="180"/>
                </a:lnTo>
                <a:lnTo>
                  <a:pt x="290" y="180"/>
                </a:lnTo>
                <a:lnTo>
                  <a:pt x="289" y="180"/>
                </a:lnTo>
                <a:lnTo>
                  <a:pt x="289" y="179"/>
                </a:lnTo>
                <a:lnTo>
                  <a:pt x="289" y="178"/>
                </a:lnTo>
                <a:lnTo>
                  <a:pt x="290" y="178"/>
                </a:lnTo>
                <a:lnTo>
                  <a:pt x="290" y="179"/>
                </a:lnTo>
                <a:lnTo>
                  <a:pt x="290" y="178"/>
                </a:lnTo>
                <a:lnTo>
                  <a:pt x="290" y="176"/>
                </a:lnTo>
                <a:lnTo>
                  <a:pt x="289" y="176"/>
                </a:lnTo>
                <a:lnTo>
                  <a:pt x="289" y="175"/>
                </a:lnTo>
                <a:lnTo>
                  <a:pt x="290" y="175"/>
                </a:lnTo>
                <a:lnTo>
                  <a:pt x="290" y="174"/>
                </a:lnTo>
                <a:lnTo>
                  <a:pt x="290" y="171"/>
                </a:lnTo>
                <a:lnTo>
                  <a:pt x="290" y="170"/>
                </a:lnTo>
                <a:lnTo>
                  <a:pt x="289" y="169"/>
                </a:lnTo>
                <a:lnTo>
                  <a:pt x="289" y="167"/>
                </a:lnTo>
                <a:lnTo>
                  <a:pt x="290" y="167"/>
                </a:lnTo>
                <a:lnTo>
                  <a:pt x="289" y="167"/>
                </a:lnTo>
                <a:lnTo>
                  <a:pt x="290" y="167"/>
                </a:lnTo>
                <a:lnTo>
                  <a:pt x="290" y="166"/>
                </a:lnTo>
                <a:lnTo>
                  <a:pt x="290" y="165"/>
                </a:lnTo>
                <a:lnTo>
                  <a:pt x="290" y="163"/>
                </a:lnTo>
                <a:lnTo>
                  <a:pt x="292" y="163"/>
                </a:lnTo>
                <a:lnTo>
                  <a:pt x="292" y="162"/>
                </a:lnTo>
                <a:lnTo>
                  <a:pt x="292" y="161"/>
                </a:lnTo>
                <a:lnTo>
                  <a:pt x="293" y="161"/>
                </a:lnTo>
                <a:lnTo>
                  <a:pt x="293" y="159"/>
                </a:lnTo>
                <a:lnTo>
                  <a:pt x="294" y="159"/>
                </a:lnTo>
                <a:lnTo>
                  <a:pt x="294" y="158"/>
                </a:lnTo>
                <a:lnTo>
                  <a:pt x="296" y="158"/>
                </a:lnTo>
                <a:lnTo>
                  <a:pt x="297" y="157"/>
                </a:lnTo>
                <a:lnTo>
                  <a:pt x="298" y="155"/>
                </a:lnTo>
                <a:lnTo>
                  <a:pt x="298" y="154"/>
                </a:lnTo>
                <a:lnTo>
                  <a:pt x="300" y="154"/>
                </a:lnTo>
                <a:lnTo>
                  <a:pt x="301" y="154"/>
                </a:lnTo>
                <a:lnTo>
                  <a:pt x="302" y="154"/>
                </a:lnTo>
                <a:lnTo>
                  <a:pt x="304" y="154"/>
                </a:lnTo>
                <a:lnTo>
                  <a:pt x="305" y="153"/>
                </a:lnTo>
                <a:lnTo>
                  <a:pt x="306" y="153"/>
                </a:lnTo>
                <a:lnTo>
                  <a:pt x="307" y="153"/>
                </a:lnTo>
                <a:lnTo>
                  <a:pt x="309" y="153"/>
                </a:lnTo>
                <a:lnTo>
                  <a:pt x="310" y="152"/>
                </a:lnTo>
                <a:lnTo>
                  <a:pt x="311"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4" y="142"/>
                </a:lnTo>
                <a:lnTo>
                  <a:pt x="326" y="144"/>
                </a:lnTo>
                <a:lnTo>
                  <a:pt x="327" y="144"/>
                </a:lnTo>
                <a:lnTo>
                  <a:pt x="328" y="144"/>
                </a:lnTo>
                <a:lnTo>
                  <a:pt x="330" y="144"/>
                </a:lnTo>
                <a:lnTo>
                  <a:pt x="330" y="142"/>
                </a:lnTo>
                <a:lnTo>
                  <a:pt x="331" y="142"/>
                </a:lnTo>
                <a:lnTo>
                  <a:pt x="331" y="141"/>
                </a:lnTo>
                <a:lnTo>
                  <a:pt x="332" y="141"/>
                </a:lnTo>
                <a:lnTo>
                  <a:pt x="332" y="140"/>
                </a:lnTo>
                <a:lnTo>
                  <a:pt x="334" y="138"/>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1" y="115"/>
                </a:lnTo>
                <a:lnTo>
                  <a:pt x="343" y="115"/>
                </a:lnTo>
                <a:lnTo>
                  <a:pt x="343" y="114"/>
                </a:lnTo>
                <a:lnTo>
                  <a:pt x="344" y="114"/>
                </a:lnTo>
                <a:lnTo>
                  <a:pt x="345" y="114"/>
                </a:lnTo>
                <a:lnTo>
                  <a:pt x="345" y="112"/>
                </a:lnTo>
                <a:lnTo>
                  <a:pt x="347" y="112"/>
                </a:lnTo>
                <a:lnTo>
                  <a:pt x="348" y="112"/>
                </a:lnTo>
                <a:lnTo>
                  <a:pt x="348" y="114"/>
                </a:lnTo>
                <a:lnTo>
                  <a:pt x="349"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2" y="112"/>
                </a:lnTo>
                <a:lnTo>
                  <a:pt x="362" y="111"/>
                </a:lnTo>
                <a:lnTo>
                  <a:pt x="364" y="111"/>
                </a:lnTo>
                <a:lnTo>
                  <a:pt x="364" y="110"/>
                </a:lnTo>
                <a:lnTo>
                  <a:pt x="365" y="110"/>
                </a:lnTo>
                <a:lnTo>
                  <a:pt x="365" y="108"/>
                </a:lnTo>
                <a:lnTo>
                  <a:pt x="365" y="107"/>
                </a:lnTo>
                <a:lnTo>
                  <a:pt x="366" y="106"/>
                </a:lnTo>
                <a:lnTo>
                  <a:pt x="366"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79" y="94"/>
                </a:lnTo>
                <a:lnTo>
                  <a:pt x="381" y="94"/>
                </a:lnTo>
                <a:lnTo>
                  <a:pt x="381" y="93"/>
                </a:lnTo>
                <a:lnTo>
                  <a:pt x="382" y="91"/>
                </a:lnTo>
                <a:lnTo>
                  <a:pt x="382" y="90"/>
                </a:lnTo>
                <a:lnTo>
                  <a:pt x="383" y="91"/>
                </a:lnTo>
                <a:lnTo>
                  <a:pt x="383" y="89"/>
                </a:lnTo>
                <a:lnTo>
                  <a:pt x="383" y="87"/>
                </a:lnTo>
                <a:lnTo>
                  <a:pt x="383" y="86"/>
                </a:lnTo>
                <a:lnTo>
                  <a:pt x="385" y="86"/>
                </a:lnTo>
                <a:lnTo>
                  <a:pt x="387" y="85"/>
                </a:lnTo>
                <a:lnTo>
                  <a:pt x="390" y="84"/>
                </a:lnTo>
                <a:lnTo>
                  <a:pt x="393" y="82"/>
                </a:lnTo>
                <a:lnTo>
                  <a:pt x="395" y="81"/>
                </a:lnTo>
                <a:lnTo>
                  <a:pt x="396" y="81"/>
                </a:lnTo>
                <a:lnTo>
                  <a:pt x="400" y="82"/>
                </a:lnTo>
                <a:lnTo>
                  <a:pt x="402" y="84"/>
                </a:lnTo>
                <a:lnTo>
                  <a:pt x="408" y="84"/>
                </a:lnTo>
                <a:lnTo>
                  <a:pt x="412" y="84"/>
                </a:lnTo>
                <a:lnTo>
                  <a:pt x="413" y="84"/>
                </a:lnTo>
                <a:lnTo>
                  <a:pt x="415" y="84"/>
                </a:lnTo>
                <a:lnTo>
                  <a:pt x="420" y="84"/>
                </a:lnTo>
                <a:lnTo>
                  <a:pt x="424" y="84"/>
                </a:lnTo>
                <a:lnTo>
                  <a:pt x="427" y="84"/>
                </a:lnTo>
                <a:lnTo>
                  <a:pt x="428" y="85"/>
                </a:lnTo>
                <a:lnTo>
                  <a:pt x="429" y="85"/>
                </a:lnTo>
                <a:lnTo>
                  <a:pt x="432" y="85"/>
                </a:lnTo>
                <a:lnTo>
                  <a:pt x="437" y="86"/>
                </a:lnTo>
                <a:lnTo>
                  <a:pt x="438" y="86"/>
                </a:lnTo>
                <a:lnTo>
                  <a:pt x="440" y="85"/>
                </a:lnTo>
                <a:lnTo>
                  <a:pt x="444" y="81"/>
                </a:lnTo>
                <a:lnTo>
                  <a:pt x="448" y="81"/>
                </a:lnTo>
                <a:lnTo>
                  <a:pt x="449" y="80"/>
                </a:lnTo>
                <a:lnTo>
                  <a:pt x="450" y="80"/>
                </a:lnTo>
                <a:lnTo>
                  <a:pt x="451" y="80"/>
                </a:lnTo>
                <a:lnTo>
                  <a:pt x="454" y="78"/>
                </a:lnTo>
                <a:lnTo>
                  <a:pt x="457" y="77"/>
                </a:lnTo>
                <a:lnTo>
                  <a:pt x="458" y="77"/>
                </a:lnTo>
                <a:lnTo>
                  <a:pt x="459" y="76"/>
                </a:lnTo>
                <a:lnTo>
                  <a:pt x="462" y="74"/>
                </a:lnTo>
                <a:lnTo>
                  <a:pt x="463" y="73"/>
                </a:lnTo>
                <a:lnTo>
                  <a:pt x="465" y="72"/>
                </a:lnTo>
                <a:lnTo>
                  <a:pt x="466" y="72"/>
                </a:lnTo>
                <a:lnTo>
                  <a:pt x="466" y="70"/>
                </a:lnTo>
                <a:lnTo>
                  <a:pt x="467" y="70"/>
                </a:lnTo>
                <a:lnTo>
                  <a:pt x="468" y="69"/>
                </a:lnTo>
                <a:lnTo>
                  <a:pt x="470" y="68"/>
                </a:lnTo>
                <a:lnTo>
                  <a:pt x="472" y="66"/>
                </a:lnTo>
                <a:lnTo>
                  <a:pt x="474" y="65"/>
                </a:lnTo>
                <a:lnTo>
                  <a:pt x="475" y="64"/>
                </a:lnTo>
                <a:lnTo>
                  <a:pt x="476" y="64"/>
                </a:lnTo>
                <a:lnTo>
                  <a:pt x="478" y="64"/>
                </a:lnTo>
                <a:lnTo>
                  <a:pt x="483" y="64"/>
                </a:lnTo>
                <a:lnTo>
                  <a:pt x="483" y="63"/>
                </a:lnTo>
                <a:lnTo>
                  <a:pt x="484" y="63"/>
                </a:lnTo>
                <a:lnTo>
                  <a:pt x="484" y="61"/>
                </a:lnTo>
                <a:lnTo>
                  <a:pt x="485" y="60"/>
                </a:lnTo>
                <a:lnTo>
                  <a:pt x="485" y="59"/>
                </a:lnTo>
                <a:lnTo>
                  <a:pt x="488" y="59"/>
                </a:lnTo>
                <a:lnTo>
                  <a:pt x="495" y="57"/>
                </a:lnTo>
                <a:lnTo>
                  <a:pt x="496" y="57"/>
                </a:lnTo>
                <a:lnTo>
                  <a:pt x="497" y="57"/>
                </a:lnTo>
                <a:lnTo>
                  <a:pt x="500" y="57"/>
                </a:lnTo>
                <a:lnTo>
                  <a:pt x="503" y="56"/>
                </a:lnTo>
                <a:lnTo>
                  <a:pt x="504" y="56"/>
                </a:lnTo>
                <a:lnTo>
                  <a:pt x="505" y="56"/>
                </a:lnTo>
                <a:lnTo>
                  <a:pt x="508" y="56"/>
                </a:lnTo>
                <a:lnTo>
                  <a:pt x="509" y="56"/>
                </a:lnTo>
                <a:lnTo>
                  <a:pt x="510" y="55"/>
                </a:lnTo>
                <a:lnTo>
                  <a:pt x="514" y="53"/>
                </a:lnTo>
                <a:lnTo>
                  <a:pt x="522" y="49"/>
                </a:lnTo>
                <a:lnTo>
                  <a:pt x="526" y="47"/>
                </a:lnTo>
                <a:lnTo>
                  <a:pt x="527" y="46"/>
                </a:lnTo>
                <a:lnTo>
                  <a:pt x="531" y="43"/>
                </a:lnTo>
                <a:lnTo>
                  <a:pt x="535" y="42"/>
                </a:lnTo>
                <a:lnTo>
                  <a:pt x="537" y="42"/>
                </a:lnTo>
                <a:lnTo>
                  <a:pt x="538" y="42"/>
                </a:lnTo>
                <a:lnTo>
                  <a:pt x="539" y="42"/>
                </a:lnTo>
                <a:lnTo>
                  <a:pt x="540" y="42"/>
                </a:lnTo>
                <a:lnTo>
                  <a:pt x="546" y="36"/>
                </a:lnTo>
                <a:lnTo>
                  <a:pt x="546" y="34"/>
                </a:lnTo>
                <a:lnTo>
                  <a:pt x="547" y="32"/>
                </a:lnTo>
                <a:lnTo>
                  <a:pt x="548" y="31"/>
                </a:lnTo>
                <a:lnTo>
                  <a:pt x="548" y="30"/>
                </a:lnTo>
                <a:lnTo>
                  <a:pt x="550" y="29"/>
                </a:lnTo>
                <a:lnTo>
                  <a:pt x="551" y="27"/>
                </a:lnTo>
                <a:lnTo>
                  <a:pt x="552" y="25"/>
                </a:lnTo>
                <a:lnTo>
                  <a:pt x="555" y="21"/>
                </a:lnTo>
                <a:lnTo>
                  <a:pt x="555" y="19"/>
                </a:lnTo>
                <a:lnTo>
                  <a:pt x="557" y="15"/>
                </a:lnTo>
                <a:lnTo>
                  <a:pt x="557" y="13"/>
                </a:lnTo>
                <a:lnTo>
                  <a:pt x="559" y="12"/>
                </a:lnTo>
                <a:lnTo>
                  <a:pt x="560" y="12"/>
                </a:lnTo>
                <a:lnTo>
                  <a:pt x="563" y="10"/>
                </a:lnTo>
                <a:lnTo>
                  <a:pt x="564" y="9"/>
                </a:lnTo>
                <a:lnTo>
                  <a:pt x="565" y="9"/>
                </a:lnTo>
                <a:lnTo>
                  <a:pt x="568" y="8"/>
                </a:lnTo>
                <a:lnTo>
                  <a:pt x="569" y="6"/>
                </a:lnTo>
                <a:lnTo>
                  <a:pt x="571" y="6"/>
                </a:lnTo>
                <a:lnTo>
                  <a:pt x="572" y="6"/>
                </a:lnTo>
                <a:lnTo>
                  <a:pt x="573" y="6"/>
                </a:lnTo>
                <a:lnTo>
                  <a:pt x="575" y="8"/>
                </a:lnTo>
                <a:lnTo>
                  <a:pt x="576" y="8"/>
                </a:lnTo>
                <a:lnTo>
                  <a:pt x="577" y="8"/>
                </a:lnTo>
                <a:lnTo>
                  <a:pt x="578" y="8"/>
                </a:lnTo>
                <a:lnTo>
                  <a:pt x="580" y="8"/>
                </a:lnTo>
                <a:lnTo>
                  <a:pt x="582" y="8"/>
                </a:lnTo>
                <a:lnTo>
                  <a:pt x="586" y="6"/>
                </a:lnTo>
                <a:lnTo>
                  <a:pt x="592" y="5"/>
                </a:lnTo>
                <a:lnTo>
                  <a:pt x="593" y="5"/>
                </a:lnTo>
                <a:lnTo>
                  <a:pt x="594" y="5"/>
                </a:lnTo>
                <a:lnTo>
                  <a:pt x="595" y="4"/>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3217316" y="1370010"/>
            <a:ext cx="844243" cy="1200329"/>
          </a:xfrm>
          <a:prstGeom prst="rect">
            <a:avLst/>
          </a:prstGeom>
          <a:noFill/>
        </p:spPr>
        <p:txBody>
          <a:bodyPr wrap="square" rtlCol="0">
            <a:spAutoFit/>
          </a:bodyPr>
          <a:lstStyle/>
          <a:p>
            <a:pPr algn="ctr"/>
            <a:r>
              <a:rPr lang="en-US" b="1" dirty="0" smtClean="0">
                <a:solidFill>
                  <a:schemeClr val="bg1"/>
                </a:solidFill>
              </a:rPr>
              <a:t>Upper </a:t>
            </a:r>
            <a:br>
              <a:rPr lang="en-US" b="1" dirty="0" smtClean="0">
                <a:solidFill>
                  <a:schemeClr val="bg1"/>
                </a:solidFill>
              </a:rPr>
            </a:br>
            <a:r>
              <a:rPr lang="en-US" b="1" dirty="0" smtClean="0">
                <a:solidFill>
                  <a:schemeClr val="bg1"/>
                </a:solidFill>
              </a:rPr>
              <a:t>West</a:t>
            </a:r>
          </a:p>
          <a:p>
            <a:pPr algn="ctr"/>
            <a:r>
              <a:rPr lang="en-US" b="1" dirty="0" smtClean="0">
                <a:solidFill>
                  <a:schemeClr val="bg1"/>
                </a:solidFill>
              </a:rPr>
              <a:t>78</a:t>
            </a:r>
          </a:p>
          <a:p>
            <a:pPr algn="ctr"/>
            <a:endParaRPr lang="en-US" b="1" dirty="0">
              <a:solidFill>
                <a:schemeClr val="bg1"/>
              </a:solidFill>
            </a:endParaRPr>
          </a:p>
        </p:txBody>
      </p:sp>
      <p:sp>
        <p:nvSpPr>
          <p:cNvPr id="18" name="TextBox 17"/>
          <p:cNvSpPr txBox="1"/>
          <p:nvPr/>
        </p:nvSpPr>
        <p:spPr>
          <a:xfrm>
            <a:off x="4109957" y="2310176"/>
            <a:ext cx="1126094" cy="923330"/>
          </a:xfrm>
          <a:prstGeom prst="rect">
            <a:avLst/>
          </a:prstGeom>
          <a:noFill/>
        </p:spPr>
        <p:txBody>
          <a:bodyPr wrap="square" rtlCol="0">
            <a:spAutoFit/>
          </a:bodyPr>
          <a:lstStyle/>
          <a:p>
            <a:pPr algn="ctr"/>
            <a:r>
              <a:rPr lang="en-US" b="1" dirty="0" smtClean="0">
                <a:solidFill>
                  <a:schemeClr val="bg1"/>
                </a:solidFill>
              </a:rPr>
              <a:t>Northern</a:t>
            </a:r>
          </a:p>
          <a:p>
            <a:pPr algn="ctr"/>
            <a:r>
              <a:rPr lang="en-US" b="1" dirty="0" smtClean="0">
                <a:solidFill>
                  <a:schemeClr val="bg1"/>
                </a:solidFill>
              </a:rPr>
              <a:t>77</a:t>
            </a:r>
          </a:p>
          <a:p>
            <a:pPr algn="ctr"/>
            <a:endParaRPr lang="en-US" b="1" dirty="0">
              <a:solidFill>
                <a:schemeClr val="bg1"/>
              </a:solidFill>
            </a:endParaRPr>
          </a:p>
        </p:txBody>
      </p:sp>
      <p:sp>
        <p:nvSpPr>
          <p:cNvPr id="19" name="TextBox 18"/>
          <p:cNvSpPr txBox="1"/>
          <p:nvPr/>
        </p:nvSpPr>
        <p:spPr>
          <a:xfrm>
            <a:off x="3168584" y="3767777"/>
            <a:ext cx="1583806" cy="646331"/>
          </a:xfrm>
          <a:prstGeom prst="rect">
            <a:avLst/>
          </a:prstGeom>
          <a:noFill/>
        </p:spPr>
        <p:txBody>
          <a:bodyPr wrap="square" rtlCol="0">
            <a:spAutoFit/>
          </a:bodyPr>
          <a:lstStyle/>
          <a:p>
            <a:pPr algn="ctr"/>
            <a:r>
              <a:rPr lang="en-US" b="1" dirty="0" err="1" smtClean="0">
                <a:solidFill>
                  <a:schemeClr val="bg1"/>
                </a:solidFill>
              </a:rPr>
              <a:t>Brong</a:t>
            </a:r>
            <a:r>
              <a:rPr lang="en-US" b="1" dirty="0" smtClean="0">
                <a:solidFill>
                  <a:schemeClr val="bg1"/>
                </a:solidFill>
              </a:rPr>
              <a:t> </a:t>
            </a:r>
            <a:r>
              <a:rPr lang="en-US" b="1" dirty="0" err="1" smtClean="0">
                <a:solidFill>
                  <a:schemeClr val="bg1"/>
                </a:solidFill>
              </a:rPr>
              <a:t>Ahafo</a:t>
            </a:r>
            <a:endParaRPr lang="en-US" b="1" dirty="0" smtClean="0">
              <a:solidFill>
                <a:schemeClr val="bg1"/>
              </a:solidFill>
            </a:endParaRPr>
          </a:p>
          <a:p>
            <a:pPr algn="ctr"/>
            <a:r>
              <a:rPr lang="en-US" b="1" dirty="0" smtClean="0">
                <a:solidFill>
                  <a:schemeClr val="bg1"/>
                </a:solidFill>
              </a:rPr>
              <a:t>61</a:t>
            </a:r>
            <a:endParaRPr lang="en-US" b="1" dirty="0">
              <a:solidFill>
                <a:schemeClr val="bg1"/>
              </a:solidFill>
            </a:endParaRPr>
          </a:p>
        </p:txBody>
      </p:sp>
      <p:sp>
        <p:nvSpPr>
          <p:cNvPr id="20" name="TextBox 19"/>
          <p:cNvSpPr txBox="1"/>
          <p:nvPr/>
        </p:nvSpPr>
        <p:spPr>
          <a:xfrm>
            <a:off x="3609949" y="4621949"/>
            <a:ext cx="1126094" cy="646331"/>
          </a:xfrm>
          <a:prstGeom prst="rect">
            <a:avLst/>
          </a:prstGeom>
          <a:noFill/>
        </p:spPr>
        <p:txBody>
          <a:bodyPr wrap="square" rtlCol="0">
            <a:spAutoFit/>
          </a:bodyPr>
          <a:lstStyle/>
          <a:p>
            <a:pPr algn="ctr"/>
            <a:r>
              <a:rPr lang="en-US" b="1" dirty="0" smtClean="0">
                <a:solidFill>
                  <a:schemeClr val="bg1"/>
                </a:solidFill>
              </a:rPr>
              <a:t>Ashanti</a:t>
            </a:r>
          </a:p>
          <a:p>
            <a:pPr algn="ctr"/>
            <a:r>
              <a:rPr lang="en-US" b="1" dirty="0" smtClean="0">
                <a:solidFill>
                  <a:schemeClr val="bg1"/>
                </a:solidFill>
              </a:rPr>
              <a:t>49</a:t>
            </a:r>
            <a:endParaRPr lang="en-US" b="1" dirty="0">
              <a:solidFill>
                <a:schemeClr val="bg1"/>
              </a:solidFill>
            </a:endParaRPr>
          </a:p>
        </p:txBody>
      </p:sp>
      <p:sp>
        <p:nvSpPr>
          <p:cNvPr id="21" name="TextBox 20"/>
          <p:cNvSpPr txBox="1"/>
          <p:nvPr/>
        </p:nvSpPr>
        <p:spPr>
          <a:xfrm>
            <a:off x="2781854" y="5445768"/>
            <a:ext cx="1126094" cy="646331"/>
          </a:xfrm>
          <a:prstGeom prst="rect">
            <a:avLst/>
          </a:prstGeom>
          <a:noFill/>
        </p:spPr>
        <p:txBody>
          <a:bodyPr wrap="square" rtlCol="0">
            <a:spAutoFit/>
          </a:bodyPr>
          <a:lstStyle/>
          <a:p>
            <a:pPr algn="ctr"/>
            <a:r>
              <a:rPr lang="en-US" b="1" dirty="0" smtClean="0">
                <a:solidFill>
                  <a:schemeClr val="bg1"/>
                </a:solidFill>
              </a:rPr>
              <a:t>Western</a:t>
            </a:r>
          </a:p>
          <a:p>
            <a:pPr algn="ctr"/>
            <a:r>
              <a:rPr lang="en-US" b="1" dirty="0" smtClean="0">
                <a:solidFill>
                  <a:schemeClr val="bg1"/>
                </a:solidFill>
              </a:rPr>
              <a:t>69</a:t>
            </a:r>
            <a:endParaRPr lang="en-US" b="1" dirty="0">
              <a:solidFill>
                <a:schemeClr val="bg1"/>
              </a:solidFill>
            </a:endParaRPr>
          </a:p>
        </p:txBody>
      </p:sp>
      <p:sp>
        <p:nvSpPr>
          <p:cNvPr id="22" name="TextBox 21"/>
          <p:cNvSpPr txBox="1"/>
          <p:nvPr/>
        </p:nvSpPr>
        <p:spPr>
          <a:xfrm>
            <a:off x="4538332" y="4939283"/>
            <a:ext cx="1126094" cy="646331"/>
          </a:xfrm>
          <a:prstGeom prst="rect">
            <a:avLst/>
          </a:prstGeom>
          <a:noFill/>
        </p:spPr>
        <p:txBody>
          <a:bodyPr wrap="square" rtlCol="0">
            <a:spAutoFit/>
          </a:bodyPr>
          <a:lstStyle/>
          <a:p>
            <a:pPr algn="ctr"/>
            <a:r>
              <a:rPr lang="en-US" b="1" dirty="0" smtClean="0">
                <a:solidFill>
                  <a:schemeClr val="bg1"/>
                </a:solidFill>
              </a:rPr>
              <a:t>Eastern</a:t>
            </a:r>
          </a:p>
          <a:p>
            <a:pPr algn="ctr"/>
            <a:r>
              <a:rPr lang="en-US" b="1" dirty="0" smtClean="0">
                <a:solidFill>
                  <a:schemeClr val="bg1"/>
                </a:solidFill>
              </a:rPr>
              <a:t>52</a:t>
            </a:r>
            <a:endParaRPr lang="en-US" b="1" dirty="0">
              <a:solidFill>
                <a:schemeClr val="bg1"/>
              </a:solidFill>
            </a:endParaRPr>
          </a:p>
        </p:txBody>
      </p:sp>
      <p:sp>
        <p:nvSpPr>
          <p:cNvPr id="23" name="TextBox 22"/>
          <p:cNvSpPr txBox="1"/>
          <p:nvPr/>
        </p:nvSpPr>
        <p:spPr>
          <a:xfrm>
            <a:off x="5664426" y="1318623"/>
            <a:ext cx="1375028" cy="923330"/>
          </a:xfrm>
          <a:prstGeom prst="rect">
            <a:avLst/>
          </a:prstGeom>
          <a:noFill/>
        </p:spPr>
        <p:txBody>
          <a:bodyPr wrap="square" rtlCol="0">
            <a:spAutoFit/>
          </a:bodyPr>
          <a:lstStyle/>
          <a:p>
            <a:pPr algn="ctr"/>
            <a:r>
              <a:rPr lang="en-US" b="1" dirty="0" smtClean="0"/>
              <a:t>Upper East</a:t>
            </a:r>
          </a:p>
          <a:p>
            <a:pPr algn="ctr"/>
            <a:r>
              <a:rPr lang="en-US" b="1" dirty="0" smtClean="0"/>
              <a:t>48</a:t>
            </a:r>
          </a:p>
          <a:p>
            <a:pPr algn="ctr"/>
            <a:endParaRPr lang="en-US" b="1" dirty="0"/>
          </a:p>
        </p:txBody>
      </p:sp>
      <p:cxnSp>
        <p:nvCxnSpPr>
          <p:cNvPr id="25" name="Straight Connector 24"/>
          <p:cNvCxnSpPr/>
          <p:nvPr/>
        </p:nvCxnSpPr>
        <p:spPr>
          <a:xfrm>
            <a:off x="5001090" y="1514475"/>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907982" y="3666059"/>
            <a:ext cx="1375028" cy="923330"/>
          </a:xfrm>
          <a:prstGeom prst="rect">
            <a:avLst/>
          </a:prstGeom>
          <a:noFill/>
        </p:spPr>
        <p:txBody>
          <a:bodyPr wrap="square" rtlCol="0">
            <a:spAutoFit/>
          </a:bodyPr>
          <a:lstStyle/>
          <a:p>
            <a:pPr algn="ctr"/>
            <a:r>
              <a:rPr lang="en-US" b="1" dirty="0" smtClean="0"/>
              <a:t>Volta</a:t>
            </a:r>
          </a:p>
          <a:p>
            <a:pPr algn="ctr"/>
            <a:r>
              <a:rPr lang="en-US" b="1" dirty="0" smtClean="0"/>
              <a:t>65</a:t>
            </a:r>
          </a:p>
          <a:p>
            <a:pPr algn="ctr"/>
            <a:endParaRPr lang="en-US" b="1" dirty="0"/>
          </a:p>
        </p:txBody>
      </p:sp>
      <p:cxnSp>
        <p:nvCxnSpPr>
          <p:cNvPr id="27" name="Straight Connector 26"/>
          <p:cNvCxnSpPr/>
          <p:nvPr/>
        </p:nvCxnSpPr>
        <p:spPr>
          <a:xfrm>
            <a:off x="5621444" y="3885884"/>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058381" y="6210446"/>
            <a:ext cx="1563063" cy="646331"/>
          </a:xfrm>
          <a:prstGeom prst="rect">
            <a:avLst/>
          </a:prstGeom>
          <a:noFill/>
        </p:spPr>
        <p:txBody>
          <a:bodyPr wrap="square" rtlCol="0">
            <a:spAutoFit/>
          </a:bodyPr>
          <a:lstStyle/>
          <a:p>
            <a:pPr algn="ctr"/>
            <a:r>
              <a:rPr lang="en-US" b="1" dirty="0" smtClean="0"/>
              <a:t>Central</a:t>
            </a:r>
          </a:p>
          <a:p>
            <a:pPr algn="ctr"/>
            <a:r>
              <a:rPr lang="en-US" b="1" dirty="0" smtClean="0"/>
              <a:t>64</a:t>
            </a:r>
          </a:p>
        </p:txBody>
      </p:sp>
      <p:cxnSp>
        <p:nvCxnSpPr>
          <p:cNvPr id="31" name="Straight Connector 30"/>
          <p:cNvCxnSpPr/>
          <p:nvPr/>
        </p:nvCxnSpPr>
        <p:spPr>
          <a:xfrm>
            <a:off x="5499873" y="5663346"/>
            <a:ext cx="206307" cy="255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768115" y="5885682"/>
            <a:ext cx="1563063" cy="646331"/>
          </a:xfrm>
          <a:prstGeom prst="rect">
            <a:avLst/>
          </a:prstGeom>
          <a:noFill/>
        </p:spPr>
        <p:txBody>
          <a:bodyPr wrap="square" rtlCol="0">
            <a:spAutoFit/>
          </a:bodyPr>
          <a:lstStyle/>
          <a:p>
            <a:pPr algn="ctr"/>
            <a:r>
              <a:rPr lang="en-US" b="1" dirty="0" smtClean="0"/>
              <a:t>Greater Accra</a:t>
            </a:r>
          </a:p>
          <a:p>
            <a:pPr algn="ctr"/>
            <a:r>
              <a:rPr lang="en-US" b="1" dirty="0" smtClean="0"/>
              <a:t>42</a:t>
            </a:r>
            <a:endParaRPr lang="en-US" b="1" dirty="0"/>
          </a:p>
        </p:txBody>
      </p:sp>
      <p:cxnSp>
        <p:nvCxnSpPr>
          <p:cNvPr id="38" name="Straight Connector 37"/>
          <p:cNvCxnSpPr/>
          <p:nvPr/>
        </p:nvCxnSpPr>
        <p:spPr>
          <a:xfrm>
            <a:off x="4673004" y="5918365"/>
            <a:ext cx="63039" cy="401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itle 1"/>
          <p:cNvSpPr>
            <a:spLocks noGrp="1"/>
          </p:cNvSpPr>
          <p:nvPr>
            <p:ph type="title"/>
          </p:nvPr>
        </p:nvSpPr>
        <p:spPr>
          <a:xfrm>
            <a:off x="0" y="-210204"/>
            <a:ext cx="9144000" cy="1325563"/>
          </a:xfrm>
        </p:spPr>
        <p:txBody>
          <a:bodyPr/>
          <a:lstStyle/>
          <a:p>
            <a:r>
              <a:rPr lang="en-GB" noProof="0" dirty="0" smtClean="0"/>
              <a:t>Under-5 Mortality by Region</a:t>
            </a:r>
            <a:endParaRPr lang="en-GB" noProof="0" dirty="0"/>
          </a:p>
        </p:txBody>
      </p:sp>
      <p:sp>
        <p:nvSpPr>
          <p:cNvPr id="32" name="TextBox 31"/>
          <p:cNvSpPr txBox="1"/>
          <p:nvPr/>
        </p:nvSpPr>
        <p:spPr>
          <a:xfrm>
            <a:off x="0" y="871201"/>
            <a:ext cx="9144000" cy="369332"/>
          </a:xfrm>
          <a:prstGeom prst="rect">
            <a:avLst/>
          </a:prstGeom>
          <a:noFill/>
        </p:spPr>
        <p:txBody>
          <a:bodyPr wrap="square" rtlCol="0">
            <a:spAutoFit/>
          </a:bodyPr>
          <a:lstStyle/>
          <a:p>
            <a:pPr algn="ctr"/>
            <a:r>
              <a:rPr lang="en-US" i="1" dirty="0" smtClean="0"/>
              <a:t>Deaths per 1,000 live births for the 10-year period before the survey</a:t>
            </a:r>
            <a:endParaRPr lang="en-US" i="1" dirty="0"/>
          </a:p>
        </p:txBody>
      </p:sp>
    </p:spTree>
    <p:extLst>
      <p:ext uri="{BB962C8B-B14F-4D97-AF65-F5344CB8AC3E}">
        <p14:creationId xmlns:p14="http://schemas.microsoft.com/office/powerpoint/2010/main" val="157292356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Childhood Mortality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65672186"/>
              </p:ext>
            </p:extLst>
          </p:nvPr>
        </p:nvGraphicFramePr>
        <p:xfrm>
          <a:off x="1"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1081405"/>
            <a:ext cx="9144000" cy="369332"/>
          </a:xfrm>
          <a:prstGeom prst="rect">
            <a:avLst/>
          </a:prstGeom>
          <a:noFill/>
        </p:spPr>
        <p:txBody>
          <a:bodyPr wrap="square" rtlCol="0">
            <a:spAutoFit/>
          </a:bodyPr>
          <a:lstStyle/>
          <a:p>
            <a:pPr algn="ctr"/>
            <a:r>
              <a:rPr lang="en-US" i="1" dirty="0" smtClean="0"/>
              <a:t>Deaths per 1,000 live births for the 5-year period before the survey</a:t>
            </a:r>
            <a:endParaRPr lang="en-US" i="1" dirty="0"/>
          </a:p>
        </p:txBody>
      </p:sp>
      <p:sp>
        <p:nvSpPr>
          <p:cNvPr id="3" name="TextBox 2"/>
          <p:cNvSpPr txBox="1"/>
          <p:nvPr/>
        </p:nvSpPr>
        <p:spPr>
          <a:xfrm>
            <a:off x="1288472" y="5727541"/>
            <a:ext cx="3283528" cy="369332"/>
          </a:xfrm>
          <a:prstGeom prst="rect">
            <a:avLst/>
          </a:prstGeom>
          <a:noFill/>
        </p:spPr>
        <p:txBody>
          <a:bodyPr wrap="square" rtlCol="0">
            <a:spAutoFit/>
          </a:bodyPr>
          <a:lstStyle/>
          <a:p>
            <a:r>
              <a:rPr lang="en-US" b="1" dirty="0" smtClean="0">
                <a:solidFill>
                  <a:schemeClr val="accent3"/>
                </a:solidFill>
              </a:rPr>
              <a:t>Neonatal mortality</a:t>
            </a:r>
            <a:endParaRPr lang="en-US" b="1" dirty="0">
              <a:solidFill>
                <a:schemeClr val="accent3"/>
              </a:solidFill>
            </a:endParaRPr>
          </a:p>
        </p:txBody>
      </p:sp>
      <p:sp>
        <p:nvSpPr>
          <p:cNvPr id="6" name="TextBox 5"/>
          <p:cNvSpPr txBox="1"/>
          <p:nvPr/>
        </p:nvSpPr>
        <p:spPr>
          <a:xfrm>
            <a:off x="1288472" y="3859768"/>
            <a:ext cx="3283528" cy="369332"/>
          </a:xfrm>
          <a:prstGeom prst="rect">
            <a:avLst/>
          </a:prstGeom>
          <a:noFill/>
        </p:spPr>
        <p:txBody>
          <a:bodyPr wrap="square" rtlCol="0">
            <a:spAutoFit/>
          </a:bodyPr>
          <a:lstStyle/>
          <a:p>
            <a:r>
              <a:rPr lang="en-US" b="1" dirty="0" smtClean="0">
                <a:solidFill>
                  <a:schemeClr val="accent1"/>
                </a:solidFill>
              </a:rPr>
              <a:t>Infant mortality</a:t>
            </a:r>
            <a:endParaRPr lang="en-US" b="1" dirty="0">
              <a:solidFill>
                <a:schemeClr val="accent1"/>
              </a:solidFill>
            </a:endParaRPr>
          </a:p>
        </p:txBody>
      </p:sp>
      <p:sp>
        <p:nvSpPr>
          <p:cNvPr id="8" name="TextBox 7"/>
          <p:cNvSpPr txBox="1"/>
          <p:nvPr/>
        </p:nvSpPr>
        <p:spPr>
          <a:xfrm>
            <a:off x="1288472" y="2265486"/>
            <a:ext cx="3283528" cy="369332"/>
          </a:xfrm>
          <a:prstGeom prst="rect">
            <a:avLst/>
          </a:prstGeom>
          <a:noFill/>
        </p:spPr>
        <p:txBody>
          <a:bodyPr wrap="square" rtlCol="0">
            <a:spAutoFit/>
          </a:bodyPr>
          <a:lstStyle/>
          <a:p>
            <a:r>
              <a:rPr lang="en-US" b="1" dirty="0" smtClean="0">
                <a:solidFill>
                  <a:schemeClr val="accent5"/>
                </a:solidFill>
              </a:rPr>
              <a:t>Under-5 mortality</a:t>
            </a:r>
            <a:endParaRPr lang="en-US" b="1" dirty="0">
              <a:solidFill>
                <a:schemeClr val="accent5"/>
              </a:solidFill>
            </a:endParaRPr>
          </a:p>
        </p:txBody>
      </p:sp>
    </p:spTree>
    <p:extLst>
      <p:ext uri="{BB962C8B-B14F-4D97-AF65-F5344CB8AC3E}">
        <p14:creationId xmlns:p14="http://schemas.microsoft.com/office/powerpoint/2010/main" val="219382089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Maternal Factors Associated with High Risk of Childhood Mortality</a:t>
            </a:r>
            <a:endParaRPr lang="en-GB" noProof="0" dirty="0"/>
          </a:p>
        </p:txBody>
      </p:sp>
      <p:sp>
        <p:nvSpPr>
          <p:cNvPr id="3" name="Content Placeholder 2"/>
          <p:cNvSpPr>
            <a:spLocks noGrp="1"/>
          </p:cNvSpPr>
          <p:nvPr>
            <p:ph idx="1"/>
          </p:nvPr>
        </p:nvSpPr>
        <p:spPr/>
        <p:txBody>
          <a:bodyPr>
            <a:normAutofit/>
          </a:bodyPr>
          <a:lstStyle/>
          <a:p>
            <a:pPr marL="0" indent="0">
              <a:spcBef>
                <a:spcPts val="0"/>
              </a:spcBef>
              <a:spcAft>
                <a:spcPts val="1800"/>
              </a:spcAft>
              <a:buNone/>
            </a:pPr>
            <a:r>
              <a:rPr lang="en-GB" sz="3600" noProof="0" dirty="0" smtClean="0"/>
              <a:t>Children are at an elevated risk of dying if:</a:t>
            </a:r>
          </a:p>
          <a:p>
            <a:pPr lvl="1">
              <a:spcBef>
                <a:spcPts val="0"/>
              </a:spcBef>
              <a:spcAft>
                <a:spcPts val="1800"/>
              </a:spcAft>
            </a:pPr>
            <a:r>
              <a:rPr lang="en-GB" sz="3200" b="1" noProof="0" dirty="0" smtClean="0">
                <a:solidFill>
                  <a:schemeClr val="accent5"/>
                </a:solidFill>
              </a:rPr>
              <a:t>Too short birth interval</a:t>
            </a:r>
            <a:r>
              <a:rPr lang="en-GB" sz="3200" noProof="0" dirty="0" smtClean="0"/>
              <a:t>:  less than 24 months after a previous birth</a:t>
            </a:r>
          </a:p>
          <a:p>
            <a:pPr lvl="1">
              <a:spcBef>
                <a:spcPts val="0"/>
              </a:spcBef>
              <a:spcAft>
                <a:spcPts val="1800"/>
              </a:spcAft>
            </a:pPr>
            <a:r>
              <a:rPr lang="en-GB" sz="3200" noProof="0" dirty="0" smtClean="0"/>
              <a:t>Mother is “</a:t>
            </a:r>
            <a:r>
              <a:rPr lang="en-GB" sz="3200" b="1" noProof="0" dirty="0" smtClean="0">
                <a:solidFill>
                  <a:schemeClr val="accent5"/>
                </a:solidFill>
              </a:rPr>
              <a:t>too young</a:t>
            </a:r>
            <a:r>
              <a:rPr lang="en-GB" sz="3200" noProof="0" dirty="0" smtClean="0"/>
              <a:t>” (under 18) or “</a:t>
            </a:r>
            <a:r>
              <a:rPr lang="en-GB" sz="3200" b="1" noProof="0" dirty="0" smtClean="0">
                <a:solidFill>
                  <a:schemeClr val="accent5"/>
                </a:solidFill>
              </a:rPr>
              <a:t>too old</a:t>
            </a:r>
            <a:r>
              <a:rPr lang="en-GB" sz="3200" noProof="0" dirty="0" smtClean="0"/>
              <a:t>” (age 40 or older)</a:t>
            </a:r>
          </a:p>
          <a:p>
            <a:pPr lvl="1">
              <a:spcBef>
                <a:spcPts val="0"/>
              </a:spcBef>
              <a:spcAft>
                <a:spcPts val="1800"/>
              </a:spcAft>
            </a:pPr>
            <a:r>
              <a:rPr lang="en-GB" sz="3200" b="1" noProof="0" dirty="0" smtClean="0">
                <a:solidFill>
                  <a:schemeClr val="accent5"/>
                </a:solidFill>
              </a:rPr>
              <a:t>High birth order</a:t>
            </a:r>
            <a:r>
              <a:rPr lang="en-GB" sz="3200" noProof="0" dirty="0" smtClean="0"/>
              <a:t>:  mother has 4+ children</a:t>
            </a:r>
          </a:p>
        </p:txBody>
      </p:sp>
    </p:spTree>
    <p:extLst>
      <p:ext uri="{BB962C8B-B14F-4D97-AF65-F5344CB8AC3E}">
        <p14:creationId xmlns:p14="http://schemas.microsoft.com/office/powerpoint/2010/main" val="334486489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Childhood Mortality </a:t>
            </a:r>
            <a:br>
              <a:rPr lang="en-GB" noProof="0" dirty="0" smtClean="0"/>
            </a:br>
            <a:r>
              <a:rPr lang="en-GB" noProof="0" dirty="0" smtClean="0"/>
              <a:t>by Previous Birth Interval</a:t>
            </a:r>
            <a:endParaRPr lang="en-GB" noProof="0" dirty="0"/>
          </a:p>
        </p:txBody>
      </p:sp>
      <p:sp>
        <p:nvSpPr>
          <p:cNvPr id="8" name="TextBox 7"/>
          <p:cNvSpPr txBox="1"/>
          <p:nvPr/>
        </p:nvSpPr>
        <p:spPr>
          <a:xfrm>
            <a:off x="18256" y="1237218"/>
            <a:ext cx="9144000" cy="369332"/>
          </a:xfrm>
          <a:prstGeom prst="rect">
            <a:avLst/>
          </a:prstGeom>
          <a:noFill/>
        </p:spPr>
        <p:txBody>
          <a:bodyPr wrap="square" rtlCol="0">
            <a:spAutoFit/>
          </a:bodyPr>
          <a:lstStyle/>
          <a:p>
            <a:pPr algn="ctr"/>
            <a:r>
              <a:rPr lang="en-US" i="1" dirty="0" smtClean="0"/>
              <a:t>Deaths per 1,000 live births for the 10-year period before the survey</a:t>
            </a:r>
            <a:endParaRPr lang="en-US" i="1"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0456612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4092149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by Mother’s Age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06080220"/>
              </p:ext>
            </p:extLst>
          </p:nvPr>
        </p:nvGraphicFramePr>
        <p:xfrm>
          <a:off x="461963" y="1606550"/>
          <a:ext cx="8256587" cy="474169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45216"/>
            <a:ext cx="9144000" cy="369332"/>
          </a:xfrm>
          <a:prstGeom prst="rect">
            <a:avLst/>
          </a:prstGeom>
          <a:noFill/>
        </p:spPr>
        <p:txBody>
          <a:bodyPr wrap="square" rtlCol="0">
            <a:spAutoFit/>
          </a:bodyPr>
          <a:lstStyle/>
          <a:p>
            <a:pPr algn="ctr"/>
            <a:r>
              <a:rPr lang="en-US" i="1" dirty="0" smtClean="0"/>
              <a:t>Deaths per 1,000 live births for the 10-year period before the survey</a:t>
            </a:r>
            <a:endParaRPr lang="en-US" i="1" dirty="0"/>
          </a:p>
        </p:txBody>
      </p:sp>
      <p:sp>
        <p:nvSpPr>
          <p:cNvPr id="3" name="TextBox 2"/>
          <p:cNvSpPr txBox="1"/>
          <p:nvPr/>
        </p:nvSpPr>
        <p:spPr>
          <a:xfrm>
            <a:off x="7525407" y="4056993"/>
            <a:ext cx="1839310" cy="369332"/>
          </a:xfrm>
          <a:prstGeom prst="rect">
            <a:avLst/>
          </a:prstGeom>
          <a:noFill/>
        </p:spPr>
        <p:txBody>
          <a:bodyPr wrap="square" rtlCol="0">
            <a:spAutoFit/>
          </a:bodyPr>
          <a:lstStyle/>
          <a:p>
            <a:r>
              <a:rPr lang="en-US" dirty="0" smtClean="0"/>
              <a:t>(    )</a:t>
            </a:r>
            <a:endParaRPr lang="en-US" dirty="0"/>
          </a:p>
        </p:txBody>
      </p:sp>
      <p:sp>
        <p:nvSpPr>
          <p:cNvPr id="6" name="TextBox 5"/>
          <p:cNvSpPr txBox="1"/>
          <p:nvPr/>
        </p:nvSpPr>
        <p:spPr>
          <a:xfrm>
            <a:off x="3153104" y="6471781"/>
            <a:ext cx="5909551" cy="307777"/>
          </a:xfrm>
          <a:prstGeom prst="rect">
            <a:avLst/>
          </a:prstGeom>
          <a:noFill/>
        </p:spPr>
        <p:txBody>
          <a:bodyPr wrap="square" rtlCol="0">
            <a:spAutoFit/>
          </a:bodyPr>
          <a:lstStyle/>
          <a:p>
            <a:pPr algn="r"/>
            <a:r>
              <a:rPr lang="en-US" sz="1400" i="1" dirty="0" smtClean="0"/>
              <a:t>Figure in </a:t>
            </a:r>
            <a:r>
              <a:rPr lang="en-US" sz="1400" i="1" dirty="0" err="1" smtClean="0"/>
              <a:t>parantheses</a:t>
            </a:r>
            <a:r>
              <a:rPr lang="en-US" sz="1400" i="1" dirty="0" smtClean="0"/>
              <a:t> is based on 250-499 unweighted cases.</a:t>
            </a:r>
            <a:endParaRPr lang="en-US" sz="1400" i="1" dirty="0"/>
          </a:p>
        </p:txBody>
      </p:sp>
    </p:spTree>
    <p:extLst>
      <p:ext uri="{BB962C8B-B14F-4D97-AF65-F5344CB8AC3E}">
        <p14:creationId xmlns:p14="http://schemas.microsoft.com/office/powerpoint/2010/main" val="1090254151"/>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by Birth Order</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60475522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t>Deaths per 1,000 live births for the 10-year period before the survey</a:t>
            </a:r>
            <a:endParaRPr lang="en-US" i="1" dirty="0"/>
          </a:p>
        </p:txBody>
      </p:sp>
    </p:spTree>
    <p:extLst>
      <p:ext uri="{BB962C8B-B14F-4D97-AF65-F5344CB8AC3E}">
        <p14:creationId xmlns:p14="http://schemas.microsoft.com/office/powerpoint/2010/main" val="15220894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smtClean="0"/>
              <a:t>Survey Staff Trainings</a:t>
            </a:r>
            <a:endParaRPr lang="en-GB" sz="4000" noProof="0" dirty="0"/>
          </a:p>
        </p:txBody>
      </p:sp>
      <p:sp>
        <p:nvSpPr>
          <p:cNvPr id="3" name="Content Placeholder 2"/>
          <p:cNvSpPr>
            <a:spLocks noGrp="1"/>
          </p:cNvSpPr>
          <p:nvPr>
            <p:ph idx="1"/>
          </p:nvPr>
        </p:nvSpPr>
        <p:spPr/>
        <p:txBody>
          <a:bodyPr>
            <a:normAutofit fontScale="92500" lnSpcReduction="10000"/>
          </a:bodyPr>
          <a:lstStyle/>
          <a:p>
            <a:pPr marL="0" indent="0">
              <a:spcBef>
                <a:spcPts val="0"/>
              </a:spcBef>
              <a:spcAft>
                <a:spcPts val="1200"/>
              </a:spcAft>
              <a:buNone/>
            </a:pPr>
            <a:r>
              <a:rPr lang="en-GB" sz="3200" b="1" dirty="0" smtClean="0">
                <a:solidFill>
                  <a:schemeClr val="accent5"/>
                </a:solidFill>
              </a:rPr>
              <a:t>Listing:</a:t>
            </a:r>
            <a:endParaRPr lang="en-GB" sz="3200" b="1" dirty="0">
              <a:solidFill>
                <a:schemeClr val="accent5"/>
              </a:solidFill>
            </a:endParaRPr>
          </a:p>
          <a:p>
            <a:pPr>
              <a:spcBef>
                <a:spcPts val="0"/>
              </a:spcBef>
              <a:spcAft>
                <a:spcPts val="1200"/>
              </a:spcAft>
            </a:pPr>
            <a:r>
              <a:rPr lang="en-GB" sz="3200" dirty="0"/>
              <a:t>Training from </a:t>
            </a:r>
            <a:r>
              <a:rPr lang="en-GB" sz="3200" dirty="0" smtClean="0"/>
              <a:t>16-22 January 2017 with 89 trainees</a:t>
            </a:r>
            <a:endParaRPr lang="en-GB" sz="3200" dirty="0"/>
          </a:p>
          <a:p>
            <a:pPr marL="0" indent="0">
              <a:spcBef>
                <a:spcPts val="0"/>
              </a:spcBef>
              <a:spcAft>
                <a:spcPts val="1200"/>
              </a:spcAft>
              <a:buNone/>
            </a:pPr>
            <a:r>
              <a:rPr lang="en-GB" sz="3200" b="1" noProof="0" dirty="0" smtClean="0">
                <a:solidFill>
                  <a:schemeClr val="accent5"/>
                </a:solidFill>
              </a:rPr>
              <a:t>Pretest:</a:t>
            </a:r>
          </a:p>
          <a:p>
            <a:pPr>
              <a:spcBef>
                <a:spcPts val="0"/>
              </a:spcBef>
              <a:spcAft>
                <a:spcPts val="1200"/>
              </a:spcAft>
            </a:pPr>
            <a:r>
              <a:rPr lang="en-GB" sz="3200" noProof="0" dirty="0" smtClean="0"/>
              <a:t>Training from 8 March to 4 April with 15 trainees</a:t>
            </a:r>
          </a:p>
          <a:p>
            <a:pPr marL="0" indent="0">
              <a:spcBef>
                <a:spcPts val="0"/>
              </a:spcBef>
              <a:spcAft>
                <a:spcPts val="1200"/>
              </a:spcAft>
              <a:buNone/>
            </a:pPr>
            <a:r>
              <a:rPr lang="en-GB" sz="3200" b="1" noProof="0" dirty="0" smtClean="0">
                <a:solidFill>
                  <a:schemeClr val="accent5"/>
                </a:solidFill>
              </a:rPr>
              <a:t>Main Survey Training:</a:t>
            </a:r>
          </a:p>
          <a:p>
            <a:pPr>
              <a:spcBef>
                <a:spcPts val="0"/>
              </a:spcBef>
              <a:spcAft>
                <a:spcPts val="1200"/>
              </a:spcAft>
            </a:pPr>
            <a:r>
              <a:rPr lang="en-GB" sz="3200" noProof="0" dirty="0" smtClean="0"/>
              <a:t>Training from 8 May to 8 June 2017 with 106 interviewer trainees and 27 supervisor trainees</a:t>
            </a:r>
          </a:p>
          <a:p>
            <a:pPr marL="0" indent="0">
              <a:spcBef>
                <a:spcPts val="0"/>
              </a:spcBef>
              <a:spcAft>
                <a:spcPts val="1200"/>
              </a:spcAft>
              <a:buNone/>
            </a:pPr>
            <a:r>
              <a:rPr lang="en-GB" sz="3200" b="1" dirty="0" smtClean="0">
                <a:solidFill>
                  <a:schemeClr val="accent5"/>
                </a:solidFill>
              </a:rPr>
              <a:t>Verbal Autopsy Cause of Death Training:</a:t>
            </a:r>
            <a:endParaRPr lang="en-GB" sz="3200" b="1" dirty="0">
              <a:solidFill>
                <a:schemeClr val="accent5"/>
              </a:solidFill>
            </a:endParaRPr>
          </a:p>
          <a:p>
            <a:pPr>
              <a:spcBef>
                <a:spcPts val="0"/>
              </a:spcBef>
              <a:spcAft>
                <a:spcPts val="1200"/>
              </a:spcAft>
            </a:pPr>
            <a:r>
              <a:rPr lang="en-GB" sz="3200" dirty="0"/>
              <a:t>Training from </a:t>
            </a:r>
            <a:r>
              <a:rPr lang="en-GB" sz="3200" dirty="0" smtClean="0"/>
              <a:t>15-25 January 2018 </a:t>
            </a:r>
            <a:r>
              <a:rPr lang="en-GB" sz="3200" dirty="0"/>
              <a:t>with </a:t>
            </a:r>
            <a:r>
              <a:rPr lang="en-GB" sz="3200" dirty="0" smtClean="0"/>
              <a:t>6 physicians</a:t>
            </a:r>
            <a:endParaRPr lang="en-GB" sz="3200" dirty="0"/>
          </a:p>
          <a:p>
            <a:pPr>
              <a:spcBef>
                <a:spcPts val="0"/>
              </a:spcBef>
              <a:spcAft>
                <a:spcPts val="1200"/>
              </a:spcAft>
            </a:pPr>
            <a:endParaRPr lang="en-GB" sz="3200" noProof="0" dirty="0" smtClean="0"/>
          </a:p>
        </p:txBody>
      </p:sp>
    </p:spTree>
    <p:extLst>
      <p:ext uri="{BB962C8B-B14F-4D97-AF65-F5344CB8AC3E}">
        <p14:creationId xmlns:p14="http://schemas.microsoft.com/office/powerpoint/2010/main" val="1732174319"/>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1"/>
            <a:ext cx="4418729" cy="3048000"/>
          </a:xfrm>
        </p:spPr>
        <p:txBody>
          <a:bodyPr>
            <a:normAutofit/>
          </a:bodyPr>
          <a:lstStyle/>
          <a:p>
            <a:pPr>
              <a:buClr>
                <a:schemeClr val="tx1"/>
              </a:buClr>
            </a:pPr>
            <a:r>
              <a:rPr lang="en-GB" sz="3600" noProof="0" dirty="0" smtClean="0"/>
              <a:t>Childhood mortality</a:t>
            </a:r>
          </a:p>
          <a:p>
            <a:pPr>
              <a:buClr>
                <a:schemeClr val="tx1"/>
              </a:buClr>
            </a:pPr>
            <a:r>
              <a:rPr lang="en-GB" sz="3600" b="1" noProof="0" dirty="0" smtClean="0">
                <a:solidFill>
                  <a:schemeClr val="accent5"/>
                </a:solidFill>
              </a:rPr>
              <a:t>Adult mortality</a:t>
            </a:r>
          </a:p>
          <a:p>
            <a:pPr>
              <a:buClr>
                <a:schemeClr val="tx1"/>
              </a:buClr>
            </a:pPr>
            <a:r>
              <a:rPr lang="en-GB" sz="3600" noProof="0" dirty="0" smtClean="0"/>
              <a:t>Pregnancy-related and maternal mortality</a:t>
            </a:r>
          </a:p>
        </p:txBody>
      </p:sp>
    </p:spTree>
    <p:extLst>
      <p:ext uri="{BB962C8B-B14F-4D97-AF65-F5344CB8AC3E}">
        <p14:creationId xmlns:p14="http://schemas.microsoft.com/office/powerpoint/2010/main" val="375718940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Adult Mortality</a:t>
            </a:r>
            <a:endParaRPr lang="en-GB" noProof="0" dirty="0"/>
          </a:p>
        </p:txBody>
      </p:sp>
      <p:sp>
        <p:nvSpPr>
          <p:cNvPr id="3" name="Content Placeholder 2"/>
          <p:cNvSpPr>
            <a:spLocks noGrp="1"/>
          </p:cNvSpPr>
          <p:nvPr>
            <p:ph idx="1"/>
          </p:nvPr>
        </p:nvSpPr>
        <p:spPr>
          <a:xfrm>
            <a:off x="239486" y="1606858"/>
            <a:ext cx="8665028" cy="5251142"/>
          </a:xfrm>
        </p:spPr>
        <p:txBody>
          <a:bodyPr>
            <a:normAutofit/>
          </a:bodyPr>
          <a:lstStyle/>
          <a:p>
            <a:pPr marL="0" indent="0">
              <a:spcBef>
                <a:spcPts val="0"/>
              </a:spcBef>
              <a:spcAft>
                <a:spcPts val="1800"/>
              </a:spcAft>
              <a:buNone/>
            </a:pPr>
            <a:r>
              <a:rPr lang="en-GB" sz="3600" noProof="0" dirty="0" smtClean="0"/>
              <a:t>In the 7-year period before the survey:</a:t>
            </a:r>
            <a:endParaRPr lang="en-GB" sz="3600" b="1" noProof="0" dirty="0" smtClean="0">
              <a:solidFill>
                <a:schemeClr val="accent5"/>
              </a:solidFill>
            </a:endParaRPr>
          </a:p>
          <a:p>
            <a:pPr lvl="1">
              <a:spcBef>
                <a:spcPts val="0"/>
              </a:spcBef>
              <a:spcAft>
                <a:spcPts val="1800"/>
              </a:spcAft>
              <a:buClr>
                <a:schemeClr val="tx1"/>
              </a:buClr>
            </a:pPr>
            <a:r>
              <a:rPr lang="en-GB" sz="3000" b="1" noProof="0" dirty="0" smtClean="0">
                <a:solidFill>
                  <a:schemeClr val="accent5"/>
                </a:solidFill>
              </a:rPr>
              <a:t>3.57 </a:t>
            </a:r>
            <a:r>
              <a:rPr lang="en-GB" sz="3000" noProof="0" dirty="0" smtClean="0"/>
              <a:t>women died for every 1,000 women per year</a:t>
            </a:r>
          </a:p>
          <a:p>
            <a:pPr lvl="1">
              <a:spcBef>
                <a:spcPts val="0"/>
              </a:spcBef>
              <a:spcAft>
                <a:spcPts val="1800"/>
              </a:spcAft>
              <a:buClr>
                <a:schemeClr val="tx1"/>
              </a:buClr>
            </a:pPr>
            <a:r>
              <a:rPr lang="en-GB" sz="3000" b="1" noProof="0" dirty="0" smtClean="0">
                <a:solidFill>
                  <a:schemeClr val="accent5"/>
                </a:solidFill>
              </a:rPr>
              <a:t>4.88</a:t>
            </a:r>
            <a:r>
              <a:rPr lang="en-GB" sz="3000" noProof="0" dirty="0" smtClean="0"/>
              <a:t> men died for every 1,000 men per year</a:t>
            </a:r>
            <a:endParaRPr lang="en-GB" sz="3000" noProof="0" dirty="0"/>
          </a:p>
        </p:txBody>
      </p:sp>
    </p:spTree>
    <p:extLst>
      <p:ext uri="{BB962C8B-B14F-4D97-AF65-F5344CB8AC3E}">
        <p14:creationId xmlns:p14="http://schemas.microsoft.com/office/powerpoint/2010/main" val="65983530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GB" sz="3600" noProof="0" dirty="0" smtClean="0"/>
              <a:t>Childhood mortality</a:t>
            </a:r>
          </a:p>
          <a:p>
            <a:pPr>
              <a:buClr>
                <a:schemeClr val="tx1"/>
              </a:buClr>
            </a:pPr>
            <a:r>
              <a:rPr lang="en-GB" sz="3600" noProof="0" dirty="0" smtClean="0"/>
              <a:t>Adult mortality</a:t>
            </a:r>
          </a:p>
          <a:p>
            <a:pPr>
              <a:buClr>
                <a:schemeClr val="tx1"/>
              </a:buClr>
            </a:pPr>
            <a:r>
              <a:rPr lang="en-GB" sz="3600" b="1" noProof="0" dirty="0" smtClean="0">
                <a:solidFill>
                  <a:schemeClr val="accent5"/>
                </a:solidFill>
              </a:rPr>
              <a:t>Pregnancy-related and maternal mortality</a:t>
            </a:r>
          </a:p>
        </p:txBody>
      </p:sp>
    </p:spTree>
    <p:extLst>
      <p:ext uri="{BB962C8B-B14F-4D97-AF65-F5344CB8AC3E}">
        <p14:creationId xmlns:p14="http://schemas.microsoft.com/office/powerpoint/2010/main" val="238941635"/>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Pregnancy-related Mortality vs. </a:t>
            </a:r>
            <a:br>
              <a:rPr lang="en-GB" noProof="0" dirty="0" smtClean="0"/>
            </a:br>
            <a:r>
              <a:rPr lang="en-GB" noProof="0" dirty="0" smtClean="0"/>
              <a:t>Maternal Mortality Estimates</a:t>
            </a:r>
            <a:endParaRPr lang="en-GB" noProof="0" dirty="0"/>
          </a:p>
        </p:txBody>
      </p:sp>
      <p:sp>
        <p:nvSpPr>
          <p:cNvPr id="3" name="Content Placeholder 2"/>
          <p:cNvSpPr>
            <a:spLocks noGrp="1"/>
          </p:cNvSpPr>
          <p:nvPr>
            <p:ph idx="1"/>
          </p:nvPr>
        </p:nvSpPr>
        <p:spPr>
          <a:xfrm>
            <a:off x="0" y="1600816"/>
            <a:ext cx="4341586" cy="5251142"/>
          </a:xfrm>
        </p:spPr>
        <p:txBody>
          <a:bodyPr>
            <a:normAutofit/>
          </a:bodyPr>
          <a:lstStyle/>
          <a:p>
            <a:pPr marL="0" indent="0">
              <a:spcBef>
                <a:spcPts val="0"/>
              </a:spcBef>
              <a:spcAft>
                <a:spcPts val="1800"/>
              </a:spcAft>
              <a:buNone/>
            </a:pPr>
            <a:r>
              <a:rPr lang="en-GB" b="1" noProof="0" dirty="0" smtClean="0">
                <a:solidFill>
                  <a:schemeClr val="accent5"/>
                </a:solidFill>
              </a:rPr>
              <a:t>Pregnancy-related mortality</a:t>
            </a:r>
            <a:br>
              <a:rPr lang="en-GB" b="1" noProof="0" dirty="0" smtClean="0">
                <a:solidFill>
                  <a:schemeClr val="accent5"/>
                </a:solidFill>
              </a:rPr>
            </a:br>
            <a:r>
              <a:rPr lang="en-GB" noProof="0" dirty="0" smtClean="0"/>
              <a:t>includes all deaths that occur to women </a:t>
            </a:r>
            <a:r>
              <a:rPr lang="en-GB" b="1" noProof="0" dirty="0" smtClean="0">
                <a:solidFill>
                  <a:schemeClr val="accent5"/>
                </a:solidFill>
              </a:rPr>
              <a:t>during pregnancy or childbirth</a:t>
            </a:r>
          </a:p>
          <a:p>
            <a:pPr lvl="1">
              <a:spcBef>
                <a:spcPts val="0"/>
              </a:spcBef>
              <a:spcAft>
                <a:spcPts val="1800"/>
              </a:spcAft>
            </a:pPr>
            <a:r>
              <a:rPr lang="en-GB" sz="2600" noProof="0" dirty="0" smtClean="0"/>
              <a:t>Includes deaths up to </a:t>
            </a:r>
            <a:r>
              <a:rPr lang="en-GB" sz="2600" b="1" noProof="0" dirty="0" smtClean="0">
                <a:solidFill>
                  <a:schemeClr val="accent5"/>
                </a:solidFill>
              </a:rPr>
              <a:t>2 months </a:t>
            </a:r>
            <a:r>
              <a:rPr lang="en-GB" sz="2600" noProof="0" dirty="0" smtClean="0"/>
              <a:t>after birth</a:t>
            </a:r>
          </a:p>
          <a:p>
            <a:pPr lvl="1">
              <a:spcBef>
                <a:spcPts val="0"/>
              </a:spcBef>
              <a:spcAft>
                <a:spcPts val="1800"/>
              </a:spcAft>
            </a:pPr>
            <a:r>
              <a:rPr lang="en-GB" sz="2600" noProof="0" dirty="0" smtClean="0"/>
              <a:t>Irrespective of the cause of death</a:t>
            </a:r>
          </a:p>
          <a:p>
            <a:pPr lvl="1">
              <a:spcBef>
                <a:spcPts val="0"/>
              </a:spcBef>
              <a:spcAft>
                <a:spcPts val="1800"/>
              </a:spcAft>
            </a:pPr>
            <a:r>
              <a:rPr lang="en-GB" sz="2600" noProof="0" dirty="0" smtClean="0"/>
              <a:t>Revised name</a:t>
            </a:r>
          </a:p>
          <a:p>
            <a:pPr lvl="1">
              <a:spcBef>
                <a:spcPts val="0"/>
              </a:spcBef>
              <a:spcAft>
                <a:spcPts val="1800"/>
              </a:spcAft>
            </a:pPr>
            <a:r>
              <a:rPr lang="en-GB" sz="2600" noProof="0" dirty="0" smtClean="0"/>
              <a:t>Trends available</a:t>
            </a:r>
            <a:endParaRPr lang="en-GB" sz="2600" noProof="0" dirty="0"/>
          </a:p>
        </p:txBody>
      </p:sp>
      <p:sp>
        <p:nvSpPr>
          <p:cNvPr id="4" name="Content Placeholder 2"/>
          <p:cNvSpPr txBox="1">
            <a:spLocks/>
          </p:cNvSpPr>
          <p:nvPr/>
        </p:nvSpPr>
        <p:spPr>
          <a:xfrm>
            <a:off x="4699000" y="1606858"/>
            <a:ext cx="4445000" cy="525114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1800"/>
              </a:spcAft>
              <a:buFont typeface="Arial" panose="020B0604020202020204" pitchFamily="34" charset="0"/>
              <a:buNone/>
            </a:pPr>
            <a:r>
              <a:rPr lang="en-GB" b="1" dirty="0" smtClean="0">
                <a:solidFill>
                  <a:schemeClr val="accent5"/>
                </a:solidFill>
              </a:rPr>
              <a:t>Maternal mortality</a:t>
            </a:r>
            <a:br>
              <a:rPr lang="en-GB" b="1" dirty="0" smtClean="0">
                <a:solidFill>
                  <a:schemeClr val="accent5"/>
                </a:solidFill>
              </a:rPr>
            </a:br>
            <a:r>
              <a:rPr lang="en-GB" dirty="0" smtClean="0"/>
              <a:t>includes all deaths that occur to women </a:t>
            </a:r>
            <a:r>
              <a:rPr lang="en-GB" b="1" dirty="0" smtClean="0">
                <a:solidFill>
                  <a:schemeClr val="accent5"/>
                </a:solidFill>
              </a:rPr>
              <a:t>during pregnancy or childbirth</a:t>
            </a:r>
          </a:p>
          <a:p>
            <a:pPr lvl="1">
              <a:spcBef>
                <a:spcPts val="0"/>
              </a:spcBef>
              <a:spcAft>
                <a:spcPts val="1800"/>
              </a:spcAft>
            </a:pPr>
            <a:r>
              <a:rPr lang="en-GB" sz="2600" dirty="0" smtClean="0"/>
              <a:t>Includes deaths within </a:t>
            </a:r>
            <a:r>
              <a:rPr lang="en-GB" sz="2600" b="1" dirty="0" smtClean="0">
                <a:solidFill>
                  <a:schemeClr val="accent5"/>
                </a:solidFill>
              </a:rPr>
              <a:t>42 days </a:t>
            </a:r>
            <a:r>
              <a:rPr lang="en-GB" sz="2600" dirty="0" smtClean="0"/>
              <a:t>after birth</a:t>
            </a:r>
          </a:p>
          <a:p>
            <a:pPr lvl="1">
              <a:spcBef>
                <a:spcPts val="0"/>
              </a:spcBef>
              <a:spcAft>
                <a:spcPts val="1800"/>
              </a:spcAft>
            </a:pPr>
            <a:r>
              <a:rPr lang="en-GB" sz="2600" dirty="0" smtClean="0"/>
              <a:t>Excludes deaths from accidents or violence</a:t>
            </a:r>
          </a:p>
          <a:p>
            <a:pPr lvl="1">
              <a:spcBef>
                <a:spcPts val="0"/>
              </a:spcBef>
              <a:spcAft>
                <a:spcPts val="1800"/>
              </a:spcAft>
            </a:pPr>
            <a:r>
              <a:rPr lang="en-GB" sz="2600" dirty="0" smtClean="0"/>
              <a:t>Revised definition</a:t>
            </a:r>
          </a:p>
          <a:p>
            <a:pPr lvl="1">
              <a:spcBef>
                <a:spcPts val="0"/>
              </a:spcBef>
              <a:spcAft>
                <a:spcPts val="1800"/>
              </a:spcAft>
            </a:pPr>
            <a:r>
              <a:rPr lang="en-GB" sz="2600" dirty="0" smtClean="0"/>
              <a:t>NO trends available</a:t>
            </a:r>
            <a:endParaRPr lang="en-GB" sz="2600" dirty="0"/>
          </a:p>
        </p:txBody>
      </p:sp>
    </p:spTree>
    <p:extLst>
      <p:ext uri="{BB962C8B-B14F-4D97-AF65-F5344CB8AC3E}">
        <p14:creationId xmlns:p14="http://schemas.microsoft.com/office/powerpoint/2010/main" val="319784168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Maternal Mortality</a:t>
            </a:r>
            <a:endParaRPr lang="en-GB" noProof="0" dirty="0"/>
          </a:p>
        </p:txBody>
      </p:sp>
      <p:sp>
        <p:nvSpPr>
          <p:cNvPr id="3" name="Content Placeholder 2"/>
          <p:cNvSpPr>
            <a:spLocks noGrp="1"/>
          </p:cNvSpPr>
          <p:nvPr>
            <p:ph idx="1"/>
          </p:nvPr>
        </p:nvSpPr>
        <p:spPr>
          <a:xfrm>
            <a:off x="482600" y="1606858"/>
            <a:ext cx="8229600" cy="5251142"/>
          </a:xfrm>
        </p:spPr>
        <p:txBody>
          <a:bodyPr>
            <a:normAutofit/>
          </a:bodyPr>
          <a:lstStyle/>
          <a:p>
            <a:pPr marL="0" indent="0" algn="ctr">
              <a:spcBef>
                <a:spcPts val="0"/>
              </a:spcBef>
              <a:spcAft>
                <a:spcPts val="1800"/>
              </a:spcAft>
              <a:buNone/>
            </a:pPr>
            <a:r>
              <a:rPr lang="en-GB" sz="4000" noProof="0" dirty="0" smtClean="0"/>
              <a:t>Maternal mortality ratio (MMR) for the 7-year period before the survey =</a:t>
            </a:r>
          </a:p>
          <a:p>
            <a:pPr marL="0" indent="0" algn="ctr">
              <a:spcBef>
                <a:spcPts val="0"/>
              </a:spcBef>
              <a:spcAft>
                <a:spcPts val="1800"/>
              </a:spcAft>
              <a:buNone/>
            </a:pPr>
            <a:r>
              <a:rPr lang="en-GB" sz="4000" b="1" noProof="0" dirty="0" smtClean="0">
                <a:solidFill>
                  <a:schemeClr val="accent5"/>
                </a:solidFill>
              </a:rPr>
              <a:t>310 deaths per 100,000 live births</a:t>
            </a:r>
            <a:br>
              <a:rPr lang="en-GB" sz="4000" b="1" noProof="0" dirty="0" smtClean="0">
                <a:solidFill>
                  <a:schemeClr val="accent5"/>
                </a:solidFill>
              </a:rPr>
            </a:br>
            <a:r>
              <a:rPr lang="en-GB" sz="4000" b="1" noProof="0" dirty="0" smtClean="0">
                <a:solidFill>
                  <a:schemeClr val="accent5"/>
                </a:solidFill>
              </a:rPr>
              <a:t>(confidence interval:  217-402)</a:t>
            </a:r>
          </a:p>
          <a:p>
            <a:pPr marL="0" indent="0" algn="ctr">
              <a:spcBef>
                <a:spcPts val="0"/>
              </a:spcBef>
              <a:spcAft>
                <a:spcPts val="1800"/>
              </a:spcAft>
              <a:buNone/>
            </a:pPr>
            <a:endParaRPr lang="en-GB" sz="3200" noProof="0" dirty="0"/>
          </a:p>
        </p:txBody>
      </p:sp>
    </p:spTree>
    <p:extLst>
      <p:ext uri="{BB962C8B-B14F-4D97-AF65-F5344CB8AC3E}">
        <p14:creationId xmlns:p14="http://schemas.microsoft.com/office/powerpoint/2010/main" val="3953753324"/>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Maternal Mortality Ratio by Zone</a:t>
            </a:r>
            <a:endParaRPr lang="en-GB" noProof="0" dirty="0"/>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t>Maternal-related deaths per 100,000 live births for the 7-year period before the survey</a:t>
            </a:r>
            <a:endParaRPr lang="en-US" i="1" dirty="0"/>
          </a:p>
        </p:txBody>
      </p:sp>
      <p:graphicFrame>
        <p:nvGraphicFramePr>
          <p:cNvPr id="18" name="Content Placeholder 17"/>
          <p:cNvGraphicFramePr>
            <a:graphicFrameLocks noGrp="1"/>
          </p:cNvGraphicFramePr>
          <p:nvPr>
            <p:ph idx="1"/>
            <p:extLst>
              <p:ext uri="{D42A27DB-BD31-4B8C-83A1-F6EECF244321}">
                <p14:modId xmlns:p14="http://schemas.microsoft.com/office/powerpoint/2010/main" val="822140407"/>
              </p:ext>
            </p:extLst>
          </p:nvPr>
        </p:nvGraphicFramePr>
        <p:xfrm>
          <a:off x="467591" y="1606550"/>
          <a:ext cx="821920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7222848"/>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Pregnancy-related Mortality</a:t>
            </a:r>
            <a:endParaRPr lang="en-GB" noProof="0" dirty="0"/>
          </a:p>
        </p:txBody>
      </p:sp>
      <p:sp>
        <p:nvSpPr>
          <p:cNvPr id="4" name="TextBox 3"/>
          <p:cNvSpPr txBox="1"/>
          <p:nvPr/>
        </p:nvSpPr>
        <p:spPr>
          <a:xfrm>
            <a:off x="18256" y="1056243"/>
            <a:ext cx="9144000" cy="369332"/>
          </a:xfrm>
          <a:prstGeom prst="rect">
            <a:avLst/>
          </a:prstGeom>
          <a:noFill/>
        </p:spPr>
        <p:txBody>
          <a:bodyPr wrap="square" rtlCol="0">
            <a:spAutoFit/>
          </a:bodyPr>
          <a:lstStyle/>
          <a:p>
            <a:pPr algn="ctr"/>
            <a:r>
              <a:rPr lang="en-US" i="1" dirty="0" smtClean="0"/>
              <a:t>Pregnancy-related deaths per 100,000 live births for the 7-year period before the survey</a:t>
            </a:r>
            <a:endParaRPr lang="en-US" i="1" dirty="0"/>
          </a:p>
        </p:txBody>
      </p:sp>
      <p:graphicFrame>
        <p:nvGraphicFramePr>
          <p:cNvPr id="18" name="Content Placeholder 17"/>
          <p:cNvGraphicFramePr>
            <a:graphicFrameLocks noGrp="1"/>
          </p:cNvGraphicFramePr>
          <p:nvPr>
            <p:ph idx="1"/>
            <p:extLst>
              <p:ext uri="{D42A27DB-BD31-4B8C-83A1-F6EECF244321}">
                <p14:modId xmlns:p14="http://schemas.microsoft.com/office/powerpoint/2010/main" val="4190464514"/>
              </p:ext>
            </p:extLst>
          </p:nvPr>
        </p:nvGraphicFramePr>
        <p:xfrm>
          <a:off x="467591" y="1606550"/>
          <a:ext cx="821920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3637848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noProof="0" dirty="0" smtClean="0"/>
              <a:t>Childhood mortality has declined. Current </a:t>
            </a:r>
            <a:r>
              <a:rPr lang="en-GB" b="1" noProof="0" dirty="0" smtClean="0">
                <a:solidFill>
                  <a:schemeClr val="accent5"/>
                </a:solidFill>
              </a:rPr>
              <a:t>infant mortality rate </a:t>
            </a:r>
            <a:r>
              <a:rPr lang="en-GB" noProof="0" dirty="0" smtClean="0"/>
              <a:t>is </a:t>
            </a:r>
            <a:r>
              <a:rPr lang="en-GB" b="1" noProof="0" dirty="0" smtClean="0">
                <a:solidFill>
                  <a:schemeClr val="accent5"/>
                </a:solidFill>
              </a:rPr>
              <a:t>37</a:t>
            </a:r>
            <a:r>
              <a:rPr lang="en-GB" noProof="0" dirty="0" smtClean="0"/>
              <a:t> deaths per 1,000 live births and </a:t>
            </a:r>
            <a:r>
              <a:rPr lang="en-GB" b="1" noProof="0" dirty="0" smtClean="0">
                <a:solidFill>
                  <a:schemeClr val="accent5"/>
                </a:solidFill>
              </a:rPr>
              <a:t>under-5 mortality </a:t>
            </a:r>
            <a:r>
              <a:rPr lang="en-GB" noProof="0" dirty="0" smtClean="0"/>
              <a:t>is </a:t>
            </a:r>
            <a:r>
              <a:rPr lang="en-GB" b="1" noProof="0" dirty="0" smtClean="0">
                <a:solidFill>
                  <a:schemeClr val="accent5"/>
                </a:solidFill>
              </a:rPr>
              <a:t>52 </a:t>
            </a:r>
            <a:r>
              <a:rPr lang="en-GB" noProof="0" dirty="0" smtClean="0"/>
              <a:t>deaths per 1,000 live births.</a:t>
            </a:r>
          </a:p>
          <a:p>
            <a:pPr>
              <a:spcBef>
                <a:spcPts val="0"/>
              </a:spcBef>
              <a:spcAft>
                <a:spcPts val="1800"/>
              </a:spcAft>
              <a:buClr>
                <a:schemeClr val="tx1"/>
              </a:buClr>
            </a:pPr>
            <a:r>
              <a:rPr lang="en-GB" noProof="0" dirty="0" smtClean="0"/>
              <a:t>Childhood mortality is higher among children </a:t>
            </a:r>
            <a:r>
              <a:rPr lang="en-GB" b="1" noProof="0" dirty="0" smtClean="0">
                <a:solidFill>
                  <a:schemeClr val="accent5"/>
                </a:solidFill>
              </a:rPr>
              <a:t>born less than 2 years after a previous birth</a:t>
            </a:r>
            <a:r>
              <a:rPr lang="en-GB" noProof="0" dirty="0" smtClean="0"/>
              <a:t>.</a:t>
            </a:r>
          </a:p>
          <a:p>
            <a:pPr>
              <a:spcBef>
                <a:spcPts val="0"/>
              </a:spcBef>
              <a:spcAft>
                <a:spcPts val="1800"/>
              </a:spcAft>
              <a:buClr>
                <a:schemeClr val="tx1"/>
              </a:buClr>
            </a:pPr>
            <a:r>
              <a:rPr lang="en-GB" b="1" noProof="0" dirty="0" smtClean="0">
                <a:solidFill>
                  <a:schemeClr val="accent5"/>
                </a:solidFill>
              </a:rPr>
              <a:t>Maternal mortality ratio </a:t>
            </a:r>
            <a:r>
              <a:rPr lang="en-GB" noProof="0" dirty="0" smtClean="0"/>
              <a:t>is </a:t>
            </a:r>
            <a:r>
              <a:rPr lang="en-GB" b="1" noProof="0" dirty="0" smtClean="0">
                <a:solidFill>
                  <a:schemeClr val="accent5"/>
                </a:solidFill>
              </a:rPr>
              <a:t>310</a:t>
            </a:r>
            <a:r>
              <a:rPr lang="en-GB" noProof="0" dirty="0" smtClean="0"/>
              <a:t> deaths per 100,000 live births. </a:t>
            </a:r>
            <a:r>
              <a:rPr lang="en-GB" b="1" noProof="0" dirty="0" smtClean="0">
                <a:solidFill>
                  <a:schemeClr val="accent5"/>
                </a:solidFill>
              </a:rPr>
              <a:t>Pregnancy-related mortality ratio </a:t>
            </a:r>
            <a:r>
              <a:rPr lang="en-GB" noProof="0" dirty="0" smtClean="0"/>
              <a:t>is </a:t>
            </a:r>
            <a:r>
              <a:rPr lang="en-GB" b="1" noProof="0" dirty="0" smtClean="0">
                <a:solidFill>
                  <a:schemeClr val="accent5"/>
                </a:solidFill>
              </a:rPr>
              <a:t>343</a:t>
            </a:r>
            <a:r>
              <a:rPr lang="en-GB" noProof="0" dirty="0" smtClean="0"/>
              <a:t> deaths per 100,000 live births.</a:t>
            </a:r>
          </a:p>
        </p:txBody>
      </p:sp>
    </p:spTree>
    <p:extLst>
      <p:ext uri="{BB962C8B-B14F-4D97-AF65-F5344CB8AC3E}">
        <p14:creationId xmlns:p14="http://schemas.microsoft.com/office/powerpoint/2010/main" val="51978245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schemeClr val="bg1"/>
                </a:solidFill>
              </a:rPr>
              <a:t>Cause of Deaths</a:t>
            </a:r>
            <a:endParaRPr lang="en-US" sz="4400" b="1" dirty="0">
              <a:solidFill>
                <a:schemeClr val="bg1"/>
              </a:solidFill>
            </a:endParaRP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GhanaMHS</a:t>
            </a:r>
            <a:endParaRPr lang="en-US" sz="2000" i="1" dirty="0">
              <a:solidFill>
                <a:schemeClr val="bg1"/>
              </a:solidFill>
            </a:endParaRPr>
          </a:p>
        </p:txBody>
      </p:sp>
    </p:spTree>
    <p:extLst>
      <p:ext uri="{BB962C8B-B14F-4D97-AF65-F5344CB8AC3E}">
        <p14:creationId xmlns:p14="http://schemas.microsoft.com/office/powerpoint/2010/main" val="1002098601"/>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Verbal Autopsy Data Collection</a:t>
            </a:r>
            <a:endParaRPr lang="en-US" noProof="0" dirty="0"/>
          </a:p>
        </p:txBody>
      </p:sp>
      <p:sp>
        <p:nvSpPr>
          <p:cNvPr id="3" name="Content Placeholder 2"/>
          <p:cNvSpPr>
            <a:spLocks noGrp="1"/>
          </p:cNvSpPr>
          <p:nvPr>
            <p:ph idx="1"/>
          </p:nvPr>
        </p:nvSpPr>
        <p:spPr/>
        <p:txBody>
          <a:bodyPr>
            <a:normAutofit fontScale="92500" lnSpcReduction="20000"/>
          </a:bodyPr>
          <a:lstStyle/>
          <a:p>
            <a:pPr>
              <a:spcBef>
                <a:spcPts val="0"/>
              </a:spcBef>
              <a:spcAft>
                <a:spcPts val="1200"/>
              </a:spcAft>
            </a:pPr>
            <a:r>
              <a:rPr lang="en-US" sz="3200" dirty="0" smtClean="0"/>
              <a:t>Questionnaire was administered in h</a:t>
            </a:r>
            <a:r>
              <a:rPr lang="en-US" sz="3200" noProof="0" dirty="0" err="1" smtClean="0"/>
              <a:t>ouseholds</a:t>
            </a:r>
            <a:r>
              <a:rPr lang="en-US" sz="3200" noProof="0" dirty="0" smtClean="0"/>
              <a:t> with a </a:t>
            </a:r>
            <a:r>
              <a:rPr lang="en-US" sz="3200" b="1" noProof="0" dirty="0" smtClean="0">
                <a:solidFill>
                  <a:schemeClr val="accent5"/>
                </a:solidFill>
              </a:rPr>
              <a:t>death of a female resident age 12-49 who had died since January 2012</a:t>
            </a:r>
            <a:r>
              <a:rPr lang="en-US" sz="3200" noProof="0" dirty="0" smtClean="0"/>
              <a:t>.</a:t>
            </a:r>
          </a:p>
          <a:p>
            <a:pPr>
              <a:spcBef>
                <a:spcPts val="0"/>
              </a:spcBef>
              <a:spcAft>
                <a:spcPts val="1200"/>
              </a:spcAft>
            </a:pPr>
            <a:r>
              <a:rPr lang="en-US" sz="3200" dirty="0"/>
              <a:t>Adapted from the </a:t>
            </a:r>
            <a:r>
              <a:rPr lang="en-US" sz="3200" i="1" dirty="0" smtClean="0"/>
              <a:t>2016 </a:t>
            </a:r>
            <a:r>
              <a:rPr lang="en-US" sz="3200" i="1" dirty="0"/>
              <a:t>WHO Verbal Autopsy </a:t>
            </a:r>
            <a:r>
              <a:rPr lang="en-US" sz="3200" i="1" dirty="0" smtClean="0"/>
              <a:t>Instrument</a:t>
            </a:r>
            <a:endParaRPr lang="en-US" sz="3200" i="1" dirty="0"/>
          </a:p>
          <a:p>
            <a:pPr>
              <a:spcBef>
                <a:spcPts val="0"/>
              </a:spcBef>
              <a:spcAft>
                <a:spcPts val="1200"/>
              </a:spcAft>
            </a:pPr>
            <a:r>
              <a:rPr lang="en-US" sz="3200" dirty="0" smtClean="0"/>
              <a:t>Questions regarding: </a:t>
            </a:r>
            <a:endParaRPr lang="en-US" sz="3200" noProof="0" dirty="0" smtClean="0"/>
          </a:p>
          <a:p>
            <a:pPr lvl="1">
              <a:spcBef>
                <a:spcPts val="0"/>
              </a:spcBef>
              <a:spcAft>
                <a:spcPts val="1200"/>
              </a:spcAft>
            </a:pPr>
            <a:r>
              <a:rPr lang="en-US" sz="2800" noProof="0" dirty="0" smtClean="0"/>
              <a:t>Background characteristics</a:t>
            </a:r>
          </a:p>
          <a:p>
            <a:pPr lvl="1">
              <a:spcBef>
                <a:spcPts val="0"/>
              </a:spcBef>
              <a:spcAft>
                <a:spcPts val="1200"/>
              </a:spcAft>
            </a:pPr>
            <a:r>
              <a:rPr lang="en-US" sz="2800" noProof="0" dirty="0" smtClean="0"/>
              <a:t>Illness leading to death</a:t>
            </a:r>
          </a:p>
          <a:p>
            <a:pPr lvl="1">
              <a:spcBef>
                <a:spcPts val="0"/>
              </a:spcBef>
              <a:spcAft>
                <a:spcPts val="1200"/>
              </a:spcAft>
            </a:pPr>
            <a:r>
              <a:rPr lang="en-US" sz="2800" noProof="0" dirty="0" smtClean="0"/>
              <a:t>Symptoms of illness</a:t>
            </a:r>
          </a:p>
          <a:p>
            <a:pPr lvl="1">
              <a:spcBef>
                <a:spcPts val="0"/>
              </a:spcBef>
              <a:spcAft>
                <a:spcPts val="1200"/>
              </a:spcAft>
            </a:pPr>
            <a:r>
              <a:rPr lang="en-US" sz="2800" dirty="0" smtClean="0"/>
              <a:t>History of injury, accident, diagnoses</a:t>
            </a:r>
          </a:p>
          <a:p>
            <a:pPr lvl="1">
              <a:spcBef>
                <a:spcPts val="0"/>
              </a:spcBef>
              <a:spcAft>
                <a:spcPts val="1200"/>
              </a:spcAft>
            </a:pPr>
            <a:r>
              <a:rPr lang="en-US" sz="2800" noProof="0" dirty="0" smtClean="0"/>
              <a:t>Service utilization</a:t>
            </a:r>
          </a:p>
          <a:p>
            <a:pPr lvl="1">
              <a:spcBef>
                <a:spcPts val="0"/>
              </a:spcBef>
              <a:spcAft>
                <a:spcPts val="1200"/>
              </a:spcAft>
            </a:pPr>
            <a:r>
              <a:rPr lang="en-US" sz="2800" dirty="0" smtClean="0"/>
              <a:t>Death certificate and burial permit</a:t>
            </a:r>
            <a:endParaRPr lang="en-US" sz="2800" noProof="0" dirty="0" smtClean="0"/>
          </a:p>
        </p:txBody>
      </p:sp>
    </p:spTree>
    <p:extLst>
      <p:ext uri="{BB962C8B-B14F-4D97-AF65-F5344CB8AC3E}">
        <p14:creationId xmlns:p14="http://schemas.microsoft.com/office/powerpoint/2010/main" val="289890118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Fieldwork and Data Processing</a:t>
            </a:r>
            <a:endParaRPr lang="en-GB" noProof="0" dirty="0"/>
          </a:p>
        </p:txBody>
      </p:sp>
      <p:sp>
        <p:nvSpPr>
          <p:cNvPr id="3" name="Content Placeholder 2"/>
          <p:cNvSpPr>
            <a:spLocks noGrp="1"/>
          </p:cNvSpPr>
          <p:nvPr>
            <p:ph idx="1"/>
          </p:nvPr>
        </p:nvSpPr>
        <p:spPr/>
        <p:txBody>
          <a:bodyPr>
            <a:normAutofit fontScale="77500" lnSpcReduction="20000"/>
          </a:bodyPr>
          <a:lstStyle/>
          <a:p>
            <a:pPr>
              <a:lnSpc>
                <a:spcPct val="120000"/>
              </a:lnSpc>
              <a:spcBef>
                <a:spcPts val="0"/>
              </a:spcBef>
              <a:spcAft>
                <a:spcPts val="1800"/>
              </a:spcAft>
            </a:pPr>
            <a:r>
              <a:rPr lang="en-GB" sz="3200" noProof="0" dirty="0" smtClean="0"/>
              <a:t>Total of </a:t>
            </a:r>
            <a:r>
              <a:rPr lang="en-GB" sz="3200" b="1" noProof="0" dirty="0" smtClean="0">
                <a:solidFill>
                  <a:schemeClr val="accent5"/>
                </a:solidFill>
              </a:rPr>
              <a:t>25 teams: </a:t>
            </a:r>
            <a:r>
              <a:rPr lang="en-GB" noProof="0" dirty="0" smtClean="0"/>
              <a:t>1 supervisor, 4 </a:t>
            </a:r>
            <a:r>
              <a:rPr lang="en-GB" noProof="0" dirty="0"/>
              <a:t>female </a:t>
            </a:r>
            <a:r>
              <a:rPr lang="en-GB" noProof="0" dirty="0" smtClean="0"/>
              <a:t>interviewers, and </a:t>
            </a:r>
            <a:r>
              <a:rPr lang="en-GB" noProof="0" dirty="0"/>
              <a:t>1 </a:t>
            </a:r>
            <a:r>
              <a:rPr lang="en-GB" noProof="0" dirty="0" smtClean="0"/>
              <a:t>driver per team</a:t>
            </a:r>
            <a:endParaRPr lang="en-GB" noProof="0" dirty="0"/>
          </a:p>
          <a:p>
            <a:pPr>
              <a:lnSpc>
                <a:spcPct val="120000"/>
              </a:lnSpc>
              <a:spcBef>
                <a:spcPts val="0"/>
              </a:spcBef>
              <a:spcAft>
                <a:spcPts val="1800"/>
              </a:spcAft>
            </a:pPr>
            <a:r>
              <a:rPr lang="en-GB" sz="3200" noProof="0" dirty="0" smtClean="0"/>
              <a:t>Fieldwork conducted from </a:t>
            </a:r>
            <a:r>
              <a:rPr lang="en-GB" sz="3200" b="1" noProof="0" dirty="0" smtClean="0">
                <a:solidFill>
                  <a:schemeClr val="accent5"/>
                </a:solidFill>
              </a:rPr>
              <a:t>15 June to 12 October 2017</a:t>
            </a:r>
          </a:p>
          <a:p>
            <a:pPr>
              <a:lnSpc>
                <a:spcPct val="120000"/>
              </a:lnSpc>
              <a:spcBef>
                <a:spcPts val="0"/>
              </a:spcBef>
              <a:spcAft>
                <a:spcPts val="1800"/>
              </a:spcAft>
            </a:pPr>
            <a:r>
              <a:rPr lang="en-GB" sz="3200" dirty="0" smtClean="0"/>
              <a:t>Cause of death certification and coding exercise took place from 26 January to 21 May 2018</a:t>
            </a:r>
            <a:endParaRPr lang="en-GB" sz="3200" noProof="0" dirty="0" smtClean="0"/>
          </a:p>
          <a:p>
            <a:pPr>
              <a:lnSpc>
                <a:spcPct val="120000"/>
              </a:lnSpc>
              <a:spcBef>
                <a:spcPts val="0"/>
              </a:spcBef>
              <a:spcAft>
                <a:spcPts val="1800"/>
              </a:spcAft>
            </a:pPr>
            <a:r>
              <a:rPr lang="en-GB" sz="3200" noProof="0" dirty="0" smtClean="0"/>
              <a:t>Electronic data collected on tablets through the CAPI system were received via IFSS at the GSS central office in Accra</a:t>
            </a:r>
          </a:p>
          <a:p>
            <a:pPr>
              <a:lnSpc>
                <a:spcPct val="120000"/>
              </a:lnSpc>
              <a:spcBef>
                <a:spcPts val="0"/>
              </a:spcBef>
              <a:spcAft>
                <a:spcPts val="1800"/>
              </a:spcAft>
            </a:pPr>
            <a:r>
              <a:rPr lang="en-GB" sz="3200" noProof="0" dirty="0" smtClean="0"/>
              <a:t>5 data processing personnel conducted data editing with </a:t>
            </a:r>
            <a:r>
              <a:rPr lang="en-GB" sz="3200" noProof="0" dirty="0" err="1" smtClean="0"/>
              <a:t>CSPro</a:t>
            </a:r>
            <a:r>
              <a:rPr lang="en-GB" sz="3200" noProof="0" dirty="0" smtClean="0"/>
              <a:t>. Secondary editing and data processing took place from June to November 2017.</a:t>
            </a:r>
          </a:p>
          <a:p>
            <a:pPr>
              <a:lnSpc>
                <a:spcPct val="120000"/>
              </a:lnSpc>
              <a:spcBef>
                <a:spcPts val="0"/>
              </a:spcBef>
              <a:spcAft>
                <a:spcPts val="1800"/>
              </a:spcAft>
            </a:pPr>
            <a:endParaRPr lang="en-GB" sz="3200" noProof="0" dirty="0" smtClean="0"/>
          </a:p>
        </p:txBody>
      </p:sp>
    </p:spTree>
    <p:extLst>
      <p:ext uri="{BB962C8B-B14F-4D97-AF65-F5344CB8AC3E}">
        <p14:creationId xmlns:p14="http://schemas.microsoft.com/office/powerpoint/2010/main" val="4024895532"/>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dirty="0" smtClean="0"/>
              <a:t>Cause of Death Certification</a:t>
            </a:r>
            <a:endParaRPr lang="en-US" noProof="0" dirty="0"/>
          </a:p>
        </p:txBody>
      </p:sp>
      <p:sp>
        <p:nvSpPr>
          <p:cNvPr id="3" name="Content Placeholder 2"/>
          <p:cNvSpPr>
            <a:spLocks noGrp="1"/>
          </p:cNvSpPr>
          <p:nvPr>
            <p:ph idx="1"/>
          </p:nvPr>
        </p:nvSpPr>
        <p:spPr>
          <a:xfrm>
            <a:off x="461639" y="1606858"/>
            <a:ext cx="8682361" cy="5251142"/>
          </a:xfrm>
        </p:spPr>
        <p:txBody>
          <a:bodyPr>
            <a:normAutofit lnSpcReduction="10000"/>
          </a:bodyPr>
          <a:lstStyle/>
          <a:p>
            <a:pPr marL="514350" indent="-514350">
              <a:spcBef>
                <a:spcPts val="0"/>
              </a:spcBef>
              <a:spcAft>
                <a:spcPts val="1200"/>
              </a:spcAft>
              <a:buFont typeface="+mj-lt"/>
              <a:buAutoNum type="arabicPeriod"/>
            </a:pPr>
            <a:r>
              <a:rPr lang="en-US" sz="3200" dirty="0" smtClean="0"/>
              <a:t>6 physicians were trained to review the verbal autopsy questionnaires. Each questionnaire was reviewed by 2 physicians. </a:t>
            </a:r>
          </a:p>
          <a:p>
            <a:pPr marL="514350" indent="-514350">
              <a:spcBef>
                <a:spcPts val="0"/>
              </a:spcBef>
              <a:spcAft>
                <a:spcPts val="1200"/>
              </a:spcAft>
              <a:buFont typeface="+mj-lt"/>
              <a:buAutoNum type="arabicPeriod"/>
            </a:pPr>
            <a:r>
              <a:rPr lang="en-US" sz="3200" dirty="0" smtClean="0"/>
              <a:t>Each </a:t>
            </a:r>
            <a:r>
              <a:rPr lang="en-US" sz="3200" dirty="0"/>
              <a:t>physician </a:t>
            </a:r>
            <a:r>
              <a:rPr lang="en-US" sz="3200" dirty="0" smtClean="0"/>
              <a:t>interpreted VA result </a:t>
            </a:r>
            <a:r>
              <a:rPr lang="en-US" sz="3200" dirty="0"/>
              <a:t>and produced </a:t>
            </a:r>
            <a:r>
              <a:rPr lang="en-US" sz="3200" dirty="0" smtClean="0"/>
              <a:t>WHO-style cause </a:t>
            </a:r>
            <a:r>
              <a:rPr lang="en-US" sz="3200" dirty="0"/>
              <a:t>of death </a:t>
            </a:r>
            <a:r>
              <a:rPr lang="en-US" sz="3200" dirty="0" smtClean="0"/>
              <a:t>certificate.</a:t>
            </a:r>
          </a:p>
          <a:p>
            <a:pPr marL="514350" indent="-514350">
              <a:buFont typeface="+mj-lt"/>
              <a:buAutoNum type="arabicPeriod"/>
            </a:pPr>
            <a:r>
              <a:rPr lang="en-US" sz="3200" dirty="0" smtClean="0"/>
              <a:t>If 2 physicians disagreed on cause of death, </a:t>
            </a:r>
            <a:r>
              <a:rPr lang="en-US" sz="3200" dirty="0"/>
              <a:t>discordant </a:t>
            </a:r>
            <a:r>
              <a:rPr lang="en-US" sz="3200" dirty="0" smtClean="0"/>
              <a:t>case reviewed by 2 other physicians who arrived at a consensus on the underlying cause of death.</a:t>
            </a:r>
          </a:p>
          <a:p>
            <a:pPr marL="514350" indent="-514350">
              <a:buFont typeface="+mj-lt"/>
              <a:buAutoNum type="arabicPeriod"/>
            </a:pPr>
            <a:r>
              <a:rPr lang="en-US" sz="3200" dirty="0" smtClean="0"/>
              <a:t>Final underlying cause of death determined by WHO ICD-10 guidelines.</a:t>
            </a:r>
          </a:p>
        </p:txBody>
      </p:sp>
    </p:spTree>
    <p:extLst>
      <p:ext uri="{BB962C8B-B14F-4D97-AF65-F5344CB8AC3E}">
        <p14:creationId xmlns:p14="http://schemas.microsoft.com/office/powerpoint/2010/main" val="135102076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All-cause Mortality</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1150418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45216"/>
            <a:ext cx="9144000" cy="369332"/>
          </a:xfrm>
          <a:prstGeom prst="rect">
            <a:avLst/>
          </a:prstGeom>
          <a:noFill/>
        </p:spPr>
        <p:txBody>
          <a:bodyPr wrap="square" rtlCol="0">
            <a:spAutoFit/>
          </a:bodyPr>
          <a:lstStyle/>
          <a:p>
            <a:pPr algn="ctr"/>
            <a:r>
              <a:rPr lang="en-US" i="1" dirty="0" smtClean="0">
                <a:solidFill>
                  <a:prstClr val="black"/>
                </a:solidFill>
              </a:rPr>
              <a:t>Percent distribution of causes of death among women age 12-49 in the 5 years before the survey</a:t>
            </a:r>
            <a:endParaRPr lang="en-US" i="1" dirty="0">
              <a:solidFill>
                <a:prstClr val="black"/>
              </a:solidFill>
            </a:endParaRPr>
          </a:p>
        </p:txBody>
      </p:sp>
    </p:spTree>
    <p:extLst>
      <p:ext uri="{BB962C8B-B14F-4D97-AF65-F5344CB8AC3E}">
        <p14:creationId xmlns:p14="http://schemas.microsoft.com/office/powerpoint/2010/main" val="88014981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Maternal Causes of Death</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670075550"/>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45216"/>
            <a:ext cx="9144000" cy="369332"/>
          </a:xfrm>
          <a:prstGeom prst="rect">
            <a:avLst/>
          </a:prstGeom>
          <a:noFill/>
        </p:spPr>
        <p:txBody>
          <a:bodyPr wrap="square" rtlCol="0">
            <a:spAutoFit/>
          </a:bodyPr>
          <a:lstStyle/>
          <a:p>
            <a:pPr algn="ctr"/>
            <a:r>
              <a:rPr lang="en-US" i="1" dirty="0">
                <a:solidFill>
                  <a:prstClr val="black"/>
                </a:solidFill>
              </a:rPr>
              <a:t>Percent distribution of causes of death among women age 12-49 in the 5 years before the survey</a:t>
            </a:r>
          </a:p>
        </p:txBody>
      </p:sp>
    </p:spTree>
    <p:extLst>
      <p:ext uri="{BB962C8B-B14F-4D97-AF65-F5344CB8AC3E}">
        <p14:creationId xmlns:p14="http://schemas.microsoft.com/office/powerpoint/2010/main" val="3439711183"/>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Care Seeking for Deceased Women</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960576518"/>
              </p:ext>
            </p:extLst>
          </p:nvPr>
        </p:nvGraphicFramePr>
        <p:xfrm>
          <a:off x="1" y="1765738"/>
          <a:ext cx="9144000" cy="509226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960219"/>
            <a:ext cx="9144000" cy="646331"/>
          </a:xfrm>
          <a:prstGeom prst="rect">
            <a:avLst/>
          </a:prstGeom>
          <a:noFill/>
        </p:spPr>
        <p:txBody>
          <a:bodyPr wrap="square" rtlCol="0">
            <a:spAutoFit/>
          </a:bodyPr>
          <a:lstStyle/>
          <a:p>
            <a:pPr algn="ctr"/>
            <a:r>
              <a:rPr lang="en-US" i="1" dirty="0" smtClean="0">
                <a:solidFill>
                  <a:prstClr val="black"/>
                </a:solidFill>
              </a:rPr>
              <a:t>Percent distribution of deceased women age 12-49 in the 5 years before the survey who received any public and/or private medical care or any traditional/herbal and/or spiritual medicine</a:t>
            </a:r>
            <a:endParaRPr lang="en-US" i="1" dirty="0">
              <a:solidFill>
                <a:prstClr val="black"/>
              </a:solidFill>
            </a:endParaRPr>
          </a:p>
        </p:txBody>
      </p:sp>
    </p:spTree>
    <p:extLst>
      <p:ext uri="{BB962C8B-B14F-4D97-AF65-F5344CB8AC3E}">
        <p14:creationId xmlns:p14="http://schemas.microsoft.com/office/powerpoint/2010/main" val="533265959"/>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Logistical and Financial Issues by Zone</a:t>
            </a:r>
            <a:endParaRPr lang="en-US" dirty="0"/>
          </a:p>
        </p:txBody>
      </p:sp>
      <p:sp>
        <p:nvSpPr>
          <p:cNvPr id="4" name="TextBox 3"/>
          <p:cNvSpPr txBox="1"/>
          <p:nvPr/>
        </p:nvSpPr>
        <p:spPr>
          <a:xfrm>
            <a:off x="18256" y="1145216"/>
            <a:ext cx="9144000" cy="369332"/>
          </a:xfrm>
          <a:prstGeom prst="rect">
            <a:avLst/>
          </a:prstGeom>
          <a:noFill/>
        </p:spPr>
        <p:txBody>
          <a:bodyPr wrap="square" rtlCol="0">
            <a:spAutoFit/>
          </a:bodyPr>
          <a:lstStyle/>
          <a:p>
            <a:pPr algn="ctr"/>
            <a:r>
              <a:rPr lang="en-US" i="1" dirty="0" smtClean="0">
                <a:solidFill>
                  <a:prstClr val="black"/>
                </a:solidFill>
              </a:rPr>
              <a:t>Percent of deceased women age 12-49 in the 5 years before the survey</a:t>
            </a:r>
            <a:endParaRPr lang="en-US" i="1" dirty="0">
              <a:solidFill>
                <a:prstClr val="black"/>
              </a:solidFill>
            </a:endParaRP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437907278"/>
              </p:ext>
            </p:extLst>
          </p:nvPr>
        </p:nvGraphicFramePr>
        <p:xfrm>
          <a:off x="113211" y="1606550"/>
          <a:ext cx="860533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70834833"/>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dirty="0" smtClean="0"/>
              <a:t>Key Findings</a:t>
            </a:r>
            <a:endParaRPr lang="en-US" noProof="0" dirty="0"/>
          </a:p>
        </p:txBody>
      </p:sp>
      <p:sp>
        <p:nvSpPr>
          <p:cNvPr id="3" name="Content Placeholder 2"/>
          <p:cNvSpPr>
            <a:spLocks noGrp="1"/>
          </p:cNvSpPr>
          <p:nvPr>
            <p:ph idx="1"/>
          </p:nvPr>
        </p:nvSpPr>
        <p:spPr>
          <a:xfrm>
            <a:off x="443883" y="1463166"/>
            <a:ext cx="8256233" cy="5081325"/>
          </a:xfrm>
        </p:spPr>
        <p:txBody>
          <a:bodyPr>
            <a:normAutofit lnSpcReduction="10000"/>
          </a:bodyPr>
          <a:lstStyle/>
          <a:p>
            <a:pPr defTabSz="931774">
              <a:buClr>
                <a:schemeClr val="tx1"/>
              </a:buClr>
              <a:defRPr/>
            </a:pPr>
            <a:r>
              <a:rPr lang="en-US" dirty="0"/>
              <a:t>The most common causes of death included </a:t>
            </a:r>
            <a:r>
              <a:rPr lang="en-US" b="1" dirty="0">
                <a:solidFill>
                  <a:schemeClr val="accent5"/>
                </a:solidFill>
              </a:rPr>
              <a:t>other </a:t>
            </a:r>
            <a:r>
              <a:rPr lang="en-US" b="1" dirty="0" smtClean="0">
                <a:solidFill>
                  <a:schemeClr val="accent5"/>
                </a:solidFill>
              </a:rPr>
              <a:t>diseases </a:t>
            </a:r>
            <a:r>
              <a:rPr lang="en-US" dirty="0"/>
              <a:t>such as conditions of the nervous, digestive, and respiratory systems (</a:t>
            </a:r>
            <a:r>
              <a:rPr lang="en-US" b="1" dirty="0">
                <a:solidFill>
                  <a:schemeClr val="accent5"/>
                </a:solidFill>
              </a:rPr>
              <a:t>45%</a:t>
            </a:r>
            <a:r>
              <a:rPr lang="en-US" dirty="0"/>
              <a:t>), in addition to </a:t>
            </a:r>
            <a:r>
              <a:rPr lang="en-US" b="1" dirty="0">
                <a:solidFill>
                  <a:schemeClr val="accent5"/>
                </a:solidFill>
              </a:rPr>
              <a:t>infectious and parasitic disease </a:t>
            </a:r>
            <a:r>
              <a:rPr lang="en-US" dirty="0"/>
              <a:t>(</a:t>
            </a:r>
            <a:r>
              <a:rPr lang="en-US" b="1" dirty="0">
                <a:solidFill>
                  <a:schemeClr val="accent5"/>
                </a:solidFill>
              </a:rPr>
              <a:t>24%</a:t>
            </a:r>
            <a:r>
              <a:rPr lang="en-US" dirty="0"/>
              <a:t>). </a:t>
            </a:r>
            <a:r>
              <a:rPr lang="en-US" b="1" dirty="0" smtClean="0">
                <a:solidFill>
                  <a:schemeClr val="accent5"/>
                </a:solidFill>
              </a:rPr>
              <a:t>Maternal </a:t>
            </a:r>
            <a:r>
              <a:rPr lang="en-US" b="1" dirty="0">
                <a:solidFill>
                  <a:schemeClr val="accent5"/>
                </a:solidFill>
              </a:rPr>
              <a:t>deaths</a:t>
            </a:r>
            <a:r>
              <a:rPr lang="en-US" dirty="0"/>
              <a:t> accounted for </a:t>
            </a:r>
            <a:r>
              <a:rPr lang="en-US" b="1" dirty="0">
                <a:solidFill>
                  <a:schemeClr val="accent5"/>
                </a:solidFill>
              </a:rPr>
              <a:t>14%</a:t>
            </a:r>
            <a:r>
              <a:rPr lang="en-US" dirty="0"/>
              <a:t> of all </a:t>
            </a:r>
            <a:r>
              <a:rPr lang="en-US" dirty="0" smtClean="0"/>
              <a:t>deaths.</a:t>
            </a:r>
          </a:p>
          <a:p>
            <a:pPr defTabSz="931774">
              <a:buClr>
                <a:schemeClr val="tx1"/>
              </a:buClr>
              <a:defRPr/>
            </a:pPr>
            <a:r>
              <a:rPr lang="en-US" dirty="0" smtClean="0"/>
              <a:t>Among maternal deaths, </a:t>
            </a:r>
            <a:r>
              <a:rPr lang="en-US" b="1" dirty="0" smtClean="0">
                <a:solidFill>
                  <a:schemeClr val="accent5"/>
                </a:solidFill>
              </a:rPr>
              <a:t>67% </a:t>
            </a:r>
            <a:r>
              <a:rPr lang="en-US" dirty="0" smtClean="0"/>
              <a:t>were </a:t>
            </a:r>
            <a:r>
              <a:rPr lang="en-US" dirty="0"/>
              <a:t>direct maternal </a:t>
            </a:r>
            <a:r>
              <a:rPr lang="en-US" dirty="0" smtClean="0"/>
              <a:t>deaths, </a:t>
            </a:r>
            <a:r>
              <a:rPr lang="en-US" b="1" dirty="0" smtClean="0">
                <a:solidFill>
                  <a:schemeClr val="accent5"/>
                </a:solidFill>
              </a:rPr>
              <a:t>27% </a:t>
            </a:r>
            <a:r>
              <a:rPr lang="en-US" dirty="0" smtClean="0"/>
              <a:t>indirect </a:t>
            </a:r>
            <a:r>
              <a:rPr lang="en-US" dirty="0"/>
              <a:t>maternal deaths, and </a:t>
            </a:r>
            <a:r>
              <a:rPr lang="en-US" b="1" dirty="0">
                <a:solidFill>
                  <a:schemeClr val="accent5"/>
                </a:solidFill>
              </a:rPr>
              <a:t>6% </a:t>
            </a:r>
            <a:r>
              <a:rPr lang="en-US" dirty="0" smtClean="0"/>
              <a:t>due </a:t>
            </a:r>
            <a:r>
              <a:rPr lang="en-US" dirty="0"/>
              <a:t>to unspecified maternal causes. </a:t>
            </a:r>
            <a:endParaRPr lang="en-US" dirty="0" smtClean="0"/>
          </a:p>
          <a:p>
            <a:pPr defTabSz="931774">
              <a:buClr>
                <a:schemeClr val="tx1"/>
              </a:buClr>
              <a:defRPr/>
            </a:pPr>
            <a:r>
              <a:rPr lang="en-US" b="1" dirty="0" smtClean="0">
                <a:solidFill>
                  <a:schemeClr val="accent5"/>
                </a:solidFill>
              </a:rPr>
              <a:t>71% </a:t>
            </a:r>
            <a:r>
              <a:rPr lang="en-US" dirty="0" smtClean="0"/>
              <a:t>of </a:t>
            </a:r>
            <a:r>
              <a:rPr lang="en-US" dirty="0"/>
              <a:t>women who died in the five years before the survey sought medical care at either a </a:t>
            </a:r>
            <a:r>
              <a:rPr lang="en-US" b="1" dirty="0">
                <a:solidFill>
                  <a:schemeClr val="accent5"/>
                </a:solidFill>
              </a:rPr>
              <a:t>public and/or private sector health </a:t>
            </a:r>
            <a:r>
              <a:rPr lang="en-US" b="1" dirty="0" smtClean="0">
                <a:solidFill>
                  <a:schemeClr val="accent5"/>
                </a:solidFill>
              </a:rPr>
              <a:t>facility</a:t>
            </a:r>
            <a:r>
              <a:rPr lang="en-US" dirty="0" smtClean="0"/>
              <a:t>. </a:t>
            </a:r>
          </a:p>
          <a:p>
            <a:pPr defTabSz="931774">
              <a:buClr>
                <a:schemeClr val="tx1"/>
              </a:buClr>
              <a:defRPr/>
            </a:pPr>
            <a:r>
              <a:rPr lang="en-US" b="1" dirty="0" smtClean="0">
                <a:solidFill>
                  <a:schemeClr val="accent5"/>
                </a:solidFill>
              </a:rPr>
              <a:t>37</a:t>
            </a:r>
            <a:r>
              <a:rPr lang="en-US" b="1" dirty="0">
                <a:solidFill>
                  <a:schemeClr val="accent5"/>
                </a:solidFill>
              </a:rPr>
              <a:t>% </a:t>
            </a:r>
            <a:r>
              <a:rPr lang="en-US" dirty="0"/>
              <a:t>of women used a combination of </a:t>
            </a:r>
            <a:r>
              <a:rPr lang="en-US" b="1" dirty="0">
                <a:solidFill>
                  <a:schemeClr val="accent5"/>
                </a:solidFill>
              </a:rPr>
              <a:t>traditional/herbal and/or spiritual medicine</a:t>
            </a:r>
            <a:r>
              <a:rPr lang="en-US" dirty="0"/>
              <a:t>. </a:t>
            </a:r>
            <a:endParaRPr lang="en-US" dirty="0" smtClean="0"/>
          </a:p>
          <a:p>
            <a:pPr defTabSz="931774">
              <a:defRPr/>
            </a:pPr>
            <a:endParaRPr lang="en-US" dirty="0"/>
          </a:p>
          <a:p>
            <a:pPr defTabSz="931774">
              <a:defRPr/>
            </a:pPr>
            <a:endParaRPr lang="en-US" dirty="0" smtClean="0"/>
          </a:p>
          <a:p>
            <a:pPr defTabSz="931774">
              <a:defRPr/>
            </a:pPr>
            <a:endParaRPr lang="en-US" dirty="0"/>
          </a:p>
        </p:txBody>
      </p:sp>
    </p:spTree>
    <p:extLst>
      <p:ext uri="{BB962C8B-B14F-4D97-AF65-F5344CB8AC3E}">
        <p14:creationId xmlns:p14="http://schemas.microsoft.com/office/powerpoint/2010/main" val="5197824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Results of Household and </a:t>
            </a:r>
            <a:br>
              <a:rPr lang="en-GB" noProof="0" dirty="0" smtClean="0"/>
            </a:br>
            <a:r>
              <a:rPr lang="en-GB" noProof="0" dirty="0" smtClean="0"/>
              <a:t>Individual Interviews</a:t>
            </a:r>
            <a:endParaRPr lang="en-GB" noProof="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24711307"/>
              </p:ext>
            </p:extLst>
          </p:nvPr>
        </p:nvGraphicFramePr>
        <p:xfrm>
          <a:off x="1358537" y="2188441"/>
          <a:ext cx="6426926" cy="3337560"/>
        </p:xfrm>
        <a:graphic>
          <a:graphicData uri="http://schemas.openxmlformats.org/drawingml/2006/table">
            <a:tbl>
              <a:tblPr firstRow="1" bandRow="1">
                <a:tableStyleId>{7DF18680-E054-41AD-8BC1-D1AEF772440D}</a:tableStyleId>
              </a:tblPr>
              <a:tblGrid>
                <a:gridCol w="4454434"/>
                <a:gridCol w="1972492"/>
              </a:tblGrid>
              <a:tr h="370840">
                <a:tc gridSpan="2">
                  <a:txBody>
                    <a:bodyPr/>
                    <a:lstStyle/>
                    <a:p>
                      <a:r>
                        <a:rPr lang="en-US" dirty="0" smtClean="0"/>
                        <a:t>Household</a:t>
                      </a:r>
                      <a:r>
                        <a:rPr lang="en-US" baseline="0" dirty="0" smtClean="0"/>
                        <a:t> Interviews</a:t>
                      </a:r>
                      <a:endParaRPr lang="en-US" dirty="0">
                        <a:solidFill>
                          <a:schemeClr val="bg1"/>
                        </a:solidFill>
                      </a:endParaRPr>
                    </a:p>
                  </a:txBody>
                  <a:tcPr/>
                </a:tc>
                <a:tc hMerge="1">
                  <a:txBody>
                    <a:bodyPr/>
                    <a:lstStyle/>
                    <a:p>
                      <a:endParaRPr lang="en-US" dirty="0"/>
                    </a:p>
                  </a:txBody>
                  <a:tcPr/>
                </a:tc>
              </a:tr>
              <a:tr h="370840">
                <a:tc>
                  <a:txBody>
                    <a:bodyPr/>
                    <a:lstStyle/>
                    <a:p>
                      <a:r>
                        <a:rPr lang="en-US" dirty="0" smtClean="0"/>
                        <a:t>Households selected</a:t>
                      </a:r>
                      <a:endParaRPr lang="en-US" dirty="0"/>
                    </a:p>
                  </a:txBody>
                  <a:tcPr/>
                </a:tc>
                <a:tc>
                  <a:txBody>
                    <a:bodyPr/>
                    <a:lstStyle/>
                    <a:p>
                      <a:pPr algn="r"/>
                      <a:r>
                        <a:rPr lang="en-US" dirty="0" smtClean="0"/>
                        <a:t>27,001</a:t>
                      </a:r>
                      <a:endParaRPr lang="en-US" dirty="0"/>
                    </a:p>
                  </a:txBody>
                  <a:tcPr/>
                </a:tc>
              </a:tr>
              <a:tr h="370840">
                <a:tc>
                  <a:txBody>
                    <a:bodyPr/>
                    <a:lstStyle/>
                    <a:p>
                      <a:r>
                        <a:rPr lang="en-US" dirty="0" smtClean="0"/>
                        <a:t>Households occupied</a:t>
                      </a:r>
                      <a:endParaRPr lang="en-US" dirty="0"/>
                    </a:p>
                  </a:txBody>
                  <a:tcPr/>
                </a:tc>
                <a:tc>
                  <a:txBody>
                    <a:bodyPr/>
                    <a:lstStyle/>
                    <a:p>
                      <a:pPr algn="r"/>
                      <a:r>
                        <a:rPr lang="en-US" dirty="0" smtClean="0"/>
                        <a:t>26,500</a:t>
                      </a:r>
                      <a:endParaRPr lang="en-US" dirty="0"/>
                    </a:p>
                  </a:txBody>
                  <a:tcPr/>
                </a:tc>
              </a:tr>
              <a:tr h="370840">
                <a:tc>
                  <a:txBody>
                    <a:bodyPr/>
                    <a:lstStyle/>
                    <a:p>
                      <a:r>
                        <a:rPr lang="en-US" dirty="0" smtClean="0"/>
                        <a:t>Households interviewed</a:t>
                      </a:r>
                      <a:endParaRPr lang="en-US" dirty="0"/>
                    </a:p>
                  </a:txBody>
                  <a:tcPr/>
                </a:tc>
                <a:tc>
                  <a:txBody>
                    <a:bodyPr/>
                    <a:lstStyle/>
                    <a:p>
                      <a:pPr algn="r"/>
                      <a:r>
                        <a:rPr lang="en-US" dirty="0" smtClean="0"/>
                        <a:t>26,324</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99%</a:t>
                      </a:r>
                      <a:endParaRPr lang="en-US" dirty="0"/>
                    </a:p>
                  </a:txBody>
                  <a:tcPr/>
                </a:tc>
              </a:tr>
              <a:tr h="370840">
                <a:tc gridSpan="2">
                  <a:txBody>
                    <a:bodyPr/>
                    <a:lstStyle/>
                    <a:p>
                      <a:r>
                        <a:rPr lang="en-US" b="1" dirty="0" smtClean="0">
                          <a:solidFill>
                            <a:schemeClr val="bg1"/>
                          </a:solidFill>
                        </a:rPr>
                        <a:t>Interviews with Women age 15-49</a:t>
                      </a:r>
                      <a:endParaRPr lang="en-US" b="1" dirty="0">
                        <a:solidFill>
                          <a:schemeClr val="bg1"/>
                        </a:solidFill>
                      </a:endParaRPr>
                    </a:p>
                  </a:txBody>
                  <a:tcPr>
                    <a:solidFill>
                      <a:schemeClr val="accent5"/>
                    </a:solidFill>
                  </a:tcPr>
                </a:tc>
                <a:tc hMerge="1">
                  <a:txBody>
                    <a:bodyPr/>
                    <a:lstStyle/>
                    <a:p>
                      <a:endParaRPr lang="en-US" dirty="0"/>
                    </a:p>
                  </a:txBody>
                  <a:tcPr>
                    <a:solidFill>
                      <a:schemeClr val="accent6"/>
                    </a:solidFill>
                  </a:tcPr>
                </a:tc>
              </a:tr>
              <a:tr h="370840">
                <a:tc>
                  <a:txBody>
                    <a:bodyPr/>
                    <a:lstStyle/>
                    <a:p>
                      <a:r>
                        <a:rPr lang="en-US" dirty="0" smtClean="0"/>
                        <a:t>Eligible</a:t>
                      </a:r>
                      <a:r>
                        <a:rPr lang="en-US" baseline="0" dirty="0" smtClean="0"/>
                        <a:t> women</a:t>
                      </a:r>
                      <a:endParaRPr lang="en-US" dirty="0"/>
                    </a:p>
                  </a:txBody>
                  <a:tcPr/>
                </a:tc>
                <a:tc>
                  <a:txBody>
                    <a:bodyPr/>
                    <a:lstStyle/>
                    <a:p>
                      <a:pPr algn="r"/>
                      <a:r>
                        <a:rPr lang="en-US" dirty="0" smtClean="0"/>
                        <a:t>25,304</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25,062</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99%</a:t>
                      </a:r>
                      <a:endParaRPr lang="en-US" dirty="0"/>
                    </a:p>
                  </a:txBody>
                  <a:tcPr/>
                </a:tc>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a:bodyPr>
          <a:lstStyle/>
          <a:p>
            <a:r>
              <a:rPr lang="en-US" sz="4000" dirty="0" smtClean="0"/>
              <a:t>GMHS Materials, Data, and Digital Tools</a:t>
            </a:r>
            <a:endParaRPr lang="en-US" sz="4000" dirty="0"/>
          </a:p>
        </p:txBody>
      </p:sp>
      <p:sp>
        <p:nvSpPr>
          <p:cNvPr id="12" name="Rectangle 11"/>
          <p:cNvSpPr/>
          <p:nvPr/>
        </p:nvSpPr>
        <p:spPr>
          <a:xfrm>
            <a:off x="0" y="1205224"/>
            <a:ext cx="1778148" cy="461665"/>
          </a:xfrm>
          <a:prstGeom prst="rect">
            <a:avLst/>
          </a:prstGeom>
        </p:spPr>
        <p:txBody>
          <a:bodyPr wrap="square">
            <a:spAutoFit/>
          </a:bodyPr>
          <a:lstStyle/>
          <a:p>
            <a:pPr algn="ctr"/>
            <a:r>
              <a:rPr lang="en-US" sz="2400" dirty="0" smtClean="0"/>
              <a:t>Final Report</a:t>
            </a:r>
            <a:endParaRPr lang="en-US" sz="1600" dirty="0"/>
          </a:p>
        </p:txBody>
      </p:sp>
      <p:sp>
        <p:nvSpPr>
          <p:cNvPr id="13" name="Rectangle 12"/>
          <p:cNvSpPr/>
          <p:nvPr/>
        </p:nvSpPr>
        <p:spPr>
          <a:xfrm>
            <a:off x="1809537" y="1205224"/>
            <a:ext cx="1831380" cy="461665"/>
          </a:xfrm>
          <a:prstGeom prst="rect">
            <a:avLst/>
          </a:prstGeom>
        </p:spPr>
        <p:txBody>
          <a:bodyPr wrap="square">
            <a:spAutoFit/>
          </a:bodyPr>
          <a:lstStyle/>
          <a:p>
            <a:pPr algn="ctr"/>
            <a:r>
              <a:rPr lang="en-US" sz="2400" dirty="0" smtClean="0"/>
              <a:t>Key Findings</a:t>
            </a:r>
            <a:endParaRPr lang="en-US" sz="1600" dirty="0"/>
          </a:p>
        </p:txBody>
      </p:sp>
      <p:sp>
        <p:nvSpPr>
          <p:cNvPr id="14" name="Rectangle 13"/>
          <p:cNvSpPr/>
          <p:nvPr/>
        </p:nvSpPr>
        <p:spPr>
          <a:xfrm>
            <a:off x="3672306" y="1205224"/>
            <a:ext cx="1831380" cy="461665"/>
          </a:xfrm>
          <a:prstGeom prst="rect">
            <a:avLst/>
          </a:prstGeom>
        </p:spPr>
        <p:txBody>
          <a:bodyPr wrap="square">
            <a:spAutoFit/>
          </a:bodyPr>
          <a:lstStyle/>
          <a:p>
            <a:pPr algn="ctr"/>
            <a:r>
              <a:rPr lang="en-US" sz="2400" dirty="0" smtClean="0"/>
              <a:t>Wall Chart</a:t>
            </a:r>
            <a:endParaRPr lang="en-US" sz="1600" dirty="0"/>
          </a:p>
        </p:txBody>
      </p:sp>
      <p:pic>
        <p:nvPicPr>
          <p:cNvPr id="17"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75858" y="4851098"/>
            <a:ext cx="2505844" cy="1645920"/>
          </a:xfrm>
          <a:prstGeom prst="rect">
            <a:avLst/>
          </a:prstGeom>
          <a:ln>
            <a:solidFill>
              <a:schemeClr val="tx1"/>
            </a:solidFill>
          </a:ln>
        </p:spPr>
      </p:pic>
      <p:sp>
        <p:nvSpPr>
          <p:cNvPr id="18" name="Rectangle 17"/>
          <p:cNvSpPr/>
          <p:nvPr/>
        </p:nvSpPr>
        <p:spPr>
          <a:xfrm>
            <a:off x="6197834" y="3978932"/>
            <a:ext cx="2661892" cy="830997"/>
          </a:xfrm>
          <a:prstGeom prst="rect">
            <a:avLst/>
          </a:prstGeom>
        </p:spPr>
        <p:txBody>
          <a:bodyPr wrap="square">
            <a:spAutoFit/>
          </a:bodyPr>
          <a:lstStyle/>
          <a:p>
            <a:pPr algn="ctr"/>
            <a:r>
              <a:rPr lang="en-US" sz="2400" dirty="0" smtClean="0"/>
              <a:t>Dataset available at </a:t>
            </a:r>
            <a:r>
              <a:rPr lang="en-US" sz="2400" dirty="0" smtClean="0">
                <a:solidFill>
                  <a:srgbClr val="0070C0"/>
                </a:solidFill>
              </a:rPr>
              <a:t>DHSprogram.com</a:t>
            </a:r>
            <a:endParaRPr lang="en-US" sz="1600" dirty="0">
              <a:solidFill>
                <a:srgbClr val="0070C0"/>
              </a:solidFill>
            </a:endParaRPr>
          </a:p>
        </p:txBody>
      </p:sp>
      <p:sp>
        <p:nvSpPr>
          <p:cNvPr id="20" name="Rectangle 19"/>
          <p:cNvSpPr/>
          <p:nvPr/>
        </p:nvSpPr>
        <p:spPr>
          <a:xfrm>
            <a:off x="5535075" y="1205224"/>
            <a:ext cx="1831380" cy="461665"/>
          </a:xfrm>
          <a:prstGeom prst="rect">
            <a:avLst/>
          </a:prstGeom>
        </p:spPr>
        <p:txBody>
          <a:bodyPr wrap="square">
            <a:spAutoFit/>
          </a:bodyPr>
          <a:lstStyle/>
          <a:p>
            <a:pPr algn="ctr"/>
            <a:r>
              <a:rPr lang="en-US" sz="2400" dirty="0" smtClean="0"/>
              <a:t>Factsheet</a:t>
            </a:r>
            <a:endParaRPr lang="en-US" sz="1600" dirty="0"/>
          </a:p>
        </p:txBody>
      </p:sp>
      <p:sp>
        <p:nvSpPr>
          <p:cNvPr id="21" name="Rectangle 20"/>
          <p:cNvSpPr/>
          <p:nvPr/>
        </p:nvSpPr>
        <p:spPr>
          <a:xfrm>
            <a:off x="7397846" y="1020558"/>
            <a:ext cx="1746154" cy="830997"/>
          </a:xfrm>
          <a:prstGeom prst="rect">
            <a:avLst/>
          </a:prstGeom>
        </p:spPr>
        <p:txBody>
          <a:bodyPr wrap="square">
            <a:spAutoFit/>
          </a:bodyPr>
          <a:lstStyle/>
          <a:p>
            <a:pPr algn="ctr"/>
            <a:r>
              <a:rPr lang="en-US" sz="2400" dirty="0" smtClean="0"/>
              <a:t>2019 Calendar</a:t>
            </a:r>
            <a:endParaRPr lang="en-US" sz="1600" dirty="0"/>
          </a:p>
        </p:txBody>
      </p:sp>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94981" y="1912618"/>
            <a:ext cx="1060492" cy="1371600"/>
          </a:xfrm>
          <a:prstGeom prst="rect">
            <a:avLst/>
          </a:prstGeom>
          <a:ln>
            <a:solidFill>
              <a:schemeClr val="tx1"/>
            </a:solidFill>
          </a:ln>
        </p:spPr>
      </p:pic>
      <p:pic>
        <p:nvPicPr>
          <p:cNvPr id="22" name="Picture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38479" y="2138319"/>
            <a:ext cx="1424572" cy="1005840"/>
          </a:xfrm>
          <a:prstGeom prst="rect">
            <a:avLst/>
          </a:prstGeom>
          <a:ln>
            <a:solidFill>
              <a:schemeClr val="tx1"/>
            </a:solidFill>
          </a:ln>
        </p:spPr>
      </p:pic>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03791" y="1872444"/>
            <a:ext cx="968410" cy="1371600"/>
          </a:xfrm>
          <a:prstGeom prst="rect">
            <a:avLst/>
          </a:prstGeom>
          <a:ln>
            <a:solidFill>
              <a:schemeClr val="tx1"/>
            </a:solidFill>
          </a:ln>
        </p:spPr>
      </p:pic>
      <p:pic>
        <p:nvPicPr>
          <p:cNvPr id="24" name="Picture 2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20930" y="2124720"/>
            <a:ext cx="1299986" cy="1005840"/>
          </a:xfrm>
          <a:prstGeom prst="rect">
            <a:avLst/>
          </a:prstGeom>
          <a:ln>
            <a:solidFill>
              <a:schemeClr val="tx1"/>
            </a:solidFill>
          </a:ln>
        </p:spPr>
      </p:pic>
      <p:pic>
        <p:nvPicPr>
          <p:cNvPr id="25" name="Pictur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04854" y="1912618"/>
            <a:ext cx="968439" cy="1371600"/>
          </a:xfrm>
          <a:prstGeom prst="rect">
            <a:avLst/>
          </a:prstGeom>
          <a:ln>
            <a:solidFill>
              <a:schemeClr val="tx1"/>
            </a:solidFill>
          </a:ln>
        </p:spPr>
      </p:pic>
      <p:sp>
        <p:nvSpPr>
          <p:cNvPr id="26" name="Rectangle 25"/>
          <p:cNvSpPr/>
          <p:nvPr/>
        </p:nvSpPr>
        <p:spPr>
          <a:xfrm>
            <a:off x="163061" y="3994591"/>
            <a:ext cx="5638550" cy="830997"/>
          </a:xfrm>
          <a:prstGeom prst="rect">
            <a:avLst/>
          </a:prstGeom>
        </p:spPr>
        <p:txBody>
          <a:bodyPr wrap="square">
            <a:spAutoFit/>
          </a:bodyPr>
          <a:lstStyle/>
          <a:p>
            <a:pPr algn="ctr"/>
            <a:r>
              <a:rPr lang="en-US" sz="2400" dirty="0" smtClean="0"/>
              <a:t>Publications &amp; the National Data Archive available at </a:t>
            </a:r>
            <a:r>
              <a:rPr lang="en-US" sz="2400" dirty="0" smtClean="0">
                <a:solidFill>
                  <a:srgbClr val="0070C0"/>
                </a:solidFill>
              </a:rPr>
              <a:t>www.statsghana.gov.gh</a:t>
            </a:r>
            <a:endParaRPr lang="en-US" sz="1600" dirty="0">
              <a:solidFill>
                <a:srgbClr val="0070C0"/>
              </a:solidFill>
            </a:endParaRPr>
          </a:p>
        </p:txBody>
      </p:sp>
      <p:pic>
        <p:nvPicPr>
          <p:cNvPr id="5" name="Picture 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63061" y="4851098"/>
            <a:ext cx="2697480" cy="1645920"/>
          </a:xfrm>
          <a:prstGeom prst="rect">
            <a:avLst/>
          </a:prstGeom>
          <a:ln>
            <a:solidFill>
              <a:schemeClr val="tx1"/>
            </a:solidFill>
          </a:ln>
        </p:spPr>
      </p:pic>
      <p:pic>
        <p:nvPicPr>
          <p:cNvPr id="6" name="Picture 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207002" y="4912575"/>
            <a:ext cx="2594610" cy="1645920"/>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9331"/>
            <a:ext cx="9143999" cy="1446550"/>
          </a:xfrm>
          <a:prstGeom prst="rect">
            <a:avLst/>
          </a:prstGeom>
          <a:noFill/>
        </p:spPr>
        <p:txBody>
          <a:bodyPr wrap="square" rtlCol="0">
            <a:spAutoFit/>
          </a:bodyPr>
          <a:lstStyle/>
          <a:p>
            <a:pPr algn="ctr"/>
            <a:r>
              <a:rPr lang="en-US" sz="4400" b="1" dirty="0" smtClean="0">
                <a:solidFill>
                  <a:schemeClr val="bg1"/>
                </a:solidFill>
              </a:rPr>
              <a:t>Household and Respondent Characteristics</a:t>
            </a:r>
            <a:endParaRPr lang="en-US" sz="4400" b="1" dirty="0">
              <a:solidFill>
                <a:schemeClr val="bg1"/>
              </a:solidFill>
            </a:endParaRPr>
          </a:p>
        </p:txBody>
      </p:sp>
      <p:sp>
        <p:nvSpPr>
          <p:cNvPr id="3" name="TextBox 2"/>
          <p:cNvSpPr txBox="1"/>
          <p:nvPr/>
        </p:nvSpPr>
        <p:spPr>
          <a:xfrm>
            <a:off x="6374165" y="1682519"/>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GhanaMHS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52294"/>
            <a:ext cx="4418729" cy="4579338"/>
          </a:xfrm>
        </p:spPr>
        <p:txBody>
          <a:bodyPr>
            <a:normAutofit lnSpcReduction="10000"/>
          </a:bodyPr>
          <a:lstStyle/>
          <a:p>
            <a:pPr>
              <a:buClr>
                <a:schemeClr val="tx1"/>
              </a:buClr>
            </a:pPr>
            <a:r>
              <a:rPr lang="en-GB" b="1" noProof="0" dirty="0" smtClean="0">
                <a:solidFill>
                  <a:schemeClr val="accent5"/>
                </a:solidFill>
              </a:rPr>
              <a:t>Household Characteristics</a:t>
            </a:r>
          </a:p>
          <a:p>
            <a:pPr lvl="1">
              <a:buClr>
                <a:schemeClr val="tx1"/>
              </a:buClr>
            </a:pPr>
            <a:r>
              <a:rPr lang="en-GB" b="1" noProof="0" dirty="0" smtClean="0">
                <a:solidFill>
                  <a:schemeClr val="accent5"/>
                </a:solidFill>
              </a:rPr>
              <a:t>Water and sanitation</a:t>
            </a:r>
          </a:p>
          <a:p>
            <a:pPr lvl="1">
              <a:buClr>
                <a:schemeClr val="tx1"/>
              </a:buClr>
            </a:pPr>
            <a:r>
              <a:rPr lang="en-GB" b="1" noProof="0" dirty="0" smtClean="0">
                <a:solidFill>
                  <a:schemeClr val="accent5"/>
                </a:solidFill>
              </a:rPr>
              <a:t>Electricity</a:t>
            </a:r>
          </a:p>
          <a:p>
            <a:pPr lvl="1">
              <a:buClr>
                <a:schemeClr val="tx1"/>
              </a:buClr>
            </a:pPr>
            <a:r>
              <a:rPr lang="en-GB" b="1" noProof="0" dirty="0" smtClean="0">
                <a:solidFill>
                  <a:schemeClr val="accent5"/>
                </a:solidFill>
              </a:rPr>
              <a:t>Ownership of goods</a:t>
            </a:r>
          </a:p>
          <a:p>
            <a:pPr lvl="1">
              <a:buClr>
                <a:schemeClr val="tx1"/>
              </a:buClr>
            </a:pPr>
            <a:r>
              <a:rPr lang="en-GB" b="1" noProof="0" dirty="0" smtClean="0">
                <a:solidFill>
                  <a:schemeClr val="accent5"/>
                </a:solidFill>
              </a:rPr>
              <a:t>Wealth</a:t>
            </a:r>
          </a:p>
          <a:p>
            <a:pPr>
              <a:buClr>
                <a:schemeClr val="tx1"/>
              </a:buClr>
            </a:pPr>
            <a:r>
              <a:rPr lang="en-GB" noProof="0" dirty="0" smtClean="0"/>
              <a:t>Respondent Characteristics</a:t>
            </a:r>
          </a:p>
          <a:p>
            <a:pPr lvl="1">
              <a:buClr>
                <a:schemeClr val="tx1"/>
              </a:buClr>
            </a:pPr>
            <a:r>
              <a:rPr lang="en-GB" noProof="0" dirty="0" smtClean="0"/>
              <a:t>Education</a:t>
            </a:r>
          </a:p>
          <a:p>
            <a:pPr lvl="1">
              <a:buClr>
                <a:schemeClr val="tx1"/>
              </a:buClr>
            </a:pPr>
            <a:r>
              <a:rPr lang="en-GB" noProof="0" dirty="0" smtClean="0"/>
              <a:t>Mass media</a:t>
            </a:r>
          </a:p>
          <a:p>
            <a:pPr lvl="1">
              <a:buClr>
                <a:schemeClr val="tx1"/>
              </a:buClr>
            </a:pPr>
            <a:r>
              <a:rPr lang="en-GB" noProof="0" dirty="0" smtClean="0"/>
              <a:t>Employment and occupation</a:t>
            </a:r>
          </a:p>
          <a:p>
            <a:pPr lvl="1">
              <a:buClr>
                <a:schemeClr val="tx1"/>
              </a:buClr>
            </a:pPr>
            <a:r>
              <a:rPr lang="en-GB" noProof="0" dirty="0" smtClean="0"/>
              <a:t>Adult health issues</a:t>
            </a:r>
          </a:p>
          <a:p>
            <a:pPr lvl="1">
              <a:buClr>
                <a:schemeClr val="tx1"/>
              </a:buClr>
            </a:pPr>
            <a:r>
              <a:rPr lang="en-GB" dirty="0" smtClean="0"/>
              <a:t>Disability</a:t>
            </a:r>
            <a:endParaRPr lang="en-GB" noProof="0" dirty="0"/>
          </a:p>
        </p:txBody>
      </p:sp>
    </p:spTree>
    <p:extLst>
      <p:ext uri="{BB962C8B-B14F-4D97-AF65-F5344CB8AC3E}">
        <p14:creationId xmlns:p14="http://schemas.microsoft.com/office/powerpoint/2010/main" val="29851935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36469"/>
          </a:xfrm>
        </p:spPr>
        <p:txBody>
          <a:bodyPr/>
          <a:lstStyle/>
          <a:p>
            <a:r>
              <a:rPr lang="en-GB" noProof="0" dirty="0" smtClean="0"/>
              <a:t>Ghana’s Households</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buClr>
                <a:schemeClr val="tx1"/>
              </a:buClr>
            </a:pPr>
            <a:r>
              <a:rPr lang="en-GB" sz="3600" b="1" noProof="0" dirty="0" smtClean="0">
                <a:solidFill>
                  <a:schemeClr val="accent5"/>
                </a:solidFill>
              </a:rPr>
              <a:t>34%</a:t>
            </a:r>
            <a:r>
              <a:rPr lang="en-GB" sz="3600" noProof="0" dirty="0" smtClean="0"/>
              <a:t> of households are </a:t>
            </a:r>
            <a:r>
              <a:rPr lang="en-GB" sz="3600" b="1" noProof="0" dirty="0" smtClean="0">
                <a:solidFill>
                  <a:schemeClr val="accent5"/>
                </a:solidFill>
              </a:rPr>
              <a:t>headed by women</a:t>
            </a:r>
            <a:r>
              <a:rPr lang="en-GB" sz="3600" noProof="0" dirty="0" smtClean="0"/>
              <a:t>.</a:t>
            </a:r>
          </a:p>
          <a:p>
            <a:pPr>
              <a:spcBef>
                <a:spcPts val="0"/>
              </a:spcBef>
              <a:spcAft>
                <a:spcPts val="1800"/>
              </a:spcAft>
              <a:buClr>
                <a:schemeClr val="tx1"/>
              </a:buClr>
            </a:pPr>
            <a:r>
              <a:rPr lang="en-GB" sz="3600" noProof="0" dirty="0" smtClean="0"/>
              <a:t>Households have an average of </a:t>
            </a:r>
            <a:r>
              <a:rPr lang="en-GB" sz="3600" b="1" noProof="0" dirty="0" smtClean="0">
                <a:solidFill>
                  <a:schemeClr val="accent5"/>
                </a:solidFill>
              </a:rPr>
              <a:t>3.8 members</a:t>
            </a:r>
            <a:r>
              <a:rPr lang="en-GB" sz="3600" noProof="0" dirty="0" smtClean="0"/>
              <a:t>.</a:t>
            </a:r>
          </a:p>
          <a:p>
            <a:pPr>
              <a:spcBef>
                <a:spcPts val="0"/>
              </a:spcBef>
              <a:spcAft>
                <a:spcPts val="1800"/>
              </a:spcAft>
              <a:buClr>
                <a:schemeClr val="tx1"/>
              </a:buClr>
            </a:pPr>
            <a:r>
              <a:rPr lang="en-GB" sz="3600" b="1" noProof="0" dirty="0" smtClean="0">
                <a:solidFill>
                  <a:schemeClr val="accent5"/>
                </a:solidFill>
              </a:rPr>
              <a:t>40% </a:t>
            </a:r>
            <a:r>
              <a:rPr lang="en-GB" sz="3600" noProof="0" dirty="0" smtClean="0"/>
              <a:t>of the population is </a:t>
            </a:r>
            <a:r>
              <a:rPr lang="en-GB" sz="3600" b="1" noProof="0" dirty="0" smtClean="0">
                <a:solidFill>
                  <a:schemeClr val="accent5"/>
                </a:solidFill>
              </a:rPr>
              <a:t>under 15 </a:t>
            </a:r>
            <a:r>
              <a:rPr lang="en-GB" sz="3600" noProof="0" dirty="0" smtClean="0"/>
              <a:t>years of age.</a:t>
            </a:r>
            <a:endParaRPr lang="en-GB" sz="3600" noProof="0" dirty="0"/>
          </a:p>
        </p:txBody>
      </p:sp>
    </p:spTree>
    <p:extLst>
      <p:ext uri="{BB962C8B-B14F-4D97-AF65-F5344CB8AC3E}">
        <p14:creationId xmlns:p14="http://schemas.microsoft.com/office/powerpoint/2010/main" val="17766602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14400"/>
          </a:xfrm>
        </p:spPr>
        <p:txBody>
          <a:bodyPr/>
          <a:lstStyle/>
          <a:p>
            <a:r>
              <a:rPr lang="en-GB" noProof="0" dirty="0" smtClean="0"/>
              <a:t>Drinking Water by Residence</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58251809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75809"/>
            <a:ext cx="9144000" cy="369332"/>
          </a:xfrm>
          <a:prstGeom prst="rect">
            <a:avLst/>
          </a:prstGeom>
          <a:noFill/>
        </p:spPr>
        <p:txBody>
          <a:bodyPr wrap="square" rtlCol="0">
            <a:spAutoFit/>
          </a:bodyPr>
          <a:lstStyle/>
          <a:p>
            <a:pPr algn="ctr"/>
            <a:r>
              <a:rPr lang="en-US" i="1" dirty="0" smtClean="0"/>
              <a:t>Percent distribution of households</a:t>
            </a:r>
            <a:endParaRPr lang="en-US" i="1" dirty="0"/>
          </a:p>
        </p:txBody>
      </p:sp>
    </p:spTree>
    <p:extLst>
      <p:ext uri="{BB962C8B-B14F-4D97-AF65-F5344CB8AC3E}">
        <p14:creationId xmlns:p14="http://schemas.microsoft.com/office/powerpoint/2010/main" val="29126144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25286"/>
          </a:xfrm>
        </p:spPr>
        <p:txBody>
          <a:bodyPr/>
          <a:lstStyle/>
          <a:p>
            <a:r>
              <a:rPr lang="en-GB" noProof="0" dirty="0" smtClean="0"/>
              <a:t>Sanitation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33025742"/>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252"/>
            <a:ext cx="9144000" cy="369332"/>
          </a:xfrm>
          <a:prstGeom prst="rect">
            <a:avLst/>
          </a:prstGeom>
          <a:noFill/>
        </p:spPr>
        <p:txBody>
          <a:bodyPr wrap="square" rtlCol="0">
            <a:spAutoFit/>
          </a:bodyPr>
          <a:lstStyle/>
          <a:p>
            <a:pPr algn="ctr"/>
            <a:r>
              <a:rPr lang="en-US" i="1" dirty="0" smtClean="0"/>
              <a:t>Percent distribution of households</a:t>
            </a:r>
            <a:endParaRPr lang="en-US" i="1" dirty="0"/>
          </a:p>
        </p:txBody>
      </p:sp>
    </p:spTree>
    <p:extLst>
      <p:ext uri="{BB962C8B-B14F-4D97-AF65-F5344CB8AC3E}">
        <p14:creationId xmlns:p14="http://schemas.microsoft.com/office/powerpoint/2010/main" val="1676447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68087" y="1330494"/>
            <a:ext cx="8218714" cy="4154984"/>
          </a:xfrm>
          <a:prstGeom prst="rect">
            <a:avLst/>
          </a:prstGeom>
          <a:noFill/>
        </p:spPr>
        <p:txBody>
          <a:bodyPr wrap="square" rtlCol="0">
            <a:spAutoFit/>
          </a:bodyPr>
          <a:lstStyle/>
          <a:p>
            <a:pPr algn="ctr"/>
            <a:r>
              <a:rPr lang="en-US" sz="3600" baseline="30000" dirty="0"/>
              <a:t>The 2017 Ghana Maternal Health Survey (2017 GMHS) was implemented by the Ghana Statistical Service (GSS) and the Ghana Health Service (GHS) from 15 June through 12 October 2017. The funding for the 2017 GMHS was provided by the Government of Ghana, the United States Agency for International Development (USAID), the European Union (EU) delegation to Ghana, and the United Nations Population Fund (UNFPA). ICF provided technical assistance through The DHS Program, a USAID-funded project providing support and technical assistance in the implementation of population and health surveys in countries worldwide.</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6669" y="170873"/>
            <a:ext cx="1041550" cy="914400"/>
          </a:xfrm>
          <a:prstGeom prst="rect">
            <a:avLst/>
          </a:prstGeom>
        </p:spPr>
      </p:pic>
      <p:sp>
        <p:nvSpPr>
          <p:cNvPr id="8" name="TextBox 7"/>
          <p:cNvSpPr txBox="1"/>
          <p:nvPr/>
        </p:nvSpPr>
        <p:spPr>
          <a:xfrm>
            <a:off x="1636844" y="6322063"/>
            <a:ext cx="1459990" cy="276999"/>
          </a:xfrm>
          <a:prstGeom prst="rect">
            <a:avLst/>
          </a:prstGeom>
          <a:noFill/>
        </p:spPr>
        <p:txBody>
          <a:bodyPr wrap="square" rtlCol="0">
            <a:spAutoFit/>
          </a:bodyPr>
          <a:lstStyle/>
          <a:p>
            <a:pPr algn="ctr"/>
            <a:r>
              <a:rPr lang="en-US" sz="1200" b="1" dirty="0" smtClean="0"/>
              <a:t>EUROPEAN UNION</a:t>
            </a:r>
            <a:endParaRPr lang="en-US" sz="1200" b="1" dirty="0"/>
          </a:p>
        </p:txBody>
      </p:sp>
      <p:grpSp>
        <p:nvGrpSpPr>
          <p:cNvPr id="13" name="Group 12"/>
          <p:cNvGrpSpPr/>
          <p:nvPr/>
        </p:nvGrpSpPr>
        <p:grpSpPr>
          <a:xfrm>
            <a:off x="406744" y="5485478"/>
            <a:ext cx="8341399" cy="1005840"/>
            <a:chOff x="277386" y="5485478"/>
            <a:chExt cx="8341399" cy="1005840"/>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386" y="5531198"/>
              <a:ext cx="1069473" cy="914400"/>
            </a:xfrm>
            <a:prstGeom prst="rect">
              <a:avLst/>
            </a:prstGeom>
          </p:spPr>
        </p:pic>
        <p:pic>
          <p:nvPicPr>
            <p:cNvPr id="3" name="Picture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698051" y="5622638"/>
              <a:ext cx="1078860" cy="731520"/>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28103" y="5622638"/>
              <a:ext cx="804672" cy="731520"/>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83967" y="5485478"/>
              <a:ext cx="814252" cy="1005840"/>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449411" y="5714078"/>
              <a:ext cx="1645921" cy="548640"/>
            </a:xfrm>
            <a:prstGeom prst="rect">
              <a:avLst/>
            </a:prstGeom>
          </p:spPr>
        </p:pic>
        <p:pic>
          <p:nvPicPr>
            <p:cNvPr id="12" name="Picture 11"/>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446525" y="5714078"/>
              <a:ext cx="1172260" cy="548640"/>
            </a:xfrm>
            <a:prstGeom prst="rect">
              <a:avLst/>
            </a:prstGeom>
          </p:spPr>
        </p:pic>
      </p:grpSp>
    </p:spTree>
    <p:extLst>
      <p:ext uri="{BB962C8B-B14F-4D97-AF65-F5344CB8AC3E}">
        <p14:creationId xmlns:p14="http://schemas.microsoft.com/office/powerpoint/2010/main" val="212925066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Electricity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8197882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Percent of households</a:t>
            </a:r>
            <a:endParaRPr lang="en-US" i="1" dirty="0"/>
          </a:p>
        </p:txBody>
      </p:sp>
    </p:spTree>
    <p:extLst>
      <p:ext uri="{BB962C8B-B14F-4D97-AF65-F5344CB8AC3E}">
        <p14:creationId xmlns:p14="http://schemas.microsoft.com/office/powerpoint/2010/main" val="23366843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Household Durable Goods and Possessions by Residence</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763624405"/>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81391"/>
            <a:ext cx="9144000" cy="369332"/>
          </a:xfrm>
          <a:prstGeom prst="rect">
            <a:avLst/>
          </a:prstGeom>
          <a:noFill/>
        </p:spPr>
        <p:txBody>
          <a:bodyPr wrap="square" rtlCol="0">
            <a:spAutoFit/>
          </a:bodyPr>
          <a:lstStyle/>
          <a:p>
            <a:pPr algn="ctr"/>
            <a:r>
              <a:rPr lang="en-US" i="1" dirty="0" smtClean="0"/>
              <a:t>Percent of households with:</a:t>
            </a:r>
            <a:endParaRPr lang="en-US" i="1" dirty="0"/>
          </a:p>
        </p:txBody>
      </p:sp>
    </p:spTree>
    <p:extLst>
      <p:ext uri="{BB962C8B-B14F-4D97-AF65-F5344CB8AC3E}">
        <p14:creationId xmlns:p14="http://schemas.microsoft.com/office/powerpoint/2010/main" val="17895238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Wealth Index</a:t>
            </a:r>
            <a:endParaRPr lang="en-GB" noProof="0" dirty="0"/>
          </a:p>
        </p:txBody>
      </p:sp>
      <p:sp>
        <p:nvSpPr>
          <p:cNvPr id="3" name="Content Placeholder 2"/>
          <p:cNvSpPr>
            <a:spLocks noGrp="1"/>
          </p:cNvSpPr>
          <p:nvPr>
            <p:ph idx="1"/>
          </p:nvPr>
        </p:nvSpPr>
        <p:spPr/>
        <p:txBody>
          <a:bodyPr/>
          <a:lstStyle/>
          <a:p>
            <a:pPr>
              <a:spcBef>
                <a:spcPts val="0"/>
              </a:spcBef>
              <a:spcAft>
                <a:spcPts val="1800"/>
              </a:spcAft>
            </a:pPr>
            <a:r>
              <a:rPr lang="en-GB" noProof="0" dirty="0" smtClean="0"/>
              <a:t>Wealth is determined by scoring households based on a set of characteristics including access to electricity and ownership of various consumer goods.</a:t>
            </a:r>
          </a:p>
          <a:p>
            <a:pPr>
              <a:spcBef>
                <a:spcPts val="0"/>
              </a:spcBef>
              <a:spcAft>
                <a:spcPts val="1800"/>
              </a:spcAft>
            </a:pPr>
            <a:r>
              <a:rPr lang="en-GB" noProof="0" dirty="0" smtClean="0"/>
              <a:t>Households are then ranked, from lowest to highest score.</a:t>
            </a:r>
          </a:p>
          <a:p>
            <a:pPr>
              <a:spcBef>
                <a:spcPts val="0"/>
              </a:spcBef>
              <a:spcAft>
                <a:spcPts val="1800"/>
              </a:spcAft>
            </a:pPr>
            <a:r>
              <a:rPr lang="en-GB" noProof="0" dirty="0" smtClean="0"/>
              <a:t>This list is then separated into 5 equal pieces (or quintiles) each representing 20% of the population.</a:t>
            </a:r>
          </a:p>
          <a:p>
            <a:pPr>
              <a:spcBef>
                <a:spcPts val="0"/>
              </a:spcBef>
              <a:spcAft>
                <a:spcPts val="1800"/>
              </a:spcAft>
            </a:pPr>
            <a:r>
              <a:rPr lang="en-GB" noProof="0" dirty="0" smtClean="0"/>
              <a:t>Therefore, those in the highest quintile may not be “rich” but they are of higher socioeconomic status than 80% of Ghana.</a:t>
            </a:r>
            <a:endParaRPr lang="en-GB" noProof="0" dirty="0"/>
          </a:p>
        </p:txBody>
      </p:sp>
    </p:spTree>
    <p:extLst>
      <p:ext uri="{BB962C8B-B14F-4D97-AF65-F5344CB8AC3E}">
        <p14:creationId xmlns:p14="http://schemas.microsoft.com/office/powerpoint/2010/main" val="16038919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Wealth Index</a:t>
            </a:r>
            <a:endParaRPr lang="en-GB" noProof="0" dirty="0"/>
          </a:p>
        </p:txBody>
      </p:sp>
      <p:sp>
        <p:nvSpPr>
          <p:cNvPr id="5" name="Content Placeholder 2"/>
          <p:cNvSpPr>
            <a:spLocks noGrp="1"/>
          </p:cNvSpPr>
          <p:nvPr>
            <p:ph idx="1"/>
          </p:nvPr>
        </p:nvSpPr>
        <p:spPr>
          <a:xfrm>
            <a:off x="461639" y="3944982"/>
            <a:ext cx="8256233" cy="2913017"/>
          </a:xfrm>
        </p:spPr>
        <p:txBody>
          <a:bodyPr>
            <a:normAutofit lnSpcReduction="10000"/>
          </a:bodyPr>
          <a:lstStyle/>
          <a:p>
            <a:pPr marL="0" indent="0" algn="ctr">
              <a:spcBef>
                <a:spcPts val="0"/>
              </a:spcBef>
              <a:spcAft>
                <a:spcPts val="1800"/>
              </a:spcAft>
              <a:buNone/>
            </a:pPr>
            <a:r>
              <a:rPr lang="en-GB" noProof="0" dirty="0" smtClean="0"/>
              <a:t>Very few urban households are in the poorest quintile, while very few rural households are in the </a:t>
            </a:r>
            <a:r>
              <a:rPr lang="en-GB" dirty="0"/>
              <a:t/>
            </a:r>
            <a:br>
              <a:rPr lang="en-GB" dirty="0"/>
            </a:br>
            <a:r>
              <a:rPr lang="en-GB" noProof="0" dirty="0" smtClean="0"/>
              <a:t>wealthiest quintile.</a:t>
            </a:r>
          </a:p>
          <a:p>
            <a:pPr marL="0" indent="0" algn="ctr">
              <a:spcBef>
                <a:spcPts val="0"/>
              </a:spcBef>
              <a:spcAft>
                <a:spcPts val="1800"/>
              </a:spcAft>
              <a:buNone/>
            </a:pPr>
            <a:r>
              <a:rPr lang="en-GB" b="1" noProof="0" dirty="0" smtClean="0">
                <a:solidFill>
                  <a:schemeClr val="accent5"/>
                </a:solidFill>
              </a:rPr>
              <a:t>Upper East region (72%) </a:t>
            </a:r>
            <a:r>
              <a:rPr lang="en-GB" noProof="0" dirty="0" smtClean="0"/>
              <a:t>has the largest proportion </a:t>
            </a:r>
            <a:br>
              <a:rPr lang="en-GB" noProof="0" dirty="0" smtClean="0"/>
            </a:br>
            <a:r>
              <a:rPr lang="en-GB" noProof="0" dirty="0" smtClean="0"/>
              <a:t>of households in the </a:t>
            </a:r>
            <a:r>
              <a:rPr lang="en-GB" b="1" noProof="0" dirty="0" smtClean="0">
                <a:solidFill>
                  <a:schemeClr val="accent5"/>
                </a:solidFill>
              </a:rPr>
              <a:t>poorest quintile</a:t>
            </a:r>
            <a:r>
              <a:rPr lang="en-GB" noProof="0" dirty="0" smtClean="0"/>
              <a:t>, </a:t>
            </a:r>
            <a:br>
              <a:rPr lang="en-GB" noProof="0" dirty="0" smtClean="0"/>
            </a:br>
            <a:r>
              <a:rPr lang="en-GB" noProof="0" dirty="0" smtClean="0"/>
              <a:t>while </a:t>
            </a:r>
            <a:r>
              <a:rPr lang="en-GB" b="1" noProof="0" dirty="0" smtClean="0">
                <a:solidFill>
                  <a:schemeClr val="accent5"/>
                </a:solidFill>
              </a:rPr>
              <a:t>Greater Accra (53%) </a:t>
            </a:r>
            <a:r>
              <a:rPr lang="en-GB" noProof="0" dirty="0" smtClean="0"/>
              <a:t>has the largest proportion </a:t>
            </a:r>
            <a:br>
              <a:rPr lang="en-GB" noProof="0" dirty="0" smtClean="0"/>
            </a:br>
            <a:r>
              <a:rPr lang="en-GB" noProof="0" dirty="0" smtClean="0"/>
              <a:t>of households in the </a:t>
            </a:r>
            <a:r>
              <a:rPr lang="en-GB" b="1" noProof="0" dirty="0" smtClean="0">
                <a:solidFill>
                  <a:schemeClr val="accent5"/>
                </a:solidFill>
              </a:rPr>
              <a:t>wealthiest quintile</a:t>
            </a:r>
            <a:r>
              <a:rPr lang="en-GB" noProof="0" dirty="0" smtClean="0"/>
              <a:t>.</a:t>
            </a:r>
            <a:endParaRPr lang="en-GB" noProof="0" dirty="0"/>
          </a:p>
        </p:txBody>
      </p:sp>
      <p:graphicFrame>
        <p:nvGraphicFramePr>
          <p:cNvPr id="6" name="Table 5"/>
          <p:cNvGraphicFramePr>
            <a:graphicFrameLocks noGrp="1"/>
          </p:cNvGraphicFramePr>
          <p:nvPr>
            <p:extLst>
              <p:ext uri="{D42A27DB-BD31-4B8C-83A1-F6EECF244321}">
                <p14:modId xmlns:p14="http://schemas.microsoft.com/office/powerpoint/2010/main" val="3687386124"/>
              </p:ext>
            </p:extLst>
          </p:nvPr>
        </p:nvGraphicFramePr>
        <p:xfrm>
          <a:off x="461640" y="1397000"/>
          <a:ext cx="8256234" cy="2012406"/>
        </p:xfrm>
        <a:graphic>
          <a:graphicData uri="http://schemas.openxmlformats.org/drawingml/2006/table">
            <a:tbl>
              <a:tblPr firstRow="1" bandRow="1">
                <a:tableStyleId>{2D5ABB26-0587-4C30-8999-92F81FD0307C}</a:tableStyleId>
              </a:tblPr>
              <a:tblGrid>
                <a:gridCol w="1376039"/>
                <a:gridCol w="1376039"/>
                <a:gridCol w="1376039"/>
                <a:gridCol w="1376039"/>
                <a:gridCol w="1376039"/>
                <a:gridCol w="1376039"/>
              </a:tblGrid>
              <a:tr h="670802">
                <a:tc>
                  <a:txBody>
                    <a:bodyPr/>
                    <a:lstStyle/>
                    <a:p>
                      <a:endParaRPr lang="en-US" dirty="0"/>
                    </a:p>
                  </a:txBody>
                  <a:tcPr/>
                </a:tc>
                <a:tc>
                  <a:txBody>
                    <a:bodyPr/>
                    <a:lstStyle/>
                    <a:p>
                      <a:pPr algn="ctr"/>
                      <a:r>
                        <a:rPr lang="en-US" sz="2400" b="1" dirty="0" smtClean="0"/>
                        <a:t>Lowest</a:t>
                      </a:r>
                      <a:endParaRPr lang="en-US" sz="2400" b="1" dirty="0"/>
                    </a:p>
                  </a:txBody>
                  <a:tcPr/>
                </a:tc>
                <a:tc>
                  <a:txBody>
                    <a:bodyPr/>
                    <a:lstStyle/>
                    <a:p>
                      <a:pPr algn="ctr"/>
                      <a:r>
                        <a:rPr lang="en-US" sz="2400" b="1" dirty="0" smtClean="0"/>
                        <a:t>2</a:t>
                      </a:r>
                      <a:r>
                        <a:rPr lang="en-US" sz="2400" b="1" baseline="30000" dirty="0" smtClean="0"/>
                        <a:t>nd</a:t>
                      </a:r>
                      <a:r>
                        <a:rPr lang="en-US" sz="2400" b="1" dirty="0" smtClean="0"/>
                        <a:t> </a:t>
                      </a:r>
                      <a:endParaRPr lang="en-US" sz="2400" b="1" dirty="0"/>
                    </a:p>
                  </a:txBody>
                  <a:tcPr/>
                </a:tc>
                <a:tc>
                  <a:txBody>
                    <a:bodyPr/>
                    <a:lstStyle/>
                    <a:p>
                      <a:pPr algn="ctr"/>
                      <a:r>
                        <a:rPr lang="en-US" sz="2400" b="1" dirty="0" smtClean="0"/>
                        <a:t>Middle</a:t>
                      </a:r>
                      <a:endParaRPr lang="en-US" sz="2400" b="1" dirty="0"/>
                    </a:p>
                  </a:txBody>
                  <a:tcPr/>
                </a:tc>
                <a:tc>
                  <a:txBody>
                    <a:bodyPr/>
                    <a:lstStyle/>
                    <a:p>
                      <a:pPr algn="ctr"/>
                      <a:r>
                        <a:rPr lang="en-US" sz="2400" b="1" dirty="0" smtClean="0"/>
                        <a:t>4</a:t>
                      </a:r>
                      <a:r>
                        <a:rPr lang="en-US" sz="2400" b="1" baseline="30000" dirty="0" smtClean="0"/>
                        <a:t>th</a:t>
                      </a:r>
                      <a:r>
                        <a:rPr lang="en-US" sz="2400" b="1" dirty="0" smtClean="0"/>
                        <a:t> </a:t>
                      </a:r>
                      <a:endParaRPr lang="en-US" sz="2400" b="1" dirty="0"/>
                    </a:p>
                  </a:txBody>
                  <a:tcPr/>
                </a:tc>
                <a:tc>
                  <a:txBody>
                    <a:bodyPr/>
                    <a:lstStyle/>
                    <a:p>
                      <a:pPr algn="ctr"/>
                      <a:r>
                        <a:rPr lang="en-US" sz="2400" b="1" dirty="0" smtClean="0"/>
                        <a:t>Highest</a:t>
                      </a:r>
                      <a:endParaRPr lang="en-US" sz="2400" b="1" dirty="0"/>
                    </a:p>
                  </a:txBody>
                  <a:tcPr/>
                </a:tc>
              </a:tr>
              <a:tr h="670802">
                <a:tc>
                  <a:txBody>
                    <a:bodyPr/>
                    <a:lstStyle/>
                    <a:p>
                      <a:r>
                        <a:rPr lang="en-US" sz="2400" b="1" dirty="0" smtClean="0">
                          <a:solidFill>
                            <a:schemeClr val="accent1"/>
                          </a:solidFill>
                        </a:rPr>
                        <a:t>Urban</a:t>
                      </a:r>
                      <a:endParaRPr lang="en-US" sz="2400" b="1" dirty="0">
                        <a:solidFill>
                          <a:schemeClr val="accent1"/>
                        </a:solidFill>
                      </a:endParaRPr>
                    </a:p>
                  </a:txBody>
                  <a:tcPr/>
                </a:tc>
                <a:tc>
                  <a:txBody>
                    <a:bodyPr/>
                    <a:lstStyle/>
                    <a:p>
                      <a:pPr algn="ctr"/>
                      <a:r>
                        <a:rPr lang="en-US" sz="2400" b="1" dirty="0" smtClean="0">
                          <a:solidFill>
                            <a:schemeClr val="accent1"/>
                          </a:solidFill>
                        </a:rPr>
                        <a:t>3%</a:t>
                      </a:r>
                      <a:endParaRPr lang="en-US" sz="2400" b="1" dirty="0">
                        <a:solidFill>
                          <a:schemeClr val="accent1"/>
                        </a:solidFill>
                      </a:endParaRPr>
                    </a:p>
                  </a:txBody>
                  <a:tcPr/>
                </a:tc>
                <a:tc>
                  <a:txBody>
                    <a:bodyPr/>
                    <a:lstStyle/>
                    <a:p>
                      <a:pPr algn="ctr"/>
                      <a:r>
                        <a:rPr lang="en-US" sz="2400" b="1" dirty="0" smtClean="0">
                          <a:solidFill>
                            <a:schemeClr val="accent1"/>
                          </a:solidFill>
                        </a:rPr>
                        <a:t>12%</a:t>
                      </a:r>
                      <a:endParaRPr lang="en-US" sz="2400" b="1" dirty="0">
                        <a:solidFill>
                          <a:schemeClr val="accent1"/>
                        </a:solidFill>
                      </a:endParaRPr>
                    </a:p>
                  </a:txBody>
                  <a:tcPr/>
                </a:tc>
                <a:tc>
                  <a:txBody>
                    <a:bodyPr/>
                    <a:lstStyle/>
                    <a:p>
                      <a:pPr algn="ctr"/>
                      <a:r>
                        <a:rPr lang="en-US" sz="2400" b="1" dirty="0" smtClean="0">
                          <a:solidFill>
                            <a:schemeClr val="accent1"/>
                          </a:solidFill>
                        </a:rPr>
                        <a:t>21%</a:t>
                      </a:r>
                      <a:endParaRPr lang="en-US" sz="2400" b="1" dirty="0">
                        <a:solidFill>
                          <a:schemeClr val="accent1"/>
                        </a:solidFill>
                      </a:endParaRPr>
                    </a:p>
                  </a:txBody>
                  <a:tcPr/>
                </a:tc>
                <a:tc>
                  <a:txBody>
                    <a:bodyPr/>
                    <a:lstStyle/>
                    <a:p>
                      <a:pPr algn="ctr"/>
                      <a:r>
                        <a:rPr lang="en-US" sz="2400" b="1" dirty="0" smtClean="0">
                          <a:solidFill>
                            <a:schemeClr val="accent1"/>
                          </a:solidFill>
                        </a:rPr>
                        <a:t>30%</a:t>
                      </a:r>
                      <a:endParaRPr lang="en-US" sz="2400" b="1" dirty="0">
                        <a:solidFill>
                          <a:schemeClr val="accent1"/>
                        </a:solidFill>
                      </a:endParaRPr>
                    </a:p>
                  </a:txBody>
                  <a:tcPr/>
                </a:tc>
                <a:tc>
                  <a:txBody>
                    <a:bodyPr/>
                    <a:lstStyle/>
                    <a:p>
                      <a:pPr algn="ctr"/>
                      <a:r>
                        <a:rPr lang="en-US" sz="2400" b="1" dirty="0" smtClean="0">
                          <a:solidFill>
                            <a:schemeClr val="accent1"/>
                          </a:solidFill>
                        </a:rPr>
                        <a:t>35%</a:t>
                      </a:r>
                      <a:endParaRPr lang="en-US" sz="2400" b="1" dirty="0">
                        <a:solidFill>
                          <a:schemeClr val="accent1"/>
                        </a:solidFill>
                      </a:endParaRPr>
                    </a:p>
                  </a:txBody>
                  <a:tcPr/>
                </a:tc>
              </a:tr>
              <a:tr h="670802">
                <a:tc>
                  <a:txBody>
                    <a:bodyPr/>
                    <a:lstStyle/>
                    <a:p>
                      <a:r>
                        <a:rPr lang="en-US" sz="2400" b="1" dirty="0" smtClean="0">
                          <a:solidFill>
                            <a:schemeClr val="accent2"/>
                          </a:solidFill>
                        </a:rPr>
                        <a:t>Rural</a:t>
                      </a:r>
                      <a:endParaRPr lang="en-US" sz="2400" b="1" dirty="0">
                        <a:solidFill>
                          <a:schemeClr val="accent2"/>
                        </a:solidFill>
                      </a:endParaRPr>
                    </a:p>
                  </a:txBody>
                  <a:tcPr/>
                </a:tc>
                <a:tc>
                  <a:txBody>
                    <a:bodyPr/>
                    <a:lstStyle/>
                    <a:p>
                      <a:pPr algn="ctr"/>
                      <a:r>
                        <a:rPr lang="en-US" sz="2400" b="1" dirty="0" smtClean="0">
                          <a:solidFill>
                            <a:schemeClr val="accent2"/>
                          </a:solidFill>
                        </a:rPr>
                        <a:t>38%</a:t>
                      </a:r>
                      <a:endParaRPr lang="en-US" sz="2400" b="1" dirty="0">
                        <a:solidFill>
                          <a:schemeClr val="accent2"/>
                        </a:solidFill>
                      </a:endParaRPr>
                    </a:p>
                  </a:txBody>
                  <a:tcPr/>
                </a:tc>
                <a:tc>
                  <a:txBody>
                    <a:bodyPr/>
                    <a:lstStyle/>
                    <a:p>
                      <a:pPr algn="ctr"/>
                      <a:r>
                        <a:rPr lang="en-US" sz="2400" b="1" dirty="0" smtClean="0">
                          <a:solidFill>
                            <a:schemeClr val="accent2"/>
                          </a:solidFill>
                        </a:rPr>
                        <a:t>29%</a:t>
                      </a:r>
                      <a:endParaRPr lang="en-US" sz="2400" b="1" dirty="0">
                        <a:solidFill>
                          <a:schemeClr val="accent2"/>
                        </a:solidFill>
                      </a:endParaRPr>
                    </a:p>
                  </a:txBody>
                  <a:tcPr/>
                </a:tc>
                <a:tc>
                  <a:txBody>
                    <a:bodyPr/>
                    <a:lstStyle/>
                    <a:p>
                      <a:pPr algn="ctr"/>
                      <a:r>
                        <a:rPr lang="en-US" sz="2400" b="1" dirty="0" smtClean="0">
                          <a:solidFill>
                            <a:schemeClr val="accent2"/>
                          </a:solidFill>
                        </a:rPr>
                        <a:t>19%</a:t>
                      </a:r>
                      <a:endParaRPr lang="en-US" sz="2400" b="1" dirty="0">
                        <a:solidFill>
                          <a:schemeClr val="accent2"/>
                        </a:solidFill>
                      </a:endParaRPr>
                    </a:p>
                  </a:txBody>
                  <a:tcPr/>
                </a:tc>
                <a:tc>
                  <a:txBody>
                    <a:bodyPr/>
                    <a:lstStyle/>
                    <a:p>
                      <a:pPr algn="ctr"/>
                      <a:r>
                        <a:rPr lang="en-US" sz="2400" b="1" dirty="0" smtClean="0">
                          <a:solidFill>
                            <a:schemeClr val="accent2"/>
                          </a:solidFill>
                        </a:rPr>
                        <a:t>10%</a:t>
                      </a:r>
                      <a:endParaRPr lang="en-US" sz="2400" b="1" dirty="0">
                        <a:solidFill>
                          <a:schemeClr val="accent2"/>
                        </a:solidFill>
                      </a:endParaRPr>
                    </a:p>
                  </a:txBody>
                  <a:tcPr/>
                </a:tc>
                <a:tc>
                  <a:txBody>
                    <a:bodyPr/>
                    <a:lstStyle/>
                    <a:p>
                      <a:pPr algn="ctr"/>
                      <a:r>
                        <a:rPr lang="en-US" sz="2400" b="1" dirty="0" smtClean="0">
                          <a:solidFill>
                            <a:schemeClr val="accent2"/>
                          </a:solidFill>
                        </a:rPr>
                        <a:t>5%</a:t>
                      </a:r>
                      <a:endParaRPr lang="en-US" sz="2400" b="1" dirty="0">
                        <a:solidFill>
                          <a:schemeClr val="accent2"/>
                        </a:solidFill>
                      </a:endParaRPr>
                    </a:p>
                  </a:txBody>
                  <a:tcPr/>
                </a:tc>
              </a:tr>
            </a:tbl>
          </a:graphicData>
        </a:graphic>
      </p:graphicFrame>
    </p:spTree>
    <p:extLst>
      <p:ext uri="{BB962C8B-B14F-4D97-AF65-F5344CB8AC3E}">
        <p14:creationId xmlns:p14="http://schemas.microsoft.com/office/powerpoint/2010/main" val="1135733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252294"/>
            <a:ext cx="4418729" cy="4579338"/>
          </a:xfrm>
        </p:spPr>
        <p:txBody>
          <a:bodyPr>
            <a:normAutofit lnSpcReduction="10000"/>
          </a:bodyPr>
          <a:lstStyle/>
          <a:p>
            <a:r>
              <a:rPr lang="en-GB" noProof="0" dirty="0" smtClean="0"/>
              <a:t>Household Characteristics</a:t>
            </a:r>
          </a:p>
          <a:p>
            <a:pPr lvl="1"/>
            <a:r>
              <a:rPr lang="en-GB" noProof="0" dirty="0" smtClean="0"/>
              <a:t>Water and sanitation</a:t>
            </a:r>
          </a:p>
          <a:p>
            <a:pPr lvl="1"/>
            <a:r>
              <a:rPr lang="en-GB" noProof="0" dirty="0" smtClean="0"/>
              <a:t>Electricity</a:t>
            </a:r>
          </a:p>
          <a:p>
            <a:pPr lvl="1"/>
            <a:r>
              <a:rPr lang="en-GB" noProof="0" dirty="0" smtClean="0"/>
              <a:t>Ownership of goods</a:t>
            </a:r>
          </a:p>
          <a:p>
            <a:pPr lvl="1"/>
            <a:r>
              <a:rPr lang="en-GB" noProof="0" dirty="0" smtClean="0"/>
              <a:t>Wealth</a:t>
            </a:r>
          </a:p>
          <a:p>
            <a:r>
              <a:rPr lang="en-GB" b="1" noProof="0" dirty="0" smtClean="0">
                <a:solidFill>
                  <a:schemeClr val="accent5"/>
                </a:solidFill>
              </a:rPr>
              <a:t>Respondent Characteristics</a:t>
            </a:r>
          </a:p>
          <a:p>
            <a:pPr lvl="1"/>
            <a:r>
              <a:rPr lang="en-GB" b="1" noProof="0" dirty="0" smtClean="0">
                <a:solidFill>
                  <a:schemeClr val="accent5"/>
                </a:solidFill>
              </a:rPr>
              <a:t>Education</a:t>
            </a:r>
          </a:p>
          <a:p>
            <a:pPr lvl="1"/>
            <a:r>
              <a:rPr lang="en-GB" b="1" noProof="0" dirty="0" smtClean="0">
                <a:solidFill>
                  <a:schemeClr val="accent5"/>
                </a:solidFill>
              </a:rPr>
              <a:t>Mass media</a:t>
            </a:r>
          </a:p>
          <a:p>
            <a:pPr lvl="1"/>
            <a:r>
              <a:rPr lang="en-GB" b="1" noProof="0" dirty="0" smtClean="0">
                <a:solidFill>
                  <a:schemeClr val="accent5"/>
                </a:solidFill>
              </a:rPr>
              <a:t>Employment and occupation</a:t>
            </a:r>
          </a:p>
          <a:p>
            <a:pPr lvl="1"/>
            <a:r>
              <a:rPr lang="en-GB" b="1" noProof="0" dirty="0" smtClean="0">
                <a:solidFill>
                  <a:schemeClr val="accent5"/>
                </a:solidFill>
              </a:rPr>
              <a:t>Adult health issues</a:t>
            </a:r>
          </a:p>
          <a:p>
            <a:pPr lvl="1"/>
            <a:r>
              <a:rPr lang="en-GB" b="1" dirty="0" smtClean="0">
                <a:solidFill>
                  <a:schemeClr val="accent5"/>
                </a:solidFill>
              </a:rPr>
              <a:t>Disability</a:t>
            </a:r>
            <a:endParaRPr lang="en-GB" b="1" noProof="0" dirty="0">
              <a:solidFill>
                <a:schemeClr val="accent5"/>
              </a:solidFill>
            </a:endParaRPr>
          </a:p>
        </p:txBody>
      </p:sp>
    </p:spTree>
    <p:extLst>
      <p:ext uri="{BB962C8B-B14F-4D97-AF65-F5344CB8AC3E}">
        <p14:creationId xmlns:p14="http://schemas.microsoft.com/office/powerpoint/2010/main" val="3025627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smtClean="0"/>
              <a:t>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1684783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smtClean="0"/>
              <a:t>Percent distribution of women age 15-49</a:t>
            </a:r>
            <a:endParaRPr lang="en-US" i="1" dirty="0"/>
          </a:p>
        </p:txBody>
      </p:sp>
    </p:spTree>
    <p:extLst>
      <p:ext uri="{BB962C8B-B14F-4D97-AF65-F5344CB8AC3E}">
        <p14:creationId xmlns:p14="http://schemas.microsoft.com/office/powerpoint/2010/main" val="30225799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Literacy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7443618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t>Percent of women age 15-49 who are literate</a:t>
            </a:r>
            <a:endParaRPr lang="en-US" i="1" dirty="0"/>
          </a:p>
        </p:txBody>
      </p:sp>
    </p:spTree>
    <p:extLst>
      <p:ext uri="{BB962C8B-B14F-4D97-AF65-F5344CB8AC3E}">
        <p14:creationId xmlns:p14="http://schemas.microsoft.com/office/powerpoint/2010/main" val="22976996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Exposure to Mass Media</a:t>
            </a:r>
            <a:endParaRPr lang="en-US"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73557664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t>Percent of women age 15-49 with access to media at least once a week</a:t>
            </a:r>
            <a:endParaRPr lang="en-US" i="1" dirty="0"/>
          </a:p>
        </p:txBody>
      </p:sp>
    </p:spTree>
    <p:extLst>
      <p:ext uri="{BB962C8B-B14F-4D97-AF65-F5344CB8AC3E}">
        <p14:creationId xmlns:p14="http://schemas.microsoft.com/office/powerpoint/2010/main" val="244773383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Ownership and Use of Bank Accounts </a:t>
            </a:r>
            <a:br>
              <a:rPr lang="en-GB" dirty="0" smtClean="0"/>
            </a:br>
            <a:r>
              <a:rPr lang="en-GB" dirty="0" smtClean="0"/>
              <a:t>and Mobile Phones</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36229987"/>
              </p:ext>
            </p:extLst>
          </p:nvPr>
        </p:nvGraphicFramePr>
        <p:xfrm>
          <a:off x="0" y="1244600"/>
          <a:ext cx="9056914" cy="56134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68594" y="1606550"/>
            <a:ext cx="3696929" cy="646331"/>
          </a:xfrm>
          <a:prstGeom prst="rect">
            <a:avLst/>
          </a:prstGeom>
          <a:noFill/>
        </p:spPr>
        <p:txBody>
          <a:bodyPr wrap="square" rtlCol="0">
            <a:spAutoFit/>
          </a:bodyPr>
          <a:lstStyle/>
          <a:p>
            <a:pPr algn="ctr"/>
            <a:r>
              <a:rPr lang="en-GB" i="1" dirty="0" smtClean="0"/>
              <a:t>Percent of women</a:t>
            </a:r>
            <a:br>
              <a:rPr lang="en-GB" i="1" dirty="0" smtClean="0"/>
            </a:br>
            <a:r>
              <a:rPr lang="en-GB" i="1" dirty="0" smtClean="0"/>
              <a:t>age 15-49 who:</a:t>
            </a:r>
            <a:endParaRPr lang="en-GB" i="1" dirty="0"/>
          </a:p>
        </p:txBody>
      </p:sp>
      <p:sp>
        <p:nvSpPr>
          <p:cNvPr id="9" name="TextBox 8"/>
          <p:cNvSpPr txBox="1"/>
          <p:nvPr/>
        </p:nvSpPr>
        <p:spPr>
          <a:xfrm>
            <a:off x="5976257" y="1339765"/>
            <a:ext cx="3167742" cy="923330"/>
          </a:xfrm>
          <a:prstGeom prst="rect">
            <a:avLst/>
          </a:prstGeom>
          <a:noFill/>
        </p:spPr>
        <p:txBody>
          <a:bodyPr wrap="square" rtlCol="0">
            <a:spAutoFit/>
          </a:bodyPr>
          <a:lstStyle/>
          <a:p>
            <a:pPr algn="ctr"/>
            <a:r>
              <a:rPr lang="en-GB" i="1" dirty="0" smtClean="0"/>
              <a:t>Among women age 15-49 </a:t>
            </a:r>
            <a:br>
              <a:rPr lang="en-GB" i="1" dirty="0" smtClean="0"/>
            </a:br>
            <a:r>
              <a:rPr lang="en-GB" i="1" dirty="0" smtClean="0"/>
              <a:t>who own a mobile phone, percent who:</a:t>
            </a:r>
            <a:endParaRPr lang="en-GB" i="1" dirty="0"/>
          </a:p>
        </p:txBody>
      </p:sp>
      <p:cxnSp>
        <p:nvCxnSpPr>
          <p:cNvPr id="11" name="Straight Connector 10"/>
          <p:cNvCxnSpPr/>
          <p:nvPr/>
        </p:nvCxnSpPr>
        <p:spPr>
          <a:xfrm>
            <a:off x="668594" y="2252881"/>
            <a:ext cx="3696929"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976257" y="2222560"/>
            <a:ext cx="30806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725237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Internet Usage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247294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7755" y="1075963"/>
            <a:ext cx="9144000" cy="369332"/>
          </a:xfrm>
          <a:prstGeom prst="rect">
            <a:avLst/>
          </a:prstGeom>
          <a:noFill/>
        </p:spPr>
        <p:txBody>
          <a:bodyPr wrap="square" rtlCol="0">
            <a:spAutoFit/>
          </a:bodyPr>
          <a:lstStyle/>
          <a:p>
            <a:pPr algn="ctr"/>
            <a:r>
              <a:rPr lang="en-US" i="1" dirty="0" smtClean="0"/>
              <a:t>Percent of women age 15-49 who have used the Internet in the last year</a:t>
            </a:r>
            <a:endParaRPr lang="en-US" i="1" dirty="0"/>
          </a:p>
        </p:txBody>
      </p:sp>
    </p:spTree>
    <p:extLst>
      <p:ext uri="{BB962C8B-B14F-4D97-AF65-F5344CB8AC3E}">
        <p14:creationId xmlns:p14="http://schemas.microsoft.com/office/powerpoint/2010/main" val="17093065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Objective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The main objective of the 2017 GMHS is to provide current estimates of fertility levels, marriage, sexual activity, family planning, childhood and maternal mortality, abortion, and maternal health care.</a:t>
            </a:r>
          </a:p>
          <a:p>
            <a:pPr>
              <a:spcBef>
                <a:spcPts val="0"/>
              </a:spcBef>
              <a:spcAft>
                <a:spcPts val="1800"/>
              </a:spcAft>
            </a:pPr>
            <a:r>
              <a:rPr lang="en-GB" sz="3200" noProof="0" dirty="0" smtClean="0"/>
              <a:t>This information is essential for programme managers and policymakers to evaluate and design programmes and strategies for improving the maternal health situation of Ghana.</a:t>
            </a:r>
            <a:endParaRPr lang="en-GB" sz="3200" noProof="0" dirty="0"/>
          </a:p>
        </p:txBody>
      </p:sp>
    </p:spTree>
    <p:extLst>
      <p:ext uri="{BB962C8B-B14F-4D97-AF65-F5344CB8AC3E}">
        <p14:creationId xmlns:p14="http://schemas.microsoft.com/office/powerpoint/2010/main" val="3641726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109957" y="1206251"/>
            <a:ext cx="1359622" cy="762191"/>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7 h 532"/>
              <a:gd name="T18" fmla="*/ 947 w 949"/>
              <a:gd name="T19" fmla="*/ 100 h 532"/>
              <a:gd name="T20" fmla="*/ 921 w 949"/>
              <a:gd name="T21" fmla="*/ 166 h 532"/>
              <a:gd name="T22" fmla="*/ 892 w 949"/>
              <a:gd name="T23" fmla="*/ 227 h 532"/>
              <a:gd name="T24" fmla="*/ 865 w 949"/>
              <a:gd name="T25" fmla="*/ 276 h 532"/>
              <a:gd name="T26" fmla="*/ 836 w 949"/>
              <a:gd name="T27" fmla="*/ 290 h 532"/>
              <a:gd name="T28" fmla="*/ 805 w 949"/>
              <a:gd name="T29" fmla="*/ 301 h 532"/>
              <a:gd name="T30" fmla="*/ 769 w 949"/>
              <a:gd name="T31" fmla="*/ 314 h 532"/>
              <a:gd name="T32" fmla="*/ 739 w 949"/>
              <a:gd name="T33" fmla="*/ 322 h 532"/>
              <a:gd name="T34" fmla="*/ 709 w 949"/>
              <a:gd name="T35" fmla="*/ 322 h 532"/>
              <a:gd name="T36" fmla="*/ 674 w 949"/>
              <a:gd name="T37" fmla="*/ 333 h 532"/>
              <a:gd name="T38" fmla="*/ 642 w 949"/>
              <a:gd name="T39" fmla="*/ 323 h 532"/>
              <a:gd name="T40" fmla="*/ 628 w 949"/>
              <a:gd name="T41" fmla="*/ 346 h 532"/>
              <a:gd name="T42" fmla="*/ 603 w 949"/>
              <a:gd name="T43" fmla="*/ 352 h 532"/>
              <a:gd name="T44" fmla="*/ 573 w 949"/>
              <a:gd name="T45" fmla="*/ 365 h 532"/>
              <a:gd name="T46" fmla="*/ 540 w 949"/>
              <a:gd name="T47" fmla="*/ 367 h 532"/>
              <a:gd name="T48" fmla="*/ 515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4 w 949"/>
              <a:gd name="T93" fmla="*/ 422 h 532"/>
              <a:gd name="T94" fmla="*/ 97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5 w 949"/>
              <a:gd name="T109" fmla="*/ 236 h 532"/>
              <a:gd name="T110" fmla="*/ 46 w 949"/>
              <a:gd name="T111" fmla="*/ 222 h 532"/>
              <a:gd name="T112" fmla="*/ 47 w 949"/>
              <a:gd name="T113" fmla="*/ 198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09" y="108"/>
                </a:lnTo>
                <a:lnTo>
                  <a:pt x="406" y="116"/>
                </a:lnTo>
                <a:lnTo>
                  <a:pt x="417" y="116"/>
                </a:lnTo>
                <a:lnTo>
                  <a:pt x="424" y="99"/>
                </a:lnTo>
                <a:lnTo>
                  <a:pt x="425" y="99"/>
                </a:lnTo>
                <a:lnTo>
                  <a:pt x="441" y="99"/>
                </a:lnTo>
                <a:lnTo>
                  <a:pt x="442" y="98"/>
                </a:lnTo>
                <a:lnTo>
                  <a:pt x="443" y="94"/>
                </a:lnTo>
                <a:lnTo>
                  <a:pt x="454" y="92"/>
                </a:lnTo>
                <a:lnTo>
                  <a:pt x="455" y="98"/>
                </a:lnTo>
                <a:lnTo>
                  <a:pt x="455" y="99"/>
                </a:lnTo>
                <a:lnTo>
                  <a:pt x="464" y="99"/>
                </a:lnTo>
                <a:lnTo>
                  <a:pt x="475" y="99"/>
                </a:lnTo>
                <a:lnTo>
                  <a:pt x="485" y="99"/>
                </a:lnTo>
                <a:lnTo>
                  <a:pt x="496" y="99"/>
                </a:lnTo>
                <a:lnTo>
                  <a:pt x="506" y="99"/>
                </a:lnTo>
                <a:lnTo>
                  <a:pt x="517" y="99"/>
                </a:lnTo>
                <a:lnTo>
                  <a:pt x="526" y="99"/>
                </a:lnTo>
                <a:lnTo>
                  <a:pt x="526" y="103"/>
                </a:lnTo>
                <a:lnTo>
                  <a:pt x="526" y="107"/>
                </a:lnTo>
                <a:lnTo>
                  <a:pt x="529" y="108"/>
                </a:lnTo>
                <a:lnTo>
                  <a:pt x="530" y="108"/>
                </a:lnTo>
                <a:lnTo>
                  <a:pt x="532" y="107"/>
                </a:lnTo>
                <a:lnTo>
                  <a:pt x="534" y="106"/>
                </a:lnTo>
                <a:lnTo>
                  <a:pt x="538" y="106"/>
                </a:lnTo>
                <a:lnTo>
                  <a:pt x="540" y="107"/>
                </a:lnTo>
                <a:lnTo>
                  <a:pt x="543" y="108"/>
                </a:lnTo>
                <a:lnTo>
                  <a:pt x="543" y="112"/>
                </a:lnTo>
                <a:lnTo>
                  <a:pt x="542" y="115"/>
                </a:lnTo>
                <a:lnTo>
                  <a:pt x="539" y="116"/>
                </a:lnTo>
                <a:lnTo>
                  <a:pt x="535" y="117"/>
                </a:lnTo>
                <a:lnTo>
                  <a:pt x="534" y="120"/>
                </a:lnTo>
                <a:lnTo>
                  <a:pt x="532" y="123"/>
                </a:lnTo>
                <a:lnTo>
                  <a:pt x="534" y="124"/>
                </a:lnTo>
                <a:lnTo>
                  <a:pt x="535" y="124"/>
                </a:lnTo>
                <a:lnTo>
                  <a:pt x="539" y="125"/>
                </a:lnTo>
                <a:lnTo>
                  <a:pt x="542" y="126"/>
                </a:lnTo>
                <a:lnTo>
                  <a:pt x="544" y="128"/>
                </a:lnTo>
                <a:lnTo>
                  <a:pt x="544" y="129"/>
                </a:lnTo>
                <a:lnTo>
                  <a:pt x="546" y="130"/>
                </a:lnTo>
                <a:lnTo>
                  <a:pt x="547" y="132"/>
                </a:lnTo>
                <a:lnTo>
                  <a:pt x="547" y="133"/>
                </a:lnTo>
                <a:lnTo>
                  <a:pt x="548" y="136"/>
                </a:lnTo>
                <a:lnTo>
                  <a:pt x="550" y="138"/>
                </a:lnTo>
                <a:lnTo>
                  <a:pt x="550" y="140"/>
                </a:lnTo>
                <a:lnTo>
                  <a:pt x="552" y="140"/>
                </a:lnTo>
                <a:lnTo>
                  <a:pt x="553"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6"/>
                </a:lnTo>
                <a:lnTo>
                  <a:pt x="582" y="125"/>
                </a:lnTo>
                <a:lnTo>
                  <a:pt x="584" y="123"/>
                </a:lnTo>
                <a:lnTo>
                  <a:pt x="585" y="120"/>
                </a:lnTo>
                <a:lnTo>
                  <a:pt x="586" y="116"/>
                </a:lnTo>
                <a:lnTo>
                  <a:pt x="587" y="113"/>
                </a:lnTo>
                <a:lnTo>
                  <a:pt x="587" y="111"/>
                </a:lnTo>
                <a:lnTo>
                  <a:pt x="589" y="107"/>
                </a:lnTo>
                <a:lnTo>
                  <a:pt x="590" y="104"/>
                </a:lnTo>
                <a:lnTo>
                  <a:pt x="593" y="103"/>
                </a:lnTo>
                <a:lnTo>
                  <a:pt x="595" y="102"/>
                </a:lnTo>
                <a:lnTo>
                  <a:pt x="599" y="102"/>
                </a:lnTo>
                <a:lnTo>
                  <a:pt x="603" y="103"/>
                </a:lnTo>
                <a:lnTo>
                  <a:pt x="606" y="104"/>
                </a:lnTo>
                <a:lnTo>
                  <a:pt x="608" y="106"/>
                </a:lnTo>
                <a:lnTo>
                  <a:pt x="612"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6" y="90"/>
                </a:lnTo>
                <a:lnTo>
                  <a:pt x="650" y="89"/>
                </a:lnTo>
                <a:lnTo>
                  <a:pt x="652" y="87"/>
                </a:lnTo>
                <a:lnTo>
                  <a:pt x="654" y="86"/>
                </a:lnTo>
                <a:lnTo>
                  <a:pt x="658" y="85"/>
                </a:lnTo>
                <a:lnTo>
                  <a:pt x="661" y="83"/>
                </a:lnTo>
                <a:lnTo>
                  <a:pt x="662" y="81"/>
                </a:lnTo>
                <a:lnTo>
                  <a:pt x="665" y="79"/>
                </a:lnTo>
                <a:lnTo>
                  <a:pt x="667"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6" y="43"/>
                </a:lnTo>
                <a:lnTo>
                  <a:pt x="678" y="41"/>
                </a:lnTo>
                <a:lnTo>
                  <a:pt x="680" y="39"/>
                </a:lnTo>
                <a:lnTo>
                  <a:pt x="683" y="37"/>
                </a:lnTo>
                <a:lnTo>
                  <a:pt x="686" y="36"/>
                </a:lnTo>
                <a:lnTo>
                  <a:pt x="690" y="36"/>
                </a:lnTo>
                <a:lnTo>
                  <a:pt x="692" y="36"/>
                </a:lnTo>
                <a:lnTo>
                  <a:pt x="696" y="35"/>
                </a:lnTo>
                <a:lnTo>
                  <a:pt x="699" y="35"/>
                </a:lnTo>
                <a:lnTo>
                  <a:pt x="703" y="34"/>
                </a:lnTo>
                <a:lnTo>
                  <a:pt x="705" y="35"/>
                </a:lnTo>
                <a:lnTo>
                  <a:pt x="708" y="36"/>
                </a:lnTo>
                <a:lnTo>
                  <a:pt x="709" y="39"/>
                </a:lnTo>
                <a:lnTo>
                  <a:pt x="711" y="41"/>
                </a:lnTo>
                <a:lnTo>
                  <a:pt x="712" y="45"/>
                </a:lnTo>
                <a:lnTo>
                  <a:pt x="713" y="48"/>
                </a:lnTo>
                <a:lnTo>
                  <a:pt x="714" y="51"/>
                </a:lnTo>
                <a:lnTo>
                  <a:pt x="716" y="53"/>
                </a:lnTo>
                <a:lnTo>
                  <a:pt x="717" y="56"/>
                </a:lnTo>
                <a:lnTo>
                  <a:pt x="720" y="57"/>
                </a:lnTo>
                <a:lnTo>
                  <a:pt x="722" y="56"/>
                </a:lnTo>
                <a:lnTo>
                  <a:pt x="724" y="53"/>
                </a:lnTo>
                <a:lnTo>
                  <a:pt x="725" y="51"/>
                </a:lnTo>
                <a:lnTo>
                  <a:pt x="728" y="49"/>
                </a:lnTo>
                <a:lnTo>
                  <a:pt x="730" y="48"/>
                </a:lnTo>
                <a:lnTo>
                  <a:pt x="733" y="47"/>
                </a:lnTo>
                <a:lnTo>
                  <a:pt x="734" y="44"/>
                </a:lnTo>
                <a:lnTo>
                  <a:pt x="735" y="41"/>
                </a:lnTo>
                <a:lnTo>
                  <a:pt x="738" y="39"/>
                </a:lnTo>
                <a:lnTo>
                  <a:pt x="741" y="37"/>
                </a:lnTo>
                <a:lnTo>
                  <a:pt x="743" y="36"/>
                </a:lnTo>
                <a:lnTo>
                  <a:pt x="745" y="34"/>
                </a:lnTo>
                <a:lnTo>
                  <a:pt x="748" y="34"/>
                </a:lnTo>
                <a:lnTo>
                  <a:pt x="752" y="32"/>
                </a:lnTo>
                <a:lnTo>
                  <a:pt x="754" y="31"/>
                </a:lnTo>
                <a:lnTo>
                  <a:pt x="756" y="28"/>
                </a:lnTo>
                <a:lnTo>
                  <a:pt x="760"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1" y="23"/>
                </a:lnTo>
                <a:lnTo>
                  <a:pt x="843" y="27"/>
                </a:lnTo>
                <a:lnTo>
                  <a:pt x="844" y="28"/>
                </a:lnTo>
                <a:lnTo>
                  <a:pt x="847" y="31"/>
                </a:lnTo>
                <a:lnTo>
                  <a:pt x="849" y="32"/>
                </a:lnTo>
                <a:lnTo>
                  <a:pt x="853" y="32"/>
                </a:lnTo>
                <a:lnTo>
                  <a:pt x="857" y="34"/>
                </a:lnTo>
                <a:lnTo>
                  <a:pt x="858" y="35"/>
                </a:lnTo>
                <a:lnTo>
                  <a:pt x="861" y="36"/>
                </a:lnTo>
                <a:lnTo>
                  <a:pt x="864" y="39"/>
                </a:lnTo>
                <a:lnTo>
                  <a:pt x="866" y="40"/>
                </a:lnTo>
                <a:lnTo>
                  <a:pt x="868" y="43"/>
                </a:lnTo>
                <a:lnTo>
                  <a:pt x="870" y="44"/>
                </a:lnTo>
                <a:lnTo>
                  <a:pt x="874" y="44"/>
                </a:lnTo>
                <a:lnTo>
                  <a:pt x="878" y="44"/>
                </a:lnTo>
                <a:lnTo>
                  <a:pt x="882" y="44"/>
                </a:lnTo>
                <a:lnTo>
                  <a:pt x="886" y="44"/>
                </a:lnTo>
                <a:lnTo>
                  <a:pt x="889" y="43"/>
                </a:lnTo>
                <a:lnTo>
                  <a:pt x="892" y="41"/>
                </a:lnTo>
                <a:lnTo>
                  <a:pt x="895" y="40"/>
                </a:lnTo>
                <a:lnTo>
                  <a:pt x="898" y="39"/>
                </a:lnTo>
                <a:lnTo>
                  <a:pt x="900" y="37"/>
                </a:lnTo>
                <a:lnTo>
                  <a:pt x="903" y="36"/>
                </a:lnTo>
                <a:lnTo>
                  <a:pt x="907" y="36"/>
                </a:lnTo>
                <a:lnTo>
                  <a:pt x="912" y="36"/>
                </a:lnTo>
                <a:lnTo>
                  <a:pt x="916" y="37"/>
                </a:lnTo>
                <a:lnTo>
                  <a:pt x="919" y="37"/>
                </a:lnTo>
                <a:lnTo>
                  <a:pt x="921" y="39"/>
                </a:lnTo>
                <a:lnTo>
                  <a:pt x="925" y="40"/>
                </a:lnTo>
                <a:lnTo>
                  <a:pt x="928" y="41"/>
                </a:lnTo>
                <a:lnTo>
                  <a:pt x="930" y="41"/>
                </a:lnTo>
                <a:lnTo>
                  <a:pt x="934" y="43"/>
                </a:lnTo>
                <a:lnTo>
                  <a:pt x="937" y="44"/>
                </a:lnTo>
                <a:lnTo>
                  <a:pt x="940" y="45"/>
                </a:lnTo>
                <a:lnTo>
                  <a:pt x="944" y="47"/>
                </a:lnTo>
                <a:lnTo>
                  <a:pt x="945" y="48"/>
                </a:lnTo>
                <a:lnTo>
                  <a:pt x="947" y="51"/>
                </a:lnTo>
                <a:lnTo>
                  <a:pt x="949" y="54"/>
                </a:lnTo>
                <a:lnTo>
                  <a:pt x="949" y="57"/>
                </a:lnTo>
                <a:lnTo>
                  <a:pt x="949" y="61"/>
                </a:lnTo>
                <a:lnTo>
                  <a:pt x="949" y="65"/>
                </a:lnTo>
                <a:lnTo>
                  <a:pt x="949" y="69"/>
                </a:lnTo>
                <a:lnTo>
                  <a:pt x="949" y="73"/>
                </a:lnTo>
                <a:lnTo>
                  <a:pt x="949" y="78"/>
                </a:lnTo>
                <a:lnTo>
                  <a:pt x="949" y="82"/>
                </a:lnTo>
                <a:lnTo>
                  <a:pt x="949" y="86"/>
                </a:lnTo>
                <a:lnTo>
                  <a:pt x="949" y="90"/>
                </a:lnTo>
                <a:lnTo>
                  <a:pt x="947" y="94"/>
                </a:lnTo>
                <a:lnTo>
                  <a:pt x="947" y="96"/>
                </a:lnTo>
                <a:lnTo>
                  <a:pt x="947" y="98"/>
                </a:lnTo>
                <a:lnTo>
                  <a:pt x="947" y="100"/>
                </a:lnTo>
                <a:lnTo>
                  <a:pt x="947" y="104"/>
                </a:lnTo>
                <a:lnTo>
                  <a:pt x="946" y="108"/>
                </a:lnTo>
                <a:lnTo>
                  <a:pt x="944" y="109"/>
                </a:lnTo>
                <a:lnTo>
                  <a:pt x="942" y="112"/>
                </a:lnTo>
                <a:lnTo>
                  <a:pt x="940" y="113"/>
                </a:lnTo>
                <a:lnTo>
                  <a:pt x="937" y="115"/>
                </a:lnTo>
                <a:lnTo>
                  <a:pt x="934" y="116"/>
                </a:lnTo>
                <a:lnTo>
                  <a:pt x="932" y="117"/>
                </a:lnTo>
                <a:lnTo>
                  <a:pt x="929" y="120"/>
                </a:lnTo>
                <a:lnTo>
                  <a:pt x="928" y="121"/>
                </a:lnTo>
                <a:lnTo>
                  <a:pt x="925" y="124"/>
                </a:lnTo>
                <a:lnTo>
                  <a:pt x="925" y="126"/>
                </a:lnTo>
                <a:lnTo>
                  <a:pt x="925" y="130"/>
                </a:lnTo>
                <a:lnTo>
                  <a:pt x="925" y="134"/>
                </a:lnTo>
                <a:lnTo>
                  <a:pt x="927" y="137"/>
                </a:lnTo>
                <a:lnTo>
                  <a:pt x="928" y="141"/>
                </a:lnTo>
                <a:lnTo>
                  <a:pt x="928" y="144"/>
                </a:lnTo>
                <a:lnTo>
                  <a:pt x="927" y="146"/>
                </a:lnTo>
                <a:lnTo>
                  <a:pt x="925" y="150"/>
                </a:lnTo>
                <a:lnTo>
                  <a:pt x="924" y="153"/>
                </a:lnTo>
                <a:lnTo>
                  <a:pt x="923" y="155"/>
                </a:lnTo>
                <a:lnTo>
                  <a:pt x="923" y="159"/>
                </a:lnTo>
                <a:lnTo>
                  <a:pt x="921" y="162"/>
                </a:lnTo>
                <a:lnTo>
                  <a:pt x="921" y="166"/>
                </a:lnTo>
                <a:lnTo>
                  <a:pt x="920" y="168"/>
                </a:lnTo>
                <a:lnTo>
                  <a:pt x="919" y="172"/>
                </a:lnTo>
                <a:lnTo>
                  <a:pt x="919" y="175"/>
                </a:lnTo>
                <a:lnTo>
                  <a:pt x="917" y="179"/>
                </a:lnTo>
                <a:lnTo>
                  <a:pt x="916" y="181"/>
                </a:lnTo>
                <a:lnTo>
                  <a:pt x="916" y="185"/>
                </a:lnTo>
                <a:lnTo>
                  <a:pt x="916" y="189"/>
                </a:lnTo>
                <a:lnTo>
                  <a:pt x="917" y="192"/>
                </a:lnTo>
                <a:lnTo>
                  <a:pt x="919" y="195"/>
                </a:lnTo>
                <a:lnTo>
                  <a:pt x="920" y="198"/>
                </a:lnTo>
                <a:lnTo>
                  <a:pt x="920" y="201"/>
                </a:lnTo>
                <a:lnTo>
                  <a:pt x="920" y="205"/>
                </a:lnTo>
                <a:lnTo>
                  <a:pt x="919" y="208"/>
                </a:lnTo>
                <a:lnTo>
                  <a:pt x="916" y="209"/>
                </a:lnTo>
                <a:lnTo>
                  <a:pt x="913" y="210"/>
                </a:lnTo>
                <a:lnTo>
                  <a:pt x="911" y="213"/>
                </a:lnTo>
                <a:lnTo>
                  <a:pt x="908" y="214"/>
                </a:lnTo>
                <a:lnTo>
                  <a:pt x="907" y="217"/>
                </a:lnTo>
                <a:lnTo>
                  <a:pt x="904" y="218"/>
                </a:lnTo>
                <a:lnTo>
                  <a:pt x="902" y="219"/>
                </a:lnTo>
                <a:lnTo>
                  <a:pt x="899" y="221"/>
                </a:lnTo>
                <a:lnTo>
                  <a:pt x="896" y="223"/>
                </a:lnTo>
                <a:lnTo>
                  <a:pt x="895" y="225"/>
                </a:lnTo>
                <a:lnTo>
                  <a:pt x="892" y="227"/>
                </a:lnTo>
                <a:lnTo>
                  <a:pt x="891" y="230"/>
                </a:lnTo>
                <a:lnTo>
                  <a:pt x="890" y="233"/>
                </a:lnTo>
                <a:lnTo>
                  <a:pt x="889" y="235"/>
                </a:lnTo>
                <a:lnTo>
                  <a:pt x="889" y="239"/>
                </a:lnTo>
                <a:lnTo>
                  <a:pt x="887" y="242"/>
                </a:lnTo>
                <a:lnTo>
                  <a:pt x="887" y="246"/>
                </a:lnTo>
                <a:lnTo>
                  <a:pt x="886" y="250"/>
                </a:lnTo>
                <a:lnTo>
                  <a:pt x="886" y="253"/>
                </a:lnTo>
                <a:lnTo>
                  <a:pt x="886" y="257"/>
                </a:lnTo>
                <a:lnTo>
                  <a:pt x="886" y="260"/>
                </a:lnTo>
                <a:lnTo>
                  <a:pt x="886" y="263"/>
                </a:lnTo>
                <a:lnTo>
                  <a:pt x="886" y="267"/>
                </a:lnTo>
                <a:lnTo>
                  <a:pt x="885" y="267"/>
                </a:lnTo>
                <a:lnTo>
                  <a:pt x="875" y="267"/>
                </a:lnTo>
                <a:lnTo>
                  <a:pt x="875" y="268"/>
                </a:lnTo>
                <a:lnTo>
                  <a:pt x="874" y="269"/>
                </a:lnTo>
                <a:lnTo>
                  <a:pt x="873" y="269"/>
                </a:lnTo>
                <a:lnTo>
                  <a:pt x="873" y="270"/>
                </a:lnTo>
                <a:lnTo>
                  <a:pt x="872" y="270"/>
                </a:lnTo>
                <a:lnTo>
                  <a:pt x="870" y="272"/>
                </a:lnTo>
                <a:lnTo>
                  <a:pt x="869" y="273"/>
                </a:lnTo>
                <a:lnTo>
                  <a:pt x="866" y="273"/>
                </a:lnTo>
                <a:lnTo>
                  <a:pt x="866" y="274"/>
                </a:lnTo>
                <a:lnTo>
                  <a:pt x="865" y="276"/>
                </a:lnTo>
                <a:lnTo>
                  <a:pt x="864" y="276"/>
                </a:lnTo>
                <a:lnTo>
                  <a:pt x="862" y="277"/>
                </a:lnTo>
                <a:lnTo>
                  <a:pt x="862" y="280"/>
                </a:lnTo>
                <a:lnTo>
                  <a:pt x="861" y="280"/>
                </a:lnTo>
                <a:lnTo>
                  <a:pt x="860" y="281"/>
                </a:lnTo>
                <a:lnTo>
                  <a:pt x="858" y="281"/>
                </a:lnTo>
                <a:lnTo>
                  <a:pt x="857" y="282"/>
                </a:lnTo>
                <a:lnTo>
                  <a:pt x="856" y="284"/>
                </a:lnTo>
                <a:lnTo>
                  <a:pt x="855" y="285"/>
                </a:lnTo>
                <a:lnTo>
                  <a:pt x="853" y="285"/>
                </a:lnTo>
                <a:lnTo>
                  <a:pt x="852" y="285"/>
                </a:lnTo>
                <a:lnTo>
                  <a:pt x="851" y="285"/>
                </a:lnTo>
                <a:lnTo>
                  <a:pt x="849" y="286"/>
                </a:lnTo>
                <a:lnTo>
                  <a:pt x="848" y="286"/>
                </a:lnTo>
                <a:lnTo>
                  <a:pt x="847" y="286"/>
                </a:lnTo>
                <a:lnTo>
                  <a:pt x="845" y="286"/>
                </a:lnTo>
                <a:lnTo>
                  <a:pt x="844" y="287"/>
                </a:lnTo>
                <a:lnTo>
                  <a:pt x="844" y="289"/>
                </a:lnTo>
                <a:lnTo>
                  <a:pt x="843" y="289"/>
                </a:lnTo>
                <a:lnTo>
                  <a:pt x="841" y="290"/>
                </a:lnTo>
                <a:lnTo>
                  <a:pt x="840" y="291"/>
                </a:lnTo>
                <a:lnTo>
                  <a:pt x="838" y="291"/>
                </a:lnTo>
                <a:lnTo>
                  <a:pt x="836" y="291"/>
                </a:lnTo>
                <a:lnTo>
                  <a:pt x="836" y="290"/>
                </a:lnTo>
                <a:lnTo>
                  <a:pt x="838" y="289"/>
                </a:lnTo>
                <a:lnTo>
                  <a:pt x="836" y="289"/>
                </a:lnTo>
                <a:lnTo>
                  <a:pt x="835" y="290"/>
                </a:lnTo>
                <a:lnTo>
                  <a:pt x="834" y="290"/>
                </a:lnTo>
                <a:lnTo>
                  <a:pt x="831" y="293"/>
                </a:lnTo>
                <a:lnTo>
                  <a:pt x="830" y="293"/>
                </a:lnTo>
                <a:lnTo>
                  <a:pt x="828" y="293"/>
                </a:lnTo>
                <a:lnTo>
                  <a:pt x="826" y="293"/>
                </a:lnTo>
                <a:lnTo>
                  <a:pt x="823" y="293"/>
                </a:lnTo>
                <a:lnTo>
                  <a:pt x="822" y="293"/>
                </a:lnTo>
                <a:lnTo>
                  <a:pt x="822" y="294"/>
                </a:lnTo>
                <a:lnTo>
                  <a:pt x="820" y="294"/>
                </a:lnTo>
                <a:lnTo>
                  <a:pt x="819" y="295"/>
                </a:lnTo>
                <a:lnTo>
                  <a:pt x="818" y="295"/>
                </a:lnTo>
                <a:lnTo>
                  <a:pt x="817" y="297"/>
                </a:lnTo>
                <a:lnTo>
                  <a:pt x="815" y="297"/>
                </a:lnTo>
                <a:lnTo>
                  <a:pt x="814" y="297"/>
                </a:lnTo>
                <a:lnTo>
                  <a:pt x="813" y="298"/>
                </a:lnTo>
                <a:lnTo>
                  <a:pt x="811" y="298"/>
                </a:lnTo>
                <a:lnTo>
                  <a:pt x="810" y="299"/>
                </a:lnTo>
                <a:lnTo>
                  <a:pt x="809" y="298"/>
                </a:lnTo>
                <a:lnTo>
                  <a:pt x="806" y="298"/>
                </a:lnTo>
                <a:lnTo>
                  <a:pt x="805" y="299"/>
                </a:lnTo>
                <a:lnTo>
                  <a:pt x="805" y="301"/>
                </a:lnTo>
                <a:lnTo>
                  <a:pt x="803" y="301"/>
                </a:lnTo>
                <a:lnTo>
                  <a:pt x="802" y="302"/>
                </a:lnTo>
                <a:lnTo>
                  <a:pt x="800" y="302"/>
                </a:lnTo>
                <a:lnTo>
                  <a:pt x="798" y="302"/>
                </a:lnTo>
                <a:lnTo>
                  <a:pt x="797" y="302"/>
                </a:lnTo>
                <a:lnTo>
                  <a:pt x="796" y="302"/>
                </a:lnTo>
                <a:lnTo>
                  <a:pt x="793" y="303"/>
                </a:lnTo>
                <a:lnTo>
                  <a:pt x="792" y="303"/>
                </a:lnTo>
                <a:lnTo>
                  <a:pt x="790" y="303"/>
                </a:lnTo>
                <a:lnTo>
                  <a:pt x="789" y="305"/>
                </a:lnTo>
                <a:lnTo>
                  <a:pt x="788" y="306"/>
                </a:lnTo>
                <a:lnTo>
                  <a:pt x="788" y="307"/>
                </a:lnTo>
                <a:lnTo>
                  <a:pt x="786" y="307"/>
                </a:lnTo>
                <a:lnTo>
                  <a:pt x="785" y="308"/>
                </a:lnTo>
                <a:lnTo>
                  <a:pt x="784" y="308"/>
                </a:lnTo>
                <a:lnTo>
                  <a:pt x="781" y="310"/>
                </a:lnTo>
                <a:lnTo>
                  <a:pt x="780" y="310"/>
                </a:lnTo>
                <a:lnTo>
                  <a:pt x="779" y="311"/>
                </a:lnTo>
                <a:lnTo>
                  <a:pt x="777" y="311"/>
                </a:lnTo>
                <a:lnTo>
                  <a:pt x="776" y="312"/>
                </a:lnTo>
                <a:lnTo>
                  <a:pt x="775" y="314"/>
                </a:lnTo>
                <a:lnTo>
                  <a:pt x="773" y="315"/>
                </a:lnTo>
                <a:lnTo>
                  <a:pt x="771" y="314"/>
                </a:lnTo>
                <a:lnTo>
                  <a:pt x="769" y="314"/>
                </a:lnTo>
                <a:lnTo>
                  <a:pt x="769" y="312"/>
                </a:lnTo>
                <a:lnTo>
                  <a:pt x="767" y="312"/>
                </a:lnTo>
                <a:lnTo>
                  <a:pt x="766" y="312"/>
                </a:lnTo>
                <a:lnTo>
                  <a:pt x="764" y="312"/>
                </a:lnTo>
                <a:lnTo>
                  <a:pt x="763" y="312"/>
                </a:lnTo>
                <a:lnTo>
                  <a:pt x="762" y="312"/>
                </a:lnTo>
                <a:lnTo>
                  <a:pt x="762" y="314"/>
                </a:lnTo>
                <a:lnTo>
                  <a:pt x="762" y="315"/>
                </a:lnTo>
                <a:lnTo>
                  <a:pt x="759" y="315"/>
                </a:lnTo>
                <a:lnTo>
                  <a:pt x="759" y="314"/>
                </a:lnTo>
                <a:lnTo>
                  <a:pt x="756" y="314"/>
                </a:lnTo>
                <a:lnTo>
                  <a:pt x="754" y="315"/>
                </a:lnTo>
                <a:lnTo>
                  <a:pt x="752" y="316"/>
                </a:lnTo>
                <a:lnTo>
                  <a:pt x="751" y="316"/>
                </a:lnTo>
                <a:lnTo>
                  <a:pt x="750" y="316"/>
                </a:lnTo>
                <a:lnTo>
                  <a:pt x="750" y="318"/>
                </a:lnTo>
                <a:lnTo>
                  <a:pt x="748" y="319"/>
                </a:lnTo>
                <a:lnTo>
                  <a:pt x="747" y="319"/>
                </a:lnTo>
                <a:lnTo>
                  <a:pt x="746" y="319"/>
                </a:lnTo>
                <a:lnTo>
                  <a:pt x="745" y="320"/>
                </a:lnTo>
                <a:lnTo>
                  <a:pt x="743" y="322"/>
                </a:lnTo>
                <a:lnTo>
                  <a:pt x="742" y="323"/>
                </a:lnTo>
                <a:lnTo>
                  <a:pt x="741" y="322"/>
                </a:lnTo>
                <a:lnTo>
                  <a:pt x="739" y="322"/>
                </a:lnTo>
                <a:lnTo>
                  <a:pt x="738" y="323"/>
                </a:lnTo>
                <a:lnTo>
                  <a:pt x="737" y="322"/>
                </a:lnTo>
                <a:lnTo>
                  <a:pt x="737" y="320"/>
                </a:lnTo>
                <a:lnTo>
                  <a:pt x="734" y="322"/>
                </a:lnTo>
                <a:lnTo>
                  <a:pt x="733" y="322"/>
                </a:lnTo>
                <a:lnTo>
                  <a:pt x="733" y="320"/>
                </a:lnTo>
                <a:lnTo>
                  <a:pt x="731" y="322"/>
                </a:lnTo>
                <a:lnTo>
                  <a:pt x="730" y="323"/>
                </a:lnTo>
                <a:lnTo>
                  <a:pt x="729" y="323"/>
                </a:lnTo>
                <a:lnTo>
                  <a:pt x="728" y="323"/>
                </a:lnTo>
                <a:lnTo>
                  <a:pt x="725" y="323"/>
                </a:lnTo>
                <a:lnTo>
                  <a:pt x="724" y="324"/>
                </a:lnTo>
                <a:lnTo>
                  <a:pt x="722" y="324"/>
                </a:lnTo>
                <a:lnTo>
                  <a:pt x="722" y="323"/>
                </a:lnTo>
                <a:lnTo>
                  <a:pt x="721" y="323"/>
                </a:lnTo>
                <a:lnTo>
                  <a:pt x="720" y="322"/>
                </a:lnTo>
                <a:lnTo>
                  <a:pt x="718" y="320"/>
                </a:lnTo>
                <a:lnTo>
                  <a:pt x="717" y="320"/>
                </a:lnTo>
                <a:lnTo>
                  <a:pt x="716" y="320"/>
                </a:lnTo>
                <a:lnTo>
                  <a:pt x="714" y="320"/>
                </a:lnTo>
                <a:lnTo>
                  <a:pt x="713" y="320"/>
                </a:lnTo>
                <a:lnTo>
                  <a:pt x="712" y="320"/>
                </a:lnTo>
                <a:lnTo>
                  <a:pt x="711" y="322"/>
                </a:lnTo>
                <a:lnTo>
                  <a:pt x="709" y="322"/>
                </a:lnTo>
                <a:lnTo>
                  <a:pt x="708" y="323"/>
                </a:lnTo>
                <a:lnTo>
                  <a:pt x="707" y="323"/>
                </a:lnTo>
                <a:lnTo>
                  <a:pt x="705" y="324"/>
                </a:lnTo>
                <a:lnTo>
                  <a:pt x="704" y="325"/>
                </a:lnTo>
                <a:lnTo>
                  <a:pt x="703" y="327"/>
                </a:lnTo>
                <a:lnTo>
                  <a:pt x="701" y="328"/>
                </a:lnTo>
                <a:lnTo>
                  <a:pt x="700" y="328"/>
                </a:lnTo>
                <a:lnTo>
                  <a:pt x="699" y="329"/>
                </a:lnTo>
                <a:lnTo>
                  <a:pt x="697" y="329"/>
                </a:lnTo>
                <a:lnTo>
                  <a:pt x="696" y="329"/>
                </a:lnTo>
                <a:lnTo>
                  <a:pt x="695" y="331"/>
                </a:lnTo>
                <a:lnTo>
                  <a:pt x="694" y="331"/>
                </a:lnTo>
                <a:lnTo>
                  <a:pt x="692" y="331"/>
                </a:lnTo>
                <a:lnTo>
                  <a:pt x="691" y="332"/>
                </a:lnTo>
                <a:lnTo>
                  <a:pt x="688" y="332"/>
                </a:lnTo>
                <a:lnTo>
                  <a:pt x="687" y="332"/>
                </a:lnTo>
                <a:lnTo>
                  <a:pt x="686" y="332"/>
                </a:lnTo>
                <a:lnTo>
                  <a:pt x="684" y="333"/>
                </a:lnTo>
                <a:lnTo>
                  <a:pt x="683" y="333"/>
                </a:lnTo>
                <a:lnTo>
                  <a:pt x="680" y="333"/>
                </a:lnTo>
                <a:lnTo>
                  <a:pt x="679" y="333"/>
                </a:lnTo>
                <a:lnTo>
                  <a:pt x="676" y="333"/>
                </a:lnTo>
                <a:lnTo>
                  <a:pt x="675" y="333"/>
                </a:lnTo>
                <a:lnTo>
                  <a:pt x="674" y="333"/>
                </a:lnTo>
                <a:lnTo>
                  <a:pt x="673" y="333"/>
                </a:lnTo>
                <a:lnTo>
                  <a:pt x="671" y="335"/>
                </a:lnTo>
                <a:lnTo>
                  <a:pt x="670" y="335"/>
                </a:lnTo>
                <a:lnTo>
                  <a:pt x="669" y="335"/>
                </a:lnTo>
                <a:lnTo>
                  <a:pt x="667" y="336"/>
                </a:lnTo>
                <a:lnTo>
                  <a:pt x="665" y="335"/>
                </a:lnTo>
                <a:lnTo>
                  <a:pt x="663" y="335"/>
                </a:lnTo>
                <a:lnTo>
                  <a:pt x="662" y="335"/>
                </a:lnTo>
                <a:lnTo>
                  <a:pt x="661" y="335"/>
                </a:lnTo>
                <a:lnTo>
                  <a:pt x="659" y="333"/>
                </a:lnTo>
                <a:lnTo>
                  <a:pt x="658" y="333"/>
                </a:lnTo>
                <a:lnTo>
                  <a:pt x="657" y="332"/>
                </a:lnTo>
                <a:lnTo>
                  <a:pt x="656" y="331"/>
                </a:lnTo>
                <a:lnTo>
                  <a:pt x="654" y="329"/>
                </a:lnTo>
                <a:lnTo>
                  <a:pt x="653" y="328"/>
                </a:lnTo>
                <a:lnTo>
                  <a:pt x="653" y="327"/>
                </a:lnTo>
                <a:lnTo>
                  <a:pt x="652" y="325"/>
                </a:lnTo>
                <a:lnTo>
                  <a:pt x="650" y="324"/>
                </a:lnTo>
                <a:lnTo>
                  <a:pt x="649" y="324"/>
                </a:lnTo>
                <a:lnTo>
                  <a:pt x="648" y="324"/>
                </a:lnTo>
                <a:lnTo>
                  <a:pt x="646" y="324"/>
                </a:lnTo>
                <a:lnTo>
                  <a:pt x="645" y="323"/>
                </a:lnTo>
                <a:lnTo>
                  <a:pt x="644" y="323"/>
                </a:lnTo>
                <a:lnTo>
                  <a:pt x="642" y="323"/>
                </a:lnTo>
                <a:lnTo>
                  <a:pt x="640" y="322"/>
                </a:lnTo>
                <a:lnTo>
                  <a:pt x="639" y="322"/>
                </a:lnTo>
                <a:lnTo>
                  <a:pt x="637" y="322"/>
                </a:lnTo>
                <a:lnTo>
                  <a:pt x="636" y="322"/>
                </a:lnTo>
                <a:lnTo>
                  <a:pt x="635" y="322"/>
                </a:lnTo>
                <a:lnTo>
                  <a:pt x="633" y="322"/>
                </a:lnTo>
                <a:lnTo>
                  <a:pt x="632" y="323"/>
                </a:lnTo>
                <a:lnTo>
                  <a:pt x="632" y="324"/>
                </a:lnTo>
                <a:lnTo>
                  <a:pt x="631" y="325"/>
                </a:lnTo>
                <a:lnTo>
                  <a:pt x="631" y="327"/>
                </a:lnTo>
                <a:lnTo>
                  <a:pt x="629" y="328"/>
                </a:lnTo>
                <a:lnTo>
                  <a:pt x="629" y="329"/>
                </a:lnTo>
                <a:lnTo>
                  <a:pt x="629" y="331"/>
                </a:lnTo>
                <a:lnTo>
                  <a:pt x="629" y="332"/>
                </a:lnTo>
                <a:lnTo>
                  <a:pt x="629" y="333"/>
                </a:lnTo>
                <a:lnTo>
                  <a:pt x="631" y="335"/>
                </a:lnTo>
                <a:lnTo>
                  <a:pt x="629" y="336"/>
                </a:lnTo>
                <a:lnTo>
                  <a:pt x="629" y="337"/>
                </a:lnTo>
                <a:lnTo>
                  <a:pt x="629" y="339"/>
                </a:lnTo>
                <a:lnTo>
                  <a:pt x="628" y="340"/>
                </a:lnTo>
                <a:lnTo>
                  <a:pt x="628" y="341"/>
                </a:lnTo>
                <a:lnTo>
                  <a:pt x="628" y="342"/>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5" y="357"/>
                </a:lnTo>
                <a:lnTo>
                  <a:pt x="624" y="358"/>
                </a:lnTo>
                <a:lnTo>
                  <a:pt x="623" y="359"/>
                </a:lnTo>
                <a:lnTo>
                  <a:pt x="620" y="359"/>
                </a:lnTo>
                <a:lnTo>
                  <a:pt x="619" y="361"/>
                </a:lnTo>
                <a:lnTo>
                  <a:pt x="616" y="361"/>
                </a:lnTo>
                <a:lnTo>
                  <a:pt x="616" y="359"/>
                </a:lnTo>
                <a:lnTo>
                  <a:pt x="614" y="359"/>
                </a:lnTo>
                <a:lnTo>
                  <a:pt x="614" y="358"/>
                </a:lnTo>
                <a:lnTo>
                  <a:pt x="611" y="357"/>
                </a:lnTo>
                <a:lnTo>
                  <a:pt x="610" y="357"/>
                </a:lnTo>
                <a:lnTo>
                  <a:pt x="608" y="356"/>
                </a:lnTo>
                <a:lnTo>
                  <a:pt x="607" y="354"/>
                </a:lnTo>
                <a:lnTo>
                  <a:pt x="606" y="354"/>
                </a:lnTo>
                <a:lnTo>
                  <a:pt x="604" y="353"/>
                </a:lnTo>
                <a:lnTo>
                  <a:pt x="603" y="352"/>
                </a:lnTo>
                <a:lnTo>
                  <a:pt x="601" y="352"/>
                </a:lnTo>
                <a:lnTo>
                  <a:pt x="599" y="352"/>
                </a:lnTo>
                <a:lnTo>
                  <a:pt x="598" y="353"/>
                </a:lnTo>
                <a:lnTo>
                  <a:pt x="597" y="353"/>
                </a:lnTo>
                <a:lnTo>
                  <a:pt x="595" y="354"/>
                </a:lnTo>
                <a:lnTo>
                  <a:pt x="594" y="354"/>
                </a:lnTo>
                <a:lnTo>
                  <a:pt x="593" y="356"/>
                </a:lnTo>
                <a:lnTo>
                  <a:pt x="593" y="357"/>
                </a:lnTo>
                <a:lnTo>
                  <a:pt x="591" y="358"/>
                </a:lnTo>
                <a:lnTo>
                  <a:pt x="590" y="359"/>
                </a:lnTo>
                <a:lnTo>
                  <a:pt x="589" y="361"/>
                </a:lnTo>
                <a:lnTo>
                  <a:pt x="587" y="362"/>
                </a:lnTo>
                <a:lnTo>
                  <a:pt x="587" y="363"/>
                </a:lnTo>
                <a:lnTo>
                  <a:pt x="587"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0" y="363"/>
                </a:lnTo>
                <a:lnTo>
                  <a:pt x="569" y="363"/>
                </a:lnTo>
                <a:lnTo>
                  <a:pt x="567" y="363"/>
                </a:lnTo>
                <a:lnTo>
                  <a:pt x="565" y="362"/>
                </a:lnTo>
                <a:lnTo>
                  <a:pt x="564" y="362"/>
                </a:lnTo>
                <a:lnTo>
                  <a:pt x="563" y="361"/>
                </a:lnTo>
                <a:lnTo>
                  <a:pt x="561" y="362"/>
                </a:lnTo>
                <a:lnTo>
                  <a:pt x="560" y="362"/>
                </a:lnTo>
                <a:lnTo>
                  <a:pt x="559" y="363"/>
                </a:lnTo>
                <a:lnTo>
                  <a:pt x="557" y="363"/>
                </a:lnTo>
                <a:lnTo>
                  <a:pt x="555" y="363"/>
                </a:lnTo>
                <a:lnTo>
                  <a:pt x="553"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0" y="367"/>
                </a:lnTo>
                <a:lnTo>
                  <a:pt x="540" y="369"/>
                </a:lnTo>
                <a:lnTo>
                  <a:pt x="539" y="370"/>
                </a:lnTo>
                <a:lnTo>
                  <a:pt x="538" y="371"/>
                </a:lnTo>
                <a:lnTo>
                  <a:pt x="536" y="373"/>
                </a:lnTo>
                <a:lnTo>
                  <a:pt x="536" y="374"/>
                </a:lnTo>
                <a:lnTo>
                  <a:pt x="535" y="375"/>
                </a:lnTo>
                <a:lnTo>
                  <a:pt x="535" y="377"/>
                </a:lnTo>
                <a:lnTo>
                  <a:pt x="534" y="378"/>
                </a:lnTo>
                <a:lnTo>
                  <a:pt x="532"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19" y="370"/>
                </a:lnTo>
                <a:lnTo>
                  <a:pt x="518" y="370"/>
                </a:lnTo>
                <a:lnTo>
                  <a:pt x="515"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2" y="373"/>
                </a:lnTo>
                <a:lnTo>
                  <a:pt x="501" y="373"/>
                </a:lnTo>
                <a:lnTo>
                  <a:pt x="501" y="374"/>
                </a:lnTo>
                <a:lnTo>
                  <a:pt x="498"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1" y="370"/>
                </a:lnTo>
                <a:lnTo>
                  <a:pt x="479" y="371"/>
                </a:lnTo>
                <a:lnTo>
                  <a:pt x="478" y="373"/>
                </a:lnTo>
                <a:lnTo>
                  <a:pt x="476" y="374"/>
                </a:lnTo>
                <a:lnTo>
                  <a:pt x="478" y="374"/>
                </a:lnTo>
                <a:lnTo>
                  <a:pt x="478" y="377"/>
                </a:lnTo>
                <a:lnTo>
                  <a:pt x="478" y="378"/>
                </a:lnTo>
                <a:lnTo>
                  <a:pt x="479" y="379"/>
                </a:lnTo>
                <a:lnTo>
                  <a:pt x="481"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4" y="400"/>
                </a:lnTo>
                <a:lnTo>
                  <a:pt x="464" y="401"/>
                </a:lnTo>
                <a:lnTo>
                  <a:pt x="463" y="401"/>
                </a:lnTo>
                <a:lnTo>
                  <a:pt x="464"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3" y="365"/>
                </a:lnTo>
                <a:lnTo>
                  <a:pt x="445" y="365"/>
                </a:lnTo>
                <a:lnTo>
                  <a:pt x="447" y="363"/>
                </a:lnTo>
                <a:lnTo>
                  <a:pt x="449" y="362"/>
                </a:lnTo>
                <a:lnTo>
                  <a:pt x="451" y="362"/>
                </a:lnTo>
                <a:lnTo>
                  <a:pt x="453" y="362"/>
                </a:lnTo>
                <a:lnTo>
                  <a:pt x="454" y="362"/>
                </a:lnTo>
                <a:lnTo>
                  <a:pt x="455" y="362"/>
                </a:lnTo>
                <a:lnTo>
                  <a:pt x="458" y="362"/>
                </a:lnTo>
                <a:lnTo>
                  <a:pt x="462" y="362"/>
                </a:lnTo>
                <a:lnTo>
                  <a:pt x="464" y="362"/>
                </a:lnTo>
                <a:lnTo>
                  <a:pt x="467" y="361"/>
                </a:lnTo>
                <a:lnTo>
                  <a:pt x="468" y="361"/>
                </a:lnTo>
                <a:lnTo>
                  <a:pt x="470" y="361"/>
                </a:lnTo>
                <a:lnTo>
                  <a:pt x="471" y="359"/>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2"/>
                </a:lnTo>
                <a:lnTo>
                  <a:pt x="455" y="341"/>
                </a:lnTo>
                <a:lnTo>
                  <a:pt x="454" y="340"/>
                </a:lnTo>
                <a:lnTo>
                  <a:pt x="454" y="339"/>
                </a:lnTo>
                <a:lnTo>
                  <a:pt x="454" y="337"/>
                </a:lnTo>
                <a:lnTo>
                  <a:pt x="454" y="336"/>
                </a:lnTo>
                <a:lnTo>
                  <a:pt x="453" y="336"/>
                </a:lnTo>
                <a:lnTo>
                  <a:pt x="451" y="335"/>
                </a:lnTo>
                <a:lnTo>
                  <a:pt x="449" y="333"/>
                </a:lnTo>
                <a:lnTo>
                  <a:pt x="449" y="329"/>
                </a:lnTo>
                <a:lnTo>
                  <a:pt x="447" y="331"/>
                </a:lnTo>
                <a:lnTo>
                  <a:pt x="446" y="332"/>
                </a:lnTo>
                <a:lnTo>
                  <a:pt x="446" y="333"/>
                </a:lnTo>
                <a:lnTo>
                  <a:pt x="445" y="333"/>
                </a:lnTo>
                <a:lnTo>
                  <a:pt x="443"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2"/>
                </a:lnTo>
                <a:lnTo>
                  <a:pt x="430" y="344"/>
                </a:lnTo>
                <a:lnTo>
                  <a:pt x="430" y="345"/>
                </a:lnTo>
                <a:lnTo>
                  <a:pt x="430" y="346"/>
                </a:lnTo>
                <a:lnTo>
                  <a:pt x="430" y="348"/>
                </a:lnTo>
                <a:lnTo>
                  <a:pt x="432" y="349"/>
                </a:lnTo>
                <a:lnTo>
                  <a:pt x="430" y="349"/>
                </a:lnTo>
                <a:lnTo>
                  <a:pt x="429" y="350"/>
                </a:lnTo>
                <a:lnTo>
                  <a:pt x="428" y="349"/>
                </a:lnTo>
                <a:lnTo>
                  <a:pt x="426" y="348"/>
                </a:lnTo>
                <a:lnTo>
                  <a:pt x="424" y="348"/>
                </a:lnTo>
                <a:lnTo>
                  <a:pt x="424" y="346"/>
                </a:lnTo>
                <a:lnTo>
                  <a:pt x="423" y="346"/>
                </a:lnTo>
                <a:lnTo>
                  <a:pt x="423" y="345"/>
                </a:lnTo>
                <a:lnTo>
                  <a:pt x="421" y="344"/>
                </a:lnTo>
                <a:lnTo>
                  <a:pt x="421" y="342"/>
                </a:lnTo>
                <a:lnTo>
                  <a:pt x="420" y="341"/>
                </a:lnTo>
                <a:lnTo>
                  <a:pt x="419" y="341"/>
                </a:lnTo>
                <a:lnTo>
                  <a:pt x="417" y="340"/>
                </a:lnTo>
                <a:lnTo>
                  <a:pt x="416" y="340"/>
                </a:lnTo>
                <a:lnTo>
                  <a:pt x="415" y="340"/>
                </a:lnTo>
                <a:lnTo>
                  <a:pt x="413" y="340"/>
                </a:lnTo>
                <a:lnTo>
                  <a:pt x="412" y="341"/>
                </a:lnTo>
                <a:lnTo>
                  <a:pt x="409" y="341"/>
                </a:lnTo>
                <a:lnTo>
                  <a:pt x="407" y="342"/>
                </a:lnTo>
                <a:lnTo>
                  <a:pt x="406" y="342"/>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8" y="396"/>
                </a:lnTo>
                <a:lnTo>
                  <a:pt x="388"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8" y="388"/>
                </a:lnTo>
                <a:lnTo>
                  <a:pt x="388" y="387"/>
                </a:lnTo>
                <a:lnTo>
                  <a:pt x="390" y="386"/>
                </a:lnTo>
                <a:lnTo>
                  <a:pt x="390" y="384"/>
                </a:lnTo>
                <a:lnTo>
                  <a:pt x="391" y="383"/>
                </a:lnTo>
                <a:lnTo>
                  <a:pt x="391" y="380"/>
                </a:lnTo>
                <a:lnTo>
                  <a:pt x="390" y="380"/>
                </a:lnTo>
                <a:lnTo>
                  <a:pt x="390" y="379"/>
                </a:lnTo>
                <a:lnTo>
                  <a:pt x="388"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1"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6"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4"/>
                </a:lnTo>
                <a:lnTo>
                  <a:pt x="267" y="414"/>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1"/>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7"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7" y="492"/>
                </a:lnTo>
                <a:lnTo>
                  <a:pt x="208" y="494"/>
                </a:lnTo>
                <a:lnTo>
                  <a:pt x="208" y="496"/>
                </a:lnTo>
                <a:lnTo>
                  <a:pt x="209" y="498"/>
                </a:lnTo>
                <a:lnTo>
                  <a:pt x="209" y="500"/>
                </a:lnTo>
                <a:lnTo>
                  <a:pt x="209" y="501"/>
                </a:lnTo>
                <a:lnTo>
                  <a:pt x="209" y="502"/>
                </a:lnTo>
                <a:lnTo>
                  <a:pt x="209" y="503"/>
                </a:lnTo>
                <a:lnTo>
                  <a:pt x="209" y="505"/>
                </a:lnTo>
                <a:lnTo>
                  <a:pt x="209" y="506"/>
                </a:lnTo>
                <a:lnTo>
                  <a:pt x="208" y="509"/>
                </a:lnTo>
                <a:lnTo>
                  <a:pt x="208" y="510"/>
                </a:lnTo>
                <a:lnTo>
                  <a:pt x="207" y="511"/>
                </a:lnTo>
                <a:lnTo>
                  <a:pt x="205" y="511"/>
                </a:lnTo>
                <a:lnTo>
                  <a:pt x="207" y="513"/>
                </a:lnTo>
                <a:lnTo>
                  <a:pt x="207" y="515"/>
                </a:lnTo>
                <a:lnTo>
                  <a:pt x="205" y="517"/>
                </a:lnTo>
                <a:lnTo>
                  <a:pt x="204" y="517"/>
                </a:lnTo>
                <a:lnTo>
                  <a:pt x="203" y="517"/>
                </a:lnTo>
                <a:lnTo>
                  <a:pt x="201" y="517"/>
                </a:lnTo>
                <a:lnTo>
                  <a:pt x="200" y="518"/>
                </a:lnTo>
                <a:lnTo>
                  <a:pt x="201" y="519"/>
                </a:lnTo>
                <a:lnTo>
                  <a:pt x="203" y="519"/>
                </a:lnTo>
                <a:lnTo>
                  <a:pt x="203" y="520"/>
                </a:lnTo>
                <a:lnTo>
                  <a:pt x="201" y="522"/>
                </a:lnTo>
                <a:lnTo>
                  <a:pt x="200" y="523"/>
                </a:lnTo>
                <a:lnTo>
                  <a:pt x="199" y="522"/>
                </a:lnTo>
                <a:lnTo>
                  <a:pt x="197" y="520"/>
                </a:lnTo>
                <a:lnTo>
                  <a:pt x="196" y="520"/>
                </a:lnTo>
                <a:lnTo>
                  <a:pt x="195" y="522"/>
                </a:lnTo>
                <a:lnTo>
                  <a:pt x="196" y="523"/>
                </a:lnTo>
                <a:lnTo>
                  <a:pt x="196" y="526"/>
                </a:lnTo>
                <a:lnTo>
                  <a:pt x="195" y="527"/>
                </a:lnTo>
                <a:lnTo>
                  <a:pt x="195" y="528"/>
                </a:lnTo>
                <a:lnTo>
                  <a:pt x="193" y="530"/>
                </a:lnTo>
                <a:lnTo>
                  <a:pt x="192" y="530"/>
                </a:lnTo>
                <a:lnTo>
                  <a:pt x="191" y="531"/>
                </a:lnTo>
                <a:lnTo>
                  <a:pt x="190"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0"/>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5"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8" y="466"/>
                </a:lnTo>
                <a:lnTo>
                  <a:pt x="116" y="464"/>
                </a:lnTo>
                <a:lnTo>
                  <a:pt x="115" y="463"/>
                </a:lnTo>
                <a:lnTo>
                  <a:pt x="114" y="462"/>
                </a:lnTo>
                <a:lnTo>
                  <a:pt x="114"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4" y="451"/>
                </a:lnTo>
                <a:lnTo>
                  <a:pt x="115" y="451"/>
                </a:lnTo>
                <a:lnTo>
                  <a:pt x="116" y="450"/>
                </a:lnTo>
                <a:lnTo>
                  <a:pt x="116" y="449"/>
                </a:lnTo>
                <a:lnTo>
                  <a:pt x="118" y="447"/>
                </a:lnTo>
                <a:lnTo>
                  <a:pt x="119" y="447"/>
                </a:lnTo>
                <a:lnTo>
                  <a:pt x="120" y="446"/>
                </a:lnTo>
                <a:lnTo>
                  <a:pt x="120" y="445"/>
                </a:lnTo>
                <a:lnTo>
                  <a:pt x="121" y="443"/>
                </a:lnTo>
                <a:lnTo>
                  <a:pt x="121" y="442"/>
                </a:lnTo>
                <a:lnTo>
                  <a:pt x="121" y="441"/>
                </a:lnTo>
                <a:lnTo>
                  <a:pt x="120" y="441"/>
                </a:lnTo>
                <a:lnTo>
                  <a:pt x="119" y="441"/>
                </a:lnTo>
                <a:lnTo>
                  <a:pt x="118" y="441"/>
                </a:lnTo>
                <a:lnTo>
                  <a:pt x="118" y="438"/>
                </a:lnTo>
                <a:lnTo>
                  <a:pt x="118" y="437"/>
                </a:lnTo>
                <a:lnTo>
                  <a:pt x="119" y="437"/>
                </a:lnTo>
                <a:lnTo>
                  <a:pt x="120" y="437"/>
                </a:lnTo>
                <a:lnTo>
                  <a:pt x="121" y="435"/>
                </a:lnTo>
                <a:lnTo>
                  <a:pt x="123" y="434"/>
                </a:lnTo>
                <a:lnTo>
                  <a:pt x="123" y="433"/>
                </a:lnTo>
                <a:lnTo>
                  <a:pt x="123" y="431"/>
                </a:lnTo>
                <a:lnTo>
                  <a:pt x="121" y="430"/>
                </a:lnTo>
                <a:lnTo>
                  <a:pt x="120" y="429"/>
                </a:lnTo>
                <a:lnTo>
                  <a:pt x="119" y="428"/>
                </a:lnTo>
                <a:lnTo>
                  <a:pt x="118" y="426"/>
                </a:lnTo>
                <a:lnTo>
                  <a:pt x="116" y="425"/>
                </a:lnTo>
                <a:lnTo>
                  <a:pt x="116" y="424"/>
                </a:lnTo>
                <a:lnTo>
                  <a:pt x="115" y="424"/>
                </a:lnTo>
                <a:lnTo>
                  <a:pt x="114" y="422"/>
                </a:lnTo>
                <a:lnTo>
                  <a:pt x="112" y="421"/>
                </a:lnTo>
                <a:lnTo>
                  <a:pt x="112" y="420"/>
                </a:lnTo>
                <a:lnTo>
                  <a:pt x="114" y="420"/>
                </a:lnTo>
                <a:lnTo>
                  <a:pt x="115" y="420"/>
                </a:lnTo>
                <a:lnTo>
                  <a:pt x="116" y="418"/>
                </a:lnTo>
                <a:lnTo>
                  <a:pt x="116" y="417"/>
                </a:lnTo>
                <a:lnTo>
                  <a:pt x="116" y="416"/>
                </a:lnTo>
                <a:lnTo>
                  <a:pt x="115" y="414"/>
                </a:lnTo>
                <a:lnTo>
                  <a:pt x="114" y="414"/>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7" y="405"/>
                </a:lnTo>
                <a:lnTo>
                  <a:pt x="97" y="407"/>
                </a:lnTo>
                <a:lnTo>
                  <a:pt x="95" y="407"/>
                </a:lnTo>
                <a:lnTo>
                  <a:pt x="94" y="408"/>
                </a:lnTo>
                <a:lnTo>
                  <a:pt x="94" y="409"/>
                </a:lnTo>
                <a:lnTo>
                  <a:pt x="93" y="411"/>
                </a:lnTo>
                <a:lnTo>
                  <a:pt x="91" y="412"/>
                </a:lnTo>
                <a:lnTo>
                  <a:pt x="91" y="413"/>
                </a:lnTo>
                <a:lnTo>
                  <a:pt x="90" y="414"/>
                </a:lnTo>
                <a:lnTo>
                  <a:pt x="89" y="414"/>
                </a:lnTo>
                <a:lnTo>
                  <a:pt x="87" y="414"/>
                </a:lnTo>
                <a:lnTo>
                  <a:pt x="86" y="414"/>
                </a:lnTo>
                <a:lnTo>
                  <a:pt x="85" y="416"/>
                </a:lnTo>
                <a:lnTo>
                  <a:pt x="83" y="416"/>
                </a:lnTo>
                <a:lnTo>
                  <a:pt x="82" y="414"/>
                </a:lnTo>
                <a:lnTo>
                  <a:pt x="81" y="414"/>
                </a:lnTo>
                <a:lnTo>
                  <a:pt x="80" y="413"/>
                </a:lnTo>
                <a:lnTo>
                  <a:pt x="78" y="413"/>
                </a:lnTo>
                <a:lnTo>
                  <a:pt x="77" y="413"/>
                </a:lnTo>
                <a:lnTo>
                  <a:pt x="76"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3" y="403"/>
                </a:lnTo>
                <a:lnTo>
                  <a:pt x="61" y="403"/>
                </a:lnTo>
                <a:lnTo>
                  <a:pt x="61" y="401"/>
                </a:lnTo>
                <a:lnTo>
                  <a:pt x="63"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3" y="373"/>
                </a:lnTo>
                <a:lnTo>
                  <a:pt x="61" y="373"/>
                </a:lnTo>
                <a:lnTo>
                  <a:pt x="59"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2" y="362"/>
                </a:lnTo>
                <a:lnTo>
                  <a:pt x="40" y="361"/>
                </a:lnTo>
                <a:lnTo>
                  <a:pt x="38" y="358"/>
                </a:lnTo>
                <a:lnTo>
                  <a:pt x="35" y="359"/>
                </a:lnTo>
                <a:lnTo>
                  <a:pt x="34" y="358"/>
                </a:lnTo>
                <a:lnTo>
                  <a:pt x="31" y="358"/>
                </a:lnTo>
                <a:lnTo>
                  <a:pt x="31" y="357"/>
                </a:lnTo>
                <a:lnTo>
                  <a:pt x="30" y="356"/>
                </a:lnTo>
                <a:lnTo>
                  <a:pt x="31" y="354"/>
                </a:lnTo>
                <a:lnTo>
                  <a:pt x="31" y="352"/>
                </a:lnTo>
                <a:lnTo>
                  <a:pt x="32" y="350"/>
                </a:lnTo>
                <a:lnTo>
                  <a:pt x="32" y="349"/>
                </a:lnTo>
                <a:lnTo>
                  <a:pt x="31" y="348"/>
                </a:lnTo>
                <a:lnTo>
                  <a:pt x="27" y="344"/>
                </a:lnTo>
                <a:lnTo>
                  <a:pt x="26" y="342"/>
                </a:lnTo>
                <a:lnTo>
                  <a:pt x="21" y="342"/>
                </a:lnTo>
                <a:lnTo>
                  <a:pt x="18" y="342"/>
                </a:lnTo>
                <a:lnTo>
                  <a:pt x="17" y="342"/>
                </a:lnTo>
                <a:lnTo>
                  <a:pt x="14" y="342"/>
                </a:lnTo>
                <a:lnTo>
                  <a:pt x="13" y="342"/>
                </a:lnTo>
                <a:lnTo>
                  <a:pt x="10" y="342"/>
                </a:lnTo>
                <a:lnTo>
                  <a:pt x="9" y="342"/>
                </a:lnTo>
                <a:lnTo>
                  <a:pt x="9" y="341"/>
                </a:lnTo>
                <a:lnTo>
                  <a:pt x="9" y="340"/>
                </a:lnTo>
                <a:lnTo>
                  <a:pt x="8" y="339"/>
                </a:lnTo>
                <a:lnTo>
                  <a:pt x="5" y="337"/>
                </a:lnTo>
                <a:lnTo>
                  <a:pt x="4" y="336"/>
                </a:lnTo>
                <a:lnTo>
                  <a:pt x="2" y="335"/>
                </a:lnTo>
                <a:lnTo>
                  <a:pt x="2" y="333"/>
                </a:lnTo>
                <a:lnTo>
                  <a:pt x="4" y="332"/>
                </a:lnTo>
                <a:lnTo>
                  <a:pt x="4" y="329"/>
                </a:lnTo>
                <a:lnTo>
                  <a:pt x="4" y="328"/>
                </a:lnTo>
                <a:lnTo>
                  <a:pt x="4" y="327"/>
                </a:lnTo>
                <a:lnTo>
                  <a:pt x="4" y="325"/>
                </a:lnTo>
                <a:lnTo>
                  <a:pt x="4" y="324"/>
                </a:lnTo>
                <a:lnTo>
                  <a:pt x="4"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7"/>
                </a:lnTo>
                <a:lnTo>
                  <a:pt x="0" y="286"/>
                </a:lnTo>
                <a:lnTo>
                  <a:pt x="1" y="284"/>
                </a:lnTo>
                <a:lnTo>
                  <a:pt x="1" y="282"/>
                </a:lnTo>
                <a:lnTo>
                  <a:pt x="2" y="280"/>
                </a:lnTo>
                <a:lnTo>
                  <a:pt x="2" y="277"/>
                </a:lnTo>
                <a:lnTo>
                  <a:pt x="2" y="276"/>
                </a:lnTo>
                <a:lnTo>
                  <a:pt x="2" y="273"/>
                </a:lnTo>
                <a:lnTo>
                  <a:pt x="2" y="272"/>
                </a:lnTo>
                <a:lnTo>
                  <a:pt x="2" y="269"/>
                </a:lnTo>
                <a:lnTo>
                  <a:pt x="4" y="268"/>
                </a:lnTo>
                <a:lnTo>
                  <a:pt x="4" y="267"/>
                </a:lnTo>
                <a:lnTo>
                  <a:pt x="2" y="265"/>
                </a:lnTo>
                <a:lnTo>
                  <a:pt x="2" y="264"/>
                </a:lnTo>
                <a:lnTo>
                  <a:pt x="4" y="261"/>
                </a:lnTo>
                <a:lnTo>
                  <a:pt x="5" y="261"/>
                </a:lnTo>
                <a:lnTo>
                  <a:pt x="5" y="260"/>
                </a:lnTo>
                <a:lnTo>
                  <a:pt x="6" y="257"/>
                </a:lnTo>
                <a:lnTo>
                  <a:pt x="5" y="256"/>
                </a:lnTo>
                <a:lnTo>
                  <a:pt x="6" y="255"/>
                </a:lnTo>
                <a:lnTo>
                  <a:pt x="6" y="253"/>
                </a:lnTo>
                <a:lnTo>
                  <a:pt x="8" y="252"/>
                </a:lnTo>
                <a:lnTo>
                  <a:pt x="8" y="251"/>
                </a:lnTo>
                <a:lnTo>
                  <a:pt x="8" y="250"/>
                </a:lnTo>
                <a:lnTo>
                  <a:pt x="9" y="248"/>
                </a:lnTo>
                <a:lnTo>
                  <a:pt x="10" y="248"/>
                </a:lnTo>
                <a:lnTo>
                  <a:pt x="11" y="247"/>
                </a:lnTo>
                <a:lnTo>
                  <a:pt x="13" y="247"/>
                </a:lnTo>
                <a:lnTo>
                  <a:pt x="15" y="247"/>
                </a:lnTo>
                <a:lnTo>
                  <a:pt x="17" y="248"/>
                </a:lnTo>
                <a:lnTo>
                  <a:pt x="19" y="248"/>
                </a:lnTo>
                <a:lnTo>
                  <a:pt x="21" y="248"/>
                </a:lnTo>
                <a:lnTo>
                  <a:pt x="22" y="248"/>
                </a:lnTo>
                <a:lnTo>
                  <a:pt x="23" y="247"/>
                </a:lnTo>
                <a:lnTo>
                  <a:pt x="23" y="246"/>
                </a:lnTo>
                <a:lnTo>
                  <a:pt x="25" y="246"/>
                </a:lnTo>
                <a:lnTo>
                  <a:pt x="25" y="243"/>
                </a:lnTo>
                <a:lnTo>
                  <a:pt x="26" y="242"/>
                </a:lnTo>
                <a:lnTo>
                  <a:pt x="26" y="240"/>
                </a:lnTo>
                <a:lnTo>
                  <a:pt x="25" y="239"/>
                </a:lnTo>
                <a:lnTo>
                  <a:pt x="25" y="238"/>
                </a:lnTo>
                <a:lnTo>
                  <a:pt x="25"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2" y="229"/>
                </a:lnTo>
                <a:lnTo>
                  <a:pt x="43" y="227"/>
                </a:lnTo>
                <a:lnTo>
                  <a:pt x="43" y="226"/>
                </a:lnTo>
                <a:lnTo>
                  <a:pt x="44" y="226"/>
                </a:lnTo>
                <a:lnTo>
                  <a:pt x="44" y="225"/>
                </a:lnTo>
                <a:lnTo>
                  <a:pt x="44" y="223"/>
                </a:lnTo>
                <a:lnTo>
                  <a:pt x="44" y="222"/>
                </a:lnTo>
                <a:lnTo>
                  <a:pt x="46" y="222"/>
                </a:lnTo>
                <a:lnTo>
                  <a:pt x="46" y="221"/>
                </a:lnTo>
                <a:lnTo>
                  <a:pt x="46" y="219"/>
                </a:lnTo>
                <a:lnTo>
                  <a:pt x="46" y="218"/>
                </a:lnTo>
                <a:lnTo>
                  <a:pt x="46" y="217"/>
                </a:lnTo>
                <a:lnTo>
                  <a:pt x="47" y="215"/>
                </a:lnTo>
                <a:lnTo>
                  <a:pt x="47" y="214"/>
                </a:lnTo>
                <a:lnTo>
                  <a:pt x="47" y="213"/>
                </a:lnTo>
                <a:lnTo>
                  <a:pt x="46" y="213"/>
                </a:lnTo>
                <a:lnTo>
                  <a:pt x="46" y="212"/>
                </a:lnTo>
                <a:lnTo>
                  <a:pt x="44" y="212"/>
                </a:lnTo>
                <a:lnTo>
                  <a:pt x="43" y="210"/>
                </a:lnTo>
                <a:lnTo>
                  <a:pt x="42" y="210"/>
                </a:lnTo>
                <a:lnTo>
                  <a:pt x="42" y="209"/>
                </a:lnTo>
                <a:lnTo>
                  <a:pt x="42" y="208"/>
                </a:lnTo>
                <a:lnTo>
                  <a:pt x="43" y="208"/>
                </a:lnTo>
                <a:lnTo>
                  <a:pt x="43" y="206"/>
                </a:lnTo>
                <a:lnTo>
                  <a:pt x="43" y="205"/>
                </a:lnTo>
                <a:lnTo>
                  <a:pt x="44" y="205"/>
                </a:lnTo>
                <a:lnTo>
                  <a:pt x="44" y="204"/>
                </a:lnTo>
                <a:lnTo>
                  <a:pt x="44" y="202"/>
                </a:lnTo>
                <a:lnTo>
                  <a:pt x="46" y="202"/>
                </a:lnTo>
                <a:lnTo>
                  <a:pt x="46" y="201"/>
                </a:lnTo>
                <a:lnTo>
                  <a:pt x="46" y="200"/>
                </a:lnTo>
                <a:lnTo>
                  <a:pt x="47" y="198"/>
                </a:lnTo>
                <a:lnTo>
                  <a:pt x="47" y="197"/>
                </a:lnTo>
                <a:lnTo>
                  <a:pt x="47" y="198"/>
                </a:lnTo>
                <a:lnTo>
                  <a:pt x="48" y="198"/>
                </a:lnTo>
                <a:lnTo>
                  <a:pt x="49" y="198"/>
                </a:lnTo>
                <a:lnTo>
                  <a:pt x="51" y="198"/>
                </a:lnTo>
                <a:lnTo>
                  <a:pt x="52" y="198"/>
                </a:lnTo>
                <a:lnTo>
                  <a:pt x="53" y="198"/>
                </a:lnTo>
                <a:lnTo>
                  <a:pt x="55" y="200"/>
                </a:lnTo>
                <a:lnTo>
                  <a:pt x="55" y="198"/>
                </a:lnTo>
                <a:lnTo>
                  <a:pt x="55" y="197"/>
                </a:lnTo>
                <a:lnTo>
                  <a:pt x="55" y="196"/>
                </a:lnTo>
                <a:lnTo>
                  <a:pt x="56" y="196"/>
                </a:lnTo>
                <a:lnTo>
                  <a:pt x="55" y="196"/>
                </a:lnTo>
                <a:lnTo>
                  <a:pt x="55" y="195"/>
                </a:lnTo>
                <a:lnTo>
                  <a:pt x="56" y="193"/>
                </a:lnTo>
                <a:lnTo>
                  <a:pt x="57" y="193"/>
                </a:lnTo>
                <a:lnTo>
                  <a:pt x="59" y="192"/>
                </a:lnTo>
                <a:lnTo>
                  <a:pt x="59" y="191"/>
                </a:lnTo>
                <a:lnTo>
                  <a:pt x="60" y="191"/>
                </a:lnTo>
                <a:lnTo>
                  <a:pt x="61" y="191"/>
                </a:lnTo>
                <a:lnTo>
                  <a:pt x="63"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6"/>
                </a:lnTo>
                <a:lnTo>
                  <a:pt x="73" y="126"/>
                </a:lnTo>
                <a:lnTo>
                  <a:pt x="73" y="125"/>
                </a:lnTo>
                <a:lnTo>
                  <a:pt x="73" y="124"/>
                </a:lnTo>
                <a:lnTo>
                  <a:pt x="73" y="123"/>
                </a:lnTo>
                <a:lnTo>
                  <a:pt x="73" y="121"/>
                </a:lnTo>
                <a:lnTo>
                  <a:pt x="73" y="120"/>
                </a:lnTo>
                <a:lnTo>
                  <a:pt x="73" y="119"/>
                </a:lnTo>
                <a:lnTo>
                  <a:pt x="73" y="117"/>
                </a:lnTo>
                <a:lnTo>
                  <a:pt x="74" y="117"/>
                </a:lnTo>
                <a:lnTo>
                  <a:pt x="74" y="115"/>
                </a:lnTo>
                <a:lnTo>
                  <a:pt x="74" y="113"/>
                </a:lnTo>
                <a:lnTo>
                  <a:pt x="76" y="113"/>
                </a:lnTo>
                <a:lnTo>
                  <a:pt x="77" y="113"/>
                </a:lnTo>
                <a:lnTo>
                  <a:pt x="77" y="112"/>
                </a:lnTo>
                <a:lnTo>
                  <a:pt x="76" y="111"/>
                </a:lnTo>
                <a:lnTo>
                  <a:pt x="77" y="109"/>
                </a:lnTo>
                <a:lnTo>
                  <a:pt x="77" y="108"/>
                </a:lnTo>
                <a:lnTo>
                  <a:pt x="78" y="107"/>
                </a:lnTo>
                <a:lnTo>
                  <a:pt x="78" y="106"/>
                </a:lnTo>
                <a:lnTo>
                  <a:pt x="80"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7" y="86"/>
                </a:lnTo>
                <a:lnTo>
                  <a:pt x="107" y="92"/>
                </a:lnTo>
                <a:lnTo>
                  <a:pt x="116" y="98"/>
                </a:lnTo>
                <a:lnTo>
                  <a:pt x="118" y="98"/>
                </a:lnTo>
                <a:lnTo>
                  <a:pt x="123" y="98"/>
                </a:lnTo>
                <a:lnTo>
                  <a:pt x="124" y="98"/>
                </a:lnTo>
                <a:lnTo>
                  <a:pt x="128" y="98"/>
                </a:lnTo>
                <a:lnTo>
                  <a:pt x="138" y="98"/>
                </a:lnTo>
                <a:lnTo>
                  <a:pt x="149" y="99"/>
                </a:lnTo>
                <a:lnTo>
                  <a:pt x="159" y="98"/>
                </a:lnTo>
                <a:lnTo>
                  <a:pt x="170" y="98"/>
                </a:lnTo>
                <a:lnTo>
                  <a:pt x="179" y="99"/>
                </a:lnTo>
                <a:lnTo>
                  <a:pt x="190"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690162" y="4727801"/>
            <a:ext cx="1563064" cy="1922669"/>
          </a:xfrm>
          <a:custGeom>
            <a:avLst/>
            <a:gdLst>
              <a:gd name="T0" fmla="*/ 103 w 1091"/>
              <a:gd name="T1" fmla="*/ 31 h 1342"/>
              <a:gd name="T2" fmla="*/ 153 w 1091"/>
              <a:gd name="T3" fmla="*/ 36 h 1342"/>
              <a:gd name="T4" fmla="*/ 199 w 1091"/>
              <a:gd name="T5" fmla="*/ 55 h 1342"/>
              <a:gd name="T6" fmla="*/ 220 w 1091"/>
              <a:gd name="T7" fmla="*/ 88 h 1342"/>
              <a:gd name="T8" fmla="*/ 237 w 1091"/>
              <a:gd name="T9" fmla="*/ 118 h 1342"/>
              <a:gd name="T10" fmla="*/ 238 w 1091"/>
              <a:gd name="T11" fmla="*/ 144 h 1342"/>
              <a:gd name="T12" fmla="*/ 230 w 1091"/>
              <a:gd name="T13" fmla="*/ 183 h 1342"/>
              <a:gd name="T14" fmla="*/ 226 w 1091"/>
              <a:gd name="T15" fmla="*/ 205 h 1342"/>
              <a:gd name="T16" fmla="*/ 239 w 1091"/>
              <a:gd name="T17" fmla="*/ 220 h 1342"/>
              <a:gd name="T18" fmla="*/ 268 w 1091"/>
              <a:gd name="T19" fmla="*/ 239 h 1342"/>
              <a:gd name="T20" fmla="*/ 332 w 1091"/>
              <a:gd name="T21" fmla="*/ 256 h 1342"/>
              <a:gd name="T22" fmla="*/ 412 w 1091"/>
              <a:gd name="T23" fmla="*/ 319 h 1342"/>
              <a:gd name="T24" fmla="*/ 408 w 1091"/>
              <a:gd name="T25" fmla="*/ 356 h 1342"/>
              <a:gd name="T26" fmla="*/ 467 w 1091"/>
              <a:gd name="T27" fmla="*/ 373 h 1342"/>
              <a:gd name="T28" fmla="*/ 513 w 1091"/>
              <a:gd name="T29" fmla="*/ 389 h 1342"/>
              <a:gd name="T30" fmla="*/ 525 w 1091"/>
              <a:gd name="T31" fmla="*/ 330 h 1342"/>
              <a:gd name="T32" fmla="*/ 553 w 1091"/>
              <a:gd name="T33" fmla="*/ 317 h 1342"/>
              <a:gd name="T34" fmla="*/ 577 w 1091"/>
              <a:gd name="T35" fmla="*/ 306 h 1342"/>
              <a:gd name="T36" fmla="*/ 601 w 1091"/>
              <a:gd name="T37" fmla="*/ 341 h 1342"/>
              <a:gd name="T38" fmla="*/ 608 w 1091"/>
              <a:gd name="T39" fmla="*/ 387 h 1342"/>
              <a:gd name="T40" fmla="*/ 625 w 1091"/>
              <a:gd name="T41" fmla="*/ 383 h 1342"/>
              <a:gd name="T42" fmla="*/ 659 w 1091"/>
              <a:gd name="T43" fmla="*/ 416 h 1342"/>
              <a:gd name="T44" fmla="*/ 667 w 1091"/>
              <a:gd name="T45" fmla="*/ 449 h 1342"/>
              <a:gd name="T46" fmla="*/ 631 w 1091"/>
              <a:gd name="T47" fmla="*/ 525 h 1342"/>
              <a:gd name="T48" fmla="*/ 694 w 1091"/>
              <a:gd name="T49" fmla="*/ 551 h 1342"/>
              <a:gd name="T50" fmla="*/ 763 w 1091"/>
              <a:gd name="T51" fmla="*/ 602 h 1342"/>
              <a:gd name="T52" fmla="*/ 796 w 1091"/>
              <a:gd name="T53" fmla="*/ 637 h 1342"/>
              <a:gd name="T54" fmla="*/ 835 w 1091"/>
              <a:gd name="T55" fmla="*/ 654 h 1342"/>
              <a:gd name="T56" fmla="*/ 836 w 1091"/>
              <a:gd name="T57" fmla="*/ 698 h 1342"/>
              <a:gd name="T58" fmla="*/ 855 w 1091"/>
              <a:gd name="T59" fmla="*/ 739 h 1342"/>
              <a:gd name="T60" fmla="*/ 844 w 1091"/>
              <a:gd name="T61" fmla="*/ 788 h 1342"/>
              <a:gd name="T62" fmla="*/ 879 w 1091"/>
              <a:gd name="T63" fmla="*/ 818 h 1342"/>
              <a:gd name="T64" fmla="*/ 932 w 1091"/>
              <a:gd name="T65" fmla="*/ 806 h 1342"/>
              <a:gd name="T66" fmla="*/ 961 w 1091"/>
              <a:gd name="T67" fmla="*/ 831 h 1342"/>
              <a:gd name="T68" fmla="*/ 978 w 1091"/>
              <a:gd name="T69" fmla="*/ 870 h 1342"/>
              <a:gd name="T70" fmla="*/ 966 w 1091"/>
              <a:gd name="T71" fmla="*/ 912 h 1342"/>
              <a:gd name="T72" fmla="*/ 965 w 1091"/>
              <a:gd name="T73" fmla="*/ 936 h 1342"/>
              <a:gd name="T74" fmla="*/ 1009 w 1091"/>
              <a:gd name="T75" fmla="*/ 946 h 1342"/>
              <a:gd name="T76" fmla="*/ 1056 w 1091"/>
              <a:gd name="T77" fmla="*/ 970 h 1342"/>
              <a:gd name="T78" fmla="*/ 1085 w 1091"/>
              <a:gd name="T79" fmla="*/ 1014 h 1342"/>
              <a:gd name="T80" fmla="*/ 1057 w 1091"/>
              <a:gd name="T81" fmla="*/ 1051 h 1342"/>
              <a:gd name="T82" fmla="*/ 1026 w 1091"/>
              <a:gd name="T83" fmla="*/ 1078 h 1342"/>
              <a:gd name="T84" fmla="*/ 970 w 1091"/>
              <a:gd name="T85" fmla="*/ 1095 h 1342"/>
              <a:gd name="T86" fmla="*/ 983 w 1091"/>
              <a:gd name="T87" fmla="*/ 1148 h 1342"/>
              <a:gd name="T88" fmla="*/ 947 w 1091"/>
              <a:gd name="T89" fmla="*/ 1200 h 1342"/>
              <a:gd name="T90" fmla="*/ 887 w 1091"/>
              <a:gd name="T91" fmla="*/ 1249 h 1342"/>
              <a:gd name="T92" fmla="*/ 848 w 1091"/>
              <a:gd name="T93" fmla="*/ 1263 h 1342"/>
              <a:gd name="T94" fmla="*/ 805 w 1091"/>
              <a:gd name="T95" fmla="*/ 1284 h 1342"/>
              <a:gd name="T96" fmla="*/ 729 w 1091"/>
              <a:gd name="T97" fmla="*/ 1330 h 1342"/>
              <a:gd name="T98" fmla="*/ 674 w 1091"/>
              <a:gd name="T99" fmla="*/ 1319 h 1342"/>
              <a:gd name="T100" fmla="*/ 607 w 1091"/>
              <a:gd name="T101" fmla="*/ 1277 h 1342"/>
              <a:gd name="T102" fmla="*/ 527 w 1091"/>
              <a:gd name="T103" fmla="*/ 1228 h 1342"/>
              <a:gd name="T104" fmla="*/ 436 w 1091"/>
              <a:gd name="T105" fmla="*/ 1205 h 1342"/>
              <a:gd name="T106" fmla="*/ 347 w 1091"/>
              <a:gd name="T107" fmla="*/ 1186 h 1342"/>
              <a:gd name="T108" fmla="*/ 251 w 1091"/>
              <a:gd name="T109" fmla="*/ 1166 h 1342"/>
              <a:gd name="T110" fmla="*/ 83 w 1091"/>
              <a:gd name="T111" fmla="*/ 1107 h 1342"/>
              <a:gd name="T112" fmla="*/ 255 w 1091"/>
              <a:gd name="T113" fmla="*/ 1122 h 1342"/>
              <a:gd name="T114" fmla="*/ 289 w 1091"/>
              <a:gd name="T115" fmla="*/ 1042 h 1342"/>
              <a:gd name="T116" fmla="*/ 306 w 1091"/>
              <a:gd name="T117" fmla="*/ 937 h 1342"/>
              <a:gd name="T118" fmla="*/ 241 w 1091"/>
              <a:gd name="T119" fmla="*/ 813 h 1342"/>
              <a:gd name="T120" fmla="*/ 119 w 1091"/>
              <a:gd name="T121" fmla="*/ 628 h 1342"/>
              <a:gd name="T122" fmla="*/ 10 w 1091"/>
              <a:gd name="T123" fmla="*/ 256 h 1342"/>
              <a:gd name="T124" fmla="*/ 13 w 1091"/>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1" h="1342">
                <a:moveTo>
                  <a:pt x="777" y="1305"/>
                </a:moveTo>
                <a:lnTo>
                  <a:pt x="776" y="1305"/>
                </a:lnTo>
                <a:lnTo>
                  <a:pt x="776" y="1304"/>
                </a:lnTo>
                <a:lnTo>
                  <a:pt x="777" y="1304"/>
                </a:lnTo>
                <a:lnTo>
                  <a:pt x="777" y="1305"/>
                </a:lnTo>
                <a:close/>
                <a:moveTo>
                  <a:pt x="590" y="1270"/>
                </a:moveTo>
                <a:lnTo>
                  <a:pt x="589" y="1268"/>
                </a:lnTo>
                <a:lnTo>
                  <a:pt x="591" y="1266"/>
                </a:lnTo>
                <a:lnTo>
                  <a:pt x="593" y="1267"/>
                </a:lnTo>
                <a:lnTo>
                  <a:pt x="590" y="1268"/>
                </a:lnTo>
                <a:lnTo>
                  <a:pt x="591" y="1270"/>
                </a:lnTo>
                <a:lnTo>
                  <a:pt x="590" y="1270"/>
                </a:lnTo>
                <a:close/>
                <a:moveTo>
                  <a:pt x="589" y="1259"/>
                </a:moveTo>
                <a:lnTo>
                  <a:pt x="587" y="1259"/>
                </a:lnTo>
                <a:lnTo>
                  <a:pt x="586" y="1258"/>
                </a:lnTo>
                <a:lnTo>
                  <a:pt x="587" y="1258"/>
                </a:lnTo>
                <a:lnTo>
                  <a:pt x="589" y="1258"/>
                </a:lnTo>
                <a:lnTo>
                  <a:pt x="589" y="1259"/>
                </a:lnTo>
                <a:close/>
                <a:moveTo>
                  <a:pt x="82" y="5"/>
                </a:moveTo>
                <a:lnTo>
                  <a:pt x="83" y="6"/>
                </a:lnTo>
                <a:lnTo>
                  <a:pt x="83" y="5"/>
                </a:lnTo>
                <a:lnTo>
                  <a:pt x="85" y="6"/>
                </a:lnTo>
                <a:lnTo>
                  <a:pt x="86" y="6"/>
                </a:lnTo>
                <a:lnTo>
                  <a:pt x="87" y="6"/>
                </a:lnTo>
                <a:lnTo>
                  <a:pt x="89" y="8"/>
                </a:lnTo>
                <a:lnTo>
                  <a:pt x="89" y="9"/>
                </a:lnTo>
                <a:lnTo>
                  <a:pt x="90" y="10"/>
                </a:lnTo>
                <a:lnTo>
                  <a:pt x="90" y="12"/>
                </a:lnTo>
                <a:lnTo>
                  <a:pt x="91" y="13"/>
                </a:lnTo>
                <a:lnTo>
                  <a:pt x="91" y="14"/>
                </a:lnTo>
                <a:lnTo>
                  <a:pt x="91" y="16"/>
                </a:lnTo>
                <a:lnTo>
                  <a:pt x="91" y="17"/>
                </a:lnTo>
                <a:lnTo>
                  <a:pt x="93" y="17"/>
                </a:lnTo>
                <a:lnTo>
                  <a:pt x="94" y="17"/>
                </a:lnTo>
                <a:lnTo>
                  <a:pt x="94" y="18"/>
                </a:lnTo>
                <a:lnTo>
                  <a:pt x="95" y="18"/>
                </a:lnTo>
                <a:lnTo>
                  <a:pt x="97" y="18"/>
                </a:lnTo>
                <a:lnTo>
                  <a:pt x="97" y="19"/>
                </a:lnTo>
                <a:lnTo>
                  <a:pt x="98" y="19"/>
                </a:lnTo>
                <a:lnTo>
                  <a:pt x="99" y="19"/>
                </a:lnTo>
                <a:lnTo>
                  <a:pt x="100" y="19"/>
                </a:lnTo>
                <a:lnTo>
                  <a:pt x="100" y="21"/>
                </a:lnTo>
                <a:lnTo>
                  <a:pt x="102" y="21"/>
                </a:lnTo>
                <a:lnTo>
                  <a:pt x="102" y="22"/>
                </a:lnTo>
                <a:lnTo>
                  <a:pt x="103" y="23"/>
                </a:lnTo>
                <a:lnTo>
                  <a:pt x="103" y="25"/>
                </a:lnTo>
                <a:lnTo>
                  <a:pt x="103" y="26"/>
                </a:lnTo>
                <a:lnTo>
                  <a:pt x="104" y="26"/>
                </a:lnTo>
                <a:lnTo>
                  <a:pt x="104" y="27"/>
                </a:lnTo>
                <a:lnTo>
                  <a:pt x="104" y="29"/>
                </a:lnTo>
                <a:lnTo>
                  <a:pt x="103" y="30"/>
                </a:lnTo>
                <a:lnTo>
                  <a:pt x="103" y="31"/>
                </a:lnTo>
                <a:lnTo>
                  <a:pt x="103" y="33"/>
                </a:lnTo>
                <a:lnTo>
                  <a:pt x="104" y="33"/>
                </a:lnTo>
                <a:lnTo>
                  <a:pt x="104" y="35"/>
                </a:lnTo>
                <a:lnTo>
                  <a:pt x="104" y="36"/>
                </a:lnTo>
                <a:lnTo>
                  <a:pt x="103" y="38"/>
                </a:lnTo>
                <a:lnTo>
                  <a:pt x="103" y="40"/>
                </a:lnTo>
                <a:lnTo>
                  <a:pt x="106" y="42"/>
                </a:lnTo>
                <a:lnTo>
                  <a:pt x="107" y="42"/>
                </a:lnTo>
                <a:lnTo>
                  <a:pt x="108" y="40"/>
                </a:lnTo>
                <a:lnTo>
                  <a:pt x="110" y="40"/>
                </a:lnTo>
                <a:lnTo>
                  <a:pt x="111" y="40"/>
                </a:lnTo>
                <a:lnTo>
                  <a:pt x="112" y="42"/>
                </a:lnTo>
                <a:lnTo>
                  <a:pt x="114" y="40"/>
                </a:lnTo>
                <a:lnTo>
                  <a:pt x="115" y="42"/>
                </a:lnTo>
                <a:lnTo>
                  <a:pt x="116" y="40"/>
                </a:lnTo>
                <a:lnTo>
                  <a:pt x="118" y="42"/>
                </a:lnTo>
                <a:lnTo>
                  <a:pt x="119" y="42"/>
                </a:lnTo>
                <a:lnTo>
                  <a:pt x="120" y="42"/>
                </a:lnTo>
                <a:lnTo>
                  <a:pt x="123" y="44"/>
                </a:lnTo>
                <a:lnTo>
                  <a:pt x="124" y="44"/>
                </a:lnTo>
                <a:lnTo>
                  <a:pt x="124" y="46"/>
                </a:lnTo>
                <a:lnTo>
                  <a:pt x="125" y="46"/>
                </a:lnTo>
                <a:lnTo>
                  <a:pt x="125" y="47"/>
                </a:lnTo>
                <a:lnTo>
                  <a:pt x="127" y="47"/>
                </a:lnTo>
                <a:lnTo>
                  <a:pt x="127" y="48"/>
                </a:lnTo>
                <a:lnTo>
                  <a:pt x="128" y="48"/>
                </a:lnTo>
                <a:lnTo>
                  <a:pt x="129" y="48"/>
                </a:lnTo>
                <a:lnTo>
                  <a:pt x="131" y="48"/>
                </a:lnTo>
                <a:lnTo>
                  <a:pt x="131" y="47"/>
                </a:lnTo>
                <a:lnTo>
                  <a:pt x="132" y="47"/>
                </a:lnTo>
                <a:lnTo>
                  <a:pt x="133" y="47"/>
                </a:lnTo>
                <a:lnTo>
                  <a:pt x="133" y="46"/>
                </a:lnTo>
                <a:lnTo>
                  <a:pt x="135" y="46"/>
                </a:lnTo>
                <a:lnTo>
                  <a:pt x="136" y="46"/>
                </a:lnTo>
                <a:lnTo>
                  <a:pt x="137" y="46"/>
                </a:lnTo>
                <a:lnTo>
                  <a:pt x="137" y="44"/>
                </a:lnTo>
                <a:lnTo>
                  <a:pt x="138" y="43"/>
                </a:lnTo>
                <a:lnTo>
                  <a:pt x="138" y="42"/>
                </a:lnTo>
                <a:lnTo>
                  <a:pt x="140" y="42"/>
                </a:lnTo>
                <a:lnTo>
                  <a:pt x="141" y="42"/>
                </a:lnTo>
                <a:lnTo>
                  <a:pt x="141" y="40"/>
                </a:lnTo>
                <a:lnTo>
                  <a:pt x="142" y="40"/>
                </a:lnTo>
                <a:lnTo>
                  <a:pt x="144" y="40"/>
                </a:lnTo>
                <a:lnTo>
                  <a:pt x="145" y="40"/>
                </a:lnTo>
                <a:lnTo>
                  <a:pt x="146" y="40"/>
                </a:lnTo>
                <a:lnTo>
                  <a:pt x="148" y="40"/>
                </a:lnTo>
                <a:lnTo>
                  <a:pt x="149" y="40"/>
                </a:lnTo>
                <a:lnTo>
                  <a:pt x="149" y="39"/>
                </a:lnTo>
                <a:lnTo>
                  <a:pt x="150" y="39"/>
                </a:lnTo>
                <a:lnTo>
                  <a:pt x="150" y="38"/>
                </a:lnTo>
                <a:lnTo>
                  <a:pt x="152" y="38"/>
                </a:lnTo>
                <a:lnTo>
                  <a:pt x="153" y="36"/>
                </a:lnTo>
                <a:lnTo>
                  <a:pt x="154" y="36"/>
                </a:lnTo>
                <a:lnTo>
                  <a:pt x="155" y="36"/>
                </a:lnTo>
                <a:lnTo>
                  <a:pt x="157" y="36"/>
                </a:lnTo>
                <a:lnTo>
                  <a:pt x="158" y="38"/>
                </a:lnTo>
                <a:lnTo>
                  <a:pt x="159" y="38"/>
                </a:lnTo>
                <a:lnTo>
                  <a:pt x="159" y="39"/>
                </a:lnTo>
                <a:lnTo>
                  <a:pt x="161" y="39"/>
                </a:lnTo>
                <a:lnTo>
                  <a:pt x="161" y="40"/>
                </a:lnTo>
                <a:lnTo>
                  <a:pt x="162" y="40"/>
                </a:lnTo>
                <a:lnTo>
                  <a:pt x="163" y="40"/>
                </a:lnTo>
                <a:lnTo>
                  <a:pt x="163" y="42"/>
                </a:lnTo>
                <a:lnTo>
                  <a:pt x="165" y="42"/>
                </a:lnTo>
                <a:lnTo>
                  <a:pt x="166" y="42"/>
                </a:lnTo>
                <a:lnTo>
                  <a:pt x="167" y="42"/>
                </a:lnTo>
                <a:lnTo>
                  <a:pt x="169" y="42"/>
                </a:lnTo>
                <a:lnTo>
                  <a:pt x="170" y="42"/>
                </a:lnTo>
                <a:lnTo>
                  <a:pt x="171" y="42"/>
                </a:lnTo>
                <a:lnTo>
                  <a:pt x="171" y="40"/>
                </a:lnTo>
                <a:lnTo>
                  <a:pt x="172" y="40"/>
                </a:lnTo>
                <a:lnTo>
                  <a:pt x="174" y="40"/>
                </a:lnTo>
                <a:lnTo>
                  <a:pt x="175" y="40"/>
                </a:lnTo>
                <a:lnTo>
                  <a:pt x="176" y="40"/>
                </a:lnTo>
                <a:lnTo>
                  <a:pt x="178" y="40"/>
                </a:lnTo>
                <a:lnTo>
                  <a:pt x="179" y="40"/>
                </a:lnTo>
                <a:lnTo>
                  <a:pt x="180" y="40"/>
                </a:lnTo>
                <a:lnTo>
                  <a:pt x="180" y="39"/>
                </a:lnTo>
                <a:lnTo>
                  <a:pt x="182" y="39"/>
                </a:lnTo>
                <a:lnTo>
                  <a:pt x="183" y="39"/>
                </a:lnTo>
                <a:lnTo>
                  <a:pt x="183" y="40"/>
                </a:lnTo>
                <a:lnTo>
                  <a:pt x="184" y="40"/>
                </a:lnTo>
                <a:lnTo>
                  <a:pt x="184" y="42"/>
                </a:lnTo>
                <a:lnTo>
                  <a:pt x="186" y="42"/>
                </a:lnTo>
                <a:lnTo>
                  <a:pt x="186" y="43"/>
                </a:lnTo>
                <a:lnTo>
                  <a:pt x="187" y="43"/>
                </a:lnTo>
                <a:lnTo>
                  <a:pt x="187" y="44"/>
                </a:lnTo>
                <a:lnTo>
                  <a:pt x="188" y="44"/>
                </a:lnTo>
                <a:lnTo>
                  <a:pt x="188" y="46"/>
                </a:lnTo>
                <a:lnTo>
                  <a:pt x="188" y="47"/>
                </a:lnTo>
                <a:lnTo>
                  <a:pt x="190" y="47"/>
                </a:lnTo>
                <a:lnTo>
                  <a:pt x="191" y="47"/>
                </a:lnTo>
                <a:lnTo>
                  <a:pt x="191" y="48"/>
                </a:lnTo>
                <a:lnTo>
                  <a:pt x="192" y="48"/>
                </a:lnTo>
                <a:lnTo>
                  <a:pt x="193" y="48"/>
                </a:lnTo>
                <a:lnTo>
                  <a:pt x="193" y="50"/>
                </a:lnTo>
                <a:lnTo>
                  <a:pt x="193" y="51"/>
                </a:lnTo>
                <a:lnTo>
                  <a:pt x="195" y="51"/>
                </a:lnTo>
                <a:lnTo>
                  <a:pt x="195" y="52"/>
                </a:lnTo>
                <a:lnTo>
                  <a:pt x="195" y="54"/>
                </a:lnTo>
                <a:lnTo>
                  <a:pt x="196" y="54"/>
                </a:lnTo>
                <a:lnTo>
                  <a:pt x="197" y="54"/>
                </a:lnTo>
                <a:lnTo>
                  <a:pt x="197" y="55"/>
                </a:lnTo>
                <a:lnTo>
                  <a:pt x="199" y="55"/>
                </a:lnTo>
                <a:lnTo>
                  <a:pt x="199" y="56"/>
                </a:lnTo>
                <a:lnTo>
                  <a:pt x="199" y="57"/>
                </a:lnTo>
                <a:lnTo>
                  <a:pt x="200" y="57"/>
                </a:lnTo>
                <a:lnTo>
                  <a:pt x="200" y="59"/>
                </a:lnTo>
                <a:lnTo>
                  <a:pt x="201" y="59"/>
                </a:lnTo>
                <a:lnTo>
                  <a:pt x="201" y="60"/>
                </a:lnTo>
                <a:lnTo>
                  <a:pt x="203" y="60"/>
                </a:lnTo>
                <a:lnTo>
                  <a:pt x="203" y="61"/>
                </a:lnTo>
                <a:lnTo>
                  <a:pt x="203" y="63"/>
                </a:lnTo>
                <a:lnTo>
                  <a:pt x="204" y="63"/>
                </a:lnTo>
                <a:lnTo>
                  <a:pt x="204" y="64"/>
                </a:lnTo>
                <a:lnTo>
                  <a:pt x="205" y="64"/>
                </a:lnTo>
                <a:lnTo>
                  <a:pt x="205" y="65"/>
                </a:lnTo>
                <a:lnTo>
                  <a:pt x="207" y="65"/>
                </a:lnTo>
                <a:lnTo>
                  <a:pt x="207" y="67"/>
                </a:lnTo>
                <a:lnTo>
                  <a:pt x="207" y="68"/>
                </a:lnTo>
                <a:lnTo>
                  <a:pt x="208" y="68"/>
                </a:lnTo>
                <a:lnTo>
                  <a:pt x="208" y="69"/>
                </a:lnTo>
                <a:lnTo>
                  <a:pt x="208" y="71"/>
                </a:lnTo>
                <a:lnTo>
                  <a:pt x="208" y="72"/>
                </a:lnTo>
                <a:lnTo>
                  <a:pt x="209" y="72"/>
                </a:lnTo>
                <a:lnTo>
                  <a:pt x="209" y="73"/>
                </a:lnTo>
                <a:lnTo>
                  <a:pt x="210" y="73"/>
                </a:lnTo>
                <a:lnTo>
                  <a:pt x="209" y="73"/>
                </a:lnTo>
                <a:lnTo>
                  <a:pt x="210" y="73"/>
                </a:lnTo>
                <a:lnTo>
                  <a:pt x="210" y="74"/>
                </a:lnTo>
                <a:lnTo>
                  <a:pt x="212" y="74"/>
                </a:lnTo>
                <a:lnTo>
                  <a:pt x="212" y="76"/>
                </a:lnTo>
                <a:lnTo>
                  <a:pt x="213" y="76"/>
                </a:lnTo>
                <a:lnTo>
                  <a:pt x="214" y="76"/>
                </a:lnTo>
                <a:lnTo>
                  <a:pt x="214" y="77"/>
                </a:lnTo>
                <a:lnTo>
                  <a:pt x="214" y="78"/>
                </a:lnTo>
                <a:lnTo>
                  <a:pt x="213" y="78"/>
                </a:lnTo>
                <a:lnTo>
                  <a:pt x="214" y="78"/>
                </a:lnTo>
                <a:lnTo>
                  <a:pt x="214" y="80"/>
                </a:lnTo>
                <a:lnTo>
                  <a:pt x="214" y="78"/>
                </a:lnTo>
                <a:lnTo>
                  <a:pt x="216" y="80"/>
                </a:lnTo>
                <a:lnTo>
                  <a:pt x="214" y="80"/>
                </a:lnTo>
                <a:lnTo>
                  <a:pt x="216" y="80"/>
                </a:lnTo>
                <a:lnTo>
                  <a:pt x="216" y="81"/>
                </a:lnTo>
                <a:lnTo>
                  <a:pt x="217" y="81"/>
                </a:lnTo>
                <a:lnTo>
                  <a:pt x="217" y="82"/>
                </a:lnTo>
                <a:lnTo>
                  <a:pt x="217" y="81"/>
                </a:lnTo>
                <a:lnTo>
                  <a:pt x="217" y="82"/>
                </a:lnTo>
                <a:lnTo>
                  <a:pt x="218" y="82"/>
                </a:lnTo>
                <a:lnTo>
                  <a:pt x="217" y="82"/>
                </a:lnTo>
                <a:lnTo>
                  <a:pt x="218" y="82"/>
                </a:lnTo>
                <a:lnTo>
                  <a:pt x="218" y="84"/>
                </a:lnTo>
                <a:lnTo>
                  <a:pt x="218" y="85"/>
                </a:lnTo>
                <a:lnTo>
                  <a:pt x="220" y="85"/>
                </a:lnTo>
                <a:lnTo>
                  <a:pt x="220" y="86"/>
                </a:lnTo>
                <a:lnTo>
                  <a:pt x="220" y="88"/>
                </a:lnTo>
                <a:lnTo>
                  <a:pt x="221" y="88"/>
                </a:lnTo>
                <a:lnTo>
                  <a:pt x="221" y="89"/>
                </a:lnTo>
                <a:lnTo>
                  <a:pt x="222" y="89"/>
                </a:lnTo>
                <a:lnTo>
                  <a:pt x="222" y="90"/>
                </a:lnTo>
                <a:lnTo>
                  <a:pt x="221" y="90"/>
                </a:lnTo>
                <a:lnTo>
                  <a:pt x="222" y="90"/>
                </a:lnTo>
                <a:lnTo>
                  <a:pt x="222" y="91"/>
                </a:lnTo>
                <a:lnTo>
                  <a:pt x="224" y="91"/>
                </a:lnTo>
                <a:lnTo>
                  <a:pt x="225" y="91"/>
                </a:lnTo>
                <a:lnTo>
                  <a:pt x="225" y="93"/>
                </a:lnTo>
                <a:lnTo>
                  <a:pt x="225" y="91"/>
                </a:lnTo>
                <a:lnTo>
                  <a:pt x="226" y="91"/>
                </a:lnTo>
                <a:lnTo>
                  <a:pt x="226" y="93"/>
                </a:lnTo>
                <a:lnTo>
                  <a:pt x="226" y="94"/>
                </a:lnTo>
                <a:lnTo>
                  <a:pt x="226" y="93"/>
                </a:lnTo>
                <a:lnTo>
                  <a:pt x="226" y="94"/>
                </a:lnTo>
                <a:lnTo>
                  <a:pt x="227" y="94"/>
                </a:lnTo>
                <a:lnTo>
                  <a:pt x="227" y="95"/>
                </a:lnTo>
                <a:lnTo>
                  <a:pt x="227" y="97"/>
                </a:lnTo>
                <a:lnTo>
                  <a:pt x="227" y="98"/>
                </a:lnTo>
                <a:lnTo>
                  <a:pt x="229" y="98"/>
                </a:lnTo>
                <a:lnTo>
                  <a:pt x="230" y="98"/>
                </a:lnTo>
                <a:lnTo>
                  <a:pt x="230" y="99"/>
                </a:lnTo>
                <a:lnTo>
                  <a:pt x="231" y="99"/>
                </a:lnTo>
                <a:lnTo>
                  <a:pt x="231" y="101"/>
                </a:lnTo>
                <a:lnTo>
                  <a:pt x="231" y="102"/>
                </a:lnTo>
                <a:lnTo>
                  <a:pt x="233" y="102"/>
                </a:lnTo>
                <a:lnTo>
                  <a:pt x="233" y="103"/>
                </a:lnTo>
                <a:lnTo>
                  <a:pt x="231" y="103"/>
                </a:lnTo>
                <a:lnTo>
                  <a:pt x="233" y="103"/>
                </a:lnTo>
                <a:lnTo>
                  <a:pt x="233" y="105"/>
                </a:lnTo>
                <a:lnTo>
                  <a:pt x="231" y="105"/>
                </a:lnTo>
                <a:lnTo>
                  <a:pt x="231" y="106"/>
                </a:lnTo>
                <a:lnTo>
                  <a:pt x="231" y="107"/>
                </a:lnTo>
                <a:lnTo>
                  <a:pt x="230" y="107"/>
                </a:lnTo>
                <a:lnTo>
                  <a:pt x="231" y="107"/>
                </a:lnTo>
                <a:lnTo>
                  <a:pt x="231" y="108"/>
                </a:lnTo>
                <a:lnTo>
                  <a:pt x="230" y="108"/>
                </a:lnTo>
                <a:lnTo>
                  <a:pt x="230" y="110"/>
                </a:lnTo>
                <a:lnTo>
                  <a:pt x="230" y="111"/>
                </a:lnTo>
                <a:lnTo>
                  <a:pt x="231" y="111"/>
                </a:lnTo>
                <a:lnTo>
                  <a:pt x="231" y="112"/>
                </a:lnTo>
                <a:lnTo>
                  <a:pt x="233" y="112"/>
                </a:lnTo>
                <a:lnTo>
                  <a:pt x="234" y="112"/>
                </a:lnTo>
                <a:lnTo>
                  <a:pt x="235" y="112"/>
                </a:lnTo>
                <a:lnTo>
                  <a:pt x="235" y="114"/>
                </a:lnTo>
                <a:lnTo>
                  <a:pt x="237" y="114"/>
                </a:lnTo>
                <a:lnTo>
                  <a:pt x="237" y="115"/>
                </a:lnTo>
                <a:lnTo>
                  <a:pt x="235" y="115"/>
                </a:lnTo>
                <a:lnTo>
                  <a:pt x="235" y="116"/>
                </a:lnTo>
                <a:lnTo>
                  <a:pt x="237" y="116"/>
                </a:lnTo>
                <a:lnTo>
                  <a:pt x="237" y="118"/>
                </a:lnTo>
                <a:lnTo>
                  <a:pt x="237" y="116"/>
                </a:lnTo>
                <a:lnTo>
                  <a:pt x="238" y="116"/>
                </a:lnTo>
                <a:lnTo>
                  <a:pt x="238" y="118"/>
                </a:lnTo>
                <a:lnTo>
                  <a:pt x="239" y="118"/>
                </a:lnTo>
                <a:lnTo>
                  <a:pt x="239" y="119"/>
                </a:lnTo>
                <a:lnTo>
                  <a:pt x="239" y="120"/>
                </a:lnTo>
                <a:lnTo>
                  <a:pt x="238" y="120"/>
                </a:lnTo>
                <a:lnTo>
                  <a:pt x="237" y="120"/>
                </a:lnTo>
                <a:lnTo>
                  <a:pt x="237" y="122"/>
                </a:lnTo>
                <a:lnTo>
                  <a:pt x="237" y="120"/>
                </a:lnTo>
                <a:lnTo>
                  <a:pt x="237" y="122"/>
                </a:lnTo>
                <a:lnTo>
                  <a:pt x="235" y="122"/>
                </a:lnTo>
                <a:lnTo>
                  <a:pt x="237" y="122"/>
                </a:lnTo>
                <a:lnTo>
                  <a:pt x="237" y="123"/>
                </a:lnTo>
                <a:lnTo>
                  <a:pt x="237" y="122"/>
                </a:lnTo>
                <a:lnTo>
                  <a:pt x="235" y="123"/>
                </a:lnTo>
                <a:lnTo>
                  <a:pt x="237" y="123"/>
                </a:lnTo>
                <a:lnTo>
                  <a:pt x="235" y="123"/>
                </a:lnTo>
                <a:lnTo>
                  <a:pt x="237" y="123"/>
                </a:lnTo>
                <a:lnTo>
                  <a:pt x="237" y="124"/>
                </a:lnTo>
                <a:lnTo>
                  <a:pt x="238" y="124"/>
                </a:lnTo>
                <a:lnTo>
                  <a:pt x="238" y="126"/>
                </a:lnTo>
                <a:lnTo>
                  <a:pt x="239" y="126"/>
                </a:lnTo>
                <a:lnTo>
                  <a:pt x="241" y="126"/>
                </a:lnTo>
                <a:lnTo>
                  <a:pt x="241" y="127"/>
                </a:lnTo>
                <a:lnTo>
                  <a:pt x="242" y="127"/>
                </a:lnTo>
                <a:lnTo>
                  <a:pt x="241" y="127"/>
                </a:lnTo>
                <a:lnTo>
                  <a:pt x="242" y="127"/>
                </a:lnTo>
                <a:lnTo>
                  <a:pt x="242" y="128"/>
                </a:lnTo>
                <a:lnTo>
                  <a:pt x="242" y="129"/>
                </a:lnTo>
                <a:lnTo>
                  <a:pt x="243" y="129"/>
                </a:lnTo>
                <a:lnTo>
                  <a:pt x="242" y="129"/>
                </a:lnTo>
                <a:lnTo>
                  <a:pt x="242" y="131"/>
                </a:lnTo>
                <a:lnTo>
                  <a:pt x="241" y="131"/>
                </a:lnTo>
                <a:lnTo>
                  <a:pt x="241" y="132"/>
                </a:lnTo>
                <a:lnTo>
                  <a:pt x="239" y="132"/>
                </a:lnTo>
                <a:lnTo>
                  <a:pt x="239" y="133"/>
                </a:lnTo>
                <a:lnTo>
                  <a:pt x="239" y="135"/>
                </a:lnTo>
                <a:lnTo>
                  <a:pt x="238" y="135"/>
                </a:lnTo>
                <a:lnTo>
                  <a:pt x="239" y="135"/>
                </a:lnTo>
                <a:lnTo>
                  <a:pt x="239" y="136"/>
                </a:lnTo>
                <a:lnTo>
                  <a:pt x="239" y="137"/>
                </a:lnTo>
                <a:lnTo>
                  <a:pt x="238" y="137"/>
                </a:lnTo>
                <a:lnTo>
                  <a:pt x="237" y="137"/>
                </a:lnTo>
                <a:lnTo>
                  <a:pt x="235" y="137"/>
                </a:lnTo>
                <a:lnTo>
                  <a:pt x="235" y="139"/>
                </a:lnTo>
                <a:lnTo>
                  <a:pt x="235" y="140"/>
                </a:lnTo>
                <a:lnTo>
                  <a:pt x="235" y="141"/>
                </a:lnTo>
                <a:lnTo>
                  <a:pt x="237" y="141"/>
                </a:lnTo>
                <a:lnTo>
                  <a:pt x="237" y="143"/>
                </a:lnTo>
                <a:lnTo>
                  <a:pt x="238" y="143"/>
                </a:lnTo>
                <a:lnTo>
                  <a:pt x="238" y="144"/>
                </a:lnTo>
                <a:lnTo>
                  <a:pt x="238" y="145"/>
                </a:lnTo>
                <a:lnTo>
                  <a:pt x="239" y="145"/>
                </a:lnTo>
                <a:lnTo>
                  <a:pt x="239" y="146"/>
                </a:lnTo>
                <a:lnTo>
                  <a:pt x="241" y="146"/>
                </a:lnTo>
                <a:lnTo>
                  <a:pt x="241" y="148"/>
                </a:lnTo>
                <a:lnTo>
                  <a:pt x="241" y="149"/>
                </a:lnTo>
                <a:lnTo>
                  <a:pt x="241" y="150"/>
                </a:lnTo>
                <a:lnTo>
                  <a:pt x="241" y="152"/>
                </a:lnTo>
                <a:lnTo>
                  <a:pt x="239" y="152"/>
                </a:lnTo>
                <a:lnTo>
                  <a:pt x="239" y="153"/>
                </a:lnTo>
                <a:lnTo>
                  <a:pt x="238" y="154"/>
                </a:lnTo>
                <a:lnTo>
                  <a:pt x="238" y="156"/>
                </a:lnTo>
                <a:lnTo>
                  <a:pt x="238" y="154"/>
                </a:lnTo>
                <a:lnTo>
                  <a:pt x="238" y="156"/>
                </a:lnTo>
                <a:lnTo>
                  <a:pt x="238" y="157"/>
                </a:lnTo>
                <a:lnTo>
                  <a:pt x="238" y="158"/>
                </a:lnTo>
                <a:lnTo>
                  <a:pt x="237" y="158"/>
                </a:lnTo>
                <a:lnTo>
                  <a:pt x="237" y="160"/>
                </a:lnTo>
                <a:lnTo>
                  <a:pt x="235" y="160"/>
                </a:lnTo>
                <a:lnTo>
                  <a:pt x="234" y="160"/>
                </a:lnTo>
                <a:lnTo>
                  <a:pt x="234" y="161"/>
                </a:lnTo>
                <a:lnTo>
                  <a:pt x="233" y="161"/>
                </a:lnTo>
                <a:lnTo>
                  <a:pt x="231" y="161"/>
                </a:lnTo>
                <a:lnTo>
                  <a:pt x="231" y="162"/>
                </a:lnTo>
                <a:lnTo>
                  <a:pt x="230" y="162"/>
                </a:lnTo>
                <a:lnTo>
                  <a:pt x="230" y="163"/>
                </a:lnTo>
                <a:lnTo>
                  <a:pt x="230" y="165"/>
                </a:lnTo>
                <a:lnTo>
                  <a:pt x="230" y="166"/>
                </a:lnTo>
                <a:lnTo>
                  <a:pt x="229" y="166"/>
                </a:lnTo>
                <a:lnTo>
                  <a:pt x="229" y="167"/>
                </a:lnTo>
                <a:lnTo>
                  <a:pt x="229" y="169"/>
                </a:lnTo>
                <a:lnTo>
                  <a:pt x="227" y="169"/>
                </a:lnTo>
                <a:lnTo>
                  <a:pt x="227" y="170"/>
                </a:lnTo>
                <a:lnTo>
                  <a:pt x="226" y="170"/>
                </a:lnTo>
                <a:lnTo>
                  <a:pt x="226" y="171"/>
                </a:lnTo>
                <a:lnTo>
                  <a:pt x="226" y="173"/>
                </a:lnTo>
                <a:lnTo>
                  <a:pt x="226" y="174"/>
                </a:lnTo>
                <a:lnTo>
                  <a:pt x="227" y="174"/>
                </a:lnTo>
                <a:lnTo>
                  <a:pt x="227" y="175"/>
                </a:lnTo>
                <a:lnTo>
                  <a:pt x="227" y="174"/>
                </a:lnTo>
                <a:lnTo>
                  <a:pt x="229" y="174"/>
                </a:lnTo>
                <a:lnTo>
                  <a:pt x="229" y="175"/>
                </a:lnTo>
                <a:lnTo>
                  <a:pt x="229" y="174"/>
                </a:lnTo>
                <a:lnTo>
                  <a:pt x="229" y="175"/>
                </a:lnTo>
                <a:lnTo>
                  <a:pt x="230" y="175"/>
                </a:lnTo>
                <a:lnTo>
                  <a:pt x="229" y="177"/>
                </a:lnTo>
                <a:lnTo>
                  <a:pt x="229" y="178"/>
                </a:lnTo>
                <a:lnTo>
                  <a:pt x="227" y="179"/>
                </a:lnTo>
                <a:lnTo>
                  <a:pt x="229" y="179"/>
                </a:lnTo>
                <a:lnTo>
                  <a:pt x="229" y="180"/>
                </a:lnTo>
                <a:lnTo>
                  <a:pt x="230" y="182"/>
                </a:lnTo>
                <a:lnTo>
                  <a:pt x="230" y="183"/>
                </a:lnTo>
                <a:lnTo>
                  <a:pt x="229" y="183"/>
                </a:lnTo>
                <a:lnTo>
                  <a:pt x="227" y="183"/>
                </a:lnTo>
                <a:lnTo>
                  <a:pt x="227" y="184"/>
                </a:lnTo>
                <a:lnTo>
                  <a:pt x="227" y="186"/>
                </a:lnTo>
                <a:lnTo>
                  <a:pt x="229" y="186"/>
                </a:lnTo>
                <a:lnTo>
                  <a:pt x="229" y="187"/>
                </a:lnTo>
                <a:lnTo>
                  <a:pt x="230" y="187"/>
                </a:lnTo>
                <a:lnTo>
                  <a:pt x="230" y="188"/>
                </a:lnTo>
                <a:lnTo>
                  <a:pt x="231" y="188"/>
                </a:lnTo>
                <a:lnTo>
                  <a:pt x="230" y="188"/>
                </a:lnTo>
                <a:lnTo>
                  <a:pt x="230" y="190"/>
                </a:lnTo>
                <a:lnTo>
                  <a:pt x="230" y="191"/>
                </a:lnTo>
                <a:lnTo>
                  <a:pt x="231" y="191"/>
                </a:lnTo>
                <a:lnTo>
                  <a:pt x="230" y="191"/>
                </a:lnTo>
                <a:lnTo>
                  <a:pt x="231" y="191"/>
                </a:lnTo>
                <a:lnTo>
                  <a:pt x="233" y="191"/>
                </a:lnTo>
                <a:lnTo>
                  <a:pt x="233" y="192"/>
                </a:lnTo>
                <a:lnTo>
                  <a:pt x="231" y="192"/>
                </a:lnTo>
                <a:lnTo>
                  <a:pt x="233" y="192"/>
                </a:lnTo>
                <a:lnTo>
                  <a:pt x="233" y="194"/>
                </a:lnTo>
                <a:lnTo>
                  <a:pt x="234" y="194"/>
                </a:lnTo>
                <a:lnTo>
                  <a:pt x="235" y="194"/>
                </a:lnTo>
                <a:lnTo>
                  <a:pt x="235" y="195"/>
                </a:lnTo>
                <a:lnTo>
                  <a:pt x="235" y="196"/>
                </a:lnTo>
                <a:lnTo>
                  <a:pt x="235" y="198"/>
                </a:lnTo>
                <a:lnTo>
                  <a:pt x="237" y="198"/>
                </a:lnTo>
                <a:lnTo>
                  <a:pt x="237" y="199"/>
                </a:lnTo>
                <a:lnTo>
                  <a:pt x="235" y="199"/>
                </a:lnTo>
                <a:lnTo>
                  <a:pt x="235" y="200"/>
                </a:lnTo>
                <a:lnTo>
                  <a:pt x="237" y="200"/>
                </a:lnTo>
                <a:lnTo>
                  <a:pt x="237" y="201"/>
                </a:lnTo>
                <a:lnTo>
                  <a:pt x="235" y="201"/>
                </a:lnTo>
                <a:lnTo>
                  <a:pt x="235" y="200"/>
                </a:lnTo>
                <a:lnTo>
                  <a:pt x="235" y="201"/>
                </a:lnTo>
                <a:lnTo>
                  <a:pt x="234" y="201"/>
                </a:lnTo>
                <a:lnTo>
                  <a:pt x="235" y="201"/>
                </a:lnTo>
                <a:lnTo>
                  <a:pt x="234" y="201"/>
                </a:lnTo>
                <a:lnTo>
                  <a:pt x="234" y="203"/>
                </a:lnTo>
                <a:lnTo>
                  <a:pt x="234" y="204"/>
                </a:lnTo>
                <a:lnTo>
                  <a:pt x="233" y="204"/>
                </a:lnTo>
                <a:lnTo>
                  <a:pt x="231" y="204"/>
                </a:lnTo>
                <a:lnTo>
                  <a:pt x="231" y="205"/>
                </a:lnTo>
                <a:lnTo>
                  <a:pt x="231" y="204"/>
                </a:lnTo>
                <a:lnTo>
                  <a:pt x="231" y="205"/>
                </a:lnTo>
                <a:lnTo>
                  <a:pt x="230" y="205"/>
                </a:lnTo>
                <a:lnTo>
                  <a:pt x="231" y="205"/>
                </a:lnTo>
                <a:lnTo>
                  <a:pt x="230" y="205"/>
                </a:lnTo>
                <a:lnTo>
                  <a:pt x="229" y="205"/>
                </a:lnTo>
                <a:lnTo>
                  <a:pt x="227" y="205"/>
                </a:lnTo>
                <a:lnTo>
                  <a:pt x="226" y="205"/>
                </a:lnTo>
                <a:lnTo>
                  <a:pt x="226" y="207"/>
                </a:lnTo>
                <a:lnTo>
                  <a:pt x="226" y="205"/>
                </a:lnTo>
                <a:lnTo>
                  <a:pt x="225" y="207"/>
                </a:lnTo>
                <a:lnTo>
                  <a:pt x="224" y="207"/>
                </a:lnTo>
                <a:lnTo>
                  <a:pt x="222" y="207"/>
                </a:lnTo>
                <a:lnTo>
                  <a:pt x="221" y="207"/>
                </a:lnTo>
                <a:lnTo>
                  <a:pt x="221" y="208"/>
                </a:lnTo>
                <a:lnTo>
                  <a:pt x="220" y="208"/>
                </a:lnTo>
                <a:lnTo>
                  <a:pt x="220" y="209"/>
                </a:lnTo>
                <a:lnTo>
                  <a:pt x="218" y="209"/>
                </a:lnTo>
                <a:lnTo>
                  <a:pt x="220" y="209"/>
                </a:lnTo>
                <a:lnTo>
                  <a:pt x="220" y="211"/>
                </a:lnTo>
                <a:lnTo>
                  <a:pt x="220" y="209"/>
                </a:lnTo>
                <a:lnTo>
                  <a:pt x="221" y="209"/>
                </a:lnTo>
                <a:lnTo>
                  <a:pt x="222" y="209"/>
                </a:lnTo>
                <a:lnTo>
                  <a:pt x="222" y="211"/>
                </a:lnTo>
                <a:lnTo>
                  <a:pt x="222" y="209"/>
                </a:lnTo>
                <a:lnTo>
                  <a:pt x="222" y="211"/>
                </a:lnTo>
                <a:lnTo>
                  <a:pt x="224" y="211"/>
                </a:lnTo>
                <a:lnTo>
                  <a:pt x="222" y="211"/>
                </a:lnTo>
                <a:lnTo>
                  <a:pt x="224" y="211"/>
                </a:lnTo>
                <a:lnTo>
                  <a:pt x="225" y="211"/>
                </a:lnTo>
                <a:lnTo>
                  <a:pt x="225" y="212"/>
                </a:lnTo>
                <a:lnTo>
                  <a:pt x="226" y="212"/>
                </a:lnTo>
                <a:lnTo>
                  <a:pt x="225" y="212"/>
                </a:lnTo>
                <a:lnTo>
                  <a:pt x="225" y="213"/>
                </a:lnTo>
                <a:lnTo>
                  <a:pt x="224" y="213"/>
                </a:lnTo>
                <a:lnTo>
                  <a:pt x="224" y="215"/>
                </a:lnTo>
                <a:lnTo>
                  <a:pt x="225" y="215"/>
                </a:lnTo>
                <a:lnTo>
                  <a:pt x="224" y="215"/>
                </a:lnTo>
                <a:lnTo>
                  <a:pt x="225" y="215"/>
                </a:lnTo>
                <a:lnTo>
                  <a:pt x="224" y="215"/>
                </a:lnTo>
                <a:lnTo>
                  <a:pt x="224" y="216"/>
                </a:lnTo>
                <a:lnTo>
                  <a:pt x="222" y="216"/>
                </a:lnTo>
                <a:lnTo>
                  <a:pt x="222" y="217"/>
                </a:lnTo>
                <a:lnTo>
                  <a:pt x="224" y="217"/>
                </a:lnTo>
                <a:lnTo>
                  <a:pt x="224" y="218"/>
                </a:lnTo>
                <a:lnTo>
                  <a:pt x="225" y="218"/>
                </a:lnTo>
                <a:lnTo>
                  <a:pt x="226" y="218"/>
                </a:lnTo>
                <a:lnTo>
                  <a:pt x="226" y="217"/>
                </a:lnTo>
                <a:lnTo>
                  <a:pt x="227" y="217"/>
                </a:lnTo>
                <a:lnTo>
                  <a:pt x="229" y="217"/>
                </a:lnTo>
                <a:lnTo>
                  <a:pt x="229" y="216"/>
                </a:lnTo>
                <a:lnTo>
                  <a:pt x="230" y="216"/>
                </a:lnTo>
                <a:lnTo>
                  <a:pt x="231" y="216"/>
                </a:lnTo>
                <a:lnTo>
                  <a:pt x="233" y="216"/>
                </a:lnTo>
                <a:lnTo>
                  <a:pt x="234" y="216"/>
                </a:lnTo>
                <a:lnTo>
                  <a:pt x="235" y="216"/>
                </a:lnTo>
                <a:lnTo>
                  <a:pt x="235" y="217"/>
                </a:lnTo>
                <a:lnTo>
                  <a:pt x="237" y="217"/>
                </a:lnTo>
                <a:lnTo>
                  <a:pt x="237" y="218"/>
                </a:lnTo>
                <a:lnTo>
                  <a:pt x="238" y="218"/>
                </a:lnTo>
                <a:lnTo>
                  <a:pt x="239" y="218"/>
                </a:lnTo>
                <a:lnTo>
                  <a:pt x="239" y="220"/>
                </a:lnTo>
                <a:lnTo>
                  <a:pt x="238" y="220"/>
                </a:lnTo>
                <a:lnTo>
                  <a:pt x="239" y="220"/>
                </a:lnTo>
                <a:lnTo>
                  <a:pt x="239" y="218"/>
                </a:lnTo>
                <a:lnTo>
                  <a:pt x="239" y="220"/>
                </a:lnTo>
                <a:lnTo>
                  <a:pt x="241" y="218"/>
                </a:lnTo>
                <a:lnTo>
                  <a:pt x="241" y="220"/>
                </a:lnTo>
                <a:lnTo>
                  <a:pt x="242" y="220"/>
                </a:lnTo>
                <a:lnTo>
                  <a:pt x="242" y="221"/>
                </a:lnTo>
                <a:lnTo>
                  <a:pt x="243" y="221"/>
                </a:lnTo>
                <a:lnTo>
                  <a:pt x="244" y="221"/>
                </a:lnTo>
                <a:lnTo>
                  <a:pt x="244" y="220"/>
                </a:lnTo>
                <a:lnTo>
                  <a:pt x="244" y="221"/>
                </a:lnTo>
                <a:lnTo>
                  <a:pt x="246" y="221"/>
                </a:lnTo>
                <a:lnTo>
                  <a:pt x="246" y="222"/>
                </a:lnTo>
                <a:lnTo>
                  <a:pt x="246" y="224"/>
                </a:lnTo>
                <a:lnTo>
                  <a:pt x="246" y="225"/>
                </a:lnTo>
                <a:lnTo>
                  <a:pt x="247" y="225"/>
                </a:lnTo>
                <a:lnTo>
                  <a:pt x="246" y="225"/>
                </a:lnTo>
                <a:lnTo>
                  <a:pt x="247" y="225"/>
                </a:lnTo>
                <a:lnTo>
                  <a:pt x="247" y="226"/>
                </a:lnTo>
                <a:lnTo>
                  <a:pt x="247" y="225"/>
                </a:lnTo>
                <a:lnTo>
                  <a:pt x="248" y="225"/>
                </a:lnTo>
                <a:lnTo>
                  <a:pt x="250" y="225"/>
                </a:lnTo>
                <a:lnTo>
                  <a:pt x="250" y="226"/>
                </a:lnTo>
                <a:lnTo>
                  <a:pt x="251" y="226"/>
                </a:lnTo>
                <a:lnTo>
                  <a:pt x="250" y="226"/>
                </a:lnTo>
                <a:lnTo>
                  <a:pt x="250" y="228"/>
                </a:lnTo>
                <a:lnTo>
                  <a:pt x="251" y="228"/>
                </a:lnTo>
                <a:lnTo>
                  <a:pt x="252" y="228"/>
                </a:lnTo>
                <a:lnTo>
                  <a:pt x="252" y="229"/>
                </a:lnTo>
                <a:lnTo>
                  <a:pt x="254" y="229"/>
                </a:lnTo>
                <a:lnTo>
                  <a:pt x="254" y="230"/>
                </a:lnTo>
                <a:lnTo>
                  <a:pt x="255" y="230"/>
                </a:lnTo>
                <a:lnTo>
                  <a:pt x="255" y="232"/>
                </a:lnTo>
                <a:lnTo>
                  <a:pt x="256" y="232"/>
                </a:lnTo>
                <a:lnTo>
                  <a:pt x="258" y="232"/>
                </a:lnTo>
                <a:lnTo>
                  <a:pt x="259" y="232"/>
                </a:lnTo>
                <a:lnTo>
                  <a:pt x="260" y="232"/>
                </a:lnTo>
                <a:lnTo>
                  <a:pt x="260" y="233"/>
                </a:lnTo>
                <a:lnTo>
                  <a:pt x="260" y="232"/>
                </a:lnTo>
                <a:lnTo>
                  <a:pt x="262" y="232"/>
                </a:lnTo>
                <a:lnTo>
                  <a:pt x="263" y="232"/>
                </a:lnTo>
                <a:lnTo>
                  <a:pt x="263" y="233"/>
                </a:lnTo>
                <a:lnTo>
                  <a:pt x="264" y="233"/>
                </a:lnTo>
                <a:lnTo>
                  <a:pt x="264" y="234"/>
                </a:lnTo>
                <a:lnTo>
                  <a:pt x="264" y="235"/>
                </a:lnTo>
                <a:lnTo>
                  <a:pt x="264" y="237"/>
                </a:lnTo>
                <a:lnTo>
                  <a:pt x="265" y="237"/>
                </a:lnTo>
                <a:lnTo>
                  <a:pt x="265" y="238"/>
                </a:lnTo>
                <a:lnTo>
                  <a:pt x="267" y="238"/>
                </a:lnTo>
                <a:lnTo>
                  <a:pt x="267" y="239"/>
                </a:lnTo>
                <a:lnTo>
                  <a:pt x="268" y="239"/>
                </a:lnTo>
                <a:lnTo>
                  <a:pt x="268" y="241"/>
                </a:lnTo>
                <a:lnTo>
                  <a:pt x="269" y="241"/>
                </a:lnTo>
                <a:lnTo>
                  <a:pt x="269" y="239"/>
                </a:lnTo>
                <a:lnTo>
                  <a:pt x="271" y="239"/>
                </a:lnTo>
                <a:lnTo>
                  <a:pt x="271" y="241"/>
                </a:lnTo>
                <a:lnTo>
                  <a:pt x="272" y="241"/>
                </a:lnTo>
                <a:lnTo>
                  <a:pt x="272" y="242"/>
                </a:lnTo>
                <a:lnTo>
                  <a:pt x="272" y="243"/>
                </a:lnTo>
                <a:lnTo>
                  <a:pt x="273" y="243"/>
                </a:lnTo>
                <a:lnTo>
                  <a:pt x="273" y="245"/>
                </a:lnTo>
                <a:lnTo>
                  <a:pt x="273" y="246"/>
                </a:lnTo>
                <a:lnTo>
                  <a:pt x="275" y="246"/>
                </a:lnTo>
                <a:lnTo>
                  <a:pt x="273" y="246"/>
                </a:lnTo>
                <a:lnTo>
                  <a:pt x="275" y="246"/>
                </a:lnTo>
                <a:lnTo>
                  <a:pt x="275" y="247"/>
                </a:lnTo>
                <a:lnTo>
                  <a:pt x="275" y="249"/>
                </a:lnTo>
                <a:lnTo>
                  <a:pt x="275" y="250"/>
                </a:lnTo>
                <a:lnTo>
                  <a:pt x="275" y="251"/>
                </a:lnTo>
                <a:lnTo>
                  <a:pt x="276" y="251"/>
                </a:lnTo>
                <a:lnTo>
                  <a:pt x="276" y="252"/>
                </a:lnTo>
                <a:lnTo>
                  <a:pt x="276" y="254"/>
                </a:lnTo>
                <a:lnTo>
                  <a:pt x="276" y="255"/>
                </a:lnTo>
                <a:lnTo>
                  <a:pt x="277" y="255"/>
                </a:lnTo>
                <a:lnTo>
                  <a:pt x="279" y="255"/>
                </a:lnTo>
                <a:lnTo>
                  <a:pt x="280" y="255"/>
                </a:lnTo>
                <a:lnTo>
                  <a:pt x="280" y="254"/>
                </a:lnTo>
                <a:lnTo>
                  <a:pt x="281" y="254"/>
                </a:lnTo>
                <a:lnTo>
                  <a:pt x="282" y="254"/>
                </a:lnTo>
                <a:lnTo>
                  <a:pt x="282" y="252"/>
                </a:lnTo>
                <a:lnTo>
                  <a:pt x="284" y="252"/>
                </a:lnTo>
                <a:lnTo>
                  <a:pt x="288" y="252"/>
                </a:lnTo>
                <a:lnTo>
                  <a:pt x="289" y="252"/>
                </a:lnTo>
                <a:lnTo>
                  <a:pt x="292" y="252"/>
                </a:lnTo>
                <a:lnTo>
                  <a:pt x="293" y="252"/>
                </a:lnTo>
                <a:lnTo>
                  <a:pt x="293" y="254"/>
                </a:lnTo>
                <a:lnTo>
                  <a:pt x="294" y="254"/>
                </a:lnTo>
                <a:lnTo>
                  <a:pt x="294" y="252"/>
                </a:lnTo>
                <a:lnTo>
                  <a:pt x="296" y="252"/>
                </a:lnTo>
                <a:lnTo>
                  <a:pt x="297" y="252"/>
                </a:lnTo>
                <a:lnTo>
                  <a:pt x="299" y="251"/>
                </a:lnTo>
                <a:lnTo>
                  <a:pt x="305" y="249"/>
                </a:lnTo>
                <a:lnTo>
                  <a:pt x="307" y="247"/>
                </a:lnTo>
                <a:lnTo>
                  <a:pt x="314" y="249"/>
                </a:lnTo>
                <a:lnTo>
                  <a:pt x="320" y="250"/>
                </a:lnTo>
                <a:lnTo>
                  <a:pt x="322" y="250"/>
                </a:lnTo>
                <a:lnTo>
                  <a:pt x="323" y="250"/>
                </a:lnTo>
                <a:lnTo>
                  <a:pt x="324" y="251"/>
                </a:lnTo>
                <a:lnTo>
                  <a:pt x="326" y="252"/>
                </a:lnTo>
                <a:lnTo>
                  <a:pt x="326" y="254"/>
                </a:lnTo>
                <a:lnTo>
                  <a:pt x="327" y="254"/>
                </a:lnTo>
                <a:lnTo>
                  <a:pt x="328" y="255"/>
                </a:lnTo>
                <a:lnTo>
                  <a:pt x="332" y="256"/>
                </a:lnTo>
                <a:lnTo>
                  <a:pt x="335" y="258"/>
                </a:lnTo>
                <a:lnTo>
                  <a:pt x="335" y="260"/>
                </a:lnTo>
                <a:lnTo>
                  <a:pt x="335" y="262"/>
                </a:lnTo>
                <a:lnTo>
                  <a:pt x="336" y="273"/>
                </a:lnTo>
                <a:lnTo>
                  <a:pt x="337" y="283"/>
                </a:lnTo>
                <a:lnTo>
                  <a:pt x="339" y="285"/>
                </a:lnTo>
                <a:lnTo>
                  <a:pt x="339" y="289"/>
                </a:lnTo>
                <a:lnTo>
                  <a:pt x="339" y="290"/>
                </a:lnTo>
                <a:lnTo>
                  <a:pt x="339" y="292"/>
                </a:lnTo>
                <a:lnTo>
                  <a:pt x="340" y="296"/>
                </a:lnTo>
                <a:lnTo>
                  <a:pt x="340" y="298"/>
                </a:lnTo>
                <a:lnTo>
                  <a:pt x="341" y="297"/>
                </a:lnTo>
                <a:lnTo>
                  <a:pt x="347" y="293"/>
                </a:lnTo>
                <a:lnTo>
                  <a:pt x="353" y="289"/>
                </a:lnTo>
                <a:lnTo>
                  <a:pt x="360" y="285"/>
                </a:lnTo>
                <a:lnTo>
                  <a:pt x="362" y="283"/>
                </a:lnTo>
                <a:lnTo>
                  <a:pt x="365" y="285"/>
                </a:lnTo>
                <a:lnTo>
                  <a:pt x="369" y="288"/>
                </a:lnTo>
                <a:lnTo>
                  <a:pt x="371" y="290"/>
                </a:lnTo>
                <a:lnTo>
                  <a:pt x="373" y="290"/>
                </a:lnTo>
                <a:lnTo>
                  <a:pt x="377" y="294"/>
                </a:lnTo>
                <a:lnTo>
                  <a:pt x="382" y="298"/>
                </a:lnTo>
                <a:lnTo>
                  <a:pt x="383" y="298"/>
                </a:lnTo>
                <a:lnTo>
                  <a:pt x="390" y="304"/>
                </a:lnTo>
                <a:lnTo>
                  <a:pt x="390" y="305"/>
                </a:lnTo>
                <a:lnTo>
                  <a:pt x="391" y="306"/>
                </a:lnTo>
                <a:lnTo>
                  <a:pt x="392" y="306"/>
                </a:lnTo>
                <a:lnTo>
                  <a:pt x="394" y="306"/>
                </a:lnTo>
                <a:lnTo>
                  <a:pt x="394" y="307"/>
                </a:lnTo>
                <a:lnTo>
                  <a:pt x="395" y="307"/>
                </a:lnTo>
                <a:lnTo>
                  <a:pt x="396" y="307"/>
                </a:lnTo>
                <a:lnTo>
                  <a:pt x="398" y="309"/>
                </a:lnTo>
                <a:lnTo>
                  <a:pt x="399" y="309"/>
                </a:lnTo>
                <a:lnTo>
                  <a:pt x="400" y="309"/>
                </a:lnTo>
                <a:lnTo>
                  <a:pt x="400" y="310"/>
                </a:lnTo>
                <a:lnTo>
                  <a:pt x="402" y="310"/>
                </a:lnTo>
                <a:lnTo>
                  <a:pt x="403" y="310"/>
                </a:lnTo>
                <a:lnTo>
                  <a:pt x="403" y="311"/>
                </a:lnTo>
                <a:lnTo>
                  <a:pt x="404" y="311"/>
                </a:lnTo>
                <a:lnTo>
                  <a:pt x="406" y="311"/>
                </a:lnTo>
                <a:lnTo>
                  <a:pt x="406" y="313"/>
                </a:lnTo>
                <a:lnTo>
                  <a:pt x="406" y="314"/>
                </a:lnTo>
                <a:lnTo>
                  <a:pt x="407" y="314"/>
                </a:lnTo>
                <a:lnTo>
                  <a:pt x="408" y="314"/>
                </a:lnTo>
                <a:lnTo>
                  <a:pt x="408" y="315"/>
                </a:lnTo>
                <a:lnTo>
                  <a:pt x="408" y="314"/>
                </a:lnTo>
                <a:lnTo>
                  <a:pt x="409" y="314"/>
                </a:lnTo>
                <a:lnTo>
                  <a:pt x="409" y="315"/>
                </a:lnTo>
                <a:lnTo>
                  <a:pt x="411" y="317"/>
                </a:lnTo>
                <a:lnTo>
                  <a:pt x="412" y="317"/>
                </a:lnTo>
                <a:lnTo>
                  <a:pt x="412" y="318"/>
                </a:lnTo>
                <a:lnTo>
                  <a:pt x="412" y="319"/>
                </a:lnTo>
                <a:lnTo>
                  <a:pt x="413" y="319"/>
                </a:lnTo>
                <a:lnTo>
                  <a:pt x="415" y="319"/>
                </a:lnTo>
                <a:lnTo>
                  <a:pt x="415" y="321"/>
                </a:lnTo>
                <a:lnTo>
                  <a:pt x="416" y="321"/>
                </a:lnTo>
                <a:lnTo>
                  <a:pt x="416" y="322"/>
                </a:lnTo>
                <a:lnTo>
                  <a:pt x="417" y="322"/>
                </a:lnTo>
                <a:lnTo>
                  <a:pt x="419" y="322"/>
                </a:lnTo>
                <a:lnTo>
                  <a:pt x="420" y="322"/>
                </a:lnTo>
                <a:lnTo>
                  <a:pt x="421" y="322"/>
                </a:lnTo>
                <a:lnTo>
                  <a:pt x="421" y="323"/>
                </a:lnTo>
                <a:lnTo>
                  <a:pt x="423" y="323"/>
                </a:lnTo>
                <a:lnTo>
                  <a:pt x="423" y="324"/>
                </a:lnTo>
                <a:lnTo>
                  <a:pt x="424" y="323"/>
                </a:lnTo>
                <a:lnTo>
                  <a:pt x="425" y="323"/>
                </a:lnTo>
                <a:lnTo>
                  <a:pt x="425" y="324"/>
                </a:lnTo>
                <a:lnTo>
                  <a:pt x="424" y="324"/>
                </a:lnTo>
                <a:lnTo>
                  <a:pt x="424" y="326"/>
                </a:lnTo>
                <a:lnTo>
                  <a:pt x="423" y="326"/>
                </a:lnTo>
                <a:lnTo>
                  <a:pt x="423" y="327"/>
                </a:lnTo>
                <a:lnTo>
                  <a:pt x="421" y="327"/>
                </a:lnTo>
                <a:lnTo>
                  <a:pt x="421" y="328"/>
                </a:lnTo>
                <a:lnTo>
                  <a:pt x="420" y="328"/>
                </a:lnTo>
                <a:lnTo>
                  <a:pt x="420" y="330"/>
                </a:lnTo>
                <a:lnTo>
                  <a:pt x="419" y="330"/>
                </a:lnTo>
                <a:lnTo>
                  <a:pt x="417" y="330"/>
                </a:lnTo>
                <a:lnTo>
                  <a:pt x="416" y="330"/>
                </a:lnTo>
                <a:lnTo>
                  <a:pt x="415" y="330"/>
                </a:lnTo>
                <a:lnTo>
                  <a:pt x="415" y="331"/>
                </a:lnTo>
                <a:lnTo>
                  <a:pt x="413" y="331"/>
                </a:lnTo>
                <a:lnTo>
                  <a:pt x="412" y="331"/>
                </a:lnTo>
                <a:lnTo>
                  <a:pt x="412" y="332"/>
                </a:lnTo>
                <a:lnTo>
                  <a:pt x="412" y="334"/>
                </a:lnTo>
                <a:lnTo>
                  <a:pt x="411" y="335"/>
                </a:lnTo>
                <a:lnTo>
                  <a:pt x="409" y="335"/>
                </a:lnTo>
                <a:lnTo>
                  <a:pt x="408" y="336"/>
                </a:lnTo>
                <a:lnTo>
                  <a:pt x="408" y="338"/>
                </a:lnTo>
                <a:lnTo>
                  <a:pt x="408" y="339"/>
                </a:lnTo>
                <a:lnTo>
                  <a:pt x="407" y="339"/>
                </a:lnTo>
                <a:lnTo>
                  <a:pt x="407" y="340"/>
                </a:lnTo>
                <a:lnTo>
                  <a:pt x="407" y="341"/>
                </a:lnTo>
                <a:lnTo>
                  <a:pt x="407" y="343"/>
                </a:lnTo>
                <a:lnTo>
                  <a:pt x="406" y="344"/>
                </a:lnTo>
                <a:lnTo>
                  <a:pt x="406" y="345"/>
                </a:lnTo>
                <a:lnTo>
                  <a:pt x="404" y="347"/>
                </a:lnTo>
                <a:lnTo>
                  <a:pt x="403" y="348"/>
                </a:lnTo>
                <a:lnTo>
                  <a:pt x="403" y="349"/>
                </a:lnTo>
                <a:lnTo>
                  <a:pt x="404" y="349"/>
                </a:lnTo>
                <a:lnTo>
                  <a:pt x="406" y="351"/>
                </a:lnTo>
                <a:lnTo>
                  <a:pt x="407" y="352"/>
                </a:lnTo>
                <a:lnTo>
                  <a:pt x="408" y="353"/>
                </a:lnTo>
                <a:lnTo>
                  <a:pt x="408" y="355"/>
                </a:lnTo>
                <a:lnTo>
                  <a:pt x="408" y="356"/>
                </a:lnTo>
                <a:lnTo>
                  <a:pt x="409" y="356"/>
                </a:lnTo>
                <a:lnTo>
                  <a:pt x="411" y="357"/>
                </a:lnTo>
                <a:lnTo>
                  <a:pt x="411" y="359"/>
                </a:lnTo>
                <a:lnTo>
                  <a:pt x="412" y="359"/>
                </a:lnTo>
                <a:lnTo>
                  <a:pt x="413" y="360"/>
                </a:lnTo>
                <a:lnTo>
                  <a:pt x="433" y="352"/>
                </a:lnTo>
                <a:lnTo>
                  <a:pt x="434" y="352"/>
                </a:lnTo>
                <a:lnTo>
                  <a:pt x="436" y="352"/>
                </a:lnTo>
                <a:lnTo>
                  <a:pt x="436" y="351"/>
                </a:lnTo>
                <a:lnTo>
                  <a:pt x="437" y="351"/>
                </a:lnTo>
                <a:lnTo>
                  <a:pt x="438" y="351"/>
                </a:lnTo>
                <a:lnTo>
                  <a:pt x="440" y="351"/>
                </a:lnTo>
                <a:lnTo>
                  <a:pt x="441" y="352"/>
                </a:lnTo>
                <a:lnTo>
                  <a:pt x="442" y="352"/>
                </a:lnTo>
                <a:lnTo>
                  <a:pt x="442" y="353"/>
                </a:lnTo>
                <a:lnTo>
                  <a:pt x="443" y="353"/>
                </a:lnTo>
                <a:lnTo>
                  <a:pt x="445" y="353"/>
                </a:lnTo>
                <a:lnTo>
                  <a:pt x="446" y="353"/>
                </a:lnTo>
                <a:lnTo>
                  <a:pt x="446" y="355"/>
                </a:lnTo>
                <a:lnTo>
                  <a:pt x="447" y="353"/>
                </a:lnTo>
                <a:lnTo>
                  <a:pt x="447" y="355"/>
                </a:lnTo>
                <a:lnTo>
                  <a:pt x="449" y="355"/>
                </a:lnTo>
                <a:lnTo>
                  <a:pt x="450" y="355"/>
                </a:lnTo>
                <a:lnTo>
                  <a:pt x="451" y="355"/>
                </a:lnTo>
                <a:lnTo>
                  <a:pt x="451" y="356"/>
                </a:lnTo>
                <a:lnTo>
                  <a:pt x="453" y="356"/>
                </a:lnTo>
                <a:lnTo>
                  <a:pt x="453" y="357"/>
                </a:lnTo>
                <a:lnTo>
                  <a:pt x="454" y="357"/>
                </a:lnTo>
                <a:lnTo>
                  <a:pt x="455" y="357"/>
                </a:lnTo>
                <a:lnTo>
                  <a:pt x="455" y="359"/>
                </a:lnTo>
                <a:lnTo>
                  <a:pt x="457" y="359"/>
                </a:lnTo>
                <a:lnTo>
                  <a:pt x="457" y="360"/>
                </a:lnTo>
                <a:lnTo>
                  <a:pt x="458" y="360"/>
                </a:lnTo>
                <a:lnTo>
                  <a:pt x="458" y="361"/>
                </a:lnTo>
                <a:lnTo>
                  <a:pt x="459" y="361"/>
                </a:lnTo>
                <a:lnTo>
                  <a:pt x="459" y="362"/>
                </a:lnTo>
                <a:lnTo>
                  <a:pt x="459" y="364"/>
                </a:lnTo>
                <a:lnTo>
                  <a:pt x="460" y="364"/>
                </a:lnTo>
                <a:lnTo>
                  <a:pt x="460" y="365"/>
                </a:lnTo>
                <a:lnTo>
                  <a:pt x="460" y="366"/>
                </a:lnTo>
                <a:lnTo>
                  <a:pt x="459" y="366"/>
                </a:lnTo>
                <a:lnTo>
                  <a:pt x="459" y="368"/>
                </a:lnTo>
                <a:lnTo>
                  <a:pt x="459" y="369"/>
                </a:lnTo>
                <a:lnTo>
                  <a:pt x="460" y="369"/>
                </a:lnTo>
                <a:lnTo>
                  <a:pt x="460" y="370"/>
                </a:lnTo>
                <a:lnTo>
                  <a:pt x="460" y="372"/>
                </a:lnTo>
                <a:lnTo>
                  <a:pt x="462" y="372"/>
                </a:lnTo>
                <a:lnTo>
                  <a:pt x="463" y="372"/>
                </a:lnTo>
                <a:lnTo>
                  <a:pt x="464" y="372"/>
                </a:lnTo>
                <a:lnTo>
                  <a:pt x="466" y="372"/>
                </a:lnTo>
                <a:lnTo>
                  <a:pt x="466" y="373"/>
                </a:lnTo>
                <a:lnTo>
                  <a:pt x="467" y="373"/>
                </a:lnTo>
                <a:lnTo>
                  <a:pt x="467" y="372"/>
                </a:lnTo>
                <a:lnTo>
                  <a:pt x="467" y="373"/>
                </a:lnTo>
                <a:lnTo>
                  <a:pt x="468" y="373"/>
                </a:lnTo>
                <a:lnTo>
                  <a:pt x="468" y="374"/>
                </a:lnTo>
                <a:lnTo>
                  <a:pt x="470" y="374"/>
                </a:lnTo>
                <a:lnTo>
                  <a:pt x="471" y="374"/>
                </a:lnTo>
                <a:lnTo>
                  <a:pt x="471" y="376"/>
                </a:lnTo>
                <a:lnTo>
                  <a:pt x="472" y="376"/>
                </a:lnTo>
                <a:lnTo>
                  <a:pt x="472" y="377"/>
                </a:lnTo>
                <a:lnTo>
                  <a:pt x="474" y="377"/>
                </a:lnTo>
                <a:lnTo>
                  <a:pt x="474" y="378"/>
                </a:lnTo>
                <a:lnTo>
                  <a:pt x="475" y="378"/>
                </a:lnTo>
                <a:lnTo>
                  <a:pt x="475" y="379"/>
                </a:lnTo>
                <a:lnTo>
                  <a:pt x="476" y="379"/>
                </a:lnTo>
                <a:lnTo>
                  <a:pt x="476" y="381"/>
                </a:lnTo>
                <a:lnTo>
                  <a:pt x="478" y="381"/>
                </a:lnTo>
                <a:lnTo>
                  <a:pt x="478" y="382"/>
                </a:lnTo>
                <a:lnTo>
                  <a:pt x="479" y="383"/>
                </a:lnTo>
                <a:lnTo>
                  <a:pt x="479" y="385"/>
                </a:lnTo>
                <a:lnTo>
                  <a:pt x="480" y="385"/>
                </a:lnTo>
                <a:lnTo>
                  <a:pt x="480" y="386"/>
                </a:lnTo>
                <a:lnTo>
                  <a:pt x="481" y="386"/>
                </a:lnTo>
                <a:lnTo>
                  <a:pt x="483" y="386"/>
                </a:lnTo>
                <a:lnTo>
                  <a:pt x="484" y="387"/>
                </a:lnTo>
                <a:lnTo>
                  <a:pt x="484" y="389"/>
                </a:lnTo>
                <a:lnTo>
                  <a:pt x="485" y="389"/>
                </a:lnTo>
                <a:lnTo>
                  <a:pt x="485" y="390"/>
                </a:lnTo>
                <a:lnTo>
                  <a:pt x="487" y="390"/>
                </a:lnTo>
                <a:lnTo>
                  <a:pt x="487" y="389"/>
                </a:lnTo>
                <a:lnTo>
                  <a:pt x="487" y="390"/>
                </a:lnTo>
                <a:lnTo>
                  <a:pt x="488" y="390"/>
                </a:lnTo>
                <a:lnTo>
                  <a:pt x="489" y="390"/>
                </a:lnTo>
                <a:lnTo>
                  <a:pt x="491" y="390"/>
                </a:lnTo>
                <a:lnTo>
                  <a:pt x="492" y="390"/>
                </a:lnTo>
                <a:lnTo>
                  <a:pt x="493" y="390"/>
                </a:lnTo>
                <a:lnTo>
                  <a:pt x="495" y="390"/>
                </a:lnTo>
                <a:lnTo>
                  <a:pt x="495" y="389"/>
                </a:lnTo>
                <a:lnTo>
                  <a:pt x="496" y="389"/>
                </a:lnTo>
                <a:lnTo>
                  <a:pt x="496" y="387"/>
                </a:lnTo>
                <a:lnTo>
                  <a:pt x="497" y="387"/>
                </a:lnTo>
                <a:lnTo>
                  <a:pt x="498" y="387"/>
                </a:lnTo>
                <a:lnTo>
                  <a:pt x="500" y="386"/>
                </a:lnTo>
                <a:lnTo>
                  <a:pt x="501" y="387"/>
                </a:lnTo>
                <a:lnTo>
                  <a:pt x="502" y="389"/>
                </a:lnTo>
                <a:lnTo>
                  <a:pt x="502" y="390"/>
                </a:lnTo>
                <a:lnTo>
                  <a:pt x="504" y="390"/>
                </a:lnTo>
                <a:lnTo>
                  <a:pt x="505" y="391"/>
                </a:lnTo>
                <a:lnTo>
                  <a:pt x="508" y="391"/>
                </a:lnTo>
                <a:lnTo>
                  <a:pt x="509" y="391"/>
                </a:lnTo>
                <a:lnTo>
                  <a:pt x="509" y="390"/>
                </a:lnTo>
                <a:lnTo>
                  <a:pt x="512" y="390"/>
                </a:lnTo>
                <a:lnTo>
                  <a:pt x="513" y="389"/>
                </a:lnTo>
                <a:lnTo>
                  <a:pt x="514" y="389"/>
                </a:lnTo>
                <a:lnTo>
                  <a:pt x="514" y="387"/>
                </a:lnTo>
                <a:lnTo>
                  <a:pt x="515" y="386"/>
                </a:lnTo>
                <a:lnTo>
                  <a:pt x="515" y="385"/>
                </a:lnTo>
                <a:lnTo>
                  <a:pt x="515" y="383"/>
                </a:lnTo>
                <a:lnTo>
                  <a:pt x="517" y="381"/>
                </a:lnTo>
                <a:lnTo>
                  <a:pt x="518" y="379"/>
                </a:lnTo>
                <a:lnTo>
                  <a:pt x="519" y="376"/>
                </a:lnTo>
                <a:lnTo>
                  <a:pt x="519" y="374"/>
                </a:lnTo>
                <a:lnTo>
                  <a:pt x="519" y="373"/>
                </a:lnTo>
                <a:lnTo>
                  <a:pt x="521" y="373"/>
                </a:lnTo>
                <a:lnTo>
                  <a:pt x="521" y="372"/>
                </a:lnTo>
                <a:lnTo>
                  <a:pt x="521" y="370"/>
                </a:lnTo>
                <a:lnTo>
                  <a:pt x="521" y="369"/>
                </a:lnTo>
                <a:lnTo>
                  <a:pt x="521" y="368"/>
                </a:lnTo>
                <a:lnTo>
                  <a:pt x="521" y="366"/>
                </a:lnTo>
                <a:lnTo>
                  <a:pt x="519" y="365"/>
                </a:lnTo>
                <a:lnTo>
                  <a:pt x="519" y="364"/>
                </a:lnTo>
                <a:lnTo>
                  <a:pt x="519" y="362"/>
                </a:lnTo>
                <a:lnTo>
                  <a:pt x="521" y="362"/>
                </a:lnTo>
                <a:lnTo>
                  <a:pt x="521" y="361"/>
                </a:lnTo>
                <a:lnTo>
                  <a:pt x="521" y="360"/>
                </a:lnTo>
                <a:lnTo>
                  <a:pt x="522" y="359"/>
                </a:lnTo>
                <a:lnTo>
                  <a:pt x="523" y="357"/>
                </a:lnTo>
                <a:lnTo>
                  <a:pt x="523" y="356"/>
                </a:lnTo>
                <a:lnTo>
                  <a:pt x="525" y="356"/>
                </a:lnTo>
                <a:lnTo>
                  <a:pt x="525" y="355"/>
                </a:lnTo>
                <a:lnTo>
                  <a:pt x="526" y="353"/>
                </a:lnTo>
                <a:lnTo>
                  <a:pt x="526" y="352"/>
                </a:lnTo>
                <a:lnTo>
                  <a:pt x="526" y="351"/>
                </a:lnTo>
                <a:lnTo>
                  <a:pt x="526" y="349"/>
                </a:lnTo>
                <a:lnTo>
                  <a:pt x="526" y="348"/>
                </a:lnTo>
                <a:lnTo>
                  <a:pt x="527" y="348"/>
                </a:lnTo>
                <a:lnTo>
                  <a:pt x="527" y="347"/>
                </a:lnTo>
                <a:lnTo>
                  <a:pt x="527" y="345"/>
                </a:lnTo>
                <a:lnTo>
                  <a:pt x="527" y="344"/>
                </a:lnTo>
                <a:lnTo>
                  <a:pt x="529" y="344"/>
                </a:lnTo>
                <a:lnTo>
                  <a:pt x="529" y="343"/>
                </a:lnTo>
                <a:lnTo>
                  <a:pt x="529" y="341"/>
                </a:lnTo>
                <a:lnTo>
                  <a:pt x="530" y="341"/>
                </a:lnTo>
                <a:lnTo>
                  <a:pt x="530" y="340"/>
                </a:lnTo>
                <a:lnTo>
                  <a:pt x="530" y="339"/>
                </a:lnTo>
                <a:lnTo>
                  <a:pt x="529" y="339"/>
                </a:lnTo>
                <a:lnTo>
                  <a:pt x="529" y="338"/>
                </a:lnTo>
                <a:lnTo>
                  <a:pt x="529" y="336"/>
                </a:lnTo>
                <a:lnTo>
                  <a:pt x="529" y="335"/>
                </a:lnTo>
                <a:lnTo>
                  <a:pt x="529" y="334"/>
                </a:lnTo>
                <a:lnTo>
                  <a:pt x="529" y="332"/>
                </a:lnTo>
                <a:lnTo>
                  <a:pt x="529" y="331"/>
                </a:lnTo>
                <a:lnTo>
                  <a:pt x="527" y="331"/>
                </a:lnTo>
                <a:lnTo>
                  <a:pt x="526" y="330"/>
                </a:lnTo>
                <a:lnTo>
                  <a:pt x="525" y="330"/>
                </a:lnTo>
                <a:lnTo>
                  <a:pt x="523" y="330"/>
                </a:lnTo>
                <a:lnTo>
                  <a:pt x="522" y="330"/>
                </a:lnTo>
                <a:lnTo>
                  <a:pt x="522" y="328"/>
                </a:lnTo>
                <a:lnTo>
                  <a:pt x="522" y="327"/>
                </a:lnTo>
                <a:lnTo>
                  <a:pt x="522" y="326"/>
                </a:lnTo>
                <a:lnTo>
                  <a:pt x="522" y="324"/>
                </a:lnTo>
                <a:lnTo>
                  <a:pt x="522" y="323"/>
                </a:lnTo>
                <a:lnTo>
                  <a:pt x="522" y="322"/>
                </a:lnTo>
                <a:lnTo>
                  <a:pt x="522" y="321"/>
                </a:lnTo>
                <a:lnTo>
                  <a:pt x="522" y="319"/>
                </a:lnTo>
                <a:lnTo>
                  <a:pt x="522" y="318"/>
                </a:lnTo>
                <a:lnTo>
                  <a:pt x="522" y="317"/>
                </a:lnTo>
                <a:lnTo>
                  <a:pt x="522" y="315"/>
                </a:lnTo>
                <a:lnTo>
                  <a:pt x="522" y="314"/>
                </a:lnTo>
                <a:lnTo>
                  <a:pt x="522" y="313"/>
                </a:lnTo>
                <a:lnTo>
                  <a:pt x="522" y="311"/>
                </a:lnTo>
                <a:lnTo>
                  <a:pt x="523" y="310"/>
                </a:lnTo>
                <a:lnTo>
                  <a:pt x="523" y="309"/>
                </a:lnTo>
                <a:lnTo>
                  <a:pt x="523" y="307"/>
                </a:lnTo>
                <a:lnTo>
                  <a:pt x="523" y="306"/>
                </a:lnTo>
                <a:lnTo>
                  <a:pt x="525" y="305"/>
                </a:lnTo>
                <a:lnTo>
                  <a:pt x="525" y="306"/>
                </a:lnTo>
                <a:lnTo>
                  <a:pt x="526" y="306"/>
                </a:lnTo>
                <a:lnTo>
                  <a:pt x="527" y="306"/>
                </a:lnTo>
                <a:lnTo>
                  <a:pt x="529" y="306"/>
                </a:lnTo>
                <a:lnTo>
                  <a:pt x="529" y="305"/>
                </a:lnTo>
                <a:lnTo>
                  <a:pt x="530" y="305"/>
                </a:lnTo>
                <a:lnTo>
                  <a:pt x="531" y="306"/>
                </a:lnTo>
                <a:lnTo>
                  <a:pt x="532" y="306"/>
                </a:lnTo>
                <a:lnTo>
                  <a:pt x="534" y="305"/>
                </a:lnTo>
                <a:lnTo>
                  <a:pt x="535" y="305"/>
                </a:lnTo>
                <a:lnTo>
                  <a:pt x="536" y="305"/>
                </a:lnTo>
                <a:lnTo>
                  <a:pt x="538" y="305"/>
                </a:lnTo>
                <a:lnTo>
                  <a:pt x="539" y="305"/>
                </a:lnTo>
                <a:lnTo>
                  <a:pt x="540" y="305"/>
                </a:lnTo>
                <a:lnTo>
                  <a:pt x="542" y="305"/>
                </a:lnTo>
                <a:lnTo>
                  <a:pt x="543" y="305"/>
                </a:lnTo>
                <a:lnTo>
                  <a:pt x="544" y="305"/>
                </a:lnTo>
                <a:lnTo>
                  <a:pt x="546" y="305"/>
                </a:lnTo>
                <a:lnTo>
                  <a:pt x="547" y="305"/>
                </a:lnTo>
                <a:lnTo>
                  <a:pt x="548" y="305"/>
                </a:lnTo>
                <a:lnTo>
                  <a:pt x="550" y="305"/>
                </a:lnTo>
                <a:lnTo>
                  <a:pt x="551" y="305"/>
                </a:lnTo>
                <a:lnTo>
                  <a:pt x="551" y="306"/>
                </a:lnTo>
                <a:lnTo>
                  <a:pt x="552" y="307"/>
                </a:lnTo>
                <a:lnTo>
                  <a:pt x="552" y="309"/>
                </a:lnTo>
                <a:lnTo>
                  <a:pt x="552" y="310"/>
                </a:lnTo>
                <a:lnTo>
                  <a:pt x="552" y="311"/>
                </a:lnTo>
                <a:lnTo>
                  <a:pt x="552" y="313"/>
                </a:lnTo>
                <a:lnTo>
                  <a:pt x="552" y="314"/>
                </a:lnTo>
                <a:lnTo>
                  <a:pt x="552" y="315"/>
                </a:lnTo>
                <a:lnTo>
                  <a:pt x="553" y="317"/>
                </a:lnTo>
                <a:lnTo>
                  <a:pt x="555" y="317"/>
                </a:lnTo>
                <a:lnTo>
                  <a:pt x="556" y="317"/>
                </a:lnTo>
                <a:lnTo>
                  <a:pt x="556" y="318"/>
                </a:lnTo>
                <a:lnTo>
                  <a:pt x="557" y="318"/>
                </a:lnTo>
                <a:lnTo>
                  <a:pt x="559" y="318"/>
                </a:lnTo>
                <a:lnTo>
                  <a:pt x="559" y="319"/>
                </a:lnTo>
                <a:lnTo>
                  <a:pt x="560" y="319"/>
                </a:lnTo>
                <a:lnTo>
                  <a:pt x="560" y="321"/>
                </a:lnTo>
                <a:lnTo>
                  <a:pt x="561" y="321"/>
                </a:lnTo>
                <a:lnTo>
                  <a:pt x="561" y="322"/>
                </a:lnTo>
                <a:lnTo>
                  <a:pt x="563" y="322"/>
                </a:lnTo>
                <a:lnTo>
                  <a:pt x="564" y="322"/>
                </a:lnTo>
                <a:lnTo>
                  <a:pt x="565" y="322"/>
                </a:lnTo>
                <a:lnTo>
                  <a:pt x="565" y="323"/>
                </a:lnTo>
                <a:lnTo>
                  <a:pt x="567" y="323"/>
                </a:lnTo>
                <a:lnTo>
                  <a:pt x="567" y="322"/>
                </a:lnTo>
                <a:lnTo>
                  <a:pt x="568" y="322"/>
                </a:lnTo>
                <a:lnTo>
                  <a:pt x="569" y="322"/>
                </a:lnTo>
                <a:lnTo>
                  <a:pt x="569" y="321"/>
                </a:lnTo>
                <a:lnTo>
                  <a:pt x="570" y="321"/>
                </a:lnTo>
                <a:lnTo>
                  <a:pt x="570" y="319"/>
                </a:lnTo>
                <a:lnTo>
                  <a:pt x="570" y="318"/>
                </a:lnTo>
                <a:lnTo>
                  <a:pt x="570" y="317"/>
                </a:lnTo>
                <a:lnTo>
                  <a:pt x="572" y="317"/>
                </a:lnTo>
                <a:lnTo>
                  <a:pt x="572" y="315"/>
                </a:lnTo>
                <a:lnTo>
                  <a:pt x="570" y="315"/>
                </a:lnTo>
                <a:lnTo>
                  <a:pt x="570" y="314"/>
                </a:lnTo>
                <a:lnTo>
                  <a:pt x="569" y="314"/>
                </a:lnTo>
                <a:lnTo>
                  <a:pt x="568" y="314"/>
                </a:lnTo>
                <a:lnTo>
                  <a:pt x="568" y="313"/>
                </a:lnTo>
                <a:lnTo>
                  <a:pt x="567" y="313"/>
                </a:lnTo>
                <a:lnTo>
                  <a:pt x="567" y="311"/>
                </a:lnTo>
                <a:lnTo>
                  <a:pt x="567" y="310"/>
                </a:lnTo>
                <a:lnTo>
                  <a:pt x="565" y="310"/>
                </a:lnTo>
                <a:lnTo>
                  <a:pt x="565" y="309"/>
                </a:lnTo>
                <a:lnTo>
                  <a:pt x="567" y="309"/>
                </a:lnTo>
                <a:lnTo>
                  <a:pt x="567" y="307"/>
                </a:lnTo>
                <a:lnTo>
                  <a:pt x="567" y="306"/>
                </a:lnTo>
                <a:lnTo>
                  <a:pt x="568" y="306"/>
                </a:lnTo>
                <a:lnTo>
                  <a:pt x="567" y="306"/>
                </a:lnTo>
                <a:lnTo>
                  <a:pt x="567" y="305"/>
                </a:lnTo>
                <a:lnTo>
                  <a:pt x="567" y="306"/>
                </a:lnTo>
                <a:lnTo>
                  <a:pt x="568" y="306"/>
                </a:lnTo>
                <a:lnTo>
                  <a:pt x="569" y="306"/>
                </a:lnTo>
                <a:lnTo>
                  <a:pt x="570" y="306"/>
                </a:lnTo>
                <a:lnTo>
                  <a:pt x="570" y="307"/>
                </a:lnTo>
                <a:lnTo>
                  <a:pt x="572" y="307"/>
                </a:lnTo>
                <a:lnTo>
                  <a:pt x="573" y="307"/>
                </a:lnTo>
                <a:lnTo>
                  <a:pt x="574" y="307"/>
                </a:lnTo>
                <a:lnTo>
                  <a:pt x="576" y="307"/>
                </a:lnTo>
                <a:lnTo>
                  <a:pt x="576" y="306"/>
                </a:lnTo>
                <a:lnTo>
                  <a:pt x="577" y="306"/>
                </a:lnTo>
                <a:lnTo>
                  <a:pt x="578" y="306"/>
                </a:lnTo>
                <a:lnTo>
                  <a:pt x="580" y="306"/>
                </a:lnTo>
                <a:lnTo>
                  <a:pt x="581" y="306"/>
                </a:lnTo>
                <a:lnTo>
                  <a:pt x="582" y="306"/>
                </a:lnTo>
                <a:lnTo>
                  <a:pt x="582" y="305"/>
                </a:lnTo>
                <a:lnTo>
                  <a:pt x="582" y="306"/>
                </a:lnTo>
                <a:lnTo>
                  <a:pt x="584" y="306"/>
                </a:lnTo>
                <a:lnTo>
                  <a:pt x="585" y="306"/>
                </a:lnTo>
                <a:lnTo>
                  <a:pt x="585" y="307"/>
                </a:lnTo>
                <a:lnTo>
                  <a:pt x="586" y="307"/>
                </a:lnTo>
                <a:lnTo>
                  <a:pt x="586" y="309"/>
                </a:lnTo>
                <a:lnTo>
                  <a:pt x="587" y="309"/>
                </a:lnTo>
                <a:lnTo>
                  <a:pt x="587" y="310"/>
                </a:lnTo>
                <a:lnTo>
                  <a:pt x="589" y="310"/>
                </a:lnTo>
                <a:lnTo>
                  <a:pt x="589" y="311"/>
                </a:lnTo>
                <a:lnTo>
                  <a:pt x="590" y="311"/>
                </a:lnTo>
                <a:lnTo>
                  <a:pt x="590" y="313"/>
                </a:lnTo>
                <a:lnTo>
                  <a:pt x="590" y="314"/>
                </a:lnTo>
                <a:lnTo>
                  <a:pt x="591" y="314"/>
                </a:lnTo>
                <a:lnTo>
                  <a:pt x="591" y="315"/>
                </a:lnTo>
                <a:lnTo>
                  <a:pt x="593" y="315"/>
                </a:lnTo>
                <a:lnTo>
                  <a:pt x="594" y="315"/>
                </a:lnTo>
                <a:lnTo>
                  <a:pt x="594" y="317"/>
                </a:lnTo>
                <a:lnTo>
                  <a:pt x="595" y="317"/>
                </a:lnTo>
                <a:lnTo>
                  <a:pt x="595" y="318"/>
                </a:lnTo>
                <a:lnTo>
                  <a:pt x="597" y="318"/>
                </a:lnTo>
                <a:lnTo>
                  <a:pt x="597" y="319"/>
                </a:lnTo>
                <a:lnTo>
                  <a:pt x="595" y="319"/>
                </a:lnTo>
                <a:lnTo>
                  <a:pt x="595" y="321"/>
                </a:lnTo>
                <a:lnTo>
                  <a:pt x="597" y="321"/>
                </a:lnTo>
                <a:lnTo>
                  <a:pt x="597" y="322"/>
                </a:lnTo>
                <a:lnTo>
                  <a:pt x="598" y="322"/>
                </a:lnTo>
                <a:lnTo>
                  <a:pt x="598" y="323"/>
                </a:lnTo>
                <a:lnTo>
                  <a:pt x="598" y="324"/>
                </a:lnTo>
                <a:lnTo>
                  <a:pt x="598" y="326"/>
                </a:lnTo>
                <a:lnTo>
                  <a:pt x="599" y="326"/>
                </a:lnTo>
                <a:lnTo>
                  <a:pt x="599" y="327"/>
                </a:lnTo>
                <a:lnTo>
                  <a:pt x="599"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1"/>
                </a:lnTo>
                <a:lnTo>
                  <a:pt x="601" y="341"/>
                </a:lnTo>
                <a:lnTo>
                  <a:pt x="601" y="343"/>
                </a:lnTo>
                <a:lnTo>
                  <a:pt x="601" y="344"/>
                </a:lnTo>
                <a:lnTo>
                  <a:pt x="602" y="344"/>
                </a:lnTo>
                <a:lnTo>
                  <a:pt x="602" y="345"/>
                </a:lnTo>
                <a:lnTo>
                  <a:pt x="601" y="345"/>
                </a:lnTo>
                <a:lnTo>
                  <a:pt x="601" y="347"/>
                </a:lnTo>
                <a:lnTo>
                  <a:pt x="601" y="348"/>
                </a:lnTo>
                <a:lnTo>
                  <a:pt x="602" y="348"/>
                </a:lnTo>
                <a:lnTo>
                  <a:pt x="603" y="348"/>
                </a:lnTo>
                <a:lnTo>
                  <a:pt x="604" y="348"/>
                </a:lnTo>
                <a:lnTo>
                  <a:pt x="604" y="349"/>
                </a:lnTo>
                <a:lnTo>
                  <a:pt x="604" y="351"/>
                </a:lnTo>
                <a:lnTo>
                  <a:pt x="604" y="352"/>
                </a:lnTo>
                <a:lnTo>
                  <a:pt x="603" y="352"/>
                </a:lnTo>
                <a:lnTo>
                  <a:pt x="603" y="353"/>
                </a:lnTo>
                <a:lnTo>
                  <a:pt x="603" y="355"/>
                </a:lnTo>
                <a:lnTo>
                  <a:pt x="603" y="356"/>
                </a:lnTo>
                <a:lnTo>
                  <a:pt x="604" y="356"/>
                </a:lnTo>
                <a:lnTo>
                  <a:pt x="604" y="357"/>
                </a:lnTo>
                <a:lnTo>
                  <a:pt x="606" y="357"/>
                </a:lnTo>
                <a:lnTo>
                  <a:pt x="606" y="359"/>
                </a:lnTo>
                <a:lnTo>
                  <a:pt x="606" y="360"/>
                </a:lnTo>
                <a:lnTo>
                  <a:pt x="604" y="360"/>
                </a:lnTo>
                <a:lnTo>
                  <a:pt x="606" y="360"/>
                </a:lnTo>
                <a:lnTo>
                  <a:pt x="606" y="361"/>
                </a:lnTo>
                <a:lnTo>
                  <a:pt x="606" y="362"/>
                </a:lnTo>
                <a:lnTo>
                  <a:pt x="606" y="364"/>
                </a:lnTo>
                <a:lnTo>
                  <a:pt x="607" y="364"/>
                </a:lnTo>
                <a:lnTo>
                  <a:pt x="606" y="364"/>
                </a:lnTo>
                <a:lnTo>
                  <a:pt x="606" y="365"/>
                </a:lnTo>
                <a:lnTo>
                  <a:pt x="606" y="366"/>
                </a:lnTo>
                <a:lnTo>
                  <a:pt x="606" y="368"/>
                </a:lnTo>
                <a:lnTo>
                  <a:pt x="607" y="368"/>
                </a:lnTo>
                <a:lnTo>
                  <a:pt x="607" y="369"/>
                </a:lnTo>
                <a:lnTo>
                  <a:pt x="606" y="369"/>
                </a:lnTo>
                <a:lnTo>
                  <a:pt x="607" y="369"/>
                </a:lnTo>
                <a:lnTo>
                  <a:pt x="607" y="370"/>
                </a:lnTo>
                <a:lnTo>
                  <a:pt x="607" y="372"/>
                </a:lnTo>
                <a:lnTo>
                  <a:pt x="608" y="372"/>
                </a:lnTo>
                <a:lnTo>
                  <a:pt x="608" y="373"/>
                </a:lnTo>
                <a:lnTo>
                  <a:pt x="608"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8" y="387"/>
                </a:lnTo>
                <a:lnTo>
                  <a:pt x="608" y="389"/>
                </a:lnTo>
                <a:lnTo>
                  <a:pt x="608" y="390"/>
                </a:lnTo>
                <a:lnTo>
                  <a:pt x="610" y="390"/>
                </a:lnTo>
                <a:lnTo>
                  <a:pt x="610" y="391"/>
                </a:lnTo>
                <a:lnTo>
                  <a:pt x="610" y="393"/>
                </a:lnTo>
                <a:lnTo>
                  <a:pt x="608" y="393"/>
                </a:lnTo>
                <a:lnTo>
                  <a:pt x="608" y="394"/>
                </a:lnTo>
                <a:lnTo>
                  <a:pt x="607" y="394"/>
                </a:lnTo>
                <a:lnTo>
                  <a:pt x="606" y="395"/>
                </a:lnTo>
                <a:lnTo>
                  <a:pt x="606" y="396"/>
                </a:lnTo>
                <a:lnTo>
                  <a:pt x="606" y="398"/>
                </a:lnTo>
                <a:lnTo>
                  <a:pt x="604" y="398"/>
                </a:lnTo>
                <a:lnTo>
                  <a:pt x="604" y="399"/>
                </a:lnTo>
                <a:lnTo>
                  <a:pt x="604" y="400"/>
                </a:lnTo>
                <a:lnTo>
                  <a:pt x="604" y="402"/>
                </a:lnTo>
                <a:lnTo>
                  <a:pt x="604" y="403"/>
                </a:lnTo>
                <a:lnTo>
                  <a:pt x="603" y="403"/>
                </a:lnTo>
                <a:lnTo>
                  <a:pt x="603" y="404"/>
                </a:lnTo>
                <a:lnTo>
                  <a:pt x="603" y="406"/>
                </a:lnTo>
                <a:lnTo>
                  <a:pt x="603" y="407"/>
                </a:lnTo>
                <a:lnTo>
                  <a:pt x="603" y="406"/>
                </a:lnTo>
                <a:lnTo>
                  <a:pt x="604" y="406"/>
                </a:lnTo>
                <a:lnTo>
                  <a:pt x="604" y="404"/>
                </a:lnTo>
                <a:lnTo>
                  <a:pt x="606" y="403"/>
                </a:lnTo>
                <a:lnTo>
                  <a:pt x="606" y="402"/>
                </a:lnTo>
                <a:lnTo>
                  <a:pt x="607" y="402"/>
                </a:lnTo>
                <a:lnTo>
                  <a:pt x="607" y="400"/>
                </a:lnTo>
                <a:lnTo>
                  <a:pt x="608" y="400"/>
                </a:lnTo>
                <a:lnTo>
                  <a:pt x="608" y="399"/>
                </a:lnTo>
                <a:lnTo>
                  <a:pt x="610" y="399"/>
                </a:lnTo>
                <a:lnTo>
                  <a:pt x="611" y="398"/>
                </a:lnTo>
                <a:lnTo>
                  <a:pt x="612" y="398"/>
                </a:lnTo>
                <a:lnTo>
                  <a:pt x="612" y="396"/>
                </a:lnTo>
                <a:lnTo>
                  <a:pt x="612" y="395"/>
                </a:lnTo>
                <a:lnTo>
                  <a:pt x="612" y="394"/>
                </a:lnTo>
                <a:lnTo>
                  <a:pt x="614" y="394"/>
                </a:lnTo>
                <a:lnTo>
                  <a:pt x="615" y="394"/>
                </a:lnTo>
                <a:lnTo>
                  <a:pt x="615" y="393"/>
                </a:lnTo>
                <a:lnTo>
                  <a:pt x="616" y="393"/>
                </a:lnTo>
                <a:lnTo>
                  <a:pt x="616" y="391"/>
                </a:lnTo>
                <a:lnTo>
                  <a:pt x="616" y="390"/>
                </a:lnTo>
                <a:lnTo>
                  <a:pt x="618" y="390"/>
                </a:lnTo>
                <a:lnTo>
                  <a:pt x="618" y="389"/>
                </a:lnTo>
                <a:lnTo>
                  <a:pt x="619" y="387"/>
                </a:lnTo>
                <a:lnTo>
                  <a:pt x="619" y="386"/>
                </a:lnTo>
                <a:lnTo>
                  <a:pt x="620" y="386"/>
                </a:lnTo>
                <a:lnTo>
                  <a:pt x="622" y="386"/>
                </a:lnTo>
                <a:lnTo>
                  <a:pt x="622" y="385"/>
                </a:lnTo>
                <a:lnTo>
                  <a:pt x="623" y="385"/>
                </a:lnTo>
                <a:lnTo>
                  <a:pt x="624" y="385"/>
                </a:lnTo>
                <a:lnTo>
                  <a:pt x="625" y="385"/>
                </a:lnTo>
                <a:lnTo>
                  <a:pt x="625" y="383"/>
                </a:lnTo>
                <a:lnTo>
                  <a:pt x="627" y="383"/>
                </a:lnTo>
                <a:lnTo>
                  <a:pt x="628" y="383"/>
                </a:lnTo>
                <a:lnTo>
                  <a:pt x="629" y="383"/>
                </a:lnTo>
                <a:lnTo>
                  <a:pt x="629" y="382"/>
                </a:lnTo>
                <a:lnTo>
                  <a:pt x="631" y="382"/>
                </a:lnTo>
                <a:lnTo>
                  <a:pt x="632" y="382"/>
                </a:lnTo>
                <a:lnTo>
                  <a:pt x="632" y="381"/>
                </a:lnTo>
                <a:lnTo>
                  <a:pt x="633" y="381"/>
                </a:lnTo>
                <a:lnTo>
                  <a:pt x="635" y="381"/>
                </a:lnTo>
                <a:lnTo>
                  <a:pt x="635" y="379"/>
                </a:lnTo>
                <a:lnTo>
                  <a:pt x="636" y="379"/>
                </a:lnTo>
                <a:lnTo>
                  <a:pt x="636" y="381"/>
                </a:lnTo>
                <a:lnTo>
                  <a:pt x="635" y="381"/>
                </a:lnTo>
                <a:lnTo>
                  <a:pt x="633" y="381"/>
                </a:lnTo>
                <a:lnTo>
                  <a:pt x="633" y="382"/>
                </a:lnTo>
                <a:lnTo>
                  <a:pt x="633" y="383"/>
                </a:lnTo>
                <a:lnTo>
                  <a:pt x="635" y="383"/>
                </a:lnTo>
                <a:lnTo>
                  <a:pt x="635" y="385"/>
                </a:lnTo>
                <a:lnTo>
                  <a:pt x="636" y="385"/>
                </a:lnTo>
                <a:lnTo>
                  <a:pt x="637" y="385"/>
                </a:lnTo>
                <a:lnTo>
                  <a:pt x="637" y="386"/>
                </a:lnTo>
                <a:lnTo>
                  <a:pt x="639" y="386"/>
                </a:lnTo>
                <a:lnTo>
                  <a:pt x="640" y="387"/>
                </a:lnTo>
                <a:lnTo>
                  <a:pt x="641" y="387"/>
                </a:lnTo>
                <a:lnTo>
                  <a:pt x="642" y="389"/>
                </a:lnTo>
                <a:lnTo>
                  <a:pt x="644" y="389"/>
                </a:lnTo>
                <a:lnTo>
                  <a:pt x="644" y="390"/>
                </a:lnTo>
                <a:lnTo>
                  <a:pt x="645" y="390"/>
                </a:lnTo>
                <a:lnTo>
                  <a:pt x="646" y="391"/>
                </a:lnTo>
                <a:lnTo>
                  <a:pt x="646" y="393"/>
                </a:lnTo>
                <a:lnTo>
                  <a:pt x="649" y="393"/>
                </a:lnTo>
                <a:lnTo>
                  <a:pt x="650" y="393"/>
                </a:lnTo>
                <a:lnTo>
                  <a:pt x="652" y="394"/>
                </a:lnTo>
                <a:lnTo>
                  <a:pt x="653" y="394"/>
                </a:lnTo>
                <a:lnTo>
                  <a:pt x="654" y="394"/>
                </a:lnTo>
                <a:lnTo>
                  <a:pt x="656" y="395"/>
                </a:lnTo>
                <a:lnTo>
                  <a:pt x="657" y="395"/>
                </a:lnTo>
                <a:lnTo>
                  <a:pt x="658" y="396"/>
                </a:lnTo>
                <a:lnTo>
                  <a:pt x="658" y="398"/>
                </a:lnTo>
                <a:lnTo>
                  <a:pt x="659" y="398"/>
                </a:lnTo>
                <a:lnTo>
                  <a:pt x="659" y="399"/>
                </a:lnTo>
                <a:lnTo>
                  <a:pt x="659" y="400"/>
                </a:lnTo>
                <a:lnTo>
                  <a:pt x="659" y="402"/>
                </a:lnTo>
                <a:lnTo>
                  <a:pt x="659" y="403"/>
                </a:lnTo>
                <a:lnTo>
                  <a:pt x="659" y="404"/>
                </a:lnTo>
                <a:lnTo>
                  <a:pt x="658" y="407"/>
                </a:lnTo>
                <a:lnTo>
                  <a:pt x="658" y="408"/>
                </a:lnTo>
                <a:lnTo>
                  <a:pt x="658" y="410"/>
                </a:lnTo>
                <a:lnTo>
                  <a:pt x="658" y="411"/>
                </a:lnTo>
                <a:lnTo>
                  <a:pt x="658" y="412"/>
                </a:lnTo>
                <a:lnTo>
                  <a:pt x="659" y="415"/>
                </a:lnTo>
                <a:lnTo>
                  <a:pt x="659" y="416"/>
                </a:lnTo>
                <a:lnTo>
                  <a:pt x="659" y="419"/>
                </a:lnTo>
                <a:lnTo>
                  <a:pt x="661" y="420"/>
                </a:lnTo>
                <a:lnTo>
                  <a:pt x="662" y="420"/>
                </a:lnTo>
                <a:lnTo>
                  <a:pt x="666" y="417"/>
                </a:lnTo>
                <a:lnTo>
                  <a:pt x="670" y="415"/>
                </a:lnTo>
                <a:lnTo>
                  <a:pt x="673" y="415"/>
                </a:lnTo>
                <a:lnTo>
                  <a:pt x="675" y="415"/>
                </a:lnTo>
                <a:lnTo>
                  <a:pt x="678" y="416"/>
                </a:lnTo>
                <a:lnTo>
                  <a:pt x="679" y="417"/>
                </a:lnTo>
                <a:lnTo>
                  <a:pt x="680" y="419"/>
                </a:lnTo>
                <a:lnTo>
                  <a:pt x="683" y="420"/>
                </a:lnTo>
                <a:lnTo>
                  <a:pt x="686" y="421"/>
                </a:lnTo>
                <a:lnTo>
                  <a:pt x="688" y="423"/>
                </a:lnTo>
                <a:lnTo>
                  <a:pt x="691" y="424"/>
                </a:lnTo>
                <a:lnTo>
                  <a:pt x="692" y="424"/>
                </a:lnTo>
                <a:lnTo>
                  <a:pt x="694" y="424"/>
                </a:lnTo>
                <a:lnTo>
                  <a:pt x="692" y="425"/>
                </a:lnTo>
                <a:lnTo>
                  <a:pt x="692" y="427"/>
                </a:lnTo>
                <a:lnTo>
                  <a:pt x="691" y="427"/>
                </a:lnTo>
                <a:lnTo>
                  <a:pt x="691" y="428"/>
                </a:lnTo>
                <a:lnTo>
                  <a:pt x="691" y="429"/>
                </a:lnTo>
                <a:lnTo>
                  <a:pt x="690" y="431"/>
                </a:lnTo>
                <a:lnTo>
                  <a:pt x="691" y="431"/>
                </a:lnTo>
                <a:lnTo>
                  <a:pt x="691" y="432"/>
                </a:lnTo>
                <a:lnTo>
                  <a:pt x="690" y="432"/>
                </a:lnTo>
                <a:lnTo>
                  <a:pt x="690" y="433"/>
                </a:lnTo>
                <a:lnTo>
                  <a:pt x="690" y="434"/>
                </a:lnTo>
                <a:lnTo>
                  <a:pt x="688" y="434"/>
                </a:lnTo>
                <a:lnTo>
                  <a:pt x="688" y="436"/>
                </a:lnTo>
                <a:lnTo>
                  <a:pt x="688" y="437"/>
                </a:lnTo>
                <a:lnTo>
                  <a:pt x="687" y="437"/>
                </a:lnTo>
                <a:lnTo>
                  <a:pt x="687" y="438"/>
                </a:lnTo>
                <a:lnTo>
                  <a:pt x="687" y="440"/>
                </a:lnTo>
                <a:lnTo>
                  <a:pt x="686" y="441"/>
                </a:lnTo>
                <a:lnTo>
                  <a:pt x="684" y="442"/>
                </a:lnTo>
                <a:lnTo>
                  <a:pt x="684" y="444"/>
                </a:lnTo>
                <a:lnTo>
                  <a:pt x="684" y="445"/>
                </a:lnTo>
                <a:lnTo>
                  <a:pt x="682" y="446"/>
                </a:lnTo>
                <a:lnTo>
                  <a:pt x="680" y="446"/>
                </a:lnTo>
                <a:lnTo>
                  <a:pt x="680" y="448"/>
                </a:lnTo>
                <a:lnTo>
                  <a:pt x="679" y="448"/>
                </a:lnTo>
                <a:lnTo>
                  <a:pt x="679" y="449"/>
                </a:lnTo>
                <a:lnTo>
                  <a:pt x="678" y="449"/>
                </a:lnTo>
                <a:lnTo>
                  <a:pt x="677" y="450"/>
                </a:lnTo>
                <a:lnTo>
                  <a:pt x="675" y="450"/>
                </a:lnTo>
                <a:lnTo>
                  <a:pt x="674" y="450"/>
                </a:lnTo>
                <a:lnTo>
                  <a:pt x="673" y="450"/>
                </a:lnTo>
                <a:lnTo>
                  <a:pt x="671" y="450"/>
                </a:lnTo>
                <a:lnTo>
                  <a:pt x="671" y="449"/>
                </a:lnTo>
                <a:lnTo>
                  <a:pt x="670" y="449"/>
                </a:lnTo>
                <a:lnTo>
                  <a:pt x="669" y="449"/>
                </a:lnTo>
                <a:lnTo>
                  <a:pt x="667" y="449"/>
                </a:lnTo>
                <a:lnTo>
                  <a:pt x="666" y="449"/>
                </a:lnTo>
                <a:lnTo>
                  <a:pt x="666" y="448"/>
                </a:lnTo>
                <a:lnTo>
                  <a:pt x="665" y="448"/>
                </a:lnTo>
                <a:lnTo>
                  <a:pt x="663" y="448"/>
                </a:lnTo>
                <a:lnTo>
                  <a:pt x="662" y="448"/>
                </a:lnTo>
                <a:lnTo>
                  <a:pt x="662" y="446"/>
                </a:lnTo>
                <a:lnTo>
                  <a:pt x="661" y="446"/>
                </a:lnTo>
                <a:lnTo>
                  <a:pt x="661" y="445"/>
                </a:lnTo>
                <a:lnTo>
                  <a:pt x="659" y="444"/>
                </a:lnTo>
                <a:lnTo>
                  <a:pt x="661" y="444"/>
                </a:lnTo>
                <a:lnTo>
                  <a:pt x="659" y="444"/>
                </a:lnTo>
                <a:lnTo>
                  <a:pt x="659" y="442"/>
                </a:lnTo>
                <a:lnTo>
                  <a:pt x="659" y="444"/>
                </a:lnTo>
                <a:lnTo>
                  <a:pt x="656" y="446"/>
                </a:lnTo>
                <a:lnTo>
                  <a:pt x="654" y="448"/>
                </a:lnTo>
                <a:lnTo>
                  <a:pt x="653" y="449"/>
                </a:lnTo>
                <a:lnTo>
                  <a:pt x="652" y="451"/>
                </a:lnTo>
                <a:lnTo>
                  <a:pt x="650" y="454"/>
                </a:lnTo>
                <a:lnTo>
                  <a:pt x="648" y="455"/>
                </a:lnTo>
                <a:lnTo>
                  <a:pt x="648" y="457"/>
                </a:lnTo>
                <a:lnTo>
                  <a:pt x="646" y="457"/>
                </a:lnTo>
                <a:lnTo>
                  <a:pt x="645" y="458"/>
                </a:lnTo>
                <a:lnTo>
                  <a:pt x="644" y="459"/>
                </a:lnTo>
                <a:lnTo>
                  <a:pt x="642" y="461"/>
                </a:lnTo>
                <a:lnTo>
                  <a:pt x="639" y="463"/>
                </a:lnTo>
                <a:lnTo>
                  <a:pt x="636" y="466"/>
                </a:lnTo>
                <a:lnTo>
                  <a:pt x="629" y="472"/>
                </a:lnTo>
                <a:lnTo>
                  <a:pt x="629" y="474"/>
                </a:lnTo>
                <a:lnTo>
                  <a:pt x="628" y="474"/>
                </a:lnTo>
                <a:lnTo>
                  <a:pt x="628" y="475"/>
                </a:lnTo>
                <a:lnTo>
                  <a:pt x="624" y="475"/>
                </a:lnTo>
                <a:lnTo>
                  <a:pt x="623" y="476"/>
                </a:lnTo>
                <a:lnTo>
                  <a:pt x="622" y="478"/>
                </a:lnTo>
                <a:lnTo>
                  <a:pt x="620" y="478"/>
                </a:lnTo>
                <a:lnTo>
                  <a:pt x="618" y="478"/>
                </a:lnTo>
                <a:lnTo>
                  <a:pt x="616" y="479"/>
                </a:lnTo>
                <a:lnTo>
                  <a:pt x="619" y="489"/>
                </a:lnTo>
                <a:lnTo>
                  <a:pt x="624" y="505"/>
                </a:lnTo>
                <a:lnTo>
                  <a:pt x="625" y="505"/>
                </a:lnTo>
                <a:lnTo>
                  <a:pt x="625" y="506"/>
                </a:lnTo>
                <a:lnTo>
                  <a:pt x="625" y="508"/>
                </a:lnTo>
                <a:lnTo>
                  <a:pt x="627" y="509"/>
                </a:lnTo>
                <a:lnTo>
                  <a:pt x="627" y="510"/>
                </a:lnTo>
                <a:lnTo>
                  <a:pt x="628" y="512"/>
                </a:lnTo>
                <a:lnTo>
                  <a:pt x="628" y="514"/>
                </a:lnTo>
                <a:lnTo>
                  <a:pt x="628" y="516"/>
                </a:lnTo>
                <a:lnTo>
                  <a:pt x="629" y="517"/>
                </a:lnTo>
                <a:lnTo>
                  <a:pt x="631" y="520"/>
                </a:lnTo>
                <a:lnTo>
                  <a:pt x="631" y="521"/>
                </a:lnTo>
                <a:lnTo>
                  <a:pt x="631" y="522"/>
                </a:lnTo>
                <a:lnTo>
                  <a:pt x="631" y="523"/>
                </a:lnTo>
                <a:lnTo>
                  <a:pt x="631" y="525"/>
                </a:lnTo>
                <a:lnTo>
                  <a:pt x="632" y="525"/>
                </a:lnTo>
                <a:lnTo>
                  <a:pt x="633" y="525"/>
                </a:lnTo>
                <a:lnTo>
                  <a:pt x="633" y="523"/>
                </a:lnTo>
                <a:lnTo>
                  <a:pt x="635" y="523"/>
                </a:lnTo>
                <a:lnTo>
                  <a:pt x="635" y="522"/>
                </a:lnTo>
                <a:lnTo>
                  <a:pt x="636" y="522"/>
                </a:lnTo>
                <a:lnTo>
                  <a:pt x="637" y="522"/>
                </a:lnTo>
                <a:lnTo>
                  <a:pt x="637" y="523"/>
                </a:lnTo>
                <a:lnTo>
                  <a:pt x="639" y="523"/>
                </a:lnTo>
                <a:lnTo>
                  <a:pt x="640" y="523"/>
                </a:lnTo>
                <a:lnTo>
                  <a:pt x="640" y="525"/>
                </a:lnTo>
                <a:lnTo>
                  <a:pt x="641" y="525"/>
                </a:lnTo>
                <a:lnTo>
                  <a:pt x="641" y="526"/>
                </a:lnTo>
                <a:lnTo>
                  <a:pt x="642" y="526"/>
                </a:lnTo>
                <a:lnTo>
                  <a:pt x="642" y="527"/>
                </a:lnTo>
                <a:lnTo>
                  <a:pt x="642" y="529"/>
                </a:lnTo>
                <a:lnTo>
                  <a:pt x="644" y="529"/>
                </a:lnTo>
                <a:lnTo>
                  <a:pt x="644" y="530"/>
                </a:lnTo>
                <a:lnTo>
                  <a:pt x="645" y="530"/>
                </a:lnTo>
                <a:lnTo>
                  <a:pt x="645" y="531"/>
                </a:lnTo>
                <a:lnTo>
                  <a:pt x="646" y="533"/>
                </a:lnTo>
                <a:lnTo>
                  <a:pt x="646" y="534"/>
                </a:lnTo>
                <a:lnTo>
                  <a:pt x="648" y="534"/>
                </a:lnTo>
                <a:lnTo>
                  <a:pt x="649" y="534"/>
                </a:lnTo>
                <a:lnTo>
                  <a:pt x="649" y="535"/>
                </a:lnTo>
                <a:lnTo>
                  <a:pt x="650" y="535"/>
                </a:lnTo>
                <a:lnTo>
                  <a:pt x="650" y="537"/>
                </a:lnTo>
                <a:lnTo>
                  <a:pt x="652" y="537"/>
                </a:lnTo>
                <a:lnTo>
                  <a:pt x="652" y="535"/>
                </a:lnTo>
                <a:lnTo>
                  <a:pt x="653" y="535"/>
                </a:lnTo>
                <a:lnTo>
                  <a:pt x="653" y="537"/>
                </a:lnTo>
                <a:lnTo>
                  <a:pt x="654" y="537"/>
                </a:lnTo>
                <a:lnTo>
                  <a:pt x="654" y="538"/>
                </a:lnTo>
                <a:lnTo>
                  <a:pt x="654" y="539"/>
                </a:lnTo>
                <a:lnTo>
                  <a:pt x="654" y="540"/>
                </a:lnTo>
                <a:lnTo>
                  <a:pt x="654" y="542"/>
                </a:lnTo>
                <a:lnTo>
                  <a:pt x="656" y="542"/>
                </a:lnTo>
                <a:lnTo>
                  <a:pt x="657" y="542"/>
                </a:lnTo>
                <a:lnTo>
                  <a:pt x="659" y="542"/>
                </a:lnTo>
                <a:lnTo>
                  <a:pt x="661" y="542"/>
                </a:lnTo>
                <a:lnTo>
                  <a:pt x="661" y="540"/>
                </a:lnTo>
                <a:lnTo>
                  <a:pt x="666" y="542"/>
                </a:lnTo>
                <a:lnTo>
                  <a:pt x="670" y="543"/>
                </a:lnTo>
                <a:lnTo>
                  <a:pt x="674" y="544"/>
                </a:lnTo>
                <a:lnTo>
                  <a:pt x="677" y="546"/>
                </a:lnTo>
                <a:lnTo>
                  <a:pt x="679" y="546"/>
                </a:lnTo>
                <a:lnTo>
                  <a:pt x="680" y="547"/>
                </a:lnTo>
                <a:lnTo>
                  <a:pt x="683" y="547"/>
                </a:lnTo>
                <a:lnTo>
                  <a:pt x="686" y="548"/>
                </a:lnTo>
                <a:lnTo>
                  <a:pt x="691" y="550"/>
                </a:lnTo>
                <a:lnTo>
                  <a:pt x="692" y="550"/>
                </a:lnTo>
                <a:lnTo>
                  <a:pt x="694" y="551"/>
                </a:lnTo>
                <a:lnTo>
                  <a:pt x="695" y="551"/>
                </a:lnTo>
                <a:lnTo>
                  <a:pt x="697" y="552"/>
                </a:lnTo>
                <a:lnTo>
                  <a:pt x="701" y="556"/>
                </a:lnTo>
                <a:lnTo>
                  <a:pt x="704" y="559"/>
                </a:lnTo>
                <a:lnTo>
                  <a:pt x="704" y="560"/>
                </a:lnTo>
                <a:lnTo>
                  <a:pt x="708" y="565"/>
                </a:lnTo>
                <a:lnTo>
                  <a:pt x="709" y="567"/>
                </a:lnTo>
                <a:lnTo>
                  <a:pt x="712" y="568"/>
                </a:lnTo>
                <a:lnTo>
                  <a:pt x="713" y="568"/>
                </a:lnTo>
                <a:lnTo>
                  <a:pt x="716" y="568"/>
                </a:lnTo>
                <a:lnTo>
                  <a:pt x="717" y="569"/>
                </a:lnTo>
                <a:lnTo>
                  <a:pt x="721" y="571"/>
                </a:lnTo>
                <a:lnTo>
                  <a:pt x="722" y="571"/>
                </a:lnTo>
                <a:lnTo>
                  <a:pt x="724" y="572"/>
                </a:lnTo>
                <a:lnTo>
                  <a:pt x="725" y="573"/>
                </a:lnTo>
                <a:lnTo>
                  <a:pt x="726" y="573"/>
                </a:lnTo>
                <a:lnTo>
                  <a:pt x="728" y="573"/>
                </a:lnTo>
                <a:lnTo>
                  <a:pt x="728" y="575"/>
                </a:lnTo>
                <a:lnTo>
                  <a:pt x="729" y="575"/>
                </a:lnTo>
                <a:lnTo>
                  <a:pt x="730" y="575"/>
                </a:lnTo>
                <a:lnTo>
                  <a:pt x="731" y="575"/>
                </a:lnTo>
                <a:lnTo>
                  <a:pt x="731" y="576"/>
                </a:lnTo>
                <a:lnTo>
                  <a:pt x="734" y="576"/>
                </a:lnTo>
                <a:lnTo>
                  <a:pt x="735" y="576"/>
                </a:lnTo>
                <a:lnTo>
                  <a:pt x="735" y="577"/>
                </a:lnTo>
                <a:lnTo>
                  <a:pt x="738" y="577"/>
                </a:lnTo>
                <a:lnTo>
                  <a:pt x="738" y="578"/>
                </a:lnTo>
                <a:lnTo>
                  <a:pt x="739" y="578"/>
                </a:lnTo>
                <a:lnTo>
                  <a:pt x="739" y="580"/>
                </a:lnTo>
                <a:lnTo>
                  <a:pt x="741" y="581"/>
                </a:lnTo>
                <a:lnTo>
                  <a:pt x="742" y="582"/>
                </a:lnTo>
                <a:lnTo>
                  <a:pt x="743" y="584"/>
                </a:lnTo>
                <a:lnTo>
                  <a:pt x="743" y="585"/>
                </a:lnTo>
                <a:lnTo>
                  <a:pt x="743" y="586"/>
                </a:lnTo>
                <a:lnTo>
                  <a:pt x="745" y="588"/>
                </a:lnTo>
                <a:lnTo>
                  <a:pt x="746" y="589"/>
                </a:lnTo>
                <a:lnTo>
                  <a:pt x="746" y="590"/>
                </a:lnTo>
                <a:lnTo>
                  <a:pt x="749" y="592"/>
                </a:lnTo>
                <a:lnTo>
                  <a:pt x="750" y="593"/>
                </a:lnTo>
                <a:lnTo>
                  <a:pt x="751" y="593"/>
                </a:lnTo>
                <a:lnTo>
                  <a:pt x="752" y="593"/>
                </a:lnTo>
                <a:lnTo>
                  <a:pt x="754" y="594"/>
                </a:lnTo>
                <a:lnTo>
                  <a:pt x="755" y="594"/>
                </a:lnTo>
                <a:lnTo>
                  <a:pt x="756" y="595"/>
                </a:lnTo>
                <a:lnTo>
                  <a:pt x="756" y="597"/>
                </a:lnTo>
                <a:lnTo>
                  <a:pt x="758" y="597"/>
                </a:lnTo>
                <a:lnTo>
                  <a:pt x="758" y="598"/>
                </a:lnTo>
                <a:lnTo>
                  <a:pt x="759" y="598"/>
                </a:lnTo>
                <a:lnTo>
                  <a:pt x="759" y="599"/>
                </a:lnTo>
                <a:lnTo>
                  <a:pt x="760" y="599"/>
                </a:lnTo>
                <a:lnTo>
                  <a:pt x="762" y="601"/>
                </a:lnTo>
                <a:lnTo>
                  <a:pt x="763" y="602"/>
                </a:lnTo>
                <a:lnTo>
                  <a:pt x="763" y="603"/>
                </a:lnTo>
                <a:lnTo>
                  <a:pt x="764" y="603"/>
                </a:lnTo>
                <a:lnTo>
                  <a:pt x="764" y="605"/>
                </a:lnTo>
                <a:lnTo>
                  <a:pt x="766" y="605"/>
                </a:lnTo>
                <a:lnTo>
                  <a:pt x="766" y="606"/>
                </a:lnTo>
                <a:lnTo>
                  <a:pt x="767" y="606"/>
                </a:lnTo>
                <a:lnTo>
                  <a:pt x="768" y="606"/>
                </a:lnTo>
                <a:lnTo>
                  <a:pt x="769" y="606"/>
                </a:lnTo>
                <a:lnTo>
                  <a:pt x="771" y="606"/>
                </a:lnTo>
                <a:lnTo>
                  <a:pt x="771" y="607"/>
                </a:lnTo>
                <a:lnTo>
                  <a:pt x="771" y="609"/>
                </a:lnTo>
                <a:lnTo>
                  <a:pt x="771" y="610"/>
                </a:lnTo>
                <a:lnTo>
                  <a:pt x="772" y="610"/>
                </a:lnTo>
                <a:lnTo>
                  <a:pt x="772" y="611"/>
                </a:lnTo>
                <a:lnTo>
                  <a:pt x="772" y="612"/>
                </a:lnTo>
                <a:lnTo>
                  <a:pt x="773" y="612"/>
                </a:lnTo>
                <a:lnTo>
                  <a:pt x="773" y="614"/>
                </a:lnTo>
                <a:lnTo>
                  <a:pt x="773" y="615"/>
                </a:lnTo>
                <a:lnTo>
                  <a:pt x="773" y="616"/>
                </a:lnTo>
                <a:lnTo>
                  <a:pt x="773" y="618"/>
                </a:lnTo>
                <a:lnTo>
                  <a:pt x="773" y="619"/>
                </a:lnTo>
                <a:lnTo>
                  <a:pt x="772" y="619"/>
                </a:lnTo>
                <a:lnTo>
                  <a:pt x="772" y="620"/>
                </a:lnTo>
                <a:lnTo>
                  <a:pt x="773" y="620"/>
                </a:lnTo>
                <a:lnTo>
                  <a:pt x="773" y="622"/>
                </a:lnTo>
                <a:lnTo>
                  <a:pt x="775" y="622"/>
                </a:lnTo>
                <a:lnTo>
                  <a:pt x="775" y="623"/>
                </a:lnTo>
                <a:lnTo>
                  <a:pt x="776" y="623"/>
                </a:lnTo>
                <a:lnTo>
                  <a:pt x="776" y="624"/>
                </a:lnTo>
                <a:lnTo>
                  <a:pt x="776" y="626"/>
                </a:lnTo>
                <a:lnTo>
                  <a:pt x="777" y="627"/>
                </a:lnTo>
                <a:lnTo>
                  <a:pt x="779" y="627"/>
                </a:lnTo>
                <a:lnTo>
                  <a:pt x="779" y="628"/>
                </a:lnTo>
                <a:lnTo>
                  <a:pt x="780" y="628"/>
                </a:lnTo>
                <a:lnTo>
                  <a:pt x="780" y="629"/>
                </a:lnTo>
                <a:lnTo>
                  <a:pt x="781" y="629"/>
                </a:lnTo>
                <a:lnTo>
                  <a:pt x="781" y="631"/>
                </a:lnTo>
                <a:lnTo>
                  <a:pt x="783" y="631"/>
                </a:lnTo>
                <a:lnTo>
                  <a:pt x="784" y="631"/>
                </a:lnTo>
                <a:lnTo>
                  <a:pt x="785" y="631"/>
                </a:lnTo>
                <a:lnTo>
                  <a:pt x="786" y="631"/>
                </a:lnTo>
                <a:lnTo>
                  <a:pt x="786" y="629"/>
                </a:lnTo>
                <a:lnTo>
                  <a:pt x="788" y="629"/>
                </a:lnTo>
                <a:lnTo>
                  <a:pt x="789" y="629"/>
                </a:lnTo>
                <a:lnTo>
                  <a:pt x="790" y="629"/>
                </a:lnTo>
                <a:lnTo>
                  <a:pt x="790" y="631"/>
                </a:lnTo>
                <a:lnTo>
                  <a:pt x="792" y="631"/>
                </a:lnTo>
                <a:lnTo>
                  <a:pt x="792" y="632"/>
                </a:lnTo>
                <a:lnTo>
                  <a:pt x="793" y="633"/>
                </a:lnTo>
                <a:lnTo>
                  <a:pt x="794" y="635"/>
                </a:lnTo>
                <a:lnTo>
                  <a:pt x="794" y="636"/>
                </a:lnTo>
                <a:lnTo>
                  <a:pt x="796" y="637"/>
                </a:lnTo>
                <a:lnTo>
                  <a:pt x="796" y="639"/>
                </a:lnTo>
                <a:lnTo>
                  <a:pt x="797" y="640"/>
                </a:lnTo>
                <a:lnTo>
                  <a:pt x="797" y="641"/>
                </a:lnTo>
                <a:lnTo>
                  <a:pt x="798" y="641"/>
                </a:lnTo>
                <a:lnTo>
                  <a:pt x="798" y="643"/>
                </a:lnTo>
                <a:lnTo>
                  <a:pt x="798" y="644"/>
                </a:lnTo>
                <a:lnTo>
                  <a:pt x="800" y="644"/>
                </a:lnTo>
                <a:lnTo>
                  <a:pt x="800" y="645"/>
                </a:lnTo>
                <a:lnTo>
                  <a:pt x="801" y="645"/>
                </a:lnTo>
                <a:lnTo>
                  <a:pt x="801" y="646"/>
                </a:lnTo>
                <a:lnTo>
                  <a:pt x="802" y="646"/>
                </a:lnTo>
                <a:lnTo>
                  <a:pt x="802" y="648"/>
                </a:lnTo>
                <a:lnTo>
                  <a:pt x="803" y="648"/>
                </a:lnTo>
                <a:lnTo>
                  <a:pt x="803" y="649"/>
                </a:lnTo>
                <a:lnTo>
                  <a:pt x="803" y="650"/>
                </a:lnTo>
                <a:lnTo>
                  <a:pt x="803" y="652"/>
                </a:lnTo>
                <a:lnTo>
                  <a:pt x="803" y="653"/>
                </a:lnTo>
                <a:lnTo>
                  <a:pt x="803" y="654"/>
                </a:lnTo>
                <a:lnTo>
                  <a:pt x="803" y="656"/>
                </a:lnTo>
                <a:lnTo>
                  <a:pt x="803" y="657"/>
                </a:lnTo>
                <a:lnTo>
                  <a:pt x="805" y="657"/>
                </a:lnTo>
                <a:lnTo>
                  <a:pt x="806" y="657"/>
                </a:lnTo>
                <a:lnTo>
                  <a:pt x="806" y="658"/>
                </a:lnTo>
                <a:lnTo>
                  <a:pt x="807" y="660"/>
                </a:lnTo>
                <a:lnTo>
                  <a:pt x="807" y="661"/>
                </a:lnTo>
                <a:lnTo>
                  <a:pt x="809" y="661"/>
                </a:lnTo>
                <a:lnTo>
                  <a:pt x="810" y="661"/>
                </a:lnTo>
                <a:lnTo>
                  <a:pt x="810" y="662"/>
                </a:lnTo>
                <a:lnTo>
                  <a:pt x="811" y="662"/>
                </a:lnTo>
                <a:lnTo>
                  <a:pt x="811" y="664"/>
                </a:lnTo>
                <a:lnTo>
                  <a:pt x="813" y="664"/>
                </a:lnTo>
                <a:lnTo>
                  <a:pt x="814" y="665"/>
                </a:lnTo>
                <a:lnTo>
                  <a:pt x="815" y="664"/>
                </a:lnTo>
                <a:lnTo>
                  <a:pt x="817" y="664"/>
                </a:lnTo>
                <a:lnTo>
                  <a:pt x="818" y="662"/>
                </a:lnTo>
                <a:lnTo>
                  <a:pt x="819" y="662"/>
                </a:lnTo>
                <a:lnTo>
                  <a:pt x="821" y="662"/>
                </a:lnTo>
                <a:lnTo>
                  <a:pt x="822" y="662"/>
                </a:lnTo>
                <a:lnTo>
                  <a:pt x="822" y="661"/>
                </a:lnTo>
                <a:lnTo>
                  <a:pt x="823" y="661"/>
                </a:lnTo>
                <a:lnTo>
                  <a:pt x="823" y="660"/>
                </a:lnTo>
                <a:lnTo>
                  <a:pt x="823" y="658"/>
                </a:lnTo>
                <a:lnTo>
                  <a:pt x="823" y="657"/>
                </a:lnTo>
                <a:lnTo>
                  <a:pt x="824" y="657"/>
                </a:lnTo>
                <a:lnTo>
                  <a:pt x="826" y="657"/>
                </a:lnTo>
                <a:lnTo>
                  <a:pt x="826" y="656"/>
                </a:lnTo>
                <a:lnTo>
                  <a:pt x="828" y="656"/>
                </a:lnTo>
                <a:lnTo>
                  <a:pt x="830" y="654"/>
                </a:lnTo>
                <a:lnTo>
                  <a:pt x="831" y="654"/>
                </a:lnTo>
                <a:lnTo>
                  <a:pt x="832" y="654"/>
                </a:lnTo>
                <a:lnTo>
                  <a:pt x="834" y="654"/>
                </a:lnTo>
                <a:lnTo>
                  <a:pt x="835" y="654"/>
                </a:lnTo>
                <a:lnTo>
                  <a:pt x="836" y="654"/>
                </a:lnTo>
                <a:lnTo>
                  <a:pt x="838" y="654"/>
                </a:lnTo>
                <a:lnTo>
                  <a:pt x="839" y="656"/>
                </a:lnTo>
                <a:lnTo>
                  <a:pt x="839" y="654"/>
                </a:lnTo>
                <a:lnTo>
                  <a:pt x="840" y="654"/>
                </a:lnTo>
                <a:lnTo>
                  <a:pt x="840" y="656"/>
                </a:lnTo>
                <a:lnTo>
                  <a:pt x="841" y="656"/>
                </a:lnTo>
                <a:lnTo>
                  <a:pt x="841" y="657"/>
                </a:lnTo>
                <a:lnTo>
                  <a:pt x="843" y="658"/>
                </a:lnTo>
                <a:lnTo>
                  <a:pt x="844" y="658"/>
                </a:lnTo>
                <a:lnTo>
                  <a:pt x="845" y="660"/>
                </a:lnTo>
                <a:lnTo>
                  <a:pt x="847" y="660"/>
                </a:lnTo>
                <a:lnTo>
                  <a:pt x="847" y="661"/>
                </a:lnTo>
                <a:lnTo>
                  <a:pt x="847" y="662"/>
                </a:lnTo>
                <a:lnTo>
                  <a:pt x="847" y="664"/>
                </a:lnTo>
                <a:lnTo>
                  <a:pt x="847" y="665"/>
                </a:lnTo>
                <a:lnTo>
                  <a:pt x="847" y="666"/>
                </a:lnTo>
                <a:lnTo>
                  <a:pt x="847" y="667"/>
                </a:lnTo>
                <a:lnTo>
                  <a:pt x="848" y="667"/>
                </a:lnTo>
                <a:lnTo>
                  <a:pt x="848" y="669"/>
                </a:lnTo>
                <a:lnTo>
                  <a:pt x="847" y="669"/>
                </a:lnTo>
                <a:lnTo>
                  <a:pt x="847" y="670"/>
                </a:lnTo>
                <a:lnTo>
                  <a:pt x="847" y="671"/>
                </a:lnTo>
                <a:lnTo>
                  <a:pt x="847" y="673"/>
                </a:lnTo>
                <a:lnTo>
                  <a:pt x="847" y="674"/>
                </a:lnTo>
                <a:lnTo>
                  <a:pt x="848" y="674"/>
                </a:lnTo>
                <a:lnTo>
                  <a:pt x="847" y="674"/>
                </a:lnTo>
                <a:lnTo>
                  <a:pt x="847" y="675"/>
                </a:lnTo>
                <a:lnTo>
                  <a:pt x="845" y="675"/>
                </a:lnTo>
                <a:lnTo>
                  <a:pt x="845" y="677"/>
                </a:lnTo>
                <a:lnTo>
                  <a:pt x="845" y="678"/>
                </a:lnTo>
                <a:lnTo>
                  <a:pt x="845" y="679"/>
                </a:lnTo>
                <a:lnTo>
                  <a:pt x="844" y="679"/>
                </a:lnTo>
                <a:lnTo>
                  <a:pt x="844" y="681"/>
                </a:lnTo>
                <a:lnTo>
                  <a:pt x="843" y="681"/>
                </a:lnTo>
                <a:lnTo>
                  <a:pt x="843" y="682"/>
                </a:lnTo>
                <a:lnTo>
                  <a:pt x="841" y="682"/>
                </a:lnTo>
                <a:lnTo>
                  <a:pt x="843" y="683"/>
                </a:lnTo>
                <a:lnTo>
                  <a:pt x="841" y="683"/>
                </a:lnTo>
                <a:lnTo>
                  <a:pt x="841" y="684"/>
                </a:lnTo>
                <a:lnTo>
                  <a:pt x="841" y="686"/>
                </a:lnTo>
                <a:lnTo>
                  <a:pt x="841" y="687"/>
                </a:lnTo>
                <a:lnTo>
                  <a:pt x="840" y="688"/>
                </a:lnTo>
                <a:lnTo>
                  <a:pt x="840" y="690"/>
                </a:lnTo>
                <a:lnTo>
                  <a:pt x="840" y="691"/>
                </a:lnTo>
                <a:lnTo>
                  <a:pt x="839" y="691"/>
                </a:lnTo>
                <a:lnTo>
                  <a:pt x="839" y="692"/>
                </a:lnTo>
                <a:lnTo>
                  <a:pt x="839" y="694"/>
                </a:lnTo>
                <a:lnTo>
                  <a:pt x="838" y="695"/>
                </a:lnTo>
                <a:lnTo>
                  <a:pt x="838" y="696"/>
                </a:lnTo>
                <a:lnTo>
                  <a:pt x="836" y="696"/>
                </a:lnTo>
                <a:lnTo>
                  <a:pt x="836" y="698"/>
                </a:lnTo>
                <a:lnTo>
                  <a:pt x="836" y="699"/>
                </a:lnTo>
                <a:lnTo>
                  <a:pt x="838" y="700"/>
                </a:lnTo>
                <a:lnTo>
                  <a:pt x="838" y="701"/>
                </a:lnTo>
                <a:lnTo>
                  <a:pt x="836" y="701"/>
                </a:lnTo>
                <a:lnTo>
                  <a:pt x="836" y="703"/>
                </a:lnTo>
                <a:lnTo>
                  <a:pt x="835" y="703"/>
                </a:lnTo>
                <a:lnTo>
                  <a:pt x="835" y="704"/>
                </a:lnTo>
                <a:lnTo>
                  <a:pt x="834" y="704"/>
                </a:lnTo>
                <a:lnTo>
                  <a:pt x="834" y="705"/>
                </a:lnTo>
                <a:lnTo>
                  <a:pt x="834" y="707"/>
                </a:lnTo>
                <a:lnTo>
                  <a:pt x="834" y="708"/>
                </a:lnTo>
                <a:lnTo>
                  <a:pt x="832" y="708"/>
                </a:lnTo>
                <a:lnTo>
                  <a:pt x="832" y="707"/>
                </a:lnTo>
                <a:lnTo>
                  <a:pt x="832" y="708"/>
                </a:lnTo>
                <a:lnTo>
                  <a:pt x="831" y="709"/>
                </a:lnTo>
                <a:lnTo>
                  <a:pt x="831" y="711"/>
                </a:lnTo>
                <a:lnTo>
                  <a:pt x="831" y="712"/>
                </a:lnTo>
                <a:lnTo>
                  <a:pt x="831" y="713"/>
                </a:lnTo>
                <a:lnTo>
                  <a:pt x="830" y="713"/>
                </a:lnTo>
                <a:lnTo>
                  <a:pt x="830" y="715"/>
                </a:lnTo>
                <a:lnTo>
                  <a:pt x="830" y="716"/>
                </a:lnTo>
                <a:lnTo>
                  <a:pt x="828" y="717"/>
                </a:lnTo>
                <a:lnTo>
                  <a:pt x="828" y="718"/>
                </a:lnTo>
                <a:lnTo>
                  <a:pt x="828" y="720"/>
                </a:lnTo>
                <a:lnTo>
                  <a:pt x="828" y="721"/>
                </a:lnTo>
                <a:lnTo>
                  <a:pt x="828" y="722"/>
                </a:lnTo>
                <a:lnTo>
                  <a:pt x="828" y="725"/>
                </a:lnTo>
                <a:lnTo>
                  <a:pt x="827" y="726"/>
                </a:lnTo>
                <a:lnTo>
                  <a:pt x="827" y="728"/>
                </a:lnTo>
                <a:lnTo>
                  <a:pt x="827" y="729"/>
                </a:lnTo>
                <a:lnTo>
                  <a:pt x="827" y="732"/>
                </a:lnTo>
                <a:lnTo>
                  <a:pt x="827" y="733"/>
                </a:lnTo>
                <a:lnTo>
                  <a:pt x="826" y="733"/>
                </a:lnTo>
                <a:lnTo>
                  <a:pt x="824" y="734"/>
                </a:lnTo>
                <a:lnTo>
                  <a:pt x="824" y="736"/>
                </a:lnTo>
                <a:lnTo>
                  <a:pt x="826" y="736"/>
                </a:lnTo>
                <a:lnTo>
                  <a:pt x="827" y="736"/>
                </a:lnTo>
                <a:lnTo>
                  <a:pt x="830" y="736"/>
                </a:lnTo>
                <a:lnTo>
                  <a:pt x="831" y="736"/>
                </a:lnTo>
                <a:lnTo>
                  <a:pt x="832" y="736"/>
                </a:lnTo>
                <a:lnTo>
                  <a:pt x="835" y="736"/>
                </a:lnTo>
                <a:lnTo>
                  <a:pt x="836" y="736"/>
                </a:lnTo>
                <a:lnTo>
                  <a:pt x="839" y="736"/>
                </a:lnTo>
                <a:lnTo>
                  <a:pt x="843" y="736"/>
                </a:lnTo>
                <a:lnTo>
                  <a:pt x="844" y="737"/>
                </a:lnTo>
                <a:lnTo>
                  <a:pt x="847" y="737"/>
                </a:lnTo>
                <a:lnTo>
                  <a:pt x="848" y="737"/>
                </a:lnTo>
                <a:lnTo>
                  <a:pt x="849" y="738"/>
                </a:lnTo>
                <a:lnTo>
                  <a:pt x="851" y="738"/>
                </a:lnTo>
                <a:lnTo>
                  <a:pt x="852" y="738"/>
                </a:lnTo>
                <a:lnTo>
                  <a:pt x="853" y="739"/>
                </a:lnTo>
                <a:lnTo>
                  <a:pt x="855" y="739"/>
                </a:lnTo>
                <a:lnTo>
                  <a:pt x="856" y="741"/>
                </a:lnTo>
                <a:lnTo>
                  <a:pt x="857" y="741"/>
                </a:lnTo>
                <a:lnTo>
                  <a:pt x="858" y="742"/>
                </a:lnTo>
                <a:lnTo>
                  <a:pt x="857" y="742"/>
                </a:lnTo>
                <a:lnTo>
                  <a:pt x="857" y="743"/>
                </a:lnTo>
                <a:lnTo>
                  <a:pt x="856" y="743"/>
                </a:lnTo>
                <a:lnTo>
                  <a:pt x="856" y="745"/>
                </a:lnTo>
                <a:lnTo>
                  <a:pt x="856" y="746"/>
                </a:lnTo>
                <a:lnTo>
                  <a:pt x="855" y="747"/>
                </a:lnTo>
                <a:lnTo>
                  <a:pt x="853" y="747"/>
                </a:lnTo>
                <a:lnTo>
                  <a:pt x="853" y="749"/>
                </a:lnTo>
                <a:lnTo>
                  <a:pt x="852" y="749"/>
                </a:lnTo>
                <a:lnTo>
                  <a:pt x="852" y="750"/>
                </a:lnTo>
                <a:lnTo>
                  <a:pt x="851" y="750"/>
                </a:lnTo>
                <a:lnTo>
                  <a:pt x="851" y="751"/>
                </a:lnTo>
                <a:lnTo>
                  <a:pt x="849" y="753"/>
                </a:lnTo>
                <a:lnTo>
                  <a:pt x="848" y="753"/>
                </a:lnTo>
                <a:lnTo>
                  <a:pt x="848" y="754"/>
                </a:lnTo>
                <a:lnTo>
                  <a:pt x="848" y="755"/>
                </a:lnTo>
                <a:lnTo>
                  <a:pt x="848" y="756"/>
                </a:lnTo>
                <a:lnTo>
                  <a:pt x="849" y="756"/>
                </a:lnTo>
                <a:lnTo>
                  <a:pt x="851" y="756"/>
                </a:lnTo>
                <a:lnTo>
                  <a:pt x="852" y="756"/>
                </a:lnTo>
                <a:lnTo>
                  <a:pt x="853" y="755"/>
                </a:lnTo>
                <a:lnTo>
                  <a:pt x="855" y="755"/>
                </a:lnTo>
                <a:lnTo>
                  <a:pt x="856" y="754"/>
                </a:lnTo>
                <a:lnTo>
                  <a:pt x="857" y="754"/>
                </a:lnTo>
                <a:lnTo>
                  <a:pt x="858" y="753"/>
                </a:lnTo>
                <a:lnTo>
                  <a:pt x="860" y="753"/>
                </a:lnTo>
                <a:lnTo>
                  <a:pt x="861" y="753"/>
                </a:lnTo>
                <a:lnTo>
                  <a:pt x="864" y="753"/>
                </a:lnTo>
                <a:lnTo>
                  <a:pt x="865" y="753"/>
                </a:lnTo>
                <a:lnTo>
                  <a:pt x="866" y="753"/>
                </a:lnTo>
                <a:lnTo>
                  <a:pt x="868" y="754"/>
                </a:lnTo>
                <a:lnTo>
                  <a:pt x="869" y="755"/>
                </a:lnTo>
                <a:lnTo>
                  <a:pt x="868" y="759"/>
                </a:lnTo>
                <a:lnTo>
                  <a:pt x="868" y="762"/>
                </a:lnTo>
                <a:lnTo>
                  <a:pt x="866" y="763"/>
                </a:lnTo>
                <a:lnTo>
                  <a:pt x="866" y="764"/>
                </a:lnTo>
                <a:lnTo>
                  <a:pt x="864" y="768"/>
                </a:lnTo>
                <a:lnTo>
                  <a:pt x="864" y="770"/>
                </a:lnTo>
                <a:lnTo>
                  <a:pt x="862" y="772"/>
                </a:lnTo>
                <a:lnTo>
                  <a:pt x="861" y="773"/>
                </a:lnTo>
                <a:lnTo>
                  <a:pt x="860" y="775"/>
                </a:lnTo>
                <a:lnTo>
                  <a:pt x="858" y="776"/>
                </a:lnTo>
                <a:lnTo>
                  <a:pt x="852" y="777"/>
                </a:lnTo>
                <a:lnTo>
                  <a:pt x="851" y="777"/>
                </a:lnTo>
                <a:lnTo>
                  <a:pt x="851" y="784"/>
                </a:lnTo>
                <a:lnTo>
                  <a:pt x="849" y="784"/>
                </a:lnTo>
                <a:lnTo>
                  <a:pt x="848" y="785"/>
                </a:lnTo>
                <a:lnTo>
                  <a:pt x="845" y="788"/>
                </a:lnTo>
                <a:lnTo>
                  <a:pt x="844" y="788"/>
                </a:lnTo>
                <a:lnTo>
                  <a:pt x="840" y="788"/>
                </a:lnTo>
                <a:lnTo>
                  <a:pt x="841" y="788"/>
                </a:lnTo>
                <a:lnTo>
                  <a:pt x="841" y="789"/>
                </a:lnTo>
                <a:lnTo>
                  <a:pt x="843" y="789"/>
                </a:lnTo>
                <a:lnTo>
                  <a:pt x="844" y="789"/>
                </a:lnTo>
                <a:lnTo>
                  <a:pt x="845" y="790"/>
                </a:lnTo>
                <a:lnTo>
                  <a:pt x="845" y="792"/>
                </a:lnTo>
                <a:lnTo>
                  <a:pt x="847" y="792"/>
                </a:lnTo>
                <a:lnTo>
                  <a:pt x="848" y="792"/>
                </a:lnTo>
                <a:lnTo>
                  <a:pt x="848" y="793"/>
                </a:lnTo>
                <a:lnTo>
                  <a:pt x="848" y="794"/>
                </a:lnTo>
                <a:lnTo>
                  <a:pt x="848" y="796"/>
                </a:lnTo>
                <a:lnTo>
                  <a:pt x="848" y="797"/>
                </a:lnTo>
                <a:lnTo>
                  <a:pt x="847" y="798"/>
                </a:lnTo>
                <a:lnTo>
                  <a:pt x="847" y="800"/>
                </a:lnTo>
                <a:lnTo>
                  <a:pt x="843" y="813"/>
                </a:lnTo>
                <a:lnTo>
                  <a:pt x="843" y="814"/>
                </a:lnTo>
                <a:lnTo>
                  <a:pt x="838" y="836"/>
                </a:lnTo>
                <a:lnTo>
                  <a:pt x="838" y="835"/>
                </a:lnTo>
                <a:lnTo>
                  <a:pt x="839" y="835"/>
                </a:lnTo>
                <a:lnTo>
                  <a:pt x="840" y="834"/>
                </a:lnTo>
                <a:lnTo>
                  <a:pt x="841" y="834"/>
                </a:lnTo>
                <a:lnTo>
                  <a:pt x="843" y="834"/>
                </a:lnTo>
                <a:lnTo>
                  <a:pt x="844" y="832"/>
                </a:lnTo>
                <a:lnTo>
                  <a:pt x="845" y="832"/>
                </a:lnTo>
                <a:lnTo>
                  <a:pt x="847" y="831"/>
                </a:lnTo>
                <a:lnTo>
                  <a:pt x="848" y="831"/>
                </a:lnTo>
                <a:lnTo>
                  <a:pt x="849" y="831"/>
                </a:lnTo>
                <a:lnTo>
                  <a:pt x="849" y="830"/>
                </a:lnTo>
                <a:lnTo>
                  <a:pt x="851" y="830"/>
                </a:lnTo>
                <a:lnTo>
                  <a:pt x="851" y="831"/>
                </a:lnTo>
                <a:lnTo>
                  <a:pt x="851" y="832"/>
                </a:lnTo>
                <a:lnTo>
                  <a:pt x="851" y="831"/>
                </a:lnTo>
                <a:lnTo>
                  <a:pt x="852" y="830"/>
                </a:lnTo>
                <a:lnTo>
                  <a:pt x="853" y="830"/>
                </a:lnTo>
                <a:lnTo>
                  <a:pt x="855" y="828"/>
                </a:lnTo>
                <a:lnTo>
                  <a:pt x="856" y="828"/>
                </a:lnTo>
                <a:lnTo>
                  <a:pt x="857" y="828"/>
                </a:lnTo>
                <a:lnTo>
                  <a:pt x="857" y="827"/>
                </a:lnTo>
                <a:lnTo>
                  <a:pt x="858" y="827"/>
                </a:lnTo>
                <a:lnTo>
                  <a:pt x="860" y="827"/>
                </a:lnTo>
                <a:lnTo>
                  <a:pt x="861" y="826"/>
                </a:lnTo>
                <a:lnTo>
                  <a:pt x="862" y="826"/>
                </a:lnTo>
                <a:lnTo>
                  <a:pt x="864" y="825"/>
                </a:lnTo>
                <a:lnTo>
                  <a:pt x="866" y="823"/>
                </a:lnTo>
                <a:lnTo>
                  <a:pt x="869" y="822"/>
                </a:lnTo>
                <a:lnTo>
                  <a:pt x="872" y="821"/>
                </a:lnTo>
                <a:lnTo>
                  <a:pt x="873" y="821"/>
                </a:lnTo>
                <a:lnTo>
                  <a:pt x="874" y="821"/>
                </a:lnTo>
                <a:lnTo>
                  <a:pt x="877" y="819"/>
                </a:lnTo>
                <a:lnTo>
                  <a:pt x="878" y="818"/>
                </a:lnTo>
                <a:lnTo>
                  <a:pt x="879" y="818"/>
                </a:lnTo>
                <a:lnTo>
                  <a:pt x="881" y="817"/>
                </a:lnTo>
                <a:lnTo>
                  <a:pt x="882" y="817"/>
                </a:lnTo>
                <a:lnTo>
                  <a:pt x="883" y="815"/>
                </a:lnTo>
                <a:lnTo>
                  <a:pt x="885" y="815"/>
                </a:lnTo>
                <a:lnTo>
                  <a:pt x="885" y="817"/>
                </a:lnTo>
                <a:lnTo>
                  <a:pt x="886" y="817"/>
                </a:lnTo>
                <a:lnTo>
                  <a:pt x="887" y="817"/>
                </a:lnTo>
                <a:lnTo>
                  <a:pt x="887" y="818"/>
                </a:lnTo>
                <a:lnTo>
                  <a:pt x="889" y="818"/>
                </a:lnTo>
                <a:lnTo>
                  <a:pt x="890" y="818"/>
                </a:lnTo>
                <a:lnTo>
                  <a:pt x="891" y="818"/>
                </a:lnTo>
                <a:lnTo>
                  <a:pt x="893" y="818"/>
                </a:lnTo>
                <a:lnTo>
                  <a:pt x="893" y="817"/>
                </a:lnTo>
                <a:lnTo>
                  <a:pt x="894" y="817"/>
                </a:lnTo>
                <a:lnTo>
                  <a:pt x="895" y="815"/>
                </a:lnTo>
                <a:lnTo>
                  <a:pt x="896" y="815"/>
                </a:lnTo>
                <a:lnTo>
                  <a:pt x="898" y="815"/>
                </a:lnTo>
                <a:lnTo>
                  <a:pt x="899" y="815"/>
                </a:lnTo>
                <a:lnTo>
                  <a:pt x="900" y="815"/>
                </a:lnTo>
                <a:lnTo>
                  <a:pt x="902" y="814"/>
                </a:lnTo>
                <a:lnTo>
                  <a:pt x="903" y="814"/>
                </a:lnTo>
                <a:lnTo>
                  <a:pt x="904" y="814"/>
                </a:lnTo>
                <a:lnTo>
                  <a:pt x="904" y="813"/>
                </a:lnTo>
                <a:lnTo>
                  <a:pt x="904" y="811"/>
                </a:lnTo>
                <a:lnTo>
                  <a:pt x="906" y="811"/>
                </a:lnTo>
                <a:lnTo>
                  <a:pt x="906" y="810"/>
                </a:lnTo>
                <a:lnTo>
                  <a:pt x="907" y="810"/>
                </a:lnTo>
                <a:lnTo>
                  <a:pt x="908" y="810"/>
                </a:lnTo>
                <a:lnTo>
                  <a:pt x="910" y="810"/>
                </a:lnTo>
                <a:lnTo>
                  <a:pt x="911" y="810"/>
                </a:lnTo>
                <a:lnTo>
                  <a:pt x="912" y="810"/>
                </a:lnTo>
                <a:lnTo>
                  <a:pt x="913" y="810"/>
                </a:lnTo>
                <a:lnTo>
                  <a:pt x="913" y="809"/>
                </a:lnTo>
                <a:lnTo>
                  <a:pt x="915" y="809"/>
                </a:lnTo>
                <a:lnTo>
                  <a:pt x="916" y="809"/>
                </a:lnTo>
                <a:lnTo>
                  <a:pt x="917" y="809"/>
                </a:lnTo>
                <a:lnTo>
                  <a:pt x="919" y="808"/>
                </a:lnTo>
                <a:lnTo>
                  <a:pt x="920" y="808"/>
                </a:lnTo>
                <a:lnTo>
                  <a:pt x="921" y="808"/>
                </a:lnTo>
                <a:lnTo>
                  <a:pt x="923" y="806"/>
                </a:lnTo>
                <a:lnTo>
                  <a:pt x="923" y="808"/>
                </a:lnTo>
                <a:lnTo>
                  <a:pt x="924" y="808"/>
                </a:lnTo>
                <a:lnTo>
                  <a:pt x="924" y="809"/>
                </a:lnTo>
                <a:lnTo>
                  <a:pt x="925" y="809"/>
                </a:lnTo>
                <a:lnTo>
                  <a:pt x="925" y="810"/>
                </a:lnTo>
                <a:lnTo>
                  <a:pt x="927" y="810"/>
                </a:lnTo>
                <a:lnTo>
                  <a:pt x="928" y="810"/>
                </a:lnTo>
                <a:lnTo>
                  <a:pt x="929" y="810"/>
                </a:lnTo>
                <a:lnTo>
                  <a:pt x="929" y="809"/>
                </a:lnTo>
                <a:lnTo>
                  <a:pt x="930" y="808"/>
                </a:lnTo>
                <a:lnTo>
                  <a:pt x="930" y="806"/>
                </a:lnTo>
                <a:lnTo>
                  <a:pt x="932" y="806"/>
                </a:lnTo>
                <a:lnTo>
                  <a:pt x="933" y="806"/>
                </a:lnTo>
                <a:lnTo>
                  <a:pt x="934" y="806"/>
                </a:lnTo>
                <a:lnTo>
                  <a:pt x="936" y="806"/>
                </a:lnTo>
                <a:lnTo>
                  <a:pt x="937" y="805"/>
                </a:lnTo>
                <a:lnTo>
                  <a:pt x="937" y="804"/>
                </a:lnTo>
                <a:lnTo>
                  <a:pt x="938" y="804"/>
                </a:lnTo>
                <a:lnTo>
                  <a:pt x="938" y="805"/>
                </a:lnTo>
                <a:lnTo>
                  <a:pt x="940" y="805"/>
                </a:lnTo>
                <a:lnTo>
                  <a:pt x="941" y="806"/>
                </a:lnTo>
                <a:lnTo>
                  <a:pt x="942" y="806"/>
                </a:lnTo>
                <a:lnTo>
                  <a:pt x="942" y="808"/>
                </a:lnTo>
                <a:lnTo>
                  <a:pt x="944" y="808"/>
                </a:lnTo>
                <a:lnTo>
                  <a:pt x="944" y="809"/>
                </a:lnTo>
                <a:lnTo>
                  <a:pt x="945" y="809"/>
                </a:lnTo>
                <a:lnTo>
                  <a:pt x="946" y="809"/>
                </a:lnTo>
                <a:lnTo>
                  <a:pt x="946" y="810"/>
                </a:lnTo>
                <a:lnTo>
                  <a:pt x="946" y="809"/>
                </a:lnTo>
                <a:lnTo>
                  <a:pt x="947" y="809"/>
                </a:lnTo>
                <a:lnTo>
                  <a:pt x="947" y="810"/>
                </a:lnTo>
                <a:lnTo>
                  <a:pt x="949" y="810"/>
                </a:lnTo>
                <a:lnTo>
                  <a:pt x="949" y="811"/>
                </a:lnTo>
                <a:lnTo>
                  <a:pt x="950" y="811"/>
                </a:lnTo>
                <a:lnTo>
                  <a:pt x="950" y="813"/>
                </a:lnTo>
                <a:lnTo>
                  <a:pt x="951" y="813"/>
                </a:lnTo>
                <a:lnTo>
                  <a:pt x="951" y="814"/>
                </a:lnTo>
                <a:lnTo>
                  <a:pt x="953" y="814"/>
                </a:lnTo>
                <a:lnTo>
                  <a:pt x="953" y="815"/>
                </a:lnTo>
                <a:lnTo>
                  <a:pt x="954" y="815"/>
                </a:lnTo>
                <a:lnTo>
                  <a:pt x="953" y="815"/>
                </a:lnTo>
                <a:lnTo>
                  <a:pt x="953" y="817"/>
                </a:lnTo>
                <a:lnTo>
                  <a:pt x="954" y="817"/>
                </a:lnTo>
                <a:lnTo>
                  <a:pt x="953" y="817"/>
                </a:lnTo>
                <a:lnTo>
                  <a:pt x="954" y="817"/>
                </a:lnTo>
                <a:lnTo>
                  <a:pt x="954" y="818"/>
                </a:lnTo>
                <a:lnTo>
                  <a:pt x="954" y="819"/>
                </a:lnTo>
                <a:lnTo>
                  <a:pt x="955" y="819"/>
                </a:lnTo>
                <a:lnTo>
                  <a:pt x="955" y="821"/>
                </a:lnTo>
                <a:lnTo>
                  <a:pt x="955" y="822"/>
                </a:lnTo>
                <a:lnTo>
                  <a:pt x="955" y="823"/>
                </a:lnTo>
                <a:lnTo>
                  <a:pt x="957" y="823"/>
                </a:lnTo>
                <a:lnTo>
                  <a:pt x="955" y="823"/>
                </a:lnTo>
                <a:lnTo>
                  <a:pt x="957" y="823"/>
                </a:lnTo>
                <a:lnTo>
                  <a:pt x="958" y="823"/>
                </a:lnTo>
                <a:lnTo>
                  <a:pt x="958" y="825"/>
                </a:lnTo>
                <a:lnTo>
                  <a:pt x="959" y="825"/>
                </a:lnTo>
                <a:lnTo>
                  <a:pt x="959" y="826"/>
                </a:lnTo>
                <a:lnTo>
                  <a:pt x="959" y="827"/>
                </a:lnTo>
                <a:lnTo>
                  <a:pt x="959" y="828"/>
                </a:lnTo>
                <a:lnTo>
                  <a:pt x="961" y="830"/>
                </a:lnTo>
                <a:lnTo>
                  <a:pt x="961" y="831"/>
                </a:lnTo>
                <a:lnTo>
                  <a:pt x="962" y="831"/>
                </a:lnTo>
                <a:lnTo>
                  <a:pt x="961" y="831"/>
                </a:lnTo>
                <a:lnTo>
                  <a:pt x="961" y="832"/>
                </a:lnTo>
                <a:lnTo>
                  <a:pt x="962" y="832"/>
                </a:lnTo>
                <a:lnTo>
                  <a:pt x="962" y="834"/>
                </a:lnTo>
                <a:lnTo>
                  <a:pt x="962" y="835"/>
                </a:lnTo>
                <a:lnTo>
                  <a:pt x="962" y="836"/>
                </a:lnTo>
                <a:lnTo>
                  <a:pt x="963" y="836"/>
                </a:lnTo>
                <a:lnTo>
                  <a:pt x="962" y="836"/>
                </a:lnTo>
                <a:lnTo>
                  <a:pt x="963" y="838"/>
                </a:lnTo>
                <a:lnTo>
                  <a:pt x="963" y="839"/>
                </a:lnTo>
                <a:lnTo>
                  <a:pt x="963" y="840"/>
                </a:lnTo>
                <a:lnTo>
                  <a:pt x="963" y="842"/>
                </a:lnTo>
                <a:lnTo>
                  <a:pt x="965" y="842"/>
                </a:lnTo>
                <a:lnTo>
                  <a:pt x="965" y="843"/>
                </a:lnTo>
                <a:lnTo>
                  <a:pt x="966" y="843"/>
                </a:lnTo>
                <a:lnTo>
                  <a:pt x="965" y="843"/>
                </a:lnTo>
                <a:lnTo>
                  <a:pt x="965" y="844"/>
                </a:lnTo>
                <a:lnTo>
                  <a:pt x="966" y="844"/>
                </a:lnTo>
                <a:lnTo>
                  <a:pt x="966" y="845"/>
                </a:lnTo>
                <a:lnTo>
                  <a:pt x="967" y="845"/>
                </a:lnTo>
                <a:lnTo>
                  <a:pt x="968" y="847"/>
                </a:lnTo>
                <a:lnTo>
                  <a:pt x="968" y="848"/>
                </a:lnTo>
                <a:lnTo>
                  <a:pt x="968" y="849"/>
                </a:lnTo>
                <a:lnTo>
                  <a:pt x="968" y="851"/>
                </a:lnTo>
                <a:lnTo>
                  <a:pt x="970" y="851"/>
                </a:lnTo>
                <a:lnTo>
                  <a:pt x="971" y="851"/>
                </a:lnTo>
                <a:lnTo>
                  <a:pt x="971" y="852"/>
                </a:lnTo>
                <a:lnTo>
                  <a:pt x="972" y="852"/>
                </a:lnTo>
                <a:lnTo>
                  <a:pt x="974" y="852"/>
                </a:lnTo>
                <a:lnTo>
                  <a:pt x="975" y="852"/>
                </a:lnTo>
                <a:lnTo>
                  <a:pt x="976" y="852"/>
                </a:lnTo>
                <a:lnTo>
                  <a:pt x="976" y="853"/>
                </a:lnTo>
                <a:lnTo>
                  <a:pt x="978" y="853"/>
                </a:lnTo>
                <a:lnTo>
                  <a:pt x="979" y="853"/>
                </a:lnTo>
                <a:lnTo>
                  <a:pt x="979" y="855"/>
                </a:lnTo>
                <a:lnTo>
                  <a:pt x="978" y="855"/>
                </a:lnTo>
                <a:lnTo>
                  <a:pt x="978" y="856"/>
                </a:lnTo>
                <a:lnTo>
                  <a:pt x="979" y="856"/>
                </a:lnTo>
                <a:lnTo>
                  <a:pt x="979" y="857"/>
                </a:lnTo>
                <a:lnTo>
                  <a:pt x="978" y="857"/>
                </a:lnTo>
                <a:lnTo>
                  <a:pt x="979" y="857"/>
                </a:lnTo>
                <a:lnTo>
                  <a:pt x="979" y="859"/>
                </a:lnTo>
                <a:lnTo>
                  <a:pt x="980" y="859"/>
                </a:lnTo>
                <a:lnTo>
                  <a:pt x="980" y="860"/>
                </a:lnTo>
                <a:lnTo>
                  <a:pt x="980" y="861"/>
                </a:lnTo>
                <a:lnTo>
                  <a:pt x="979" y="862"/>
                </a:lnTo>
                <a:lnTo>
                  <a:pt x="979" y="864"/>
                </a:lnTo>
                <a:lnTo>
                  <a:pt x="978" y="864"/>
                </a:lnTo>
                <a:lnTo>
                  <a:pt x="978" y="865"/>
                </a:lnTo>
                <a:lnTo>
                  <a:pt x="978" y="866"/>
                </a:lnTo>
                <a:lnTo>
                  <a:pt x="978" y="868"/>
                </a:lnTo>
                <a:lnTo>
                  <a:pt x="978" y="869"/>
                </a:lnTo>
                <a:lnTo>
                  <a:pt x="978" y="870"/>
                </a:lnTo>
                <a:lnTo>
                  <a:pt x="978" y="872"/>
                </a:lnTo>
                <a:lnTo>
                  <a:pt x="978" y="873"/>
                </a:lnTo>
                <a:lnTo>
                  <a:pt x="978" y="874"/>
                </a:lnTo>
                <a:lnTo>
                  <a:pt x="976" y="874"/>
                </a:lnTo>
                <a:lnTo>
                  <a:pt x="975" y="874"/>
                </a:lnTo>
                <a:lnTo>
                  <a:pt x="975" y="873"/>
                </a:lnTo>
                <a:lnTo>
                  <a:pt x="974" y="873"/>
                </a:lnTo>
                <a:lnTo>
                  <a:pt x="972" y="873"/>
                </a:lnTo>
                <a:lnTo>
                  <a:pt x="971" y="873"/>
                </a:lnTo>
                <a:lnTo>
                  <a:pt x="970" y="873"/>
                </a:lnTo>
                <a:lnTo>
                  <a:pt x="968" y="873"/>
                </a:lnTo>
                <a:lnTo>
                  <a:pt x="968" y="874"/>
                </a:lnTo>
                <a:lnTo>
                  <a:pt x="967" y="874"/>
                </a:lnTo>
                <a:lnTo>
                  <a:pt x="967" y="876"/>
                </a:lnTo>
                <a:lnTo>
                  <a:pt x="967" y="877"/>
                </a:lnTo>
                <a:lnTo>
                  <a:pt x="966" y="877"/>
                </a:lnTo>
                <a:lnTo>
                  <a:pt x="966" y="878"/>
                </a:lnTo>
                <a:lnTo>
                  <a:pt x="965" y="878"/>
                </a:lnTo>
                <a:lnTo>
                  <a:pt x="965" y="880"/>
                </a:lnTo>
                <a:lnTo>
                  <a:pt x="965" y="881"/>
                </a:lnTo>
                <a:lnTo>
                  <a:pt x="965" y="882"/>
                </a:lnTo>
                <a:lnTo>
                  <a:pt x="965" y="883"/>
                </a:lnTo>
                <a:lnTo>
                  <a:pt x="965" y="885"/>
                </a:lnTo>
                <a:lnTo>
                  <a:pt x="963" y="886"/>
                </a:lnTo>
                <a:lnTo>
                  <a:pt x="965" y="886"/>
                </a:lnTo>
                <a:lnTo>
                  <a:pt x="965" y="887"/>
                </a:lnTo>
                <a:lnTo>
                  <a:pt x="965" y="889"/>
                </a:lnTo>
                <a:lnTo>
                  <a:pt x="963" y="889"/>
                </a:lnTo>
                <a:lnTo>
                  <a:pt x="965" y="890"/>
                </a:lnTo>
                <a:lnTo>
                  <a:pt x="963" y="890"/>
                </a:lnTo>
                <a:lnTo>
                  <a:pt x="963" y="891"/>
                </a:lnTo>
                <a:lnTo>
                  <a:pt x="965" y="891"/>
                </a:lnTo>
                <a:lnTo>
                  <a:pt x="965" y="893"/>
                </a:lnTo>
                <a:lnTo>
                  <a:pt x="965" y="894"/>
                </a:lnTo>
                <a:lnTo>
                  <a:pt x="965" y="895"/>
                </a:lnTo>
                <a:lnTo>
                  <a:pt x="965" y="897"/>
                </a:lnTo>
                <a:lnTo>
                  <a:pt x="966" y="897"/>
                </a:lnTo>
                <a:lnTo>
                  <a:pt x="963" y="897"/>
                </a:lnTo>
                <a:lnTo>
                  <a:pt x="963" y="898"/>
                </a:lnTo>
                <a:lnTo>
                  <a:pt x="963" y="899"/>
                </a:lnTo>
                <a:lnTo>
                  <a:pt x="963" y="900"/>
                </a:lnTo>
                <a:lnTo>
                  <a:pt x="965" y="900"/>
                </a:lnTo>
                <a:lnTo>
                  <a:pt x="965" y="902"/>
                </a:lnTo>
                <a:lnTo>
                  <a:pt x="965" y="903"/>
                </a:lnTo>
                <a:lnTo>
                  <a:pt x="966" y="903"/>
                </a:lnTo>
                <a:lnTo>
                  <a:pt x="966" y="904"/>
                </a:lnTo>
                <a:lnTo>
                  <a:pt x="966" y="906"/>
                </a:lnTo>
                <a:lnTo>
                  <a:pt x="966" y="907"/>
                </a:lnTo>
                <a:lnTo>
                  <a:pt x="966" y="908"/>
                </a:lnTo>
                <a:lnTo>
                  <a:pt x="966" y="910"/>
                </a:lnTo>
                <a:lnTo>
                  <a:pt x="966" y="911"/>
                </a:lnTo>
                <a:lnTo>
                  <a:pt x="966" y="912"/>
                </a:lnTo>
                <a:lnTo>
                  <a:pt x="967" y="912"/>
                </a:lnTo>
                <a:lnTo>
                  <a:pt x="967" y="914"/>
                </a:lnTo>
                <a:lnTo>
                  <a:pt x="967" y="915"/>
                </a:lnTo>
                <a:lnTo>
                  <a:pt x="968" y="915"/>
                </a:lnTo>
                <a:lnTo>
                  <a:pt x="968" y="916"/>
                </a:lnTo>
                <a:lnTo>
                  <a:pt x="970" y="916"/>
                </a:lnTo>
                <a:lnTo>
                  <a:pt x="971" y="916"/>
                </a:lnTo>
                <a:lnTo>
                  <a:pt x="972" y="917"/>
                </a:lnTo>
                <a:lnTo>
                  <a:pt x="972" y="919"/>
                </a:lnTo>
                <a:lnTo>
                  <a:pt x="972" y="920"/>
                </a:lnTo>
                <a:lnTo>
                  <a:pt x="972" y="921"/>
                </a:lnTo>
                <a:lnTo>
                  <a:pt x="971" y="921"/>
                </a:lnTo>
                <a:lnTo>
                  <a:pt x="970" y="921"/>
                </a:lnTo>
                <a:lnTo>
                  <a:pt x="968" y="923"/>
                </a:lnTo>
                <a:lnTo>
                  <a:pt x="967" y="923"/>
                </a:lnTo>
                <a:lnTo>
                  <a:pt x="966" y="923"/>
                </a:lnTo>
                <a:lnTo>
                  <a:pt x="965" y="923"/>
                </a:lnTo>
                <a:lnTo>
                  <a:pt x="965" y="924"/>
                </a:lnTo>
                <a:lnTo>
                  <a:pt x="963" y="924"/>
                </a:lnTo>
                <a:lnTo>
                  <a:pt x="963" y="925"/>
                </a:lnTo>
                <a:lnTo>
                  <a:pt x="962" y="925"/>
                </a:lnTo>
                <a:lnTo>
                  <a:pt x="961" y="925"/>
                </a:lnTo>
                <a:lnTo>
                  <a:pt x="961" y="927"/>
                </a:lnTo>
                <a:lnTo>
                  <a:pt x="959" y="927"/>
                </a:lnTo>
                <a:lnTo>
                  <a:pt x="959" y="928"/>
                </a:lnTo>
                <a:lnTo>
                  <a:pt x="958" y="928"/>
                </a:lnTo>
                <a:lnTo>
                  <a:pt x="958" y="929"/>
                </a:lnTo>
                <a:lnTo>
                  <a:pt x="958" y="931"/>
                </a:lnTo>
                <a:lnTo>
                  <a:pt x="957" y="931"/>
                </a:lnTo>
                <a:lnTo>
                  <a:pt x="957" y="932"/>
                </a:lnTo>
                <a:lnTo>
                  <a:pt x="957" y="933"/>
                </a:lnTo>
                <a:lnTo>
                  <a:pt x="958" y="933"/>
                </a:lnTo>
                <a:lnTo>
                  <a:pt x="957" y="933"/>
                </a:lnTo>
                <a:lnTo>
                  <a:pt x="957" y="934"/>
                </a:lnTo>
                <a:lnTo>
                  <a:pt x="957" y="936"/>
                </a:lnTo>
                <a:lnTo>
                  <a:pt x="957" y="937"/>
                </a:lnTo>
                <a:lnTo>
                  <a:pt x="955" y="937"/>
                </a:lnTo>
                <a:lnTo>
                  <a:pt x="957" y="937"/>
                </a:lnTo>
                <a:lnTo>
                  <a:pt x="957" y="938"/>
                </a:lnTo>
                <a:lnTo>
                  <a:pt x="957" y="937"/>
                </a:lnTo>
                <a:lnTo>
                  <a:pt x="958" y="937"/>
                </a:lnTo>
                <a:lnTo>
                  <a:pt x="958" y="938"/>
                </a:lnTo>
                <a:lnTo>
                  <a:pt x="958" y="937"/>
                </a:lnTo>
                <a:lnTo>
                  <a:pt x="958" y="938"/>
                </a:lnTo>
                <a:lnTo>
                  <a:pt x="959" y="938"/>
                </a:lnTo>
                <a:lnTo>
                  <a:pt x="961" y="938"/>
                </a:lnTo>
                <a:lnTo>
                  <a:pt x="961" y="937"/>
                </a:lnTo>
                <a:lnTo>
                  <a:pt x="961" y="936"/>
                </a:lnTo>
                <a:lnTo>
                  <a:pt x="961" y="934"/>
                </a:lnTo>
                <a:lnTo>
                  <a:pt x="962" y="934"/>
                </a:lnTo>
                <a:lnTo>
                  <a:pt x="963" y="936"/>
                </a:lnTo>
                <a:lnTo>
                  <a:pt x="965" y="936"/>
                </a:lnTo>
                <a:lnTo>
                  <a:pt x="966" y="936"/>
                </a:lnTo>
                <a:lnTo>
                  <a:pt x="966" y="937"/>
                </a:lnTo>
                <a:lnTo>
                  <a:pt x="967" y="937"/>
                </a:lnTo>
                <a:lnTo>
                  <a:pt x="968" y="937"/>
                </a:lnTo>
                <a:lnTo>
                  <a:pt x="968" y="936"/>
                </a:lnTo>
                <a:lnTo>
                  <a:pt x="968" y="937"/>
                </a:lnTo>
                <a:lnTo>
                  <a:pt x="970" y="937"/>
                </a:lnTo>
                <a:lnTo>
                  <a:pt x="970" y="938"/>
                </a:lnTo>
                <a:lnTo>
                  <a:pt x="971" y="937"/>
                </a:lnTo>
                <a:lnTo>
                  <a:pt x="971" y="938"/>
                </a:lnTo>
                <a:lnTo>
                  <a:pt x="971" y="940"/>
                </a:lnTo>
                <a:lnTo>
                  <a:pt x="970" y="940"/>
                </a:lnTo>
                <a:lnTo>
                  <a:pt x="971" y="940"/>
                </a:lnTo>
                <a:lnTo>
                  <a:pt x="971" y="941"/>
                </a:lnTo>
                <a:lnTo>
                  <a:pt x="972" y="941"/>
                </a:lnTo>
                <a:lnTo>
                  <a:pt x="972" y="942"/>
                </a:lnTo>
                <a:lnTo>
                  <a:pt x="974" y="942"/>
                </a:lnTo>
                <a:lnTo>
                  <a:pt x="974" y="944"/>
                </a:lnTo>
                <a:lnTo>
                  <a:pt x="975" y="944"/>
                </a:lnTo>
                <a:lnTo>
                  <a:pt x="976" y="944"/>
                </a:lnTo>
                <a:lnTo>
                  <a:pt x="978" y="944"/>
                </a:lnTo>
                <a:lnTo>
                  <a:pt x="979" y="944"/>
                </a:lnTo>
                <a:lnTo>
                  <a:pt x="980" y="944"/>
                </a:lnTo>
                <a:lnTo>
                  <a:pt x="982" y="944"/>
                </a:lnTo>
                <a:lnTo>
                  <a:pt x="983" y="944"/>
                </a:lnTo>
                <a:lnTo>
                  <a:pt x="984" y="944"/>
                </a:lnTo>
                <a:lnTo>
                  <a:pt x="985" y="944"/>
                </a:lnTo>
                <a:lnTo>
                  <a:pt x="987" y="944"/>
                </a:lnTo>
                <a:lnTo>
                  <a:pt x="988" y="944"/>
                </a:lnTo>
                <a:lnTo>
                  <a:pt x="989" y="944"/>
                </a:lnTo>
                <a:lnTo>
                  <a:pt x="991" y="942"/>
                </a:lnTo>
                <a:lnTo>
                  <a:pt x="992" y="942"/>
                </a:lnTo>
                <a:lnTo>
                  <a:pt x="993" y="941"/>
                </a:lnTo>
                <a:lnTo>
                  <a:pt x="993" y="942"/>
                </a:lnTo>
                <a:lnTo>
                  <a:pt x="995" y="941"/>
                </a:lnTo>
                <a:lnTo>
                  <a:pt x="996" y="941"/>
                </a:lnTo>
                <a:lnTo>
                  <a:pt x="997" y="941"/>
                </a:lnTo>
                <a:lnTo>
                  <a:pt x="997" y="942"/>
                </a:lnTo>
                <a:lnTo>
                  <a:pt x="997" y="944"/>
                </a:lnTo>
                <a:lnTo>
                  <a:pt x="999" y="942"/>
                </a:lnTo>
                <a:lnTo>
                  <a:pt x="999" y="944"/>
                </a:lnTo>
                <a:lnTo>
                  <a:pt x="1000" y="944"/>
                </a:lnTo>
                <a:lnTo>
                  <a:pt x="1001" y="945"/>
                </a:lnTo>
                <a:lnTo>
                  <a:pt x="1002" y="945"/>
                </a:lnTo>
                <a:lnTo>
                  <a:pt x="1004" y="945"/>
                </a:lnTo>
                <a:lnTo>
                  <a:pt x="1004" y="946"/>
                </a:lnTo>
                <a:lnTo>
                  <a:pt x="1005" y="946"/>
                </a:lnTo>
                <a:lnTo>
                  <a:pt x="1005" y="945"/>
                </a:lnTo>
                <a:lnTo>
                  <a:pt x="1006" y="945"/>
                </a:lnTo>
                <a:lnTo>
                  <a:pt x="1006" y="946"/>
                </a:lnTo>
                <a:lnTo>
                  <a:pt x="1008" y="946"/>
                </a:lnTo>
                <a:lnTo>
                  <a:pt x="1009" y="946"/>
                </a:lnTo>
                <a:lnTo>
                  <a:pt x="1010" y="946"/>
                </a:lnTo>
                <a:lnTo>
                  <a:pt x="1010" y="948"/>
                </a:lnTo>
                <a:lnTo>
                  <a:pt x="1012" y="948"/>
                </a:lnTo>
                <a:lnTo>
                  <a:pt x="1012" y="949"/>
                </a:lnTo>
                <a:lnTo>
                  <a:pt x="1013" y="949"/>
                </a:lnTo>
                <a:lnTo>
                  <a:pt x="1014" y="949"/>
                </a:lnTo>
                <a:lnTo>
                  <a:pt x="1014" y="948"/>
                </a:lnTo>
                <a:lnTo>
                  <a:pt x="1016" y="948"/>
                </a:lnTo>
                <a:lnTo>
                  <a:pt x="1017" y="949"/>
                </a:lnTo>
                <a:lnTo>
                  <a:pt x="1018" y="949"/>
                </a:lnTo>
                <a:lnTo>
                  <a:pt x="1019" y="949"/>
                </a:lnTo>
                <a:lnTo>
                  <a:pt x="1019" y="950"/>
                </a:lnTo>
                <a:lnTo>
                  <a:pt x="1019" y="951"/>
                </a:lnTo>
                <a:lnTo>
                  <a:pt x="1021" y="951"/>
                </a:lnTo>
                <a:lnTo>
                  <a:pt x="1022" y="951"/>
                </a:lnTo>
                <a:lnTo>
                  <a:pt x="1023" y="951"/>
                </a:lnTo>
                <a:lnTo>
                  <a:pt x="1025" y="951"/>
                </a:lnTo>
                <a:lnTo>
                  <a:pt x="1026" y="951"/>
                </a:lnTo>
                <a:lnTo>
                  <a:pt x="1027" y="951"/>
                </a:lnTo>
                <a:lnTo>
                  <a:pt x="1029" y="951"/>
                </a:lnTo>
                <a:lnTo>
                  <a:pt x="1029" y="950"/>
                </a:lnTo>
                <a:lnTo>
                  <a:pt x="1030" y="950"/>
                </a:lnTo>
                <a:lnTo>
                  <a:pt x="1031" y="950"/>
                </a:lnTo>
                <a:lnTo>
                  <a:pt x="1031" y="949"/>
                </a:lnTo>
                <a:lnTo>
                  <a:pt x="1031" y="950"/>
                </a:lnTo>
                <a:lnTo>
                  <a:pt x="1033" y="950"/>
                </a:lnTo>
                <a:lnTo>
                  <a:pt x="1034" y="950"/>
                </a:lnTo>
                <a:lnTo>
                  <a:pt x="1035" y="950"/>
                </a:lnTo>
                <a:lnTo>
                  <a:pt x="1037" y="950"/>
                </a:lnTo>
                <a:lnTo>
                  <a:pt x="1038" y="950"/>
                </a:lnTo>
                <a:lnTo>
                  <a:pt x="1039" y="950"/>
                </a:lnTo>
                <a:lnTo>
                  <a:pt x="1039" y="951"/>
                </a:lnTo>
                <a:lnTo>
                  <a:pt x="1039" y="953"/>
                </a:lnTo>
                <a:lnTo>
                  <a:pt x="1039" y="954"/>
                </a:lnTo>
                <a:lnTo>
                  <a:pt x="1039" y="955"/>
                </a:lnTo>
                <a:lnTo>
                  <a:pt x="1040" y="955"/>
                </a:lnTo>
                <a:lnTo>
                  <a:pt x="1042" y="955"/>
                </a:lnTo>
                <a:lnTo>
                  <a:pt x="1043" y="955"/>
                </a:lnTo>
                <a:lnTo>
                  <a:pt x="1043" y="957"/>
                </a:lnTo>
                <a:lnTo>
                  <a:pt x="1044" y="961"/>
                </a:lnTo>
                <a:lnTo>
                  <a:pt x="1046" y="961"/>
                </a:lnTo>
                <a:lnTo>
                  <a:pt x="1046" y="962"/>
                </a:lnTo>
                <a:lnTo>
                  <a:pt x="1047" y="962"/>
                </a:lnTo>
                <a:lnTo>
                  <a:pt x="1048" y="963"/>
                </a:lnTo>
                <a:lnTo>
                  <a:pt x="1050" y="963"/>
                </a:lnTo>
                <a:lnTo>
                  <a:pt x="1051" y="962"/>
                </a:lnTo>
                <a:lnTo>
                  <a:pt x="1055" y="962"/>
                </a:lnTo>
                <a:lnTo>
                  <a:pt x="1056" y="963"/>
                </a:lnTo>
                <a:lnTo>
                  <a:pt x="1056" y="965"/>
                </a:lnTo>
                <a:lnTo>
                  <a:pt x="1056" y="967"/>
                </a:lnTo>
                <a:lnTo>
                  <a:pt x="1056" y="969"/>
                </a:lnTo>
                <a:lnTo>
                  <a:pt x="1056" y="970"/>
                </a:lnTo>
                <a:lnTo>
                  <a:pt x="1057" y="972"/>
                </a:lnTo>
                <a:lnTo>
                  <a:pt x="1057" y="975"/>
                </a:lnTo>
                <a:lnTo>
                  <a:pt x="1057" y="976"/>
                </a:lnTo>
                <a:lnTo>
                  <a:pt x="1057" y="978"/>
                </a:lnTo>
                <a:lnTo>
                  <a:pt x="1056" y="978"/>
                </a:lnTo>
                <a:lnTo>
                  <a:pt x="1056" y="979"/>
                </a:lnTo>
                <a:lnTo>
                  <a:pt x="1057" y="980"/>
                </a:lnTo>
                <a:lnTo>
                  <a:pt x="1056" y="982"/>
                </a:lnTo>
                <a:lnTo>
                  <a:pt x="1055" y="983"/>
                </a:lnTo>
                <a:lnTo>
                  <a:pt x="1054" y="984"/>
                </a:lnTo>
                <a:lnTo>
                  <a:pt x="1055" y="984"/>
                </a:lnTo>
                <a:lnTo>
                  <a:pt x="1056" y="986"/>
                </a:lnTo>
                <a:lnTo>
                  <a:pt x="1056" y="987"/>
                </a:lnTo>
                <a:lnTo>
                  <a:pt x="1057" y="987"/>
                </a:lnTo>
                <a:lnTo>
                  <a:pt x="1059" y="987"/>
                </a:lnTo>
                <a:lnTo>
                  <a:pt x="1059" y="988"/>
                </a:lnTo>
                <a:lnTo>
                  <a:pt x="1060" y="988"/>
                </a:lnTo>
                <a:lnTo>
                  <a:pt x="1061" y="988"/>
                </a:lnTo>
                <a:lnTo>
                  <a:pt x="1063" y="988"/>
                </a:lnTo>
                <a:lnTo>
                  <a:pt x="1063" y="989"/>
                </a:lnTo>
                <a:lnTo>
                  <a:pt x="1064" y="989"/>
                </a:lnTo>
                <a:lnTo>
                  <a:pt x="1065" y="989"/>
                </a:lnTo>
                <a:lnTo>
                  <a:pt x="1065" y="991"/>
                </a:lnTo>
                <a:lnTo>
                  <a:pt x="1067" y="991"/>
                </a:lnTo>
                <a:lnTo>
                  <a:pt x="1068" y="991"/>
                </a:lnTo>
                <a:lnTo>
                  <a:pt x="1069" y="992"/>
                </a:lnTo>
                <a:lnTo>
                  <a:pt x="1069" y="993"/>
                </a:lnTo>
                <a:lnTo>
                  <a:pt x="1071" y="993"/>
                </a:lnTo>
                <a:lnTo>
                  <a:pt x="1072" y="993"/>
                </a:lnTo>
                <a:lnTo>
                  <a:pt x="1073" y="995"/>
                </a:lnTo>
                <a:lnTo>
                  <a:pt x="1074" y="995"/>
                </a:lnTo>
                <a:lnTo>
                  <a:pt x="1076" y="995"/>
                </a:lnTo>
                <a:lnTo>
                  <a:pt x="1077" y="995"/>
                </a:lnTo>
                <a:lnTo>
                  <a:pt x="1078" y="996"/>
                </a:lnTo>
                <a:lnTo>
                  <a:pt x="1082" y="997"/>
                </a:lnTo>
                <a:lnTo>
                  <a:pt x="1082" y="999"/>
                </a:lnTo>
                <a:lnTo>
                  <a:pt x="1084" y="1000"/>
                </a:lnTo>
                <a:lnTo>
                  <a:pt x="1085" y="1001"/>
                </a:lnTo>
                <a:lnTo>
                  <a:pt x="1086" y="1003"/>
                </a:lnTo>
                <a:lnTo>
                  <a:pt x="1088" y="1004"/>
                </a:lnTo>
                <a:lnTo>
                  <a:pt x="1088" y="1005"/>
                </a:lnTo>
                <a:lnTo>
                  <a:pt x="1089" y="1005"/>
                </a:lnTo>
                <a:lnTo>
                  <a:pt x="1089" y="1006"/>
                </a:lnTo>
                <a:lnTo>
                  <a:pt x="1090" y="1008"/>
                </a:lnTo>
                <a:lnTo>
                  <a:pt x="1090" y="1009"/>
                </a:lnTo>
                <a:lnTo>
                  <a:pt x="1091" y="1010"/>
                </a:lnTo>
                <a:lnTo>
                  <a:pt x="1091" y="1012"/>
                </a:lnTo>
                <a:lnTo>
                  <a:pt x="1090" y="1013"/>
                </a:lnTo>
                <a:lnTo>
                  <a:pt x="1089" y="1013"/>
                </a:lnTo>
                <a:lnTo>
                  <a:pt x="1088" y="1013"/>
                </a:lnTo>
                <a:lnTo>
                  <a:pt x="1086" y="1014"/>
                </a:lnTo>
                <a:lnTo>
                  <a:pt x="1085" y="1014"/>
                </a:lnTo>
                <a:lnTo>
                  <a:pt x="1084" y="1014"/>
                </a:lnTo>
                <a:lnTo>
                  <a:pt x="1082" y="1016"/>
                </a:lnTo>
                <a:lnTo>
                  <a:pt x="1081" y="1016"/>
                </a:lnTo>
                <a:lnTo>
                  <a:pt x="1078" y="1016"/>
                </a:lnTo>
                <a:lnTo>
                  <a:pt x="1077" y="1017"/>
                </a:lnTo>
                <a:lnTo>
                  <a:pt x="1076" y="1017"/>
                </a:lnTo>
                <a:lnTo>
                  <a:pt x="1076" y="1018"/>
                </a:lnTo>
                <a:lnTo>
                  <a:pt x="1074" y="1020"/>
                </a:lnTo>
                <a:lnTo>
                  <a:pt x="1074" y="1021"/>
                </a:lnTo>
                <a:lnTo>
                  <a:pt x="1073" y="1022"/>
                </a:lnTo>
                <a:lnTo>
                  <a:pt x="1073" y="1023"/>
                </a:lnTo>
                <a:lnTo>
                  <a:pt x="1073" y="1025"/>
                </a:lnTo>
                <a:lnTo>
                  <a:pt x="1073" y="1026"/>
                </a:lnTo>
                <a:lnTo>
                  <a:pt x="1072" y="1027"/>
                </a:lnTo>
                <a:lnTo>
                  <a:pt x="1072" y="1029"/>
                </a:lnTo>
                <a:lnTo>
                  <a:pt x="1072" y="1030"/>
                </a:lnTo>
                <a:lnTo>
                  <a:pt x="1073" y="1030"/>
                </a:lnTo>
                <a:lnTo>
                  <a:pt x="1074" y="1030"/>
                </a:lnTo>
                <a:lnTo>
                  <a:pt x="1076" y="1031"/>
                </a:lnTo>
                <a:lnTo>
                  <a:pt x="1077" y="1031"/>
                </a:lnTo>
                <a:lnTo>
                  <a:pt x="1077" y="1033"/>
                </a:lnTo>
                <a:lnTo>
                  <a:pt x="1078" y="1034"/>
                </a:lnTo>
                <a:lnTo>
                  <a:pt x="1080" y="1035"/>
                </a:lnTo>
                <a:lnTo>
                  <a:pt x="1081" y="1037"/>
                </a:lnTo>
                <a:lnTo>
                  <a:pt x="1082" y="1038"/>
                </a:lnTo>
                <a:lnTo>
                  <a:pt x="1082" y="1039"/>
                </a:lnTo>
                <a:lnTo>
                  <a:pt x="1082" y="1041"/>
                </a:lnTo>
                <a:lnTo>
                  <a:pt x="1082" y="1043"/>
                </a:lnTo>
                <a:lnTo>
                  <a:pt x="1082" y="1044"/>
                </a:lnTo>
                <a:lnTo>
                  <a:pt x="1081" y="1046"/>
                </a:lnTo>
                <a:lnTo>
                  <a:pt x="1082" y="1048"/>
                </a:lnTo>
                <a:lnTo>
                  <a:pt x="1082" y="1050"/>
                </a:lnTo>
                <a:lnTo>
                  <a:pt x="1082" y="1051"/>
                </a:lnTo>
                <a:lnTo>
                  <a:pt x="1081" y="1052"/>
                </a:lnTo>
                <a:lnTo>
                  <a:pt x="1080" y="1051"/>
                </a:lnTo>
                <a:lnTo>
                  <a:pt x="1078" y="1051"/>
                </a:lnTo>
                <a:lnTo>
                  <a:pt x="1077" y="1051"/>
                </a:lnTo>
                <a:lnTo>
                  <a:pt x="1076" y="1051"/>
                </a:lnTo>
                <a:lnTo>
                  <a:pt x="1074" y="1051"/>
                </a:lnTo>
                <a:lnTo>
                  <a:pt x="1073" y="1051"/>
                </a:lnTo>
                <a:lnTo>
                  <a:pt x="1072" y="1051"/>
                </a:lnTo>
                <a:lnTo>
                  <a:pt x="1071" y="1051"/>
                </a:lnTo>
                <a:lnTo>
                  <a:pt x="1069" y="1051"/>
                </a:lnTo>
                <a:lnTo>
                  <a:pt x="1068" y="1050"/>
                </a:lnTo>
                <a:lnTo>
                  <a:pt x="1067" y="1051"/>
                </a:lnTo>
                <a:lnTo>
                  <a:pt x="1065" y="1051"/>
                </a:lnTo>
                <a:lnTo>
                  <a:pt x="1064" y="1051"/>
                </a:lnTo>
                <a:lnTo>
                  <a:pt x="1063" y="1051"/>
                </a:lnTo>
                <a:lnTo>
                  <a:pt x="1061" y="1052"/>
                </a:lnTo>
                <a:lnTo>
                  <a:pt x="1060" y="1054"/>
                </a:lnTo>
                <a:lnTo>
                  <a:pt x="1060" y="1052"/>
                </a:lnTo>
                <a:lnTo>
                  <a:pt x="1057" y="1051"/>
                </a:lnTo>
                <a:lnTo>
                  <a:pt x="1055" y="1051"/>
                </a:lnTo>
                <a:lnTo>
                  <a:pt x="1054" y="1051"/>
                </a:lnTo>
                <a:lnTo>
                  <a:pt x="1052" y="1051"/>
                </a:lnTo>
                <a:lnTo>
                  <a:pt x="1051" y="1051"/>
                </a:lnTo>
                <a:lnTo>
                  <a:pt x="1051" y="1052"/>
                </a:lnTo>
                <a:lnTo>
                  <a:pt x="1050" y="1052"/>
                </a:lnTo>
                <a:lnTo>
                  <a:pt x="1048" y="1052"/>
                </a:lnTo>
                <a:lnTo>
                  <a:pt x="1047" y="1052"/>
                </a:lnTo>
                <a:lnTo>
                  <a:pt x="1046" y="1054"/>
                </a:lnTo>
                <a:lnTo>
                  <a:pt x="1042" y="1054"/>
                </a:lnTo>
                <a:lnTo>
                  <a:pt x="1040" y="1054"/>
                </a:lnTo>
                <a:lnTo>
                  <a:pt x="1038" y="1054"/>
                </a:lnTo>
                <a:lnTo>
                  <a:pt x="1037" y="1054"/>
                </a:lnTo>
                <a:lnTo>
                  <a:pt x="1035" y="1054"/>
                </a:lnTo>
                <a:lnTo>
                  <a:pt x="1034" y="1054"/>
                </a:lnTo>
                <a:lnTo>
                  <a:pt x="1033" y="1054"/>
                </a:lnTo>
                <a:lnTo>
                  <a:pt x="1031" y="1054"/>
                </a:lnTo>
                <a:lnTo>
                  <a:pt x="1027" y="1056"/>
                </a:lnTo>
                <a:lnTo>
                  <a:pt x="1027" y="1055"/>
                </a:lnTo>
                <a:lnTo>
                  <a:pt x="1025" y="1056"/>
                </a:lnTo>
                <a:lnTo>
                  <a:pt x="1022" y="1058"/>
                </a:lnTo>
                <a:lnTo>
                  <a:pt x="1021" y="1059"/>
                </a:lnTo>
                <a:lnTo>
                  <a:pt x="1021" y="1060"/>
                </a:lnTo>
                <a:lnTo>
                  <a:pt x="1022" y="1061"/>
                </a:lnTo>
                <a:lnTo>
                  <a:pt x="1023" y="1061"/>
                </a:lnTo>
                <a:lnTo>
                  <a:pt x="1025" y="1061"/>
                </a:lnTo>
                <a:lnTo>
                  <a:pt x="1025" y="1063"/>
                </a:lnTo>
                <a:lnTo>
                  <a:pt x="1025" y="1065"/>
                </a:lnTo>
                <a:lnTo>
                  <a:pt x="1025" y="1067"/>
                </a:lnTo>
                <a:lnTo>
                  <a:pt x="1023" y="1067"/>
                </a:lnTo>
                <a:lnTo>
                  <a:pt x="1022" y="1067"/>
                </a:lnTo>
                <a:lnTo>
                  <a:pt x="1021" y="1068"/>
                </a:lnTo>
                <a:lnTo>
                  <a:pt x="1019" y="1068"/>
                </a:lnTo>
                <a:lnTo>
                  <a:pt x="1019" y="1069"/>
                </a:lnTo>
                <a:lnTo>
                  <a:pt x="1019" y="1071"/>
                </a:lnTo>
                <a:lnTo>
                  <a:pt x="1019" y="1072"/>
                </a:lnTo>
                <a:lnTo>
                  <a:pt x="1019" y="1073"/>
                </a:lnTo>
                <a:lnTo>
                  <a:pt x="1019" y="1075"/>
                </a:lnTo>
                <a:lnTo>
                  <a:pt x="1019" y="1076"/>
                </a:lnTo>
                <a:lnTo>
                  <a:pt x="1019" y="1077"/>
                </a:lnTo>
                <a:lnTo>
                  <a:pt x="1021" y="1077"/>
                </a:lnTo>
                <a:lnTo>
                  <a:pt x="1021" y="1076"/>
                </a:lnTo>
                <a:lnTo>
                  <a:pt x="1022" y="1075"/>
                </a:lnTo>
                <a:lnTo>
                  <a:pt x="1023" y="1073"/>
                </a:lnTo>
                <a:lnTo>
                  <a:pt x="1026" y="1073"/>
                </a:lnTo>
                <a:lnTo>
                  <a:pt x="1027" y="1072"/>
                </a:lnTo>
                <a:lnTo>
                  <a:pt x="1029" y="1073"/>
                </a:lnTo>
                <a:lnTo>
                  <a:pt x="1029" y="1075"/>
                </a:lnTo>
                <a:lnTo>
                  <a:pt x="1029" y="1076"/>
                </a:lnTo>
                <a:lnTo>
                  <a:pt x="1027" y="1077"/>
                </a:lnTo>
                <a:lnTo>
                  <a:pt x="1026" y="1077"/>
                </a:lnTo>
                <a:lnTo>
                  <a:pt x="1026" y="1078"/>
                </a:lnTo>
                <a:lnTo>
                  <a:pt x="1025" y="1078"/>
                </a:lnTo>
                <a:lnTo>
                  <a:pt x="1025" y="1080"/>
                </a:lnTo>
                <a:lnTo>
                  <a:pt x="1023" y="1080"/>
                </a:lnTo>
                <a:lnTo>
                  <a:pt x="1022" y="1080"/>
                </a:lnTo>
                <a:lnTo>
                  <a:pt x="1021" y="1080"/>
                </a:lnTo>
                <a:lnTo>
                  <a:pt x="1021" y="1082"/>
                </a:lnTo>
                <a:lnTo>
                  <a:pt x="1021" y="1084"/>
                </a:lnTo>
                <a:lnTo>
                  <a:pt x="1021" y="1085"/>
                </a:lnTo>
                <a:lnTo>
                  <a:pt x="1021" y="1086"/>
                </a:lnTo>
                <a:lnTo>
                  <a:pt x="1019" y="1088"/>
                </a:lnTo>
                <a:lnTo>
                  <a:pt x="1018" y="1088"/>
                </a:lnTo>
                <a:lnTo>
                  <a:pt x="1017" y="1086"/>
                </a:lnTo>
                <a:lnTo>
                  <a:pt x="1016" y="1086"/>
                </a:lnTo>
                <a:lnTo>
                  <a:pt x="1016" y="1085"/>
                </a:lnTo>
                <a:lnTo>
                  <a:pt x="1014" y="1085"/>
                </a:lnTo>
                <a:lnTo>
                  <a:pt x="1012" y="1085"/>
                </a:lnTo>
                <a:lnTo>
                  <a:pt x="1012" y="1088"/>
                </a:lnTo>
                <a:lnTo>
                  <a:pt x="1012" y="1089"/>
                </a:lnTo>
                <a:lnTo>
                  <a:pt x="1012" y="1090"/>
                </a:lnTo>
                <a:lnTo>
                  <a:pt x="1010" y="1090"/>
                </a:lnTo>
                <a:lnTo>
                  <a:pt x="1009" y="1092"/>
                </a:lnTo>
                <a:lnTo>
                  <a:pt x="1005" y="1092"/>
                </a:lnTo>
                <a:lnTo>
                  <a:pt x="1005" y="1093"/>
                </a:lnTo>
                <a:lnTo>
                  <a:pt x="1004" y="1093"/>
                </a:lnTo>
                <a:lnTo>
                  <a:pt x="1002" y="1093"/>
                </a:lnTo>
                <a:lnTo>
                  <a:pt x="1001" y="1093"/>
                </a:lnTo>
                <a:lnTo>
                  <a:pt x="1000" y="1093"/>
                </a:lnTo>
                <a:lnTo>
                  <a:pt x="997" y="1093"/>
                </a:lnTo>
                <a:lnTo>
                  <a:pt x="996" y="1093"/>
                </a:lnTo>
                <a:lnTo>
                  <a:pt x="995" y="1093"/>
                </a:lnTo>
                <a:lnTo>
                  <a:pt x="993" y="1093"/>
                </a:lnTo>
                <a:lnTo>
                  <a:pt x="992" y="1093"/>
                </a:lnTo>
                <a:lnTo>
                  <a:pt x="992" y="1094"/>
                </a:lnTo>
                <a:lnTo>
                  <a:pt x="989" y="1094"/>
                </a:lnTo>
                <a:lnTo>
                  <a:pt x="988" y="1094"/>
                </a:lnTo>
                <a:lnTo>
                  <a:pt x="987" y="1095"/>
                </a:lnTo>
                <a:lnTo>
                  <a:pt x="985" y="1094"/>
                </a:lnTo>
                <a:lnTo>
                  <a:pt x="984" y="1094"/>
                </a:lnTo>
                <a:lnTo>
                  <a:pt x="983" y="1094"/>
                </a:lnTo>
                <a:lnTo>
                  <a:pt x="982" y="1094"/>
                </a:lnTo>
                <a:lnTo>
                  <a:pt x="980" y="1094"/>
                </a:lnTo>
                <a:lnTo>
                  <a:pt x="976" y="1094"/>
                </a:lnTo>
                <a:lnTo>
                  <a:pt x="976" y="1093"/>
                </a:lnTo>
                <a:lnTo>
                  <a:pt x="975" y="1093"/>
                </a:lnTo>
                <a:lnTo>
                  <a:pt x="974" y="1093"/>
                </a:lnTo>
                <a:lnTo>
                  <a:pt x="972" y="1092"/>
                </a:lnTo>
                <a:lnTo>
                  <a:pt x="971" y="1092"/>
                </a:lnTo>
                <a:lnTo>
                  <a:pt x="970" y="1092"/>
                </a:lnTo>
                <a:lnTo>
                  <a:pt x="968" y="1092"/>
                </a:lnTo>
                <a:lnTo>
                  <a:pt x="968" y="1093"/>
                </a:lnTo>
                <a:lnTo>
                  <a:pt x="970" y="1094"/>
                </a:lnTo>
                <a:lnTo>
                  <a:pt x="970" y="1095"/>
                </a:lnTo>
                <a:lnTo>
                  <a:pt x="970" y="1097"/>
                </a:lnTo>
                <a:lnTo>
                  <a:pt x="970" y="1098"/>
                </a:lnTo>
                <a:lnTo>
                  <a:pt x="968" y="1098"/>
                </a:lnTo>
                <a:lnTo>
                  <a:pt x="968" y="1099"/>
                </a:lnTo>
                <a:lnTo>
                  <a:pt x="970" y="1101"/>
                </a:lnTo>
                <a:lnTo>
                  <a:pt x="971" y="1102"/>
                </a:lnTo>
                <a:lnTo>
                  <a:pt x="971" y="1103"/>
                </a:lnTo>
                <a:lnTo>
                  <a:pt x="972" y="1103"/>
                </a:lnTo>
                <a:lnTo>
                  <a:pt x="972" y="1105"/>
                </a:lnTo>
                <a:lnTo>
                  <a:pt x="974" y="1105"/>
                </a:lnTo>
                <a:lnTo>
                  <a:pt x="974" y="1106"/>
                </a:lnTo>
                <a:lnTo>
                  <a:pt x="975" y="1106"/>
                </a:lnTo>
                <a:lnTo>
                  <a:pt x="976" y="1106"/>
                </a:lnTo>
                <a:lnTo>
                  <a:pt x="978" y="1107"/>
                </a:lnTo>
                <a:lnTo>
                  <a:pt x="978" y="1109"/>
                </a:lnTo>
                <a:lnTo>
                  <a:pt x="979" y="1109"/>
                </a:lnTo>
                <a:lnTo>
                  <a:pt x="978" y="1110"/>
                </a:lnTo>
                <a:lnTo>
                  <a:pt x="978" y="1111"/>
                </a:lnTo>
                <a:lnTo>
                  <a:pt x="976" y="1113"/>
                </a:lnTo>
                <a:lnTo>
                  <a:pt x="976" y="1114"/>
                </a:lnTo>
                <a:lnTo>
                  <a:pt x="976" y="1115"/>
                </a:lnTo>
                <a:lnTo>
                  <a:pt x="978" y="1116"/>
                </a:lnTo>
                <a:lnTo>
                  <a:pt x="979" y="1116"/>
                </a:lnTo>
                <a:lnTo>
                  <a:pt x="979" y="1118"/>
                </a:lnTo>
                <a:lnTo>
                  <a:pt x="980" y="1118"/>
                </a:lnTo>
                <a:lnTo>
                  <a:pt x="982" y="1118"/>
                </a:lnTo>
                <a:lnTo>
                  <a:pt x="983" y="1118"/>
                </a:lnTo>
                <a:lnTo>
                  <a:pt x="984" y="1119"/>
                </a:lnTo>
                <a:lnTo>
                  <a:pt x="984" y="1120"/>
                </a:lnTo>
                <a:lnTo>
                  <a:pt x="984" y="1122"/>
                </a:lnTo>
                <a:lnTo>
                  <a:pt x="984" y="1123"/>
                </a:lnTo>
                <a:lnTo>
                  <a:pt x="985" y="1123"/>
                </a:lnTo>
                <a:lnTo>
                  <a:pt x="984" y="1124"/>
                </a:lnTo>
                <a:lnTo>
                  <a:pt x="984" y="1126"/>
                </a:lnTo>
                <a:lnTo>
                  <a:pt x="984" y="1127"/>
                </a:lnTo>
                <a:lnTo>
                  <a:pt x="985" y="1127"/>
                </a:lnTo>
                <a:lnTo>
                  <a:pt x="987" y="1127"/>
                </a:lnTo>
                <a:lnTo>
                  <a:pt x="987" y="1128"/>
                </a:lnTo>
                <a:lnTo>
                  <a:pt x="987" y="1130"/>
                </a:lnTo>
                <a:lnTo>
                  <a:pt x="985" y="1131"/>
                </a:lnTo>
                <a:lnTo>
                  <a:pt x="985" y="1133"/>
                </a:lnTo>
                <a:lnTo>
                  <a:pt x="984" y="1133"/>
                </a:lnTo>
                <a:lnTo>
                  <a:pt x="984" y="1136"/>
                </a:lnTo>
                <a:lnTo>
                  <a:pt x="983" y="1137"/>
                </a:lnTo>
                <a:lnTo>
                  <a:pt x="984" y="1139"/>
                </a:lnTo>
                <a:lnTo>
                  <a:pt x="984" y="1140"/>
                </a:lnTo>
                <a:lnTo>
                  <a:pt x="984" y="1141"/>
                </a:lnTo>
                <a:lnTo>
                  <a:pt x="984" y="1143"/>
                </a:lnTo>
                <a:lnTo>
                  <a:pt x="983" y="1144"/>
                </a:lnTo>
                <a:lnTo>
                  <a:pt x="983" y="1145"/>
                </a:lnTo>
                <a:lnTo>
                  <a:pt x="983" y="1147"/>
                </a:lnTo>
                <a:lnTo>
                  <a:pt x="983" y="1148"/>
                </a:lnTo>
                <a:lnTo>
                  <a:pt x="983" y="1149"/>
                </a:lnTo>
                <a:lnTo>
                  <a:pt x="983" y="1150"/>
                </a:lnTo>
                <a:lnTo>
                  <a:pt x="983" y="1152"/>
                </a:lnTo>
                <a:lnTo>
                  <a:pt x="984" y="1152"/>
                </a:lnTo>
                <a:lnTo>
                  <a:pt x="984" y="1153"/>
                </a:lnTo>
                <a:lnTo>
                  <a:pt x="985" y="1153"/>
                </a:lnTo>
                <a:lnTo>
                  <a:pt x="988" y="1154"/>
                </a:lnTo>
                <a:lnTo>
                  <a:pt x="989" y="1156"/>
                </a:lnTo>
                <a:lnTo>
                  <a:pt x="991" y="1156"/>
                </a:lnTo>
                <a:lnTo>
                  <a:pt x="992" y="1156"/>
                </a:lnTo>
                <a:lnTo>
                  <a:pt x="992" y="1157"/>
                </a:lnTo>
                <a:lnTo>
                  <a:pt x="992" y="1158"/>
                </a:lnTo>
                <a:lnTo>
                  <a:pt x="992" y="1160"/>
                </a:lnTo>
                <a:lnTo>
                  <a:pt x="991" y="1160"/>
                </a:lnTo>
                <a:lnTo>
                  <a:pt x="991" y="1161"/>
                </a:lnTo>
                <a:lnTo>
                  <a:pt x="988" y="1167"/>
                </a:lnTo>
                <a:lnTo>
                  <a:pt x="983" y="1167"/>
                </a:lnTo>
                <a:lnTo>
                  <a:pt x="979" y="1167"/>
                </a:lnTo>
                <a:lnTo>
                  <a:pt x="979" y="1169"/>
                </a:lnTo>
                <a:lnTo>
                  <a:pt x="976" y="1169"/>
                </a:lnTo>
                <a:lnTo>
                  <a:pt x="974" y="1170"/>
                </a:lnTo>
                <a:lnTo>
                  <a:pt x="972" y="1170"/>
                </a:lnTo>
                <a:lnTo>
                  <a:pt x="971" y="1170"/>
                </a:lnTo>
                <a:lnTo>
                  <a:pt x="968" y="1171"/>
                </a:lnTo>
                <a:lnTo>
                  <a:pt x="965" y="1173"/>
                </a:lnTo>
                <a:lnTo>
                  <a:pt x="963" y="1174"/>
                </a:lnTo>
                <a:lnTo>
                  <a:pt x="961" y="1175"/>
                </a:lnTo>
                <a:lnTo>
                  <a:pt x="957" y="1179"/>
                </a:lnTo>
                <a:lnTo>
                  <a:pt x="957" y="1177"/>
                </a:lnTo>
                <a:lnTo>
                  <a:pt x="961" y="1174"/>
                </a:lnTo>
                <a:lnTo>
                  <a:pt x="962" y="1173"/>
                </a:lnTo>
                <a:lnTo>
                  <a:pt x="963" y="1171"/>
                </a:lnTo>
                <a:lnTo>
                  <a:pt x="965" y="1171"/>
                </a:lnTo>
                <a:lnTo>
                  <a:pt x="963" y="1170"/>
                </a:lnTo>
                <a:lnTo>
                  <a:pt x="961" y="1173"/>
                </a:lnTo>
                <a:lnTo>
                  <a:pt x="957" y="1177"/>
                </a:lnTo>
                <a:lnTo>
                  <a:pt x="957" y="1179"/>
                </a:lnTo>
                <a:lnTo>
                  <a:pt x="957" y="1181"/>
                </a:lnTo>
                <a:lnTo>
                  <a:pt x="957" y="1182"/>
                </a:lnTo>
                <a:lnTo>
                  <a:pt x="957" y="1183"/>
                </a:lnTo>
                <a:lnTo>
                  <a:pt x="955" y="1185"/>
                </a:lnTo>
                <a:lnTo>
                  <a:pt x="954" y="1186"/>
                </a:lnTo>
                <a:lnTo>
                  <a:pt x="954" y="1187"/>
                </a:lnTo>
                <a:lnTo>
                  <a:pt x="955" y="1188"/>
                </a:lnTo>
                <a:lnTo>
                  <a:pt x="955" y="1190"/>
                </a:lnTo>
                <a:lnTo>
                  <a:pt x="954" y="1191"/>
                </a:lnTo>
                <a:lnTo>
                  <a:pt x="951" y="1192"/>
                </a:lnTo>
                <a:lnTo>
                  <a:pt x="951" y="1194"/>
                </a:lnTo>
                <a:lnTo>
                  <a:pt x="953" y="1195"/>
                </a:lnTo>
                <a:lnTo>
                  <a:pt x="953" y="1196"/>
                </a:lnTo>
                <a:lnTo>
                  <a:pt x="949" y="1199"/>
                </a:lnTo>
                <a:lnTo>
                  <a:pt x="947" y="1200"/>
                </a:lnTo>
                <a:lnTo>
                  <a:pt x="946" y="1200"/>
                </a:lnTo>
                <a:lnTo>
                  <a:pt x="946" y="1203"/>
                </a:lnTo>
                <a:lnTo>
                  <a:pt x="945" y="1204"/>
                </a:lnTo>
                <a:lnTo>
                  <a:pt x="941" y="1204"/>
                </a:lnTo>
                <a:lnTo>
                  <a:pt x="940" y="1205"/>
                </a:lnTo>
                <a:lnTo>
                  <a:pt x="938" y="1205"/>
                </a:lnTo>
                <a:lnTo>
                  <a:pt x="937" y="1205"/>
                </a:lnTo>
                <a:lnTo>
                  <a:pt x="930" y="1205"/>
                </a:lnTo>
                <a:lnTo>
                  <a:pt x="929" y="1207"/>
                </a:lnTo>
                <a:lnTo>
                  <a:pt x="928" y="1208"/>
                </a:lnTo>
                <a:lnTo>
                  <a:pt x="924" y="1208"/>
                </a:lnTo>
                <a:lnTo>
                  <a:pt x="923" y="1208"/>
                </a:lnTo>
                <a:lnTo>
                  <a:pt x="921" y="1208"/>
                </a:lnTo>
                <a:lnTo>
                  <a:pt x="917" y="1209"/>
                </a:lnTo>
                <a:lnTo>
                  <a:pt x="916" y="1211"/>
                </a:lnTo>
                <a:lnTo>
                  <a:pt x="915" y="1211"/>
                </a:lnTo>
                <a:lnTo>
                  <a:pt x="912" y="1213"/>
                </a:lnTo>
                <a:lnTo>
                  <a:pt x="911" y="1213"/>
                </a:lnTo>
                <a:lnTo>
                  <a:pt x="910" y="1215"/>
                </a:lnTo>
                <a:lnTo>
                  <a:pt x="910" y="1216"/>
                </a:lnTo>
                <a:lnTo>
                  <a:pt x="911" y="1217"/>
                </a:lnTo>
                <a:lnTo>
                  <a:pt x="910" y="1219"/>
                </a:lnTo>
                <a:lnTo>
                  <a:pt x="908" y="1219"/>
                </a:lnTo>
                <a:lnTo>
                  <a:pt x="908" y="1220"/>
                </a:lnTo>
                <a:lnTo>
                  <a:pt x="908" y="1222"/>
                </a:lnTo>
                <a:lnTo>
                  <a:pt x="910" y="1224"/>
                </a:lnTo>
                <a:lnTo>
                  <a:pt x="910" y="1225"/>
                </a:lnTo>
                <a:lnTo>
                  <a:pt x="907" y="1226"/>
                </a:lnTo>
                <a:lnTo>
                  <a:pt x="904" y="1226"/>
                </a:lnTo>
                <a:lnTo>
                  <a:pt x="903" y="1228"/>
                </a:lnTo>
                <a:lnTo>
                  <a:pt x="902" y="1228"/>
                </a:lnTo>
                <a:lnTo>
                  <a:pt x="900" y="1226"/>
                </a:lnTo>
                <a:lnTo>
                  <a:pt x="900" y="1225"/>
                </a:lnTo>
                <a:lnTo>
                  <a:pt x="899" y="1224"/>
                </a:lnTo>
                <a:lnTo>
                  <a:pt x="898" y="1225"/>
                </a:lnTo>
                <a:lnTo>
                  <a:pt x="900" y="1226"/>
                </a:lnTo>
                <a:lnTo>
                  <a:pt x="900" y="1228"/>
                </a:lnTo>
                <a:lnTo>
                  <a:pt x="899" y="1229"/>
                </a:lnTo>
                <a:lnTo>
                  <a:pt x="898" y="1229"/>
                </a:lnTo>
                <a:lnTo>
                  <a:pt x="896" y="1230"/>
                </a:lnTo>
                <a:lnTo>
                  <a:pt x="895" y="1232"/>
                </a:lnTo>
                <a:lnTo>
                  <a:pt x="894" y="1232"/>
                </a:lnTo>
                <a:lnTo>
                  <a:pt x="891" y="1234"/>
                </a:lnTo>
                <a:lnTo>
                  <a:pt x="890" y="1234"/>
                </a:lnTo>
                <a:lnTo>
                  <a:pt x="889" y="1236"/>
                </a:lnTo>
                <a:lnTo>
                  <a:pt x="889" y="1237"/>
                </a:lnTo>
                <a:lnTo>
                  <a:pt x="889" y="1238"/>
                </a:lnTo>
                <a:lnTo>
                  <a:pt x="889" y="1241"/>
                </a:lnTo>
                <a:lnTo>
                  <a:pt x="889" y="1242"/>
                </a:lnTo>
                <a:lnTo>
                  <a:pt x="887" y="1245"/>
                </a:lnTo>
                <a:lnTo>
                  <a:pt x="887" y="1246"/>
                </a:lnTo>
                <a:lnTo>
                  <a:pt x="887" y="1249"/>
                </a:lnTo>
                <a:lnTo>
                  <a:pt x="889" y="1250"/>
                </a:lnTo>
                <a:lnTo>
                  <a:pt x="889" y="1253"/>
                </a:lnTo>
                <a:lnTo>
                  <a:pt x="887" y="1253"/>
                </a:lnTo>
                <a:lnTo>
                  <a:pt x="887" y="1256"/>
                </a:lnTo>
                <a:lnTo>
                  <a:pt x="886" y="1258"/>
                </a:lnTo>
                <a:lnTo>
                  <a:pt x="885" y="1258"/>
                </a:lnTo>
                <a:lnTo>
                  <a:pt x="879" y="1259"/>
                </a:lnTo>
                <a:lnTo>
                  <a:pt x="878" y="1259"/>
                </a:lnTo>
                <a:lnTo>
                  <a:pt x="877" y="1260"/>
                </a:lnTo>
                <a:lnTo>
                  <a:pt x="872" y="1260"/>
                </a:lnTo>
                <a:lnTo>
                  <a:pt x="870" y="1259"/>
                </a:lnTo>
                <a:lnTo>
                  <a:pt x="870" y="1258"/>
                </a:lnTo>
                <a:lnTo>
                  <a:pt x="873" y="1255"/>
                </a:lnTo>
                <a:lnTo>
                  <a:pt x="873" y="1254"/>
                </a:lnTo>
                <a:lnTo>
                  <a:pt x="870" y="1254"/>
                </a:lnTo>
                <a:lnTo>
                  <a:pt x="870" y="1256"/>
                </a:lnTo>
                <a:lnTo>
                  <a:pt x="870" y="1258"/>
                </a:lnTo>
                <a:lnTo>
                  <a:pt x="869" y="1256"/>
                </a:lnTo>
                <a:lnTo>
                  <a:pt x="868" y="1258"/>
                </a:lnTo>
                <a:lnTo>
                  <a:pt x="866" y="1256"/>
                </a:lnTo>
                <a:lnTo>
                  <a:pt x="866" y="1254"/>
                </a:lnTo>
                <a:lnTo>
                  <a:pt x="862" y="1250"/>
                </a:lnTo>
                <a:lnTo>
                  <a:pt x="860" y="1247"/>
                </a:lnTo>
                <a:lnTo>
                  <a:pt x="858" y="1247"/>
                </a:lnTo>
                <a:lnTo>
                  <a:pt x="857" y="1247"/>
                </a:lnTo>
                <a:lnTo>
                  <a:pt x="856" y="1246"/>
                </a:lnTo>
                <a:lnTo>
                  <a:pt x="856" y="1247"/>
                </a:lnTo>
                <a:lnTo>
                  <a:pt x="857" y="1247"/>
                </a:lnTo>
                <a:lnTo>
                  <a:pt x="858" y="1247"/>
                </a:lnTo>
                <a:lnTo>
                  <a:pt x="860" y="1249"/>
                </a:lnTo>
                <a:lnTo>
                  <a:pt x="861" y="1250"/>
                </a:lnTo>
                <a:lnTo>
                  <a:pt x="862" y="1251"/>
                </a:lnTo>
                <a:lnTo>
                  <a:pt x="865" y="1254"/>
                </a:lnTo>
                <a:lnTo>
                  <a:pt x="865" y="1256"/>
                </a:lnTo>
                <a:lnTo>
                  <a:pt x="866" y="1256"/>
                </a:lnTo>
                <a:lnTo>
                  <a:pt x="868" y="1258"/>
                </a:lnTo>
                <a:lnTo>
                  <a:pt x="869" y="1259"/>
                </a:lnTo>
                <a:lnTo>
                  <a:pt x="869" y="1260"/>
                </a:lnTo>
                <a:lnTo>
                  <a:pt x="868" y="1260"/>
                </a:lnTo>
                <a:lnTo>
                  <a:pt x="861" y="1262"/>
                </a:lnTo>
                <a:lnTo>
                  <a:pt x="860" y="1263"/>
                </a:lnTo>
                <a:lnTo>
                  <a:pt x="857" y="1263"/>
                </a:lnTo>
                <a:lnTo>
                  <a:pt x="856" y="1262"/>
                </a:lnTo>
                <a:lnTo>
                  <a:pt x="853" y="1262"/>
                </a:lnTo>
                <a:lnTo>
                  <a:pt x="853" y="1260"/>
                </a:lnTo>
                <a:lnTo>
                  <a:pt x="853" y="1259"/>
                </a:lnTo>
                <a:lnTo>
                  <a:pt x="852" y="1259"/>
                </a:lnTo>
                <a:lnTo>
                  <a:pt x="851" y="1259"/>
                </a:lnTo>
                <a:lnTo>
                  <a:pt x="852" y="1260"/>
                </a:lnTo>
                <a:lnTo>
                  <a:pt x="852" y="1262"/>
                </a:lnTo>
                <a:lnTo>
                  <a:pt x="848" y="1262"/>
                </a:lnTo>
                <a:lnTo>
                  <a:pt x="848" y="1263"/>
                </a:lnTo>
                <a:lnTo>
                  <a:pt x="847" y="1264"/>
                </a:lnTo>
                <a:lnTo>
                  <a:pt x="847" y="1266"/>
                </a:lnTo>
                <a:lnTo>
                  <a:pt x="841" y="1266"/>
                </a:lnTo>
                <a:lnTo>
                  <a:pt x="840" y="1267"/>
                </a:lnTo>
                <a:lnTo>
                  <a:pt x="839" y="1267"/>
                </a:lnTo>
                <a:lnTo>
                  <a:pt x="838" y="1270"/>
                </a:lnTo>
                <a:lnTo>
                  <a:pt x="836" y="1268"/>
                </a:lnTo>
                <a:lnTo>
                  <a:pt x="838" y="1266"/>
                </a:lnTo>
                <a:lnTo>
                  <a:pt x="839" y="1266"/>
                </a:lnTo>
                <a:lnTo>
                  <a:pt x="840" y="1266"/>
                </a:lnTo>
                <a:lnTo>
                  <a:pt x="841" y="1264"/>
                </a:lnTo>
                <a:lnTo>
                  <a:pt x="840" y="1263"/>
                </a:lnTo>
                <a:lnTo>
                  <a:pt x="840" y="1264"/>
                </a:lnTo>
                <a:lnTo>
                  <a:pt x="839" y="1264"/>
                </a:lnTo>
                <a:lnTo>
                  <a:pt x="839" y="1263"/>
                </a:lnTo>
                <a:lnTo>
                  <a:pt x="838" y="1262"/>
                </a:lnTo>
                <a:lnTo>
                  <a:pt x="836" y="1260"/>
                </a:lnTo>
                <a:lnTo>
                  <a:pt x="836" y="1258"/>
                </a:lnTo>
                <a:lnTo>
                  <a:pt x="835" y="1258"/>
                </a:lnTo>
                <a:lnTo>
                  <a:pt x="836" y="1260"/>
                </a:lnTo>
                <a:lnTo>
                  <a:pt x="835" y="1260"/>
                </a:lnTo>
                <a:lnTo>
                  <a:pt x="838" y="1263"/>
                </a:lnTo>
                <a:lnTo>
                  <a:pt x="838" y="1264"/>
                </a:lnTo>
                <a:lnTo>
                  <a:pt x="836" y="1266"/>
                </a:lnTo>
                <a:lnTo>
                  <a:pt x="835" y="1267"/>
                </a:lnTo>
                <a:lnTo>
                  <a:pt x="835" y="1270"/>
                </a:lnTo>
                <a:lnTo>
                  <a:pt x="835" y="1271"/>
                </a:lnTo>
                <a:lnTo>
                  <a:pt x="834" y="1272"/>
                </a:lnTo>
                <a:lnTo>
                  <a:pt x="834" y="1275"/>
                </a:lnTo>
                <a:lnTo>
                  <a:pt x="831" y="1275"/>
                </a:lnTo>
                <a:lnTo>
                  <a:pt x="831" y="1276"/>
                </a:lnTo>
                <a:lnTo>
                  <a:pt x="827" y="1276"/>
                </a:lnTo>
                <a:lnTo>
                  <a:pt x="826" y="1276"/>
                </a:lnTo>
                <a:lnTo>
                  <a:pt x="824" y="1276"/>
                </a:lnTo>
                <a:lnTo>
                  <a:pt x="823" y="1277"/>
                </a:lnTo>
                <a:lnTo>
                  <a:pt x="819" y="1277"/>
                </a:lnTo>
                <a:lnTo>
                  <a:pt x="818" y="1277"/>
                </a:lnTo>
                <a:lnTo>
                  <a:pt x="817" y="1276"/>
                </a:lnTo>
                <a:lnTo>
                  <a:pt x="815" y="1276"/>
                </a:lnTo>
                <a:lnTo>
                  <a:pt x="817" y="1275"/>
                </a:lnTo>
                <a:lnTo>
                  <a:pt x="817" y="1274"/>
                </a:lnTo>
                <a:lnTo>
                  <a:pt x="815" y="1275"/>
                </a:lnTo>
                <a:lnTo>
                  <a:pt x="815" y="1276"/>
                </a:lnTo>
                <a:lnTo>
                  <a:pt x="814" y="1276"/>
                </a:lnTo>
                <a:lnTo>
                  <a:pt x="814" y="1277"/>
                </a:lnTo>
                <a:lnTo>
                  <a:pt x="815" y="1277"/>
                </a:lnTo>
                <a:lnTo>
                  <a:pt x="817" y="1279"/>
                </a:lnTo>
                <a:lnTo>
                  <a:pt x="815" y="1279"/>
                </a:lnTo>
                <a:lnTo>
                  <a:pt x="813" y="1279"/>
                </a:lnTo>
                <a:lnTo>
                  <a:pt x="810" y="1281"/>
                </a:lnTo>
                <a:lnTo>
                  <a:pt x="806" y="1283"/>
                </a:lnTo>
                <a:lnTo>
                  <a:pt x="805" y="1284"/>
                </a:lnTo>
                <a:lnTo>
                  <a:pt x="805" y="1285"/>
                </a:lnTo>
                <a:lnTo>
                  <a:pt x="801" y="1289"/>
                </a:lnTo>
                <a:lnTo>
                  <a:pt x="798" y="1289"/>
                </a:lnTo>
                <a:lnTo>
                  <a:pt x="798" y="1288"/>
                </a:lnTo>
                <a:lnTo>
                  <a:pt x="792" y="1288"/>
                </a:lnTo>
                <a:lnTo>
                  <a:pt x="792" y="1289"/>
                </a:lnTo>
                <a:lnTo>
                  <a:pt x="790" y="1289"/>
                </a:lnTo>
                <a:lnTo>
                  <a:pt x="785" y="1292"/>
                </a:lnTo>
                <a:lnTo>
                  <a:pt x="786" y="1293"/>
                </a:lnTo>
                <a:lnTo>
                  <a:pt x="788" y="1293"/>
                </a:lnTo>
                <a:lnTo>
                  <a:pt x="786" y="1294"/>
                </a:lnTo>
                <a:lnTo>
                  <a:pt x="786" y="1296"/>
                </a:lnTo>
                <a:lnTo>
                  <a:pt x="784" y="1297"/>
                </a:lnTo>
                <a:lnTo>
                  <a:pt x="781" y="1297"/>
                </a:lnTo>
                <a:lnTo>
                  <a:pt x="780" y="1298"/>
                </a:lnTo>
                <a:lnTo>
                  <a:pt x="776" y="1298"/>
                </a:lnTo>
                <a:lnTo>
                  <a:pt x="773" y="1301"/>
                </a:lnTo>
                <a:lnTo>
                  <a:pt x="772" y="1302"/>
                </a:lnTo>
                <a:lnTo>
                  <a:pt x="773" y="1305"/>
                </a:lnTo>
                <a:lnTo>
                  <a:pt x="772" y="1306"/>
                </a:lnTo>
                <a:lnTo>
                  <a:pt x="771" y="1308"/>
                </a:lnTo>
                <a:lnTo>
                  <a:pt x="769" y="1308"/>
                </a:lnTo>
                <a:lnTo>
                  <a:pt x="768" y="1309"/>
                </a:lnTo>
                <a:lnTo>
                  <a:pt x="767" y="1309"/>
                </a:lnTo>
                <a:lnTo>
                  <a:pt x="768" y="1310"/>
                </a:lnTo>
                <a:lnTo>
                  <a:pt x="767" y="1311"/>
                </a:lnTo>
                <a:lnTo>
                  <a:pt x="766" y="1311"/>
                </a:lnTo>
                <a:lnTo>
                  <a:pt x="766" y="1313"/>
                </a:lnTo>
                <a:lnTo>
                  <a:pt x="764" y="1314"/>
                </a:lnTo>
                <a:lnTo>
                  <a:pt x="763" y="1314"/>
                </a:lnTo>
                <a:lnTo>
                  <a:pt x="762" y="1315"/>
                </a:lnTo>
                <a:lnTo>
                  <a:pt x="760" y="1317"/>
                </a:lnTo>
                <a:lnTo>
                  <a:pt x="759" y="1318"/>
                </a:lnTo>
                <a:lnTo>
                  <a:pt x="758" y="1318"/>
                </a:lnTo>
                <a:lnTo>
                  <a:pt x="758" y="1319"/>
                </a:lnTo>
                <a:lnTo>
                  <a:pt x="755" y="1322"/>
                </a:lnTo>
                <a:lnTo>
                  <a:pt x="754" y="1322"/>
                </a:lnTo>
                <a:lnTo>
                  <a:pt x="754" y="1323"/>
                </a:lnTo>
                <a:lnTo>
                  <a:pt x="754" y="1325"/>
                </a:lnTo>
                <a:lnTo>
                  <a:pt x="752" y="1325"/>
                </a:lnTo>
                <a:lnTo>
                  <a:pt x="752" y="1327"/>
                </a:lnTo>
                <a:lnTo>
                  <a:pt x="751" y="1328"/>
                </a:lnTo>
                <a:lnTo>
                  <a:pt x="750" y="1328"/>
                </a:lnTo>
                <a:lnTo>
                  <a:pt x="749" y="1328"/>
                </a:lnTo>
                <a:lnTo>
                  <a:pt x="749" y="1330"/>
                </a:lnTo>
                <a:lnTo>
                  <a:pt x="746" y="1330"/>
                </a:lnTo>
                <a:lnTo>
                  <a:pt x="743" y="1328"/>
                </a:lnTo>
                <a:lnTo>
                  <a:pt x="737" y="1328"/>
                </a:lnTo>
                <a:lnTo>
                  <a:pt x="735" y="1328"/>
                </a:lnTo>
                <a:lnTo>
                  <a:pt x="733" y="1328"/>
                </a:lnTo>
                <a:lnTo>
                  <a:pt x="730" y="1328"/>
                </a:lnTo>
                <a:lnTo>
                  <a:pt x="729" y="1330"/>
                </a:lnTo>
                <a:lnTo>
                  <a:pt x="721" y="1330"/>
                </a:lnTo>
                <a:lnTo>
                  <a:pt x="720" y="1331"/>
                </a:lnTo>
                <a:lnTo>
                  <a:pt x="718" y="1331"/>
                </a:lnTo>
                <a:lnTo>
                  <a:pt x="716" y="1332"/>
                </a:lnTo>
                <a:lnTo>
                  <a:pt x="714" y="1332"/>
                </a:lnTo>
                <a:lnTo>
                  <a:pt x="716" y="1331"/>
                </a:lnTo>
                <a:lnTo>
                  <a:pt x="714" y="1331"/>
                </a:lnTo>
                <a:lnTo>
                  <a:pt x="713" y="1332"/>
                </a:lnTo>
                <a:lnTo>
                  <a:pt x="711" y="1332"/>
                </a:lnTo>
                <a:lnTo>
                  <a:pt x="709" y="1335"/>
                </a:lnTo>
                <a:lnTo>
                  <a:pt x="707" y="1336"/>
                </a:lnTo>
                <a:lnTo>
                  <a:pt x="705" y="1336"/>
                </a:lnTo>
                <a:lnTo>
                  <a:pt x="704" y="1339"/>
                </a:lnTo>
                <a:lnTo>
                  <a:pt x="701" y="1339"/>
                </a:lnTo>
                <a:lnTo>
                  <a:pt x="701" y="1338"/>
                </a:lnTo>
                <a:lnTo>
                  <a:pt x="699" y="1338"/>
                </a:lnTo>
                <a:lnTo>
                  <a:pt x="696" y="1339"/>
                </a:lnTo>
                <a:lnTo>
                  <a:pt x="695" y="1336"/>
                </a:lnTo>
                <a:lnTo>
                  <a:pt x="694" y="1336"/>
                </a:lnTo>
                <a:lnTo>
                  <a:pt x="688" y="1336"/>
                </a:lnTo>
                <a:lnTo>
                  <a:pt x="687" y="1338"/>
                </a:lnTo>
                <a:lnTo>
                  <a:pt x="686" y="1338"/>
                </a:lnTo>
                <a:lnTo>
                  <a:pt x="684" y="1339"/>
                </a:lnTo>
                <a:lnTo>
                  <a:pt x="684" y="1340"/>
                </a:lnTo>
                <a:lnTo>
                  <a:pt x="683" y="1342"/>
                </a:lnTo>
                <a:lnTo>
                  <a:pt x="682" y="1340"/>
                </a:lnTo>
                <a:lnTo>
                  <a:pt x="683" y="1338"/>
                </a:lnTo>
                <a:lnTo>
                  <a:pt x="683" y="1336"/>
                </a:lnTo>
                <a:lnTo>
                  <a:pt x="682" y="1335"/>
                </a:lnTo>
                <a:lnTo>
                  <a:pt x="680" y="1332"/>
                </a:lnTo>
                <a:lnTo>
                  <a:pt x="679" y="1332"/>
                </a:lnTo>
                <a:lnTo>
                  <a:pt x="679" y="1331"/>
                </a:lnTo>
                <a:lnTo>
                  <a:pt x="677" y="1331"/>
                </a:lnTo>
                <a:lnTo>
                  <a:pt x="677" y="1332"/>
                </a:lnTo>
                <a:lnTo>
                  <a:pt x="675" y="1332"/>
                </a:lnTo>
                <a:lnTo>
                  <a:pt x="674" y="1331"/>
                </a:lnTo>
                <a:lnTo>
                  <a:pt x="673" y="1332"/>
                </a:lnTo>
                <a:lnTo>
                  <a:pt x="673" y="1331"/>
                </a:lnTo>
                <a:lnTo>
                  <a:pt x="673" y="1330"/>
                </a:lnTo>
                <a:lnTo>
                  <a:pt x="671" y="1331"/>
                </a:lnTo>
                <a:lnTo>
                  <a:pt x="671" y="1330"/>
                </a:lnTo>
                <a:lnTo>
                  <a:pt x="671" y="1328"/>
                </a:lnTo>
                <a:lnTo>
                  <a:pt x="673" y="1327"/>
                </a:lnTo>
                <a:lnTo>
                  <a:pt x="671" y="1326"/>
                </a:lnTo>
                <a:lnTo>
                  <a:pt x="671" y="1327"/>
                </a:lnTo>
                <a:lnTo>
                  <a:pt x="670" y="1327"/>
                </a:lnTo>
                <a:lnTo>
                  <a:pt x="669" y="1326"/>
                </a:lnTo>
                <a:lnTo>
                  <a:pt x="670" y="1325"/>
                </a:lnTo>
                <a:lnTo>
                  <a:pt x="670" y="1323"/>
                </a:lnTo>
                <a:lnTo>
                  <a:pt x="671" y="1323"/>
                </a:lnTo>
                <a:lnTo>
                  <a:pt x="671" y="1321"/>
                </a:lnTo>
                <a:lnTo>
                  <a:pt x="674" y="1319"/>
                </a:lnTo>
                <a:lnTo>
                  <a:pt x="674" y="1317"/>
                </a:lnTo>
                <a:lnTo>
                  <a:pt x="674" y="1315"/>
                </a:lnTo>
                <a:lnTo>
                  <a:pt x="669" y="1311"/>
                </a:lnTo>
                <a:lnTo>
                  <a:pt x="667" y="1311"/>
                </a:lnTo>
                <a:lnTo>
                  <a:pt x="666" y="1311"/>
                </a:lnTo>
                <a:lnTo>
                  <a:pt x="663" y="1310"/>
                </a:lnTo>
                <a:lnTo>
                  <a:pt x="659" y="1310"/>
                </a:lnTo>
                <a:lnTo>
                  <a:pt x="658" y="1310"/>
                </a:lnTo>
                <a:lnTo>
                  <a:pt x="657" y="1310"/>
                </a:lnTo>
                <a:lnTo>
                  <a:pt x="656" y="1309"/>
                </a:lnTo>
                <a:lnTo>
                  <a:pt x="654" y="1308"/>
                </a:lnTo>
                <a:lnTo>
                  <a:pt x="653" y="1306"/>
                </a:lnTo>
                <a:lnTo>
                  <a:pt x="652" y="1308"/>
                </a:lnTo>
                <a:lnTo>
                  <a:pt x="650" y="1308"/>
                </a:lnTo>
                <a:lnTo>
                  <a:pt x="648" y="1308"/>
                </a:lnTo>
                <a:lnTo>
                  <a:pt x="648" y="1306"/>
                </a:lnTo>
                <a:lnTo>
                  <a:pt x="641" y="1306"/>
                </a:lnTo>
                <a:lnTo>
                  <a:pt x="640" y="1308"/>
                </a:lnTo>
                <a:lnTo>
                  <a:pt x="640" y="1309"/>
                </a:lnTo>
                <a:lnTo>
                  <a:pt x="639" y="1310"/>
                </a:lnTo>
                <a:lnTo>
                  <a:pt x="637" y="1310"/>
                </a:lnTo>
                <a:lnTo>
                  <a:pt x="637" y="1309"/>
                </a:lnTo>
                <a:lnTo>
                  <a:pt x="639" y="1308"/>
                </a:lnTo>
                <a:lnTo>
                  <a:pt x="639" y="1306"/>
                </a:lnTo>
                <a:lnTo>
                  <a:pt x="637" y="1305"/>
                </a:lnTo>
                <a:lnTo>
                  <a:pt x="639" y="1304"/>
                </a:lnTo>
                <a:lnTo>
                  <a:pt x="637" y="1302"/>
                </a:lnTo>
                <a:lnTo>
                  <a:pt x="636" y="1301"/>
                </a:lnTo>
                <a:lnTo>
                  <a:pt x="637" y="1300"/>
                </a:lnTo>
                <a:lnTo>
                  <a:pt x="637" y="1298"/>
                </a:lnTo>
                <a:lnTo>
                  <a:pt x="635" y="1298"/>
                </a:lnTo>
                <a:lnTo>
                  <a:pt x="635" y="1296"/>
                </a:lnTo>
                <a:lnTo>
                  <a:pt x="633" y="1296"/>
                </a:lnTo>
                <a:lnTo>
                  <a:pt x="632" y="1296"/>
                </a:lnTo>
                <a:lnTo>
                  <a:pt x="631" y="1294"/>
                </a:lnTo>
                <a:lnTo>
                  <a:pt x="628" y="1293"/>
                </a:lnTo>
                <a:lnTo>
                  <a:pt x="627" y="1293"/>
                </a:lnTo>
                <a:lnTo>
                  <a:pt x="622" y="1293"/>
                </a:lnTo>
                <a:lnTo>
                  <a:pt x="622" y="1292"/>
                </a:lnTo>
                <a:lnTo>
                  <a:pt x="620" y="1292"/>
                </a:lnTo>
                <a:lnTo>
                  <a:pt x="619" y="1292"/>
                </a:lnTo>
                <a:lnTo>
                  <a:pt x="618" y="1292"/>
                </a:lnTo>
                <a:lnTo>
                  <a:pt x="616" y="1292"/>
                </a:lnTo>
                <a:lnTo>
                  <a:pt x="616" y="1291"/>
                </a:lnTo>
                <a:lnTo>
                  <a:pt x="618" y="1289"/>
                </a:lnTo>
                <a:lnTo>
                  <a:pt x="618" y="1288"/>
                </a:lnTo>
                <a:lnTo>
                  <a:pt x="615" y="1287"/>
                </a:lnTo>
                <a:lnTo>
                  <a:pt x="615" y="1285"/>
                </a:lnTo>
                <a:lnTo>
                  <a:pt x="611" y="1280"/>
                </a:lnTo>
                <a:lnTo>
                  <a:pt x="610" y="1280"/>
                </a:lnTo>
                <a:lnTo>
                  <a:pt x="607" y="1279"/>
                </a:lnTo>
                <a:lnTo>
                  <a:pt x="607" y="1277"/>
                </a:lnTo>
                <a:lnTo>
                  <a:pt x="604" y="1277"/>
                </a:lnTo>
                <a:lnTo>
                  <a:pt x="603" y="1276"/>
                </a:lnTo>
                <a:lnTo>
                  <a:pt x="599" y="1275"/>
                </a:lnTo>
                <a:lnTo>
                  <a:pt x="598" y="1275"/>
                </a:lnTo>
                <a:lnTo>
                  <a:pt x="594" y="1275"/>
                </a:lnTo>
                <a:lnTo>
                  <a:pt x="593" y="1274"/>
                </a:lnTo>
                <a:lnTo>
                  <a:pt x="591" y="1272"/>
                </a:lnTo>
                <a:lnTo>
                  <a:pt x="590" y="1271"/>
                </a:lnTo>
                <a:lnTo>
                  <a:pt x="593" y="1270"/>
                </a:lnTo>
                <a:lnTo>
                  <a:pt x="593" y="1267"/>
                </a:lnTo>
                <a:lnTo>
                  <a:pt x="591" y="1264"/>
                </a:lnTo>
                <a:lnTo>
                  <a:pt x="593" y="1262"/>
                </a:lnTo>
                <a:lnTo>
                  <a:pt x="590" y="1262"/>
                </a:lnTo>
                <a:lnTo>
                  <a:pt x="590" y="1260"/>
                </a:lnTo>
                <a:lnTo>
                  <a:pt x="590" y="1258"/>
                </a:lnTo>
                <a:lnTo>
                  <a:pt x="587" y="1255"/>
                </a:lnTo>
                <a:lnTo>
                  <a:pt x="585" y="1255"/>
                </a:lnTo>
                <a:lnTo>
                  <a:pt x="582" y="1253"/>
                </a:lnTo>
                <a:lnTo>
                  <a:pt x="580" y="1251"/>
                </a:lnTo>
                <a:lnTo>
                  <a:pt x="577" y="1251"/>
                </a:lnTo>
                <a:lnTo>
                  <a:pt x="576" y="1250"/>
                </a:lnTo>
                <a:lnTo>
                  <a:pt x="576" y="1249"/>
                </a:lnTo>
                <a:lnTo>
                  <a:pt x="578" y="1246"/>
                </a:lnTo>
                <a:lnTo>
                  <a:pt x="578" y="1245"/>
                </a:lnTo>
                <a:lnTo>
                  <a:pt x="577" y="1243"/>
                </a:lnTo>
                <a:lnTo>
                  <a:pt x="577" y="1246"/>
                </a:lnTo>
                <a:lnTo>
                  <a:pt x="576" y="1246"/>
                </a:lnTo>
                <a:lnTo>
                  <a:pt x="573" y="1245"/>
                </a:lnTo>
                <a:lnTo>
                  <a:pt x="570" y="1245"/>
                </a:lnTo>
                <a:lnTo>
                  <a:pt x="570" y="1243"/>
                </a:lnTo>
                <a:lnTo>
                  <a:pt x="569" y="1243"/>
                </a:lnTo>
                <a:lnTo>
                  <a:pt x="568" y="1242"/>
                </a:lnTo>
                <a:lnTo>
                  <a:pt x="564" y="1242"/>
                </a:lnTo>
                <a:lnTo>
                  <a:pt x="563" y="1241"/>
                </a:lnTo>
                <a:lnTo>
                  <a:pt x="561" y="1241"/>
                </a:lnTo>
                <a:lnTo>
                  <a:pt x="560" y="1239"/>
                </a:lnTo>
                <a:lnTo>
                  <a:pt x="559" y="1239"/>
                </a:lnTo>
                <a:lnTo>
                  <a:pt x="555" y="1237"/>
                </a:lnTo>
                <a:lnTo>
                  <a:pt x="551" y="1236"/>
                </a:lnTo>
                <a:lnTo>
                  <a:pt x="548" y="1234"/>
                </a:lnTo>
                <a:lnTo>
                  <a:pt x="547" y="1234"/>
                </a:lnTo>
                <a:lnTo>
                  <a:pt x="546" y="1234"/>
                </a:lnTo>
                <a:lnTo>
                  <a:pt x="544" y="1233"/>
                </a:lnTo>
                <a:lnTo>
                  <a:pt x="542" y="1232"/>
                </a:lnTo>
                <a:lnTo>
                  <a:pt x="539" y="1232"/>
                </a:lnTo>
                <a:lnTo>
                  <a:pt x="539" y="1230"/>
                </a:lnTo>
                <a:lnTo>
                  <a:pt x="536" y="1230"/>
                </a:lnTo>
                <a:lnTo>
                  <a:pt x="536" y="1229"/>
                </a:lnTo>
                <a:lnTo>
                  <a:pt x="534" y="1229"/>
                </a:lnTo>
                <a:lnTo>
                  <a:pt x="531" y="1229"/>
                </a:lnTo>
                <a:lnTo>
                  <a:pt x="529" y="1228"/>
                </a:lnTo>
                <a:lnTo>
                  <a:pt x="527" y="1228"/>
                </a:lnTo>
                <a:lnTo>
                  <a:pt x="526" y="1226"/>
                </a:lnTo>
                <a:lnTo>
                  <a:pt x="523" y="1226"/>
                </a:lnTo>
                <a:lnTo>
                  <a:pt x="523" y="1225"/>
                </a:lnTo>
                <a:lnTo>
                  <a:pt x="522" y="1225"/>
                </a:lnTo>
                <a:lnTo>
                  <a:pt x="519" y="1225"/>
                </a:lnTo>
                <a:lnTo>
                  <a:pt x="517" y="1225"/>
                </a:lnTo>
                <a:lnTo>
                  <a:pt x="517" y="1224"/>
                </a:lnTo>
                <a:lnTo>
                  <a:pt x="514" y="1224"/>
                </a:lnTo>
                <a:lnTo>
                  <a:pt x="513" y="1224"/>
                </a:lnTo>
                <a:lnTo>
                  <a:pt x="510" y="1221"/>
                </a:lnTo>
                <a:lnTo>
                  <a:pt x="506" y="1221"/>
                </a:lnTo>
                <a:lnTo>
                  <a:pt x="502" y="1221"/>
                </a:lnTo>
                <a:lnTo>
                  <a:pt x="502" y="1220"/>
                </a:lnTo>
                <a:lnTo>
                  <a:pt x="500" y="1220"/>
                </a:lnTo>
                <a:lnTo>
                  <a:pt x="498" y="1220"/>
                </a:lnTo>
                <a:lnTo>
                  <a:pt x="495" y="1219"/>
                </a:lnTo>
                <a:lnTo>
                  <a:pt x="492" y="1219"/>
                </a:lnTo>
                <a:lnTo>
                  <a:pt x="491" y="1217"/>
                </a:lnTo>
                <a:lnTo>
                  <a:pt x="487" y="1217"/>
                </a:lnTo>
                <a:lnTo>
                  <a:pt x="484" y="1217"/>
                </a:lnTo>
                <a:lnTo>
                  <a:pt x="483" y="1216"/>
                </a:lnTo>
                <a:lnTo>
                  <a:pt x="481" y="1216"/>
                </a:lnTo>
                <a:lnTo>
                  <a:pt x="479" y="1215"/>
                </a:lnTo>
                <a:lnTo>
                  <a:pt x="475" y="1213"/>
                </a:lnTo>
                <a:lnTo>
                  <a:pt x="474" y="1213"/>
                </a:lnTo>
                <a:lnTo>
                  <a:pt x="471" y="1213"/>
                </a:lnTo>
                <a:lnTo>
                  <a:pt x="471" y="1212"/>
                </a:lnTo>
                <a:lnTo>
                  <a:pt x="470" y="1212"/>
                </a:lnTo>
                <a:lnTo>
                  <a:pt x="468" y="1212"/>
                </a:lnTo>
                <a:lnTo>
                  <a:pt x="467" y="1212"/>
                </a:lnTo>
                <a:lnTo>
                  <a:pt x="466" y="1212"/>
                </a:lnTo>
                <a:lnTo>
                  <a:pt x="463" y="1211"/>
                </a:lnTo>
                <a:lnTo>
                  <a:pt x="462" y="1211"/>
                </a:lnTo>
                <a:lnTo>
                  <a:pt x="462" y="1209"/>
                </a:lnTo>
                <a:lnTo>
                  <a:pt x="460" y="1209"/>
                </a:lnTo>
                <a:lnTo>
                  <a:pt x="459" y="1209"/>
                </a:lnTo>
                <a:lnTo>
                  <a:pt x="457" y="1209"/>
                </a:lnTo>
                <a:lnTo>
                  <a:pt x="455" y="1209"/>
                </a:lnTo>
                <a:lnTo>
                  <a:pt x="455" y="1208"/>
                </a:lnTo>
                <a:lnTo>
                  <a:pt x="453" y="1208"/>
                </a:lnTo>
                <a:lnTo>
                  <a:pt x="451" y="1208"/>
                </a:lnTo>
                <a:lnTo>
                  <a:pt x="450" y="1208"/>
                </a:lnTo>
                <a:lnTo>
                  <a:pt x="449" y="1208"/>
                </a:lnTo>
                <a:lnTo>
                  <a:pt x="449" y="1207"/>
                </a:lnTo>
                <a:lnTo>
                  <a:pt x="446" y="1207"/>
                </a:lnTo>
                <a:lnTo>
                  <a:pt x="445" y="1207"/>
                </a:lnTo>
                <a:lnTo>
                  <a:pt x="443" y="1207"/>
                </a:lnTo>
                <a:lnTo>
                  <a:pt x="443" y="1205"/>
                </a:lnTo>
                <a:lnTo>
                  <a:pt x="442" y="1205"/>
                </a:lnTo>
                <a:lnTo>
                  <a:pt x="441" y="1205"/>
                </a:lnTo>
                <a:lnTo>
                  <a:pt x="440" y="1205"/>
                </a:lnTo>
                <a:lnTo>
                  <a:pt x="436" y="1205"/>
                </a:lnTo>
                <a:lnTo>
                  <a:pt x="436" y="1204"/>
                </a:lnTo>
                <a:lnTo>
                  <a:pt x="434" y="1204"/>
                </a:lnTo>
                <a:lnTo>
                  <a:pt x="433" y="1204"/>
                </a:lnTo>
                <a:lnTo>
                  <a:pt x="432" y="1204"/>
                </a:lnTo>
                <a:lnTo>
                  <a:pt x="430" y="1204"/>
                </a:lnTo>
                <a:lnTo>
                  <a:pt x="426" y="1204"/>
                </a:lnTo>
                <a:lnTo>
                  <a:pt x="425" y="1203"/>
                </a:lnTo>
                <a:lnTo>
                  <a:pt x="421" y="1203"/>
                </a:lnTo>
                <a:lnTo>
                  <a:pt x="421" y="1202"/>
                </a:lnTo>
                <a:lnTo>
                  <a:pt x="420" y="1202"/>
                </a:lnTo>
                <a:lnTo>
                  <a:pt x="419" y="1202"/>
                </a:lnTo>
                <a:lnTo>
                  <a:pt x="417" y="1202"/>
                </a:lnTo>
                <a:lnTo>
                  <a:pt x="416" y="1202"/>
                </a:lnTo>
                <a:lnTo>
                  <a:pt x="415" y="1202"/>
                </a:lnTo>
                <a:lnTo>
                  <a:pt x="415" y="1200"/>
                </a:lnTo>
                <a:lnTo>
                  <a:pt x="412" y="1200"/>
                </a:lnTo>
                <a:lnTo>
                  <a:pt x="409" y="1200"/>
                </a:lnTo>
                <a:lnTo>
                  <a:pt x="408" y="1200"/>
                </a:lnTo>
                <a:lnTo>
                  <a:pt x="407" y="1200"/>
                </a:lnTo>
                <a:lnTo>
                  <a:pt x="407" y="1199"/>
                </a:lnTo>
                <a:lnTo>
                  <a:pt x="403" y="1199"/>
                </a:lnTo>
                <a:lnTo>
                  <a:pt x="400" y="1199"/>
                </a:lnTo>
                <a:lnTo>
                  <a:pt x="400" y="1198"/>
                </a:lnTo>
                <a:lnTo>
                  <a:pt x="399" y="1198"/>
                </a:lnTo>
                <a:lnTo>
                  <a:pt x="396" y="1198"/>
                </a:lnTo>
                <a:lnTo>
                  <a:pt x="395" y="1198"/>
                </a:lnTo>
                <a:lnTo>
                  <a:pt x="394" y="1196"/>
                </a:lnTo>
                <a:lnTo>
                  <a:pt x="391" y="1196"/>
                </a:lnTo>
                <a:lnTo>
                  <a:pt x="390" y="1196"/>
                </a:lnTo>
                <a:lnTo>
                  <a:pt x="386" y="1196"/>
                </a:lnTo>
                <a:lnTo>
                  <a:pt x="385" y="1195"/>
                </a:lnTo>
                <a:lnTo>
                  <a:pt x="383" y="1195"/>
                </a:lnTo>
                <a:lnTo>
                  <a:pt x="382" y="1194"/>
                </a:lnTo>
                <a:lnTo>
                  <a:pt x="381" y="1194"/>
                </a:lnTo>
                <a:lnTo>
                  <a:pt x="378" y="1194"/>
                </a:lnTo>
                <a:lnTo>
                  <a:pt x="377" y="1194"/>
                </a:lnTo>
                <a:lnTo>
                  <a:pt x="374" y="1192"/>
                </a:lnTo>
                <a:lnTo>
                  <a:pt x="373" y="1192"/>
                </a:lnTo>
                <a:lnTo>
                  <a:pt x="371" y="1192"/>
                </a:lnTo>
                <a:lnTo>
                  <a:pt x="370" y="1192"/>
                </a:lnTo>
                <a:lnTo>
                  <a:pt x="369" y="1191"/>
                </a:lnTo>
                <a:lnTo>
                  <a:pt x="364" y="1191"/>
                </a:lnTo>
                <a:lnTo>
                  <a:pt x="362" y="1190"/>
                </a:lnTo>
                <a:lnTo>
                  <a:pt x="358" y="1190"/>
                </a:lnTo>
                <a:lnTo>
                  <a:pt x="358" y="1188"/>
                </a:lnTo>
                <a:lnTo>
                  <a:pt x="354" y="1188"/>
                </a:lnTo>
                <a:lnTo>
                  <a:pt x="353" y="1188"/>
                </a:lnTo>
                <a:lnTo>
                  <a:pt x="351" y="1188"/>
                </a:lnTo>
                <a:lnTo>
                  <a:pt x="349" y="1188"/>
                </a:lnTo>
                <a:lnTo>
                  <a:pt x="349" y="1187"/>
                </a:lnTo>
                <a:lnTo>
                  <a:pt x="348" y="1187"/>
                </a:lnTo>
                <a:lnTo>
                  <a:pt x="347" y="1186"/>
                </a:lnTo>
                <a:lnTo>
                  <a:pt x="345" y="1186"/>
                </a:lnTo>
                <a:lnTo>
                  <a:pt x="344" y="1185"/>
                </a:lnTo>
                <a:lnTo>
                  <a:pt x="341" y="1185"/>
                </a:lnTo>
                <a:lnTo>
                  <a:pt x="340" y="1185"/>
                </a:lnTo>
                <a:lnTo>
                  <a:pt x="339" y="1183"/>
                </a:lnTo>
                <a:lnTo>
                  <a:pt x="337" y="1183"/>
                </a:lnTo>
                <a:lnTo>
                  <a:pt x="334" y="1182"/>
                </a:lnTo>
                <a:lnTo>
                  <a:pt x="330" y="1182"/>
                </a:lnTo>
                <a:lnTo>
                  <a:pt x="327" y="1182"/>
                </a:lnTo>
                <a:lnTo>
                  <a:pt x="327" y="1181"/>
                </a:lnTo>
                <a:lnTo>
                  <a:pt x="326" y="1181"/>
                </a:lnTo>
                <a:lnTo>
                  <a:pt x="323" y="1181"/>
                </a:lnTo>
                <a:lnTo>
                  <a:pt x="322" y="1181"/>
                </a:lnTo>
                <a:lnTo>
                  <a:pt x="318" y="1179"/>
                </a:lnTo>
                <a:lnTo>
                  <a:pt x="316" y="1179"/>
                </a:lnTo>
                <a:lnTo>
                  <a:pt x="314" y="1179"/>
                </a:lnTo>
                <a:lnTo>
                  <a:pt x="313" y="1178"/>
                </a:lnTo>
                <a:lnTo>
                  <a:pt x="309" y="1178"/>
                </a:lnTo>
                <a:lnTo>
                  <a:pt x="307" y="1178"/>
                </a:lnTo>
                <a:lnTo>
                  <a:pt x="302" y="1177"/>
                </a:lnTo>
                <a:lnTo>
                  <a:pt x="301" y="1177"/>
                </a:lnTo>
                <a:lnTo>
                  <a:pt x="299" y="1175"/>
                </a:lnTo>
                <a:lnTo>
                  <a:pt x="298" y="1175"/>
                </a:lnTo>
                <a:lnTo>
                  <a:pt x="297" y="1175"/>
                </a:lnTo>
                <a:lnTo>
                  <a:pt x="296" y="1175"/>
                </a:lnTo>
                <a:lnTo>
                  <a:pt x="293" y="1175"/>
                </a:lnTo>
                <a:lnTo>
                  <a:pt x="293" y="1174"/>
                </a:lnTo>
                <a:lnTo>
                  <a:pt x="289" y="1174"/>
                </a:lnTo>
                <a:lnTo>
                  <a:pt x="288" y="1174"/>
                </a:lnTo>
                <a:lnTo>
                  <a:pt x="286" y="1173"/>
                </a:lnTo>
                <a:lnTo>
                  <a:pt x="285" y="1173"/>
                </a:lnTo>
                <a:lnTo>
                  <a:pt x="284" y="1173"/>
                </a:lnTo>
                <a:lnTo>
                  <a:pt x="282" y="1173"/>
                </a:lnTo>
                <a:lnTo>
                  <a:pt x="282" y="1171"/>
                </a:lnTo>
                <a:lnTo>
                  <a:pt x="280" y="1171"/>
                </a:lnTo>
                <a:lnTo>
                  <a:pt x="277" y="1171"/>
                </a:lnTo>
                <a:lnTo>
                  <a:pt x="276" y="1170"/>
                </a:lnTo>
                <a:lnTo>
                  <a:pt x="273" y="1170"/>
                </a:lnTo>
                <a:lnTo>
                  <a:pt x="269" y="1170"/>
                </a:lnTo>
                <a:lnTo>
                  <a:pt x="268" y="1169"/>
                </a:lnTo>
                <a:lnTo>
                  <a:pt x="267" y="1169"/>
                </a:lnTo>
                <a:lnTo>
                  <a:pt x="265" y="1169"/>
                </a:lnTo>
                <a:lnTo>
                  <a:pt x="264" y="1167"/>
                </a:lnTo>
                <a:lnTo>
                  <a:pt x="263" y="1167"/>
                </a:lnTo>
                <a:lnTo>
                  <a:pt x="262" y="1167"/>
                </a:lnTo>
                <a:lnTo>
                  <a:pt x="259" y="1167"/>
                </a:lnTo>
                <a:lnTo>
                  <a:pt x="258" y="1167"/>
                </a:lnTo>
                <a:lnTo>
                  <a:pt x="255" y="1167"/>
                </a:lnTo>
                <a:lnTo>
                  <a:pt x="255" y="1166"/>
                </a:lnTo>
                <a:lnTo>
                  <a:pt x="254" y="1166"/>
                </a:lnTo>
                <a:lnTo>
                  <a:pt x="252" y="1166"/>
                </a:lnTo>
                <a:lnTo>
                  <a:pt x="251" y="1166"/>
                </a:lnTo>
                <a:lnTo>
                  <a:pt x="250" y="1166"/>
                </a:lnTo>
                <a:lnTo>
                  <a:pt x="246" y="1165"/>
                </a:lnTo>
                <a:lnTo>
                  <a:pt x="243" y="1164"/>
                </a:lnTo>
                <a:lnTo>
                  <a:pt x="242" y="1164"/>
                </a:lnTo>
                <a:lnTo>
                  <a:pt x="241" y="1164"/>
                </a:lnTo>
                <a:lnTo>
                  <a:pt x="238" y="1164"/>
                </a:lnTo>
                <a:lnTo>
                  <a:pt x="237" y="1162"/>
                </a:lnTo>
                <a:lnTo>
                  <a:pt x="234" y="1162"/>
                </a:lnTo>
                <a:lnTo>
                  <a:pt x="233" y="1162"/>
                </a:lnTo>
                <a:lnTo>
                  <a:pt x="231" y="1162"/>
                </a:lnTo>
                <a:lnTo>
                  <a:pt x="230" y="1162"/>
                </a:lnTo>
                <a:lnTo>
                  <a:pt x="229" y="1161"/>
                </a:lnTo>
                <a:lnTo>
                  <a:pt x="227" y="1161"/>
                </a:lnTo>
                <a:lnTo>
                  <a:pt x="226" y="1160"/>
                </a:lnTo>
                <a:lnTo>
                  <a:pt x="222" y="1160"/>
                </a:lnTo>
                <a:lnTo>
                  <a:pt x="217" y="1160"/>
                </a:lnTo>
                <a:lnTo>
                  <a:pt x="217" y="1158"/>
                </a:lnTo>
                <a:lnTo>
                  <a:pt x="214" y="1158"/>
                </a:lnTo>
                <a:lnTo>
                  <a:pt x="213" y="1158"/>
                </a:lnTo>
                <a:lnTo>
                  <a:pt x="212" y="1158"/>
                </a:lnTo>
                <a:lnTo>
                  <a:pt x="209" y="1158"/>
                </a:lnTo>
                <a:lnTo>
                  <a:pt x="209" y="1157"/>
                </a:lnTo>
                <a:lnTo>
                  <a:pt x="208" y="1157"/>
                </a:lnTo>
                <a:lnTo>
                  <a:pt x="205" y="1157"/>
                </a:lnTo>
                <a:lnTo>
                  <a:pt x="204" y="1156"/>
                </a:lnTo>
                <a:lnTo>
                  <a:pt x="201" y="1156"/>
                </a:lnTo>
                <a:lnTo>
                  <a:pt x="200" y="1156"/>
                </a:lnTo>
                <a:lnTo>
                  <a:pt x="196" y="1156"/>
                </a:lnTo>
                <a:lnTo>
                  <a:pt x="196" y="1154"/>
                </a:lnTo>
                <a:lnTo>
                  <a:pt x="193" y="1154"/>
                </a:lnTo>
                <a:lnTo>
                  <a:pt x="190" y="1154"/>
                </a:lnTo>
                <a:lnTo>
                  <a:pt x="188" y="1153"/>
                </a:lnTo>
                <a:lnTo>
                  <a:pt x="187" y="1152"/>
                </a:lnTo>
                <a:lnTo>
                  <a:pt x="183" y="1152"/>
                </a:lnTo>
                <a:lnTo>
                  <a:pt x="182" y="1152"/>
                </a:lnTo>
                <a:lnTo>
                  <a:pt x="180" y="1152"/>
                </a:lnTo>
                <a:lnTo>
                  <a:pt x="172" y="1150"/>
                </a:lnTo>
                <a:lnTo>
                  <a:pt x="167" y="1149"/>
                </a:lnTo>
                <a:lnTo>
                  <a:pt x="165" y="1149"/>
                </a:lnTo>
                <a:lnTo>
                  <a:pt x="165" y="1148"/>
                </a:lnTo>
                <a:lnTo>
                  <a:pt x="159" y="1148"/>
                </a:lnTo>
                <a:lnTo>
                  <a:pt x="158" y="1148"/>
                </a:lnTo>
                <a:lnTo>
                  <a:pt x="157" y="1148"/>
                </a:lnTo>
                <a:lnTo>
                  <a:pt x="154" y="1147"/>
                </a:lnTo>
                <a:lnTo>
                  <a:pt x="152" y="1147"/>
                </a:lnTo>
                <a:lnTo>
                  <a:pt x="149" y="1145"/>
                </a:lnTo>
                <a:lnTo>
                  <a:pt x="148" y="1145"/>
                </a:lnTo>
                <a:lnTo>
                  <a:pt x="140" y="1143"/>
                </a:lnTo>
                <a:lnTo>
                  <a:pt x="124" y="1140"/>
                </a:lnTo>
                <a:lnTo>
                  <a:pt x="98" y="1135"/>
                </a:lnTo>
                <a:lnTo>
                  <a:pt x="83" y="1131"/>
                </a:lnTo>
                <a:lnTo>
                  <a:pt x="83" y="1107"/>
                </a:lnTo>
                <a:lnTo>
                  <a:pt x="108" y="1106"/>
                </a:lnTo>
                <a:lnTo>
                  <a:pt x="132" y="1111"/>
                </a:lnTo>
                <a:lnTo>
                  <a:pt x="137" y="1111"/>
                </a:lnTo>
                <a:lnTo>
                  <a:pt x="140" y="1113"/>
                </a:lnTo>
                <a:lnTo>
                  <a:pt x="142" y="1114"/>
                </a:lnTo>
                <a:lnTo>
                  <a:pt x="145" y="1115"/>
                </a:lnTo>
                <a:lnTo>
                  <a:pt x="146" y="1115"/>
                </a:lnTo>
                <a:lnTo>
                  <a:pt x="148" y="1116"/>
                </a:lnTo>
                <a:lnTo>
                  <a:pt x="150" y="1118"/>
                </a:lnTo>
                <a:lnTo>
                  <a:pt x="154" y="1118"/>
                </a:lnTo>
                <a:lnTo>
                  <a:pt x="157" y="1119"/>
                </a:lnTo>
                <a:lnTo>
                  <a:pt x="158" y="1122"/>
                </a:lnTo>
                <a:lnTo>
                  <a:pt x="161" y="1123"/>
                </a:lnTo>
                <a:lnTo>
                  <a:pt x="165" y="1124"/>
                </a:lnTo>
                <a:lnTo>
                  <a:pt x="169" y="1124"/>
                </a:lnTo>
                <a:lnTo>
                  <a:pt x="171" y="1124"/>
                </a:lnTo>
                <a:lnTo>
                  <a:pt x="175" y="1126"/>
                </a:lnTo>
                <a:lnTo>
                  <a:pt x="179" y="1126"/>
                </a:lnTo>
                <a:lnTo>
                  <a:pt x="182" y="1127"/>
                </a:lnTo>
                <a:lnTo>
                  <a:pt x="186" y="1126"/>
                </a:lnTo>
                <a:lnTo>
                  <a:pt x="188" y="1126"/>
                </a:lnTo>
                <a:lnTo>
                  <a:pt x="191" y="1126"/>
                </a:lnTo>
                <a:lnTo>
                  <a:pt x="195" y="1127"/>
                </a:lnTo>
                <a:lnTo>
                  <a:pt x="196" y="1126"/>
                </a:lnTo>
                <a:lnTo>
                  <a:pt x="197" y="1126"/>
                </a:lnTo>
                <a:lnTo>
                  <a:pt x="197" y="1124"/>
                </a:lnTo>
                <a:lnTo>
                  <a:pt x="199" y="1123"/>
                </a:lnTo>
                <a:lnTo>
                  <a:pt x="203" y="1122"/>
                </a:lnTo>
                <a:lnTo>
                  <a:pt x="204" y="1123"/>
                </a:lnTo>
                <a:lnTo>
                  <a:pt x="208" y="1124"/>
                </a:lnTo>
                <a:lnTo>
                  <a:pt x="210" y="1123"/>
                </a:lnTo>
                <a:lnTo>
                  <a:pt x="212" y="1120"/>
                </a:lnTo>
                <a:lnTo>
                  <a:pt x="214" y="1119"/>
                </a:lnTo>
                <a:lnTo>
                  <a:pt x="216" y="1118"/>
                </a:lnTo>
                <a:lnTo>
                  <a:pt x="216" y="1116"/>
                </a:lnTo>
                <a:lnTo>
                  <a:pt x="216" y="1115"/>
                </a:lnTo>
                <a:lnTo>
                  <a:pt x="218" y="1114"/>
                </a:lnTo>
                <a:lnTo>
                  <a:pt x="222" y="1114"/>
                </a:lnTo>
                <a:lnTo>
                  <a:pt x="226" y="1114"/>
                </a:lnTo>
                <a:lnTo>
                  <a:pt x="230" y="1114"/>
                </a:lnTo>
                <a:lnTo>
                  <a:pt x="233" y="1115"/>
                </a:lnTo>
                <a:lnTo>
                  <a:pt x="235" y="1116"/>
                </a:lnTo>
                <a:lnTo>
                  <a:pt x="237" y="1119"/>
                </a:lnTo>
                <a:lnTo>
                  <a:pt x="239" y="1120"/>
                </a:lnTo>
                <a:lnTo>
                  <a:pt x="242" y="1122"/>
                </a:lnTo>
                <a:lnTo>
                  <a:pt x="244" y="1119"/>
                </a:lnTo>
                <a:lnTo>
                  <a:pt x="247" y="1118"/>
                </a:lnTo>
                <a:lnTo>
                  <a:pt x="248" y="1115"/>
                </a:lnTo>
                <a:lnTo>
                  <a:pt x="251" y="1115"/>
                </a:lnTo>
                <a:lnTo>
                  <a:pt x="252" y="1116"/>
                </a:lnTo>
                <a:lnTo>
                  <a:pt x="254" y="1119"/>
                </a:lnTo>
                <a:lnTo>
                  <a:pt x="255" y="1122"/>
                </a:lnTo>
                <a:lnTo>
                  <a:pt x="258" y="1123"/>
                </a:lnTo>
                <a:lnTo>
                  <a:pt x="260" y="1122"/>
                </a:lnTo>
                <a:lnTo>
                  <a:pt x="263" y="1123"/>
                </a:lnTo>
                <a:lnTo>
                  <a:pt x="264" y="1126"/>
                </a:lnTo>
                <a:lnTo>
                  <a:pt x="267" y="1124"/>
                </a:lnTo>
                <a:lnTo>
                  <a:pt x="269" y="1122"/>
                </a:lnTo>
                <a:lnTo>
                  <a:pt x="271" y="1124"/>
                </a:lnTo>
                <a:lnTo>
                  <a:pt x="275" y="1124"/>
                </a:lnTo>
                <a:lnTo>
                  <a:pt x="276" y="1123"/>
                </a:lnTo>
                <a:lnTo>
                  <a:pt x="277" y="1120"/>
                </a:lnTo>
                <a:lnTo>
                  <a:pt x="280" y="1122"/>
                </a:lnTo>
                <a:lnTo>
                  <a:pt x="281" y="1123"/>
                </a:lnTo>
                <a:lnTo>
                  <a:pt x="284" y="1122"/>
                </a:lnTo>
                <a:lnTo>
                  <a:pt x="286" y="1123"/>
                </a:lnTo>
                <a:lnTo>
                  <a:pt x="289" y="1126"/>
                </a:lnTo>
                <a:lnTo>
                  <a:pt x="292" y="1126"/>
                </a:lnTo>
                <a:lnTo>
                  <a:pt x="293" y="1123"/>
                </a:lnTo>
                <a:lnTo>
                  <a:pt x="294" y="1120"/>
                </a:lnTo>
                <a:lnTo>
                  <a:pt x="297" y="1119"/>
                </a:lnTo>
                <a:lnTo>
                  <a:pt x="301" y="1119"/>
                </a:lnTo>
                <a:lnTo>
                  <a:pt x="303" y="1119"/>
                </a:lnTo>
                <a:lnTo>
                  <a:pt x="302" y="1115"/>
                </a:lnTo>
                <a:lnTo>
                  <a:pt x="301" y="1113"/>
                </a:lnTo>
                <a:lnTo>
                  <a:pt x="302" y="1110"/>
                </a:lnTo>
                <a:lnTo>
                  <a:pt x="305" y="1107"/>
                </a:lnTo>
                <a:lnTo>
                  <a:pt x="306" y="1105"/>
                </a:lnTo>
                <a:lnTo>
                  <a:pt x="306" y="1102"/>
                </a:lnTo>
                <a:lnTo>
                  <a:pt x="306" y="1098"/>
                </a:lnTo>
                <a:lnTo>
                  <a:pt x="305" y="1095"/>
                </a:lnTo>
                <a:lnTo>
                  <a:pt x="302" y="1094"/>
                </a:lnTo>
                <a:lnTo>
                  <a:pt x="302" y="1090"/>
                </a:lnTo>
                <a:lnTo>
                  <a:pt x="302" y="1086"/>
                </a:lnTo>
                <a:lnTo>
                  <a:pt x="299" y="1085"/>
                </a:lnTo>
                <a:lnTo>
                  <a:pt x="297" y="1082"/>
                </a:lnTo>
                <a:lnTo>
                  <a:pt x="298" y="1080"/>
                </a:lnTo>
                <a:lnTo>
                  <a:pt x="299" y="1077"/>
                </a:lnTo>
                <a:lnTo>
                  <a:pt x="299" y="1073"/>
                </a:lnTo>
                <a:lnTo>
                  <a:pt x="297" y="1072"/>
                </a:lnTo>
                <a:lnTo>
                  <a:pt x="294" y="1071"/>
                </a:lnTo>
                <a:lnTo>
                  <a:pt x="294" y="1067"/>
                </a:lnTo>
                <a:lnTo>
                  <a:pt x="292" y="1065"/>
                </a:lnTo>
                <a:lnTo>
                  <a:pt x="289" y="1068"/>
                </a:lnTo>
                <a:lnTo>
                  <a:pt x="288" y="1065"/>
                </a:lnTo>
                <a:lnTo>
                  <a:pt x="286" y="1063"/>
                </a:lnTo>
                <a:lnTo>
                  <a:pt x="286" y="1060"/>
                </a:lnTo>
                <a:lnTo>
                  <a:pt x="288" y="1058"/>
                </a:lnTo>
                <a:lnTo>
                  <a:pt x="289" y="1055"/>
                </a:lnTo>
                <a:lnTo>
                  <a:pt x="289" y="1052"/>
                </a:lnTo>
                <a:lnTo>
                  <a:pt x="288" y="1050"/>
                </a:lnTo>
                <a:lnTo>
                  <a:pt x="286" y="1047"/>
                </a:lnTo>
                <a:lnTo>
                  <a:pt x="286" y="1043"/>
                </a:lnTo>
                <a:lnTo>
                  <a:pt x="289" y="1042"/>
                </a:lnTo>
                <a:lnTo>
                  <a:pt x="289" y="1041"/>
                </a:lnTo>
                <a:lnTo>
                  <a:pt x="290" y="1039"/>
                </a:lnTo>
                <a:lnTo>
                  <a:pt x="289" y="1037"/>
                </a:lnTo>
                <a:lnTo>
                  <a:pt x="286" y="1034"/>
                </a:lnTo>
                <a:lnTo>
                  <a:pt x="282" y="1034"/>
                </a:lnTo>
                <a:lnTo>
                  <a:pt x="280" y="1034"/>
                </a:lnTo>
                <a:lnTo>
                  <a:pt x="279" y="1031"/>
                </a:lnTo>
                <a:lnTo>
                  <a:pt x="281" y="1029"/>
                </a:lnTo>
                <a:lnTo>
                  <a:pt x="281" y="1025"/>
                </a:lnTo>
                <a:lnTo>
                  <a:pt x="279" y="1022"/>
                </a:lnTo>
                <a:lnTo>
                  <a:pt x="276" y="1022"/>
                </a:lnTo>
                <a:lnTo>
                  <a:pt x="275" y="1020"/>
                </a:lnTo>
                <a:lnTo>
                  <a:pt x="275" y="1016"/>
                </a:lnTo>
                <a:lnTo>
                  <a:pt x="276" y="1016"/>
                </a:lnTo>
                <a:lnTo>
                  <a:pt x="276" y="1014"/>
                </a:lnTo>
                <a:lnTo>
                  <a:pt x="277" y="1014"/>
                </a:lnTo>
                <a:lnTo>
                  <a:pt x="279" y="1012"/>
                </a:lnTo>
                <a:lnTo>
                  <a:pt x="281" y="1010"/>
                </a:lnTo>
                <a:lnTo>
                  <a:pt x="282" y="1006"/>
                </a:lnTo>
                <a:lnTo>
                  <a:pt x="282" y="1004"/>
                </a:lnTo>
                <a:lnTo>
                  <a:pt x="282" y="1000"/>
                </a:lnTo>
                <a:lnTo>
                  <a:pt x="281" y="997"/>
                </a:lnTo>
                <a:lnTo>
                  <a:pt x="280" y="993"/>
                </a:lnTo>
                <a:lnTo>
                  <a:pt x="280" y="991"/>
                </a:lnTo>
                <a:lnTo>
                  <a:pt x="281" y="987"/>
                </a:lnTo>
                <a:lnTo>
                  <a:pt x="282" y="984"/>
                </a:lnTo>
                <a:lnTo>
                  <a:pt x="281" y="982"/>
                </a:lnTo>
                <a:lnTo>
                  <a:pt x="280" y="978"/>
                </a:lnTo>
                <a:lnTo>
                  <a:pt x="284" y="978"/>
                </a:lnTo>
                <a:lnTo>
                  <a:pt x="288" y="978"/>
                </a:lnTo>
                <a:lnTo>
                  <a:pt x="290" y="979"/>
                </a:lnTo>
                <a:lnTo>
                  <a:pt x="293" y="980"/>
                </a:lnTo>
                <a:lnTo>
                  <a:pt x="294" y="983"/>
                </a:lnTo>
                <a:lnTo>
                  <a:pt x="298" y="983"/>
                </a:lnTo>
                <a:lnTo>
                  <a:pt x="301" y="982"/>
                </a:lnTo>
                <a:lnTo>
                  <a:pt x="303" y="982"/>
                </a:lnTo>
                <a:lnTo>
                  <a:pt x="307"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1" y="948"/>
                </a:lnTo>
                <a:lnTo>
                  <a:pt x="310" y="945"/>
                </a:lnTo>
                <a:lnTo>
                  <a:pt x="309" y="942"/>
                </a:lnTo>
                <a:lnTo>
                  <a:pt x="307" y="940"/>
                </a:lnTo>
                <a:lnTo>
                  <a:pt x="306" y="937"/>
                </a:lnTo>
                <a:lnTo>
                  <a:pt x="305" y="934"/>
                </a:lnTo>
                <a:lnTo>
                  <a:pt x="303" y="932"/>
                </a:lnTo>
                <a:lnTo>
                  <a:pt x="302" y="929"/>
                </a:lnTo>
                <a:lnTo>
                  <a:pt x="301" y="927"/>
                </a:lnTo>
                <a:lnTo>
                  <a:pt x="301" y="924"/>
                </a:lnTo>
                <a:lnTo>
                  <a:pt x="299" y="921"/>
                </a:lnTo>
                <a:lnTo>
                  <a:pt x="298" y="917"/>
                </a:lnTo>
                <a:lnTo>
                  <a:pt x="298" y="915"/>
                </a:lnTo>
                <a:lnTo>
                  <a:pt x="297" y="911"/>
                </a:lnTo>
                <a:lnTo>
                  <a:pt x="296" y="908"/>
                </a:lnTo>
                <a:lnTo>
                  <a:pt x="296" y="906"/>
                </a:lnTo>
                <a:lnTo>
                  <a:pt x="294" y="902"/>
                </a:lnTo>
                <a:lnTo>
                  <a:pt x="293" y="899"/>
                </a:lnTo>
                <a:lnTo>
                  <a:pt x="293" y="895"/>
                </a:lnTo>
                <a:lnTo>
                  <a:pt x="292" y="891"/>
                </a:lnTo>
                <a:lnTo>
                  <a:pt x="292" y="889"/>
                </a:lnTo>
                <a:lnTo>
                  <a:pt x="290" y="885"/>
                </a:lnTo>
                <a:lnTo>
                  <a:pt x="290" y="881"/>
                </a:lnTo>
                <a:lnTo>
                  <a:pt x="289" y="878"/>
                </a:lnTo>
                <a:lnTo>
                  <a:pt x="289" y="876"/>
                </a:lnTo>
                <a:lnTo>
                  <a:pt x="288" y="873"/>
                </a:lnTo>
                <a:lnTo>
                  <a:pt x="286" y="869"/>
                </a:lnTo>
                <a:lnTo>
                  <a:pt x="285" y="866"/>
                </a:lnTo>
                <a:lnTo>
                  <a:pt x="285" y="862"/>
                </a:lnTo>
                <a:lnTo>
                  <a:pt x="285" y="859"/>
                </a:lnTo>
                <a:lnTo>
                  <a:pt x="285" y="855"/>
                </a:lnTo>
                <a:lnTo>
                  <a:pt x="285" y="851"/>
                </a:lnTo>
                <a:lnTo>
                  <a:pt x="285" y="847"/>
                </a:lnTo>
                <a:lnTo>
                  <a:pt x="285" y="843"/>
                </a:lnTo>
                <a:lnTo>
                  <a:pt x="286" y="840"/>
                </a:lnTo>
                <a:lnTo>
                  <a:pt x="286" y="838"/>
                </a:lnTo>
                <a:lnTo>
                  <a:pt x="285" y="836"/>
                </a:lnTo>
                <a:lnTo>
                  <a:pt x="284" y="834"/>
                </a:lnTo>
                <a:lnTo>
                  <a:pt x="282" y="831"/>
                </a:lnTo>
                <a:lnTo>
                  <a:pt x="281" y="828"/>
                </a:lnTo>
                <a:lnTo>
                  <a:pt x="280" y="825"/>
                </a:lnTo>
                <a:lnTo>
                  <a:pt x="279" y="823"/>
                </a:lnTo>
                <a:lnTo>
                  <a:pt x="276" y="823"/>
                </a:lnTo>
                <a:lnTo>
                  <a:pt x="275" y="822"/>
                </a:lnTo>
                <a:lnTo>
                  <a:pt x="273" y="818"/>
                </a:lnTo>
                <a:lnTo>
                  <a:pt x="271" y="818"/>
                </a:lnTo>
                <a:lnTo>
                  <a:pt x="268" y="819"/>
                </a:lnTo>
                <a:lnTo>
                  <a:pt x="265" y="822"/>
                </a:lnTo>
                <a:lnTo>
                  <a:pt x="263" y="821"/>
                </a:lnTo>
                <a:lnTo>
                  <a:pt x="260" y="818"/>
                </a:lnTo>
                <a:lnTo>
                  <a:pt x="256" y="818"/>
                </a:lnTo>
                <a:lnTo>
                  <a:pt x="254" y="818"/>
                </a:lnTo>
                <a:lnTo>
                  <a:pt x="251" y="815"/>
                </a:lnTo>
                <a:lnTo>
                  <a:pt x="250" y="814"/>
                </a:lnTo>
                <a:lnTo>
                  <a:pt x="247" y="811"/>
                </a:lnTo>
                <a:lnTo>
                  <a:pt x="244" y="813"/>
                </a:lnTo>
                <a:lnTo>
                  <a:pt x="241" y="813"/>
                </a:lnTo>
                <a:lnTo>
                  <a:pt x="239" y="811"/>
                </a:lnTo>
                <a:lnTo>
                  <a:pt x="237" y="809"/>
                </a:lnTo>
                <a:lnTo>
                  <a:pt x="235" y="806"/>
                </a:lnTo>
                <a:lnTo>
                  <a:pt x="233" y="805"/>
                </a:lnTo>
                <a:lnTo>
                  <a:pt x="230" y="805"/>
                </a:lnTo>
                <a:lnTo>
                  <a:pt x="229" y="808"/>
                </a:lnTo>
                <a:lnTo>
                  <a:pt x="226" y="809"/>
                </a:lnTo>
                <a:lnTo>
                  <a:pt x="224" y="810"/>
                </a:lnTo>
                <a:lnTo>
                  <a:pt x="221" y="811"/>
                </a:lnTo>
                <a:lnTo>
                  <a:pt x="218" y="814"/>
                </a:lnTo>
                <a:lnTo>
                  <a:pt x="217" y="817"/>
                </a:lnTo>
                <a:lnTo>
                  <a:pt x="213" y="817"/>
                </a:lnTo>
                <a:lnTo>
                  <a:pt x="210" y="817"/>
                </a:lnTo>
                <a:lnTo>
                  <a:pt x="208" y="819"/>
                </a:lnTo>
                <a:lnTo>
                  <a:pt x="205" y="821"/>
                </a:lnTo>
                <a:lnTo>
                  <a:pt x="201" y="821"/>
                </a:lnTo>
                <a:lnTo>
                  <a:pt x="197" y="821"/>
                </a:lnTo>
                <a:lnTo>
                  <a:pt x="195" y="822"/>
                </a:lnTo>
                <a:lnTo>
                  <a:pt x="193" y="823"/>
                </a:lnTo>
                <a:lnTo>
                  <a:pt x="190" y="825"/>
                </a:lnTo>
                <a:lnTo>
                  <a:pt x="186" y="823"/>
                </a:lnTo>
                <a:lnTo>
                  <a:pt x="183" y="822"/>
                </a:lnTo>
                <a:lnTo>
                  <a:pt x="182" y="819"/>
                </a:lnTo>
                <a:lnTo>
                  <a:pt x="180" y="817"/>
                </a:lnTo>
                <a:lnTo>
                  <a:pt x="178" y="815"/>
                </a:lnTo>
                <a:lnTo>
                  <a:pt x="175" y="814"/>
                </a:lnTo>
                <a:lnTo>
                  <a:pt x="172" y="815"/>
                </a:lnTo>
                <a:lnTo>
                  <a:pt x="170" y="814"/>
                </a:lnTo>
                <a:lnTo>
                  <a:pt x="170" y="813"/>
                </a:lnTo>
                <a:lnTo>
                  <a:pt x="171" y="802"/>
                </a:lnTo>
                <a:lnTo>
                  <a:pt x="172" y="792"/>
                </a:lnTo>
                <a:lnTo>
                  <a:pt x="174" y="783"/>
                </a:lnTo>
                <a:lnTo>
                  <a:pt x="175" y="772"/>
                </a:lnTo>
                <a:lnTo>
                  <a:pt x="176" y="764"/>
                </a:lnTo>
                <a:lnTo>
                  <a:pt x="167" y="764"/>
                </a:lnTo>
                <a:lnTo>
                  <a:pt x="157" y="766"/>
                </a:lnTo>
                <a:lnTo>
                  <a:pt x="146" y="767"/>
                </a:lnTo>
                <a:lnTo>
                  <a:pt x="138" y="767"/>
                </a:lnTo>
                <a:lnTo>
                  <a:pt x="138" y="756"/>
                </a:lnTo>
                <a:lnTo>
                  <a:pt x="140" y="747"/>
                </a:lnTo>
                <a:lnTo>
                  <a:pt x="140" y="737"/>
                </a:lnTo>
                <a:lnTo>
                  <a:pt x="140" y="726"/>
                </a:lnTo>
                <a:lnTo>
                  <a:pt x="141" y="717"/>
                </a:lnTo>
                <a:lnTo>
                  <a:pt x="141" y="707"/>
                </a:lnTo>
                <a:lnTo>
                  <a:pt x="141" y="696"/>
                </a:lnTo>
                <a:lnTo>
                  <a:pt x="142" y="687"/>
                </a:lnTo>
                <a:lnTo>
                  <a:pt x="142" y="678"/>
                </a:lnTo>
                <a:lnTo>
                  <a:pt x="137" y="669"/>
                </a:lnTo>
                <a:lnTo>
                  <a:pt x="133" y="658"/>
                </a:lnTo>
                <a:lnTo>
                  <a:pt x="128" y="648"/>
                </a:lnTo>
                <a:lnTo>
                  <a:pt x="124" y="637"/>
                </a:lnTo>
                <a:lnTo>
                  <a:pt x="119" y="628"/>
                </a:lnTo>
                <a:lnTo>
                  <a:pt x="114" y="618"/>
                </a:lnTo>
                <a:lnTo>
                  <a:pt x="110" y="607"/>
                </a:lnTo>
                <a:lnTo>
                  <a:pt x="104" y="599"/>
                </a:lnTo>
                <a:lnTo>
                  <a:pt x="104" y="594"/>
                </a:lnTo>
                <a:lnTo>
                  <a:pt x="103" y="589"/>
                </a:lnTo>
                <a:lnTo>
                  <a:pt x="102" y="578"/>
                </a:lnTo>
                <a:lnTo>
                  <a:pt x="100" y="569"/>
                </a:lnTo>
                <a:lnTo>
                  <a:pt x="99" y="559"/>
                </a:lnTo>
                <a:lnTo>
                  <a:pt x="97" y="548"/>
                </a:lnTo>
                <a:lnTo>
                  <a:pt x="95" y="539"/>
                </a:lnTo>
                <a:lnTo>
                  <a:pt x="95" y="538"/>
                </a:lnTo>
                <a:lnTo>
                  <a:pt x="94" y="529"/>
                </a:lnTo>
                <a:lnTo>
                  <a:pt x="91" y="518"/>
                </a:lnTo>
                <a:lnTo>
                  <a:pt x="90" y="509"/>
                </a:lnTo>
                <a:lnTo>
                  <a:pt x="86" y="499"/>
                </a:lnTo>
                <a:lnTo>
                  <a:pt x="81" y="488"/>
                </a:lnTo>
                <a:lnTo>
                  <a:pt x="76" y="478"/>
                </a:lnTo>
                <a:lnTo>
                  <a:pt x="70" y="468"/>
                </a:lnTo>
                <a:lnTo>
                  <a:pt x="65" y="458"/>
                </a:lnTo>
                <a:lnTo>
                  <a:pt x="61"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6" y="381"/>
                </a:lnTo>
                <a:lnTo>
                  <a:pt x="34" y="370"/>
                </a:lnTo>
                <a:lnTo>
                  <a:pt x="31" y="361"/>
                </a:lnTo>
                <a:lnTo>
                  <a:pt x="28" y="351"/>
                </a:lnTo>
                <a:lnTo>
                  <a:pt x="26" y="340"/>
                </a:lnTo>
                <a:lnTo>
                  <a:pt x="23" y="330"/>
                </a:lnTo>
                <a:lnTo>
                  <a:pt x="21" y="321"/>
                </a:lnTo>
                <a:lnTo>
                  <a:pt x="19" y="310"/>
                </a:lnTo>
                <a:lnTo>
                  <a:pt x="15" y="300"/>
                </a:lnTo>
                <a:lnTo>
                  <a:pt x="14" y="289"/>
                </a:lnTo>
                <a:lnTo>
                  <a:pt x="11" y="280"/>
                </a:lnTo>
                <a:lnTo>
                  <a:pt x="9" y="273"/>
                </a:lnTo>
                <a:lnTo>
                  <a:pt x="10" y="271"/>
                </a:lnTo>
                <a:lnTo>
                  <a:pt x="10" y="267"/>
                </a:lnTo>
                <a:lnTo>
                  <a:pt x="10" y="263"/>
                </a:lnTo>
                <a:lnTo>
                  <a:pt x="10" y="260"/>
                </a:lnTo>
                <a:lnTo>
                  <a:pt x="10" y="256"/>
                </a:lnTo>
                <a:lnTo>
                  <a:pt x="11" y="252"/>
                </a:lnTo>
                <a:lnTo>
                  <a:pt x="11" y="249"/>
                </a:lnTo>
                <a:lnTo>
                  <a:pt x="10" y="246"/>
                </a:lnTo>
                <a:lnTo>
                  <a:pt x="10" y="242"/>
                </a:lnTo>
                <a:lnTo>
                  <a:pt x="9" y="239"/>
                </a:lnTo>
                <a:lnTo>
                  <a:pt x="6" y="238"/>
                </a:lnTo>
                <a:lnTo>
                  <a:pt x="4" y="235"/>
                </a:lnTo>
                <a:lnTo>
                  <a:pt x="2" y="234"/>
                </a:lnTo>
                <a:lnTo>
                  <a:pt x="0" y="233"/>
                </a:lnTo>
                <a:lnTo>
                  <a:pt x="0" y="230"/>
                </a:lnTo>
                <a:lnTo>
                  <a:pt x="1" y="228"/>
                </a:lnTo>
                <a:lnTo>
                  <a:pt x="1" y="224"/>
                </a:lnTo>
                <a:lnTo>
                  <a:pt x="1" y="221"/>
                </a:lnTo>
                <a:lnTo>
                  <a:pt x="1" y="217"/>
                </a:lnTo>
                <a:lnTo>
                  <a:pt x="2" y="215"/>
                </a:lnTo>
                <a:lnTo>
                  <a:pt x="5" y="212"/>
                </a:lnTo>
                <a:lnTo>
                  <a:pt x="6" y="211"/>
                </a:lnTo>
                <a:lnTo>
                  <a:pt x="8" y="208"/>
                </a:lnTo>
                <a:lnTo>
                  <a:pt x="10" y="205"/>
                </a:lnTo>
                <a:lnTo>
                  <a:pt x="13" y="205"/>
                </a:lnTo>
                <a:lnTo>
                  <a:pt x="15" y="207"/>
                </a:lnTo>
                <a:lnTo>
                  <a:pt x="18" y="205"/>
                </a:lnTo>
                <a:lnTo>
                  <a:pt x="19" y="203"/>
                </a:lnTo>
                <a:lnTo>
                  <a:pt x="21" y="200"/>
                </a:lnTo>
                <a:lnTo>
                  <a:pt x="21" y="196"/>
                </a:lnTo>
                <a:lnTo>
                  <a:pt x="22" y="195"/>
                </a:lnTo>
                <a:lnTo>
                  <a:pt x="22" y="194"/>
                </a:lnTo>
                <a:lnTo>
                  <a:pt x="22" y="190"/>
                </a:lnTo>
                <a:lnTo>
                  <a:pt x="23" y="186"/>
                </a:lnTo>
                <a:lnTo>
                  <a:pt x="25" y="183"/>
                </a:lnTo>
                <a:lnTo>
                  <a:pt x="26" y="182"/>
                </a:lnTo>
                <a:lnTo>
                  <a:pt x="28" y="180"/>
                </a:lnTo>
                <a:lnTo>
                  <a:pt x="31" y="178"/>
                </a:lnTo>
                <a:lnTo>
                  <a:pt x="34" y="177"/>
                </a:lnTo>
                <a:lnTo>
                  <a:pt x="35" y="174"/>
                </a:lnTo>
                <a:lnTo>
                  <a:pt x="36" y="171"/>
                </a:lnTo>
                <a:lnTo>
                  <a:pt x="35" y="169"/>
                </a:lnTo>
                <a:lnTo>
                  <a:pt x="34" y="166"/>
                </a:lnTo>
                <a:lnTo>
                  <a:pt x="31" y="165"/>
                </a:lnTo>
                <a:lnTo>
                  <a:pt x="28" y="163"/>
                </a:lnTo>
                <a:lnTo>
                  <a:pt x="27" y="161"/>
                </a:lnTo>
                <a:lnTo>
                  <a:pt x="26" y="158"/>
                </a:lnTo>
                <a:lnTo>
                  <a:pt x="25" y="154"/>
                </a:lnTo>
                <a:lnTo>
                  <a:pt x="25" y="152"/>
                </a:lnTo>
                <a:lnTo>
                  <a:pt x="23" y="149"/>
                </a:lnTo>
                <a:lnTo>
                  <a:pt x="21" y="146"/>
                </a:lnTo>
                <a:lnTo>
                  <a:pt x="18" y="145"/>
                </a:lnTo>
                <a:lnTo>
                  <a:pt x="15" y="144"/>
                </a:lnTo>
                <a:lnTo>
                  <a:pt x="13" y="143"/>
                </a:lnTo>
                <a:lnTo>
                  <a:pt x="11" y="140"/>
                </a:lnTo>
                <a:lnTo>
                  <a:pt x="11" y="137"/>
                </a:lnTo>
                <a:lnTo>
                  <a:pt x="13" y="135"/>
                </a:lnTo>
                <a:lnTo>
                  <a:pt x="13" y="131"/>
                </a:lnTo>
                <a:lnTo>
                  <a:pt x="14" y="128"/>
                </a:lnTo>
                <a:lnTo>
                  <a:pt x="14" y="124"/>
                </a:lnTo>
                <a:lnTo>
                  <a:pt x="15" y="120"/>
                </a:lnTo>
                <a:lnTo>
                  <a:pt x="15" y="116"/>
                </a:lnTo>
                <a:lnTo>
                  <a:pt x="14" y="114"/>
                </a:lnTo>
                <a:lnTo>
                  <a:pt x="14" y="111"/>
                </a:lnTo>
                <a:lnTo>
                  <a:pt x="19" y="101"/>
                </a:lnTo>
                <a:lnTo>
                  <a:pt x="26" y="90"/>
                </a:lnTo>
                <a:lnTo>
                  <a:pt x="31" y="81"/>
                </a:lnTo>
                <a:lnTo>
                  <a:pt x="36" y="71"/>
                </a:lnTo>
                <a:lnTo>
                  <a:pt x="43" y="60"/>
                </a:lnTo>
                <a:lnTo>
                  <a:pt x="48" y="50"/>
                </a:lnTo>
                <a:lnTo>
                  <a:pt x="55" y="40"/>
                </a:lnTo>
                <a:lnTo>
                  <a:pt x="60" y="30"/>
                </a:lnTo>
                <a:lnTo>
                  <a:pt x="65" y="19"/>
                </a:lnTo>
                <a:lnTo>
                  <a:pt x="72" y="10"/>
                </a:lnTo>
                <a:lnTo>
                  <a:pt x="76" y="4"/>
                </a:lnTo>
                <a:lnTo>
                  <a:pt x="76" y="2"/>
                </a:lnTo>
                <a:lnTo>
                  <a:pt x="77" y="0"/>
                </a:lnTo>
                <a:lnTo>
                  <a:pt x="78" y="1"/>
                </a:lnTo>
                <a:lnTo>
                  <a:pt x="78" y="2"/>
                </a:lnTo>
                <a:lnTo>
                  <a:pt x="80" y="2"/>
                </a:lnTo>
                <a:lnTo>
                  <a:pt x="81" y="4"/>
                </a:lnTo>
                <a:lnTo>
                  <a:pt x="81" y="5"/>
                </a:lnTo>
                <a:lnTo>
                  <a:pt x="82" y="5"/>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956642" y="1323732"/>
            <a:ext cx="1277959" cy="1181969"/>
          </a:xfrm>
          <a:custGeom>
            <a:avLst/>
            <a:gdLst>
              <a:gd name="T0" fmla="*/ 831 w 892"/>
              <a:gd name="T1" fmla="*/ 374 h 825"/>
              <a:gd name="T2" fmla="*/ 794 w 892"/>
              <a:gd name="T3" fmla="*/ 414 h 825"/>
              <a:gd name="T4" fmla="*/ 772 w 892"/>
              <a:gd name="T5" fmla="*/ 456 h 825"/>
              <a:gd name="T6" fmla="*/ 735 w 892"/>
              <a:gd name="T7" fmla="*/ 478 h 825"/>
              <a:gd name="T8" fmla="*/ 748 w 892"/>
              <a:gd name="T9" fmla="*/ 504 h 825"/>
              <a:gd name="T10" fmla="*/ 771 w 892"/>
              <a:gd name="T11" fmla="*/ 525 h 825"/>
              <a:gd name="T12" fmla="*/ 792 w 892"/>
              <a:gd name="T13" fmla="*/ 542 h 825"/>
              <a:gd name="T14" fmla="*/ 792 w 892"/>
              <a:gd name="T15" fmla="*/ 563 h 825"/>
              <a:gd name="T16" fmla="*/ 758 w 892"/>
              <a:gd name="T17" fmla="*/ 564 h 825"/>
              <a:gd name="T18" fmla="*/ 764 w 892"/>
              <a:gd name="T19" fmla="*/ 585 h 825"/>
              <a:gd name="T20" fmla="*/ 738 w 892"/>
              <a:gd name="T21" fmla="*/ 586 h 825"/>
              <a:gd name="T22" fmla="*/ 718 w 892"/>
              <a:gd name="T23" fmla="*/ 610 h 825"/>
              <a:gd name="T24" fmla="*/ 724 w 892"/>
              <a:gd name="T25" fmla="*/ 637 h 825"/>
              <a:gd name="T26" fmla="*/ 725 w 892"/>
              <a:gd name="T27" fmla="*/ 664 h 825"/>
              <a:gd name="T28" fmla="*/ 724 w 892"/>
              <a:gd name="T29" fmla="*/ 692 h 825"/>
              <a:gd name="T30" fmla="*/ 725 w 892"/>
              <a:gd name="T31" fmla="*/ 715 h 825"/>
              <a:gd name="T32" fmla="*/ 578 w 892"/>
              <a:gd name="T33" fmla="*/ 716 h 825"/>
              <a:gd name="T34" fmla="*/ 545 w 892"/>
              <a:gd name="T35" fmla="*/ 725 h 825"/>
              <a:gd name="T36" fmla="*/ 515 w 892"/>
              <a:gd name="T37" fmla="*/ 745 h 825"/>
              <a:gd name="T38" fmla="*/ 477 w 892"/>
              <a:gd name="T39" fmla="*/ 764 h 825"/>
              <a:gd name="T40" fmla="*/ 424 w 892"/>
              <a:gd name="T41" fmla="*/ 762 h 825"/>
              <a:gd name="T42" fmla="*/ 381 w 892"/>
              <a:gd name="T43" fmla="*/ 755 h 825"/>
              <a:gd name="T44" fmla="*/ 345 w 892"/>
              <a:gd name="T45" fmla="*/ 761 h 825"/>
              <a:gd name="T46" fmla="*/ 311 w 892"/>
              <a:gd name="T47" fmla="*/ 763 h 825"/>
              <a:gd name="T48" fmla="*/ 276 w 892"/>
              <a:gd name="T49" fmla="*/ 763 h 825"/>
              <a:gd name="T50" fmla="*/ 252 w 892"/>
              <a:gd name="T51" fmla="*/ 768 h 825"/>
              <a:gd name="T52" fmla="*/ 227 w 892"/>
              <a:gd name="T53" fmla="*/ 798 h 825"/>
              <a:gd name="T54" fmla="*/ 197 w 892"/>
              <a:gd name="T55" fmla="*/ 814 h 825"/>
              <a:gd name="T56" fmla="*/ 161 w 892"/>
              <a:gd name="T57" fmla="*/ 821 h 825"/>
              <a:gd name="T58" fmla="*/ 125 w 892"/>
              <a:gd name="T59" fmla="*/ 823 h 825"/>
              <a:gd name="T60" fmla="*/ 94 w 892"/>
              <a:gd name="T61" fmla="*/ 792 h 825"/>
              <a:gd name="T62" fmla="*/ 98 w 892"/>
              <a:gd name="T63" fmla="*/ 729 h 825"/>
              <a:gd name="T64" fmla="*/ 96 w 892"/>
              <a:gd name="T65" fmla="*/ 668 h 825"/>
              <a:gd name="T66" fmla="*/ 90 w 892"/>
              <a:gd name="T67" fmla="*/ 596 h 825"/>
              <a:gd name="T68" fmla="*/ 82 w 892"/>
              <a:gd name="T69" fmla="*/ 513 h 825"/>
              <a:gd name="T70" fmla="*/ 107 w 892"/>
              <a:gd name="T71" fmla="*/ 457 h 825"/>
              <a:gd name="T72" fmla="*/ 53 w 892"/>
              <a:gd name="T73" fmla="*/ 414 h 825"/>
              <a:gd name="T74" fmla="*/ 98 w 892"/>
              <a:gd name="T75" fmla="*/ 361 h 825"/>
              <a:gd name="T76" fmla="*/ 38 w 892"/>
              <a:gd name="T77" fmla="*/ 323 h 825"/>
              <a:gd name="T78" fmla="*/ 10 w 892"/>
              <a:gd name="T79" fmla="*/ 254 h 825"/>
              <a:gd name="T80" fmla="*/ 6 w 892"/>
              <a:gd name="T81" fmla="*/ 190 h 825"/>
              <a:gd name="T82" fmla="*/ 34 w 892"/>
              <a:gd name="T83" fmla="*/ 126 h 825"/>
              <a:gd name="T84" fmla="*/ 66 w 892"/>
              <a:gd name="T85" fmla="*/ 72 h 825"/>
              <a:gd name="T86" fmla="*/ 96 w 892"/>
              <a:gd name="T87" fmla="*/ 14 h 825"/>
              <a:gd name="T88" fmla="*/ 281 w 892"/>
              <a:gd name="T89" fmla="*/ 16 h 825"/>
              <a:gd name="T90" fmla="*/ 498 w 892"/>
              <a:gd name="T91" fmla="*/ 16 h 825"/>
              <a:gd name="T92" fmla="*/ 670 w 892"/>
              <a:gd name="T93" fmla="*/ 16 h 825"/>
              <a:gd name="T94" fmla="*/ 892 w 892"/>
              <a:gd name="T95" fmla="*/ 0 h 825"/>
              <a:gd name="T96" fmla="*/ 881 w 892"/>
              <a:gd name="T97" fmla="*/ 29 h 825"/>
              <a:gd name="T98" fmla="*/ 878 w 892"/>
              <a:gd name="T99" fmla="*/ 55 h 825"/>
              <a:gd name="T100" fmla="*/ 875 w 892"/>
              <a:gd name="T101" fmla="*/ 81 h 825"/>
              <a:gd name="T102" fmla="*/ 871 w 892"/>
              <a:gd name="T103" fmla="*/ 102 h 825"/>
              <a:gd name="T104" fmla="*/ 858 w 892"/>
              <a:gd name="T105" fmla="*/ 116 h 825"/>
              <a:gd name="T106" fmla="*/ 852 w 892"/>
              <a:gd name="T107" fmla="*/ 131 h 825"/>
              <a:gd name="T108" fmla="*/ 833 w 892"/>
              <a:gd name="T109" fmla="*/ 148 h 825"/>
              <a:gd name="T110" fmla="*/ 814 w 892"/>
              <a:gd name="T111" fmla="*/ 166 h 825"/>
              <a:gd name="T112" fmla="*/ 805 w 892"/>
              <a:gd name="T113" fmla="*/ 205 h 825"/>
              <a:gd name="T114" fmla="*/ 809 w 892"/>
              <a:gd name="T115" fmla="*/ 250 h 825"/>
              <a:gd name="T116" fmla="*/ 836 w 892"/>
              <a:gd name="T117" fmla="*/ 276 h 825"/>
              <a:gd name="T118" fmla="*/ 871 w 892"/>
              <a:gd name="T119" fmla="*/ 292 h 825"/>
              <a:gd name="T120" fmla="*/ 869 w 892"/>
              <a:gd name="T121" fmla="*/ 322 h 825"/>
              <a:gd name="T122" fmla="*/ 879 w 892"/>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2" h="825">
                <a:moveTo>
                  <a:pt x="870" y="346"/>
                </a:moveTo>
                <a:lnTo>
                  <a:pt x="869" y="346"/>
                </a:lnTo>
                <a:lnTo>
                  <a:pt x="866" y="347"/>
                </a:lnTo>
                <a:lnTo>
                  <a:pt x="865" y="349"/>
                </a:lnTo>
                <a:lnTo>
                  <a:pt x="864" y="351"/>
                </a:lnTo>
                <a:lnTo>
                  <a:pt x="862" y="352"/>
                </a:lnTo>
                <a:lnTo>
                  <a:pt x="861" y="353"/>
                </a:lnTo>
                <a:lnTo>
                  <a:pt x="860" y="355"/>
                </a:lnTo>
                <a:lnTo>
                  <a:pt x="857" y="356"/>
                </a:lnTo>
                <a:lnTo>
                  <a:pt x="856" y="357"/>
                </a:lnTo>
                <a:lnTo>
                  <a:pt x="854" y="357"/>
                </a:lnTo>
                <a:lnTo>
                  <a:pt x="852" y="359"/>
                </a:lnTo>
                <a:lnTo>
                  <a:pt x="851" y="360"/>
                </a:lnTo>
                <a:lnTo>
                  <a:pt x="848" y="361"/>
                </a:lnTo>
                <a:lnTo>
                  <a:pt x="847" y="363"/>
                </a:lnTo>
                <a:lnTo>
                  <a:pt x="845" y="364"/>
                </a:lnTo>
                <a:lnTo>
                  <a:pt x="841" y="365"/>
                </a:lnTo>
                <a:lnTo>
                  <a:pt x="840" y="368"/>
                </a:lnTo>
                <a:lnTo>
                  <a:pt x="839" y="368"/>
                </a:lnTo>
                <a:lnTo>
                  <a:pt x="836" y="369"/>
                </a:lnTo>
                <a:lnTo>
                  <a:pt x="835" y="370"/>
                </a:lnTo>
                <a:lnTo>
                  <a:pt x="833" y="372"/>
                </a:lnTo>
                <a:lnTo>
                  <a:pt x="832" y="373"/>
                </a:lnTo>
                <a:lnTo>
                  <a:pt x="831" y="374"/>
                </a:lnTo>
                <a:lnTo>
                  <a:pt x="828" y="376"/>
                </a:lnTo>
                <a:lnTo>
                  <a:pt x="827" y="377"/>
                </a:lnTo>
                <a:lnTo>
                  <a:pt x="826" y="378"/>
                </a:lnTo>
                <a:lnTo>
                  <a:pt x="823" y="381"/>
                </a:lnTo>
                <a:lnTo>
                  <a:pt x="822" y="382"/>
                </a:lnTo>
                <a:lnTo>
                  <a:pt x="820" y="384"/>
                </a:lnTo>
                <a:lnTo>
                  <a:pt x="819" y="385"/>
                </a:lnTo>
                <a:lnTo>
                  <a:pt x="815" y="389"/>
                </a:lnTo>
                <a:lnTo>
                  <a:pt x="814" y="390"/>
                </a:lnTo>
                <a:lnTo>
                  <a:pt x="813" y="393"/>
                </a:lnTo>
                <a:lnTo>
                  <a:pt x="811" y="393"/>
                </a:lnTo>
                <a:lnTo>
                  <a:pt x="810" y="395"/>
                </a:lnTo>
                <a:lnTo>
                  <a:pt x="807" y="397"/>
                </a:lnTo>
                <a:lnTo>
                  <a:pt x="806" y="399"/>
                </a:lnTo>
                <a:lnTo>
                  <a:pt x="803" y="402"/>
                </a:lnTo>
                <a:lnTo>
                  <a:pt x="802" y="403"/>
                </a:lnTo>
                <a:lnTo>
                  <a:pt x="801" y="404"/>
                </a:lnTo>
                <a:lnTo>
                  <a:pt x="801" y="406"/>
                </a:lnTo>
                <a:lnTo>
                  <a:pt x="799" y="407"/>
                </a:lnTo>
                <a:lnTo>
                  <a:pt x="798" y="407"/>
                </a:lnTo>
                <a:lnTo>
                  <a:pt x="797" y="410"/>
                </a:lnTo>
                <a:lnTo>
                  <a:pt x="796" y="411"/>
                </a:lnTo>
                <a:lnTo>
                  <a:pt x="796" y="412"/>
                </a:lnTo>
                <a:lnTo>
                  <a:pt x="794" y="414"/>
                </a:lnTo>
                <a:lnTo>
                  <a:pt x="793" y="415"/>
                </a:lnTo>
                <a:lnTo>
                  <a:pt x="792" y="416"/>
                </a:lnTo>
                <a:lnTo>
                  <a:pt x="792" y="419"/>
                </a:lnTo>
                <a:lnTo>
                  <a:pt x="790" y="420"/>
                </a:lnTo>
                <a:lnTo>
                  <a:pt x="789" y="421"/>
                </a:lnTo>
                <a:lnTo>
                  <a:pt x="789" y="423"/>
                </a:lnTo>
                <a:lnTo>
                  <a:pt x="788" y="425"/>
                </a:lnTo>
                <a:lnTo>
                  <a:pt x="786" y="427"/>
                </a:lnTo>
                <a:lnTo>
                  <a:pt x="785" y="429"/>
                </a:lnTo>
                <a:lnTo>
                  <a:pt x="784" y="431"/>
                </a:lnTo>
                <a:lnTo>
                  <a:pt x="782" y="432"/>
                </a:lnTo>
                <a:lnTo>
                  <a:pt x="782" y="433"/>
                </a:lnTo>
                <a:lnTo>
                  <a:pt x="782" y="435"/>
                </a:lnTo>
                <a:lnTo>
                  <a:pt x="780" y="438"/>
                </a:lnTo>
                <a:lnTo>
                  <a:pt x="780" y="440"/>
                </a:lnTo>
                <a:lnTo>
                  <a:pt x="779" y="442"/>
                </a:lnTo>
                <a:lnTo>
                  <a:pt x="777" y="444"/>
                </a:lnTo>
                <a:lnTo>
                  <a:pt x="777" y="445"/>
                </a:lnTo>
                <a:lnTo>
                  <a:pt x="776" y="446"/>
                </a:lnTo>
                <a:lnTo>
                  <a:pt x="776" y="448"/>
                </a:lnTo>
                <a:lnTo>
                  <a:pt x="775" y="452"/>
                </a:lnTo>
                <a:lnTo>
                  <a:pt x="773" y="453"/>
                </a:lnTo>
                <a:lnTo>
                  <a:pt x="773" y="454"/>
                </a:lnTo>
                <a:lnTo>
                  <a:pt x="772" y="456"/>
                </a:lnTo>
                <a:lnTo>
                  <a:pt x="772" y="457"/>
                </a:lnTo>
                <a:lnTo>
                  <a:pt x="771" y="458"/>
                </a:lnTo>
                <a:lnTo>
                  <a:pt x="769" y="461"/>
                </a:lnTo>
                <a:lnTo>
                  <a:pt x="769" y="462"/>
                </a:lnTo>
                <a:lnTo>
                  <a:pt x="768" y="463"/>
                </a:lnTo>
                <a:lnTo>
                  <a:pt x="767" y="466"/>
                </a:lnTo>
                <a:lnTo>
                  <a:pt x="763" y="466"/>
                </a:lnTo>
                <a:lnTo>
                  <a:pt x="718" y="465"/>
                </a:lnTo>
                <a:lnTo>
                  <a:pt x="714" y="465"/>
                </a:lnTo>
                <a:lnTo>
                  <a:pt x="713" y="465"/>
                </a:lnTo>
                <a:lnTo>
                  <a:pt x="710" y="465"/>
                </a:lnTo>
                <a:lnTo>
                  <a:pt x="713" y="466"/>
                </a:lnTo>
                <a:lnTo>
                  <a:pt x="716" y="467"/>
                </a:lnTo>
                <a:lnTo>
                  <a:pt x="717" y="469"/>
                </a:lnTo>
                <a:lnTo>
                  <a:pt x="718" y="470"/>
                </a:lnTo>
                <a:lnTo>
                  <a:pt x="718" y="471"/>
                </a:lnTo>
                <a:lnTo>
                  <a:pt x="720" y="473"/>
                </a:lnTo>
                <a:lnTo>
                  <a:pt x="722" y="474"/>
                </a:lnTo>
                <a:lnTo>
                  <a:pt x="724" y="474"/>
                </a:lnTo>
                <a:lnTo>
                  <a:pt x="726" y="475"/>
                </a:lnTo>
                <a:lnTo>
                  <a:pt x="729" y="476"/>
                </a:lnTo>
                <a:lnTo>
                  <a:pt x="731" y="475"/>
                </a:lnTo>
                <a:lnTo>
                  <a:pt x="734" y="475"/>
                </a:lnTo>
                <a:lnTo>
                  <a:pt x="735" y="478"/>
                </a:lnTo>
                <a:lnTo>
                  <a:pt x="738" y="476"/>
                </a:lnTo>
                <a:lnTo>
                  <a:pt x="739" y="476"/>
                </a:lnTo>
                <a:lnTo>
                  <a:pt x="739" y="478"/>
                </a:lnTo>
                <a:lnTo>
                  <a:pt x="741" y="479"/>
                </a:lnTo>
                <a:lnTo>
                  <a:pt x="741" y="480"/>
                </a:lnTo>
                <a:lnTo>
                  <a:pt x="742" y="483"/>
                </a:lnTo>
                <a:lnTo>
                  <a:pt x="743" y="483"/>
                </a:lnTo>
                <a:lnTo>
                  <a:pt x="743" y="484"/>
                </a:lnTo>
                <a:lnTo>
                  <a:pt x="744" y="486"/>
                </a:lnTo>
                <a:lnTo>
                  <a:pt x="746" y="487"/>
                </a:lnTo>
                <a:lnTo>
                  <a:pt x="744" y="487"/>
                </a:lnTo>
                <a:lnTo>
                  <a:pt x="743" y="488"/>
                </a:lnTo>
                <a:lnTo>
                  <a:pt x="743" y="490"/>
                </a:lnTo>
                <a:lnTo>
                  <a:pt x="744" y="492"/>
                </a:lnTo>
                <a:lnTo>
                  <a:pt x="744" y="493"/>
                </a:lnTo>
                <a:lnTo>
                  <a:pt x="746" y="493"/>
                </a:lnTo>
                <a:lnTo>
                  <a:pt x="747" y="495"/>
                </a:lnTo>
                <a:lnTo>
                  <a:pt x="747" y="496"/>
                </a:lnTo>
                <a:lnTo>
                  <a:pt x="747" y="497"/>
                </a:lnTo>
                <a:lnTo>
                  <a:pt x="747" y="499"/>
                </a:lnTo>
                <a:lnTo>
                  <a:pt x="747" y="500"/>
                </a:lnTo>
                <a:lnTo>
                  <a:pt x="747" y="501"/>
                </a:lnTo>
                <a:lnTo>
                  <a:pt x="747" y="503"/>
                </a:lnTo>
                <a:lnTo>
                  <a:pt x="748" y="504"/>
                </a:lnTo>
                <a:lnTo>
                  <a:pt x="748" y="505"/>
                </a:lnTo>
                <a:lnTo>
                  <a:pt x="750" y="505"/>
                </a:lnTo>
                <a:lnTo>
                  <a:pt x="751" y="505"/>
                </a:lnTo>
                <a:lnTo>
                  <a:pt x="751" y="507"/>
                </a:lnTo>
                <a:lnTo>
                  <a:pt x="752" y="507"/>
                </a:lnTo>
                <a:lnTo>
                  <a:pt x="752" y="508"/>
                </a:lnTo>
                <a:lnTo>
                  <a:pt x="752" y="509"/>
                </a:lnTo>
                <a:lnTo>
                  <a:pt x="754" y="510"/>
                </a:lnTo>
                <a:lnTo>
                  <a:pt x="755" y="512"/>
                </a:lnTo>
                <a:lnTo>
                  <a:pt x="756" y="512"/>
                </a:lnTo>
                <a:lnTo>
                  <a:pt x="756" y="513"/>
                </a:lnTo>
                <a:lnTo>
                  <a:pt x="759" y="514"/>
                </a:lnTo>
                <a:lnTo>
                  <a:pt x="760" y="514"/>
                </a:lnTo>
                <a:lnTo>
                  <a:pt x="761" y="514"/>
                </a:lnTo>
                <a:lnTo>
                  <a:pt x="763" y="516"/>
                </a:lnTo>
                <a:lnTo>
                  <a:pt x="764" y="517"/>
                </a:lnTo>
                <a:lnTo>
                  <a:pt x="765" y="516"/>
                </a:lnTo>
                <a:lnTo>
                  <a:pt x="767" y="517"/>
                </a:lnTo>
                <a:lnTo>
                  <a:pt x="767" y="518"/>
                </a:lnTo>
                <a:lnTo>
                  <a:pt x="768" y="518"/>
                </a:lnTo>
                <a:lnTo>
                  <a:pt x="769" y="521"/>
                </a:lnTo>
                <a:lnTo>
                  <a:pt x="771" y="522"/>
                </a:lnTo>
                <a:lnTo>
                  <a:pt x="771" y="524"/>
                </a:lnTo>
                <a:lnTo>
                  <a:pt x="771" y="525"/>
                </a:lnTo>
                <a:lnTo>
                  <a:pt x="772" y="525"/>
                </a:lnTo>
                <a:lnTo>
                  <a:pt x="773" y="526"/>
                </a:lnTo>
                <a:lnTo>
                  <a:pt x="775" y="528"/>
                </a:lnTo>
                <a:lnTo>
                  <a:pt x="775" y="529"/>
                </a:lnTo>
                <a:lnTo>
                  <a:pt x="777" y="529"/>
                </a:lnTo>
                <a:lnTo>
                  <a:pt x="779" y="529"/>
                </a:lnTo>
                <a:lnTo>
                  <a:pt x="780" y="528"/>
                </a:lnTo>
                <a:lnTo>
                  <a:pt x="781" y="529"/>
                </a:lnTo>
                <a:lnTo>
                  <a:pt x="784" y="529"/>
                </a:lnTo>
                <a:lnTo>
                  <a:pt x="785" y="529"/>
                </a:lnTo>
                <a:lnTo>
                  <a:pt x="786" y="529"/>
                </a:lnTo>
                <a:lnTo>
                  <a:pt x="788" y="529"/>
                </a:lnTo>
                <a:lnTo>
                  <a:pt x="788" y="530"/>
                </a:lnTo>
                <a:lnTo>
                  <a:pt x="789" y="531"/>
                </a:lnTo>
                <a:lnTo>
                  <a:pt x="789" y="533"/>
                </a:lnTo>
                <a:lnTo>
                  <a:pt x="790" y="534"/>
                </a:lnTo>
                <a:lnTo>
                  <a:pt x="789" y="535"/>
                </a:lnTo>
                <a:lnTo>
                  <a:pt x="789" y="537"/>
                </a:lnTo>
                <a:lnTo>
                  <a:pt x="790" y="537"/>
                </a:lnTo>
                <a:lnTo>
                  <a:pt x="790" y="538"/>
                </a:lnTo>
                <a:lnTo>
                  <a:pt x="790" y="539"/>
                </a:lnTo>
                <a:lnTo>
                  <a:pt x="792" y="539"/>
                </a:lnTo>
                <a:lnTo>
                  <a:pt x="793" y="541"/>
                </a:lnTo>
                <a:lnTo>
                  <a:pt x="792" y="542"/>
                </a:lnTo>
                <a:lnTo>
                  <a:pt x="792" y="543"/>
                </a:lnTo>
                <a:lnTo>
                  <a:pt x="790" y="545"/>
                </a:lnTo>
                <a:lnTo>
                  <a:pt x="792" y="546"/>
                </a:lnTo>
                <a:lnTo>
                  <a:pt x="793" y="546"/>
                </a:lnTo>
                <a:lnTo>
                  <a:pt x="794" y="546"/>
                </a:lnTo>
                <a:lnTo>
                  <a:pt x="794" y="547"/>
                </a:lnTo>
                <a:lnTo>
                  <a:pt x="796" y="548"/>
                </a:lnTo>
                <a:lnTo>
                  <a:pt x="796" y="550"/>
                </a:lnTo>
                <a:lnTo>
                  <a:pt x="796" y="551"/>
                </a:lnTo>
                <a:lnTo>
                  <a:pt x="794" y="551"/>
                </a:lnTo>
                <a:lnTo>
                  <a:pt x="794" y="552"/>
                </a:lnTo>
                <a:lnTo>
                  <a:pt x="794" y="554"/>
                </a:lnTo>
                <a:lnTo>
                  <a:pt x="796" y="555"/>
                </a:lnTo>
                <a:lnTo>
                  <a:pt x="797" y="555"/>
                </a:lnTo>
                <a:lnTo>
                  <a:pt x="798" y="555"/>
                </a:lnTo>
                <a:lnTo>
                  <a:pt x="799" y="555"/>
                </a:lnTo>
                <a:lnTo>
                  <a:pt x="799" y="556"/>
                </a:lnTo>
                <a:lnTo>
                  <a:pt x="799" y="559"/>
                </a:lnTo>
                <a:lnTo>
                  <a:pt x="799" y="560"/>
                </a:lnTo>
                <a:lnTo>
                  <a:pt x="798" y="560"/>
                </a:lnTo>
                <a:lnTo>
                  <a:pt x="796" y="562"/>
                </a:lnTo>
                <a:lnTo>
                  <a:pt x="794" y="563"/>
                </a:lnTo>
                <a:lnTo>
                  <a:pt x="793" y="563"/>
                </a:lnTo>
                <a:lnTo>
                  <a:pt x="792" y="563"/>
                </a:lnTo>
                <a:lnTo>
                  <a:pt x="790" y="564"/>
                </a:lnTo>
                <a:lnTo>
                  <a:pt x="789" y="564"/>
                </a:lnTo>
                <a:lnTo>
                  <a:pt x="788" y="564"/>
                </a:lnTo>
                <a:lnTo>
                  <a:pt x="786" y="565"/>
                </a:lnTo>
                <a:lnTo>
                  <a:pt x="784" y="565"/>
                </a:lnTo>
                <a:lnTo>
                  <a:pt x="782" y="567"/>
                </a:lnTo>
                <a:lnTo>
                  <a:pt x="781" y="567"/>
                </a:lnTo>
                <a:lnTo>
                  <a:pt x="779" y="567"/>
                </a:lnTo>
                <a:lnTo>
                  <a:pt x="777" y="567"/>
                </a:lnTo>
                <a:lnTo>
                  <a:pt x="776" y="567"/>
                </a:lnTo>
                <a:lnTo>
                  <a:pt x="773" y="565"/>
                </a:lnTo>
                <a:lnTo>
                  <a:pt x="773" y="564"/>
                </a:lnTo>
                <a:lnTo>
                  <a:pt x="773" y="563"/>
                </a:lnTo>
                <a:lnTo>
                  <a:pt x="772" y="562"/>
                </a:lnTo>
                <a:lnTo>
                  <a:pt x="771" y="562"/>
                </a:lnTo>
                <a:lnTo>
                  <a:pt x="769" y="562"/>
                </a:lnTo>
                <a:lnTo>
                  <a:pt x="768" y="562"/>
                </a:lnTo>
                <a:lnTo>
                  <a:pt x="767" y="562"/>
                </a:lnTo>
                <a:lnTo>
                  <a:pt x="764" y="563"/>
                </a:lnTo>
                <a:lnTo>
                  <a:pt x="763" y="563"/>
                </a:lnTo>
                <a:lnTo>
                  <a:pt x="761" y="564"/>
                </a:lnTo>
                <a:lnTo>
                  <a:pt x="760" y="564"/>
                </a:lnTo>
                <a:lnTo>
                  <a:pt x="759" y="564"/>
                </a:lnTo>
                <a:lnTo>
                  <a:pt x="758" y="564"/>
                </a:lnTo>
                <a:lnTo>
                  <a:pt x="756" y="564"/>
                </a:lnTo>
                <a:lnTo>
                  <a:pt x="755" y="564"/>
                </a:lnTo>
                <a:lnTo>
                  <a:pt x="756" y="567"/>
                </a:lnTo>
                <a:lnTo>
                  <a:pt x="758" y="567"/>
                </a:lnTo>
                <a:lnTo>
                  <a:pt x="758" y="568"/>
                </a:lnTo>
                <a:lnTo>
                  <a:pt x="759" y="569"/>
                </a:lnTo>
                <a:lnTo>
                  <a:pt x="760" y="571"/>
                </a:lnTo>
                <a:lnTo>
                  <a:pt x="761" y="572"/>
                </a:lnTo>
                <a:lnTo>
                  <a:pt x="761" y="573"/>
                </a:lnTo>
                <a:lnTo>
                  <a:pt x="763" y="573"/>
                </a:lnTo>
                <a:lnTo>
                  <a:pt x="764" y="575"/>
                </a:lnTo>
                <a:lnTo>
                  <a:pt x="765" y="575"/>
                </a:lnTo>
                <a:lnTo>
                  <a:pt x="765" y="576"/>
                </a:lnTo>
                <a:lnTo>
                  <a:pt x="767" y="576"/>
                </a:lnTo>
                <a:lnTo>
                  <a:pt x="768" y="576"/>
                </a:lnTo>
                <a:lnTo>
                  <a:pt x="769" y="576"/>
                </a:lnTo>
                <a:lnTo>
                  <a:pt x="771" y="577"/>
                </a:lnTo>
                <a:lnTo>
                  <a:pt x="771" y="579"/>
                </a:lnTo>
                <a:lnTo>
                  <a:pt x="769" y="580"/>
                </a:lnTo>
                <a:lnTo>
                  <a:pt x="768" y="581"/>
                </a:lnTo>
                <a:lnTo>
                  <a:pt x="768" y="582"/>
                </a:lnTo>
                <a:lnTo>
                  <a:pt x="767" y="584"/>
                </a:lnTo>
                <a:lnTo>
                  <a:pt x="765" y="584"/>
                </a:lnTo>
                <a:lnTo>
                  <a:pt x="764" y="585"/>
                </a:lnTo>
                <a:lnTo>
                  <a:pt x="763" y="585"/>
                </a:lnTo>
                <a:lnTo>
                  <a:pt x="760" y="585"/>
                </a:lnTo>
                <a:lnTo>
                  <a:pt x="759" y="585"/>
                </a:lnTo>
                <a:lnTo>
                  <a:pt x="758" y="584"/>
                </a:lnTo>
                <a:lnTo>
                  <a:pt x="756" y="584"/>
                </a:lnTo>
                <a:lnTo>
                  <a:pt x="755" y="582"/>
                </a:lnTo>
                <a:lnTo>
                  <a:pt x="754" y="582"/>
                </a:lnTo>
                <a:lnTo>
                  <a:pt x="751" y="581"/>
                </a:lnTo>
                <a:lnTo>
                  <a:pt x="750" y="581"/>
                </a:lnTo>
                <a:lnTo>
                  <a:pt x="748" y="581"/>
                </a:lnTo>
                <a:lnTo>
                  <a:pt x="747" y="582"/>
                </a:lnTo>
                <a:lnTo>
                  <a:pt x="747" y="584"/>
                </a:lnTo>
                <a:lnTo>
                  <a:pt x="748" y="585"/>
                </a:lnTo>
                <a:lnTo>
                  <a:pt x="748" y="586"/>
                </a:lnTo>
                <a:lnTo>
                  <a:pt x="747" y="589"/>
                </a:lnTo>
                <a:lnTo>
                  <a:pt x="746" y="590"/>
                </a:lnTo>
                <a:lnTo>
                  <a:pt x="746" y="592"/>
                </a:lnTo>
                <a:lnTo>
                  <a:pt x="744" y="593"/>
                </a:lnTo>
                <a:lnTo>
                  <a:pt x="743" y="593"/>
                </a:lnTo>
                <a:lnTo>
                  <a:pt x="743" y="592"/>
                </a:lnTo>
                <a:lnTo>
                  <a:pt x="742" y="590"/>
                </a:lnTo>
                <a:lnTo>
                  <a:pt x="741" y="589"/>
                </a:lnTo>
                <a:lnTo>
                  <a:pt x="739" y="588"/>
                </a:lnTo>
                <a:lnTo>
                  <a:pt x="738" y="586"/>
                </a:lnTo>
                <a:lnTo>
                  <a:pt x="738" y="585"/>
                </a:lnTo>
                <a:lnTo>
                  <a:pt x="737" y="586"/>
                </a:lnTo>
                <a:lnTo>
                  <a:pt x="734" y="586"/>
                </a:lnTo>
                <a:lnTo>
                  <a:pt x="734" y="588"/>
                </a:lnTo>
                <a:lnTo>
                  <a:pt x="733" y="589"/>
                </a:lnTo>
                <a:lnTo>
                  <a:pt x="731" y="590"/>
                </a:lnTo>
                <a:lnTo>
                  <a:pt x="731" y="592"/>
                </a:lnTo>
                <a:lnTo>
                  <a:pt x="730" y="593"/>
                </a:lnTo>
                <a:lnTo>
                  <a:pt x="729" y="594"/>
                </a:lnTo>
                <a:lnTo>
                  <a:pt x="727" y="596"/>
                </a:lnTo>
                <a:lnTo>
                  <a:pt x="727" y="597"/>
                </a:lnTo>
                <a:lnTo>
                  <a:pt x="727" y="598"/>
                </a:lnTo>
                <a:lnTo>
                  <a:pt x="727" y="600"/>
                </a:lnTo>
                <a:lnTo>
                  <a:pt x="726" y="601"/>
                </a:lnTo>
                <a:lnTo>
                  <a:pt x="725" y="601"/>
                </a:lnTo>
                <a:lnTo>
                  <a:pt x="722" y="601"/>
                </a:lnTo>
                <a:lnTo>
                  <a:pt x="721" y="601"/>
                </a:lnTo>
                <a:lnTo>
                  <a:pt x="720" y="601"/>
                </a:lnTo>
                <a:lnTo>
                  <a:pt x="720" y="602"/>
                </a:lnTo>
                <a:lnTo>
                  <a:pt x="718" y="605"/>
                </a:lnTo>
                <a:lnTo>
                  <a:pt x="718" y="606"/>
                </a:lnTo>
                <a:lnTo>
                  <a:pt x="718" y="607"/>
                </a:lnTo>
                <a:lnTo>
                  <a:pt x="718" y="609"/>
                </a:lnTo>
                <a:lnTo>
                  <a:pt x="718" y="610"/>
                </a:lnTo>
                <a:lnTo>
                  <a:pt x="718" y="611"/>
                </a:lnTo>
                <a:lnTo>
                  <a:pt x="720" y="613"/>
                </a:lnTo>
                <a:lnTo>
                  <a:pt x="720" y="614"/>
                </a:lnTo>
                <a:lnTo>
                  <a:pt x="720" y="615"/>
                </a:lnTo>
                <a:lnTo>
                  <a:pt x="721" y="615"/>
                </a:lnTo>
                <a:lnTo>
                  <a:pt x="721" y="617"/>
                </a:lnTo>
                <a:lnTo>
                  <a:pt x="722" y="618"/>
                </a:lnTo>
                <a:lnTo>
                  <a:pt x="722" y="619"/>
                </a:lnTo>
                <a:lnTo>
                  <a:pt x="722" y="620"/>
                </a:lnTo>
                <a:lnTo>
                  <a:pt x="722" y="622"/>
                </a:lnTo>
                <a:lnTo>
                  <a:pt x="722" y="623"/>
                </a:lnTo>
                <a:lnTo>
                  <a:pt x="722" y="624"/>
                </a:lnTo>
                <a:lnTo>
                  <a:pt x="721" y="626"/>
                </a:lnTo>
                <a:lnTo>
                  <a:pt x="722" y="627"/>
                </a:lnTo>
                <a:lnTo>
                  <a:pt x="724" y="627"/>
                </a:lnTo>
                <a:lnTo>
                  <a:pt x="724" y="628"/>
                </a:lnTo>
                <a:lnTo>
                  <a:pt x="724" y="630"/>
                </a:lnTo>
                <a:lnTo>
                  <a:pt x="724" y="631"/>
                </a:lnTo>
                <a:lnTo>
                  <a:pt x="722" y="631"/>
                </a:lnTo>
                <a:lnTo>
                  <a:pt x="724" y="632"/>
                </a:lnTo>
                <a:lnTo>
                  <a:pt x="724" y="634"/>
                </a:lnTo>
                <a:lnTo>
                  <a:pt x="724" y="635"/>
                </a:lnTo>
                <a:lnTo>
                  <a:pt x="724" y="636"/>
                </a:lnTo>
                <a:lnTo>
                  <a:pt x="724" y="637"/>
                </a:lnTo>
                <a:lnTo>
                  <a:pt x="724" y="639"/>
                </a:lnTo>
                <a:lnTo>
                  <a:pt x="725" y="639"/>
                </a:lnTo>
                <a:lnTo>
                  <a:pt x="725" y="640"/>
                </a:lnTo>
                <a:lnTo>
                  <a:pt x="724" y="641"/>
                </a:lnTo>
                <a:lnTo>
                  <a:pt x="722" y="641"/>
                </a:lnTo>
                <a:lnTo>
                  <a:pt x="721" y="641"/>
                </a:lnTo>
                <a:lnTo>
                  <a:pt x="720" y="641"/>
                </a:lnTo>
                <a:lnTo>
                  <a:pt x="720" y="643"/>
                </a:lnTo>
                <a:lnTo>
                  <a:pt x="720" y="645"/>
                </a:lnTo>
                <a:lnTo>
                  <a:pt x="720" y="647"/>
                </a:lnTo>
                <a:lnTo>
                  <a:pt x="721" y="648"/>
                </a:lnTo>
                <a:lnTo>
                  <a:pt x="721" y="649"/>
                </a:lnTo>
                <a:lnTo>
                  <a:pt x="722" y="651"/>
                </a:lnTo>
                <a:lnTo>
                  <a:pt x="724" y="651"/>
                </a:lnTo>
                <a:lnTo>
                  <a:pt x="725" y="652"/>
                </a:lnTo>
                <a:lnTo>
                  <a:pt x="726" y="653"/>
                </a:lnTo>
                <a:lnTo>
                  <a:pt x="726" y="656"/>
                </a:lnTo>
                <a:lnTo>
                  <a:pt x="726" y="657"/>
                </a:lnTo>
                <a:lnTo>
                  <a:pt x="725" y="658"/>
                </a:lnTo>
                <a:lnTo>
                  <a:pt x="725" y="660"/>
                </a:lnTo>
                <a:lnTo>
                  <a:pt x="726" y="660"/>
                </a:lnTo>
                <a:lnTo>
                  <a:pt x="726" y="662"/>
                </a:lnTo>
                <a:lnTo>
                  <a:pt x="726" y="664"/>
                </a:lnTo>
                <a:lnTo>
                  <a:pt x="725" y="664"/>
                </a:lnTo>
                <a:lnTo>
                  <a:pt x="725" y="665"/>
                </a:lnTo>
                <a:lnTo>
                  <a:pt x="725" y="666"/>
                </a:lnTo>
                <a:lnTo>
                  <a:pt x="725" y="668"/>
                </a:lnTo>
                <a:lnTo>
                  <a:pt x="726" y="668"/>
                </a:lnTo>
                <a:lnTo>
                  <a:pt x="726" y="669"/>
                </a:lnTo>
                <a:lnTo>
                  <a:pt x="727" y="669"/>
                </a:lnTo>
                <a:lnTo>
                  <a:pt x="727" y="670"/>
                </a:lnTo>
                <a:lnTo>
                  <a:pt x="729" y="670"/>
                </a:lnTo>
                <a:lnTo>
                  <a:pt x="730" y="673"/>
                </a:lnTo>
                <a:lnTo>
                  <a:pt x="730" y="674"/>
                </a:lnTo>
                <a:lnTo>
                  <a:pt x="731" y="675"/>
                </a:lnTo>
                <a:lnTo>
                  <a:pt x="730" y="677"/>
                </a:lnTo>
                <a:lnTo>
                  <a:pt x="730" y="678"/>
                </a:lnTo>
                <a:lnTo>
                  <a:pt x="729" y="679"/>
                </a:lnTo>
                <a:lnTo>
                  <a:pt x="730" y="682"/>
                </a:lnTo>
                <a:lnTo>
                  <a:pt x="731" y="683"/>
                </a:lnTo>
                <a:lnTo>
                  <a:pt x="729" y="685"/>
                </a:lnTo>
                <a:lnTo>
                  <a:pt x="726" y="685"/>
                </a:lnTo>
                <a:lnTo>
                  <a:pt x="726" y="686"/>
                </a:lnTo>
                <a:lnTo>
                  <a:pt x="725" y="687"/>
                </a:lnTo>
                <a:lnTo>
                  <a:pt x="725" y="689"/>
                </a:lnTo>
                <a:lnTo>
                  <a:pt x="725" y="690"/>
                </a:lnTo>
                <a:lnTo>
                  <a:pt x="724" y="691"/>
                </a:lnTo>
                <a:lnTo>
                  <a:pt x="724" y="692"/>
                </a:lnTo>
                <a:lnTo>
                  <a:pt x="725" y="694"/>
                </a:lnTo>
                <a:lnTo>
                  <a:pt x="724" y="695"/>
                </a:lnTo>
                <a:lnTo>
                  <a:pt x="724" y="696"/>
                </a:lnTo>
                <a:lnTo>
                  <a:pt x="722" y="698"/>
                </a:lnTo>
                <a:lnTo>
                  <a:pt x="724" y="698"/>
                </a:lnTo>
                <a:lnTo>
                  <a:pt x="724" y="699"/>
                </a:lnTo>
                <a:lnTo>
                  <a:pt x="722" y="699"/>
                </a:lnTo>
                <a:lnTo>
                  <a:pt x="724" y="700"/>
                </a:lnTo>
                <a:lnTo>
                  <a:pt x="725" y="702"/>
                </a:lnTo>
                <a:lnTo>
                  <a:pt x="724" y="702"/>
                </a:lnTo>
                <a:lnTo>
                  <a:pt x="724" y="703"/>
                </a:lnTo>
                <a:lnTo>
                  <a:pt x="724" y="704"/>
                </a:lnTo>
                <a:lnTo>
                  <a:pt x="724" y="706"/>
                </a:lnTo>
                <a:lnTo>
                  <a:pt x="724" y="707"/>
                </a:lnTo>
                <a:lnTo>
                  <a:pt x="725" y="707"/>
                </a:lnTo>
                <a:lnTo>
                  <a:pt x="725" y="708"/>
                </a:lnTo>
                <a:lnTo>
                  <a:pt x="725" y="707"/>
                </a:lnTo>
                <a:lnTo>
                  <a:pt x="725" y="708"/>
                </a:lnTo>
                <a:lnTo>
                  <a:pt x="724" y="709"/>
                </a:lnTo>
                <a:lnTo>
                  <a:pt x="724" y="711"/>
                </a:lnTo>
                <a:lnTo>
                  <a:pt x="724" y="712"/>
                </a:lnTo>
                <a:lnTo>
                  <a:pt x="724" y="713"/>
                </a:lnTo>
                <a:lnTo>
                  <a:pt x="725" y="713"/>
                </a:lnTo>
                <a:lnTo>
                  <a:pt x="725" y="715"/>
                </a:lnTo>
                <a:lnTo>
                  <a:pt x="726" y="716"/>
                </a:lnTo>
                <a:lnTo>
                  <a:pt x="722" y="717"/>
                </a:lnTo>
                <a:lnTo>
                  <a:pt x="721" y="719"/>
                </a:lnTo>
                <a:lnTo>
                  <a:pt x="720" y="719"/>
                </a:lnTo>
                <a:lnTo>
                  <a:pt x="717" y="719"/>
                </a:lnTo>
                <a:lnTo>
                  <a:pt x="714" y="719"/>
                </a:lnTo>
                <a:lnTo>
                  <a:pt x="707" y="719"/>
                </a:lnTo>
                <a:lnTo>
                  <a:pt x="703" y="719"/>
                </a:lnTo>
                <a:lnTo>
                  <a:pt x="604" y="717"/>
                </a:lnTo>
                <a:lnTo>
                  <a:pt x="603" y="717"/>
                </a:lnTo>
                <a:lnTo>
                  <a:pt x="600" y="717"/>
                </a:lnTo>
                <a:lnTo>
                  <a:pt x="599" y="717"/>
                </a:lnTo>
                <a:lnTo>
                  <a:pt x="597" y="716"/>
                </a:lnTo>
                <a:lnTo>
                  <a:pt x="595" y="716"/>
                </a:lnTo>
                <a:lnTo>
                  <a:pt x="593" y="716"/>
                </a:lnTo>
                <a:lnTo>
                  <a:pt x="591" y="716"/>
                </a:lnTo>
                <a:lnTo>
                  <a:pt x="589" y="716"/>
                </a:lnTo>
                <a:lnTo>
                  <a:pt x="587" y="716"/>
                </a:lnTo>
                <a:lnTo>
                  <a:pt x="586" y="716"/>
                </a:lnTo>
                <a:lnTo>
                  <a:pt x="585" y="716"/>
                </a:lnTo>
                <a:lnTo>
                  <a:pt x="583" y="716"/>
                </a:lnTo>
                <a:lnTo>
                  <a:pt x="581" y="716"/>
                </a:lnTo>
                <a:lnTo>
                  <a:pt x="580" y="716"/>
                </a:lnTo>
                <a:lnTo>
                  <a:pt x="578" y="716"/>
                </a:lnTo>
                <a:lnTo>
                  <a:pt x="577" y="716"/>
                </a:lnTo>
                <a:lnTo>
                  <a:pt x="576" y="716"/>
                </a:lnTo>
                <a:lnTo>
                  <a:pt x="574" y="716"/>
                </a:lnTo>
                <a:lnTo>
                  <a:pt x="573" y="716"/>
                </a:lnTo>
                <a:lnTo>
                  <a:pt x="572" y="716"/>
                </a:lnTo>
                <a:lnTo>
                  <a:pt x="570" y="716"/>
                </a:lnTo>
                <a:lnTo>
                  <a:pt x="569" y="716"/>
                </a:lnTo>
                <a:lnTo>
                  <a:pt x="568" y="716"/>
                </a:lnTo>
                <a:lnTo>
                  <a:pt x="566" y="716"/>
                </a:lnTo>
                <a:lnTo>
                  <a:pt x="565" y="716"/>
                </a:lnTo>
                <a:lnTo>
                  <a:pt x="564" y="716"/>
                </a:lnTo>
                <a:lnTo>
                  <a:pt x="563" y="716"/>
                </a:lnTo>
                <a:lnTo>
                  <a:pt x="560" y="716"/>
                </a:lnTo>
                <a:lnTo>
                  <a:pt x="559" y="716"/>
                </a:lnTo>
                <a:lnTo>
                  <a:pt x="557" y="716"/>
                </a:lnTo>
                <a:lnTo>
                  <a:pt x="556" y="717"/>
                </a:lnTo>
                <a:lnTo>
                  <a:pt x="553" y="717"/>
                </a:lnTo>
                <a:lnTo>
                  <a:pt x="552" y="717"/>
                </a:lnTo>
                <a:lnTo>
                  <a:pt x="549" y="717"/>
                </a:lnTo>
                <a:lnTo>
                  <a:pt x="548" y="719"/>
                </a:lnTo>
                <a:lnTo>
                  <a:pt x="547" y="721"/>
                </a:lnTo>
                <a:lnTo>
                  <a:pt x="547" y="723"/>
                </a:lnTo>
                <a:lnTo>
                  <a:pt x="547" y="724"/>
                </a:lnTo>
                <a:lnTo>
                  <a:pt x="545" y="725"/>
                </a:lnTo>
                <a:lnTo>
                  <a:pt x="545" y="726"/>
                </a:lnTo>
                <a:lnTo>
                  <a:pt x="545" y="729"/>
                </a:lnTo>
                <a:lnTo>
                  <a:pt x="544" y="730"/>
                </a:lnTo>
                <a:lnTo>
                  <a:pt x="544" y="732"/>
                </a:lnTo>
                <a:lnTo>
                  <a:pt x="543" y="734"/>
                </a:lnTo>
                <a:lnTo>
                  <a:pt x="542" y="736"/>
                </a:lnTo>
                <a:lnTo>
                  <a:pt x="542" y="737"/>
                </a:lnTo>
                <a:lnTo>
                  <a:pt x="540" y="738"/>
                </a:lnTo>
                <a:lnTo>
                  <a:pt x="539" y="740"/>
                </a:lnTo>
                <a:lnTo>
                  <a:pt x="538" y="740"/>
                </a:lnTo>
                <a:lnTo>
                  <a:pt x="536" y="741"/>
                </a:lnTo>
                <a:lnTo>
                  <a:pt x="535" y="742"/>
                </a:lnTo>
                <a:lnTo>
                  <a:pt x="534" y="744"/>
                </a:lnTo>
                <a:lnTo>
                  <a:pt x="532" y="744"/>
                </a:lnTo>
                <a:lnTo>
                  <a:pt x="531" y="745"/>
                </a:lnTo>
                <a:lnTo>
                  <a:pt x="528" y="745"/>
                </a:lnTo>
                <a:lnTo>
                  <a:pt x="526" y="746"/>
                </a:lnTo>
                <a:lnTo>
                  <a:pt x="525" y="746"/>
                </a:lnTo>
                <a:lnTo>
                  <a:pt x="523" y="746"/>
                </a:lnTo>
                <a:lnTo>
                  <a:pt x="522" y="746"/>
                </a:lnTo>
                <a:lnTo>
                  <a:pt x="519" y="746"/>
                </a:lnTo>
                <a:lnTo>
                  <a:pt x="518" y="745"/>
                </a:lnTo>
                <a:lnTo>
                  <a:pt x="517" y="745"/>
                </a:lnTo>
                <a:lnTo>
                  <a:pt x="515" y="745"/>
                </a:lnTo>
                <a:lnTo>
                  <a:pt x="514" y="746"/>
                </a:lnTo>
                <a:lnTo>
                  <a:pt x="513" y="746"/>
                </a:lnTo>
                <a:lnTo>
                  <a:pt x="511" y="747"/>
                </a:lnTo>
                <a:lnTo>
                  <a:pt x="510" y="747"/>
                </a:lnTo>
                <a:lnTo>
                  <a:pt x="508" y="750"/>
                </a:lnTo>
                <a:lnTo>
                  <a:pt x="506" y="751"/>
                </a:lnTo>
                <a:lnTo>
                  <a:pt x="505" y="753"/>
                </a:lnTo>
                <a:lnTo>
                  <a:pt x="504" y="754"/>
                </a:lnTo>
                <a:lnTo>
                  <a:pt x="502" y="755"/>
                </a:lnTo>
                <a:lnTo>
                  <a:pt x="501" y="755"/>
                </a:lnTo>
                <a:lnTo>
                  <a:pt x="500" y="757"/>
                </a:lnTo>
                <a:lnTo>
                  <a:pt x="497" y="758"/>
                </a:lnTo>
                <a:lnTo>
                  <a:pt x="496" y="759"/>
                </a:lnTo>
                <a:lnTo>
                  <a:pt x="494" y="759"/>
                </a:lnTo>
                <a:lnTo>
                  <a:pt x="492" y="761"/>
                </a:lnTo>
                <a:lnTo>
                  <a:pt x="491" y="762"/>
                </a:lnTo>
                <a:lnTo>
                  <a:pt x="489" y="763"/>
                </a:lnTo>
                <a:lnTo>
                  <a:pt x="487" y="763"/>
                </a:lnTo>
                <a:lnTo>
                  <a:pt x="485" y="764"/>
                </a:lnTo>
                <a:lnTo>
                  <a:pt x="484" y="764"/>
                </a:lnTo>
                <a:lnTo>
                  <a:pt x="483" y="764"/>
                </a:lnTo>
                <a:lnTo>
                  <a:pt x="480" y="764"/>
                </a:lnTo>
                <a:lnTo>
                  <a:pt x="479" y="764"/>
                </a:lnTo>
                <a:lnTo>
                  <a:pt x="477" y="764"/>
                </a:lnTo>
                <a:lnTo>
                  <a:pt x="476" y="763"/>
                </a:lnTo>
                <a:lnTo>
                  <a:pt x="475" y="763"/>
                </a:lnTo>
                <a:lnTo>
                  <a:pt x="473" y="763"/>
                </a:lnTo>
                <a:lnTo>
                  <a:pt x="472" y="763"/>
                </a:lnTo>
                <a:lnTo>
                  <a:pt x="470" y="763"/>
                </a:lnTo>
                <a:lnTo>
                  <a:pt x="470" y="762"/>
                </a:lnTo>
                <a:lnTo>
                  <a:pt x="468" y="762"/>
                </a:lnTo>
                <a:lnTo>
                  <a:pt x="464" y="762"/>
                </a:lnTo>
                <a:lnTo>
                  <a:pt x="462" y="762"/>
                </a:lnTo>
                <a:lnTo>
                  <a:pt x="459" y="762"/>
                </a:lnTo>
                <a:lnTo>
                  <a:pt x="454" y="762"/>
                </a:lnTo>
                <a:lnTo>
                  <a:pt x="453" y="762"/>
                </a:lnTo>
                <a:lnTo>
                  <a:pt x="450" y="762"/>
                </a:lnTo>
                <a:lnTo>
                  <a:pt x="447" y="762"/>
                </a:lnTo>
                <a:lnTo>
                  <a:pt x="445" y="762"/>
                </a:lnTo>
                <a:lnTo>
                  <a:pt x="443" y="762"/>
                </a:lnTo>
                <a:lnTo>
                  <a:pt x="441" y="762"/>
                </a:lnTo>
                <a:lnTo>
                  <a:pt x="438" y="763"/>
                </a:lnTo>
                <a:lnTo>
                  <a:pt x="436" y="762"/>
                </a:lnTo>
                <a:lnTo>
                  <a:pt x="433" y="762"/>
                </a:lnTo>
                <a:lnTo>
                  <a:pt x="430" y="762"/>
                </a:lnTo>
                <a:lnTo>
                  <a:pt x="428" y="762"/>
                </a:lnTo>
                <a:lnTo>
                  <a:pt x="426" y="762"/>
                </a:lnTo>
                <a:lnTo>
                  <a:pt x="424" y="762"/>
                </a:lnTo>
                <a:lnTo>
                  <a:pt x="422" y="762"/>
                </a:lnTo>
                <a:lnTo>
                  <a:pt x="420" y="761"/>
                </a:lnTo>
                <a:lnTo>
                  <a:pt x="418" y="761"/>
                </a:lnTo>
                <a:lnTo>
                  <a:pt x="417" y="762"/>
                </a:lnTo>
                <a:lnTo>
                  <a:pt x="415" y="762"/>
                </a:lnTo>
                <a:lnTo>
                  <a:pt x="413" y="762"/>
                </a:lnTo>
                <a:lnTo>
                  <a:pt x="412" y="762"/>
                </a:lnTo>
                <a:lnTo>
                  <a:pt x="411" y="762"/>
                </a:lnTo>
                <a:lnTo>
                  <a:pt x="403" y="757"/>
                </a:lnTo>
                <a:lnTo>
                  <a:pt x="400" y="757"/>
                </a:lnTo>
                <a:lnTo>
                  <a:pt x="399" y="757"/>
                </a:lnTo>
                <a:lnTo>
                  <a:pt x="398" y="757"/>
                </a:lnTo>
                <a:lnTo>
                  <a:pt x="396" y="757"/>
                </a:lnTo>
                <a:lnTo>
                  <a:pt x="395" y="755"/>
                </a:lnTo>
                <a:lnTo>
                  <a:pt x="394" y="755"/>
                </a:lnTo>
                <a:lnTo>
                  <a:pt x="391" y="755"/>
                </a:lnTo>
                <a:lnTo>
                  <a:pt x="390" y="755"/>
                </a:lnTo>
                <a:lnTo>
                  <a:pt x="388" y="755"/>
                </a:lnTo>
                <a:lnTo>
                  <a:pt x="387" y="755"/>
                </a:lnTo>
                <a:lnTo>
                  <a:pt x="386" y="755"/>
                </a:lnTo>
                <a:lnTo>
                  <a:pt x="384" y="755"/>
                </a:lnTo>
                <a:lnTo>
                  <a:pt x="383" y="755"/>
                </a:lnTo>
                <a:lnTo>
                  <a:pt x="382" y="755"/>
                </a:lnTo>
                <a:lnTo>
                  <a:pt x="381" y="755"/>
                </a:lnTo>
                <a:lnTo>
                  <a:pt x="379" y="755"/>
                </a:lnTo>
                <a:lnTo>
                  <a:pt x="377" y="755"/>
                </a:lnTo>
                <a:lnTo>
                  <a:pt x="375" y="755"/>
                </a:lnTo>
                <a:lnTo>
                  <a:pt x="373" y="755"/>
                </a:lnTo>
                <a:lnTo>
                  <a:pt x="371" y="754"/>
                </a:lnTo>
                <a:lnTo>
                  <a:pt x="369" y="754"/>
                </a:lnTo>
                <a:lnTo>
                  <a:pt x="367" y="755"/>
                </a:lnTo>
                <a:lnTo>
                  <a:pt x="366" y="755"/>
                </a:lnTo>
                <a:lnTo>
                  <a:pt x="365" y="755"/>
                </a:lnTo>
                <a:lnTo>
                  <a:pt x="364" y="755"/>
                </a:lnTo>
                <a:lnTo>
                  <a:pt x="362" y="755"/>
                </a:lnTo>
                <a:lnTo>
                  <a:pt x="361" y="755"/>
                </a:lnTo>
                <a:lnTo>
                  <a:pt x="361" y="757"/>
                </a:lnTo>
                <a:lnTo>
                  <a:pt x="360" y="757"/>
                </a:lnTo>
                <a:lnTo>
                  <a:pt x="358" y="757"/>
                </a:lnTo>
                <a:lnTo>
                  <a:pt x="357" y="758"/>
                </a:lnTo>
                <a:lnTo>
                  <a:pt x="356" y="758"/>
                </a:lnTo>
                <a:lnTo>
                  <a:pt x="354" y="761"/>
                </a:lnTo>
                <a:lnTo>
                  <a:pt x="353" y="762"/>
                </a:lnTo>
                <a:lnTo>
                  <a:pt x="352" y="763"/>
                </a:lnTo>
                <a:lnTo>
                  <a:pt x="350" y="763"/>
                </a:lnTo>
                <a:lnTo>
                  <a:pt x="348" y="763"/>
                </a:lnTo>
                <a:lnTo>
                  <a:pt x="346" y="762"/>
                </a:lnTo>
                <a:lnTo>
                  <a:pt x="345" y="761"/>
                </a:lnTo>
                <a:lnTo>
                  <a:pt x="344" y="761"/>
                </a:lnTo>
                <a:lnTo>
                  <a:pt x="343" y="759"/>
                </a:lnTo>
                <a:lnTo>
                  <a:pt x="341" y="759"/>
                </a:lnTo>
                <a:lnTo>
                  <a:pt x="340" y="759"/>
                </a:lnTo>
                <a:lnTo>
                  <a:pt x="339" y="759"/>
                </a:lnTo>
                <a:lnTo>
                  <a:pt x="337" y="759"/>
                </a:lnTo>
                <a:lnTo>
                  <a:pt x="336" y="759"/>
                </a:lnTo>
                <a:lnTo>
                  <a:pt x="335" y="759"/>
                </a:lnTo>
                <a:lnTo>
                  <a:pt x="333" y="761"/>
                </a:lnTo>
                <a:lnTo>
                  <a:pt x="332" y="761"/>
                </a:lnTo>
                <a:lnTo>
                  <a:pt x="331" y="761"/>
                </a:lnTo>
                <a:lnTo>
                  <a:pt x="329" y="762"/>
                </a:lnTo>
                <a:lnTo>
                  <a:pt x="328" y="763"/>
                </a:lnTo>
                <a:lnTo>
                  <a:pt x="327" y="763"/>
                </a:lnTo>
                <a:lnTo>
                  <a:pt x="324" y="763"/>
                </a:lnTo>
                <a:lnTo>
                  <a:pt x="323" y="763"/>
                </a:lnTo>
                <a:lnTo>
                  <a:pt x="322" y="763"/>
                </a:lnTo>
                <a:lnTo>
                  <a:pt x="320" y="762"/>
                </a:lnTo>
                <a:lnTo>
                  <a:pt x="319" y="762"/>
                </a:lnTo>
                <a:lnTo>
                  <a:pt x="318" y="762"/>
                </a:lnTo>
                <a:lnTo>
                  <a:pt x="316" y="762"/>
                </a:lnTo>
                <a:lnTo>
                  <a:pt x="315" y="763"/>
                </a:lnTo>
                <a:lnTo>
                  <a:pt x="312" y="763"/>
                </a:lnTo>
                <a:lnTo>
                  <a:pt x="311" y="763"/>
                </a:lnTo>
                <a:lnTo>
                  <a:pt x="310" y="763"/>
                </a:lnTo>
                <a:lnTo>
                  <a:pt x="309" y="763"/>
                </a:lnTo>
                <a:lnTo>
                  <a:pt x="307" y="763"/>
                </a:lnTo>
                <a:lnTo>
                  <a:pt x="306" y="763"/>
                </a:lnTo>
                <a:lnTo>
                  <a:pt x="305" y="763"/>
                </a:lnTo>
                <a:lnTo>
                  <a:pt x="302" y="763"/>
                </a:lnTo>
                <a:lnTo>
                  <a:pt x="301" y="763"/>
                </a:lnTo>
                <a:lnTo>
                  <a:pt x="298" y="763"/>
                </a:lnTo>
                <a:lnTo>
                  <a:pt x="297" y="762"/>
                </a:lnTo>
                <a:lnTo>
                  <a:pt x="295" y="762"/>
                </a:lnTo>
                <a:lnTo>
                  <a:pt x="294" y="761"/>
                </a:lnTo>
                <a:lnTo>
                  <a:pt x="293" y="761"/>
                </a:lnTo>
                <a:lnTo>
                  <a:pt x="292" y="761"/>
                </a:lnTo>
                <a:lnTo>
                  <a:pt x="290" y="761"/>
                </a:lnTo>
                <a:lnTo>
                  <a:pt x="289" y="761"/>
                </a:lnTo>
                <a:lnTo>
                  <a:pt x="288" y="762"/>
                </a:lnTo>
                <a:lnTo>
                  <a:pt x="286" y="763"/>
                </a:lnTo>
                <a:lnTo>
                  <a:pt x="285" y="763"/>
                </a:lnTo>
                <a:lnTo>
                  <a:pt x="284" y="763"/>
                </a:lnTo>
                <a:lnTo>
                  <a:pt x="282" y="763"/>
                </a:lnTo>
                <a:lnTo>
                  <a:pt x="281" y="763"/>
                </a:lnTo>
                <a:lnTo>
                  <a:pt x="278" y="763"/>
                </a:lnTo>
                <a:lnTo>
                  <a:pt x="277" y="763"/>
                </a:lnTo>
                <a:lnTo>
                  <a:pt x="276" y="763"/>
                </a:lnTo>
                <a:lnTo>
                  <a:pt x="273" y="762"/>
                </a:lnTo>
                <a:lnTo>
                  <a:pt x="272" y="762"/>
                </a:lnTo>
                <a:lnTo>
                  <a:pt x="271" y="762"/>
                </a:lnTo>
                <a:lnTo>
                  <a:pt x="269" y="761"/>
                </a:lnTo>
                <a:lnTo>
                  <a:pt x="268" y="761"/>
                </a:lnTo>
                <a:lnTo>
                  <a:pt x="267" y="759"/>
                </a:lnTo>
                <a:lnTo>
                  <a:pt x="265" y="759"/>
                </a:lnTo>
                <a:lnTo>
                  <a:pt x="264" y="759"/>
                </a:lnTo>
                <a:lnTo>
                  <a:pt x="263" y="759"/>
                </a:lnTo>
                <a:lnTo>
                  <a:pt x="261" y="758"/>
                </a:lnTo>
                <a:lnTo>
                  <a:pt x="261" y="757"/>
                </a:lnTo>
                <a:lnTo>
                  <a:pt x="260" y="757"/>
                </a:lnTo>
                <a:lnTo>
                  <a:pt x="259" y="755"/>
                </a:lnTo>
                <a:lnTo>
                  <a:pt x="257" y="755"/>
                </a:lnTo>
                <a:lnTo>
                  <a:pt x="256" y="757"/>
                </a:lnTo>
                <a:lnTo>
                  <a:pt x="255" y="757"/>
                </a:lnTo>
                <a:lnTo>
                  <a:pt x="254" y="758"/>
                </a:lnTo>
                <a:lnTo>
                  <a:pt x="252" y="758"/>
                </a:lnTo>
                <a:lnTo>
                  <a:pt x="251" y="761"/>
                </a:lnTo>
                <a:lnTo>
                  <a:pt x="251" y="762"/>
                </a:lnTo>
                <a:lnTo>
                  <a:pt x="251" y="763"/>
                </a:lnTo>
                <a:lnTo>
                  <a:pt x="252" y="764"/>
                </a:lnTo>
                <a:lnTo>
                  <a:pt x="252" y="766"/>
                </a:lnTo>
                <a:lnTo>
                  <a:pt x="252" y="768"/>
                </a:lnTo>
                <a:lnTo>
                  <a:pt x="252" y="770"/>
                </a:lnTo>
                <a:lnTo>
                  <a:pt x="252" y="771"/>
                </a:lnTo>
                <a:lnTo>
                  <a:pt x="252" y="772"/>
                </a:lnTo>
                <a:lnTo>
                  <a:pt x="252" y="774"/>
                </a:lnTo>
                <a:lnTo>
                  <a:pt x="252" y="775"/>
                </a:lnTo>
                <a:lnTo>
                  <a:pt x="251" y="778"/>
                </a:lnTo>
                <a:lnTo>
                  <a:pt x="251" y="779"/>
                </a:lnTo>
                <a:lnTo>
                  <a:pt x="251" y="780"/>
                </a:lnTo>
                <a:lnTo>
                  <a:pt x="250" y="781"/>
                </a:lnTo>
                <a:lnTo>
                  <a:pt x="250" y="783"/>
                </a:lnTo>
                <a:lnTo>
                  <a:pt x="248" y="785"/>
                </a:lnTo>
                <a:lnTo>
                  <a:pt x="247" y="787"/>
                </a:lnTo>
                <a:lnTo>
                  <a:pt x="246" y="788"/>
                </a:lnTo>
                <a:lnTo>
                  <a:pt x="246" y="789"/>
                </a:lnTo>
                <a:lnTo>
                  <a:pt x="244" y="791"/>
                </a:lnTo>
                <a:lnTo>
                  <a:pt x="242" y="792"/>
                </a:lnTo>
                <a:lnTo>
                  <a:pt x="240" y="793"/>
                </a:lnTo>
                <a:lnTo>
                  <a:pt x="238" y="795"/>
                </a:lnTo>
                <a:lnTo>
                  <a:pt x="235" y="795"/>
                </a:lnTo>
                <a:lnTo>
                  <a:pt x="234" y="796"/>
                </a:lnTo>
                <a:lnTo>
                  <a:pt x="233" y="796"/>
                </a:lnTo>
                <a:lnTo>
                  <a:pt x="231" y="796"/>
                </a:lnTo>
                <a:lnTo>
                  <a:pt x="229" y="797"/>
                </a:lnTo>
                <a:lnTo>
                  <a:pt x="227" y="798"/>
                </a:lnTo>
                <a:lnTo>
                  <a:pt x="225" y="798"/>
                </a:lnTo>
                <a:lnTo>
                  <a:pt x="223" y="798"/>
                </a:lnTo>
                <a:lnTo>
                  <a:pt x="222" y="800"/>
                </a:lnTo>
                <a:lnTo>
                  <a:pt x="220" y="800"/>
                </a:lnTo>
                <a:lnTo>
                  <a:pt x="217" y="801"/>
                </a:lnTo>
                <a:lnTo>
                  <a:pt x="216" y="801"/>
                </a:lnTo>
                <a:lnTo>
                  <a:pt x="214" y="802"/>
                </a:lnTo>
                <a:lnTo>
                  <a:pt x="212" y="802"/>
                </a:lnTo>
                <a:lnTo>
                  <a:pt x="210" y="802"/>
                </a:lnTo>
                <a:lnTo>
                  <a:pt x="209" y="802"/>
                </a:lnTo>
                <a:lnTo>
                  <a:pt x="209" y="804"/>
                </a:lnTo>
                <a:lnTo>
                  <a:pt x="209" y="805"/>
                </a:lnTo>
                <a:lnTo>
                  <a:pt x="208" y="806"/>
                </a:lnTo>
                <a:lnTo>
                  <a:pt x="206" y="808"/>
                </a:lnTo>
                <a:lnTo>
                  <a:pt x="206" y="809"/>
                </a:lnTo>
                <a:lnTo>
                  <a:pt x="205" y="809"/>
                </a:lnTo>
                <a:lnTo>
                  <a:pt x="205" y="810"/>
                </a:lnTo>
                <a:lnTo>
                  <a:pt x="205" y="812"/>
                </a:lnTo>
                <a:lnTo>
                  <a:pt x="204" y="813"/>
                </a:lnTo>
                <a:lnTo>
                  <a:pt x="202" y="813"/>
                </a:lnTo>
                <a:lnTo>
                  <a:pt x="201" y="813"/>
                </a:lnTo>
                <a:lnTo>
                  <a:pt x="200" y="813"/>
                </a:lnTo>
                <a:lnTo>
                  <a:pt x="200" y="814"/>
                </a:lnTo>
                <a:lnTo>
                  <a:pt x="197" y="814"/>
                </a:lnTo>
                <a:lnTo>
                  <a:pt x="196" y="813"/>
                </a:lnTo>
                <a:lnTo>
                  <a:pt x="193" y="813"/>
                </a:lnTo>
                <a:lnTo>
                  <a:pt x="192" y="813"/>
                </a:lnTo>
                <a:lnTo>
                  <a:pt x="191" y="813"/>
                </a:lnTo>
                <a:lnTo>
                  <a:pt x="188" y="813"/>
                </a:lnTo>
                <a:lnTo>
                  <a:pt x="187" y="813"/>
                </a:lnTo>
                <a:lnTo>
                  <a:pt x="185" y="814"/>
                </a:lnTo>
                <a:lnTo>
                  <a:pt x="184" y="814"/>
                </a:lnTo>
                <a:lnTo>
                  <a:pt x="183" y="814"/>
                </a:lnTo>
                <a:lnTo>
                  <a:pt x="182" y="815"/>
                </a:lnTo>
                <a:lnTo>
                  <a:pt x="180" y="815"/>
                </a:lnTo>
                <a:lnTo>
                  <a:pt x="179" y="815"/>
                </a:lnTo>
                <a:lnTo>
                  <a:pt x="178" y="815"/>
                </a:lnTo>
                <a:lnTo>
                  <a:pt x="175" y="815"/>
                </a:lnTo>
                <a:lnTo>
                  <a:pt x="174" y="815"/>
                </a:lnTo>
                <a:lnTo>
                  <a:pt x="174" y="817"/>
                </a:lnTo>
                <a:lnTo>
                  <a:pt x="172" y="817"/>
                </a:lnTo>
                <a:lnTo>
                  <a:pt x="171" y="817"/>
                </a:lnTo>
                <a:lnTo>
                  <a:pt x="168" y="817"/>
                </a:lnTo>
                <a:lnTo>
                  <a:pt x="167" y="818"/>
                </a:lnTo>
                <a:lnTo>
                  <a:pt x="166" y="818"/>
                </a:lnTo>
                <a:lnTo>
                  <a:pt x="165" y="818"/>
                </a:lnTo>
                <a:lnTo>
                  <a:pt x="163" y="819"/>
                </a:lnTo>
                <a:lnTo>
                  <a:pt x="161" y="821"/>
                </a:lnTo>
                <a:lnTo>
                  <a:pt x="159" y="821"/>
                </a:lnTo>
                <a:lnTo>
                  <a:pt x="158" y="822"/>
                </a:lnTo>
                <a:lnTo>
                  <a:pt x="157" y="822"/>
                </a:lnTo>
                <a:lnTo>
                  <a:pt x="155" y="822"/>
                </a:lnTo>
                <a:lnTo>
                  <a:pt x="154" y="822"/>
                </a:lnTo>
                <a:lnTo>
                  <a:pt x="151" y="823"/>
                </a:lnTo>
                <a:lnTo>
                  <a:pt x="150" y="823"/>
                </a:lnTo>
                <a:lnTo>
                  <a:pt x="149" y="823"/>
                </a:lnTo>
                <a:lnTo>
                  <a:pt x="146" y="823"/>
                </a:lnTo>
                <a:lnTo>
                  <a:pt x="146" y="825"/>
                </a:lnTo>
                <a:lnTo>
                  <a:pt x="144" y="825"/>
                </a:lnTo>
                <a:lnTo>
                  <a:pt x="142" y="825"/>
                </a:lnTo>
                <a:lnTo>
                  <a:pt x="141" y="825"/>
                </a:lnTo>
                <a:lnTo>
                  <a:pt x="140" y="825"/>
                </a:lnTo>
                <a:lnTo>
                  <a:pt x="138" y="825"/>
                </a:lnTo>
                <a:lnTo>
                  <a:pt x="137" y="823"/>
                </a:lnTo>
                <a:lnTo>
                  <a:pt x="136" y="823"/>
                </a:lnTo>
                <a:lnTo>
                  <a:pt x="134" y="823"/>
                </a:lnTo>
                <a:lnTo>
                  <a:pt x="133" y="823"/>
                </a:lnTo>
                <a:lnTo>
                  <a:pt x="132" y="823"/>
                </a:lnTo>
                <a:lnTo>
                  <a:pt x="129" y="823"/>
                </a:lnTo>
                <a:lnTo>
                  <a:pt x="128" y="823"/>
                </a:lnTo>
                <a:lnTo>
                  <a:pt x="127" y="823"/>
                </a:lnTo>
                <a:lnTo>
                  <a:pt x="125" y="823"/>
                </a:lnTo>
                <a:lnTo>
                  <a:pt x="123" y="822"/>
                </a:lnTo>
                <a:lnTo>
                  <a:pt x="121" y="821"/>
                </a:lnTo>
                <a:lnTo>
                  <a:pt x="120" y="819"/>
                </a:lnTo>
                <a:lnTo>
                  <a:pt x="120" y="818"/>
                </a:lnTo>
                <a:lnTo>
                  <a:pt x="119" y="818"/>
                </a:lnTo>
                <a:lnTo>
                  <a:pt x="117" y="818"/>
                </a:lnTo>
                <a:lnTo>
                  <a:pt x="116" y="818"/>
                </a:lnTo>
                <a:lnTo>
                  <a:pt x="115" y="818"/>
                </a:lnTo>
                <a:lnTo>
                  <a:pt x="113" y="818"/>
                </a:lnTo>
                <a:lnTo>
                  <a:pt x="112" y="818"/>
                </a:lnTo>
                <a:lnTo>
                  <a:pt x="111" y="818"/>
                </a:lnTo>
                <a:lnTo>
                  <a:pt x="110" y="818"/>
                </a:lnTo>
                <a:lnTo>
                  <a:pt x="111" y="815"/>
                </a:lnTo>
                <a:lnTo>
                  <a:pt x="111" y="812"/>
                </a:lnTo>
                <a:lnTo>
                  <a:pt x="108" y="810"/>
                </a:lnTo>
                <a:lnTo>
                  <a:pt x="106" y="809"/>
                </a:lnTo>
                <a:lnTo>
                  <a:pt x="104" y="808"/>
                </a:lnTo>
                <a:lnTo>
                  <a:pt x="102" y="805"/>
                </a:lnTo>
                <a:lnTo>
                  <a:pt x="102" y="801"/>
                </a:lnTo>
                <a:lnTo>
                  <a:pt x="102" y="797"/>
                </a:lnTo>
                <a:lnTo>
                  <a:pt x="100" y="795"/>
                </a:lnTo>
                <a:lnTo>
                  <a:pt x="100" y="792"/>
                </a:lnTo>
                <a:lnTo>
                  <a:pt x="96" y="791"/>
                </a:lnTo>
                <a:lnTo>
                  <a:pt x="94" y="792"/>
                </a:lnTo>
                <a:lnTo>
                  <a:pt x="91" y="793"/>
                </a:lnTo>
                <a:lnTo>
                  <a:pt x="89" y="793"/>
                </a:lnTo>
                <a:lnTo>
                  <a:pt x="87" y="791"/>
                </a:lnTo>
                <a:lnTo>
                  <a:pt x="86" y="788"/>
                </a:lnTo>
                <a:lnTo>
                  <a:pt x="86" y="783"/>
                </a:lnTo>
                <a:lnTo>
                  <a:pt x="86" y="779"/>
                </a:lnTo>
                <a:lnTo>
                  <a:pt x="85" y="776"/>
                </a:lnTo>
                <a:lnTo>
                  <a:pt x="83" y="774"/>
                </a:lnTo>
                <a:lnTo>
                  <a:pt x="83" y="770"/>
                </a:lnTo>
                <a:lnTo>
                  <a:pt x="82" y="767"/>
                </a:lnTo>
                <a:lnTo>
                  <a:pt x="82" y="763"/>
                </a:lnTo>
                <a:lnTo>
                  <a:pt x="83" y="761"/>
                </a:lnTo>
                <a:lnTo>
                  <a:pt x="85" y="758"/>
                </a:lnTo>
                <a:lnTo>
                  <a:pt x="86" y="755"/>
                </a:lnTo>
                <a:lnTo>
                  <a:pt x="89" y="753"/>
                </a:lnTo>
                <a:lnTo>
                  <a:pt x="90" y="750"/>
                </a:lnTo>
                <a:lnTo>
                  <a:pt x="91" y="749"/>
                </a:lnTo>
                <a:lnTo>
                  <a:pt x="93" y="746"/>
                </a:lnTo>
                <a:lnTo>
                  <a:pt x="94" y="742"/>
                </a:lnTo>
                <a:lnTo>
                  <a:pt x="95" y="740"/>
                </a:lnTo>
                <a:lnTo>
                  <a:pt x="95" y="736"/>
                </a:lnTo>
                <a:lnTo>
                  <a:pt x="96" y="733"/>
                </a:lnTo>
                <a:lnTo>
                  <a:pt x="96" y="732"/>
                </a:lnTo>
                <a:lnTo>
                  <a:pt x="98" y="729"/>
                </a:lnTo>
                <a:lnTo>
                  <a:pt x="99" y="725"/>
                </a:lnTo>
                <a:lnTo>
                  <a:pt x="102" y="724"/>
                </a:lnTo>
                <a:lnTo>
                  <a:pt x="104" y="723"/>
                </a:lnTo>
                <a:lnTo>
                  <a:pt x="107" y="721"/>
                </a:lnTo>
                <a:lnTo>
                  <a:pt x="110" y="720"/>
                </a:lnTo>
                <a:lnTo>
                  <a:pt x="112" y="719"/>
                </a:lnTo>
                <a:lnTo>
                  <a:pt x="115" y="716"/>
                </a:lnTo>
                <a:lnTo>
                  <a:pt x="115" y="713"/>
                </a:lnTo>
                <a:lnTo>
                  <a:pt x="115" y="709"/>
                </a:lnTo>
                <a:lnTo>
                  <a:pt x="113" y="707"/>
                </a:lnTo>
                <a:lnTo>
                  <a:pt x="112" y="704"/>
                </a:lnTo>
                <a:lnTo>
                  <a:pt x="111" y="702"/>
                </a:lnTo>
                <a:lnTo>
                  <a:pt x="108" y="699"/>
                </a:lnTo>
                <a:lnTo>
                  <a:pt x="107" y="698"/>
                </a:lnTo>
                <a:lnTo>
                  <a:pt x="106" y="694"/>
                </a:lnTo>
                <a:lnTo>
                  <a:pt x="104" y="691"/>
                </a:lnTo>
                <a:lnTo>
                  <a:pt x="103" y="690"/>
                </a:lnTo>
                <a:lnTo>
                  <a:pt x="102" y="687"/>
                </a:lnTo>
                <a:lnTo>
                  <a:pt x="99" y="685"/>
                </a:lnTo>
                <a:lnTo>
                  <a:pt x="98" y="682"/>
                </a:lnTo>
                <a:lnTo>
                  <a:pt x="98" y="678"/>
                </a:lnTo>
                <a:lnTo>
                  <a:pt x="96" y="675"/>
                </a:lnTo>
                <a:lnTo>
                  <a:pt x="96" y="672"/>
                </a:lnTo>
                <a:lnTo>
                  <a:pt x="96" y="668"/>
                </a:lnTo>
                <a:lnTo>
                  <a:pt x="98" y="665"/>
                </a:lnTo>
                <a:lnTo>
                  <a:pt x="99" y="661"/>
                </a:lnTo>
                <a:lnTo>
                  <a:pt x="99" y="658"/>
                </a:lnTo>
                <a:lnTo>
                  <a:pt x="100" y="654"/>
                </a:lnTo>
                <a:lnTo>
                  <a:pt x="102" y="652"/>
                </a:lnTo>
                <a:lnTo>
                  <a:pt x="102" y="648"/>
                </a:lnTo>
                <a:lnTo>
                  <a:pt x="103" y="645"/>
                </a:lnTo>
                <a:lnTo>
                  <a:pt x="104" y="643"/>
                </a:lnTo>
                <a:lnTo>
                  <a:pt x="106" y="639"/>
                </a:lnTo>
                <a:lnTo>
                  <a:pt x="106" y="636"/>
                </a:lnTo>
                <a:lnTo>
                  <a:pt x="107" y="632"/>
                </a:lnTo>
                <a:lnTo>
                  <a:pt x="107" y="628"/>
                </a:lnTo>
                <a:lnTo>
                  <a:pt x="106" y="624"/>
                </a:lnTo>
                <a:lnTo>
                  <a:pt x="104" y="622"/>
                </a:lnTo>
                <a:lnTo>
                  <a:pt x="103" y="619"/>
                </a:lnTo>
                <a:lnTo>
                  <a:pt x="102" y="618"/>
                </a:lnTo>
                <a:lnTo>
                  <a:pt x="100" y="615"/>
                </a:lnTo>
                <a:lnTo>
                  <a:pt x="98" y="613"/>
                </a:lnTo>
                <a:lnTo>
                  <a:pt x="96" y="610"/>
                </a:lnTo>
                <a:lnTo>
                  <a:pt x="95" y="607"/>
                </a:lnTo>
                <a:lnTo>
                  <a:pt x="94" y="605"/>
                </a:lnTo>
                <a:lnTo>
                  <a:pt x="93" y="602"/>
                </a:lnTo>
                <a:lnTo>
                  <a:pt x="91" y="600"/>
                </a:lnTo>
                <a:lnTo>
                  <a:pt x="90" y="596"/>
                </a:lnTo>
                <a:lnTo>
                  <a:pt x="90" y="593"/>
                </a:lnTo>
                <a:lnTo>
                  <a:pt x="89" y="590"/>
                </a:lnTo>
                <a:lnTo>
                  <a:pt x="87" y="588"/>
                </a:lnTo>
                <a:lnTo>
                  <a:pt x="86" y="584"/>
                </a:lnTo>
                <a:lnTo>
                  <a:pt x="85" y="581"/>
                </a:lnTo>
                <a:lnTo>
                  <a:pt x="83" y="579"/>
                </a:lnTo>
                <a:lnTo>
                  <a:pt x="82" y="576"/>
                </a:lnTo>
                <a:lnTo>
                  <a:pt x="81" y="573"/>
                </a:lnTo>
                <a:lnTo>
                  <a:pt x="81" y="569"/>
                </a:lnTo>
                <a:lnTo>
                  <a:pt x="82" y="565"/>
                </a:lnTo>
                <a:lnTo>
                  <a:pt x="82" y="563"/>
                </a:lnTo>
                <a:lnTo>
                  <a:pt x="83" y="559"/>
                </a:lnTo>
                <a:lnTo>
                  <a:pt x="83" y="555"/>
                </a:lnTo>
                <a:lnTo>
                  <a:pt x="83" y="551"/>
                </a:lnTo>
                <a:lnTo>
                  <a:pt x="83" y="547"/>
                </a:lnTo>
                <a:lnTo>
                  <a:pt x="83" y="543"/>
                </a:lnTo>
                <a:lnTo>
                  <a:pt x="83" y="539"/>
                </a:lnTo>
                <a:lnTo>
                  <a:pt x="85" y="535"/>
                </a:lnTo>
                <a:lnTo>
                  <a:pt x="83" y="531"/>
                </a:lnTo>
                <a:lnTo>
                  <a:pt x="83" y="528"/>
                </a:lnTo>
                <a:lnTo>
                  <a:pt x="83" y="525"/>
                </a:lnTo>
                <a:lnTo>
                  <a:pt x="83" y="521"/>
                </a:lnTo>
                <a:lnTo>
                  <a:pt x="83" y="517"/>
                </a:lnTo>
                <a:lnTo>
                  <a:pt x="82" y="513"/>
                </a:lnTo>
                <a:lnTo>
                  <a:pt x="82" y="510"/>
                </a:lnTo>
                <a:lnTo>
                  <a:pt x="81" y="510"/>
                </a:lnTo>
                <a:lnTo>
                  <a:pt x="81" y="509"/>
                </a:lnTo>
                <a:lnTo>
                  <a:pt x="79" y="507"/>
                </a:lnTo>
                <a:lnTo>
                  <a:pt x="78" y="504"/>
                </a:lnTo>
                <a:lnTo>
                  <a:pt x="77" y="501"/>
                </a:lnTo>
                <a:lnTo>
                  <a:pt x="77" y="497"/>
                </a:lnTo>
                <a:lnTo>
                  <a:pt x="78" y="493"/>
                </a:lnTo>
                <a:lnTo>
                  <a:pt x="79" y="492"/>
                </a:lnTo>
                <a:lnTo>
                  <a:pt x="82" y="490"/>
                </a:lnTo>
                <a:lnTo>
                  <a:pt x="85" y="488"/>
                </a:lnTo>
                <a:lnTo>
                  <a:pt x="86" y="486"/>
                </a:lnTo>
                <a:lnTo>
                  <a:pt x="89" y="484"/>
                </a:lnTo>
                <a:lnTo>
                  <a:pt x="91" y="483"/>
                </a:lnTo>
                <a:lnTo>
                  <a:pt x="93" y="480"/>
                </a:lnTo>
                <a:lnTo>
                  <a:pt x="95" y="479"/>
                </a:lnTo>
                <a:lnTo>
                  <a:pt x="98" y="476"/>
                </a:lnTo>
                <a:lnTo>
                  <a:pt x="99" y="475"/>
                </a:lnTo>
                <a:lnTo>
                  <a:pt x="102" y="473"/>
                </a:lnTo>
                <a:lnTo>
                  <a:pt x="103" y="470"/>
                </a:lnTo>
                <a:lnTo>
                  <a:pt x="104" y="467"/>
                </a:lnTo>
                <a:lnTo>
                  <a:pt x="104" y="463"/>
                </a:lnTo>
                <a:lnTo>
                  <a:pt x="106" y="461"/>
                </a:lnTo>
                <a:lnTo>
                  <a:pt x="107" y="457"/>
                </a:lnTo>
                <a:lnTo>
                  <a:pt x="107" y="453"/>
                </a:lnTo>
                <a:lnTo>
                  <a:pt x="106" y="450"/>
                </a:lnTo>
                <a:lnTo>
                  <a:pt x="103" y="449"/>
                </a:lnTo>
                <a:lnTo>
                  <a:pt x="99" y="448"/>
                </a:lnTo>
                <a:lnTo>
                  <a:pt x="95" y="448"/>
                </a:lnTo>
                <a:lnTo>
                  <a:pt x="91" y="448"/>
                </a:lnTo>
                <a:lnTo>
                  <a:pt x="87" y="448"/>
                </a:lnTo>
                <a:lnTo>
                  <a:pt x="85" y="446"/>
                </a:lnTo>
                <a:lnTo>
                  <a:pt x="82" y="445"/>
                </a:lnTo>
                <a:lnTo>
                  <a:pt x="79" y="444"/>
                </a:lnTo>
                <a:lnTo>
                  <a:pt x="78" y="440"/>
                </a:lnTo>
                <a:lnTo>
                  <a:pt x="77" y="438"/>
                </a:lnTo>
                <a:lnTo>
                  <a:pt x="76" y="435"/>
                </a:lnTo>
                <a:lnTo>
                  <a:pt x="73" y="433"/>
                </a:lnTo>
                <a:lnTo>
                  <a:pt x="72" y="431"/>
                </a:lnTo>
                <a:lnTo>
                  <a:pt x="69" y="429"/>
                </a:lnTo>
                <a:lnTo>
                  <a:pt x="65" y="428"/>
                </a:lnTo>
                <a:lnTo>
                  <a:pt x="62" y="428"/>
                </a:lnTo>
                <a:lnTo>
                  <a:pt x="58" y="427"/>
                </a:lnTo>
                <a:lnTo>
                  <a:pt x="56" y="425"/>
                </a:lnTo>
                <a:lnTo>
                  <a:pt x="55" y="424"/>
                </a:lnTo>
                <a:lnTo>
                  <a:pt x="53" y="420"/>
                </a:lnTo>
                <a:lnTo>
                  <a:pt x="52" y="418"/>
                </a:lnTo>
                <a:lnTo>
                  <a:pt x="53" y="414"/>
                </a:lnTo>
                <a:lnTo>
                  <a:pt x="55" y="412"/>
                </a:lnTo>
                <a:lnTo>
                  <a:pt x="56" y="408"/>
                </a:lnTo>
                <a:lnTo>
                  <a:pt x="57" y="406"/>
                </a:lnTo>
                <a:lnTo>
                  <a:pt x="57" y="402"/>
                </a:lnTo>
                <a:lnTo>
                  <a:pt x="57" y="398"/>
                </a:lnTo>
                <a:lnTo>
                  <a:pt x="57" y="394"/>
                </a:lnTo>
                <a:lnTo>
                  <a:pt x="58" y="391"/>
                </a:lnTo>
                <a:lnTo>
                  <a:pt x="60" y="389"/>
                </a:lnTo>
                <a:lnTo>
                  <a:pt x="61" y="385"/>
                </a:lnTo>
                <a:lnTo>
                  <a:pt x="62" y="384"/>
                </a:lnTo>
                <a:lnTo>
                  <a:pt x="64" y="381"/>
                </a:lnTo>
                <a:lnTo>
                  <a:pt x="66" y="378"/>
                </a:lnTo>
                <a:lnTo>
                  <a:pt x="69" y="377"/>
                </a:lnTo>
                <a:lnTo>
                  <a:pt x="72" y="376"/>
                </a:lnTo>
                <a:lnTo>
                  <a:pt x="74" y="374"/>
                </a:lnTo>
                <a:lnTo>
                  <a:pt x="78" y="374"/>
                </a:lnTo>
                <a:lnTo>
                  <a:pt x="82" y="373"/>
                </a:lnTo>
                <a:lnTo>
                  <a:pt x="86" y="373"/>
                </a:lnTo>
                <a:lnTo>
                  <a:pt x="89" y="372"/>
                </a:lnTo>
                <a:lnTo>
                  <a:pt x="91" y="370"/>
                </a:lnTo>
                <a:lnTo>
                  <a:pt x="94" y="369"/>
                </a:lnTo>
                <a:lnTo>
                  <a:pt x="96" y="367"/>
                </a:lnTo>
                <a:lnTo>
                  <a:pt x="98" y="365"/>
                </a:lnTo>
                <a:lnTo>
                  <a:pt x="98" y="361"/>
                </a:lnTo>
                <a:lnTo>
                  <a:pt x="95" y="359"/>
                </a:lnTo>
                <a:lnTo>
                  <a:pt x="91" y="359"/>
                </a:lnTo>
                <a:lnTo>
                  <a:pt x="87" y="359"/>
                </a:lnTo>
                <a:lnTo>
                  <a:pt x="83" y="359"/>
                </a:lnTo>
                <a:lnTo>
                  <a:pt x="79" y="359"/>
                </a:lnTo>
                <a:lnTo>
                  <a:pt x="76" y="359"/>
                </a:lnTo>
                <a:lnTo>
                  <a:pt x="72" y="359"/>
                </a:lnTo>
                <a:lnTo>
                  <a:pt x="69" y="357"/>
                </a:lnTo>
                <a:lnTo>
                  <a:pt x="65" y="356"/>
                </a:lnTo>
                <a:lnTo>
                  <a:pt x="64" y="355"/>
                </a:lnTo>
                <a:lnTo>
                  <a:pt x="61" y="353"/>
                </a:lnTo>
                <a:lnTo>
                  <a:pt x="60" y="351"/>
                </a:lnTo>
                <a:lnTo>
                  <a:pt x="57" y="348"/>
                </a:lnTo>
                <a:lnTo>
                  <a:pt x="56" y="346"/>
                </a:lnTo>
                <a:lnTo>
                  <a:pt x="53" y="344"/>
                </a:lnTo>
                <a:lnTo>
                  <a:pt x="51" y="343"/>
                </a:lnTo>
                <a:lnTo>
                  <a:pt x="48" y="342"/>
                </a:lnTo>
                <a:lnTo>
                  <a:pt x="47" y="339"/>
                </a:lnTo>
                <a:lnTo>
                  <a:pt x="44" y="336"/>
                </a:lnTo>
                <a:lnTo>
                  <a:pt x="43" y="334"/>
                </a:lnTo>
                <a:lnTo>
                  <a:pt x="41" y="331"/>
                </a:lnTo>
                <a:lnTo>
                  <a:pt x="40" y="329"/>
                </a:lnTo>
                <a:lnTo>
                  <a:pt x="39" y="326"/>
                </a:lnTo>
                <a:lnTo>
                  <a:pt x="38" y="323"/>
                </a:lnTo>
                <a:lnTo>
                  <a:pt x="36" y="321"/>
                </a:lnTo>
                <a:lnTo>
                  <a:pt x="36" y="317"/>
                </a:lnTo>
                <a:lnTo>
                  <a:pt x="35" y="314"/>
                </a:lnTo>
                <a:lnTo>
                  <a:pt x="34" y="312"/>
                </a:lnTo>
                <a:lnTo>
                  <a:pt x="31" y="309"/>
                </a:lnTo>
                <a:lnTo>
                  <a:pt x="30" y="308"/>
                </a:lnTo>
                <a:lnTo>
                  <a:pt x="27" y="305"/>
                </a:lnTo>
                <a:lnTo>
                  <a:pt x="26" y="302"/>
                </a:lnTo>
                <a:lnTo>
                  <a:pt x="24" y="300"/>
                </a:lnTo>
                <a:lnTo>
                  <a:pt x="24" y="297"/>
                </a:lnTo>
                <a:lnTo>
                  <a:pt x="23" y="293"/>
                </a:lnTo>
                <a:lnTo>
                  <a:pt x="22" y="289"/>
                </a:lnTo>
                <a:lnTo>
                  <a:pt x="22" y="287"/>
                </a:lnTo>
                <a:lnTo>
                  <a:pt x="21" y="283"/>
                </a:lnTo>
                <a:lnTo>
                  <a:pt x="19" y="280"/>
                </a:lnTo>
                <a:lnTo>
                  <a:pt x="19" y="277"/>
                </a:lnTo>
                <a:lnTo>
                  <a:pt x="18" y="275"/>
                </a:lnTo>
                <a:lnTo>
                  <a:pt x="15" y="272"/>
                </a:lnTo>
                <a:lnTo>
                  <a:pt x="14" y="270"/>
                </a:lnTo>
                <a:lnTo>
                  <a:pt x="11" y="268"/>
                </a:lnTo>
                <a:lnTo>
                  <a:pt x="10" y="264"/>
                </a:lnTo>
                <a:lnTo>
                  <a:pt x="10" y="262"/>
                </a:lnTo>
                <a:lnTo>
                  <a:pt x="10" y="258"/>
                </a:lnTo>
                <a:lnTo>
                  <a:pt x="10" y="254"/>
                </a:lnTo>
                <a:lnTo>
                  <a:pt x="7" y="251"/>
                </a:lnTo>
                <a:lnTo>
                  <a:pt x="6" y="249"/>
                </a:lnTo>
                <a:lnTo>
                  <a:pt x="5" y="246"/>
                </a:lnTo>
                <a:lnTo>
                  <a:pt x="2" y="243"/>
                </a:lnTo>
                <a:lnTo>
                  <a:pt x="1" y="241"/>
                </a:lnTo>
                <a:lnTo>
                  <a:pt x="0" y="238"/>
                </a:lnTo>
                <a:lnTo>
                  <a:pt x="0" y="234"/>
                </a:lnTo>
                <a:lnTo>
                  <a:pt x="1" y="232"/>
                </a:lnTo>
                <a:lnTo>
                  <a:pt x="2" y="229"/>
                </a:lnTo>
                <a:lnTo>
                  <a:pt x="5" y="226"/>
                </a:lnTo>
                <a:lnTo>
                  <a:pt x="6" y="225"/>
                </a:lnTo>
                <a:lnTo>
                  <a:pt x="9" y="223"/>
                </a:lnTo>
                <a:lnTo>
                  <a:pt x="10" y="220"/>
                </a:lnTo>
                <a:lnTo>
                  <a:pt x="10" y="216"/>
                </a:lnTo>
                <a:lnTo>
                  <a:pt x="11" y="213"/>
                </a:lnTo>
                <a:lnTo>
                  <a:pt x="13" y="211"/>
                </a:lnTo>
                <a:lnTo>
                  <a:pt x="14" y="207"/>
                </a:lnTo>
                <a:lnTo>
                  <a:pt x="14" y="204"/>
                </a:lnTo>
                <a:lnTo>
                  <a:pt x="15" y="200"/>
                </a:lnTo>
                <a:lnTo>
                  <a:pt x="15" y="196"/>
                </a:lnTo>
                <a:lnTo>
                  <a:pt x="15" y="194"/>
                </a:lnTo>
                <a:lnTo>
                  <a:pt x="13" y="191"/>
                </a:lnTo>
                <a:lnTo>
                  <a:pt x="9" y="191"/>
                </a:lnTo>
                <a:lnTo>
                  <a:pt x="6" y="190"/>
                </a:lnTo>
                <a:lnTo>
                  <a:pt x="4" y="188"/>
                </a:lnTo>
                <a:lnTo>
                  <a:pt x="2" y="185"/>
                </a:lnTo>
                <a:lnTo>
                  <a:pt x="4" y="182"/>
                </a:lnTo>
                <a:lnTo>
                  <a:pt x="5" y="179"/>
                </a:lnTo>
                <a:lnTo>
                  <a:pt x="7" y="178"/>
                </a:lnTo>
                <a:lnTo>
                  <a:pt x="10" y="177"/>
                </a:lnTo>
                <a:lnTo>
                  <a:pt x="13" y="174"/>
                </a:lnTo>
                <a:lnTo>
                  <a:pt x="14" y="173"/>
                </a:lnTo>
                <a:lnTo>
                  <a:pt x="17" y="170"/>
                </a:lnTo>
                <a:lnTo>
                  <a:pt x="18" y="168"/>
                </a:lnTo>
                <a:lnTo>
                  <a:pt x="19" y="165"/>
                </a:lnTo>
                <a:lnTo>
                  <a:pt x="21" y="162"/>
                </a:lnTo>
                <a:lnTo>
                  <a:pt x="21" y="158"/>
                </a:lnTo>
                <a:lnTo>
                  <a:pt x="21" y="154"/>
                </a:lnTo>
                <a:lnTo>
                  <a:pt x="22" y="152"/>
                </a:lnTo>
                <a:lnTo>
                  <a:pt x="23" y="148"/>
                </a:lnTo>
                <a:lnTo>
                  <a:pt x="24" y="145"/>
                </a:lnTo>
                <a:lnTo>
                  <a:pt x="26" y="143"/>
                </a:lnTo>
                <a:lnTo>
                  <a:pt x="27" y="140"/>
                </a:lnTo>
                <a:lnTo>
                  <a:pt x="28" y="137"/>
                </a:lnTo>
                <a:lnTo>
                  <a:pt x="30" y="135"/>
                </a:lnTo>
                <a:lnTo>
                  <a:pt x="31" y="132"/>
                </a:lnTo>
                <a:lnTo>
                  <a:pt x="32" y="128"/>
                </a:lnTo>
                <a:lnTo>
                  <a:pt x="34" y="126"/>
                </a:lnTo>
                <a:lnTo>
                  <a:pt x="34" y="123"/>
                </a:lnTo>
                <a:lnTo>
                  <a:pt x="34" y="122"/>
                </a:lnTo>
                <a:lnTo>
                  <a:pt x="35" y="119"/>
                </a:lnTo>
                <a:lnTo>
                  <a:pt x="36" y="116"/>
                </a:lnTo>
                <a:lnTo>
                  <a:pt x="36" y="115"/>
                </a:lnTo>
                <a:lnTo>
                  <a:pt x="38" y="113"/>
                </a:lnTo>
                <a:lnTo>
                  <a:pt x="38" y="110"/>
                </a:lnTo>
                <a:lnTo>
                  <a:pt x="39" y="107"/>
                </a:lnTo>
                <a:lnTo>
                  <a:pt x="39" y="106"/>
                </a:lnTo>
                <a:lnTo>
                  <a:pt x="40" y="103"/>
                </a:lnTo>
                <a:lnTo>
                  <a:pt x="40" y="99"/>
                </a:lnTo>
                <a:lnTo>
                  <a:pt x="40" y="96"/>
                </a:lnTo>
                <a:lnTo>
                  <a:pt x="40" y="93"/>
                </a:lnTo>
                <a:lnTo>
                  <a:pt x="41" y="89"/>
                </a:lnTo>
                <a:lnTo>
                  <a:pt x="44" y="88"/>
                </a:lnTo>
                <a:lnTo>
                  <a:pt x="47" y="86"/>
                </a:lnTo>
                <a:lnTo>
                  <a:pt x="51" y="86"/>
                </a:lnTo>
                <a:lnTo>
                  <a:pt x="53" y="85"/>
                </a:lnTo>
                <a:lnTo>
                  <a:pt x="57" y="84"/>
                </a:lnTo>
                <a:lnTo>
                  <a:pt x="58" y="82"/>
                </a:lnTo>
                <a:lnTo>
                  <a:pt x="61" y="80"/>
                </a:lnTo>
                <a:lnTo>
                  <a:pt x="64" y="79"/>
                </a:lnTo>
                <a:lnTo>
                  <a:pt x="65" y="75"/>
                </a:lnTo>
                <a:lnTo>
                  <a:pt x="66" y="72"/>
                </a:lnTo>
                <a:lnTo>
                  <a:pt x="68" y="69"/>
                </a:lnTo>
                <a:lnTo>
                  <a:pt x="68" y="65"/>
                </a:lnTo>
                <a:lnTo>
                  <a:pt x="69" y="63"/>
                </a:lnTo>
                <a:lnTo>
                  <a:pt x="69" y="59"/>
                </a:lnTo>
                <a:lnTo>
                  <a:pt x="69" y="56"/>
                </a:lnTo>
                <a:lnTo>
                  <a:pt x="68" y="52"/>
                </a:lnTo>
                <a:lnTo>
                  <a:pt x="66" y="50"/>
                </a:lnTo>
                <a:lnTo>
                  <a:pt x="65" y="47"/>
                </a:lnTo>
                <a:lnTo>
                  <a:pt x="62" y="46"/>
                </a:lnTo>
                <a:lnTo>
                  <a:pt x="61" y="43"/>
                </a:lnTo>
                <a:lnTo>
                  <a:pt x="58" y="42"/>
                </a:lnTo>
                <a:lnTo>
                  <a:pt x="57" y="38"/>
                </a:lnTo>
                <a:lnTo>
                  <a:pt x="56" y="35"/>
                </a:lnTo>
                <a:lnTo>
                  <a:pt x="56" y="33"/>
                </a:lnTo>
                <a:lnTo>
                  <a:pt x="55" y="29"/>
                </a:lnTo>
                <a:lnTo>
                  <a:pt x="55" y="25"/>
                </a:lnTo>
                <a:lnTo>
                  <a:pt x="56" y="21"/>
                </a:lnTo>
                <a:lnTo>
                  <a:pt x="56" y="18"/>
                </a:lnTo>
                <a:lnTo>
                  <a:pt x="57" y="16"/>
                </a:lnTo>
                <a:lnTo>
                  <a:pt x="58" y="14"/>
                </a:lnTo>
                <a:lnTo>
                  <a:pt x="65" y="14"/>
                </a:lnTo>
                <a:lnTo>
                  <a:pt x="76" y="14"/>
                </a:lnTo>
                <a:lnTo>
                  <a:pt x="86" y="16"/>
                </a:lnTo>
                <a:lnTo>
                  <a:pt x="96" y="14"/>
                </a:lnTo>
                <a:lnTo>
                  <a:pt x="107" y="14"/>
                </a:lnTo>
                <a:lnTo>
                  <a:pt x="108" y="14"/>
                </a:lnTo>
                <a:lnTo>
                  <a:pt x="117" y="14"/>
                </a:lnTo>
                <a:lnTo>
                  <a:pt x="117" y="16"/>
                </a:lnTo>
                <a:lnTo>
                  <a:pt x="117" y="22"/>
                </a:lnTo>
                <a:lnTo>
                  <a:pt x="119" y="22"/>
                </a:lnTo>
                <a:lnTo>
                  <a:pt x="129" y="22"/>
                </a:lnTo>
                <a:lnTo>
                  <a:pt x="140" y="22"/>
                </a:lnTo>
                <a:lnTo>
                  <a:pt x="150" y="22"/>
                </a:lnTo>
                <a:lnTo>
                  <a:pt x="159" y="22"/>
                </a:lnTo>
                <a:lnTo>
                  <a:pt x="170" y="22"/>
                </a:lnTo>
                <a:lnTo>
                  <a:pt x="180" y="22"/>
                </a:lnTo>
                <a:lnTo>
                  <a:pt x="191" y="22"/>
                </a:lnTo>
                <a:lnTo>
                  <a:pt x="191" y="16"/>
                </a:lnTo>
                <a:lnTo>
                  <a:pt x="197" y="16"/>
                </a:lnTo>
                <a:lnTo>
                  <a:pt x="208" y="16"/>
                </a:lnTo>
                <a:lnTo>
                  <a:pt x="218" y="16"/>
                </a:lnTo>
                <a:lnTo>
                  <a:pt x="229" y="16"/>
                </a:lnTo>
                <a:lnTo>
                  <a:pt x="239" y="16"/>
                </a:lnTo>
                <a:lnTo>
                  <a:pt x="250" y="16"/>
                </a:lnTo>
                <a:lnTo>
                  <a:pt x="256" y="16"/>
                </a:lnTo>
                <a:lnTo>
                  <a:pt x="260" y="16"/>
                </a:lnTo>
                <a:lnTo>
                  <a:pt x="271" y="16"/>
                </a:lnTo>
                <a:lnTo>
                  <a:pt x="281" y="16"/>
                </a:lnTo>
                <a:lnTo>
                  <a:pt x="292" y="16"/>
                </a:lnTo>
                <a:lnTo>
                  <a:pt x="302" y="16"/>
                </a:lnTo>
                <a:lnTo>
                  <a:pt x="311" y="16"/>
                </a:lnTo>
                <a:lnTo>
                  <a:pt x="322" y="16"/>
                </a:lnTo>
                <a:lnTo>
                  <a:pt x="332" y="16"/>
                </a:lnTo>
                <a:lnTo>
                  <a:pt x="337" y="16"/>
                </a:lnTo>
                <a:lnTo>
                  <a:pt x="343" y="16"/>
                </a:lnTo>
                <a:lnTo>
                  <a:pt x="353" y="16"/>
                </a:lnTo>
                <a:lnTo>
                  <a:pt x="364" y="16"/>
                </a:lnTo>
                <a:lnTo>
                  <a:pt x="374" y="16"/>
                </a:lnTo>
                <a:lnTo>
                  <a:pt x="384" y="16"/>
                </a:lnTo>
                <a:lnTo>
                  <a:pt x="395" y="16"/>
                </a:lnTo>
                <a:lnTo>
                  <a:pt x="405" y="16"/>
                </a:lnTo>
                <a:lnTo>
                  <a:pt x="416" y="16"/>
                </a:lnTo>
                <a:lnTo>
                  <a:pt x="425" y="16"/>
                </a:lnTo>
                <a:lnTo>
                  <a:pt x="436" y="16"/>
                </a:lnTo>
                <a:lnTo>
                  <a:pt x="446" y="16"/>
                </a:lnTo>
                <a:lnTo>
                  <a:pt x="456" y="16"/>
                </a:lnTo>
                <a:lnTo>
                  <a:pt x="467" y="16"/>
                </a:lnTo>
                <a:lnTo>
                  <a:pt x="477" y="16"/>
                </a:lnTo>
                <a:lnTo>
                  <a:pt x="488" y="16"/>
                </a:lnTo>
                <a:lnTo>
                  <a:pt x="494" y="16"/>
                </a:lnTo>
                <a:lnTo>
                  <a:pt x="496" y="16"/>
                </a:lnTo>
                <a:lnTo>
                  <a:pt x="498" y="16"/>
                </a:lnTo>
                <a:lnTo>
                  <a:pt x="504" y="16"/>
                </a:lnTo>
                <a:lnTo>
                  <a:pt x="509" y="16"/>
                </a:lnTo>
                <a:lnTo>
                  <a:pt x="519" y="16"/>
                </a:lnTo>
                <a:lnTo>
                  <a:pt x="530" y="16"/>
                </a:lnTo>
                <a:lnTo>
                  <a:pt x="540" y="16"/>
                </a:lnTo>
                <a:lnTo>
                  <a:pt x="545" y="16"/>
                </a:lnTo>
                <a:lnTo>
                  <a:pt x="547" y="16"/>
                </a:lnTo>
                <a:lnTo>
                  <a:pt x="549" y="16"/>
                </a:lnTo>
                <a:lnTo>
                  <a:pt x="551" y="16"/>
                </a:lnTo>
                <a:lnTo>
                  <a:pt x="553" y="16"/>
                </a:lnTo>
                <a:lnTo>
                  <a:pt x="556" y="16"/>
                </a:lnTo>
                <a:lnTo>
                  <a:pt x="566" y="16"/>
                </a:lnTo>
                <a:lnTo>
                  <a:pt x="577" y="16"/>
                </a:lnTo>
                <a:lnTo>
                  <a:pt x="587" y="16"/>
                </a:lnTo>
                <a:lnTo>
                  <a:pt x="598" y="16"/>
                </a:lnTo>
                <a:lnTo>
                  <a:pt x="610" y="16"/>
                </a:lnTo>
                <a:lnTo>
                  <a:pt x="619" y="16"/>
                </a:lnTo>
                <a:lnTo>
                  <a:pt x="629" y="16"/>
                </a:lnTo>
                <a:lnTo>
                  <a:pt x="640" y="16"/>
                </a:lnTo>
                <a:lnTo>
                  <a:pt x="654" y="16"/>
                </a:lnTo>
                <a:lnTo>
                  <a:pt x="657" y="16"/>
                </a:lnTo>
                <a:lnTo>
                  <a:pt x="658" y="16"/>
                </a:lnTo>
                <a:lnTo>
                  <a:pt x="659" y="16"/>
                </a:lnTo>
                <a:lnTo>
                  <a:pt x="670" y="16"/>
                </a:lnTo>
                <a:lnTo>
                  <a:pt x="680" y="16"/>
                </a:lnTo>
                <a:lnTo>
                  <a:pt x="691" y="16"/>
                </a:lnTo>
                <a:lnTo>
                  <a:pt x="701" y="16"/>
                </a:lnTo>
                <a:lnTo>
                  <a:pt x="712" y="16"/>
                </a:lnTo>
                <a:lnTo>
                  <a:pt x="722" y="16"/>
                </a:lnTo>
                <a:lnTo>
                  <a:pt x="733" y="16"/>
                </a:lnTo>
                <a:lnTo>
                  <a:pt x="743" y="16"/>
                </a:lnTo>
                <a:lnTo>
                  <a:pt x="754" y="16"/>
                </a:lnTo>
                <a:lnTo>
                  <a:pt x="763" y="16"/>
                </a:lnTo>
                <a:lnTo>
                  <a:pt x="773" y="16"/>
                </a:lnTo>
                <a:lnTo>
                  <a:pt x="784" y="16"/>
                </a:lnTo>
                <a:lnTo>
                  <a:pt x="794" y="16"/>
                </a:lnTo>
                <a:lnTo>
                  <a:pt x="805" y="16"/>
                </a:lnTo>
                <a:lnTo>
                  <a:pt x="805" y="0"/>
                </a:lnTo>
                <a:lnTo>
                  <a:pt x="814" y="0"/>
                </a:lnTo>
                <a:lnTo>
                  <a:pt x="824" y="0"/>
                </a:lnTo>
                <a:lnTo>
                  <a:pt x="835" y="0"/>
                </a:lnTo>
                <a:lnTo>
                  <a:pt x="845" y="0"/>
                </a:lnTo>
                <a:lnTo>
                  <a:pt x="847" y="0"/>
                </a:lnTo>
                <a:lnTo>
                  <a:pt x="856" y="0"/>
                </a:lnTo>
                <a:lnTo>
                  <a:pt x="866" y="0"/>
                </a:lnTo>
                <a:lnTo>
                  <a:pt x="877" y="0"/>
                </a:lnTo>
                <a:lnTo>
                  <a:pt x="887" y="0"/>
                </a:lnTo>
                <a:lnTo>
                  <a:pt x="892" y="0"/>
                </a:lnTo>
                <a:lnTo>
                  <a:pt x="892" y="7"/>
                </a:lnTo>
                <a:lnTo>
                  <a:pt x="892" y="8"/>
                </a:lnTo>
                <a:lnTo>
                  <a:pt x="891" y="9"/>
                </a:lnTo>
                <a:lnTo>
                  <a:pt x="890" y="9"/>
                </a:lnTo>
                <a:lnTo>
                  <a:pt x="888" y="9"/>
                </a:lnTo>
                <a:lnTo>
                  <a:pt x="888" y="10"/>
                </a:lnTo>
                <a:lnTo>
                  <a:pt x="888" y="12"/>
                </a:lnTo>
                <a:lnTo>
                  <a:pt x="888" y="13"/>
                </a:lnTo>
                <a:lnTo>
                  <a:pt x="890" y="14"/>
                </a:lnTo>
                <a:lnTo>
                  <a:pt x="890" y="16"/>
                </a:lnTo>
                <a:lnTo>
                  <a:pt x="890" y="17"/>
                </a:lnTo>
                <a:lnTo>
                  <a:pt x="890" y="18"/>
                </a:lnTo>
                <a:lnTo>
                  <a:pt x="888" y="18"/>
                </a:lnTo>
                <a:lnTo>
                  <a:pt x="888" y="20"/>
                </a:lnTo>
                <a:lnTo>
                  <a:pt x="888" y="21"/>
                </a:lnTo>
                <a:lnTo>
                  <a:pt x="887" y="21"/>
                </a:lnTo>
                <a:lnTo>
                  <a:pt x="886" y="21"/>
                </a:lnTo>
                <a:lnTo>
                  <a:pt x="886" y="22"/>
                </a:lnTo>
                <a:lnTo>
                  <a:pt x="885" y="22"/>
                </a:lnTo>
                <a:lnTo>
                  <a:pt x="883" y="24"/>
                </a:lnTo>
                <a:lnTo>
                  <a:pt x="883" y="25"/>
                </a:lnTo>
                <a:lnTo>
                  <a:pt x="882" y="26"/>
                </a:lnTo>
                <a:lnTo>
                  <a:pt x="882" y="27"/>
                </a:lnTo>
                <a:lnTo>
                  <a:pt x="881" y="29"/>
                </a:lnTo>
                <a:lnTo>
                  <a:pt x="882" y="30"/>
                </a:lnTo>
                <a:lnTo>
                  <a:pt x="882" y="31"/>
                </a:lnTo>
                <a:lnTo>
                  <a:pt x="881" y="31"/>
                </a:lnTo>
                <a:lnTo>
                  <a:pt x="879" y="31"/>
                </a:lnTo>
                <a:lnTo>
                  <a:pt x="879" y="33"/>
                </a:lnTo>
                <a:lnTo>
                  <a:pt x="879" y="35"/>
                </a:lnTo>
                <a:lnTo>
                  <a:pt x="878" y="35"/>
                </a:lnTo>
                <a:lnTo>
                  <a:pt x="878" y="37"/>
                </a:lnTo>
                <a:lnTo>
                  <a:pt x="878" y="38"/>
                </a:lnTo>
                <a:lnTo>
                  <a:pt x="878" y="39"/>
                </a:lnTo>
                <a:lnTo>
                  <a:pt x="878" y="41"/>
                </a:lnTo>
                <a:lnTo>
                  <a:pt x="878" y="42"/>
                </a:lnTo>
                <a:lnTo>
                  <a:pt x="878" y="43"/>
                </a:lnTo>
                <a:lnTo>
                  <a:pt x="878" y="44"/>
                </a:lnTo>
                <a:lnTo>
                  <a:pt x="879" y="44"/>
                </a:lnTo>
                <a:lnTo>
                  <a:pt x="879" y="46"/>
                </a:lnTo>
                <a:lnTo>
                  <a:pt x="879" y="47"/>
                </a:lnTo>
                <a:lnTo>
                  <a:pt x="879" y="48"/>
                </a:lnTo>
                <a:lnTo>
                  <a:pt x="879" y="50"/>
                </a:lnTo>
                <a:lnTo>
                  <a:pt x="878" y="51"/>
                </a:lnTo>
                <a:lnTo>
                  <a:pt x="878" y="52"/>
                </a:lnTo>
                <a:lnTo>
                  <a:pt x="878" y="54"/>
                </a:lnTo>
                <a:lnTo>
                  <a:pt x="879" y="54"/>
                </a:lnTo>
                <a:lnTo>
                  <a:pt x="878" y="55"/>
                </a:lnTo>
                <a:lnTo>
                  <a:pt x="878" y="56"/>
                </a:lnTo>
                <a:lnTo>
                  <a:pt x="878" y="58"/>
                </a:lnTo>
                <a:lnTo>
                  <a:pt x="878" y="59"/>
                </a:lnTo>
                <a:lnTo>
                  <a:pt x="877" y="60"/>
                </a:lnTo>
                <a:lnTo>
                  <a:pt x="877" y="62"/>
                </a:lnTo>
                <a:lnTo>
                  <a:pt x="877" y="63"/>
                </a:lnTo>
                <a:lnTo>
                  <a:pt x="875" y="63"/>
                </a:lnTo>
                <a:lnTo>
                  <a:pt x="875" y="64"/>
                </a:lnTo>
                <a:lnTo>
                  <a:pt x="875" y="65"/>
                </a:lnTo>
                <a:lnTo>
                  <a:pt x="874" y="67"/>
                </a:lnTo>
                <a:lnTo>
                  <a:pt x="873" y="67"/>
                </a:lnTo>
                <a:lnTo>
                  <a:pt x="874" y="68"/>
                </a:lnTo>
                <a:lnTo>
                  <a:pt x="873" y="69"/>
                </a:lnTo>
                <a:lnTo>
                  <a:pt x="874" y="71"/>
                </a:lnTo>
                <a:lnTo>
                  <a:pt x="875" y="71"/>
                </a:lnTo>
                <a:lnTo>
                  <a:pt x="875" y="72"/>
                </a:lnTo>
                <a:lnTo>
                  <a:pt x="874" y="73"/>
                </a:lnTo>
                <a:lnTo>
                  <a:pt x="874" y="75"/>
                </a:lnTo>
                <a:lnTo>
                  <a:pt x="874" y="76"/>
                </a:lnTo>
                <a:lnTo>
                  <a:pt x="874" y="77"/>
                </a:lnTo>
                <a:lnTo>
                  <a:pt x="874" y="79"/>
                </a:lnTo>
                <a:lnTo>
                  <a:pt x="875" y="79"/>
                </a:lnTo>
                <a:lnTo>
                  <a:pt x="875" y="80"/>
                </a:lnTo>
                <a:lnTo>
                  <a:pt x="875" y="81"/>
                </a:lnTo>
                <a:lnTo>
                  <a:pt x="874" y="81"/>
                </a:lnTo>
                <a:lnTo>
                  <a:pt x="875" y="82"/>
                </a:lnTo>
                <a:lnTo>
                  <a:pt x="875" y="84"/>
                </a:lnTo>
                <a:lnTo>
                  <a:pt x="874" y="84"/>
                </a:lnTo>
                <a:lnTo>
                  <a:pt x="874" y="85"/>
                </a:lnTo>
                <a:lnTo>
                  <a:pt x="874" y="86"/>
                </a:lnTo>
                <a:lnTo>
                  <a:pt x="873" y="86"/>
                </a:lnTo>
                <a:lnTo>
                  <a:pt x="873" y="88"/>
                </a:lnTo>
                <a:lnTo>
                  <a:pt x="871" y="89"/>
                </a:lnTo>
                <a:lnTo>
                  <a:pt x="871" y="90"/>
                </a:lnTo>
                <a:lnTo>
                  <a:pt x="873" y="90"/>
                </a:lnTo>
                <a:lnTo>
                  <a:pt x="873" y="92"/>
                </a:lnTo>
                <a:lnTo>
                  <a:pt x="874" y="92"/>
                </a:lnTo>
                <a:lnTo>
                  <a:pt x="874" y="93"/>
                </a:lnTo>
                <a:lnTo>
                  <a:pt x="874" y="94"/>
                </a:lnTo>
                <a:lnTo>
                  <a:pt x="873" y="94"/>
                </a:lnTo>
                <a:lnTo>
                  <a:pt x="874" y="96"/>
                </a:lnTo>
                <a:lnTo>
                  <a:pt x="874" y="97"/>
                </a:lnTo>
                <a:lnTo>
                  <a:pt x="873" y="98"/>
                </a:lnTo>
                <a:lnTo>
                  <a:pt x="873" y="99"/>
                </a:lnTo>
                <a:lnTo>
                  <a:pt x="873" y="101"/>
                </a:lnTo>
                <a:lnTo>
                  <a:pt x="871" y="101"/>
                </a:lnTo>
                <a:lnTo>
                  <a:pt x="873" y="101"/>
                </a:lnTo>
                <a:lnTo>
                  <a:pt x="871" y="102"/>
                </a:lnTo>
                <a:lnTo>
                  <a:pt x="871" y="103"/>
                </a:lnTo>
                <a:lnTo>
                  <a:pt x="871" y="105"/>
                </a:lnTo>
                <a:lnTo>
                  <a:pt x="871" y="106"/>
                </a:lnTo>
                <a:lnTo>
                  <a:pt x="871" y="107"/>
                </a:lnTo>
                <a:lnTo>
                  <a:pt x="871" y="106"/>
                </a:lnTo>
                <a:lnTo>
                  <a:pt x="870" y="106"/>
                </a:lnTo>
                <a:lnTo>
                  <a:pt x="869" y="106"/>
                </a:lnTo>
                <a:lnTo>
                  <a:pt x="869" y="107"/>
                </a:lnTo>
                <a:lnTo>
                  <a:pt x="869" y="109"/>
                </a:lnTo>
                <a:lnTo>
                  <a:pt x="868" y="109"/>
                </a:lnTo>
                <a:lnTo>
                  <a:pt x="866" y="109"/>
                </a:lnTo>
                <a:lnTo>
                  <a:pt x="865" y="109"/>
                </a:lnTo>
                <a:lnTo>
                  <a:pt x="864" y="109"/>
                </a:lnTo>
                <a:lnTo>
                  <a:pt x="864" y="110"/>
                </a:lnTo>
                <a:lnTo>
                  <a:pt x="862" y="111"/>
                </a:lnTo>
                <a:lnTo>
                  <a:pt x="861" y="111"/>
                </a:lnTo>
                <a:lnTo>
                  <a:pt x="860" y="113"/>
                </a:lnTo>
                <a:lnTo>
                  <a:pt x="860" y="114"/>
                </a:lnTo>
                <a:lnTo>
                  <a:pt x="861" y="114"/>
                </a:lnTo>
                <a:lnTo>
                  <a:pt x="860" y="114"/>
                </a:lnTo>
                <a:lnTo>
                  <a:pt x="860" y="115"/>
                </a:lnTo>
                <a:lnTo>
                  <a:pt x="860" y="116"/>
                </a:lnTo>
                <a:lnTo>
                  <a:pt x="860" y="118"/>
                </a:lnTo>
                <a:lnTo>
                  <a:pt x="858" y="116"/>
                </a:lnTo>
                <a:lnTo>
                  <a:pt x="857" y="116"/>
                </a:lnTo>
                <a:lnTo>
                  <a:pt x="856" y="116"/>
                </a:lnTo>
                <a:lnTo>
                  <a:pt x="854" y="116"/>
                </a:lnTo>
                <a:lnTo>
                  <a:pt x="853" y="116"/>
                </a:lnTo>
                <a:lnTo>
                  <a:pt x="852" y="116"/>
                </a:lnTo>
                <a:lnTo>
                  <a:pt x="852" y="115"/>
                </a:lnTo>
                <a:lnTo>
                  <a:pt x="852" y="116"/>
                </a:lnTo>
                <a:lnTo>
                  <a:pt x="851" y="118"/>
                </a:lnTo>
                <a:lnTo>
                  <a:pt x="851" y="119"/>
                </a:lnTo>
                <a:lnTo>
                  <a:pt x="851" y="120"/>
                </a:lnTo>
                <a:lnTo>
                  <a:pt x="849" y="120"/>
                </a:lnTo>
                <a:lnTo>
                  <a:pt x="849" y="122"/>
                </a:lnTo>
                <a:lnTo>
                  <a:pt x="849" y="123"/>
                </a:lnTo>
                <a:lnTo>
                  <a:pt x="848" y="123"/>
                </a:lnTo>
                <a:lnTo>
                  <a:pt x="848" y="124"/>
                </a:lnTo>
                <a:lnTo>
                  <a:pt x="848" y="126"/>
                </a:lnTo>
                <a:lnTo>
                  <a:pt x="847" y="126"/>
                </a:lnTo>
                <a:lnTo>
                  <a:pt x="847" y="127"/>
                </a:lnTo>
                <a:lnTo>
                  <a:pt x="847" y="128"/>
                </a:lnTo>
                <a:lnTo>
                  <a:pt x="848" y="128"/>
                </a:lnTo>
                <a:lnTo>
                  <a:pt x="849" y="130"/>
                </a:lnTo>
                <a:lnTo>
                  <a:pt x="851" y="130"/>
                </a:lnTo>
                <a:lnTo>
                  <a:pt x="851" y="131"/>
                </a:lnTo>
                <a:lnTo>
                  <a:pt x="852" y="131"/>
                </a:lnTo>
                <a:lnTo>
                  <a:pt x="852" y="132"/>
                </a:lnTo>
                <a:lnTo>
                  <a:pt x="852" y="133"/>
                </a:lnTo>
                <a:lnTo>
                  <a:pt x="851" y="135"/>
                </a:lnTo>
                <a:lnTo>
                  <a:pt x="851" y="136"/>
                </a:lnTo>
                <a:lnTo>
                  <a:pt x="851" y="137"/>
                </a:lnTo>
                <a:lnTo>
                  <a:pt x="851" y="139"/>
                </a:lnTo>
                <a:lnTo>
                  <a:pt x="851" y="140"/>
                </a:lnTo>
                <a:lnTo>
                  <a:pt x="849" y="140"/>
                </a:lnTo>
                <a:lnTo>
                  <a:pt x="849" y="141"/>
                </a:lnTo>
                <a:lnTo>
                  <a:pt x="849" y="143"/>
                </a:lnTo>
                <a:lnTo>
                  <a:pt x="849" y="144"/>
                </a:lnTo>
                <a:lnTo>
                  <a:pt x="848" y="144"/>
                </a:lnTo>
                <a:lnTo>
                  <a:pt x="848" y="145"/>
                </a:lnTo>
                <a:lnTo>
                  <a:pt x="847" y="147"/>
                </a:lnTo>
                <a:lnTo>
                  <a:pt x="845" y="147"/>
                </a:lnTo>
                <a:lnTo>
                  <a:pt x="844" y="147"/>
                </a:lnTo>
                <a:lnTo>
                  <a:pt x="841" y="148"/>
                </a:lnTo>
                <a:lnTo>
                  <a:pt x="840" y="147"/>
                </a:lnTo>
                <a:lnTo>
                  <a:pt x="840" y="148"/>
                </a:lnTo>
                <a:lnTo>
                  <a:pt x="839" y="148"/>
                </a:lnTo>
                <a:lnTo>
                  <a:pt x="837" y="148"/>
                </a:lnTo>
                <a:lnTo>
                  <a:pt x="836" y="148"/>
                </a:lnTo>
                <a:lnTo>
                  <a:pt x="835" y="148"/>
                </a:lnTo>
                <a:lnTo>
                  <a:pt x="833" y="148"/>
                </a:lnTo>
                <a:lnTo>
                  <a:pt x="833" y="149"/>
                </a:lnTo>
                <a:lnTo>
                  <a:pt x="832" y="149"/>
                </a:lnTo>
                <a:lnTo>
                  <a:pt x="832" y="151"/>
                </a:lnTo>
                <a:lnTo>
                  <a:pt x="831" y="151"/>
                </a:lnTo>
                <a:lnTo>
                  <a:pt x="831" y="152"/>
                </a:lnTo>
                <a:lnTo>
                  <a:pt x="831" y="153"/>
                </a:lnTo>
                <a:lnTo>
                  <a:pt x="830" y="154"/>
                </a:lnTo>
                <a:lnTo>
                  <a:pt x="830" y="156"/>
                </a:lnTo>
                <a:lnTo>
                  <a:pt x="830" y="157"/>
                </a:lnTo>
                <a:lnTo>
                  <a:pt x="831" y="158"/>
                </a:lnTo>
                <a:lnTo>
                  <a:pt x="831" y="160"/>
                </a:lnTo>
                <a:lnTo>
                  <a:pt x="830" y="161"/>
                </a:lnTo>
                <a:lnTo>
                  <a:pt x="830" y="164"/>
                </a:lnTo>
                <a:lnTo>
                  <a:pt x="828" y="164"/>
                </a:lnTo>
                <a:lnTo>
                  <a:pt x="828" y="165"/>
                </a:lnTo>
                <a:lnTo>
                  <a:pt x="827" y="166"/>
                </a:lnTo>
                <a:lnTo>
                  <a:pt x="826" y="166"/>
                </a:lnTo>
                <a:lnTo>
                  <a:pt x="824" y="166"/>
                </a:lnTo>
                <a:lnTo>
                  <a:pt x="822" y="166"/>
                </a:lnTo>
                <a:lnTo>
                  <a:pt x="820" y="165"/>
                </a:lnTo>
                <a:lnTo>
                  <a:pt x="818" y="165"/>
                </a:lnTo>
                <a:lnTo>
                  <a:pt x="816" y="165"/>
                </a:lnTo>
                <a:lnTo>
                  <a:pt x="815" y="166"/>
                </a:lnTo>
                <a:lnTo>
                  <a:pt x="814" y="166"/>
                </a:lnTo>
                <a:lnTo>
                  <a:pt x="813" y="168"/>
                </a:lnTo>
                <a:lnTo>
                  <a:pt x="813" y="169"/>
                </a:lnTo>
                <a:lnTo>
                  <a:pt x="813" y="170"/>
                </a:lnTo>
                <a:lnTo>
                  <a:pt x="811" y="171"/>
                </a:lnTo>
                <a:lnTo>
                  <a:pt x="811" y="173"/>
                </a:lnTo>
                <a:lnTo>
                  <a:pt x="810" y="174"/>
                </a:lnTo>
                <a:lnTo>
                  <a:pt x="811" y="175"/>
                </a:lnTo>
                <a:lnTo>
                  <a:pt x="810" y="178"/>
                </a:lnTo>
                <a:lnTo>
                  <a:pt x="810" y="179"/>
                </a:lnTo>
                <a:lnTo>
                  <a:pt x="809" y="179"/>
                </a:lnTo>
                <a:lnTo>
                  <a:pt x="807" y="182"/>
                </a:lnTo>
                <a:lnTo>
                  <a:pt x="807" y="183"/>
                </a:lnTo>
                <a:lnTo>
                  <a:pt x="809" y="185"/>
                </a:lnTo>
                <a:lnTo>
                  <a:pt x="809" y="186"/>
                </a:lnTo>
                <a:lnTo>
                  <a:pt x="807" y="187"/>
                </a:lnTo>
                <a:lnTo>
                  <a:pt x="807" y="190"/>
                </a:lnTo>
                <a:lnTo>
                  <a:pt x="807" y="191"/>
                </a:lnTo>
                <a:lnTo>
                  <a:pt x="807" y="194"/>
                </a:lnTo>
                <a:lnTo>
                  <a:pt x="807" y="195"/>
                </a:lnTo>
                <a:lnTo>
                  <a:pt x="807" y="198"/>
                </a:lnTo>
                <a:lnTo>
                  <a:pt x="806" y="200"/>
                </a:lnTo>
                <a:lnTo>
                  <a:pt x="806" y="202"/>
                </a:lnTo>
                <a:lnTo>
                  <a:pt x="805" y="204"/>
                </a:lnTo>
                <a:lnTo>
                  <a:pt x="805" y="205"/>
                </a:lnTo>
                <a:lnTo>
                  <a:pt x="805" y="207"/>
                </a:lnTo>
                <a:lnTo>
                  <a:pt x="805" y="208"/>
                </a:lnTo>
                <a:lnTo>
                  <a:pt x="805" y="209"/>
                </a:lnTo>
                <a:lnTo>
                  <a:pt x="805" y="211"/>
                </a:lnTo>
                <a:lnTo>
                  <a:pt x="805" y="215"/>
                </a:lnTo>
                <a:lnTo>
                  <a:pt x="805" y="216"/>
                </a:lnTo>
                <a:lnTo>
                  <a:pt x="806" y="217"/>
                </a:lnTo>
                <a:lnTo>
                  <a:pt x="806" y="219"/>
                </a:lnTo>
                <a:lnTo>
                  <a:pt x="806" y="221"/>
                </a:lnTo>
                <a:lnTo>
                  <a:pt x="806" y="223"/>
                </a:lnTo>
                <a:lnTo>
                  <a:pt x="807" y="224"/>
                </a:lnTo>
                <a:lnTo>
                  <a:pt x="807" y="225"/>
                </a:lnTo>
                <a:lnTo>
                  <a:pt x="807" y="228"/>
                </a:lnTo>
                <a:lnTo>
                  <a:pt x="807" y="229"/>
                </a:lnTo>
                <a:lnTo>
                  <a:pt x="807" y="232"/>
                </a:lnTo>
                <a:lnTo>
                  <a:pt x="807" y="234"/>
                </a:lnTo>
                <a:lnTo>
                  <a:pt x="807" y="238"/>
                </a:lnTo>
                <a:lnTo>
                  <a:pt x="809" y="240"/>
                </a:lnTo>
                <a:lnTo>
                  <a:pt x="809" y="242"/>
                </a:lnTo>
                <a:lnTo>
                  <a:pt x="809" y="243"/>
                </a:lnTo>
                <a:lnTo>
                  <a:pt x="809" y="245"/>
                </a:lnTo>
                <a:lnTo>
                  <a:pt x="809" y="246"/>
                </a:lnTo>
                <a:lnTo>
                  <a:pt x="809" y="247"/>
                </a:lnTo>
                <a:lnTo>
                  <a:pt x="809" y="250"/>
                </a:lnTo>
                <a:lnTo>
                  <a:pt x="807" y="251"/>
                </a:lnTo>
                <a:lnTo>
                  <a:pt x="807" y="253"/>
                </a:lnTo>
                <a:lnTo>
                  <a:pt x="809" y="254"/>
                </a:lnTo>
                <a:lnTo>
                  <a:pt x="810" y="255"/>
                </a:lnTo>
                <a:lnTo>
                  <a:pt x="813" y="257"/>
                </a:lnTo>
                <a:lnTo>
                  <a:pt x="814" y="258"/>
                </a:lnTo>
                <a:lnTo>
                  <a:pt x="814" y="259"/>
                </a:lnTo>
                <a:lnTo>
                  <a:pt x="814" y="260"/>
                </a:lnTo>
                <a:lnTo>
                  <a:pt x="815" y="260"/>
                </a:lnTo>
                <a:lnTo>
                  <a:pt x="818" y="260"/>
                </a:lnTo>
                <a:lnTo>
                  <a:pt x="819" y="260"/>
                </a:lnTo>
                <a:lnTo>
                  <a:pt x="822" y="260"/>
                </a:lnTo>
                <a:lnTo>
                  <a:pt x="823" y="260"/>
                </a:lnTo>
                <a:lnTo>
                  <a:pt x="826" y="260"/>
                </a:lnTo>
                <a:lnTo>
                  <a:pt x="831" y="260"/>
                </a:lnTo>
                <a:lnTo>
                  <a:pt x="832" y="262"/>
                </a:lnTo>
                <a:lnTo>
                  <a:pt x="836" y="266"/>
                </a:lnTo>
                <a:lnTo>
                  <a:pt x="837" y="267"/>
                </a:lnTo>
                <a:lnTo>
                  <a:pt x="837" y="268"/>
                </a:lnTo>
                <a:lnTo>
                  <a:pt x="836" y="270"/>
                </a:lnTo>
                <a:lnTo>
                  <a:pt x="836" y="272"/>
                </a:lnTo>
                <a:lnTo>
                  <a:pt x="835" y="274"/>
                </a:lnTo>
                <a:lnTo>
                  <a:pt x="836" y="275"/>
                </a:lnTo>
                <a:lnTo>
                  <a:pt x="836" y="276"/>
                </a:lnTo>
                <a:lnTo>
                  <a:pt x="839" y="276"/>
                </a:lnTo>
                <a:lnTo>
                  <a:pt x="840" y="277"/>
                </a:lnTo>
                <a:lnTo>
                  <a:pt x="843" y="276"/>
                </a:lnTo>
                <a:lnTo>
                  <a:pt x="845" y="279"/>
                </a:lnTo>
                <a:lnTo>
                  <a:pt x="847" y="280"/>
                </a:lnTo>
                <a:lnTo>
                  <a:pt x="848" y="281"/>
                </a:lnTo>
                <a:lnTo>
                  <a:pt x="849" y="281"/>
                </a:lnTo>
                <a:lnTo>
                  <a:pt x="852" y="283"/>
                </a:lnTo>
                <a:lnTo>
                  <a:pt x="853" y="283"/>
                </a:lnTo>
                <a:lnTo>
                  <a:pt x="854" y="284"/>
                </a:lnTo>
                <a:lnTo>
                  <a:pt x="854" y="285"/>
                </a:lnTo>
                <a:lnTo>
                  <a:pt x="853" y="288"/>
                </a:lnTo>
                <a:lnTo>
                  <a:pt x="854" y="289"/>
                </a:lnTo>
                <a:lnTo>
                  <a:pt x="856" y="291"/>
                </a:lnTo>
                <a:lnTo>
                  <a:pt x="857" y="291"/>
                </a:lnTo>
                <a:lnTo>
                  <a:pt x="858" y="291"/>
                </a:lnTo>
                <a:lnTo>
                  <a:pt x="860" y="291"/>
                </a:lnTo>
                <a:lnTo>
                  <a:pt x="861" y="291"/>
                </a:lnTo>
                <a:lnTo>
                  <a:pt x="864" y="291"/>
                </a:lnTo>
                <a:lnTo>
                  <a:pt x="866" y="291"/>
                </a:lnTo>
                <a:lnTo>
                  <a:pt x="868" y="291"/>
                </a:lnTo>
                <a:lnTo>
                  <a:pt x="869" y="292"/>
                </a:lnTo>
                <a:lnTo>
                  <a:pt x="870" y="292"/>
                </a:lnTo>
                <a:lnTo>
                  <a:pt x="871" y="292"/>
                </a:lnTo>
                <a:lnTo>
                  <a:pt x="873" y="293"/>
                </a:lnTo>
                <a:lnTo>
                  <a:pt x="873" y="297"/>
                </a:lnTo>
                <a:lnTo>
                  <a:pt x="874" y="298"/>
                </a:lnTo>
                <a:lnTo>
                  <a:pt x="875" y="300"/>
                </a:lnTo>
                <a:lnTo>
                  <a:pt x="875" y="301"/>
                </a:lnTo>
                <a:lnTo>
                  <a:pt x="874" y="301"/>
                </a:lnTo>
                <a:lnTo>
                  <a:pt x="873" y="302"/>
                </a:lnTo>
                <a:lnTo>
                  <a:pt x="871" y="302"/>
                </a:lnTo>
                <a:lnTo>
                  <a:pt x="870" y="304"/>
                </a:lnTo>
                <a:lnTo>
                  <a:pt x="870" y="306"/>
                </a:lnTo>
                <a:lnTo>
                  <a:pt x="869" y="306"/>
                </a:lnTo>
                <a:lnTo>
                  <a:pt x="869" y="308"/>
                </a:lnTo>
                <a:lnTo>
                  <a:pt x="869" y="309"/>
                </a:lnTo>
                <a:lnTo>
                  <a:pt x="869" y="310"/>
                </a:lnTo>
                <a:lnTo>
                  <a:pt x="870" y="312"/>
                </a:lnTo>
                <a:lnTo>
                  <a:pt x="871" y="313"/>
                </a:lnTo>
                <a:lnTo>
                  <a:pt x="870" y="314"/>
                </a:lnTo>
                <a:lnTo>
                  <a:pt x="869" y="315"/>
                </a:lnTo>
                <a:lnTo>
                  <a:pt x="869" y="317"/>
                </a:lnTo>
                <a:lnTo>
                  <a:pt x="868" y="318"/>
                </a:lnTo>
                <a:lnTo>
                  <a:pt x="866" y="319"/>
                </a:lnTo>
                <a:lnTo>
                  <a:pt x="866" y="321"/>
                </a:lnTo>
                <a:lnTo>
                  <a:pt x="868" y="321"/>
                </a:lnTo>
                <a:lnTo>
                  <a:pt x="869" y="322"/>
                </a:lnTo>
                <a:lnTo>
                  <a:pt x="870" y="323"/>
                </a:lnTo>
                <a:lnTo>
                  <a:pt x="870" y="325"/>
                </a:lnTo>
                <a:lnTo>
                  <a:pt x="871" y="325"/>
                </a:lnTo>
                <a:lnTo>
                  <a:pt x="873" y="326"/>
                </a:lnTo>
                <a:lnTo>
                  <a:pt x="874" y="325"/>
                </a:lnTo>
                <a:lnTo>
                  <a:pt x="875" y="325"/>
                </a:lnTo>
                <a:lnTo>
                  <a:pt x="877" y="325"/>
                </a:lnTo>
                <a:lnTo>
                  <a:pt x="878" y="326"/>
                </a:lnTo>
                <a:lnTo>
                  <a:pt x="878" y="329"/>
                </a:lnTo>
                <a:lnTo>
                  <a:pt x="878" y="330"/>
                </a:lnTo>
                <a:lnTo>
                  <a:pt x="878" y="331"/>
                </a:lnTo>
                <a:lnTo>
                  <a:pt x="879" y="331"/>
                </a:lnTo>
                <a:lnTo>
                  <a:pt x="881" y="331"/>
                </a:lnTo>
                <a:lnTo>
                  <a:pt x="882" y="331"/>
                </a:lnTo>
                <a:lnTo>
                  <a:pt x="883" y="331"/>
                </a:lnTo>
                <a:lnTo>
                  <a:pt x="885" y="331"/>
                </a:lnTo>
                <a:lnTo>
                  <a:pt x="886" y="332"/>
                </a:lnTo>
                <a:lnTo>
                  <a:pt x="886" y="335"/>
                </a:lnTo>
                <a:lnTo>
                  <a:pt x="886" y="336"/>
                </a:lnTo>
                <a:lnTo>
                  <a:pt x="883" y="336"/>
                </a:lnTo>
                <a:lnTo>
                  <a:pt x="882" y="336"/>
                </a:lnTo>
                <a:lnTo>
                  <a:pt x="882" y="338"/>
                </a:lnTo>
                <a:lnTo>
                  <a:pt x="881" y="339"/>
                </a:lnTo>
                <a:lnTo>
                  <a:pt x="879" y="339"/>
                </a:lnTo>
                <a:lnTo>
                  <a:pt x="877" y="340"/>
                </a:lnTo>
                <a:lnTo>
                  <a:pt x="875" y="342"/>
                </a:lnTo>
                <a:lnTo>
                  <a:pt x="874" y="343"/>
                </a:lnTo>
                <a:lnTo>
                  <a:pt x="871" y="344"/>
                </a:lnTo>
                <a:lnTo>
                  <a:pt x="870" y="346"/>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3091315" y="1588779"/>
            <a:ext cx="2816667" cy="2306630"/>
          </a:xfrm>
          <a:custGeom>
            <a:avLst/>
            <a:gdLst>
              <a:gd name="T0" fmla="*/ 1857 w 1966"/>
              <a:gd name="T1" fmla="*/ 1170 h 1610"/>
              <a:gd name="T2" fmla="*/ 1808 w 1966"/>
              <a:gd name="T3" fmla="*/ 1176 h 1610"/>
              <a:gd name="T4" fmla="*/ 1746 w 1966"/>
              <a:gd name="T5" fmla="*/ 1161 h 1610"/>
              <a:gd name="T6" fmla="*/ 1724 w 1966"/>
              <a:gd name="T7" fmla="*/ 1208 h 1610"/>
              <a:gd name="T8" fmla="*/ 1704 w 1966"/>
              <a:gd name="T9" fmla="*/ 1255 h 1610"/>
              <a:gd name="T10" fmla="*/ 1751 w 1966"/>
              <a:gd name="T11" fmla="*/ 1366 h 1610"/>
              <a:gd name="T12" fmla="*/ 1653 w 1966"/>
              <a:gd name="T13" fmla="*/ 1449 h 1610"/>
              <a:gd name="T14" fmla="*/ 1575 w 1966"/>
              <a:gd name="T15" fmla="*/ 1407 h 1610"/>
              <a:gd name="T16" fmla="*/ 1526 w 1966"/>
              <a:gd name="T17" fmla="*/ 1468 h 1610"/>
              <a:gd name="T18" fmla="*/ 1433 w 1966"/>
              <a:gd name="T19" fmla="*/ 1489 h 1610"/>
              <a:gd name="T20" fmla="*/ 1266 w 1966"/>
              <a:gd name="T21" fmla="*/ 1475 h 1610"/>
              <a:gd name="T22" fmla="*/ 1181 w 1966"/>
              <a:gd name="T23" fmla="*/ 1413 h 1610"/>
              <a:gd name="T24" fmla="*/ 1105 w 1966"/>
              <a:gd name="T25" fmla="*/ 1455 h 1610"/>
              <a:gd name="T26" fmla="*/ 1022 w 1966"/>
              <a:gd name="T27" fmla="*/ 1589 h 1610"/>
              <a:gd name="T28" fmla="*/ 953 w 1966"/>
              <a:gd name="T29" fmla="*/ 1593 h 1610"/>
              <a:gd name="T30" fmla="*/ 886 w 1966"/>
              <a:gd name="T31" fmla="*/ 1433 h 1610"/>
              <a:gd name="T32" fmla="*/ 894 w 1966"/>
              <a:gd name="T33" fmla="*/ 1347 h 1610"/>
              <a:gd name="T34" fmla="*/ 952 w 1966"/>
              <a:gd name="T35" fmla="*/ 1301 h 1610"/>
              <a:gd name="T36" fmla="*/ 961 w 1966"/>
              <a:gd name="T37" fmla="*/ 1226 h 1610"/>
              <a:gd name="T38" fmla="*/ 914 w 1966"/>
              <a:gd name="T39" fmla="*/ 1206 h 1610"/>
              <a:gd name="T40" fmla="*/ 822 w 1966"/>
              <a:gd name="T41" fmla="*/ 1150 h 1610"/>
              <a:gd name="T42" fmla="*/ 746 w 1966"/>
              <a:gd name="T43" fmla="*/ 1196 h 1610"/>
              <a:gd name="T44" fmla="*/ 616 w 1966"/>
              <a:gd name="T45" fmla="*/ 1234 h 1610"/>
              <a:gd name="T46" fmla="*/ 518 w 1966"/>
              <a:gd name="T47" fmla="*/ 1336 h 1610"/>
              <a:gd name="T48" fmla="*/ 555 w 1966"/>
              <a:gd name="T49" fmla="*/ 1458 h 1610"/>
              <a:gd name="T50" fmla="*/ 425 w 1966"/>
              <a:gd name="T51" fmla="*/ 1517 h 1610"/>
              <a:gd name="T52" fmla="*/ 330 w 1966"/>
              <a:gd name="T53" fmla="*/ 1449 h 1610"/>
              <a:gd name="T54" fmla="*/ 254 w 1966"/>
              <a:gd name="T55" fmla="*/ 1333 h 1610"/>
              <a:gd name="T56" fmla="*/ 194 w 1966"/>
              <a:gd name="T57" fmla="*/ 1221 h 1610"/>
              <a:gd name="T58" fmla="*/ 105 w 1966"/>
              <a:gd name="T59" fmla="*/ 1106 h 1610"/>
              <a:gd name="T60" fmla="*/ 8 w 1966"/>
              <a:gd name="T61" fmla="*/ 941 h 1610"/>
              <a:gd name="T62" fmla="*/ 57 w 1966"/>
              <a:gd name="T63" fmla="*/ 776 h 1610"/>
              <a:gd name="T64" fmla="*/ 40 w 1966"/>
              <a:gd name="T65" fmla="*/ 638 h 1610"/>
              <a:gd name="T66" fmla="*/ 146 w 1966"/>
              <a:gd name="T67" fmla="*/ 608 h 1610"/>
              <a:gd name="T68" fmla="*/ 229 w 1966"/>
              <a:gd name="T69" fmla="*/ 578 h 1610"/>
              <a:gd name="T70" fmla="*/ 351 w 1966"/>
              <a:gd name="T71" fmla="*/ 577 h 1610"/>
              <a:gd name="T72" fmla="*/ 465 w 1966"/>
              <a:gd name="T73" fmla="*/ 531 h 1610"/>
              <a:gd name="T74" fmla="*/ 636 w 1966"/>
              <a:gd name="T75" fmla="*/ 493 h 1610"/>
              <a:gd name="T76" fmla="*/ 633 w 1966"/>
              <a:gd name="T77" fmla="*/ 413 h 1610"/>
              <a:gd name="T78" fmla="*/ 679 w 1966"/>
              <a:gd name="T79" fmla="*/ 380 h 1610"/>
              <a:gd name="T80" fmla="*/ 662 w 1966"/>
              <a:gd name="T81" fmla="*/ 327 h 1610"/>
              <a:gd name="T82" fmla="*/ 691 w 1966"/>
              <a:gd name="T83" fmla="*/ 244 h 1610"/>
              <a:gd name="T84" fmla="*/ 798 w 1966"/>
              <a:gd name="T85" fmla="*/ 147 h 1610"/>
              <a:gd name="T86" fmla="*/ 825 w 1966"/>
              <a:gd name="T87" fmla="*/ 193 h 1610"/>
              <a:gd name="T88" fmla="*/ 893 w 1966"/>
              <a:gd name="T89" fmla="*/ 252 h 1610"/>
              <a:gd name="T90" fmla="*/ 912 w 1966"/>
              <a:gd name="T91" fmla="*/ 195 h 1610"/>
              <a:gd name="T92" fmla="*/ 1017 w 1966"/>
              <a:gd name="T93" fmla="*/ 127 h 1610"/>
              <a:gd name="T94" fmla="*/ 1097 w 1966"/>
              <a:gd name="T95" fmla="*/ 127 h 1610"/>
              <a:gd name="T96" fmla="*/ 1154 w 1966"/>
              <a:gd name="T97" fmla="*/ 66 h 1610"/>
              <a:gd name="T98" fmla="*/ 1186 w 1966"/>
              <a:gd name="T99" fmla="*/ 123 h 1610"/>
              <a:gd name="T100" fmla="*/ 1251 w 1966"/>
              <a:gd name="T101" fmla="*/ 102 h 1610"/>
              <a:gd name="T102" fmla="*/ 1339 w 1966"/>
              <a:gd name="T103" fmla="*/ 79 h 1610"/>
              <a:gd name="T104" fmla="*/ 1422 w 1966"/>
              <a:gd name="T105" fmla="*/ 55 h 1610"/>
              <a:gd name="T106" fmla="*/ 1517 w 1966"/>
              <a:gd name="T107" fmla="*/ 31 h 1610"/>
              <a:gd name="T108" fmla="*/ 1597 w 1966"/>
              <a:gd name="T109" fmla="*/ 45 h 1610"/>
              <a:gd name="T110" fmla="*/ 1753 w 1966"/>
              <a:gd name="T111" fmla="*/ 182 h 1610"/>
              <a:gd name="T112" fmla="*/ 1863 w 1966"/>
              <a:gd name="T113" fmla="*/ 255 h 1610"/>
              <a:gd name="T114" fmla="*/ 1848 w 1966"/>
              <a:gd name="T115" fmla="*/ 434 h 1610"/>
              <a:gd name="T116" fmla="*/ 1831 w 1966"/>
              <a:gd name="T117" fmla="*/ 630 h 1610"/>
              <a:gd name="T118" fmla="*/ 1814 w 1966"/>
              <a:gd name="T119" fmla="*/ 676 h 1610"/>
              <a:gd name="T120" fmla="*/ 1799 w 1966"/>
              <a:gd name="T121" fmla="*/ 765 h 1610"/>
              <a:gd name="T122" fmla="*/ 1966 w 1966"/>
              <a:gd name="T123" fmla="*/ 777 h 1610"/>
              <a:gd name="T124" fmla="*/ 1911 w 1966"/>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6" h="1610">
                <a:moveTo>
                  <a:pt x="1911" y="1013"/>
                </a:moveTo>
                <a:lnTo>
                  <a:pt x="1915" y="1018"/>
                </a:lnTo>
                <a:lnTo>
                  <a:pt x="1922" y="1028"/>
                </a:lnTo>
                <a:lnTo>
                  <a:pt x="1928" y="1039"/>
                </a:lnTo>
                <a:lnTo>
                  <a:pt x="1935" y="1048"/>
                </a:lnTo>
                <a:lnTo>
                  <a:pt x="1935" y="1049"/>
                </a:lnTo>
                <a:lnTo>
                  <a:pt x="1941" y="1060"/>
                </a:lnTo>
                <a:lnTo>
                  <a:pt x="1943" y="1061"/>
                </a:lnTo>
                <a:lnTo>
                  <a:pt x="1943" y="1065"/>
                </a:lnTo>
                <a:lnTo>
                  <a:pt x="1943" y="1069"/>
                </a:lnTo>
                <a:lnTo>
                  <a:pt x="1943" y="1072"/>
                </a:lnTo>
                <a:lnTo>
                  <a:pt x="1945" y="1074"/>
                </a:lnTo>
                <a:lnTo>
                  <a:pt x="1946" y="1077"/>
                </a:lnTo>
                <a:lnTo>
                  <a:pt x="1946" y="1081"/>
                </a:lnTo>
                <a:lnTo>
                  <a:pt x="1945" y="1083"/>
                </a:lnTo>
                <a:lnTo>
                  <a:pt x="1945" y="1087"/>
                </a:lnTo>
                <a:lnTo>
                  <a:pt x="1944" y="1090"/>
                </a:lnTo>
                <a:lnTo>
                  <a:pt x="1943" y="1093"/>
                </a:lnTo>
                <a:lnTo>
                  <a:pt x="1943" y="1097"/>
                </a:lnTo>
                <a:lnTo>
                  <a:pt x="1943" y="1100"/>
                </a:lnTo>
                <a:lnTo>
                  <a:pt x="1941" y="1104"/>
                </a:lnTo>
                <a:lnTo>
                  <a:pt x="1941" y="1106"/>
                </a:lnTo>
                <a:lnTo>
                  <a:pt x="1937" y="1108"/>
                </a:lnTo>
                <a:lnTo>
                  <a:pt x="1935" y="1108"/>
                </a:lnTo>
                <a:lnTo>
                  <a:pt x="1933" y="1108"/>
                </a:lnTo>
                <a:lnTo>
                  <a:pt x="1931" y="1110"/>
                </a:lnTo>
                <a:lnTo>
                  <a:pt x="1929" y="1114"/>
                </a:lnTo>
                <a:lnTo>
                  <a:pt x="1929" y="1116"/>
                </a:lnTo>
                <a:lnTo>
                  <a:pt x="1929" y="1120"/>
                </a:lnTo>
                <a:lnTo>
                  <a:pt x="1931" y="1128"/>
                </a:lnTo>
                <a:lnTo>
                  <a:pt x="1931" y="1131"/>
                </a:lnTo>
                <a:lnTo>
                  <a:pt x="1929" y="1133"/>
                </a:lnTo>
                <a:lnTo>
                  <a:pt x="1927" y="1134"/>
                </a:lnTo>
                <a:lnTo>
                  <a:pt x="1924" y="1136"/>
                </a:lnTo>
                <a:lnTo>
                  <a:pt x="1920" y="1136"/>
                </a:lnTo>
                <a:lnTo>
                  <a:pt x="1916" y="1134"/>
                </a:lnTo>
                <a:lnTo>
                  <a:pt x="1914" y="1134"/>
                </a:lnTo>
                <a:lnTo>
                  <a:pt x="1911" y="1133"/>
                </a:lnTo>
                <a:lnTo>
                  <a:pt x="1907" y="1132"/>
                </a:lnTo>
                <a:lnTo>
                  <a:pt x="1905" y="1131"/>
                </a:lnTo>
                <a:lnTo>
                  <a:pt x="1901" y="1131"/>
                </a:lnTo>
                <a:lnTo>
                  <a:pt x="1898" y="1131"/>
                </a:lnTo>
                <a:lnTo>
                  <a:pt x="1897" y="1134"/>
                </a:lnTo>
                <a:lnTo>
                  <a:pt x="1898" y="1137"/>
                </a:lnTo>
                <a:lnTo>
                  <a:pt x="1899" y="1140"/>
                </a:lnTo>
                <a:lnTo>
                  <a:pt x="1901" y="1142"/>
                </a:lnTo>
                <a:lnTo>
                  <a:pt x="1899" y="1146"/>
                </a:lnTo>
                <a:lnTo>
                  <a:pt x="1899" y="1149"/>
                </a:lnTo>
                <a:lnTo>
                  <a:pt x="1895" y="1150"/>
                </a:lnTo>
                <a:lnTo>
                  <a:pt x="1893" y="1150"/>
                </a:lnTo>
                <a:lnTo>
                  <a:pt x="1889" y="1150"/>
                </a:lnTo>
                <a:lnTo>
                  <a:pt x="1886" y="1149"/>
                </a:lnTo>
                <a:lnTo>
                  <a:pt x="1886" y="1145"/>
                </a:lnTo>
                <a:lnTo>
                  <a:pt x="1886" y="1141"/>
                </a:lnTo>
                <a:lnTo>
                  <a:pt x="1884" y="1138"/>
                </a:lnTo>
                <a:lnTo>
                  <a:pt x="1881" y="1137"/>
                </a:lnTo>
                <a:lnTo>
                  <a:pt x="1877" y="1137"/>
                </a:lnTo>
                <a:lnTo>
                  <a:pt x="1873" y="1137"/>
                </a:lnTo>
                <a:lnTo>
                  <a:pt x="1869" y="1138"/>
                </a:lnTo>
                <a:lnTo>
                  <a:pt x="1867" y="1140"/>
                </a:lnTo>
                <a:lnTo>
                  <a:pt x="1865" y="1142"/>
                </a:lnTo>
                <a:lnTo>
                  <a:pt x="1864" y="1146"/>
                </a:lnTo>
                <a:lnTo>
                  <a:pt x="1864" y="1150"/>
                </a:lnTo>
                <a:lnTo>
                  <a:pt x="1865" y="1154"/>
                </a:lnTo>
                <a:lnTo>
                  <a:pt x="1867" y="1157"/>
                </a:lnTo>
                <a:lnTo>
                  <a:pt x="1868" y="1159"/>
                </a:lnTo>
                <a:lnTo>
                  <a:pt x="1869" y="1162"/>
                </a:lnTo>
                <a:lnTo>
                  <a:pt x="1868" y="1163"/>
                </a:lnTo>
                <a:lnTo>
                  <a:pt x="1868" y="1166"/>
                </a:lnTo>
                <a:lnTo>
                  <a:pt x="1863" y="1170"/>
                </a:lnTo>
                <a:lnTo>
                  <a:pt x="1861" y="1170"/>
                </a:lnTo>
                <a:lnTo>
                  <a:pt x="1860" y="1170"/>
                </a:lnTo>
                <a:lnTo>
                  <a:pt x="1857" y="1170"/>
                </a:lnTo>
                <a:lnTo>
                  <a:pt x="1856" y="1170"/>
                </a:lnTo>
                <a:lnTo>
                  <a:pt x="1855" y="1170"/>
                </a:lnTo>
                <a:lnTo>
                  <a:pt x="1855" y="1169"/>
                </a:lnTo>
                <a:lnTo>
                  <a:pt x="1852" y="1169"/>
                </a:lnTo>
                <a:lnTo>
                  <a:pt x="1851" y="1167"/>
                </a:lnTo>
                <a:lnTo>
                  <a:pt x="1850" y="1167"/>
                </a:lnTo>
                <a:lnTo>
                  <a:pt x="1848" y="1167"/>
                </a:lnTo>
                <a:lnTo>
                  <a:pt x="1847" y="1166"/>
                </a:lnTo>
                <a:lnTo>
                  <a:pt x="1844" y="1167"/>
                </a:lnTo>
                <a:lnTo>
                  <a:pt x="1843" y="1169"/>
                </a:lnTo>
                <a:lnTo>
                  <a:pt x="1844" y="1170"/>
                </a:lnTo>
                <a:lnTo>
                  <a:pt x="1846" y="1170"/>
                </a:lnTo>
                <a:lnTo>
                  <a:pt x="1847" y="1171"/>
                </a:lnTo>
                <a:lnTo>
                  <a:pt x="1848" y="1172"/>
                </a:lnTo>
                <a:lnTo>
                  <a:pt x="1848" y="1174"/>
                </a:lnTo>
                <a:lnTo>
                  <a:pt x="1850" y="1175"/>
                </a:lnTo>
                <a:lnTo>
                  <a:pt x="1851" y="1176"/>
                </a:lnTo>
                <a:lnTo>
                  <a:pt x="1852" y="1176"/>
                </a:lnTo>
                <a:lnTo>
                  <a:pt x="1852" y="1178"/>
                </a:lnTo>
                <a:lnTo>
                  <a:pt x="1852" y="1179"/>
                </a:lnTo>
                <a:lnTo>
                  <a:pt x="1851" y="1180"/>
                </a:lnTo>
                <a:lnTo>
                  <a:pt x="1850" y="1180"/>
                </a:lnTo>
                <a:lnTo>
                  <a:pt x="1848" y="1180"/>
                </a:lnTo>
                <a:lnTo>
                  <a:pt x="1847" y="1180"/>
                </a:lnTo>
                <a:lnTo>
                  <a:pt x="1846" y="1180"/>
                </a:lnTo>
                <a:lnTo>
                  <a:pt x="1844" y="1180"/>
                </a:lnTo>
                <a:lnTo>
                  <a:pt x="1842" y="1180"/>
                </a:lnTo>
                <a:lnTo>
                  <a:pt x="1842" y="1179"/>
                </a:lnTo>
                <a:lnTo>
                  <a:pt x="1842" y="1178"/>
                </a:lnTo>
                <a:lnTo>
                  <a:pt x="1842" y="1176"/>
                </a:lnTo>
                <a:lnTo>
                  <a:pt x="1842" y="1175"/>
                </a:lnTo>
                <a:lnTo>
                  <a:pt x="1840" y="1174"/>
                </a:lnTo>
                <a:lnTo>
                  <a:pt x="1839" y="1174"/>
                </a:lnTo>
                <a:lnTo>
                  <a:pt x="1838" y="1174"/>
                </a:lnTo>
                <a:lnTo>
                  <a:pt x="1837" y="1174"/>
                </a:lnTo>
                <a:lnTo>
                  <a:pt x="1835" y="1174"/>
                </a:lnTo>
                <a:lnTo>
                  <a:pt x="1834" y="1174"/>
                </a:lnTo>
                <a:lnTo>
                  <a:pt x="1833" y="1174"/>
                </a:lnTo>
                <a:lnTo>
                  <a:pt x="1831" y="1175"/>
                </a:lnTo>
                <a:lnTo>
                  <a:pt x="1830" y="1175"/>
                </a:lnTo>
                <a:lnTo>
                  <a:pt x="1830" y="1174"/>
                </a:lnTo>
                <a:lnTo>
                  <a:pt x="1829" y="1172"/>
                </a:lnTo>
                <a:lnTo>
                  <a:pt x="1827" y="1171"/>
                </a:lnTo>
                <a:lnTo>
                  <a:pt x="1826" y="1171"/>
                </a:lnTo>
                <a:lnTo>
                  <a:pt x="1825" y="1171"/>
                </a:lnTo>
                <a:lnTo>
                  <a:pt x="1823" y="1171"/>
                </a:lnTo>
                <a:lnTo>
                  <a:pt x="1823" y="1172"/>
                </a:lnTo>
                <a:lnTo>
                  <a:pt x="1822" y="1174"/>
                </a:lnTo>
                <a:lnTo>
                  <a:pt x="1821" y="1174"/>
                </a:lnTo>
                <a:lnTo>
                  <a:pt x="1821" y="1175"/>
                </a:lnTo>
                <a:lnTo>
                  <a:pt x="1819" y="1175"/>
                </a:lnTo>
                <a:lnTo>
                  <a:pt x="1818" y="1176"/>
                </a:lnTo>
                <a:lnTo>
                  <a:pt x="1817" y="1176"/>
                </a:lnTo>
                <a:lnTo>
                  <a:pt x="1817" y="1175"/>
                </a:lnTo>
                <a:lnTo>
                  <a:pt x="1817" y="1174"/>
                </a:lnTo>
                <a:lnTo>
                  <a:pt x="1817" y="1172"/>
                </a:lnTo>
                <a:lnTo>
                  <a:pt x="1816" y="1171"/>
                </a:lnTo>
                <a:lnTo>
                  <a:pt x="1816" y="1170"/>
                </a:lnTo>
                <a:lnTo>
                  <a:pt x="1816" y="1169"/>
                </a:lnTo>
                <a:lnTo>
                  <a:pt x="1816" y="1167"/>
                </a:lnTo>
                <a:lnTo>
                  <a:pt x="1816" y="1166"/>
                </a:lnTo>
                <a:lnTo>
                  <a:pt x="1814" y="1166"/>
                </a:lnTo>
                <a:lnTo>
                  <a:pt x="1813" y="1167"/>
                </a:lnTo>
                <a:lnTo>
                  <a:pt x="1812" y="1169"/>
                </a:lnTo>
                <a:lnTo>
                  <a:pt x="1812" y="1170"/>
                </a:lnTo>
                <a:lnTo>
                  <a:pt x="1812" y="1171"/>
                </a:lnTo>
                <a:lnTo>
                  <a:pt x="1812" y="1172"/>
                </a:lnTo>
                <a:lnTo>
                  <a:pt x="1810" y="1172"/>
                </a:lnTo>
                <a:lnTo>
                  <a:pt x="1809" y="1171"/>
                </a:lnTo>
                <a:lnTo>
                  <a:pt x="1808" y="1172"/>
                </a:lnTo>
                <a:lnTo>
                  <a:pt x="1808" y="1174"/>
                </a:lnTo>
                <a:lnTo>
                  <a:pt x="1808" y="1175"/>
                </a:lnTo>
                <a:lnTo>
                  <a:pt x="1808" y="1176"/>
                </a:lnTo>
                <a:lnTo>
                  <a:pt x="1806" y="1176"/>
                </a:lnTo>
                <a:lnTo>
                  <a:pt x="1806" y="1178"/>
                </a:lnTo>
                <a:lnTo>
                  <a:pt x="1805" y="1178"/>
                </a:lnTo>
                <a:lnTo>
                  <a:pt x="1805" y="1176"/>
                </a:lnTo>
                <a:lnTo>
                  <a:pt x="1804" y="1176"/>
                </a:lnTo>
                <a:lnTo>
                  <a:pt x="1802" y="1175"/>
                </a:lnTo>
                <a:lnTo>
                  <a:pt x="1801" y="1175"/>
                </a:lnTo>
                <a:lnTo>
                  <a:pt x="1801" y="1174"/>
                </a:lnTo>
                <a:lnTo>
                  <a:pt x="1800" y="1174"/>
                </a:lnTo>
                <a:lnTo>
                  <a:pt x="1799" y="1174"/>
                </a:lnTo>
                <a:lnTo>
                  <a:pt x="1799" y="1172"/>
                </a:lnTo>
                <a:lnTo>
                  <a:pt x="1797" y="1171"/>
                </a:lnTo>
                <a:lnTo>
                  <a:pt x="1797" y="1170"/>
                </a:lnTo>
                <a:lnTo>
                  <a:pt x="1799" y="1169"/>
                </a:lnTo>
                <a:lnTo>
                  <a:pt x="1797" y="1167"/>
                </a:lnTo>
                <a:lnTo>
                  <a:pt x="1796" y="1167"/>
                </a:lnTo>
                <a:lnTo>
                  <a:pt x="1795" y="1167"/>
                </a:lnTo>
                <a:lnTo>
                  <a:pt x="1795" y="1166"/>
                </a:lnTo>
                <a:lnTo>
                  <a:pt x="1793" y="1166"/>
                </a:lnTo>
                <a:lnTo>
                  <a:pt x="1793" y="1165"/>
                </a:lnTo>
                <a:lnTo>
                  <a:pt x="1792" y="1163"/>
                </a:lnTo>
                <a:lnTo>
                  <a:pt x="1789" y="1163"/>
                </a:lnTo>
                <a:lnTo>
                  <a:pt x="1788" y="1163"/>
                </a:lnTo>
                <a:lnTo>
                  <a:pt x="1788" y="1165"/>
                </a:lnTo>
                <a:lnTo>
                  <a:pt x="1787" y="1165"/>
                </a:lnTo>
                <a:lnTo>
                  <a:pt x="1785" y="1166"/>
                </a:lnTo>
                <a:lnTo>
                  <a:pt x="1785" y="1167"/>
                </a:lnTo>
                <a:lnTo>
                  <a:pt x="1784" y="1167"/>
                </a:lnTo>
                <a:lnTo>
                  <a:pt x="1783" y="1167"/>
                </a:lnTo>
                <a:lnTo>
                  <a:pt x="1782" y="1166"/>
                </a:lnTo>
                <a:lnTo>
                  <a:pt x="1782" y="1165"/>
                </a:lnTo>
                <a:lnTo>
                  <a:pt x="1782" y="1163"/>
                </a:lnTo>
                <a:lnTo>
                  <a:pt x="1782" y="1162"/>
                </a:lnTo>
                <a:lnTo>
                  <a:pt x="1780" y="1161"/>
                </a:lnTo>
                <a:lnTo>
                  <a:pt x="1779" y="1161"/>
                </a:lnTo>
                <a:lnTo>
                  <a:pt x="1778" y="1159"/>
                </a:lnTo>
                <a:lnTo>
                  <a:pt x="1776" y="1159"/>
                </a:lnTo>
                <a:lnTo>
                  <a:pt x="1775" y="1159"/>
                </a:lnTo>
                <a:lnTo>
                  <a:pt x="1774" y="1161"/>
                </a:lnTo>
                <a:lnTo>
                  <a:pt x="1772" y="1161"/>
                </a:lnTo>
                <a:lnTo>
                  <a:pt x="1772" y="1162"/>
                </a:lnTo>
                <a:lnTo>
                  <a:pt x="1771" y="1162"/>
                </a:lnTo>
                <a:lnTo>
                  <a:pt x="1770" y="1162"/>
                </a:lnTo>
                <a:lnTo>
                  <a:pt x="1768" y="1161"/>
                </a:lnTo>
                <a:lnTo>
                  <a:pt x="1767" y="1159"/>
                </a:lnTo>
                <a:lnTo>
                  <a:pt x="1766" y="1158"/>
                </a:lnTo>
                <a:lnTo>
                  <a:pt x="1765" y="1159"/>
                </a:lnTo>
                <a:lnTo>
                  <a:pt x="1763" y="1159"/>
                </a:lnTo>
                <a:lnTo>
                  <a:pt x="1763" y="1161"/>
                </a:lnTo>
                <a:lnTo>
                  <a:pt x="1762" y="1161"/>
                </a:lnTo>
                <a:lnTo>
                  <a:pt x="1761" y="1161"/>
                </a:lnTo>
                <a:lnTo>
                  <a:pt x="1761" y="1162"/>
                </a:lnTo>
                <a:lnTo>
                  <a:pt x="1759" y="1162"/>
                </a:lnTo>
                <a:lnTo>
                  <a:pt x="1759" y="1163"/>
                </a:lnTo>
                <a:lnTo>
                  <a:pt x="1758" y="1165"/>
                </a:lnTo>
                <a:lnTo>
                  <a:pt x="1757" y="1165"/>
                </a:lnTo>
                <a:lnTo>
                  <a:pt x="1755" y="1165"/>
                </a:lnTo>
                <a:lnTo>
                  <a:pt x="1754" y="1165"/>
                </a:lnTo>
                <a:lnTo>
                  <a:pt x="1753" y="1165"/>
                </a:lnTo>
                <a:lnTo>
                  <a:pt x="1753" y="1166"/>
                </a:lnTo>
                <a:lnTo>
                  <a:pt x="1751" y="1166"/>
                </a:lnTo>
                <a:lnTo>
                  <a:pt x="1751" y="1165"/>
                </a:lnTo>
                <a:lnTo>
                  <a:pt x="1750" y="1163"/>
                </a:lnTo>
                <a:lnTo>
                  <a:pt x="1750" y="1165"/>
                </a:lnTo>
                <a:lnTo>
                  <a:pt x="1750" y="1166"/>
                </a:lnTo>
                <a:lnTo>
                  <a:pt x="1750" y="1167"/>
                </a:lnTo>
                <a:lnTo>
                  <a:pt x="1749" y="1167"/>
                </a:lnTo>
                <a:lnTo>
                  <a:pt x="1747" y="1167"/>
                </a:lnTo>
                <a:lnTo>
                  <a:pt x="1747" y="1166"/>
                </a:lnTo>
                <a:lnTo>
                  <a:pt x="1746" y="1165"/>
                </a:lnTo>
                <a:lnTo>
                  <a:pt x="1746" y="1163"/>
                </a:lnTo>
                <a:lnTo>
                  <a:pt x="1746" y="1162"/>
                </a:lnTo>
                <a:lnTo>
                  <a:pt x="1746" y="1161"/>
                </a:lnTo>
                <a:lnTo>
                  <a:pt x="1746" y="1159"/>
                </a:lnTo>
                <a:lnTo>
                  <a:pt x="1746" y="1158"/>
                </a:lnTo>
                <a:lnTo>
                  <a:pt x="1746" y="1157"/>
                </a:lnTo>
                <a:lnTo>
                  <a:pt x="1746" y="1155"/>
                </a:lnTo>
                <a:lnTo>
                  <a:pt x="1746" y="1154"/>
                </a:lnTo>
                <a:lnTo>
                  <a:pt x="1745" y="1153"/>
                </a:lnTo>
                <a:lnTo>
                  <a:pt x="1745" y="1154"/>
                </a:lnTo>
                <a:lnTo>
                  <a:pt x="1744" y="1154"/>
                </a:lnTo>
                <a:lnTo>
                  <a:pt x="1742" y="1153"/>
                </a:lnTo>
                <a:lnTo>
                  <a:pt x="1741" y="1153"/>
                </a:lnTo>
                <a:lnTo>
                  <a:pt x="1740" y="1153"/>
                </a:lnTo>
                <a:lnTo>
                  <a:pt x="1740" y="1151"/>
                </a:lnTo>
                <a:lnTo>
                  <a:pt x="1741" y="1150"/>
                </a:lnTo>
                <a:lnTo>
                  <a:pt x="1742" y="1150"/>
                </a:lnTo>
                <a:lnTo>
                  <a:pt x="1742" y="1149"/>
                </a:lnTo>
                <a:lnTo>
                  <a:pt x="1741" y="1149"/>
                </a:lnTo>
                <a:lnTo>
                  <a:pt x="1741" y="1148"/>
                </a:lnTo>
                <a:lnTo>
                  <a:pt x="1740" y="1148"/>
                </a:lnTo>
                <a:lnTo>
                  <a:pt x="1738" y="1148"/>
                </a:lnTo>
                <a:lnTo>
                  <a:pt x="1738" y="1149"/>
                </a:lnTo>
                <a:lnTo>
                  <a:pt x="1737" y="1150"/>
                </a:lnTo>
                <a:lnTo>
                  <a:pt x="1737" y="1151"/>
                </a:lnTo>
                <a:lnTo>
                  <a:pt x="1737" y="1153"/>
                </a:lnTo>
                <a:lnTo>
                  <a:pt x="1737" y="1154"/>
                </a:lnTo>
                <a:lnTo>
                  <a:pt x="1737" y="1155"/>
                </a:lnTo>
                <a:lnTo>
                  <a:pt x="1737" y="1157"/>
                </a:lnTo>
                <a:lnTo>
                  <a:pt x="1737" y="1158"/>
                </a:lnTo>
                <a:lnTo>
                  <a:pt x="1738" y="1158"/>
                </a:lnTo>
                <a:lnTo>
                  <a:pt x="1738" y="1159"/>
                </a:lnTo>
                <a:lnTo>
                  <a:pt x="1738" y="1161"/>
                </a:lnTo>
                <a:lnTo>
                  <a:pt x="1740" y="1162"/>
                </a:lnTo>
                <a:lnTo>
                  <a:pt x="1740" y="1163"/>
                </a:lnTo>
                <a:lnTo>
                  <a:pt x="1741" y="1165"/>
                </a:lnTo>
                <a:lnTo>
                  <a:pt x="1741" y="1166"/>
                </a:lnTo>
                <a:lnTo>
                  <a:pt x="1742" y="1167"/>
                </a:lnTo>
                <a:lnTo>
                  <a:pt x="1742" y="1169"/>
                </a:lnTo>
                <a:lnTo>
                  <a:pt x="1744" y="1170"/>
                </a:lnTo>
                <a:lnTo>
                  <a:pt x="1744" y="1171"/>
                </a:lnTo>
                <a:lnTo>
                  <a:pt x="1745" y="1172"/>
                </a:lnTo>
                <a:lnTo>
                  <a:pt x="1746" y="1175"/>
                </a:lnTo>
                <a:lnTo>
                  <a:pt x="1746" y="1176"/>
                </a:lnTo>
                <a:lnTo>
                  <a:pt x="1747" y="1178"/>
                </a:lnTo>
                <a:lnTo>
                  <a:pt x="1747" y="1179"/>
                </a:lnTo>
                <a:lnTo>
                  <a:pt x="1747" y="1180"/>
                </a:lnTo>
                <a:lnTo>
                  <a:pt x="1747" y="1182"/>
                </a:lnTo>
                <a:lnTo>
                  <a:pt x="1747" y="1183"/>
                </a:lnTo>
                <a:lnTo>
                  <a:pt x="1746" y="1184"/>
                </a:lnTo>
                <a:lnTo>
                  <a:pt x="1746" y="1186"/>
                </a:lnTo>
                <a:lnTo>
                  <a:pt x="1746" y="1187"/>
                </a:lnTo>
                <a:lnTo>
                  <a:pt x="1745" y="1187"/>
                </a:lnTo>
                <a:lnTo>
                  <a:pt x="1745" y="1188"/>
                </a:lnTo>
                <a:lnTo>
                  <a:pt x="1744" y="1188"/>
                </a:lnTo>
                <a:lnTo>
                  <a:pt x="1742" y="1188"/>
                </a:lnTo>
                <a:lnTo>
                  <a:pt x="1741" y="1189"/>
                </a:lnTo>
                <a:lnTo>
                  <a:pt x="1740" y="1189"/>
                </a:lnTo>
                <a:lnTo>
                  <a:pt x="1740" y="1191"/>
                </a:lnTo>
                <a:lnTo>
                  <a:pt x="1738" y="1191"/>
                </a:lnTo>
                <a:lnTo>
                  <a:pt x="1738" y="1192"/>
                </a:lnTo>
                <a:lnTo>
                  <a:pt x="1737" y="1192"/>
                </a:lnTo>
                <a:lnTo>
                  <a:pt x="1737" y="1193"/>
                </a:lnTo>
                <a:lnTo>
                  <a:pt x="1736" y="1195"/>
                </a:lnTo>
                <a:lnTo>
                  <a:pt x="1734" y="1196"/>
                </a:lnTo>
                <a:lnTo>
                  <a:pt x="1734" y="1197"/>
                </a:lnTo>
                <a:lnTo>
                  <a:pt x="1733" y="1197"/>
                </a:lnTo>
                <a:lnTo>
                  <a:pt x="1733" y="1199"/>
                </a:lnTo>
                <a:lnTo>
                  <a:pt x="1732" y="1199"/>
                </a:lnTo>
                <a:lnTo>
                  <a:pt x="1730" y="1200"/>
                </a:lnTo>
                <a:lnTo>
                  <a:pt x="1729" y="1201"/>
                </a:lnTo>
                <a:lnTo>
                  <a:pt x="1728" y="1203"/>
                </a:lnTo>
                <a:lnTo>
                  <a:pt x="1727" y="1204"/>
                </a:lnTo>
                <a:lnTo>
                  <a:pt x="1727" y="1205"/>
                </a:lnTo>
                <a:lnTo>
                  <a:pt x="1725" y="1206"/>
                </a:lnTo>
                <a:lnTo>
                  <a:pt x="1724" y="1208"/>
                </a:lnTo>
                <a:lnTo>
                  <a:pt x="1723" y="1209"/>
                </a:lnTo>
                <a:lnTo>
                  <a:pt x="1721" y="1210"/>
                </a:lnTo>
                <a:lnTo>
                  <a:pt x="1721" y="1212"/>
                </a:lnTo>
                <a:lnTo>
                  <a:pt x="1721" y="1213"/>
                </a:lnTo>
                <a:lnTo>
                  <a:pt x="1720" y="1216"/>
                </a:lnTo>
                <a:lnTo>
                  <a:pt x="1720" y="1217"/>
                </a:lnTo>
                <a:lnTo>
                  <a:pt x="1720" y="1218"/>
                </a:lnTo>
                <a:lnTo>
                  <a:pt x="1720" y="1220"/>
                </a:lnTo>
                <a:lnTo>
                  <a:pt x="1720" y="1221"/>
                </a:lnTo>
                <a:lnTo>
                  <a:pt x="1721" y="1221"/>
                </a:lnTo>
                <a:lnTo>
                  <a:pt x="1721" y="1222"/>
                </a:lnTo>
                <a:lnTo>
                  <a:pt x="1721" y="1223"/>
                </a:lnTo>
                <a:lnTo>
                  <a:pt x="1721" y="1225"/>
                </a:lnTo>
                <a:lnTo>
                  <a:pt x="1721" y="1226"/>
                </a:lnTo>
                <a:lnTo>
                  <a:pt x="1723" y="1227"/>
                </a:lnTo>
                <a:lnTo>
                  <a:pt x="1724" y="1229"/>
                </a:lnTo>
                <a:lnTo>
                  <a:pt x="1724" y="1230"/>
                </a:lnTo>
                <a:lnTo>
                  <a:pt x="1725" y="1231"/>
                </a:lnTo>
                <a:lnTo>
                  <a:pt x="1727" y="1231"/>
                </a:lnTo>
                <a:lnTo>
                  <a:pt x="1728" y="1233"/>
                </a:lnTo>
                <a:lnTo>
                  <a:pt x="1728" y="1234"/>
                </a:lnTo>
                <a:lnTo>
                  <a:pt x="1729" y="1234"/>
                </a:lnTo>
                <a:lnTo>
                  <a:pt x="1729" y="1235"/>
                </a:lnTo>
                <a:lnTo>
                  <a:pt x="1730" y="1237"/>
                </a:lnTo>
                <a:lnTo>
                  <a:pt x="1732" y="1237"/>
                </a:lnTo>
                <a:lnTo>
                  <a:pt x="1733" y="1238"/>
                </a:lnTo>
                <a:lnTo>
                  <a:pt x="1734" y="1238"/>
                </a:lnTo>
                <a:lnTo>
                  <a:pt x="1736" y="1238"/>
                </a:lnTo>
                <a:lnTo>
                  <a:pt x="1736" y="1239"/>
                </a:lnTo>
                <a:lnTo>
                  <a:pt x="1737" y="1239"/>
                </a:lnTo>
                <a:lnTo>
                  <a:pt x="1738" y="1239"/>
                </a:lnTo>
                <a:lnTo>
                  <a:pt x="1740" y="1239"/>
                </a:lnTo>
                <a:lnTo>
                  <a:pt x="1740" y="1240"/>
                </a:lnTo>
                <a:lnTo>
                  <a:pt x="1741" y="1240"/>
                </a:lnTo>
                <a:lnTo>
                  <a:pt x="1741" y="1242"/>
                </a:lnTo>
                <a:lnTo>
                  <a:pt x="1741" y="1243"/>
                </a:lnTo>
                <a:lnTo>
                  <a:pt x="1742" y="1246"/>
                </a:lnTo>
                <a:lnTo>
                  <a:pt x="1742" y="1247"/>
                </a:lnTo>
                <a:lnTo>
                  <a:pt x="1742" y="1248"/>
                </a:lnTo>
                <a:lnTo>
                  <a:pt x="1742" y="1250"/>
                </a:lnTo>
                <a:lnTo>
                  <a:pt x="1742" y="1251"/>
                </a:lnTo>
                <a:lnTo>
                  <a:pt x="1742" y="1252"/>
                </a:lnTo>
                <a:lnTo>
                  <a:pt x="1740" y="1254"/>
                </a:lnTo>
                <a:lnTo>
                  <a:pt x="1738" y="1254"/>
                </a:lnTo>
                <a:lnTo>
                  <a:pt x="1737" y="1254"/>
                </a:lnTo>
                <a:lnTo>
                  <a:pt x="1736" y="1255"/>
                </a:lnTo>
                <a:lnTo>
                  <a:pt x="1734" y="1255"/>
                </a:lnTo>
                <a:lnTo>
                  <a:pt x="1733" y="1256"/>
                </a:lnTo>
                <a:lnTo>
                  <a:pt x="1732" y="1256"/>
                </a:lnTo>
                <a:lnTo>
                  <a:pt x="1730" y="1256"/>
                </a:lnTo>
                <a:lnTo>
                  <a:pt x="1728" y="1258"/>
                </a:lnTo>
                <a:lnTo>
                  <a:pt x="1727" y="1258"/>
                </a:lnTo>
                <a:lnTo>
                  <a:pt x="1725" y="1256"/>
                </a:lnTo>
                <a:lnTo>
                  <a:pt x="1724" y="1255"/>
                </a:lnTo>
                <a:lnTo>
                  <a:pt x="1723" y="1254"/>
                </a:lnTo>
                <a:lnTo>
                  <a:pt x="1723" y="1252"/>
                </a:lnTo>
                <a:lnTo>
                  <a:pt x="1721" y="1252"/>
                </a:lnTo>
                <a:lnTo>
                  <a:pt x="1720" y="1251"/>
                </a:lnTo>
                <a:lnTo>
                  <a:pt x="1719" y="1250"/>
                </a:lnTo>
                <a:lnTo>
                  <a:pt x="1717" y="1248"/>
                </a:lnTo>
                <a:lnTo>
                  <a:pt x="1716" y="1247"/>
                </a:lnTo>
                <a:lnTo>
                  <a:pt x="1715" y="1247"/>
                </a:lnTo>
                <a:lnTo>
                  <a:pt x="1713" y="1248"/>
                </a:lnTo>
                <a:lnTo>
                  <a:pt x="1712" y="1248"/>
                </a:lnTo>
                <a:lnTo>
                  <a:pt x="1712" y="1250"/>
                </a:lnTo>
                <a:lnTo>
                  <a:pt x="1711" y="1250"/>
                </a:lnTo>
                <a:lnTo>
                  <a:pt x="1710" y="1251"/>
                </a:lnTo>
                <a:lnTo>
                  <a:pt x="1708" y="1251"/>
                </a:lnTo>
                <a:lnTo>
                  <a:pt x="1707" y="1251"/>
                </a:lnTo>
                <a:lnTo>
                  <a:pt x="1706" y="1252"/>
                </a:lnTo>
                <a:lnTo>
                  <a:pt x="1704" y="1252"/>
                </a:lnTo>
                <a:lnTo>
                  <a:pt x="1704" y="1254"/>
                </a:lnTo>
                <a:lnTo>
                  <a:pt x="1704" y="1255"/>
                </a:lnTo>
                <a:lnTo>
                  <a:pt x="1703" y="1255"/>
                </a:lnTo>
                <a:lnTo>
                  <a:pt x="1703" y="1256"/>
                </a:lnTo>
                <a:lnTo>
                  <a:pt x="1703" y="1258"/>
                </a:lnTo>
                <a:lnTo>
                  <a:pt x="1702" y="1259"/>
                </a:lnTo>
                <a:lnTo>
                  <a:pt x="1702" y="1260"/>
                </a:lnTo>
                <a:lnTo>
                  <a:pt x="1700" y="1261"/>
                </a:lnTo>
                <a:lnTo>
                  <a:pt x="1700" y="1263"/>
                </a:lnTo>
                <a:lnTo>
                  <a:pt x="1700" y="1264"/>
                </a:lnTo>
                <a:lnTo>
                  <a:pt x="1699" y="1265"/>
                </a:lnTo>
                <a:lnTo>
                  <a:pt x="1699" y="1267"/>
                </a:lnTo>
                <a:lnTo>
                  <a:pt x="1698" y="1268"/>
                </a:lnTo>
                <a:lnTo>
                  <a:pt x="1698" y="1269"/>
                </a:lnTo>
                <a:lnTo>
                  <a:pt x="1696" y="1271"/>
                </a:lnTo>
                <a:lnTo>
                  <a:pt x="1696" y="1272"/>
                </a:lnTo>
                <a:lnTo>
                  <a:pt x="1696" y="1273"/>
                </a:lnTo>
                <a:lnTo>
                  <a:pt x="1696" y="1275"/>
                </a:lnTo>
                <a:lnTo>
                  <a:pt x="1696" y="1276"/>
                </a:lnTo>
                <a:lnTo>
                  <a:pt x="1695" y="1276"/>
                </a:lnTo>
                <a:lnTo>
                  <a:pt x="1695" y="1277"/>
                </a:lnTo>
                <a:lnTo>
                  <a:pt x="1695" y="1278"/>
                </a:lnTo>
                <a:lnTo>
                  <a:pt x="1695" y="1280"/>
                </a:lnTo>
                <a:lnTo>
                  <a:pt x="1694" y="1282"/>
                </a:lnTo>
                <a:lnTo>
                  <a:pt x="1693" y="1282"/>
                </a:lnTo>
                <a:lnTo>
                  <a:pt x="1693" y="1284"/>
                </a:lnTo>
                <a:lnTo>
                  <a:pt x="1691" y="1285"/>
                </a:lnTo>
                <a:lnTo>
                  <a:pt x="1691" y="1286"/>
                </a:lnTo>
                <a:lnTo>
                  <a:pt x="1690" y="1288"/>
                </a:lnTo>
                <a:lnTo>
                  <a:pt x="1690" y="1289"/>
                </a:lnTo>
                <a:lnTo>
                  <a:pt x="1689" y="1290"/>
                </a:lnTo>
                <a:lnTo>
                  <a:pt x="1689" y="1292"/>
                </a:lnTo>
                <a:lnTo>
                  <a:pt x="1689" y="1293"/>
                </a:lnTo>
                <a:lnTo>
                  <a:pt x="1686" y="1293"/>
                </a:lnTo>
                <a:lnTo>
                  <a:pt x="1685" y="1293"/>
                </a:lnTo>
                <a:lnTo>
                  <a:pt x="1683" y="1293"/>
                </a:lnTo>
                <a:lnTo>
                  <a:pt x="1687" y="1297"/>
                </a:lnTo>
                <a:lnTo>
                  <a:pt x="1687" y="1299"/>
                </a:lnTo>
                <a:lnTo>
                  <a:pt x="1687" y="1302"/>
                </a:lnTo>
                <a:lnTo>
                  <a:pt x="1687" y="1303"/>
                </a:lnTo>
                <a:lnTo>
                  <a:pt x="1689" y="1305"/>
                </a:lnTo>
                <a:lnTo>
                  <a:pt x="1690" y="1306"/>
                </a:lnTo>
                <a:lnTo>
                  <a:pt x="1691" y="1307"/>
                </a:lnTo>
                <a:lnTo>
                  <a:pt x="1691" y="1309"/>
                </a:lnTo>
                <a:lnTo>
                  <a:pt x="1694" y="1309"/>
                </a:lnTo>
                <a:lnTo>
                  <a:pt x="1695" y="1309"/>
                </a:lnTo>
                <a:lnTo>
                  <a:pt x="1696" y="1310"/>
                </a:lnTo>
                <a:lnTo>
                  <a:pt x="1699" y="1311"/>
                </a:lnTo>
                <a:lnTo>
                  <a:pt x="1706" y="1314"/>
                </a:lnTo>
                <a:lnTo>
                  <a:pt x="1707" y="1315"/>
                </a:lnTo>
                <a:lnTo>
                  <a:pt x="1704" y="1322"/>
                </a:lnTo>
                <a:lnTo>
                  <a:pt x="1699" y="1324"/>
                </a:lnTo>
                <a:lnTo>
                  <a:pt x="1694" y="1327"/>
                </a:lnTo>
                <a:lnTo>
                  <a:pt x="1691" y="1332"/>
                </a:lnTo>
                <a:lnTo>
                  <a:pt x="1689" y="1336"/>
                </a:lnTo>
                <a:lnTo>
                  <a:pt x="1690" y="1340"/>
                </a:lnTo>
                <a:lnTo>
                  <a:pt x="1690" y="1343"/>
                </a:lnTo>
                <a:lnTo>
                  <a:pt x="1691" y="1350"/>
                </a:lnTo>
                <a:lnTo>
                  <a:pt x="1693" y="1357"/>
                </a:lnTo>
                <a:lnTo>
                  <a:pt x="1693" y="1365"/>
                </a:lnTo>
                <a:lnTo>
                  <a:pt x="1693" y="1369"/>
                </a:lnTo>
                <a:lnTo>
                  <a:pt x="1695" y="1370"/>
                </a:lnTo>
                <a:lnTo>
                  <a:pt x="1698" y="1373"/>
                </a:lnTo>
                <a:lnTo>
                  <a:pt x="1699" y="1374"/>
                </a:lnTo>
                <a:lnTo>
                  <a:pt x="1703" y="1375"/>
                </a:lnTo>
                <a:lnTo>
                  <a:pt x="1707" y="1377"/>
                </a:lnTo>
                <a:lnTo>
                  <a:pt x="1710" y="1377"/>
                </a:lnTo>
                <a:lnTo>
                  <a:pt x="1715" y="1378"/>
                </a:lnTo>
                <a:lnTo>
                  <a:pt x="1721" y="1377"/>
                </a:lnTo>
                <a:lnTo>
                  <a:pt x="1725" y="1378"/>
                </a:lnTo>
                <a:lnTo>
                  <a:pt x="1730" y="1375"/>
                </a:lnTo>
                <a:lnTo>
                  <a:pt x="1736" y="1374"/>
                </a:lnTo>
                <a:lnTo>
                  <a:pt x="1741" y="1370"/>
                </a:lnTo>
                <a:lnTo>
                  <a:pt x="1745" y="1369"/>
                </a:lnTo>
                <a:lnTo>
                  <a:pt x="1751" y="1366"/>
                </a:lnTo>
                <a:lnTo>
                  <a:pt x="1757" y="1365"/>
                </a:lnTo>
                <a:lnTo>
                  <a:pt x="1761" y="1364"/>
                </a:lnTo>
                <a:lnTo>
                  <a:pt x="1766" y="1364"/>
                </a:lnTo>
                <a:lnTo>
                  <a:pt x="1770" y="1365"/>
                </a:lnTo>
                <a:lnTo>
                  <a:pt x="1774" y="1366"/>
                </a:lnTo>
                <a:lnTo>
                  <a:pt x="1776" y="1367"/>
                </a:lnTo>
                <a:lnTo>
                  <a:pt x="1779" y="1370"/>
                </a:lnTo>
                <a:lnTo>
                  <a:pt x="1782" y="1374"/>
                </a:lnTo>
                <a:lnTo>
                  <a:pt x="1783" y="1377"/>
                </a:lnTo>
                <a:lnTo>
                  <a:pt x="1784" y="1382"/>
                </a:lnTo>
                <a:lnTo>
                  <a:pt x="1784" y="1384"/>
                </a:lnTo>
                <a:lnTo>
                  <a:pt x="1783" y="1388"/>
                </a:lnTo>
                <a:lnTo>
                  <a:pt x="1783" y="1392"/>
                </a:lnTo>
                <a:lnTo>
                  <a:pt x="1783" y="1396"/>
                </a:lnTo>
                <a:lnTo>
                  <a:pt x="1780" y="1399"/>
                </a:lnTo>
                <a:lnTo>
                  <a:pt x="1778" y="1400"/>
                </a:lnTo>
                <a:lnTo>
                  <a:pt x="1775" y="1403"/>
                </a:lnTo>
                <a:lnTo>
                  <a:pt x="1772" y="1404"/>
                </a:lnTo>
                <a:lnTo>
                  <a:pt x="1768" y="1405"/>
                </a:lnTo>
                <a:lnTo>
                  <a:pt x="1766" y="1407"/>
                </a:lnTo>
                <a:lnTo>
                  <a:pt x="1763" y="1409"/>
                </a:lnTo>
                <a:lnTo>
                  <a:pt x="1762" y="1409"/>
                </a:lnTo>
                <a:lnTo>
                  <a:pt x="1762" y="1408"/>
                </a:lnTo>
                <a:lnTo>
                  <a:pt x="1759" y="1409"/>
                </a:lnTo>
                <a:lnTo>
                  <a:pt x="1758" y="1411"/>
                </a:lnTo>
                <a:lnTo>
                  <a:pt x="1758" y="1413"/>
                </a:lnTo>
                <a:lnTo>
                  <a:pt x="1759" y="1415"/>
                </a:lnTo>
                <a:lnTo>
                  <a:pt x="1759" y="1416"/>
                </a:lnTo>
                <a:lnTo>
                  <a:pt x="1754" y="1428"/>
                </a:lnTo>
                <a:lnTo>
                  <a:pt x="1755" y="1434"/>
                </a:lnTo>
                <a:lnTo>
                  <a:pt x="1754" y="1438"/>
                </a:lnTo>
                <a:lnTo>
                  <a:pt x="1749" y="1458"/>
                </a:lnTo>
                <a:lnTo>
                  <a:pt x="1747" y="1459"/>
                </a:lnTo>
                <a:lnTo>
                  <a:pt x="1745" y="1460"/>
                </a:lnTo>
                <a:lnTo>
                  <a:pt x="1741" y="1460"/>
                </a:lnTo>
                <a:lnTo>
                  <a:pt x="1740" y="1460"/>
                </a:lnTo>
                <a:lnTo>
                  <a:pt x="1736" y="1460"/>
                </a:lnTo>
                <a:lnTo>
                  <a:pt x="1727" y="1463"/>
                </a:lnTo>
                <a:lnTo>
                  <a:pt x="1720" y="1467"/>
                </a:lnTo>
                <a:lnTo>
                  <a:pt x="1712" y="1471"/>
                </a:lnTo>
                <a:lnTo>
                  <a:pt x="1708" y="1476"/>
                </a:lnTo>
                <a:lnTo>
                  <a:pt x="1707" y="1477"/>
                </a:lnTo>
                <a:lnTo>
                  <a:pt x="1706" y="1477"/>
                </a:lnTo>
                <a:lnTo>
                  <a:pt x="1706" y="1479"/>
                </a:lnTo>
                <a:lnTo>
                  <a:pt x="1706" y="1480"/>
                </a:lnTo>
                <a:lnTo>
                  <a:pt x="1699" y="1483"/>
                </a:lnTo>
                <a:lnTo>
                  <a:pt x="1695" y="1483"/>
                </a:lnTo>
                <a:lnTo>
                  <a:pt x="1694" y="1484"/>
                </a:lnTo>
                <a:lnTo>
                  <a:pt x="1693" y="1484"/>
                </a:lnTo>
                <a:lnTo>
                  <a:pt x="1690" y="1484"/>
                </a:lnTo>
                <a:lnTo>
                  <a:pt x="1687" y="1484"/>
                </a:lnTo>
                <a:lnTo>
                  <a:pt x="1683" y="1483"/>
                </a:lnTo>
                <a:lnTo>
                  <a:pt x="1683" y="1481"/>
                </a:lnTo>
                <a:lnTo>
                  <a:pt x="1682" y="1481"/>
                </a:lnTo>
                <a:lnTo>
                  <a:pt x="1681" y="1481"/>
                </a:lnTo>
                <a:lnTo>
                  <a:pt x="1681" y="1480"/>
                </a:lnTo>
                <a:lnTo>
                  <a:pt x="1679" y="1480"/>
                </a:lnTo>
                <a:lnTo>
                  <a:pt x="1678" y="1479"/>
                </a:lnTo>
                <a:lnTo>
                  <a:pt x="1677" y="1477"/>
                </a:lnTo>
                <a:lnTo>
                  <a:pt x="1674" y="1476"/>
                </a:lnTo>
                <a:lnTo>
                  <a:pt x="1673" y="1474"/>
                </a:lnTo>
                <a:lnTo>
                  <a:pt x="1672" y="1472"/>
                </a:lnTo>
                <a:lnTo>
                  <a:pt x="1670" y="1472"/>
                </a:lnTo>
                <a:lnTo>
                  <a:pt x="1669" y="1471"/>
                </a:lnTo>
                <a:lnTo>
                  <a:pt x="1665" y="1468"/>
                </a:lnTo>
                <a:lnTo>
                  <a:pt x="1661" y="1464"/>
                </a:lnTo>
                <a:lnTo>
                  <a:pt x="1658" y="1460"/>
                </a:lnTo>
                <a:lnTo>
                  <a:pt x="1657" y="1459"/>
                </a:lnTo>
                <a:lnTo>
                  <a:pt x="1655" y="1456"/>
                </a:lnTo>
                <a:lnTo>
                  <a:pt x="1655" y="1454"/>
                </a:lnTo>
                <a:lnTo>
                  <a:pt x="1653" y="1453"/>
                </a:lnTo>
                <a:lnTo>
                  <a:pt x="1653" y="1451"/>
                </a:lnTo>
                <a:lnTo>
                  <a:pt x="1653" y="1449"/>
                </a:lnTo>
                <a:lnTo>
                  <a:pt x="1653" y="1447"/>
                </a:lnTo>
                <a:lnTo>
                  <a:pt x="1653" y="1445"/>
                </a:lnTo>
                <a:lnTo>
                  <a:pt x="1653" y="1443"/>
                </a:lnTo>
                <a:lnTo>
                  <a:pt x="1652" y="1443"/>
                </a:lnTo>
                <a:lnTo>
                  <a:pt x="1651" y="1442"/>
                </a:lnTo>
                <a:lnTo>
                  <a:pt x="1645" y="1438"/>
                </a:lnTo>
                <a:lnTo>
                  <a:pt x="1644" y="1437"/>
                </a:lnTo>
                <a:lnTo>
                  <a:pt x="1644" y="1436"/>
                </a:lnTo>
                <a:lnTo>
                  <a:pt x="1643" y="1436"/>
                </a:lnTo>
                <a:lnTo>
                  <a:pt x="1641" y="1433"/>
                </a:lnTo>
                <a:lnTo>
                  <a:pt x="1641" y="1432"/>
                </a:lnTo>
                <a:lnTo>
                  <a:pt x="1641" y="1430"/>
                </a:lnTo>
                <a:lnTo>
                  <a:pt x="1641" y="1429"/>
                </a:lnTo>
                <a:lnTo>
                  <a:pt x="1640" y="1426"/>
                </a:lnTo>
                <a:lnTo>
                  <a:pt x="1640" y="1422"/>
                </a:lnTo>
                <a:lnTo>
                  <a:pt x="1639" y="1422"/>
                </a:lnTo>
                <a:lnTo>
                  <a:pt x="1638" y="1419"/>
                </a:lnTo>
                <a:lnTo>
                  <a:pt x="1636" y="1416"/>
                </a:lnTo>
                <a:lnTo>
                  <a:pt x="1632" y="1413"/>
                </a:lnTo>
                <a:lnTo>
                  <a:pt x="1630" y="1413"/>
                </a:lnTo>
                <a:lnTo>
                  <a:pt x="1628" y="1412"/>
                </a:lnTo>
                <a:lnTo>
                  <a:pt x="1627" y="1413"/>
                </a:lnTo>
                <a:lnTo>
                  <a:pt x="1627" y="1412"/>
                </a:lnTo>
                <a:lnTo>
                  <a:pt x="1626" y="1411"/>
                </a:lnTo>
                <a:lnTo>
                  <a:pt x="1624" y="1411"/>
                </a:lnTo>
                <a:lnTo>
                  <a:pt x="1623" y="1411"/>
                </a:lnTo>
                <a:lnTo>
                  <a:pt x="1621" y="1411"/>
                </a:lnTo>
                <a:lnTo>
                  <a:pt x="1619" y="1411"/>
                </a:lnTo>
                <a:lnTo>
                  <a:pt x="1618" y="1409"/>
                </a:lnTo>
                <a:lnTo>
                  <a:pt x="1617" y="1408"/>
                </a:lnTo>
                <a:lnTo>
                  <a:pt x="1615" y="1407"/>
                </a:lnTo>
                <a:lnTo>
                  <a:pt x="1614" y="1404"/>
                </a:lnTo>
                <a:lnTo>
                  <a:pt x="1614" y="1403"/>
                </a:lnTo>
                <a:lnTo>
                  <a:pt x="1614" y="1402"/>
                </a:lnTo>
                <a:lnTo>
                  <a:pt x="1615" y="1402"/>
                </a:lnTo>
                <a:lnTo>
                  <a:pt x="1614" y="1399"/>
                </a:lnTo>
                <a:lnTo>
                  <a:pt x="1613" y="1398"/>
                </a:lnTo>
                <a:lnTo>
                  <a:pt x="1611" y="1396"/>
                </a:lnTo>
                <a:lnTo>
                  <a:pt x="1610" y="1396"/>
                </a:lnTo>
                <a:lnTo>
                  <a:pt x="1610" y="1398"/>
                </a:lnTo>
                <a:lnTo>
                  <a:pt x="1609" y="1398"/>
                </a:lnTo>
                <a:lnTo>
                  <a:pt x="1606" y="1396"/>
                </a:lnTo>
                <a:lnTo>
                  <a:pt x="1605" y="1396"/>
                </a:lnTo>
                <a:lnTo>
                  <a:pt x="1603" y="1398"/>
                </a:lnTo>
                <a:lnTo>
                  <a:pt x="1602" y="1398"/>
                </a:lnTo>
                <a:lnTo>
                  <a:pt x="1601" y="1398"/>
                </a:lnTo>
                <a:lnTo>
                  <a:pt x="1600" y="1399"/>
                </a:lnTo>
                <a:lnTo>
                  <a:pt x="1600" y="1400"/>
                </a:lnTo>
                <a:lnTo>
                  <a:pt x="1600" y="1402"/>
                </a:lnTo>
                <a:lnTo>
                  <a:pt x="1600" y="1403"/>
                </a:lnTo>
                <a:lnTo>
                  <a:pt x="1600" y="1404"/>
                </a:lnTo>
                <a:lnTo>
                  <a:pt x="1598" y="1404"/>
                </a:lnTo>
                <a:lnTo>
                  <a:pt x="1596" y="1404"/>
                </a:lnTo>
                <a:lnTo>
                  <a:pt x="1594" y="1404"/>
                </a:lnTo>
                <a:lnTo>
                  <a:pt x="1593" y="1404"/>
                </a:lnTo>
                <a:lnTo>
                  <a:pt x="1593" y="1405"/>
                </a:lnTo>
                <a:lnTo>
                  <a:pt x="1592" y="1405"/>
                </a:lnTo>
                <a:lnTo>
                  <a:pt x="1590" y="1405"/>
                </a:lnTo>
                <a:lnTo>
                  <a:pt x="1589" y="1405"/>
                </a:lnTo>
                <a:lnTo>
                  <a:pt x="1589" y="1407"/>
                </a:lnTo>
                <a:lnTo>
                  <a:pt x="1588" y="1407"/>
                </a:lnTo>
                <a:lnTo>
                  <a:pt x="1588" y="1408"/>
                </a:lnTo>
                <a:lnTo>
                  <a:pt x="1586" y="1408"/>
                </a:lnTo>
                <a:lnTo>
                  <a:pt x="1585" y="1408"/>
                </a:lnTo>
                <a:lnTo>
                  <a:pt x="1584" y="1408"/>
                </a:lnTo>
                <a:lnTo>
                  <a:pt x="1583" y="1408"/>
                </a:lnTo>
                <a:lnTo>
                  <a:pt x="1581" y="1408"/>
                </a:lnTo>
                <a:lnTo>
                  <a:pt x="1580" y="1408"/>
                </a:lnTo>
                <a:lnTo>
                  <a:pt x="1580" y="1407"/>
                </a:lnTo>
                <a:lnTo>
                  <a:pt x="1579" y="1407"/>
                </a:lnTo>
                <a:lnTo>
                  <a:pt x="1579" y="1405"/>
                </a:lnTo>
                <a:lnTo>
                  <a:pt x="1576" y="1407"/>
                </a:lnTo>
                <a:lnTo>
                  <a:pt x="1575" y="1407"/>
                </a:lnTo>
                <a:lnTo>
                  <a:pt x="1573" y="1408"/>
                </a:lnTo>
                <a:lnTo>
                  <a:pt x="1573" y="1409"/>
                </a:lnTo>
                <a:lnTo>
                  <a:pt x="1573" y="1411"/>
                </a:lnTo>
                <a:lnTo>
                  <a:pt x="1573" y="1412"/>
                </a:lnTo>
                <a:lnTo>
                  <a:pt x="1572" y="1413"/>
                </a:lnTo>
                <a:lnTo>
                  <a:pt x="1572" y="1415"/>
                </a:lnTo>
                <a:lnTo>
                  <a:pt x="1572" y="1416"/>
                </a:lnTo>
                <a:lnTo>
                  <a:pt x="1572" y="1417"/>
                </a:lnTo>
                <a:lnTo>
                  <a:pt x="1572" y="1419"/>
                </a:lnTo>
                <a:lnTo>
                  <a:pt x="1572" y="1420"/>
                </a:lnTo>
                <a:lnTo>
                  <a:pt x="1572" y="1421"/>
                </a:lnTo>
                <a:lnTo>
                  <a:pt x="1572" y="1422"/>
                </a:lnTo>
                <a:lnTo>
                  <a:pt x="1572" y="1424"/>
                </a:lnTo>
                <a:lnTo>
                  <a:pt x="1572" y="1425"/>
                </a:lnTo>
                <a:lnTo>
                  <a:pt x="1572" y="1426"/>
                </a:lnTo>
                <a:lnTo>
                  <a:pt x="1571" y="1428"/>
                </a:lnTo>
                <a:lnTo>
                  <a:pt x="1571" y="1429"/>
                </a:lnTo>
                <a:lnTo>
                  <a:pt x="1572" y="1429"/>
                </a:lnTo>
                <a:lnTo>
                  <a:pt x="1571" y="1430"/>
                </a:lnTo>
                <a:lnTo>
                  <a:pt x="1571" y="1432"/>
                </a:lnTo>
                <a:lnTo>
                  <a:pt x="1569" y="1433"/>
                </a:lnTo>
                <a:lnTo>
                  <a:pt x="1569" y="1434"/>
                </a:lnTo>
                <a:lnTo>
                  <a:pt x="1568" y="1436"/>
                </a:lnTo>
                <a:lnTo>
                  <a:pt x="1568" y="1437"/>
                </a:lnTo>
                <a:lnTo>
                  <a:pt x="1568" y="1438"/>
                </a:lnTo>
                <a:lnTo>
                  <a:pt x="1567" y="1438"/>
                </a:lnTo>
                <a:lnTo>
                  <a:pt x="1567" y="1439"/>
                </a:lnTo>
                <a:lnTo>
                  <a:pt x="1567" y="1441"/>
                </a:lnTo>
                <a:lnTo>
                  <a:pt x="1567" y="1442"/>
                </a:lnTo>
                <a:lnTo>
                  <a:pt x="1566" y="1443"/>
                </a:lnTo>
                <a:lnTo>
                  <a:pt x="1564" y="1443"/>
                </a:lnTo>
                <a:lnTo>
                  <a:pt x="1562" y="1443"/>
                </a:lnTo>
                <a:lnTo>
                  <a:pt x="1560" y="1443"/>
                </a:lnTo>
                <a:lnTo>
                  <a:pt x="1559" y="1443"/>
                </a:lnTo>
                <a:lnTo>
                  <a:pt x="1558" y="1443"/>
                </a:lnTo>
                <a:lnTo>
                  <a:pt x="1556" y="1443"/>
                </a:lnTo>
                <a:lnTo>
                  <a:pt x="1555" y="1445"/>
                </a:lnTo>
                <a:lnTo>
                  <a:pt x="1554" y="1443"/>
                </a:lnTo>
                <a:lnTo>
                  <a:pt x="1552" y="1445"/>
                </a:lnTo>
                <a:lnTo>
                  <a:pt x="1552" y="1446"/>
                </a:lnTo>
                <a:lnTo>
                  <a:pt x="1551" y="1446"/>
                </a:lnTo>
                <a:lnTo>
                  <a:pt x="1551" y="1447"/>
                </a:lnTo>
                <a:lnTo>
                  <a:pt x="1550" y="1449"/>
                </a:lnTo>
                <a:lnTo>
                  <a:pt x="1549" y="1450"/>
                </a:lnTo>
                <a:lnTo>
                  <a:pt x="1547" y="1450"/>
                </a:lnTo>
                <a:lnTo>
                  <a:pt x="1546" y="1451"/>
                </a:lnTo>
                <a:lnTo>
                  <a:pt x="1545" y="1451"/>
                </a:lnTo>
                <a:lnTo>
                  <a:pt x="1545" y="1453"/>
                </a:lnTo>
                <a:lnTo>
                  <a:pt x="1543" y="1453"/>
                </a:lnTo>
                <a:lnTo>
                  <a:pt x="1542" y="1454"/>
                </a:lnTo>
                <a:lnTo>
                  <a:pt x="1541" y="1455"/>
                </a:lnTo>
                <a:lnTo>
                  <a:pt x="1539" y="1455"/>
                </a:lnTo>
                <a:lnTo>
                  <a:pt x="1539" y="1456"/>
                </a:lnTo>
                <a:lnTo>
                  <a:pt x="1539" y="1458"/>
                </a:lnTo>
                <a:lnTo>
                  <a:pt x="1539" y="1459"/>
                </a:lnTo>
                <a:lnTo>
                  <a:pt x="1539" y="1460"/>
                </a:lnTo>
                <a:lnTo>
                  <a:pt x="1541" y="1462"/>
                </a:lnTo>
                <a:lnTo>
                  <a:pt x="1541" y="1463"/>
                </a:lnTo>
                <a:lnTo>
                  <a:pt x="1541" y="1464"/>
                </a:lnTo>
                <a:lnTo>
                  <a:pt x="1541" y="1466"/>
                </a:lnTo>
                <a:lnTo>
                  <a:pt x="1539" y="1467"/>
                </a:lnTo>
                <a:lnTo>
                  <a:pt x="1539" y="1468"/>
                </a:lnTo>
                <a:lnTo>
                  <a:pt x="1538" y="1468"/>
                </a:lnTo>
                <a:lnTo>
                  <a:pt x="1537" y="1470"/>
                </a:lnTo>
                <a:lnTo>
                  <a:pt x="1535" y="1470"/>
                </a:lnTo>
                <a:lnTo>
                  <a:pt x="1534" y="1470"/>
                </a:lnTo>
                <a:lnTo>
                  <a:pt x="1533" y="1468"/>
                </a:lnTo>
                <a:lnTo>
                  <a:pt x="1531" y="1468"/>
                </a:lnTo>
                <a:lnTo>
                  <a:pt x="1531" y="1467"/>
                </a:lnTo>
                <a:lnTo>
                  <a:pt x="1530" y="1467"/>
                </a:lnTo>
                <a:lnTo>
                  <a:pt x="1529" y="1468"/>
                </a:lnTo>
                <a:lnTo>
                  <a:pt x="1528" y="1468"/>
                </a:lnTo>
                <a:lnTo>
                  <a:pt x="1526" y="1468"/>
                </a:lnTo>
                <a:lnTo>
                  <a:pt x="1525" y="1470"/>
                </a:lnTo>
                <a:lnTo>
                  <a:pt x="1524" y="1474"/>
                </a:lnTo>
                <a:lnTo>
                  <a:pt x="1522" y="1475"/>
                </a:lnTo>
                <a:lnTo>
                  <a:pt x="1518" y="1475"/>
                </a:lnTo>
                <a:lnTo>
                  <a:pt x="1518" y="1476"/>
                </a:lnTo>
                <a:lnTo>
                  <a:pt x="1517" y="1476"/>
                </a:lnTo>
                <a:lnTo>
                  <a:pt x="1516" y="1475"/>
                </a:lnTo>
                <a:lnTo>
                  <a:pt x="1514" y="1476"/>
                </a:lnTo>
                <a:lnTo>
                  <a:pt x="1513" y="1476"/>
                </a:lnTo>
                <a:lnTo>
                  <a:pt x="1512" y="1476"/>
                </a:lnTo>
                <a:lnTo>
                  <a:pt x="1511" y="1476"/>
                </a:lnTo>
                <a:lnTo>
                  <a:pt x="1509" y="1477"/>
                </a:lnTo>
                <a:lnTo>
                  <a:pt x="1508" y="1477"/>
                </a:lnTo>
                <a:lnTo>
                  <a:pt x="1508" y="1479"/>
                </a:lnTo>
                <a:lnTo>
                  <a:pt x="1507" y="1479"/>
                </a:lnTo>
                <a:lnTo>
                  <a:pt x="1505" y="1479"/>
                </a:lnTo>
                <a:lnTo>
                  <a:pt x="1504" y="1479"/>
                </a:lnTo>
                <a:lnTo>
                  <a:pt x="1503" y="1479"/>
                </a:lnTo>
                <a:lnTo>
                  <a:pt x="1501" y="1479"/>
                </a:lnTo>
                <a:lnTo>
                  <a:pt x="1500" y="1477"/>
                </a:lnTo>
                <a:lnTo>
                  <a:pt x="1501" y="1477"/>
                </a:lnTo>
                <a:lnTo>
                  <a:pt x="1501" y="1476"/>
                </a:lnTo>
                <a:lnTo>
                  <a:pt x="1499" y="1476"/>
                </a:lnTo>
                <a:lnTo>
                  <a:pt x="1495" y="1476"/>
                </a:lnTo>
                <a:lnTo>
                  <a:pt x="1491" y="1477"/>
                </a:lnTo>
                <a:lnTo>
                  <a:pt x="1490" y="1477"/>
                </a:lnTo>
                <a:lnTo>
                  <a:pt x="1486" y="1477"/>
                </a:lnTo>
                <a:lnTo>
                  <a:pt x="1483" y="1476"/>
                </a:lnTo>
                <a:lnTo>
                  <a:pt x="1482" y="1475"/>
                </a:lnTo>
                <a:lnTo>
                  <a:pt x="1479" y="1474"/>
                </a:lnTo>
                <a:lnTo>
                  <a:pt x="1478" y="1471"/>
                </a:lnTo>
                <a:lnTo>
                  <a:pt x="1477" y="1470"/>
                </a:lnTo>
                <a:lnTo>
                  <a:pt x="1477" y="1467"/>
                </a:lnTo>
                <a:lnTo>
                  <a:pt x="1475" y="1464"/>
                </a:lnTo>
                <a:lnTo>
                  <a:pt x="1474" y="1462"/>
                </a:lnTo>
                <a:lnTo>
                  <a:pt x="1473" y="1460"/>
                </a:lnTo>
                <a:lnTo>
                  <a:pt x="1470" y="1460"/>
                </a:lnTo>
                <a:lnTo>
                  <a:pt x="1467" y="1462"/>
                </a:lnTo>
                <a:lnTo>
                  <a:pt x="1465" y="1463"/>
                </a:lnTo>
                <a:lnTo>
                  <a:pt x="1462" y="1464"/>
                </a:lnTo>
                <a:lnTo>
                  <a:pt x="1459" y="1467"/>
                </a:lnTo>
                <a:lnTo>
                  <a:pt x="1457" y="1468"/>
                </a:lnTo>
                <a:lnTo>
                  <a:pt x="1454" y="1470"/>
                </a:lnTo>
                <a:lnTo>
                  <a:pt x="1450" y="1471"/>
                </a:lnTo>
                <a:lnTo>
                  <a:pt x="1446" y="1471"/>
                </a:lnTo>
                <a:lnTo>
                  <a:pt x="1444" y="1471"/>
                </a:lnTo>
                <a:lnTo>
                  <a:pt x="1440" y="1471"/>
                </a:lnTo>
                <a:lnTo>
                  <a:pt x="1435" y="1470"/>
                </a:lnTo>
                <a:lnTo>
                  <a:pt x="1431" y="1470"/>
                </a:lnTo>
                <a:lnTo>
                  <a:pt x="1429" y="1468"/>
                </a:lnTo>
                <a:lnTo>
                  <a:pt x="1425" y="1468"/>
                </a:lnTo>
                <a:lnTo>
                  <a:pt x="1420" y="1468"/>
                </a:lnTo>
                <a:lnTo>
                  <a:pt x="1418" y="1470"/>
                </a:lnTo>
                <a:lnTo>
                  <a:pt x="1415" y="1470"/>
                </a:lnTo>
                <a:lnTo>
                  <a:pt x="1412" y="1471"/>
                </a:lnTo>
                <a:lnTo>
                  <a:pt x="1410" y="1472"/>
                </a:lnTo>
                <a:lnTo>
                  <a:pt x="1408" y="1476"/>
                </a:lnTo>
                <a:lnTo>
                  <a:pt x="1408" y="1479"/>
                </a:lnTo>
                <a:lnTo>
                  <a:pt x="1408" y="1483"/>
                </a:lnTo>
                <a:lnTo>
                  <a:pt x="1408" y="1484"/>
                </a:lnTo>
                <a:lnTo>
                  <a:pt x="1408" y="1487"/>
                </a:lnTo>
                <a:lnTo>
                  <a:pt x="1410" y="1489"/>
                </a:lnTo>
                <a:lnTo>
                  <a:pt x="1411" y="1491"/>
                </a:lnTo>
                <a:lnTo>
                  <a:pt x="1414" y="1489"/>
                </a:lnTo>
                <a:lnTo>
                  <a:pt x="1416" y="1489"/>
                </a:lnTo>
                <a:lnTo>
                  <a:pt x="1419" y="1488"/>
                </a:lnTo>
                <a:lnTo>
                  <a:pt x="1420" y="1487"/>
                </a:lnTo>
                <a:lnTo>
                  <a:pt x="1423" y="1485"/>
                </a:lnTo>
                <a:lnTo>
                  <a:pt x="1427" y="1485"/>
                </a:lnTo>
                <a:lnTo>
                  <a:pt x="1429" y="1485"/>
                </a:lnTo>
                <a:lnTo>
                  <a:pt x="1432" y="1485"/>
                </a:lnTo>
                <a:lnTo>
                  <a:pt x="1435" y="1488"/>
                </a:lnTo>
                <a:lnTo>
                  <a:pt x="1433" y="1489"/>
                </a:lnTo>
                <a:lnTo>
                  <a:pt x="1431" y="1491"/>
                </a:lnTo>
                <a:lnTo>
                  <a:pt x="1429" y="1493"/>
                </a:lnTo>
                <a:lnTo>
                  <a:pt x="1427" y="1494"/>
                </a:lnTo>
                <a:lnTo>
                  <a:pt x="1427" y="1496"/>
                </a:lnTo>
                <a:lnTo>
                  <a:pt x="1428" y="1497"/>
                </a:lnTo>
                <a:lnTo>
                  <a:pt x="1428" y="1500"/>
                </a:lnTo>
                <a:lnTo>
                  <a:pt x="1431" y="1501"/>
                </a:lnTo>
                <a:lnTo>
                  <a:pt x="1432" y="1502"/>
                </a:lnTo>
                <a:lnTo>
                  <a:pt x="1431" y="1505"/>
                </a:lnTo>
                <a:lnTo>
                  <a:pt x="1429" y="1508"/>
                </a:lnTo>
                <a:lnTo>
                  <a:pt x="1427" y="1508"/>
                </a:lnTo>
                <a:lnTo>
                  <a:pt x="1424" y="1509"/>
                </a:lnTo>
                <a:lnTo>
                  <a:pt x="1420" y="1509"/>
                </a:lnTo>
                <a:lnTo>
                  <a:pt x="1419" y="1510"/>
                </a:lnTo>
                <a:lnTo>
                  <a:pt x="1416" y="1511"/>
                </a:lnTo>
                <a:lnTo>
                  <a:pt x="1415" y="1513"/>
                </a:lnTo>
                <a:lnTo>
                  <a:pt x="1414" y="1515"/>
                </a:lnTo>
                <a:lnTo>
                  <a:pt x="1415" y="1518"/>
                </a:lnTo>
                <a:lnTo>
                  <a:pt x="1416" y="1519"/>
                </a:lnTo>
                <a:lnTo>
                  <a:pt x="1419" y="1521"/>
                </a:lnTo>
                <a:lnTo>
                  <a:pt x="1420" y="1523"/>
                </a:lnTo>
                <a:lnTo>
                  <a:pt x="1424" y="1526"/>
                </a:lnTo>
                <a:lnTo>
                  <a:pt x="1437" y="1536"/>
                </a:lnTo>
                <a:lnTo>
                  <a:pt x="1410" y="1535"/>
                </a:lnTo>
                <a:lnTo>
                  <a:pt x="1406" y="1539"/>
                </a:lnTo>
                <a:lnTo>
                  <a:pt x="1402" y="1539"/>
                </a:lnTo>
                <a:lnTo>
                  <a:pt x="1386" y="1539"/>
                </a:lnTo>
                <a:lnTo>
                  <a:pt x="1368" y="1539"/>
                </a:lnTo>
                <a:lnTo>
                  <a:pt x="1359" y="1536"/>
                </a:lnTo>
                <a:lnTo>
                  <a:pt x="1350" y="1532"/>
                </a:lnTo>
                <a:lnTo>
                  <a:pt x="1339" y="1526"/>
                </a:lnTo>
                <a:lnTo>
                  <a:pt x="1325" y="1522"/>
                </a:lnTo>
                <a:lnTo>
                  <a:pt x="1318" y="1518"/>
                </a:lnTo>
                <a:lnTo>
                  <a:pt x="1313" y="1515"/>
                </a:lnTo>
                <a:lnTo>
                  <a:pt x="1312" y="1514"/>
                </a:lnTo>
                <a:lnTo>
                  <a:pt x="1308" y="1510"/>
                </a:lnTo>
                <a:lnTo>
                  <a:pt x="1305" y="1508"/>
                </a:lnTo>
                <a:lnTo>
                  <a:pt x="1304" y="1506"/>
                </a:lnTo>
                <a:lnTo>
                  <a:pt x="1300" y="1502"/>
                </a:lnTo>
                <a:lnTo>
                  <a:pt x="1289" y="1493"/>
                </a:lnTo>
                <a:lnTo>
                  <a:pt x="1285" y="1492"/>
                </a:lnTo>
                <a:lnTo>
                  <a:pt x="1285" y="1491"/>
                </a:lnTo>
                <a:lnTo>
                  <a:pt x="1284" y="1489"/>
                </a:lnTo>
                <a:lnTo>
                  <a:pt x="1283" y="1489"/>
                </a:lnTo>
                <a:lnTo>
                  <a:pt x="1283" y="1488"/>
                </a:lnTo>
                <a:lnTo>
                  <a:pt x="1281" y="1488"/>
                </a:lnTo>
                <a:lnTo>
                  <a:pt x="1280" y="1488"/>
                </a:lnTo>
                <a:lnTo>
                  <a:pt x="1279" y="1488"/>
                </a:lnTo>
                <a:lnTo>
                  <a:pt x="1278" y="1488"/>
                </a:lnTo>
                <a:lnTo>
                  <a:pt x="1278" y="1487"/>
                </a:lnTo>
                <a:lnTo>
                  <a:pt x="1278" y="1485"/>
                </a:lnTo>
                <a:lnTo>
                  <a:pt x="1278" y="1484"/>
                </a:lnTo>
                <a:lnTo>
                  <a:pt x="1278" y="1483"/>
                </a:lnTo>
                <a:lnTo>
                  <a:pt x="1276" y="1483"/>
                </a:lnTo>
                <a:lnTo>
                  <a:pt x="1276" y="1481"/>
                </a:lnTo>
                <a:lnTo>
                  <a:pt x="1275" y="1481"/>
                </a:lnTo>
                <a:lnTo>
                  <a:pt x="1274" y="1481"/>
                </a:lnTo>
                <a:lnTo>
                  <a:pt x="1272" y="1481"/>
                </a:lnTo>
                <a:lnTo>
                  <a:pt x="1271" y="1481"/>
                </a:lnTo>
                <a:lnTo>
                  <a:pt x="1270" y="1481"/>
                </a:lnTo>
                <a:lnTo>
                  <a:pt x="1268" y="1481"/>
                </a:lnTo>
                <a:lnTo>
                  <a:pt x="1268" y="1483"/>
                </a:lnTo>
                <a:lnTo>
                  <a:pt x="1267" y="1483"/>
                </a:lnTo>
                <a:lnTo>
                  <a:pt x="1262" y="1480"/>
                </a:lnTo>
                <a:lnTo>
                  <a:pt x="1262" y="1479"/>
                </a:lnTo>
                <a:lnTo>
                  <a:pt x="1262" y="1477"/>
                </a:lnTo>
                <a:lnTo>
                  <a:pt x="1261" y="1477"/>
                </a:lnTo>
                <a:lnTo>
                  <a:pt x="1261" y="1476"/>
                </a:lnTo>
                <a:lnTo>
                  <a:pt x="1262" y="1476"/>
                </a:lnTo>
                <a:lnTo>
                  <a:pt x="1263" y="1476"/>
                </a:lnTo>
                <a:lnTo>
                  <a:pt x="1264" y="1476"/>
                </a:lnTo>
                <a:lnTo>
                  <a:pt x="1266" y="1476"/>
                </a:lnTo>
                <a:lnTo>
                  <a:pt x="1266" y="1475"/>
                </a:lnTo>
                <a:lnTo>
                  <a:pt x="1266" y="1474"/>
                </a:lnTo>
                <a:lnTo>
                  <a:pt x="1264" y="1474"/>
                </a:lnTo>
                <a:lnTo>
                  <a:pt x="1264" y="1472"/>
                </a:lnTo>
                <a:lnTo>
                  <a:pt x="1264" y="1471"/>
                </a:lnTo>
                <a:lnTo>
                  <a:pt x="1263" y="1471"/>
                </a:lnTo>
                <a:lnTo>
                  <a:pt x="1262" y="1471"/>
                </a:lnTo>
                <a:lnTo>
                  <a:pt x="1262" y="1470"/>
                </a:lnTo>
                <a:lnTo>
                  <a:pt x="1261" y="1470"/>
                </a:lnTo>
                <a:lnTo>
                  <a:pt x="1261" y="1468"/>
                </a:lnTo>
                <a:lnTo>
                  <a:pt x="1261" y="1470"/>
                </a:lnTo>
                <a:lnTo>
                  <a:pt x="1259" y="1468"/>
                </a:lnTo>
                <a:lnTo>
                  <a:pt x="1258" y="1468"/>
                </a:lnTo>
                <a:lnTo>
                  <a:pt x="1258" y="1467"/>
                </a:lnTo>
                <a:lnTo>
                  <a:pt x="1257" y="1467"/>
                </a:lnTo>
                <a:lnTo>
                  <a:pt x="1255" y="1467"/>
                </a:lnTo>
                <a:lnTo>
                  <a:pt x="1255" y="1466"/>
                </a:lnTo>
                <a:lnTo>
                  <a:pt x="1254" y="1466"/>
                </a:lnTo>
                <a:lnTo>
                  <a:pt x="1253" y="1466"/>
                </a:lnTo>
                <a:lnTo>
                  <a:pt x="1251" y="1466"/>
                </a:lnTo>
                <a:lnTo>
                  <a:pt x="1250" y="1466"/>
                </a:lnTo>
                <a:lnTo>
                  <a:pt x="1249" y="1466"/>
                </a:lnTo>
                <a:lnTo>
                  <a:pt x="1247" y="1466"/>
                </a:lnTo>
                <a:lnTo>
                  <a:pt x="1247" y="1464"/>
                </a:lnTo>
                <a:lnTo>
                  <a:pt x="1247" y="1466"/>
                </a:lnTo>
                <a:lnTo>
                  <a:pt x="1246" y="1466"/>
                </a:lnTo>
                <a:lnTo>
                  <a:pt x="1245" y="1464"/>
                </a:lnTo>
                <a:lnTo>
                  <a:pt x="1243" y="1463"/>
                </a:lnTo>
                <a:lnTo>
                  <a:pt x="1242" y="1463"/>
                </a:lnTo>
                <a:lnTo>
                  <a:pt x="1242" y="1462"/>
                </a:lnTo>
                <a:lnTo>
                  <a:pt x="1241" y="1462"/>
                </a:lnTo>
                <a:lnTo>
                  <a:pt x="1241" y="1460"/>
                </a:lnTo>
                <a:lnTo>
                  <a:pt x="1240" y="1460"/>
                </a:lnTo>
                <a:lnTo>
                  <a:pt x="1238" y="1459"/>
                </a:lnTo>
                <a:lnTo>
                  <a:pt x="1237" y="1459"/>
                </a:lnTo>
                <a:lnTo>
                  <a:pt x="1236" y="1458"/>
                </a:lnTo>
                <a:lnTo>
                  <a:pt x="1236" y="1456"/>
                </a:lnTo>
                <a:lnTo>
                  <a:pt x="1234" y="1456"/>
                </a:lnTo>
                <a:lnTo>
                  <a:pt x="1233" y="1455"/>
                </a:lnTo>
                <a:lnTo>
                  <a:pt x="1228" y="1455"/>
                </a:lnTo>
                <a:lnTo>
                  <a:pt x="1225" y="1453"/>
                </a:lnTo>
                <a:lnTo>
                  <a:pt x="1223" y="1450"/>
                </a:lnTo>
                <a:lnTo>
                  <a:pt x="1224" y="1449"/>
                </a:lnTo>
                <a:lnTo>
                  <a:pt x="1223" y="1447"/>
                </a:lnTo>
                <a:lnTo>
                  <a:pt x="1223" y="1446"/>
                </a:lnTo>
                <a:lnTo>
                  <a:pt x="1223" y="1445"/>
                </a:lnTo>
                <a:lnTo>
                  <a:pt x="1221" y="1445"/>
                </a:lnTo>
                <a:lnTo>
                  <a:pt x="1221" y="1443"/>
                </a:lnTo>
                <a:lnTo>
                  <a:pt x="1221" y="1442"/>
                </a:lnTo>
                <a:lnTo>
                  <a:pt x="1220" y="1442"/>
                </a:lnTo>
                <a:lnTo>
                  <a:pt x="1220" y="1441"/>
                </a:lnTo>
                <a:lnTo>
                  <a:pt x="1219" y="1441"/>
                </a:lnTo>
                <a:lnTo>
                  <a:pt x="1219" y="1439"/>
                </a:lnTo>
                <a:lnTo>
                  <a:pt x="1217" y="1439"/>
                </a:lnTo>
                <a:lnTo>
                  <a:pt x="1217" y="1438"/>
                </a:lnTo>
                <a:lnTo>
                  <a:pt x="1215" y="1434"/>
                </a:lnTo>
                <a:lnTo>
                  <a:pt x="1213" y="1433"/>
                </a:lnTo>
                <a:lnTo>
                  <a:pt x="1213" y="1432"/>
                </a:lnTo>
                <a:lnTo>
                  <a:pt x="1213" y="1430"/>
                </a:lnTo>
                <a:lnTo>
                  <a:pt x="1213" y="1429"/>
                </a:lnTo>
                <a:lnTo>
                  <a:pt x="1213" y="1428"/>
                </a:lnTo>
                <a:lnTo>
                  <a:pt x="1212" y="1428"/>
                </a:lnTo>
                <a:lnTo>
                  <a:pt x="1211" y="1428"/>
                </a:lnTo>
                <a:lnTo>
                  <a:pt x="1209" y="1428"/>
                </a:lnTo>
                <a:lnTo>
                  <a:pt x="1208" y="1428"/>
                </a:lnTo>
                <a:lnTo>
                  <a:pt x="1208" y="1426"/>
                </a:lnTo>
                <a:lnTo>
                  <a:pt x="1200" y="1421"/>
                </a:lnTo>
                <a:lnTo>
                  <a:pt x="1194" y="1419"/>
                </a:lnTo>
                <a:lnTo>
                  <a:pt x="1187" y="1417"/>
                </a:lnTo>
                <a:lnTo>
                  <a:pt x="1183" y="1417"/>
                </a:lnTo>
                <a:lnTo>
                  <a:pt x="1183" y="1416"/>
                </a:lnTo>
                <a:lnTo>
                  <a:pt x="1182" y="1416"/>
                </a:lnTo>
                <a:lnTo>
                  <a:pt x="1182" y="1415"/>
                </a:lnTo>
                <a:lnTo>
                  <a:pt x="1181" y="1413"/>
                </a:lnTo>
                <a:lnTo>
                  <a:pt x="1179" y="1413"/>
                </a:lnTo>
                <a:lnTo>
                  <a:pt x="1178" y="1413"/>
                </a:lnTo>
                <a:lnTo>
                  <a:pt x="1177" y="1413"/>
                </a:lnTo>
                <a:lnTo>
                  <a:pt x="1175" y="1413"/>
                </a:lnTo>
                <a:lnTo>
                  <a:pt x="1174" y="1413"/>
                </a:lnTo>
                <a:lnTo>
                  <a:pt x="1174" y="1412"/>
                </a:lnTo>
                <a:lnTo>
                  <a:pt x="1173" y="1412"/>
                </a:lnTo>
                <a:lnTo>
                  <a:pt x="1171" y="1411"/>
                </a:lnTo>
                <a:lnTo>
                  <a:pt x="1170" y="1411"/>
                </a:lnTo>
                <a:lnTo>
                  <a:pt x="1169" y="1411"/>
                </a:lnTo>
                <a:lnTo>
                  <a:pt x="1168" y="1411"/>
                </a:lnTo>
                <a:lnTo>
                  <a:pt x="1166" y="1411"/>
                </a:lnTo>
                <a:lnTo>
                  <a:pt x="1165" y="1411"/>
                </a:lnTo>
                <a:lnTo>
                  <a:pt x="1164" y="1411"/>
                </a:lnTo>
                <a:lnTo>
                  <a:pt x="1162" y="1411"/>
                </a:lnTo>
                <a:lnTo>
                  <a:pt x="1161" y="1411"/>
                </a:lnTo>
                <a:lnTo>
                  <a:pt x="1160" y="1411"/>
                </a:lnTo>
                <a:lnTo>
                  <a:pt x="1158" y="1411"/>
                </a:lnTo>
                <a:lnTo>
                  <a:pt x="1158" y="1412"/>
                </a:lnTo>
                <a:lnTo>
                  <a:pt x="1158" y="1411"/>
                </a:lnTo>
                <a:lnTo>
                  <a:pt x="1157" y="1411"/>
                </a:lnTo>
                <a:lnTo>
                  <a:pt x="1156" y="1411"/>
                </a:lnTo>
                <a:lnTo>
                  <a:pt x="1154" y="1412"/>
                </a:lnTo>
                <a:lnTo>
                  <a:pt x="1154" y="1411"/>
                </a:lnTo>
                <a:lnTo>
                  <a:pt x="1153" y="1411"/>
                </a:lnTo>
                <a:lnTo>
                  <a:pt x="1152" y="1411"/>
                </a:lnTo>
                <a:lnTo>
                  <a:pt x="1151" y="1411"/>
                </a:lnTo>
                <a:lnTo>
                  <a:pt x="1149" y="1411"/>
                </a:lnTo>
                <a:lnTo>
                  <a:pt x="1149" y="1412"/>
                </a:lnTo>
                <a:lnTo>
                  <a:pt x="1149" y="1413"/>
                </a:lnTo>
                <a:lnTo>
                  <a:pt x="1148" y="1412"/>
                </a:lnTo>
                <a:lnTo>
                  <a:pt x="1147" y="1412"/>
                </a:lnTo>
                <a:lnTo>
                  <a:pt x="1145" y="1413"/>
                </a:lnTo>
                <a:lnTo>
                  <a:pt x="1144" y="1413"/>
                </a:lnTo>
                <a:lnTo>
                  <a:pt x="1144" y="1415"/>
                </a:lnTo>
                <a:lnTo>
                  <a:pt x="1143" y="1415"/>
                </a:lnTo>
                <a:lnTo>
                  <a:pt x="1143" y="1413"/>
                </a:lnTo>
                <a:lnTo>
                  <a:pt x="1141" y="1413"/>
                </a:lnTo>
                <a:lnTo>
                  <a:pt x="1140" y="1413"/>
                </a:lnTo>
                <a:lnTo>
                  <a:pt x="1139" y="1413"/>
                </a:lnTo>
                <a:lnTo>
                  <a:pt x="1137" y="1413"/>
                </a:lnTo>
                <a:lnTo>
                  <a:pt x="1136" y="1413"/>
                </a:lnTo>
                <a:lnTo>
                  <a:pt x="1135" y="1413"/>
                </a:lnTo>
                <a:lnTo>
                  <a:pt x="1132" y="1415"/>
                </a:lnTo>
                <a:lnTo>
                  <a:pt x="1134" y="1415"/>
                </a:lnTo>
                <a:lnTo>
                  <a:pt x="1134" y="1416"/>
                </a:lnTo>
                <a:lnTo>
                  <a:pt x="1135" y="1416"/>
                </a:lnTo>
                <a:lnTo>
                  <a:pt x="1135" y="1419"/>
                </a:lnTo>
                <a:lnTo>
                  <a:pt x="1135" y="1421"/>
                </a:lnTo>
                <a:lnTo>
                  <a:pt x="1135" y="1422"/>
                </a:lnTo>
                <a:lnTo>
                  <a:pt x="1135" y="1425"/>
                </a:lnTo>
                <a:lnTo>
                  <a:pt x="1134" y="1426"/>
                </a:lnTo>
                <a:lnTo>
                  <a:pt x="1134" y="1428"/>
                </a:lnTo>
                <a:lnTo>
                  <a:pt x="1134" y="1429"/>
                </a:lnTo>
                <a:lnTo>
                  <a:pt x="1132" y="1432"/>
                </a:lnTo>
                <a:lnTo>
                  <a:pt x="1130" y="1439"/>
                </a:lnTo>
                <a:lnTo>
                  <a:pt x="1130" y="1441"/>
                </a:lnTo>
                <a:lnTo>
                  <a:pt x="1130" y="1442"/>
                </a:lnTo>
                <a:lnTo>
                  <a:pt x="1130" y="1443"/>
                </a:lnTo>
                <a:lnTo>
                  <a:pt x="1130" y="1445"/>
                </a:lnTo>
                <a:lnTo>
                  <a:pt x="1130" y="1446"/>
                </a:lnTo>
                <a:lnTo>
                  <a:pt x="1127" y="1446"/>
                </a:lnTo>
                <a:lnTo>
                  <a:pt x="1126" y="1447"/>
                </a:lnTo>
                <a:lnTo>
                  <a:pt x="1124" y="1447"/>
                </a:lnTo>
                <a:lnTo>
                  <a:pt x="1122" y="1449"/>
                </a:lnTo>
                <a:lnTo>
                  <a:pt x="1120" y="1450"/>
                </a:lnTo>
                <a:lnTo>
                  <a:pt x="1118" y="1451"/>
                </a:lnTo>
                <a:lnTo>
                  <a:pt x="1115" y="1453"/>
                </a:lnTo>
                <a:lnTo>
                  <a:pt x="1113" y="1453"/>
                </a:lnTo>
                <a:lnTo>
                  <a:pt x="1111" y="1454"/>
                </a:lnTo>
                <a:lnTo>
                  <a:pt x="1109" y="1454"/>
                </a:lnTo>
                <a:lnTo>
                  <a:pt x="1107" y="1455"/>
                </a:lnTo>
                <a:lnTo>
                  <a:pt x="1105" y="1455"/>
                </a:lnTo>
                <a:lnTo>
                  <a:pt x="1105" y="1454"/>
                </a:lnTo>
                <a:lnTo>
                  <a:pt x="1103" y="1453"/>
                </a:lnTo>
                <a:lnTo>
                  <a:pt x="1098" y="1456"/>
                </a:lnTo>
                <a:lnTo>
                  <a:pt x="1096" y="1460"/>
                </a:lnTo>
                <a:lnTo>
                  <a:pt x="1082" y="1464"/>
                </a:lnTo>
                <a:lnTo>
                  <a:pt x="1076" y="1468"/>
                </a:lnTo>
                <a:lnTo>
                  <a:pt x="1050" y="1481"/>
                </a:lnTo>
                <a:lnTo>
                  <a:pt x="1039" y="1485"/>
                </a:lnTo>
                <a:lnTo>
                  <a:pt x="1027" y="1489"/>
                </a:lnTo>
                <a:lnTo>
                  <a:pt x="1024" y="1491"/>
                </a:lnTo>
                <a:lnTo>
                  <a:pt x="1017" y="1493"/>
                </a:lnTo>
                <a:lnTo>
                  <a:pt x="1016" y="1498"/>
                </a:lnTo>
                <a:lnTo>
                  <a:pt x="1016" y="1501"/>
                </a:lnTo>
                <a:lnTo>
                  <a:pt x="1016" y="1502"/>
                </a:lnTo>
                <a:lnTo>
                  <a:pt x="1016" y="1506"/>
                </a:lnTo>
                <a:lnTo>
                  <a:pt x="1017" y="1513"/>
                </a:lnTo>
                <a:lnTo>
                  <a:pt x="1016" y="1519"/>
                </a:lnTo>
                <a:lnTo>
                  <a:pt x="1018" y="1542"/>
                </a:lnTo>
                <a:lnTo>
                  <a:pt x="1018" y="1543"/>
                </a:lnTo>
                <a:lnTo>
                  <a:pt x="1018" y="1544"/>
                </a:lnTo>
                <a:lnTo>
                  <a:pt x="1020" y="1544"/>
                </a:lnTo>
                <a:lnTo>
                  <a:pt x="1021" y="1545"/>
                </a:lnTo>
                <a:lnTo>
                  <a:pt x="1021" y="1547"/>
                </a:lnTo>
                <a:lnTo>
                  <a:pt x="1022" y="1548"/>
                </a:lnTo>
                <a:lnTo>
                  <a:pt x="1022" y="1549"/>
                </a:lnTo>
                <a:lnTo>
                  <a:pt x="1022" y="1551"/>
                </a:lnTo>
                <a:lnTo>
                  <a:pt x="1024" y="1552"/>
                </a:lnTo>
                <a:lnTo>
                  <a:pt x="1024" y="1553"/>
                </a:lnTo>
                <a:lnTo>
                  <a:pt x="1024" y="1555"/>
                </a:lnTo>
                <a:lnTo>
                  <a:pt x="1024" y="1556"/>
                </a:lnTo>
                <a:lnTo>
                  <a:pt x="1024" y="1557"/>
                </a:lnTo>
                <a:lnTo>
                  <a:pt x="1024" y="1559"/>
                </a:lnTo>
                <a:lnTo>
                  <a:pt x="1024" y="1560"/>
                </a:lnTo>
                <a:lnTo>
                  <a:pt x="1022" y="1560"/>
                </a:lnTo>
                <a:lnTo>
                  <a:pt x="1022" y="1561"/>
                </a:lnTo>
                <a:lnTo>
                  <a:pt x="1021" y="1561"/>
                </a:lnTo>
                <a:lnTo>
                  <a:pt x="1021" y="1563"/>
                </a:lnTo>
                <a:lnTo>
                  <a:pt x="1021" y="1564"/>
                </a:lnTo>
                <a:lnTo>
                  <a:pt x="1020" y="1565"/>
                </a:lnTo>
                <a:lnTo>
                  <a:pt x="1020" y="1566"/>
                </a:lnTo>
                <a:lnTo>
                  <a:pt x="1020" y="1568"/>
                </a:lnTo>
                <a:lnTo>
                  <a:pt x="1021" y="1569"/>
                </a:lnTo>
                <a:lnTo>
                  <a:pt x="1022" y="1569"/>
                </a:lnTo>
                <a:lnTo>
                  <a:pt x="1025" y="1569"/>
                </a:lnTo>
                <a:lnTo>
                  <a:pt x="1025" y="1570"/>
                </a:lnTo>
                <a:lnTo>
                  <a:pt x="1026" y="1570"/>
                </a:lnTo>
                <a:lnTo>
                  <a:pt x="1027" y="1570"/>
                </a:lnTo>
                <a:lnTo>
                  <a:pt x="1027" y="1572"/>
                </a:lnTo>
                <a:lnTo>
                  <a:pt x="1027" y="1573"/>
                </a:lnTo>
                <a:lnTo>
                  <a:pt x="1029" y="1573"/>
                </a:lnTo>
                <a:lnTo>
                  <a:pt x="1029" y="1574"/>
                </a:lnTo>
                <a:lnTo>
                  <a:pt x="1027" y="1576"/>
                </a:lnTo>
                <a:lnTo>
                  <a:pt x="1027" y="1577"/>
                </a:lnTo>
                <a:lnTo>
                  <a:pt x="1029" y="1578"/>
                </a:lnTo>
                <a:lnTo>
                  <a:pt x="1030" y="1580"/>
                </a:lnTo>
                <a:lnTo>
                  <a:pt x="1033" y="1583"/>
                </a:lnTo>
                <a:lnTo>
                  <a:pt x="1035" y="1585"/>
                </a:lnTo>
                <a:lnTo>
                  <a:pt x="1037" y="1586"/>
                </a:lnTo>
                <a:lnTo>
                  <a:pt x="1037" y="1587"/>
                </a:lnTo>
                <a:lnTo>
                  <a:pt x="1038" y="1589"/>
                </a:lnTo>
                <a:lnTo>
                  <a:pt x="1038" y="1590"/>
                </a:lnTo>
                <a:lnTo>
                  <a:pt x="1038" y="1591"/>
                </a:lnTo>
                <a:lnTo>
                  <a:pt x="1035" y="1593"/>
                </a:lnTo>
                <a:lnTo>
                  <a:pt x="1034" y="1593"/>
                </a:lnTo>
                <a:lnTo>
                  <a:pt x="1033" y="1593"/>
                </a:lnTo>
                <a:lnTo>
                  <a:pt x="1030" y="1593"/>
                </a:lnTo>
                <a:lnTo>
                  <a:pt x="1029" y="1591"/>
                </a:lnTo>
                <a:lnTo>
                  <a:pt x="1027" y="1591"/>
                </a:lnTo>
                <a:lnTo>
                  <a:pt x="1027" y="1590"/>
                </a:lnTo>
                <a:lnTo>
                  <a:pt x="1026" y="1590"/>
                </a:lnTo>
                <a:lnTo>
                  <a:pt x="1025" y="1589"/>
                </a:lnTo>
                <a:lnTo>
                  <a:pt x="1024" y="1589"/>
                </a:lnTo>
                <a:lnTo>
                  <a:pt x="1022" y="1589"/>
                </a:lnTo>
                <a:lnTo>
                  <a:pt x="1022" y="1587"/>
                </a:lnTo>
                <a:lnTo>
                  <a:pt x="1021" y="1587"/>
                </a:lnTo>
                <a:lnTo>
                  <a:pt x="1020" y="1587"/>
                </a:lnTo>
                <a:lnTo>
                  <a:pt x="1018" y="1587"/>
                </a:lnTo>
                <a:lnTo>
                  <a:pt x="1017" y="1587"/>
                </a:lnTo>
                <a:lnTo>
                  <a:pt x="1017" y="1589"/>
                </a:lnTo>
                <a:lnTo>
                  <a:pt x="1016" y="1589"/>
                </a:lnTo>
                <a:lnTo>
                  <a:pt x="1014" y="1590"/>
                </a:lnTo>
                <a:lnTo>
                  <a:pt x="1013" y="1590"/>
                </a:lnTo>
                <a:lnTo>
                  <a:pt x="1012" y="1590"/>
                </a:lnTo>
                <a:lnTo>
                  <a:pt x="1010" y="1591"/>
                </a:lnTo>
                <a:lnTo>
                  <a:pt x="1009" y="1591"/>
                </a:lnTo>
                <a:lnTo>
                  <a:pt x="1008" y="1591"/>
                </a:lnTo>
                <a:lnTo>
                  <a:pt x="1007" y="1591"/>
                </a:lnTo>
                <a:lnTo>
                  <a:pt x="1005" y="1593"/>
                </a:lnTo>
                <a:lnTo>
                  <a:pt x="1005" y="1594"/>
                </a:lnTo>
                <a:lnTo>
                  <a:pt x="1004" y="1594"/>
                </a:lnTo>
                <a:lnTo>
                  <a:pt x="1003" y="1594"/>
                </a:lnTo>
                <a:lnTo>
                  <a:pt x="1001" y="1594"/>
                </a:lnTo>
                <a:lnTo>
                  <a:pt x="1000" y="1595"/>
                </a:lnTo>
                <a:lnTo>
                  <a:pt x="1000" y="1597"/>
                </a:lnTo>
                <a:lnTo>
                  <a:pt x="999" y="1597"/>
                </a:lnTo>
                <a:lnTo>
                  <a:pt x="997" y="1598"/>
                </a:lnTo>
                <a:lnTo>
                  <a:pt x="996" y="1599"/>
                </a:lnTo>
                <a:lnTo>
                  <a:pt x="996" y="1600"/>
                </a:lnTo>
                <a:lnTo>
                  <a:pt x="996" y="1602"/>
                </a:lnTo>
                <a:lnTo>
                  <a:pt x="995" y="1602"/>
                </a:lnTo>
                <a:lnTo>
                  <a:pt x="993" y="1603"/>
                </a:lnTo>
                <a:lnTo>
                  <a:pt x="993" y="1604"/>
                </a:lnTo>
                <a:lnTo>
                  <a:pt x="992" y="1604"/>
                </a:lnTo>
                <a:lnTo>
                  <a:pt x="992" y="1606"/>
                </a:lnTo>
                <a:lnTo>
                  <a:pt x="991" y="1606"/>
                </a:lnTo>
                <a:lnTo>
                  <a:pt x="990" y="1606"/>
                </a:lnTo>
                <a:lnTo>
                  <a:pt x="988" y="1607"/>
                </a:lnTo>
                <a:lnTo>
                  <a:pt x="987" y="1607"/>
                </a:lnTo>
                <a:lnTo>
                  <a:pt x="986" y="1608"/>
                </a:lnTo>
                <a:lnTo>
                  <a:pt x="986" y="1610"/>
                </a:lnTo>
                <a:lnTo>
                  <a:pt x="984" y="1608"/>
                </a:lnTo>
                <a:lnTo>
                  <a:pt x="983" y="1608"/>
                </a:lnTo>
                <a:lnTo>
                  <a:pt x="982" y="1607"/>
                </a:lnTo>
                <a:lnTo>
                  <a:pt x="982" y="1608"/>
                </a:lnTo>
                <a:lnTo>
                  <a:pt x="980" y="1608"/>
                </a:lnTo>
                <a:lnTo>
                  <a:pt x="979" y="1608"/>
                </a:lnTo>
                <a:lnTo>
                  <a:pt x="978" y="1608"/>
                </a:lnTo>
                <a:lnTo>
                  <a:pt x="976" y="1608"/>
                </a:lnTo>
                <a:lnTo>
                  <a:pt x="975" y="1607"/>
                </a:lnTo>
                <a:lnTo>
                  <a:pt x="974" y="1606"/>
                </a:lnTo>
                <a:lnTo>
                  <a:pt x="974" y="1607"/>
                </a:lnTo>
                <a:lnTo>
                  <a:pt x="973" y="1607"/>
                </a:lnTo>
                <a:lnTo>
                  <a:pt x="971" y="1607"/>
                </a:lnTo>
                <a:lnTo>
                  <a:pt x="970" y="1607"/>
                </a:lnTo>
                <a:lnTo>
                  <a:pt x="969" y="1607"/>
                </a:lnTo>
                <a:lnTo>
                  <a:pt x="969" y="1606"/>
                </a:lnTo>
                <a:lnTo>
                  <a:pt x="967" y="1606"/>
                </a:lnTo>
                <a:lnTo>
                  <a:pt x="965" y="1606"/>
                </a:lnTo>
                <a:lnTo>
                  <a:pt x="965" y="1607"/>
                </a:lnTo>
                <a:lnTo>
                  <a:pt x="963" y="1607"/>
                </a:lnTo>
                <a:lnTo>
                  <a:pt x="962" y="1606"/>
                </a:lnTo>
                <a:lnTo>
                  <a:pt x="961" y="1604"/>
                </a:lnTo>
                <a:lnTo>
                  <a:pt x="959" y="1604"/>
                </a:lnTo>
                <a:lnTo>
                  <a:pt x="958" y="1606"/>
                </a:lnTo>
                <a:lnTo>
                  <a:pt x="957" y="1606"/>
                </a:lnTo>
                <a:lnTo>
                  <a:pt x="955" y="1606"/>
                </a:lnTo>
                <a:lnTo>
                  <a:pt x="955" y="1604"/>
                </a:lnTo>
                <a:lnTo>
                  <a:pt x="954" y="1602"/>
                </a:lnTo>
                <a:lnTo>
                  <a:pt x="953" y="1602"/>
                </a:lnTo>
                <a:lnTo>
                  <a:pt x="953" y="1600"/>
                </a:lnTo>
                <a:lnTo>
                  <a:pt x="953" y="1599"/>
                </a:lnTo>
                <a:lnTo>
                  <a:pt x="953" y="1598"/>
                </a:lnTo>
                <a:lnTo>
                  <a:pt x="953" y="1597"/>
                </a:lnTo>
                <a:lnTo>
                  <a:pt x="953" y="1595"/>
                </a:lnTo>
                <a:lnTo>
                  <a:pt x="953" y="1594"/>
                </a:lnTo>
                <a:lnTo>
                  <a:pt x="953" y="1593"/>
                </a:lnTo>
                <a:lnTo>
                  <a:pt x="954" y="1593"/>
                </a:lnTo>
                <a:lnTo>
                  <a:pt x="954" y="1591"/>
                </a:lnTo>
                <a:lnTo>
                  <a:pt x="954" y="1590"/>
                </a:lnTo>
                <a:lnTo>
                  <a:pt x="954" y="1589"/>
                </a:lnTo>
                <a:lnTo>
                  <a:pt x="954" y="1587"/>
                </a:lnTo>
                <a:lnTo>
                  <a:pt x="954" y="1586"/>
                </a:lnTo>
                <a:lnTo>
                  <a:pt x="954" y="1585"/>
                </a:lnTo>
                <a:lnTo>
                  <a:pt x="954" y="1583"/>
                </a:lnTo>
                <a:lnTo>
                  <a:pt x="953" y="1582"/>
                </a:lnTo>
                <a:lnTo>
                  <a:pt x="953" y="1581"/>
                </a:lnTo>
                <a:lnTo>
                  <a:pt x="953" y="1580"/>
                </a:lnTo>
                <a:lnTo>
                  <a:pt x="953" y="1578"/>
                </a:lnTo>
                <a:lnTo>
                  <a:pt x="952" y="1577"/>
                </a:lnTo>
                <a:lnTo>
                  <a:pt x="952" y="1576"/>
                </a:lnTo>
                <a:lnTo>
                  <a:pt x="950" y="1576"/>
                </a:lnTo>
                <a:lnTo>
                  <a:pt x="950" y="1574"/>
                </a:lnTo>
                <a:lnTo>
                  <a:pt x="950" y="1573"/>
                </a:lnTo>
                <a:lnTo>
                  <a:pt x="950" y="1572"/>
                </a:lnTo>
                <a:lnTo>
                  <a:pt x="950" y="1570"/>
                </a:lnTo>
                <a:lnTo>
                  <a:pt x="950" y="1569"/>
                </a:lnTo>
                <a:lnTo>
                  <a:pt x="950" y="1568"/>
                </a:lnTo>
                <a:lnTo>
                  <a:pt x="952" y="1566"/>
                </a:lnTo>
                <a:lnTo>
                  <a:pt x="950" y="1566"/>
                </a:lnTo>
                <a:lnTo>
                  <a:pt x="950" y="1565"/>
                </a:lnTo>
                <a:lnTo>
                  <a:pt x="950" y="1564"/>
                </a:lnTo>
                <a:lnTo>
                  <a:pt x="950" y="1563"/>
                </a:lnTo>
                <a:lnTo>
                  <a:pt x="952" y="1563"/>
                </a:lnTo>
                <a:lnTo>
                  <a:pt x="952" y="1561"/>
                </a:lnTo>
                <a:lnTo>
                  <a:pt x="953" y="1560"/>
                </a:lnTo>
                <a:lnTo>
                  <a:pt x="953" y="1559"/>
                </a:lnTo>
                <a:lnTo>
                  <a:pt x="954" y="1559"/>
                </a:lnTo>
                <a:lnTo>
                  <a:pt x="954" y="1557"/>
                </a:lnTo>
                <a:lnTo>
                  <a:pt x="955" y="1557"/>
                </a:lnTo>
                <a:lnTo>
                  <a:pt x="955" y="1556"/>
                </a:lnTo>
                <a:lnTo>
                  <a:pt x="955" y="1555"/>
                </a:lnTo>
                <a:lnTo>
                  <a:pt x="955" y="1553"/>
                </a:lnTo>
                <a:lnTo>
                  <a:pt x="955" y="1552"/>
                </a:lnTo>
                <a:lnTo>
                  <a:pt x="955" y="1551"/>
                </a:lnTo>
                <a:lnTo>
                  <a:pt x="954" y="1551"/>
                </a:lnTo>
                <a:lnTo>
                  <a:pt x="954" y="1549"/>
                </a:lnTo>
                <a:lnTo>
                  <a:pt x="954" y="1548"/>
                </a:lnTo>
                <a:lnTo>
                  <a:pt x="953" y="1548"/>
                </a:lnTo>
                <a:lnTo>
                  <a:pt x="953" y="1547"/>
                </a:lnTo>
                <a:lnTo>
                  <a:pt x="952" y="1545"/>
                </a:lnTo>
                <a:lnTo>
                  <a:pt x="952" y="1544"/>
                </a:lnTo>
                <a:lnTo>
                  <a:pt x="952" y="1543"/>
                </a:lnTo>
                <a:lnTo>
                  <a:pt x="950" y="1542"/>
                </a:lnTo>
                <a:lnTo>
                  <a:pt x="949" y="1540"/>
                </a:lnTo>
                <a:lnTo>
                  <a:pt x="949" y="1539"/>
                </a:lnTo>
                <a:lnTo>
                  <a:pt x="948" y="1539"/>
                </a:lnTo>
                <a:lnTo>
                  <a:pt x="948" y="1538"/>
                </a:lnTo>
                <a:lnTo>
                  <a:pt x="946" y="1538"/>
                </a:lnTo>
                <a:lnTo>
                  <a:pt x="946" y="1536"/>
                </a:lnTo>
                <a:lnTo>
                  <a:pt x="945" y="1536"/>
                </a:lnTo>
                <a:lnTo>
                  <a:pt x="945" y="1535"/>
                </a:lnTo>
                <a:lnTo>
                  <a:pt x="944" y="1535"/>
                </a:lnTo>
                <a:lnTo>
                  <a:pt x="944" y="1534"/>
                </a:lnTo>
                <a:lnTo>
                  <a:pt x="936" y="1521"/>
                </a:lnTo>
                <a:lnTo>
                  <a:pt x="931" y="1513"/>
                </a:lnTo>
                <a:lnTo>
                  <a:pt x="924" y="1502"/>
                </a:lnTo>
                <a:lnTo>
                  <a:pt x="912" y="1484"/>
                </a:lnTo>
                <a:lnTo>
                  <a:pt x="912" y="1480"/>
                </a:lnTo>
                <a:lnTo>
                  <a:pt x="908" y="1472"/>
                </a:lnTo>
                <a:lnTo>
                  <a:pt x="899" y="1462"/>
                </a:lnTo>
                <a:lnTo>
                  <a:pt x="895" y="1458"/>
                </a:lnTo>
                <a:lnTo>
                  <a:pt x="895" y="1456"/>
                </a:lnTo>
                <a:lnTo>
                  <a:pt x="891" y="1453"/>
                </a:lnTo>
                <a:lnTo>
                  <a:pt x="889" y="1445"/>
                </a:lnTo>
                <a:lnTo>
                  <a:pt x="889" y="1442"/>
                </a:lnTo>
                <a:lnTo>
                  <a:pt x="889" y="1441"/>
                </a:lnTo>
                <a:lnTo>
                  <a:pt x="886" y="1436"/>
                </a:lnTo>
                <a:lnTo>
                  <a:pt x="886" y="1434"/>
                </a:lnTo>
                <a:lnTo>
                  <a:pt x="886" y="1433"/>
                </a:lnTo>
                <a:lnTo>
                  <a:pt x="885" y="1432"/>
                </a:lnTo>
                <a:lnTo>
                  <a:pt x="886" y="1430"/>
                </a:lnTo>
                <a:lnTo>
                  <a:pt x="885" y="1429"/>
                </a:lnTo>
                <a:lnTo>
                  <a:pt x="885" y="1428"/>
                </a:lnTo>
                <a:lnTo>
                  <a:pt x="885" y="1426"/>
                </a:lnTo>
                <a:lnTo>
                  <a:pt x="885" y="1425"/>
                </a:lnTo>
                <a:lnTo>
                  <a:pt x="885" y="1424"/>
                </a:lnTo>
                <a:lnTo>
                  <a:pt x="883" y="1424"/>
                </a:lnTo>
                <a:lnTo>
                  <a:pt x="882" y="1422"/>
                </a:lnTo>
                <a:lnTo>
                  <a:pt x="885" y="1421"/>
                </a:lnTo>
                <a:lnTo>
                  <a:pt x="886" y="1421"/>
                </a:lnTo>
                <a:lnTo>
                  <a:pt x="886" y="1420"/>
                </a:lnTo>
                <a:lnTo>
                  <a:pt x="885" y="1419"/>
                </a:lnTo>
                <a:lnTo>
                  <a:pt x="885" y="1417"/>
                </a:lnTo>
                <a:lnTo>
                  <a:pt x="885" y="1416"/>
                </a:lnTo>
                <a:lnTo>
                  <a:pt x="885" y="1415"/>
                </a:lnTo>
                <a:lnTo>
                  <a:pt x="885" y="1413"/>
                </a:lnTo>
                <a:lnTo>
                  <a:pt x="886" y="1412"/>
                </a:lnTo>
                <a:lnTo>
                  <a:pt x="885" y="1411"/>
                </a:lnTo>
                <a:lnTo>
                  <a:pt x="886" y="1409"/>
                </a:lnTo>
                <a:lnTo>
                  <a:pt x="887" y="1408"/>
                </a:lnTo>
                <a:lnTo>
                  <a:pt x="887" y="1407"/>
                </a:lnTo>
                <a:lnTo>
                  <a:pt x="890" y="1405"/>
                </a:lnTo>
                <a:lnTo>
                  <a:pt x="891" y="1404"/>
                </a:lnTo>
                <a:lnTo>
                  <a:pt x="891" y="1403"/>
                </a:lnTo>
                <a:lnTo>
                  <a:pt x="893" y="1402"/>
                </a:lnTo>
                <a:lnTo>
                  <a:pt x="893" y="1400"/>
                </a:lnTo>
                <a:lnTo>
                  <a:pt x="893" y="1399"/>
                </a:lnTo>
                <a:lnTo>
                  <a:pt x="893" y="1398"/>
                </a:lnTo>
                <a:lnTo>
                  <a:pt x="894" y="1398"/>
                </a:lnTo>
                <a:lnTo>
                  <a:pt x="895" y="1396"/>
                </a:lnTo>
                <a:lnTo>
                  <a:pt x="895" y="1395"/>
                </a:lnTo>
                <a:lnTo>
                  <a:pt x="897" y="1394"/>
                </a:lnTo>
                <a:lnTo>
                  <a:pt x="897" y="1392"/>
                </a:lnTo>
                <a:lnTo>
                  <a:pt x="895" y="1391"/>
                </a:lnTo>
                <a:lnTo>
                  <a:pt x="894" y="1390"/>
                </a:lnTo>
                <a:lnTo>
                  <a:pt x="895" y="1390"/>
                </a:lnTo>
                <a:lnTo>
                  <a:pt x="894" y="1388"/>
                </a:lnTo>
                <a:lnTo>
                  <a:pt x="894" y="1387"/>
                </a:lnTo>
                <a:lnTo>
                  <a:pt x="895" y="1386"/>
                </a:lnTo>
                <a:lnTo>
                  <a:pt x="897" y="1384"/>
                </a:lnTo>
                <a:lnTo>
                  <a:pt x="898" y="1383"/>
                </a:lnTo>
                <a:lnTo>
                  <a:pt x="898" y="1382"/>
                </a:lnTo>
                <a:lnTo>
                  <a:pt x="899" y="1381"/>
                </a:lnTo>
                <a:lnTo>
                  <a:pt x="898" y="1379"/>
                </a:lnTo>
                <a:lnTo>
                  <a:pt x="898" y="1378"/>
                </a:lnTo>
                <a:lnTo>
                  <a:pt x="898" y="1377"/>
                </a:lnTo>
                <a:lnTo>
                  <a:pt x="898" y="1375"/>
                </a:lnTo>
                <a:lnTo>
                  <a:pt x="898" y="1374"/>
                </a:lnTo>
                <a:lnTo>
                  <a:pt x="897" y="1374"/>
                </a:lnTo>
                <a:lnTo>
                  <a:pt x="897" y="1373"/>
                </a:lnTo>
                <a:lnTo>
                  <a:pt x="897" y="1370"/>
                </a:lnTo>
                <a:lnTo>
                  <a:pt x="895" y="1370"/>
                </a:lnTo>
                <a:lnTo>
                  <a:pt x="897" y="1369"/>
                </a:lnTo>
                <a:lnTo>
                  <a:pt x="897" y="1367"/>
                </a:lnTo>
                <a:lnTo>
                  <a:pt x="897" y="1366"/>
                </a:lnTo>
                <a:lnTo>
                  <a:pt x="895" y="1365"/>
                </a:lnTo>
                <a:lnTo>
                  <a:pt x="895" y="1364"/>
                </a:lnTo>
                <a:lnTo>
                  <a:pt x="895" y="1362"/>
                </a:lnTo>
                <a:lnTo>
                  <a:pt x="897" y="1361"/>
                </a:lnTo>
                <a:lnTo>
                  <a:pt x="895" y="1360"/>
                </a:lnTo>
                <a:lnTo>
                  <a:pt x="897" y="1358"/>
                </a:lnTo>
                <a:lnTo>
                  <a:pt x="898" y="1358"/>
                </a:lnTo>
                <a:lnTo>
                  <a:pt x="898" y="1357"/>
                </a:lnTo>
                <a:lnTo>
                  <a:pt x="897" y="1356"/>
                </a:lnTo>
                <a:lnTo>
                  <a:pt x="898" y="1354"/>
                </a:lnTo>
                <a:lnTo>
                  <a:pt x="898" y="1353"/>
                </a:lnTo>
                <a:lnTo>
                  <a:pt x="897" y="1352"/>
                </a:lnTo>
                <a:lnTo>
                  <a:pt x="895" y="1352"/>
                </a:lnTo>
                <a:lnTo>
                  <a:pt x="894" y="1350"/>
                </a:lnTo>
                <a:lnTo>
                  <a:pt x="893" y="1349"/>
                </a:lnTo>
                <a:lnTo>
                  <a:pt x="893" y="1348"/>
                </a:lnTo>
                <a:lnTo>
                  <a:pt x="894" y="1347"/>
                </a:lnTo>
                <a:lnTo>
                  <a:pt x="894" y="1345"/>
                </a:lnTo>
                <a:lnTo>
                  <a:pt x="894" y="1344"/>
                </a:lnTo>
                <a:lnTo>
                  <a:pt x="894" y="1343"/>
                </a:lnTo>
                <a:lnTo>
                  <a:pt x="895" y="1341"/>
                </a:lnTo>
                <a:lnTo>
                  <a:pt x="895" y="1340"/>
                </a:lnTo>
                <a:lnTo>
                  <a:pt x="897" y="1340"/>
                </a:lnTo>
                <a:lnTo>
                  <a:pt x="895" y="1339"/>
                </a:lnTo>
                <a:lnTo>
                  <a:pt x="895" y="1337"/>
                </a:lnTo>
                <a:lnTo>
                  <a:pt x="897" y="1336"/>
                </a:lnTo>
                <a:lnTo>
                  <a:pt x="897" y="1335"/>
                </a:lnTo>
                <a:lnTo>
                  <a:pt x="898" y="1333"/>
                </a:lnTo>
                <a:lnTo>
                  <a:pt x="898" y="1332"/>
                </a:lnTo>
                <a:lnTo>
                  <a:pt x="901" y="1332"/>
                </a:lnTo>
                <a:lnTo>
                  <a:pt x="902" y="1332"/>
                </a:lnTo>
                <a:lnTo>
                  <a:pt x="903" y="1331"/>
                </a:lnTo>
                <a:lnTo>
                  <a:pt x="904" y="1330"/>
                </a:lnTo>
                <a:lnTo>
                  <a:pt x="904" y="1328"/>
                </a:lnTo>
                <a:lnTo>
                  <a:pt x="906" y="1327"/>
                </a:lnTo>
                <a:lnTo>
                  <a:pt x="907" y="1327"/>
                </a:lnTo>
                <a:lnTo>
                  <a:pt x="908" y="1327"/>
                </a:lnTo>
                <a:lnTo>
                  <a:pt x="910" y="1327"/>
                </a:lnTo>
                <a:lnTo>
                  <a:pt x="912" y="1326"/>
                </a:lnTo>
                <a:lnTo>
                  <a:pt x="911" y="1324"/>
                </a:lnTo>
                <a:lnTo>
                  <a:pt x="912" y="1323"/>
                </a:lnTo>
                <a:lnTo>
                  <a:pt x="914" y="1323"/>
                </a:lnTo>
                <a:lnTo>
                  <a:pt x="915" y="1323"/>
                </a:lnTo>
                <a:lnTo>
                  <a:pt x="916" y="1323"/>
                </a:lnTo>
                <a:lnTo>
                  <a:pt x="918" y="1322"/>
                </a:lnTo>
                <a:lnTo>
                  <a:pt x="918" y="1320"/>
                </a:lnTo>
                <a:lnTo>
                  <a:pt x="919" y="1320"/>
                </a:lnTo>
                <a:lnTo>
                  <a:pt x="919" y="1319"/>
                </a:lnTo>
                <a:lnTo>
                  <a:pt x="918" y="1318"/>
                </a:lnTo>
                <a:lnTo>
                  <a:pt x="918" y="1316"/>
                </a:lnTo>
                <a:lnTo>
                  <a:pt x="919" y="1315"/>
                </a:lnTo>
                <a:lnTo>
                  <a:pt x="920" y="1315"/>
                </a:lnTo>
                <a:lnTo>
                  <a:pt x="921" y="1315"/>
                </a:lnTo>
                <a:lnTo>
                  <a:pt x="923" y="1314"/>
                </a:lnTo>
                <a:lnTo>
                  <a:pt x="924" y="1312"/>
                </a:lnTo>
                <a:lnTo>
                  <a:pt x="925" y="1312"/>
                </a:lnTo>
                <a:lnTo>
                  <a:pt x="927" y="1312"/>
                </a:lnTo>
                <a:lnTo>
                  <a:pt x="928" y="1312"/>
                </a:lnTo>
                <a:lnTo>
                  <a:pt x="929" y="1312"/>
                </a:lnTo>
                <a:lnTo>
                  <a:pt x="932" y="1312"/>
                </a:lnTo>
                <a:lnTo>
                  <a:pt x="933" y="1312"/>
                </a:lnTo>
                <a:lnTo>
                  <a:pt x="935" y="1311"/>
                </a:lnTo>
                <a:lnTo>
                  <a:pt x="935" y="1310"/>
                </a:lnTo>
                <a:lnTo>
                  <a:pt x="935" y="1309"/>
                </a:lnTo>
                <a:lnTo>
                  <a:pt x="935" y="1307"/>
                </a:lnTo>
                <a:lnTo>
                  <a:pt x="935" y="1306"/>
                </a:lnTo>
                <a:lnTo>
                  <a:pt x="935" y="1305"/>
                </a:lnTo>
                <a:lnTo>
                  <a:pt x="933" y="1303"/>
                </a:lnTo>
                <a:lnTo>
                  <a:pt x="933" y="1302"/>
                </a:lnTo>
                <a:lnTo>
                  <a:pt x="935" y="1302"/>
                </a:lnTo>
                <a:lnTo>
                  <a:pt x="936" y="1302"/>
                </a:lnTo>
                <a:lnTo>
                  <a:pt x="937" y="1303"/>
                </a:lnTo>
                <a:lnTo>
                  <a:pt x="938" y="1303"/>
                </a:lnTo>
                <a:lnTo>
                  <a:pt x="940" y="1303"/>
                </a:lnTo>
                <a:lnTo>
                  <a:pt x="941" y="1303"/>
                </a:lnTo>
                <a:lnTo>
                  <a:pt x="940" y="1302"/>
                </a:lnTo>
                <a:lnTo>
                  <a:pt x="941" y="1301"/>
                </a:lnTo>
                <a:lnTo>
                  <a:pt x="941" y="1299"/>
                </a:lnTo>
                <a:lnTo>
                  <a:pt x="942" y="1299"/>
                </a:lnTo>
                <a:lnTo>
                  <a:pt x="945" y="1299"/>
                </a:lnTo>
                <a:lnTo>
                  <a:pt x="945" y="1301"/>
                </a:lnTo>
                <a:lnTo>
                  <a:pt x="945" y="1302"/>
                </a:lnTo>
                <a:lnTo>
                  <a:pt x="945" y="1303"/>
                </a:lnTo>
                <a:lnTo>
                  <a:pt x="946" y="1305"/>
                </a:lnTo>
                <a:lnTo>
                  <a:pt x="948" y="1305"/>
                </a:lnTo>
                <a:lnTo>
                  <a:pt x="949" y="1305"/>
                </a:lnTo>
                <a:lnTo>
                  <a:pt x="949" y="1303"/>
                </a:lnTo>
                <a:lnTo>
                  <a:pt x="950" y="1302"/>
                </a:lnTo>
                <a:lnTo>
                  <a:pt x="952" y="1302"/>
                </a:lnTo>
                <a:lnTo>
                  <a:pt x="952" y="1301"/>
                </a:lnTo>
                <a:lnTo>
                  <a:pt x="950" y="1299"/>
                </a:lnTo>
                <a:lnTo>
                  <a:pt x="950" y="1298"/>
                </a:lnTo>
                <a:lnTo>
                  <a:pt x="950" y="1297"/>
                </a:lnTo>
                <a:lnTo>
                  <a:pt x="950" y="1295"/>
                </a:lnTo>
                <a:lnTo>
                  <a:pt x="949" y="1294"/>
                </a:lnTo>
                <a:lnTo>
                  <a:pt x="948" y="1294"/>
                </a:lnTo>
                <a:lnTo>
                  <a:pt x="946" y="1293"/>
                </a:lnTo>
                <a:lnTo>
                  <a:pt x="946" y="1292"/>
                </a:lnTo>
                <a:lnTo>
                  <a:pt x="948" y="1290"/>
                </a:lnTo>
                <a:lnTo>
                  <a:pt x="946" y="1290"/>
                </a:lnTo>
                <a:lnTo>
                  <a:pt x="946" y="1289"/>
                </a:lnTo>
                <a:lnTo>
                  <a:pt x="948" y="1288"/>
                </a:lnTo>
                <a:lnTo>
                  <a:pt x="949" y="1289"/>
                </a:lnTo>
                <a:lnTo>
                  <a:pt x="950" y="1288"/>
                </a:lnTo>
                <a:lnTo>
                  <a:pt x="952" y="1288"/>
                </a:lnTo>
                <a:lnTo>
                  <a:pt x="953" y="1288"/>
                </a:lnTo>
                <a:lnTo>
                  <a:pt x="954" y="1286"/>
                </a:lnTo>
                <a:lnTo>
                  <a:pt x="955" y="1286"/>
                </a:lnTo>
                <a:lnTo>
                  <a:pt x="955" y="1285"/>
                </a:lnTo>
                <a:lnTo>
                  <a:pt x="957" y="1284"/>
                </a:lnTo>
                <a:lnTo>
                  <a:pt x="958" y="1284"/>
                </a:lnTo>
                <a:lnTo>
                  <a:pt x="959" y="1284"/>
                </a:lnTo>
                <a:lnTo>
                  <a:pt x="961" y="1282"/>
                </a:lnTo>
                <a:lnTo>
                  <a:pt x="962" y="1284"/>
                </a:lnTo>
                <a:lnTo>
                  <a:pt x="963" y="1284"/>
                </a:lnTo>
                <a:lnTo>
                  <a:pt x="965" y="1282"/>
                </a:lnTo>
                <a:lnTo>
                  <a:pt x="965" y="1281"/>
                </a:lnTo>
                <a:lnTo>
                  <a:pt x="965" y="1280"/>
                </a:lnTo>
                <a:lnTo>
                  <a:pt x="965" y="1278"/>
                </a:lnTo>
                <a:lnTo>
                  <a:pt x="965" y="1277"/>
                </a:lnTo>
                <a:lnTo>
                  <a:pt x="966" y="1276"/>
                </a:lnTo>
                <a:lnTo>
                  <a:pt x="966" y="1275"/>
                </a:lnTo>
                <a:lnTo>
                  <a:pt x="967" y="1273"/>
                </a:lnTo>
                <a:lnTo>
                  <a:pt x="967" y="1272"/>
                </a:lnTo>
                <a:lnTo>
                  <a:pt x="969" y="1271"/>
                </a:lnTo>
                <a:lnTo>
                  <a:pt x="969" y="1269"/>
                </a:lnTo>
                <a:lnTo>
                  <a:pt x="971" y="1268"/>
                </a:lnTo>
                <a:lnTo>
                  <a:pt x="971" y="1267"/>
                </a:lnTo>
                <a:lnTo>
                  <a:pt x="970" y="1267"/>
                </a:lnTo>
                <a:lnTo>
                  <a:pt x="970" y="1265"/>
                </a:lnTo>
                <a:lnTo>
                  <a:pt x="970" y="1264"/>
                </a:lnTo>
                <a:lnTo>
                  <a:pt x="970" y="1263"/>
                </a:lnTo>
                <a:lnTo>
                  <a:pt x="971" y="1261"/>
                </a:lnTo>
                <a:lnTo>
                  <a:pt x="973" y="1261"/>
                </a:lnTo>
                <a:lnTo>
                  <a:pt x="973" y="1260"/>
                </a:lnTo>
                <a:lnTo>
                  <a:pt x="973" y="1259"/>
                </a:lnTo>
                <a:lnTo>
                  <a:pt x="973" y="1258"/>
                </a:lnTo>
                <a:lnTo>
                  <a:pt x="971" y="1258"/>
                </a:lnTo>
                <a:lnTo>
                  <a:pt x="971" y="1256"/>
                </a:lnTo>
                <a:lnTo>
                  <a:pt x="971" y="1255"/>
                </a:lnTo>
                <a:lnTo>
                  <a:pt x="971" y="1252"/>
                </a:lnTo>
                <a:lnTo>
                  <a:pt x="971" y="1251"/>
                </a:lnTo>
                <a:lnTo>
                  <a:pt x="970" y="1250"/>
                </a:lnTo>
                <a:lnTo>
                  <a:pt x="970" y="1248"/>
                </a:lnTo>
                <a:lnTo>
                  <a:pt x="969" y="1247"/>
                </a:lnTo>
                <a:lnTo>
                  <a:pt x="969" y="1246"/>
                </a:lnTo>
                <a:lnTo>
                  <a:pt x="969" y="1244"/>
                </a:lnTo>
                <a:lnTo>
                  <a:pt x="967" y="1243"/>
                </a:lnTo>
                <a:lnTo>
                  <a:pt x="967" y="1242"/>
                </a:lnTo>
                <a:lnTo>
                  <a:pt x="967" y="1240"/>
                </a:lnTo>
                <a:lnTo>
                  <a:pt x="966" y="1239"/>
                </a:lnTo>
                <a:lnTo>
                  <a:pt x="965" y="1238"/>
                </a:lnTo>
                <a:lnTo>
                  <a:pt x="965" y="1237"/>
                </a:lnTo>
                <a:lnTo>
                  <a:pt x="965" y="1235"/>
                </a:lnTo>
                <a:lnTo>
                  <a:pt x="963" y="1235"/>
                </a:lnTo>
                <a:lnTo>
                  <a:pt x="965" y="1234"/>
                </a:lnTo>
                <a:lnTo>
                  <a:pt x="963" y="1233"/>
                </a:lnTo>
                <a:lnTo>
                  <a:pt x="963" y="1231"/>
                </a:lnTo>
                <a:lnTo>
                  <a:pt x="962" y="1230"/>
                </a:lnTo>
                <a:lnTo>
                  <a:pt x="962" y="1229"/>
                </a:lnTo>
                <a:lnTo>
                  <a:pt x="961" y="1229"/>
                </a:lnTo>
                <a:lnTo>
                  <a:pt x="961" y="1227"/>
                </a:lnTo>
                <a:lnTo>
                  <a:pt x="961" y="1226"/>
                </a:lnTo>
                <a:lnTo>
                  <a:pt x="962" y="1226"/>
                </a:lnTo>
                <a:lnTo>
                  <a:pt x="963" y="1227"/>
                </a:lnTo>
                <a:lnTo>
                  <a:pt x="965" y="1227"/>
                </a:lnTo>
                <a:lnTo>
                  <a:pt x="965" y="1226"/>
                </a:lnTo>
                <a:lnTo>
                  <a:pt x="963" y="1225"/>
                </a:lnTo>
                <a:lnTo>
                  <a:pt x="963" y="1223"/>
                </a:lnTo>
                <a:lnTo>
                  <a:pt x="965" y="1222"/>
                </a:lnTo>
                <a:lnTo>
                  <a:pt x="965" y="1221"/>
                </a:lnTo>
                <a:lnTo>
                  <a:pt x="966" y="1220"/>
                </a:lnTo>
                <a:lnTo>
                  <a:pt x="965" y="1218"/>
                </a:lnTo>
                <a:lnTo>
                  <a:pt x="965" y="1217"/>
                </a:lnTo>
                <a:lnTo>
                  <a:pt x="965" y="1214"/>
                </a:lnTo>
                <a:lnTo>
                  <a:pt x="965" y="1213"/>
                </a:lnTo>
                <a:lnTo>
                  <a:pt x="966" y="1212"/>
                </a:lnTo>
                <a:lnTo>
                  <a:pt x="967" y="1210"/>
                </a:lnTo>
                <a:lnTo>
                  <a:pt x="970" y="1208"/>
                </a:lnTo>
                <a:lnTo>
                  <a:pt x="971" y="1210"/>
                </a:lnTo>
                <a:lnTo>
                  <a:pt x="973" y="1206"/>
                </a:lnTo>
                <a:lnTo>
                  <a:pt x="974" y="1205"/>
                </a:lnTo>
                <a:lnTo>
                  <a:pt x="975" y="1205"/>
                </a:lnTo>
                <a:lnTo>
                  <a:pt x="976" y="1204"/>
                </a:lnTo>
                <a:lnTo>
                  <a:pt x="978" y="1201"/>
                </a:lnTo>
                <a:lnTo>
                  <a:pt x="976" y="1201"/>
                </a:lnTo>
                <a:lnTo>
                  <a:pt x="975" y="1201"/>
                </a:lnTo>
                <a:lnTo>
                  <a:pt x="974" y="1201"/>
                </a:lnTo>
                <a:lnTo>
                  <a:pt x="973" y="1201"/>
                </a:lnTo>
                <a:lnTo>
                  <a:pt x="971" y="1201"/>
                </a:lnTo>
                <a:lnTo>
                  <a:pt x="970" y="1201"/>
                </a:lnTo>
                <a:lnTo>
                  <a:pt x="969" y="1203"/>
                </a:lnTo>
                <a:lnTo>
                  <a:pt x="967" y="1203"/>
                </a:lnTo>
                <a:lnTo>
                  <a:pt x="966" y="1203"/>
                </a:lnTo>
                <a:lnTo>
                  <a:pt x="965" y="1203"/>
                </a:lnTo>
                <a:lnTo>
                  <a:pt x="963" y="1203"/>
                </a:lnTo>
                <a:lnTo>
                  <a:pt x="962" y="1201"/>
                </a:lnTo>
                <a:lnTo>
                  <a:pt x="961" y="1201"/>
                </a:lnTo>
                <a:lnTo>
                  <a:pt x="959" y="1201"/>
                </a:lnTo>
                <a:lnTo>
                  <a:pt x="958" y="1201"/>
                </a:lnTo>
                <a:lnTo>
                  <a:pt x="957" y="1201"/>
                </a:lnTo>
                <a:lnTo>
                  <a:pt x="955" y="1201"/>
                </a:lnTo>
                <a:lnTo>
                  <a:pt x="954" y="1201"/>
                </a:lnTo>
                <a:lnTo>
                  <a:pt x="953" y="1201"/>
                </a:lnTo>
                <a:lnTo>
                  <a:pt x="952" y="1201"/>
                </a:lnTo>
                <a:lnTo>
                  <a:pt x="950" y="1201"/>
                </a:lnTo>
                <a:lnTo>
                  <a:pt x="949" y="1201"/>
                </a:lnTo>
                <a:lnTo>
                  <a:pt x="948" y="1201"/>
                </a:lnTo>
                <a:lnTo>
                  <a:pt x="946" y="1201"/>
                </a:lnTo>
                <a:lnTo>
                  <a:pt x="945" y="1201"/>
                </a:lnTo>
                <a:lnTo>
                  <a:pt x="942" y="1201"/>
                </a:lnTo>
                <a:lnTo>
                  <a:pt x="941" y="1201"/>
                </a:lnTo>
                <a:lnTo>
                  <a:pt x="940" y="1203"/>
                </a:lnTo>
                <a:lnTo>
                  <a:pt x="938" y="1203"/>
                </a:lnTo>
                <a:lnTo>
                  <a:pt x="937" y="1204"/>
                </a:lnTo>
                <a:lnTo>
                  <a:pt x="936" y="1204"/>
                </a:lnTo>
                <a:lnTo>
                  <a:pt x="936" y="1205"/>
                </a:lnTo>
                <a:lnTo>
                  <a:pt x="935" y="1205"/>
                </a:lnTo>
                <a:lnTo>
                  <a:pt x="933" y="1206"/>
                </a:lnTo>
                <a:lnTo>
                  <a:pt x="933" y="1208"/>
                </a:lnTo>
                <a:lnTo>
                  <a:pt x="932" y="1208"/>
                </a:lnTo>
                <a:lnTo>
                  <a:pt x="931" y="1209"/>
                </a:lnTo>
                <a:lnTo>
                  <a:pt x="929" y="1209"/>
                </a:lnTo>
                <a:lnTo>
                  <a:pt x="928" y="1209"/>
                </a:lnTo>
                <a:lnTo>
                  <a:pt x="927" y="1209"/>
                </a:lnTo>
                <a:lnTo>
                  <a:pt x="925" y="1209"/>
                </a:lnTo>
                <a:lnTo>
                  <a:pt x="924" y="1209"/>
                </a:lnTo>
                <a:lnTo>
                  <a:pt x="923" y="1209"/>
                </a:lnTo>
                <a:lnTo>
                  <a:pt x="921" y="1209"/>
                </a:lnTo>
                <a:lnTo>
                  <a:pt x="921" y="1208"/>
                </a:lnTo>
                <a:lnTo>
                  <a:pt x="920" y="1208"/>
                </a:lnTo>
                <a:lnTo>
                  <a:pt x="919" y="1208"/>
                </a:lnTo>
                <a:lnTo>
                  <a:pt x="918" y="1206"/>
                </a:lnTo>
                <a:lnTo>
                  <a:pt x="916" y="1206"/>
                </a:lnTo>
                <a:lnTo>
                  <a:pt x="915" y="1206"/>
                </a:lnTo>
                <a:lnTo>
                  <a:pt x="914" y="1206"/>
                </a:lnTo>
                <a:lnTo>
                  <a:pt x="914" y="1205"/>
                </a:lnTo>
                <a:lnTo>
                  <a:pt x="911" y="1205"/>
                </a:lnTo>
                <a:lnTo>
                  <a:pt x="911" y="1204"/>
                </a:lnTo>
                <a:lnTo>
                  <a:pt x="910" y="1204"/>
                </a:lnTo>
                <a:lnTo>
                  <a:pt x="908" y="1203"/>
                </a:lnTo>
                <a:lnTo>
                  <a:pt x="907" y="1203"/>
                </a:lnTo>
                <a:lnTo>
                  <a:pt x="906" y="1203"/>
                </a:lnTo>
                <a:lnTo>
                  <a:pt x="904" y="1201"/>
                </a:lnTo>
                <a:lnTo>
                  <a:pt x="903" y="1201"/>
                </a:lnTo>
                <a:lnTo>
                  <a:pt x="902" y="1200"/>
                </a:lnTo>
                <a:lnTo>
                  <a:pt x="901" y="1200"/>
                </a:lnTo>
                <a:lnTo>
                  <a:pt x="899" y="1199"/>
                </a:lnTo>
                <a:lnTo>
                  <a:pt x="898" y="1199"/>
                </a:lnTo>
                <a:lnTo>
                  <a:pt x="897" y="1197"/>
                </a:lnTo>
                <a:lnTo>
                  <a:pt x="895" y="1197"/>
                </a:lnTo>
                <a:lnTo>
                  <a:pt x="894" y="1196"/>
                </a:lnTo>
                <a:lnTo>
                  <a:pt x="893" y="1196"/>
                </a:lnTo>
                <a:lnTo>
                  <a:pt x="891" y="1195"/>
                </a:lnTo>
                <a:lnTo>
                  <a:pt x="890" y="1192"/>
                </a:lnTo>
                <a:lnTo>
                  <a:pt x="890" y="1191"/>
                </a:lnTo>
                <a:lnTo>
                  <a:pt x="889" y="1191"/>
                </a:lnTo>
                <a:lnTo>
                  <a:pt x="887" y="1189"/>
                </a:lnTo>
                <a:lnTo>
                  <a:pt x="886" y="1188"/>
                </a:lnTo>
                <a:lnTo>
                  <a:pt x="885" y="1187"/>
                </a:lnTo>
                <a:lnTo>
                  <a:pt x="883" y="1186"/>
                </a:lnTo>
                <a:lnTo>
                  <a:pt x="882" y="1184"/>
                </a:lnTo>
                <a:lnTo>
                  <a:pt x="882" y="1183"/>
                </a:lnTo>
                <a:lnTo>
                  <a:pt x="881" y="1182"/>
                </a:lnTo>
                <a:lnTo>
                  <a:pt x="881" y="1180"/>
                </a:lnTo>
                <a:lnTo>
                  <a:pt x="880" y="1179"/>
                </a:lnTo>
                <a:lnTo>
                  <a:pt x="878" y="1179"/>
                </a:lnTo>
                <a:lnTo>
                  <a:pt x="877" y="1178"/>
                </a:lnTo>
                <a:lnTo>
                  <a:pt x="876" y="1178"/>
                </a:lnTo>
                <a:lnTo>
                  <a:pt x="874" y="1178"/>
                </a:lnTo>
                <a:lnTo>
                  <a:pt x="872" y="1179"/>
                </a:lnTo>
                <a:lnTo>
                  <a:pt x="870" y="1178"/>
                </a:lnTo>
                <a:lnTo>
                  <a:pt x="869" y="1178"/>
                </a:lnTo>
                <a:lnTo>
                  <a:pt x="868" y="1178"/>
                </a:lnTo>
                <a:lnTo>
                  <a:pt x="865" y="1178"/>
                </a:lnTo>
                <a:lnTo>
                  <a:pt x="863" y="1175"/>
                </a:lnTo>
                <a:lnTo>
                  <a:pt x="861" y="1175"/>
                </a:lnTo>
                <a:lnTo>
                  <a:pt x="860" y="1174"/>
                </a:lnTo>
                <a:lnTo>
                  <a:pt x="859" y="1172"/>
                </a:lnTo>
                <a:lnTo>
                  <a:pt x="857" y="1171"/>
                </a:lnTo>
                <a:lnTo>
                  <a:pt x="856" y="1170"/>
                </a:lnTo>
                <a:lnTo>
                  <a:pt x="855" y="1169"/>
                </a:lnTo>
                <a:lnTo>
                  <a:pt x="853" y="1169"/>
                </a:lnTo>
                <a:lnTo>
                  <a:pt x="853" y="1167"/>
                </a:lnTo>
                <a:lnTo>
                  <a:pt x="852" y="1166"/>
                </a:lnTo>
                <a:lnTo>
                  <a:pt x="849" y="1166"/>
                </a:lnTo>
                <a:lnTo>
                  <a:pt x="848" y="1165"/>
                </a:lnTo>
                <a:lnTo>
                  <a:pt x="847" y="1163"/>
                </a:lnTo>
                <a:lnTo>
                  <a:pt x="846" y="1163"/>
                </a:lnTo>
                <a:lnTo>
                  <a:pt x="844" y="1162"/>
                </a:lnTo>
                <a:lnTo>
                  <a:pt x="843" y="1161"/>
                </a:lnTo>
                <a:lnTo>
                  <a:pt x="843" y="1159"/>
                </a:lnTo>
                <a:lnTo>
                  <a:pt x="842" y="1158"/>
                </a:lnTo>
                <a:lnTo>
                  <a:pt x="840" y="1158"/>
                </a:lnTo>
                <a:lnTo>
                  <a:pt x="839" y="1157"/>
                </a:lnTo>
                <a:lnTo>
                  <a:pt x="839" y="1155"/>
                </a:lnTo>
                <a:lnTo>
                  <a:pt x="838" y="1155"/>
                </a:lnTo>
                <a:lnTo>
                  <a:pt x="836" y="1155"/>
                </a:lnTo>
                <a:lnTo>
                  <a:pt x="835" y="1154"/>
                </a:lnTo>
                <a:lnTo>
                  <a:pt x="834" y="1154"/>
                </a:lnTo>
                <a:lnTo>
                  <a:pt x="832" y="1154"/>
                </a:lnTo>
                <a:lnTo>
                  <a:pt x="831" y="1153"/>
                </a:lnTo>
                <a:lnTo>
                  <a:pt x="830" y="1153"/>
                </a:lnTo>
                <a:lnTo>
                  <a:pt x="829" y="1151"/>
                </a:lnTo>
                <a:lnTo>
                  <a:pt x="827" y="1151"/>
                </a:lnTo>
                <a:lnTo>
                  <a:pt x="826" y="1150"/>
                </a:lnTo>
                <a:lnTo>
                  <a:pt x="825" y="1150"/>
                </a:lnTo>
                <a:lnTo>
                  <a:pt x="823" y="1150"/>
                </a:lnTo>
                <a:lnTo>
                  <a:pt x="822" y="1150"/>
                </a:lnTo>
                <a:lnTo>
                  <a:pt x="821" y="1150"/>
                </a:lnTo>
                <a:lnTo>
                  <a:pt x="819" y="1150"/>
                </a:lnTo>
                <a:lnTo>
                  <a:pt x="818" y="1149"/>
                </a:lnTo>
                <a:lnTo>
                  <a:pt x="817" y="1149"/>
                </a:lnTo>
                <a:lnTo>
                  <a:pt x="815" y="1149"/>
                </a:lnTo>
                <a:lnTo>
                  <a:pt x="814" y="1149"/>
                </a:lnTo>
                <a:lnTo>
                  <a:pt x="813" y="1148"/>
                </a:lnTo>
                <a:lnTo>
                  <a:pt x="811" y="1148"/>
                </a:lnTo>
                <a:lnTo>
                  <a:pt x="810" y="1148"/>
                </a:lnTo>
                <a:lnTo>
                  <a:pt x="809" y="1148"/>
                </a:lnTo>
                <a:lnTo>
                  <a:pt x="808" y="1146"/>
                </a:lnTo>
                <a:lnTo>
                  <a:pt x="806" y="1146"/>
                </a:lnTo>
                <a:lnTo>
                  <a:pt x="805" y="1146"/>
                </a:lnTo>
                <a:lnTo>
                  <a:pt x="804" y="1148"/>
                </a:lnTo>
                <a:lnTo>
                  <a:pt x="802" y="1148"/>
                </a:lnTo>
                <a:lnTo>
                  <a:pt x="801" y="1148"/>
                </a:lnTo>
                <a:lnTo>
                  <a:pt x="800" y="1148"/>
                </a:lnTo>
                <a:lnTo>
                  <a:pt x="798" y="1148"/>
                </a:lnTo>
                <a:lnTo>
                  <a:pt x="797" y="1149"/>
                </a:lnTo>
                <a:lnTo>
                  <a:pt x="796" y="1149"/>
                </a:lnTo>
                <a:lnTo>
                  <a:pt x="794" y="1149"/>
                </a:lnTo>
                <a:lnTo>
                  <a:pt x="793" y="1150"/>
                </a:lnTo>
                <a:lnTo>
                  <a:pt x="792" y="1150"/>
                </a:lnTo>
                <a:lnTo>
                  <a:pt x="791" y="1150"/>
                </a:lnTo>
                <a:lnTo>
                  <a:pt x="789" y="1151"/>
                </a:lnTo>
                <a:lnTo>
                  <a:pt x="788" y="1151"/>
                </a:lnTo>
                <a:lnTo>
                  <a:pt x="787" y="1151"/>
                </a:lnTo>
                <a:lnTo>
                  <a:pt x="785" y="1151"/>
                </a:lnTo>
                <a:lnTo>
                  <a:pt x="784" y="1151"/>
                </a:lnTo>
                <a:lnTo>
                  <a:pt x="783" y="1151"/>
                </a:lnTo>
                <a:lnTo>
                  <a:pt x="781" y="1151"/>
                </a:lnTo>
                <a:lnTo>
                  <a:pt x="780" y="1151"/>
                </a:lnTo>
                <a:lnTo>
                  <a:pt x="779" y="1151"/>
                </a:lnTo>
                <a:lnTo>
                  <a:pt x="777" y="1151"/>
                </a:lnTo>
                <a:lnTo>
                  <a:pt x="776" y="1151"/>
                </a:lnTo>
                <a:lnTo>
                  <a:pt x="775" y="1151"/>
                </a:lnTo>
                <a:lnTo>
                  <a:pt x="772" y="1151"/>
                </a:lnTo>
                <a:lnTo>
                  <a:pt x="771" y="1151"/>
                </a:lnTo>
                <a:lnTo>
                  <a:pt x="770" y="1151"/>
                </a:lnTo>
                <a:lnTo>
                  <a:pt x="768" y="1151"/>
                </a:lnTo>
                <a:lnTo>
                  <a:pt x="767" y="1151"/>
                </a:lnTo>
                <a:lnTo>
                  <a:pt x="766" y="1153"/>
                </a:lnTo>
                <a:lnTo>
                  <a:pt x="764" y="1154"/>
                </a:lnTo>
                <a:lnTo>
                  <a:pt x="763" y="1154"/>
                </a:lnTo>
                <a:lnTo>
                  <a:pt x="762" y="1155"/>
                </a:lnTo>
                <a:lnTo>
                  <a:pt x="760" y="1157"/>
                </a:lnTo>
                <a:lnTo>
                  <a:pt x="759" y="1158"/>
                </a:lnTo>
                <a:lnTo>
                  <a:pt x="758" y="1161"/>
                </a:lnTo>
                <a:lnTo>
                  <a:pt x="757" y="1161"/>
                </a:lnTo>
                <a:lnTo>
                  <a:pt x="757" y="1162"/>
                </a:lnTo>
                <a:lnTo>
                  <a:pt x="755" y="1163"/>
                </a:lnTo>
                <a:lnTo>
                  <a:pt x="755" y="1165"/>
                </a:lnTo>
                <a:lnTo>
                  <a:pt x="754" y="1166"/>
                </a:lnTo>
                <a:lnTo>
                  <a:pt x="754" y="1167"/>
                </a:lnTo>
                <a:lnTo>
                  <a:pt x="753" y="1169"/>
                </a:lnTo>
                <a:lnTo>
                  <a:pt x="753" y="1170"/>
                </a:lnTo>
                <a:lnTo>
                  <a:pt x="751" y="1171"/>
                </a:lnTo>
                <a:lnTo>
                  <a:pt x="751" y="1172"/>
                </a:lnTo>
                <a:lnTo>
                  <a:pt x="751" y="1174"/>
                </a:lnTo>
                <a:lnTo>
                  <a:pt x="751" y="1175"/>
                </a:lnTo>
                <a:lnTo>
                  <a:pt x="751" y="1176"/>
                </a:lnTo>
                <a:lnTo>
                  <a:pt x="751" y="1179"/>
                </a:lnTo>
                <a:lnTo>
                  <a:pt x="750" y="1180"/>
                </a:lnTo>
                <a:lnTo>
                  <a:pt x="750" y="1183"/>
                </a:lnTo>
                <a:lnTo>
                  <a:pt x="750" y="1184"/>
                </a:lnTo>
                <a:lnTo>
                  <a:pt x="749" y="1186"/>
                </a:lnTo>
                <a:lnTo>
                  <a:pt x="749" y="1187"/>
                </a:lnTo>
                <a:lnTo>
                  <a:pt x="749" y="1189"/>
                </a:lnTo>
                <a:lnTo>
                  <a:pt x="749" y="1191"/>
                </a:lnTo>
                <a:lnTo>
                  <a:pt x="747" y="1192"/>
                </a:lnTo>
                <a:lnTo>
                  <a:pt x="747" y="1193"/>
                </a:lnTo>
                <a:lnTo>
                  <a:pt x="747" y="1195"/>
                </a:lnTo>
                <a:lnTo>
                  <a:pt x="746" y="1196"/>
                </a:lnTo>
                <a:lnTo>
                  <a:pt x="745" y="1197"/>
                </a:lnTo>
                <a:lnTo>
                  <a:pt x="743" y="1199"/>
                </a:lnTo>
                <a:lnTo>
                  <a:pt x="742" y="1199"/>
                </a:lnTo>
                <a:lnTo>
                  <a:pt x="741" y="1200"/>
                </a:lnTo>
                <a:lnTo>
                  <a:pt x="738" y="1201"/>
                </a:lnTo>
                <a:lnTo>
                  <a:pt x="737" y="1201"/>
                </a:lnTo>
                <a:lnTo>
                  <a:pt x="736" y="1203"/>
                </a:lnTo>
                <a:lnTo>
                  <a:pt x="734" y="1203"/>
                </a:lnTo>
                <a:lnTo>
                  <a:pt x="732" y="1204"/>
                </a:lnTo>
                <a:lnTo>
                  <a:pt x="729" y="1204"/>
                </a:lnTo>
                <a:lnTo>
                  <a:pt x="728" y="1204"/>
                </a:lnTo>
                <a:lnTo>
                  <a:pt x="725" y="1205"/>
                </a:lnTo>
                <a:lnTo>
                  <a:pt x="722" y="1205"/>
                </a:lnTo>
                <a:lnTo>
                  <a:pt x="721" y="1205"/>
                </a:lnTo>
                <a:lnTo>
                  <a:pt x="720" y="1205"/>
                </a:lnTo>
                <a:lnTo>
                  <a:pt x="716" y="1205"/>
                </a:lnTo>
                <a:lnTo>
                  <a:pt x="713" y="1205"/>
                </a:lnTo>
                <a:lnTo>
                  <a:pt x="712" y="1205"/>
                </a:lnTo>
                <a:lnTo>
                  <a:pt x="709" y="1204"/>
                </a:lnTo>
                <a:lnTo>
                  <a:pt x="708" y="1204"/>
                </a:lnTo>
                <a:lnTo>
                  <a:pt x="705" y="1205"/>
                </a:lnTo>
                <a:lnTo>
                  <a:pt x="703" y="1205"/>
                </a:lnTo>
                <a:lnTo>
                  <a:pt x="700" y="1205"/>
                </a:lnTo>
                <a:lnTo>
                  <a:pt x="698" y="1205"/>
                </a:lnTo>
                <a:lnTo>
                  <a:pt x="696" y="1205"/>
                </a:lnTo>
                <a:lnTo>
                  <a:pt x="695" y="1205"/>
                </a:lnTo>
                <a:lnTo>
                  <a:pt x="694" y="1205"/>
                </a:lnTo>
                <a:lnTo>
                  <a:pt x="690" y="1205"/>
                </a:lnTo>
                <a:lnTo>
                  <a:pt x="687" y="1205"/>
                </a:lnTo>
                <a:lnTo>
                  <a:pt x="683" y="1204"/>
                </a:lnTo>
                <a:lnTo>
                  <a:pt x="681" y="1204"/>
                </a:lnTo>
                <a:lnTo>
                  <a:pt x="679" y="1203"/>
                </a:lnTo>
                <a:lnTo>
                  <a:pt x="677" y="1203"/>
                </a:lnTo>
                <a:lnTo>
                  <a:pt x="674" y="1201"/>
                </a:lnTo>
                <a:lnTo>
                  <a:pt x="673" y="1200"/>
                </a:lnTo>
                <a:lnTo>
                  <a:pt x="671" y="1199"/>
                </a:lnTo>
                <a:lnTo>
                  <a:pt x="670" y="1199"/>
                </a:lnTo>
                <a:lnTo>
                  <a:pt x="667" y="1196"/>
                </a:lnTo>
                <a:lnTo>
                  <a:pt x="666" y="1196"/>
                </a:lnTo>
                <a:lnTo>
                  <a:pt x="665" y="1195"/>
                </a:lnTo>
                <a:lnTo>
                  <a:pt x="662" y="1195"/>
                </a:lnTo>
                <a:lnTo>
                  <a:pt x="661" y="1193"/>
                </a:lnTo>
                <a:lnTo>
                  <a:pt x="660" y="1193"/>
                </a:lnTo>
                <a:lnTo>
                  <a:pt x="657" y="1195"/>
                </a:lnTo>
                <a:lnTo>
                  <a:pt x="656" y="1196"/>
                </a:lnTo>
                <a:lnTo>
                  <a:pt x="653" y="1197"/>
                </a:lnTo>
                <a:lnTo>
                  <a:pt x="650" y="1199"/>
                </a:lnTo>
                <a:lnTo>
                  <a:pt x="649" y="1199"/>
                </a:lnTo>
                <a:lnTo>
                  <a:pt x="648" y="1200"/>
                </a:lnTo>
                <a:lnTo>
                  <a:pt x="647" y="1201"/>
                </a:lnTo>
                <a:lnTo>
                  <a:pt x="645" y="1203"/>
                </a:lnTo>
                <a:lnTo>
                  <a:pt x="645" y="1205"/>
                </a:lnTo>
                <a:lnTo>
                  <a:pt x="644" y="1206"/>
                </a:lnTo>
                <a:lnTo>
                  <a:pt x="644" y="1209"/>
                </a:lnTo>
                <a:lnTo>
                  <a:pt x="645" y="1210"/>
                </a:lnTo>
                <a:lnTo>
                  <a:pt x="645" y="1213"/>
                </a:lnTo>
                <a:lnTo>
                  <a:pt x="645" y="1214"/>
                </a:lnTo>
                <a:lnTo>
                  <a:pt x="644" y="1217"/>
                </a:lnTo>
                <a:lnTo>
                  <a:pt x="644" y="1220"/>
                </a:lnTo>
                <a:lnTo>
                  <a:pt x="643" y="1221"/>
                </a:lnTo>
                <a:lnTo>
                  <a:pt x="639" y="1225"/>
                </a:lnTo>
                <a:lnTo>
                  <a:pt x="637" y="1225"/>
                </a:lnTo>
                <a:lnTo>
                  <a:pt x="636" y="1226"/>
                </a:lnTo>
                <a:lnTo>
                  <a:pt x="633" y="1227"/>
                </a:lnTo>
                <a:lnTo>
                  <a:pt x="631" y="1227"/>
                </a:lnTo>
                <a:lnTo>
                  <a:pt x="630" y="1227"/>
                </a:lnTo>
                <a:lnTo>
                  <a:pt x="628" y="1229"/>
                </a:lnTo>
                <a:lnTo>
                  <a:pt x="626" y="1229"/>
                </a:lnTo>
                <a:lnTo>
                  <a:pt x="624" y="1230"/>
                </a:lnTo>
                <a:lnTo>
                  <a:pt x="623" y="1231"/>
                </a:lnTo>
                <a:lnTo>
                  <a:pt x="620" y="1231"/>
                </a:lnTo>
                <a:lnTo>
                  <a:pt x="619" y="1233"/>
                </a:lnTo>
                <a:lnTo>
                  <a:pt x="616" y="1234"/>
                </a:lnTo>
                <a:lnTo>
                  <a:pt x="615" y="1234"/>
                </a:lnTo>
                <a:lnTo>
                  <a:pt x="611" y="1234"/>
                </a:lnTo>
                <a:lnTo>
                  <a:pt x="610" y="1234"/>
                </a:lnTo>
                <a:lnTo>
                  <a:pt x="609" y="1234"/>
                </a:lnTo>
                <a:lnTo>
                  <a:pt x="607" y="1233"/>
                </a:lnTo>
                <a:lnTo>
                  <a:pt x="605" y="1233"/>
                </a:lnTo>
                <a:lnTo>
                  <a:pt x="603" y="1233"/>
                </a:lnTo>
                <a:lnTo>
                  <a:pt x="601" y="1231"/>
                </a:lnTo>
                <a:lnTo>
                  <a:pt x="599" y="1230"/>
                </a:lnTo>
                <a:lnTo>
                  <a:pt x="597" y="1229"/>
                </a:lnTo>
                <a:lnTo>
                  <a:pt x="595" y="1227"/>
                </a:lnTo>
                <a:lnTo>
                  <a:pt x="595" y="1226"/>
                </a:lnTo>
                <a:lnTo>
                  <a:pt x="592" y="1223"/>
                </a:lnTo>
                <a:lnTo>
                  <a:pt x="589" y="1222"/>
                </a:lnTo>
                <a:lnTo>
                  <a:pt x="586" y="1221"/>
                </a:lnTo>
                <a:lnTo>
                  <a:pt x="585" y="1220"/>
                </a:lnTo>
                <a:lnTo>
                  <a:pt x="581" y="1218"/>
                </a:lnTo>
                <a:lnTo>
                  <a:pt x="580" y="1218"/>
                </a:lnTo>
                <a:lnTo>
                  <a:pt x="578" y="1217"/>
                </a:lnTo>
                <a:lnTo>
                  <a:pt x="573" y="1216"/>
                </a:lnTo>
                <a:lnTo>
                  <a:pt x="572" y="1214"/>
                </a:lnTo>
                <a:lnTo>
                  <a:pt x="569" y="1214"/>
                </a:lnTo>
                <a:lnTo>
                  <a:pt x="567" y="1213"/>
                </a:lnTo>
                <a:lnTo>
                  <a:pt x="563" y="1213"/>
                </a:lnTo>
                <a:lnTo>
                  <a:pt x="561" y="1214"/>
                </a:lnTo>
                <a:lnTo>
                  <a:pt x="559" y="1214"/>
                </a:lnTo>
                <a:lnTo>
                  <a:pt x="558" y="1214"/>
                </a:lnTo>
                <a:lnTo>
                  <a:pt x="556" y="1213"/>
                </a:lnTo>
                <a:lnTo>
                  <a:pt x="554" y="1213"/>
                </a:lnTo>
                <a:lnTo>
                  <a:pt x="551" y="1214"/>
                </a:lnTo>
                <a:lnTo>
                  <a:pt x="548" y="1214"/>
                </a:lnTo>
                <a:lnTo>
                  <a:pt x="547" y="1216"/>
                </a:lnTo>
                <a:lnTo>
                  <a:pt x="544" y="1217"/>
                </a:lnTo>
                <a:lnTo>
                  <a:pt x="543" y="1217"/>
                </a:lnTo>
                <a:lnTo>
                  <a:pt x="542" y="1218"/>
                </a:lnTo>
                <a:lnTo>
                  <a:pt x="541" y="1220"/>
                </a:lnTo>
                <a:lnTo>
                  <a:pt x="538" y="1221"/>
                </a:lnTo>
                <a:lnTo>
                  <a:pt x="537" y="1222"/>
                </a:lnTo>
                <a:lnTo>
                  <a:pt x="534" y="1226"/>
                </a:lnTo>
                <a:lnTo>
                  <a:pt x="533" y="1229"/>
                </a:lnTo>
                <a:lnTo>
                  <a:pt x="531" y="1235"/>
                </a:lnTo>
                <a:lnTo>
                  <a:pt x="529" y="1239"/>
                </a:lnTo>
                <a:lnTo>
                  <a:pt x="527" y="1244"/>
                </a:lnTo>
                <a:lnTo>
                  <a:pt x="526" y="1247"/>
                </a:lnTo>
                <a:lnTo>
                  <a:pt x="525" y="1252"/>
                </a:lnTo>
                <a:lnTo>
                  <a:pt x="523" y="1254"/>
                </a:lnTo>
                <a:lnTo>
                  <a:pt x="523" y="1255"/>
                </a:lnTo>
                <a:lnTo>
                  <a:pt x="522" y="1256"/>
                </a:lnTo>
                <a:lnTo>
                  <a:pt x="522" y="1259"/>
                </a:lnTo>
                <a:lnTo>
                  <a:pt x="522" y="1261"/>
                </a:lnTo>
                <a:lnTo>
                  <a:pt x="521" y="1275"/>
                </a:lnTo>
                <a:lnTo>
                  <a:pt x="518" y="1278"/>
                </a:lnTo>
                <a:lnTo>
                  <a:pt x="518" y="1286"/>
                </a:lnTo>
                <a:lnTo>
                  <a:pt x="518" y="1289"/>
                </a:lnTo>
                <a:lnTo>
                  <a:pt x="518" y="1294"/>
                </a:lnTo>
                <a:lnTo>
                  <a:pt x="521" y="1299"/>
                </a:lnTo>
                <a:lnTo>
                  <a:pt x="521" y="1302"/>
                </a:lnTo>
                <a:lnTo>
                  <a:pt x="522" y="1306"/>
                </a:lnTo>
                <a:lnTo>
                  <a:pt x="523" y="1309"/>
                </a:lnTo>
                <a:lnTo>
                  <a:pt x="523" y="1310"/>
                </a:lnTo>
                <a:lnTo>
                  <a:pt x="523" y="1311"/>
                </a:lnTo>
                <a:lnTo>
                  <a:pt x="523" y="1312"/>
                </a:lnTo>
                <a:lnTo>
                  <a:pt x="526" y="1316"/>
                </a:lnTo>
                <a:lnTo>
                  <a:pt x="526" y="1319"/>
                </a:lnTo>
                <a:lnTo>
                  <a:pt x="526" y="1322"/>
                </a:lnTo>
                <a:lnTo>
                  <a:pt x="526" y="1323"/>
                </a:lnTo>
                <a:lnTo>
                  <a:pt x="526" y="1326"/>
                </a:lnTo>
                <a:lnTo>
                  <a:pt x="525" y="1326"/>
                </a:lnTo>
                <a:lnTo>
                  <a:pt x="525" y="1330"/>
                </a:lnTo>
                <a:lnTo>
                  <a:pt x="523" y="1330"/>
                </a:lnTo>
                <a:lnTo>
                  <a:pt x="522" y="1332"/>
                </a:lnTo>
                <a:lnTo>
                  <a:pt x="522" y="1333"/>
                </a:lnTo>
                <a:lnTo>
                  <a:pt x="518" y="1336"/>
                </a:lnTo>
                <a:lnTo>
                  <a:pt x="518" y="1337"/>
                </a:lnTo>
                <a:lnTo>
                  <a:pt x="517" y="1337"/>
                </a:lnTo>
                <a:lnTo>
                  <a:pt x="516" y="1337"/>
                </a:lnTo>
                <a:lnTo>
                  <a:pt x="514" y="1339"/>
                </a:lnTo>
                <a:lnTo>
                  <a:pt x="513" y="1340"/>
                </a:lnTo>
                <a:lnTo>
                  <a:pt x="513" y="1341"/>
                </a:lnTo>
                <a:lnTo>
                  <a:pt x="510" y="1344"/>
                </a:lnTo>
                <a:lnTo>
                  <a:pt x="509" y="1347"/>
                </a:lnTo>
                <a:lnTo>
                  <a:pt x="509" y="1349"/>
                </a:lnTo>
                <a:lnTo>
                  <a:pt x="508" y="1356"/>
                </a:lnTo>
                <a:lnTo>
                  <a:pt x="509" y="1361"/>
                </a:lnTo>
                <a:lnTo>
                  <a:pt x="509" y="1364"/>
                </a:lnTo>
                <a:lnTo>
                  <a:pt x="509" y="1366"/>
                </a:lnTo>
                <a:lnTo>
                  <a:pt x="512" y="1370"/>
                </a:lnTo>
                <a:lnTo>
                  <a:pt x="513" y="1375"/>
                </a:lnTo>
                <a:lnTo>
                  <a:pt x="514" y="1377"/>
                </a:lnTo>
                <a:lnTo>
                  <a:pt x="514" y="1378"/>
                </a:lnTo>
                <a:lnTo>
                  <a:pt x="517" y="1381"/>
                </a:lnTo>
                <a:lnTo>
                  <a:pt x="518" y="1383"/>
                </a:lnTo>
                <a:lnTo>
                  <a:pt x="522" y="1388"/>
                </a:lnTo>
                <a:lnTo>
                  <a:pt x="522" y="1390"/>
                </a:lnTo>
                <a:lnTo>
                  <a:pt x="522" y="1392"/>
                </a:lnTo>
                <a:lnTo>
                  <a:pt x="525" y="1396"/>
                </a:lnTo>
                <a:lnTo>
                  <a:pt x="526" y="1398"/>
                </a:lnTo>
                <a:lnTo>
                  <a:pt x="527" y="1400"/>
                </a:lnTo>
                <a:lnTo>
                  <a:pt x="533" y="1407"/>
                </a:lnTo>
                <a:lnTo>
                  <a:pt x="535" y="1407"/>
                </a:lnTo>
                <a:lnTo>
                  <a:pt x="546" y="1409"/>
                </a:lnTo>
                <a:lnTo>
                  <a:pt x="548" y="1409"/>
                </a:lnTo>
                <a:lnTo>
                  <a:pt x="548" y="1411"/>
                </a:lnTo>
                <a:lnTo>
                  <a:pt x="555" y="1407"/>
                </a:lnTo>
                <a:lnTo>
                  <a:pt x="556" y="1407"/>
                </a:lnTo>
                <a:lnTo>
                  <a:pt x="558" y="1407"/>
                </a:lnTo>
                <a:lnTo>
                  <a:pt x="559" y="1407"/>
                </a:lnTo>
                <a:lnTo>
                  <a:pt x="563" y="1405"/>
                </a:lnTo>
                <a:lnTo>
                  <a:pt x="567" y="1404"/>
                </a:lnTo>
                <a:lnTo>
                  <a:pt x="568" y="1404"/>
                </a:lnTo>
                <a:lnTo>
                  <a:pt x="571" y="1403"/>
                </a:lnTo>
                <a:lnTo>
                  <a:pt x="573" y="1404"/>
                </a:lnTo>
                <a:lnTo>
                  <a:pt x="577" y="1404"/>
                </a:lnTo>
                <a:lnTo>
                  <a:pt x="578" y="1405"/>
                </a:lnTo>
                <a:lnTo>
                  <a:pt x="584" y="1408"/>
                </a:lnTo>
                <a:lnTo>
                  <a:pt x="585" y="1408"/>
                </a:lnTo>
                <a:lnTo>
                  <a:pt x="586" y="1409"/>
                </a:lnTo>
                <a:lnTo>
                  <a:pt x="593" y="1412"/>
                </a:lnTo>
                <a:lnTo>
                  <a:pt x="594" y="1415"/>
                </a:lnTo>
                <a:lnTo>
                  <a:pt x="595" y="1417"/>
                </a:lnTo>
                <a:lnTo>
                  <a:pt x="595" y="1421"/>
                </a:lnTo>
                <a:lnTo>
                  <a:pt x="602" y="1432"/>
                </a:lnTo>
                <a:lnTo>
                  <a:pt x="607" y="1438"/>
                </a:lnTo>
                <a:lnTo>
                  <a:pt x="607" y="1443"/>
                </a:lnTo>
                <a:lnTo>
                  <a:pt x="607" y="1449"/>
                </a:lnTo>
                <a:lnTo>
                  <a:pt x="605" y="1453"/>
                </a:lnTo>
                <a:lnTo>
                  <a:pt x="603" y="1454"/>
                </a:lnTo>
                <a:lnTo>
                  <a:pt x="603" y="1455"/>
                </a:lnTo>
                <a:lnTo>
                  <a:pt x="602" y="1455"/>
                </a:lnTo>
                <a:lnTo>
                  <a:pt x="602" y="1456"/>
                </a:lnTo>
                <a:lnTo>
                  <a:pt x="599" y="1459"/>
                </a:lnTo>
                <a:lnTo>
                  <a:pt x="597" y="1460"/>
                </a:lnTo>
                <a:lnTo>
                  <a:pt x="594" y="1464"/>
                </a:lnTo>
                <a:lnTo>
                  <a:pt x="592" y="1467"/>
                </a:lnTo>
                <a:lnTo>
                  <a:pt x="589" y="1468"/>
                </a:lnTo>
                <a:lnTo>
                  <a:pt x="585" y="1470"/>
                </a:lnTo>
                <a:lnTo>
                  <a:pt x="585" y="1471"/>
                </a:lnTo>
                <a:lnTo>
                  <a:pt x="584" y="1471"/>
                </a:lnTo>
                <a:lnTo>
                  <a:pt x="580" y="1471"/>
                </a:lnTo>
                <a:lnTo>
                  <a:pt x="575" y="1471"/>
                </a:lnTo>
                <a:lnTo>
                  <a:pt x="573" y="1470"/>
                </a:lnTo>
                <a:lnTo>
                  <a:pt x="572" y="1468"/>
                </a:lnTo>
                <a:lnTo>
                  <a:pt x="567" y="1463"/>
                </a:lnTo>
                <a:lnTo>
                  <a:pt x="561" y="1462"/>
                </a:lnTo>
                <a:lnTo>
                  <a:pt x="559" y="1459"/>
                </a:lnTo>
                <a:lnTo>
                  <a:pt x="555" y="1458"/>
                </a:lnTo>
                <a:lnTo>
                  <a:pt x="552" y="1455"/>
                </a:lnTo>
                <a:lnTo>
                  <a:pt x="551" y="1455"/>
                </a:lnTo>
                <a:lnTo>
                  <a:pt x="547" y="1454"/>
                </a:lnTo>
                <a:lnTo>
                  <a:pt x="546" y="1454"/>
                </a:lnTo>
                <a:lnTo>
                  <a:pt x="539" y="1453"/>
                </a:lnTo>
                <a:lnTo>
                  <a:pt x="537" y="1451"/>
                </a:lnTo>
                <a:lnTo>
                  <a:pt x="535" y="1451"/>
                </a:lnTo>
                <a:lnTo>
                  <a:pt x="530" y="1451"/>
                </a:lnTo>
                <a:lnTo>
                  <a:pt x="527" y="1450"/>
                </a:lnTo>
                <a:lnTo>
                  <a:pt x="525" y="1450"/>
                </a:lnTo>
                <a:lnTo>
                  <a:pt x="521" y="1450"/>
                </a:lnTo>
                <a:lnTo>
                  <a:pt x="520" y="1450"/>
                </a:lnTo>
                <a:lnTo>
                  <a:pt x="517" y="1451"/>
                </a:lnTo>
                <a:lnTo>
                  <a:pt x="514" y="1454"/>
                </a:lnTo>
                <a:lnTo>
                  <a:pt x="513" y="1456"/>
                </a:lnTo>
                <a:lnTo>
                  <a:pt x="513" y="1458"/>
                </a:lnTo>
                <a:lnTo>
                  <a:pt x="512" y="1460"/>
                </a:lnTo>
                <a:lnTo>
                  <a:pt x="510" y="1463"/>
                </a:lnTo>
                <a:lnTo>
                  <a:pt x="509" y="1467"/>
                </a:lnTo>
                <a:lnTo>
                  <a:pt x="508" y="1470"/>
                </a:lnTo>
                <a:lnTo>
                  <a:pt x="506" y="1471"/>
                </a:lnTo>
                <a:lnTo>
                  <a:pt x="505" y="1474"/>
                </a:lnTo>
                <a:lnTo>
                  <a:pt x="501" y="1476"/>
                </a:lnTo>
                <a:lnTo>
                  <a:pt x="499" y="1479"/>
                </a:lnTo>
                <a:lnTo>
                  <a:pt x="497" y="1481"/>
                </a:lnTo>
                <a:lnTo>
                  <a:pt x="497" y="1484"/>
                </a:lnTo>
                <a:lnTo>
                  <a:pt x="496" y="1487"/>
                </a:lnTo>
                <a:lnTo>
                  <a:pt x="496" y="1488"/>
                </a:lnTo>
                <a:lnTo>
                  <a:pt x="495" y="1489"/>
                </a:lnTo>
                <a:lnTo>
                  <a:pt x="493" y="1491"/>
                </a:lnTo>
                <a:lnTo>
                  <a:pt x="493" y="1492"/>
                </a:lnTo>
                <a:lnTo>
                  <a:pt x="491" y="1496"/>
                </a:lnTo>
                <a:lnTo>
                  <a:pt x="488" y="1497"/>
                </a:lnTo>
                <a:lnTo>
                  <a:pt x="488" y="1498"/>
                </a:lnTo>
                <a:lnTo>
                  <a:pt x="486" y="1501"/>
                </a:lnTo>
                <a:lnTo>
                  <a:pt x="484" y="1502"/>
                </a:lnTo>
                <a:lnTo>
                  <a:pt x="482" y="1504"/>
                </a:lnTo>
                <a:lnTo>
                  <a:pt x="480" y="1505"/>
                </a:lnTo>
                <a:lnTo>
                  <a:pt x="479" y="1505"/>
                </a:lnTo>
                <a:lnTo>
                  <a:pt x="476" y="1506"/>
                </a:lnTo>
                <a:lnTo>
                  <a:pt x="475" y="1506"/>
                </a:lnTo>
                <a:lnTo>
                  <a:pt x="474" y="1506"/>
                </a:lnTo>
                <a:lnTo>
                  <a:pt x="472" y="1506"/>
                </a:lnTo>
                <a:lnTo>
                  <a:pt x="471" y="1506"/>
                </a:lnTo>
                <a:lnTo>
                  <a:pt x="470" y="1508"/>
                </a:lnTo>
                <a:lnTo>
                  <a:pt x="467" y="1508"/>
                </a:lnTo>
                <a:lnTo>
                  <a:pt x="466" y="1509"/>
                </a:lnTo>
                <a:lnTo>
                  <a:pt x="465" y="1509"/>
                </a:lnTo>
                <a:lnTo>
                  <a:pt x="463" y="1510"/>
                </a:lnTo>
                <a:lnTo>
                  <a:pt x="462" y="1510"/>
                </a:lnTo>
                <a:lnTo>
                  <a:pt x="461" y="1511"/>
                </a:lnTo>
                <a:lnTo>
                  <a:pt x="459" y="1511"/>
                </a:lnTo>
                <a:lnTo>
                  <a:pt x="457" y="1511"/>
                </a:lnTo>
                <a:lnTo>
                  <a:pt x="455" y="1513"/>
                </a:lnTo>
                <a:lnTo>
                  <a:pt x="454" y="1513"/>
                </a:lnTo>
                <a:lnTo>
                  <a:pt x="453" y="1513"/>
                </a:lnTo>
                <a:lnTo>
                  <a:pt x="451" y="1513"/>
                </a:lnTo>
                <a:lnTo>
                  <a:pt x="449" y="1513"/>
                </a:lnTo>
                <a:lnTo>
                  <a:pt x="448" y="1513"/>
                </a:lnTo>
                <a:lnTo>
                  <a:pt x="445" y="1513"/>
                </a:lnTo>
                <a:lnTo>
                  <a:pt x="444" y="1511"/>
                </a:lnTo>
                <a:lnTo>
                  <a:pt x="441" y="1513"/>
                </a:lnTo>
                <a:lnTo>
                  <a:pt x="440" y="1513"/>
                </a:lnTo>
                <a:lnTo>
                  <a:pt x="438" y="1514"/>
                </a:lnTo>
                <a:lnTo>
                  <a:pt x="437" y="1514"/>
                </a:lnTo>
                <a:lnTo>
                  <a:pt x="436" y="1515"/>
                </a:lnTo>
                <a:lnTo>
                  <a:pt x="434" y="1517"/>
                </a:lnTo>
                <a:lnTo>
                  <a:pt x="433" y="1517"/>
                </a:lnTo>
                <a:lnTo>
                  <a:pt x="432" y="1517"/>
                </a:lnTo>
                <a:lnTo>
                  <a:pt x="429" y="1517"/>
                </a:lnTo>
                <a:lnTo>
                  <a:pt x="428" y="1517"/>
                </a:lnTo>
                <a:lnTo>
                  <a:pt x="427" y="1517"/>
                </a:lnTo>
                <a:lnTo>
                  <a:pt x="425" y="1517"/>
                </a:lnTo>
                <a:lnTo>
                  <a:pt x="424" y="1517"/>
                </a:lnTo>
                <a:lnTo>
                  <a:pt x="423" y="1517"/>
                </a:lnTo>
                <a:lnTo>
                  <a:pt x="420" y="1518"/>
                </a:lnTo>
                <a:lnTo>
                  <a:pt x="417" y="1518"/>
                </a:lnTo>
                <a:lnTo>
                  <a:pt x="416" y="1517"/>
                </a:lnTo>
                <a:lnTo>
                  <a:pt x="415" y="1517"/>
                </a:lnTo>
                <a:lnTo>
                  <a:pt x="414" y="1515"/>
                </a:lnTo>
                <a:lnTo>
                  <a:pt x="412" y="1515"/>
                </a:lnTo>
                <a:lnTo>
                  <a:pt x="411" y="1514"/>
                </a:lnTo>
                <a:lnTo>
                  <a:pt x="410" y="1514"/>
                </a:lnTo>
                <a:lnTo>
                  <a:pt x="408" y="1514"/>
                </a:lnTo>
                <a:lnTo>
                  <a:pt x="407" y="1514"/>
                </a:lnTo>
                <a:lnTo>
                  <a:pt x="406" y="1513"/>
                </a:lnTo>
                <a:lnTo>
                  <a:pt x="404" y="1513"/>
                </a:lnTo>
                <a:lnTo>
                  <a:pt x="403" y="1513"/>
                </a:lnTo>
                <a:lnTo>
                  <a:pt x="402" y="1513"/>
                </a:lnTo>
                <a:lnTo>
                  <a:pt x="400" y="1513"/>
                </a:lnTo>
                <a:lnTo>
                  <a:pt x="399" y="1513"/>
                </a:lnTo>
                <a:lnTo>
                  <a:pt x="398" y="1511"/>
                </a:lnTo>
                <a:lnTo>
                  <a:pt x="395" y="1511"/>
                </a:lnTo>
                <a:lnTo>
                  <a:pt x="393" y="1511"/>
                </a:lnTo>
                <a:lnTo>
                  <a:pt x="391" y="1511"/>
                </a:lnTo>
                <a:lnTo>
                  <a:pt x="390" y="1511"/>
                </a:lnTo>
                <a:lnTo>
                  <a:pt x="387" y="1511"/>
                </a:lnTo>
                <a:lnTo>
                  <a:pt x="386" y="1513"/>
                </a:lnTo>
                <a:lnTo>
                  <a:pt x="385" y="1515"/>
                </a:lnTo>
                <a:lnTo>
                  <a:pt x="385" y="1517"/>
                </a:lnTo>
                <a:lnTo>
                  <a:pt x="383" y="1517"/>
                </a:lnTo>
                <a:lnTo>
                  <a:pt x="382" y="1515"/>
                </a:lnTo>
                <a:lnTo>
                  <a:pt x="379" y="1514"/>
                </a:lnTo>
                <a:lnTo>
                  <a:pt x="378" y="1513"/>
                </a:lnTo>
                <a:lnTo>
                  <a:pt x="377" y="1509"/>
                </a:lnTo>
                <a:lnTo>
                  <a:pt x="376" y="1508"/>
                </a:lnTo>
                <a:lnTo>
                  <a:pt x="374" y="1506"/>
                </a:lnTo>
                <a:lnTo>
                  <a:pt x="373" y="1508"/>
                </a:lnTo>
                <a:lnTo>
                  <a:pt x="372" y="1508"/>
                </a:lnTo>
                <a:lnTo>
                  <a:pt x="368" y="1502"/>
                </a:lnTo>
                <a:lnTo>
                  <a:pt x="366" y="1501"/>
                </a:lnTo>
                <a:lnTo>
                  <a:pt x="365" y="1501"/>
                </a:lnTo>
                <a:lnTo>
                  <a:pt x="364" y="1500"/>
                </a:lnTo>
                <a:lnTo>
                  <a:pt x="362" y="1500"/>
                </a:lnTo>
                <a:lnTo>
                  <a:pt x="361" y="1498"/>
                </a:lnTo>
                <a:lnTo>
                  <a:pt x="361" y="1497"/>
                </a:lnTo>
                <a:lnTo>
                  <a:pt x="361" y="1494"/>
                </a:lnTo>
                <a:lnTo>
                  <a:pt x="361" y="1493"/>
                </a:lnTo>
                <a:lnTo>
                  <a:pt x="361" y="1491"/>
                </a:lnTo>
                <a:lnTo>
                  <a:pt x="361" y="1489"/>
                </a:lnTo>
                <a:lnTo>
                  <a:pt x="360" y="1484"/>
                </a:lnTo>
                <a:lnTo>
                  <a:pt x="359" y="1483"/>
                </a:lnTo>
                <a:lnTo>
                  <a:pt x="359" y="1480"/>
                </a:lnTo>
                <a:lnTo>
                  <a:pt x="359" y="1479"/>
                </a:lnTo>
                <a:lnTo>
                  <a:pt x="357" y="1477"/>
                </a:lnTo>
                <a:lnTo>
                  <a:pt x="353" y="1474"/>
                </a:lnTo>
                <a:lnTo>
                  <a:pt x="352" y="1474"/>
                </a:lnTo>
                <a:lnTo>
                  <a:pt x="349" y="1474"/>
                </a:lnTo>
                <a:lnTo>
                  <a:pt x="347" y="1472"/>
                </a:lnTo>
                <a:lnTo>
                  <a:pt x="345" y="1472"/>
                </a:lnTo>
                <a:lnTo>
                  <a:pt x="343" y="1471"/>
                </a:lnTo>
                <a:lnTo>
                  <a:pt x="340" y="1468"/>
                </a:lnTo>
                <a:lnTo>
                  <a:pt x="338" y="1466"/>
                </a:lnTo>
                <a:lnTo>
                  <a:pt x="335" y="1463"/>
                </a:lnTo>
                <a:lnTo>
                  <a:pt x="334" y="1460"/>
                </a:lnTo>
                <a:lnTo>
                  <a:pt x="334" y="1459"/>
                </a:lnTo>
                <a:lnTo>
                  <a:pt x="335" y="1459"/>
                </a:lnTo>
                <a:lnTo>
                  <a:pt x="335" y="1458"/>
                </a:lnTo>
                <a:lnTo>
                  <a:pt x="335" y="1456"/>
                </a:lnTo>
                <a:lnTo>
                  <a:pt x="335" y="1454"/>
                </a:lnTo>
                <a:lnTo>
                  <a:pt x="335" y="1453"/>
                </a:lnTo>
                <a:lnTo>
                  <a:pt x="335" y="1451"/>
                </a:lnTo>
                <a:lnTo>
                  <a:pt x="334" y="1450"/>
                </a:lnTo>
                <a:lnTo>
                  <a:pt x="332" y="1450"/>
                </a:lnTo>
                <a:lnTo>
                  <a:pt x="331" y="1449"/>
                </a:lnTo>
                <a:lnTo>
                  <a:pt x="330" y="1449"/>
                </a:lnTo>
                <a:lnTo>
                  <a:pt x="328" y="1447"/>
                </a:lnTo>
                <a:lnTo>
                  <a:pt x="324" y="1449"/>
                </a:lnTo>
                <a:lnTo>
                  <a:pt x="323" y="1447"/>
                </a:lnTo>
                <a:lnTo>
                  <a:pt x="322" y="1445"/>
                </a:lnTo>
                <a:lnTo>
                  <a:pt x="321" y="1443"/>
                </a:lnTo>
                <a:lnTo>
                  <a:pt x="318" y="1438"/>
                </a:lnTo>
                <a:lnTo>
                  <a:pt x="315" y="1437"/>
                </a:lnTo>
                <a:lnTo>
                  <a:pt x="315" y="1436"/>
                </a:lnTo>
                <a:lnTo>
                  <a:pt x="314" y="1436"/>
                </a:lnTo>
                <a:lnTo>
                  <a:pt x="311" y="1437"/>
                </a:lnTo>
                <a:lnTo>
                  <a:pt x="311" y="1438"/>
                </a:lnTo>
                <a:lnTo>
                  <a:pt x="310" y="1439"/>
                </a:lnTo>
                <a:lnTo>
                  <a:pt x="309" y="1439"/>
                </a:lnTo>
                <a:lnTo>
                  <a:pt x="307" y="1438"/>
                </a:lnTo>
                <a:lnTo>
                  <a:pt x="304" y="1436"/>
                </a:lnTo>
                <a:lnTo>
                  <a:pt x="302" y="1436"/>
                </a:lnTo>
                <a:lnTo>
                  <a:pt x="302" y="1434"/>
                </a:lnTo>
                <a:lnTo>
                  <a:pt x="300" y="1433"/>
                </a:lnTo>
                <a:lnTo>
                  <a:pt x="297" y="1432"/>
                </a:lnTo>
                <a:lnTo>
                  <a:pt x="296" y="1430"/>
                </a:lnTo>
                <a:lnTo>
                  <a:pt x="289" y="1429"/>
                </a:lnTo>
                <a:lnTo>
                  <a:pt x="288" y="1428"/>
                </a:lnTo>
                <a:lnTo>
                  <a:pt x="288" y="1426"/>
                </a:lnTo>
                <a:lnTo>
                  <a:pt x="288" y="1425"/>
                </a:lnTo>
                <a:lnTo>
                  <a:pt x="289" y="1424"/>
                </a:lnTo>
                <a:lnTo>
                  <a:pt x="290" y="1422"/>
                </a:lnTo>
                <a:lnTo>
                  <a:pt x="289" y="1421"/>
                </a:lnTo>
                <a:lnTo>
                  <a:pt x="289" y="1419"/>
                </a:lnTo>
                <a:lnTo>
                  <a:pt x="288" y="1417"/>
                </a:lnTo>
                <a:lnTo>
                  <a:pt x="289" y="1416"/>
                </a:lnTo>
                <a:lnTo>
                  <a:pt x="288" y="1413"/>
                </a:lnTo>
                <a:lnTo>
                  <a:pt x="288" y="1412"/>
                </a:lnTo>
                <a:lnTo>
                  <a:pt x="287" y="1412"/>
                </a:lnTo>
                <a:lnTo>
                  <a:pt x="285" y="1412"/>
                </a:lnTo>
                <a:lnTo>
                  <a:pt x="284" y="1411"/>
                </a:lnTo>
                <a:lnTo>
                  <a:pt x="283" y="1408"/>
                </a:lnTo>
                <a:lnTo>
                  <a:pt x="283" y="1407"/>
                </a:lnTo>
                <a:lnTo>
                  <a:pt x="283" y="1405"/>
                </a:lnTo>
                <a:lnTo>
                  <a:pt x="283" y="1404"/>
                </a:lnTo>
                <a:lnTo>
                  <a:pt x="281" y="1400"/>
                </a:lnTo>
                <a:lnTo>
                  <a:pt x="279" y="1395"/>
                </a:lnTo>
                <a:lnTo>
                  <a:pt x="277" y="1394"/>
                </a:lnTo>
                <a:lnTo>
                  <a:pt x="279" y="1391"/>
                </a:lnTo>
                <a:lnTo>
                  <a:pt x="280" y="1390"/>
                </a:lnTo>
                <a:lnTo>
                  <a:pt x="280" y="1388"/>
                </a:lnTo>
                <a:lnTo>
                  <a:pt x="280" y="1387"/>
                </a:lnTo>
                <a:lnTo>
                  <a:pt x="279" y="1384"/>
                </a:lnTo>
                <a:lnTo>
                  <a:pt x="280" y="1382"/>
                </a:lnTo>
                <a:lnTo>
                  <a:pt x="281" y="1378"/>
                </a:lnTo>
                <a:lnTo>
                  <a:pt x="280" y="1377"/>
                </a:lnTo>
                <a:lnTo>
                  <a:pt x="280" y="1375"/>
                </a:lnTo>
                <a:lnTo>
                  <a:pt x="277" y="1375"/>
                </a:lnTo>
                <a:lnTo>
                  <a:pt x="277" y="1374"/>
                </a:lnTo>
                <a:lnTo>
                  <a:pt x="276" y="1370"/>
                </a:lnTo>
                <a:lnTo>
                  <a:pt x="275" y="1367"/>
                </a:lnTo>
                <a:lnTo>
                  <a:pt x="273" y="1366"/>
                </a:lnTo>
                <a:lnTo>
                  <a:pt x="272" y="1364"/>
                </a:lnTo>
                <a:lnTo>
                  <a:pt x="268" y="1360"/>
                </a:lnTo>
                <a:lnTo>
                  <a:pt x="266" y="1358"/>
                </a:lnTo>
                <a:lnTo>
                  <a:pt x="264" y="1356"/>
                </a:lnTo>
                <a:lnTo>
                  <a:pt x="264" y="1354"/>
                </a:lnTo>
                <a:lnTo>
                  <a:pt x="264" y="1353"/>
                </a:lnTo>
                <a:lnTo>
                  <a:pt x="263" y="1353"/>
                </a:lnTo>
                <a:lnTo>
                  <a:pt x="263" y="1352"/>
                </a:lnTo>
                <a:lnTo>
                  <a:pt x="262" y="1347"/>
                </a:lnTo>
                <a:lnTo>
                  <a:pt x="262" y="1343"/>
                </a:lnTo>
                <a:lnTo>
                  <a:pt x="260" y="1341"/>
                </a:lnTo>
                <a:lnTo>
                  <a:pt x="260" y="1340"/>
                </a:lnTo>
                <a:lnTo>
                  <a:pt x="259" y="1337"/>
                </a:lnTo>
                <a:lnTo>
                  <a:pt x="258" y="1336"/>
                </a:lnTo>
                <a:lnTo>
                  <a:pt x="258" y="1335"/>
                </a:lnTo>
                <a:lnTo>
                  <a:pt x="255" y="1335"/>
                </a:lnTo>
                <a:lnTo>
                  <a:pt x="254" y="1333"/>
                </a:lnTo>
                <a:lnTo>
                  <a:pt x="251" y="1332"/>
                </a:lnTo>
                <a:lnTo>
                  <a:pt x="249" y="1328"/>
                </a:lnTo>
                <a:lnTo>
                  <a:pt x="247" y="1327"/>
                </a:lnTo>
                <a:lnTo>
                  <a:pt x="245" y="1324"/>
                </a:lnTo>
                <a:lnTo>
                  <a:pt x="242" y="1323"/>
                </a:lnTo>
                <a:lnTo>
                  <a:pt x="241" y="1320"/>
                </a:lnTo>
                <a:lnTo>
                  <a:pt x="241" y="1316"/>
                </a:lnTo>
                <a:lnTo>
                  <a:pt x="239" y="1314"/>
                </a:lnTo>
                <a:lnTo>
                  <a:pt x="239" y="1309"/>
                </a:lnTo>
                <a:lnTo>
                  <a:pt x="239" y="1306"/>
                </a:lnTo>
                <a:lnTo>
                  <a:pt x="241" y="1303"/>
                </a:lnTo>
                <a:lnTo>
                  <a:pt x="241" y="1302"/>
                </a:lnTo>
                <a:lnTo>
                  <a:pt x="242" y="1302"/>
                </a:lnTo>
                <a:lnTo>
                  <a:pt x="243" y="1301"/>
                </a:lnTo>
                <a:lnTo>
                  <a:pt x="243" y="1299"/>
                </a:lnTo>
                <a:lnTo>
                  <a:pt x="246" y="1298"/>
                </a:lnTo>
                <a:lnTo>
                  <a:pt x="246" y="1295"/>
                </a:lnTo>
                <a:lnTo>
                  <a:pt x="245" y="1294"/>
                </a:lnTo>
                <a:lnTo>
                  <a:pt x="243" y="1293"/>
                </a:lnTo>
                <a:lnTo>
                  <a:pt x="243" y="1292"/>
                </a:lnTo>
                <a:lnTo>
                  <a:pt x="241" y="1288"/>
                </a:lnTo>
                <a:lnTo>
                  <a:pt x="241" y="1286"/>
                </a:lnTo>
                <a:lnTo>
                  <a:pt x="241" y="1285"/>
                </a:lnTo>
                <a:lnTo>
                  <a:pt x="239" y="1284"/>
                </a:lnTo>
                <a:lnTo>
                  <a:pt x="239" y="1282"/>
                </a:lnTo>
                <a:lnTo>
                  <a:pt x="238" y="1280"/>
                </a:lnTo>
                <a:lnTo>
                  <a:pt x="237" y="1278"/>
                </a:lnTo>
                <a:lnTo>
                  <a:pt x="237" y="1277"/>
                </a:lnTo>
                <a:lnTo>
                  <a:pt x="234" y="1275"/>
                </a:lnTo>
                <a:lnTo>
                  <a:pt x="232" y="1273"/>
                </a:lnTo>
                <a:lnTo>
                  <a:pt x="230" y="1272"/>
                </a:lnTo>
                <a:lnTo>
                  <a:pt x="229" y="1272"/>
                </a:lnTo>
                <a:lnTo>
                  <a:pt x="229" y="1271"/>
                </a:lnTo>
                <a:lnTo>
                  <a:pt x="228" y="1271"/>
                </a:lnTo>
                <a:lnTo>
                  <a:pt x="226" y="1268"/>
                </a:lnTo>
                <a:lnTo>
                  <a:pt x="225" y="1268"/>
                </a:lnTo>
                <a:lnTo>
                  <a:pt x="222" y="1267"/>
                </a:lnTo>
                <a:lnTo>
                  <a:pt x="221" y="1265"/>
                </a:lnTo>
                <a:lnTo>
                  <a:pt x="218" y="1264"/>
                </a:lnTo>
                <a:lnTo>
                  <a:pt x="220" y="1264"/>
                </a:lnTo>
                <a:lnTo>
                  <a:pt x="220" y="1263"/>
                </a:lnTo>
                <a:lnTo>
                  <a:pt x="221" y="1261"/>
                </a:lnTo>
                <a:lnTo>
                  <a:pt x="221" y="1260"/>
                </a:lnTo>
                <a:lnTo>
                  <a:pt x="220" y="1258"/>
                </a:lnTo>
                <a:lnTo>
                  <a:pt x="218" y="1256"/>
                </a:lnTo>
                <a:lnTo>
                  <a:pt x="218" y="1254"/>
                </a:lnTo>
                <a:lnTo>
                  <a:pt x="220" y="1252"/>
                </a:lnTo>
                <a:lnTo>
                  <a:pt x="220" y="1251"/>
                </a:lnTo>
                <a:lnTo>
                  <a:pt x="220" y="1248"/>
                </a:lnTo>
                <a:lnTo>
                  <a:pt x="218" y="1248"/>
                </a:lnTo>
                <a:lnTo>
                  <a:pt x="218" y="1246"/>
                </a:lnTo>
                <a:lnTo>
                  <a:pt x="217" y="1244"/>
                </a:lnTo>
                <a:lnTo>
                  <a:pt x="216" y="1243"/>
                </a:lnTo>
                <a:lnTo>
                  <a:pt x="212" y="1240"/>
                </a:lnTo>
                <a:lnTo>
                  <a:pt x="211" y="1238"/>
                </a:lnTo>
                <a:lnTo>
                  <a:pt x="212" y="1237"/>
                </a:lnTo>
                <a:lnTo>
                  <a:pt x="211" y="1235"/>
                </a:lnTo>
                <a:lnTo>
                  <a:pt x="211" y="1234"/>
                </a:lnTo>
                <a:lnTo>
                  <a:pt x="208" y="1234"/>
                </a:lnTo>
                <a:lnTo>
                  <a:pt x="205" y="1231"/>
                </a:lnTo>
                <a:lnTo>
                  <a:pt x="205" y="1230"/>
                </a:lnTo>
                <a:lnTo>
                  <a:pt x="204" y="1230"/>
                </a:lnTo>
                <a:lnTo>
                  <a:pt x="204" y="1229"/>
                </a:lnTo>
                <a:lnTo>
                  <a:pt x="203" y="1227"/>
                </a:lnTo>
                <a:lnTo>
                  <a:pt x="203" y="1226"/>
                </a:lnTo>
                <a:lnTo>
                  <a:pt x="201" y="1225"/>
                </a:lnTo>
                <a:lnTo>
                  <a:pt x="200" y="1223"/>
                </a:lnTo>
                <a:lnTo>
                  <a:pt x="199" y="1222"/>
                </a:lnTo>
                <a:lnTo>
                  <a:pt x="199" y="1221"/>
                </a:lnTo>
                <a:lnTo>
                  <a:pt x="198" y="1221"/>
                </a:lnTo>
                <a:lnTo>
                  <a:pt x="196" y="1221"/>
                </a:lnTo>
                <a:lnTo>
                  <a:pt x="195" y="1220"/>
                </a:lnTo>
                <a:lnTo>
                  <a:pt x="194" y="1221"/>
                </a:lnTo>
                <a:lnTo>
                  <a:pt x="191" y="1221"/>
                </a:lnTo>
                <a:lnTo>
                  <a:pt x="190" y="1220"/>
                </a:lnTo>
                <a:lnTo>
                  <a:pt x="188" y="1220"/>
                </a:lnTo>
                <a:lnTo>
                  <a:pt x="187" y="1218"/>
                </a:lnTo>
                <a:lnTo>
                  <a:pt x="186" y="1217"/>
                </a:lnTo>
                <a:lnTo>
                  <a:pt x="184" y="1216"/>
                </a:lnTo>
                <a:lnTo>
                  <a:pt x="183" y="1216"/>
                </a:lnTo>
                <a:lnTo>
                  <a:pt x="182" y="1214"/>
                </a:lnTo>
                <a:lnTo>
                  <a:pt x="179" y="1212"/>
                </a:lnTo>
                <a:lnTo>
                  <a:pt x="178" y="1210"/>
                </a:lnTo>
                <a:lnTo>
                  <a:pt x="177" y="1209"/>
                </a:lnTo>
                <a:lnTo>
                  <a:pt x="177" y="1208"/>
                </a:lnTo>
                <a:lnTo>
                  <a:pt x="177" y="1205"/>
                </a:lnTo>
                <a:lnTo>
                  <a:pt x="175" y="1205"/>
                </a:lnTo>
                <a:lnTo>
                  <a:pt x="174" y="1203"/>
                </a:lnTo>
                <a:lnTo>
                  <a:pt x="173" y="1200"/>
                </a:lnTo>
                <a:lnTo>
                  <a:pt x="171" y="1199"/>
                </a:lnTo>
                <a:lnTo>
                  <a:pt x="170" y="1200"/>
                </a:lnTo>
                <a:lnTo>
                  <a:pt x="169" y="1197"/>
                </a:lnTo>
                <a:lnTo>
                  <a:pt x="169" y="1196"/>
                </a:lnTo>
                <a:lnTo>
                  <a:pt x="170" y="1196"/>
                </a:lnTo>
                <a:lnTo>
                  <a:pt x="170" y="1195"/>
                </a:lnTo>
                <a:lnTo>
                  <a:pt x="169" y="1192"/>
                </a:lnTo>
                <a:lnTo>
                  <a:pt x="167" y="1189"/>
                </a:lnTo>
                <a:lnTo>
                  <a:pt x="167" y="1188"/>
                </a:lnTo>
                <a:lnTo>
                  <a:pt x="166" y="1186"/>
                </a:lnTo>
                <a:lnTo>
                  <a:pt x="163" y="1180"/>
                </a:lnTo>
                <a:lnTo>
                  <a:pt x="162" y="1179"/>
                </a:lnTo>
                <a:lnTo>
                  <a:pt x="162" y="1178"/>
                </a:lnTo>
                <a:lnTo>
                  <a:pt x="160" y="1175"/>
                </a:lnTo>
                <a:lnTo>
                  <a:pt x="157" y="1174"/>
                </a:lnTo>
                <a:lnTo>
                  <a:pt x="157" y="1172"/>
                </a:lnTo>
                <a:lnTo>
                  <a:pt x="153" y="1171"/>
                </a:lnTo>
                <a:lnTo>
                  <a:pt x="149" y="1170"/>
                </a:lnTo>
                <a:lnTo>
                  <a:pt x="146" y="1170"/>
                </a:lnTo>
                <a:lnTo>
                  <a:pt x="144" y="1169"/>
                </a:lnTo>
                <a:lnTo>
                  <a:pt x="141" y="1166"/>
                </a:lnTo>
                <a:lnTo>
                  <a:pt x="141" y="1163"/>
                </a:lnTo>
                <a:lnTo>
                  <a:pt x="141" y="1162"/>
                </a:lnTo>
                <a:lnTo>
                  <a:pt x="140" y="1161"/>
                </a:lnTo>
                <a:lnTo>
                  <a:pt x="139" y="1159"/>
                </a:lnTo>
                <a:lnTo>
                  <a:pt x="139" y="1155"/>
                </a:lnTo>
                <a:lnTo>
                  <a:pt x="139" y="1154"/>
                </a:lnTo>
                <a:lnTo>
                  <a:pt x="139" y="1153"/>
                </a:lnTo>
                <a:lnTo>
                  <a:pt x="137" y="1153"/>
                </a:lnTo>
                <a:lnTo>
                  <a:pt x="136" y="1151"/>
                </a:lnTo>
                <a:lnTo>
                  <a:pt x="135" y="1153"/>
                </a:lnTo>
                <a:lnTo>
                  <a:pt x="132" y="1153"/>
                </a:lnTo>
                <a:lnTo>
                  <a:pt x="128" y="1150"/>
                </a:lnTo>
                <a:lnTo>
                  <a:pt x="126" y="1149"/>
                </a:lnTo>
                <a:lnTo>
                  <a:pt x="122" y="1146"/>
                </a:lnTo>
                <a:lnTo>
                  <a:pt x="119" y="1145"/>
                </a:lnTo>
                <a:lnTo>
                  <a:pt x="112" y="1140"/>
                </a:lnTo>
                <a:lnTo>
                  <a:pt x="111" y="1142"/>
                </a:lnTo>
                <a:lnTo>
                  <a:pt x="108" y="1142"/>
                </a:lnTo>
                <a:lnTo>
                  <a:pt x="105" y="1142"/>
                </a:lnTo>
                <a:lnTo>
                  <a:pt x="101" y="1142"/>
                </a:lnTo>
                <a:lnTo>
                  <a:pt x="98" y="1142"/>
                </a:lnTo>
                <a:lnTo>
                  <a:pt x="94" y="1142"/>
                </a:lnTo>
                <a:lnTo>
                  <a:pt x="93" y="1140"/>
                </a:lnTo>
                <a:lnTo>
                  <a:pt x="91" y="1137"/>
                </a:lnTo>
                <a:lnTo>
                  <a:pt x="91" y="1134"/>
                </a:lnTo>
                <a:lnTo>
                  <a:pt x="93" y="1132"/>
                </a:lnTo>
                <a:lnTo>
                  <a:pt x="95" y="1131"/>
                </a:lnTo>
                <a:lnTo>
                  <a:pt x="98" y="1129"/>
                </a:lnTo>
                <a:lnTo>
                  <a:pt x="101" y="1128"/>
                </a:lnTo>
                <a:lnTo>
                  <a:pt x="103" y="1127"/>
                </a:lnTo>
                <a:lnTo>
                  <a:pt x="105" y="1123"/>
                </a:lnTo>
                <a:lnTo>
                  <a:pt x="105" y="1120"/>
                </a:lnTo>
                <a:lnTo>
                  <a:pt x="106" y="1116"/>
                </a:lnTo>
                <a:lnTo>
                  <a:pt x="105" y="1114"/>
                </a:lnTo>
                <a:lnTo>
                  <a:pt x="105" y="1110"/>
                </a:lnTo>
                <a:lnTo>
                  <a:pt x="105" y="1106"/>
                </a:lnTo>
                <a:lnTo>
                  <a:pt x="103" y="1103"/>
                </a:lnTo>
                <a:lnTo>
                  <a:pt x="101" y="1100"/>
                </a:lnTo>
                <a:lnTo>
                  <a:pt x="99" y="1098"/>
                </a:lnTo>
                <a:lnTo>
                  <a:pt x="98" y="1095"/>
                </a:lnTo>
                <a:lnTo>
                  <a:pt x="95" y="1094"/>
                </a:lnTo>
                <a:lnTo>
                  <a:pt x="94" y="1091"/>
                </a:lnTo>
                <a:lnTo>
                  <a:pt x="93" y="1089"/>
                </a:lnTo>
                <a:lnTo>
                  <a:pt x="93" y="1085"/>
                </a:lnTo>
                <a:lnTo>
                  <a:pt x="93" y="1081"/>
                </a:lnTo>
                <a:lnTo>
                  <a:pt x="93" y="1078"/>
                </a:lnTo>
                <a:lnTo>
                  <a:pt x="94" y="1074"/>
                </a:lnTo>
                <a:lnTo>
                  <a:pt x="94" y="1070"/>
                </a:lnTo>
                <a:lnTo>
                  <a:pt x="94" y="1066"/>
                </a:lnTo>
                <a:lnTo>
                  <a:pt x="93" y="1064"/>
                </a:lnTo>
                <a:lnTo>
                  <a:pt x="91" y="1061"/>
                </a:lnTo>
                <a:lnTo>
                  <a:pt x="90" y="1059"/>
                </a:lnTo>
                <a:lnTo>
                  <a:pt x="86" y="1057"/>
                </a:lnTo>
                <a:lnTo>
                  <a:pt x="84" y="1056"/>
                </a:lnTo>
                <a:lnTo>
                  <a:pt x="81" y="1055"/>
                </a:lnTo>
                <a:lnTo>
                  <a:pt x="77" y="1053"/>
                </a:lnTo>
                <a:lnTo>
                  <a:pt x="76" y="1052"/>
                </a:lnTo>
                <a:lnTo>
                  <a:pt x="76" y="1048"/>
                </a:lnTo>
                <a:lnTo>
                  <a:pt x="74" y="1045"/>
                </a:lnTo>
                <a:lnTo>
                  <a:pt x="74" y="1042"/>
                </a:lnTo>
                <a:lnTo>
                  <a:pt x="73" y="1039"/>
                </a:lnTo>
                <a:lnTo>
                  <a:pt x="72" y="1035"/>
                </a:lnTo>
                <a:lnTo>
                  <a:pt x="71" y="1032"/>
                </a:lnTo>
                <a:lnTo>
                  <a:pt x="69" y="1030"/>
                </a:lnTo>
                <a:lnTo>
                  <a:pt x="68" y="1027"/>
                </a:lnTo>
                <a:lnTo>
                  <a:pt x="68" y="1023"/>
                </a:lnTo>
                <a:lnTo>
                  <a:pt x="69" y="1019"/>
                </a:lnTo>
                <a:lnTo>
                  <a:pt x="71" y="1017"/>
                </a:lnTo>
                <a:lnTo>
                  <a:pt x="72" y="1014"/>
                </a:lnTo>
                <a:lnTo>
                  <a:pt x="72" y="1013"/>
                </a:lnTo>
                <a:lnTo>
                  <a:pt x="73" y="1010"/>
                </a:lnTo>
                <a:lnTo>
                  <a:pt x="72" y="1007"/>
                </a:lnTo>
                <a:lnTo>
                  <a:pt x="69" y="1005"/>
                </a:lnTo>
                <a:lnTo>
                  <a:pt x="68" y="1004"/>
                </a:lnTo>
                <a:lnTo>
                  <a:pt x="65" y="1002"/>
                </a:lnTo>
                <a:lnTo>
                  <a:pt x="63" y="1001"/>
                </a:lnTo>
                <a:lnTo>
                  <a:pt x="59" y="1000"/>
                </a:lnTo>
                <a:lnTo>
                  <a:pt x="56" y="998"/>
                </a:lnTo>
                <a:lnTo>
                  <a:pt x="52" y="998"/>
                </a:lnTo>
                <a:lnTo>
                  <a:pt x="48" y="998"/>
                </a:lnTo>
                <a:lnTo>
                  <a:pt x="44" y="998"/>
                </a:lnTo>
                <a:lnTo>
                  <a:pt x="40" y="998"/>
                </a:lnTo>
                <a:lnTo>
                  <a:pt x="36" y="997"/>
                </a:lnTo>
                <a:lnTo>
                  <a:pt x="34" y="996"/>
                </a:lnTo>
                <a:lnTo>
                  <a:pt x="31" y="994"/>
                </a:lnTo>
                <a:lnTo>
                  <a:pt x="29" y="993"/>
                </a:lnTo>
                <a:lnTo>
                  <a:pt x="23" y="993"/>
                </a:lnTo>
                <a:lnTo>
                  <a:pt x="21" y="994"/>
                </a:lnTo>
                <a:lnTo>
                  <a:pt x="18" y="996"/>
                </a:lnTo>
                <a:lnTo>
                  <a:pt x="14" y="994"/>
                </a:lnTo>
                <a:lnTo>
                  <a:pt x="12" y="993"/>
                </a:lnTo>
                <a:lnTo>
                  <a:pt x="10" y="990"/>
                </a:lnTo>
                <a:lnTo>
                  <a:pt x="9" y="988"/>
                </a:lnTo>
                <a:lnTo>
                  <a:pt x="6" y="987"/>
                </a:lnTo>
                <a:lnTo>
                  <a:pt x="4" y="985"/>
                </a:lnTo>
                <a:lnTo>
                  <a:pt x="2" y="983"/>
                </a:lnTo>
                <a:lnTo>
                  <a:pt x="0" y="980"/>
                </a:lnTo>
                <a:lnTo>
                  <a:pt x="2" y="977"/>
                </a:lnTo>
                <a:lnTo>
                  <a:pt x="4" y="975"/>
                </a:lnTo>
                <a:lnTo>
                  <a:pt x="5" y="972"/>
                </a:lnTo>
                <a:lnTo>
                  <a:pt x="6" y="970"/>
                </a:lnTo>
                <a:lnTo>
                  <a:pt x="6" y="967"/>
                </a:lnTo>
                <a:lnTo>
                  <a:pt x="8" y="963"/>
                </a:lnTo>
                <a:lnTo>
                  <a:pt x="8" y="959"/>
                </a:lnTo>
                <a:lnTo>
                  <a:pt x="9" y="956"/>
                </a:lnTo>
                <a:lnTo>
                  <a:pt x="9" y="951"/>
                </a:lnTo>
                <a:lnTo>
                  <a:pt x="9" y="947"/>
                </a:lnTo>
                <a:lnTo>
                  <a:pt x="9" y="945"/>
                </a:lnTo>
                <a:lnTo>
                  <a:pt x="8" y="941"/>
                </a:lnTo>
                <a:lnTo>
                  <a:pt x="6" y="938"/>
                </a:lnTo>
                <a:lnTo>
                  <a:pt x="4" y="935"/>
                </a:lnTo>
                <a:lnTo>
                  <a:pt x="4" y="933"/>
                </a:lnTo>
                <a:lnTo>
                  <a:pt x="5" y="930"/>
                </a:lnTo>
                <a:lnTo>
                  <a:pt x="8" y="929"/>
                </a:lnTo>
                <a:lnTo>
                  <a:pt x="12" y="928"/>
                </a:lnTo>
                <a:lnTo>
                  <a:pt x="14" y="928"/>
                </a:lnTo>
                <a:lnTo>
                  <a:pt x="17" y="926"/>
                </a:lnTo>
                <a:lnTo>
                  <a:pt x="19" y="924"/>
                </a:lnTo>
                <a:lnTo>
                  <a:pt x="22" y="922"/>
                </a:lnTo>
                <a:lnTo>
                  <a:pt x="23" y="920"/>
                </a:lnTo>
                <a:lnTo>
                  <a:pt x="25" y="917"/>
                </a:lnTo>
                <a:lnTo>
                  <a:pt x="26" y="913"/>
                </a:lnTo>
                <a:lnTo>
                  <a:pt x="27" y="911"/>
                </a:lnTo>
                <a:lnTo>
                  <a:pt x="29" y="908"/>
                </a:lnTo>
                <a:lnTo>
                  <a:pt x="29" y="905"/>
                </a:lnTo>
                <a:lnTo>
                  <a:pt x="30" y="903"/>
                </a:lnTo>
                <a:lnTo>
                  <a:pt x="33" y="900"/>
                </a:lnTo>
                <a:lnTo>
                  <a:pt x="34" y="898"/>
                </a:lnTo>
                <a:lnTo>
                  <a:pt x="35" y="895"/>
                </a:lnTo>
                <a:lnTo>
                  <a:pt x="38" y="892"/>
                </a:lnTo>
                <a:lnTo>
                  <a:pt x="39" y="891"/>
                </a:lnTo>
                <a:lnTo>
                  <a:pt x="42" y="888"/>
                </a:lnTo>
                <a:lnTo>
                  <a:pt x="43" y="887"/>
                </a:lnTo>
                <a:lnTo>
                  <a:pt x="46" y="884"/>
                </a:lnTo>
                <a:lnTo>
                  <a:pt x="48" y="882"/>
                </a:lnTo>
                <a:lnTo>
                  <a:pt x="50" y="881"/>
                </a:lnTo>
                <a:lnTo>
                  <a:pt x="52" y="879"/>
                </a:lnTo>
                <a:lnTo>
                  <a:pt x="55" y="877"/>
                </a:lnTo>
                <a:lnTo>
                  <a:pt x="57" y="875"/>
                </a:lnTo>
                <a:lnTo>
                  <a:pt x="59" y="874"/>
                </a:lnTo>
                <a:lnTo>
                  <a:pt x="61" y="871"/>
                </a:lnTo>
                <a:lnTo>
                  <a:pt x="64" y="870"/>
                </a:lnTo>
                <a:lnTo>
                  <a:pt x="65" y="867"/>
                </a:lnTo>
                <a:lnTo>
                  <a:pt x="65" y="864"/>
                </a:lnTo>
                <a:lnTo>
                  <a:pt x="67" y="861"/>
                </a:lnTo>
                <a:lnTo>
                  <a:pt x="67" y="857"/>
                </a:lnTo>
                <a:lnTo>
                  <a:pt x="65" y="854"/>
                </a:lnTo>
                <a:lnTo>
                  <a:pt x="64" y="852"/>
                </a:lnTo>
                <a:lnTo>
                  <a:pt x="61" y="849"/>
                </a:lnTo>
                <a:lnTo>
                  <a:pt x="59" y="848"/>
                </a:lnTo>
                <a:lnTo>
                  <a:pt x="55" y="848"/>
                </a:lnTo>
                <a:lnTo>
                  <a:pt x="52" y="848"/>
                </a:lnTo>
                <a:lnTo>
                  <a:pt x="48" y="848"/>
                </a:lnTo>
                <a:lnTo>
                  <a:pt x="46" y="846"/>
                </a:lnTo>
                <a:lnTo>
                  <a:pt x="43" y="844"/>
                </a:lnTo>
                <a:lnTo>
                  <a:pt x="40" y="843"/>
                </a:lnTo>
                <a:lnTo>
                  <a:pt x="39" y="840"/>
                </a:lnTo>
                <a:lnTo>
                  <a:pt x="38" y="837"/>
                </a:lnTo>
                <a:lnTo>
                  <a:pt x="36" y="835"/>
                </a:lnTo>
                <a:lnTo>
                  <a:pt x="35" y="832"/>
                </a:lnTo>
                <a:lnTo>
                  <a:pt x="34" y="828"/>
                </a:lnTo>
                <a:lnTo>
                  <a:pt x="35" y="826"/>
                </a:lnTo>
                <a:lnTo>
                  <a:pt x="35" y="822"/>
                </a:lnTo>
                <a:lnTo>
                  <a:pt x="36" y="819"/>
                </a:lnTo>
                <a:lnTo>
                  <a:pt x="38" y="816"/>
                </a:lnTo>
                <a:lnTo>
                  <a:pt x="40" y="814"/>
                </a:lnTo>
                <a:lnTo>
                  <a:pt x="44" y="814"/>
                </a:lnTo>
                <a:lnTo>
                  <a:pt x="47" y="812"/>
                </a:lnTo>
                <a:lnTo>
                  <a:pt x="48" y="810"/>
                </a:lnTo>
                <a:lnTo>
                  <a:pt x="50" y="807"/>
                </a:lnTo>
                <a:lnTo>
                  <a:pt x="54" y="806"/>
                </a:lnTo>
                <a:lnTo>
                  <a:pt x="56" y="806"/>
                </a:lnTo>
                <a:lnTo>
                  <a:pt x="57" y="802"/>
                </a:lnTo>
                <a:lnTo>
                  <a:pt x="59" y="799"/>
                </a:lnTo>
                <a:lnTo>
                  <a:pt x="60" y="797"/>
                </a:lnTo>
                <a:lnTo>
                  <a:pt x="61" y="793"/>
                </a:lnTo>
                <a:lnTo>
                  <a:pt x="63" y="790"/>
                </a:lnTo>
                <a:lnTo>
                  <a:pt x="63" y="786"/>
                </a:lnTo>
                <a:lnTo>
                  <a:pt x="63" y="784"/>
                </a:lnTo>
                <a:lnTo>
                  <a:pt x="61" y="780"/>
                </a:lnTo>
                <a:lnTo>
                  <a:pt x="60" y="777"/>
                </a:lnTo>
                <a:lnTo>
                  <a:pt x="57" y="776"/>
                </a:lnTo>
                <a:lnTo>
                  <a:pt x="56" y="773"/>
                </a:lnTo>
                <a:lnTo>
                  <a:pt x="55" y="771"/>
                </a:lnTo>
                <a:lnTo>
                  <a:pt x="55" y="765"/>
                </a:lnTo>
                <a:lnTo>
                  <a:pt x="55" y="763"/>
                </a:lnTo>
                <a:lnTo>
                  <a:pt x="56" y="759"/>
                </a:lnTo>
                <a:lnTo>
                  <a:pt x="57" y="755"/>
                </a:lnTo>
                <a:lnTo>
                  <a:pt x="57" y="752"/>
                </a:lnTo>
                <a:lnTo>
                  <a:pt x="59" y="748"/>
                </a:lnTo>
                <a:lnTo>
                  <a:pt x="59" y="744"/>
                </a:lnTo>
                <a:lnTo>
                  <a:pt x="59" y="740"/>
                </a:lnTo>
                <a:lnTo>
                  <a:pt x="59" y="738"/>
                </a:lnTo>
                <a:lnTo>
                  <a:pt x="57" y="734"/>
                </a:lnTo>
                <a:lnTo>
                  <a:pt x="56" y="733"/>
                </a:lnTo>
                <a:lnTo>
                  <a:pt x="54" y="730"/>
                </a:lnTo>
                <a:lnTo>
                  <a:pt x="52" y="729"/>
                </a:lnTo>
                <a:lnTo>
                  <a:pt x="51" y="727"/>
                </a:lnTo>
                <a:lnTo>
                  <a:pt x="50" y="725"/>
                </a:lnTo>
                <a:lnTo>
                  <a:pt x="48" y="722"/>
                </a:lnTo>
                <a:lnTo>
                  <a:pt x="47" y="720"/>
                </a:lnTo>
                <a:lnTo>
                  <a:pt x="46" y="718"/>
                </a:lnTo>
                <a:lnTo>
                  <a:pt x="43" y="716"/>
                </a:lnTo>
                <a:lnTo>
                  <a:pt x="42" y="713"/>
                </a:lnTo>
                <a:lnTo>
                  <a:pt x="40" y="710"/>
                </a:lnTo>
                <a:lnTo>
                  <a:pt x="38" y="708"/>
                </a:lnTo>
                <a:lnTo>
                  <a:pt x="36" y="705"/>
                </a:lnTo>
                <a:lnTo>
                  <a:pt x="35" y="704"/>
                </a:lnTo>
                <a:lnTo>
                  <a:pt x="33" y="701"/>
                </a:lnTo>
                <a:lnTo>
                  <a:pt x="30" y="700"/>
                </a:lnTo>
                <a:lnTo>
                  <a:pt x="27" y="699"/>
                </a:lnTo>
                <a:lnTo>
                  <a:pt x="25" y="696"/>
                </a:lnTo>
                <a:lnTo>
                  <a:pt x="22" y="695"/>
                </a:lnTo>
                <a:lnTo>
                  <a:pt x="21" y="693"/>
                </a:lnTo>
                <a:lnTo>
                  <a:pt x="17" y="692"/>
                </a:lnTo>
                <a:lnTo>
                  <a:pt x="14" y="691"/>
                </a:lnTo>
                <a:lnTo>
                  <a:pt x="13" y="688"/>
                </a:lnTo>
                <a:lnTo>
                  <a:pt x="10" y="687"/>
                </a:lnTo>
                <a:lnTo>
                  <a:pt x="8" y="684"/>
                </a:lnTo>
                <a:lnTo>
                  <a:pt x="6" y="683"/>
                </a:lnTo>
                <a:lnTo>
                  <a:pt x="4" y="680"/>
                </a:lnTo>
                <a:lnTo>
                  <a:pt x="2" y="678"/>
                </a:lnTo>
                <a:lnTo>
                  <a:pt x="1" y="675"/>
                </a:lnTo>
                <a:lnTo>
                  <a:pt x="1" y="671"/>
                </a:lnTo>
                <a:lnTo>
                  <a:pt x="1" y="667"/>
                </a:lnTo>
                <a:lnTo>
                  <a:pt x="1" y="663"/>
                </a:lnTo>
                <a:lnTo>
                  <a:pt x="2" y="659"/>
                </a:lnTo>
                <a:lnTo>
                  <a:pt x="2" y="657"/>
                </a:lnTo>
                <a:lnTo>
                  <a:pt x="4" y="653"/>
                </a:lnTo>
                <a:lnTo>
                  <a:pt x="5" y="650"/>
                </a:lnTo>
                <a:lnTo>
                  <a:pt x="6" y="648"/>
                </a:lnTo>
                <a:lnTo>
                  <a:pt x="6" y="644"/>
                </a:lnTo>
                <a:lnTo>
                  <a:pt x="8" y="641"/>
                </a:lnTo>
                <a:lnTo>
                  <a:pt x="10" y="638"/>
                </a:lnTo>
                <a:lnTo>
                  <a:pt x="12" y="637"/>
                </a:lnTo>
                <a:lnTo>
                  <a:pt x="14" y="636"/>
                </a:lnTo>
                <a:lnTo>
                  <a:pt x="16" y="633"/>
                </a:lnTo>
                <a:lnTo>
                  <a:pt x="17" y="633"/>
                </a:lnTo>
                <a:lnTo>
                  <a:pt x="18" y="633"/>
                </a:lnTo>
                <a:lnTo>
                  <a:pt x="19" y="633"/>
                </a:lnTo>
                <a:lnTo>
                  <a:pt x="21" y="633"/>
                </a:lnTo>
                <a:lnTo>
                  <a:pt x="22" y="633"/>
                </a:lnTo>
                <a:lnTo>
                  <a:pt x="23" y="633"/>
                </a:lnTo>
                <a:lnTo>
                  <a:pt x="25" y="633"/>
                </a:lnTo>
                <a:lnTo>
                  <a:pt x="26" y="633"/>
                </a:lnTo>
                <a:lnTo>
                  <a:pt x="26" y="634"/>
                </a:lnTo>
                <a:lnTo>
                  <a:pt x="27" y="636"/>
                </a:lnTo>
                <a:lnTo>
                  <a:pt x="29" y="637"/>
                </a:lnTo>
                <a:lnTo>
                  <a:pt x="31" y="638"/>
                </a:lnTo>
                <a:lnTo>
                  <a:pt x="33" y="638"/>
                </a:lnTo>
                <a:lnTo>
                  <a:pt x="34" y="638"/>
                </a:lnTo>
                <a:lnTo>
                  <a:pt x="35" y="638"/>
                </a:lnTo>
                <a:lnTo>
                  <a:pt x="38" y="638"/>
                </a:lnTo>
                <a:lnTo>
                  <a:pt x="39" y="638"/>
                </a:lnTo>
                <a:lnTo>
                  <a:pt x="40" y="638"/>
                </a:lnTo>
                <a:lnTo>
                  <a:pt x="42" y="638"/>
                </a:lnTo>
                <a:lnTo>
                  <a:pt x="43" y="638"/>
                </a:lnTo>
                <a:lnTo>
                  <a:pt x="44" y="640"/>
                </a:lnTo>
                <a:lnTo>
                  <a:pt x="46" y="640"/>
                </a:lnTo>
                <a:lnTo>
                  <a:pt x="47" y="640"/>
                </a:lnTo>
                <a:lnTo>
                  <a:pt x="48" y="640"/>
                </a:lnTo>
                <a:lnTo>
                  <a:pt x="50" y="640"/>
                </a:lnTo>
                <a:lnTo>
                  <a:pt x="52" y="640"/>
                </a:lnTo>
                <a:lnTo>
                  <a:pt x="52" y="638"/>
                </a:lnTo>
                <a:lnTo>
                  <a:pt x="55" y="638"/>
                </a:lnTo>
                <a:lnTo>
                  <a:pt x="56" y="638"/>
                </a:lnTo>
                <a:lnTo>
                  <a:pt x="57" y="638"/>
                </a:lnTo>
                <a:lnTo>
                  <a:pt x="60" y="637"/>
                </a:lnTo>
                <a:lnTo>
                  <a:pt x="61" y="637"/>
                </a:lnTo>
                <a:lnTo>
                  <a:pt x="63" y="637"/>
                </a:lnTo>
                <a:lnTo>
                  <a:pt x="64" y="637"/>
                </a:lnTo>
                <a:lnTo>
                  <a:pt x="65" y="636"/>
                </a:lnTo>
                <a:lnTo>
                  <a:pt x="67" y="636"/>
                </a:lnTo>
                <a:lnTo>
                  <a:pt x="69" y="634"/>
                </a:lnTo>
                <a:lnTo>
                  <a:pt x="71" y="633"/>
                </a:lnTo>
                <a:lnTo>
                  <a:pt x="72" y="633"/>
                </a:lnTo>
                <a:lnTo>
                  <a:pt x="73" y="633"/>
                </a:lnTo>
                <a:lnTo>
                  <a:pt x="74" y="632"/>
                </a:lnTo>
                <a:lnTo>
                  <a:pt x="77" y="632"/>
                </a:lnTo>
                <a:lnTo>
                  <a:pt x="78" y="632"/>
                </a:lnTo>
                <a:lnTo>
                  <a:pt x="80" y="632"/>
                </a:lnTo>
                <a:lnTo>
                  <a:pt x="80" y="630"/>
                </a:lnTo>
                <a:lnTo>
                  <a:pt x="81" y="630"/>
                </a:lnTo>
                <a:lnTo>
                  <a:pt x="84" y="630"/>
                </a:lnTo>
                <a:lnTo>
                  <a:pt x="85" y="630"/>
                </a:lnTo>
                <a:lnTo>
                  <a:pt x="86" y="630"/>
                </a:lnTo>
                <a:lnTo>
                  <a:pt x="88" y="630"/>
                </a:lnTo>
                <a:lnTo>
                  <a:pt x="89" y="629"/>
                </a:lnTo>
                <a:lnTo>
                  <a:pt x="90" y="629"/>
                </a:lnTo>
                <a:lnTo>
                  <a:pt x="91" y="629"/>
                </a:lnTo>
                <a:lnTo>
                  <a:pt x="93" y="628"/>
                </a:lnTo>
                <a:lnTo>
                  <a:pt x="94" y="628"/>
                </a:lnTo>
                <a:lnTo>
                  <a:pt x="97" y="628"/>
                </a:lnTo>
                <a:lnTo>
                  <a:pt x="98" y="628"/>
                </a:lnTo>
                <a:lnTo>
                  <a:pt x="99" y="628"/>
                </a:lnTo>
                <a:lnTo>
                  <a:pt x="102" y="628"/>
                </a:lnTo>
                <a:lnTo>
                  <a:pt x="103" y="629"/>
                </a:lnTo>
                <a:lnTo>
                  <a:pt x="106" y="629"/>
                </a:lnTo>
                <a:lnTo>
                  <a:pt x="106" y="628"/>
                </a:lnTo>
                <a:lnTo>
                  <a:pt x="107" y="628"/>
                </a:lnTo>
                <a:lnTo>
                  <a:pt x="108" y="628"/>
                </a:lnTo>
                <a:lnTo>
                  <a:pt x="110" y="628"/>
                </a:lnTo>
                <a:lnTo>
                  <a:pt x="111" y="627"/>
                </a:lnTo>
                <a:lnTo>
                  <a:pt x="111" y="625"/>
                </a:lnTo>
                <a:lnTo>
                  <a:pt x="111" y="624"/>
                </a:lnTo>
                <a:lnTo>
                  <a:pt x="112" y="624"/>
                </a:lnTo>
                <a:lnTo>
                  <a:pt x="112" y="623"/>
                </a:lnTo>
                <a:lnTo>
                  <a:pt x="114" y="621"/>
                </a:lnTo>
                <a:lnTo>
                  <a:pt x="115" y="620"/>
                </a:lnTo>
                <a:lnTo>
                  <a:pt x="115" y="619"/>
                </a:lnTo>
                <a:lnTo>
                  <a:pt x="115" y="617"/>
                </a:lnTo>
                <a:lnTo>
                  <a:pt x="116" y="617"/>
                </a:lnTo>
                <a:lnTo>
                  <a:pt x="118" y="617"/>
                </a:lnTo>
                <a:lnTo>
                  <a:pt x="120" y="617"/>
                </a:lnTo>
                <a:lnTo>
                  <a:pt x="122" y="616"/>
                </a:lnTo>
                <a:lnTo>
                  <a:pt x="123" y="616"/>
                </a:lnTo>
                <a:lnTo>
                  <a:pt x="126" y="615"/>
                </a:lnTo>
                <a:lnTo>
                  <a:pt x="128" y="615"/>
                </a:lnTo>
                <a:lnTo>
                  <a:pt x="129" y="613"/>
                </a:lnTo>
                <a:lnTo>
                  <a:pt x="131" y="613"/>
                </a:lnTo>
                <a:lnTo>
                  <a:pt x="133" y="613"/>
                </a:lnTo>
                <a:lnTo>
                  <a:pt x="135" y="612"/>
                </a:lnTo>
                <a:lnTo>
                  <a:pt x="137" y="611"/>
                </a:lnTo>
                <a:lnTo>
                  <a:pt x="139" y="611"/>
                </a:lnTo>
                <a:lnTo>
                  <a:pt x="140" y="611"/>
                </a:lnTo>
                <a:lnTo>
                  <a:pt x="141" y="610"/>
                </a:lnTo>
                <a:lnTo>
                  <a:pt x="144" y="610"/>
                </a:lnTo>
                <a:lnTo>
                  <a:pt x="146" y="608"/>
                </a:lnTo>
                <a:lnTo>
                  <a:pt x="148" y="607"/>
                </a:lnTo>
                <a:lnTo>
                  <a:pt x="150" y="606"/>
                </a:lnTo>
                <a:lnTo>
                  <a:pt x="152" y="604"/>
                </a:lnTo>
                <a:lnTo>
                  <a:pt x="152" y="603"/>
                </a:lnTo>
                <a:lnTo>
                  <a:pt x="153" y="602"/>
                </a:lnTo>
                <a:lnTo>
                  <a:pt x="154" y="600"/>
                </a:lnTo>
                <a:lnTo>
                  <a:pt x="156" y="598"/>
                </a:lnTo>
                <a:lnTo>
                  <a:pt x="156" y="596"/>
                </a:lnTo>
                <a:lnTo>
                  <a:pt x="157" y="595"/>
                </a:lnTo>
                <a:lnTo>
                  <a:pt x="157" y="594"/>
                </a:lnTo>
                <a:lnTo>
                  <a:pt x="157" y="593"/>
                </a:lnTo>
                <a:lnTo>
                  <a:pt x="158" y="590"/>
                </a:lnTo>
                <a:lnTo>
                  <a:pt x="158" y="589"/>
                </a:lnTo>
                <a:lnTo>
                  <a:pt x="158" y="587"/>
                </a:lnTo>
                <a:lnTo>
                  <a:pt x="158" y="586"/>
                </a:lnTo>
                <a:lnTo>
                  <a:pt x="158" y="585"/>
                </a:lnTo>
                <a:lnTo>
                  <a:pt x="158" y="583"/>
                </a:lnTo>
                <a:lnTo>
                  <a:pt x="158" y="581"/>
                </a:lnTo>
                <a:lnTo>
                  <a:pt x="158" y="579"/>
                </a:lnTo>
                <a:lnTo>
                  <a:pt x="157" y="578"/>
                </a:lnTo>
                <a:lnTo>
                  <a:pt x="157" y="577"/>
                </a:lnTo>
                <a:lnTo>
                  <a:pt x="157" y="576"/>
                </a:lnTo>
                <a:lnTo>
                  <a:pt x="158" y="573"/>
                </a:lnTo>
                <a:lnTo>
                  <a:pt x="160" y="573"/>
                </a:lnTo>
                <a:lnTo>
                  <a:pt x="161" y="572"/>
                </a:lnTo>
                <a:lnTo>
                  <a:pt x="162" y="572"/>
                </a:lnTo>
                <a:lnTo>
                  <a:pt x="163" y="570"/>
                </a:lnTo>
                <a:lnTo>
                  <a:pt x="165" y="570"/>
                </a:lnTo>
                <a:lnTo>
                  <a:pt x="166" y="572"/>
                </a:lnTo>
                <a:lnTo>
                  <a:pt x="167" y="572"/>
                </a:lnTo>
                <a:lnTo>
                  <a:pt x="167" y="573"/>
                </a:lnTo>
                <a:lnTo>
                  <a:pt x="169" y="574"/>
                </a:lnTo>
                <a:lnTo>
                  <a:pt x="170" y="574"/>
                </a:lnTo>
                <a:lnTo>
                  <a:pt x="171" y="574"/>
                </a:lnTo>
                <a:lnTo>
                  <a:pt x="173" y="574"/>
                </a:lnTo>
                <a:lnTo>
                  <a:pt x="174" y="576"/>
                </a:lnTo>
                <a:lnTo>
                  <a:pt x="175" y="576"/>
                </a:lnTo>
                <a:lnTo>
                  <a:pt x="177" y="577"/>
                </a:lnTo>
                <a:lnTo>
                  <a:pt x="178" y="577"/>
                </a:lnTo>
                <a:lnTo>
                  <a:pt x="179" y="577"/>
                </a:lnTo>
                <a:lnTo>
                  <a:pt x="182" y="578"/>
                </a:lnTo>
                <a:lnTo>
                  <a:pt x="183" y="578"/>
                </a:lnTo>
                <a:lnTo>
                  <a:pt x="184" y="578"/>
                </a:lnTo>
                <a:lnTo>
                  <a:pt x="187" y="578"/>
                </a:lnTo>
                <a:lnTo>
                  <a:pt x="188" y="578"/>
                </a:lnTo>
                <a:lnTo>
                  <a:pt x="190" y="578"/>
                </a:lnTo>
                <a:lnTo>
                  <a:pt x="191" y="578"/>
                </a:lnTo>
                <a:lnTo>
                  <a:pt x="192" y="578"/>
                </a:lnTo>
                <a:lnTo>
                  <a:pt x="194" y="577"/>
                </a:lnTo>
                <a:lnTo>
                  <a:pt x="195" y="576"/>
                </a:lnTo>
                <a:lnTo>
                  <a:pt x="196" y="576"/>
                </a:lnTo>
                <a:lnTo>
                  <a:pt x="198" y="576"/>
                </a:lnTo>
                <a:lnTo>
                  <a:pt x="199" y="576"/>
                </a:lnTo>
                <a:lnTo>
                  <a:pt x="200" y="576"/>
                </a:lnTo>
                <a:lnTo>
                  <a:pt x="201" y="577"/>
                </a:lnTo>
                <a:lnTo>
                  <a:pt x="203" y="577"/>
                </a:lnTo>
                <a:lnTo>
                  <a:pt x="204" y="578"/>
                </a:lnTo>
                <a:lnTo>
                  <a:pt x="207" y="578"/>
                </a:lnTo>
                <a:lnTo>
                  <a:pt x="208" y="578"/>
                </a:lnTo>
                <a:lnTo>
                  <a:pt x="211" y="578"/>
                </a:lnTo>
                <a:lnTo>
                  <a:pt x="212" y="578"/>
                </a:lnTo>
                <a:lnTo>
                  <a:pt x="213" y="578"/>
                </a:lnTo>
                <a:lnTo>
                  <a:pt x="215" y="578"/>
                </a:lnTo>
                <a:lnTo>
                  <a:pt x="216" y="578"/>
                </a:lnTo>
                <a:lnTo>
                  <a:pt x="217" y="578"/>
                </a:lnTo>
                <a:lnTo>
                  <a:pt x="218" y="578"/>
                </a:lnTo>
                <a:lnTo>
                  <a:pt x="221" y="578"/>
                </a:lnTo>
                <a:lnTo>
                  <a:pt x="222" y="577"/>
                </a:lnTo>
                <a:lnTo>
                  <a:pt x="224" y="577"/>
                </a:lnTo>
                <a:lnTo>
                  <a:pt x="225" y="577"/>
                </a:lnTo>
                <a:lnTo>
                  <a:pt x="226" y="577"/>
                </a:lnTo>
                <a:lnTo>
                  <a:pt x="228" y="578"/>
                </a:lnTo>
                <a:lnTo>
                  <a:pt x="229" y="578"/>
                </a:lnTo>
                <a:lnTo>
                  <a:pt x="230" y="578"/>
                </a:lnTo>
                <a:lnTo>
                  <a:pt x="233" y="578"/>
                </a:lnTo>
                <a:lnTo>
                  <a:pt x="234" y="578"/>
                </a:lnTo>
                <a:lnTo>
                  <a:pt x="235" y="577"/>
                </a:lnTo>
                <a:lnTo>
                  <a:pt x="237" y="576"/>
                </a:lnTo>
                <a:lnTo>
                  <a:pt x="238" y="576"/>
                </a:lnTo>
                <a:lnTo>
                  <a:pt x="239" y="576"/>
                </a:lnTo>
                <a:lnTo>
                  <a:pt x="241" y="574"/>
                </a:lnTo>
                <a:lnTo>
                  <a:pt x="242" y="574"/>
                </a:lnTo>
                <a:lnTo>
                  <a:pt x="243" y="574"/>
                </a:lnTo>
                <a:lnTo>
                  <a:pt x="245" y="574"/>
                </a:lnTo>
                <a:lnTo>
                  <a:pt x="246" y="574"/>
                </a:lnTo>
                <a:lnTo>
                  <a:pt x="247" y="574"/>
                </a:lnTo>
                <a:lnTo>
                  <a:pt x="249" y="574"/>
                </a:lnTo>
                <a:lnTo>
                  <a:pt x="250" y="576"/>
                </a:lnTo>
                <a:lnTo>
                  <a:pt x="251" y="576"/>
                </a:lnTo>
                <a:lnTo>
                  <a:pt x="252" y="577"/>
                </a:lnTo>
                <a:lnTo>
                  <a:pt x="254" y="578"/>
                </a:lnTo>
                <a:lnTo>
                  <a:pt x="256" y="578"/>
                </a:lnTo>
                <a:lnTo>
                  <a:pt x="258" y="578"/>
                </a:lnTo>
                <a:lnTo>
                  <a:pt x="259" y="577"/>
                </a:lnTo>
                <a:lnTo>
                  <a:pt x="260" y="576"/>
                </a:lnTo>
                <a:lnTo>
                  <a:pt x="262" y="573"/>
                </a:lnTo>
                <a:lnTo>
                  <a:pt x="263" y="573"/>
                </a:lnTo>
                <a:lnTo>
                  <a:pt x="264" y="572"/>
                </a:lnTo>
                <a:lnTo>
                  <a:pt x="266" y="572"/>
                </a:lnTo>
                <a:lnTo>
                  <a:pt x="267" y="572"/>
                </a:lnTo>
                <a:lnTo>
                  <a:pt x="267" y="570"/>
                </a:lnTo>
                <a:lnTo>
                  <a:pt x="268" y="570"/>
                </a:lnTo>
                <a:lnTo>
                  <a:pt x="270" y="570"/>
                </a:lnTo>
                <a:lnTo>
                  <a:pt x="271" y="570"/>
                </a:lnTo>
                <a:lnTo>
                  <a:pt x="272" y="570"/>
                </a:lnTo>
                <a:lnTo>
                  <a:pt x="273" y="570"/>
                </a:lnTo>
                <a:lnTo>
                  <a:pt x="275" y="569"/>
                </a:lnTo>
                <a:lnTo>
                  <a:pt x="277" y="569"/>
                </a:lnTo>
                <a:lnTo>
                  <a:pt x="279" y="570"/>
                </a:lnTo>
                <a:lnTo>
                  <a:pt x="281" y="570"/>
                </a:lnTo>
                <a:lnTo>
                  <a:pt x="283" y="570"/>
                </a:lnTo>
                <a:lnTo>
                  <a:pt x="285" y="570"/>
                </a:lnTo>
                <a:lnTo>
                  <a:pt x="287" y="570"/>
                </a:lnTo>
                <a:lnTo>
                  <a:pt x="288" y="570"/>
                </a:lnTo>
                <a:lnTo>
                  <a:pt x="289" y="570"/>
                </a:lnTo>
                <a:lnTo>
                  <a:pt x="290" y="570"/>
                </a:lnTo>
                <a:lnTo>
                  <a:pt x="292" y="570"/>
                </a:lnTo>
                <a:lnTo>
                  <a:pt x="293" y="570"/>
                </a:lnTo>
                <a:lnTo>
                  <a:pt x="294" y="570"/>
                </a:lnTo>
                <a:lnTo>
                  <a:pt x="296" y="570"/>
                </a:lnTo>
                <a:lnTo>
                  <a:pt x="297" y="570"/>
                </a:lnTo>
                <a:lnTo>
                  <a:pt x="300" y="570"/>
                </a:lnTo>
                <a:lnTo>
                  <a:pt x="301" y="570"/>
                </a:lnTo>
                <a:lnTo>
                  <a:pt x="302" y="572"/>
                </a:lnTo>
                <a:lnTo>
                  <a:pt x="304" y="572"/>
                </a:lnTo>
                <a:lnTo>
                  <a:pt x="305" y="572"/>
                </a:lnTo>
                <a:lnTo>
                  <a:pt x="306" y="572"/>
                </a:lnTo>
                <a:lnTo>
                  <a:pt x="309" y="572"/>
                </a:lnTo>
                <a:lnTo>
                  <a:pt x="317" y="577"/>
                </a:lnTo>
                <a:lnTo>
                  <a:pt x="318" y="577"/>
                </a:lnTo>
                <a:lnTo>
                  <a:pt x="319" y="577"/>
                </a:lnTo>
                <a:lnTo>
                  <a:pt x="321" y="577"/>
                </a:lnTo>
                <a:lnTo>
                  <a:pt x="323" y="577"/>
                </a:lnTo>
                <a:lnTo>
                  <a:pt x="324" y="576"/>
                </a:lnTo>
                <a:lnTo>
                  <a:pt x="326" y="576"/>
                </a:lnTo>
                <a:lnTo>
                  <a:pt x="328" y="577"/>
                </a:lnTo>
                <a:lnTo>
                  <a:pt x="330" y="577"/>
                </a:lnTo>
                <a:lnTo>
                  <a:pt x="332" y="577"/>
                </a:lnTo>
                <a:lnTo>
                  <a:pt x="334" y="577"/>
                </a:lnTo>
                <a:lnTo>
                  <a:pt x="336" y="577"/>
                </a:lnTo>
                <a:lnTo>
                  <a:pt x="339" y="577"/>
                </a:lnTo>
                <a:lnTo>
                  <a:pt x="342" y="577"/>
                </a:lnTo>
                <a:lnTo>
                  <a:pt x="344" y="578"/>
                </a:lnTo>
                <a:lnTo>
                  <a:pt x="347" y="577"/>
                </a:lnTo>
                <a:lnTo>
                  <a:pt x="349" y="577"/>
                </a:lnTo>
                <a:lnTo>
                  <a:pt x="351" y="577"/>
                </a:lnTo>
                <a:lnTo>
                  <a:pt x="353" y="577"/>
                </a:lnTo>
                <a:lnTo>
                  <a:pt x="356" y="577"/>
                </a:lnTo>
                <a:lnTo>
                  <a:pt x="359" y="577"/>
                </a:lnTo>
                <a:lnTo>
                  <a:pt x="360" y="577"/>
                </a:lnTo>
                <a:lnTo>
                  <a:pt x="365" y="577"/>
                </a:lnTo>
                <a:lnTo>
                  <a:pt x="368" y="577"/>
                </a:lnTo>
                <a:lnTo>
                  <a:pt x="370" y="577"/>
                </a:lnTo>
                <a:lnTo>
                  <a:pt x="374" y="577"/>
                </a:lnTo>
                <a:lnTo>
                  <a:pt x="376" y="577"/>
                </a:lnTo>
                <a:lnTo>
                  <a:pt x="376" y="578"/>
                </a:lnTo>
                <a:lnTo>
                  <a:pt x="378" y="578"/>
                </a:lnTo>
                <a:lnTo>
                  <a:pt x="379" y="578"/>
                </a:lnTo>
                <a:lnTo>
                  <a:pt x="381" y="578"/>
                </a:lnTo>
                <a:lnTo>
                  <a:pt x="382" y="578"/>
                </a:lnTo>
                <a:lnTo>
                  <a:pt x="383" y="579"/>
                </a:lnTo>
                <a:lnTo>
                  <a:pt x="385" y="579"/>
                </a:lnTo>
                <a:lnTo>
                  <a:pt x="386" y="579"/>
                </a:lnTo>
                <a:lnTo>
                  <a:pt x="389" y="579"/>
                </a:lnTo>
                <a:lnTo>
                  <a:pt x="390" y="579"/>
                </a:lnTo>
                <a:lnTo>
                  <a:pt x="391" y="579"/>
                </a:lnTo>
                <a:lnTo>
                  <a:pt x="393" y="578"/>
                </a:lnTo>
                <a:lnTo>
                  <a:pt x="395" y="578"/>
                </a:lnTo>
                <a:lnTo>
                  <a:pt x="397" y="577"/>
                </a:lnTo>
                <a:lnTo>
                  <a:pt x="398" y="576"/>
                </a:lnTo>
                <a:lnTo>
                  <a:pt x="400" y="574"/>
                </a:lnTo>
                <a:lnTo>
                  <a:pt x="402" y="574"/>
                </a:lnTo>
                <a:lnTo>
                  <a:pt x="403" y="573"/>
                </a:lnTo>
                <a:lnTo>
                  <a:pt x="406" y="572"/>
                </a:lnTo>
                <a:lnTo>
                  <a:pt x="407" y="570"/>
                </a:lnTo>
                <a:lnTo>
                  <a:pt x="408" y="570"/>
                </a:lnTo>
                <a:lnTo>
                  <a:pt x="410" y="569"/>
                </a:lnTo>
                <a:lnTo>
                  <a:pt x="411" y="568"/>
                </a:lnTo>
                <a:lnTo>
                  <a:pt x="412" y="566"/>
                </a:lnTo>
                <a:lnTo>
                  <a:pt x="414" y="565"/>
                </a:lnTo>
                <a:lnTo>
                  <a:pt x="416" y="562"/>
                </a:lnTo>
                <a:lnTo>
                  <a:pt x="417" y="562"/>
                </a:lnTo>
                <a:lnTo>
                  <a:pt x="419" y="561"/>
                </a:lnTo>
                <a:lnTo>
                  <a:pt x="420" y="561"/>
                </a:lnTo>
                <a:lnTo>
                  <a:pt x="421" y="560"/>
                </a:lnTo>
                <a:lnTo>
                  <a:pt x="423" y="560"/>
                </a:lnTo>
                <a:lnTo>
                  <a:pt x="424" y="560"/>
                </a:lnTo>
                <a:lnTo>
                  <a:pt x="425" y="561"/>
                </a:lnTo>
                <a:lnTo>
                  <a:pt x="428" y="561"/>
                </a:lnTo>
                <a:lnTo>
                  <a:pt x="429" y="561"/>
                </a:lnTo>
                <a:lnTo>
                  <a:pt x="431" y="561"/>
                </a:lnTo>
                <a:lnTo>
                  <a:pt x="432" y="561"/>
                </a:lnTo>
                <a:lnTo>
                  <a:pt x="434" y="560"/>
                </a:lnTo>
                <a:lnTo>
                  <a:pt x="437" y="560"/>
                </a:lnTo>
                <a:lnTo>
                  <a:pt x="438" y="559"/>
                </a:lnTo>
                <a:lnTo>
                  <a:pt x="440" y="559"/>
                </a:lnTo>
                <a:lnTo>
                  <a:pt x="441" y="557"/>
                </a:lnTo>
                <a:lnTo>
                  <a:pt x="442" y="556"/>
                </a:lnTo>
                <a:lnTo>
                  <a:pt x="444" y="555"/>
                </a:lnTo>
                <a:lnTo>
                  <a:pt x="445" y="555"/>
                </a:lnTo>
                <a:lnTo>
                  <a:pt x="446" y="553"/>
                </a:lnTo>
                <a:lnTo>
                  <a:pt x="448" y="552"/>
                </a:lnTo>
                <a:lnTo>
                  <a:pt x="448" y="551"/>
                </a:lnTo>
                <a:lnTo>
                  <a:pt x="449" y="549"/>
                </a:lnTo>
                <a:lnTo>
                  <a:pt x="450" y="547"/>
                </a:lnTo>
                <a:lnTo>
                  <a:pt x="450" y="545"/>
                </a:lnTo>
                <a:lnTo>
                  <a:pt x="451" y="544"/>
                </a:lnTo>
                <a:lnTo>
                  <a:pt x="451" y="541"/>
                </a:lnTo>
                <a:lnTo>
                  <a:pt x="451" y="540"/>
                </a:lnTo>
                <a:lnTo>
                  <a:pt x="453" y="539"/>
                </a:lnTo>
                <a:lnTo>
                  <a:pt x="453" y="538"/>
                </a:lnTo>
                <a:lnTo>
                  <a:pt x="453" y="536"/>
                </a:lnTo>
                <a:lnTo>
                  <a:pt x="454" y="534"/>
                </a:lnTo>
                <a:lnTo>
                  <a:pt x="455" y="532"/>
                </a:lnTo>
                <a:lnTo>
                  <a:pt x="458" y="532"/>
                </a:lnTo>
                <a:lnTo>
                  <a:pt x="459" y="532"/>
                </a:lnTo>
                <a:lnTo>
                  <a:pt x="462" y="532"/>
                </a:lnTo>
                <a:lnTo>
                  <a:pt x="463" y="531"/>
                </a:lnTo>
                <a:lnTo>
                  <a:pt x="465" y="531"/>
                </a:lnTo>
                <a:lnTo>
                  <a:pt x="466" y="531"/>
                </a:lnTo>
                <a:lnTo>
                  <a:pt x="469" y="531"/>
                </a:lnTo>
                <a:lnTo>
                  <a:pt x="470" y="531"/>
                </a:lnTo>
                <a:lnTo>
                  <a:pt x="471" y="531"/>
                </a:lnTo>
                <a:lnTo>
                  <a:pt x="472" y="531"/>
                </a:lnTo>
                <a:lnTo>
                  <a:pt x="474" y="531"/>
                </a:lnTo>
                <a:lnTo>
                  <a:pt x="475" y="531"/>
                </a:lnTo>
                <a:lnTo>
                  <a:pt x="476" y="531"/>
                </a:lnTo>
                <a:lnTo>
                  <a:pt x="478" y="531"/>
                </a:lnTo>
                <a:lnTo>
                  <a:pt x="479" y="531"/>
                </a:lnTo>
                <a:lnTo>
                  <a:pt x="480" y="531"/>
                </a:lnTo>
                <a:lnTo>
                  <a:pt x="482" y="531"/>
                </a:lnTo>
                <a:lnTo>
                  <a:pt x="483" y="531"/>
                </a:lnTo>
                <a:lnTo>
                  <a:pt x="484" y="531"/>
                </a:lnTo>
                <a:lnTo>
                  <a:pt x="486" y="531"/>
                </a:lnTo>
                <a:lnTo>
                  <a:pt x="487" y="531"/>
                </a:lnTo>
                <a:lnTo>
                  <a:pt x="489" y="531"/>
                </a:lnTo>
                <a:lnTo>
                  <a:pt x="491" y="531"/>
                </a:lnTo>
                <a:lnTo>
                  <a:pt x="492" y="531"/>
                </a:lnTo>
                <a:lnTo>
                  <a:pt x="493" y="531"/>
                </a:lnTo>
                <a:lnTo>
                  <a:pt x="495" y="531"/>
                </a:lnTo>
                <a:lnTo>
                  <a:pt x="497" y="531"/>
                </a:lnTo>
                <a:lnTo>
                  <a:pt x="499" y="531"/>
                </a:lnTo>
                <a:lnTo>
                  <a:pt x="501" y="531"/>
                </a:lnTo>
                <a:lnTo>
                  <a:pt x="503" y="531"/>
                </a:lnTo>
                <a:lnTo>
                  <a:pt x="505" y="532"/>
                </a:lnTo>
                <a:lnTo>
                  <a:pt x="506" y="532"/>
                </a:lnTo>
                <a:lnTo>
                  <a:pt x="509" y="532"/>
                </a:lnTo>
                <a:lnTo>
                  <a:pt x="510" y="532"/>
                </a:lnTo>
                <a:lnTo>
                  <a:pt x="609" y="534"/>
                </a:lnTo>
                <a:lnTo>
                  <a:pt x="613" y="534"/>
                </a:lnTo>
                <a:lnTo>
                  <a:pt x="620" y="534"/>
                </a:lnTo>
                <a:lnTo>
                  <a:pt x="623" y="534"/>
                </a:lnTo>
                <a:lnTo>
                  <a:pt x="626" y="534"/>
                </a:lnTo>
                <a:lnTo>
                  <a:pt x="627" y="534"/>
                </a:lnTo>
                <a:lnTo>
                  <a:pt x="628" y="532"/>
                </a:lnTo>
                <a:lnTo>
                  <a:pt x="632" y="531"/>
                </a:lnTo>
                <a:lnTo>
                  <a:pt x="631" y="530"/>
                </a:lnTo>
                <a:lnTo>
                  <a:pt x="631" y="528"/>
                </a:lnTo>
                <a:lnTo>
                  <a:pt x="630" y="528"/>
                </a:lnTo>
                <a:lnTo>
                  <a:pt x="630" y="527"/>
                </a:lnTo>
                <a:lnTo>
                  <a:pt x="630" y="526"/>
                </a:lnTo>
                <a:lnTo>
                  <a:pt x="630" y="524"/>
                </a:lnTo>
                <a:lnTo>
                  <a:pt x="631" y="523"/>
                </a:lnTo>
                <a:lnTo>
                  <a:pt x="631" y="522"/>
                </a:lnTo>
                <a:lnTo>
                  <a:pt x="631" y="523"/>
                </a:lnTo>
                <a:lnTo>
                  <a:pt x="631" y="522"/>
                </a:lnTo>
                <a:lnTo>
                  <a:pt x="630" y="522"/>
                </a:lnTo>
                <a:lnTo>
                  <a:pt x="630" y="521"/>
                </a:lnTo>
                <a:lnTo>
                  <a:pt x="630" y="519"/>
                </a:lnTo>
                <a:lnTo>
                  <a:pt x="630" y="518"/>
                </a:lnTo>
                <a:lnTo>
                  <a:pt x="630" y="517"/>
                </a:lnTo>
                <a:lnTo>
                  <a:pt x="631" y="517"/>
                </a:lnTo>
                <a:lnTo>
                  <a:pt x="630" y="515"/>
                </a:lnTo>
                <a:lnTo>
                  <a:pt x="628" y="514"/>
                </a:lnTo>
                <a:lnTo>
                  <a:pt x="630" y="514"/>
                </a:lnTo>
                <a:lnTo>
                  <a:pt x="630" y="513"/>
                </a:lnTo>
                <a:lnTo>
                  <a:pt x="628" y="513"/>
                </a:lnTo>
                <a:lnTo>
                  <a:pt x="630" y="511"/>
                </a:lnTo>
                <a:lnTo>
                  <a:pt x="630" y="510"/>
                </a:lnTo>
                <a:lnTo>
                  <a:pt x="631" y="509"/>
                </a:lnTo>
                <a:lnTo>
                  <a:pt x="630" y="507"/>
                </a:lnTo>
                <a:lnTo>
                  <a:pt x="630" y="506"/>
                </a:lnTo>
                <a:lnTo>
                  <a:pt x="631" y="505"/>
                </a:lnTo>
                <a:lnTo>
                  <a:pt x="631" y="504"/>
                </a:lnTo>
                <a:lnTo>
                  <a:pt x="631" y="502"/>
                </a:lnTo>
                <a:lnTo>
                  <a:pt x="632" y="501"/>
                </a:lnTo>
                <a:lnTo>
                  <a:pt x="632" y="500"/>
                </a:lnTo>
                <a:lnTo>
                  <a:pt x="635" y="500"/>
                </a:lnTo>
                <a:lnTo>
                  <a:pt x="637" y="498"/>
                </a:lnTo>
                <a:lnTo>
                  <a:pt x="636" y="497"/>
                </a:lnTo>
                <a:lnTo>
                  <a:pt x="635" y="494"/>
                </a:lnTo>
                <a:lnTo>
                  <a:pt x="636" y="493"/>
                </a:lnTo>
                <a:lnTo>
                  <a:pt x="636" y="492"/>
                </a:lnTo>
                <a:lnTo>
                  <a:pt x="637" y="490"/>
                </a:lnTo>
                <a:lnTo>
                  <a:pt x="636" y="489"/>
                </a:lnTo>
                <a:lnTo>
                  <a:pt x="636" y="488"/>
                </a:lnTo>
                <a:lnTo>
                  <a:pt x="635" y="485"/>
                </a:lnTo>
                <a:lnTo>
                  <a:pt x="633" y="485"/>
                </a:lnTo>
                <a:lnTo>
                  <a:pt x="633" y="484"/>
                </a:lnTo>
                <a:lnTo>
                  <a:pt x="632" y="484"/>
                </a:lnTo>
                <a:lnTo>
                  <a:pt x="632" y="483"/>
                </a:lnTo>
                <a:lnTo>
                  <a:pt x="631" y="483"/>
                </a:lnTo>
                <a:lnTo>
                  <a:pt x="631" y="481"/>
                </a:lnTo>
                <a:lnTo>
                  <a:pt x="631" y="480"/>
                </a:lnTo>
                <a:lnTo>
                  <a:pt x="631" y="479"/>
                </a:lnTo>
                <a:lnTo>
                  <a:pt x="632" y="479"/>
                </a:lnTo>
                <a:lnTo>
                  <a:pt x="632" y="477"/>
                </a:lnTo>
                <a:lnTo>
                  <a:pt x="632" y="475"/>
                </a:lnTo>
                <a:lnTo>
                  <a:pt x="631" y="475"/>
                </a:lnTo>
                <a:lnTo>
                  <a:pt x="631" y="473"/>
                </a:lnTo>
                <a:lnTo>
                  <a:pt x="632" y="472"/>
                </a:lnTo>
                <a:lnTo>
                  <a:pt x="632" y="471"/>
                </a:lnTo>
                <a:lnTo>
                  <a:pt x="632" y="468"/>
                </a:lnTo>
                <a:lnTo>
                  <a:pt x="631" y="467"/>
                </a:lnTo>
                <a:lnTo>
                  <a:pt x="630" y="466"/>
                </a:lnTo>
                <a:lnTo>
                  <a:pt x="628" y="466"/>
                </a:lnTo>
                <a:lnTo>
                  <a:pt x="627" y="464"/>
                </a:lnTo>
                <a:lnTo>
                  <a:pt x="627" y="463"/>
                </a:lnTo>
                <a:lnTo>
                  <a:pt x="626" y="462"/>
                </a:lnTo>
                <a:lnTo>
                  <a:pt x="626" y="460"/>
                </a:lnTo>
                <a:lnTo>
                  <a:pt x="626" y="458"/>
                </a:lnTo>
                <a:lnTo>
                  <a:pt x="626" y="456"/>
                </a:lnTo>
                <a:lnTo>
                  <a:pt x="627" y="456"/>
                </a:lnTo>
                <a:lnTo>
                  <a:pt x="628" y="456"/>
                </a:lnTo>
                <a:lnTo>
                  <a:pt x="630" y="456"/>
                </a:lnTo>
                <a:lnTo>
                  <a:pt x="631" y="455"/>
                </a:lnTo>
                <a:lnTo>
                  <a:pt x="631" y="454"/>
                </a:lnTo>
                <a:lnTo>
                  <a:pt x="630" y="454"/>
                </a:lnTo>
                <a:lnTo>
                  <a:pt x="630" y="452"/>
                </a:lnTo>
                <a:lnTo>
                  <a:pt x="630" y="451"/>
                </a:lnTo>
                <a:lnTo>
                  <a:pt x="630" y="450"/>
                </a:lnTo>
                <a:lnTo>
                  <a:pt x="630" y="449"/>
                </a:lnTo>
                <a:lnTo>
                  <a:pt x="630" y="447"/>
                </a:lnTo>
                <a:lnTo>
                  <a:pt x="628" y="446"/>
                </a:lnTo>
                <a:lnTo>
                  <a:pt x="630" y="446"/>
                </a:lnTo>
                <a:lnTo>
                  <a:pt x="630" y="445"/>
                </a:lnTo>
                <a:lnTo>
                  <a:pt x="630" y="443"/>
                </a:lnTo>
                <a:lnTo>
                  <a:pt x="630" y="442"/>
                </a:lnTo>
                <a:lnTo>
                  <a:pt x="628" y="442"/>
                </a:lnTo>
                <a:lnTo>
                  <a:pt x="627" y="441"/>
                </a:lnTo>
                <a:lnTo>
                  <a:pt x="628" y="439"/>
                </a:lnTo>
                <a:lnTo>
                  <a:pt x="628" y="438"/>
                </a:lnTo>
                <a:lnTo>
                  <a:pt x="628" y="437"/>
                </a:lnTo>
                <a:lnTo>
                  <a:pt x="628" y="435"/>
                </a:lnTo>
                <a:lnTo>
                  <a:pt x="628" y="434"/>
                </a:lnTo>
                <a:lnTo>
                  <a:pt x="628" y="433"/>
                </a:lnTo>
                <a:lnTo>
                  <a:pt x="627" y="432"/>
                </a:lnTo>
                <a:lnTo>
                  <a:pt x="627" y="430"/>
                </a:lnTo>
                <a:lnTo>
                  <a:pt x="626" y="430"/>
                </a:lnTo>
                <a:lnTo>
                  <a:pt x="626" y="429"/>
                </a:lnTo>
                <a:lnTo>
                  <a:pt x="626" y="428"/>
                </a:lnTo>
                <a:lnTo>
                  <a:pt x="624" y="426"/>
                </a:lnTo>
                <a:lnTo>
                  <a:pt x="624" y="425"/>
                </a:lnTo>
                <a:lnTo>
                  <a:pt x="624" y="424"/>
                </a:lnTo>
                <a:lnTo>
                  <a:pt x="624" y="422"/>
                </a:lnTo>
                <a:lnTo>
                  <a:pt x="624" y="421"/>
                </a:lnTo>
                <a:lnTo>
                  <a:pt x="624" y="420"/>
                </a:lnTo>
                <a:lnTo>
                  <a:pt x="626" y="417"/>
                </a:lnTo>
                <a:lnTo>
                  <a:pt x="626" y="416"/>
                </a:lnTo>
                <a:lnTo>
                  <a:pt x="627" y="416"/>
                </a:lnTo>
                <a:lnTo>
                  <a:pt x="628" y="416"/>
                </a:lnTo>
                <a:lnTo>
                  <a:pt x="631" y="416"/>
                </a:lnTo>
                <a:lnTo>
                  <a:pt x="632" y="416"/>
                </a:lnTo>
                <a:lnTo>
                  <a:pt x="633" y="415"/>
                </a:lnTo>
                <a:lnTo>
                  <a:pt x="633" y="413"/>
                </a:lnTo>
                <a:lnTo>
                  <a:pt x="633" y="412"/>
                </a:lnTo>
                <a:lnTo>
                  <a:pt x="633" y="411"/>
                </a:lnTo>
                <a:lnTo>
                  <a:pt x="635" y="409"/>
                </a:lnTo>
                <a:lnTo>
                  <a:pt x="636" y="408"/>
                </a:lnTo>
                <a:lnTo>
                  <a:pt x="637" y="407"/>
                </a:lnTo>
                <a:lnTo>
                  <a:pt x="637" y="405"/>
                </a:lnTo>
                <a:lnTo>
                  <a:pt x="639" y="404"/>
                </a:lnTo>
                <a:lnTo>
                  <a:pt x="640" y="403"/>
                </a:lnTo>
                <a:lnTo>
                  <a:pt x="640" y="401"/>
                </a:lnTo>
                <a:lnTo>
                  <a:pt x="643" y="401"/>
                </a:lnTo>
                <a:lnTo>
                  <a:pt x="644" y="400"/>
                </a:lnTo>
                <a:lnTo>
                  <a:pt x="644" y="401"/>
                </a:lnTo>
                <a:lnTo>
                  <a:pt x="645" y="403"/>
                </a:lnTo>
                <a:lnTo>
                  <a:pt x="647" y="404"/>
                </a:lnTo>
                <a:lnTo>
                  <a:pt x="648" y="405"/>
                </a:lnTo>
                <a:lnTo>
                  <a:pt x="649" y="407"/>
                </a:lnTo>
                <a:lnTo>
                  <a:pt x="649" y="408"/>
                </a:lnTo>
                <a:lnTo>
                  <a:pt x="650" y="408"/>
                </a:lnTo>
                <a:lnTo>
                  <a:pt x="652" y="407"/>
                </a:lnTo>
                <a:lnTo>
                  <a:pt x="652" y="405"/>
                </a:lnTo>
                <a:lnTo>
                  <a:pt x="653" y="404"/>
                </a:lnTo>
                <a:lnTo>
                  <a:pt x="654" y="401"/>
                </a:lnTo>
                <a:lnTo>
                  <a:pt x="654" y="400"/>
                </a:lnTo>
                <a:lnTo>
                  <a:pt x="653" y="399"/>
                </a:lnTo>
                <a:lnTo>
                  <a:pt x="653" y="397"/>
                </a:lnTo>
                <a:lnTo>
                  <a:pt x="654" y="396"/>
                </a:lnTo>
                <a:lnTo>
                  <a:pt x="656" y="396"/>
                </a:lnTo>
                <a:lnTo>
                  <a:pt x="657" y="396"/>
                </a:lnTo>
                <a:lnTo>
                  <a:pt x="660" y="397"/>
                </a:lnTo>
                <a:lnTo>
                  <a:pt x="661" y="397"/>
                </a:lnTo>
                <a:lnTo>
                  <a:pt x="662" y="399"/>
                </a:lnTo>
                <a:lnTo>
                  <a:pt x="664" y="399"/>
                </a:lnTo>
                <a:lnTo>
                  <a:pt x="665" y="400"/>
                </a:lnTo>
                <a:lnTo>
                  <a:pt x="666" y="400"/>
                </a:lnTo>
                <a:lnTo>
                  <a:pt x="669" y="400"/>
                </a:lnTo>
                <a:lnTo>
                  <a:pt x="670" y="400"/>
                </a:lnTo>
                <a:lnTo>
                  <a:pt x="671" y="399"/>
                </a:lnTo>
                <a:lnTo>
                  <a:pt x="673" y="399"/>
                </a:lnTo>
                <a:lnTo>
                  <a:pt x="674" y="397"/>
                </a:lnTo>
                <a:lnTo>
                  <a:pt x="674" y="396"/>
                </a:lnTo>
                <a:lnTo>
                  <a:pt x="675" y="395"/>
                </a:lnTo>
                <a:lnTo>
                  <a:pt x="677" y="394"/>
                </a:lnTo>
                <a:lnTo>
                  <a:pt x="677" y="392"/>
                </a:lnTo>
                <a:lnTo>
                  <a:pt x="675" y="391"/>
                </a:lnTo>
                <a:lnTo>
                  <a:pt x="674" y="391"/>
                </a:lnTo>
                <a:lnTo>
                  <a:pt x="673" y="391"/>
                </a:lnTo>
                <a:lnTo>
                  <a:pt x="671" y="391"/>
                </a:lnTo>
                <a:lnTo>
                  <a:pt x="671" y="390"/>
                </a:lnTo>
                <a:lnTo>
                  <a:pt x="670" y="390"/>
                </a:lnTo>
                <a:lnTo>
                  <a:pt x="669" y="388"/>
                </a:lnTo>
                <a:lnTo>
                  <a:pt x="667" y="388"/>
                </a:lnTo>
                <a:lnTo>
                  <a:pt x="667" y="387"/>
                </a:lnTo>
                <a:lnTo>
                  <a:pt x="666" y="386"/>
                </a:lnTo>
                <a:lnTo>
                  <a:pt x="665" y="384"/>
                </a:lnTo>
                <a:lnTo>
                  <a:pt x="664" y="383"/>
                </a:lnTo>
                <a:lnTo>
                  <a:pt x="664" y="382"/>
                </a:lnTo>
                <a:lnTo>
                  <a:pt x="662" y="382"/>
                </a:lnTo>
                <a:lnTo>
                  <a:pt x="661" y="379"/>
                </a:lnTo>
                <a:lnTo>
                  <a:pt x="662" y="379"/>
                </a:lnTo>
                <a:lnTo>
                  <a:pt x="664" y="379"/>
                </a:lnTo>
                <a:lnTo>
                  <a:pt x="665" y="379"/>
                </a:lnTo>
                <a:lnTo>
                  <a:pt x="666" y="379"/>
                </a:lnTo>
                <a:lnTo>
                  <a:pt x="667" y="379"/>
                </a:lnTo>
                <a:lnTo>
                  <a:pt x="669" y="378"/>
                </a:lnTo>
                <a:lnTo>
                  <a:pt x="670" y="378"/>
                </a:lnTo>
                <a:lnTo>
                  <a:pt x="673" y="377"/>
                </a:lnTo>
                <a:lnTo>
                  <a:pt x="674" y="377"/>
                </a:lnTo>
                <a:lnTo>
                  <a:pt x="675" y="377"/>
                </a:lnTo>
                <a:lnTo>
                  <a:pt x="677" y="377"/>
                </a:lnTo>
                <a:lnTo>
                  <a:pt x="678" y="377"/>
                </a:lnTo>
                <a:lnTo>
                  <a:pt x="679" y="378"/>
                </a:lnTo>
                <a:lnTo>
                  <a:pt x="679" y="379"/>
                </a:lnTo>
                <a:lnTo>
                  <a:pt x="679" y="380"/>
                </a:lnTo>
                <a:lnTo>
                  <a:pt x="682" y="382"/>
                </a:lnTo>
                <a:lnTo>
                  <a:pt x="683" y="382"/>
                </a:lnTo>
                <a:lnTo>
                  <a:pt x="685" y="382"/>
                </a:lnTo>
                <a:lnTo>
                  <a:pt x="687" y="382"/>
                </a:lnTo>
                <a:lnTo>
                  <a:pt x="688" y="382"/>
                </a:lnTo>
                <a:lnTo>
                  <a:pt x="690" y="380"/>
                </a:lnTo>
                <a:lnTo>
                  <a:pt x="692" y="380"/>
                </a:lnTo>
                <a:lnTo>
                  <a:pt x="694" y="379"/>
                </a:lnTo>
                <a:lnTo>
                  <a:pt x="695" y="379"/>
                </a:lnTo>
                <a:lnTo>
                  <a:pt x="696" y="379"/>
                </a:lnTo>
                <a:lnTo>
                  <a:pt x="698" y="378"/>
                </a:lnTo>
                <a:lnTo>
                  <a:pt x="699" y="378"/>
                </a:lnTo>
                <a:lnTo>
                  <a:pt x="700" y="378"/>
                </a:lnTo>
                <a:lnTo>
                  <a:pt x="702" y="377"/>
                </a:lnTo>
                <a:lnTo>
                  <a:pt x="704" y="375"/>
                </a:lnTo>
                <a:lnTo>
                  <a:pt x="705" y="375"/>
                </a:lnTo>
                <a:lnTo>
                  <a:pt x="705" y="374"/>
                </a:lnTo>
                <a:lnTo>
                  <a:pt x="705" y="371"/>
                </a:lnTo>
                <a:lnTo>
                  <a:pt x="705" y="370"/>
                </a:lnTo>
                <a:lnTo>
                  <a:pt x="704" y="370"/>
                </a:lnTo>
                <a:lnTo>
                  <a:pt x="703" y="370"/>
                </a:lnTo>
                <a:lnTo>
                  <a:pt x="702" y="370"/>
                </a:lnTo>
                <a:lnTo>
                  <a:pt x="700" y="369"/>
                </a:lnTo>
                <a:lnTo>
                  <a:pt x="700" y="367"/>
                </a:lnTo>
                <a:lnTo>
                  <a:pt x="700" y="366"/>
                </a:lnTo>
                <a:lnTo>
                  <a:pt x="702" y="366"/>
                </a:lnTo>
                <a:lnTo>
                  <a:pt x="702" y="365"/>
                </a:lnTo>
                <a:lnTo>
                  <a:pt x="702" y="363"/>
                </a:lnTo>
                <a:lnTo>
                  <a:pt x="700" y="362"/>
                </a:lnTo>
                <a:lnTo>
                  <a:pt x="700" y="361"/>
                </a:lnTo>
                <a:lnTo>
                  <a:pt x="699" y="361"/>
                </a:lnTo>
                <a:lnTo>
                  <a:pt x="698" y="361"/>
                </a:lnTo>
                <a:lnTo>
                  <a:pt x="696" y="360"/>
                </a:lnTo>
                <a:lnTo>
                  <a:pt x="698" y="358"/>
                </a:lnTo>
                <a:lnTo>
                  <a:pt x="698" y="357"/>
                </a:lnTo>
                <a:lnTo>
                  <a:pt x="699" y="356"/>
                </a:lnTo>
                <a:lnTo>
                  <a:pt x="698" y="354"/>
                </a:lnTo>
                <a:lnTo>
                  <a:pt x="696" y="354"/>
                </a:lnTo>
                <a:lnTo>
                  <a:pt x="696" y="353"/>
                </a:lnTo>
                <a:lnTo>
                  <a:pt x="696" y="352"/>
                </a:lnTo>
                <a:lnTo>
                  <a:pt x="695" y="352"/>
                </a:lnTo>
                <a:lnTo>
                  <a:pt x="695" y="350"/>
                </a:lnTo>
                <a:lnTo>
                  <a:pt x="696" y="349"/>
                </a:lnTo>
                <a:lnTo>
                  <a:pt x="695" y="348"/>
                </a:lnTo>
                <a:lnTo>
                  <a:pt x="695" y="346"/>
                </a:lnTo>
                <a:lnTo>
                  <a:pt x="694" y="345"/>
                </a:lnTo>
                <a:lnTo>
                  <a:pt x="694" y="344"/>
                </a:lnTo>
                <a:lnTo>
                  <a:pt x="692" y="344"/>
                </a:lnTo>
                <a:lnTo>
                  <a:pt x="691" y="344"/>
                </a:lnTo>
                <a:lnTo>
                  <a:pt x="690" y="344"/>
                </a:lnTo>
                <a:lnTo>
                  <a:pt x="687" y="344"/>
                </a:lnTo>
                <a:lnTo>
                  <a:pt x="686" y="343"/>
                </a:lnTo>
                <a:lnTo>
                  <a:pt x="685" y="344"/>
                </a:lnTo>
                <a:lnTo>
                  <a:pt x="683" y="344"/>
                </a:lnTo>
                <a:lnTo>
                  <a:pt x="681" y="344"/>
                </a:lnTo>
                <a:lnTo>
                  <a:pt x="681" y="343"/>
                </a:lnTo>
                <a:lnTo>
                  <a:pt x="679" y="341"/>
                </a:lnTo>
                <a:lnTo>
                  <a:pt x="678" y="340"/>
                </a:lnTo>
                <a:lnTo>
                  <a:pt x="677" y="340"/>
                </a:lnTo>
                <a:lnTo>
                  <a:pt x="677" y="339"/>
                </a:lnTo>
                <a:lnTo>
                  <a:pt x="677" y="337"/>
                </a:lnTo>
                <a:lnTo>
                  <a:pt x="675" y="336"/>
                </a:lnTo>
                <a:lnTo>
                  <a:pt x="674" y="333"/>
                </a:lnTo>
                <a:lnTo>
                  <a:pt x="673" y="333"/>
                </a:lnTo>
                <a:lnTo>
                  <a:pt x="673" y="332"/>
                </a:lnTo>
                <a:lnTo>
                  <a:pt x="671" y="331"/>
                </a:lnTo>
                <a:lnTo>
                  <a:pt x="670" y="332"/>
                </a:lnTo>
                <a:lnTo>
                  <a:pt x="669" y="331"/>
                </a:lnTo>
                <a:lnTo>
                  <a:pt x="667" y="329"/>
                </a:lnTo>
                <a:lnTo>
                  <a:pt x="666" y="329"/>
                </a:lnTo>
                <a:lnTo>
                  <a:pt x="665" y="329"/>
                </a:lnTo>
                <a:lnTo>
                  <a:pt x="662" y="328"/>
                </a:lnTo>
                <a:lnTo>
                  <a:pt x="662" y="327"/>
                </a:lnTo>
                <a:lnTo>
                  <a:pt x="661" y="327"/>
                </a:lnTo>
                <a:lnTo>
                  <a:pt x="660" y="325"/>
                </a:lnTo>
                <a:lnTo>
                  <a:pt x="658" y="324"/>
                </a:lnTo>
                <a:lnTo>
                  <a:pt x="658" y="323"/>
                </a:lnTo>
                <a:lnTo>
                  <a:pt x="658" y="322"/>
                </a:lnTo>
                <a:lnTo>
                  <a:pt x="657" y="322"/>
                </a:lnTo>
                <a:lnTo>
                  <a:pt x="657" y="320"/>
                </a:lnTo>
                <a:lnTo>
                  <a:pt x="656" y="320"/>
                </a:lnTo>
                <a:lnTo>
                  <a:pt x="654" y="320"/>
                </a:lnTo>
                <a:lnTo>
                  <a:pt x="654" y="319"/>
                </a:lnTo>
                <a:lnTo>
                  <a:pt x="653" y="318"/>
                </a:lnTo>
                <a:lnTo>
                  <a:pt x="653" y="316"/>
                </a:lnTo>
                <a:lnTo>
                  <a:pt x="653" y="315"/>
                </a:lnTo>
                <a:lnTo>
                  <a:pt x="653" y="314"/>
                </a:lnTo>
                <a:lnTo>
                  <a:pt x="653" y="312"/>
                </a:lnTo>
                <a:lnTo>
                  <a:pt x="653" y="311"/>
                </a:lnTo>
                <a:lnTo>
                  <a:pt x="653" y="310"/>
                </a:lnTo>
                <a:lnTo>
                  <a:pt x="652" y="308"/>
                </a:lnTo>
                <a:lnTo>
                  <a:pt x="650" y="308"/>
                </a:lnTo>
                <a:lnTo>
                  <a:pt x="650" y="307"/>
                </a:lnTo>
                <a:lnTo>
                  <a:pt x="649" y="305"/>
                </a:lnTo>
                <a:lnTo>
                  <a:pt x="649" y="303"/>
                </a:lnTo>
                <a:lnTo>
                  <a:pt x="650" y="302"/>
                </a:lnTo>
                <a:lnTo>
                  <a:pt x="652" y="302"/>
                </a:lnTo>
                <a:lnTo>
                  <a:pt x="650" y="301"/>
                </a:lnTo>
                <a:lnTo>
                  <a:pt x="649" y="299"/>
                </a:lnTo>
                <a:lnTo>
                  <a:pt x="649" y="298"/>
                </a:lnTo>
                <a:lnTo>
                  <a:pt x="648" y="298"/>
                </a:lnTo>
                <a:lnTo>
                  <a:pt x="647" y="295"/>
                </a:lnTo>
                <a:lnTo>
                  <a:pt x="647" y="294"/>
                </a:lnTo>
                <a:lnTo>
                  <a:pt x="645" y="293"/>
                </a:lnTo>
                <a:lnTo>
                  <a:pt x="645" y="291"/>
                </a:lnTo>
                <a:lnTo>
                  <a:pt x="644" y="291"/>
                </a:lnTo>
                <a:lnTo>
                  <a:pt x="641" y="293"/>
                </a:lnTo>
                <a:lnTo>
                  <a:pt x="640" y="290"/>
                </a:lnTo>
                <a:lnTo>
                  <a:pt x="637" y="290"/>
                </a:lnTo>
                <a:lnTo>
                  <a:pt x="635" y="291"/>
                </a:lnTo>
                <a:lnTo>
                  <a:pt x="632" y="290"/>
                </a:lnTo>
                <a:lnTo>
                  <a:pt x="630" y="289"/>
                </a:lnTo>
                <a:lnTo>
                  <a:pt x="628" y="289"/>
                </a:lnTo>
                <a:lnTo>
                  <a:pt x="626" y="288"/>
                </a:lnTo>
                <a:lnTo>
                  <a:pt x="624" y="286"/>
                </a:lnTo>
                <a:lnTo>
                  <a:pt x="624" y="285"/>
                </a:lnTo>
                <a:lnTo>
                  <a:pt x="623" y="284"/>
                </a:lnTo>
                <a:lnTo>
                  <a:pt x="622" y="282"/>
                </a:lnTo>
                <a:lnTo>
                  <a:pt x="619" y="281"/>
                </a:lnTo>
                <a:lnTo>
                  <a:pt x="616" y="280"/>
                </a:lnTo>
                <a:lnTo>
                  <a:pt x="619" y="280"/>
                </a:lnTo>
                <a:lnTo>
                  <a:pt x="620" y="280"/>
                </a:lnTo>
                <a:lnTo>
                  <a:pt x="624" y="280"/>
                </a:lnTo>
                <a:lnTo>
                  <a:pt x="669" y="281"/>
                </a:lnTo>
                <a:lnTo>
                  <a:pt x="673" y="281"/>
                </a:lnTo>
                <a:lnTo>
                  <a:pt x="674" y="278"/>
                </a:lnTo>
                <a:lnTo>
                  <a:pt x="675" y="277"/>
                </a:lnTo>
                <a:lnTo>
                  <a:pt x="675" y="276"/>
                </a:lnTo>
                <a:lnTo>
                  <a:pt x="677" y="273"/>
                </a:lnTo>
                <a:lnTo>
                  <a:pt x="678" y="272"/>
                </a:lnTo>
                <a:lnTo>
                  <a:pt x="678" y="271"/>
                </a:lnTo>
                <a:lnTo>
                  <a:pt x="679" y="269"/>
                </a:lnTo>
                <a:lnTo>
                  <a:pt x="679" y="268"/>
                </a:lnTo>
                <a:lnTo>
                  <a:pt x="681" y="267"/>
                </a:lnTo>
                <a:lnTo>
                  <a:pt x="682" y="263"/>
                </a:lnTo>
                <a:lnTo>
                  <a:pt x="682" y="261"/>
                </a:lnTo>
                <a:lnTo>
                  <a:pt x="683" y="260"/>
                </a:lnTo>
                <a:lnTo>
                  <a:pt x="683" y="259"/>
                </a:lnTo>
                <a:lnTo>
                  <a:pt x="685" y="257"/>
                </a:lnTo>
                <a:lnTo>
                  <a:pt x="686" y="255"/>
                </a:lnTo>
                <a:lnTo>
                  <a:pt x="686" y="253"/>
                </a:lnTo>
                <a:lnTo>
                  <a:pt x="688" y="250"/>
                </a:lnTo>
                <a:lnTo>
                  <a:pt x="688" y="248"/>
                </a:lnTo>
                <a:lnTo>
                  <a:pt x="688" y="247"/>
                </a:lnTo>
                <a:lnTo>
                  <a:pt x="690" y="246"/>
                </a:lnTo>
                <a:lnTo>
                  <a:pt x="691" y="244"/>
                </a:lnTo>
                <a:lnTo>
                  <a:pt x="692" y="242"/>
                </a:lnTo>
                <a:lnTo>
                  <a:pt x="694" y="240"/>
                </a:lnTo>
                <a:lnTo>
                  <a:pt x="695" y="238"/>
                </a:lnTo>
                <a:lnTo>
                  <a:pt x="695" y="236"/>
                </a:lnTo>
                <a:lnTo>
                  <a:pt x="696" y="235"/>
                </a:lnTo>
                <a:lnTo>
                  <a:pt x="698" y="234"/>
                </a:lnTo>
                <a:lnTo>
                  <a:pt x="698" y="231"/>
                </a:lnTo>
                <a:lnTo>
                  <a:pt x="699" y="230"/>
                </a:lnTo>
                <a:lnTo>
                  <a:pt x="700" y="229"/>
                </a:lnTo>
                <a:lnTo>
                  <a:pt x="702" y="227"/>
                </a:lnTo>
                <a:lnTo>
                  <a:pt x="702" y="226"/>
                </a:lnTo>
                <a:lnTo>
                  <a:pt x="703" y="225"/>
                </a:lnTo>
                <a:lnTo>
                  <a:pt x="704" y="222"/>
                </a:lnTo>
                <a:lnTo>
                  <a:pt x="705" y="222"/>
                </a:lnTo>
                <a:lnTo>
                  <a:pt x="707" y="221"/>
                </a:lnTo>
                <a:lnTo>
                  <a:pt x="707" y="219"/>
                </a:lnTo>
                <a:lnTo>
                  <a:pt x="708" y="218"/>
                </a:lnTo>
                <a:lnTo>
                  <a:pt x="709" y="217"/>
                </a:lnTo>
                <a:lnTo>
                  <a:pt x="712" y="214"/>
                </a:lnTo>
                <a:lnTo>
                  <a:pt x="713" y="212"/>
                </a:lnTo>
                <a:lnTo>
                  <a:pt x="716" y="210"/>
                </a:lnTo>
                <a:lnTo>
                  <a:pt x="717" y="208"/>
                </a:lnTo>
                <a:lnTo>
                  <a:pt x="719" y="208"/>
                </a:lnTo>
                <a:lnTo>
                  <a:pt x="720" y="205"/>
                </a:lnTo>
                <a:lnTo>
                  <a:pt x="721" y="204"/>
                </a:lnTo>
                <a:lnTo>
                  <a:pt x="725" y="200"/>
                </a:lnTo>
                <a:lnTo>
                  <a:pt x="726" y="199"/>
                </a:lnTo>
                <a:lnTo>
                  <a:pt x="728" y="197"/>
                </a:lnTo>
                <a:lnTo>
                  <a:pt x="729" y="196"/>
                </a:lnTo>
                <a:lnTo>
                  <a:pt x="732" y="193"/>
                </a:lnTo>
                <a:lnTo>
                  <a:pt x="733" y="192"/>
                </a:lnTo>
                <a:lnTo>
                  <a:pt x="734" y="191"/>
                </a:lnTo>
                <a:lnTo>
                  <a:pt x="737" y="189"/>
                </a:lnTo>
                <a:lnTo>
                  <a:pt x="738" y="188"/>
                </a:lnTo>
                <a:lnTo>
                  <a:pt x="739" y="187"/>
                </a:lnTo>
                <a:lnTo>
                  <a:pt x="741" y="185"/>
                </a:lnTo>
                <a:lnTo>
                  <a:pt x="742" y="184"/>
                </a:lnTo>
                <a:lnTo>
                  <a:pt x="745" y="183"/>
                </a:lnTo>
                <a:lnTo>
                  <a:pt x="746" y="183"/>
                </a:lnTo>
                <a:lnTo>
                  <a:pt x="747" y="180"/>
                </a:lnTo>
                <a:lnTo>
                  <a:pt x="751" y="179"/>
                </a:lnTo>
                <a:lnTo>
                  <a:pt x="753" y="178"/>
                </a:lnTo>
                <a:lnTo>
                  <a:pt x="754" y="176"/>
                </a:lnTo>
                <a:lnTo>
                  <a:pt x="757" y="175"/>
                </a:lnTo>
                <a:lnTo>
                  <a:pt x="758" y="174"/>
                </a:lnTo>
                <a:lnTo>
                  <a:pt x="760" y="172"/>
                </a:lnTo>
                <a:lnTo>
                  <a:pt x="762" y="172"/>
                </a:lnTo>
                <a:lnTo>
                  <a:pt x="763" y="171"/>
                </a:lnTo>
                <a:lnTo>
                  <a:pt x="766" y="170"/>
                </a:lnTo>
                <a:lnTo>
                  <a:pt x="767" y="168"/>
                </a:lnTo>
                <a:lnTo>
                  <a:pt x="768" y="167"/>
                </a:lnTo>
                <a:lnTo>
                  <a:pt x="770" y="166"/>
                </a:lnTo>
                <a:lnTo>
                  <a:pt x="771" y="164"/>
                </a:lnTo>
                <a:lnTo>
                  <a:pt x="772" y="162"/>
                </a:lnTo>
                <a:lnTo>
                  <a:pt x="775" y="161"/>
                </a:lnTo>
                <a:lnTo>
                  <a:pt x="776" y="161"/>
                </a:lnTo>
                <a:lnTo>
                  <a:pt x="777" y="159"/>
                </a:lnTo>
                <a:lnTo>
                  <a:pt x="780" y="158"/>
                </a:lnTo>
                <a:lnTo>
                  <a:pt x="781" y="157"/>
                </a:lnTo>
                <a:lnTo>
                  <a:pt x="783" y="155"/>
                </a:lnTo>
                <a:lnTo>
                  <a:pt x="785" y="154"/>
                </a:lnTo>
                <a:lnTo>
                  <a:pt x="787" y="154"/>
                </a:lnTo>
                <a:lnTo>
                  <a:pt x="788" y="153"/>
                </a:lnTo>
                <a:lnTo>
                  <a:pt x="788" y="151"/>
                </a:lnTo>
                <a:lnTo>
                  <a:pt x="789" y="151"/>
                </a:lnTo>
                <a:lnTo>
                  <a:pt x="792" y="151"/>
                </a:lnTo>
                <a:lnTo>
                  <a:pt x="792" y="150"/>
                </a:lnTo>
                <a:lnTo>
                  <a:pt x="792" y="147"/>
                </a:lnTo>
                <a:lnTo>
                  <a:pt x="793" y="147"/>
                </a:lnTo>
                <a:lnTo>
                  <a:pt x="794" y="149"/>
                </a:lnTo>
                <a:lnTo>
                  <a:pt x="796" y="149"/>
                </a:lnTo>
                <a:lnTo>
                  <a:pt x="797" y="147"/>
                </a:lnTo>
                <a:lnTo>
                  <a:pt x="798" y="147"/>
                </a:lnTo>
                <a:lnTo>
                  <a:pt x="800" y="147"/>
                </a:lnTo>
                <a:lnTo>
                  <a:pt x="801" y="147"/>
                </a:lnTo>
                <a:lnTo>
                  <a:pt x="802" y="146"/>
                </a:lnTo>
                <a:lnTo>
                  <a:pt x="802" y="145"/>
                </a:lnTo>
                <a:lnTo>
                  <a:pt x="804" y="144"/>
                </a:lnTo>
                <a:lnTo>
                  <a:pt x="805" y="142"/>
                </a:lnTo>
                <a:lnTo>
                  <a:pt x="805" y="141"/>
                </a:lnTo>
                <a:lnTo>
                  <a:pt x="806" y="140"/>
                </a:lnTo>
                <a:lnTo>
                  <a:pt x="808" y="140"/>
                </a:lnTo>
                <a:lnTo>
                  <a:pt x="808" y="138"/>
                </a:lnTo>
                <a:lnTo>
                  <a:pt x="809" y="137"/>
                </a:lnTo>
                <a:lnTo>
                  <a:pt x="810" y="137"/>
                </a:lnTo>
                <a:lnTo>
                  <a:pt x="811" y="137"/>
                </a:lnTo>
                <a:lnTo>
                  <a:pt x="813" y="137"/>
                </a:lnTo>
                <a:lnTo>
                  <a:pt x="813" y="138"/>
                </a:lnTo>
                <a:lnTo>
                  <a:pt x="814" y="140"/>
                </a:lnTo>
                <a:lnTo>
                  <a:pt x="815" y="141"/>
                </a:lnTo>
                <a:lnTo>
                  <a:pt x="815" y="142"/>
                </a:lnTo>
                <a:lnTo>
                  <a:pt x="817" y="144"/>
                </a:lnTo>
                <a:lnTo>
                  <a:pt x="819" y="144"/>
                </a:lnTo>
                <a:lnTo>
                  <a:pt x="821" y="145"/>
                </a:lnTo>
                <a:lnTo>
                  <a:pt x="822" y="146"/>
                </a:lnTo>
                <a:lnTo>
                  <a:pt x="823" y="146"/>
                </a:lnTo>
                <a:lnTo>
                  <a:pt x="825" y="147"/>
                </a:lnTo>
                <a:lnTo>
                  <a:pt x="826" y="147"/>
                </a:lnTo>
                <a:lnTo>
                  <a:pt x="827" y="149"/>
                </a:lnTo>
                <a:lnTo>
                  <a:pt x="827" y="150"/>
                </a:lnTo>
                <a:lnTo>
                  <a:pt x="827" y="151"/>
                </a:lnTo>
                <a:lnTo>
                  <a:pt x="826" y="153"/>
                </a:lnTo>
                <a:lnTo>
                  <a:pt x="825" y="153"/>
                </a:lnTo>
                <a:lnTo>
                  <a:pt x="823" y="153"/>
                </a:lnTo>
                <a:lnTo>
                  <a:pt x="823" y="154"/>
                </a:lnTo>
                <a:lnTo>
                  <a:pt x="825" y="155"/>
                </a:lnTo>
                <a:lnTo>
                  <a:pt x="826" y="157"/>
                </a:lnTo>
                <a:lnTo>
                  <a:pt x="827" y="157"/>
                </a:lnTo>
                <a:lnTo>
                  <a:pt x="827" y="158"/>
                </a:lnTo>
                <a:lnTo>
                  <a:pt x="829" y="159"/>
                </a:lnTo>
                <a:lnTo>
                  <a:pt x="830" y="161"/>
                </a:lnTo>
                <a:lnTo>
                  <a:pt x="831" y="162"/>
                </a:lnTo>
                <a:lnTo>
                  <a:pt x="832" y="163"/>
                </a:lnTo>
                <a:lnTo>
                  <a:pt x="834" y="164"/>
                </a:lnTo>
                <a:lnTo>
                  <a:pt x="834" y="166"/>
                </a:lnTo>
                <a:lnTo>
                  <a:pt x="834" y="167"/>
                </a:lnTo>
                <a:lnTo>
                  <a:pt x="832" y="168"/>
                </a:lnTo>
                <a:lnTo>
                  <a:pt x="831" y="170"/>
                </a:lnTo>
                <a:lnTo>
                  <a:pt x="830" y="170"/>
                </a:lnTo>
                <a:lnTo>
                  <a:pt x="829" y="170"/>
                </a:lnTo>
                <a:lnTo>
                  <a:pt x="829" y="171"/>
                </a:lnTo>
                <a:lnTo>
                  <a:pt x="829" y="174"/>
                </a:lnTo>
                <a:lnTo>
                  <a:pt x="830" y="174"/>
                </a:lnTo>
                <a:lnTo>
                  <a:pt x="831" y="174"/>
                </a:lnTo>
                <a:lnTo>
                  <a:pt x="832" y="174"/>
                </a:lnTo>
                <a:lnTo>
                  <a:pt x="832" y="175"/>
                </a:lnTo>
                <a:lnTo>
                  <a:pt x="832" y="176"/>
                </a:lnTo>
                <a:lnTo>
                  <a:pt x="831" y="178"/>
                </a:lnTo>
                <a:lnTo>
                  <a:pt x="831" y="179"/>
                </a:lnTo>
                <a:lnTo>
                  <a:pt x="830" y="180"/>
                </a:lnTo>
                <a:lnTo>
                  <a:pt x="829" y="180"/>
                </a:lnTo>
                <a:lnTo>
                  <a:pt x="827" y="182"/>
                </a:lnTo>
                <a:lnTo>
                  <a:pt x="827" y="183"/>
                </a:lnTo>
                <a:lnTo>
                  <a:pt x="826" y="184"/>
                </a:lnTo>
                <a:lnTo>
                  <a:pt x="825" y="184"/>
                </a:lnTo>
                <a:lnTo>
                  <a:pt x="823" y="183"/>
                </a:lnTo>
                <a:lnTo>
                  <a:pt x="822" y="183"/>
                </a:lnTo>
                <a:lnTo>
                  <a:pt x="821" y="183"/>
                </a:lnTo>
                <a:lnTo>
                  <a:pt x="821" y="185"/>
                </a:lnTo>
                <a:lnTo>
                  <a:pt x="821" y="187"/>
                </a:lnTo>
                <a:lnTo>
                  <a:pt x="821" y="188"/>
                </a:lnTo>
                <a:lnTo>
                  <a:pt x="822" y="189"/>
                </a:lnTo>
                <a:lnTo>
                  <a:pt x="822" y="191"/>
                </a:lnTo>
                <a:lnTo>
                  <a:pt x="822" y="192"/>
                </a:lnTo>
                <a:lnTo>
                  <a:pt x="823" y="193"/>
                </a:lnTo>
                <a:lnTo>
                  <a:pt x="825" y="193"/>
                </a:lnTo>
                <a:lnTo>
                  <a:pt x="825" y="195"/>
                </a:lnTo>
                <a:lnTo>
                  <a:pt x="826" y="196"/>
                </a:lnTo>
                <a:lnTo>
                  <a:pt x="827" y="197"/>
                </a:lnTo>
                <a:lnTo>
                  <a:pt x="829" y="199"/>
                </a:lnTo>
                <a:lnTo>
                  <a:pt x="830" y="199"/>
                </a:lnTo>
                <a:lnTo>
                  <a:pt x="831" y="200"/>
                </a:lnTo>
                <a:lnTo>
                  <a:pt x="832" y="200"/>
                </a:lnTo>
                <a:lnTo>
                  <a:pt x="834" y="200"/>
                </a:lnTo>
                <a:lnTo>
                  <a:pt x="835" y="201"/>
                </a:lnTo>
                <a:lnTo>
                  <a:pt x="836" y="201"/>
                </a:lnTo>
                <a:lnTo>
                  <a:pt x="838" y="201"/>
                </a:lnTo>
                <a:lnTo>
                  <a:pt x="839" y="200"/>
                </a:lnTo>
                <a:lnTo>
                  <a:pt x="840" y="201"/>
                </a:lnTo>
                <a:lnTo>
                  <a:pt x="842" y="202"/>
                </a:lnTo>
                <a:lnTo>
                  <a:pt x="842" y="204"/>
                </a:lnTo>
                <a:lnTo>
                  <a:pt x="843" y="205"/>
                </a:lnTo>
                <a:lnTo>
                  <a:pt x="843" y="206"/>
                </a:lnTo>
                <a:lnTo>
                  <a:pt x="844" y="208"/>
                </a:lnTo>
                <a:lnTo>
                  <a:pt x="844" y="209"/>
                </a:lnTo>
                <a:lnTo>
                  <a:pt x="844" y="210"/>
                </a:lnTo>
                <a:lnTo>
                  <a:pt x="844" y="212"/>
                </a:lnTo>
                <a:lnTo>
                  <a:pt x="844" y="213"/>
                </a:lnTo>
                <a:lnTo>
                  <a:pt x="844" y="214"/>
                </a:lnTo>
                <a:lnTo>
                  <a:pt x="844" y="216"/>
                </a:lnTo>
                <a:lnTo>
                  <a:pt x="844" y="217"/>
                </a:lnTo>
                <a:lnTo>
                  <a:pt x="842" y="217"/>
                </a:lnTo>
                <a:lnTo>
                  <a:pt x="843" y="218"/>
                </a:lnTo>
                <a:lnTo>
                  <a:pt x="844" y="218"/>
                </a:lnTo>
                <a:lnTo>
                  <a:pt x="846" y="219"/>
                </a:lnTo>
                <a:lnTo>
                  <a:pt x="847" y="221"/>
                </a:lnTo>
                <a:lnTo>
                  <a:pt x="848" y="219"/>
                </a:lnTo>
                <a:lnTo>
                  <a:pt x="848" y="218"/>
                </a:lnTo>
                <a:lnTo>
                  <a:pt x="851" y="218"/>
                </a:lnTo>
                <a:lnTo>
                  <a:pt x="851" y="219"/>
                </a:lnTo>
                <a:lnTo>
                  <a:pt x="852" y="221"/>
                </a:lnTo>
                <a:lnTo>
                  <a:pt x="853" y="221"/>
                </a:lnTo>
                <a:lnTo>
                  <a:pt x="855" y="222"/>
                </a:lnTo>
                <a:lnTo>
                  <a:pt x="856" y="222"/>
                </a:lnTo>
                <a:lnTo>
                  <a:pt x="859" y="223"/>
                </a:lnTo>
                <a:lnTo>
                  <a:pt x="859" y="225"/>
                </a:lnTo>
                <a:lnTo>
                  <a:pt x="860" y="226"/>
                </a:lnTo>
                <a:lnTo>
                  <a:pt x="861" y="227"/>
                </a:lnTo>
                <a:lnTo>
                  <a:pt x="864" y="229"/>
                </a:lnTo>
                <a:lnTo>
                  <a:pt x="868" y="231"/>
                </a:lnTo>
                <a:lnTo>
                  <a:pt x="869" y="233"/>
                </a:lnTo>
                <a:lnTo>
                  <a:pt x="870" y="233"/>
                </a:lnTo>
                <a:lnTo>
                  <a:pt x="869" y="235"/>
                </a:lnTo>
                <a:lnTo>
                  <a:pt x="868" y="235"/>
                </a:lnTo>
                <a:lnTo>
                  <a:pt x="869" y="238"/>
                </a:lnTo>
                <a:lnTo>
                  <a:pt x="870" y="238"/>
                </a:lnTo>
                <a:lnTo>
                  <a:pt x="872" y="238"/>
                </a:lnTo>
                <a:lnTo>
                  <a:pt x="873" y="239"/>
                </a:lnTo>
                <a:lnTo>
                  <a:pt x="876" y="240"/>
                </a:lnTo>
                <a:lnTo>
                  <a:pt x="876" y="242"/>
                </a:lnTo>
                <a:lnTo>
                  <a:pt x="877" y="242"/>
                </a:lnTo>
                <a:lnTo>
                  <a:pt x="878" y="243"/>
                </a:lnTo>
                <a:lnTo>
                  <a:pt x="880" y="244"/>
                </a:lnTo>
                <a:lnTo>
                  <a:pt x="882" y="244"/>
                </a:lnTo>
                <a:lnTo>
                  <a:pt x="883" y="244"/>
                </a:lnTo>
                <a:lnTo>
                  <a:pt x="885" y="244"/>
                </a:lnTo>
                <a:lnTo>
                  <a:pt x="886" y="244"/>
                </a:lnTo>
                <a:lnTo>
                  <a:pt x="886" y="246"/>
                </a:lnTo>
                <a:lnTo>
                  <a:pt x="887" y="246"/>
                </a:lnTo>
                <a:lnTo>
                  <a:pt x="889" y="247"/>
                </a:lnTo>
                <a:lnTo>
                  <a:pt x="890" y="247"/>
                </a:lnTo>
                <a:lnTo>
                  <a:pt x="891" y="246"/>
                </a:lnTo>
                <a:lnTo>
                  <a:pt x="893" y="247"/>
                </a:lnTo>
                <a:lnTo>
                  <a:pt x="893" y="248"/>
                </a:lnTo>
                <a:lnTo>
                  <a:pt x="891" y="248"/>
                </a:lnTo>
                <a:lnTo>
                  <a:pt x="890" y="250"/>
                </a:lnTo>
                <a:lnTo>
                  <a:pt x="891" y="250"/>
                </a:lnTo>
                <a:lnTo>
                  <a:pt x="893" y="251"/>
                </a:lnTo>
                <a:lnTo>
                  <a:pt x="893" y="252"/>
                </a:lnTo>
                <a:lnTo>
                  <a:pt x="894" y="252"/>
                </a:lnTo>
                <a:lnTo>
                  <a:pt x="893" y="253"/>
                </a:lnTo>
                <a:lnTo>
                  <a:pt x="893" y="255"/>
                </a:lnTo>
                <a:lnTo>
                  <a:pt x="893" y="256"/>
                </a:lnTo>
                <a:lnTo>
                  <a:pt x="894" y="257"/>
                </a:lnTo>
                <a:lnTo>
                  <a:pt x="894" y="259"/>
                </a:lnTo>
                <a:lnTo>
                  <a:pt x="894" y="260"/>
                </a:lnTo>
                <a:lnTo>
                  <a:pt x="894" y="261"/>
                </a:lnTo>
                <a:lnTo>
                  <a:pt x="895" y="263"/>
                </a:lnTo>
                <a:lnTo>
                  <a:pt x="895" y="264"/>
                </a:lnTo>
                <a:lnTo>
                  <a:pt x="897" y="264"/>
                </a:lnTo>
                <a:lnTo>
                  <a:pt x="898" y="264"/>
                </a:lnTo>
                <a:lnTo>
                  <a:pt x="898" y="265"/>
                </a:lnTo>
                <a:lnTo>
                  <a:pt x="899" y="265"/>
                </a:lnTo>
                <a:lnTo>
                  <a:pt x="901" y="265"/>
                </a:lnTo>
                <a:lnTo>
                  <a:pt x="902" y="264"/>
                </a:lnTo>
                <a:lnTo>
                  <a:pt x="903" y="263"/>
                </a:lnTo>
                <a:lnTo>
                  <a:pt x="904" y="263"/>
                </a:lnTo>
                <a:lnTo>
                  <a:pt x="906" y="261"/>
                </a:lnTo>
                <a:lnTo>
                  <a:pt x="906" y="260"/>
                </a:lnTo>
                <a:lnTo>
                  <a:pt x="907" y="259"/>
                </a:lnTo>
                <a:lnTo>
                  <a:pt x="907" y="256"/>
                </a:lnTo>
                <a:lnTo>
                  <a:pt x="906" y="255"/>
                </a:lnTo>
                <a:lnTo>
                  <a:pt x="907" y="253"/>
                </a:lnTo>
                <a:lnTo>
                  <a:pt x="908" y="253"/>
                </a:lnTo>
                <a:lnTo>
                  <a:pt x="910" y="255"/>
                </a:lnTo>
                <a:lnTo>
                  <a:pt x="911" y="256"/>
                </a:lnTo>
                <a:lnTo>
                  <a:pt x="912" y="255"/>
                </a:lnTo>
                <a:lnTo>
                  <a:pt x="914" y="253"/>
                </a:lnTo>
                <a:lnTo>
                  <a:pt x="914" y="252"/>
                </a:lnTo>
                <a:lnTo>
                  <a:pt x="912" y="252"/>
                </a:lnTo>
                <a:lnTo>
                  <a:pt x="911" y="251"/>
                </a:lnTo>
                <a:lnTo>
                  <a:pt x="912" y="250"/>
                </a:lnTo>
                <a:lnTo>
                  <a:pt x="914" y="250"/>
                </a:lnTo>
                <a:lnTo>
                  <a:pt x="915" y="250"/>
                </a:lnTo>
                <a:lnTo>
                  <a:pt x="916" y="250"/>
                </a:lnTo>
                <a:lnTo>
                  <a:pt x="918" y="248"/>
                </a:lnTo>
                <a:lnTo>
                  <a:pt x="918" y="246"/>
                </a:lnTo>
                <a:lnTo>
                  <a:pt x="916" y="244"/>
                </a:lnTo>
                <a:lnTo>
                  <a:pt x="918" y="244"/>
                </a:lnTo>
                <a:lnTo>
                  <a:pt x="919" y="243"/>
                </a:lnTo>
                <a:lnTo>
                  <a:pt x="919" y="242"/>
                </a:lnTo>
                <a:lnTo>
                  <a:pt x="920" y="239"/>
                </a:lnTo>
                <a:lnTo>
                  <a:pt x="920" y="238"/>
                </a:lnTo>
                <a:lnTo>
                  <a:pt x="920" y="236"/>
                </a:lnTo>
                <a:lnTo>
                  <a:pt x="920" y="235"/>
                </a:lnTo>
                <a:lnTo>
                  <a:pt x="920" y="234"/>
                </a:lnTo>
                <a:lnTo>
                  <a:pt x="920" y="233"/>
                </a:lnTo>
                <a:lnTo>
                  <a:pt x="920" y="231"/>
                </a:lnTo>
                <a:lnTo>
                  <a:pt x="919" y="229"/>
                </a:lnTo>
                <a:lnTo>
                  <a:pt x="919" y="227"/>
                </a:lnTo>
                <a:lnTo>
                  <a:pt x="918" y="225"/>
                </a:lnTo>
                <a:lnTo>
                  <a:pt x="916" y="222"/>
                </a:lnTo>
                <a:lnTo>
                  <a:pt x="915" y="221"/>
                </a:lnTo>
                <a:lnTo>
                  <a:pt x="916" y="219"/>
                </a:lnTo>
                <a:lnTo>
                  <a:pt x="914" y="219"/>
                </a:lnTo>
                <a:lnTo>
                  <a:pt x="914" y="218"/>
                </a:lnTo>
                <a:lnTo>
                  <a:pt x="911" y="217"/>
                </a:lnTo>
                <a:lnTo>
                  <a:pt x="911" y="216"/>
                </a:lnTo>
                <a:lnTo>
                  <a:pt x="910" y="214"/>
                </a:lnTo>
                <a:lnTo>
                  <a:pt x="908" y="213"/>
                </a:lnTo>
                <a:lnTo>
                  <a:pt x="907" y="212"/>
                </a:lnTo>
                <a:lnTo>
                  <a:pt x="907" y="209"/>
                </a:lnTo>
                <a:lnTo>
                  <a:pt x="907" y="208"/>
                </a:lnTo>
                <a:lnTo>
                  <a:pt x="906" y="205"/>
                </a:lnTo>
                <a:lnTo>
                  <a:pt x="906" y="204"/>
                </a:lnTo>
                <a:lnTo>
                  <a:pt x="907" y="202"/>
                </a:lnTo>
                <a:lnTo>
                  <a:pt x="907" y="200"/>
                </a:lnTo>
                <a:lnTo>
                  <a:pt x="908" y="199"/>
                </a:lnTo>
                <a:lnTo>
                  <a:pt x="908" y="197"/>
                </a:lnTo>
                <a:lnTo>
                  <a:pt x="910" y="196"/>
                </a:lnTo>
                <a:lnTo>
                  <a:pt x="911" y="195"/>
                </a:lnTo>
                <a:lnTo>
                  <a:pt x="912" y="195"/>
                </a:lnTo>
                <a:lnTo>
                  <a:pt x="914" y="193"/>
                </a:lnTo>
                <a:lnTo>
                  <a:pt x="916" y="193"/>
                </a:lnTo>
                <a:lnTo>
                  <a:pt x="918" y="192"/>
                </a:lnTo>
                <a:lnTo>
                  <a:pt x="920" y="192"/>
                </a:lnTo>
                <a:lnTo>
                  <a:pt x="923" y="191"/>
                </a:lnTo>
                <a:lnTo>
                  <a:pt x="924" y="191"/>
                </a:lnTo>
                <a:lnTo>
                  <a:pt x="927" y="189"/>
                </a:lnTo>
                <a:lnTo>
                  <a:pt x="928" y="189"/>
                </a:lnTo>
                <a:lnTo>
                  <a:pt x="929" y="189"/>
                </a:lnTo>
                <a:lnTo>
                  <a:pt x="932" y="188"/>
                </a:lnTo>
                <a:lnTo>
                  <a:pt x="933" y="188"/>
                </a:lnTo>
                <a:lnTo>
                  <a:pt x="936" y="188"/>
                </a:lnTo>
                <a:lnTo>
                  <a:pt x="937" y="187"/>
                </a:lnTo>
                <a:lnTo>
                  <a:pt x="940" y="187"/>
                </a:lnTo>
                <a:lnTo>
                  <a:pt x="941" y="185"/>
                </a:lnTo>
                <a:lnTo>
                  <a:pt x="941" y="184"/>
                </a:lnTo>
                <a:lnTo>
                  <a:pt x="944" y="183"/>
                </a:lnTo>
                <a:lnTo>
                  <a:pt x="945" y="182"/>
                </a:lnTo>
                <a:lnTo>
                  <a:pt x="946" y="180"/>
                </a:lnTo>
                <a:lnTo>
                  <a:pt x="948" y="179"/>
                </a:lnTo>
                <a:lnTo>
                  <a:pt x="949" y="178"/>
                </a:lnTo>
                <a:lnTo>
                  <a:pt x="950" y="176"/>
                </a:lnTo>
                <a:lnTo>
                  <a:pt x="952" y="175"/>
                </a:lnTo>
                <a:lnTo>
                  <a:pt x="953" y="172"/>
                </a:lnTo>
                <a:lnTo>
                  <a:pt x="954" y="172"/>
                </a:lnTo>
                <a:lnTo>
                  <a:pt x="957" y="170"/>
                </a:lnTo>
                <a:lnTo>
                  <a:pt x="958" y="168"/>
                </a:lnTo>
                <a:lnTo>
                  <a:pt x="959" y="167"/>
                </a:lnTo>
                <a:lnTo>
                  <a:pt x="959" y="166"/>
                </a:lnTo>
                <a:lnTo>
                  <a:pt x="961" y="166"/>
                </a:lnTo>
                <a:lnTo>
                  <a:pt x="961" y="164"/>
                </a:lnTo>
                <a:lnTo>
                  <a:pt x="962" y="163"/>
                </a:lnTo>
                <a:lnTo>
                  <a:pt x="963" y="162"/>
                </a:lnTo>
                <a:lnTo>
                  <a:pt x="965" y="159"/>
                </a:lnTo>
                <a:lnTo>
                  <a:pt x="967" y="158"/>
                </a:lnTo>
                <a:lnTo>
                  <a:pt x="967" y="157"/>
                </a:lnTo>
                <a:lnTo>
                  <a:pt x="969" y="155"/>
                </a:lnTo>
                <a:lnTo>
                  <a:pt x="970" y="154"/>
                </a:lnTo>
                <a:lnTo>
                  <a:pt x="971" y="151"/>
                </a:lnTo>
                <a:lnTo>
                  <a:pt x="973" y="151"/>
                </a:lnTo>
                <a:lnTo>
                  <a:pt x="975" y="149"/>
                </a:lnTo>
                <a:lnTo>
                  <a:pt x="976" y="149"/>
                </a:lnTo>
                <a:lnTo>
                  <a:pt x="978" y="147"/>
                </a:lnTo>
                <a:lnTo>
                  <a:pt x="979" y="147"/>
                </a:lnTo>
                <a:lnTo>
                  <a:pt x="979" y="146"/>
                </a:lnTo>
                <a:lnTo>
                  <a:pt x="980" y="146"/>
                </a:lnTo>
                <a:lnTo>
                  <a:pt x="983" y="145"/>
                </a:lnTo>
                <a:lnTo>
                  <a:pt x="984" y="144"/>
                </a:lnTo>
                <a:lnTo>
                  <a:pt x="986" y="142"/>
                </a:lnTo>
                <a:lnTo>
                  <a:pt x="987" y="142"/>
                </a:lnTo>
                <a:lnTo>
                  <a:pt x="988" y="141"/>
                </a:lnTo>
                <a:lnTo>
                  <a:pt x="990" y="141"/>
                </a:lnTo>
                <a:lnTo>
                  <a:pt x="991" y="141"/>
                </a:lnTo>
                <a:lnTo>
                  <a:pt x="992" y="140"/>
                </a:lnTo>
                <a:lnTo>
                  <a:pt x="993" y="140"/>
                </a:lnTo>
                <a:lnTo>
                  <a:pt x="996" y="138"/>
                </a:lnTo>
                <a:lnTo>
                  <a:pt x="999" y="138"/>
                </a:lnTo>
                <a:lnTo>
                  <a:pt x="1000" y="138"/>
                </a:lnTo>
                <a:lnTo>
                  <a:pt x="1001" y="138"/>
                </a:lnTo>
                <a:lnTo>
                  <a:pt x="1003" y="138"/>
                </a:lnTo>
                <a:lnTo>
                  <a:pt x="1004" y="138"/>
                </a:lnTo>
                <a:lnTo>
                  <a:pt x="1005" y="140"/>
                </a:lnTo>
                <a:lnTo>
                  <a:pt x="1005" y="137"/>
                </a:lnTo>
                <a:lnTo>
                  <a:pt x="1005" y="136"/>
                </a:lnTo>
                <a:lnTo>
                  <a:pt x="1005" y="134"/>
                </a:lnTo>
                <a:lnTo>
                  <a:pt x="1008" y="132"/>
                </a:lnTo>
                <a:lnTo>
                  <a:pt x="1008" y="130"/>
                </a:lnTo>
                <a:lnTo>
                  <a:pt x="1009" y="129"/>
                </a:lnTo>
                <a:lnTo>
                  <a:pt x="1010" y="129"/>
                </a:lnTo>
                <a:lnTo>
                  <a:pt x="1012" y="129"/>
                </a:lnTo>
                <a:lnTo>
                  <a:pt x="1014" y="129"/>
                </a:lnTo>
                <a:lnTo>
                  <a:pt x="1016" y="129"/>
                </a:lnTo>
                <a:lnTo>
                  <a:pt x="1017" y="127"/>
                </a:lnTo>
                <a:lnTo>
                  <a:pt x="1017" y="125"/>
                </a:lnTo>
                <a:lnTo>
                  <a:pt x="1018" y="124"/>
                </a:lnTo>
                <a:lnTo>
                  <a:pt x="1018" y="121"/>
                </a:lnTo>
                <a:lnTo>
                  <a:pt x="1020" y="121"/>
                </a:lnTo>
                <a:lnTo>
                  <a:pt x="1021" y="120"/>
                </a:lnTo>
                <a:lnTo>
                  <a:pt x="1022" y="120"/>
                </a:lnTo>
                <a:lnTo>
                  <a:pt x="1024" y="119"/>
                </a:lnTo>
                <a:lnTo>
                  <a:pt x="1024" y="116"/>
                </a:lnTo>
                <a:lnTo>
                  <a:pt x="1025" y="115"/>
                </a:lnTo>
                <a:lnTo>
                  <a:pt x="1026" y="115"/>
                </a:lnTo>
                <a:lnTo>
                  <a:pt x="1027" y="113"/>
                </a:lnTo>
                <a:lnTo>
                  <a:pt x="1029" y="112"/>
                </a:lnTo>
                <a:lnTo>
                  <a:pt x="1029" y="111"/>
                </a:lnTo>
                <a:lnTo>
                  <a:pt x="1030" y="111"/>
                </a:lnTo>
                <a:lnTo>
                  <a:pt x="1033" y="111"/>
                </a:lnTo>
                <a:lnTo>
                  <a:pt x="1033" y="110"/>
                </a:lnTo>
                <a:lnTo>
                  <a:pt x="1034" y="108"/>
                </a:lnTo>
                <a:lnTo>
                  <a:pt x="1037" y="108"/>
                </a:lnTo>
                <a:lnTo>
                  <a:pt x="1038" y="107"/>
                </a:lnTo>
                <a:lnTo>
                  <a:pt x="1039" y="107"/>
                </a:lnTo>
                <a:lnTo>
                  <a:pt x="1041" y="106"/>
                </a:lnTo>
                <a:lnTo>
                  <a:pt x="1042" y="106"/>
                </a:lnTo>
                <a:lnTo>
                  <a:pt x="1043" y="106"/>
                </a:lnTo>
                <a:lnTo>
                  <a:pt x="1046" y="106"/>
                </a:lnTo>
                <a:lnTo>
                  <a:pt x="1047" y="106"/>
                </a:lnTo>
                <a:lnTo>
                  <a:pt x="1048" y="107"/>
                </a:lnTo>
                <a:lnTo>
                  <a:pt x="1051" y="107"/>
                </a:lnTo>
                <a:lnTo>
                  <a:pt x="1052" y="107"/>
                </a:lnTo>
                <a:lnTo>
                  <a:pt x="1054" y="107"/>
                </a:lnTo>
                <a:lnTo>
                  <a:pt x="1055" y="108"/>
                </a:lnTo>
                <a:lnTo>
                  <a:pt x="1058" y="108"/>
                </a:lnTo>
                <a:lnTo>
                  <a:pt x="1059" y="108"/>
                </a:lnTo>
                <a:lnTo>
                  <a:pt x="1060" y="108"/>
                </a:lnTo>
                <a:lnTo>
                  <a:pt x="1062" y="108"/>
                </a:lnTo>
                <a:lnTo>
                  <a:pt x="1063" y="108"/>
                </a:lnTo>
                <a:lnTo>
                  <a:pt x="1067" y="107"/>
                </a:lnTo>
                <a:lnTo>
                  <a:pt x="1068" y="107"/>
                </a:lnTo>
                <a:lnTo>
                  <a:pt x="1069" y="107"/>
                </a:lnTo>
                <a:lnTo>
                  <a:pt x="1071" y="108"/>
                </a:lnTo>
                <a:lnTo>
                  <a:pt x="1071" y="110"/>
                </a:lnTo>
                <a:lnTo>
                  <a:pt x="1072" y="111"/>
                </a:lnTo>
                <a:lnTo>
                  <a:pt x="1073" y="111"/>
                </a:lnTo>
                <a:lnTo>
                  <a:pt x="1075" y="111"/>
                </a:lnTo>
                <a:lnTo>
                  <a:pt x="1076" y="110"/>
                </a:lnTo>
                <a:lnTo>
                  <a:pt x="1077" y="108"/>
                </a:lnTo>
                <a:lnTo>
                  <a:pt x="1079" y="108"/>
                </a:lnTo>
                <a:lnTo>
                  <a:pt x="1080" y="108"/>
                </a:lnTo>
                <a:lnTo>
                  <a:pt x="1081" y="110"/>
                </a:lnTo>
                <a:lnTo>
                  <a:pt x="1082" y="111"/>
                </a:lnTo>
                <a:lnTo>
                  <a:pt x="1084" y="111"/>
                </a:lnTo>
                <a:lnTo>
                  <a:pt x="1084" y="112"/>
                </a:lnTo>
                <a:lnTo>
                  <a:pt x="1086" y="112"/>
                </a:lnTo>
                <a:lnTo>
                  <a:pt x="1088" y="112"/>
                </a:lnTo>
                <a:lnTo>
                  <a:pt x="1089" y="113"/>
                </a:lnTo>
                <a:lnTo>
                  <a:pt x="1090" y="113"/>
                </a:lnTo>
                <a:lnTo>
                  <a:pt x="1092" y="113"/>
                </a:lnTo>
                <a:lnTo>
                  <a:pt x="1093" y="112"/>
                </a:lnTo>
                <a:lnTo>
                  <a:pt x="1094" y="112"/>
                </a:lnTo>
                <a:lnTo>
                  <a:pt x="1096" y="112"/>
                </a:lnTo>
                <a:lnTo>
                  <a:pt x="1097" y="111"/>
                </a:lnTo>
                <a:lnTo>
                  <a:pt x="1098" y="111"/>
                </a:lnTo>
                <a:lnTo>
                  <a:pt x="1099" y="111"/>
                </a:lnTo>
                <a:lnTo>
                  <a:pt x="1101" y="112"/>
                </a:lnTo>
                <a:lnTo>
                  <a:pt x="1101" y="113"/>
                </a:lnTo>
                <a:lnTo>
                  <a:pt x="1102" y="113"/>
                </a:lnTo>
                <a:lnTo>
                  <a:pt x="1102" y="116"/>
                </a:lnTo>
                <a:lnTo>
                  <a:pt x="1101" y="117"/>
                </a:lnTo>
                <a:lnTo>
                  <a:pt x="1101" y="119"/>
                </a:lnTo>
                <a:lnTo>
                  <a:pt x="1099" y="120"/>
                </a:lnTo>
                <a:lnTo>
                  <a:pt x="1099" y="121"/>
                </a:lnTo>
                <a:lnTo>
                  <a:pt x="1098" y="123"/>
                </a:lnTo>
                <a:lnTo>
                  <a:pt x="1097" y="124"/>
                </a:lnTo>
                <a:lnTo>
                  <a:pt x="1097" y="127"/>
                </a:lnTo>
                <a:lnTo>
                  <a:pt x="1094" y="128"/>
                </a:lnTo>
                <a:lnTo>
                  <a:pt x="1092" y="129"/>
                </a:lnTo>
                <a:lnTo>
                  <a:pt x="1092" y="130"/>
                </a:lnTo>
                <a:lnTo>
                  <a:pt x="1089" y="132"/>
                </a:lnTo>
                <a:lnTo>
                  <a:pt x="1088" y="133"/>
                </a:lnTo>
                <a:lnTo>
                  <a:pt x="1086" y="134"/>
                </a:lnTo>
                <a:lnTo>
                  <a:pt x="1086" y="138"/>
                </a:lnTo>
                <a:lnTo>
                  <a:pt x="1088" y="140"/>
                </a:lnTo>
                <a:lnTo>
                  <a:pt x="1090" y="140"/>
                </a:lnTo>
                <a:lnTo>
                  <a:pt x="1092" y="138"/>
                </a:lnTo>
                <a:lnTo>
                  <a:pt x="1093" y="138"/>
                </a:lnTo>
                <a:lnTo>
                  <a:pt x="1096" y="137"/>
                </a:lnTo>
                <a:lnTo>
                  <a:pt x="1097" y="136"/>
                </a:lnTo>
                <a:lnTo>
                  <a:pt x="1098" y="133"/>
                </a:lnTo>
                <a:lnTo>
                  <a:pt x="1099" y="130"/>
                </a:lnTo>
                <a:lnTo>
                  <a:pt x="1099" y="129"/>
                </a:lnTo>
                <a:lnTo>
                  <a:pt x="1102" y="127"/>
                </a:lnTo>
                <a:lnTo>
                  <a:pt x="1103" y="125"/>
                </a:lnTo>
                <a:lnTo>
                  <a:pt x="1106" y="124"/>
                </a:lnTo>
                <a:lnTo>
                  <a:pt x="1106" y="123"/>
                </a:lnTo>
                <a:lnTo>
                  <a:pt x="1107" y="121"/>
                </a:lnTo>
                <a:lnTo>
                  <a:pt x="1109" y="120"/>
                </a:lnTo>
                <a:lnTo>
                  <a:pt x="1110" y="119"/>
                </a:lnTo>
                <a:lnTo>
                  <a:pt x="1111" y="119"/>
                </a:lnTo>
                <a:lnTo>
                  <a:pt x="1111" y="117"/>
                </a:lnTo>
                <a:lnTo>
                  <a:pt x="1113" y="116"/>
                </a:lnTo>
                <a:lnTo>
                  <a:pt x="1103" y="91"/>
                </a:lnTo>
                <a:lnTo>
                  <a:pt x="1102" y="82"/>
                </a:lnTo>
                <a:lnTo>
                  <a:pt x="1105" y="81"/>
                </a:lnTo>
                <a:lnTo>
                  <a:pt x="1107" y="79"/>
                </a:lnTo>
                <a:lnTo>
                  <a:pt x="1109" y="79"/>
                </a:lnTo>
                <a:lnTo>
                  <a:pt x="1111" y="78"/>
                </a:lnTo>
                <a:lnTo>
                  <a:pt x="1114" y="77"/>
                </a:lnTo>
                <a:lnTo>
                  <a:pt x="1115" y="77"/>
                </a:lnTo>
                <a:lnTo>
                  <a:pt x="1117" y="75"/>
                </a:lnTo>
                <a:lnTo>
                  <a:pt x="1118" y="75"/>
                </a:lnTo>
                <a:lnTo>
                  <a:pt x="1120" y="74"/>
                </a:lnTo>
                <a:lnTo>
                  <a:pt x="1123" y="74"/>
                </a:lnTo>
                <a:lnTo>
                  <a:pt x="1124" y="73"/>
                </a:lnTo>
                <a:lnTo>
                  <a:pt x="1126" y="73"/>
                </a:lnTo>
                <a:lnTo>
                  <a:pt x="1127" y="73"/>
                </a:lnTo>
                <a:lnTo>
                  <a:pt x="1128" y="73"/>
                </a:lnTo>
                <a:lnTo>
                  <a:pt x="1130" y="74"/>
                </a:lnTo>
                <a:lnTo>
                  <a:pt x="1131" y="74"/>
                </a:lnTo>
                <a:lnTo>
                  <a:pt x="1132" y="75"/>
                </a:lnTo>
                <a:lnTo>
                  <a:pt x="1132" y="77"/>
                </a:lnTo>
                <a:lnTo>
                  <a:pt x="1134" y="78"/>
                </a:lnTo>
                <a:lnTo>
                  <a:pt x="1134" y="79"/>
                </a:lnTo>
                <a:lnTo>
                  <a:pt x="1135" y="79"/>
                </a:lnTo>
                <a:lnTo>
                  <a:pt x="1135" y="81"/>
                </a:lnTo>
                <a:lnTo>
                  <a:pt x="1137" y="81"/>
                </a:lnTo>
                <a:lnTo>
                  <a:pt x="1139" y="82"/>
                </a:lnTo>
                <a:lnTo>
                  <a:pt x="1140" y="83"/>
                </a:lnTo>
                <a:lnTo>
                  <a:pt x="1141" y="82"/>
                </a:lnTo>
                <a:lnTo>
                  <a:pt x="1143" y="82"/>
                </a:lnTo>
                <a:lnTo>
                  <a:pt x="1141" y="81"/>
                </a:lnTo>
                <a:lnTo>
                  <a:pt x="1141" y="79"/>
                </a:lnTo>
                <a:lnTo>
                  <a:pt x="1141" y="78"/>
                </a:lnTo>
                <a:lnTo>
                  <a:pt x="1141" y="77"/>
                </a:lnTo>
                <a:lnTo>
                  <a:pt x="1141" y="75"/>
                </a:lnTo>
                <a:lnTo>
                  <a:pt x="1143" y="74"/>
                </a:lnTo>
                <a:lnTo>
                  <a:pt x="1143" y="73"/>
                </a:lnTo>
                <a:lnTo>
                  <a:pt x="1143" y="72"/>
                </a:lnTo>
                <a:lnTo>
                  <a:pt x="1143" y="70"/>
                </a:lnTo>
                <a:lnTo>
                  <a:pt x="1144" y="69"/>
                </a:lnTo>
                <a:lnTo>
                  <a:pt x="1144" y="68"/>
                </a:lnTo>
                <a:lnTo>
                  <a:pt x="1145" y="68"/>
                </a:lnTo>
                <a:lnTo>
                  <a:pt x="1147" y="68"/>
                </a:lnTo>
                <a:lnTo>
                  <a:pt x="1148" y="69"/>
                </a:lnTo>
                <a:lnTo>
                  <a:pt x="1149" y="69"/>
                </a:lnTo>
                <a:lnTo>
                  <a:pt x="1152" y="69"/>
                </a:lnTo>
                <a:lnTo>
                  <a:pt x="1153" y="68"/>
                </a:lnTo>
                <a:lnTo>
                  <a:pt x="1154" y="66"/>
                </a:lnTo>
                <a:lnTo>
                  <a:pt x="1156" y="66"/>
                </a:lnTo>
                <a:lnTo>
                  <a:pt x="1157" y="66"/>
                </a:lnTo>
                <a:lnTo>
                  <a:pt x="1157" y="65"/>
                </a:lnTo>
                <a:lnTo>
                  <a:pt x="1158" y="64"/>
                </a:lnTo>
                <a:lnTo>
                  <a:pt x="1160" y="62"/>
                </a:lnTo>
                <a:lnTo>
                  <a:pt x="1160" y="66"/>
                </a:lnTo>
                <a:lnTo>
                  <a:pt x="1162" y="68"/>
                </a:lnTo>
                <a:lnTo>
                  <a:pt x="1164" y="69"/>
                </a:lnTo>
                <a:lnTo>
                  <a:pt x="1165" y="69"/>
                </a:lnTo>
                <a:lnTo>
                  <a:pt x="1165" y="70"/>
                </a:lnTo>
                <a:lnTo>
                  <a:pt x="1165" y="72"/>
                </a:lnTo>
                <a:lnTo>
                  <a:pt x="1165" y="73"/>
                </a:lnTo>
                <a:lnTo>
                  <a:pt x="1166" y="74"/>
                </a:lnTo>
                <a:lnTo>
                  <a:pt x="1166" y="75"/>
                </a:lnTo>
                <a:lnTo>
                  <a:pt x="1166" y="77"/>
                </a:lnTo>
                <a:lnTo>
                  <a:pt x="1168" y="78"/>
                </a:lnTo>
                <a:lnTo>
                  <a:pt x="1169" y="79"/>
                </a:lnTo>
                <a:lnTo>
                  <a:pt x="1170" y="79"/>
                </a:lnTo>
                <a:lnTo>
                  <a:pt x="1173" y="81"/>
                </a:lnTo>
                <a:lnTo>
                  <a:pt x="1174" y="81"/>
                </a:lnTo>
                <a:lnTo>
                  <a:pt x="1177" y="81"/>
                </a:lnTo>
                <a:lnTo>
                  <a:pt x="1178" y="82"/>
                </a:lnTo>
                <a:lnTo>
                  <a:pt x="1179" y="82"/>
                </a:lnTo>
                <a:lnTo>
                  <a:pt x="1181" y="82"/>
                </a:lnTo>
                <a:lnTo>
                  <a:pt x="1183" y="83"/>
                </a:lnTo>
                <a:lnTo>
                  <a:pt x="1185" y="83"/>
                </a:lnTo>
                <a:lnTo>
                  <a:pt x="1186" y="83"/>
                </a:lnTo>
                <a:lnTo>
                  <a:pt x="1187" y="83"/>
                </a:lnTo>
                <a:lnTo>
                  <a:pt x="1187" y="85"/>
                </a:lnTo>
                <a:lnTo>
                  <a:pt x="1187" y="86"/>
                </a:lnTo>
                <a:lnTo>
                  <a:pt x="1186" y="87"/>
                </a:lnTo>
                <a:lnTo>
                  <a:pt x="1185" y="89"/>
                </a:lnTo>
                <a:lnTo>
                  <a:pt x="1183" y="91"/>
                </a:lnTo>
                <a:lnTo>
                  <a:pt x="1182" y="92"/>
                </a:lnTo>
                <a:lnTo>
                  <a:pt x="1181" y="94"/>
                </a:lnTo>
                <a:lnTo>
                  <a:pt x="1179" y="94"/>
                </a:lnTo>
                <a:lnTo>
                  <a:pt x="1178" y="94"/>
                </a:lnTo>
                <a:lnTo>
                  <a:pt x="1175" y="95"/>
                </a:lnTo>
                <a:lnTo>
                  <a:pt x="1173" y="95"/>
                </a:lnTo>
                <a:lnTo>
                  <a:pt x="1169" y="95"/>
                </a:lnTo>
                <a:lnTo>
                  <a:pt x="1166" y="95"/>
                </a:lnTo>
                <a:lnTo>
                  <a:pt x="1165" y="95"/>
                </a:lnTo>
                <a:lnTo>
                  <a:pt x="1164" y="95"/>
                </a:lnTo>
                <a:lnTo>
                  <a:pt x="1162" y="95"/>
                </a:lnTo>
                <a:lnTo>
                  <a:pt x="1160" y="95"/>
                </a:lnTo>
                <a:lnTo>
                  <a:pt x="1158" y="96"/>
                </a:lnTo>
                <a:lnTo>
                  <a:pt x="1156" y="98"/>
                </a:lnTo>
                <a:lnTo>
                  <a:pt x="1154" y="98"/>
                </a:lnTo>
                <a:lnTo>
                  <a:pt x="1152" y="98"/>
                </a:lnTo>
                <a:lnTo>
                  <a:pt x="1149" y="95"/>
                </a:lnTo>
                <a:lnTo>
                  <a:pt x="1149" y="98"/>
                </a:lnTo>
                <a:lnTo>
                  <a:pt x="1149" y="99"/>
                </a:lnTo>
                <a:lnTo>
                  <a:pt x="1160" y="117"/>
                </a:lnTo>
                <a:lnTo>
                  <a:pt x="1165" y="132"/>
                </a:lnTo>
                <a:lnTo>
                  <a:pt x="1166" y="132"/>
                </a:lnTo>
                <a:lnTo>
                  <a:pt x="1169" y="140"/>
                </a:lnTo>
                <a:lnTo>
                  <a:pt x="1170" y="140"/>
                </a:lnTo>
                <a:lnTo>
                  <a:pt x="1173" y="140"/>
                </a:lnTo>
                <a:lnTo>
                  <a:pt x="1174" y="138"/>
                </a:lnTo>
                <a:lnTo>
                  <a:pt x="1174" y="137"/>
                </a:lnTo>
                <a:lnTo>
                  <a:pt x="1175" y="136"/>
                </a:lnTo>
                <a:lnTo>
                  <a:pt x="1174" y="134"/>
                </a:lnTo>
                <a:lnTo>
                  <a:pt x="1175" y="134"/>
                </a:lnTo>
                <a:lnTo>
                  <a:pt x="1175" y="133"/>
                </a:lnTo>
                <a:lnTo>
                  <a:pt x="1177" y="132"/>
                </a:lnTo>
                <a:lnTo>
                  <a:pt x="1177" y="130"/>
                </a:lnTo>
                <a:lnTo>
                  <a:pt x="1178" y="129"/>
                </a:lnTo>
                <a:lnTo>
                  <a:pt x="1179" y="129"/>
                </a:lnTo>
                <a:lnTo>
                  <a:pt x="1181" y="128"/>
                </a:lnTo>
                <a:lnTo>
                  <a:pt x="1182" y="127"/>
                </a:lnTo>
                <a:lnTo>
                  <a:pt x="1183" y="124"/>
                </a:lnTo>
                <a:lnTo>
                  <a:pt x="1185" y="123"/>
                </a:lnTo>
                <a:lnTo>
                  <a:pt x="1186" y="123"/>
                </a:lnTo>
                <a:lnTo>
                  <a:pt x="1186" y="121"/>
                </a:lnTo>
                <a:lnTo>
                  <a:pt x="1187" y="120"/>
                </a:lnTo>
                <a:lnTo>
                  <a:pt x="1187" y="119"/>
                </a:lnTo>
                <a:lnTo>
                  <a:pt x="1189" y="119"/>
                </a:lnTo>
                <a:lnTo>
                  <a:pt x="1190" y="117"/>
                </a:lnTo>
                <a:lnTo>
                  <a:pt x="1190" y="116"/>
                </a:lnTo>
                <a:lnTo>
                  <a:pt x="1191" y="115"/>
                </a:lnTo>
                <a:lnTo>
                  <a:pt x="1192" y="113"/>
                </a:lnTo>
                <a:lnTo>
                  <a:pt x="1190" y="112"/>
                </a:lnTo>
                <a:lnTo>
                  <a:pt x="1189" y="111"/>
                </a:lnTo>
                <a:lnTo>
                  <a:pt x="1189" y="110"/>
                </a:lnTo>
                <a:lnTo>
                  <a:pt x="1189" y="107"/>
                </a:lnTo>
                <a:lnTo>
                  <a:pt x="1187" y="107"/>
                </a:lnTo>
                <a:lnTo>
                  <a:pt x="1189" y="106"/>
                </a:lnTo>
                <a:lnTo>
                  <a:pt x="1190" y="104"/>
                </a:lnTo>
                <a:lnTo>
                  <a:pt x="1192" y="103"/>
                </a:lnTo>
                <a:lnTo>
                  <a:pt x="1194" y="103"/>
                </a:lnTo>
                <a:lnTo>
                  <a:pt x="1196" y="103"/>
                </a:lnTo>
                <a:lnTo>
                  <a:pt x="1196" y="104"/>
                </a:lnTo>
                <a:lnTo>
                  <a:pt x="1198" y="106"/>
                </a:lnTo>
                <a:lnTo>
                  <a:pt x="1199" y="107"/>
                </a:lnTo>
                <a:lnTo>
                  <a:pt x="1199" y="108"/>
                </a:lnTo>
                <a:lnTo>
                  <a:pt x="1202" y="107"/>
                </a:lnTo>
                <a:lnTo>
                  <a:pt x="1203" y="107"/>
                </a:lnTo>
                <a:lnTo>
                  <a:pt x="1206" y="108"/>
                </a:lnTo>
                <a:lnTo>
                  <a:pt x="1206" y="107"/>
                </a:lnTo>
                <a:lnTo>
                  <a:pt x="1207" y="107"/>
                </a:lnTo>
                <a:lnTo>
                  <a:pt x="1208" y="107"/>
                </a:lnTo>
                <a:lnTo>
                  <a:pt x="1209" y="107"/>
                </a:lnTo>
                <a:lnTo>
                  <a:pt x="1212" y="107"/>
                </a:lnTo>
                <a:lnTo>
                  <a:pt x="1212" y="106"/>
                </a:lnTo>
                <a:lnTo>
                  <a:pt x="1213" y="106"/>
                </a:lnTo>
                <a:lnTo>
                  <a:pt x="1215" y="104"/>
                </a:lnTo>
                <a:lnTo>
                  <a:pt x="1216" y="104"/>
                </a:lnTo>
                <a:lnTo>
                  <a:pt x="1217" y="106"/>
                </a:lnTo>
                <a:lnTo>
                  <a:pt x="1216" y="107"/>
                </a:lnTo>
                <a:lnTo>
                  <a:pt x="1216" y="108"/>
                </a:lnTo>
                <a:lnTo>
                  <a:pt x="1216" y="110"/>
                </a:lnTo>
                <a:lnTo>
                  <a:pt x="1217" y="111"/>
                </a:lnTo>
                <a:lnTo>
                  <a:pt x="1219" y="112"/>
                </a:lnTo>
                <a:lnTo>
                  <a:pt x="1219" y="113"/>
                </a:lnTo>
                <a:lnTo>
                  <a:pt x="1220" y="113"/>
                </a:lnTo>
                <a:lnTo>
                  <a:pt x="1223" y="113"/>
                </a:lnTo>
                <a:lnTo>
                  <a:pt x="1224" y="113"/>
                </a:lnTo>
                <a:lnTo>
                  <a:pt x="1224" y="112"/>
                </a:lnTo>
                <a:lnTo>
                  <a:pt x="1224" y="111"/>
                </a:lnTo>
                <a:lnTo>
                  <a:pt x="1224" y="110"/>
                </a:lnTo>
                <a:lnTo>
                  <a:pt x="1224" y="108"/>
                </a:lnTo>
                <a:lnTo>
                  <a:pt x="1225" y="107"/>
                </a:lnTo>
                <a:lnTo>
                  <a:pt x="1226" y="106"/>
                </a:lnTo>
                <a:lnTo>
                  <a:pt x="1229" y="103"/>
                </a:lnTo>
                <a:lnTo>
                  <a:pt x="1230" y="103"/>
                </a:lnTo>
                <a:lnTo>
                  <a:pt x="1232" y="103"/>
                </a:lnTo>
                <a:lnTo>
                  <a:pt x="1233" y="103"/>
                </a:lnTo>
                <a:lnTo>
                  <a:pt x="1233" y="104"/>
                </a:lnTo>
                <a:lnTo>
                  <a:pt x="1234" y="106"/>
                </a:lnTo>
                <a:lnTo>
                  <a:pt x="1234" y="108"/>
                </a:lnTo>
                <a:lnTo>
                  <a:pt x="1234" y="110"/>
                </a:lnTo>
                <a:lnTo>
                  <a:pt x="1234" y="111"/>
                </a:lnTo>
                <a:lnTo>
                  <a:pt x="1236" y="111"/>
                </a:lnTo>
                <a:lnTo>
                  <a:pt x="1237" y="112"/>
                </a:lnTo>
                <a:lnTo>
                  <a:pt x="1238" y="112"/>
                </a:lnTo>
                <a:lnTo>
                  <a:pt x="1240" y="112"/>
                </a:lnTo>
                <a:lnTo>
                  <a:pt x="1242" y="112"/>
                </a:lnTo>
                <a:lnTo>
                  <a:pt x="1243" y="112"/>
                </a:lnTo>
                <a:lnTo>
                  <a:pt x="1245" y="111"/>
                </a:lnTo>
                <a:lnTo>
                  <a:pt x="1246" y="110"/>
                </a:lnTo>
                <a:lnTo>
                  <a:pt x="1246" y="108"/>
                </a:lnTo>
                <a:lnTo>
                  <a:pt x="1247" y="107"/>
                </a:lnTo>
                <a:lnTo>
                  <a:pt x="1247" y="106"/>
                </a:lnTo>
                <a:lnTo>
                  <a:pt x="1249" y="104"/>
                </a:lnTo>
                <a:lnTo>
                  <a:pt x="1250" y="103"/>
                </a:lnTo>
                <a:lnTo>
                  <a:pt x="1251" y="102"/>
                </a:lnTo>
                <a:lnTo>
                  <a:pt x="1251" y="100"/>
                </a:lnTo>
                <a:lnTo>
                  <a:pt x="1253" y="99"/>
                </a:lnTo>
                <a:lnTo>
                  <a:pt x="1253" y="98"/>
                </a:lnTo>
                <a:lnTo>
                  <a:pt x="1254" y="98"/>
                </a:lnTo>
                <a:lnTo>
                  <a:pt x="1255" y="96"/>
                </a:lnTo>
                <a:lnTo>
                  <a:pt x="1257" y="96"/>
                </a:lnTo>
                <a:lnTo>
                  <a:pt x="1258" y="95"/>
                </a:lnTo>
                <a:lnTo>
                  <a:pt x="1259" y="95"/>
                </a:lnTo>
                <a:lnTo>
                  <a:pt x="1261" y="95"/>
                </a:lnTo>
                <a:lnTo>
                  <a:pt x="1262" y="94"/>
                </a:lnTo>
                <a:lnTo>
                  <a:pt x="1263" y="95"/>
                </a:lnTo>
                <a:lnTo>
                  <a:pt x="1264" y="95"/>
                </a:lnTo>
                <a:lnTo>
                  <a:pt x="1266" y="96"/>
                </a:lnTo>
                <a:lnTo>
                  <a:pt x="1268" y="96"/>
                </a:lnTo>
                <a:lnTo>
                  <a:pt x="1270" y="96"/>
                </a:lnTo>
                <a:lnTo>
                  <a:pt x="1271" y="95"/>
                </a:lnTo>
                <a:lnTo>
                  <a:pt x="1272" y="95"/>
                </a:lnTo>
                <a:lnTo>
                  <a:pt x="1274" y="94"/>
                </a:lnTo>
                <a:lnTo>
                  <a:pt x="1275" y="95"/>
                </a:lnTo>
                <a:lnTo>
                  <a:pt x="1276" y="95"/>
                </a:lnTo>
                <a:lnTo>
                  <a:pt x="1278" y="96"/>
                </a:lnTo>
                <a:lnTo>
                  <a:pt x="1280" y="96"/>
                </a:lnTo>
                <a:lnTo>
                  <a:pt x="1281" y="96"/>
                </a:lnTo>
                <a:lnTo>
                  <a:pt x="1283" y="96"/>
                </a:lnTo>
                <a:lnTo>
                  <a:pt x="1284" y="98"/>
                </a:lnTo>
                <a:lnTo>
                  <a:pt x="1284" y="99"/>
                </a:lnTo>
                <a:lnTo>
                  <a:pt x="1287" y="99"/>
                </a:lnTo>
                <a:lnTo>
                  <a:pt x="1288" y="100"/>
                </a:lnTo>
                <a:lnTo>
                  <a:pt x="1289" y="100"/>
                </a:lnTo>
                <a:lnTo>
                  <a:pt x="1291" y="99"/>
                </a:lnTo>
                <a:lnTo>
                  <a:pt x="1292" y="99"/>
                </a:lnTo>
                <a:lnTo>
                  <a:pt x="1293" y="99"/>
                </a:lnTo>
                <a:lnTo>
                  <a:pt x="1295" y="99"/>
                </a:lnTo>
                <a:lnTo>
                  <a:pt x="1297" y="98"/>
                </a:lnTo>
                <a:lnTo>
                  <a:pt x="1298" y="98"/>
                </a:lnTo>
                <a:lnTo>
                  <a:pt x="1298" y="96"/>
                </a:lnTo>
                <a:lnTo>
                  <a:pt x="1298" y="95"/>
                </a:lnTo>
                <a:lnTo>
                  <a:pt x="1300" y="94"/>
                </a:lnTo>
                <a:lnTo>
                  <a:pt x="1301" y="92"/>
                </a:lnTo>
                <a:lnTo>
                  <a:pt x="1302" y="91"/>
                </a:lnTo>
                <a:lnTo>
                  <a:pt x="1304" y="90"/>
                </a:lnTo>
                <a:lnTo>
                  <a:pt x="1304" y="89"/>
                </a:lnTo>
                <a:lnTo>
                  <a:pt x="1305" y="87"/>
                </a:lnTo>
                <a:lnTo>
                  <a:pt x="1306" y="87"/>
                </a:lnTo>
                <a:lnTo>
                  <a:pt x="1308" y="86"/>
                </a:lnTo>
                <a:lnTo>
                  <a:pt x="1309" y="86"/>
                </a:lnTo>
                <a:lnTo>
                  <a:pt x="1310" y="85"/>
                </a:lnTo>
                <a:lnTo>
                  <a:pt x="1312" y="85"/>
                </a:lnTo>
                <a:lnTo>
                  <a:pt x="1314" y="85"/>
                </a:lnTo>
                <a:lnTo>
                  <a:pt x="1315" y="86"/>
                </a:lnTo>
                <a:lnTo>
                  <a:pt x="1317" y="87"/>
                </a:lnTo>
                <a:lnTo>
                  <a:pt x="1318" y="87"/>
                </a:lnTo>
                <a:lnTo>
                  <a:pt x="1319" y="89"/>
                </a:lnTo>
                <a:lnTo>
                  <a:pt x="1321" y="90"/>
                </a:lnTo>
                <a:lnTo>
                  <a:pt x="1322" y="90"/>
                </a:lnTo>
                <a:lnTo>
                  <a:pt x="1325" y="91"/>
                </a:lnTo>
                <a:lnTo>
                  <a:pt x="1325" y="92"/>
                </a:lnTo>
                <a:lnTo>
                  <a:pt x="1327" y="92"/>
                </a:lnTo>
                <a:lnTo>
                  <a:pt x="1327" y="94"/>
                </a:lnTo>
                <a:lnTo>
                  <a:pt x="1330" y="94"/>
                </a:lnTo>
                <a:lnTo>
                  <a:pt x="1331" y="92"/>
                </a:lnTo>
                <a:lnTo>
                  <a:pt x="1334" y="92"/>
                </a:lnTo>
                <a:lnTo>
                  <a:pt x="1335" y="91"/>
                </a:lnTo>
                <a:lnTo>
                  <a:pt x="1336" y="90"/>
                </a:lnTo>
                <a:lnTo>
                  <a:pt x="1338" y="90"/>
                </a:lnTo>
                <a:lnTo>
                  <a:pt x="1339" y="89"/>
                </a:lnTo>
                <a:lnTo>
                  <a:pt x="1339" y="87"/>
                </a:lnTo>
                <a:lnTo>
                  <a:pt x="1339" y="86"/>
                </a:lnTo>
                <a:lnTo>
                  <a:pt x="1339" y="85"/>
                </a:lnTo>
                <a:lnTo>
                  <a:pt x="1339" y="83"/>
                </a:lnTo>
                <a:lnTo>
                  <a:pt x="1338" y="82"/>
                </a:lnTo>
                <a:lnTo>
                  <a:pt x="1339" y="81"/>
                </a:lnTo>
                <a:lnTo>
                  <a:pt x="1339" y="79"/>
                </a:lnTo>
                <a:lnTo>
                  <a:pt x="1339" y="78"/>
                </a:lnTo>
                <a:lnTo>
                  <a:pt x="1339" y="75"/>
                </a:lnTo>
                <a:lnTo>
                  <a:pt x="1339" y="74"/>
                </a:lnTo>
                <a:lnTo>
                  <a:pt x="1339" y="73"/>
                </a:lnTo>
                <a:lnTo>
                  <a:pt x="1340" y="72"/>
                </a:lnTo>
                <a:lnTo>
                  <a:pt x="1340" y="70"/>
                </a:lnTo>
                <a:lnTo>
                  <a:pt x="1340" y="69"/>
                </a:lnTo>
                <a:lnTo>
                  <a:pt x="1342" y="68"/>
                </a:lnTo>
                <a:lnTo>
                  <a:pt x="1340" y="66"/>
                </a:lnTo>
                <a:lnTo>
                  <a:pt x="1340" y="65"/>
                </a:lnTo>
                <a:lnTo>
                  <a:pt x="1340" y="64"/>
                </a:lnTo>
                <a:lnTo>
                  <a:pt x="1340" y="62"/>
                </a:lnTo>
                <a:lnTo>
                  <a:pt x="1340" y="61"/>
                </a:lnTo>
                <a:lnTo>
                  <a:pt x="1342" y="60"/>
                </a:lnTo>
                <a:lnTo>
                  <a:pt x="1342" y="58"/>
                </a:lnTo>
                <a:lnTo>
                  <a:pt x="1343" y="57"/>
                </a:lnTo>
                <a:lnTo>
                  <a:pt x="1343" y="56"/>
                </a:lnTo>
                <a:lnTo>
                  <a:pt x="1344" y="55"/>
                </a:lnTo>
                <a:lnTo>
                  <a:pt x="1346" y="55"/>
                </a:lnTo>
                <a:lnTo>
                  <a:pt x="1347" y="55"/>
                </a:lnTo>
                <a:lnTo>
                  <a:pt x="1348" y="55"/>
                </a:lnTo>
                <a:lnTo>
                  <a:pt x="1350" y="55"/>
                </a:lnTo>
                <a:lnTo>
                  <a:pt x="1351" y="55"/>
                </a:lnTo>
                <a:lnTo>
                  <a:pt x="1353" y="56"/>
                </a:lnTo>
                <a:lnTo>
                  <a:pt x="1355" y="56"/>
                </a:lnTo>
                <a:lnTo>
                  <a:pt x="1356" y="56"/>
                </a:lnTo>
                <a:lnTo>
                  <a:pt x="1357" y="57"/>
                </a:lnTo>
                <a:lnTo>
                  <a:pt x="1359" y="57"/>
                </a:lnTo>
                <a:lnTo>
                  <a:pt x="1360" y="57"/>
                </a:lnTo>
                <a:lnTo>
                  <a:pt x="1361" y="57"/>
                </a:lnTo>
                <a:lnTo>
                  <a:pt x="1363" y="58"/>
                </a:lnTo>
                <a:lnTo>
                  <a:pt x="1364" y="60"/>
                </a:lnTo>
                <a:lnTo>
                  <a:pt x="1364" y="61"/>
                </a:lnTo>
                <a:lnTo>
                  <a:pt x="1365" y="62"/>
                </a:lnTo>
                <a:lnTo>
                  <a:pt x="1367" y="64"/>
                </a:lnTo>
                <a:lnTo>
                  <a:pt x="1368" y="65"/>
                </a:lnTo>
                <a:lnTo>
                  <a:pt x="1369" y="66"/>
                </a:lnTo>
                <a:lnTo>
                  <a:pt x="1370" y="66"/>
                </a:lnTo>
                <a:lnTo>
                  <a:pt x="1372" y="68"/>
                </a:lnTo>
                <a:lnTo>
                  <a:pt x="1373" y="68"/>
                </a:lnTo>
                <a:lnTo>
                  <a:pt x="1374" y="68"/>
                </a:lnTo>
                <a:lnTo>
                  <a:pt x="1376" y="68"/>
                </a:lnTo>
                <a:lnTo>
                  <a:pt x="1378" y="69"/>
                </a:lnTo>
                <a:lnTo>
                  <a:pt x="1380" y="68"/>
                </a:lnTo>
                <a:lnTo>
                  <a:pt x="1381" y="68"/>
                </a:lnTo>
                <a:lnTo>
                  <a:pt x="1382" y="68"/>
                </a:lnTo>
                <a:lnTo>
                  <a:pt x="1384" y="66"/>
                </a:lnTo>
                <a:lnTo>
                  <a:pt x="1385" y="66"/>
                </a:lnTo>
                <a:lnTo>
                  <a:pt x="1386" y="66"/>
                </a:lnTo>
                <a:lnTo>
                  <a:pt x="1387" y="66"/>
                </a:lnTo>
                <a:lnTo>
                  <a:pt x="1390" y="66"/>
                </a:lnTo>
                <a:lnTo>
                  <a:pt x="1391" y="66"/>
                </a:lnTo>
                <a:lnTo>
                  <a:pt x="1394" y="66"/>
                </a:lnTo>
                <a:lnTo>
                  <a:pt x="1395" y="66"/>
                </a:lnTo>
                <a:lnTo>
                  <a:pt x="1397" y="65"/>
                </a:lnTo>
                <a:lnTo>
                  <a:pt x="1398" y="65"/>
                </a:lnTo>
                <a:lnTo>
                  <a:pt x="1399" y="65"/>
                </a:lnTo>
                <a:lnTo>
                  <a:pt x="1402" y="65"/>
                </a:lnTo>
                <a:lnTo>
                  <a:pt x="1403" y="64"/>
                </a:lnTo>
                <a:lnTo>
                  <a:pt x="1405" y="64"/>
                </a:lnTo>
                <a:lnTo>
                  <a:pt x="1406" y="64"/>
                </a:lnTo>
                <a:lnTo>
                  <a:pt x="1407" y="62"/>
                </a:lnTo>
                <a:lnTo>
                  <a:pt x="1408" y="62"/>
                </a:lnTo>
                <a:lnTo>
                  <a:pt x="1410" y="62"/>
                </a:lnTo>
                <a:lnTo>
                  <a:pt x="1411" y="61"/>
                </a:lnTo>
                <a:lnTo>
                  <a:pt x="1412" y="61"/>
                </a:lnTo>
                <a:lnTo>
                  <a:pt x="1414" y="60"/>
                </a:lnTo>
                <a:lnTo>
                  <a:pt x="1415" y="58"/>
                </a:lnTo>
                <a:lnTo>
                  <a:pt x="1416" y="57"/>
                </a:lnTo>
                <a:lnTo>
                  <a:pt x="1418" y="56"/>
                </a:lnTo>
                <a:lnTo>
                  <a:pt x="1419" y="56"/>
                </a:lnTo>
                <a:lnTo>
                  <a:pt x="1420" y="55"/>
                </a:lnTo>
                <a:lnTo>
                  <a:pt x="1422" y="55"/>
                </a:lnTo>
                <a:lnTo>
                  <a:pt x="1423" y="53"/>
                </a:lnTo>
                <a:lnTo>
                  <a:pt x="1424" y="53"/>
                </a:lnTo>
                <a:lnTo>
                  <a:pt x="1425" y="53"/>
                </a:lnTo>
                <a:lnTo>
                  <a:pt x="1427" y="53"/>
                </a:lnTo>
                <a:lnTo>
                  <a:pt x="1428" y="53"/>
                </a:lnTo>
                <a:lnTo>
                  <a:pt x="1429" y="53"/>
                </a:lnTo>
                <a:lnTo>
                  <a:pt x="1431" y="55"/>
                </a:lnTo>
                <a:lnTo>
                  <a:pt x="1432" y="56"/>
                </a:lnTo>
                <a:lnTo>
                  <a:pt x="1433" y="56"/>
                </a:lnTo>
                <a:lnTo>
                  <a:pt x="1433" y="57"/>
                </a:lnTo>
                <a:lnTo>
                  <a:pt x="1435" y="57"/>
                </a:lnTo>
                <a:lnTo>
                  <a:pt x="1436" y="56"/>
                </a:lnTo>
                <a:lnTo>
                  <a:pt x="1439" y="56"/>
                </a:lnTo>
                <a:lnTo>
                  <a:pt x="1440" y="56"/>
                </a:lnTo>
                <a:lnTo>
                  <a:pt x="1441" y="56"/>
                </a:lnTo>
                <a:lnTo>
                  <a:pt x="1442" y="55"/>
                </a:lnTo>
                <a:lnTo>
                  <a:pt x="1444" y="53"/>
                </a:lnTo>
                <a:lnTo>
                  <a:pt x="1444" y="55"/>
                </a:lnTo>
                <a:lnTo>
                  <a:pt x="1445" y="55"/>
                </a:lnTo>
                <a:lnTo>
                  <a:pt x="1448" y="53"/>
                </a:lnTo>
                <a:lnTo>
                  <a:pt x="1448" y="55"/>
                </a:lnTo>
                <a:lnTo>
                  <a:pt x="1449" y="56"/>
                </a:lnTo>
                <a:lnTo>
                  <a:pt x="1450" y="55"/>
                </a:lnTo>
                <a:lnTo>
                  <a:pt x="1452" y="55"/>
                </a:lnTo>
                <a:lnTo>
                  <a:pt x="1453" y="56"/>
                </a:lnTo>
                <a:lnTo>
                  <a:pt x="1454" y="55"/>
                </a:lnTo>
                <a:lnTo>
                  <a:pt x="1456" y="53"/>
                </a:lnTo>
                <a:lnTo>
                  <a:pt x="1457" y="52"/>
                </a:lnTo>
                <a:lnTo>
                  <a:pt x="1458" y="52"/>
                </a:lnTo>
                <a:lnTo>
                  <a:pt x="1459" y="52"/>
                </a:lnTo>
                <a:lnTo>
                  <a:pt x="1461" y="51"/>
                </a:lnTo>
                <a:lnTo>
                  <a:pt x="1461" y="49"/>
                </a:lnTo>
                <a:lnTo>
                  <a:pt x="1462" y="49"/>
                </a:lnTo>
                <a:lnTo>
                  <a:pt x="1463" y="49"/>
                </a:lnTo>
                <a:lnTo>
                  <a:pt x="1465" y="48"/>
                </a:lnTo>
                <a:lnTo>
                  <a:pt x="1467" y="47"/>
                </a:lnTo>
                <a:lnTo>
                  <a:pt x="1470" y="47"/>
                </a:lnTo>
                <a:lnTo>
                  <a:pt x="1470" y="48"/>
                </a:lnTo>
                <a:lnTo>
                  <a:pt x="1473" y="48"/>
                </a:lnTo>
                <a:lnTo>
                  <a:pt x="1473" y="47"/>
                </a:lnTo>
                <a:lnTo>
                  <a:pt x="1473" y="45"/>
                </a:lnTo>
                <a:lnTo>
                  <a:pt x="1474" y="45"/>
                </a:lnTo>
                <a:lnTo>
                  <a:pt x="1475" y="45"/>
                </a:lnTo>
                <a:lnTo>
                  <a:pt x="1477" y="45"/>
                </a:lnTo>
                <a:lnTo>
                  <a:pt x="1478" y="45"/>
                </a:lnTo>
                <a:lnTo>
                  <a:pt x="1480" y="45"/>
                </a:lnTo>
                <a:lnTo>
                  <a:pt x="1480" y="47"/>
                </a:lnTo>
                <a:lnTo>
                  <a:pt x="1482" y="47"/>
                </a:lnTo>
                <a:lnTo>
                  <a:pt x="1484" y="48"/>
                </a:lnTo>
                <a:lnTo>
                  <a:pt x="1486" y="47"/>
                </a:lnTo>
                <a:lnTo>
                  <a:pt x="1487" y="45"/>
                </a:lnTo>
                <a:lnTo>
                  <a:pt x="1488" y="44"/>
                </a:lnTo>
                <a:lnTo>
                  <a:pt x="1490" y="44"/>
                </a:lnTo>
                <a:lnTo>
                  <a:pt x="1491" y="43"/>
                </a:lnTo>
                <a:lnTo>
                  <a:pt x="1492" y="43"/>
                </a:lnTo>
                <a:lnTo>
                  <a:pt x="1495" y="41"/>
                </a:lnTo>
                <a:lnTo>
                  <a:pt x="1496" y="41"/>
                </a:lnTo>
                <a:lnTo>
                  <a:pt x="1497" y="40"/>
                </a:lnTo>
                <a:lnTo>
                  <a:pt x="1499" y="40"/>
                </a:lnTo>
                <a:lnTo>
                  <a:pt x="1499" y="39"/>
                </a:lnTo>
                <a:lnTo>
                  <a:pt x="1500" y="38"/>
                </a:lnTo>
                <a:lnTo>
                  <a:pt x="1501" y="36"/>
                </a:lnTo>
                <a:lnTo>
                  <a:pt x="1503" y="36"/>
                </a:lnTo>
                <a:lnTo>
                  <a:pt x="1504" y="36"/>
                </a:lnTo>
                <a:lnTo>
                  <a:pt x="1507" y="35"/>
                </a:lnTo>
                <a:lnTo>
                  <a:pt x="1508" y="35"/>
                </a:lnTo>
                <a:lnTo>
                  <a:pt x="1509" y="35"/>
                </a:lnTo>
                <a:lnTo>
                  <a:pt x="1511" y="35"/>
                </a:lnTo>
                <a:lnTo>
                  <a:pt x="1513" y="35"/>
                </a:lnTo>
                <a:lnTo>
                  <a:pt x="1514" y="34"/>
                </a:lnTo>
                <a:lnTo>
                  <a:pt x="1516" y="34"/>
                </a:lnTo>
                <a:lnTo>
                  <a:pt x="1516" y="32"/>
                </a:lnTo>
                <a:lnTo>
                  <a:pt x="1517" y="31"/>
                </a:lnTo>
                <a:lnTo>
                  <a:pt x="1520" y="31"/>
                </a:lnTo>
                <a:lnTo>
                  <a:pt x="1521" y="32"/>
                </a:lnTo>
                <a:lnTo>
                  <a:pt x="1522" y="31"/>
                </a:lnTo>
                <a:lnTo>
                  <a:pt x="1524" y="31"/>
                </a:lnTo>
                <a:lnTo>
                  <a:pt x="1525" y="30"/>
                </a:lnTo>
                <a:lnTo>
                  <a:pt x="1526" y="30"/>
                </a:lnTo>
                <a:lnTo>
                  <a:pt x="1528" y="30"/>
                </a:lnTo>
                <a:lnTo>
                  <a:pt x="1529" y="28"/>
                </a:lnTo>
                <a:lnTo>
                  <a:pt x="1530" y="28"/>
                </a:lnTo>
                <a:lnTo>
                  <a:pt x="1531" y="27"/>
                </a:lnTo>
                <a:lnTo>
                  <a:pt x="1533" y="27"/>
                </a:lnTo>
                <a:lnTo>
                  <a:pt x="1533" y="26"/>
                </a:lnTo>
                <a:lnTo>
                  <a:pt x="1534" y="26"/>
                </a:lnTo>
                <a:lnTo>
                  <a:pt x="1537" y="26"/>
                </a:lnTo>
                <a:lnTo>
                  <a:pt x="1539" y="26"/>
                </a:lnTo>
                <a:lnTo>
                  <a:pt x="1541" y="26"/>
                </a:lnTo>
                <a:lnTo>
                  <a:pt x="1542" y="26"/>
                </a:lnTo>
                <a:lnTo>
                  <a:pt x="1545" y="23"/>
                </a:lnTo>
                <a:lnTo>
                  <a:pt x="1546" y="23"/>
                </a:lnTo>
                <a:lnTo>
                  <a:pt x="1547" y="22"/>
                </a:lnTo>
                <a:lnTo>
                  <a:pt x="1549" y="22"/>
                </a:lnTo>
                <a:lnTo>
                  <a:pt x="1547" y="23"/>
                </a:lnTo>
                <a:lnTo>
                  <a:pt x="1547" y="24"/>
                </a:lnTo>
                <a:lnTo>
                  <a:pt x="1549" y="24"/>
                </a:lnTo>
                <a:lnTo>
                  <a:pt x="1551" y="24"/>
                </a:lnTo>
                <a:lnTo>
                  <a:pt x="1552" y="23"/>
                </a:lnTo>
                <a:lnTo>
                  <a:pt x="1554" y="22"/>
                </a:lnTo>
                <a:lnTo>
                  <a:pt x="1555" y="22"/>
                </a:lnTo>
                <a:lnTo>
                  <a:pt x="1555" y="20"/>
                </a:lnTo>
                <a:lnTo>
                  <a:pt x="1556" y="19"/>
                </a:lnTo>
                <a:lnTo>
                  <a:pt x="1558" y="19"/>
                </a:lnTo>
                <a:lnTo>
                  <a:pt x="1559" y="19"/>
                </a:lnTo>
                <a:lnTo>
                  <a:pt x="1560" y="19"/>
                </a:lnTo>
                <a:lnTo>
                  <a:pt x="1562" y="18"/>
                </a:lnTo>
                <a:lnTo>
                  <a:pt x="1563" y="18"/>
                </a:lnTo>
                <a:lnTo>
                  <a:pt x="1564" y="18"/>
                </a:lnTo>
                <a:lnTo>
                  <a:pt x="1566" y="18"/>
                </a:lnTo>
                <a:lnTo>
                  <a:pt x="1567" y="17"/>
                </a:lnTo>
                <a:lnTo>
                  <a:pt x="1568" y="15"/>
                </a:lnTo>
                <a:lnTo>
                  <a:pt x="1569" y="14"/>
                </a:lnTo>
                <a:lnTo>
                  <a:pt x="1571" y="14"/>
                </a:lnTo>
                <a:lnTo>
                  <a:pt x="1572" y="13"/>
                </a:lnTo>
                <a:lnTo>
                  <a:pt x="1573" y="13"/>
                </a:lnTo>
                <a:lnTo>
                  <a:pt x="1573" y="10"/>
                </a:lnTo>
                <a:lnTo>
                  <a:pt x="1575" y="9"/>
                </a:lnTo>
                <a:lnTo>
                  <a:pt x="1576" y="9"/>
                </a:lnTo>
                <a:lnTo>
                  <a:pt x="1577" y="7"/>
                </a:lnTo>
                <a:lnTo>
                  <a:pt x="1577" y="6"/>
                </a:lnTo>
                <a:lnTo>
                  <a:pt x="1580" y="6"/>
                </a:lnTo>
                <a:lnTo>
                  <a:pt x="1581" y="5"/>
                </a:lnTo>
                <a:lnTo>
                  <a:pt x="1583" y="3"/>
                </a:lnTo>
                <a:lnTo>
                  <a:pt x="1584" y="3"/>
                </a:lnTo>
                <a:lnTo>
                  <a:pt x="1584" y="2"/>
                </a:lnTo>
                <a:lnTo>
                  <a:pt x="1585" y="2"/>
                </a:lnTo>
                <a:lnTo>
                  <a:pt x="1586" y="1"/>
                </a:lnTo>
                <a:lnTo>
                  <a:pt x="1586" y="0"/>
                </a:lnTo>
                <a:lnTo>
                  <a:pt x="1596" y="0"/>
                </a:lnTo>
                <a:lnTo>
                  <a:pt x="1594" y="2"/>
                </a:lnTo>
                <a:lnTo>
                  <a:pt x="1593" y="5"/>
                </a:lnTo>
                <a:lnTo>
                  <a:pt x="1590" y="6"/>
                </a:lnTo>
                <a:lnTo>
                  <a:pt x="1590" y="7"/>
                </a:lnTo>
                <a:lnTo>
                  <a:pt x="1589" y="9"/>
                </a:lnTo>
                <a:lnTo>
                  <a:pt x="1590" y="13"/>
                </a:lnTo>
                <a:lnTo>
                  <a:pt x="1590" y="17"/>
                </a:lnTo>
                <a:lnTo>
                  <a:pt x="1590" y="20"/>
                </a:lnTo>
                <a:lnTo>
                  <a:pt x="1590" y="24"/>
                </a:lnTo>
                <a:lnTo>
                  <a:pt x="1592" y="27"/>
                </a:lnTo>
                <a:lnTo>
                  <a:pt x="1590" y="31"/>
                </a:lnTo>
                <a:lnTo>
                  <a:pt x="1592" y="35"/>
                </a:lnTo>
                <a:lnTo>
                  <a:pt x="1593" y="38"/>
                </a:lnTo>
                <a:lnTo>
                  <a:pt x="1593" y="40"/>
                </a:lnTo>
                <a:lnTo>
                  <a:pt x="1594" y="43"/>
                </a:lnTo>
                <a:lnTo>
                  <a:pt x="1597" y="45"/>
                </a:lnTo>
                <a:lnTo>
                  <a:pt x="1598" y="48"/>
                </a:lnTo>
                <a:lnTo>
                  <a:pt x="1601" y="49"/>
                </a:lnTo>
                <a:lnTo>
                  <a:pt x="1603" y="51"/>
                </a:lnTo>
                <a:lnTo>
                  <a:pt x="1606" y="52"/>
                </a:lnTo>
                <a:lnTo>
                  <a:pt x="1610" y="53"/>
                </a:lnTo>
                <a:lnTo>
                  <a:pt x="1613" y="53"/>
                </a:lnTo>
                <a:lnTo>
                  <a:pt x="1617" y="55"/>
                </a:lnTo>
                <a:lnTo>
                  <a:pt x="1621" y="56"/>
                </a:lnTo>
                <a:lnTo>
                  <a:pt x="1624" y="56"/>
                </a:lnTo>
                <a:lnTo>
                  <a:pt x="1628" y="56"/>
                </a:lnTo>
                <a:lnTo>
                  <a:pt x="1631" y="56"/>
                </a:lnTo>
                <a:lnTo>
                  <a:pt x="1635" y="57"/>
                </a:lnTo>
                <a:lnTo>
                  <a:pt x="1636" y="60"/>
                </a:lnTo>
                <a:lnTo>
                  <a:pt x="1638" y="62"/>
                </a:lnTo>
                <a:lnTo>
                  <a:pt x="1639" y="64"/>
                </a:lnTo>
                <a:lnTo>
                  <a:pt x="1640" y="65"/>
                </a:lnTo>
                <a:lnTo>
                  <a:pt x="1643" y="66"/>
                </a:lnTo>
                <a:lnTo>
                  <a:pt x="1645" y="68"/>
                </a:lnTo>
                <a:lnTo>
                  <a:pt x="1648" y="69"/>
                </a:lnTo>
                <a:lnTo>
                  <a:pt x="1651" y="70"/>
                </a:lnTo>
                <a:lnTo>
                  <a:pt x="1655" y="70"/>
                </a:lnTo>
                <a:lnTo>
                  <a:pt x="1657" y="72"/>
                </a:lnTo>
                <a:lnTo>
                  <a:pt x="1661" y="73"/>
                </a:lnTo>
                <a:lnTo>
                  <a:pt x="1664" y="74"/>
                </a:lnTo>
                <a:lnTo>
                  <a:pt x="1666" y="75"/>
                </a:lnTo>
                <a:lnTo>
                  <a:pt x="1668" y="78"/>
                </a:lnTo>
                <a:lnTo>
                  <a:pt x="1669" y="81"/>
                </a:lnTo>
                <a:lnTo>
                  <a:pt x="1670" y="83"/>
                </a:lnTo>
                <a:lnTo>
                  <a:pt x="1672" y="86"/>
                </a:lnTo>
                <a:lnTo>
                  <a:pt x="1673" y="89"/>
                </a:lnTo>
                <a:lnTo>
                  <a:pt x="1674" y="91"/>
                </a:lnTo>
                <a:lnTo>
                  <a:pt x="1675" y="94"/>
                </a:lnTo>
                <a:lnTo>
                  <a:pt x="1678" y="96"/>
                </a:lnTo>
                <a:lnTo>
                  <a:pt x="1679" y="98"/>
                </a:lnTo>
                <a:lnTo>
                  <a:pt x="1682" y="100"/>
                </a:lnTo>
                <a:lnTo>
                  <a:pt x="1686" y="100"/>
                </a:lnTo>
                <a:lnTo>
                  <a:pt x="1689" y="102"/>
                </a:lnTo>
                <a:lnTo>
                  <a:pt x="1691" y="103"/>
                </a:lnTo>
                <a:lnTo>
                  <a:pt x="1694" y="104"/>
                </a:lnTo>
                <a:lnTo>
                  <a:pt x="1698" y="106"/>
                </a:lnTo>
                <a:lnTo>
                  <a:pt x="1699" y="108"/>
                </a:lnTo>
                <a:lnTo>
                  <a:pt x="1703" y="110"/>
                </a:lnTo>
                <a:lnTo>
                  <a:pt x="1704" y="111"/>
                </a:lnTo>
                <a:lnTo>
                  <a:pt x="1707" y="112"/>
                </a:lnTo>
                <a:lnTo>
                  <a:pt x="1710" y="113"/>
                </a:lnTo>
                <a:lnTo>
                  <a:pt x="1712" y="116"/>
                </a:lnTo>
                <a:lnTo>
                  <a:pt x="1715" y="117"/>
                </a:lnTo>
                <a:lnTo>
                  <a:pt x="1716" y="120"/>
                </a:lnTo>
                <a:lnTo>
                  <a:pt x="1719" y="121"/>
                </a:lnTo>
                <a:lnTo>
                  <a:pt x="1720" y="124"/>
                </a:lnTo>
                <a:lnTo>
                  <a:pt x="1721" y="127"/>
                </a:lnTo>
                <a:lnTo>
                  <a:pt x="1723" y="127"/>
                </a:lnTo>
                <a:lnTo>
                  <a:pt x="1723" y="129"/>
                </a:lnTo>
                <a:lnTo>
                  <a:pt x="1724" y="133"/>
                </a:lnTo>
                <a:lnTo>
                  <a:pt x="1725" y="136"/>
                </a:lnTo>
                <a:lnTo>
                  <a:pt x="1725" y="138"/>
                </a:lnTo>
                <a:lnTo>
                  <a:pt x="1727" y="142"/>
                </a:lnTo>
                <a:lnTo>
                  <a:pt x="1729" y="144"/>
                </a:lnTo>
                <a:lnTo>
                  <a:pt x="1730" y="146"/>
                </a:lnTo>
                <a:lnTo>
                  <a:pt x="1733" y="149"/>
                </a:lnTo>
                <a:lnTo>
                  <a:pt x="1734" y="150"/>
                </a:lnTo>
                <a:lnTo>
                  <a:pt x="1736" y="153"/>
                </a:lnTo>
                <a:lnTo>
                  <a:pt x="1737" y="157"/>
                </a:lnTo>
                <a:lnTo>
                  <a:pt x="1738" y="159"/>
                </a:lnTo>
                <a:lnTo>
                  <a:pt x="1738" y="163"/>
                </a:lnTo>
                <a:lnTo>
                  <a:pt x="1740" y="166"/>
                </a:lnTo>
                <a:lnTo>
                  <a:pt x="1741" y="168"/>
                </a:lnTo>
                <a:lnTo>
                  <a:pt x="1744" y="171"/>
                </a:lnTo>
                <a:lnTo>
                  <a:pt x="1745" y="172"/>
                </a:lnTo>
                <a:lnTo>
                  <a:pt x="1747" y="174"/>
                </a:lnTo>
                <a:lnTo>
                  <a:pt x="1750" y="175"/>
                </a:lnTo>
                <a:lnTo>
                  <a:pt x="1751" y="178"/>
                </a:lnTo>
                <a:lnTo>
                  <a:pt x="1753" y="182"/>
                </a:lnTo>
                <a:lnTo>
                  <a:pt x="1753" y="185"/>
                </a:lnTo>
                <a:lnTo>
                  <a:pt x="1755" y="187"/>
                </a:lnTo>
                <a:lnTo>
                  <a:pt x="1759" y="188"/>
                </a:lnTo>
                <a:lnTo>
                  <a:pt x="1761" y="185"/>
                </a:lnTo>
                <a:lnTo>
                  <a:pt x="1762" y="183"/>
                </a:lnTo>
                <a:lnTo>
                  <a:pt x="1763" y="180"/>
                </a:lnTo>
                <a:lnTo>
                  <a:pt x="1765" y="178"/>
                </a:lnTo>
                <a:lnTo>
                  <a:pt x="1767" y="175"/>
                </a:lnTo>
                <a:lnTo>
                  <a:pt x="1771" y="175"/>
                </a:lnTo>
                <a:lnTo>
                  <a:pt x="1772" y="178"/>
                </a:lnTo>
                <a:lnTo>
                  <a:pt x="1774" y="180"/>
                </a:lnTo>
                <a:lnTo>
                  <a:pt x="1778" y="182"/>
                </a:lnTo>
                <a:lnTo>
                  <a:pt x="1780" y="183"/>
                </a:lnTo>
                <a:lnTo>
                  <a:pt x="1784" y="183"/>
                </a:lnTo>
                <a:lnTo>
                  <a:pt x="1787" y="184"/>
                </a:lnTo>
                <a:lnTo>
                  <a:pt x="1789" y="185"/>
                </a:lnTo>
                <a:lnTo>
                  <a:pt x="1792" y="187"/>
                </a:lnTo>
                <a:lnTo>
                  <a:pt x="1795" y="185"/>
                </a:lnTo>
                <a:lnTo>
                  <a:pt x="1797" y="183"/>
                </a:lnTo>
                <a:lnTo>
                  <a:pt x="1799" y="182"/>
                </a:lnTo>
                <a:lnTo>
                  <a:pt x="1800" y="179"/>
                </a:lnTo>
                <a:lnTo>
                  <a:pt x="1802" y="176"/>
                </a:lnTo>
                <a:lnTo>
                  <a:pt x="1805" y="176"/>
                </a:lnTo>
                <a:lnTo>
                  <a:pt x="1808" y="178"/>
                </a:lnTo>
                <a:lnTo>
                  <a:pt x="1810" y="180"/>
                </a:lnTo>
                <a:lnTo>
                  <a:pt x="1810" y="183"/>
                </a:lnTo>
                <a:lnTo>
                  <a:pt x="1813" y="185"/>
                </a:lnTo>
                <a:lnTo>
                  <a:pt x="1814" y="188"/>
                </a:lnTo>
                <a:lnTo>
                  <a:pt x="1817" y="189"/>
                </a:lnTo>
                <a:lnTo>
                  <a:pt x="1818" y="192"/>
                </a:lnTo>
                <a:lnTo>
                  <a:pt x="1819" y="195"/>
                </a:lnTo>
                <a:lnTo>
                  <a:pt x="1817" y="197"/>
                </a:lnTo>
                <a:lnTo>
                  <a:pt x="1816" y="200"/>
                </a:lnTo>
                <a:lnTo>
                  <a:pt x="1813" y="201"/>
                </a:lnTo>
                <a:lnTo>
                  <a:pt x="1814" y="205"/>
                </a:lnTo>
                <a:lnTo>
                  <a:pt x="1816" y="208"/>
                </a:lnTo>
                <a:lnTo>
                  <a:pt x="1818" y="209"/>
                </a:lnTo>
                <a:lnTo>
                  <a:pt x="1821" y="210"/>
                </a:lnTo>
                <a:lnTo>
                  <a:pt x="1823" y="212"/>
                </a:lnTo>
                <a:lnTo>
                  <a:pt x="1826" y="214"/>
                </a:lnTo>
                <a:lnTo>
                  <a:pt x="1826" y="217"/>
                </a:lnTo>
                <a:lnTo>
                  <a:pt x="1826" y="221"/>
                </a:lnTo>
                <a:lnTo>
                  <a:pt x="1827" y="225"/>
                </a:lnTo>
                <a:lnTo>
                  <a:pt x="1829" y="227"/>
                </a:lnTo>
                <a:lnTo>
                  <a:pt x="1831" y="227"/>
                </a:lnTo>
                <a:lnTo>
                  <a:pt x="1835" y="227"/>
                </a:lnTo>
                <a:lnTo>
                  <a:pt x="1837" y="229"/>
                </a:lnTo>
                <a:lnTo>
                  <a:pt x="1838" y="233"/>
                </a:lnTo>
                <a:lnTo>
                  <a:pt x="1837" y="235"/>
                </a:lnTo>
                <a:lnTo>
                  <a:pt x="1835" y="238"/>
                </a:lnTo>
                <a:lnTo>
                  <a:pt x="1834" y="240"/>
                </a:lnTo>
                <a:lnTo>
                  <a:pt x="1831" y="242"/>
                </a:lnTo>
                <a:lnTo>
                  <a:pt x="1831" y="244"/>
                </a:lnTo>
                <a:lnTo>
                  <a:pt x="1834" y="246"/>
                </a:lnTo>
                <a:lnTo>
                  <a:pt x="1837" y="246"/>
                </a:lnTo>
                <a:lnTo>
                  <a:pt x="1840" y="246"/>
                </a:lnTo>
                <a:lnTo>
                  <a:pt x="1843" y="243"/>
                </a:lnTo>
                <a:lnTo>
                  <a:pt x="1846" y="242"/>
                </a:lnTo>
                <a:lnTo>
                  <a:pt x="1848" y="240"/>
                </a:lnTo>
                <a:lnTo>
                  <a:pt x="1852" y="242"/>
                </a:lnTo>
                <a:lnTo>
                  <a:pt x="1856" y="242"/>
                </a:lnTo>
                <a:lnTo>
                  <a:pt x="1860" y="240"/>
                </a:lnTo>
                <a:lnTo>
                  <a:pt x="1864" y="240"/>
                </a:lnTo>
                <a:lnTo>
                  <a:pt x="1867" y="240"/>
                </a:lnTo>
                <a:lnTo>
                  <a:pt x="1872" y="240"/>
                </a:lnTo>
                <a:lnTo>
                  <a:pt x="1873" y="242"/>
                </a:lnTo>
                <a:lnTo>
                  <a:pt x="1873" y="243"/>
                </a:lnTo>
                <a:lnTo>
                  <a:pt x="1872" y="246"/>
                </a:lnTo>
                <a:lnTo>
                  <a:pt x="1871" y="247"/>
                </a:lnTo>
                <a:lnTo>
                  <a:pt x="1868" y="248"/>
                </a:lnTo>
                <a:lnTo>
                  <a:pt x="1865" y="251"/>
                </a:lnTo>
                <a:lnTo>
                  <a:pt x="1864" y="253"/>
                </a:lnTo>
                <a:lnTo>
                  <a:pt x="1863" y="255"/>
                </a:lnTo>
                <a:lnTo>
                  <a:pt x="1864" y="259"/>
                </a:lnTo>
                <a:lnTo>
                  <a:pt x="1864" y="260"/>
                </a:lnTo>
                <a:lnTo>
                  <a:pt x="1863" y="261"/>
                </a:lnTo>
                <a:lnTo>
                  <a:pt x="1860" y="264"/>
                </a:lnTo>
                <a:lnTo>
                  <a:pt x="1859" y="267"/>
                </a:lnTo>
                <a:lnTo>
                  <a:pt x="1856" y="269"/>
                </a:lnTo>
                <a:lnTo>
                  <a:pt x="1855" y="272"/>
                </a:lnTo>
                <a:lnTo>
                  <a:pt x="1855" y="274"/>
                </a:lnTo>
                <a:lnTo>
                  <a:pt x="1855" y="278"/>
                </a:lnTo>
                <a:lnTo>
                  <a:pt x="1855" y="282"/>
                </a:lnTo>
                <a:lnTo>
                  <a:pt x="1855" y="286"/>
                </a:lnTo>
                <a:lnTo>
                  <a:pt x="1854" y="289"/>
                </a:lnTo>
                <a:lnTo>
                  <a:pt x="1852" y="291"/>
                </a:lnTo>
                <a:lnTo>
                  <a:pt x="1851" y="295"/>
                </a:lnTo>
                <a:lnTo>
                  <a:pt x="1852" y="299"/>
                </a:lnTo>
                <a:lnTo>
                  <a:pt x="1851" y="302"/>
                </a:lnTo>
                <a:lnTo>
                  <a:pt x="1851" y="306"/>
                </a:lnTo>
                <a:lnTo>
                  <a:pt x="1848" y="308"/>
                </a:lnTo>
                <a:lnTo>
                  <a:pt x="1848" y="310"/>
                </a:lnTo>
                <a:lnTo>
                  <a:pt x="1848" y="311"/>
                </a:lnTo>
                <a:lnTo>
                  <a:pt x="1850" y="314"/>
                </a:lnTo>
                <a:lnTo>
                  <a:pt x="1850" y="318"/>
                </a:lnTo>
                <a:lnTo>
                  <a:pt x="1850" y="322"/>
                </a:lnTo>
                <a:lnTo>
                  <a:pt x="1850" y="325"/>
                </a:lnTo>
                <a:lnTo>
                  <a:pt x="1850" y="328"/>
                </a:lnTo>
                <a:lnTo>
                  <a:pt x="1850" y="332"/>
                </a:lnTo>
                <a:lnTo>
                  <a:pt x="1851" y="336"/>
                </a:lnTo>
                <a:lnTo>
                  <a:pt x="1851" y="339"/>
                </a:lnTo>
                <a:lnTo>
                  <a:pt x="1851" y="343"/>
                </a:lnTo>
                <a:lnTo>
                  <a:pt x="1850" y="346"/>
                </a:lnTo>
                <a:lnTo>
                  <a:pt x="1848" y="349"/>
                </a:lnTo>
                <a:lnTo>
                  <a:pt x="1847" y="352"/>
                </a:lnTo>
                <a:lnTo>
                  <a:pt x="1846" y="354"/>
                </a:lnTo>
                <a:lnTo>
                  <a:pt x="1847" y="357"/>
                </a:lnTo>
                <a:lnTo>
                  <a:pt x="1847" y="361"/>
                </a:lnTo>
                <a:lnTo>
                  <a:pt x="1847" y="363"/>
                </a:lnTo>
                <a:lnTo>
                  <a:pt x="1848" y="367"/>
                </a:lnTo>
                <a:lnTo>
                  <a:pt x="1850" y="370"/>
                </a:lnTo>
                <a:lnTo>
                  <a:pt x="1852" y="371"/>
                </a:lnTo>
                <a:lnTo>
                  <a:pt x="1856" y="373"/>
                </a:lnTo>
                <a:lnTo>
                  <a:pt x="1859" y="373"/>
                </a:lnTo>
                <a:lnTo>
                  <a:pt x="1863" y="374"/>
                </a:lnTo>
                <a:lnTo>
                  <a:pt x="1865" y="375"/>
                </a:lnTo>
                <a:lnTo>
                  <a:pt x="1869" y="377"/>
                </a:lnTo>
                <a:lnTo>
                  <a:pt x="1871" y="378"/>
                </a:lnTo>
                <a:lnTo>
                  <a:pt x="1873" y="380"/>
                </a:lnTo>
                <a:lnTo>
                  <a:pt x="1874" y="383"/>
                </a:lnTo>
                <a:lnTo>
                  <a:pt x="1874" y="386"/>
                </a:lnTo>
                <a:lnTo>
                  <a:pt x="1876" y="390"/>
                </a:lnTo>
                <a:lnTo>
                  <a:pt x="1876" y="394"/>
                </a:lnTo>
                <a:lnTo>
                  <a:pt x="1876" y="397"/>
                </a:lnTo>
                <a:lnTo>
                  <a:pt x="1876" y="404"/>
                </a:lnTo>
                <a:lnTo>
                  <a:pt x="1876" y="405"/>
                </a:lnTo>
                <a:lnTo>
                  <a:pt x="1873" y="408"/>
                </a:lnTo>
                <a:lnTo>
                  <a:pt x="1871" y="408"/>
                </a:lnTo>
                <a:lnTo>
                  <a:pt x="1868" y="407"/>
                </a:lnTo>
                <a:lnTo>
                  <a:pt x="1865" y="405"/>
                </a:lnTo>
                <a:lnTo>
                  <a:pt x="1863" y="405"/>
                </a:lnTo>
                <a:lnTo>
                  <a:pt x="1859" y="407"/>
                </a:lnTo>
                <a:lnTo>
                  <a:pt x="1856" y="405"/>
                </a:lnTo>
                <a:lnTo>
                  <a:pt x="1854" y="404"/>
                </a:lnTo>
                <a:lnTo>
                  <a:pt x="1851" y="403"/>
                </a:lnTo>
                <a:lnTo>
                  <a:pt x="1848" y="404"/>
                </a:lnTo>
                <a:lnTo>
                  <a:pt x="1847" y="407"/>
                </a:lnTo>
                <a:lnTo>
                  <a:pt x="1848" y="411"/>
                </a:lnTo>
                <a:lnTo>
                  <a:pt x="1848" y="413"/>
                </a:lnTo>
                <a:lnTo>
                  <a:pt x="1848" y="417"/>
                </a:lnTo>
                <a:lnTo>
                  <a:pt x="1848" y="420"/>
                </a:lnTo>
                <a:lnTo>
                  <a:pt x="1847" y="422"/>
                </a:lnTo>
                <a:lnTo>
                  <a:pt x="1847" y="424"/>
                </a:lnTo>
                <a:lnTo>
                  <a:pt x="1847" y="428"/>
                </a:lnTo>
                <a:lnTo>
                  <a:pt x="1847" y="432"/>
                </a:lnTo>
                <a:lnTo>
                  <a:pt x="1848" y="434"/>
                </a:lnTo>
                <a:lnTo>
                  <a:pt x="1850" y="437"/>
                </a:lnTo>
                <a:lnTo>
                  <a:pt x="1851" y="439"/>
                </a:lnTo>
                <a:lnTo>
                  <a:pt x="1854" y="442"/>
                </a:lnTo>
                <a:lnTo>
                  <a:pt x="1855" y="445"/>
                </a:lnTo>
                <a:lnTo>
                  <a:pt x="1856" y="447"/>
                </a:lnTo>
                <a:lnTo>
                  <a:pt x="1859" y="449"/>
                </a:lnTo>
                <a:lnTo>
                  <a:pt x="1860" y="451"/>
                </a:lnTo>
                <a:lnTo>
                  <a:pt x="1861" y="454"/>
                </a:lnTo>
                <a:lnTo>
                  <a:pt x="1861" y="458"/>
                </a:lnTo>
                <a:lnTo>
                  <a:pt x="1861" y="460"/>
                </a:lnTo>
                <a:lnTo>
                  <a:pt x="1859" y="463"/>
                </a:lnTo>
                <a:lnTo>
                  <a:pt x="1856" y="464"/>
                </a:lnTo>
                <a:lnTo>
                  <a:pt x="1854" y="466"/>
                </a:lnTo>
                <a:lnTo>
                  <a:pt x="1850" y="466"/>
                </a:lnTo>
                <a:lnTo>
                  <a:pt x="1847" y="468"/>
                </a:lnTo>
                <a:lnTo>
                  <a:pt x="1846" y="469"/>
                </a:lnTo>
                <a:lnTo>
                  <a:pt x="1844" y="472"/>
                </a:lnTo>
                <a:lnTo>
                  <a:pt x="1843" y="475"/>
                </a:lnTo>
                <a:lnTo>
                  <a:pt x="1842" y="477"/>
                </a:lnTo>
                <a:lnTo>
                  <a:pt x="1840" y="480"/>
                </a:lnTo>
                <a:lnTo>
                  <a:pt x="1839" y="484"/>
                </a:lnTo>
                <a:lnTo>
                  <a:pt x="1839" y="487"/>
                </a:lnTo>
                <a:lnTo>
                  <a:pt x="1838" y="490"/>
                </a:lnTo>
                <a:lnTo>
                  <a:pt x="1839" y="494"/>
                </a:lnTo>
                <a:lnTo>
                  <a:pt x="1839" y="498"/>
                </a:lnTo>
                <a:lnTo>
                  <a:pt x="1839" y="501"/>
                </a:lnTo>
                <a:lnTo>
                  <a:pt x="1840" y="505"/>
                </a:lnTo>
                <a:lnTo>
                  <a:pt x="1842" y="507"/>
                </a:lnTo>
                <a:lnTo>
                  <a:pt x="1843" y="510"/>
                </a:lnTo>
                <a:lnTo>
                  <a:pt x="1844" y="513"/>
                </a:lnTo>
                <a:lnTo>
                  <a:pt x="1846" y="515"/>
                </a:lnTo>
                <a:lnTo>
                  <a:pt x="1846" y="519"/>
                </a:lnTo>
                <a:lnTo>
                  <a:pt x="1846" y="523"/>
                </a:lnTo>
                <a:lnTo>
                  <a:pt x="1846" y="527"/>
                </a:lnTo>
                <a:lnTo>
                  <a:pt x="1844" y="530"/>
                </a:lnTo>
                <a:lnTo>
                  <a:pt x="1842" y="532"/>
                </a:lnTo>
                <a:lnTo>
                  <a:pt x="1840" y="534"/>
                </a:lnTo>
                <a:lnTo>
                  <a:pt x="1839" y="536"/>
                </a:lnTo>
                <a:lnTo>
                  <a:pt x="1837" y="539"/>
                </a:lnTo>
                <a:lnTo>
                  <a:pt x="1834" y="540"/>
                </a:lnTo>
                <a:lnTo>
                  <a:pt x="1834" y="544"/>
                </a:lnTo>
                <a:lnTo>
                  <a:pt x="1833" y="548"/>
                </a:lnTo>
                <a:lnTo>
                  <a:pt x="1833" y="551"/>
                </a:lnTo>
                <a:lnTo>
                  <a:pt x="1834" y="553"/>
                </a:lnTo>
                <a:lnTo>
                  <a:pt x="1833" y="556"/>
                </a:lnTo>
                <a:lnTo>
                  <a:pt x="1831" y="560"/>
                </a:lnTo>
                <a:lnTo>
                  <a:pt x="1830" y="562"/>
                </a:lnTo>
                <a:lnTo>
                  <a:pt x="1830" y="566"/>
                </a:lnTo>
                <a:lnTo>
                  <a:pt x="1830" y="570"/>
                </a:lnTo>
                <a:lnTo>
                  <a:pt x="1830" y="574"/>
                </a:lnTo>
                <a:lnTo>
                  <a:pt x="1830" y="578"/>
                </a:lnTo>
                <a:lnTo>
                  <a:pt x="1830" y="582"/>
                </a:lnTo>
                <a:lnTo>
                  <a:pt x="1830" y="586"/>
                </a:lnTo>
                <a:lnTo>
                  <a:pt x="1831" y="587"/>
                </a:lnTo>
                <a:lnTo>
                  <a:pt x="1833" y="587"/>
                </a:lnTo>
                <a:lnTo>
                  <a:pt x="1837" y="587"/>
                </a:lnTo>
                <a:lnTo>
                  <a:pt x="1840" y="589"/>
                </a:lnTo>
                <a:lnTo>
                  <a:pt x="1842" y="591"/>
                </a:lnTo>
                <a:lnTo>
                  <a:pt x="1843" y="594"/>
                </a:lnTo>
                <a:lnTo>
                  <a:pt x="1844" y="598"/>
                </a:lnTo>
                <a:lnTo>
                  <a:pt x="1844" y="600"/>
                </a:lnTo>
                <a:lnTo>
                  <a:pt x="1846" y="604"/>
                </a:lnTo>
                <a:lnTo>
                  <a:pt x="1846" y="608"/>
                </a:lnTo>
                <a:lnTo>
                  <a:pt x="1846" y="610"/>
                </a:lnTo>
                <a:lnTo>
                  <a:pt x="1846" y="612"/>
                </a:lnTo>
                <a:lnTo>
                  <a:pt x="1846" y="616"/>
                </a:lnTo>
                <a:lnTo>
                  <a:pt x="1844" y="619"/>
                </a:lnTo>
                <a:lnTo>
                  <a:pt x="1843" y="623"/>
                </a:lnTo>
                <a:lnTo>
                  <a:pt x="1842" y="624"/>
                </a:lnTo>
                <a:lnTo>
                  <a:pt x="1839" y="627"/>
                </a:lnTo>
                <a:lnTo>
                  <a:pt x="1838" y="629"/>
                </a:lnTo>
                <a:lnTo>
                  <a:pt x="1834" y="630"/>
                </a:lnTo>
                <a:lnTo>
                  <a:pt x="1831" y="630"/>
                </a:lnTo>
                <a:lnTo>
                  <a:pt x="1827" y="630"/>
                </a:lnTo>
                <a:lnTo>
                  <a:pt x="1825" y="629"/>
                </a:lnTo>
                <a:lnTo>
                  <a:pt x="1821" y="628"/>
                </a:lnTo>
                <a:lnTo>
                  <a:pt x="1819" y="627"/>
                </a:lnTo>
                <a:lnTo>
                  <a:pt x="1817" y="624"/>
                </a:lnTo>
                <a:lnTo>
                  <a:pt x="1814" y="623"/>
                </a:lnTo>
                <a:lnTo>
                  <a:pt x="1813" y="620"/>
                </a:lnTo>
                <a:lnTo>
                  <a:pt x="1810" y="619"/>
                </a:lnTo>
                <a:lnTo>
                  <a:pt x="1809" y="616"/>
                </a:lnTo>
                <a:lnTo>
                  <a:pt x="1806" y="613"/>
                </a:lnTo>
                <a:lnTo>
                  <a:pt x="1805" y="612"/>
                </a:lnTo>
                <a:lnTo>
                  <a:pt x="1801" y="611"/>
                </a:lnTo>
                <a:lnTo>
                  <a:pt x="1799" y="612"/>
                </a:lnTo>
                <a:lnTo>
                  <a:pt x="1797" y="615"/>
                </a:lnTo>
                <a:lnTo>
                  <a:pt x="1795" y="616"/>
                </a:lnTo>
                <a:lnTo>
                  <a:pt x="1793" y="619"/>
                </a:lnTo>
                <a:lnTo>
                  <a:pt x="1791" y="621"/>
                </a:lnTo>
                <a:lnTo>
                  <a:pt x="1789" y="624"/>
                </a:lnTo>
                <a:lnTo>
                  <a:pt x="1788" y="627"/>
                </a:lnTo>
                <a:lnTo>
                  <a:pt x="1789" y="630"/>
                </a:lnTo>
                <a:lnTo>
                  <a:pt x="1791" y="633"/>
                </a:lnTo>
                <a:lnTo>
                  <a:pt x="1792" y="634"/>
                </a:lnTo>
                <a:lnTo>
                  <a:pt x="1795" y="637"/>
                </a:lnTo>
                <a:lnTo>
                  <a:pt x="1796" y="640"/>
                </a:lnTo>
                <a:lnTo>
                  <a:pt x="1796" y="642"/>
                </a:lnTo>
                <a:lnTo>
                  <a:pt x="1796" y="646"/>
                </a:lnTo>
                <a:lnTo>
                  <a:pt x="1796" y="649"/>
                </a:lnTo>
                <a:lnTo>
                  <a:pt x="1796" y="650"/>
                </a:lnTo>
                <a:lnTo>
                  <a:pt x="1797" y="654"/>
                </a:lnTo>
                <a:lnTo>
                  <a:pt x="1799" y="655"/>
                </a:lnTo>
                <a:lnTo>
                  <a:pt x="1801" y="657"/>
                </a:lnTo>
                <a:lnTo>
                  <a:pt x="1805" y="658"/>
                </a:lnTo>
                <a:lnTo>
                  <a:pt x="1806" y="661"/>
                </a:lnTo>
                <a:lnTo>
                  <a:pt x="1808" y="663"/>
                </a:lnTo>
                <a:lnTo>
                  <a:pt x="1812" y="665"/>
                </a:lnTo>
                <a:lnTo>
                  <a:pt x="1814" y="663"/>
                </a:lnTo>
                <a:lnTo>
                  <a:pt x="1817" y="662"/>
                </a:lnTo>
                <a:lnTo>
                  <a:pt x="1819" y="662"/>
                </a:lnTo>
                <a:lnTo>
                  <a:pt x="1821" y="659"/>
                </a:lnTo>
                <a:lnTo>
                  <a:pt x="1823" y="658"/>
                </a:lnTo>
                <a:lnTo>
                  <a:pt x="1827" y="657"/>
                </a:lnTo>
                <a:lnTo>
                  <a:pt x="1830" y="655"/>
                </a:lnTo>
                <a:lnTo>
                  <a:pt x="1831" y="654"/>
                </a:lnTo>
                <a:lnTo>
                  <a:pt x="1835" y="653"/>
                </a:lnTo>
                <a:lnTo>
                  <a:pt x="1838" y="651"/>
                </a:lnTo>
                <a:lnTo>
                  <a:pt x="1842" y="651"/>
                </a:lnTo>
                <a:lnTo>
                  <a:pt x="1846" y="651"/>
                </a:lnTo>
                <a:lnTo>
                  <a:pt x="1848" y="653"/>
                </a:lnTo>
                <a:lnTo>
                  <a:pt x="1851" y="654"/>
                </a:lnTo>
                <a:lnTo>
                  <a:pt x="1854" y="655"/>
                </a:lnTo>
                <a:lnTo>
                  <a:pt x="1856" y="657"/>
                </a:lnTo>
                <a:lnTo>
                  <a:pt x="1857" y="659"/>
                </a:lnTo>
                <a:lnTo>
                  <a:pt x="1860" y="662"/>
                </a:lnTo>
                <a:lnTo>
                  <a:pt x="1861" y="665"/>
                </a:lnTo>
                <a:lnTo>
                  <a:pt x="1861" y="667"/>
                </a:lnTo>
                <a:lnTo>
                  <a:pt x="1860" y="670"/>
                </a:lnTo>
                <a:lnTo>
                  <a:pt x="1857" y="671"/>
                </a:lnTo>
                <a:lnTo>
                  <a:pt x="1855" y="672"/>
                </a:lnTo>
                <a:lnTo>
                  <a:pt x="1852" y="674"/>
                </a:lnTo>
                <a:lnTo>
                  <a:pt x="1850" y="676"/>
                </a:lnTo>
                <a:lnTo>
                  <a:pt x="1847" y="678"/>
                </a:lnTo>
                <a:lnTo>
                  <a:pt x="1844" y="679"/>
                </a:lnTo>
                <a:lnTo>
                  <a:pt x="1840" y="679"/>
                </a:lnTo>
                <a:lnTo>
                  <a:pt x="1838" y="678"/>
                </a:lnTo>
                <a:lnTo>
                  <a:pt x="1837" y="675"/>
                </a:lnTo>
                <a:lnTo>
                  <a:pt x="1834" y="674"/>
                </a:lnTo>
                <a:lnTo>
                  <a:pt x="1831" y="672"/>
                </a:lnTo>
                <a:lnTo>
                  <a:pt x="1827" y="672"/>
                </a:lnTo>
                <a:lnTo>
                  <a:pt x="1825" y="674"/>
                </a:lnTo>
                <a:lnTo>
                  <a:pt x="1823" y="676"/>
                </a:lnTo>
                <a:lnTo>
                  <a:pt x="1821" y="676"/>
                </a:lnTo>
                <a:lnTo>
                  <a:pt x="1817" y="678"/>
                </a:lnTo>
                <a:lnTo>
                  <a:pt x="1814" y="676"/>
                </a:lnTo>
                <a:lnTo>
                  <a:pt x="1812" y="675"/>
                </a:lnTo>
                <a:lnTo>
                  <a:pt x="1809" y="674"/>
                </a:lnTo>
                <a:lnTo>
                  <a:pt x="1805" y="672"/>
                </a:lnTo>
                <a:lnTo>
                  <a:pt x="1802" y="674"/>
                </a:lnTo>
                <a:lnTo>
                  <a:pt x="1800" y="675"/>
                </a:lnTo>
                <a:lnTo>
                  <a:pt x="1797" y="676"/>
                </a:lnTo>
                <a:lnTo>
                  <a:pt x="1793" y="678"/>
                </a:lnTo>
                <a:lnTo>
                  <a:pt x="1791" y="678"/>
                </a:lnTo>
                <a:lnTo>
                  <a:pt x="1787" y="678"/>
                </a:lnTo>
                <a:lnTo>
                  <a:pt x="1783" y="676"/>
                </a:lnTo>
                <a:lnTo>
                  <a:pt x="1780" y="675"/>
                </a:lnTo>
                <a:lnTo>
                  <a:pt x="1776" y="675"/>
                </a:lnTo>
                <a:lnTo>
                  <a:pt x="1774" y="676"/>
                </a:lnTo>
                <a:lnTo>
                  <a:pt x="1772" y="679"/>
                </a:lnTo>
                <a:lnTo>
                  <a:pt x="1771" y="683"/>
                </a:lnTo>
                <a:lnTo>
                  <a:pt x="1771" y="685"/>
                </a:lnTo>
                <a:lnTo>
                  <a:pt x="1771" y="689"/>
                </a:lnTo>
                <a:lnTo>
                  <a:pt x="1770" y="693"/>
                </a:lnTo>
                <a:lnTo>
                  <a:pt x="1770" y="697"/>
                </a:lnTo>
                <a:lnTo>
                  <a:pt x="1771" y="700"/>
                </a:lnTo>
                <a:lnTo>
                  <a:pt x="1772" y="704"/>
                </a:lnTo>
                <a:lnTo>
                  <a:pt x="1774" y="706"/>
                </a:lnTo>
                <a:lnTo>
                  <a:pt x="1775" y="708"/>
                </a:lnTo>
                <a:lnTo>
                  <a:pt x="1778" y="710"/>
                </a:lnTo>
                <a:lnTo>
                  <a:pt x="1780" y="712"/>
                </a:lnTo>
                <a:lnTo>
                  <a:pt x="1784" y="712"/>
                </a:lnTo>
                <a:lnTo>
                  <a:pt x="1788" y="712"/>
                </a:lnTo>
                <a:lnTo>
                  <a:pt x="1792" y="710"/>
                </a:lnTo>
                <a:lnTo>
                  <a:pt x="1795" y="709"/>
                </a:lnTo>
                <a:lnTo>
                  <a:pt x="1797" y="709"/>
                </a:lnTo>
                <a:lnTo>
                  <a:pt x="1801" y="708"/>
                </a:lnTo>
                <a:lnTo>
                  <a:pt x="1805" y="708"/>
                </a:lnTo>
                <a:lnTo>
                  <a:pt x="1809" y="709"/>
                </a:lnTo>
                <a:lnTo>
                  <a:pt x="1813" y="709"/>
                </a:lnTo>
                <a:lnTo>
                  <a:pt x="1814" y="712"/>
                </a:lnTo>
                <a:lnTo>
                  <a:pt x="1816" y="714"/>
                </a:lnTo>
                <a:lnTo>
                  <a:pt x="1814" y="718"/>
                </a:lnTo>
                <a:lnTo>
                  <a:pt x="1813" y="721"/>
                </a:lnTo>
                <a:lnTo>
                  <a:pt x="1812" y="722"/>
                </a:lnTo>
                <a:lnTo>
                  <a:pt x="1809" y="725"/>
                </a:lnTo>
                <a:lnTo>
                  <a:pt x="1806" y="726"/>
                </a:lnTo>
                <a:lnTo>
                  <a:pt x="1804" y="727"/>
                </a:lnTo>
                <a:lnTo>
                  <a:pt x="1801" y="729"/>
                </a:lnTo>
                <a:lnTo>
                  <a:pt x="1799" y="730"/>
                </a:lnTo>
                <a:lnTo>
                  <a:pt x="1795" y="731"/>
                </a:lnTo>
                <a:lnTo>
                  <a:pt x="1792" y="731"/>
                </a:lnTo>
                <a:lnTo>
                  <a:pt x="1789" y="733"/>
                </a:lnTo>
                <a:lnTo>
                  <a:pt x="1785" y="734"/>
                </a:lnTo>
                <a:lnTo>
                  <a:pt x="1782" y="734"/>
                </a:lnTo>
                <a:lnTo>
                  <a:pt x="1779" y="734"/>
                </a:lnTo>
                <a:lnTo>
                  <a:pt x="1775" y="733"/>
                </a:lnTo>
                <a:lnTo>
                  <a:pt x="1772" y="731"/>
                </a:lnTo>
                <a:lnTo>
                  <a:pt x="1770" y="734"/>
                </a:lnTo>
                <a:lnTo>
                  <a:pt x="1768" y="735"/>
                </a:lnTo>
                <a:lnTo>
                  <a:pt x="1767" y="739"/>
                </a:lnTo>
                <a:lnTo>
                  <a:pt x="1767" y="743"/>
                </a:lnTo>
                <a:lnTo>
                  <a:pt x="1770" y="744"/>
                </a:lnTo>
                <a:lnTo>
                  <a:pt x="1772" y="746"/>
                </a:lnTo>
                <a:lnTo>
                  <a:pt x="1776" y="747"/>
                </a:lnTo>
                <a:lnTo>
                  <a:pt x="1779" y="748"/>
                </a:lnTo>
                <a:lnTo>
                  <a:pt x="1780" y="751"/>
                </a:lnTo>
                <a:lnTo>
                  <a:pt x="1779" y="754"/>
                </a:lnTo>
                <a:lnTo>
                  <a:pt x="1778" y="756"/>
                </a:lnTo>
                <a:lnTo>
                  <a:pt x="1775" y="757"/>
                </a:lnTo>
                <a:lnTo>
                  <a:pt x="1774" y="757"/>
                </a:lnTo>
                <a:lnTo>
                  <a:pt x="1775" y="759"/>
                </a:lnTo>
                <a:lnTo>
                  <a:pt x="1778" y="760"/>
                </a:lnTo>
                <a:lnTo>
                  <a:pt x="1780" y="761"/>
                </a:lnTo>
                <a:lnTo>
                  <a:pt x="1784" y="763"/>
                </a:lnTo>
                <a:lnTo>
                  <a:pt x="1788" y="764"/>
                </a:lnTo>
                <a:lnTo>
                  <a:pt x="1791" y="764"/>
                </a:lnTo>
                <a:lnTo>
                  <a:pt x="1795" y="765"/>
                </a:lnTo>
                <a:lnTo>
                  <a:pt x="1799" y="765"/>
                </a:lnTo>
                <a:lnTo>
                  <a:pt x="1802" y="765"/>
                </a:lnTo>
                <a:lnTo>
                  <a:pt x="1805" y="764"/>
                </a:lnTo>
                <a:lnTo>
                  <a:pt x="1809" y="764"/>
                </a:lnTo>
                <a:lnTo>
                  <a:pt x="1812" y="763"/>
                </a:lnTo>
                <a:lnTo>
                  <a:pt x="1814" y="760"/>
                </a:lnTo>
                <a:lnTo>
                  <a:pt x="1817" y="759"/>
                </a:lnTo>
                <a:lnTo>
                  <a:pt x="1819" y="757"/>
                </a:lnTo>
                <a:lnTo>
                  <a:pt x="1822" y="757"/>
                </a:lnTo>
                <a:lnTo>
                  <a:pt x="1826" y="756"/>
                </a:lnTo>
                <a:lnTo>
                  <a:pt x="1829" y="755"/>
                </a:lnTo>
                <a:lnTo>
                  <a:pt x="1831" y="755"/>
                </a:lnTo>
                <a:lnTo>
                  <a:pt x="1835" y="754"/>
                </a:lnTo>
                <a:lnTo>
                  <a:pt x="1837" y="751"/>
                </a:lnTo>
                <a:lnTo>
                  <a:pt x="1839" y="750"/>
                </a:lnTo>
                <a:lnTo>
                  <a:pt x="1840" y="746"/>
                </a:lnTo>
                <a:lnTo>
                  <a:pt x="1842" y="743"/>
                </a:lnTo>
                <a:lnTo>
                  <a:pt x="1842" y="739"/>
                </a:lnTo>
                <a:lnTo>
                  <a:pt x="1843" y="737"/>
                </a:lnTo>
                <a:lnTo>
                  <a:pt x="1843" y="733"/>
                </a:lnTo>
                <a:lnTo>
                  <a:pt x="1844" y="730"/>
                </a:lnTo>
                <a:lnTo>
                  <a:pt x="1846" y="727"/>
                </a:lnTo>
                <a:lnTo>
                  <a:pt x="1848" y="726"/>
                </a:lnTo>
                <a:lnTo>
                  <a:pt x="1851" y="725"/>
                </a:lnTo>
                <a:lnTo>
                  <a:pt x="1855" y="723"/>
                </a:lnTo>
                <a:lnTo>
                  <a:pt x="1859" y="723"/>
                </a:lnTo>
                <a:lnTo>
                  <a:pt x="1863" y="723"/>
                </a:lnTo>
                <a:lnTo>
                  <a:pt x="1867" y="725"/>
                </a:lnTo>
                <a:lnTo>
                  <a:pt x="1869" y="725"/>
                </a:lnTo>
                <a:lnTo>
                  <a:pt x="1873" y="725"/>
                </a:lnTo>
                <a:lnTo>
                  <a:pt x="1876" y="723"/>
                </a:lnTo>
                <a:lnTo>
                  <a:pt x="1878" y="722"/>
                </a:lnTo>
                <a:lnTo>
                  <a:pt x="1881" y="720"/>
                </a:lnTo>
                <a:lnTo>
                  <a:pt x="1884" y="720"/>
                </a:lnTo>
                <a:lnTo>
                  <a:pt x="1888" y="720"/>
                </a:lnTo>
                <a:lnTo>
                  <a:pt x="1891" y="720"/>
                </a:lnTo>
                <a:lnTo>
                  <a:pt x="1895" y="721"/>
                </a:lnTo>
                <a:lnTo>
                  <a:pt x="1899" y="721"/>
                </a:lnTo>
                <a:lnTo>
                  <a:pt x="1902" y="722"/>
                </a:lnTo>
                <a:lnTo>
                  <a:pt x="1906" y="722"/>
                </a:lnTo>
                <a:lnTo>
                  <a:pt x="1909" y="723"/>
                </a:lnTo>
                <a:lnTo>
                  <a:pt x="1912" y="725"/>
                </a:lnTo>
                <a:lnTo>
                  <a:pt x="1915" y="726"/>
                </a:lnTo>
                <a:lnTo>
                  <a:pt x="1918" y="727"/>
                </a:lnTo>
                <a:lnTo>
                  <a:pt x="1920" y="729"/>
                </a:lnTo>
                <a:lnTo>
                  <a:pt x="1923" y="730"/>
                </a:lnTo>
                <a:lnTo>
                  <a:pt x="1927" y="731"/>
                </a:lnTo>
                <a:lnTo>
                  <a:pt x="1929" y="731"/>
                </a:lnTo>
                <a:lnTo>
                  <a:pt x="1933" y="733"/>
                </a:lnTo>
                <a:lnTo>
                  <a:pt x="1935" y="733"/>
                </a:lnTo>
                <a:lnTo>
                  <a:pt x="1936" y="734"/>
                </a:lnTo>
                <a:lnTo>
                  <a:pt x="1937" y="735"/>
                </a:lnTo>
                <a:lnTo>
                  <a:pt x="1939" y="739"/>
                </a:lnTo>
                <a:lnTo>
                  <a:pt x="1940" y="742"/>
                </a:lnTo>
                <a:lnTo>
                  <a:pt x="1939" y="746"/>
                </a:lnTo>
                <a:lnTo>
                  <a:pt x="1937" y="748"/>
                </a:lnTo>
                <a:lnTo>
                  <a:pt x="1936" y="752"/>
                </a:lnTo>
                <a:lnTo>
                  <a:pt x="1935" y="755"/>
                </a:lnTo>
                <a:lnTo>
                  <a:pt x="1935" y="756"/>
                </a:lnTo>
                <a:lnTo>
                  <a:pt x="1933" y="757"/>
                </a:lnTo>
                <a:lnTo>
                  <a:pt x="1935" y="759"/>
                </a:lnTo>
                <a:lnTo>
                  <a:pt x="1935" y="760"/>
                </a:lnTo>
                <a:lnTo>
                  <a:pt x="1937" y="760"/>
                </a:lnTo>
                <a:lnTo>
                  <a:pt x="1943" y="760"/>
                </a:lnTo>
                <a:lnTo>
                  <a:pt x="1945" y="761"/>
                </a:lnTo>
                <a:lnTo>
                  <a:pt x="1949" y="761"/>
                </a:lnTo>
                <a:lnTo>
                  <a:pt x="1952" y="763"/>
                </a:lnTo>
                <a:lnTo>
                  <a:pt x="1956" y="764"/>
                </a:lnTo>
                <a:lnTo>
                  <a:pt x="1958" y="764"/>
                </a:lnTo>
                <a:lnTo>
                  <a:pt x="1961" y="765"/>
                </a:lnTo>
                <a:lnTo>
                  <a:pt x="1963" y="768"/>
                </a:lnTo>
                <a:lnTo>
                  <a:pt x="1965" y="769"/>
                </a:lnTo>
                <a:lnTo>
                  <a:pt x="1965" y="773"/>
                </a:lnTo>
                <a:lnTo>
                  <a:pt x="1966" y="777"/>
                </a:lnTo>
                <a:lnTo>
                  <a:pt x="1966" y="780"/>
                </a:lnTo>
                <a:lnTo>
                  <a:pt x="1966" y="784"/>
                </a:lnTo>
                <a:lnTo>
                  <a:pt x="1966" y="788"/>
                </a:lnTo>
                <a:lnTo>
                  <a:pt x="1966" y="792"/>
                </a:lnTo>
                <a:lnTo>
                  <a:pt x="1966" y="795"/>
                </a:lnTo>
                <a:lnTo>
                  <a:pt x="1965" y="799"/>
                </a:lnTo>
                <a:lnTo>
                  <a:pt x="1963" y="802"/>
                </a:lnTo>
                <a:lnTo>
                  <a:pt x="1963" y="806"/>
                </a:lnTo>
                <a:lnTo>
                  <a:pt x="1962" y="809"/>
                </a:lnTo>
                <a:lnTo>
                  <a:pt x="1961" y="812"/>
                </a:lnTo>
                <a:lnTo>
                  <a:pt x="1960" y="815"/>
                </a:lnTo>
                <a:lnTo>
                  <a:pt x="1958" y="818"/>
                </a:lnTo>
                <a:lnTo>
                  <a:pt x="1958" y="822"/>
                </a:lnTo>
                <a:lnTo>
                  <a:pt x="1958" y="826"/>
                </a:lnTo>
                <a:lnTo>
                  <a:pt x="1960" y="828"/>
                </a:lnTo>
                <a:lnTo>
                  <a:pt x="1961" y="831"/>
                </a:lnTo>
                <a:lnTo>
                  <a:pt x="1962" y="833"/>
                </a:lnTo>
                <a:lnTo>
                  <a:pt x="1963" y="836"/>
                </a:lnTo>
                <a:lnTo>
                  <a:pt x="1962" y="839"/>
                </a:lnTo>
                <a:lnTo>
                  <a:pt x="1961" y="841"/>
                </a:lnTo>
                <a:lnTo>
                  <a:pt x="1957" y="843"/>
                </a:lnTo>
                <a:lnTo>
                  <a:pt x="1954" y="843"/>
                </a:lnTo>
                <a:lnTo>
                  <a:pt x="1950" y="844"/>
                </a:lnTo>
                <a:lnTo>
                  <a:pt x="1948" y="845"/>
                </a:lnTo>
                <a:lnTo>
                  <a:pt x="1945" y="846"/>
                </a:lnTo>
                <a:lnTo>
                  <a:pt x="1943" y="849"/>
                </a:lnTo>
                <a:lnTo>
                  <a:pt x="1941" y="850"/>
                </a:lnTo>
                <a:lnTo>
                  <a:pt x="1940" y="853"/>
                </a:lnTo>
                <a:lnTo>
                  <a:pt x="1939" y="856"/>
                </a:lnTo>
                <a:lnTo>
                  <a:pt x="1937" y="860"/>
                </a:lnTo>
                <a:lnTo>
                  <a:pt x="1937" y="864"/>
                </a:lnTo>
                <a:lnTo>
                  <a:pt x="1937" y="867"/>
                </a:lnTo>
                <a:lnTo>
                  <a:pt x="1940" y="870"/>
                </a:lnTo>
                <a:lnTo>
                  <a:pt x="1941" y="873"/>
                </a:lnTo>
                <a:lnTo>
                  <a:pt x="1943" y="875"/>
                </a:lnTo>
                <a:lnTo>
                  <a:pt x="1944" y="878"/>
                </a:lnTo>
                <a:lnTo>
                  <a:pt x="1945" y="881"/>
                </a:lnTo>
                <a:lnTo>
                  <a:pt x="1946" y="883"/>
                </a:lnTo>
                <a:lnTo>
                  <a:pt x="1948" y="886"/>
                </a:lnTo>
                <a:lnTo>
                  <a:pt x="1949" y="888"/>
                </a:lnTo>
                <a:lnTo>
                  <a:pt x="1950" y="891"/>
                </a:lnTo>
                <a:lnTo>
                  <a:pt x="1949" y="894"/>
                </a:lnTo>
                <a:lnTo>
                  <a:pt x="1948" y="896"/>
                </a:lnTo>
                <a:lnTo>
                  <a:pt x="1946" y="899"/>
                </a:lnTo>
                <a:lnTo>
                  <a:pt x="1945" y="901"/>
                </a:lnTo>
                <a:lnTo>
                  <a:pt x="1944" y="904"/>
                </a:lnTo>
                <a:lnTo>
                  <a:pt x="1943" y="907"/>
                </a:lnTo>
                <a:lnTo>
                  <a:pt x="1941" y="909"/>
                </a:lnTo>
                <a:lnTo>
                  <a:pt x="1940" y="912"/>
                </a:lnTo>
                <a:lnTo>
                  <a:pt x="1939" y="915"/>
                </a:lnTo>
                <a:lnTo>
                  <a:pt x="1937" y="917"/>
                </a:lnTo>
                <a:lnTo>
                  <a:pt x="1935" y="920"/>
                </a:lnTo>
                <a:lnTo>
                  <a:pt x="1932" y="921"/>
                </a:lnTo>
                <a:lnTo>
                  <a:pt x="1929" y="922"/>
                </a:lnTo>
                <a:lnTo>
                  <a:pt x="1928" y="924"/>
                </a:lnTo>
                <a:lnTo>
                  <a:pt x="1924" y="925"/>
                </a:lnTo>
                <a:lnTo>
                  <a:pt x="1922" y="925"/>
                </a:lnTo>
                <a:lnTo>
                  <a:pt x="1920" y="928"/>
                </a:lnTo>
                <a:lnTo>
                  <a:pt x="1920" y="932"/>
                </a:lnTo>
                <a:lnTo>
                  <a:pt x="1922" y="934"/>
                </a:lnTo>
                <a:lnTo>
                  <a:pt x="1923" y="937"/>
                </a:lnTo>
                <a:lnTo>
                  <a:pt x="1923" y="941"/>
                </a:lnTo>
                <a:lnTo>
                  <a:pt x="1923" y="945"/>
                </a:lnTo>
                <a:lnTo>
                  <a:pt x="1924" y="949"/>
                </a:lnTo>
                <a:lnTo>
                  <a:pt x="1924" y="953"/>
                </a:lnTo>
                <a:lnTo>
                  <a:pt x="1923" y="955"/>
                </a:lnTo>
                <a:lnTo>
                  <a:pt x="1922" y="959"/>
                </a:lnTo>
                <a:lnTo>
                  <a:pt x="1920" y="962"/>
                </a:lnTo>
                <a:lnTo>
                  <a:pt x="1919" y="963"/>
                </a:lnTo>
                <a:lnTo>
                  <a:pt x="1916" y="966"/>
                </a:lnTo>
                <a:lnTo>
                  <a:pt x="1915" y="968"/>
                </a:lnTo>
                <a:lnTo>
                  <a:pt x="1912" y="970"/>
                </a:lnTo>
                <a:lnTo>
                  <a:pt x="1911" y="972"/>
                </a:lnTo>
                <a:lnTo>
                  <a:pt x="1910" y="975"/>
                </a:lnTo>
                <a:lnTo>
                  <a:pt x="1909" y="977"/>
                </a:lnTo>
                <a:lnTo>
                  <a:pt x="1907" y="980"/>
                </a:lnTo>
                <a:lnTo>
                  <a:pt x="1906" y="984"/>
                </a:lnTo>
                <a:lnTo>
                  <a:pt x="1905" y="987"/>
                </a:lnTo>
                <a:lnTo>
                  <a:pt x="1905" y="990"/>
                </a:lnTo>
                <a:lnTo>
                  <a:pt x="1903" y="994"/>
                </a:lnTo>
                <a:lnTo>
                  <a:pt x="1903" y="998"/>
                </a:lnTo>
                <a:lnTo>
                  <a:pt x="1903" y="1001"/>
                </a:lnTo>
                <a:lnTo>
                  <a:pt x="1909" y="1007"/>
                </a:lnTo>
                <a:lnTo>
                  <a:pt x="1911" y="1013"/>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800479" y="3222045"/>
            <a:ext cx="2820965" cy="2058774"/>
          </a:xfrm>
          <a:custGeom>
            <a:avLst/>
            <a:gdLst>
              <a:gd name="T0" fmla="*/ 970 w 1969"/>
              <a:gd name="T1" fmla="*/ 11 h 1437"/>
              <a:gd name="T2" fmla="*/ 1077 w 1969"/>
              <a:gd name="T3" fmla="*/ 38 h 1437"/>
              <a:gd name="T4" fmla="*/ 1174 w 1969"/>
              <a:gd name="T5" fmla="*/ 61 h 1437"/>
              <a:gd name="T6" fmla="*/ 1160 w 1969"/>
              <a:gd name="T7" fmla="*/ 144 h 1437"/>
              <a:gd name="T8" fmla="*/ 1104 w 1969"/>
              <a:gd name="T9" fmla="*/ 192 h 1437"/>
              <a:gd name="T10" fmla="*/ 1088 w 1969"/>
              <a:gd name="T11" fmla="*/ 285 h 1437"/>
              <a:gd name="T12" fmla="*/ 1156 w 1969"/>
              <a:gd name="T13" fmla="*/ 454 h 1437"/>
              <a:gd name="T14" fmla="*/ 1236 w 1969"/>
              <a:gd name="T15" fmla="*/ 453 h 1437"/>
              <a:gd name="T16" fmla="*/ 1333 w 1969"/>
              <a:gd name="T17" fmla="*/ 302 h 1437"/>
              <a:gd name="T18" fmla="*/ 1422 w 1969"/>
              <a:gd name="T19" fmla="*/ 301 h 1437"/>
              <a:gd name="T20" fmla="*/ 1486 w 1969"/>
              <a:gd name="T21" fmla="*/ 349 h 1437"/>
              <a:gd name="T22" fmla="*/ 1962 w 1969"/>
              <a:gd name="T23" fmla="*/ 835 h 1437"/>
              <a:gd name="T24" fmla="*/ 1748 w 1969"/>
              <a:gd name="T25" fmla="*/ 940 h 1437"/>
              <a:gd name="T26" fmla="*/ 1598 w 1969"/>
              <a:gd name="T27" fmla="*/ 870 h 1437"/>
              <a:gd name="T28" fmla="*/ 1473 w 1969"/>
              <a:gd name="T29" fmla="*/ 785 h 1437"/>
              <a:gd name="T30" fmla="*/ 1446 w 1969"/>
              <a:gd name="T31" fmla="*/ 746 h 1437"/>
              <a:gd name="T32" fmla="*/ 1384 w 1969"/>
              <a:gd name="T33" fmla="*/ 751 h 1437"/>
              <a:gd name="T34" fmla="*/ 1333 w 1969"/>
              <a:gd name="T35" fmla="*/ 751 h 1437"/>
              <a:gd name="T36" fmla="*/ 1285 w 1969"/>
              <a:gd name="T37" fmla="*/ 751 h 1437"/>
              <a:gd name="T38" fmla="*/ 1234 w 1969"/>
              <a:gd name="T39" fmla="*/ 741 h 1437"/>
              <a:gd name="T40" fmla="*/ 1181 w 1969"/>
              <a:gd name="T41" fmla="*/ 777 h 1437"/>
              <a:gd name="T42" fmla="*/ 1113 w 1969"/>
              <a:gd name="T43" fmla="*/ 750 h 1437"/>
              <a:gd name="T44" fmla="*/ 1066 w 1969"/>
              <a:gd name="T45" fmla="*/ 699 h 1437"/>
              <a:gd name="T46" fmla="*/ 1001 w 1969"/>
              <a:gd name="T47" fmla="*/ 714 h 1437"/>
              <a:gd name="T48" fmla="*/ 939 w 1969"/>
              <a:gd name="T49" fmla="*/ 811 h 1437"/>
              <a:gd name="T50" fmla="*/ 874 w 1969"/>
              <a:gd name="T51" fmla="*/ 856 h 1437"/>
              <a:gd name="T52" fmla="*/ 810 w 1969"/>
              <a:gd name="T53" fmla="*/ 861 h 1437"/>
              <a:gd name="T54" fmla="*/ 762 w 1969"/>
              <a:gd name="T55" fmla="*/ 817 h 1437"/>
              <a:gd name="T56" fmla="*/ 716 w 1969"/>
              <a:gd name="T57" fmla="*/ 793 h 1437"/>
              <a:gd name="T58" fmla="*/ 613 w 1969"/>
              <a:gd name="T59" fmla="*/ 785 h 1437"/>
              <a:gd name="T60" fmla="*/ 617 w 1969"/>
              <a:gd name="T61" fmla="*/ 865 h 1437"/>
              <a:gd name="T62" fmla="*/ 723 w 1969"/>
              <a:gd name="T63" fmla="*/ 900 h 1437"/>
              <a:gd name="T64" fmla="*/ 657 w 1969"/>
              <a:gd name="T65" fmla="*/ 1012 h 1437"/>
              <a:gd name="T66" fmla="*/ 542 w 1969"/>
              <a:gd name="T67" fmla="*/ 1047 h 1437"/>
              <a:gd name="T68" fmla="*/ 499 w 1969"/>
              <a:gd name="T69" fmla="*/ 1080 h 1437"/>
              <a:gd name="T70" fmla="*/ 454 w 1969"/>
              <a:gd name="T71" fmla="*/ 1114 h 1437"/>
              <a:gd name="T72" fmla="*/ 429 w 1969"/>
              <a:gd name="T73" fmla="*/ 1140 h 1437"/>
              <a:gd name="T74" fmla="*/ 462 w 1969"/>
              <a:gd name="T75" fmla="*/ 1161 h 1437"/>
              <a:gd name="T76" fmla="*/ 493 w 1969"/>
              <a:gd name="T77" fmla="*/ 1221 h 1437"/>
              <a:gd name="T78" fmla="*/ 455 w 1969"/>
              <a:gd name="T79" fmla="*/ 1234 h 1437"/>
              <a:gd name="T80" fmla="*/ 418 w 1969"/>
              <a:gd name="T81" fmla="*/ 1256 h 1437"/>
              <a:gd name="T82" fmla="*/ 429 w 1969"/>
              <a:gd name="T83" fmla="*/ 1285 h 1437"/>
              <a:gd name="T84" fmla="*/ 435 w 1969"/>
              <a:gd name="T85" fmla="*/ 1331 h 1437"/>
              <a:gd name="T86" fmla="*/ 410 w 1969"/>
              <a:gd name="T87" fmla="*/ 1362 h 1437"/>
              <a:gd name="T88" fmla="*/ 397 w 1969"/>
              <a:gd name="T89" fmla="*/ 1392 h 1437"/>
              <a:gd name="T90" fmla="*/ 399 w 1969"/>
              <a:gd name="T91" fmla="*/ 1430 h 1437"/>
              <a:gd name="T92" fmla="*/ 330 w 1969"/>
              <a:gd name="T93" fmla="*/ 1390 h 1437"/>
              <a:gd name="T94" fmla="*/ 263 w 1969"/>
              <a:gd name="T95" fmla="*/ 1347 h 1437"/>
              <a:gd name="T96" fmla="*/ 178 w 1969"/>
              <a:gd name="T97" fmla="*/ 1283 h 1437"/>
              <a:gd name="T98" fmla="*/ 143 w 1969"/>
              <a:gd name="T99" fmla="*/ 1259 h 1437"/>
              <a:gd name="T100" fmla="*/ 152 w 1969"/>
              <a:gd name="T101" fmla="*/ 1218 h 1437"/>
              <a:gd name="T102" fmla="*/ 161 w 1969"/>
              <a:gd name="T103" fmla="*/ 1167 h 1437"/>
              <a:gd name="T104" fmla="*/ 133 w 1969"/>
              <a:gd name="T105" fmla="*/ 1125 h 1437"/>
              <a:gd name="T106" fmla="*/ 73 w 1969"/>
              <a:gd name="T107" fmla="*/ 1089 h 1437"/>
              <a:gd name="T108" fmla="*/ 8 w 1969"/>
              <a:gd name="T109" fmla="*/ 1057 h 1437"/>
              <a:gd name="T110" fmla="*/ 183 w 1969"/>
              <a:gd name="T111" fmla="*/ 560 h 1437"/>
              <a:gd name="T112" fmla="*/ 339 w 1969"/>
              <a:gd name="T113" fmla="*/ 362 h 1437"/>
              <a:gd name="T114" fmla="*/ 378 w 1969"/>
              <a:gd name="T115" fmla="*/ 65 h 1437"/>
              <a:gd name="T116" fmla="*/ 444 w 1969"/>
              <a:gd name="T117" fmla="*/ 176 h 1437"/>
              <a:gd name="T118" fmla="*/ 533 w 1969"/>
              <a:gd name="T119" fmla="*/ 309 h 1437"/>
              <a:gd name="T120" fmla="*/ 639 w 1969"/>
              <a:gd name="T121" fmla="*/ 375 h 1437"/>
              <a:gd name="T122" fmla="*/ 800 w 1969"/>
              <a:gd name="T123" fmla="*/ 320 h 1437"/>
              <a:gd name="T124" fmla="*/ 721 w 1969"/>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9" h="1437">
                <a:moveTo>
                  <a:pt x="853" y="59"/>
                </a:moveTo>
                <a:lnTo>
                  <a:pt x="856" y="57"/>
                </a:lnTo>
                <a:lnTo>
                  <a:pt x="859" y="56"/>
                </a:lnTo>
                <a:lnTo>
                  <a:pt x="860" y="55"/>
                </a:lnTo>
                <a:lnTo>
                  <a:pt x="863" y="53"/>
                </a:lnTo>
                <a:lnTo>
                  <a:pt x="864" y="53"/>
                </a:lnTo>
                <a:lnTo>
                  <a:pt x="865" y="55"/>
                </a:lnTo>
                <a:lnTo>
                  <a:pt x="868" y="55"/>
                </a:lnTo>
                <a:lnTo>
                  <a:pt x="869" y="56"/>
                </a:lnTo>
                <a:lnTo>
                  <a:pt x="870" y="56"/>
                </a:lnTo>
                <a:lnTo>
                  <a:pt x="873" y="59"/>
                </a:lnTo>
                <a:lnTo>
                  <a:pt x="874" y="59"/>
                </a:lnTo>
                <a:lnTo>
                  <a:pt x="876" y="60"/>
                </a:lnTo>
                <a:lnTo>
                  <a:pt x="877" y="61"/>
                </a:lnTo>
                <a:lnTo>
                  <a:pt x="880" y="63"/>
                </a:lnTo>
                <a:lnTo>
                  <a:pt x="882" y="63"/>
                </a:lnTo>
                <a:lnTo>
                  <a:pt x="884" y="64"/>
                </a:lnTo>
                <a:lnTo>
                  <a:pt x="886" y="64"/>
                </a:lnTo>
                <a:lnTo>
                  <a:pt x="890" y="65"/>
                </a:lnTo>
                <a:lnTo>
                  <a:pt x="893" y="65"/>
                </a:lnTo>
                <a:lnTo>
                  <a:pt x="897" y="65"/>
                </a:lnTo>
                <a:lnTo>
                  <a:pt x="898" y="65"/>
                </a:lnTo>
                <a:lnTo>
                  <a:pt x="899" y="65"/>
                </a:lnTo>
                <a:lnTo>
                  <a:pt x="901" y="65"/>
                </a:lnTo>
                <a:lnTo>
                  <a:pt x="903" y="65"/>
                </a:lnTo>
                <a:lnTo>
                  <a:pt x="906" y="65"/>
                </a:lnTo>
                <a:lnTo>
                  <a:pt x="908" y="65"/>
                </a:lnTo>
                <a:lnTo>
                  <a:pt x="911" y="64"/>
                </a:lnTo>
                <a:lnTo>
                  <a:pt x="912" y="64"/>
                </a:lnTo>
                <a:lnTo>
                  <a:pt x="915" y="65"/>
                </a:lnTo>
                <a:lnTo>
                  <a:pt x="916" y="65"/>
                </a:lnTo>
                <a:lnTo>
                  <a:pt x="919" y="65"/>
                </a:lnTo>
                <a:lnTo>
                  <a:pt x="923" y="65"/>
                </a:lnTo>
                <a:lnTo>
                  <a:pt x="924" y="65"/>
                </a:lnTo>
                <a:lnTo>
                  <a:pt x="925" y="65"/>
                </a:lnTo>
                <a:lnTo>
                  <a:pt x="928" y="65"/>
                </a:lnTo>
                <a:lnTo>
                  <a:pt x="931" y="64"/>
                </a:lnTo>
                <a:lnTo>
                  <a:pt x="932" y="64"/>
                </a:lnTo>
                <a:lnTo>
                  <a:pt x="935" y="64"/>
                </a:lnTo>
                <a:lnTo>
                  <a:pt x="937" y="63"/>
                </a:lnTo>
                <a:lnTo>
                  <a:pt x="939" y="63"/>
                </a:lnTo>
                <a:lnTo>
                  <a:pt x="940" y="61"/>
                </a:lnTo>
                <a:lnTo>
                  <a:pt x="941" y="61"/>
                </a:lnTo>
                <a:lnTo>
                  <a:pt x="944" y="60"/>
                </a:lnTo>
                <a:lnTo>
                  <a:pt x="945" y="59"/>
                </a:lnTo>
                <a:lnTo>
                  <a:pt x="946" y="59"/>
                </a:lnTo>
                <a:lnTo>
                  <a:pt x="948" y="57"/>
                </a:lnTo>
                <a:lnTo>
                  <a:pt x="949" y="56"/>
                </a:lnTo>
                <a:lnTo>
                  <a:pt x="950" y="55"/>
                </a:lnTo>
                <a:lnTo>
                  <a:pt x="950" y="53"/>
                </a:lnTo>
                <a:lnTo>
                  <a:pt x="950" y="52"/>
                </a:lnTo>
                <a:lnTo>
                  <a:pt x="952" y="51"/>
                </a:lnTo>
                <a:lnTo>
                  <a:pt x="952" y="49"/>
                </a:lnTo>
                <a:lnTo>
                  <a:pt x="952" y="47"/>
                </a:lnTo>
                <a:lnTo>
                  <a:pt x="952" y="46"/>
                </a:lnTo>
                <a:lnTo>
                  <a:pt x="953" y="44"/>
                </a:lnTo>
                <a:lnTo>
                  <a:pt x="953" y="43"/>
                </a:lnTo>
                <a:lnTo>
                  <a:pt x="953" y="40"/>
                </a:lnTo>
                <a:lnTo>
                  <a:pt x="954" y="39"/>
                </a:lnTo>
                <a:lnTo>
                  <a:pt x="954" y="36"/>
                </a:lnTo>
                <a:lnTo>
                  <a:pt x="954" y="35"/>
                </a:lnTo>
                <a:lnTo>
                  <a:pt x="954" y="34"/>
                </a:lnTo>
                <a:lnTo>
                  <a:pt x="954" y="32"/>
                </a:lnTo>
                <a:lnTo>
                  <a:pt x="954" y="31"/>
                </a:lnTo>
                <a:lnTo>
                  <a:pt x="956" y="30"/>
                </a:lnTo>
                <a:lnTo>
                  <a:pt x="956" y="29"/>
                </a:lnTo>
                <a:lnTo>
                  <a:pt x="957" y="27"/>
                </a:lnTo>
                <a:lnTo>
                  <a:pt x="957" y="26"/>
                </a:lnTo>
                <a:lnTo>
                  <a:pt x="958" y="25"/>
                </a:lnTo>
                <a:lnTo>
                  <a:pt x="958" y="23"/>
                </a:lnTo>
                <a:lnTo>
                  <a:pt x="960" y="22"/>
                </a:lnTo>
                <a:lnTo>
                  <a:pt x="960" y="21"/>
                </a:lnTo>
                <a:lnTo>
                  <a:pt x="961" y="21"/>
                </a:lnTo>
                <a:lnTo>
                  <a:pt x="962" y="18"/>
                </a:lnTo>
                <a:lnTo>
                  <a:pt x="963" y="17"/>
                </a:lnTo>
                <a:lnTo>
                  <a:pt x="965" y="15"/>
                </a:lnTo>
                <a:lnTo>
                  <a:pt x="966" y="14"/>
                </a:lnTo>
                <a:lnTo>
                  <a:pt x="967" y="14"/>
                </a:lnTo>
                <a:lnTo>
                  <a:pt x="969" y="13"/>
                </a:lnTo>
                <a:lnTo>
                  <a:pt x="970" y="11"/>
                </a:lnTo>
                <a:lnTo>
                  <a:pt x="971" y="11"/>
                </a:lnTo>
                <a:lnTo>
                  <a:pt x="973" y="11"/>
                </a:lnTo>
                <a:lnTo>
                  <a:pt x="974" y="11"/>
                </a:lnTo>
                <a:lnTo>
                  <a:pt x="975" y="11"/>
                </a:lnTo>
                <a:lnTo>
                  <a:pt x="978" y="11"/>
                </a:lnTo>
                <a:lnTo>
                  <a:pt x="979" y="11"/>
                </a:lnTo>
                <a:lnTo>
                  <a:pt x="980" y="11"/>
                </a:lnTo>
                <a:lnTo>
                  <a:pt x="982" y="11"/>
                </a:lnTo>
                <a:lnTo>
                  <a:pt x="983" y="11"/>
                </a:lnTo>
                <a:lnTo>
                  <a:pt x="984" y="11"/>
                </a:lnTo>
                <a:lnTo>
                  <a:pt x="986" y="11"/>
                </a:lnTo>
                <a:lnTo>
                  <a:pt x="987" y="11"/>
                </a:lnTo>
                <a:lnTo>
                  <a:pt x="988" y="11"/>
                </a:lnTo>
                <a:lnTo>
                  <a:pt x="990" y="11"/>
                </a:lnTo>
                <a:lnTo>
                  <a:pt x="991" y="11"/>
                </a:lnTo>
                <a:lnTo>
                  <a:pt x="992" y="11"/>
                </a:lnTo>
                <a:lnTo>
                  <a:pt x="994" y="10"/>
                </a:lnTo>
                <a:lnTo>
                  <a:pt x="995" y="10"/>
                </a:lnTo>
                <a:lnTo>
                  <a:pt x="996" y="10"/>
                </a:lnTo>
                <a:lnTo>
                  <a:pt x="997" y="9"/>
                </a:lnTo>
                <a:lnTo>
                  <a:pt x="999" y="9"/>
                </a:lnTo>
                <a:lnTo>
                  <a:pt x="1000" y="9"/>
                </a:lnTo>
                <a:lnTo>
                  <a:pt x="1001" y="8"/>
                </a:lnTo>
                <a:lnTo>
                  <a:pt x="1003" y="8"/>
                </a:lnTo>
                <a:lnTo>
                  <a:pt x="1004" y="8"/>
                </a:lnTo>
                <a:lnTo>
                  <a:pt x="1005" y="8"/>
                </a:lnTo>
                <a:lnTo>
                  <a:pt x="1007" y="8"/>
                </a:lnTo>
                <a:lnTo>
                  <a:pt x="1008" y="6"/>
                </a:lnTo>
                <a:lnTo>
                  <a:pt x="1009" y="6"/>
                </a:lnTo>
                <a:lnTo>
                  <a:pt x="1011" y="6"/>
                </a:lnTo>
                <a:lnTo>
                  <a:pt x="1012" y="8"/>
                </a:lnTo>
                <a:lnTo>
                  <a:pt x="1013" y="8"/>
                </a:lnTo>
                <a:lnTo>
                  <a:pt x="1014" y="8"/>
                </a:lnTo>
                <a:lnTo>
                  <a:pt x="1016" y="8"/>
                </a:lnTo>
                <a:lnTo>
                  <a:pt x="1017" y="9"/>
                </a:lnTo>
                <a:lnTo>
                  <a:pt x="1018" y="9"/>
                </a:lnTo>
                <a:lnTo>
                  <a:pt x="1020" y="9"/>
                </a:lnTo>
                <a:lnTo>
                  <a:pt x="1021" y="9"/>
                </a:lnTo>
                <a:lnTo>
                  <a:pt x="1022" y="10"/>
                </a:lnTo>
                <a:lnTo>
                  <a:pt x="1024" y="10"/>
                </a:lnTo>
                <a:lnTo>
                  <a:pt x="1025" y="10"/>
                </a:lnTo>
                <a:lnTo>
                  <a:pt x="1026" y="10"/>
                </a:lnTo>
                <a:lnTo>
                  <a:pt x="1028" y="10"/>
                </a:lnTo>
                <a:lnTo>
                  <a:pt x="1029" y="10"/>
                </a:lnTo>
                <a:lnTo>
                  <a:pt x="1030" y="11"/>
                </a:lnTo>
                <a:lnTo>
                  <a:pt x="1032" y="11"/>
                </a:lnTo>
                <a:lnTo>
                  <a:pt x="1033" y="13"/>
                </a:lnTo>
                <a:lnTo>
                  <a:pt x="1034" y="13"/>
                </a:lnTo>
                <a:lnTo>
                  <a:pt x="1035" y="14"/>
                </a:lnTo>
                <a:lnTo>
                  <a:pt x="1037" y="14"/>
                </a:lnTo>
                <a:lnTo>
                  <a:pt x="1038" y="14"/>
                </a:lnTo>
                <a:lnTo>
                  <a:pt x="1039" y="15"/>
                </a:lnTo>
                <a:lnTo>
                  <a:pt x="1041" y="15"/>
                </a:lnTo>
                <a:lnTo>
                  <a:pt x="1042" y="15"/>
                </a:lnTo>
                <a:lnTo>
                  <a:pt x="1042" y="17"/>
                </a:lnTo>
                <a:lnTo>
                  <a:pt x="1043" y="18"/>
                </a:lnTo>
                <a:lnTo>
                  <a:pt x="1045" y="18"/>
                </a:lnTo>
                <a:lnTo>
                  <a:pt x="1046" y="19"/>
                </a:lnTo>
                <a:lnTo>
                  <a:pt x="1046" y="21"/>
                </a:lnTo>
                <a:lnTo>
                  <a:pt x="1047" y="22"/>
                </a:lnTo>
                <a:lnTo>
                  <a:pt x="1049" y="23"/>
                </a:lnTo>
                <a:lnTo>
                  <a:pt x="1050" y="23"/>
                </a:lnTo>
                <a:lnTo>
                  <a:pt x="1051" y="25"/>
                </a:lnTo>
                <a:lnTo>
                  <a:pt x="1052" y="26"/>
                </a:lnTo>
                <a:lnTo>
                  <a:pt x="1055" y="26"/>
                </a:lnTo>
                <a:lnTo>
                  <a:pt x="1056" y="27"/>
                </a:lnTo>
                <a:lnTo>
                  <a:pt x="1056" y="29"/>
                </a:lnTo>
                <a:lnTo>
                  <a:pt x="1058" y="29"/>
                </a:lnTo>
                <a:lnTo>
                  <a:pt x="1059" y="30"/>
                </a:lnTo>
                <a:lnTo>
                  <a:pt x="1060" y="31"/>
                </a:lnTo>
                <a:lnTo>
                  <a:pt x="1062" y="32"/>
                </a:lnTo>
                <a:lnTo>
                  <a:pt x="1063" y="34"/>
                </a:lnTo>
                <a:lnTo>
                  <a:pt x="1064" y="35"/>
                </a:lnTo>
                <a:lnTo>
                  <a:pt x="1066" y="35"/>
                </a:lnTo>
                <a:lnTo>
                  <a:pt x="1068" y="38"/>
                </a:lnTo>
                <a:lnTo>
                  <a:pt x="1071" y="38"/>
                </a:lnTo>
                <a:lnTo>
                  <a:pt x="1072" y="38"/>
                </a:lnTo>
                <a:lnTo>
                  <a:pt x="1073" y="38"/>
                </a:lnTo>
                <a:lnTo>
                  <a:pt x="1075" y="39"/>
                </a:lnTo>
                <a:lnTo>
                  <a:pt x="1077" y="38"/>
                </a:lnTo>
                <a:lnTo>
                  <a:pt x="1079" y="38"/>
                </a:lnTo>
                <a:lnTo>
                  <a:pt x="1080" y="38"/>
                </a:lnTo>
                <a:lnTo>
                  <a:pt x="1081" y="39"/>
                </a:lnTo>
                <a:lnTo>
                  <a:pt x="1083" y="39"/>
                </a:lnTo>
                <a:lnTo>
                  <a:pt x="1084" y="40"/>
                </a:lnTo>
                <a:lnTo>
                  <a:pt x="1084" y="42"/>
                </a:lnTo>
                <a:lnTo>
                  <a:pt x="1085" y="43"/>
                </a:lnTo>
                <a:lnTo>
                  <a:pt x="1085" y="44"/>
                </a:lnTo>
                <a:lnTo>
                  <a:pt x="1086" y="46"/>
                </a:lnTo>
                <a:lnTo>
                  <a:pt x="1088" y="47"/>
                </a:lnTo>
                <a:lnTo>
                  <a:pt x="1089" y="48"/>
                </a:lnTo>
                <a:lnTo>
                  <a:pt x="1090" y="49"/>
                </a:lnTo>
                <a:lnTo>
                  <a:pt x="1092" y="51"/>
                </a:lnTo>
                <a:lnTo>
                  <a:pt x="1093" y="51"/>
                </a:lnTo>
                <a:lnTo>
                  <a:pt x="1093" y="52"/>
                </a:lnTo>
                <a:lnTo>
                  <a:pt x="1094" y="55"/>
                </a:lnTo>
                <a:lnTo>
                  <a:pt x="1096" y="56"/>
                </a:lnTo>
                <a:lnTo>
                  <a:pt x="1097" y="56"/>
                </a:lnTo>
                <a:lnTo>
                  <a:pt x="1098" y="57"/>
                </a:lnTo>
                <a:lnTo>
                  <a:pt x="1100" y="57"/>
                </a:lnTo>
                <a:lnTo>
                  <a:pt x="1101" y="59"/>
                </a:lnTo>
                <a:lnTo>
                  <a:pt x="1102" y="59"/>
                </a:lnTo>
                <a:lnTo>
                  <a:pt x="1104" y="60"/>
                </a:lnTo>
                <a:lnTo>
                  <a:pt x="1105" y="60"/>
                </a:lnTo>
                <a:lnTo>
                  <a:pt x="1106" y="61"/>
                </a:lnTo>
                <a:lnTo>
                  <a:pt x="1107" y="61"/>
                </a:lnTo>
                <a:lnTo>
                  <a:pt x="1109" y="63"/>
                </a:lnTo>
                <a:lnTo>
                  <a:pt x="1110" y="63"/>
                </a:lnTo>
                <a:lnTo>
                  <a:pt x="1111" y="63"/>
                </a:lnTo>
                <a:lnTo>
                  <a:pt x="1113" y="64"/>
                </a:lnTo>
                <a:lnTo>
                  <a:pt x="1114" y="64"/>
                </a:lnTo>
                <a:lnTo>
                  <a:pt x="1114" y="65"/>
                </a:lnTo>
                <a:lnTo>
                  <a:pt x="1117" y="65"/>
                </a:lnTo>
                <a:lnTo>
                  <a:pt x="1117" y="66"/>
                </a:lnTo>
                <a:lnTo>
                  <a:pt x="1118" y="66"/>
                </a:lnTo>
                <a:lnTo>
                  <a:pt x="1119" y="66"/>
                </a:lnTo>
                <a:lnTo>
                  <a:pt x="1121" y="66"/>
                </a:lnTo>
                <a:lnTo>
                  <a:pt x="1122" y="68"/>
                </a:lnTo>
                <a:lnTo>
                  <a:pt x="1123" y="68"/>
                </a:lnTo>
                <a:lnTo>
                  <a:pt x="1124" y="68"/>
                </a:lnTo>
                <a:lnTo>
                  <a:pt x="1124" y="69"/>
                </a:lnTo>
                <a:lnTo>
                  <a:pt x="1126" y="69"/>
                </a:lnTo>
                <a:lnTo>
                  <a:pt x="1127" y="69"/>
                </a:lnTo>
                <a:lnTo>
                  <a:pt x="1128" y="69"/>
                </a:lnTo>
                <a:lnTo>
                  <a:pt x="1130" y="69"/>
                </a:lnTo>
                <a:lnTo>
                  <a:pt x="1131" y="69"/>
                </a:lnTo>
                <a:lnTo>
                  <a:pt x="1132" y="69"/>
                </a:lnTo>
                <a:lnTo>
                  <a:pt x="1134" y="69"/>
                </a:lnTo>
                <a:lnTo>
                  <a:pt x="1135" y="68"/>
                </a:lnTo>
                <a:lnTo>
                  <a:pt x="1136" y="68"/>
                </a:lnTo>
                <a:lnTo>
                  <a:pt x="1136" y="66"/>
                </a:lnTo>
                <a:lnTo>
                  <a:pt x="1138" y="65"/>
                </a:lnTo>
                <a:lnTo>
                  <a:pt x="1139" y="65"/>
                </a:lnTo>
                <a:lnTo>
                  <a:pt x="1139" y="64"/>
                </a:lnTo>
                <a:lnTo>
                  <a:pt x="1140" y="64"/>
                </a:lnTo>
                <a:lnTo>
                  <a:pt x="1141" y="63"/>
                </a:lnTo>
                <a:lnTo>
                  <a:pt x="1143" y="63"/>
                </a:lnTo>
                <a:lnTo>
                  <a:pt x="1144" y="61"/>
                </a:lnTo>
                <a:lnTo>
                  <a:pt x="1145" y="61"/>
                </a:lnTo>
                <a:lnTo>
                  <a:pt x="1148" y="61"/>
                </a:lnTo>
                <a:lnTo>
                  <a:pt x="1149" y="61"/>
                </a:lnTo>
                <a:lnTo>
                  <a:pt x="1151" y="61"/>
                </a:lnTo>
                <a:lnTo>
                  <a:pt x="1152" y="61"/>
                </a:lnTo>
                <a:lnTo>
                  <a:pt x="1153" y="61"/>
                </a:lnTo>
                <a:lnTo>
                  <a:pt x="1155" y="61"/>
                </a:lnTo>
                <a:lnTo>
                  <a:pt x="1156" y="61"/>
                </a:lnTo>
                <a:lnTo>
                  <a:pt x="1157" y="61"/>
                </a:lnTo>
                <a:lnTo>
                  <a:pt x="1158" y="61"/>
                </a:lnTo>
                <a:lnTo>
                  <a:pt x="1160" y="61"/>
                </a:lnTo>
                <a:lnTo>
                  <a:pt x="1161" y="61"/>
                </a:lnTo>
                <a:lnTo>
                  <a:pt x="1162" y="61"/>
                </a:lnTo>
                <a:lnTo>
                  <a:pt x="1164" y="61"/>
                </a:lnTo>
                <a:lnTo>
                  <a:pt x="1165" y="61"/>
                </a:lnTo>
                <a:lnTo>
                  <a:pt x="1166" y="63"/>
                </a:lnTo>
                <a:lnTo>
                  <a:pt x="1168" y="63"/>
                </a:lnTo>
                <a:lnTo>
                  <a:pt x="1169" y="63"/>
                </a:lnTo>
                <a:lnTo>
                  <a:pt x="1170" y="63"/>
                </a:lnTo>
                <a:lnTo>
                  <a:pt x="1172" y="63"/>
                </a:lnTo>
                <a:lnTo>
                  <a:pt x="1173" y="61"/>
                </a:lnTo>
                <a:lnTo>
                  <a:pt x="1174" y="61"/>
                </a:lnTo>
                <a:lnTo>
                  <a:pt x="1176" y="61"/>
                </a:lnTo>
                <a:lnTo>
                  <a:pt x="1177" y="61"/>
                </a:lnTo>
                <a:lnTo>
                  <a:pt x="1178" y="61"/>
                </a:lnTo>
                <a:lnTo>
                  <a:pt x="1179" y="61"/>
                </a:lnTo>
                <a:lnTo>
                  <a:pt x="1181" y="61"/>
                </a:lnTo>
                <a:lnTo>
                  <a:pt x="1179" y="64"/>
                </a:lnTo>
                <a:lnTo>
                  <a:pt x="1178" y="65"/>
                </a:lnTo>
                <a:lnTo>
                  <a:pt x="1177" y="65"/>
                </a:lnTo>
                <a:lnTo>
                  <a:pt x="1176" y="66"/>
                </a:lnTo>
                <a:lnTo>
                  <a:pt x="1174" y="70"/>
                </a:lnTo>
                <a:lnTo>
                  <a:pt x="1173" y="68"/>
                </a:lnTo>
                <a:lnTo>
                  <a:pt x="1170" y="70"/>
                </a:lnTo>
                <a:lnTo>
                  <a:pt x="1169" y="72"/>
                </a:lnTo>
                <a:lnTo>
                  <a:pt x="1168" y="73"/>
                </a:lnTo>
                <a:lnTo>
                  <a:pt x="1168" y="74"/>
                </a:lnTo>
                <a:lnTo>
                  <a:pt x="1168" y="77"/>
                </a:lnTo>
                <a:lnTo>
                  <a:pt x="1168" y="78"/>
                </a:lnTo>
                <a:lnTo>
                  <a:pt x="1169" y="80"/>
                </a:lnTo>
                <a:lnTo>
                  <a:pt x="1168" y="81"/>
                </a:lnTo>
                <a:lnTo>
                  <a:pt x="1168" y="82"/>
                </a:lnTo>
                <a:lnTo>
                  <a:pt x="1166" y="83"/>
                </a:lnTo>
                <a:lnTo>
                  <a:pt x="1166" y="85"/>
                </a:lnTo>
                <a:lnTo>
                  <a:pt x="1168" y="86"/>
                </a:lnTo>
                <a:lnTo>
                  <a:pt x="1168" y="87"/>
                </a:lnTo>
                <a:lnTo>
                  <a:pt x="1166" y="87"/>
                </a:lnTo>
                <a:lnTo>
                  <a:pt x="1165" y="86"/>
                </a:lnTo>
                <a:lnTo>
                  <a:pt x="1164" y="86"/>
                </a:lnTo>
                <a:lnTo>
                  <a:pt x="1164" y="87"/>
                </a:lnTo>
                <a:lnTo>
                  <a:pt x="1164" y="89"/>
                </a:lnTo>
                <a:lnTo>
                  <a:pt x="1165" y="89"/>
                </a:lnTo>
                <a:lnTo>
                  <a:pt x="1165" y="90"/>
                </a:lnTo>
                <a:lnTo>
                  <a:pt x="1166" y="91"/>
                </a:lnTo>
                <a:lnTo>
                  <a:pt x="1166" y="93"/>
                </a:lnTo>
                <a:lnTo>
                  <a:pt x="1168" y="94"/>
                </a:lnTo>
                <a:lnTo>
                  <a:pt x="1166" y="95"/>
                </a:lnTo>
                <a:lnTo>
                  <a:pt x="1168" y="95"/>
                </a:lnTo>
                <a:lnTo>
                  <a:pt x="1168" y="97"/>
                </a:lnTo>
                <a:lnTo>
                  <a:pt x="1168" y="98"/>
                </a:lnTo>
                <a:lnTo>
                  <a:pt x="1169" y="99"/>
                </a:lnTo>
                <a:lnTo>
                  <a:pt x="1170" y="100"/>
                </a:lnTo>
                <a:lnTo>
                  <a:pt x="1170" y="102"/>
                </a:lnTo>
                <a:lnTo>
                  <a:pt x="1170" y="103"/>
                </a:lnTo>
                <a:lnTo>
                  <a:pt x="1172" y="104"/>
                </a:lnTo>
                <a:lnTo>
                  <a:pt x="1172" y="106"/>
                </a:lnTo>
                <a:lnTo>
                  <a:pt x="1172" y="107"/>
                </a:lnTo>
                <a:lnTo>
                  <a:pt x="1173" y="108"/>
                </a:lnTo>
                <a:lnTo>
                  <a:pt x="1173" y="110"/>
                </a:lnTo>
                <a:lnTo>
                  <a:pt x="1174" y="111"/>
                </a:lnTo>
                <a:lnTo>
                  <a:pt x="1174" y="112"/>
                </a:lnTo>
                <a:lnTo>
                  <a:pt x="1174" y="115"/>
                </a:lnTo>
                <a:lnTo>
                  <a:pt x="1174" y="116"/>
                </a:lnTo>
                <a:lnTo>
                  <a:pt x="1174" y="118"/>
                </a:lnTo>
                <a:lnTo>
                  <a:pt x="1176" y="118"/>
                </a:lnTo>
                <a:lnTo>
                  <a:pt x="1176" y="119"/>
                </a:lnTo>
                <a:lnTo>
                  <a:pt x="1176" y="120"/>
                </a:lnTo>
                <a:lnTo>
                  <a:pt x="1176" y="121"/>
                </a:lnTo>
                <a:lnTo>
                  <a:pt x="1174" y="121"/>
                </a:lnTo>
                <a:lnTo>
                  <a:pt x="1173" y="123"/>
                </a:lnTo>
                <a:lnTo>
                  <a:pt x="1173" y="124"/>
                </a:lnTo>
                <a:lnTo>
                  <a:pt x="1173" y="125"/>
                </a:lnTo>
                <a:lnTo>
                  <a:pt x="1173" y="127"/>
                </a:lnTo>
                <a:lnTo>
                  <a:pt x="1174" y="127"/>
                </a:lnTo>
                <a:lnTo>
                  <a:pt x="1174" y="128"/>
                </a:lnTo>
                <a:lnTo>
                  <a:pt x="1172" y="129"/>
                </a:lnTo>
                <a:lnTo>
                  <a:pt x="1172" y="131"/>
                </a:lnTo>
                <a:lnTo>
                  <a:pt x="1170" y="132"/>
                </a:lnTo>
                <a:lnTo>
                  <a:pt x="1170" y="133"/>
                </a:lnTo>
                <a:lnTo>
                  <a:pt x="1169" y="135"/>
                </a:lnTo>
                <a:lnTo>
                  <a:pt x="1169" y="136"/>
                </a:lnTo>
                <a:lnTo>
                  <a:pt x="1168" y="137"/>
                </a:lnTo>
                <a:lnTo>
                  <a:pt x="1168" y="138"/>
                </a:lnTo>
                <a:lnTo>
                  <a:pt x="1168" y="140"/>
                </a:lnTo>
                <a:lnTo>
                  <a:pt x="1168" y="141"/>
                </a:lnTo>
                <a:lnTo>
                  <a:pt x="1168" y="142"/>
                </a:lnTo>
                <a:lnTo>
                  <a:pt x="1166" y="144"/>
                </a:lnTo>
                <a:lnTo>
                  <a:pt x="1165" y="144"/>
                </a:lnTo>
                <a:lnTo>
                  <a:pt x="1164" y="142"/>
                </a:lnTo>
                <a:lnTo>
                  <a:pt x="1162" y="144"/>
                </a:lnTo>
                <a:lnTo>
                  <a:pt x="1161" y="144"/>
                </a:lnTo>
                <a:lnTo>
                  <a:pt x="1160" y="144"/>
                </a:lnTo>
                <a:lnTo>
                  <a:pt x="1158" y="145"/>
                </a:lnTo>
                <a:lnTo>
                  <a:pt x="1158" y="146"/>
                </a:lnTo>
                <a:lnTo>
                  <a:pt x="1157" y="146"/>
                </a:lnTo>
                <a:lnTo>
                  <a:pt x="1156" y="148"/>
                </a:lnTo>
                <a:lnTo>
                  <a:pt x="1155" y="148"/>
                </a:lnTo>
                <a:lnTo>
                  <a:pt x="1153" y="148"/>
                </a:lnTo>
                <a:lnTo>
                  <a:pt x="1152" y="149"/>
                </a:lnTo>
                <a:lnTo>
                  <a:pt x="1151" y="148"/>
                </a:lnTo>
                <a:lnTo>
                  <a:pt x="1149" y="149"/>
                </a:lnTo>
                <a:lnTo>
                  <a:pt x="1149" y="150"/>
                </a:lnTo>
                <a:lnTo>
                  <a:pt x="1151" y="150"/>
                </a:lnTo>
                <a:lnTo>
                  <a:pt x="1149" y="152"/>
                </a:lnTo>
                <a:lnTo>
                  <a:pt x="1149" y="153"/>
                </a:lnTo>
                <a:lnTo>
                  <a:pt x="1151" y="154"/>
                </a:lnTo>
                <a:lnTo>
                  <a:pt x="1152" y="154"/>
                </a:lnTo>
                <a:lnTo>
                  <a:pt x="1153" y="155"/>
                </a:lnTo>
                <a:lnTo>
                  <a:pt x="1153" y="157"/>
                </a:lnTo>
                <a:lnTo>
                  <a:pt x="1153" y="158"/>
                </a:lnTo>
                <a:lnTo>
                  <a:pt x="1153" y="159"/>
                </a:lnTo>
                <a:lnTo>
                  <a:pt x="1155" y="161"/>
                </a:lnTo>
                <a:lnTo>
                  <a:pt x="1155" y="162"/>
                </a:lnTo>
                <a:lnTo>
                  <a:pt x="1153" y="162"/>
                </a:lnTo>
                <a:lnTo>
                  <a:pt x="1152" y="163"/>
                </a:lnTo>
                <a:lnTo>
                  <a:pt x="1152" y="165"/>
                </a:lnTo>
                <a:lnTo>
                  <a:pt x="1151" y="165"/>
                </a:lnTo>
                <a:lnTo>
                  <a:pt x="1149" y="165"/>
                </a:lnTo>
                <a:lnTo>
                  <a:pt x="1148" y="163"/>
                </a:lnTo>
                <a:lnTo>
                  <a:pt x="1148" y="162"/>
                </a:lnTo>
                <a:lnTo>
                  <a:pt x="1148" y="161"/>
                </a:lnTo>
                <a:lnTo>
                  <a:pt x="1148" y="159"/>
                </a:lnTo>
                <a:lnTo>
                  <a:pt x="1145" y="159"/>
                </a:lnTo>
                <a:lnTo>
                  <a:pt x="1144" y="159"/>
                </a:lnTo>
                <a:lnTo>
                  <a:pt x="1144" y="161"/>
                </a:lnTo>
                <a:lnTo>
                  <a:pt x="1143" y="162"/>
                </a:lnTo>
                <a:lnTo>
                  <a:pt x="1144" y="163"/>
                </a:lnTo>
                <a:lnTo>
                  <a:pt x="1143" y="163"/>
                </a:lnTo>
                <a:lnTo>
                  <a:pt x="1141" y="163"/>
                </a:lnTo>
                <a:lnTo>
                  <a:pt x="1140" y="163"/>
                </a:lnTo>
                <a:lnTo>
                  <a:pt x="1139" y="162"/>
                </a:lnTo>
                <a:lnTo>
                  <a:pt x="1138" y="162"/>
                </a:lnTo>
                <a:lnTo>
                  <a:pt x="1136" y="162"/>
                </a:lnTo>
                <a:lnTo>
                  <a:pt x="1136" y="163"/>
                </a:lnTo>
                <a:lnTo>
                  <a:pt x="1138" y="165"/>
                </a:lnTo>
                <a:lnTo>
                  <a:pt x="1138" y="166"/>
                </a:lnTo>
                <a:lnTo>
                  <a:pt x="1138" y="167"/>
                </a:lnTo>
                <a:lnTo>
                  <a:pt x="1138" y="169"/>
                </a:lnTo>
                <a:lnTo>
                  <a:pt x="1138" y="170"/>
                </a:lnTo>
                <a:lnTo>
                  <a:pt x="1138" y="171"/>
                </a:lnTo>
                <a:lnTo>
                  <a:pt x="1136" y="172"/>
                </a:lnTo>
                <a:lnTo>
                  <a:pt x="1135" y="172"/>
                </a:lnTo>
                <a:lnTo>
                  <a:pt x="1132" y="172"/>
                </a:lnTo>
                <a:lnTo>
                  <a:pt x="1131" y="172"/>
                </a:lnTo>
                <a:lnTo>
                  <a:pt x="1130" y="172"/>
                </a:lnTo>
                <a:lnTo>
                  <a:pt x="1128" y="172"/>
                </a:lnTo>
                <a:lnTo>
                  <a:pt x="1127" y="172"/>
                </a:lnTo>
                <a:lnTo>
                  <a:pt x="1126" y="174"/>
                </a:lnTo>
                <a:lnTo>
                  <a:pt x="1124" y="175"/>
                </a:lnTo>
                <a:lnTo>
                  <a:pt x="1123" y="175"/>
                </a:lnTo>
                <a:lnTo>
                  <a:pt x="1122" y="175"/>
                </a:lnTo>
                <a:lnTo>
                  <a:pt x="1121" y="176"/>
                </a:lnTo>
                <a:lnTo>
                  <a:pt x="1121" y="178"/>
                </a:lnTo>
                <a:lnTo>
                  <a:pt x="1122" y="179"/>
                </a:lnTo>
                <a:lnTo>
                  <a:pt x="1122" y="180"/>
                </a:lnTo>
                <a:lnTo>
                  <a:pt x="1121" y="180"/>
                </a:lnTo>
                <a:lnTo>
                  <a:pt x="1121" y="182"/>
                </a:lnTo>
                <a:lnTo>
                  <a:pt x="1119" y="183"/>
                </a:lnTo>
                <a:lnTo>
                  <a:pt x="1118" y="183"/>
                </a:lnTo>
                <a:lnTo>
                  <a:pt x="1117" y="183"/>
                </a:lnTo>
                <a:lnTo>
                  <a:pt x="1115" y="183"/>
                </a:lnTo>
                <a:lnTo>
                  <a:pt x="1114" y="184"/>
                </a:lnTo>
                <a:lnTo>
                  <a:pt x="1115" y="186"/>
                </a:lnTo>
                <a:lnTo>
                  <a:pt x="1113" y="187"/>
                </a:lnTo>
                <a:lnTo>
                  <a:pt x="1111" y="187"/>
                </a:lnTo>
                <a:lnTo>
                  <a:pt x="1110" y="187"/>
                </a:lnTo>
                <a:lnTo>
                  <a:pt x="1109" y="187"/>
                </a:lnTo>
                <a:lnTo>
                  <a:pt x="1107" y="188"/>
                </a:lnTo>
                <a:lnTo>
                  <a:pt x="1107" y="190"/>
                </a:lnTo>
                <a:lnTo>
                  <a:pt x="1106" y="191"/>
                </a:lnTo>
                <a:lnTo>
                  <a:pt x="1105" y="192"/>
                </a:lnTo>
                <a:lnTo>
                  <a:pt x="1104" y="192"/>
                </a:lnTo>
                <a:lnTo>
                  <a:pt x="1101" y="192"/>
                </a:lnTo>
                <a:lnTo>
                  <a:pt x="1101" y="193"/>
                </a:lnTo>
                <a:lnTo>
                  <a:pt x="1100" y="195"/>
                </a:lnTo>
                <a:lnTo>
                  <a:pt x="1100" y="196"/>
                </a:lnTo>
                <a:lnTo>
                  <a:pt x="1098" y="197"/>
                </a:lnTo>
                <a:lnTo>
                  <a:pt x="1098" y="199"/>
                </a:lnTo>
                <a:lnTo>
                  <a:pt x="1100" y="200"/>
                </a:lnTo>
                <a:lnTo>
                  <a:pt x="1098" y="200"/>
                </a:lnTo>
                <a:lnTo>
                  <a:pt x="1098" y="201"/>
                </a:lnTo>
                <a:lnTo>
                  <a:pt x="1097" y="203"/>
                </a:lnTo>
                <a:lnTo>
                  <a:pt x="1097" y="204"/>
                </a:lnTo>
                <a:lnTo>
                  <a:pt x="1097" y="205"/>
                </a:lnTo>
                <a:lnTo>
                  <a:pt x="1097" y="207"/>
                </a:lnTo>
                <a:lnTo>
                  <a:pt x="1096" y="208"/>
                </a:lnTo>
                <a:lnTo>
                  <a:pt x="1096" y="209"/>
                </a:lnTo>
                <a:lnTo>
                  <a:pt x="1097" y="210"/>
                </a:lnTo>
                <a:lnTo>
                  <a:pt x="1098" y="212"/>
                </a:lnTo>
                <a:lnTo>
                  <a:pt x="1100" y="212"/>
                </a:lnTo>
                <a:lnTo>
                  <a:pt x="1101" y="213"/>
                </a:lnTo>
                <a:lnTo>
                  <a:pt x="1101" y="214"/>
                </a:lnTo>
                <a:lnTo>
                  <a:pt x="1100" y="216"/>
                </a:lnTo>
                <a:lnTo>
                  <a:pt x="1101" y="217"/>
                </a:lnTo>
                <a:lnTo>
                  <a:pt x="1101" y="218"/>
                </a:lnTo>
                <a:lnTo>
                  <a:pt x="1100" y="218"/>
                </a:lnTo>
                <a:lnTo>
                  <a:pt x="1098" y="220"/>
                </a:lnTo>
                <a:lnTo>
                  <a:pt x="1100" y="221"/>
                </a:lnTo>
                <a:lnTo>
                  <a:pt x="1098" y="222"/>
                </a:lnTo>
                <a:lnTo>
                  <a:pt x="1098" y="224"/>
                </a:lnTo>
                <a:lnTo>
                  <a:pt x="1098" y="225"/>
                </a:lnTo>
                <a:lnTo>
                  <a:pt x="1100" y="226"/>
                </a:lnTo>
                <a:lnTo>
                  <a:pt x="1100" y="227"/>
                </a:lnTo>
                <a:lnTo>
                  <a:pt x="1100" y="229"/>
                </a:lnTo>
                <a:lnTo>
                  <a:pt x="1098" y="230"/>
                </a:lnTo>
                <a:lnTo>
                  <a:pt x="1100" y="230"/>
                </a:lnTo>
                <a:lnTo>
                  <a:pt x="1100" y="233"/>
                </a:lnTo>
                <a:lnTo>
                  <a:pt x="1100" y="234"/>
                </a:lnTo>
                <a:lnTo>
                  <a:pt x="1101" y="234"/>
                </a:lnTo>
                <a:lnTo>
                  <a:pt x="1101" y="235"/>
                </a:lnTo>
                <a:lnTo>
                  <a:pt x="1101" y="237"/>
                </a:lnTo>
                <a:lnTo>
                  <a:pt x="1101" y="238"/>
                </a:lnTo>
                <a:lnTo>
                  <a:pt x="1101" y="239"/>
                </a:lnTo>
                <a:lnTo>
                  <a:pt x="1102" y="241"/>
                </a:lnTo>
                <a:lnTo>
                  <a:pt x="1101" y="242"/>
                </a:lnTo>
                <a:lnTo>
                  <a:pt x="1101" y="243"/>
                </a:lnTo>
                <a:lnTo>
                  <a:pt x="1100" y="244"/>
                </a:lnTo>
                <a:lnTo>
                  <a:pt x="1098" y="246"/>
                </a:lnTo>
                <a:lnTo>
                  <a:pt x="1097" y="247"/>
                </a:lnTo>
                <a:lnTo>
                  <a:pt x="1097" y="248"/>
                </a:lnTo>
                <a:lnTo>
                  <a:pt x="1098" y="250"/>
                </a:lnTo>
                <a:lnTo>
                  <a:pt x="1097" y="250"/>
                </a:lnTo>
                <a:lnTo>
                  <a:pt x="1098" y="251"/>
                </a:lnTo>
                <a:lnTo>
                  <a:pt x="1100" y="252"/>
                </a:lnTo>
                <a:lnTo>
                  <a:pt x="1100" y="254"/>
                </a:lnTo>
                <a:lnTo>
                  <a:pt x="1098" y="255"/>
                </a:lnTo>
                <a:lnTo>
                  <a:pt x="1098" y="256"/>
                </a:lnTo>
                <a:lnTo>
                  <a:pt x="1097" y="258"/>
                </a:lnTo>
                <a:lnTo>
                  <a:pt x="1096" y="258"/>
                </a:lnTo>
                <a:lnTo>
                  <a:pt x="1096" y="259"/>
                </a:lnTo>
                <a:lnTo>
                  <a:pt x="1096" y="260"/>
                </a:lnTo>
                <a:lnTo>
                  <a:pt x="1096" y="262"/>
                </a:lnTo>
                <a:lnTo>
                  <a:pt x="1094" y="263"/>
                </a:lnTo>
                <a:lnTo>
                  <a:pt x="1094" y="264"/>
                </a:lnTo>
                <a:lnTo>
                  <a:pt x="1093" y="265"/>
                </a:lnTo>
                <a:lnTo>
                  <a:pt x="1090" y="267"/>
                </a:lnTo>
                <a:lnTo>
                  <a:pt x="1090" y="268"/>
                </a:lnTo>
                <a:lnTo>
                  <a:pt x="1089" y="269"/>
                </a:lnTo>
                <a:lnTo>
                  <a:pt x="1088" y="271"/>
                </a:lnTo>
                <a:lnTo>
                  <a:pt x="1089" y="272"/>
                </a:lnTo>
                <a:lnTo>
                  <a:pt x="1088" y="273"/>
                </a:lnTo>
                <a:lnTo>
                  <a:pt x="1088" y="275"/>
                </a:lnTo>
                <a:lnTo>
                  <a:pt x="1088" y="276"/>
                </a:lnTo>
                <a:lnTo>
                  <a:pt x="1088" y="277"/>
                </a:lnTo>
                <a:lnTo>
                  <a:pt x="1088" y="279"/>
                </a:lnTo>
                <a:lnTo>
                  <a:pt x="1089" y="280"/>
                </a:lnTo>
                <a:lnTo>
                  <a:pt x="1089" y="281"/>
                </a:lnTo>
                <a:lnTo>
                  <a:pt x="1088" y="281"/>
                </a:lnTo>
                <a:lnTo>
                  <a:pt x="1085" y="282"/>
                </a:lnTo>
                <a:lnTo>
                  <a:pt x="1086" y="284"/>
                </a:lnTo>
                <a:lnTo>
                  <a:pt x="1088" y="284"/>
                </a:lnTo>
                <a:lnTo>
                  <a:pt x="1088" y="285"/>
                </a:lnTo>
                <a:lnTo>
                  <a:pt x="1088" y="286"/>
                </a:lnTo>
                <a:lnTo>
                  <a:pt x="1088" y="288"/>
                </a:lnTo>
                <a:lnTo>
                  <a:pt x="1088" y="289"/>
                </a:lnTo>
                <a:lnTo>
                  <a:pt x="1089" y="290"/>
                </a:lnTo>
                <a:lnTo>
                  <a:pt x="1088" y="292"/>
                </a:lnTo>
                <a:lnTo>
                  <a:pt x="1089" y="293"/>
                </a:lnTo>
                <a:lnTo>
                  <a:pt x="1089" y="294"/>
                </a:lnTo>
                <a:lnTo>
                  <a:pt x="1089" y="296"/>
                </a:lnTo>
                <a:lnTo>
                  <a:pt x="1092" y="301"/>
                </a:lnTo>
                <a:lnTo>
                  <a:pt x="1092" y="302"/>
                </a:lnTo>
                <a:lnTo>
                  <a:pt x="1092" y="305"/>
                </a:lnTo>
                <a:lnTo>
                  <a:pt x="1094" y="313"/>
                </a:lnTo>
                <a:lnTo>
                  <a:pt x="1098" y="316"/>
                </a:lnTo>
                <a:lnTo>
                  <a:pt x="1098" y="318"/>
                </a:lnTo>
                <a:lnTo>
                  <a:pt x="1102" y="322"/>
                </a:lnTo>
                <a:lnTo>
                  <a:pt x="1111" y="332"/>
                </a:lnTo>
                <a:lnTo>
                  <a:pt x="1115" y="340"/>
                </a:lnTo>
                <a:lnTo>
                  <a:pt x="1115" y="344"/>
                </a:lnTo>
                <a:lnTo>
                  <a:pt x="1127" y="362"/>
                </a:lnTo>
                <a:lnTo>
                  <a:pt x="1134" y="373"/>
                </a:lnTo>
                <a:lnTo>
                  <a:pt x="1139" y="381"/>
                </a:lnTo>
                <a:lnTo>
                  <a:pt x="1147" y="394"/>
                </a:lnTo>
                <a:lnTo>
                  <a:pt x="1147" y="395"/>
                </a:lnTo>
                <a:lnTo>
                  <a:pt x="1148" y="395"/>
                </a:lnTo>
                <a:lnTo>
                  <a:pt x="1148" y="396"/>
                </a:lnTo>
                <a:lnTo>
                  <a:pt x="1149" y="396"/>
                </a:lnTo>
                <a:lnTo>
                  <a:pt x="1149" y="398"/>
                </a:lnTo>
                <a:lnTo>
                  <a:pt x="1151" y="398"/>
                </a:lnTo>
                <a:lnTo>
                  <a:pt x="1151" y="399"/>
                </a:lnTo>
                <a:lnTo>
                  <a:pt x="1152" y="399"/>
                </a:lnTo>
                <a:lnTo>
                  <a:pt x="1152" y="400"/>
                </a:lnTo>
                <a:lnTo>
                  <a:pt x="1153" y="402"/>
                </a:lnTo>
                <a:lnTo>
                  <a:pt x="1155" y="403"/>
                </a:lnTo>
                <a:lnTo>
                  <a:pt x="1155" y="404"/>
                </a:lnTo>
                <a:lnTo>
                  <a:pt x="1155" y="405"/>
                </a:lnTo>
                <a:lnTo>
                  <a:pt x="1156" y="407"/>
                </a:lnTo>
                <a:lnTo>
                  <a:pt x="1156" y="408"/>
                </a:lnTo>
                <a:lnTo>
                  <a:pt x="1157" y="408"/>
                </a:lnTo>
                <a:lnTo>
                  <a:pt x="1157" y="409"/>
                </a:lnTo>
                <a:lnTo>
                  <a:pt x="1157" y="411"/>
                </a:lnTo>
                <a:lnTo>
                  <a:pt x="1158" y="411"/>
                </a:lnTo>
                <a:lnTo>
                  <a:pt x="1158" y="412"/>
                </a:lnTo>
                <a:lnTo>
                  <a:pt x="1158" y="413"/>
                </a:lnTo>
                <a:lnTo>
                  <a:pt x="1158" y="415"/>
                </a:lnTo>
                <a:lnTo>
                  <a:pt x="1158" y="416"/>
                </a:lnTo>
                <a:lnTo>
                  <a:pt x="1158" y="417"/>
                </a:lnTo>
                <a:lnTo>
                  <a:pt x="1157" y="417"/>
                </a:lnTo>
                <a:lnTo>
                  <a:pt x="1157" y="419"/>
                </a:lnTo>
                <a:lnTo>
                  <a:pt x="1156" y="419"/>
                </a:lnTo>
                <a:lnTo>
                  <a:pt x="1156" y="420"/>
                </a:lnTo>
                <a:lnTo>
                  <a:pt x="1155" y="421"/>
                </a:lnTo>
                <a:lnTo>
                  <a:pt x="1155" y="423"/>
                </a:lnTo>
                <a:lnTo>
                  <a:pt x="1153" y="423"/>
                </a:lnTo>
                <a:lnTo>
                  <a:pt x="1153" y="424"/>
                </a:lnTo>
                <a:lnTo>
                  <a:pt x="1153" y="425"/>
                </a:lnTo>
                <a:lnTo>
                  <a:pt x="1153" y="426"/>
                </a:lnTo>
                <a:lnTo>
                  <a:pt x="1155" y="426"/>
                </a:lnTo>
                <a:lnTo>
                  <a:pt x="1153" y="428"/>
                </a:lnTo>
                <a:lnTo>
                  <a:pt x="1153" y="429"/>
                </a:lnTo>
                <a:lnTo>
                  <a:pt x="1153" y="430"/>
                </a:lnTo>
                <a:lnTo>
                  <a:pt x="1153" y="432"/>
                </a:lnTo>
                <a:lnTo>
                  <a:pt x="1153" y="433"/>
                </a:lnTo>
                <a:lnTo>
                  <a:pt x="1153" y="434"/>
                </a:lnTo>
                <a:lnTo>
                  <a:pt x="1153" y="436"/>
                </a:lnTo>
                <a:lnTo>
                  <a:pt x="1155" y="436"/>
                </a:lnTo>
                <a:lnTo>
                  <a:pt x="1155" y="437"/>
                </a:lnTo>
                <a:lnTo>
                  <a:pt x="1156" y="438"/>
                </a:lnTo>
                <a:lnTo>
                  <a:pt x="1156" y="440"/>
                </a:lnTo>
                <a:lnTo>
                  <a:pt x="1156" y="441"/>
                </a:lnTo>
                <a:lnTo>
                  <a:pt x="1156" y="442"/>
                </a:lnTo>
                <a:lnTo>
                  <a:pt x="1157" y="443"/>
                </a:lnTo>
                <a:lnTo>
                  <a:pt x="1157" y="445"/>
                </a:lnTo>
                <a:lnTo>
                  <a:pt x="1157" y="446"/>
                </a:lnTo>
                <a:lnTo>
                  <a:pt x="1157" y="447"/>
                </a:lnTo>
                <a:lnTo>
                  <a:pt x="1157" y="449"/>
                </a:lnTo>
                <a:lnTo>
                  <a:pt x="1157" y="450"/>
                </a:lnTo>
                <a:lnTo>
                  <a:pt x="1157" y="451"/>
                </a:lnTo>
                <a:lnTo>
                  <a:pt x="1157" y="453"/>
                </a:lnTo>
                <a:lnTo>
                  <a:pt x="1156" y="453"/>
                </a:lnTo>
                <a:lnTo>
                  <a:pt x="1156" y="454"/>
                </a:lnTo>
                <a:lnTo>
                  <a:pt x="1156" y="455"/>
                </a:lnTo>
                <a:lnTo>
                  <a:pt x="1156" y="457"/>
                </a:lnTo>
                <a:lnTo>
                  <a:pt x="1156" y="458"/>
                </a:lnTo>
                <a:lnTo>
                  <a:pt x="1156" y="459"/>
                </a:lnTo>
                <a:lnTo>
                  <a:pt x="1156" y="460"/>
                </a:lnTo>
                <a:lnTo>
                  <a:pt x="1156" y="462"/>
                </a:lnTo>
                <a:lnTo>
                  <a:pt x="1157" y="462"/>
                </a:lnTo>
                <a:lnTo>
                  <a:pt x="1158" y="464"/>
                </a:lnTo>
                <a:lnTo>
                  <a:pt x="1158" y="466"/>
                </a:lnTo>
                <a:lnTo>
                  <a:pt x="1160" y="466"/>
                </a:lnTo>
                <a:lnTo>
                  <a:pt x="1161" y="466"/>
                </a:lnTo>
                <a:lnTo>
                  <a:pt x="1162" y="464"/>
                </a:lnTo>
                <a:lnTo>
                  <a:pt x="1164" y="464"/>
                </a:lnTo>
                <a:lnTo>
                  <a:pt x="1165" y="466"/>
                </a:lnTo>
                <a:lnTo>
                  <a:pt x="1166" y="467"/>
                </a:lnTo>
                <a:lnTo>
                  <a:pt x="1168" y="467"/>
                </a:lnTo>
                <a:lnTo>
                  <a:pt x="1168" y="466"/>
                </a:lnTo>
                <a:lnTo>
                  <a:pt x="1170" y="466"/>
                </a:lnTo>
                <a:lnTo>
                  <a:pt x="1172" y="466"/>
                </a:lnTo>
                <a:lnTo>
                  <a:pt x="1172" y="467"/>
                </a:lnTo>
                <a:lnTo>
                  <a:pt x="1173" y="467"/>
                </a:lnTo>
                <a:lnTo>
                  <a:pt x="1174" y="467"/>
                </a:lnTo>
                <a:lnTo>
                  <a:pt x="1176" y="467"/>
                </a:lnTo>
                <a:lnTo>
                  <a:pt x="1177" y="467"/>
                </a:lnTo>
                <a:lnTo>
                  <a:pt x="1177" y="466"/>
                </a:lnTo>
                <a:lnTo>
                  <a:pt x="1178" y="467"/>
                </a:lnTo>
                <a:lnTo>
                  <a:pt x="1179" y="468"/>
                </a:lnTo>
                <a:lnTo>
                  <a:pt x="1181" y="468"/>
                </a:lnTo>
                <a:lnTo>
                  <a:pt x="1182" y="468"/>
                </a:lnTo>
                <a:lnTo>
                  <a:pt x="1183" y="468"/>
                </a:lnTo>
                <a:lnTo>
                  <a:pt x="1185" y="468"/>
                </a:lnTo>
                <a:lnTo>
                  <a:pt x="1185" y="467"/>
                </a:lnTo>
                <a:lnTo>
                  <a:pt x="1186" y="468"/>
                </a:lnTo>
                <a:lnTo>
                  <a:pt x="1187" y="468"/>
                </a:lnTo>
                <a:lnTo>
                  <a:pt x="1189" y="470"/>
                </a:lnTo>
                <a:lnTo>
                  <a:pt x="1189" y="468"/>
                </a:lnTo>
                <a:lnTo>
                  <a:pt x="1190" y="467"/>
                </a:lnTo>
                <a:lnTo>
                  <a:pt x="1191" y="467"/>
                </a:lnTo>
                <a:lnTo>
                  <a:pt x="1193" y="466"/>
                </a:lnTo>
                <a:lnTo>
                  <a:pt x="1194" y="466"/>
                </a:lnTo>
                <a:lnTo>
                  <a:pt x="1195" y="466"/>
                </a:lnTo>
                <a:lnTo>
                  <a:pt x="1195" y="464"/>
                </a:lnTo>
                <a:lnTo>
                  <a:pt x="1196" y="464"/>
                </a:lnTo>
                <a:lnTo>
                  <a:pt x="1196" y="463"/>
                </a:lnTo>
                <a:lnTo>
                  <a:pt x="1198" y="462"/>
                </a:lnTo>
                <a:lnTo>
                  <a:pt x="1199" y="462"/>
                </a:lnTo>
                <a:lnTo>
                  <a:pt x="1199" y="460"/>
                </a:lnTo>
                <a:lnTo>
                  <a:pt x="1199" y="459"/>
                </a:lnTo>
                <a:lnTo>
                  <a:pt x="1200" y="458"/>
                </a:lnTo>
                <a:lnTo>
                  <a:pt x="1202" y="457"/>
                </a:lnTo>
                <a:lnTo>
                  <a:pt x="1203" y="457"/>
                </a:lnTo>
                <a:lnTo>
                  <a:pt x="1203" y="455"/>
                </a:lnTo>
                <a:lnTo>
                  <a:pt x="1204" y="454"/>
                </a:lnTo>
                <a:lnTo>
                  <a:pt x="1206" y="454"/>
                </a:lnTo>
                <a:lnTo>
                  <a:pt x="1207" y="454"/>
                </a:lnTo>
                <a:lnTo>
                  <a:pt x="1208" y="454"/>
                </a:lnTo>
                <a:lnTo>
                  <a:pt x="1208" y="453"/>
                </a:lnTo>
                <a:lnTo>
                  <a:pt x="1210" y="451"/>
                </a:lnTo>
                <a:lnTo>
                  <a:pt x="1211" y="451"/>
                </a:lnTo>
                <a:lnTo>
                  <a:pt x="1212" y="451"/>
                </a:lnTo>
                <a:lnTo>
                  <a:pt x="1213" y="451"/>
                </a:lnTo>
                <a:lnTo>
                  <a:pt x="1215" y="450"/>
                </a:lnTo>
                <a:lnTo>
                  <a:pt x="1216" y="450"/>
                </a:lnTo>
                <a:lnTo>
                  <a:pt x="1217" y="450"/>
                </a:lnTo>
                <a:lnTo>
                  <a:pt x="1219" y="449"/>
                </a:lnTo>
                <a:lnTo>
                  <a:pt x="1220" y="449"/>
                </a:lnTo>
                <a:lnTo>
                  <a:pt x="1220" y="447"/>
                </a:lnTo>
                <a:lnTo>
                  <a:pt x="1221" y="447"/>
                </a:lnTo>
                <a:lnTo>
                  <a:pt x="1223" y="447"/>
                </a:lnTo>
                <a:lnTo>
                  <a:pt x="1224" y="447"/>
                </a:lnTo>
                <a:lnTo>
                  <a:pt x="1225" y="447"/>
                </a:lnTo>
                <a:lnTo>
                  <a:pt x="1225" y="449"/>
                </a:lnTo>
                <a:lnTo>
                  <a:pt x="1227" y="449"/>
                </a:lnTo>
                <a:lnTo>
                  <a:pt x="1228" y="449"/>
                </a:lnTo>
                <a:lnTo>
                  <a:pt x="1229" y="450"/>
                </a:lnTo>
                <a:lnTo>
                  <a:pt x="1230" y="450"/>
                </a:lnTo>
                <a:lnTo>
                  <a:pt x="1230" y="451"/>
                </a:lnTo>
                <a:lnTo>
                  <a:pt x="1232" y="451"/>
                </a:lnTo>
                <a:lnTo>
                  <a:pt x="1233" y="453"/>
                </a:lnTo>
                <a:lnTo>
                  <a:pt x="1236" y="453"/>
                </a:lnTo>
                <a:lnTo>
                  <a:pt x="1237" y="453"/>
                </a:lnTo>
                <a:lnTo>
                  <a:pt x="1238" y="453"/>
                </a:lnTo>
                <a:lnTo>
                  <a:pt x="1241" y="451"/>
                </a:lnTo>
                <a:lnTo>
                  <a:pt x="1241" y="450"/>
                </a:lnTo>
                <a:lnTo>
                  <a:pt x="1241" y="449"/>
                </a:lnTo>
                <a:lnTo>
                  <a:pt x="1240" y="447"/>
                </a:lnTo>
                <a:lnTo>
                  <a:pt x="1240" y="446"/>
                </a:lnTo>
                <a:lnTo>
                  <a:pt x="1238" y="445"/>
                </a:lnTo>
                <a:lnTo>
                  <a:pt x="1236" y="443"/>
                </a:lnTo>
                <a:lnTo>
                  <a:pt x="1233" y="440"/>
                </a:lnTo>
                <a:lnTo>
                  <a:pt x="1232" y="438"/>
                </a:lnTo>
                <a:lnTo>
                  <a:pt x="1230" y="437"/>
                </a:lnTo>
                <a:lnTo>
                  <a:pt x="1230" y="436"/>
                </a:lnTo>
                <a:lnTo>
                  <a:pt x="1232" y="434"/>
                </a:lnTo>
                <a:lnTo>
                  <a:pt x="1232" y="433"/>
                </a:lnTo>
                <a:lnTo>
                  <a:pt x="1230" y="433"/>
                </a:lnTo>
                <a:lnTo>
                  <a:pt x="1230" y="432"/>
                </a:lnTo>
                <a:lnTo>
                  <a:pt x="1230" y="430"/>
                </a:lnTo>
                <a:lnTo>
                  <a:pt x="1229" y="430"/>
                </a:lnTo>
                <a:lnTo>
                  <a:pt x="1228" y="430"/>
                </a:lnTo>
                <a:lnTo>
                  <a:pt x="1228" y="429"/>
                </a:lnTo>
                <a:lnTo>
                  <a:pt x="1225" y="429"/>
                </a:lnTo>
                <a:lnTo>
                  <a:pt x="1224" y="429"/>
                </a:lnTo>
                <a:lnTo>
                  <a:pt x="1223" y="428"/>
                </a:lnTo>
                <a:lnTo>
                  <a:pt x="1223" y="426"/>
                </a:lnTo>
                <a:lnTo>
                  <a:pt x="1223" y="425"/>
                </a:lnTo>
                <a:lnTo>
                  <a:pt x="1224" y="424"/>
                </a:lnTo>
                <a:lnTo>
                  <a:pt x="1224" y="423"/>
                </a:lnTo>
                <a:lnTo>
                  <a:pt x="1224" y="421"/>
                </a:lnTo>
                <a:lnTo>
                  <a:pt x="1225" y="421"/>
                </a:lnTo>
                <a:lnTo>
                  <a:pt x="1225" y="420"/>
                </a:lnTo>
                <a:lnTo>
                  <a:pt x="1227" y="420"/>
                </a:lnTo>
                <a:lnTo>
                  <a:pt x="1227" y="419"/>
                </a:lnTo>
                <a:lnTo>
                  <a:pt x="1227" y="417"/>
                </a:lnTo>
                <a:lnTo>
                  <a:pt x="1227" y="416"/>
                </a:lnTo>
                <a:lnTo>
                  <a:pt x="1227" y="415"/>
                </a:lnTo>
                <a:lnTo>
                  <a:pt x="1227" y="413"/>
                </a:lnTo>
                <a:lnTo>
                  <a:pt x="1227" y="412"/>
                </a:lnTo>
                <a:lnTo>
                  <a:pt x="1225" y="411"/>
                </a:lnTo>
                <a:lnTo>
                  <a:pt x="1225" y="409"/>
                </a:lnTo>
                <a:lnTo>
                  <a:pt x="1225" y="408"/>
                </a:lnTo>
                <a:lnTo>
                  <a:pt x="1224" y="407"/>
                </a:lnTo>
                <a:lnTo>
                  <a:pt x="1224" y="405"/>
                </a:lnTo>
                <a:lnTo>
                  <a:pt x="1223" y="404"/>
                </a:lnTo>
                <a:lnTo>
                  <a:pt x="1221" y="404"/>
                </a:lnTo>
                <a:lnTo>
                  <a:pt x="1221" y="403"/>
                </a:lnTo>
                <a:lnTo>
                  <a:pt x="1221" y="402"/>
                </a:lnTo>
                <a:lnTo>
                  <a:pt x="1219" y="379"/>
                </a:lnTo>
                <a:lnTo>
                  <a:pt x="1220" y="373"/>
                </a:lnTo>
                <a:lnTo>
                  <a:pt x="1219" y="366"/>
                </a:lnTo>
                <a:lnTo>
                  <a:pt x="1219" y="362"/>
                </a:lnTo>
                <a:lnTo>
                  <a:pt x="1219" y="361"/>
                </a:lnTo>
                <a:lnTo>
                  <a:pt x="1219" y="358"/>
                </a:lnTo>
                <a:lnTo>
                  <a:pt x="1220" y="353"/>
                </a:lnTo>
                <a:lnTo>
                  <a:pt x="1227" y="351"/>
                </a:lnTo>
                <a:lnTo>
                  <a:pt x="1230" y="349"/>
                </a:lnTo>
                <a:lnTo>
                  <a:pt x="1242" y="345"/>
                </a:lnTo>
                <a:lnTo>
                  <a:pt x="1253" y="341"/>
                </a:lnTo>
                <a:lnTo>
                  <a:pt x="1279" y="328"/>
                </a:lnTo>
                <a:lnTo>
                  <a:pt x="1285" y="324"/>
                </a:lnTo>
                <a:lnTo>
                  <a:pt x="1299" y="320"/>
                </a:lnTo>
                <a:lnTo>
                  <a:pt x="1301" y="316"/>
                </a:lnTo>
                <a:lnTo>
                  <a:pt x="1306" y="313"/>
                </a:lnTo>
                <a:lnTo>
                  <a:pt x="1308" y="314"/>
                </a:lnTo>
                <a:lnTo>
                  <a:pt x="1308" y="315"/>
                </a:lnTo>
                <a:lnTo>
                  <a:pt x="1310" y="315"/>
                </a:lnTo>
                <a:lnTo>
                  <a:pt x="1312" y="314"/>
                </a:lnTo>
                <a:lnTo>
                  <a:pt x="1314" y="314"/>
                </a:lnTo>
                <a:lnTo>
                  <a:pt x="1316" y="313"/>
                </a:lnTo>
                <a:lnTo>
                  <a:pt x="1318" y="313"/>
                </a:lnTo>
                <a:lnTo>
                  <a:pt x="1321" y="311"/>
                </a:lnTo>
                <a:lnTo>
                  <a:pt x="1323" y="310"/>
                </a:lnTo>
                <a:lnTo>
                  <a:pt x="1325" y="309"/>
                </a:lnTo>
                <a:lnTo>
                  <a:pt x="1327" y="307"/>
                </a:lnTo>
                <a:lnTo>
                  <a:pt x="1329" y="307"/>
                </a:lnTo>
                <a:lnTo>
                  <a:pt x="1330" y="306"/>
                </a:lnTo>
                <a:lnTo>
                  <a:pt x="1333" y="306"/>
                </a:lnTo>
                <a:lnTo>
                  <a:pt x="1333" y="305"/>
                </a:lnTo>
                <a:lnTo>
                  <a:pt x="1333" y="303"/>
                </a:lnTo>
                <a:lnTo>
                  <a:pt x="1333" y="302"/>
                </a:lnTo>
                <a:lnTo>
                  <a:pt x="1333" y="301"/>
                </a:lnTo>
                <a:lnTo>
                  <a:pt x="1333" y="299"/>
                </a:lnTo>
                <a:lnTo>
                  <a:pt x="1335" y="292"/>
                </a:lnTo>
                <a:lnTo>
                  <a:pt x="1337" y="289"/>
                </a:lnTo>
                <a:lnTo>
                  <a:pt x="1337" y="288"/>
                </a:lnTo>
                <a:lnTo>
                  <a:pt x="1337" y="286"/>
                </a:lnTo>
                <a:lnTo>
                  <a:pt x="1338" y="285"/>
                </a:lnTo>
                <a:lnTo>
                  <a:pt x="1338" y="282"/>
                </a:lnTo>
                <a:lnTo>
                  <a:pt x="1338" y="281"/>
                </a:lnTo>
                <a:lnTo>
                  <a:pt x="1338" y="279"/>
                </a:lnTo>
                <a:lnTo>
                  <a:pt x="1338" y="276"/>
                </a:lnTo>
                <a:lnTo>
                  <a:pt x="1337" y="276"/>
                </a:lnTo>
                <a:lnTo>
                  <a:pt x="1337" y="275"/>
                </a:lnTo>
                <a:lnTo>
                  <a:pt x="1335" y="275"/>
                </a:lnTo>
                <a:lnTo>
                  <a:pt x="1338" y="273"/>
                </a:lnTo>
                <a:lnTo>
                  <a:pt x="1339" y="273"/>
                </a:lnTo>
                <a:lnTo>
                  <a:pt x="1340" y="273"/>
                </a:lnTo>
                <a:lnTo>
                  <a:pt x="1342" y="273"/>
                </a:lnTo>
                <a:lnTo>
                  <a:pt x="1343" y="273"/>
                </a:lnTo>
                <a:lnTo>
                  <a:pt x="1344" y="273"/>
                </a:lnTo>
                <a:lnTo>
                  <a:pt x="1346" y="273"/>
                </a:lnTo>
                <a:lnTo>
                  <a:pt x="1346" y="275"/>
                </a:lnTo>
                <a:lnTo>
                  <a:pt x="1347" y="275"/>
                </a:lnTo>
                <a:lnTo>
                  <a:pt x="1347" y="273"/>
                </a:lnTo>
                <a:lnTo>
                  <a:pt x="1348" y="273"/>
                </a:lnTo>
                <a:lnTo>
                  <a:pt x="1350" y="272"/>
                </a:lnTo>
                <a:lnTo>
                  <a:pt x="1351" y="272"/>
                </a:lnTo>
                <a:lnTo>
                  <a:pt x="1352" y="273"/>
                </a:lnTo>
                <a:lnTo>
                  <a:pt x="1352" y="272"/>
                </a:lnTo>
                <a:lnTo>
                  <a:pt x="1352" y="271"/>
                </a:lnTo>
                <a:lnTo>
                  <a:pt x="1354" y="271"/>
                </a:lnTo>
                <a:lnTo>
                  <a:pt x="1355" y="271"/>
                </a:lnTo>
                <a:lnTo>
                  <a:pt x="1356" y="271"/>
                </a:lnTo>
                <a:lnTo>
                  <a:pt x="1357" y="271"/>
                </a:lnTo>
                <a:lnTo>
                  <a:pt x="1357" y="272"/>
                </a:lnTo>
                <a:lnTo>
                  <a:pt x="1359" y="271"/>
                </a:lnTo>
                <a:lnTo>
                  <a:pt x="1360" y="271"/>
                </a:lnTo>
                <a:lnTo>
                  <a:pt x="1361" y="271"/>
                </a:lnTo>
                <a:lnTo>
                  <a:pt x="1361" y="272"/>
                </a:lnTo>
                <a:lnTo>
                  <a:pt x="1361" y="271"/>
                </a:lnTo>
                <a:lnTo>
                  <a:pt x="1363" y="271"/>
                </a:lnTo>
                <a:lnTo>
                  <a:pt x="1364" y="271"/>
                </a:lnTo>
                <a:lnTo>
                  <a:pt x="1365" y="271"/>
                </a:lnTo>
                <a:lnTo>
                  <a:pt x="1367" y="271"/>
                </a:lnTo>
                <a:lnTo>
                  <a:pt x="1368" y="271"/>
                </a:lnTo>
                <a:lnTo>
                  <a:pt x="1369" y="271"/>
                </a:lnTo>
                <a:lnTo>
                  <a:pt x="1371" y="271"/>
                </a:lnTo>
                <a:lnTo>
                  <a:pt x="1372" y="271"/>
                </a:lnTo>
                <a:lnTo>
                  <a:pt x="1373" y="271"/>
                </a:lnTo>
                <a:lnTo>
                  <a:pt x="1374" y="271"/>
                </a:lnTo>
                <a:lnTo>
                  <a:pt x="1376" y="272"/>
                </a:lnTo>
                <a:lnTo>
                  <a:pt x="1377" y="272"/>
                </a:lnTo>
                <a:lnTo>
                  <a:pt x="1377" y="273"/>
                </a:lnTo>
                <a:lnTo>
                  <a:pt x="1378" y="273"/>
                </a:lnTo>
                <a:lnTo>
                  <a:pt x="1380" y="273"/>
                </a:lnTo>
                <a:lnTo>
                  <a:pt x="1381" y="273"/>
                </a:lnTo>
                <a:lnTo>
                  <a:pt x="1382" y="273"/>
                </a:lnTo>
                <a:lnTo>
                  <a:pt x="1384" y="273"/>
                </a:lnTo>
                <a:lnTo>
                  <a:pt x="1385" y="275"/>
                </a:lnTo>
                <a:lnTo>
                  <a:pt x="1385" y="276"/>
                </a:lnTo>
                <a:lnTo>
                  <a:pt x="1386" y="276"/>
                </a:lnTo>
                <a:lnTo>
                  <a:pt x="1386" y="277"/>
                </a:lnTo>
                <a:lnTo>
                  <a:pt x="1390" y="277"/>
                </a:lnTo>
                <a:lnTo>
                  <a:pt x="1397" y="279"/>
                </a:lnTo>
                <a:lnTo>
                  <a:pt x="1403" y="281"/>
                </a:lnTo>
                <a:lnTo>
                  <a:pt x="1411" y="286"/>
                </a:lnTo>
                <a:lnTo>
                  <a:pt x="1411" y="288"/>
                </a:lnTo>
                <a:lnTo>
                  <a:pt x="1412" y="288"/>
                </a:lnTo>
                <a:lnTo>
                  <a:pt x="1414" y="288"/>
                </a:lnTo>
                <a:lnTo>
                  <a:pt x="1415" y="288"/>
                </a:lnTo>
                <a:lnTo>
                  <a:pt x="1416" y="288"/>
                </a:lnTo>
                <a:lnTo>
                  <a:pt x="1416" y="289"/>
                </a:lnTo>
                <a:lnTo>
                  <a:pt x="1416" y="290"/>
                </a:lnTo>
                <a:lnTo>
                  <a:pt x="1416" y="292"/>
                </a:lnTo>
                <a:lnTo>
                  <a:pt x="1416" y="293"/>
                </a:lnTo>
                <a:lnTo>
                  <a:pt x="1418" y="294"/>
                </a:lnTo>
                <a:lnTo>
                  <a:pt x="1420" y="298"/>
                </a:lnTo>
                <a:lnTo>
                  <a:pt x="1420" y="299"/>
                </a:lnTo>
                <a:lnTo>
                  <a:pt x="1422" y="299"/>
                </a:lnTo>
                <a:lnTo>
                  <a:pt x="1422" y="301"/>
                </a:lnTo>
                <a:lnTo>
                  <a:pt x="1423" y="301"/>
                </a:lnTo>
                <a:lnTo>
                  <a:pt x="1423" y="302"/>
                </a:lnTo>
                <a:lnTo>
                  <a:pt x="1424" y="302"/>
                </a:lnTo>
                <a:lnTo>
                  <a:pt x="1424" y="303"/>
                </a:lnTo>
                <a:lnTo>
                  <a:pt x="1424" y="305"/>
                </a:lnTo>
                <a:lnTo>
                  <a:pt x="1426" y="305"/>
                </a:lnTo>
                <a:lnTo>
                  <a:pt x="1426" y="306"/>
                </a:lnTo>
                <a:lnTo>
                  <a:pt x="1426" y="307"/>
                </a:lnTo>
                <a:lnTo>
                  <a:pt x="1427" y="309"/>
                </a:lnTo>
                <a:lnTo>
                  <a:pt x="1426" y="310"/>
                </a:lnTo>
                <a:lnTo>
                  <a:pt x="1428" y="313"/>
                </a:lnTo>
                <a:lnTo>
                  <a:pt x="1431" y="315"/>
                </a:lnTo>
                <a:lnTo>
                  <a:pt x="1436" y="315"/>
                </a:lnTo>
                <a:lnTo>
                  <a:pt x="1437" y="316"/>
                </a:lnTo>
                <a:lnTo>
                  <a:pt x="1439" y="316"/>
                </a:lnTo>
                <a:lnTo>
                  <a:pt x="1439" y="318"/>
                </a:lnTo>
                <a:lnTo>
                  <a:pt x="1440" y="319"/>
                </a:lnTo>
                <a:lnTo>
                  <a:pt x="1441" y="319"/>
                </a:lnTo>
                <a:lnTo>
                  <a:pt x="1443" y="320"/>
                </a:lnTo>
                <a:lnTo>
                  <a:pt x="1444" y="320"/>
                </a:lnTo>
                <a:lnTo>
                  <a:pt x="1444" y="322"/>
                </a:lnTo>
                <a:lnTo>
                  <a:pt x="1445" y="322"/>
                </a:lnTo>
                <a:lnTo>
                  <a:pt x="1445" y="323"/>
                </a:lnTo>
                <a:lnTo>
                  <a:pt x="1446" y="323"/>
                </a:lnTo>
                <a:lnTo>
                  <a:pt x="1448" y="324"/>
                </a:lnTo>
                <a:lnTo>
                  <a:pt x="1449" y="326"/>
                </a:lnTo>
                <a:lnTo>
                  <a:pt x="1450" y="326"/>
                </a:lnTo>
                <a:lnTo>
                  <a:pt x="1450" y="324"/>
                </a:lnTo>
                <a:lnTo>
                  <a:pt x="1450" y="326"/>
                </a:lnTo>
                <a:lnTo>
                  <a:pt x="1452" y="326"/>
                </a:lnTo>
                <a:lnTo>
                  <a:pt x="1453" y="326"/>
                </a:lnTo>
                <a:lnTo>
                  <a:pt x="1454" y="326"/>
                </a:lnTo>
                <a:lnTo>
                  <a:pt x="1456" y="326"/>
                </a:lnTo>
                <a:lnTo>
                  <a:pt x="1457" y="326"/>
                </a:lnTo>
                <a:lnTo>
                  <a:pt x="1458" y="326"/>
                </a:lnTo>
                <a:lnTo>
                  <a:pt x="1458" y="327"/>
                </a:lnTo>
                <a:lnTo>
                  <a:pt x="1460" y="327"/>
                </a:lnTo>
                <a:lnTo>
                  <a:pt x="1461" y="327"/>
                </a:lnTo>
                <a:lnTo>
                  <a:pt x="1461" y="328"/>
                </a:lnTo>
                <a:lnTo>
                  <a:pt x="1462" y="328"/>
                </a:lnTo>
                <a:lnTo>
                  <a:pt x="1464" y="330"/>
                </a:lnTo>
                <a:lnTo>
                  <a:pt x="1464" y="328"/>
                </a:lnTo>
                <a:lnTo>
                  <a:pt x="1464" y="330"/>
                </a:lnTo>
                <a:lnTo>
                  <a:pt x="1465" y="330"/>
                </a:lnTo>
                <a:lnTo>
                  <a:pt x="1465" y="331"/>
                </a:lnTo>
                <a:lnTo>
                  <a:pt x="1466" y="331"/>
                </a:lnTo>
                <a:lnTo>
                  <a:pt x="1467" y="331"/>
                </a:lnTo>
                <a:lnTo>
                  <a:pt x="1467" y="332"/>
                </a:lnTo>
                <a:lnTo>
                  <a:pt x="1467" y="334"/>
                </a:lnTo>
                <a:lnTo>
                  <a:pt x="1469" y="334"/>
                </a:lnTo>
                <a:lnTo>
                  <a:pt x="1469" y="335"/>
                </a:lnTo>
                <a:lnTo>
                  <a:pt x="1469" y="336"/>
                </a:lnTo>
                <a:lnTo>
                  <a:pt x="1467" y="336"/>
                </a:lnTo>
                <a:lnTo>
                  <a:pt x="1466" y="336"/>
                </a:lnTo>
                <a:lnTo>
                  <a:pt x="1465" y="336"/>
                </a:lnTo>
                <a:lnTo>
                  <a:pt x="1464" y="336"/>
                </a:lnTo>
                <a:lnTo>
                  <a:pt x="1464" y="337"/>
                </a:lnTo>
                <a:lnTo>
                  <a:pt x="1465" y="337"/>
                </a:lnTo>
                <a:lnTo>
                  <a:pt x="1465" y="339"/>
                </a:lnTo>
                <a:lnTo>
                  <a:pt x="1465" y="340"/>
                </a:lnTo>
                <a:lnTo>
                  <a:pt x="1470" y="343"/>
                </a:lnTo>
                <a:lnTo>
                  <a:pt x="1471" y="343"/>
                </a:lnTo>
                <a:lnTo>
                  <a:pt x="1471" y="341"/>
                </a:lnTo>
                <a:lnTo>
                  <a:pt x="1473" y="341"/>
                </a:lnTo>
                <a:lnTo>
                  <a:pt x="1474" y="341"/>
                </a:lnTo>
                <a:lnTo>
                  <a:pt x="1475" y="341"/>
                </a:lnTo>
                <a:lnTo>
                  <a:pt x="1477" y="341"/>
                </a:lnTo>
                <a:lnTo>
                  <a:pt x="1478" y="341"/>
                </a:lnTo>
                <a:lnTo>
                  <a:pt x="1479" y="341"/>
                </a:lnTo>
                <a:lnTo>
                  <a:pt x="1479" y="343"/>
                </a:lnTo>
                <a:lnTo>
                  <a:pt x="1481" y="343"/>
                </a:lnTo>
                <a:lnTo>
                  <a:pt x="1481" y="344"/>
                </a:lnTo>
                <a:lnTo>
                  <a:pt x="1481" y="345"/>
                </a:lnTo>
                <a:lnTo>
                  <a:pt x="1481" y="347"/>
                </a:lnTo>
                <a:lnTo>
                  <a:pt x="1481" y="348"/>
                </a:lnTo>
                <a:lnTo>
                  <a:pt x="1482" y="348"/>
                </a:lnTo>
                <a:lnTo>
                  <a:pt x="1483" y="348"/>
                </a:lnTo>
                <a:lnTo>
                  <a:pt x="1484" y="348"/>
                </a:lnTo>
                <a:lnTo>
                  <a:pt x="1486" y="348"/>
                </a:lnTo>
                <a:lnTo>
                  <a:pt x="1486" y="349"/>
                </a:lnTo>
                <a:lnTo>
                  <a:pt x="1487" y="349"/>
                </a:lnTo>
                <a:lnTo>
                  <a:pt x="1488" y="351"/>
                </a:lnTo>
                <a:lnTo>
                  <a:pt x="1488" y="352"/>
                </a:lnTo>
                <a:lnTo>
                  <a:pt x="1492" y="353"/>
                </a:lnTo>
                <a:lnTo>
                  <a:pt x="1503" y="362"/>
                </a:lnTo>
                <a:lnTo>
                  <a:pt x="1507" y="366"/>
                </a:lnTo>
                <a:lnTo>
                  <a:pt x="1508" y="368"/>
                </a:lnTo>
                <a:lnTo>
                  <a:pt x="1511" y="370"/>
                </a:lnTo>
                <a:lnTo>
                  <a:pt x="1515" y="374"/>
                </a:lnTo>
                <a:lnTo>
                  <a:pt x="1516" y="375"/>
                </a:lnTo>
                <a:lnTo>
                  <a:pt x="1521" y="378"/>
                </a:lnTo>
                <a:lnTo>
                  <a:pt x="1528" y="382"/>
                </a:lnTo>
                <a:lnTo>
                  <a:pt x="1542" y="386"/>
                </a:lnTo>
                <a:lnTo>
                  <a:pt x="1553" y="392"/>
                </a:lnTo>
                <a:lnTo>
                  <a:pt x="1562" y="396"/>
                </a:lnTo>
                <a:lnTo>
                  <a:pt x="1571" y="399"/>
                </a:lnTo>
                <a:lnTo>
                  <a:pt x="1589" y="399"/>
                </a:lnTo>
                <a:lnTo>
                  <a:pt x="1605" y="399"/>
                </a:lnTo>
                <a:lnTo>
                  <a:pt x="1609" y="399"/>
                </a:lnTo>
                <a:lnTo>
                  <a:pt x="1613" y="395"/>
                </a:lnTo>
                <a:lnTo>
                  <a:pt x="1640" y="396"/>
                </a:lnTo>
                <a:lnTo>
                  <a:pt x="1642" y="396"/>
                </a:lnTo>
                <a:lnTo>
                  <a:pt x="1647" y="399"/>
                </a:lnTo>
                <a:lnTo>
                  <a:pt x="1648" y="399"/>
                </a:lnTo>
                <a:lnTo>
                  <a:pt x="1649" y="400"/>
                </a:lnTo>
                <a:lnTo>
                  <a:pt x="1649" y="402"/>
                </a:lnTo>
                <a:lnTo>
                  <a:pt x="1669" y="398"/>
                </a:lnTo>
                <a:lnTo>
                  <a:pt x="1681" y="405"/>
                </a:lnTo>
                <a:lnTo>
                  <a:pt x="1691" y="412"/>
                </a:lnTo>
                <a:lnTo>
                  <a:pt x="1693" y="420"/>
                </a:lnTo>
                <a:lnTo>
                  <a:pt x="1698" y="432"/>
                </a:lnTo>
                <a:lnTo>
                  <a:pt x="1708" y="438"/>
                </a:lnTo>
                <a:lnTo>
                  <a:pt x="1716" y="441"/>
                </a:lnTo>
                <a:lnTo>
                  <a:pt x="1725" y="446"/>
                </a:lnTo>
                <a:lnTo>
                  <a:pt x="1734" y="447"/>
                </a:lnTo>
                <a:lnTo>
                  <a:pt x="1737" y="449"/>
                </a:lnTo>
                <a:lnTo>
                  <a:pt x="1746" y="453"/>
                </a:lnTo>
                <a:lnTo>
                  <a:pt x="1748" y="455"/>
                </a:lnTo>
                <a:lnTo>
                  <a:pt x="1749" y="455"/>
                </a:lnTo>
                <a:lnTo>
                  <a:pt x="1750" y="455"/>
                </a:lnTo>
                <a:lnTo>
                  <a:pt x="1752" y="455"/>
                </a:lnTo>
                <a:lnTo>
                  <a:pt x="1752" y="457"/>
                </a:lnTo>
                <a:lnTo>
                  <a:pt x="1750" y="457"/>
                </a:lnTo>
                <a:lnTo>
                  <a:pt x="1750" y="458"/>
                </a:lnTo>
                <a:lnTo>
                  <a:pt x="1749" y="458"/>
                </a:lnTo>
                <a:lnTo>
                  <a:pt x="1754" y="467"/>
                </a:lnTo>
                <a:lnTo>
                  <a:pt x="1761" y="487"/>
                </a:lnTo>
                <a:lnTo>
                  <a:pt x="1766" y="513"/>
                </a:lnTo>
                <a:lnTo>
                  <a:pt x="1772" y="527"/>
                </a:lnTo>
                <a:lnTo>
                  <a:pt x="1782" y="544"/>
                </a:lnTo>
                <a:lnTo>
                  <a:pt x="1782" y="556"/>
                </a:lnTo>
                <a:lnTo>
                  <a:pt x="1782" y="570"/>
                </a:lnTo>
                <a:lnTo>
                  <a:pt x="1784" y="576"/>
                </a:lnTo>
                <a:lnTo>
                  <a:pt x="1787" y="585"/>
                </a:lnTo>
                <a:lnTo>
                  <a:pt x="1793" y="594"/>
                </a:lnTo>
                <a:lnTo>
                  <a:pt x="1812" y="603"/>
                </a:lnTo>
                <a:lnTo>
                  <a:pt x="1841" y="602"/>
                </a:lnTo>
                <a:lnTo>
                  <a:pt x="1851" y="608"/>
                </a:lnTo>
                <a:lnTo>
                  <a:pt x="1861" y="620"/>
                </a:lnTo>
                <a:lnTo>
                  <a:pt x="1864" y="631"/>
                </a:lnTo>
                <a:lnTo>
                  <a:pt x="1863" y="648"/>
                </a:lnTo>
                <a:lnTo>
                  <a:pt x="1858" y="659"/>
                </a:lnTo>
                <a:lnTo>
                  <a:pt x="1861" y="674"/>
                </a:lnTo>
                <a:lnTo>
                  <a:pt x="1858" y="710"/>
                </a:lnTo>
                <a:lnTo>
                  <a:pt x="1865" y="721"/>
                </a:lnTo>
                <a:lnTo>
                  <a:pt x="1873" y="730"/>
                </a:lnTo>
                <a:lnTo>
                  <a:pt x="1877" y="741"/>
                </a:lnTo>
                <a:lnTo>
                  <a:pt x="1878" y="748"/>
                </a:lnTo>
                <a:lnTo>
                  <a:pt x="1882" y="763"/>
                </a:lnTo>
                <a:lnTo>
                  <a:pt x="1888" y="771"/>
                </a:lnTo>
                <a:lnTo>
                  <a:pt x="1889" y="779"/>
                </a:lnTo>
                <a:lnTo>
                  <a:pt x="1892" y="790"/>
                </a:lnTo>
                <a:lnTo>
                  <a:pt x="1892" y="793"/>
                </a:lnTo>
                <a:lnTo>
                  <a:pt x="1905" y="802"/>
                </a:lnTo>
                <a:lnTo>
                  <a:pt x="1922" y="810"/>
                </a:lnTo>
                <a:lnTo>
                  <a:pt x="1926" y="811"/>
                </a:lnTo>
                <a:lnTo>
                  <a:pt x="1943" y="819"/>
                </a:lnTo>
                <a:lnTo>
                  <a:pt x="1953" y="827"/>
                </a:lnTo>
                <a:lnTo>
                  <a:pt x="1962" y="834"/>
                </a:lnTo>
                <a:lnTo>
                  <a:pt x="1962" y="835"/>
                </a:lnTo>
                <a:lnTo>
                  <a:pt x="1961" y="841"/>
                </a:lnTo>
                <a:lnTo>
                  <a:pt x="1964" y="847"/>
                </a:lnTo>
                <a:lnTo>
                  <a:pt x="1966" y="853"/>
                </a:lnTo>
                <a:lnTo>
                  <a:pt x="1968" y="860"/>
                </a:lnTo>
                <a:lnTo>
                  <a:pt x="1969" y="872"/>
                </a:lnTo>
                <a:lnTo>
                  <a:pt x="1969" y="873"/>
                </a:lnTo>
                <a:lnTo>
                  <a:pt x="1966" y="883"/>
                </a:lnTo>
                <a:lnTo>
                  <a:pt x="1964" y="890"/>
                </a:lnTo>
                <a:lnTo>
                  <a:pt x="1962" y="894"/>
                </a:lnTo>
                <a:lnTo>
                  <a:pt x="1961" y="900"/>
                </a:lnTo>
                <a:lnTo>
                  <a:pt x="1960" y="904"/>
                </a:lnTo>
                <a:lnTo>
                  <a:pt x="1960" y="909"/>
                </a:lnTo>
                <a:lnTo>
                  <a:pt x="1958" y="912"/>
                </a:lnTo>
                <a:lnTo>
                  <a:pt x="1958" y="915"/>
                </a:lnTo>
                <a:lnTo>
                  <a:pt x="1958" y="916"/>
                </a:lnTo>
                <a:lnTo>
                  <a:pt x="1957" y="919"/>
                </a:lnTo>
                <a:lnTo>
                  <a:pt x="1957" y="923"/>
                </a:lnTo>
                <a:lnTo>
                  <a:pt x="1956" y="924"/>
                </a:lnTo>
                <a:lnTo>
                  <a:pt x="1956" y="925"/>
                </a:lnTo>
                <a:lnTo>
                  <a:pt x="1954" y="928"/>
                </a:lnTo>
                <a:lnTo>
                  <a:pt x="1954" y="929"/>
                </a:lnTo>
                <a:lnTo>
                  <a:pt x="1953" y="932"/>
                </a:lnTo>
                <a:lnTo>
                  <a:pt x="1953" y="934"/>
                </a:lnTo>
                <a:lnTo>
                  <a:pt x="1952" y="937"/>
                </a:lnTo>
                <a:lnTo>
                  <a:pt x="1950" y="940"/>
                </a:lnTo>
                <a:lnTo>
                  <a:pt x="1950" y="942"/>
                </a:lnTo>
                <a:lnTo>
                  <a:pt x="1950" y="945"/>
                </a:lnTo>
                <a:lnTo>
                  <a:pt x="1949" y="946"/>
                </a:lnTo>
                <a:lnTo>
                  <a:pt x="1949" y="950"/>
                </a:lnTo>
                <a:lnTo>
                  <a:pt x="1945" y="950"/>
                </a:lnTo>
                <a:lnTo>
                  <a:pt x="1943" y="950"/>
                </a:lnTo>
                <a:lnTo>
                  <a:pt x="1939" y="950"/>
                </a:lnTo>
                <a:lnTo>
                  <a:pt x="1932" y="949"/>
                </a:lnTo>
                <a:lnTo>
                  <a:pt x="1927" y="947"/>
                </a:lnTo>
                <a:lnTo>
                  <a:pt x="1920" y="947"/>
                </a:lnTo>
                <a:lnTo>
                  <a:pt x="1911" y="947"/>
                </a:lnTo>
                <a:lnTo>
                  <a:pt x="1907" y="947"/>
                </a:lnTo>
                <a:lnTo>
                  <a:pt x="1901" y="950"/>
                </a:lnTo>
                <a:lnTo>
                  <a:pt x="1899" y="954"/>
                </a:lnTo>
                <a:lnTo>
                  <a:pt x="1886" y="949"/>
                </a:lnTo>
                <a:lnTo>
                  <a:pt x="1875" y="950"/>
                </a:lnTo>
                <a:lnTo>
                  <a:pt x="1864" y="947"/>
                </a:lnTo>
                <a:lnTo>
                  <a:pt x="1860" y="946"/>
                </a:lnTo>
                <a:lnTo>
                  <a:pt x="1858" y="946"/>
                </a:lnTo>
                <a:lnTo>
                  <a:pt x="1855" y="946"/>
                </a:lnTo>
                <a:lnTo>
                  <a:pt x="1854" y="945"/>
                </a:lnTo>
                <a:lnTo>
                  <a:pt x="1850" y="944"/>
                </a:lnTo>
                <a:lnTo>
                  <a:pt x="1844" y="942"/>
                </a:lnTo>
                <a:lnTo>
                  <a:pt x="1839" y="942"/>
                </a:lnTo>
                <a:lnTo>
                  <a:pt x="1837" y="941"/>
                </a:lnTo>
                <a:lnTo>
                  <a:pt x="1825" y="938"/>
                </a:lnTo>
                <a:lnTo>
                  <a:pt x="1824" y="938"/>
                </a:lnTo>
                <a:lnTo>
                  <a:pt x="1822" y="938"/>
                </a:lnTo>
                <a:lnTo>
                  <a:pt x="1820" y="937"/>
                </a:lnTo>
                <a:lnTo>
                  <a:pt x="1816" y="940"/>
                </a:lnTo>
                <a:lnTo>
                  <a:pt x="1810" y="942"/>
                </a:lnTo>
                <a:lnTo>
                  <a:pt x="1810" y="944"/>
                </a:lnTo>
                <a:lnTo>
                  <a:pt x="1809" y="944"/>
                </a:lnTo>
                <a:lnTo>
                  <a:pt x="1808" y="944"/>
                </a:lnTo>
                <a:lnTo>
                  <a:pt x="1806" y="945"/>
                </a:lnTo>
                <a:lnTo>
                  <a:pt x="1805" y="945"/>
                </a:lnTo>
                <a:lnTo>
                  <a:pt x="1804" y="945"/>
                </a:lnTo>
                <a:lnTo>
                  <a:pt x="1800" y="946"/>
                </a:lnTo>
                <a:lnTo>
                  <a:pt x="1799" y="947"/>
                </a:lnTo>
                <a:lnTo>
                  <a:pt x="1796" y="949"/>
                </a:lnTo>
                <a:lnTo>
                  <a:pt x="1793" y="949"/>
                </a:lnTo>
                <a:lnTo>
                  <a:pt x="1792" y="949"/>
                </a:lnTo>
                <a:lnTo>
                  <a:pt x="1791" y="949"/>
                </a:lnTo>
                <a:lnTo>
                  <a:pt x="1787" y="947"/>
                </a:lnTo>
                <a:lnTo>
                  <a:pt x="1776" y="941"/>
                </a:lnTo>
                <a:lnTo>
                  <a:pt x="1770" y="937"/>
                </a:lnTo>
                <a:lnTo>
                  <a:pt x="1766" y="938"/>
                </a:lnTo>
                <a:lnTo>
                  <a:pt x="1761" y="940"/>
                </a:lnTo>
                <a:lnTo>
                  <a:pt x="1759" y="940"/>
                </a:lnTo>
                <a:lnTo>
                  <a:pt x="1759" y="941"/>
                </a:lnTo>
                <a:lnTo>
                  <a:pt x="1758" y="941"/>
                </a:lnTo>
                <a:lnTo>
                  <a:pt x="1754" y="940"/>
                </a:lnTo>
                <a:lnTo>
                  <a:pt x="1752" y="940"/>
                </a:lnTo>
                <a:lnTo>
                  <a:pt x="1749" y="940"/>
                </a:lnTo>
                <a:lnTo>
                  <a:pt x="1748" y="940"/>
                </a:lnTo>
                <a:lnTo>
                  <a:pt x="1746" y="940"/>
                </a:lnTo>
                <a:lnTo>
                  <a:pt x="1744" y="938"/>
                </a:lnTo>
                <a:lnTo>
                  <a:pt x="1741" y="938"/>
                </a:lnTo>
                <a:lnTo>
                  <a:pt x="1740" y="938"/>
                </a:lnTo>
                <a:lnTo>
                  <a:pt x="1736" y="937"/>
                </a:lnTo>
                <a:lnTo>
                  <a:pt x="1732" y="937"/>
                </a:lnTo>
                <a:lnTo>
                  <a:pt x="1731" y="937"/>
                </a:lnTo>
                <a:lnTo>
                  <a:pt x="1728" y="937"/>
                </a:lnTo>
                <a:lnTo>
                  <a:pt x="1727" y="937"/>
                </a:lnTo>
                <a:lnTo>
                  <a:pt x="1725" y="936"/>
                </a:lnTo>
                <a:lnTo>
                  <a:pt x="1723" y="933"/>
                </a:lnTo>
                <a:lnTo>
                  <a:pt x="1721" y="933"/>
                </a:lnTo>
                <a:lnTo>
                  <a:pt x="1721" y="934"/>
                </a:lnTo>
                <a:lnTo>
                  <a:pt x="1720" y="936"/>
                </a:lnTo>
                <a:lnTo>
                  <a:pt x="1719" y="937"/>
                </a:lnTo>
                <a:lnTo>
                  <a:pt x="1717" y="937"/>
                </a:lnTo>
                <a:lnTo>
                  <a:pt x="1717" y="938"/>
                </a:lnTo>
                <a:lnTo>
                  <a:pt x="1716" y="938"/>
                </a:lnTo>
                <a:lnTo>
                  <a:pt x="1715" y="940"/>
                </a:lnTo>
                <a:lnTo>
                  <a:pt x="1715" y="938"/>
                </a:lnTo>
                <a:lnTo>
                  <a:pt x="1714" y="937"/>
                </a:lnTo>
                <a:lnTo>
                  <a:pt x="1712" y="936"/>
                </a:lnTo>
                <a:lnTo>
                  <a:pt x="1712" y="934"/>
                </a:lnTo>
                <a:lnTo>
                  <a:pt x="1711" y="934"/>
                </a:lnTo>
                <a:lnTo>
                  <a:pt x="1711" y="933"/>
                </a:lnTo>
                <a:lnTo>
                  <a:pt x="1711" y="932"/>
                </a:lnTo>
                <a:lnTo>
                  <a:pt x="1710" y="933"/>
                </a:lnTo>
                <a:lnTo>
                  <a:pt x="1707" y="934"/>
                </a:lnTo>
                <a:lnTo>
                  <a:pt x="1707" y="936"/>
                </a:lnTo>
                <a:lnTo>
                  <a:pt x="1706" y="936"/>
                </a:lnTo>
                <a:lnTo>
                  <a:pt x="1704" y="936"/>
                </a:lnTo>
                <a:lnTo>
                  <a:pt x="1702" y="936"/>
                </a:lnTo>
                <a:lnTo>
                  <a:pt x="1700" y="936"/>
                </a:lnTo>
                <a:lnTo>
                  <a:pt x="1699" y="932"/>
                </a:lnTo>
                <a:lnTo>
                  <a:pt x="1698" y="930"/>
                </a:lnTo>
                <a:lnTo>
                  <a:pt x="1698" y="929"/>
                </a:lnTo>
                <a:lnTo>
                  <a:pt x="1698" y="928"/>
                </a:lnTo>
                <a:lnTo>
                  <a:pt x="1697" y="926"/>
                </a:lnTo>
                <a:lnTo>
                  <a:pt x="1697" y="925"/>
                </a:lnTo>
                <a:lnTo>
                  <a:pt x="1694" y="920"/>
                </a:lnTo>
                <a:lnTo>
                  <a:pt x="1693" y="916"/>
                </a:lnTo>
                <a:lnTo>
                  <a:pt x="1693" y="915"/>
                </a:lnTo>
                <a:lnTo>
                  <a:pt x="1691" y="912"/>
                </a:lnTo>
                <a:lnTo>
                  <a:pt x="1691" y="911"/>
                </a:lnTo>
                <a:lnTo>
                  <a:pt x="1691" y="909"/>
                </a:lnTo>
                <a:lnTo>
                  <a:pt x="1690" y="909"/>
                </a:lnTo>
                <a:lnTo>
                  <a:pt x="1690" y="908"/>
                </a:lnTo>
                <a:lnTo>
                  <a:pt x="1689" y="906"/>
                </a:lnTo>
                <a:lnTo>
                  <a:pt x="1687" y="902"/>
                </a:lnTo>
                <a:lnTo>
                  <a:pt x="1686" y="899"/>
                </a:lnTo>
                <a:lnTo>
                  <a:pt x="1685" y="896"/>
                </a:lnTo>
                <a:lnTo>
                  <a:pt x="1683" y="894"/>
                </a:lnTo>
                <a:lnTo>
                  <a:pt x="1680" y="890"/>
                </a:lnTo>
                <a:lnTo>
                  <a:pt x="1677" y="886"/>
                </a:lnTo>
                <a:lnTo>
                  <a:pt x="1677" y="885"/>
                </a:lnTo>
                <a:lnTo>
                  <a:pt x="1676" y="883"/>
                </a:lnTo>
                <a:lnTo>
                  <a:pt x="1672" y="882"/>
                </a:lnTo>
                <a:lnTo>
                  <a:pt x="1670" y="881"/>
                </a:lnTo>
                <a:lnTo>
                  <a:pt x="1669" y="881"/>
                </a:lnTo>
                <a:lnTo>
                  <a:pt x="1668" y="879"/>
                </a:lnTo>
                <a:lnTo>
                  <a:pt x="1664" y="875"/>
                </a:lnTo>
                <a:lnTo>
                  <a:pt x="1662" y="874"/>
                </a:lnTo>
                <a:lnTo>
                  <a:pt x="1657" y="870"/>
                </a:lnTo>
                <a:lnTo>
                  <a:pt x="1657" y="869"/>
                </a:lnTo>
                <a:lnTo>
                  <a:pt x="1656" y="869"/>
                </a:lnTo>
                <a:lnTo>
                  <a:pt x="1655" y="869"/>
                </a:lnTo>
                <a:lnTo>
                  <a:pt x="1653" y="869"/>
                </a:lnTo>
                <a:lnTo>
                  <a:pt x="1651" y="869"/>
                </a:lnTo>
                <a:lnTo>
                  <a:pt x="1647" y="869"/>
                </a:lnTo>
                <a:lnTo>
                  <a:pt x="1643" y="869"/>
                </a:lnTo>
                <a:lnTo>
                  <a:pt x="1635" y="869"/>
                </a:lnTo>
                <a:lnTo>
                  <a:pt x="1630" y="870"/>
                </a:lnTo>
                <a:lnTo>
                  <a:pt x="1623" y="870"/>
                </a:lnTo>
                <a:lnTo>
                  <a:pt x="1622" y="870"/>
                </a:lnTo>
                <a:lnTo>
                  <a:pt x="1617" y="872"/>
                </a:lnTo>
                <a:lnTo>
                  <a:pt x="1614" y="872"/>
                </a:lnTo>
                <a:lnTo>
                  <a:pt x="1613" y="872"/>
                </a:lnTo>
                <a:lnTo>
                  <a:pt x="1610" y="872"/>
                </a:lnTo>
                <a:lnTo>
                  <a:pt x="1609" y="872"/>
                </a:lnTo>
                <a:lnTo>
                  <a:pt x="1598" y="870"/>
                </a:lnTo>
                <a:lnTo>
                  <a:pt x="1597" y="870"/>
                </a:lnTo>
                <a:lnTo>
                  <a:pt x="1597" y="869"/>
                </a:lnTo>
                <a:lnTo>
                  <a:pt x="1592" y="868"/>
                </a:lnTo>
                <a:lnTo>
                  <a:pt x="1581" y="864"/>
                </a:lnTo>
                <a:lnTo>
                  <a:pt x="1576" y="861"/>
                </a:lnTo>
                <a:lnTo>
                  <a:pt x="1573" y="861"/>
                </a:lnTo>
                <a:lnTo>
                  <a:pt x="1572" y="857"/>
                </a:lnTo>
                <a:lnTo>
                  <a:pt x="1571" y="856"/>
                </a:lnTo>
                <a:lnTo>
                  <a:pt x="1571" y="854"/>
                </a:lnTo>
                <a:lnTo>
                  <a:pt x="1570" y="854"/>
                </a:lnTo>
                <a:lnTo>
                  <a:pt x="1568" y="854"/>
                </a:lnTo>
                <a:lnTo>
                  <a:pt x="1567" y="854"/>
                </a:lnTo>
                <a:lnTo>
                  <a:pt x="1566" y="856"/>
                </a:lnTo>
                <a:lnTo>
                  <a:pt x="1562" y="856"/>
                </a:lnTo>
                <a:lnTo>
                  <a:pt x="1560" y="856"/>
                </a:lnTo>
                <a:lnTo>
                  <a:pt x="1559" y="856"/>
                </a:lnTo>
                <a:lnTo>
                  <a:pt x="1558" y="854"/>
                </a:lnTo>
                <a:lnTo>
                  <a:pt x="1551" y="853"/>
                </a:lnTo>
                <a:lnTo>
                  <a:pt x="1547" y="853"/>
                </a:lnTo>
                <a:lnTo>
                  <a:pt x="1546" y="853"/>
                </a:lnTo>
                <a:lnTo>
                  <a:pt x="1537" y="852"/>
                </a:lnTo>
                <a:lnTo>
                  <a:pt x="1530" y="851"/>
                </a:lnTo>
                <a:lnTo>
                  <a:pt x="1524" y="849"/>
                </a:lnTo>
                <a:lnTo>
                  <a:pt x="1520" y="848"/>
                </a:lnTo>
                <a:lnTo>
                  <a:pt x="1518" y="847"/>
                </a:lnTo>
                <a:lnTo>
                  <a:pt x="1516" y="845"/>
                </a:lnTo>
                <a:lnTo>
                  <a:pt x="1513" y="844"/>
                </a:lnTo>
                <a:lnTo>
                  <a:pt x="1512" y="844"/>
                </a:lnTo>
                <a:lnTo>
                  <a:pt x="1509" y="843"/>
                </a:lnTo>
                <a:lnTo>
                  <a:pt x="1507" y="841"/>
                </a:lnTo>
                <a:lnTo>
                  <a:pt x="1505" y="839"/>
                </a:lnTo>
                <a:lnTo>
                  <a:pt x="1504" y="837"/>
                </a:lnTo>
                <a:lnTo>
                  <a:pt x="1501" y="834"/>
                </a:lnTo>
                <a:lnTo>
                  <a:pt x="1500" y="832"/>
                </a:lnTo>
                <a:lnTo>
                  <a:pt x="1500" y="831"/>
                </a:lnTo>
                <a:lnTo>
                  <a:pt x="1496" y="830"/>
                </a:lnTo>
                <a:lnTo>
                  <a:pt x="1495" y="828"/>
                </a:lnTo>
                <a:lnTo>
                  <a:pt x="1494" y="827"/>
                </a:lnTo>
                <a:lnTo>
                  <a:pt x="1492" y="826"/>
                </a:lnTo>
                <a:lnTo>
                  <a:pt x="1491" y="824"/>
                </a:lnTo>
                <a:lnTo>
                  <a:pt x="1491" y="823"/>
                </a:lnTo>
                <a:lnTo>
                  <a:pt x="1491" y="822"/>
                </a:lnTo>
                <a:lnTo>
                  <a:pt x="1491" y="820"/>
                </a:lnTo>
                <a:lnTo>
                  <a:pt x="1491" y="819"/>
                </a:lnTo>
                <a:lnTo>
                  <a:pt x="1491" y="818"/>
                </a:lnTo>
                <a:lnTo>
                  <a:pt x="1490" y="817"/>
                </a:lnTo>
                <a:lnTo>
                  <a:pt x="1490" y="815"/>
                </a:lnTo>
                <a:lnTo>
                  <a:pt x="1490" y="814"/>
                </a:lnTo>
                <a:lnTo>
                  <a:pt x="1490" y="813"/>
                </a:lnTo>
                <a:lnTo>
                  <a:pt x="1488" y="813"/>
                </a:lnTo>
                <a:lnTo>
                  <a:pt x="1490" y="813"/>
                </a:lnTo>
                <a:lnTo>
                  <a:pt x="1488" y="813"/>
                </a:lnTo>
                <a:lnTo>
                  <a:pt x="1488" y="811"/>
                </a:lnTo>
                <a:lnTo>
                  <a:pt x="1488" y="810"/>
                </a:lnTo>
                <a:lnTo>
                  <a:pt x="1487" y="810"/>
                </a:lnTo>
                <a:lnTo>
                  <a:pt x="1487" y="809"/>
                </a:lnTo>
                <a:lnTo>
                  <a:pt x="1487" y="807"/>
                </a:lnTo>
                <a:lnTo>
                  <a:pt x="1487" y="806"/>
                </a:lnTo>
                <a:lnTo>
                  <a:pt x="1487" y="805"/>
                </a:lnTo>
                <a:lnTo>
                  <a:pt x="1486" y="805"/>
                </a:lnTo>
                <a:lnTo>
                  <a:pt x="1484" y="805"/>
                </a:lnTo>
                <a:lnTo>
                  <a:pt x="1483" y="805"/>
                </a:lnTo>
                <a:lnTo>
                  <a:pt x="1481" y="801"/>
                </a:lnTo>
                <a:lnTo>
                  <a:pt x="1481" y="800"/>
                </a:lnTo>
                <a:lnTo>
                  <a:pt x="1481" y="798"/>
                </a:lnTo>
                <a:lnTo>
                  <a:pt x="1481" y="797"/>
                </a:lnTo>
                <a:lnTo>
                  <a:pt x="1481" y="796"/>
                </a:lnTo>
                <a:lnTo>
                  <a:pt x="1479" y="796"/>
                </a:lnTo>
                <a:lnTo>
                  <a:pt x="1479" y="794"/>
                </a:lnTo>
                <a:lnTo>
                  <a:pt x="1479" y="793"/>
                </a:lnTo>
                <a:lnTo>
                  <a:pt x="1479" y="792"/>
                </a:lnTo>
                <a:lnTo>
                  <a:pt x="1479" y="790"/>
                </a:lnTo>
                <a:lnTo>
                  <a:pt x="1479" y="789"/>
                </a:lnTo>
                <a:lnTo>
                  <a:pt x="1479" y="788"/>
                </a:lnTo>
                <a:lnTo>
                  <a:pt x="1478" y="788"/>
                </a:lnTo>
                <a:lnTo>
                  <a:pt x="1478" y="786"/>
                </a:lnTo>
                <a:lnTo>
                  <a:pt x="1477" y="785"/>
                </a:lnTo>
                <a:lnTo>
                  <a:pt x="1475" y="785"/>
                </a:lnTo>
                <a:lnTo>
                  <a:pt x="1474" y="785"/>
                </a:lnTo>
                <a:lnTo>
                  <a:pt x="1473" y="785"/>
                </a:lnTo>
                <a:lnTo>
                  <a:pt x="1473" y="784"/>
                </a:lnTo>
                <a:lnTo>
                  <a:pt x="1471" y="784"/>
                </a:lnTo>
                <a:lnTo>
                  <a:pt x="1471" y="782"/>
                </a:lnTo>
                <a:lnTo>
                  <a:pt x="1471" y="781"/>
                </a:lnTo>
                <a:lnTo>
                  <a:pt x="1471" y="780"/>
                </a:lnTo>
                <a:lnTo>
                  <a:pt x="1473" y="780"/>
                </a:lnTo>
                <a:lnTo>
                  <a:pt x="1471" y="780"/>
                </a:lnTo>
                <a:lnTo>
                  <a:pt x="1473" y="780"/>
                </a:lnTo>
                <a:lnTo>
                  <a:pt x="1471" y="779"/>
                </a:lnTo>
                <a:lnTo>
                  <a:pt x="1471" y="777"/>
                </a:lnTo>
                <a:lnTo>
                  <a:pt x="1473" y="777"/>
                </a:lnTo>
                <a:lnTo>
                  <a:pt x="1471" y="776"/>
                </a:lnTo>
                <a:lnTo>
                  <a:pt x="1471" y="775"/>
                </a:lnTo>
                <a:lnTo>
                  <a:pt x="1471" y="773"/>
                </a:lnTo>
                <a:lnTo>
                  <a:pt x="1470" y="773"/>
                </a:lnTo>
                <a:lnTo>
                  <a:pt x="1470" y="772"/>
                </a:lnTo>
                <a:lnTo>
                  <a:pt x="1469" y="772"/>
                </a:lnTo>
                <a:lnTo>
                  <a:pt x="1469" y="771"/>
                </a:lnTo>
                <a:lnTo>
                  <a:pt x="1469" y="769"/>
                </a:lnTo>
                <a:lnTo>
                  <a:pt x="1467" y="769"/>
                </a:lnTo>
                <a:lnTo>
                  <a:pt x="1467" y="768"/>
                </a:lnTo>
                <a:lnTo>
                  <a:pt x="1467" y="767"/>
                </a:lnTo>
                <a:lnTo>
                  <a:pt x="1467" y="765"/>
                </a:lnTo>
                <a:lnTo>
                  <a:pt x="1467" y="764"/>
                </a:lnTo>
                <a:lnTo>
                  <a:pt x="1467" y="763"/>
                </a:lnTo>
                <a:lnTo>
                  <a:pt x="1467" y="762"/>
                </a:lnTo>
                <a:lnTo>
                  <a:pt x="1466" y="762"/>
                </a:lnTo>
                <a:lnTo>
                  <a:pt x="1466" y="760"/>
                </a:lnTo>
                <a:lnTo>
                  <a:pt x="1466" y="759"/>
                </a:lnTo>
                <a:lnTo>
                  <a:pt x="1465" y="759"/>
                </a:lnTo>
                <a:lnTo>
                  <a:pt x="1465" y="758"/>
                </a:lnTo>
                <a:lnTo>
                  <a:pt x="1465" y="756"/>
                </a:lnTo>
                <a:lnTo>
                  <a:pt x="1465" y="755"/>
                </a:lnTo>
                <a:lnTo>
                  <a:pt x="1465" y="754"/>
                </a:lnTo>
                <a:lnTo>
                  <a:pt x="1465" y="752"/>
                </a:lnTo>
                <a:lnTo>
                  <a:pt x="1464" y="751"/>
                </a:lnTo>
                <a:lnTo>
                  <a:pt x="1464" y="750"/>
                </a:lnTo>
                <a:lnTo>
                  <a:pt x="1464" y="748"/>
                </a:lnTo>
                <a:lnTo>
                  <a:pt x="1464" y="747"/>
                </a:lnTo>
                <a:lnTo>
                  <a:pt x="1462" y="747"/>
                </a:lnTo>
                <a:lnTo>
                  <a:pt x="1462" y="746"/>
                </a:lnTo>
                <a:lnTo>
                  <a:pt x="1462" y="745"/>
                </a:lnTo>
                <a:lnTo>
                  <a:pt x="1462" y="743"/>
                </a:lnTo>
                <a:lnTo>
                  <a:pt x="1462" y="742"/>
                </a:lnTo>
                <a:lnTo>
                  <a:pt x="1462" y="741"/>
                </a:lnTo>
                <a:lnTo>
                  <a:pt x="1461" y="741"/>
                </a:lnTo>
                <a:lnTo>
                  <a:pt x="1461" y="742"/>
                </a:lnTo>
                <a:lnTo>
                  <a:pt x="1460" y="741"/>
                </a:lnTo>
                <a:lnTo>
                  <a:pt x="1460" y="739"/>
                </a:lnTo>
                <a:lnTo>
                  <a:pt x="1458" y="739"/>
                </a:lnTo>
                <a:lnTo>
                  <a:pt x="1458" y="738"/>
                </a:lnTo>
                <a:lnTo>
                  <a:pt x="1458" y="737"/>
                </a:lnTo>
                <a:lnTo>
                  <a:pt x="1457" y="735"/>
                </a:lnTo>
                <a:lnTo>
                  <a:pt x="1457" y="737"/>
                </a:lnTo>
                <a:lnTo>
                  <a:pt x="1457" y="738"/>
                </a:lnTo>
                <a:lnTo>
                  <a:pt x="1456" y="739"/>
                </a:lnTo>
                <a:lnTo>
                  <a:pt x="1454" y="741"/>
                </a:lnTo>
                <a:lnTo>
                  <a:pt x="1453" y="741"/>
                </a:lnTo>
                <a:lnTo>
                  <a:pt x="1453" y="742"/>
                </a:lnTo>
                <a:lnTo>
                  <a:pt x="1452" y="742"/>
                </a:lnTo>
                <a:lnTo>
                  <a:pt x="1452" y="741"/>
                </a:lnTo>
                <a:lnTo>
                  <a:pt x="1453" y="741"/>
                </a:lnTo>
                <a:lnTo>
                  <a:pt x="1453" y="739"/>
                </a:lnTo>
                <a:lnTo>
                  <a:pt x="1452" y="739"/>
                </a:lnTo>
                <a:lnTo>
                  <a:pt x="1450" y="739"/>
                </a:lnTo>
                <a:lnTo>
                  <a:pt x="1450" y="741"/>
                </a:lnTo>
                <a:lnTo>
                  <a:pt x="1449" y="741"/>
                </a:lnTo>
                <a:lnTo>
                  <a:pt x="1449" y="742"/>
                </a:lnTo>
                <a:lnTo>
                  <a:pt x="1449" y="741"/>
                </a:lnTo>
                <a:lnTo>
                  <a:pt x="1448" y="741"/>
                </a:lnTo>
                <a:lnTo>
                  <a:pt x="1448" y="739"/>
                </a:lnTo>
                <a:lnTo>
                  <a:pt x="1446" y="739"/>
                </a:lnTo>
                <a:lnTo>
                  <a:pt x="1446" y="741"/>
                </a:lnTo>
                <a:lnTo>
                  <a:pt x="1445" y="741"/>
                </a:lnTo>
                <a:lnTo>
                  <a:pt x="1444" y="741"/>
                </a:lnTo>
                <a:lnTo>
                  <a:pt x="1444" y="742"/>
                </a:lnTo>
                <a:lnTo>
                  <a:pt x="1445" y="743"/>
                </a:lnTo>
                <a:lnTo>
                  <a:pt x="1445" y="745"/>
                </a:lnTo>
                <a:lnTo>
                  <a:pt x="1446" y="745"/>
                </a:lnTo>
                <a:lnTo>
                  <a:pt x="1446" y="746"/>
                </a:lnTo>
                <a:lnTo>
                  <a:pt x="1448" y="746"/>
                </a:lnTo>
                <a:lnTo>
                  <a:pt x="1448" y="747"/>
                </a:lnTo>
                <a:lnTo>
                  <a:pt x="1448" y="748"/>
                </a:lnTo>
                <a:lnTo>
                  <a:pt x="1446" y="747"/>
                </a:lnTo>
                <a:lnTo>
                  <a:pt x="1445" y="747"/>
                </a:lnTo>
                <a:lnTo>
                  <a:pt x="1444" y="746"/>
                </a:lnTo>
                <a:lnTo>
                  <a:pt x="1444" y="747"/>
                </a:lnTo>
                <a:lnTo>
                  <a:pt x="1443" y="747"/>
                </a:lnTo>
                <a:lnTo>
                  <a:pt x="1443" y="746"/>
                </a:lnTo>
                <a:lnTo>
                  <a:pt x="1443" y="745"/>
                </a:lnTo>
                <a:lnTo>
                  <a:pt x="1443" y="743"/>
                </a:lnTo>
                <a:lnTo>
                  <a:pt x="1441" y="743"/>
                </a:lnTo>
                <a:lnTo>
                  <a:pt x="1440" y="745"/>
                </a:lnTo>
                <a:lnTo>
                  <a:pt x="1439" y="746"/>
                </a:lnTo>
                <a:lnTo>
                  <a:pt x="1439" y="745"/>
                </a:lnTo>
                <a:lnTo>
                  <a:pt x="1439" y="743"/>
                </a:lnTo>
                <a:lnTo>
                  <a:pt x="1437" y="743"/>
                </a:lnTo>
                <a:lnTo>
                  <a:pt x="1437" y="742"/>
                </a:lnTo>
                <a:lnTo>
                  <a:pt x="1437" y="741"/>
                </a:lnTo>
                <a:lnTo>
                  <a:pt x="1439" y="741"/>
                </a:lnTo>
                <a:lnTo>
                  <a:pt x="1439" y="739"/>
                </a:lnTo>
                <a:lnTo>
                  <a:pt x="1439" y="738"/>
                </a:lnTo>
                <a:lnTo>
                  <a:pt x="1437" y="738"/>
                </a:lnTo>
                <a:lnTo>
                  <a:pt x="1437" y="739"/>
                </a:lnTo>
                <a:lnTo>
                  <a:pt x="1436" y="739"/>
                </a:lnTo>
                <a:lnTo>
                  <a:pt x="1437" y="739"/>
                </a:lnTo>
                <a:lnTo>
                  <a:pt x="1437" y="738"/>
                </a:lnTo>
                <a:lnTo>
                  <a:pt x="1437" y="737"/>
                </a:lnTo>
                <a:lnTo>
                  <a:pt x="1437" y="735"/>
                </a:lnTo>
                <a:lnTo>
                  <a:pt x="1437" y="734"/>
                </a:lnTo>
                <a:lnTo>
                  <a:pt x="1439" y="734"/>
                </a:lnTo>
                <a:lnTo>
                  <a:pt x="1439" y="733"/>
                </a:lnTo>
                <a:lnTo>
                  <a:pt x="1437" y="733"/>
                </a:lnTo>
                <a:lnTo>
                  <a:pt x="1436" y="734"/>
                </a:lnTo>
                <a:lnTo>
                  <a:pt x="1436" y="733"/>
                </a:lnTo>
                <a:lnTo>
                  <a:pt x="1435" y="733"/>
                </a:lnTo>
                <a:lnTo>
                  <a:pt x="1433" y="733"/>
                </a:lnTo>
                <a:lnTo>
                  <a:pt x="1433" y="731"/>
                </a:lnTo>
                <a:lnTo>
                  <a:pt x="1432" y="731"/>
                </a:lnTo>
                <a:lnTo>
                  <a:pt x="1432" y="733"/>
                </a:lnTo>
                <a:lnTo>
                  <a:pt x="1432" y="734"/>
                </a:lnTo>
                <a:lnTo>
                  <a:pt x="1433" y="734"/>
                </a:lnTo>
                <a:lnTo>
                  <a:pt x="1433" y="735"/>
                </a:lnTo>
                <a:lnTo>
                  <a:pt x="1432" y="735"/>
                </a:lnTo>
                <a:lnTo>
                  <a:pt x="1432" y="737"/>
                </a:lnTo>
                <a:lnTo>
                  <a:pt x="1431" y="737"/>
                </a:lnTo>
                <a:lnTo>
                  <a:pt x="1429" y="737"/>
                </a:lnTo>
                <a:lnTo>
                  <a:pt x="1428" y="737"/>
                </a:lnTo>
                <a:lnTo>
                  <a:pt x="1428" y="738"/>
                </a:lnTo>
                <a:lnTo>
                  <a:pt x="1429" y="738"/>
                </a:lnTo>
                <a:lnTo>
                  <a:pt x="1429" y="739"/>
                </a:lnTo>
                <a:lnTo>
                  <a:pt x="1428" y="739"/>
                </a:lnTo>
                <a:lnTo>
                  <a:pt x="1427" y="743"/>
                </a:lnTo>
                <a:lnTo>
                  <a:pt x="1426" y="743"/>
                </a:lnTo>
                <a:lnTo>
                  <a:pt x="1426" y="742"/>
                </a:lnTo>
                <a:lnTo>
                  <a:pt x="1426" y="743"/>
                </a:lnTo>
                <a:lnTo>
                  <a:pt x="1424" y="743"/>
                </a:lnTo>
                <a:lnTo>
                  <a:pt x="1424" y="745"/>
                </a:lnTo>
                <a:lnTo>
                  <a:pt x="1423" y="745"/>
                </a:lnTo>
                <a:lnTo>
                  <a:pt x="1422" y="745"/>
                </a:lnTo>
                <a:lnTo>
                  <a:pt x="1420" y="745"/>
                </a:lnTo>
                <a:lnTo>
                  <a:pt x="1420" y="746"/>
                </a:lnTo>
                <a:lnTo>
                  <a:pt x="1419" y="747"/>
                </a:lnTo>
                <a:lnTo>
                  <a:pt x="1418" y="747"/>
                </a:lnTo>
                <a:lnTo>
                  <a:pt x="1418" y="748"/>
                </a:lnTo>
                <a:lnTo>
                  <a:pt x="1416" y="748"/>
                </a:lnTo>
                <a:lnTo>
                  <a:pt x="1416" y="747"/>
                </a:lnTo>
                <a:lnTo>
                  <a:pt x="1415" y="747"/>
                </a:lnTo>
                <a:lnTo>
                  <a:pt x="1414" y="747"/>
                </a:lnTo>
                <a:lnTo>
                  <a:pt x="1412" y="747"/>
                </a:lnTo>
                <a:lnTo>
                  <a:pt x="1411" y="747"/>
                </a:lnTo>
                <a:lnTo>
                  <a:pt x="1410" y="747"/>
                </a:lnTo>
                <a:lnTo>
                  <a:pt x="1389" y="748"/>
                </a:lnTo>
                <a:lnTo>
                  <a:pt x="1388" y="748"/>
                </a:lnTo>
                <a:lnTo>
                  <a:pt x="1388" y="750"/>
                </a:lnTo>
                <a:lnTo>
                  <a:pt x="1386" y="748"/>
                </a:lnTo>
                <a:lnTo>
                  <a:pt x="1386" y="750"/>
                </a:lnTo>
                <a:lnTo>
                  <a:pt x="1385" y="750"/>
                </a:lnTo>
                <a:lnTo>
                  <a:pt x="1385" y="751"/>
                </a:lnTo>
                <a:lnTo>
                  <a:pt x="1384" y="751"/>
                </a:lnTo>
                <a:lnTo>
                  <a:pt x="1384" y="750"/>
                </a:lnTo>
                <a:lnTo>
                  <a:pt x="1384" y="751"/>
                </a:lnTo>
                <a:lnTo>
                  <a:pt x="1384" y="752"/>
                </a:lnTo>
                <a:lnTo>
                  <a:pt x="1382" y="752"/>
                </a:lnTo>
                <a:lnTo>
                  <a:pt x="1382" y="754"/>
                </a:lnTo>
                <a:lnTo>
                  <a:pt x="1382" y="755"/>
                </a:lnTo>
                <a:lnTo>
                  <a:pt x="1381" y="755"/>
                </a:lnTo>
                <a:lnTo>
                  <a:pt x="1381" y="756"/>
                </a:lnTo>
                <a:lnTo>
                  <a:pt x="1380" y="756"/>
                </a:lnTo>
                <a:lnTo>
                  <a:pt x="1380" y="758"/>
                </a:lnTo>
                <a:lnTo>
                  <a:pt x="1378" y="758"/>
                </a:lnTo>
                <a:lnTo>
                  <a:pt x="1378" y="759"/>
                </a:lnTo>
                <a:lnTo>
                  <a:pt x="1378" y="760"/>
                </a:lnTo>
                <a:lnTo>
                  <a:pt x="1377" y="760"/>
                </a:lnTo>
                <a:lnTo>
                  <a:pt x="1376" y="760"/>
                </a:lnTo>
                <a:lnTo>
                  <a:pt x="1374" y="760"/>
                </a:lnTo>
                <a:lnTo>
                  <a:pt x="1373" y="760"/>
                </a:lnTo>
                <a:lnTo>
                  <a:pt x="1372" y="760"/>
                </a:lnTo>
                <a:lnTo>
                  <a:pt x="1372" y="762"/>
                </a:lnTo>
                <a:lnTo>
                  <a:pt x="1372" y="760"/>
                </a:lnTo>
                <a:lnTo>
                  <a:pt x="1371" y="760"/>
                </a:lnTo>
                <a:lnTo>
                  <a:pt x="1371" y="759"/>
                </a:lnTo>
                <a:lnTo>
                  <a:pt x="1369" y="759"/>
                </a:lnTo>
                <a:lnTo>
                  <a:pt x="1368" y="759"/>
                </a:lnTo>
                <a:lnTo>
                  <a:pt x="1368" y="758"/>
                </a:lnTo>
                <a:lnTo>
                  <a:pt x="1367" y="758"/>
                </a:lnTo>
                <a:lnTo>
                  <a:pt x="1367" y="759"/>
                </a:lnTo>
                <a:lnTo>
                  <a:pt x="1365" y="759"/>
                </a:lnTo>
                <a:lnTo>
                  <a:pt x="1365" y="758"/>
                </a:lnTo>
                <a:lnTo>
                  <a:pt x="1365" y="756"/>
                </a:lnTo>
                <a:lnTo>
                  <a:pt x="1365" y="755"/>
                </a:lnTo>
                <a:lnTo>
                  <a:pt x="1364" y="755"/>
                </a:lnTo>
                <a:lnTo>
                  <a:pt x="1364" y="754"/>
                </a:lnTo>
                <a:lnTo>
                  <a:pt x="1364" y="755"/>
                </a:lnTo>
                <a:lnTo>
                  <a:pt x="1363" y="755"/>
                </a:lnTo>
                <a:lnTo>
                  <a:pt x="1363" y="756"/>
                </a:lnTo>
                <a:lnTo>
                  <a:pt x="1361" y="756"/>
                </a:lnTo>
                <a:lnTo>
                  <a:pt x="1360" y="756"/>
                </a:lnTo>
                <a:lnTo>
                  <a:pt x="1360" y="758"/>
                </a:lnTo>
                <a:lnTo>
                  <a:pt x="1360" y="759"/>
                </a:lnTo>
                <a:lnTo>
                  <a:pt x="1359" y="759"/>
                </a:lnTo>
                <a:lnTo>
                  <a:pt x="1359" y="760"/>
                </a:lnTo>
                <a:lnTo>
                  <a:pt x="1357" y="760"/>
                </a:lnTo>
                <a:lnTo>
                  <a:pt x="1357" y="759"/>
                </a:lnTo>
                <a:lnTo>
                  <a:pt x="1356" y="759"/>
                </a:lnTo>
                <a:lnTo>
                  <a:pt x="1356" y="758"/>
                </a:lnTo>
                <a:lnTo>
                  <a:pt x="1357" y="758"/>
                </a:lnTo>
                <a:lnTo>
                  <a:pt x="1357" y="756"/>
                </a:lnTo>
                <a:lnTo>
                  <a:pt x="1356" y="755"/>
                </a:lnTo>
                <a:lnTo>
                  <a:pt x="1355" y="755"/>
                </a:lnTo>
                <a:lnTo>
                  <a:pt x="1354" y="754"/>
                </a:lnTo>
                <a:lnTo>
                  <a:pt x="1352" y="754"/>
                </a:lnTo>
                <a:lnTo>
                  <a:pt x="1352" y="752"/>
                </a:lnTo>
                <a:lnTo>
                  <a:pt x="1352" y="754"/>
                </a:lnTo>
                <a:lnTo>
                  <a:pt x="1351" y="754"/>
                </a:lnTo>
                <a:lnTo>
                  <a:pt x="1351" y="752"/>
                </a:lnTo>
                <a:lnTo>
                  <a:pt x="1351" y="754"/>
                </a:lnTo>
                <a:lnTo>
                  <a:pt x="1350" y="754"/>
                </a:lnTo>
                <a:lnTo>
                  <a:pt x="1350" y="755"/>
                </a:lnTo>
                <a:lnTo>
                  <a:pt x="1348" y="755"/>
                </a:lnTo>
                <a:lnTo>
                  <a:pt x="1347" y="755"/>
                </a:lnTo>
                <a:lnTo>
                  <a:pt x="1346" y="754"/>
                </a:lnTo>
                <a:lnTo>
                  <a:pt x="1346" y="755"/>
                </a:lnTo>
                <a:lnTo>
                  <a:pt x="1344" y="755"/>
                </a:lnTo>
                <a:lnTo>
                  <a:pt x="1343" y="755"/>
                </a:lnTo>
                <a:lnTo>
                  <a:pt x="1343" y="754"/>
                </a:lnTo>
                <a:lnTo>
                  <a:pt x="1343" y="752"/>
                </a:lnTo>
                <a:lnTo>
                  <a:pt x="1343" y="751"/>
                </a:lnTo>
                <a:lnTo>
                  <a:pt x="1343" y="750"/>
                </a:lnTo>
                <a:lnTo>
                  <a:pt x="1342" y="750"/>
                </a:lnTo>
                <a:lnTo>
                  <a:pt x="1343" y="750"/>
                </a:lnTo>
                <a:lnTo>
                  <a:pt x="1342" y="750"/>
                </a:lnTo>
                <a:lnTo>
                  <a:pt x="1340" y="750"/>
                </a:lnTo>
                <a:lnTo>
                  <a:pt x="1339" y="750"/>
                </a:lnTo>
                <a:lnTo>
                  <a:pt x="1338" y="750"/>
                </a:lnTo>
                <a:lnTo>
                  <a:pt x="1337" y="750"/>
                </a:lnTo>
                <a:lnTo>
                  <a:pt x="1335" y="750"/>
                </a:lnTo>
                <a:lnTo>
                  <a:pt x="1335" y="751"/>
                </a:lnTo>
                <a:lnTo>
                  <a:pt x="1334" y="751"/>
                </a:lnTo>
                <a:lnTo>
                  <a:pt x="1333" y="751"/>
                </a:lnTo>
                <a:lnTo>
                  <a:pt x="1331" y="751"/>
                </a:lnTo>
                <a:lnTo>
                  <a:pt x="1333" y="751"/>
                </a:lnTo>
                <a:lnTo>
                  <a:pt x="1333" y="750"/>
                </a:lnTo>
                <a:lnTo>
                  <a:pt x="1331" y="750"/>
                </a:lnTo>
                <a:lnTo>
                  <a:pt x="1331" y="748"/>
                </a:lnTo>
                <a:lnTo>
                  <a:pt x="1330" y="748"/>
                </a:lnTo>
                <a:lnTo>
                  <a:pt x="1329" y="748"/>
                </a:lnTo>
                <a:lnTo>
                  <a:pt x="1327" y="748"/>
                </a:lnTo>
                <a:lnTo>
                  <a:pt x="1327" y="750"/>
                </a:lnTo>
                <a:lnTo>
                  <a:pt x="1326" y="750"/>
                </a:lnTo>
                <a:lnTo>
                  <a:pt x="1326" y="751"/>
                </a:lnTo>
                <a:lnTo>
                  <a:pt x="1325" y="750"/>
                </a:lnTo>
                <a:lnTo>
                  <a:pt x="1325" y="751"/>
                </a:lnTo>
                <a:lnTo>
                  <a:pt x="1325" y="752"/>
                </a:lnTo>
                <a:lnTo>
                  <a:pt x="1323" y="751"/>
                </a:lnTo>
                <a:lnTo>
                  <a:pt x="1322" y="751"/>
                </a:lnTo>
                <a:lnTo>
                  <a:pt x="1322" y="752"/>
                </a:lnTo>
                <a:lnTo>
                  <a:pt x="1322" y="751"/>
                </a:lnTo>
                <a:lnTo>
                  <a:pt x="1322" y="752"/>
                </a:lnTo>
                <a:lnTo>
                  <a:pt x="1321" y="751"/>
                </a:lnTo>
                <a:lnTo>
                  <a:pt x="1321" y="752"/>
                </a:lnTo>
                <a:lnTo>
                  <a:pt x="1320" y="751"/>
                </a:lnTo>
                <a:lnTo>
                  <a:pt x="1320" y="752"/>
                </a:lnTo>
                <a:lnTo>
                  <a:pt x="1321" y="752"/>
                </a:lnTo>
                <a:lnTo>
                  <a:pt x="1320" y="752"/>
                </a:lnTo>
                <a:lnTo>
                  <a:pt x="1318" y="752"/>
                </a:lnTo>
                <a:lnTo>
                  <a:pt x="1318" y="751"/>
                </a:lnTo>
                <a:lnTo>
                  <a:pt x="1317" y="751"/>
                </a:lnTo>
                <a:lnTo>
                  <a:pt x="1317" y="750"/>
                </a:lnTo>
                <a:lnTo>
                  <a:pt x="1317" y="751"/>
                </a:lnTo>
                <a:lnTo>
                  <a:pt x="1316" y="751"/>
                </a:lnTo>
                <a:lnTo>
                  <a:pt x="1316" y="752"/>
                </a:lnTo>
                <a:lnTo>
                  <a:pt x="1316" y="754"/>
                </a:lnTo>
                <a:lnTo>
                  <a:pt x="1314" y="755"/>
                </a:lnTo>
                <a:lnTo>
                  <a:pt x="1316" y="755"/>
                </a:lnTo>
                <a:lnTo>
                  <a:pt x="1316" y="756"/>
                </a:lnTo>
                <a:lnTo>
                  <a:pt x="1314" y="756"/>
                </a:lnTo>
                <a:lnTo>
                  <a:pt x="1314" y="758"/>
                </a:lnTo>
                <a:lnTo>
                  <a:pt x="1313" y="758"/>
                </a:lnTo>
                <a:lnTo>
                  <a:pt x="1313" y="756"/>
                </a:lnTo>
                <a:lnTo>
                  <a:pt x="1312" y="758"/>
                </a:lnTo>
                <a:lnTo>
                  <a:pt x="1312" y="756"/>
                </a:lnTo>
                <a:lnTo>
                  <a:pt x="1310" y="756"/>
                </a:lnTo>
                <a:lnTo>
                  <a:pt x="1309" y="756"/>
                </a:lnTo>
                <a:lnTo>
                  <a:pt x="1309" y="755"/>
                </a:lnTo>
                <a:lnTo>
                  <a:pt x="1309" y="756"/>
                </a:lnTo>
                <a:lnTo>
                  <a:pt x="1308" y="756"/>
                </a:lnTo>
                <a:lnTo>
                  <a:pt x="1306" y="756"/>
                </a:lnTo>
                <a:lnTo>
                  <a:pt x="1306" y="758"/>
                </a:lnTo>
                <a:lnTo>
                  <a:pt x="1305" y="758"/>
                </a:lnTo>
                <a:lnTo>
                  <a:pt x="1304" y="758"/>
                </a:lnTo>
                <a:lnTo>
                  <a:pt x="1302" y="758"/>
                </a:lnTo>
                <a:lnTo>
                  <a:pt x="1302" y="756"/>
                </a:lnTo>
                <a:lnTo>
                  <a:pt x="1301" y="758"/>
                </a:lnTo>
                <a:lnTo>
                  <a:pt x="1301" y="756"/>
                </a:lnTo>
                <a:lnTo>
                  <a:pt x="1301" y="758"/>
                </a:lnTo>
                <a:lnTo>
                  <a:pt x="1300" y="758"/>
                </a:lnTo>
                <a:lnTo>
                  <a:pt x="1299" y="758"/>
                </a:lnTo>
                <a:lnTo>
                  <a:pt x="1297" y="758"/>
                </a:lnTo>
                <a:lnTo>
                  <a:pt x="1296" y="758"/>
                </a:lnTo>
                <a:lnTo>
                  <a:pt x="1295" y="758"/>
                </a:lnTo>
                <a:lnTo>
                  <a:pt x="1293" y="758"/>
                </a:lnTo>
                <a:lnTo>
                  <a:pt x="1293" y="756"/>
                </a:lnTo>
                <a:lnTo>
                  <a:pt x="1293" y="758"/>
                </a:lnTo>
                <a:lnTo>
                  <a:pt x="1292" y="758"/>
                </a:lnTo>
                <a:lnTo>
                  <a:pt x="1292" y="756"/>
                </a:lnTo>
                <a:lnTo>
                  <a:pt x="1293" y="756"/>
                </a:lnTo>
                <a:lnTo>
                  <a:pt x="1292" y="756"/>
                </a:lnTo>
                <a:lnTo>
                  <a:pt x="1292" y="755"/>
                </a:lnTo>
                <a:lnTo>
                  <a:pt x="1291" y="756"/>
                </a:lnTo>
                <a:lnTo>
                  <a:pt x="1291" y="758"/>
                </a:lnTo>
                <a:lnTo>
                  <a:pt x="1291" y="756"/>
                </a:lnTo>
                <a:lnTo>
                  <a:pt x="1291" y="755"/>
                </a:lnTo>
                <a:lnTo>
                  <a:pt x="1289" y="755"/>
                </a:lnTo>
                <a:lnTo>
                  <a:pt x="1289" y="754"/>
                </a:lnTo>
                <a:lnTo>
                  <a:pt x="1289" y="752"/>
                </a:lnTo>
                <a:lnTo>
                  <a:pt x="1288" y="752"/>
                </a:lnTo>
                <a:lnTo>
                  <a:pt x="1288" y="751"/>
                </a:lnTo>
                <a:lnTo>
                  <a:pt x="1287" y="751"/>
                </a:lnTo>
                <a:lnTo>
                  <a:pt x="1285" y="751"/>
                </a:lnTo>
                <a:lnTo>
                  <a:pt x="1285" y="750"/>
                </a:lnTo>
                <a:lnTo>
                  <a:pt x="1284" y="750"/>
                </a:lnTo>
                <a:lnTo>
                  <a:pt x="1283" y="750"/>
                </a:lnTo>
                <a:lnTo>
                  <a:pt x="1283" y="748"/>
                </a:lnTo>
                <a:lnTo>
                  <a:pt x="1283" y="750"/>
                </a:lnTo>
                <a:lnTo>
                  <a:pt x="1282" y="750"/>
                </a:lnTo>
                <a:lnTo>
                  <a:pt x="1282" y="748"/>
                </a:lnTo>
                <a:lnTo>
                  <a:pt x="1280" y="748"/>
                </a:lnTo>
                <a:lnTo>
                  <a:pt x="1280" y="747"/>
                </a:lnTo>
                <a:lnTo>
                  <a:pt x="1279" y="747"/>
                </a:lnTo>
                <a:lnTo>
                  <a:pt x="1279" y="746"/>
                </a:lnTo>
                <a:lnTo>
                  <a:pt x="1279" y="747"/>
                </a:lnTo>
                <a:lnTo>
                  <a:pt x="1278" y="747"/>
                </a:lnTo>
                <a:lnTo>
                  <a:pt x="1278" y="746"/>
                </a:lnTo>
                <a:lnTo>
                  <a:pt x="1278" y="747"/>
                </a:lnTo>
                <a:lnTo>
                  <a:pt x="1276" y="747"/>
                </a:lnTo>
                <a:lnTo>
                  <a:pt x="1276" y="746"/>
                </a:lnTo>
                <a:lnTo>
                  <a:pt x="1275" y="746"/>
                </a:lnTo>
                <a:lnTo>
                  <a:pt x="1275" y="747"/>
                </a:lnTo>
                <a:lnTo>
                  <a:pt x="1274" y="747"/>
                </a:lnTo>
                <a:lnTo>
                  <a:pt x="1274" y="748"/>
                </a:lnTo>
                <a:lnTo>
                  <a:pt x="1274" y="747"/>
                </a:lnTo>
                <a:lnTo>
                  <a:pt x="1274" y="748"/>
                </a:lnTo>
                <a:lnTo>
                  <a:pt x="1272" y="748"/>
                </a:lnTo>
                <a:lnTo>
                  <a:pt x="1272" y="747"/>
                </a:lnTo>
                <a:lnTo>
                  <a:pt x="1272" y="748"/>
                </a:lnTo>
                <a:lnTo>
                  <a:pt x="1272" y="747"/>
                </a:lnTo>
                <a:lnTo>
                  <a:pt x="1272" y="748"/>
                </a:lnTo>
                <a:lnTo>
                  <a:pt x="1271" y="748"/>
                </a:lnTo>
                <a:lnTo>
                  <a:pt x="1271" y="750"/>
                </a:lnTo>
                <a:lnTo>
                  <a:pt x="1270" y="748"/>
                </a:lnTo>
                <a:lnTo>
                  <a:pt x="1268" y="748"/>
                </a:lnTo>
                <a:lnTo>
                  <a:pt x="1267" y="748"/>
                </a:lnTo>
                <a:lnTo>
                  <a:pt x="1268" y="748"/>
                </a:lnTo>
                <a:lnTo>
                  <a:pt x="1267" y="748"/>
                </a:lnTo>
                <a:lnTo>
                  <a:pt x="1267" y="747"/>
                </a:lnTo>
                <a:lnTo>
                  <a:pt x="1266" y="747"/>
                </a:lnTo>
                <a:lnTo>
                  <a:pt x="1266" y="746"/>
                </a:lnTo>
                <a:lnTo>
                  <a:pt x="1265" y="746"/>
                </a:lnTo>
                <a:lnTo>
                  <a:pt x="1266" y="746"/>
                </a:lnTo>
                <a:lnTo>
                  <a:pt x="1265" y="745"/>
                </a:lnTo>
                <a:lnTo>
                  <a:pt x="1266" y="745"/>
                </a:lnTo>
                <a:lnTo>
                  <a:pt x="1266" y="743"/>
                </a:lnTo>
                <a:lnTo>
                  <a:pt x="1265" y="743"/>
                </a:lnTo>
                <a:lnTo>
                  <a:pt x="1263" y="743"/>
                </a:lnTo>
                <a:lnTo>
                  <a:pt x="1263" y="742"/>
                </a:lnTo>
                <a:lnTo>
                  <a:pt x="1263" y="741"/>
                </a:lnTo>
                <a:lnTo>
                  <a:pt x="1262" y="741"/>
                </a:lnTo>
                <a:lnTo>
                  <a:pt x="1261" y="741"/>
                </a:lnTo>
                <a:lnTo>
                  <a:pt x="1261" y="739"/>
                </a:lnTo>
                <a:lnTo>
                  <a:pt x="1261" y="741"/>
                </a:lnTo>
                <a:lnTo>
                  <a:pt x="1259" y="741"/>
                </a:lnTo>
                <a:lnTo>
                  <a:pt x="1258" y="741"/>
                </a:lnTo>
                <a:lnTo>
                  <a:pt x="1257" y="741"/>
                </a:lnTo>
                <a:lnTo>
                  <a:pt x="1257" y="742"/>
                </a:lnTo>
                <a:lnTo>
                  <a:pt x="1257" y="743"/>
                </a:lnTo>
                <a:lnTo>
                  <a:pt x="1255" y="743"/>
                </a:lnTo>
                <a:lnTo>
                  <a:pt x="1254" y="743"/>
                </a:lnTo>
                <a:lnTo>
                  <a:pt x="1253" y="743"/>
                </a:lnTo>
                <a:lnTo>
                  <a:pt x="1251" y="743"/>
                </a:lnTo>
                <a:lnTo>
                  <a:pt x="1250" y="743"/>
                </a:lnTo>
                <a:lnTo>
                  <a:pt x="1249" y="743"/>
                </a:lnTo>
                <a:lnTo>
                  <a:pt x="1248" y="743"/>
                </a:lnTo>
                <a:lnTo>
                  <a:pt x="1246" y="742"/>
                </a:lnTo>
                <a:lnTo>
                  <a:pt x="1248" y="742"/>
                </a:lnTo>
                <a:lnTo>
                  <a:pt x="1246" y="742"/>
                </a:lnTo>
                <a:lnTo>
                  <a:pt x="1245" y="742"/>
                </a:lnTo>
                <a:lnTo>
                  <a:pt x="1245" y="741"/>
                </a:lnTo>
                <a:lnTo>
                  <a:pt x="1244" y="741"/>
                </a:lnTo>
                <a:lnTo>
                  <a:pt x="1244" y="739"/>
                </a:lnTo>
                <a:lnTo>
                  <a:pt x="1242" y="739"/>
                </a:lnTo>
                <a:lnTo>
                  <a:pt x="1242" y="741"/>
                </a:lnTo>
                <a:lnTo>
                  <a:pt x="1241" y="741"/>
                </a:lnTo>
                <a:lnTo>
                  <a:pt x="1241" y="742"/>
                </a:lnTo>
                <a:lnTo>
                  <a:pt x="1241" y="741"/>
                </a:lnTo>
                <a:lnTo>
                  <a:pt x="1240" y="741"/>
                </a:lnTo>
                <a:lnTo>
                  <a:pt x="1238" y="741"/>
                </a:lnTo>
                <a:lnTo>
                  <a:pt x="1237" y="741"/>
                </a:lnTo>
                <a:lnTo>
                  <a:pt x="1236" y="741"/>
                </a:lnTo>
                <a:lnTo>
                  <a:pt x="1234" y="741"/>
                </a:lnTo>
                <a:lnTo>
                  <a:pt x="1234" y="742"/>
                </a:lnTo>
                <a:lnTo>
                  <a:pt x="1234" y="741"/>
                </a:lnTo>
                <a:lnTo>
                  <a:pt x="1234" y="742"/>
                </a:lnTo>
                <a:lnTo>
                  <a:pt x="1233" y="742"/>
                </a:lnTo>
                <a:lnTo>
                  <a:pt x="1233" y="743"/>
                </a:lnTo>
                <a:lnTo>
                  <a:pt x="1232" y="743"/>
                </a:lnTo>
                <a:lnTo>
                  <a:pt x="1230" y="745"/>
                </a:lnTo>
                <a:lnTo>
                  <a:pt x="1229" y="745"/>
                </a:lnTo>
                <a:lnTo>
                  <a:pt x="1228" y="745"/>
                </a:lnTo>
                <a:lnTo>
                  <a:pt x="1227" y="745"/>
                </a:lnTo>
                <a:lnTo>
                  <a:pt x="1227" y="746"/>
                </a:lnTo>
                <a:lnTo>
                  <a:pt x="1225" y="746"/>
                </a:lnTo>
                <a:lnTo>
                  <a:pt x="1227" y="746"/>
                </a:lnTo>
                <a:lnTo>
                  <a:pt x="1225" y="746"/>
                </a:lnTo>
                <a:lnTo>
                  <a:pt x="1225" y="747"/>
                </a:lnTo>
                <a:lnTo>
                  <a:pt x="1224" y="748"/>
                </a:lnTo>
                <a:lnTo>
                  <a:pt x="1225" y="748"/>
                </a:lnTo>
                <a:lnTo>
                  <a:pt x="1225" y="750"/>
                </a:lnTo>
                <a:lnTo>
                  <a:pt x="1224" y="751"/>
                </a:lnTo>
                <a:lnTo>
                  <a:pt x="1224" y="752"/>
                </a:lnTo>
                <a:lnTo>
                  <a:pt x="1223" y="751"/>
                </a:lnTo>
                <a:lnTo>
                  <a:pt x="1223" y="752"/>
                </a:lnTo>
                <a:lnTo>
                  <a:pt x="1221" y="752"/>
                </a:lnTo>
                <a:lnTo>
                  <a:pt x="1221" y="754"/>
                </a:lnTo>
                <a:lnTo>
                  <a:pt x="1220" y="755"/>
                </a:lnTo>
                <a:lnTo>
                  <a:pt x="1219" y="755"/>
                </a:lnTo>
                <a:lnTo>
                  <a:pt x="1219" y="756"/>
                </a:lnTo>
                <a:lnTo>
                  <a:pt x="1217" y="756"/>
                </a:lnTo>
                <a:lnTo>
                  <a:pt x="1216" y="756"/>
                </a:lnTo>
                <a:lnTo>
                  <a:pt x="1216" y="758"/>
                </a:lnTo>
                <a:lnTo>
                  <a:pt x="1215" y="758"/>
                </a:lnTo>
                <a:lnTo>
                  <a:pt x="1213" y="758"/>
                </a:lnTo>
                <a:lnTo>
                  <a:pt x="1212" y="758"/>
                </a:lnTo>
                <a:lnTo>
                  <a:pt x="1212" y="759"/>
                </a:lnTo>
                <a:lnTo>
                  <a:pt x="1211" y="759"/>
                </a:lnTo>
                <a:lnTo>
                  <a:pt x="1211" y="760"/>
                </a:lnTo>
                <a:lnTo>
                  <a:pt x="1211" y="762"/>
                </a:lnTo>
                <a:lnTo>
                  <a:pt x="1212" y="763"/>
                </a:lnTo>
                <a:lnTo>
                  <a:pt x="1211" y="764"/>
                </a:lnTo>
                <a:lnTo>
                  <a:pt x="1210" y="764"/>
                </a:lnTo>
                <a:lnTo>
                  <a:pt x="1210" y="765"/>
                </a:lnTo>
                <a:lnTo>
                  <a:pt x="1210" y="767"/>
                </a:lnTo>
                <a:lnTo>
                  <a:pt x="1210" y="768"/>
                </a:lnTo>
                <a:lnTo>
                  <a:pt x="1208" y="768"/>
                </a:lnTo>
                <a:lnTo>
                  <a:pt x="1207" y="768"/>
                </a:lnTo>
                <a:lnTo>
                  <a:pt x="1206" y="768"/>
                </a:lnTo>
                <a:lnTo>
                  <a:pt x="1204" y="767"/>
                </a:lnTo>
                <a:lnTo>
                  <a:pt x="1203" y="768"/>
                </a:lnTo>
                <a:lnTo>
                  <a:pt x="1202" y="768"/>
                </a:lnTo>
                <a:lnTo>
                  <a:pt x="1202" y="769"/>
                </a:lnTo>
                <a:lnTo>
                  <a:pt x="1200" y="769"/>
                </a:lnTo>
                <a:lnTo>
                  <a:pt x="1200" y="771"/>
                </a:lnTo>
                <a:lnTo>
                  <a:pt x="1199" y="771"/>
                </a:lnTo>
                <a:lnTo>
                  <a:pt x="1199" y="772"/>
                </a:lnTo>
                <a:lnTo>
                  <a:pt x="1198" y="772"/>
                </a:lnTo>
                <a:lnTo>
                  <a:pt x="1198" y="773"/>
                </a:lnTo>
                <a:lnTo>
                  <a:pt x="1196" y="773"/>
                </a:lnTo>
                <a:lnTo>
                  <a:pt x="1196" y="775"/>
                </a:lnTo>
                <a:lnTo>
                  <a:pt x="1195" y="775"/>
                </a:lnTo>
                <a:lnTo>
                  <a:pt x="1195" y="776"/>
                </a:lnTo>
                <a:lnTo>
                  <a:pt x="1194" y="776"/>
                </a:lnTo>
                <a:lnTo>
                  <a:pt x="1194" y="777"/>
                </a:lnTo>
                <a:lnTo>
                  <a:pt x="1193" y="779"/>
                </a:lnTo>
                <a:lnTo>
                  <a:pt x="1193" y="780"/>
                </a:lnTo>
                <a:lnTo>
                  <a:pt x="1191" y="780"/>
                </a:lnTo>
                <a:lnTo>
                  <a:pt x="1190" y="780"/>
                </a:lnTo>
                <a:lnTo>
                  <a:pt x="1190" y="781"/>
                </a:lnTo>
                <a:lnTo>
                  <a:pt x="1189" y="781"/>
                </a:lnTo>
                <a:lnTo>
                  <a:pt x="1187" y="781"/>
                </a:lnTo>
                <a:lnTo>
                  <a:pt x="1187" y="780"/>
                </a:lnTo>
                <a:lnTo>
                  <a:pt x="1186" y="779"/>
                </a:lnTo>
                <a:lnTo>
                  <a:pt x="1186" y="777"/>
                </a:lnTo>
                <a:lnTo>
                  <a:pt x="1185" y="777"/>
                </a:lnTo>
                <a:lnTo>
                  <a:pt x="1185" y="776"/>
                </a:lnTo>
                <a:lnTo>
                  <a:pt x="1183" y="777"/>
                </a:lnTo>
                <a:lnTo>
                  <a:pt x="1182" y="776"/>
                </a:lnTo>
                <a:lnTo>
                  <a:pt x="1182" y="777"/>
                </a:lnTo>
                <a:lnTo>
                  <a:pt x="1181" y="777"/>
                </a:lnTo>
                <a:lnTo>
                  <a:pt x="1181" y="776"/>
                </a:lnTo>
                <a:lnTo>
                  <a:pt x="1181" y="777"/>
                </a:lnTo>
                <a:lnTo>
                  <a:pt x="1179" y="777"/>
                </a:lnTo>
                <a:lnTo>
                  <a:pt x="1179" y="776"/>
                </a:lnTo>
                <a:lnTo>
                  <a:pt x="1179" y="775"/>
                </a:lnTo>
                <a:lnTo>
                  <a:pt x="1178" y="775"/>
                </a:lnTo>
                <a:lnTo>
                  <a:pt x="1177" y="773"/>
                </a:lnTo>
                <a:lnTo>
                  <a:pt x="1177" y="775"/>
                </a:lnTo>
                <a:lnTo>
                  <a:pt x="1176" y="776"/>
                </a:lnTo>
                <a:lnTo>
                  <a:pt x="1174" y="777"/>
                </a:lnTo>
                <a:lnTo>
                  <a:pt x="1173" y="777"/>
                </a:lnTo>
                <a:lnTo>
                  <a:pt x="1172" y="777"/>
                </a:lnTo>
                <a:lnTo>
                  <a:pt x="1170" y="777"/>
                </a:lnTo>
                <a:lnTo>
                  <a:pt x="1169" y="776"/>
                </a:lnTo>
                <a:lnTo>
                  <a:pt x="1168" y="776"/>
                </a:lnTo>
                <a:lnTo>
                  <a:pt x="1168" y="777"/>
                </a:lnTo>
                <a:lnTo>
                  <a:pt x="1166" y="777"/>
                </a:lnTo>
                <a:lnTo>
                  <a:pt x="1165" y="779"/>
                </a:lnTo>
                <a:lnTo>
                  <a:pt x="1164" y="779"/>
                </a:lnTo>
                <a:lnTo>
                  <a:pt x="1161" y="779"/>
                </a:lnTo>
                <a:lnTo>
                  <a:pt x="1160" y="779"/>
                </a:lnTo>
                <a:lnTo>
                  <a:pt x="1160" y="776"/>
                </a:lnTo>
                <a:lnTo>
                  <a:pt x="1160" y="775"/>
                </a:lnTo>
                <a:lnTo>
                  <a:pt x="1158" y="775"/>
                </a:lnTo>
                <a:lnTo>
                  <a:pt x="1158" y="773"/>
                </a:lnTo>
                <a:lnTo>
                  <a:pt x="1158" y="772"/>
                </a:lnTo>
                <a:lnTo>
                  <a:pt x="1157" y="772"/>
                </a:lnTo>
                <a:lnTo>
                  <a:pt x="1156" y="772"/>
                </a:lnTo>
                <a:lnTo>
                  <a:pt x="1155" y="772"/>
                </a:lnTo>
                <a:lnTo>
                  <a:pt x="1153" y="772"/>
                </a:lnTo>
                <a:lnTo>
                  <a:pt x="1152" y="772"/>
                </a:lnTo>
                <a:lnTo>
                  <a:pt x="1151" y="772"/>
                </a:lnTo>
                <a:lnTo>
                  <a:pt x="1149" y="772"/>
                </a:lnTo>
                <a:lnTo>
                  <a:pt x="1148" y="772"/>
                </a:lnTo>
                <a:lnTo>
                  <a:pt x="1148" y="771"/>
                </a:lnTo>
                <a:lnTo>
                  <a:pt x="1147" y="772"/>
                </a:lnTo>
                <a:lnTo>
                  <a:pt x="1147" y="771"/>
                </a:lnTo>
                <a:lnTo>
                  <a:pt x="1145" y="771"/>
                </a:lnTo>
                <a:lnTo>
                  <a:pt x="1144" y="772"/>
                </a:lnTo>
                <a:lnTo>
                  <a:pt x="1144" y="771"/>
                </a:lnTo>
                <a:lnTo>
                  <a:pt x="1144" y="769"/>
                </a:lnTo>
                <a:lnTo>
                  <a:pt x="1143" y="769"/>
                </a:lnTo>
                <a:lnTo>
                  <a:pt x="1141" y="769"/>
                </a:lnTo>
                <a:lnTo>
                  <a:pt x="1140" y="769"/>
                </a:lnTo>
                <a:lnTo>
                  <a:pt x="1139" y="768"/>
                </a:lnTo>
                <a:lnTo>
                  <a:pt x="1138" y="768"/>
                </a:lnTo>
                <a:lnTo>
                  <a:pt x="1138" y="767"/>
                </a:lnTo>
                <a:lnTo>
                  <a:pt x="1136" y="765"/>
                </a:lnTo>
                <a:lnTo>
                  <a:pt x="1135" y="765"/>
                </a:lnTo>
                <a:lnTo>
                  <a:pt x="1134" y="764"/>
                </a:lnTo>
                <a:lnTo>
                  <a:pt x="1132" y="764"/>
                </a:lnTo>
                <a:lnTo>
                  <a:pt x="1132" y="763"/>
                </a:lnTo>
                <a:lnTo>
                  <a:pt x="1131" y="763"/>
                </a:lnTo>
                <a:lnTo>
                  <a:pt x="1130" y="764"/>
                </a:lnTo>
                <a:lnTo>
                  <a:pt x="1128" y="764"/>
                </a:lnTo>
                <a:lnTo>
                  <a:pt x="1127" y="764"/>
                </a:lnTo>
                <a:lnTo>
                  <a:pt x="1126" y="764"/>
                </a:lnTo>
                <a:lnTo>
                  <a:pt x="1126" y="763"/>
                </a:lnTo>
                <a:lnTo>
                  <a:pt x="1126" y="764"/>
                </a:lnTo>
                <a:lnTo>
                  <a:pt x="1124" y="764"/>
                </a:lnTo>
                <a:lnTo>
                  <a:pt x="1123" y="764"/>
                </a:lnTo>
                <a:lnTo>
                  <a:pt x="1122" y="764"/>
                </a:lnTo>
                <a:lnTo>
                  <a:pt x="1121" y="764"/>
                </a:lnTo>
                <a:lnTo>
                  <a:pt x="1121" y="763"/>
                </a:lnTo>
                <a:lnTo>
                  <a:pt x="1119" y="763"/>
                </a:lnTo>
                <a:lnTo>
                  <a:pt x="1118" y="763"/>
                </a:lnTo>
                <a:lnTo>
                  <a:pt x="1118" y="762"/>
                </a:lnTo>
                <a:lnTo>
                  <a:pt x="1117" y="762"/>
                </a:lnTo>
                <a:lnTo>
                  <a:pt x="1117" y="760"/>
                </a:lnTo>
                <a:lnTo>
                  <a:pt x="1115" y="760"/>
                </a:lnTo>
                <a:lnTo>
                  <a:pt x="1114" y="760"/>
                </a:lnTo>
                <a:lnTo>
                  <a:pt x="1114" y="759"/>
                </a:lnTo>
                <a:lnTo>
                  <a:pt x="1113" y="759"/>
                </a:lnTo>
                <a:lnTo>
                  <a:pt x="1113" y="758"/>
                </a:lnTo>
                <a:lnTo>
                  <a:pt x="1114" y="756"/>
                </a:lnTo>
                <a:lnTo>
                  <a:pt x="1113" y="756"/>
                </a:lnTo>
                <a:lnTo>
                  <a:pt x="1114" y="755"/>
                </a:lnTo>
                <a:lnTo>
                  <a:pt x="1113" y="755"/>
                </a:lnTo>
                <a:lnTo>
                  <a:pt x="1113" y="754"/>
                </a:lnTo>
                <a:lnTo>
                  <a:pt x="1113" y="752"/>
                </a:lnTo>
                <a:lnTo>
                  <a:pt x="1113" y="751"/>
                </a:lnTo>
                <a:lnTo>
                  <a:pt x="1113" y="750"/>
                </a:lnTo>
                <a:lnTo>
                  <a:pt x="1113" y="748"/>
                </a:lnTo>
                <a:lnTo>
                  <a:pt x="1113" y="747"/>
                </a:lnTo>
                <a:lnTo>
                  <a:pt x="1113" y="746"/>
                </a:lnTo>
                <a:lnTo>
                  <a:pt x="1113" y="745"/>
                </a:lnTo>
                <a:lnTo>
                  <a:pt x="1113" y="743"/>
                </a:lnTo>
                <a:lnTo>
                  <a:pt x="1111" y="743"/>
                </a:lnTo>
                <a:lnTo>
                  <a:pt x="1110" y="743"/>
                </a:lnTo>
                <a:lnTo>
                  <a:pt x="1110" y="742"/>
                </a:lnTo>
                <a:lnTo>
                  <a:pt x="1109" y="742"/>
                </a:lnTo>
                <a:lnTo>
                  <a:pt x="1109" y="743"/>
                </a:lnTo>
                <a:lnTo>
                  <a:pt x="1107" y="743"/>
                </a:lnTo>
                <a:lnTo>
                  <a:pt x="1106" y="745"/>
                </a:lnTo>
                <a:lnTo>
                  <a:pt x="1105" y="745"/>
                </a:lnTo>
                <a:lnTo>
                  <a:pt x="1104" y="745"/>
                </a:lnTo>
                <a:lnTo>
                  <a:pt x="1102" y="745"/>
                </a:lnTo>
                <a:lnTo>
                  <a:pt x="1102" y="746"/>
                </a:lnTo>
                <a:lnTo>
                  <a:pt x="1101" y="746"/>
                </a:lnTo>
                <a:lnTo>
                  <a:pt x="1101" y="747"/>
                </a:lnTo>
                <a:lnTo>
                  <a:pt x="1100" y="747"/>
                </a:lnTo>
                <a:lnTo>
                  <a:pt x="1100" y="748"/>
                </a:lnTo>
                <a:lnTo>
                  <a:pt x="1098" y="748"/>
                </a:lnTo>
                <a:lnTo>
                  <a:pt x="1097" y="748"/>
                </a:lnTo>
                <a:lnTo>
                  <a:pt x="1097" y="750"/>
                </a:lnTo>
                <a:lnTo>
                  <a:pt x="1096" y="750"/>
                </a:lnTo>
                <a:lnTo>
                  <a:pt x="1094" y="750"/>
                </a:lnTo>
                <a:lnTo>
                  <a:pt x="1092" y="747"/>
                </a:lnTo>
                <a:lnTo>
                  <a:pt x="1092" y="746"/>
                </a:lnTo>
                <a:lnTo>
                  <a:pt x="1090" y="746"/>
                </a:lnTo>
                <a:lnTo>
                  <a:pt x="1090" y="745"/>
                </a:lnTo>
                <a:lnTo>
                  <a:pt x="1089" y="745"/>
                </a:lnTo>
                <a:lnTo>
                  <a:pt x="1088" y="745"/>
                </a:lnTo>
                <a:lnTo>
                  <a:pt x="1088" y="743"/>
                </a:lnTo>
                <a:lnTo>
                  <a:pt x="1086" y="743"/>
                </a:lnTo>
                <a:lnTo>
                  <a:pt x="1086" y="742"/>
                </a:lnTo>
                <a:lnTo>
                  <a:pt x="1085" y="742"/>
                </a:lnTo>
                <a:lnTo>
                  <a:pt x="1084" y="741"/>
                </a:lnTo>
                <a:lnTo>
                  <a:pt x="1083" y="741"/>
                </a:lnTo>
                <a:lnTo>
                  <a:pt x="1083" y="739"/>
                </a:lnTo>
                <a:lnTo>
                  <a:pt x="1081" y="739"/>
                </a:lnTo>
                <a:lnTo>
                  <a:pt x="1080" y="739"/>
                </a:lnTo>
                <a:lnTo>
                  <a:pt x="1079" y="738"/>
                </a:lnTo>
                <a:lnTo>
                  <a:pt x="1079" y="737"/>
                </a:lnTo>
                <a:lnTo>
                  <a:pt x="1077" y="735"/>
                </a:lnTo>
                <a:lnTo>
                  <a:pt x="1077" y="734"/>
                </a:lnTo>
                <a:lnTo>
                  <a:pt x="1077" y="733"/>
                </a:lnTo>
                <a:lnTo>
                  <a:pt x="1077" y="730"/>
                </a:lnTo>
                <a:lnTo>
                  <a:pt x="1077" y="729"/>
                </a:lnTo>
                <a:lnTo>
                  <a:pt x="1079" y="729"/>
                </a:lnTo>
                <a:lnTo>
                  <a:pt x="1077" y="729"/>
                </a:lnTo>
                <a:lnTo>
                  <a:pt x="1077" y="728"/>
                </a:lnTo>
                <a:lnTo>
                  <a:pt x="1077" y="726"/>
                </a:lnTo>
                <a:lnTo>
                  <a:pt x="1077" y="725"/>
                </a:lnTo>
                <a:lnTo>
                  <a:pt x="1077" y="724"/>
                </a:lnTo>
                <a:lnTo>
                  <a:pt x="1076" y="724"/>
                </a:lnTo>
                <a:lnTo>
                  <a:pt x="1076" y="722"/>
                </a:lnTo>
                <a:lnTo>
                  <a:pt x="1075" y="722"/>
                </a:lnTo>
                <a:lnTo>
                  <a:pt x="1075" y="721"/>
                </a:lnTo>
                <a:lnTo>
                  <a:pt x="1075" y="720"/>
                </a:lnTo>
                <a:lnTo>
                  <a:pt x="1075" y="718"/>
                </a:lnTo>
                <a:lnTo>
                  <a:pt x="1073" y="717"/>
                </a:lnTo>
                <a:lnTo>
                  <a:pt x="1072" y="717"/>
                </a:lnTo>
                <a:lnTo>
                  <a:pt x="1071" y="717"/>
                </a:lnTo>
                <a:lnTo>
                  <a:pt x="1071" y="716"/>
                </a:lnTo>
                <a:lnTo>
                  <a:pt x="1069" y="716"/>
                </a:lnTo>
                <a:lnTo>
                  <a:pt x="1068" y="716"/>
                </a:lnTo>
                <a:lnTo>
                  <a:pt x="1067" y="714"/>
                </a:lnTo>
                <a:lnTo>
                  <a:pt x="1066" y="713"/>
                </a:lnTo>
                <a:lnTo>
                  <a:pt x="1067" y="712"/>
                </a:lnTo>
                <a:lnTo>
                  <a:pt x="1067" y="710"/>
                </a:lnTo>
                <a:lnTo>
                  <a:pt x="1067" y="709"/>
                </a:lnTo>
                <a:lnTo>
                  <a:pt x="1067" y="708"/>
                </a:lnTo>
                <a:lnTo>
                  <a:pt x="1066" y="707"/>
                </a:lnTo>
                <a:lnTo>
                  <a:pt x="1066" y="705"/>
                </a:lnTo>
                <a:lnTo>
                  <a:pt x="1066" y="704"/>
                </a:lnTo>
                <a:lnTo>
                  <a:pt x="1067" y="704"/>
                </a:lnTo>
                <a:lnTo>
                  <a:pt x="1067" y="703"/>
                </a:lnTo>
                <a:lnTo>
                  <a:pt x="1067" y="701"/>
                </a:lnTo>
                <a:lnTo>
                  <a:pt x="1067" y="700"/>
                </a:lnTo>
                <a:lnTo>
                  <a:pt x="1067" y="699"/>
                </a:lnTo>
                <a:lnTo>
                  <a:pt x="1066" y="699"/>
                </a:lnTo>
                <a:lnTo>
                  <a:pt x="1066" y="697"/>
                </a:lnTo>
                <a:lnTo>
                  <a:pt x="1064" y="696"/>
                </a:lnTo>
                <a:lnTo>
                  <a:pt x="1064" y="695"/>
                </a:lnTo>
                <a:lnTo>
                  <a:pt x="1064" y="693"/>
                </a:lnTo>
                <a:lnTo>
                  <a:pt x="1066" y="692"/>
                </a:lnTo>
                <a:lnTo>
                  <a:pt x="1067" y="692"/>
                </a:lnTo>
                <a:lnTo>
                  <a:pt x="1068" y="692"/>
                </a:lnTo>
                <a:lnTo>
                  <a:pt x="1068" y="691"/>
                </a:lnTo>
                <a:lnTo>
                  <a:pt x="1068" y="690"/>
                </a:lnTo>
                <a:lnTo>
                  <a:pt x="1068" y="688"/>
                </a:lnTo>
                <a:lnTo>
                  <a:pt x="1069" y="688"/>
                </a:lnTo>
                <a:lnTo>
                  <a:pt x="1068" y="688"/>
                </a:lnTo>
                <a:lnTo>
                  <a:pt x="1067" y="688"/>
                </a:lnTo>
                <a:lnTo>
                  <a:pt x="1067" y="687"/>
                </a:lnTo>
                <a:lnTo>
                  <a:pt x="1066" y="687"/>
                </a:lnTo>
                <a:lnTo>
                  <a:pt x="1064" y="687"/>
                </a:lnTo>
                <a:lnTo>
                  <a:pt x="1063" y="687"/>
                </a:lnTo>
                <a:lnTo>
                  <a:pt x="1062" y="687"/>
                </a:lnTo>
                <a:lnTo>
                  <a:pt x="1060" y="688"/>
                </a:lnTo>
                <a:lnTo>
                  <a:pt x="1059" y="688"/>
                </a:lnTo>
                <a:lnTo>
                  <a:pt x="1058" y="688"/>
                </a:lnTo>
                <a:lnTo>
                  <a:pt x="1056" y="688"/>
                </a:lnTo>
                <a:lnTo>
                  <a:pt x="1055" y="688"/>
                </a:lnTo>
                <a:lnTo>
                  <a:pt x="1054" y="688"/>
                </a:lnTo>
                <a:lnTo>
                  <a:pt x="1052" y="688"/>
                </a:lnTo>
                <a:lnTo>
                  <a:pt x="1052" y="690"/>
                </a:lnTo>
                <a:lnTo>
                  <a:pt x="1051" y="690"/>
                </a:lnTo>
                <a:lnTo>
                  <a:pt x="1050" y="690"/>
                </a:lnTo>
                <a:lnTo>
                  <a:pt x="1050" y="691"/>
                </a:lnTo>
                <a:lnTo>
                  <a:pt x="1050" y="690"/>
                </a:lnTo>
                <a:lnTo>
                  <a:pt x="1049" y="690"/>
                </a:lnTo>
                <a:lnTo>
                  <a:pt x="1047" y="691"/>
                </a:lnTo>
                <a:lnTo>
                  <a:pt x="1046" y="691"/>
                </a:lnTo>
                <a:lnTo>
                  <a:pt x="1046" y="692"/>
                </a:lnTo>
                <a:lnTo>
                  <a:pt x="1045" y="692"/>
                </a:lnTo>
                <a:lnTo>
                  <a:pt x="1045" y="693"/>
                </a:lnTo>
                <a:lnTo>
                  <a:pt x="1043" y="693"/>
                </a:lnTo>
                <a:lnTo>
                  <a:pt x="1043" y="695"/>
                </a:lnTo>
                <a:lnTo>
                  <a:pt x="1043" y="696"/>
                </a:lnTo>
                <a:lnTo>
                  <a:pt x="1042" y="696"/>
                </a:lnTo>
                <a:lnTo>
                  <a:pt x="1041" y="696"/>
                </a:lnTo>
                <a:lnTo>
                  <a:pt x="1039" y="696"/>
                </a:lnTo>
                <a:lnTo>
                  <a:pt x="1038" y="696"/>
                </a:lnTo>
                <a:lnTo>
                  <a:pt x="1037" y="696"/>
                </a:lnTo>
                <a:lnTo>
                  <a:pt x="1035" y="696"/>
                </a:lnTo>
                <a:lnTo>
                  <a:pt x="1035" y="697"/>
                </a:lnTo>
                <a:lnTo>
                  <a:pt x="1034" y="697"/>
                </a:lnTo>
                <a:lnTo>
                  <a:pt x="1034" y="699"/>
                </a:lnTo>
                <a:lnTo>
                  <a:pt x="1034" y="700"/>
                </a:lnTo>
                <a:lnTo>
                  <a:pt x="1033" y="700"/>
                </a:lnTo>
                <a:lnTo>
                  <a:pt x="1032" y="699"/>
                </a:lnTo>
                <a:lnTo>
                  <a:pt x="1028" y="699"/>
                </a:lnTo>
                <a:lnTo>
                  <a:pt x="1026" y="699"/>
                </a:lnTo>
                <a:lnTo>
                  <a:pt x="1025" y="699"/>
                </a:lnTo>
                <a:lnTo>
                  <a:pt x="1025" y="697"/>
                </a:lnTo>
                <a:lnTo>
                  <a:pt x="1024" y="699"/>
                </a:lnTo>
                <a:lnTo>
                  <a:pt x="1022" y="699"/>
                </a:lnTo>
                <a:lnTo>
                  <a:pt x="1022" y="700"/>
                </a:lnTo>
                <a:lnTo>
                  <a:pt x="1021" y="700"/>
                </a:lnTo>
                <a:lnTo>
                  <a:pt x="1020" y="700"/>
                </a:lnTo>
                <a:lnTo>
                  <a:pt x="1018" y="701"/>
                </a:lnTo>
                <a:lnTo>
                  <a:pt x="1017" y="701"/>
                </a:lnTo>
                <a:lnTo>
                  <a:pt x="1016" y="701"/>
                </a:lnTo>
                <a:lnTo>
                  <a:pt x="1014" y="703"/>
                </a:lnTo>
                <a:lnTo>
                  <a:pt x="1014" y="704"/>
                </a:lnTo>
                <a:lnTo>
                  <a:pt x="1013" y="704"/>
                </a:lnTo>
                <a:lnTo>
                  <a:pt x="1013" y="705"/>
                </a:lnTo>
                <a:lnTo>
                  <a:pt x="1012" y="705"/>
                </a:lnTo>
                <a:lnTo>
                  <a:pt x="1012" y="707"/>
                </a:lnTo>
                <a:lnTo>
                  <a:pt x="1012" y="708"/>
                </a:lnTo>
                <a:lnTo>
                  <a:pt x="1011" y="708"/>
                </a:lnTo>
                <a:lnTo>
                  <a:pt x="1011" y="709"/>
                </a:lnTo>
                <a:lnTo>
                  <a:pt x="1009" y="709"/>
                </a:lnTo>
                <a:lnTo>
                  <a:pt x="1008" y="709"/>
                </a:lnTo>
                <a:lnTo>
                  <a:pt x="1007" y="710"/>
                </a:lnTo>
                <a:lnTo>
                  <a:pt x="1005" y="710"/>
                </a:lnTo>
                <a:lnTo>
                  <a:pt x="1004" y="712"/>
                </a:lnTo>
                <a:lnTo>
                  <a:pt x="1003" y="713"/>
                </a:lnTo>
                <a:lnTo>
                  <a:pt x="1001" y="713"/>
                </a:lnTo>
                <a:lnTo>
                  <a:pt x="1001" y="714"/>
                </a:lnTo>
                <a:lnTo>
                  <a:pt x="1000" y="716"/>
                </a:lnTo>
                <a:lnTo>
                  <a:pt x="999" y="716"/>
                </a:lnTo>
                <a:lnTo>
                  <a:pt x="999" y="717"/>
                </a:lnTo>
                <a:lnTo>
                  <a:pt x="997" y="717"/>
                </a:lnTo>
                <a:lnTo>
                  <a:pt x="996" y="717"/>
                </a:lnTo>
                <a:lnTo>
                  <a:pt x="995" y="717"/>
                </a:lnTo>
                <a:lnTo>
                  <a:pt x="994" y="717"/>
                </a:lnTo>
                <a:lnTo>
                  <a:pt x="994" y="718"/>
                </a:lnTo>
                <a:lnTo>
                  <a:pt x="995" y="720"/>
                </a:lnTo>
                <a:lnTo>
                  <a:pt x="995" y="724"/>
                </a:lnTo>
                <a:lnTo>
                  <a:pt x="994" y="725"/>
                </a:lnTo>
                <a:lnTo>
                  <a:pt x="994" y="726"/>
                </a:lnTo>
                <a:lnTo>
                  <a:pt x="992" y="728"/>
                </a:lnTo>
                <a:lnTo>
                  <a:pt x="992" y="729"/>
                </a:lnTo>
                <a:lnTo>
                  <a:pt x="991" y="730"/>
                </a:lnTo>
                <a:lnTo>
                  <a:pt x="990" y="730"/>
                </a:lnTo>
                <a:lnTo>
                  <a:pt x="990" y="731"/>
                </a:lnTo>
                <a:lnTo>
                  <a:pt x="988" y="733"/>
                </a:lnTo>
                <a:lnTo>
                  <a:pt x="988" y="734"/>
                </a:lnTo>
                <a:lnTo>
                  <a:pt x="987" y="734"/>
                </a:lnTo>
                <a:lnTo>
                  <a:pt x="987" y="735"/>
                </a:lnTo>
                <a:lnTo>
                  <a:pt x="986" y="735"/>
                </a:lnTo>
                <a:lnTo>
                  <a:pt x="984" y="735"/>
                </a:lnTo>
                <a:lnTo>
                  <a:pt x="983" y="737"/>
                </a:lnTo>
                <a:lnTo>
                  <a:pt x="982" y="741"/>
                </a:lnTo>
                <a:lnTo>
                  <a:pt x="982" y="742"/>
                </a:lnTo>
                <a:lnTo>
                  <a:pt x="982" y="743"/>
                </a:lnTo>
                <a:lnTo>
                  <a:pt x="980" y="743"/>
                </a:lnTo>
                <a:lnTo>
                  <a:pt x="980" y="745"/>
                </a:lnTo>
                <a:lnTo>
                  <a:pt x="979" y="745"/>
                </a:lnTo>
                <a:lnTo>
                  <a:pt x="978" y="746"/>
                </a:lnTo>
                <a:lnTo>
                  <a:pt x="978" y="747"/>
                </a:lnTo>
                <a:lnTo>
                  <a:pt x="979" y="748"/>
                </a:lnTo>
                <a:lnTo>
                  <a:pt x="978" y="750"/>
                </a:lnTo>
                <a:lnTo>
                  <a:pt x="977" y="751"/>
                </a:lnTo>
                <a:lnTo>
                  <a:pt x="977" y="752"/>
                </a:lnTo>
                <a:lnTo>
                  <a:pt x="977" y="754"/>
                </a:lnTo>
                <a:lnTo>
                  <a:pt x="975" y="755"/>
                </a:lnTo>
                <a:lnTo>
                  <a:pt x="975" y="756"/>
                </a:lnTo>
                <a:lnTo>
                  <a:pt x="974" y="758"/>
                </a:lnTo>
                <a:lnTo>
                  <a:pt x="974" y="759"/>
                </a:lnTo>
                <a:lnTo>
                  <a:pt x="973" y="760"/>
                </a:lnTo>
                <a:lnTo>
                  <a:pt x="973" y="762"/>
                </a:lnTo>
                <a:lnTo>
                  <a:pt x="973" y="763"/>
                </a:lnTo>
                <a:lnTo>
                  <a:pt x="971" y="764"/>
                </a:lnTo>
                <a:lnTo>
                  <a:pt x="969" y="759"/>
                </a:lnTo>
                <a:lnTo>
                  <a:pt x="956" y="759"/>
                </a:lnTo>
                <a:lnTo>
                  <a:pt x="961" y="771"/>
                </a:lnTo>
                <a:lnTo>
                  <a:pt x="960" y="771"/>
                </a:lnTo>
                <a:lnTo>
                  <a:pt x="958" y="772"/>
                </a:lnTo>
                <a:lnTo>
                  <a:pt x="958" y="773"/>
                </a:lnTo>
                <a:lnTo>
                  <a:pt x="957" y="773"/>
                </a:lnTo>
                <a:lnTo>
                  <a:pt x="957" y="775"/>
                </a:lnTo>
                <a:lnTo>
                  <a:pt x="956" y="775"/>
                </a:lnTo>
                <a:lnTo>
                  <a:pt x="950" y="782"/>
                </a:lnTo>
                <a:lnTo>
                  <a:pt x="948" y="785"/>
                </a:lnTo>
                <a:lnTo>
                  <a:pt x="946" y="785"/>
                </a:lnTo>
                <a:lnTo>
                  <a:pt x="946" y="786"/>
                </a:lnTo>
                <a:lnTo>
                  <a:pt x="945" y="786"/>
                </a:lnTo>
                <a:lnTo>
                  <a:pt x="944" y="786"/>
                </a:lnTo>
                <a:lnTo>
                  <a:pt x="944" y="788"/>
                </a:lnTo>
                <a:lnTo>
                  <a:pt x="942" y="788"/>
                </a:lnTo>
                <a:lnTo>
                  <a:pt x="942" y="789"/>
                </a:lnTo>
                <a:lnTo>
                  <a:pt x="941" y="789"/>
                </a:lnTo>
                <a:lnTo>
                  <a:pt x="940" y="789"/>
                </a:lnTo>
                <a:lnTo>
                  <a:pt x="939" y="790"/>
                </a:lnTo>
                <a:lnTo>
                  <a:pt x="939" y="792"/>
                </a:lnTo>
                <a:lnTo>
                  <a:pt x="940" y="792"/>
                </a:lnTo>
                <a:lnTo>
                  <a:pt x="939" y="793"/>
                </a:lnTo>
                <a:lnTo>
                  <a:pt x="937" y="796"/>
                </a:lnTo>
                <a:lnTo>
                  <a:pt x="936" y="797"/>
                </a:lnTo>
                <a:lnTo>
                  <a:pt x="936" y="798"/>
                </a:lnTo>
                <a:lnTo>
                  <a:pt x="935" y="801"/>
                </a:lnTo>
                <a:lnTo>
                  <a:pt x="935" y="802"/>
                </a:lnTo>
                <a:lnTo>
                  <a:pt x="935" y="803"/>
                </a:lnTo>
                <a:lnTo>
                  <a:pt x="935" y="805"/>
                </a:lnTo>
                <a:lnTo>
                  <a:pt x="935" y="806"/>
                </a:lnTo>
                <a:lnTo>
                  <a:pt x="937" y="809"/>
                </a:lnTo>
                <a:lnTo>
                  <a:pt x="939" y="810"/>
                </a:lnTo>
                <a:lnTo>
                  <a:pt x="939" y="811"/>
                </a:lnTo>
                <a:lnTo>
                  <a:pt x="940" y="811"/>
                </a:lnTo>
                <a:lnTo>
                  <a:pt x="940" y="813"/>
                </a:lnTo>
                <a:lnTo>
                  <a:pt x="941" y="815"/>
                </a:lnTo>
                <a:lnTo>
                  <a:pt x="941" y="817"/>
                </a:lnTo>
                <a:lnTo>
                  <a:pt x="940" y="818"/>
                </a:lnTo>
                <a:lnTo>
                  <a:pt x="939" y="819"/>
                </a:lnTo>
                <a:lnTo>
                  <a:pt x="940" y="820"/>
                </a:lnTo>
                <a:lnTo>
                  <a:pt x="939" y="820"/>
                </a:lnTo>
                <a:lnTo>
                  <a:pt x="937" y="820"/>
                </a:lnTo>
                <a:lnTo>
                  <a:pt x="936" y="820"/>
                </a:lnTo>
                <a:lnTo>
                  <a:pt x="935" y="820"/>
                </a:lnTo>
                <a:lnTo>
                  <a:pt x="933" y="822"/>
                </a:lnTo>
                <a:lnTo>
                  <a:pt x="932" y="822"/>
                </a:lnTo>
                <a:lnTo>
                  <a:pt x="931" y="822"/>
                </a:lnTo>
                <a:lnTo>
                  <a:pt x="929" y="820"/>
                </a:lnTo>
                <a:lnTo>
                  <a:pt x="928" y="820"/>
                </a:lnTo>
                <a:lnTo>
                  <a:pt x="927" y="819"/>
                </a:lnTo>
                <a:lnTo>
                  <a:pt x="925" y="819"/>
                </a:lnTo>
                <a:lnTo>
                  <a:pt x="925" y="818"/>
                </a:lnTo>
                <a:lnTo>
                  <a:pt x="924" y="818"/>
                </a:lnTo>
                <a:lnTo>
                  <a:pt x="923" y="818"/>
                </a:lnTo>
                <a:lnTo>
                  <a:pt x="922" y="818"/>
                </a:lnTo>
                <a:lnTo>
                  <a:pt x="920" y="818"/>
                </a:lnTo>
                <a:lnTo>
                  <a:pt x="920" y="817"/>
                </a:lnTo>
                <a:lnTo>
                  <a:pt x="919" y="817"/>
                </a:lnTo>
                <a:lnTo>
                  <a:pt x="918" y="817"/>
                </a:lnTo>
                <a:lnTo>
                  <a:pt x="916" y="817"/>
                </a:lnTo>
                <a:lnTo>
                  <a:pt x="915" y="817"/>
                </a:lnTo>
                <a:lnTo>
                  <a:pt x="914" y="817"/>
                </a:lnTo>
                <a:lnTo>
                  <a:pt x="912" y="818"/>
                </a:lnTo>
                <a:lnTo>
                  <a:pt x="911" y="818"/>
                </a:lnTo>
                <a:lnTo>
                  <a:pt x="910" y="818"/>
                </a:lnTo>
                <a:lnTo>
                  <a:pt x="910" y="819"/>
                </a:lnTo>
                <a:lnTo>
                  <a:pt x="908" y="819"/>
                </a:lnTo>
                <a:lnTo>
                  <a:pt x="910" y="820"/>
                </a:lnTo>
                <a:lnTo>
                  <a:pt x="908" y="820"/>
                </a:lnTo>
                <a:lnTo>
                  <a:pt x="907" y="820"/>
                </a:lnTo>
                <a:lnTo>
                  <a:pt x="907" y="822"/>
                </a:lnTo>
                <a:lnTo>
                  <a:pt x="906" y="822"/>
                </a:lnTo>
                <a:lnTo>
                  <a:pt x="906" y="823"/>
                </a:lnTo>
                <a:lnTo>
                  <a:pt x="906" y="824"/>
                </a:lnTo>
                <a:lnTo>
                  <a:pt x="905" y="824"/>
                </a:lnTo>
                <a:lnTo>
                  <a:pt x="905" y="826"/>
                </a:lnTo>
                <a:lnTo>
                  <a:pt x="903" y="827"/>
                </a:lnTo>
                <a:lnTo>
                  <a:pt x="902" y="827"/>
                </a:lnTo>
                <a:lnTo>
                  <a:pt x="901" y="828"/>
                </a:lnTo>
                <a:lnTo>
                  <a:pt x="901" y="830"/>
                </a:lnTo>
                <a:lnTo>
                  <a:pt x="901" y="831"/>
                </a:lnTo>
                <a:lnTo>
                  <a:pt x="899" y="832"/>
                </a:lnTo>
                <a:lnTo>
                  <a:pt x="899" y="834"/>
                </a:lnTo>
                <a:lnTo>
                  <a:pt x="898" y="835"/>
                </a:lnTo>
                <a:lnTo>
                  <a:pt x="897" y="836"/>
                </a:lnTo>
                <a:lnTo>
                  <a:pt x="897" y="837"/>
                </a:lnTo>
                <a:lnTo>
                  <a:pt x="895" y="839"/>
                </a:lnTo>
                <a:lnTo>
                  <a:pt x="895" y="840"/>
                </a:lnTo>
                <a:lnTo>
                  <a:pt x="894" y="840"/>
                </a:lnTo>
                <a:lnTo>
                  <a:pt x="894" y="841"/>
                </a:lnTo>
                <a:lnTo>
                  <a:pt x="893" y="841"/>
                </a:lnTo>
                <a:lnTo>
                  <a:pt x="893" y="843"/>
                </a:lnTo>
                <a:lnTo>
                  <a:pt x="893" y="844"/>
                </a:lnTo>
                <a:lnTo>
                  <a:pt x="891" y="844"/>
                </a:lnTo>
                <a:lnTo>
                  <a:pt x="890" y="845"/>
                </a:lnTo>
                <a:lnTo>
                  <a:pt x="889" y="845"/>
                </a:lnTo>
                <a:lnTo>
                  <a:pt x="889" y="847"/>
                </a:lnTo>
                <a:lnTo>
                  <a:pt x="888" y="847"/>
                </a:lnTo>
                <a:lnTo>
                  <a:pt x="886" y="848"/>
                </a:lnTo>
                <a:lnTo>
                  <a:pt x="886" y="849"/>
                </a:lnTo>
                <a:lnTo>
                  <a:pt x="885" y="849"/>
                </a:lnTo>
                <a:lnTo>
                  <a:pt x="885" y="851"/>
                </a:lnTo>
                <a:lnTo>
                  <a:pt x="884" y="851"/>
                </a:lnTo>
                <a:lnTo>
                  <a:pt x="884" y="852"/>
                </a:lnTo>
                <a:lnTo>
                  <a:pt x="882" y="853"/>
                </a:lnTo>
                <a:lnTo>
                  <a:pt x="882" y="854"/>
                </a:lnTo>
                <a:lnTo>
                  <a:pt x="882" y="856"/>
                </a:lnTo>
                <a:lnTo>
                  <a:pt x="881" y="856"/>
                </a:lnTo>
                <a:lnTo>
                  <a:pt x="880" y="856"/>
                </a:lnTo>
                <a:lnTo>
                  <a:pt x="878" y="856"/>
                </a:lnTo>
                <a:lnTo>
                  <a:pt x="877" y="856"/>
                </a:lnTo>
                <a:lnTo>
                  <a:pt x="876" y="856"/>
                </a:lnTo>
                <a:lnTo>
                  <a:pt x="874" y="856"/>
                </a:lnTo>
                <a:lnTo>
                  <a:pt x="874" y="857"/>
                </a:lnTo>
                <a:lnTo>
                  <a:pt x="873" y="857"/>
                </a:lnTo>
                <a:lnTo>
                  <a:pt x="872" y="858"/>
                </a:lnTo>
                <a:lnTo>
                  <a:pt x="872" y="860"/>
                </a:lnTo>
                <a:lnTo>
                  <a:pt x="872" y="861"/>
                </a:lnTo>
                <a:lnTo>
                  <a:pt x="868" y="861"/>
                </a:lnTo>
                <a:lnTo>
                  <a:pt x="867" y="861"/>
                </a:lnTo>
                <a:lnTo>
                  <a:pt x="865" y="861"/>
                </a:lnTo>
                <a:lnTo>
                  <a:pt x="863" y="861"/>
                </a:lnTo>
                <a:lnTo>
                  <a:pt x="861" y="861"/>
                </a:lnTo>
                <a:lnTo>
                  <a:pt x="860" y="861"/>
                </a:lnTo>
                <a:lnTo>
                  <a:pt x="860" y="862"/>
                </a:lnTo>
                <a:lnTo>
                  <a:pt x="857" y="862"/>
                </a:lnTo>
                <a:lnTo>
                  <a:pt x="856" y="862"/>
                </a:lnTo>
                <a:lnTo>
                  <a:pt x="855" y="862"/>
                </a:lnTo>
                <a:lnTo>
                  <a:pt x="855" y="864"/>
                </a:lnTo>
                <a:lnTo>
                  <a:pt x="853" y="864"/>
                </a:lnTo>
                <a:lnTo>
                  <a:pt x="853" y="865"/>
                </a:lnTo>
                <a:lnTo>
                  <a:pt x="852" y="866"/>
                </a:lnTo>
                <a:lnTo>
                  <a:pt x="851" y="866"/>
                </a:lnTo>
                <a:lnTo>
                  <a:pt x="850" y="866"/>
                </a:lnTo>
                <a:lnTo>
                  <a:pt x="848" y="866"/>
                </a:lnTo>
                <a:lnTo>
                  <a:pt x="847" y="866"/>
                </a:lnTo>
                <a:lnTo>
                  <a:pt x="846" y="866"/>
                </a:lnTo>
                <a:lnTo>
                  <a:pt x="843" y="866"/>
                </a:lnTo>
                <a:lnTo>
                  <a:pt x="842" y="868"/>
                </a:lnTo>
                <a:lnTo>
                  <a:pt x="840" y="868"/>
                </a:lnTo>
                <a:lnTo>
                  <a:pt x="839" y="868"/>
                </a:lnTo>
                <a:lnTo>
                  <a:pt x="838" y="866"/>
                </a:lnTo>
                <a:lnTo>
                  <a:pt x="836" y="866"/>
                </a:lnTo>
                <a:lnTo>
                  <a:pt x="835" y="866"/>
                </a:lnTo>
                <a:lnTo>
                  <a:pt x="834" y="866"/>
                </a:lnTo>
                <a:lnTo>
                  <a:pt x="833" y="866"/>
                </a:lnTo>
                <a:lnTo>
                  <a:pt x="833" y="868"/>
                </a:lnTo>
                <a:lnTo>
                  <a:pt x="831" y="868"/>
                </a:lnTo>
                <a:lnTo>
                  <a:pt x="830" y="869"/>
                </a:lnTo>
                <a:lnTo>
                  <a:pt x="829" y="870"/>
                </a:lnTo>
                <a:lnTo>
                  <a:pt x="827" y="872"/>
                </a:lnTo>
                <a:lnTo>
                  <a:pt x="826" y="872"/>
                </a:lnTo>
                <a:lnTo>
                  <a:pt x="825" y="872"/>
                </a:lnTo>
                <a:lnTo>
                  <a:pt x="823" y="873"/>
                </a:lnTo>
                <a:lnTo>
                  <a:pt x="822" y="873"/>
                </a:lnTo>
                <a:lnTo>
                  <a:pt x="822" y="874"/>
                </a:lnTo>
                <a:lnTo>
                  <a:pt x="821" y="875"/>
                </a:lnTo>
                <a:lnTo>
                  <a:pt x="821" y="878"/>
                </a:lnTo>
                <a:lnTo>
                  <a:pt x="819" y="879"/>
                </a:lnTo>
                <a:lnTo>
                  <a:pt x="819" y="881"/>
                </a:lnTo>
                <a:lnTo>
                  <a:pt x="818" y="881"/>
                </a:lnTo>
                <a:lnTo>
                  <a:pt x="818" y="882"/>
                </a:lnTo>
                <a:lnTo>
                  <a:pt x="817" y="883"/>
                </a:lnTo>
                <a:lnTo>
                  <a:pt x="816" y="885"/>
                </a:lnTo>
                <a:lnTo>
                  <a:pt x="816" y="886"/>
                </a:lnTo>
                <a:lnTo>
                  <a:pt x="814" y="886"/>
                </a:lnTo>
                <a:lnTo>
                  <a:pt x="813" y="886"/>
                </a:lnTo>
                <a:lnTo>
                  <a:pt x="812" y="886"/>
                </a:lnTo>
                <a:lnTo>
                  <a:pt x="810" y="886"/>
                </a:lnTo>
                <a:lnTo>
                  <a:pt x="809" y="885"/>
                </a:lnTo>
                <a:lnTo>
                  <a:pt x="808" y="885"/>
                </a:lnTo>
                <a:lnTo>
                  <a:pt x="808" y="882"/>
                </a:lnTo>
                <a:lnTo>
                  <a:pt x="808" y="881"/>
                </a:lnTo>
                <a:lnTo>
                  <a:pt x="806" y="879"/>
                </a:lnTo>
                <a:lnTo>
                  <a:pt x="808" y="878"/>
                </a:lnTo>
                <a:lnTo>
                  <a:pt x="808" y="877"/>
                </a:lnTo>
                <a:lnTo>
                  <a:pt x="808" y="875"/>
                </a:lnTo>
                <a:lnTo>
                  <a:pt x="809" y="875"/>
                </a:lnTo>
                <a:lnTo>
                  <a:pt x="809" y="874"/>
                </a:lnTo>
                <a:lnTo>
                  <a:pt x="810" y="874"/>
                </a:lnTo>
                <a:lnTo>
                  <a:pt x="810" y="873"/>
                </a:lnTo>
                <a:lnTo>
                  <a:pt x="810" y="872"/>
                </a:lnTo>
                <a:lnTo>
                  <a:pt x="810" y="870"/>
                </a:lnTo>
                <a:lnTo>
                  <a:pt x="809" y="869"/>
                </a:lnTo>
                <a:lnTo>
                  <a:pt x="809" y="868"/>
                </a:lnTo>
                <a:lnTo>
                  <a:pt x="809" y="866"/>
                </a:lnTo>
                <a:lnTo>
                  <a:pt x="809" y="865"/>
                </a:lnTo>
                <a:lnTo>
                  <a:pt x="810" y="865"/>
                </a:lnTo>
                <a:lnTo>
                  <a:pt x="810" y="864"/>
                </a:lnTo>
                <a:lnTo>
                  <a:pt x="812" y="864"/>
                </a:lnTo>
                <a:lnTo>
                  <a:pt x="812" y="862"/>
                </a:lnTo>
                <a:lnTo>
                  <a:pt x="812" y="861"/>
                </a:lnTo>
                <a:lnTo>
                  <a:pt x="810" y="861"/>
                </a:lnTo>
                <a:lnTo>
                  <a:pt x="809" y="861"/>
                </a:lnTo>
                <a:lnTo>
                  <a:pt x="808" y="861"/>
                </a:lnTo>
                <a:lnTo>
                  <a:pt x="806" y="861"/>
                </a:lnTo>
                <a:lnTo>
                  <a:pt x="805" y="861"/>
                </a:lnTo>
                <a:lnTo>
                  <a:pt x="804" y="862"/>
                </a:lnTo>
                <a:lnTo>
                  <a:pt x="802" y="862"/>
                </a:lnTo>
                <a:lnTo>
                  <a:pt x="801" y="861"/>
                </a:lnTo>
                <a:lnTo>
                  <a:pt x="800" y="861"/>
                </a:lnTo>
                <a:lnTo>
                  <a:pt x="798" y="861"/>
                </a:lnTo>
                <a:lnTo>
                  <a:pt x="798" y="860"/>
                </a:lnTo>
                <a:lnTo>
                  <a:pt x="798" y="858"/>
                </a:lnTo>
                <a:lnTo>
                  <a:pt x="797" y="858"/>
                </a:lnTo>
                <a:lnTo>
                  <a:pt x="797" y="857"/>
                </a:lnTo>
                <a:lnTo>
                  <a:pt x="797" y="856"/>
                </a:lnTo>
                <a:lnTo>
                  <a:pt x="797" y="854"/>
                </a:lnTo>
                <a:lnTo>
                  <a:pt x="796" y="854"/>
                </a:lnTo>
                <a:lnTo>
                  <a:pt x="796" y="853"/>
                </a:lnTo>
                <a:lnTo>
                  <a:pt x="795" y="852"/>
                </a:lnTo>
                <a:lnTo>
                  <a:pt x="793" y="852"/>
                </a:lnTo>
                <a:lnTo>
                  <a:pt x="792" y="852"/>
                </a:lnTo>
                <a:lnTo>
                  <a:pt x="791" y="852"/>
                </a:lnTo>
                <a:lnTo>
                  <a:pt x="789" y="852"/>
                </a:lnTo>
                <a:lnTo>
                  <a:pt x="788" y="851"/>
                </a:lnTo>
                <a:lnTo>
                  <a:pt x="787" y="851"/>
                </a:lnTo>
                <a:lnTo>
                  <a:pt x="785" y="851"/>
                </a:lnTo>
                <a:lnTo>
                  <a:pt x="784" y="851"/>
                </a:lnTo>
                <a:lnTo>
                  <a:pt x="784" y="849"/>
                </a:lnTo>
                <a:lnTo>
                  <a:pt x="785" y="848"/>
                </a:lnTo>
                <a:lnTo>
                  <a:pt x="787" y="847"/>
                </a:lnTo>
                <a:lnTo>
                  <a:pt x="787" y="845"/>
                </a:lnTo>
                <a:lnTo>
                  <a:pt x="788" y="843"/>
                </a:lnTo>
                <a:lnTo>
                  <a:pt x="789" y="841"/>
                </a:lnTo>
                <a:lnTo>
                  <a:pt x="789" y="840"/>
                </a:lnTo>
                <a:lnTo>
                  <a:pt x="791" y="839"/>
                </a:lnTo>
                <a:lnTo>
                  <a:pt x="791" y="837"/>
                </a:lnTo>
                <a:lnTo>
                  <a:pt x="792" y="837"/>
                </a:lnTo>
                <a:lnTo>
                  <a:pt x="792" y="836"/>
                </a:lnTo>
                <a:lnTo>
                  <a:pt x="793" y="836"/>
                </a:lnTo>
                <a:lnTo>
                  <a:pt x="793" y="835"/>
                </a:lnTo>
                <a:lnTo>
                  <a:pt x="795" y="835"/>
                </a:lnTo>
                <a:lnTo>
                  <a:pt x="796" y="834"/>
                </a:lnTo>
                <a:lnTo>
                  <a:pt x="796" y="832"/>
                </a:lnTo>
                <a:lnTo>
                  <a:pt x="795" y="832"/>
                </a:lnTo>
                <a:lnTo>
                  <a:pt x="793" y="834"/>
                </a:lnTo>
                <a:lnTo>
                  <a:pt x="792" y="834"/>
                </a:lnTo>
                <a:lnTo>
                  <a:pt x="792" y="832"/>
                </a:lnTo>
                <a:lnTo>
                  <a:pt x="791" y="834"/>
                </a:lnTo>
                <a:lnTo>
                  <a:pt x="788" y="834"/>
                </a:lnTo>
                <a:lnTo>
                  <a:pt x="787" y="834"/>
                </a:lnTo>
                <a:lnTo>
                  <a:pt x="785" y="832"/>
                </a:lnTo>
                <a:lnTo>
                  <a:pt x="784" y="832"/>
                </a:lnTo>
                <a:lnTo>
                  <a:pt x="783" y="832"/>
                </a:lnTo>
                <a:lnTo>
                  <a:pt x="781" y="831"/>
                </a:lnTo>
                <a:lnTo>
                  <a:pt x="780" y="831"/>
                </a:lnTo>
                <a:lnTo>
                  <a:pt x="779" y="831"/>
                </a:lnTo>
                <a:lnTo>
                  <a:pt x="778" y="831"/>
                </a:lnTo>
                <a:lnTo>
                  <a:pt x="776" y="831"/>
                </a:lnTo>
                <a:lnTo>
                  <a:pt x="775" y="830"/>
                </a:lnTo>
                <a:lnTo>
                  <a:pt x="775" y="828"/>
                </a:lnTo>
                <a:lnTo>
                  <a:pt x="776" y="828"/>
                </a:lnTo>
                <a:lnTo>
                  <a:pt x="776" y="827"/>
                </a:lnTo>
                <a:lnTo>
                  <a:pt x="776" y="826"/>
                </a:lnTo>
                <a:lnTo>
                  <a:pt x="775" y="826"/>
                </a:lnTo>
                <a:lnTo>
                  <a:pt x="774" y="827"/>
                </a:lnTo>
                <a:lnTo>
                  <a:pt x="772" y="827"/>
                </a:lnTo>
                <a:lnTo>
                  <a:pt x="771" y="827"/>
                </a:lnTo>
                <a:lnTo>
                  <a:pt x="770" y="827"/>
                </a:lnTo>
                <a:lnTo>
                  <a:pt x="768" y="827"/>
                </a:lnTo>
                <a:lnTo>
                  <a:pt x="767" y="827"/>
                </a:lnTo>
                <a:lnTo>
                  <a:pt x="764" y="827"/>
                </a:lnTo>
                <a:lnTo>
                  <a:pt x="763" y="827"/>
                </a:lnTo>
                <a:lnTo>
                  <a:pt x="763" y="826"/>
                </a:lnTo>
                <a:lnTo>
                  <a:pt x="763" y="824"/>
                </a:lnTo>
                <a:lnTo>
                  <a:pt x="762" y="823"/>
                </a:lnTo>
                <a:lnTo>
                  <a:pt x="762" y="822"/>
                </a:lnTo>
                <a:lnTo>
                  <a:pt x="762" y="820"/>
                </a:lnTo>
                <a:lnTo>
                  <a:pt x="762" y="819"/>
                </a:lnTo>
                <a:lnTo>
                  <a:pt x="762" y="818"/>
                </a:lnTo>
                <a:lnTo>
                  <a:pt x="761" y="818"/>
                </a:lnTo>
                <a:lnTo>
                  <a:pt x="762" y="817"/>
                </a:lnTo>
                <a:lnTo>
                  <a:pt x="762" y="815"/>
                </a:lnTo>
                <a:lnTo>
                  <a:pt x="762" y="814"/>
                </a:lnTo>
                <a:lnTo>
                  <a:pt x="762" y="813"/>
                </a:lnTo>
                <a:lnTo>
                  <a:pt x="762" y="811"/>
                </a:lnTo>
                <a:lnTo>
                  <a:pt x="762" y="810"/>
                </a:lnTo>
                <a:lnTo>
                  <a:pt x="762" y="809"/>
                </a:lnTo>
                <a:lnTo>
                  <a:pt x="762" y="807"/>
                </a:lnTo>
                <a:lnTo>
                  <a:pt x="763" y="806"/>
                </a:lnTo>
                <a:lnTo>
                  <a:pt x="763" y="805"/>
                </a:lnTo>
                <a:lnTo>
                  <a:pt x="763" y="803"/>
                </a:lnTo>
                <a:lnTo>
                  <a:pt x="764" y="803"/>
                </a:lnTo>
                <a:lnTo>
                  <a:pt x="764" y="802"/>
                </a:lnTo>
                <a:lnTo>
                  <a:pt x="764" y="801"/>
                </a:lnTo>
                <a:lnTo>
                  <a:pt x="766" y="801"/>
                </a:lnTo>
                <a:lnTo>
                  <a:pt x="766" y="800"/>
                </a:lnTo>
                <a:lnTo>
                  <a:pt x="766" y="798"/>
                </a:lnTo>
                <a:lnTo>
                  <a:pt x="766" y="797"/>
                </a:lnTo>
                <a:lnTo>
                  <a:pt x="766" y="796"/>
                </a:lnTo>
                <a:lnTo>
                  <a:pt x="766" y="794"/>
                </a:lnTo>
                <a:lnTo>
                  <a:pt x="766" y="793"/>
                </a:lnTo>
                <a:lnTo>
                  <a:pt x="766" y="792"/>
                </a:lnTo>
                <a:lnTo>
                  <a:pt x="766" y="790"/>
                </a:lnTo>
                <a:lnTo>
                  <a:pt x="766" y="789"/>
                </a:lnTo>
                <a:lnTo>
                  <a:pt x="766" y="788"/>
                </a:lnTo>
                <a:lnTo>
                  <a:pt x="767" y="786"/>
                </a:lnTo>
                <a:lnTo>
                  <a:pt x="767" y="785"/>
                </a:lnTo>
                <a:lnTo>
                  <a:pt x="768" y="784"/>
                </a:lnTo>
                <a:lnTo>
                  <a:pt x="768" y="782"/>
                </a:lnTo>
                <a:lnTo>
                  <a:pt x="770" y="782"/>
                </a:lnTo>
                <a:lnTo>
                  <a:pt x="770" y="781"/>
                </a:lnTo>
                <a:lnTo>
                  <a:pt x="770" y="780"/>
                </a:lnTo>
                <a:lnTo>
                  <a:pt x="771" y="780"/>
                </a:lnTo>
                <a:lnTo>
                  <a:pt x="771" y="779"/>
                </a:lnTo>
                <a:lnTo>
                  <a:pt x="770" y="779"/>
                </a:lnTo>
                <a:lnTo>
                  <a:pt x="770" y="777"/>
                </a:lnTo>
                <a:lnTo>
                  <a:pt x="770" y="776"/>
                </a:lnTo>
                <a:lnTo>
                  <a:pt x="770" y="775"/>
                </a:lnTo>
                <a:lnTo>
                  <a:pt x="768" y="775"/>
                </a:lnTo>
                <a:lnTo>
                  <a:pt x="767" y="775"/>
                </a:lnTo>
                <a:lnTo>
                  <a:pt x="766" y="775"/>
                </a:lnTo>
                <a:lnTo>
                  <a:pt x="764" y="775"/>
                </a:lnTo>
                <a:lnTo>
                  <a:pt x="764" y="773"/>
                </a:lnTo>
                <a:lnTo>
                  <a:pt x="763" y="772"/>
                </a:lnTo>
                <a:lnTo>
                  <a:pt x="762" y="772"/>
                </a:lnTo>
                <a:lnTo>
                  <a:pt x="762" y="771"/>
                </a:lnTo>
                <a:lnTo>
                  <a:pt x="762" y="769"/>
                </a:lnTo>
                <a:lnTo>
                  <a:pt x="761" y="768"/>
                </a:lnTo>
                <a:lnTo>
                  <a:pt x="761" y="769"/>
                </a:lnTo>
                <a:lnTo>
                  <a:pt x="761" y="771"/>
                </a:lnTo>
                <a:lnTo>
                  <a:pt x="759" y="771"/>
                </a:lnTo>
                <a:lnTo>
                  <a:pt x="759" y="772"/>
                </a:lnTo>
                <a:lnTo>
                  <a:pt x="758" y="772"/>
                </a:lnTo>
                <a:lnTo>
                  <a:pt x="758" y="773"/>
                </a:lnTo>
                <a:lnTo>
                  <a:pt x="757" y="775"/>
                </a:lnTo>
                <a:lnTo>
                  <a:pt x="757" y="776"/>
                </a:lnTo>
                <a:lnTo>
                  <a:pt x="755" y="776"/>
                </a:lnTo>
                <a:lnTo>
                  <a:pt x="755" y="777"/>
                </a:lnTo>
                <a:lnTo>
                  <a:pt x="753" y="779"/>
                </a:lnTo>
                <a:lnTo>
                  <a:pt x="751" y="779"/>
                </a:lnTo>
                <a:lnTo>
                  <a:pt x="749" y="780"/>
                </a:lnTo>
                <a:lnTo>
                  <a:pt x="746" y="780"/>
                </a:lnTo>
                <a:lnTo>
                  <a:pt x="745" y="781"/>
                </a:lnTo>
                <a:lnTo>
                  <a:pt x="744" y="781"/>
                </a:lnTo>
                <a:lnTo>
                  <a:pt x="742" y="782"/>
                </a:lnTo>
                <a:lnTo>
                  <a:pt x="741" y="782"/>
                </a:lnTo>
                <a:lnTo>
                  <a:pt x="737" y="784"/>
                </a:lnTo>
                <a:lnTo>
                  <a:pt x="734" y="786"/>
                </a:lnTo>
                <a:lnTo>
                  <a:pt x="733" y="786"/>
                </a:lnTo>
                <a:lnTo>
                  <a:pt x="732" y="788"/>
                </a:lnTo>
                <a:lnTo>
                  <a:pt x="730" y="789"/>
                </a:lnTo>
                <a:lnTo>
                  <a:pt x="729" y="790"/>
                </a:lnTo>
                <a:lnTo>
                  <a:pt x="729" y="792"/>
                </a:lnTo>
                <a:lnTo>
                  <a:pt x="728" y="793"/>
                </a:lnTo>
                <a:lnTo>
                  <a:pt x="726" y="793"/>
                </a:lnTo>
                <a:lnTo>
                  <a:pt x="725" y="794"/>
                </a:lnTo>
                <a:lnTo>
                  <a:pt x="724" y="796"/>
                </a:lnTo>
                <a:lnTo>
                  <a:pt x="723" y="796"/>
                </a:lnTo>
                <a:lnTo>
                  <a:pt x="721" y="796"/>
                </a:lnTo>
                <a:lnTo>
                  <a:pt x="719" y="794"/>
                </a:lnTo>
                <a:lnTo>
                  <a:pt x="716" y="793"/>
                </a:lnTo>
                <a:lnTo>
                  <a:pt x="712" y="793"/>
                </a:lnTo>
                <a:lnTo>
                  <a:pt x="709" y="793"/>
                </a:lnTo>
                <a:lnTo>
                  <a:pt x="708" y="793"/>
                </a:lnTo>
                <a:lnTo>
                  <a:pt x="707" y="793"/>
                </a:lnTo>
                <a:lnTo>
                  <a:pt x="704" y="793"/>
                </a:lnTo>
                <a:lnTo>
                  <a:pt x="703" y="793"/>
                </a:lnTo>
                <a:lnTo>
                  <a:pt x="702" y="793"/>
                </a:lnTo>
                <a:lnTo>
                  <a:pt x="700" y="794"/>
                </a:lnTo>
                <a:lnTo>
                  <a:pt x="699" y="796"/>
                </a:lnTo>
                <a:lnTo>
                  <a:pt x="699" y="797"/>
                </a:lnTo>
                <a:lnTo>
                  <a:pt x="698" y="797"/>
                </a:lnTo>
                <a:lnTo>
                  <a:pt x="696" y="796"/>
                </a:lnTo>
                <a:lnTo>
                  <a:pt x="696" y="794"/>
                </a:lnTo>
                <a:lnTo>
                  <a:pt x="696" y="793"/>
                </a:lnTo>
                <a:lnTo>
                  <a:pt x="695" y="793"/>
                </a:lnTo>
                <a:lnTo>
                  <a:pt x="694" y="796"/>
                </a:lnTo>
                <a:lnTo>
                  <a:pt x="692" y="798"/>
                </a:lnTo>
                <a:lnTo>
                  <a:pt x="690" y="800"/>
                </a:lnTo>
                <a:lnTo>
                  <a:pt x="689" y="802"/>
                </a:lnTo>
                <a:lnTo>
                  <a:pt x="686" y="803"/>
                </a:lnTo>
                <a:lnTo>
                  <a:pt x="685" y="805"/>
                </a:lnTo>
                <a:lnTo>
                  <a:pt x="683" y="805"/>
                </a:lnTo>
                <a:lnTo>
                  <a:pt x="681" y="805"/>
                </a:lnTo>
                <a:lnTo>
                  <a:pt x="678" y="805"/>
                </a:lnTo>
                <a:lnTo>
                  <a:pt x="675" y="805"/>
                </a:lnTo>
                <a:lnTo>
                  <a:pt x="674" y="805"/>
                </a:lnTo>
                <a:lnTo>
                  <a:pt x="673" y="805"/>
                </a:lnTo>
                <a:lnTo>
                  <a:pt x="670" y="805"/>
                </a:lnTo>
                <a:lnTo>
                  <a:pt x="669" y="805"/>
                </a:lnTo>
                <a:lnTo>
                  <a:pt x="668" y="806"/>
                </a:lnTo>
                <a:lnTo>
                  <a:pt x="665" y="806"/>
                </a:lnTo>
                <a:lnTo>
                  <a:pt x="662" y="806"/>
                </a:lnTo>
                <a:lnTo>
                  <a:pt x="661" y="806"/>
                </a:lnTo>
                <a:lnTo>
                  <a:pt x="658" y="805"/>
                </a:lnTo>
                <a:lnTo>
                  <a:pt x="657" y="805"/>
                </a:lnTo>
                <a:lnTo>
                  <a:pt x="654" y="805"/>
                </a:lnTo>
                <a:lnTo>
                  <a:pt x="653" y="805"/>
                </a:lnTo>
                <a:lnTo>
                  <a:pt x="652" y="803"/>
                </a:lnTo>
                <a:lnTo>
                  <a:pt x="651" y="803"/>
                </a:lnTo>
                <a:lnTo>
                  <a:pt x="649" y="803"/>
                </a:lnTo>
                <a:lnTo>
                  <a:pt x="648" y="805"/>
                </a:lnTo>
                <a:lnTo>
                  <a:pt x="648" y="802"/>
                </a:lnTo>
                <a:lnTo>
                  <a:pt x="648" y="801"/>
                </a:lnTo>
                <a:lnTo>
                  <a:pt x="647" y="801"/>
                </a:lnTo>
                <a:lnTo>
                  <a:pt x="647" y="800"/>
                </a:lnTo>
                <a:lnTo>
                  <a:pt x="645" y="798"/>
                </a:lnTo>
                <a:lnTo>
                  <a:pt x="645" y="796"/>
                </a:lnTo>
                <a:lnTo>
                  <a:pt x="644" y="794"/>
                </a:lnTo>
                <a:lnTo>
                  <a:pt x="643" y="793"/>
                </a:lnTo>
                <a:lnTo>
                  <a:pt x="641" y="792"/>
                </a:lnTo>
                <a:lnTo>
                  <a:pt x="641" y="790"/>
                </a:lnTo>
                <a:lnTo>
                  <a:pt x="640" y="789"/>
                </a:lnTo>
                <a:lnTo>
                  <a:pt x="639" y="789"/>
                </a:lnTo>
                <a:lnTo>
                  <a:pt x="639" y="788"/>
                </a:lnTo>
                <a:lnTo>
                  <a:pt x="639" y="786"/>
                </a:lnTo>
                <a:lnTo>
                  <a:pt x="637" y="786"/>
                </a:lnTo>
                <a:lnTo>
                  <a:pt x="637" y="785"/>
                </a:lnTo>
                <a:lnTo>
                  <a:pt x="636" y="785"/>
                </a:lnTo>
                <a:lnTo>
                  <a:pt x="635" y="785"/>
                </a:lnTo>
                <a:lnTo>
                  <a:pt x="634" y="785"/>
                </a:lnTo>
                <a:lnTo>
                  <a:pt x="632" y="785"/>
                </a:lnTo>
                <a:lnTo>
                  <a:pt x="632" y="786"/>
                </a:lnTo>
                <a:lnTo>
                  <a:pt x="631" y="786"/>
                </a:lnTo>
                <a:lnTo>
                  <a:pt x="630" y="786"/>
                </a:lnTo>
                <a:lnTo>
                  <a:pt x="628" y="786"/>
                </a:lnTo>
                <a:lnTo>
                  <a:pt x="627" y="786"/>
                </a:lnTo>
                <a:lnTo>
                  <a:pt x="627" y="788"/>
                </a:lnTo>
                <a:lnTo>
                  <a:pt x="626" y="788"/>
                </a:lnTo>
                <a:lnTo>
                  <a:pt x="624" y="788"/>
                </a:lnTo>
                <a:lnTo>
                  <a:pt x="623" y="788"/>
                </a:lnTo>
                <a:lnTo>
                  <a:pt x="623" y="786"/>
                </a:lnTo>
                <a:lnTo>
                  <a:pt x="622" y="786"/>
                </a:lnTo>
                <a:lnTo>
                  <a:pt x="620" y="786"/>
                </a:lnTo>
                <a:lnTo>
                  <a:pt x="619" y="786"/>
                </a:lnTo>
                <a:lnTo>
                  <a:pt x="618" y="786"/>
                </a:lnTo>
                <a:lnTo>
                  <a:pt x="617" y="786"/>
                </a:lnTo>
                <a:lnTo>
                  <a:pt x="615" y="786"/>
                </a:lnTo>
                <a:lnTo>
                  <a:pt x="614" y="786"/>
                </a:lnTo>
                <a:lnTo>
                  <a:pt x="614" y="785"/>
                </a:lnTo>
                <a:lnTo>
                  <a:pt x="613" y="785"/>
                </a:lnTo>
                <a:lnTo>
                  <a:pt x="613" y="786"/>
                </a:lnTo>
                <a:lnTo>
                  <a:pt x="611" y="786"/>
                </a:lnTo>
                <a:lnTo>
                  <a:pt x="611" y="785"/>
                </a:lnTo>
                <a:lnTo>
                  <a:pt x="610" y="785"/>
                </a:lnTo>
                <a:lnTo>
                  <a:pt x="609" y="785"/>
                </a:lnTo>
                <a:lnTo>
                  <a:pt x="607" y="785"/>
                </a:lnTo>
                <a:lnTo>
                  <a:pt x="606" y="785"/>
                </a:lnTo>
                <a:lnTo>
                  <a:pt x="606" y="784"/>
                </a:lnTo>
                <a:lnTo>
                  <a:pt x="605" y="784"/>
                </a:lnTo>
                <a:lnTo>
                  <a:pt x="603" y="784"/>
                </a:lnTo>
                <a:lnTo>
                  <a:pt x="602" y="784"/>
                </a:lnTo>
                <a:lnTo>
                  <a:pt x="602" y="782"/>
                </a:lnTo>
                <a:lnTo>
                  <a:pt x="601" y="782"/>
                </a:lnTo>
                <a:lnTo>
                  <a:pt x="600" y="782"/>
                </a:lnTo>
                <a:lnTo>
                  <a:pt x="598" y="782"/>
                </a:lnTo>
                <a:lnTo>
                  <a:pt x="598" y="781"/>
                </a:lnTo>
                <a:lnTo>
                  <a:pt x="597" y="781"/>
                </a:lnTo>
                <a:lnTo>
                  <a:pt x="596" y="781"/>
                </a:lnTo>
                <a:lnTo>
                  <a:pt x="596" y="782"/>
                </a:lnTo>
                <a:lnTo>
                  <a:pt x="594" y="782"/>
                </a:lnTo>
                <a:lnTo>
                  <a:pt x="593" y="784"/>
                </a:lnTo>
                <a:lnTo>
                  <a:pt x="593" y="785"/>
                </a:lnTo>
                <a:lnTo>
                  <a:pt x="593" y="786"/>
                </a:lnTo>
                <a:lnTo>
                  <a:pt x="594" y="786"/>
                </a:lnTo>
                <a:lnTo>
                  <a:pt x="594" y="788"/>
                </a:lnTo>
                <a:lnTo>
                  <a:pt x="593" y="788"/>
                </a:lnTo>
                <a:lnTo>
                  <a:pt x="593" y="789"/>
                </a:lnTo>
                <a:lnTo>
                  <a:pt x="593" y="790"/>
                </a:lnTo>
                <a:lnTo>
                  <a:pt x="593" y="792"/>
                </a:lnTo>
                <a:lnTo>
                  <a:pt x="593" y="793"/>
                </a:lnTo>
                <a:lnTo>
                  <a:pt x="593" y="794"/>
                </a:lnTo>
                <a:lnTo>
                  <a:pt x="593" y="796"/>
                </a:lnTo>
                <a:lnTo>
                  <a:pt x="592" y="796"/>
                </a:lnTo>
                <a:lnTo>
                  <a:pt x="590" y="796"/>
                </a:lnTo>
                <a:lnTo>
                  <a:pt x="590" y="797"/>
                </a:lnTo>
                <a:lnTo>
                  <a:pt x="589" y="797"/>
                </a:lnTo>
                <a:lnTo>
                  <a:pt x="589" y="798"/>
                </a:lnTo>
                <a:lnTo>
                  <a:pt x="589" y="800"/>
                </a:lnTo>
                <a:lnTo>
                  <a:pt x="588" y="800"/>
                </a:lnTo>
                <a:lnTo>
                  <a:pt x="586" y="800"/>
                </a:lnTo>
                <a:lnTo>
                  <a:pt x="585" y="801"/>
                </a:lnTo>
                <a:lnTo>
                  <a:pt x="585" y="802"/>
                </a:lnTo>
                <a:lnTo>
                  <a:pt x="585" y="803"/>
                </a:lnTo>
                <a:lnTo>
                  <a:pt x="586" y="803"/>
                </a:lnTo>
                <a:lnTo>
                  <a:pt x="586" y="805"/>
                </a:lnTo>
                <a:lnTo>
                  <a:pt x="586" y="806"/>
                </a:lnTo>
                <a:lnTo>
                  <a:pt x="585" y="806"/>
                </a:lnTo>
                <a:lnTo>
                  <a:pt x="585" y="807"/>
                </a:lnTo>
                <a:lnTo>
                  <a:pt x="586" y="809"/>
                </a:lnTo>
                <a:lnTo>
                  <a:pt x="585" y="809"/>
                </a:lnTo>
                <a:lnTo>
                  <a:pt x="584" y="809"/>
                </a:lnTo>
                <a:lnTo>
                  <a:pt x="584" y="810"/>
                </a:lnTo>
                <a:lnTo>
                  <a:pt x="582" y="810"/>
                </a:lnTo>
                <a:lnTo>
                  <a:pt x="582" y="811"/>
                </a:lnTo>
                <a:lnTo>
                  <a:pt x="581" y="811"/>
                </a:lnTo>
                <a:lnTo>
                  <a:pt x="581" y="813"/>
                </a:lnTo>
                <a:lnTo>
                  <a:pt x="580" y="813"/>
                </a:lnTo>
                <a:lnTo>
                  <a:pt x="579" y="813"/>
                </a:lnTo>
                <a:lnTo>
                  <a:pt x="579" y="814"/>
                </a:lnTo>
                <a:lnTo>
                  <a:pt x="577" y="814"/>
                </a:lnTo>
                <a:lnTo>
                  <a:pt x="577" y="815"/>
                </a:lnTo>
                <a:lnTo>
                  <a:pt x="577" y="817"/>
                </a:lnTo>
                <a:lnTo>
                  <a:pt x="577" y="818"/>
                </a:lnTo>
                <a:lnTo>
                  <a:pt x="579" y="818"/>
                </a:lnTo>
                <a:lnTo>
                  <a:pt x="579" y="819"/>
                </a:lnTo>
                <a:lnTo>
                  <a:pt x="579" y="820"/>
                </a:lnTo>
                <a:lnTo>
                  <a:pt x="580" y="820"/>
                </a:lnTo>
                <a:lnTo>
                  <a:pt x="580" y="822"/>
                </a:lnTo>
                <a:lnTo>
                  <a:pt x="585" y="828"/>
                </a:lnTo>
                <a:lnTo>
                  <a:pt x="589" y="832"/>
                </a:lnTo>
                <a:lnTo>
                  <a:pt x="592" y="836"/>
                </a:lnTo>
                <a:lnTo>
                  <a:pt x="596" y="841"/>
                </a:lnTo>
                <a:lnTo>
                  <a:pt x="598" y="843"/>
                </a:lnTo>
                <a:lnTo>
                  <a:pt x="600" y="845"/>
                </a:lnTo>
                <a:lnTo>
                  <a:pt x="603" y="851"/>
                </a:lnTo>
                <a:lnTo>
                  <a:pt x="606" y="853"/>
                </a:lnTo>
                <a:lnTo>
                  <a:pt x="610" y="858"/>
                </a:lnTo>
                <a:lnTo>
                  <a:pt x="614" y="862"/>
                </a:lnTo>
                <a:lnTo>
                  <a:pt x="615" y="864"/>
                </a:lnTo>
                <a:lnTo>
                  <a:pt x="617" y="865"/>
                </a:lnTo>
                <a:lnTo>
                  <a:pt x="617" y="866"/>
                </a:lnTo>
                <a:lnTo>
                  <a:pt x="618" y="866"/>
                </a:lnTo>
                <a:lnTo>
                  <a:pt x="619" y="866"/>
                </a:lnTo>
                <a:lnTo>
                  <a:pt x="620" y="866"/>
                </a:lnTo>
                <a:lnTo>
                  <a:pt x="622" y="868"/>
                </a:lnTo>
                <a:lnTo>
                  <a:pt x="623" y="868"/>
                </a:lnTo>
                <a:lnTo>
                  <a:pt x="624" y="869"/>
                </a:lnTo>
                <a:lnTo>
                  <a:pt x="626" y="869"/>
                </a:lnTo>
                <a:lnTo>
                  <a:pt x="626" y="870"/>
                </a:lnTo>
                <a:lnTo>
                  <a:pt x="627" y="872"/>
                </a:lnTo>
                <a:lnTo>
                  <a:pt x="627" y="873"/>
                </a:lnTo>
                <a:lnTo>
                  <a:pt x="628" y="874"/>
                </a:lnTo>
                <a:lnTo>
                  <a:pt x="630" y="874"/>
                </a:lnTo>
                <a:lnTo>
                  <a:pt x="631" y="875"/>
                </a:lnTo>
                <a:lnTo>
                  <a:pt x="632" y="875"/>
                </a:lnTo>
                <a:lnTo>
                  <a:pt x="634" y="875"/>
                </a:lnTo>
                <a:lnTo>
                  <a:pt x="635" y="874"/>
                </a:lnTo>
                <a:lnTo>
                  <a:pt x="636" y="874"/>
                </a:lnTo>
                <a:lnTo>
                  <a:pt x="637" y="874"/>
                </a:lnTo>
                <a:lnTo>
                  <a:pt x="639" y="874"/>
                </a:lnTo>
                <a:lnTo>
                  <a:pt x="649" y="872"/>
                </a:lnTo>
                <a:lnTo>
                  <a:pt x="651" y="872"/>
                </a:lnTo>
                <a:lnTo>
                  <a:pt x="652" y="870"/>
                </a:lnTo>
                <a:lnTo>
                  <a:pt x="653" y="870"/>
                </a:lnTo>
                <a:lnTo>
                  <a:pt x="656" y="870"/>
                </a:lnTo>
                <a:lnTo>
                  <a:pt x="657" y="870"/>
                </a:lnTo>
                <a:lnTo>
                  <a:pt x="660" y="870"/>
                </a:lnTo>
                <a:lnTo>
                  <a:pt x="660" y="872"/>
                </a:lnTo>
                <a:lnTo>
                  <a:pt x="661" y="872"/>
                </a:lnTo>
                <a:lnTo>
                  <a:pt x="662" y="873"/>
                </a:lnTo>
                <a:lnTo>
                  <a:pt x="664" y="874"/>
                </a:lnTo>
                <a:lnTo>
                  <a:pt x="665" y="875"/>
                </a:lnTo>
                <a:lnTo>
                  <a:pt x="666" y="877"/>
                </a:lnTo>
                <a:lnTo>
                  <a:pt x="668" y="878"/>
                </a:lnTo>
                <a:lnTo>
                  <a:pt x="668" y="879"/>
                </a:lnTo>
                <a:lnTo>
                  <a:pt x="669" y="881"/>
                </a:lnTo>
                <a:lnTo>
                  <a:pt x="670" y="881"/>
                </a:lnTo>
                <a:lnTo>
                  <a:pt x="672" y="881"/>
                </a:lnTo>
                <a:lnTo>
                  <a:pt x="673" y="881"/>
                </a:lnTo>
                <a:lnTo>
                  <a:pt x="675" y="882"/>
                </a:lnTo>
                <a:lnTo>
                  <a:pt x="677" y="882"/>
                </a:lnTo>
                <a:lnTo>
                  <a:pt x="678" y="883"/>
                </a:lnTo>
                <a:lnTo>
                  <a:pt x="679" y="885"/>
                </a:lnTo>
                <a:lnTo>
                  <a:pt x="679" y="886"/>
                </a:lnTo>
                <a:lnTo>
                  <a:pt x="681" y="887"/>
                </a:lnTo>
                <a:lnTo>
                  <a:pt x="682" y="889"/>
                </a:lnTo>
                <a:lnTo>
                  <a:pt x="682" y="890"/>
                </a:lnTo>
                <a:lnTo>
                  <a:pt x="682" y="891"/>
                </a:lnTo>
                <a:lnTo>
                  <a:pt x="683" y="892"/>
                </a:lnTo>
                <a:lnTo>
                  <a:pt x="685" y="895"/>
                </a:lnTo>
                <a:lnTo>
                  <a:pt x="686" y="896"/>
                </a:lnTo>
                <a:lnTo>
                  <a:pt x="686" y="898"/>
                </a:lnTo>
                <a:lnTo>
                  <a:pt x="687" y="899"/>
                </a:lnTo>
                <a:lnTo>
                  <a:pt x="689" y="900"/>
                </a:lnTo>
                <a:lnTo>
                  <a:pt x="690" y="902"/>
                </a:lnTo>
                <a:lnTo>
                  <a:pt x="691" y="903"/>
                </a:lnTo>
                <a:lnTo>
                  <a:pt x="692" y="903"/>
                </a:lnTo>
                <a:lnTo>
                  <a:pt x="695" y="902"/>
                </a:lnTo>
                <a:lnTo>
                  <a:pt x="696" y="902"/>
                </a:lnTo>
                <a:lnTo>
                  <a:pt x="699" y="902"/>
                </a:lnTo>
                <a:lnTo>
                  <a:pt x="700" y="902"/>
                </a:lnTo>
                <a:lnTo>
                  <a:pt x="700" y="903"/>
                </a:lnTo>
                <a:lnTo>
                  <a:pt x="702" y="903"/>
                </a:lnTo>
                <a:lnTo>
                  <a:pt x="703" y="903"/>
                </a:lnTo>
                <a:lnTo>
                  <a:pt x="704" y="904"/>
                </a:lnTo>
                <a:lnTo>
                  <a:pt x="706" y="906"/>
                </a:lnTo>
                <a:lnTo>
                  <a:pt x="706" y="907"/>
                </a:lnTo>
                <a:lnTo>
                  <a:pt x="707" y="908"/>
                </a:lnTo>
                <a:lnTo>
                  <a:pt x="708" y="908"/>
                </a:lnTo>
                <a:lnTo>
                  <a:pt x="709" y="908"/>
                </a:lnTo>
                <a:lnTo>
                  <a:pt x="711" y="907"/>
                </a:lnTo>
                <a:lnTo>
                  <a:pt x="712" y="906"/>
                </a:lnTo>
                <a:lnTo>
                  <a:pt x="713" y="906"/>
                </a:lnTo>
                <a:lnTo>
                  <a:pt x="715" y="904"/>
                </a:lnTo>
                <a:lnTo>
                  <a:pt x="717" y="903"/>
                </a:lnTo>
                <a:lnTo>
                  <a:pt x="719" y="903"/>
                </a:lnTo>
                <a:lnTo>
                  <a:pt x="720" y="902"/>
                </a:lnTo>
                <a:lnTo>
                  <a:pt x="721" y="902"/>
                </a:lnTo>
                <a:lnTo>
                  <a:pt x="721" y="900"/>
                </a:lnTo>
                <a:lnTo>
                  <a:pt x="723" y="900"/>
                </a:lnTo>
                <a:lnTo>
                  <a:pt x="724" y="900"/>
                </a:lnTo>
                <a:lnTo>
                  <a:pt x="725" y="900"/>
                </a:lnTo>
                <a:lnTo>
                  <a:pt x="726" y="899"/>
                </a:lnTo>
                <a:lnTo>
                  <a:pt x="728" y="899"/>
                </a:lnTo>
                <a:lnTo>
                  <a:pt x="729" y="899"/>
                </a:lnTo>
                <a:lnTo>
                  <a:pt x="729" y="898"/>
                </a:lnTo>
                <a:lnTo>
                  <a:pt x="730" y="898"/>
                </a:lnTo>
                <a:lnTo>
                  <a:pt x="733" y="896"/>
                </a:lnTo>
                <a:lnTo>
                  <a:pt x="734" y="895"/>
                </a:lnTo>
                <a:lnTo>
                  <a:pt x="736" y="895"/>
                </a:lnTo>
                <a:lnTo>
                  <a:pt x="737" y="894"/>
                </a:lnTo>
                <a:lnTo>
                  <a:pt x="738" y="894"/>
                </a:lnTo>
                <a:lnTo>
                  <a:pt x="740" y="894"/>
                </a:lnTo>
                <a:lnTo>
                  <a:pt x="741" y="894"/>
                </a:lnTo>
                <a:lnTo>
                  <a:pt x="742" y="894"/>
                </a:lnTo>
                <a:lnTo>
                  <a:pt x="744" y="894"/>
                </a:lnTo>
                <a:lnTo>
                  <a:pt x="745" y="894"/>
                </a:lnTo>
                <a:lnTo>
                  <a:pt x="746" y="894"/>
                </a:lnTo>
                <a:lnTo>
                  <a:pt x="747" y="895"/>
                </a:lnTo>
                <a:lnTo>
                  <a:pt x="747" y="896"/>
                </a:lnTo>
                <a:lnTo>
                  <a:pt x="750" y="898"/>
                </a:lnTo>
                <a:lnTo>
                  <a:pt x="751" y="899"/>
                </a:lnTo>
                <a:lnTo>
                  <a:pt x="754" y="902"/>
                </a:lnTo>
                <a:lnTo>
                  <a:pt x="755" y="903"/>
                </a:lnTo>
                <a:lnTo>
                  <a:pt x="757" y="904"/>
                </a:lnTo>
                <a:lnTo>
                  <a:pt x="758" y="904"/>
                </a:lnTo>
                <a:lnTo>
                  <a:pt x="759" y="904"/>
                </a:lnTo>
                <a:lnTo>
                  <a:pt x="761" y="906"/>
                </a:lnTo>
                <a:lnTo>
                  <a:pt x="761" y="907"/>
                </a:lnTo>
                <a:lnTo>
                  <a:pt x="761" y="908"/>
                </a:lnTo>
                <a:lnTo>
                  <a:pt x="761" y="909"/>
                </a:lnTo>
                <a:lnTo>
                  <a:pt x="759" y="911"/>
                </a:lnTo>
                <a:lnTo>
                  <a:pt x="759" y="915"/>
                </a:lnTo>
                <a:lnTo>
                  <a:pt x="746" y="925"/>
                </a:lnTo>
                <a:lnTo>
                  <a:pt x="742" y="928"/>
                </a:lnTo>
                <a:lnTo>
                  <a:pt x="738" y="934"/>
                </a:lnTo>
                <a:lnTo>
                  <a:pt x="738" y="936"/>
                </a:lnTo>
                <a:lnTo>
                  <a:pt x="737" y="974"/>
                </a:lnTo>
                <a:lnTo>
                  <a:pt x="737" y="975"/>
                </a:lnTo>
                <a:lnTo>
                  <a:pt x="742" y="984"/>
                </a:lnTo>
                <a:lnTo>
                  <a:pt x="744" y="984"/>
                </a:lnTo>
                <a:lnTo>
                  <a:pt x="745" y="985"/>
                </a:lnTo>
                <a:lnTo>
                  <a:pt x="745" y="987"/>
                </a:lnTo>
                <a:lnTo>
                  <a:pt x="745" y="988"/>
                </a:lnTo>
                <a:lnTo>
                  <a:pt x="745" y="989"/>
                </a:lnTo>
                <a:lnTo>
                  <a:pt x="744" y="991"/>
                </a:lnTo>
                <a:lnTo>
                  <a:pt x="744" y="992"/>
                </a:lnTo>
                <a:lnTo>
                  <a:pt x="745" y="993"/>
                </a:lnTo>
                <a:lnTo>
                  <a:pt x="737" y="995"/>
                </a:lnTo>
                <a:lnTo>
                  <a:pt x="729" y="996"/>
                </a:lnTo>
                <a:lnTo>
                  <a:pt x="724" y="996"/>
                </a:lnTo>
                <a:lnTo>
                  <a:pt x="717" y="1005"/>
                </a:lnTo>
                <a:lnTo>
                  <a:pt x="712" y="1004"/>
                </a:lnTo>
                <a:lnTo>
                  <a:pt x="709" y="1008"/>
                </a:lnTo>
                <a:lnTo>
                  <a:pt x="706" y="1004"/>
                </a:lnTo>
                <a:lnTo>
                  <a:pt x="702" y="1008"/>
                </a:lnTo>
                <a:lnTo>
                  <a:pt x="698" y="1006"/>
                </a:lnTo>
                <a:lnTo>
                  <a:pt x="690" y="1006"/>
                </a:lnTo>
                <a:lnTo>
                  <a:pt x="689" y="1005"/>
                </a:lnTo>
                <a:lnTo>
                  <a:pt x="687" y="1005"/>
                </a:lnTo>
                <a:lnTo>
                  <a:pt x="686" y="1005"/>
                </a:lnTo>
                <a:lnTo>
                  <a:pt x="685" y="1005"/>
                </a:lnTo>
                <a:lnTo>
                  <a:pt x="683" y="1005"/>
                </a:lnTo>
                <a:lnTo>
                  <a:pt x="681" y="1005"/>
                </a:lnTo>
                <a:lnTo>
                  <a:pt x="679" y="1005"/>
                </a:lnTo>
                <a:lnTo>
                  <a:pt x="678" y="1005"/>
                </a:lnTo>
                <a:lnTo>
                  <a:pt x="677" y="1005"/>
                </a:lnTo>
                <a:lnTo>
                  <a:pt x="675" y="1005"/>
                </a:lnTo>
                <a:lnTo>
                  <a:pt x="674" y="1006"/>
                </a:lnTo>
                <a:lnTo>
                  <a:pt x="673" y="1006"/>
                </a:lnTo>
                <a:lnTo>
                  <a:pt x="670" y="1006"/>
                </a:lnTo>
                <a:lnTo>
                  <a:pt x="669" y="1008"/>
                </a:lnTo>
                <a:lnTo>
                  <a:pt x="668" y="1008"/>
                </a:lnTo>
                <a:lnTo>
                  <a:pt x="666" y="1009"/>
                </a:lnTo>
                <a:lnTo>
                  <a:pt x="665" y="1010"/>
                </a:lnTo>
                <a:lnTo>
                  <a:pt x="662" y="1010"/>
                </a:lnTo>
                <a:lnTo>
                  <a:pt x="661" y="1010"/>
                </a:lnTo>
                <a:lnTo>
                  <a:pt x="660" y="1012"/>
                </a:lnTo>
                <a:lnTo>
                  <a:pt x="658" y="1012"/>
                </a:lnTo>
                <a:lnTo>
                  <a:pt x="657" y="1012"/>
                </a:lnTo>
                <a:lnTo>
                  <a:pt x="656" y="1013"/>
                </a:lnTo>
                <a:lnTo>
                  <a:pt x="653" y="1016"/>
                </a:lnTo>
                <a:lnTo>
                  <a:pt x="651" y="1017"/>
                </a:lnTo>
                <a:lnTo>
                  <a:pt x="649" y="1019"/>
                </a:lnTo>
                <a:lnTo>
                  <a:pt x="647" y="1021"/>
                </a:lnTo>
                <a:lnTo>
                  <a:pt x="647" y="1023"/>
                </a:lnTo>
                <a:lnTo>
                  <a:pt x="645" y="1025"/>
                </a:lnTo>
                <a:lnTo>
                  <a:pt x="644" y="1026"/>
                </a:lnTo>
                <a:lnTo>
                  <a:pt x="643" y="1027"/>
                </a:lnTo>
                <a:lnTo>
                  <a:pt x="641" y="1029"/>
                </a:lnTo>
                <a:lnTo>
                  <a:pt x="639" y="1030"/>
                </a:lnTo>
                <a:lnTo>
                  <a:pt x="637" y="1031"/>
                </a:lnTo>
                <a:lnTo>
                  <a:pt x="635" y="1033"/>
                </a:lnTo>
                <a:lnTo>
                  <a:pt x="631" y="1033"/>
                </a:lnTo>
                <a:lnTo>
                  <a:pt x="630" y="1033"/>
                </a:lnTo>
                <a:lnTo>
                  <a:pt x="628" y="1034"/>
                </a:lnTo>
                <a:lnTo>
                  <a:pt x="627" y="1034"/>
                </a:lnTo>
                <a:lnTo>
                  <a:pt x="626" y="1034"/>
                </a:lnTo>
                <a:lnTo>
                  <a:pt x="624" y="1034"/>
                </a:lnTo>
                <a:lnTo>
                  <a:pt x="623" y="1034"/>
                </a:lnTo>
                <a:lnTo>
                  <a:pt x="622" y="1034"/>
                </a:lnTo>
                <a:lnTo>
                  <a:pt x="622" y="1035"/>
                </a:lnTo>
                <a:lnTo>
                  <a:pt x="618" y="1036"/>
                </a:lnTo>
                <a:lnTo>
                  <a:pt x="617" y="1038"/>
                </a:lnTo>
                <a:lnTo>
                  <a:pt x="614" y="1038"/>
                </a:lnTo>
                <a:lnTo>
                  <a:pt x="613" y="1039"/>
                </a:lnTo>
                <a:lnTo>
                  <a:pt x="611" y="1039"/>
                </a:lnTo>
                <a:lnTo>
                  <a:pt x="610" y="1040"/>
                </a:lnTo>
                <a:lnTo>
                  <a:pt x="609" y="1042"/>
                </a:lnTo>
                <a:lnTo>
                  <a:pt x="607" y="1042"/>
                </a:lnTo>
                <a:lnTo>
                  <a:pt x="606" y="1043"/>
                </a:lnTo>
                <a:lnTo>
                  <a:pt x="605" y="1044"/>
                </a:lnTo>
                <a:lnTo>
                  <a:pt x="603" y="1047"/>
                </a:lnTo>
                <a:lnTo>
                  <a:pt x="602" y="1050"/>
                </a:lnTo>
                <a:lnTo>
                  <a:pt x="601" y="1051"/>
                </a:lnTo>
                <a:lnTo>
                  <a:pt x="600" y="1051"/>
                </a:lnTo>
                <a:lnTo>
                  <a:pt x="598" y="1051"/>
                </a:lnTo>
                <a:lnTo>
                  <a:pt x="597" y="1050"/>
                </a:lnTo>
                <a:lnTo>
                  <a:pt x="596" y="1050"/>
                </a:lnTo>
                <a:lnTo>
                  <a:pt x="594" y="1050"/>
                </a:lnTo>
                <a:lnTo>
                  <a:pt x="593" y="1051"/>
                </a:lnTo>
                <a:lnTo>
                  <a:pt x="592" y="1051"/>
                </a:lnTo>
                <a:lnTo>
                  <a:pt x="590" y="1051"/>
                </a:lnTo>
                <a:lnTo>
                  <a:pt x="589" y="1050"/>
                </a:lnTo>
                <a:lnTo>
                  <a:pt x="586" y="1050"/>
                </a:lnTo>
                <a:lnTo>
                  <a:pt x="585" y="1048"/>
                </a:lnTo>
                <a:lnTo>
                  <a:pt x="584" y="1047"/>
                </a:lnTo>
                <a:lnTo>
                  <a:pt x="582" y="1046"/>
                </a:lnTo>
                <a:lnTo>
                  <a:pt x="581" y="1046"/>
                </a:lnTo>
                <a:lnTo>
                  <a:pt x="581" y="1044"/>
                </a:lnTo>
                <a:lnTo>
                  <a:pt x="579" y="1044"/>
                </a:lnTo>
                <a:lnTo>
                  <a:pt x="579" y="1043"/>
                </a:lnTo>
                <a:lnTo>
                  <a:pt x="577" y="1043"/>
                </a:lnTo>
                <a:lnTo>
                  <a:pt x="576" y="1043"/>
                </a:lnTo>
                <a:lnTo>
                  <a:pt x="575" y="1043"/>
                </a:lnTo>
                <a:lnTo>
                  <a:pt x="573" y="1043"/>
                </a:lnTo>
                <a:lnTo>
                  <a:pt x="572" y="1043"/>
                </a:lnTo>
                <a:lnTo>
                  <a:pt x="571" y="1044"/>
                </a:lnTo>
                <a:lnTo>
                  <a:pt x="569" y="1044"/>
                </a:lnTo>
                <a:lnTo>
                  <a:pt x="568" y="1044"/>
                </a:lnTo>
                <a:lnTo>
                  <a:pt x="568" y="1046"/>
                </a:lnTo>
                <a:lnTo>
                  <a:pt x="567" y="1047"/>
                </a:lnTo>
                <a:lnTo>
                  <a:pt x="565" y="1048"/>
                </a:lnTo>
                <a:lnTo>
                  <a:pt x="564" y="1050"/>
                </a:lnTo>
                <a:lnTo>
                  <a:pt x="563" y="1050"/>
                </a:lnTo>
                <a:lnTo>
                  <a:pt x="563" y="1051"/>
                </a:lnTo>
                <a:lnTo>
                  <a:pt x="562" y="1051"/>
                </a:lnTo>
                <a:lnTo>
                  <a:pt x="560" y="1051"/>
                </a:lnTo>
                <a:lnTo>
                  <a:pt x="559" y="1050"/>
                </a:lnTo>
                <a:lnTo>
                  <a:pt x="558" y="1050"/>
                </a:lnTo>
                <a:lnTo>
                  <a:pt x="558" y="1048"/>
                </a:lnTo>
                <a:lnTo>
                  <a:pt x="555" y="1047"/>
                </a:lnTo>
                <a:lnTo>
                  <a:pt x="554" y="1047"/>
                </a:lnTo>
                <a:lnTo>
                  <a:pt x="554" y="1048"/>
                </a:lnTo>
                <a:lnTo>
                  <a:pt x="552" y="1048"/>
                </a:lnTo>
                <a:lnTo>
                  <a:pt x="550" y="1048"/>
                </a:lnTo>
                <a:lnTo>
                  <a:pt x="547" y="1048"/>
                </a:lnTo>
                <a:lnTo>
                  <a:pt x="545" y="1048"/>
                </a:lnTo>
                <a:lnTo>
                  <a:pt x="543" y="1047"/>
                </a:lnTo>
                <a:lnTo>
                  <a:pt x="542" y="1047"/>
                </a:lnTo>
                <a:lnTo>
                  <a:pt x="539" y="1046"/>
                </a:lnTo>
                <a:lnTo>
                  <a:pt x="538" y="1044"/>
                </a:lnTo>
                <a:lnTo>
                  <a:pt x="537" y="1044"/>
                </a:lnTo>
                <a:lnTo>
                  <a:pt x="535" y="1044"/>
                </a:lnTo>
                <a:lnTo>
                  <a:pt x="534" y="1044"/>
                </a:lnTo>
                <a:lnTo>
                  <a:pt x="533" y="1044"/>
                </a:lnTo>
                <a:lnTo>
                  <a:pt x="531" y="1044"/>
                </a:lnTo>
                <a:lnTo>
                  <a:pt x="531" y="1043"/>
                </a:lnTo>
                <a:lnTo>
                  <a:pt x="530" y="1043"/>
                </a:lnTo>
                <a:lnTo>
                  <a:pt x="529" y="1042"/>
                </a:lnTo>
                <a:lnTo>
                  <a:pt x="527" y="1040"/>
                </a:lnTo>
                <a:lnTo>
                  <a:pt x="526" y="1039"/>
                </a:lnTo>
                <a:lnTo>
                  <a:pt x="525" y="1040"/>
                </a:lnTo>
                <a:lnTo>
                  <a:pt x="525" y="1042"/>
                </a:lnTo>
                <a:lnTo>
                  <a:pt x="525" y="1043"/>
                </a:lnTo>
                <a:lnTo>
                  <a:pt x="525" y="1044"/>
                </a:lnTo>
                <a:lnTo>
                  <a:pt x="525" y="1046"/>
                </a:lnTo>
                <a:lnTo>
                  <a:pt x="525" y="1047"/>
                </a:lnTo>
                <a:lnTo>
                  <a:pt x="526" y="1047"/>
                </a:lnTo>
                <a:lnTo>
                  <a:pt x="526" y="1048"/>
                </a:lnTo>
                <a:lnTo>
                  <a:pt x="525" y="1048"/>
                </a:lnTo>
                <a:lnTo>
                  <a:pt x="525" y="1050"/>
                </a:lnTo>
                <a:lnTo>
                  <a:pt x="526" y="1050"/>
                </a:lnTo>
                <a:lnTo>
                  <a:pt x="526"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2" y="1053"/>
                </a:lnTo>
                <a:lnTo>
                  <a:pt x="521" y="1053"/>
                </a:lnTo>
                <a:lnTo>
                  <a:pt x="521" y="1055"/>
                </a:lnTo>
                <a:lnTo>
                  <a:pt x="520" y="1055"/>
                </a:lnTo>
                <a:lnTo>
                  <a:pt x="520" y="1056"/>
                </a:lnTo>
                <a:lnTo>
                  <a:pt x="518" y="1056"/>
                </a:lnTo>
                <a:lnTo>
                  <a:pt x="518" y="1057"/>
                </a:lnTo>
                <a:lnTo>
                  <a:pt x="517" y="1057"/>
                </a:lnTo>
                <a:lnTo>
                  <a:pt x="518" y="1059"/>
                </a:lnTo>
                <a:lnTo>
                  <a:pt x="517" y="1059"/>
                </a:lnTo>
                <a:lnTo>
                  <a:pt x="517" y="1060"/>
                </a:lnTo>
                <a:lnTo>
                  <a:pt x="517" y="1059"/>
                </a:lnTo>
                <a:lnTo>
                  <a:pt x="517" y="1060"/>
                </a:lnTo>
                <a:lnTo>
                  <a:pt x="516" y="1060"/>
                </a:lnTo>
                <a:lnTo>
                  <a:pt x="517" y="1060"/>
                </a:lnTo>
                <a:lnTo>
                  <a:pt x="516" y="1060"/>
                </a:lnTo>
                <a:lnTo>
                  <a:pt x="516" y="1061"/>
                </a:lnTo>
                <a:lnTo>
                  <a:pt x="514" y="1061"/>
                </a:lnTo>
                <a:lnTo>
                  <a:pt x="514" y="1063"/>
                </a:lnTo>
                <a:lnTo>
                  <a:pt x="514" y="1064"/>
                </a:lnTo>
                <a:lnTo>
                  <a:pt x="514" y="1065"/>
                </a:lnTo>
                <a:lnTo>
                  <a:pt x="514" y="1067"/>
                </a:lnTo>
                <a:lnTo>
                  <a:pt x="513" y="1067"/>
                </a:lnTo>
                <a:lnTo>
                  <a:pt x="513" y="1068"/>
                </a:lnTo>
                <a:lnTo>
                  <a:pt x="512" y="1068"/>
                </a:lnTo>
                <a:lnTo>
                  <a:pt x="512" y="1069"/>
                </a:lnTo>
                <a:lnTo>
                  <a:pt x="510" y="1069"/>
                </a:lnTo>
                <a:lnTo>
                  <a:pt x="510" y="1070"/>
                </a:lnTo>
                <a:lnTo>
                  <a:pt x="509" y="1070"/>
                </a:lnTo>
                <a:lnTo>
                  <a:pt x="508" y="1070"/>
                </a:lnTo>
                <a:lnTo>
                  <a:pt x="508" y="1072"/>
                </a:lnTo>
                <a:lnTo>
                  <a:pt x="507" y="1072"/>
                </a:lnTo>
                <a:lnTo>
                  <a:pt x="507" y="1073"/>
                </a:lnTo>
                <a:lnTo>
                  <a:pt x="505" y="1073"/>
                </a:lnTo>
                <a:lnTo>
                  <a:pt x="505" y="1074"/>
                </a:lnTo>
                <a:lnTo>
                  <a:pt x="505" y="1076"/>
                </a:lnTo>
                <a:lnTo>
                  <a:pt x="504" y="1076"/>
                </a:lnTo>
                <a:lnTo>
                  <a:pt x="504" y="1077"/>
                </a:lnTo>
                <a:lnTo>
                  <a:pt x="503" y="1077"/>
                </a:lnTo>
                <a:lnTo>
                  <a:pt x="501" y="1077"/>
                </a:lnTo>
                <a:lnTo>
                  <a:pt x="501" y="1078"/>
                </a:lnTo>
                <a:lnTo>
                  <a:pt x="500" y="1078"/>
                </a:lnTo>
                <a:lnTo>
                  <a:pt x="500" y="1080"/>
                </a:lnTo>
                <a:lnTo>
                  <a:pt x="500" y="1078"/>
                </a:lnTo>
                <a:lnTo>
                  <a:pt x="500" y="1080"/>
                </a:lnTo>
                <a:lnTo>
                  <a:pt x="499" y="1080"/>
                </a:lnTo>
                <a:lnTo>
                  <a:pt x="497" y="1080"/>
                </a:lnTo>
                <a:lnTo>
                  <a:pt x="497" y="1081"/>
                </a:lnTo>
                <a:lnTo>
                  <a:pt x="496" y="1081"/>
                </a:lnTo>
                <a:lnTo>
                  <a:pt x="496" y="1082"/>
                </a:lnTo>
                <a:lnTo>
                  <a:pt x="496" y="1084"/>
                </a:lnTo>
                <a:lnTo>
                  <a:pt x="495" y="1084"/>
                </a:lnTo>
                <a:lnTo>
                  <a:pt x="493" y="1084"/>
                </a:lnTo>
                <a:lnTo>
                  <a:pt x="492" y="1084"/>
                </a:lnTo>
                <a:lnTo>
                  <a:pt x="492" y="1085"/>
                </a:lnTo>
                <a:lnTo>
                  <a:pt x="492" y="1086"/>
                </a:lnTo>
                <a:lnTo>
                  <a:pt x="491" y="1086"/>
                </a:lnTo>
                <a:lnTo>
                  <a:pt x="490" y="1087"/>
                </a:lnTo>
                <a:lnTo>
                  <a:pt x="488" y="1087"/>
                </a:lnTo>
                <a:lnTo>
                  <a:pt x="488" y="1089"/>
                </a:lnTo>
                <a:lnTo>
                  <a:pt x="487" y="1089"/>
                </a:lnTo>
                <a:lnTo>
                  <a:pt x="487" y="1090"/>
                </a:lnTo>
                <a:lnTo>
                  <a:pt x="486" y="1090"/>
                </a:lnTo>
                <a:lnTo>
                  <a:pt x="484" y="1090"/>
                </a:lnTo>
                <a:lnTo>
                  <a:pt x="483" y="1090"/>
                </a:lnTo>
                <a:lnTo>
                  <a:pt x="482" y="1090"/>
                </a:lnTo>
                <a:lnTo>
                  <a:pt x="482" y="1091"/>
                </a:lnTo>
                <a:lnTo>
                  <a:pt x="480" y="1091"/>
                </a:lnTo>
                <a:lnTo>
                  <a:pt x="480" y="1090"/>
                </a:lnTo>
                <a:lnTo>
                  <a:pt x="479" y="1090"/>
                </a:lnTo>
                <a:lnTo>
                  <a:pt x="478" y="1090"/>
                </a:lnTo>
                <a:lnTo>
                  <a:pt x="476" y="1090"/>
                </a:lnTo>
                <a:lnTo>
                  <a:pt x="476" y="1091"/>
                </a:lnTo>
                <a:lnTo>
                  <a:pt x="475" y="1091"/>
                </a:lnTo>
                <a:lnTo>
                  <a:pt x="474" y="1091"/>
                </a:lnTo>
                <a:lnTo>
                  <a:pt x="474" y="1093"/>
                </a:lnTo>
                <a:lnTo>
                  <a:pt x="473" y="1093"/>
                </a:lnTo>
                <a:lnTo>
                  <a:pt x="473" y="1094"/>
                </a:lnTo>
                <a:lnTo>
                  <a:pt x="473" y="1093"/>
                </a:lnTo>
                <a:lnTo>
                  <a:pt x="473" y="1094"/>
                </a:lnTo>
                <a:lnTo>
                  <a:pt x="471" y="1094"/>
                </a:lnTo>
                <a:lnTo>
                  <a:pt x="471" y="1095"/>
                </a:lnTo>
                <a:lnTo>
                  <a:pt x="470" y="1095"/>
                </a:lnTo>
                <a:lnTo>
                  <a:pt x="470" y="1094"/>
                </a:lnTo>
                <a:lnTo>
                  <a:pt x="470" y="1095"/>
                </a:lnTo>
                <a:lnTo>
                  <a:pt x="469" y="1095"/>
                </a:lnTo>
                <a:lnTo>
                  <a:pt x="467" y="1097"/>
                </a:lnTo>
                <a:lnTo>
                  <a:pt x="467" y="1098"/>
                </a:lnTo>
                <a:lnTo>
                  <a:pt x="466" y="1098"/>
                </a:lnTo>
                <a:lnTo>
                  <a:pt x="465" y="1098"/>
                </a:lnTo>
                <a:lnTo>
                  <a:pt x="465" y="1099"/>
                </a:lnTo>
                <a:lnTo>
                  <a:pt x="463" y="1099"/>
                </a:lnTo>
                <a:lnTo>
                  <a:pt x="465" y="1099"/>
                </a:lnTo>
                <a:lnTo>
                  <a:pt x="465" y="1101"/>
                </a:lnTo>
                <a:lnTo>
                  <a:pt x="463" y="1101"/>
                </a:lnTo>
                <a:lnTo>
                  <a:pt x="463" y="1102"/>
                </a:lnTo>
                <a:lnTo>
                  <a:pt x="465" y="1102"/>
                </a:lnTo>
                <a:lnTo>
                  <a:pt x="463" y="1103"/>
                </a:lnTo>
                <a:lnTo>
                  <a:pt x="463" y="1102"/>
                </a:lnTo>
                <a:lnTo>
                  <a:pt x="463" y="1103"/>
                </a:lnTo>
                <a:lnTo>
                  <a:pt x="462" y="1103"/>
                </a:lnTo>
                <a:lnTo>
                  <a:pt x="463" y="1102"/>
                </a:lnTo>
                <a:lnTo>
                  <a:pt x="462" y="1102"/>
                </a:lnTo>
                <a:lnTo>
                  <a:pt x="462" y="1103"/>
                </a:lnTo>
                <a:lnTo>
                  <a:pt x="461" y="1103"/>
                </a:lnTo>
                <a:lnTo>
                  <a:pt x="461" y="1105"/>
                </a:lnTo>
                <a:lnTo>
                  <a:pt x="461" y="1106"/>
                </a:lnTo>
                <a:lnTo>
                  <a:pt x="462" y="1106"/>
                </a:lnTo>
                <a:lnTo>
                  <a:pt x="462" y="1107"/>
                </a:lnTo>
                <a:lnTo>
                  <a:pt x="461" y="1107"/>
                </a:lnTo>
                <a:lnTo>
                  <a:pt x="461" y="1108"/>
                </a:lnTo>
                <a:lnTo>
                  <a:pt x="461" y="1110"/>
                </a:lnTo>
                <a:lnTo>
                  <a:pt x="459" y="1110"/>
                </a:lnTo>
                <a:lnTo>
                  <a:pt x="458" y="1110"/>
                </a:lnTo>
                <a:lnTo>
                  <a:pt x="457" y="1110"/>
                </a:lnTo>
                <a:lnTo>
                  <a:pt x="457" y="1108"/>
                </a:lnTo>
                <a:lnTo>
                  <a:pt x="457" y="1110"/>
                </a:lnTo>
                <a:lnTo>
                  <a:pt x="455" y="1110"/>
                </a:lnTo>
                <a:lnTo>
                  <a:pt x="455" y="1108"/>
                </a:lnTo>
                <a:lnTo>
                  <a:pt x="455" y="1110"/>
                </a:lnTo>
                <a:lnTo>
                  <a:pt x="454" y="1110"/>
                </a:lnTo>
                <a:lnTo>
                  <a:pt x="454" y="1111"/>
                </a:lnTo>
                <a:lnTo>
                  <a:pt x="454" y="1112"/>
                </a:lnTo>
                <a:lnTo>
                  <a:pt x="455" y="1112"/>
                </a:lnTo>
                <a:lnTo>
                  <a:pt x="455" y="1114"/>
                </a:lnTo>
                <a:lnTo>
                  <a:pt x="454" y="1114"/>
                </a:lnTo>
                <a:lnTo>
                  <a:pt x="455" y="1114"/>
                </a:lnTo>
                <a:lnTo>
                  <a:pt x="454" y="1114"/>
                </a:lnTo>
                <a:lnTo>
                  <a:pt x="454" y="1115"/>
                </a:lnTo>
                <a:lnTo>
                  <a:pt x="453" y="1115"/>
                </a:lnTo>
                <a:lnTo>
                  <a:pt x="453" y="1114"/>
                </a:lnTo>
                <a:lnTo>
                  <a:pt x="453" y="1115"/>
                </a:lnTo>
                <a:lnTo>
                  <a:pt x="453" y="1116"/>
                </a:lnTo>
                <a:lnTo>
                  <a:pt x="453" y="1115"/>
                </a:lnTo>
                <a:lnTo>
                  <a:pt x="452" y="1115"/>
                </a:lnTo>
                <a:lnTo>
                  <a:pt x="452" y="1116"/>
                </a:lnTo>
                <a:lnTo>
                  <a:pt x="452" y="1118"/>
                </a:lnTo>
                <a:lnTo>
                  <a:pt x="450" y="1118"/>
                </a:lnTo>
                <a:lnTo>
                  <a:pt x="449" y="1118"/>
                </a:lnTo>
                <a:lnTo>
                  <a:pt x="449" y="1116"/>
                </a:lnTo>
                <a:lnTo>
                  <a:pt x="449" y="1118"/>
                </a:lnTo>
                <a:lnTo>
                  <a:pt x="448" y="1118"/>
                </a:lnTo>
                <a:lnTo>
                  <a:pt x="446" y="1118"/>
                </a:lnTo>
                <a:lnTo>
                  <a:pt x="446" y="1119"/>
                </a:lnTo>
                <a:lnTo>
                  <a:pt x="445" y="1119"/>
                </a:lnTo>
                <a:lnTo>
                  <a:pt x="446" y="1119"/>
                </a:lnTo>
                <a:lnTo>
                  <a:pt x="445" y="1119"/>
                </a:lnTo>
                <a:lnTo>
                  <a:pt x="445" y="1120"/>
                </a:lnTo>
                <a:lnTo>
                  <a:pt x="444" y="1120"/>
                </a:lnTo>
                <a:lnTo>
                  <a:pt x="444" y="1122"/>
                </a:lnTo>
                <a:lnTo>
                  <a:pt x="444" y="1123"/>
                </a:lnTo>
                <a:lnTo>
                  <a:pt x="445" y="1123"/>
                </a:lnTo>
                <a:lnTo>
                  <a:pt x="445" y="1124"/>
                </a:lnTo>
                <a:lnTo>
                  <a:pt x="446" y="1124"/>
                </a:lnTo>
                <a:lnTo>
                  <a:pt x="445" y="1124"/>
                </a:lnTo>
                <a:lnTo>
                  <a:pt x="445" y="1125"/>
                </a:lnTo>
                <a:lnTo>
                  <a:pt x="445" y="1124"/>
                </a:lnTo>
                <a:lnTo>
                  <a:pt x="445" y="1125"/>
                </a:lnTo>
                <a:lnTo>
                  <a:pt x="444" y="1125"/>
                </a:lnTo>
                <a:lnTo>
                  <a:pt x="442" y="1125"/>
                </a:lnTo>
                <a:lnTo>
                  <a:pt x="442" y="1127"/>
                </a:lnTo>
                <a:lnTo>
                  <a:pt x="444" y="1127"/>
                </a:lnTo>
                <a:lnTo>
                  <a:pt x="442" y="1127"/>
                </a:lnTo>
                <a:lnTo>
                  <a:pt x="441" y="1128"/>
                </a:lnTo>
                <a:lnTo>
                  <a:pt x="441" y="1127"/>
                </a:lnTo>
                <a:lnTo>
                  <a:pt x="441" y="1128"/>
                </a:lnTo>
                <a:lnTo>
                  <a:pt x="441" y="1127"/>
                </a:lnTo>
                <a:lnTo>
                  <a:pt x="440" y="1128"/>
                </a:lnTo>
                <a:lnTo>
                  <a:pt x="438" y="1127"/>
                </a:lnTo>
                <a:lnTo>
                  <a:pt x="438" y="1128"/>
                </a:lnTo>
                <a:lnTo>
                  <a:pt x="438" y="1127"/>
                </a:lnTo>
                <a:lnTo>
                  <a:pt x="437" y="1128"/>
                </a:lnTo>
                <a:lnTo>
                  <a:pt x="436" y="1128"/>
                </a:lnTo>
                <a:lnTo>
                  <a:pt x="437" y="1128"/>
                </a:lnTo>
                <a:lnTo>
                  <a:pt x="436" y="1128"/>
                </a:lnTo>
                <a:lnTo>
                  <a:pt x="436" y="1127"/>
                </a:lnTo>
                <a:lnTo>
                  <a:pt x="435" y="1128"/>
                </a:lnTo>
                <a:lnTo>
                  <a:pt x="435" y="1129"/>
                </a:lnTo>
                <a:lnTo>
                  <a:pt x="433" y="1129"/>
                </a:lnTo>
                <a:lnTo>
                  <a:pt x="435" y="1131"/>
                </a:lnTo>
                <a:lnTo>
                  <a:pt x="433" y="1131"/>
                </a:lnTo>
                <a:lnTo>
                  <a:pt x="433"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3" y="1140"/>
                </a:lnTo>
                <a:lnTo>
                  <a:pt x="432" y="1140"/>
                </a:lnTo>
                <a:lnTo>
                  <a:pt x="432" y="1141"/>
                </a:lnTo>
                <a:lnTo>
                  <a:pt x="431" y="1141"/>
                </a:lnTo>
                <a:lnTo>
                  <a:pt x="431" y="1140"/>
                </a:lnTo>
                <a:lnTo>
                  <a:pt x="431" y="1141"/>
                </a:lnTo>
                <a:lnTo>
                  <a:pt x="429" y="1141"/>
                </a:lnTo>
                <a:lnTo>
                  <a:pt x="429" y="1140"/>
                </a:lnTo>
                <a:lnTo>
                  <a:pt x="428" y="1140"/>
                </a:lnTo>
                <a:lnTo>
                  <a:pt x="429" y="1140"/>
                </a:lnTo>
                <a:lnTo>
                  <a:pt x="428" y="1140"/>
                </a:lnTo>
                <a:lnTo>
                  <a:pt x="427" y="1140"/>
                </a:lnTo>
                <a:lnTo>
                  <a:pt x="427" y="1141"/>
                </a:lnTo>
                <a:lnTo>
                  <a:pt x="425" y="1141"/>
                </a:lnTo>
                <a:lnTo>
                  <a:pt x="425" y="1142"/>
                </a:lnTo>
                <a:lnTo>
                  <a:pt x="425" y="1141"/>
                </a:lnTo>
                <a:lnTo>
                  <a:pt x="425" y="1142"/>
                </a:lnTo>
                <a:lnTo>
                  <a:pt x="425" y="1144"/>
                </a:lnTo>
                <a:lnTo>
                  <a:pt x="424" y="1144"/>
                </a:lnTo>
                <a:lnTo>
                  <a:pt x="424" y="1145"/>
                </a:lnTo>
                <a:lnTo>
                  <a:pt x="424" y="1146"/>
                </a:lnTo>
                <a:lnTo>
                  <a:pt x="425" y="1146"/>
                </a:lnTo>
                <a:lnTo>
                  <a:pt x="424" y="1146"/>
                </a:lnTo>
                <a:lnTo>
                  <a:pt x="424" y="1148"/>
                </a:lnTo>
                <a:lnTo>
                  <a:pt x="425" y="1148"/>
                </a:lnTo>
                <a:lnTo>
                  <a:pt x="424" y="1148"/>
                </a:lnTo>
                <a:lnTo>
                  <a:pt x="424" y="1149"/>
                </a:lnTo>
                <a:lnTo>
                  <a:pt x="425" y="1149"/>
                </a:lnTo>
                <a:lnTo>
                  <a:pt x="424" y="1149"/>
                </a:lnTo>
                <a:lnTo>
                  <a:pt x="425" y="1149"/>
                </a:lnTo>
                <a:lnTo>
                  <a:pt x="425" y="1150"/>
                </a:lnTo>
                <a:lnTo>
                  <a:pt x="425" y="1152"/>
                </a:lnTo>
                <a:lnTo>
                  <a:pt x="427" y="1153"/>
                </a:lnTo>
                <a:lnTo>
                  <a:pt x="427" y="1154"/>
                </a:lnTo>
                <a:lnTo>
                  <a:pt x="428" y="1154"/>
                </a:lnTo>
                <a:lnTo>
                  <a:pt x="428" y="1156"/>
                </a:lnTo>
                <a:lnTo>
                  <a:pt x="431" y="1156"/>
                </a:lnTo>
                <a:lnTo>
                  <a:pt x="432" y="1157"/>
                </a:lnTo>
                <a:lnTo>
                  <a:pt x="433" y="1156"/>
                </a:lnTo>
                <a:lnTo>
                  <a:pt x="435" y="1156"/>
                </a:lnTo>
                <a:lnTo>
                  <a:pt x="435" y="1154"/>
                </a:lnTo>
                <a:lnTo>
                  <a:pt x="436" y="1154"/>
                </a:lnTo>
                <a:lnTo>
                  <a:pt x="436" y="1153"/>
                </a:lnTo>
                <a:lnTo>
                  <a:pt x="437" y="1153"/>
                </a:lnTo>
                <a:lnTo>
                  <a:pt x="437" y="1152"/>
                </a:lnTo>
                <a:lnTo>
                  <a:pt x="438" y="1152"/>
                </a:lnTo>
                <a:lnTo>
                  <a:pt x="438" y="1150"/>
                </a:lnTo>
                <a:lnTo>
                  <a:pt x="438" y="1152"/>
                </a:lnTo>
                <a:lnTo>
                  <a:pt x="440" y="1152"/>
                </a:lnTo>
                <a:lnTo>
                  <a:pt x="441" y="1152"/>
                </a:lnTo>
                <a:lnTo>
                  <a:pt x="441" y="1150"/>
                </a:lnTo>
                <a:lnTo>
                  <a:pt x="442" y="1150"/>
                </a:lnTo>
                <a:lnTo>
                  <a:pt x="442" y="1152"/>
                </a:lnTo>
                <a:lnTo>
                  <a:pt x="442" y="1150"/>
                </a:lnTo>
                <a:lnTo>
                  <a:pt x="444" y="1150"/>
                </a:lnTo>
                <a:lnTo>
                  <a:pt x="444" y="1149"/>
                </a:lnTo>
                <a:lnTo>
                  <a:pt x="445" y="1149"/>
                </a:lnTo>
                <a:lnTo>
                  <a:pt x="445" y="1148"/>
                </a:lnTo>
                <a:lnTo>
                  <a:pt x="446" y="1148"/>
                </a:lnTo>
                <a:lnTo>
                  <a:pt x="446" y="1149"/>
                </a:lnTo>
                <a:lnTo>
                  <a:pt x="446" y="1148"/>
                </a:lnTo>
                <a:lnTo>
                  <a:pt x="446" y="1149"/>
                </a:lnTo>
                <a:lnTo>
                  <a:pt x="446" y="1148"/>
                </a:lnTo>
                <a:lnTo>
                  <a:pt x="448" y="1148"/>
                </a:lnTo>
                <a:lnTo>
                  <a:pt x="449" y="1148"/>
                </a:lnTo>
                <a:lnTo>
                  <a:pt x="450" y="1148"/>
                </a:lnTo>
                <a:lnTo>
                  <a:pt x="452" y="1148"/>
                </a:lnTo>
                <a:lnTo>
                  <a:pt x="452" y="1149"/>
                </a:lnTo>
                <a:lnTo>
                  <a:pt x="452" y="1148"/>
                </a:lnTo>
                <a:lnTo>
                  <a:pt x="453" y="1148"/>
                </a:lnTo>
                <a:lnTo>
                  <a:pt x="453" y="1149"/>
                </a:lnTo>
                <a:lnTo>
                  <a:pt x="453" y="1148"/>
                </a:lnTo>
                <a:lnTo>
                  <a:pt x="454" y="1148"/>
                </a:lnTo>
                <a:lnTo>
                  <a:pt x="455" y="1148"/>
                </a:lnTo>
                <a:lnTo>
                  <a:pt x="457" y="1148"/>
                </a:lnTo>
                <a:lnTo>
                  <a:pt x="455" y="1149"/>
                </a:lnTo>
                <a:lnTo>
                  <a:pt x="457" y="1149"/>
                </a:lnTo>
                <a:lnTo>
                  <a:pt x="457" y="1150"/>
                </a:lnTo>
                <a:lnTo>
                  <a:pt x="458" y="1152"/>
                </a:lnTo>
                <a:lnTo>
                  <a:pt x="459" y="1153"/>
                </a:lnTo>
                <a:lnTo>
                  <a:pt x="459" y="1154"/>
                </a:lnTo>
                <a:lnTo>
                  <a:pt x="461" y="1154"/>
                </a:lnTo>
                <a:lnTo>
                  <a:pt x="461" y="1156"/>
                </a:lnTo>
                <a:lnTo>
                  <a:pt x="462" y="1156"/>
                </a:lnTo>
                <a:lnTo>
                  <a:pt x="463" y="1156"/>
                </a:lnTo>
                <a:lnTo>
                  <a:pt x="463" y="1157"/>
                </a:lnTo>
                <a:lnTo>
                  <a:pt x="462" y="1157"/>
                </a:lnTo>
                <a:lnTo>
                  <a:pt x="462" y="1158"/>
                </a:lnTo>
                <a:lnTo>
                  <a:pt x="462" y="1159"/>
                </a:lnTo>
                <a:lnTo>
                  <a:pt x="462" y="1161"/>
                </a:lnTo>
                <a:lnTo>
                  <a:pt x="461" y="1162"/>
                </a:lnTo>
                <a:lnTo>
                  <a:pt x="459" y="1162"/>
                </a:lnTo>
                <a:lnTo>
                  <a:pt x="459" y="1163"/>
                </a:lnTo>
                <a:lnTo>
                  <a:pt x="458" y="1163"/>
                </a:lnTo>
                <a:lnTo>
                  <a:pt x="457" y="1165"/>
                </a:lnTo>
                <a:lnTo>
                  <a:pt x="458" y="1165"/>
                </a:lnTo>
                <a:lnTo>
                  <a:pt x="458" y="1166"/>
                </a:lnTo>
                <a:lnTo>
                  <a:pt x="459" y="1169"/>
                </a:lnTo>
                <a:lnTo>
                  <a:pt x="461" y="1167"/>
                </a:lnTo>
                <a:lnTo>
                  <a:pt x="463" y="1171"/>
                </a:lnTo>
                <a:lnTo>
                  <a:pt x="466" y="1173"/>
                </a:lnTo>
                <a:lnTo>
                  <a:pt x="471" y="1173"/>
                </a:lnTo>
                <a:lnTo>
                  <a:pt x="480" y="1167"/>
                </a:lnTo>
                <a:lnTo>
                  <a:pt x="483" y="1174"/>
                </a:lnTo>
                <a:lnTo>
                  <a:pt x="486" y="1175"/>
                </a:lnTo>
                <a:lnTo>
                  <a:pt x="484" y="1175"/>
                </a:lnTo>
                <a:lnTo>
                  <a:pt x="487" y="1177"/>
                </a:lnTo>
                <a:lnTo>
                  <a:pt x="490" y="1174"/>
                </a:lnTo>
                <a:lnTo>
                  <a:pt x="491" y="1174"/>
                </a:lnTo>
                <a:lnTo>
                  <a:pt x="492" y="1174"/>
                </a:lnTo>
                <a:lnTo>
                  <a:pt x="493" y="1174"/>
                </a:lnTo>
                <a:lnTo>
                  <a:pt x="495" y="1173"/>
                </a:lnTo>
                <a:lnTo>
                  <a:pt x="496" y="1174"/>
                </a:lnTo>
                <a:lnTo>
                  <a:pt x="497" y="1174"/>
                </a:lnTo>
                <a:lnTo>
                  <a:pt x="497" y="1175"/>
                </a:lnTo>
                <a:lnTo>
                  <a:pt x="499" y="1175"/>
                </a:lnTo>
                <a:lnTo>
                  <a:pt x="500" y="1175"/>
                </a:lnTo>
                <a:lnTo>
                  <a:pt x="501" y="1175"/>
                </a:lnTo>
                <a:lnTo>
                  <a:pt x="503" y="1175"/>
                </a:lnTo>
                <a:lnTo>
                  <a:pt x="504" y="1175"/>
                </a:lnTo>
                <a:lnTo>
                  <a:pt x="505" y="1177"/>
                </a:lnTo>
                <a:lnTo>
                  <a:pt x="507" y="1177"/>
                </a:lnTo>
                <a:lnTo>
                  <a:pt x="507" y="1178"/>
                </a:lnTo>
                <a:lnTo>
                  <a:pt x="508" y="1179"/>
                </a:lnTo>
                <a:lnTo>
                  <a:pt x="508" y="1180"/>
                </a:lnTo>
                <a:lnTo>
                  <a:pt x="507" y="1180"/>
                </a:lnTo>
                <a:lnTo>
                  <a:pt x="507" y="1182"/>
                </a:lnTo>
                <a:lnTo>
                  <a:pt x="507" y="1183"/>
                </a:lnTo>
                <a:lnTo>
                  <a:pt x="505" y="1184"/>
                </a:lnTo>
                <a:lnTo>
                  <a:pt x="505" y="1186"/>
                </a:lnTo>
                <a:lnTo>
                  <a:pt x="504" y="1186"/>
                </a:lnTo>
                <a:lnTo>
                  <a:pt x="504" y="1187"/>
                </a:lnTo>
                <a:lnTo>
                  <a:pt x="503" y="1187"/>
                </a:lnTo>
                <a:lnTo>
                  <a:pt x="503" y="1188"/>
                </a:lnTo>
                <a:lnTo>
                  <a:pt x="503" y="1190"/>
                </a:lnTo>
                <a:lnTo>
                  <a:pt x="501" y="1190"/>
                </a:lnTo>
                <a:lnTo>
                  <a:pt x="501" y="1191"/>
                </a:lnTo>
                <a:lnTo>
                  <a:pt x="501" y="1192"/>
                </a:lnTo>
                <a:lnTo>
                  <a:pt x="501" y="1194"/>
                </a:lnTo>
                <a:lnTo>
                  <a:pt x="501" y="1195"/>
                </a:lnTo>
                <a:lnTo>
                  <a:pt x="503" y="1195"/>
                </a:lnTo>
                <a:lnTo>
                  <a:pt x="503" y="1196"/>
                </a:lnTo>
                <a:lnTo>
                  <a:pt x="501" y="1196"/>
                </a:lnTo>
                <a:lnTo>
                  <a:pt x="500" y="1196"/>
                </a:lnTo>
                <a:lnTo>
                  <a:pt x="500" y="1197"/>
                </a:lnTo>
                <a:lnTo>
                  <a:pt x="500" y="1199"/>
                </a:lnTo>
                <a:lnTo>
                  <a:pt x="499" y="1199"/>
                </a:lnTo>
                <a:lnTo>
                  <a:pt x="499" y="1200"/>
                </a:lnTo>
                <a:lnTo>
                  <a:pt x="499" y="1201"/>
                </a:lnTo>
                <a:lnTo>
                  <a:pt x="499" y="1203"/>
                </a:lnTo>
                <a:lnTo>
                  <a:pt x="499" y="1204"/>
                </a:lnTo>
                <a:lnTo>
                  <a:pt x="499" y="1205"/>
                </a:lnTo>
                <a:lnTo>
                  <a:pt x="497" y="1205"/>
                </a:lnTo>
                <a:lnTo>
                  <a:pt x="497" y="1207"/>
                </a:lnTo>
                <a:lnTo>
                  <a:pt x="497" y="1208"/>
                </a:lnTo>
                <a:lnTo>
                  <a:pt x="497" y="1209"/>
                </a:lnTo>
                <a:lnTo>
                  <a:pt x="497" y="1211"/>
                </a:lnTo>
                <a:lnTo>
                  <a:pt x="497" y="1212"/>
                </a:lnTo>
                <a:lnTo>
                  <a:pt x="497" y="1213"/>
                </a:lnTo>
                <a:lnTo>
                  <a:pt x="496" y="1213"/>
                </a:lnTo>
                <a:lnTo>
                  <a:pt x="497" y="1213"/>
                </a:lnTo>
                <a:lnTo>
                  <a:pt x="496" y="1213"/>
                </a:lnTo>
                <a:lnTo>
                  <a:pt x="496" y="1214"/>
                </a:lnTo>
                <a:lnTo>
                  <a:pt x="496" y="1216"/>
                </a:lnTo>
                <a:lnTo>
                  <a:pt x="496" y="1217"/>
                </a:lnTo>
                <a:lnTo>
                  <a:pt x="495" y="1217"/>
                </a:lnTo>
                <a:lnTo>
                  <a:pt x="495" y="1218"/>
                </a:lnTo>
                <a:lnTo>
                  <a:pt x="493" y="1218"/>
                </a:lnTo>
                <a:lnTo>
                  <a:pt x="493" y="1220"/>
                </a:lnTo>
                <a:lnTo>
                  <a:pt x="493" y="1221"/>
                </a:lnTo>
                <a:lnTo>
                  <a:pt x="492" y="1221"/>
                </a:lnTo>
                <a:lnTo>
                  <a:pt x="492" y="1222"/>
                </a:lnTo>
                <a:lnTo>
                  <a:pt x="492" y="1224"/>
                </a:lnTo>
                <a:lnTo>
                  <a:pt x="491" y="1224"/>
                </a:lnTo>
                <a:lnTo>
                  <a:pt x="490" y="1224"/>
                </a:lnTo>
                <a:lnTo>
                  <a:pt x="490" y="1225"/>
                </a:lnTo>
                <a:lnTo>
                  <a:pt x="490" y="1226"/>
                </a:lnTo>
                <a:lnTo>
                  <a:pt x="491" y="1226"/>
                </a:lnTo>
                <a:lnTo>
                  <a:pt x="490" y="1226"/>
                </a:lnTo>
                <a:lnTo>
                  <a:pt x="490" y="1228"/>
                </a:lnTo>
                <a:lnTo>
                  <a:pt x="491" y="1228"/>
                </a:lnTo>
                <a:lnTo>
                  <a:pt x="491" y="1229"/>
                </a:lnTo>
                <a:lnTo>
                  <a:pt x="492" y="1229"/>
                </a:lnTo>
                <a:lnTo>
                  <a:pt x="491" y="1229"/>
                </a:lnTo>
                <a:lnTo>
                  <a:pt x="491" y="1230"/>
                </a:lnTo>
                <a:lnTo>
                  <a:pt x="490" y="1229"/>
                </a:lnTo>
                <a:lnTo>
                  <a:pt x="490" y="1230"/>
                </a:lnTo>
                <a:lnTo>
                  <a:pt x="488" y="1230"/>
                </a:lnTo>
                <a:lnTo>
                  <a:pt x="488" y="1229"/>
                </a:lnTo>
                <a:lnTo>
                  <a:pt x="488" y="1230"/>
                </a:lnTo>
                <a:lnTo>
                  <a:pt x="487" y="1230"/>
                </a:lnTo>
                <a:lnTo>
                  <a:pt x="487" y="1231"/>
                </a:lnTo>
                <a:lnTo>
                  <a:pt x="486" y="1231"/>
                </a:lnTo>
                <a:lnTo>
                  <a:pt x="484" y="1231"/>
                </a:lnTo>
                <a:lnTo>
                  <a:pt x="484" y="1233"/>
                </a:lnTo>
                <a:lnTo>
                  <a:pt x="484" y="1234"/>
                </a:lnTo>
                <a:lnTo>
                  <a:pt x="484" y="1233"/>
                </a:lnTo>
                <a:lnTo>
                  <a:pt x="483" y="1233"/>
                </a:lnTo>
                <a:lnTo>
                  <a:pt x="483" y="1234"/>
                </a:lnTo>
                <a:lnTo>
                  <a:pt x="483" y="1235"/>
                </a:lnTo>
                <a:lnTo>
                  <a:pt x="482" y="1235"/>
                </a:lnTo>
                <a:lnTo>
                  <a:pt x="482" y="1237"/>
                </a:lnTo>
                <a:lnTo>
                  <a:pt x="483" y="1237"/>
                </a:lnTo>
                <a:lnTo>
                  <a:pt x="483" y="1238"/>
                </a:lnTo>
                <a:lnTo>
                  <a:pt x="483" y="1239"/>
                </a:lnTo>
                <a:lnTo>
                  <a:pt x="482" y="1239"/>
                </a:lnTo>
                <a:lnTo>
                  <a:pt x="480" y="1239"/>
                </a:lnTo>
                <a:lnTo>
                  <a:pt x="482" y="1239"/>
                </a:lnTo>
                <a:lnTo>
                  <a:pt x="480" y="1239"/>
                </a:lnTo>
                <a:lnTo>
                  <a:pt x="480" y="1241"/>
                </a:lnTo>
                <a:lnTo>
                  <a:pt x="479" y="1241"/>
                </a:lnTo>
                <a:lnTo>
                  <a:pt x="479" y="1239"/>
                </a:lnTo>
                <a:lnTo>
                  <a:pt x="479" y="1241"/>
                </a:lnTo>
                <a:lnTo>
                  <a:pt x="479" y="1239"/>
                </a:lnTo>
                <a:lnTo>
                  <a:pt x="478" y="1239"/>
                </a:lnTo>
                <a:lnTo>
                  <a:pt x="476" y="1239"/>
                </a:lnTo>
                <a:lnTo>
                  <a:pt x="476" y="1238"/>
                </a:lnTo>
                <a:lnTo>
                  <a:pt x="475" y="1238"/>
                </a:lnTo>
                <a:lnTo>
                  <a:pt x="474" y="1238"/>
                </a:lnTo>
                <a:lnTo>
                  <a:pt x="474" y="1237"/>
                </a:lnTo>
                <a:lnTo>
                  <a:pt x="473" y="1237"/>
                </a:lnTo>
                <a:lnTo>
                  <a:pt x="471" y="1237"/>
                </a:lnTo>
                <a:lnTo>
                  <a:pt x="471" y="1238"/>
                </a:lnTo>
                <a:lnTo>
                  <a:pt x="470" y="1238"/>
                </a:lnTo>
                <a:lnTo>
                  <a:pt x="471" y="1238"/>
                </a:lnTo>
                <a:lnTo>
                  <a:pt x="470" y="1238"/>
                </a:lnTo>
                <a:lnTo>
                  <a:pt x="469" y="1238"/>
                </a:lnTo>
                <a:lnTo>
                  <a:pt x="469" y="1237"/>
                </a:lnTo>
                <a:lnTo>
                  <a:pt x="469" y="1238"/>
                </a:lnTo>
                <a:lnTo>
                  <a:pt x="467" y="1238"/>
                </a:lnTo>
                <a:lnTo>
                  <a:pt x="467" y="1237"/>
                </a:lnTo>
                <a:lnTo>
                  <a:pt x="467" y="1235"/>
                </a:lnTo>
                <a:lnTo>
                  <a:pt x="466" y="1235"/>
                </a:lnTo>
                <a:lnTo>
                  <a:pt x="465" y="1235"/>
                </a:lnTo>
                <a:lnTo>
                  <a:pt x="465" y="1234"/>
                </a:lnTo>
                <a:lnTo>
                  <a:pt x="465" y="1235"/>
                </a:lnTo>
                <a:lnTo>
                  <a:pt x="463" y="1235"/>
                </a:lnTo>
                <a:lnTo>
                  <a:pt x="462" y="1235"/>
                </a:lnTo>
                <a:lnTo>
                  <a:pt x="461" y="1235"/>
                </a:lnTo>
                <a:lnTo>
                  <a:pt x="461" y="1234"/>
                </a:lnTo>
                <a:lnTo>
                  <a:pt x="459" y="1234"/>
                </a:lnTo>
                <a:lnTo>
                  <a:pt x="461" y="1234"/>
                </a:lnTo>
                <a:lnTo>
                  <a:pt x="459" y="1234"/>
                </a:lnTo>
                <a:lnTo>
                  <a:pt x="458" y="1234"/>
                </a:lnTo>
                <a:lnTo>
                  <a:pt x="457" y="1234"/>
                </a:lnTo>
                <a:lnTo>
                  <a:pt x="457" y="1233"/>
                </a:lnTo>
                <a:lnTo>
                  <a:pt x="455" y="1233"/>
                </a:lnTo>
                <a:lnTo>
                  <a:pt x="455" y="1234"/>
                </a:lnTo>
                <a:lnTo>
                  <a:pt x="455" y="1233"/>
                </a:lnTo>
                <a:lnTo>
                  <a:pt x="455" y="1234"/>
                </a:lnTo>
                <a:lnTo>
                  <a:pt x="454" y="1234"/>
                </a:lnTo>
                <a:lnTo>
                  <a:pt x="455" y="1234"/>
                </a:lnTo>
                <a:lnTo>
                  <a:pt x="454" y="1234"/>
                </a:lnTo>
                <a:lnTo>
                  <a:pt x="453" y="1234"/>
                </a:lnTo>
                <a:lnTo>
                  <a:pt x="453" y="1235"/>
                </a:lnTo>
                <a:lnTo>
                  <a:pt x="453" y="1234"/>
                </a:lnTo>
                <a:lnTo>
                  <a:pt x="453" y="1235"/>
                </a:lnTo>
                <a:lnTo>
                  <a:pt x="453" y="1237"/>
                </a:lnTo>
                <a:lnTo>
                  <a:pt x="452" y="1237"/>
                </a:lnTo>
                <a:lnTo>
                  <a:pt x="453" y="1237"/>
                </a:lnTo>
                <a:lnTo>
                  <a:pt x="452" y="1237"/>
                </a:lnTo>
                <a:lnTo>
                  <a:pt x="450" y="1237"/>
                </a:lnTo>
                <a:lnTo>
                  <a:pt x="450" y="1238"/>
                </a:lnTo>
                <a:lnTo>
                  <a:pt x="449" y="1238"/>
                </a:lnTo>
                <a:lnTo>
                  <a:pt x="449" y="1239"/>
                </a:lnTo>
                <a:lnTo>
                  <a:pt x="448" y="1239"/>
                </a:lnTo>
                <a:lnTo>
                  <a:pt x="448" y="1241"/>
                </a:lnTo>
                <a:lnTo>
                  <a:pt x="446" y="1241"/>
                </a:lnTo>
                <a:lnTo>
                  <a:pt x="446" y="1239"/>
                </a:lnTo>
                <a:lnTo>
                  <a:pt x="445" y="1239"/>
                </a:lnTo>
                <a:lnTo>
                  <a:pt x="445" y="1241"/>
                </a:lnTo>
                <a:lnTo>
                  <a:pt x="445" y="1242"/>
                </a:lnTo>
                <a:lnTo>
                  <a:pt x="444" y="1242"/>
                </a:lnTo>
                <a:lnTo>
                  <a:pt x="444" y="1243"/>
                </a:lnTo>
                <a:lnTo>
                  <a:pt x="444" y="1242"/>
                </a:lnTo>
                <a:lnTo>
                  <a:pt x="445" y="1242"/>
                </a:lnTo>
                <a:lnTo>
                  <a:pt x="445" y="1243"/>
                </a:lnTo>
                <a:lnTo>
                  <a:pt x="444" y="1243"/>
                </a:lnTo>
                <a:lnTo>
                  <a:pt x="444" y="1245"/>
                </a:lnTo>
                <a:lnTo>
                  <a:pt x="445" y="1245"/>
                </a:lnTo>
                <a:lnTo>
                  <a:pt x="445" y="1246"/>
                </a:lnTo>
                <a:lnTo>
                  <a:pt x="444" y="1246"/>
                </a:lnTo>
                <a:lnTo>
                  <a:pt x="444" y="1247"/>
                </a:lnTo>
                <a:lnTo>
                  <a:pt x="442" y="1247"/>
                </a:lnTo>
                <a:lnTo>
                  <a:pt x="444" y="1247"/>
                </a:lnTo>
                <a:lnTo>
                  <a:pt x="442" y="1247"/>
                </a:lnTo>
                <a:lnTo>
                  <a:pt x="441" y="1247"/>
                </a:lnTo>
                <a:lnTo>
                  <a:pt x="441" y="1249"/>
                </a:lnTo>
                <a:lnTo>
                  <a:pt x="440" y="1249"/>
                </a:lnTo>
                <a:lnTo>
                  <a:pt x="441" y="1249"/>
                </a:lnTo>
                <a:lnTo>
                  <a:pt x="440" y="1249"/>
                </a:lnTo>
                <a:lnTo>
                  <a:pt x="440" y="1250"/>
                </a:lnTo>
                <a:lnTo>
                  <a:pt x="441" y="1250"/>
                </a:lnTo>
                <a:lnTo>
                  <a:pt x="440" y="1250"/>
                </a:lnTo>
                <a:lnTo>
                  <a:pt x="438" y="1250"/>
                </a:lnTo>
                <a:lnTo>
                  <a:pt x="437" y="1250"/>
                </a:lnTo>
                <a:lnTo>
                  <a:pt x="437" y="1249"/>
                </a:lnTo>
                <a:lnTo>
                  <a:pt x="436" y="1249"/>
                </a:lnTo>
                <a:lnTo>
                  <a:pt x="436" y="1250"/>
                </a:lnTo>
                <a:lnTo>
                  <a:pt x="435" y="1250"/>
                </a:lnTo>
                <a:lnTo>
                  <a:pt x="433" y="1250"/>
                </a:lnTo>
                <a:lnTo>
                  <a:pt x="432" y="1250"/>
                </a:lnTo>
                <a:lnTo>
                  <a:pt x="432" y="1251"/>
                </a:lnTo>
                <a:lnTo>
                  <a:pt x="431" y="1251"/>
                </a:lnTo>
                <a:lnTo>
                  <a:pt x="432" y="1251"/>
                </a:lnTo>
                <a:lnTo>
                  <a:pt x="432" y="1252"/>
                </a:lnTo>
                <a:lnTo>
                  <a:pt x="431" y="1252"/>
                </a:lnTo>
                <a:lnTo>
                  <a:pt x="431" y="1254"/>
                </a:lnTo>
                <a:lnTo>
                  <a:pt x="431" y="1252"/>
                </a:lnTo>
                <a:lnTo>
                  <a:pt x="429" y="1252"/>
                </a:lnTo>
                <a:lnTo>
                  <a:pt x="428" y="1252"/>
                </a:lnTo>
                <a:lnTo>
                  <a:pt x="427" y="1252"/>
                </a:lnTo>
                <a:lnTo>
                  <a:pt x="425" y="1252"/>
                </a:lnTo>
                <a:lnTo>
                  <a:pt x="425" y="1254"/>
                </a:lnTo>
                <a:lnTo>
                  <a:pt x="427" y="1254"/>
                </a:lnTo>
                <a:lnTo>
                  <a:pt x="425" y="1254"/>
                </a:lnTo>
                <a:lnTo>
                  <a:pt x="424" y="1254"/>
                </a:lnTo>
                <a:lnTo>
                  <a:pt x="424" y="1252"/>
                </a:lnTo>
                <a:lnTo>
                  <a:pt x="423" y="1252"/>
                </a:lnTo>
                <a:lnTo>
                  <a:pt x="423" y="1254"/>
                </a:lnTo>
                <a:lnTo>
                  <a:pt x="421" y="1254"/>
                </a:lnTo>
                <a:lnTo>
                  <a:pt x="421" y="1255"/>
                </a:lnTo>
                <a:lnTo>
                  <a:pt x="421" y="1256"/>
                </a:lnTo>
                <a:lnTo>
                  <a:pt x="421" y="1255"/>
                </a:lnTo>
                <a:lnTo>
                  <a:pt x="421" y="1256"/>
                </a:lnTo>
                <a:lnTo>
                  <a:pt x="420" y="1256"/>
                </a:lnTo>
                <a:lnTo>
                  <a:pt x="420" y="1255"/>
                </a:lnTo>
                <a:lnTo>
                  <a:pt x="419" y="1255"/>
                </a:lnTo>
                <a:lnTo>
                  <a:pt x="419" y="1256"/>
                </a:lnTo>
                <a:lnTo>
                  <a:pt x="418" y="1256"/>
                </a:lnTo>
                <a:lnTo>
                  <a:pt x="416" y="1256"/>
                </a:lnTo>
                <a:lnTo>
                  <a:pt x="416" y="1258"/>
                </a:lnTo>
                <a:lnTo>
                  <a:pt x="415" y="1258"/>
                </a:lnTo>
                <a:lnTo>
                  <a:pt x="416" y="1258"/>
                </a:lnTo>
                <a:lnTo>
                  <a:pt x="416" y="1256"/>
                </a:lnTo>
                <a:lnTo>
                  <a:pt x="415" y="1256"/>
                </a:lnTo>
                <a:lnTo>
                  <a:pt x="415" y="1258"/>
                </a:lnTo>
                <a:lnTo>
                  <a:pt x="414" y="1258"/>
                </a:lnTo>
                <a:lnTo>
                  <a:pt x="414" y="1259"/>
                </a:lnTo>
                <a:lnTo>
                  <a:pt x="415" y="1259"/>
                </a:lnTo>
                <a:lnTo>
                  <a:pt x="415" y="1260"/>
                </a:lnTo>
                <a:lnTo>
                  <a:pt x="416" y="1260"/>
                </a:lnTo>
                <a:lnTo>
                  <a:pt x="415" y="1262"/>
                </a:lnTo>
                <a:lnTo>
                  <a:pt x="416" y="1262"/>
                </a:lnTo>
                <a:lnTo>
                  <a:pt x="418" y="1262"/>
                </a:lnTo>
                <a:lnTo>
                  <a:pt x="418" y="1263"/>
                </a:lnTo>
                <a:lnTo>
                  <a:pt x="418" y="1262"/>
                </a:lnTo>
                <a:lnTo>
                  <a:pt x="419" y="1262"/>
                </a:lnTo>
                <a:lnTo>
                  <a:pt x="420" y="1262"/>
                </a:lnTo>
                <a:lnTo>
                  <a:pt x="420" y="1263"/>
                </a:lnTo>
                <a:lnTo>
                  <a:pt x="420" y="1264"/>
                </a:lnTo>
                <a:lnTo>
                  <a:pt x="420" y="1263"/>
                </a:lnTo>
                <a:lnTo>
                  <a:pt x="421" y="1263"/>
                </a:lnTo>
                <a:lnTo>
                  <a:pt x="423" y="1263"/>
                </a:lnTo>
                <a:lnTo>
                  <a:pt x="424" y="1263"/>
                </a:lnTo>
                <a:lnTo>
                  <a:pt x="424" y="1262"/>
                </a:lnTo>
                <a:lnTo>
                  <a:pt x="425" y="1263"/>
                </a:lnTo>
                <a:lnTo>
                  <a:pt x="427" y="1263"/>
                </a:lnTo>
                <a:lnTo>
                  <a:pt x="427" y="1264"/>
                </a:lnTo>
                <a:lnTo>
                  <a:pt x="427" y="1263"/>
                </a:lnTo>
                <a:lnTo>
                  <a:pt x="427" y="1264"/>
                </a:lnTo>
                <a:lnTo>
                  <a:pt x="427" y="1266"/>
                </a:lnTo>
                <a:lnTo>
                  <a:pt x="425" y="1266"/>
                </a:lnTo>
                <a:lnTo>
                  <a:pt x="425" y="1267"/>
                </a:lnTo>
                <a:lnTo>
                  <a:pt x="427" y="1267"/>
                </a:lnTo>
                <a:lnTo>
                  <a:pt x="427" y="1268"/>
                </a:lnTo>
                <a:lnTo>
                  <a:pt x="425" y="1268"/>
                </a:lnTo>
                <a:lnTo>
                  <a:pt x="427" y="1268"/>
                </a:lnTo>
                <a:lnTo>
                  <a:pt x="427" y="1269"/>
                </a:lnTo>
                <a:lnTo>
                  <a:pt x="425" y="1269"/>
                </a:lnTo>
                <a:lnTo>
                  <a:pt x="424" y="1269"/>
                </a:lnTo>
                <a:lnTo>
                  <a:pt x="424" y="1268"/>
                </a:lnTo>
                <a:lnTo>
                  <a:pt x="424" y="1269"/>
                </a:lnTo>
                <a:lnTo>
                  <a:pt x="424" y="1271"/>
                </a:lnTo>
                <a:lnTo>
                  <a:pt x="423" y="1271"/>
                </a:lnTo>
                <a:lnTo>
                  <a:pt x="423" y="1269"/>
                </a:lnTo>
                <a:lnTo>
                  <a:pt x="423" y="1271"/>
                </a:lnTo>
                <a:lnTo>
                  <a:pt x="423" y="1272"/>
                </a:lnTo>
                <a:lnTo>
                  <a:pt x="424" y="1272"/>
                </a:lnTo>
                <a:lnTo>
                  <a:pt x="423" y="1272"/>
                </a:lnTo>
                <a:lnTo>
                  <a:pt x="423" y="1273"/>
                </a:lnTo>
                <a:lnTo>
                  <a:pt x="424" y="1273"/>
                </a:lnTo>
                <a:lnTo>
                  <a:pt x="424" y="1275"/>
                </a:lnTo>
                <a:lnTo>
                  <a:pt x="424" y="1276"/>
                </a:lnTo>
                <a:lnTo>
                  <a:pt x="425" y="1276"/>
                </a:lnTo>
                <a:lnTo>
                  <a:pt x="425" y="1277"/>
                </a:lnTo>
                <a:lnTo>
                  <a:pt x="427" y="1277"/>
                </a:lnTo>
                <a:lnTo>
                  <a:pt x="427" y="1276"/>
                </a:lnTo>
                <a:lnTo>
                  <a:pt x="427" y="1277"/>
                </a:lnTo>
                <a:lnTo>
                  <a:pt x="428" y="1277"/>
                </a:lnTo>
                <a:lnTo>
                  <a:pt x="429" y="1279"/>
                </a:lnTo>
                <a:lnTo>
                  <a:pt x="428" y="1279"/>
                </a:lnTo>
                <a:lnTo>
                  <a:pt x="428" y="1280"/>
                </a:lnTo>
                <a:lnTo>
                  <a:pt x="428" y="1281"/>
                </a:lnTo>
                <a:lnTo>
                  <a:pt x="428" y="1280"/>
                </a:lnTo>
                <a:lnTo>
                  <a:pt x="427" y="1280"/>
                </a:lnTo>
                <a:lnTo>
                  <a:pt x="427" y="1281"/>
                </a:lnTo>
                <a:lnTo>
                  <a:pt x="428" y="1281"/>
                </a:lnTo>
                <a:lnTo>
                  <a:pt x="428" y="1283"/>
                </a:lnTo>
                <a:lnTo>
                  <a:pt x="427" y="1283"/>
                </a:lnTo>
                <a:lnTo>
                  <a:pt x="427" y="1281"/>
                </a:lnTo>
                <a:lnTo>
                  <a:pt x="427" y="1283"/>
                </a:lnTo>
                <a:lnTo>
                  <a:pt x="428" y="1283"/>
                </a:lnTo>
                <a:lnTo>
                  <a:pt x="428" y="1284"/>
                </a:lnTo>
                <a:lnTo>
                  <a:pt x="429" y="1284"/>
                </a:lnTo>
                <a:lnTo>
                  <a:pt x="428" y="1284"/>
                </a:lnTo>
                <a:lnTo>
                  <a:pt x="427" y="1284"/>
                </a:lnTo>
                <a:lnTo>
                  <a:pt x="427" y="1285"/>
                </a:lnTo>
                <a:lnTo>
                  <a:pt x="428" y="1285"/>
                </a:lnTo>
                <a:lnTo>
                  <a:pt x="429" y="1285"/>
                </a:lnTo>
                <a:lnTo>
                  <a:pt x="429" y="1286"/>
                </a:lnTo>
                <a:lnTo>
                  <a:pt x="431" y="1286"/>
                </a:lnTo>
                <a:lnTo>
                  <a:pt x="432" y="1286"/>
                </a:lnTo>
                <a:lnTo>
                  <a:pt x="432" y="1285"/>
                </a:lnTo>
                <a:lnTo>
                  <a:pt x="432" y="1286"/>
                </a:lnTo>
                <a:lnTo>
                  <a:pt x="432" y="1285"/>
                </a:lnTo>
                <a:lnTo>
                  <a:pt x="433" y="1285"/>
                </a:lnTo>
                <a:lnTo>
                  <a:pt x="433" y="1286"/>
                </a:lnTo>
                <a:lnTo>
                  <a:pt x="433" y="1288"/>
                </a:lnTo>
                <a:lnTo>
                  <a:pt x="433" y="1289"/>
                </a:lnTo>
                <a:lnTo>
                  <a:pt x="433" y="1290"/>
                </a:lnTo>
                <a:lnTo>
                  <a:pt x="433" y="1289"/>
                </a:lnTo>
                <a:lnTo>
                  <a:pt x="435" y="1289"/>
                </a:lnTo>
                <a:lnTo>
                  <a:pt x="435" y="1290"/>
                </a:lnTo>
                <a:lnTo>
                  <a:pt x="435" y="1292"/>
                </a:lnTo>
                <a:lnTo>
                  <a:pt x="433" y="1292"/>
                </a:lnTo>
                <a:lnTo>
                  <a:pt x="435" y="1292"/>
                </a:lnTo>
                <a:lnTo>
                  <a:pt x="433" y="1293"/>
                </a:lnTo>
                <a:lnTo>
                  <a:pt x="435" y="1293"/>
                </a:lnTo>
                <a:lnTo>
                  <a:pt x="435" y="1294"/>
                </a:lnTo>
                <a:lnTo>
                  <a:pt x="435" y="1293"/>
                </a:lnTo>
                <a:lnTo>
                  <a:pt x="436" y="1293"/>
                </a:lnTo>
                <a:lnTo>
                  <a:pt x="436" y="1294"/>
                </a:lnTo>
                <a:lnTo>
                  <a:pt x="436" y="1293"/>
                </a:lnTo>
                <a:lnTo>
                  <a:pt x="436" y="1292"/>
                </a:lnTo>
                <a:lnTo>
                  <a:pt x="437" y="1292"/>
                </a:lnTo>
                <a:lnTo>
                  <a:pt x="437" y="1293"/>
                </a:lnTo>
                <a:lnTo>
                  <a:pt x="437" y="1294"/>
                </a:lnTo>
                <a:lnTo>
                  <a:pt x="438" y="1294"/>
                </a:lnTo>
                <a:lnTo>
                  <a:pt x="440" y="1294"/>
                </a:lnTo>
                <a:lnTo>
                  <a:pt x="441" y="1294"/>
                </a:lnTo>
                <a:lnTo>
                  <a:pt x="441" y="1296"/>
                </a:lnTo>
                <a:lnTo>
                  <a:pt x="441" y="1297"/>
                </a:lnTo>
                <a:lnTo>
                  <a:pt x="440" y="1298"/>
                </a:lnTo>
                <a:lnTo>
                  <a:pt x="440" y="1300"/>
                </a:lnTo>
                <a:lnTo>
                  <a:pt x="438" y="1300"/>
                </a:lnTo>
                <a:lnTo>
                  <a:pt x="437" y="1300"/>
                </a:lnTo>
                <a:lnTo>
                  <a:pt x="437" y="1301"/>
                </a:lnTo>
                <a:lnTo>
                  <a:pt x="436" y="1301"/>
                </a:lnTo>
                <a:lnTo>
                  <a:pt x="436" y="1302"/>
                </a:lnTo>
                <a:lnTo>
                  <a:pt x="436" y="1303"/>
                </a:lnTo>
                <a:lnTo>
                  <a:pt x="436" y="1305"/>
                </a:lnTo>
                <a:lnTo>
                  <a:pt x="436" y="1306"/>
                </a:lnTo>
                <a:lnTo>
                  <a:pt x="436" y="1307"/>
                </a:lnTo>
                <a:lnTo>
                  <a:pt x="436" y="1309"/>
                </a:lnTo>
                <a:lnTo>
                  <a:pt x="435" y="1309"/>
                </a:lnTo>
                <a:lnTo>
                  <a:pt x="435" y="1310"/>
                </a:lnTo>
                <a:lnTo>
                  <a:pt x="433" y="1310"/>
                </a:lnTo>
                <a:lnTo>
                  <a:pt x="433" y="1311"/>
                </a:lnTo>
                <a:lnTo>
                  <a:pt x="432" y="1311"/>
                </a:lnTo>
                <a:lnTo>
                  <a:pt x="433" y="1311"/>
                </a:lnTo>
                <a:lnTo>
                  <a:pt x="433" y="1313"/>
                </a:lnTo>
                <a:lnTo>
                  <a:pt x="433" y="1314"/>
                </a:lnTo>
                <a:lnTo>
                  <a:pt x="433" y="1315"/>
                </a:lnTo>
                <a:lnTo>
                  <a:pt x="433" y="1317"/>
                </a:lnTo>
                <a:lnTo>
                  <a:pt x="433" y="1318"/>
                </a:lnTo>
                <a:lnTo>
                  <a:pt x="433" y="1321"/>
                </a:lnTo>
                <a:lnTo>
                  <a:pt x="435" y="1321"/>
                </a:lnTo>
                <a:lnTo>
                  <a:pt x="435" y="1322"/>
                </a:lnTo>
                <a:lnTo>
                  <a:pt x="436" y="1322"/>
                </a:lnTo>
                <a:lnTo>
                  <a:pt x="437" y="1322"/>
                </a:lnTo>
                <a:lnTo>
                  <a:pt x="437" y="1323"/>
                </a:lnTo>
                <a:lnTo>
                  <a:pt x="438" y="1323"/>
                </a:lnTo>
                <a:lnTo>
                  <a:pt x="438" y="1324"/>
                </a:lnTo>
                <a:lnTo>
                  <a:pt x="437" y="1324"/>
                </a:lnTo>
                <a:lnTo>
                  <a:pt x="438" y="1324"/>
                </a:lnTo>
                <a:lnTo>
                  <a:pt x="437" y="1324"/>
                </a:lnTo>
                <a:lnTo>
                  <a:pt x="437" y="1326"/>
                </a:lnTo>
                <a:lnTo>
                  <a:pt x="437" y="1327"/>
                </a:lnTo>
                <a:lnTo>
                  <a:pt x="438" y="1327"/>
                </a:lnTo>
                <a:lnTo>
                  <a:pt x="438" y="1328"/>
                </a:lnTo>
                <a:lnTo>
                  <a:pt x="438" y="1330"/>
                </a:lnTo>
                <a:lnTo>
                  <a:pt x="437" y="1330"/>
                </a:lnTo>
                <a:lnTo>
                  <a:pt x="437" y="1328"/>
                </a:lnTo>
                <a:lnTo>
                  <a:pt x="436" y="1328"/>
                </a:lnTo>
                <a:lnTo>
                  <a:pt x="436" y="1330"/>
                </a:lnTo>
                <a:lnTo>
                  <a:pt x="436" y="1328"/>
                </a:lnTo>
                <a:lnTo>
                  <a:pt x="436" y="1330"/>
                </a:lnTo>
                <a:lnTo>
                  <a:pt x="435" y="1330"/>
                </a:lnTo>
                <a:lnTo>
                  <a:pt x="435" y="1331"/>
                </a:lnTo>
                <a:lnTo>
                  <a:pt x="435" y="1332"/>
                </a:lnTo>
                <a:lnTo>
                  <a:pt x="433" y="1332"/>
                </a:lnTo>
                <a:lnTo>
                  <a:pt x="435" y="1332"/>
                </a:lnTo>
                <a:lnTo>
                  <a:pt x="435" y="1334"/>
                </a:lnTo>
                <a:lnTo>
                  <a:pt x="435" y="1335"/>
                </a:lnTo>
                <a:lnTo>
                  <a:pt x="435" y="1336"/>
                </a:lnTo>
                <a:lnTo>
                  <a:pt x="433" y="1336"/>
                </a:lnTo>
                <a:lnTo>
                  <a:pt x="432" y="1338"/>
                </a:lnTo>
                <a:lnTo>
                  <a:pt x="431" y="1338"/>
                </a:lnTo>
                <a:lnTo>
                  <a:pt x="429" y="1338"/>
                </a:lnTo>
                <a:lnTo>
                  <a:pt x="429" y="1336"/>
                </a:lnTo>
                <a:lnTo>
                  <a:pt x="428" y="1338"/>
                </a:lnTo>
                <a:lnTo>
                  <a:pt x="427" y="1338"/>
                </a:lnTo>
                <a:lnTo>
                  <a:pt x="427" y="1339"/>
                </a:lnTo>
                <a:lnTo>
                  <a:pt x="425" y="1339"/>
                </a:lnTo>
                <a:lnTo>
                  <a:pt x="425" y="1340"/>
                </a:lnTo>
                <a:lnTo>
                  <a:pt x="425" y="1341"/>
                </a:lnTo>
                <a:lnTo>
                  <a:pt x="425" y="1343"/>
                </a:lnTo>
                <a:lnTo>
                  <a:pt x="425" y="1344"/>
                </a:lnTo>
                <a:lnTo>
                  <a:pt x="425" y="1345"/>
                </a:lnTo>
                <a:lnTo>
                  <a:pt x="427" y="1347"/>
                </a:lnTo>
                <a:lnTo>
                  <a:pt x="427" y="1348"/>
                </a:lnTo>
                <a:lnTo>
                  <a:pt x="427" y="1349"/>
                </a:lnTo>
                <a:lnTo>
                  <a:pt x="425" y="1348"/>
                </a:lnTo>
                <a:lnTo>
                  <a:pt x="425" y="1349"/>
                </a:lnTo>
                <a:lnTo>
                  <a:pt x="424" y="1349"/>
                </a:lnTo>
                <a:lnTo>
                  <a:pt x="424" y="1348"/>
                </a:lnTo>
                <a:lnTo>
                  <a:pt x="423" y="1347"/>
                </a:lnTo>
                <a:lnTo>
                  <a:pt x="421" y="1347"/>
                </a:lnTo>
                <a:lnTo>
                  <a:pt x="421" y="1348"/>
                </a:lnTo>
                <a:lnTo>
                  <a:pt x="423" y="1348"/>
                </a:lnTo>
                <a:lnTo>
                  <a:pt x="421" y="1348"/>
                </a:lnTo>
                <a:lnTo>
                  <a:pt x="421" y="1349"/>
                </a:lnTo>
                <a:lnTo>
                  <a:pt x="420"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6" y="1353"/>
                </a:lnTo>
                <a:lnTo>
                  <a:pt x="416" y="1352"/>
                </a:lnTo>
                <a:lnTo>
                  <a:pt x="416" y="1353"/>
                </a:lnTo>
                <a:lnTo>
                  <a:pt x="415" y="1353"/>
                </a:lnTo>
                <a:lnTo>
                  <a:pt x="415" y="1355"/>
                </a:lnTo>
                <a:lnTo>
                  <a:pt x="414" y="1355"/>
                </a:lnTo>
                <a:lnTo>
                  <a:pt x="415" y="1356"/>
                </a:lnTo>
                <a:lnTo>
                  <a:pt x="416" y="1357"/>
                </a:lnTo>
                <a:lnTo>
                  <a:pt x="415" y="1357"/>
                </a:lnTo>
                <a:lnTo>
                  <a:pt x="415" y="1358"/>
                </a:lnTo>
                <a:lnTo>
                  <a:pt x="414" y="1358"/>
                </a:lnTo>
                <a:lnTo>
                  <a:pt x="414" y="1357"/>
                </a:lnTo>
                <a:lnTo>
                  <a:pt x="412" y="1358"/>
                </a:lnTo>
                <a:lnTo>
                  <a:pt x="412" y="1357"/>
                </a:lnTo>
                <a:lnTo>
                  <a:pt x="414" y="1357"/>
                </a:lnTo>
                <a:lnTo>
                  <a:pt x="412" y="1357"/>
                </a:lnTo>
                <a:lnTo>
                  <a:pt x="411" y="1357"/>
                </a:lnTo>
                <a:lnTo>
                  <a:pt x="411" y="1356"/>
                </a:lnTo>
                <a:lnTo>
                  <a:pt x="410" y="1356"/>
                </a:lnTo>
                <a:lnTo>
                  <a:pt x="410" y="1357"/>
                </a:lnTo>
                <a:lnTo>
                  <a:pt x="410" y="1358"/>
                </a:lnTo>
                <a:lnTo>
                  <a:pt x="411" y="1358"/>
                </a:lnTo>
                <a:lnTo>
                  <a:pt x="410" y="1358"/>
                </a:lnTo>
                <a:lnTo>
                  <a:pt x="410" y="1360"/>
                </a:lnTo>
                <a:lnTo>
                  <a:pt x="408" y="1360"/>
                </a:lnTo>
                <a:lnTo>
                  <a:pt x="410" y="1360"/>
                </a:lnTo>
                <a:lnTo>
                  <a:pt x="408" y="1360"/>
                </a:lnTo>
                <a:lnTo>
                  <a:pt x="408" y="1361"/>
                </a:lnTo>
                <a:lnTo>
                  <a:pt x="410" y="1361"/>
                </a:lnTo>
                <a:lnTo>
                  <a:pt x="410" y="1362"/>
                </a:lnTo>
                <a:lnTo>
                  <a:pt x="408" y="1362"/>
                </a:lnTo>
                <a:lnTo>
                  <a:pt x="408" y="1364"/>
                </a:lnTo>
                <a:lnTo>
                  <a:pt x="410" y="1364"/>
                </a:lnTo>
                <a:lnTo>
                  <a:pt x="410" y="1362"/>
                </a:lnTo>
                <a:lnTo>
                  <a:pt x="411" y="1364"/>
                </a:lnTo>
                <a:lnTo>
                  <a:pt x="411" y="1365"/>
                </a:lnTo>
                <a:lnTo>
                  <a:pt x="410" y="1365"/>
                </a:lnTo>
                <a:lnTo>
                  <a:pt x="411" y="1365"/>
                </a:lnTo>
                <a:lnTo>
                  <a:pt x="411" y="1364"/>
                </a:lnTo>
                <a:lnTo>
                  <a:pt x="412" y="1364"/>
                </a:lnTo>
                <a:lnTo>
                  <a:pt x="412" y="1365"/>
                </a:lnTo>
                <a:lnTo>
                  <a:pt x="411" y="1365"/>
                </a:lnTo>
                <a:lnTo>
                  <a:pt x="411" y="1366"/>
                </a:lnTo>
                <a:lnTo>
                  <a:pt x="411" y="1365"/>
                </a:lnTo>
                <a:lnTo>
                  <a:pt x="410" y="1365"/>
                </a:lnTo>
                <a:lnTo>
                  <a:pt x="410" y="1366"/>
                </a:lnTo>
                <a:lnTo>
                  <a:pt x="411" y="1366"/>
                </a:lnTo>
                <a:lnTo>
                  <a:pt x="411" y="1368"/>
                </a:lnTo>
                <a:lnTo>
                  <a:pt x="410" y="1368"/>
                </a:lnTo>
                <a:lnTo>
                  <a:pt x="410" y="1366"/>
                </a:lnTo>
                <a:lnTo>
                  <a:pt x="410" y="1368"/>
                </a:lnTo>
                <a:lnTo>
                  <a:pt x="410" y="1366"/>
                </a:lnTo>
                <a:lnTo>
                  <a:pt x="408" y="1366"/>
                </a:lnTo>
                <a:lnTo>
                  <a:pt x="408" y="1368"/>
                </a:lnTo>
                <a:lnTo>
                  <a:pt x="407" y="1368"/>
                </a:lnTo>
                <a:lnTo>
                  <a:pt x="406" y="1368"/>
                </a:lnTo>
                <a:lnTo>
                  <a:pt x="406" y="1366"/>
                </a:lnTo>
                <a:lnTo>
                  <a:pt x="406" y="1368"/>
                </a:lnTo>
                <a:lnTo>
                  <a:pt x="407" y="1368"/>
                </a:lnTo>
                <a:lnTo>
                  <a:pt x="407" y="1369"/>
                </a:lnTo>
                <a:lnTo>
                  <a:pt x="406" y="1369"/>
                </a:lnTo>
                <a:lnTo>
                  <a:pt x="406" y="1368"/>
                </a:lnTo>
                <a:lnTo>
                  <a:pt x="406" y="1369"/>
                </a:lnTo>
                <a:lnTo>
                  <a:pt x="404" y="1369"/>
                </a:lnTo>
                <a:lnTo>
                  <a:pt x="404" y="1370"/>
                </a:lnTo>
                <a:lnTo>
                  <a:pt x="404" y="1372"/>
                </a:lnTo>
                <a:lnTo>
                  <a:pt x="403" y="1372"/>
                </a:lnTo>
                <a:lnTo>
                  <a:pt x="403" y="1373"/>
                </a:lnTo>
                <a:lnTo>
                  <a:pt x="403" y="1374"/>
                </a:lnTo>
                <a:lnTo>
                  <a:pt x="403" y="1375"/>
                </a:lnTo>
                <a:lnTo>
                  <a:pt x="402" y="1375"/>
                </a:lnTo>
                <a:lnTo>
                  <a:pt x="402" y="1374"/>
                </a:lnTo>
                <a:lnTo>
                  <a:pt x="401" y="1374"/>
                </a:lnTo>
                <a:lnTo>
                  <a:pt x="401" y="1375"/>
                </a:lnTo>
                <a:lnTo>
                  <a:pt x="402" y="1375"/>
                </a:lnTo>
                <a:lnTo>
                  <a:pt x="401" y="1375"/>
                </a:lnTo>
                <a:lnTo>
                  <a:pt x="401" y="1377"/>
                </a:lnTo>
                <a:lnTo>
                  <a:pt x="401" y="1375"/>
                </a:lnTo>
                <a:lnTo>
                  <a:pt x="399" y="1375"/>
                </a:lnTo>
                <a:lnTo>
                  <a:pt x="399" y="1377"/>
                </a:lnTo>
                <a:lnTo>
                  <a:pt x="398" y="1378"/>
                </a:lnTo>
                <a:lnTo>
                  <a:pt x="399" y="1379"/>
                </a:lnTo>
                <a:lnTo>
                  <a:pt x="399" y="1381"/>
                </a:lnTo>
                <a:lnTo>
                  <a:pt x="398" y="1381"/>
                </a:lnTo>
                <a:lnTo>
                  <a:pt x="398" y="1382"/>
                </a:lnTo>
                <a:lnTo>
                  <a:pt x="398" y="1383"/>
                </a:lnTo>
                <a:lnTo>
                  <a:pt x="398" y="1385"/>
                </a:lnTo>
                <a:lnTo>
                  <a:pt x="397" y="1385"/>
                </a:lnTo>
                <a:lnTo>
                  <a:pt x="398" y="1385"/>
                </a:lnTo>
                <a:lnTo>
                  <a:pt x="398" y="1386"/>
                </a:lnTo>
                <a:lnTo>
                  <a:pt x="399" y="1386"/>
                </a:lnTo>
                <a:lnTo>
                  <a:pt x="399" y="1385"/>
                </a:lnTo>
                <a:lnTo>
                  <a:pt x="401" y="1385"/>
                </a:lnTo>
                <a:lnTo>
                  <a:pt x="402" y="1385"/>
                </a:lnTo>
                <a:lnTo>
                  <a:pt x="402" y="1386"/>
                </a:lnTo>
                <a:lnTo>
                  <a:pt x="402" y="1387"/>
                </a:lnTo>
                <a:lnTo>
                  <a:pt x="401" y="1387"/>
                </a:lnTo>
                <a:lnTo>
                  <a:pt x="399" y="1387"/>
                </a:lnTo>
                <a:lnTo>
                  <a:pt x="399" y="1389"/>
                </a:lnTo>
                <a:lnTo>
                  <a:pt x="398" y="1389"/>
                </a:lnTo>
                <a:lnTo>
                  <a:pt x="397" y="1389"/>
                </a:lnTo>
                <a:lnTo>
                  <a:pt x="397" y="1390"/>
                </a:lnTo>
                <a:lnTo>
                  <a:pt x="395" y="1390"/>
                </a:lnTo>
                <a:lnTo>
                  <a:pt x="395" y="1391"/>
                </a:lnTo>
                <a:lnTo>
                  <a:pt x="397" y="1391"/>
                </a:lnTo>
                <a:lnTo>
                  <a:pt x="397" y="1392"/>
                </a:lnTo>
                <a:lnTo>
                  <a:pt x="395" y="1392"/>
                </a:lnTo>
                <a:lnTo>
                  <a:pt x="395" y="1391"/>
                </a:lnTo>
                <a:lnTo>
                  <a:pt x="394" y="1391"/>
                </a:lnTo>
                <a:lnTo>
                  <a:pt x="394" y="1392"/>
                </a:lnTo>
                <a:lnTo>
                  <a:pt x="395" y="1392"/>
                </a:lnTo>
                <a:lnTo>
                  <a:pt x="397" y="1392"/>
                </a:lnTo>
                <a:lnTo>
                  <a:pt x="397" y="1394"/>
                </a:lnTo>
                <a:lnTo>
                  <a:pt x="397" y="1392"/>
                </a:lnTo>
                <a:lnTo>
                  <a:pt x="398" y="1392"/>
                </a:lnTo>
                <a:lnTo>
                  <a:pt x="398" y="1391"/>
                </a:lnTo>
                <a:lnTo>
                  <a:pt x="398" y="1392"/>
                </a:lnTo>
                <a:lnTo>
                  <a:pt x="398" y="1394"/>
                </a:lnTo>
                <a:lnTo>
                  <a:pt x="399"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3" y="1398"/>
                </a:lnTo>
                <a:lnTo>
                  <a:pt x="403" y="1399"/>
                </a:lnTo>
                <a:lnTo>
                  <a:pt x="403" y="1400"/>
                </a:lnTo>
                <a:lnTo>
                  <a:pt x="404" y="1400"/>
                </a:lnTo>
                <a:lnTo>
                  <a:pt x="404" y="1399"/>
                </a:lnTo>
                <a:lnTo>
                  <a:pt x="406" y="1399"/>
                </a:lnTo>
                <a:lnTo>
                  <a:pt x="406" y="1400"/>
                </a:lnTo>
                <a:lnTo>
                  <a:pt x="407" y="1400"/>
                </a:lnTo>
                <a:lnTo>
                  <a:pt x="407" y="1402"/>
                </a:lnTo>
                <a:lnTo>
                  <a:pt x="408" y="1402"/>
                </a:lnTo>
                <a:lnTo>
                  <a:pt x="408" y="1403"/>
                </a:lnTo>
                <a:lnTo>
                  <a:pt x="410" y="1403"/>
                </a:lnTo>
                <a:lnTo>
                  <a:pt x="410" y="1404"/>
                </a:lnTo>
                <a:lnTo>
                  <a:pt x="410" y="1406"/>
                </a:lnTo>
                <a:lnTo>
                  <a:pt x="411" y="1406"/>
                </a:lnTo>
                <a:lnTo>
                  <a:pt x="411" y="1407"/>
                </a:lnTo>
                <a:lnTo>
                  <a:pt x="412" y="1407"/>
                </a:lnTo>
                <a:lnTo>
                  <a:pt x="412" y="1408"/>
                </a:lnTo>
                <a:lnTo>
                  <a:pt x="411" y="1408"/>
                </a:lnTo>
                <a:lnTo>
                  <a:pt x="410" y="1408"/>
                </a:lnTo>
                <a:lnTo>
                  <a:pt x="410" y="1410"/>
                </a:lnTo>
                <a:lnTo>
                  <a:pt x="408" y="1410"/>
                </a:lnTo>
                <a:lnTo>
                  <a:pt x="410" y="1410"/>
                </a:lnTo>
                <a:lnTo>
                  <a:pt x="410" y="1411"/>
                </a:lnTo>
                <a:lnTo>
                  <a:pt x="410" y="1412"/>
                </a:lnTo>
                <a:lnTo>
                  <a:pt x="411" y="1412"/>
                </a:lnTo>
                <a:lnTo>
                  <a:pt x="411" y="1413"/>
                </a:lnTo>
                <a:lnTo>
                  <a:pt x="410" y="1413"/>
                </a:lnTo>
                <a:lnTo>
                  <a:pt x="410" y="1415"/>
                </a:lnTo>
                <a:lnTo>
                  <a:pt x="410" y="1416"/>
                </a:lnTo>
                <a:lnTo>
                  <a:pt x="411" y="1416"/>
                </a:lnTo>
                <a:lnTo>
                  <a:pt x="411" y="1417"/>
                </a:lnTo>
                <a:lnTo>
                  <a:pt x="410" y="1417"/>
                </a:lnTo>
                <a:lnTo>
                  <a:pt x="410" y="1419"/>
                </a:lnTo>
                <a:lnTo>
                  <a:pt x="410" y="1420"/>
                </a:lnTo>
                <a:lnTo>
                  <a:pt x="408" y="1420"/>
                </a:lnTo>
                <a:lnTo>
                  <a:pt x="408" y="1421"/>
                </a:lnTo>
                <a:lnTo>
                  <a:pt x="410" y="1421"/>
                </a:lnTo>
                <a:lnTo>
                  <a:pt x="410" y="1423"/>
                </a:lnTo>
                <a:lnTo>
                  <a:pt x="410" y="1424"/>
                </a:lnTo>
                <a:lnTo>
                  <a:pt x="408" y="1424"/>
                </a:lnTo>
                <a:lnTo>
                  <a:pt x="410" y="1425"/>
                </a:lnTo>
                <a:lnTo>
                  <a:pt x="408" y="1425"/>
                </a:lnTo>
                <a:lnTo>
                  <a:pt x="407" y="1425"/>
                </a:lnTo>
                <a:lnTo>
                  <a:pt x="407" y="1427"/>
                </a:lnTo>
                <a:lnTo>
                  <a:pt x="408" y="1427"/>
                </a:lnTo>
                <a:lnTo>
                  <a:pt x="407" y="1427"/>
                </a:lnTo>
                <a:lnTo>
                  <a:pt x="407" y="1428"/>
                </a:lnTo>
                <a:lnTo>
                  <a:pt x="407" y="1429"/>
                </a:lnTo>
                <a:lnTo>
                  <a:pt x="407" y="1430"/>
                </a:lnTo>
                <a:lnTo>
                  <a:pt x="408" y="1430"/>
                </a:lnTo>
                <a:lnTo>
                  <a:pt x="408" y="1432"/>
                </a:lnTo>
                <a:lnTo>
                  <a:pt x="407" y="1433"/>
                </a:lnTo>
                <a:lnTo>
                  <a:pt x="407" y="1434"/>
                </a:lnTo>
                <a:lnTo>
                  <a:pt x="407" y="1436"/>
                </a:lnTo>
                <a:lnTo>
                  <a:pt x="406" y="1437"/>
                </a:lnTo>
                <a:lnTo>
                  <a:pt x="404" y="1437"/>
                </a:lnTo>
                <a:lnTo>
                  <a:pt x="403" y="1437"/>
                </a:lnTo>
                <a:lnTo>
                  <a:pt x="403" y="1436"/>
                </a:lnTo>
                <a:lnTo>
                  <a:pt x="402" y="1436"/>
                </a:lnTo>
                <a:lnTo>
                  <a:pt x="402" y="1434"/>
                </a:lnTo>
                <a:lnTo>
                  <a:pt x="401" y="1433"/>
                </a:lnTo>
                <a:lnTo>
                  <a:pt x="401" y="1432"/>
                </a:lnTo>
                <a:lnTo>
                  <a:pt x="399" y="1432"/>
                </a:lnTo>
                <a:lnTo>
                  <a:pt x="399" y="1430"/>
                </a:lnTo>
                <a:lnTo>
                  <a:pt x="398" y="1430"/>
                </a:lnTo>
                <a:lnTo>
                  <a:pt x="398" y="1429"/>
                </a:lnTo>
                <a:lnTo>
                  <a:pt x="397" y="1429"/>
                </a:lnTo>
                <a:lnTo>
                  <a:pt x="397" y="1428"/>
                </a:lnTo>
                <a:lnTo>
                  <a:pt x="395" y="1428"/>
                </a:lnTo>
                <a:lnTo>
                  <a:pt x="395" y="1427"/>
                </a:lnTo>
                <a:lnTo>
                  <a:pt x="394" y="1427"/>
                </a:lnTo>
                <a:lnTo>
                  <a:pt x="394" y="1425"/>
                </a:lnTo>
                <a:lnTo>
                  <a:pt x="393" y="1425"/>
                </a:lnTo>
                <a:lnTo>
                  <a:pt x="391" y="1425"/>
                </a:lnTo>
                <a:lnTo>
                  <a:pt x="391" y="1424"/>
                </a:lnTo>
                <a:lnTo>
                  <a:pt x="390" y="1424"/>
                </a:lnTo>
                <a:lnTo>
                  <a:pt x="390" y="1423"/>
                </a:lnTo>
                <a:lnTo>
                  <a:pt x="390" y="1424"/>
                </a:lnTo>
                <a:lnTo>
                  <a:pt x="389" y="1424"/>
                </a:lnTo>
                <a:lnTo>
                  <a:pt x="389" y="1423"/>
                </a:lnTo>
                <a:lnTo>
                  <a:pt x="387" y="1423"/>
                </a:lnTo>
                <a:lnTo>
                  <a:pt x="386" y="1423"/>
                </a:lnTo>
                <a:lnTo>
                  <a:pt x="385" y="1423"/>
                </a:lnTo>
                <a:lnTo>
                  <a:pt x="383" y="1423"/>
                </a:lnTo>
                <a:lnTo>
                  <a:pt x="383" y="1421"/>
                </a:lnTo>
                <a:lnTo>
                  <a:pt x="383" y="1420"/>
                </a:lnTo>
                <a:lnTo>
                  <a:pt x="382" y="1420"/>
                </a:lnTo>
                <a:lnTo>
                  <a:pt x="382" y="1419"/>
                </a:lnTo>
                <a:lnTo>
                  <a:pt x="382" y="1417"/>
                </a:lnTo>
                <a:lnTo>
                  <a:pt x="383" y="1417"/>
                </a:lnTo>
                <a:lnTo>
                  <a:pt x="383" y="1416"/>
                </a:lnTo>
                <a:lnTo>
                  <a:pt x="383" y="1415"/>
                </a:lnTo>
                <a:lnTo>
                  <a:pt x="382" y="1415"/>
                </a:lnTo>
                <a:lnTo>
                  <a:pt x="382" y="1413"/>
                </a:lnTo>
                <a:lnTo>
                  <a:pt x="382" y="1412"/>
                </a:lnTo>
                <a:lnTo>
                  <a:pt x="381" y="1412"/>
                </a:lnTo>
                <a:lnTo>
                  <a:pt x="381" y="1411"/>
                </a:lnTo>
                <a:lnTo>
                  <a:pt x="380" y="1411"/>
                </a:lnTo>
                <a:lnTo>
                  <a:pt x="380" y="1410"/>
                </a:lnTo>
                <a:lnTo>
                  <a:pt x="378" y="1410"/>
                </a:lnTo>
                <a:lnTo>
                  <a:pt x="378" y="1408"/>
                </a:lnTo>
                <a:lnTo>
                  <a:pt x="377" y="1408"/>
                </a:lnTo>
                <a:lnTo>
                  <a:pt x="376" y="1408"/>
                </a:lnTo>
                <a:lnTo>
                  <a:pt x="376" y="1407"/>
                </a:lnTo>
                <a:lnTo>
                  <a:pt x="374" y="1407"/>
                </a:lnTo>
                <a:lnTo>
                  <a:pt x="374" y="1406"/>
                </a:lnTo>
                <a:lnTo>
                  <a:pt x="373" y="1406"/>
                </a:lnTo>
                <a:lnTo>
                  <a:pt x="372" y="1406"/>
                </a:lnTo>
                <a:lnTo>
                  <a:pt x="370" y="1406"/>
                </a:lnTo>
                <a:lnTo>
                  <a:pt x="370" y="1404"/>
                </a:lnTo>
                <a:lnTo>
                  <a:pt x="369" y="1406"/>
                </a:lnTo>
                <a:lnTo>
                  <a:pt x="369" y="1404"/>
                </a:lnTo>
                <a:lnTo>
                  <a:pt x="368" y="1404"/>
                </a:lnTo>
                <a:lnTo>
                  <a:pt x="366" y="1404"/>
                </a:lnTo>
                <a:lnTo>
                  <a:pt x="365" y="1404"/>
                </a:lnTo>
                <a:lnTo>
                  <a:pt x="365" y="1403"/>
                </a:lnTo>
                <a:lnTo>
                  <a:pt x="364" y="1403"/>
                </a:lnTo>
                <a:lnTo>
                  <a:pt x="363" y="1402"/>
                </a:lnTo>
                <a:lnTo>
                  <a:pt x="361" y="1402"/>
                </a:lnTo>
                <a:lnTo>
                  <a:pt x="360" y="1402"/>
                </a:lnTo>
                <a:lnTo>
                  <a:pt x="359" y="1402"/>
                </a:lnTo>
                <a:lnTo>
                  <a:pt x="359" y="1403"/>
                </a:lnTo>
                <a:lnTo>
                  <a:pt x="357" y="1403"/>
                </a:lnTo>
                <a:lnTo>
                  <a:pt x="356" y="1403"/>
                </a:lnTo>
                <a:lnTo>
                  <a:pt x="336" y="1411"/>
                </a:lnTo>
                <a:lnTo>
                  <a:pt x="335" y="1410"/>
                </a:lnTo>
                <a:lnTo>
                  <a:pt x="334" y="1410"/>
                </a:lnTo>
                <a:lnTo>
                  <a:pt x="334" y="1408"/>
                </a:lnTo>
                <a:lnTo>
                  <a:pt x="332" y="1407"/>
                </a:lnTo>
                <a:lnTo>
                  <a:pt x="331" y="1407"/>
                </a:lnTo>
                <a:lnTo>
                  <a:pt x="331" y="1406"/>
                </a:lnTo>
                <a:lnTo>
                  <a:pt x="331" y="1404"/>
                </a:lnTo>
                <a:lnTo>
                  <a:pt x="330" y="1403"/>
                </a:lnTo>
                <a:lnTo>
                  <a:pt x="329" y="1402"/>
                </a:lnTo>
                <a:lnTo>
                  <a:pt x="327" y="1400"/>
                </a:lnTo>
                <a:lnTo>
                  <a:pt x="326" y="1400"/>
                </a:lnTo>
                <a:lnTo>
                  <a:pt x="326" y="1399"/>
                </a:lnTo>
                <a:lnTo>
                  <a:pt x="327" y="1398"/>
                </a:lnTo>
                <a:lnTo>
                  <a:pt x="329" y="1396"/>
                </a:lnTo>
                <a:lnTo>
                  <a:pt x="329" y="1395"/>
                </a:lnTo>
                <a:lnTo>
                  <a:pt x="330" y="1394"/>
                </a:lnTo>
                <a:lnTo>
                  <a:pt x="330" y="1392"/>
                </a:lnTo>
                <a:lnTo>
                  <a:pt x="330" y="1391"/>
                </a:lnTo>
                <a:lnTo>
                  <a:pt x="330" y="1390"/>
                </a:lnTo>
                <a:lnTo>
                  <a:pt x="331" y="1390"/>
                </a:lnTo>
                <a:lnTo>
                  <a:pt x="331" y="1389"/>
                </a:lnTo>
                <a:lnTo>
                  <a:pt x="331" y="1387"/>
                </a:lnTo>
                <a:lnTo>
                  <a:pt x="332" y="1386"/>
                </a:lnTo>
                <a:lnTo>
                  <a:pt x="334" y="1386"/>
                </a:lnTo>
                <a:lnTo>
                  <a:pt x="335" y="1385"/>
                </a:lnTo>
                <a:lnTo>
                  <a:pt x="335" y="1383"/>
                </a:lnTo>
                <a:lnTo>
                  <a:pt x="335" y="1382"/>
                </a:lnTo>
                <a:lnTo>
                  <a:pt x="336" y="1382"/>
                </a:lnTo>
                <a:lnTo>
                  <a:pt x="338" y="1382"/>
                </a:lnTo>
                <a:lnTo>
                  <a:pt x="338" y="1381"/>
                </a:lnTo>
                <a:lnTo>
                  <a:pt x="339" y="1381"/>
                </a:lnTo>
                <a:lnTo>
                  <a:pt x="340" y="1381"/>
                </a:lnTo>
                <a:lnTo>
                  <a:pt x="342" y="1381"/>
                </a:lnTo>
                <a:lnTo>
                  <a:pt x="343" y="1381"/>
                </a:lnTo>
                <a:lnTo>
                  <a:pt x="343" y="1379"/>
                </a:lnTo>
                <a:lnTo>
                  <a:pt x="344" y="1379"/>
                </a:lnTo>
                <a:lnTo>
                  <a:pt x="344" y="1378"/>
                </a:lnTo>
                <a:lnTo>
                  <a:pt x="346" y="1378"/>
                </a:lnTo>
                <a:lnTo>
                  <a:pt x="346" y="1377"/>
                </a:lnTo>
                <a:lnTo>
                  <a:pt x="347" y="1377"/>
                </a:lnTo>
                <a:lnTo>
                  <a:pt x="347" y="1375"/>
                </a:lnTo>
                <a:lnTo>
                  <a:pt x="348" y="1375"/>
                </a:lnTo>
                <a:lnTo>
                  <a:pt x="348" y="1374"/>
                </a:lnTo>
                <a:lnTo>
                  <a:pt x="347" y="1374"/>
                </a:lnTo>
                <a:lnTo>
                  <a:pt x="346" y="1375"/>
                </a:lnTo>
                <a:lnTo>
                  <a:pt x="346" y="1374"/>
                </a:lnTo>
                <a:lnTo>
                  <a:pt x="344" y="1374"/>
                </a:lnTo>
                <a:lnTo>
                  <a:pt x="344" y="1373"/>
                </a:lnTo>
                <a:lnTo>
                  <a:pt x="343" y="1373"/>
                </a:lnTo>
                <a:lnTo>
                  <a:pt x="342" y="1373"/>
                </a:lnTo>
                <a:lnTo>
                  <a:pt x="340" y="1373"/>
                </a:lnTo>
                <a:lnTo>
                  <a:pt x="339" y="1373"/>
                </a:lnTo>
                <a:lnTo>
                  <a:pt x="339" y="1372"/>
                </a:lnTo>
                <a:lnTo>
                  <a:pt x="338" y="1372"/>
                </a:lnTo>
                <a:lnTo>
                  <a:pt x="338" y="1370"/>
                </a:lnTo>
                <a:lnTo>
                  <a:pt x="336" y="1370"/>
                </a:lnTo>
                <a:lnTo>
                  <a:pt x="335" y="1370"/>
                </a:lnTo>
                <a:lnTo>
                  <a:pt x="335" y="1369"/>
                </a:lnTo>
                <a:lnTo>
                  <a:pt x="335" y="1368"/>
                </a:lnTo>
                <a:lnTo>
                  <a:pt x="334" y="1368"/>
                </a:lnTo>
                <a:lnTo>
                  <a:pt x="332" y="1366"/>
                </a:lnTo>
                <a:lnTo>
                  <a:pt x="332" y="1365"/>
                </a:lnTo>
                <a:lnTo>
                  <a:pt x="331" y="1365"/>
                </a:lnTo>
                <a:lnTo>
                  <a:pt x="331" y="1366"/>
                </a:lnTo>
                <a:lnTo>
                  <a:pt x="331" y="1365"/>
                </a:lnTo>
                <a:lnTo>
                  <a:pt x="330" y="1365"/>
                </a:lnTo>
                <a:lnTo>
                  <a:pt x="329" y="1365"/>
                </a:lnTo>
                <a:lnTo>
                  <a:pt x="329" y="1364"/>
                </a:lnTo>
                <a:lnTo>
                  <a:pt x="329" y="1362"/>
                </a:lnTo>
                <a:lnTo>
                  <a:pt x="327" y="1362"/>
                </a:lnTo>
                <a:lnTo>
                  <a:pt x="326" y="1362"/>
                </a:lnTo>
                <a:lnTo>
                  <a:pt x="326" y="1361"/>
                </a:lnTo>
                <a:lnTo>
                  <a:pt x="325" y="1361"/>
                </a:lnTo>
                <a:lnTo>
                  <a:pt x="323" y="1361"/>
                </a:lnTo>
                <a:lnTo>
                  <a:pt x="323" y="1360"/>
                </a:lnTo>
                <a:lnTo>
                  <a:pt x="322" y="1360"/>
                </a:lnTo>
                <a:lnTo>
                  <a:pt x="321" y="1360"/>
                </a:lnTo>
                <a:lnTo>
                  <a:pt x="319" y="1358"/>
                </a:lnTo>
                <a:lnTo>
                  <a:pt x="318" y="1358"/>
                </a:lnTo>
                <a:lnTo>
                  <a:pt x="317" y="1358"/>
                </a:lnTo>
                <a:lnTo>
                  <a:pt x="317" y="1357"/>
                </a:lnTo>
                <a:lnTo>
                  <a:pt x="315" y="1357"/>
                </a:lnTo>
                <a:lnTo>
                  <a:pt x="314" y="1357"/>
                </a:lnTo>
                <a:lnTo>
                  <a:pt x="313" y="1356"/>
                </a:lnTo>
                <a:lnTo>
                  <a:pt x="313" y="1355"/>
                </a:lnTo>
                <a:lnTo>
                  <a:pt x="306" y="1349"/>
                </a:lnTo>
                <a:lnTo>
                  <a:pt x="305" y="1349"/>
                </a:lnTo>
                <a:lnTo>
                  <a:pt x="300" y="1345"/>
                </a:lnTo>
                <a:lnTo>
                  <a:pt x="296" y="1341"/>
                </a:lnTo>
                <a:lnTo>
                  <a:pt x="294" y="1341"/>
                </a:lnTo>
                <a:lnTo>
                  <a:pt x="292" y="1339"/>
                </a:lnTo>
                <a:lnTo>
                  <a:pt x="288" y="1336"/>
                </a:lnTo>
                <a:lnTo>
                  <a:pt x="285" y="1334"/>
                </a:lnTo>
                <a:lnTo>
                  <a:pt x="283" y="1336"/>
                </a:lnTo>
                <a:lnTo>
                  <a:pt x="276" y="1340"/>
                </a:lnTo>
                <a:lnTo>
                  <a:pt x="270" y="1344"/>
                </a:lnTo>
                <a:lnTo>
                  <a:pt x="264" y="1348"/>
                </a:lnTo>
                <a:lnTo>
                  <a:pt x="263" y="1349"/>
                </a:lnTo>
                <a:lnTo>
                  <a:pt x="263" y="1347"/>
                </a:lnTo>
                <a:lnTo>
                  <a:pt x="262" y="1343"/>
                </a:lnTo>
                <a:lnTo>
                  <a:pt x="262" y="1341"/>
                </a:lnTo>
                <a:lnTo>
                  <a:pt x="262" y="1340"/>
                </a:lnTo>
                <a:lnTo>
                  <a:pt x="262" y="1336"/>
                </a:lnTo>
                <a:lnTo>
                  <a:pt x="260" y="1334"/>
                </a:lnTo>
                <a:lnTo>
                  <a:pt x="259" y="1324"/>
                </a:lnTo>
                <a:lnTo>
                  <a:pt x="258" y="1313"/>
                </a:lnTo>
                <a:lnTo>
                  <a:pt x="258" y="1311"/>
                </a:lnTo>
                <a:lnTo>
                  <a:pt x="258" y="1309"/>
                </a:lnTo>
                <a:lnTo>
                  <a:pt x="255" y="1307"/>
                </a:lnTo>
                <a:lnTo>
                  <a:pt x="251" y="1306"/>
                </a:lnTo>
                <a:lnTo>
                  <a:pt x="250" y="1305"/>
                </a:lnTo>
                <a:lnTo>
                  <a:pt x="249" y="1305"/>
                </a:lnTo>
                <a:lnTo>
                  <a:pt x="249" y="1303"/>
                </a:lnTo>
                <a:lnTo>
                  <a:pt x="247" y="1302"/>
                </a:lnTo>
                <a:lnTo>
                  <a:pt x="246" y="1301"/>
                </a:lnTo>
                <a:lnTo>
                  <a:pt x="245" y="1301"/>
                </a:lnTo>
                <a:lnTo>
                  <a:pt x="243" y="1301"/>
                </a:lnTo>
                <a:lnTo>
                  <a:pt x="237" y="1300"/>
                </a:lnTo>
                <a:lnTo>
                  <a:pt x="230" y="1298"/>
                </a:lnTo>
                <a:lnTo>
                  <a:pt x="228" y="1300"/>
                </a:lnTo>
                <a:lnTo>
                  <a:pt x="222" y="1302"/>
                </a:lnTo>
                <a:lnTo>
                  <a:pt x="220" y="1303"/>
                </a:lnTo>
                <a:lnTo>
                  <a:pt x="219" y="1303"/>
                </a:lnTo>
                <a:lnTo>
                  <a:pt x="217" y="1303"/>
                </a:lnTo>
                <a:lnTo>
                  <a:pt x="217" y="1305"/>
                </a:lnTo>
                <a:lnTo>
                  <a:pt x="216" y="1305"/>
                </a:lnTo>
                <a:lnTo>
                  <a:pt x="216" y="1303"/>
                </a:lnTo>
                <a:lnTo>
                  <a:pt x="215" y="1303"/>
                </a:lnTo>
                <a:lnTo>
                  <a:pt x="212" y="1303"/>
                </a:lnTo>
                <a:lnTo>
                  <a:pt x="211" y="1303"/>
                </a:lnTo>
                <a:lnTo>
                  <a:pt x="207" y="1303"/>
                </a:lnTo>
                <a:lnTo>
                  <a:pt x="205" y="1303"/>
                </a:lnTo>
                <a:lnTo>
                  <a:pt x="205" y="1305"/>
                </a:lnTo>
                <a:lnTo>
                  <a:pt x="204" y="1305"/>
                </a:lnTo>
                <a:lnTo>
                  <a:pt x="203" y="1305"/>
                </a:lnTo>
                <a:lnTo>
                  <a:pt x="203" y="1306"/>
                </a:lnTo>
                <a:lnTo>
                  <a:pt x="202" y="1306"/>
                </a:lnTo>
                <a:lnTo>
                  <a:pt x="200" y="1306"/>
                </a:lnTo>
                <a:lnTo>
                  <a:pt x="199" y="1306"/>
                </a:lnTo>
                <a:lnTo>
                  <a:pt x="199" y="1305"/>
                </a:lnTo>
                <a:lnTo>
                  <a:pt x="199" y="1303"/>
                </a:lnTo>
                <a:lnTo>
                  <a:pt x="199" y="1302"/>
                </a:lnTo>
                <a:lnTo>
                  <a:pt x="198" y="1302"/>
                </a:lnTo>
                <a:lnTo>
                  <a:pt x="198" y="1301"/>
                </a:lnTo>
                <a:lnTo>
                  <a:pt x="198" y="1300"/>
                </a:lnTo>
                <a:lnTo>
                  <a:pt x="198" y="1298"/>
                </a:lnTo>
                <a:lnTo>
                  <a:pt x="198" y="1297"/>
                </a:lnTo>
                <a:lnTo>
                  <a:pt x="196" y="1297"/>
                </a:lnTo>
                <a:lnTo>
                  <a:pt x="198" y="1297"/>
                </a:lnTo>
                <a:lnTo>
                  <a:pt x="196" y="1297"/>
                </a:lnTo>
                <a:lnTo>
                  <a:pt x="196" y="1296"/>
                </a:lnTo>
                <a:lnTo>
                  <a:pt x="196" y="1294"/>
                </a:lnTo>
                <a:lnTo>
                  <a:pt x="195" y="1294"/>
                </a:lnTo>
                <a:lnTo>
                  <a:pt x="195" y="1293"/>
                </a:lnTo>
                <a:lnTo>
                  <a:pt x="195" y="1292"/>
                </a:lnTo>
                <a:lnTo>
                  <a:pt x="194" y="1292"/>
                </a:lnTo>
                <a:lnTo>
                  <a:pt x="194" y="1290"/>
                </a:lnTo>
                <a:lnTo>
                  <a:pt x="192" y="1290"/>
                </a:lnTo>
                <a:lnTo>
                  <a:pt x="192" y="1292"/>
                </a:lnTo>
                <a:lnTo>
                  <a:pt x="191" y="1292"/>
                </a:lnTo>
                <a:lnTo>
                  <a:pt x="191" y="1290"/>
                </a:lnTo>
                <a:lnTo>
                  <a:pt x="190" y="1290"/>
                </a:lnTo>
                <a:lnTo>
                  <a:pt x="190" y="1289"/>
                </a:lnTo>
                <a:lnTo>
                  <a:pt x="188" y="1289"/>
                </a:lnTo>
                <a:lnTo>
                  <a:pt x="188" y="1288"/>
                </a:lnTo>
                <a:lnTo>
                  <a:pt x="187" y="1288"/>
                </a:lnTo>
                <a:lnTo>
                  <a:pt x="187" y="1286"/>
                </a:lnTo>
                <a:lnTo>
                  <a:pt x="187" y="1285"/>
                </a:lnTo>
                <a:lnTo>
                  <a:pt x="187" y="1284"/>
                </a:lnTo>
                <a:lnTo>
                  <a:pt x="186" y="1284"/>
                </a:lnTo>
                <a:lnTo>
                  <a:pt x="186" y="1283"/>
                </a:lnTo>
                <a:lnTo>
                  <a:pt x="185" y="1283"/>
                </a:lnTo>
                <a:lnTo>
                  <a:pt x="183" y="1283"/>
                </a:lnTo>
                <a:lnTo>
                  <a:pt x="183" y="1284"/>
                </a:lnTo>
                <a:lnTo>
                  <a:pt x="183" y="1283"/>
                </a:lnTo>
                <a:lnTo>
                  <a:pt x="182" y="1283"/>
                </a:lnTo>
                <a:lnTo>
                  <a:pt x="181" y="1283"/>
                </a:lnTo>
                <a:lnTo>
                  <a:pt x="179" y="1283"/>
                </a:lnTo>
                <a:lnTo>
                  <a:pt x="178" y="1283"/>
                </a:lnTo>
                <a:lnTo>
                  <a:pt x="178" y="1281"/>
                </a:lnTo>
                <a:lnTo>
                  <a:pt x="177" y="1281"/>
                </a:lnTo>
                <a:lnTo>
                  <a:pt x="177" y="1280"/>
                </a:lnTo>
                <a:lnTo>
                  <a:pt x="175" y="1280"/>
                </a:lnTo>
                <a:lnTo>
                  <a:pt x="175" y="1279"/>
                </a:lnTo>
                <a:lnTo>
                  <a:pt x="174" y="1279"/>
                </a:lnTo>
                <a:lnTo>
                  <a:pt x="173" y="1279"/>
                </a:lnTo>
                <a:lnTo>
                  <a:pt x="173" y="1277"/>
                </a:lnTo>
                <a:lnTo>
                  <a:pt x="174" y="1277"/>
                </a:lnTo>
                <a:lnTo>
                  <a:pt x="173" y="1277"/>
                </a:lnTo>
                <a:lnTo>
                  <a:pt x="173" y="1276"/>
                </a:lnTo>
                <a:lnTo>
                  <a:pt x="171" y="1276"/>
                </a:lnTo>
                <a:lnTo>
                  <a:pt x="170" y="1276"/>
                </a:lnTo>
                <a:lnTo>
                  <a:pt x="170" y="1277"/>
                </a:lnTo>
                <a:lnTo>
                  <a:pt x="170" y="1276"/>
                </a:lnTo>
                <a:lnTo>
                  <a:pt x="169" y="1276"/>
                </a:lnTo>
                <a:lnTo>
                  <a:pt x="170" y="1276"/>
                </a:lnTo>
                <a:lnTo>
                  <a:pt x="169" y="1276"/>
                </a:lnTo>
                <a:lnTo>
                  <a:pt x="169" y="1275"/>
                </a:lnTo>
                <a:lnTo>
                  <a:pt x="169" y="1273"/>
                </a:lnTo>
                <a:lnTo>
                  <a:pt x="169" y="1272"/>
                </a:lnTo>
                <a:lnTo>
                  <a:pt x="167" y="1272"/>
                </a:lnTo>
                <a:lnTo>
                  <a:pt x="167" y="1271"/>
                </a:lnTo>
                <a:lnTo>
                  <a:pt x="167" y="1272"/>
                </a:lnTo>
                <a:lnTo>
                  <a:pt x="166" y="1272"/>
                </a:lnTo>
                <a:lnTo>
                  <a:pt x="165" y="1272"/>
                </a:lnTo>
                <a:lnTo>
                  <a:pt x="165" y="1271"/>
                </a:lnTo>
                <a:lnTo>
                  <a:pt x="164" y="1271"/>
                </a:lnTo>
                <a:lnTo>
                  <a:pt x="164" y="1269"/>
                </a:lnTo>
                <a:lnTo>
                  <a:pt x="162" y="1271"/>
                </a:lnTo>
                <a:lnTo>
                  <a:pt x="162" y="1269"/>
                </a:lnTo>
                <a:lnTo>
                  <a:pt x="162" y="1271"/>
                </a:lnTo>
                <a:lnTo>
                  <a:pt x="161" y="1271"/>
                </a:lnTo>
                <a:lnTo>
                  <a:pt x="162" y="1271"/>
                </a:lnTo>
                <a:lnTo>
                  <a:pt x="162" y="1269"/>
                </a:lnTo>
                <a:lnTo>
                  <a:pt x="161" y="1269"/>
                </a:lnTo>
                <a:lnTo>
                  <a:pt x="160" y="1269"/>
                </a:lnTo>
                <a:lnTo>
                  <a:pt x="160" y="1268"/>
                </a:lnTo>
                <a:lnTo>
                  <a:pt x="158" y="1268"/>
                </a:lnTo>
                <a:lnTo>
                  <a:pt x="158" y="1267"/>
                </a:lnTo>
                <a:lnTo>
                  <a:pt x="157" y="1267"/>
                </a:lnTo>
                <a:lnTo>
                  <a:pt x="156" y="1267"/>
                </a:lnTo>
                <a:lnTo>
                  <a:pt x="154" y="1267"/>
                </a:lnTo>
                <a:lnTo>
                  <a:pt x="153" y="1267"/>
                </a:lnTo>
                <a:lnTo>
                  <a:pt x="152" y="1267"/>
                </a:lnTo>
                <a:lnTo>
                  <a:pt x="152" y="1268"/>
                </a:lnTo>
                <a:lnTo>
                  <a:pt x="150" y="1268"/>
                </a:lnTo>
                <a:lnTo>
                  <a:pt x="149" y="1268"/>
                </a:lnTo>
                <a:lnTo>
                  <a:pt x="149" y="1269"/>
                </a:lnTo>
                <a:lnTo>
                  <a:pt x="148" y="1269"/>
                </a:lnTo>
                <a:lnTo>
                  <a:pt x="147" y="1269"/>
                </a:lnTo>
                <a:lnTo>
                  <a:pt x="147" y="1268"/>
                </a:lnTo>
                <a:lnTo>
                  <a:pt x="145" y="1268"/>
                </a:lnTo>
                <a:lnTo>
                  <a:pt x="145" y="1267"/>
                </a:lnTo>
                <a:lnTo>
                  <a:pt x="147" y="1267"/>
                </a:lnTo>
                <a:lnTo>
                  <a:pt x="147" y="1266"/>
                </a:lnTo>
                <a:lnTo>
                  <a:pt x="148" y="1266"/>
                </a:lnTo>
                <a:lnTo>
                  <a:pt x="147" y="1266"/>
                </a:lnTo>
                <a:lnTo>
                  <a:pt x="148" y="1266"/>
                </a:lnTo>
                <a:lnTo>
                  <a:pt x="147" y="1266"/>
                </a:lnTo>
                <a:lnTo>
                  <a:pt x="147" y="1264"/>
                </a:lnTo>
                <a:lnTo>
                  <a:pt x="148" y="1264"/>
                </a:lnTo>
                <a:lnTo>
                  <a:pt x="148" y="1263"/>
                </a:lnTo>
                <a:lnTo>
                  <a:pt x="149" y="1263"/>
                </a:lnTo>
                <a:lnTo>
                  <a:pt x="148" y="1263"/>
                </a:lnTo>
                <a:lnTo>
                  <a:pt x="148" y="1262"/>
                </a:lnTo>
                <a:lnTo>
                  <a:pt x="147" y="1262"/>
                </a:lnTo>
                <a:lnTo>
                  <a:pt x="145" y="1262"/>
                </a:lnTo>
                <a:lnTo>
                  <a:pt x="147" y="1262"/>
                </a:lnTo>
                <a:lnTo>
                  <a:pt x="145" y="1262"/>
                </a:lnTo>
                <a:lnTo>
                  <a:pt x="145" y="1260"/>
                </a:lnTo>
                <a:lnTo>
                  <a:pt x="145" y="1262"/>
                </a:lnTo>
                <a:lnTo>
                  <a:pt x="145" y="1260"/>
                </a:lnTo>
                <a:lnTo>
                  <a:pt x="144" y="1260"/>
                </a:lnTo>
                <a:lnTo>
                  <a:pt x="143" y="1260"/>
                </a:lnTo>
                <a:lnTo>
                  <a:pt x="143" y="1262"/>
                </a:lnTo>
                <a:lnTo>
                  <a:pt x="143" y="1260"/>
                </a:lnTo>
                <a:lnTo>
                  <a:pt x="141" y="1260"/>
                </a:lnTo>
                <a:lnTo>
                  <a:pt x="143" y="1260"/>
                </a:lnTo>
                <a:lnTo>
                  <a:pt x="143" y="1259"/>
                </a:lnTo>
                <a:lnTo>
                  <a:pt x="144" y="1259"/>
                </a:lnTo>
                <a:lnTo>
                  <a:pt x="144" y="1258"/>
                </a:lnTo>
                <a:lnTo>
                  <a:pt x="145" y="1258"/>
                </a:lnTo>
                <a:lnTo>
                  <a:pt x="147" y="1258"/>
                </a:lnTo>
                <a:lnTo>
                  <a:pt x="148" y="1258"/>
                </a:lnTo>
                <a:lnTo>
                  <a:pt x="149" y="1256"/>
                </a:lnTo>
                <a:lnTo>
                  <a:pt x="149" y="1258"/>
                </a:lnTo>
                <a:lnTo>
                  <a:pt x="149" y="1256"/>
                </a:lnTo>
                <a:lnTo>
                  <a:pt x="150" y="1256"/>
                </a:lnTo>
                <a:lnTo>
                  <a:pt x="152" y="1256"/>
                </a:lnTo>
                <a:lnTo>
                  <a:pt x="153" y="1256"/>
                </a:lnTo>
                <a:lnTo>
                  <a:pt x="154" y="1256"/>
                </a:lnTo>
                <a:lnTo>
                  <a:pt x="153" y="1256"/>
                </a:lnTo>
                <a:lnTo>
                  <a:pt x="154" y="1256"/>
                </a:lnTo>
                <a:lnTo>
                  <a:pt x="154" y="1255"/>
                </a:lnTo>
                <a:lnTo>
                  <a:pt x="154" y="1256"/>
                </a:lnTo>
                <a:lnTo>
                  <a:pt x="154" y="1255"/>
                </a:lnTo>
                <a:lnTo>
                  <a:pt x="156" y="1255"/>
                </a:lnTo>
                <a:lnTo>
                  <a:pt x="157" y="1255"/>
                </a:lnTo>
                <a:lnTo>
                  <a:pt x="157" y="1254"/>
                </a:lnTo>
                <a:lnTo>
                  <a:pt x="157" y="1252"/>
                </a:lnTo>
                <a:lnTo>
                  <a:pt x="158" y="1252"/>
                </a:lnTo>
                <a:lnTo>
                  <a:pt x="157" y="1252"/>
                </a:lnTo>
                <a:lnTo>
                  <a:pt x="158" y="1252"/>
                </a:lnTo>
                <a:lnTo>
                  <a:pt x="158" y="1251"/>
                </a:lnTo>
                <a:lnTo>
                  <a:pt x="158" y="1252"/>
                </a:lnTo>
                <a:lnTo>
                  <a:pt x="160" y="1252"/>
                </a:lnTo>
                <a:lnTo>
                  <a:pt x="160" y="1251"/>
                </a:lnTo>
                <a:lnTo>
                  <a:pt x="158" y="1251"/>
                </a:lnTo>
                <a:lnTo>
                  <a:pt x="158" y="1250"/>
                </a:lnTo>
                <a:lnTo>
                  <a:pt x="160" y="1250"/>
                </a:lnTo>
                <a:lnTo>
                  <a:pt x="160" y="1249"/>
                </a:lnTo>
                <a:lnTo>
                  <a:pt x="158" y="1249"/>
                </a:lnTo>
                <a:lnTo>
                  <a:pt x="158" y="1247"/>
                </a:lnTo>
                <a:lnTo>
                  <a:pt x="158" y="1246"/>
                </a:lnTo>
                <a:lnTo>
                  <a:pt x="158" y="1245"/>
                </a:lnTo>
                <a:lnTo>
                  <a:pt x="157" y="1245"/>
                </a:lnTo>
                <a:lnTo>
                  <a:pt x="156" y="1245"/>
                </a:lnTo>
                <a:lnTo>
                  <a:pt x="156" y="1243"/>
                </a:lnTo>
                <a:lnTo>
                  <a:pt x="154" y="1243"/>
                </a:lnTo>
                <a:lnTo>
                  <a:pt x="156" y="1243"/>
                </a:lnTo>
                <a:lnTo>
                  <a:pt x="156" y="1242"/>
                </a:lnTo>
                <a:lnTo>
                  <a:pt x="154" y="1242"/>
                </a:lnTo>
                <a:lnTo>
                  <a:pt x="153" y="1242"/>
                </a:lnTo>
                <a:lnTo>
                  <a:pt x="154" y="1242"/>
                </a:lnTo>
                <a:lnTo>
                  <a:pt x="153" y="1242"/>
                </a:lnTo>
                <a:lnTo>
                  <a:pt x="153" y="1241"/>
                </a:lnTo>
                <a:lnTo>
                  <a:pt x="153" y="1239"/>
                </a:lnTo>
                <a:lnTo>
                  <a:pt x="154" y="1239"/>
                </a:lnTo>
                <a:lnTo>
                  <a:pt x="153" y="1239"/>
                </a:lnTo>
                <a:lnTo>
                  <a:pt x="153" y="1238"/>
                </a:lnTo>
                <a:lnTo>
                  <a:pt x="152" y="1238"/>
                </a:lnTo>
                <a:lnTo>
                  <a:pt x="152" y="1237"/>
                </a:lnTo>
                <a:lnTo>
                  <a:pt x="150" y="1237"/>
                </a:lnTo>
                <a:lnTo>
                  <a:pt x="150" y="1235"/>
                </a:lnTo>
                <a:lnTo>
                  <a:pt x="150" y="1234"/>
                </a:lnTo>
                <a:lnTo>
                  <a:pt x="152" y="1234"/>
                </a:lnTo>
                <a:lnTo>
                  <a:pt x="153" y="1234"/>
                </a:lnTo>
                <a:lnTo>
                  <a:pt x="153" y="1233"/>
                </a:lnTo>
                <a:lnTo>
                  <a:pt x="152" y="1231"/>
                </a:lnTo>
                <a:lnTo>
                  <a:pt x="152" y="1230"/>
                </a:lnTo>
                <a:lnTo>
                  <a:pt x="150" y="1230"/>
                </a:lnTo>
                <a:lnTo>
                  <a:pt x="152" y="1229"/>
                </a:lnTo>
                <a:lnTo>
                  <a:pt x="152" y="1228"/>
                </a:lnTo>
                <a:lnTo>
                  <a:pt x="153" y="1226"/>
                </a:lnTo>
                <a:lnTo>
                  <a:pt x="152" y="1226"/>
                </a:lnTo>
                <a:lnTo>
                  <a:pt x="152" y="1225"/>
                </a:lnTo>
                <a:lnTo>
                  <a:pt x="152" y="1226"/>
                </a:lnTo>
                <a:lnTo>
                  <a:pt x="152" y="1225"/>
                </a:lnTo>
                <a:lnTo>
                  <a:pt x="150" y="1225"/>
                </a:lnTo>
                <a:lnTo>
                  <a:pt x="150" y="1226"/>
                </a:lnTo>
                <a:lnTo>
                  <a:pt x="150" y="1225"/>
                </a:lnTo>
                <a:lnTo>
                  <a:pt x="149" y="1225"/>
                </a:lnTo>
                <a:lnTo>
                  <a:pt x="149" y="1224"/>
                </a:lnTo>
                <a:lnTo>
                  <a:pt x="149" y="1222"/>
                </a:lnTo>
                <a:lnTo>
                  <a:pt x="149" y="1221"/>
                </a:lnTo>
                <a:lnTo>
                  <a:pt x="150" y="1221"/>
                </a:lnTo>
                <a:lnTo>
                  <a:pt x="150" y="1220"/>
                </a:lnTo>
                <a:lnTo>
                  <a:pt x="152" y="1220"/>
                </a:lnTo>
                <a:lnTo>
                  <a:pt x="152" y="1218"/>
                </a:lnTo>
                <a:lnTo>
                  <a:pt x="152" y="1217"/>
                </a:lnTo>
                <a:lnTo>
                  <a:pt x="153" y="1217"/>
                </a:lnTo>
                <a:lnTo>
                  <a:pt x="153" y="1216"/>
                </a:lnTo>
                <a:lnTo>
                  <a:pt x="153" y="1214"/>
                </a:lnTo>
                <a:lnTo>
                  <a:pt x="153" y="1213"/>
                </a:lnTo>
                <a:lnTo>
                  <a:pt x="154" y="1213"/>
                </a:lnTo>
                <a:lnTo>
                  <a:pt x="154" y="1212"/>
                </a:lnTo>
                <a:lnTo>
                  <a:pt x="156" y="1212"/>
                </a:lnTo>
                <a:lnTo>
                  <a:pt x="157" y="1212"/>
                </a:lnTo>
                <a:lnTo>
                  <a:pt x="157" y="1211"/>
                </a:lnTo>
                <a:lnTo>
                  <a:pt x="158" y="1211"/>
                </a:lnTo>
                <a:lnTo>
                  <a:pt x="160" y="1211"/>
                </a:lnTo>
                <a:lnTo>
                  <a:pt x="160" y="1209"/>
                </a:lnTo>
                <a:lnTo>
                  <a:pt x="161" y="1209"/>
                </a:lnTo>
                <a:lnTo>
                  <a:pt x="161" y="1208"/>
                </a:lnTo>
                <a:lnTo>
                  <a:pt x="161" y="1207"/>
                </a:lnTo>
                <a:lnTo>
                  <a:pt x="161" y="1205"/>
                </a:lnTo>
                <a:lnTo>
                  <a:pt x="161" y="1207"/>
                </a:lnTo>
                <a:lnTo>
                  <a:pt x="161" y="1205"/>
                </a:lnTo>
                <a:lnTo>
                  <a:pt x="162" y="1204"/>
                </a:lnTo>
                <a:lnTo>
                  <a:pt x="162" y="1203"/>
                </a:lnTo>
                <a:lnTo>
                  <a:pt x="164" y="1203"/>
                </a:lnTo>
                <a:lnTo>
                  <a:pt x="164" y="1201"/>
                </a:lnTo>
                <a:lnTo>
                  <a:pt x="164" y="1200"/>
                </a:lnTo>
                <a:lnTo>
                  <a:pt x="164" y="1199"/>
                </a:lnTo>
                <a:lnTo>
                  <a:pt x="164" y="1197"/>
                </a:lnTo>
                <a:lnTo>
                  <a:pt x="162" y="1197"/>
                </a:lnTo>
                <a:lnTo>
                  <a:pt x="162" y="1196"/>
                </a:lnTo>
                <a:lnTo>
                  <a:pt x="161" y="1196"/>
                </a:lnTo>
                <a:lnTo>
                  <a:pt x="161" y="1195"/>
                </a:lnTo>
                <a:lnTo>
                  <a:pt x="161" y="1194"/>
                </a:lnTo>
                <a:lnTo>
                  <a:pt x="160" y="1194"/>
                </a:lnTo>
                <a:lnTo>
                  <a:pt x="160" y="1192"/>
                </a:lnTo>
                <a:lnTo>
                  <a:pt x="158" y="1192"/>
                </a:lnTo>
                <a:lnTo>
                  <a:pt x="158" y="1191"/>
                </a:lnTo>
                <a:lnTo>
                  <a:pt x="158" y="1190"/>
                </a:lnTo>
                <a:lnTo>
                  <a:pt x="158" y="1188"/>
                </a:lnTo>
                <a:lnTo>
                  <a:pt x="160" y="1188"/>
                </a:lnTo>
                <a:lnTo>
                  <a:pt x="161" y="1188"/>
                </a:lnTo>
                <a:lnTo>
                  <a:pt x="162" y="1188"/>
                </a:lnTo>
                <a:lnTo>
                  <a:pt x="162" y="1187"/>
                </a:lnTo>
                <a:lnTo>
                  <a:pt x="162" y="1186"/>
                </a:lnTo>
                <a:lnTo>
                  <a:pt x="161" y="1186"/>
                </a:lnTo>
                <a:lnTo>
                  <a:pt x="162" y="1186"/>
                </a:lnTo>
                <a:lnTo>
                  <a:pt x="162" y="1184"/>
                </a:lnTo>
                <a:lnTo>
                  <a:pt x="162" y="1183"/>
                </a:lnTo>
                <a:lnTo>
                  <a:pt x="164" y="1183"/>
                </a:lnTo>
                <a:lnTo>
                  <a:pt x="164" y="1182"/>
                </a:lnTo>
                <a:lnTo>
                  <a:pt x="165" y="1182"/>
                </a:lnTo>
                <a:lnTo>
                  <a:pt x="165" y="1180"/>
                </a:lnTo>
                <a:lnTo>
                  <a:pt x="166" y="1180"/>
                </a:lnTo>
                <a:lnTo>
                  <a:pt x="165" y="1180"/>
                </a:lnTo>
                <a:lnTo>
                  <a:pt x="165" y="1179"/>
                </a:lnTo>
                <a:lnTo>
                  <a:pt x="165" y="1178"/>
                </a:lnTo>
                <a:lnTo>
                  <a:pt x="164" y="1178"/>
                </a:lnTo>
                <a:lnTo>
                  <a:pt x="165" y="1178"/>
                </a:lnTo>
                <a:lnTo>
                  <a:pt x="164" y="1178"/>
                </a:lnTo>
                <a:lnTo>
                  <a:pt x="164" y="1177"/>
                </a:lnTo>
                <a:lnTo>
                  <a:pt x="162" y="1177"/>
                </a:lnTo>
                <a:lnTo>
                  <a:pt x="161" y="1177"/>
                </a:lnTo>
                <a:lnTo>
                  <a:pt x="161" y="1175"/>
                </a:lnTo>
                <a:lnTo>
                  <a:pt x="160" y="1175"/>
                </a:lnTo>
                <a:lnTo>
                  <a:pt x="160" y="1174"/>
                </a:lnTo>
                <a:lnTo>
                  <a:pt x="158" y="1174"/>
                </a:lnTo>
                <a:lnTo>
                  <a:pt x="160" y="1174"/>
                </a:lnTo>
                <a:lnTo>
                  <a:pt x="158" y="1174"/>
                </a:lnTo>
                <a:lnTo>
                  <a:pt x="160" y="1173"/>
                </a:lnTo>
                <a:lnTo>
                  <a:pt x="160" y="1174"/>
                </a:lnTo>
                <a:lnTo>
                  <a:pt x="160" y="1173"/>
                </a:lnTo>
                <a:lnTo>
                  <a:pt x="158" y="1173"/>
                </a:lnTo>
                <a:lnTo>
                  <a:pt x="160" y="1173"/>
                </a:lnTo>
                <a:lnTo>
                  <a:pt x="160" y="1171"/>
                </a:lnTo>
                <a:lnTo>
                  <a:pt x="160" y="1173"/>
                </a:lnTo>
                <a:lnTo>
                  <a:pt x="160" y="1171"/>
                </a:lnTo>
                <a:lnTo>
                  <a:pt x="161" y="1171"/>
                </a:lnTo>
                <a:lnTo>
                  <a:pt x="162" y="1171"/>
                </a:lnTo>
                <a:lnTo>
                  <a:pt x="162" y="1170"/>
                </a:lnTo>
                <a:lnTo>
                  <a:pt x="162" y="1169"/>
                </a:lnTo>
                <a:lnTo>
                  <a:pt x="161" y="1169"/>
                </a:lnTo>
                <a:lnTo>
                  <a:pt x="161" y="1167"/>
                </a:lnTo>
                <a:lnTo>
                  <a:pt x="160" y="1167"/>
                </a:lnTo>
                <a:lnTo>
                  <a:pt x="160" y="1169"/>
                </a:lnTo>
                <a:lnTo>
                  <a:pt x="160" y="1167"/>
                </a:lnTo>
                <a:lnTo>
                  <a:pt x="158" y="1167"/>
                </a:lnTo>
                <a:lnTo>
                  <a:pt x="158" y="1166"/>
                </a:lnTo>
                <a:lnTo>
                  <a:pt x="160" y="1166"/>
                </a:lnTo>
                <a:lnTo>
                  <a:pt x="160" y="1165"/>
                </a:lnTo>
                <a:lnTo>
                  <a:pt x="158" y="1165"/>
                </a:lnTo>
                <a:lnTo>
                  <a:pt x="158" y="1163"/>
                </a:lnTo>
                <a:lnTo>
                  <a:pt x="157" y="1163"/>
                </a:lnTo>
                <a:lnTo>
                  <a:pt x="156" y="1163"/>
                </a:lnTo>
                <a:lnTo>
                  <a:pt x="154" y="1163"/>
                </a:lnTo>
                <a:lnTo>
                  <a:pt x="154" y="1162"/>
                </a:lnTo>
                <a:lnTo>
                  <a:pt x="153" y="1162"/>
                </a:lnTo>
                <a:lnTo>
                  <a:pt x="153" y="1161"/>
                </a:lnTo>
                <a:lnTo>
                  <a:pt x="153" y="1159"/>
                </a:lnTo>
                <a:lnTo>
                  <a:pt x="154" y="1159"/>
                </a:lnTo>
                <a:lnTo>
                  <a:pt x="154" y="1158"/>
                </a:lnTo>
                <a:lnTo>
                  <a:pt x="153" y="1158"/>
                </a:lnTo>
                <a:lnTo>
                  <a:pt x="154" y="1158"/>
                </a:lnTo>
                <a:lnTo>
                  <a:pt x="154" y="1157"/>
                </a:lnTo>
                <a:lnTo>
                  <a:pt x="154" y="1156"/>
                </a:lnTo>
                <a:lnTo>
                  <a:pt x="156" y="1156"/>
                </a:lnTo>
                <a:lnTo>
                  <a:pt x="156" y="1154"/>
                </a:lnTo>
                <a:lnTo>
                  <a:pt x="154" y="1154"/>
                </a:lnTo>
                <a:lnTo>
                  <a:pt x="156" y="1154"/>
                </a:lnTo>
                <a:lnTo>
                  <a:pt x="156" y="1153"/>
                </a:lnTo>
                <a:lnTo>
                  <a:pt x="154" y="1153"/>
                </a:lnTo>
                <a:lnTo>
                  <a:pt x="154" y="1152"/>
                </a:lnTo>
                <a:lnTo>
                  <a:pt x="154" y="1150"/>
                </a:lnTo>
                <a:lnTo>
                  <a:pt x="153" y="1150"/>
                </a:lnTo>
                <a:lnTo>
                  <a:pt x="153" y="1149"/>
                </a:lnTo>
                <a:lnTo>
                  <a:pt x="152" y="1149"/>
                </a:lnTo>
                <a:lnTo>
                  <a:pt x="150" y="1149"/>
                </a:lnTo>
                <a:lnTo>
                  <a:pt x="150" y="1148"/>
                </a:lnTo>
                <a:lnTo>
                  <a:pt x="150" y="1146"/>
                </a:lnTo>
                <a:lnTo>
                  <a:pt x="150" y="1145"/>
                </a:lnTo>
                <a:lnTo>
                  <a:pt x="149" y="1145"/>
                </a:lnTo>
                <a:lnTo>
                  <a:pt x="149" y="1144"/>
                </a:lnTo>
                <a:lnTo>
                  <a:pt x="149" y="1145"/>
                </a:lnTo>
                <a:lnTo>
                  <a:pt x="149" y="1144"/>
                </a:lnTo>
                <a:lnTo>
                  <a:pt x="149" y="1142"/>
                </a:lnTo>
                <a:lnTo>
                  <a:pt x="148" y="1142"/>
                </a:lnTo>
                <a:lnTo>
                  <a:pt x="148" y="1144"/>
                </a:lnTo>
                <a:lnTo>
                  <a:pt x="148" y="1142"/>
                </a:lnTo>
                <a:lnTo>
                  <a:pt x="147" y="1142"/>
                </a:lnTo>
                <a:lnTo>
                  <a:pt x="145" y="1142"/>
                </a:lnTo>
                <a:lnTo>
                  <a:pt x="145" y="1141"/>
                </a:lnTo>
                <a:lnTo>
                  <a:pt x="144" y="1141"/>
                </a:lnTo>
                <a:lnTo>
                  <a:pt x="145" y="1141"/>
                </a:lnTo>
                <a:lnTo>
                  <a:pt x="145" y="1140"/>
                </a:lnTo>
                <a:lnTo>
                  <a:pt x="144" y="1140"/>
                </a:lnTo>
                <a:lnTo>
                  <a:pt x="144" y="1139"/>
                </a:lnTo>
                <a:lnTo>
                  <a:pt x="143" y="1139"/>
                </a:lnTo>
                <a:lnTo>
                  <a:pt x="143" y="1137"/>
                </a:lnTo>
                <a:lnTo>
                  <a:pt x="143" y="1136"/>
                </a:lnTo>
                <a:lnTo>
                  <a:pt x="141" y="1136"/>
                </a:lnTo>
                <a:lnTo>
                  <a:pt x="141" y="1135"/>
                </a:lnTo>
                <a:lnTo>
                  <a:pt x="141" y="1133"/>
                </a:lnTo>
                <a:lnTo>
                  <a:pt x="140" y="1133"/>
                </a:lnTo>
                <a:lnTo>
                  <a:pt x="141" y="1133"/>
                </a:lnTo>
                <a:lnTo>
                  <a:pt x="140" y="1133"/>
                </a:lnTo>
                <a:lnTo>
                  <a:pt x="140" y="1132"/>
                </a:lnTo>
                <a:lnTo>
                  <a:pt x="140" y="1133"/>
                </a:lnTo>
                <a:lnTo>
                  <a:pt x="140" y="1132"/>
                </a:lnTo>
                <a:lnTo>
                  <a:pt x="139" y="1132"/>
                </a:lnTo>
                <a:lnTo>
                  <a:pt x="139" y="1131"/>
                </a:lnTo>
                <a:lnTo>
                  <a:pt x="137" y="1131"/>
                </a:lnTo>
                <a:lnTo>
                  <a:pt x="139" y="1131"/>
                </a:lnTo>
                <a:lnTo>
                  <a:pt x="137" y="1129"/>
                </a:lnTo>
                <a:lnTo>
                  <a:pt x="137" y="1131"/>
                </a:lnTo>
                <a:lnTo>
                  <a:pt x="137" y="1129"/>
                </a:lnTo>
                <a:lnTo>
                  <a:pt x="136" y="1129"/>
                </a:lnTo>
                <a:lnTo>
                  <a:pt x="137" y="1129"/>
                </a:lnTo>
                <a:lnTo>
                  <a:pt x="137" y="1128"/>
                </a:lnTo>
                <a:lnTo>
                  <a:pt x="137" y="1127"/>
                </a:lnTo>
                <a:lnTo>
                  <a:pt x="136" y="1127"/>
                </a:lnTo>
                <a:lnTo>
                  <a:pt x="135" y="1127"/>
                </a:lnTo>
                <a:lnTo>
                  <a:pt x="135" y="1125"/>
                </a:lnTo>
                <a:lnTo>
                  <a:pt x="133" y="1125"/>
                </a:lnTo>
                <a:lnTo>
                  <a:pt x="133" y="1124"/>
                </a:lnTo>
                <a:lnTo>
                  <a:pt x="132" y="1124"/>
                </a:lnTo>
                <a:lnTo>
                  <a:pt x="133" y="1124"/>
                </a:lnTo>
                <a:lnTo>
                  <a:pt x="132" y="1124"/>
                </a:lnTo>
                <a:lnTo>
                  <a:pt x="132" y="1123"/>
                </a:lnTo>
                <a:lnTo>
                  <a:pt x="131" y="1123"/>
                </a:lnTo>
                <a:lnTo>
                  <a:pt x="131" y="1122"/>
                </a:lnTo>
                <a:lnTo>
                  <a:pt x="131" y="1120"/>
                </a:lnTo>
                <a:lnTo>
                  <a:pt x="131" y="1119"/>
                </a:lnTo>
                <a:lnTo>
                  <a:pt x="130" y="1119"/>
                </a:lnTo>
                <a:lnTo>
                  <a:pt x="130" y="1118"/>
                </a:lnTo>
                <a:lnTo>
                  <a:pt x="130" y="1116"/>
                </a:lnTo>
                <a:lnTo>
                  <a:pt x="128" y="1116"/>
                </a:lnTo>
                <a:lnTo>
                  <a:pt x="128" y="1115"/>
                </a:lnTo>
                <a:lnTo>
                  <a:pt x="127" y="1115"/>
                </a:lnTo>
                <a:lnTo>
                  <a:pt x="127" y="1114"/>
                </a:lnTo>
                <a:lnTo>
                  <a:pt x="126" y="1114"/>
                </a:lnTo>
                <a:lnTo>
                  <a:pt x="126" y="1112"/>
                </a:lnTo>
                <a:lnTo>
                  <a:pt x="126" y="1111"/>
                </a:lnTo>
                <a:lnTo>
                  <a:pt x="124" y="1111"/>
                </a:lnTo>
                <a:lnTo>
                  <a:pt x="124" y="1110"/>
                </a:lnTo>
                <a:lnTo>
                  <a:pt x="123" y="1110"/>
                </a:lnTo>
                <a:lnTo>
                  <a:pt x="123" y="1108"/>
                </a:lnTo>
                <a:lnTo>
                  <a:pt x="122" y="1108"/>
                </a:lnTo>
                <a:lnTo>
                  <a:pt x="122" y="1107"/>
                </a:lnTo>
                <a:lnTo>
                  <a:pt x="122" y="1106"/>
                </a:lnTo>
                <a:lnTo>
                  <a:pt x="120" y="1106"/>
                </a:lnTo>
                <a:lnTo>
                  <a:pt x="120" y="1105"/>
                </a:lnTo>
                <a:lnTo>
                  <a:pt x="119" y="1105"/>
                </a:lnTo>
                <a:lnTo>
                  <a:pt x="118" y="1105"/>
                </a:lnTo>
                <a:lnTo>
                  <a:pt x="118" y="1103"/>
                </a:lnTo>
                <a:lnTo>
                  <a:pt x="118" y="1102"/>
                </a:lnTo>
                <a:lnTo>
                  <a:pt x="116" y="1102"/>
                </a:lnTo>
                <a:lnTo>
                  <a:pt x="116" y="1101"/>
                </a:lnTo>
                <a:lnTo>
                  <a:pt x="116" y="1099"/>
                </a:lnTo>
                <a:lnTo>
                  <a:pt x="115" y="1099"/>
                </a:lnTo>
                <a:lnTo>
                  <a:pt x="114" y="1099"/>
                </a:lnTo>
                <a:lnTo>
                  <a:pt x="114" y="1098"/>
                </a:lnTo>
                <a:lnTo>
                  <a:pt x="113" y="1098"/>
                </a:lnTo>
                <a:lnTo>
                  <a:pt x="111" y="1098"/>
                </a:lnTo>
                <a:lnTo>
                  <a:pt x="111" y="1097"/>
                </a:lnTo>
                <a:lnTo>
                  <a:pt x="111" y="1095"/>
                </a:lnTo>
                <a:lnTo>
                  <a:pt x="110" y="1095"/>
                </a:lnTo>
                <a:lnTo>
                  <a:pt x="110" y="1094"/>
                </a:lnTo>
                <a:lnTo>
                  <a:pt x="109" y="1094"/>
                </a:lnTo>
                <a:lnTo>
                  <a:pt x="109" y="1093"/>
                </a:lnTo>
                <a:lnTo>
                  <a:pt x="107" y="1093"/>
                </a:lnTo>
                <a:lnTo>
                  <a:pt x="107" y="1091"/>
                </a:lnTo>
                <a:lnTo>
                  <a:pt x="106" y="1091"/>
                </a:lnTo>
                <a:lnTo>
                  <a:pt x="106" y="1090"/>
                </a:lnTo>
                <a:lnTo>
                  <a:pt x="105" y="1090"/>
                </a:lnTo>
                <a:lnTo>
                  <a:pt x="103" y="1090"/>
                </a:lnTo>
                <a:lnTo>
                  <a:pt x="103" y="1091"/>
                </a:lnTo>
                <a:lnTo>
                  <a:pt x="102" y="1091"/>
                </a:lnTo>
                <a:lnTo>
                  <a:pt x="101" y="1091"/>
                </a:lnTo>
                <a:lnTo>
                  <a:pt x="99" y="1091"/>
                </a:lnTo>
                <a:lnTo>
                  <a:pt x="98" y="1091"/>
                </a:lnTo>
                <a:lnTo>
                  <a:pt x="97" y="1091"/>
                </a:lnTo>
                <a:lnTo>
                  <a:pt x="95" y="1091"/>
                </a:lnTo>
                <a:lnTo>
                  <a:pt x="94" y="1091"/>
                </a:lnTo>
                <a:lnTo>
                  <a:pt x="94" y="1093"/>
                </a:lnTo>
                <a:lnTo>
                  <a:pt x="93" y="1093"/>
                </a:lnTo>
                <a:lnTo>
                  <a:pt x="92" y="1093"/>
                </a:lnTo>
                <a:lnTo>
                  <a:pt x="90" y="1093"/>
                </a:lnTo>
                <a:lnTo>
                  <a:pt x="89" y="1093"/>
                </a:lnTo>
                <a:lnTo>
                  <a:pt x="88" y="1093"/>
                </a:lnTo>
                <a:lnTo>
                  <a:pt x="86" y="1093"/>
                </a:lnTo>
                <a:lnTo>
                  <a:pt x="86" y="1091"/>
                </a:lnTo>
                <a:lnTo>
                  <a:pt x="85" y="1091"/>
                </a:lnTo>
                <a:lnTo>
                  <a:pt x="84" y="1091"/>
                </a:lnTo>
                <a:lnTo>
                  <a:pt x="84" y="1090"/>
                </a:lnTo>
                <a:lnTo>
                  <a:pt x="82" y="1090"/>
                </a:lnTo>
                <a:lnTo>
                  <a:pt x="82" y="1089"/>
                </a:lnTo>
                <a:lnTo>
                  <a:pt x="81" y="1089"/>
                </a:lnTo>
                <a:lnTo>
                  <a:pt x="80" y="1087"/>
                </a:lnTo>
                <a:lnTo>
                  <a:pt x="78" y="1087"/>
                </a:lnTo>
                <a:lnTo>
                  <a:pt x="77" y="1087"/>
                </a:lnTo>
                <a:lnTo>
                  <a:pt x="76" y="1087"/>
                </a:lnTo>
                <a:lnTo>
                  <a:pt x="75" y="1089"/>
                </a:lnTo>
                <a:lnTo>
                  <a:pt x="73" y="1089"/>
                </a:lnTo>
                <a:lnTo>
                  <a:pt x="73" y="1090"/>
                </a:lnTo>
                <a:lnTo>
                  <a:pt x="72" y="1090"/>
                </a:lnTo>
                <a:lnTo>
                  <a:pt x="72" y="1091"/>
                </a:lnTo>
                <a:lnTo>
                  <a:pt x="71" y="1091"/>
                </a:lnTo>
                <a:lnTo>
                  <a:pt x="69" y="1091"/>
                </a:lnTo>
                <a:lnTo>
                  <a:pt x="68" y="1091"/>
                </a:lnTo>
                <a:lnTo>
                  <a:pt x="67" y="1091"/>
                </a:lnTo>
                <a:lnTo>
                  <a:pt x="65" y="1091"/>
                </a:lnTo>
                <a:lnTo>
                  <a:pt x="64" y="1091"/>
                </a:lnTo>
                <a:lnTo>
                  <a:pt x="64" y="1093"/>
                </a:lnTo>
                <a:lnTo>
                  <a:pt x="63" y="1093"/>
                </a:lnTo>
                <a:lnTo>
                  <a:pt x="61" y="1093"/>
                </a:lnTo>
                <a:lnTo>
                  <a:pt x="61" y="1094"/>
                </a:lnTo>
                <a:lnTo>
                  <a:pt x="60" y="1095"/>
                </a:lnTo>
                <a:lnTo>
                  <a:pt x="60" y="1097"/>
                </a:lnTo>
                <a:lnTo>
                  <a:pt x="59" y="1097"/>
                </a:lnTo>
                <a:lnTo>
                  <a:pt x="58" y="1097"/>
                </a:lnTo>
                <a:lnTo>
                  <a:pt x="56" y="1097"/>
                </a:lnTo>
                <a:lnTo>
                  <a:pt x="56" y="1098"/>
                </a:lnTo>
                <a:lnTo>
                  <a:pt x="55" y="1098"/>
                </a:lnTo>
                <a:lnTo>
                  <a:pt x="54" y="1098"/>
                </a:lnTo>
                <a:lnTo>
                  <a:pt x="54" y="1099"/>
                </a:lnTo>
                <a:lnTo>
                  <a:pt x="52" y="1099"/>
                </a:lnTo>
                <a:lnTo>
                  <a:pt x="51" y="1099"/>
                </a:lnTo>
                <a:lnTo>
                  <a:pt x="50" y="1099"/>
                </a:lnTo>
                <a:lnTo>
                  <a:pt x="50" y="1098"/>
                </a:lnTo>
                <a:lnTo>
                  <a:pt x="48" y="1098"/>
                </a:lnTo>
                <a:lnTo>
                  <a:pt x="48" y="1097"/>
                </a:lnTo>
                <a:lnTo>
                  <a:pt x="47" y="1097"/>
                </a:lnTo>
                <a:lnTo>
                  <a:pt x="47" y="1095"/>
                </a:lnTo>
                <a:lnTo>
                  <a:pt x="46" y="1095"/>
                </a:lnTo>
                <a:lnTo>
                  <a:pt x="43" y="1093"/>
                </a:lnTo>
                <a:lnTo>
                  <a:pt x="42" y="1093"/>
                </a:lnTo>
                <a:lnTo>
                  <a:pt x="41" y="1093"/>
                </a:lnTo>
                <a:lnTo>
                  <a:pt x="39" y="1091"/>
                </a:lnTo>
                <a:lnTo>
                  <a:pt x="38" y="1093"/>
                </a:lnTo>
                <a:lnTo>
                  <a:pt x="37" y="1091"/>
                </a:lnTo>
                <a:lnTo>
                  <a:pt x="35" y="1093"/>
                </a:lnTo>
                <a:lnTo>
                  <a:pt x="34" y="1091"/>
                </a:lnTo>
                <a:lnTo>
                  <a:pt x="33" y="1091"/>
                </a:lnTo>
                <a:lnTo>
                  <a:pt x="31" y="1091"/>
                </a:lnTo>
                <a:lnTo>
                  <a:pt x="30" y="1093"/>
                </a:lnTo>
                <a:lnTo>
                  <a:pt x="29" y="1093"/>
                </a:lnTo>
                <a:lnTo>
                  <a:pt x="26" y="1091"/>
                </a:lnTo>
                <a:lnTo>
                  <a:pt x="26" y="1089"/>
                </a:lnTo>
                <a:lnTo>
                  <a:pt x="27" y="1087"/>
                </a:lnTo>
                <a:lnTo>
                  <a:pt x="27" y="1086"/>
                </a:lnTo>
                <a:lnTo>
                  <a:pt x="27" y="1084"/>
                </a:lnTo>
                <a:lnTo>
                  <a:pt x="26" y="1084"/>
                </a:lnTo>
                <a:lnTo>
                  <a:pt x="26" y="1082"/>
                </a:lnTo>
                <a:lnTo>
                  <a:pt x="26" y="1081"/>
                </a:lnTo>
                <a:lnTo>
                  <a:pt x="27" y="1080"/>
                </a:lnTo>
                <a:lnTo>
                  <a:pt x="27" y="1078"/>
                </a:lnTo>
                <a:lnTo>
                  <a:pt x="27" y="1077"/>
                </a:lnTo>
                <a:lnTo>
                  <a:pt x="26" y="1077"/>
                </a:lnTo>
                <a:lnTo>
                  <a:pt x="26" y="1076"/>
                </a:lnTo>
                <a:lnTo>
                  <a:pt x="26" y="1074"/>
                </a:lnTo>
                <a:lnTo>
                  <a:pt x="25" y="1073"/>
                </a:lnTo>
                <a:lnTo>
                  <a:pt x="25" y="1072"/>
                </a:lnTo>
                <a:lnTo>
                  <a:pt x="23" y="1072"/>
                </a:lnTo>
                <a:lnTo>
                  <a:pt x="23" y="1070"/>
                </a:lnTo>
                <a:lnTo>
                  <a:pt x="22" y="1070"/>
                </a:lnTo>
                <a:lnTo>
                  <a:pt x="21" y="1070"/>
                </a:lnTo>
                <a:lnTo>
                  <a:pt x="20" y="1070"/>
                </a:lnTo>
                <a:lnTo>
                  <a:pt x="20" y="1069"/>
                </a:lnTo>
                <a:lnTo>
                  <a:pt x="18" y="1069"/>
                </a:lnTo>
                <a:lnTo>
                  <a:pt x="17" y="1069"/>
                </a:lnTo>
                <a:lnTo>
                  <a:pt x="17" y="1068"/>
                </a:lnTo>
                <a:lnTo>
                  <a:pt x="16" y="1068"/>
                </a:lnTo>
                <a:lnTo>
                  <a:pt x="14" y="1068"/>
                </a:lnTo>
                <a:lnTo>
                  <a:pt x="14" y="1067"/>
                </a:lnTo>
                <a:lnTo>
                  <a:pt x="14" y="1065"/>
                </a:lnTo>
                <a:lnTo>
                  <a:pt x="14" y="1064"/>
                </a:lnTo>
                <a:lnTo>
                  <a:pt x="13" y="1063"/>
                </a:lnTo>
                <a:lnTo>
                  <a:pt x="13" y="1061"/>
                </a:lnTo>
                <a:lnTo>
                  <a:pt x="12" y="1060"/>
                </a:lnTo>
                <a:lnTo>
                  <a:pt x="12" y="1059"/>
                </a:lnTo>
                <a:lnTo>
                  <a:pt x="10" y="1057"/>
                </a:lnTo>
                <a:lnTo>
                  <a:pt x="9" y="1057"/>
                </a:lnTo>
                <a:lnTo>
                  <a:pt x="8" y="1057"/>
                </a:lnTo>
                <a:lnTo>
                  <a:pt x="6" y="1056"/>
                </a:lnTo>
                <a:lnTo>
                  <a:pt x="6" y="1057"/>
                </a:lnTo>
                <a:lnTo>
                  <a:pt x="5" y="1056"/>
                </a:lnTo>
                <a:lnTo>
                  <a:pt x="4" y="1056"/>
                </a:lnTo>
                <a:lnTo>
                  <a:pt x="4" y="1055"/>
                </a:lnTo>
                <a:lnTo>
                  <a:pt x="3" y="1053"/>
                </a:lnTo>
                <a:lnTo>
                  <a:pt x="1" y="1053"/>
                </a:lnTo>
                <a:lnTo>
                  <a:pt x="1"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6" y="1001"/>
                </a:lnTo>
                <a:lnTo>
                  <a:pt x="58" y="991"/>
                </a:lnTo>
                <a:lnTo>
                  <a:pt x="59" y="981"/>
                </a:lnTo>
                <a:lnTo>
                  <a:pt x="59" y="976"/>
                </a:lnTo>
                <a:lnTo>
                  <a:pt x="67" y="966"/>
                </a:lnTo>
                <a:lnTo>
                  <a:pt x="69" y="962"/>
                </a:lnTo>
                <a:lnTo>
                  <a:pt x="73" y="955"/>
                </a:lnTo>
                <a:lnTo>
                  <a:pt x="81" y="946"/>
                </a:lnTo>
                <a:lnTo>
                  <a:pt x="88" y="936"/>
                </a:lnTo>
                <a:lnTo>
                  <a:pt x="95" y="925"/>
                </a:lnTo>
                <a:lnTo>
                  <a:pt x="99" y="920"/>
                </a:lnTo>
                <a:lnTo>
                  <a:pt x="92" y="908"/>
                </a:lnTo>
                <a:lnTo>
                  <a:pt x="85" y="899"/>
                </a:lnTo>
                <a:lnTo>
                  <a:pt x="86" y="890"/>
                </a:lnTo>
                <a:lnTo>
                  <a:pt x="86" y="879"/>
                </a:lnTo>
                <a:lnTo>
                  <a:pt x="88" y="869"/>
                </a:lnTo>
                <a:lnTo>
                  <a:pt x="89" y="858"/>
                </a:lnTo>
                <a:lnTo>
                  <a:pt x="90" y="849"/>
                </a:lnTo>
                <a:lnTo>
                  <a:pt x="92" y="843"/>
                </a:lnTo>
                <a:lnTo>
                  <a:pt x="93" y="840"/>
                </a:lnTo>
                <a:lnTo>
                  <a:pt x="93" y="837"/>
                </a:lnTo>
                <a:lnTo>
                  <a:pt x="94" y="834"/>
                </a:lnTo>
                <a:lnTo>
                  <a:pt x="94" y="830"/>
                </a:lnTo>
                <a:lnTo>
                  <a:pt x="95" y="826"/>
                </a:lnTo>
                <a:lnTo>
                  <a:pt x="95" y="823"/>
                </a:lnTo>
                <a:lnTo>
                  <a:pt x="97" y="819"/>
                </a:lnTo>
                <a:lnTo>
                  <a:pt x="98" y="817"/>
                </a:lnTo>
                <a:lnTo>
                  <a:pt x="98" y="814"/>
                </a:lnTo>
                <a:lnTo>
                  <a:pt x="99" y="810"/>
                </a:lnTo>
                <a:lnTo>
                  <a:pt x="99" y="806"/>
                </a:lnTo>
                <a:lnTo>
                  <a:pt x="101" y="803"/>
                </a:lnTo>
                <a:lnTo>
                  <a:pt x="99" y="800"/>
                </a:lnTo>
                <a:lnTo>
                  <a:pt x="99" y="796"/>
                </a:lnTo>
                <a:lnTo>
                  <a:pt x="101" y="792"/>
                </a:lnTo>
                <a:lnTo>
                  <a:pt x="102" y="789"/>
                </a:lnTo>
                <a:lnTo>
                  <a:pt x="103" y="786"/>
                </a:lnTo>
                <a:lnTo>
                  <a:pt x="103" y="782"/>
                </a:lnTo>
                <a:lnTo>
                  <a:pt x="105" y="780"/>
                </a:lnTo>
                <a:lnTo>
                  <a:pt x="106" y="777"/>
                </a:lnTo>
                <a:lnTo>
                  <a:pt x="107" y="775"/>
                </a:lnTo>
                <a:lnTo>
                  <a:pt x="109" y="771"/>
                </a:lnTo>
                <a:lnTo>
                  <a:pt x="109" y="762"/>
                </a:lnTo>
                <a:lnTo>
                  <a:pt x="110" y="751"/>
                </a:lnTo>
                <a:lnTo>
                  <a:pt x="111" y="741"/>
                </a:lnTo>
                <a:lnTo>
                  <a:pt x="111" y="731"/>
                </a:lnTo>
                <a:lnTo>
                  <a:pt x="113" y="721"/>
                </a:lnTo>
                <a:lnTo>
                  <a:pt x="114" y="710"/>
                </a:lnTo>
                <a:lnTo>
                  <a:pt x="114" y="703"/>
                </a:lnTo>
                <a:lnTo>
                  <a:pt x="119" y="692"/>
                </a:lnTo>
                <a:lnTo>
                  <a:pt x="123" y="683"/>
                </a:lnTo>
                <a:lnTo>
                  <a:pt x="128" y="673"/>
                </a:lnTo>
                <a:lnTo>
                  <a:pt x="133" y="662"/>
                </a:lnTo>
                <a:lnTo>
                  <a:pt x="137" y="652"/>
                </a:lnTo>
                <a:lnTo>
                  <a:pt x="143" y="642"/>
                </a:lnTo>
                <a:lnTo>
                  <a:pt x="148" y="632"/>
                </a:lnTo>
                <a:lnTo>
                  <a:pt x="152" y="621"/>
                </a:lnTo>
                <a:lnTo>
                  <a:pt x="154" y="616"/>
                </a:lnTo>
                <a:lnTo>
                  <a:pt x="164" y="607"/>
                </a:lnTo>
                <a:lnTo>
                  <a:pt x="164" y="597"/>
                </a:lnTo>
                <a:lnTo>
                  <a:pt x="174" y="582"/>
                </a:lnTo>
                <a:lnTo>
                  <a:pt x="173" y="568"/>
                </a:lnTo>
                <a:lnTo>
                  <a:pt x="183" y="560"/>
                </a:lnTo>
                <a:lnTo>
                  <a:pt x="194" y="552"/>
                </a:lnTo>
                <a:lnTo>
                  <a:pt x="196" y="549"/>
                </a:lnTo>
                <a:lnTo>
                  <a:pt x="198" y="540"/>
                </a:lnTo>
                <a:lnTo>
                  <a:pt x="199" y="530"/>
                </a:lnTo>
                <a:lnTo>
                  <a:pt x="200" y="519"/>
                </a:lnTo>
                <a:lnTo>
                  <a:pt x="202" y="510"/>
                </a:lnTo>
                <a:lnTo>
                  <a:pt x="202" y="500"/>
                </a:lnTo>
                <a:lnTo>
                  <a:pt x="203" y="495"/>
                </a:lnTo>
                <a:lnTo>
                  <a:pt x="205" y="495"/>
                </a:lnTo>
                <a:lnTo>
                  <a:pt x="209" y="496"/>
                </a:lnTo>
                <a:lnTo>
                  <a:pt x="211" y="497"/>
                </a:lnTo>
                <a:lnTo>
                  <a:pt x="213" y="500"/>
                </a:lnTo>
                <a:lnTo>
                  <a:pt x="215" y="502"/>
                </a:lnTo>
                <a:lnTo>
                  <a:pt x="216" y="502"/>
                </a:lnTo>
                <a:lnTo>
                  <a:pt x="219" y="501"/>
                </a:lnTo>
                <a:lnTo>
                  <a:pt x="221" y="500"/>
                </a:lnTo>
                <a:lnTo>
                  <a:pt x="222" y="497"/>
                </a:lnTo>
                <a:lnTo>
                  <a:pt x="224" y="496"/>
                </a:lnTo>
                <a:lnTo>
                  <a:pt x="225" y="493"/>
                </a:lnTo>
                <a:lnTo>
                  <a:pt x="228" y="491"/>
                </a:lnTo>
                <a:lnTo>
                  <a:pt x="229" y="488"/>
                </a:lnTo>
                <a:lnTo>
                  <a:pt x="230" y="487"/>
                </a:lnTo>
                <a:lnTo>
                  <a:pt x="233" y="484"/>
                </a:lnTo>
                <a:lnTo>
                  <a:pt x="234" y="481"/>
                </a:lnTo>
                <a:lnTo>
                  <a:pt x="237" y="480"/>
                </a:lnTo>
                <a:lnTo>
                  <a:pt x="238" y="477"/>
                </a:lnTo>
                <a:lnTo>
                  <a:pt x="241" y="475"/>
                </a:lnTo>
                <a:lnTo>
                  <a:pt x="242" y="474"/>
                </a:lnTo>
                <a:lnTo>
                  <a:pt x="242" y="472"/>
                </a:lnTo>
                <a:lnTo>
                  <a:pt x="245" y="471"/>
                </a:lnTo>
                <a:lnTo>
                  <a:pt x="246" y="468"/>
                </a:lnTo>
                <a:lnTo>
                  <a:pt x="249" y="467"/>
                </a:lnTo>
                <a:lnTo>
                  <a:pt x="250" y="464"/>
                </a:lnTo>
                <a:lnTo>
                  <a:pt x="251" y="463"/>
                </a:lnTo>
                <a:lnTo>
                  <a:pt x="253" y="462"/>
                </a:lnTo>
                <a:lnTo>
                  <a:pt x="254" y="460"/>
                </a:lnTo>
                <a:lnTo>
                  <a:pt x="255" y="457"/>
                </a:lnTo>
                <a:lnTo>
                  <a:pt x="259" y="455"/>
                </a:lnTo>
                <a:lnTo>
                  <a:pt x="262" y="454"/>
                </a:lnTo>
                <a:lnTo>
                  <a:pt x="264" y="453"/>
                </a:lnTo>
                <a:lnTo>
                  <a:pt x="267" y="451"/>
                </a:lnTo>
                <a:lnTo>
                  <a:pt x="270" y="450"/>
                </a:lnTo>
                <a:lnTo>
                  <a:pt x="274" y="449"/>
                </a:lnTo>
                <a:lnTo>
                  <a:pt x="276" y="449"/>
                </a:lnTo>
                <a:lnTo>
                  <a:pt x="280" y="447"/>
                </a:lnTo>
                <a:lnTo>
                  <a:pt x="283" y="446"/>
                </a:lnTo>
                <a:lnTo>
                  <a:pt x="287" y="446"/>
                </a:lnTo>
                <a:lnTo>
                  <a:pt x="291" y="445"/>
                </a:lnTo>
                <a:lnTo>
                  <a:pt x="293" y="445"/>
                </a:lnTo>
                <a:lnTo>
                  <a:pt x="297" y="443"/>
                </a:lnTo>
                <a:lnTo>
                  <a:pt x="301" y="443"/>
                </a:lnTo>
                <a:lnTo>
                  <a:pt x="304" y="443"/>
                </a:lnTo>
                <a:lnTo>
                  <a:pt x="308" y="442"/>
                </a:lnTo>
                <a:lnTo>
                  <a:pt x="310" y="441"/>
                </a:lnTo>
                <a:lnTo>
                  <a:pt x="313" y="440"/>
                </a:lnTo>
                <a:lnTo>
                  <a:pt x="314" y="437"/>
                </a:lnTo>
                <a:lnTo>
                  <a:pt x="315" y="434"/>
                </a:lnTo>
                <a:lnTo>
                  <a:pt x="317" y="430"/>
                </a:lnTo>
                <a:lnTo>
                  <a:pt x="317" y="428"/>
                </a:lnTo>
                <a:lnTo>
                  <a:pt x="317" y="424"/>
                </a:lnTo>
                <a:lnTo>
                  <a:pt x="315" y="421"/>
                </a:lnTo>
                <a:lnTo>
                  <a:pt x="315" y="419"/>
                </a:lnTo>
                <a:lnTo>
                  <a:pt x="314" y="415"/>
                </a:lnTo>
                <a:lnTo>
                  <a:pt x="314" y="412"/>
                </a:lnTo>
                <a:lnTo>
                  <a:pt x="313" y="408"/>
                </a:lnTo>
                <a:lnTo>
                  <a:pt x="311" y="405"/>
                </a:lnTo>
                <a:lnTo>
                  <a:pt x="310" y="403"/>
                </a:lnTo>
                <a:lnTo>
                  <a:pt x="309" y="400"/>
                </a:lnTo>
                <a:lnTo>
                  <a:pt x="308" y="398"/>
                </a:lnTo>
                <a:lnTo>
                  <a:pt x="306" y="394"/>
                </a:lnTo>
                <a:lnTo>
                  <a:pt x="305" y="391"/>
                </a:lnTo>
                <a:lnTo>
                  <a:pt x="304" y="388"/>
                </a:lnTo>
                <a:lnTo>
                  <a:pt x="302" y="387"/>
                </a:lnTo>
                <a:lnTo>
                  <a:pt x="301" y="385"/>
                </a:lnTo>
                <a:lnTo>
                  <a:pt x="300" y="382"/>
                </a:lnTo>
                <a:lnTo>
                  <a:pt x="305" y="371"/>
                </a:lnTo>
                <a:lnTo>
                  <a:pt x="311" y="362"/>
                </a:lnTo>
                <a:lnTo>
                  <a:pt x="314" y="358"/>
                </a:lnTo>
                <a:lnTo>
                  <a:pt x="329" y="366"/>
                </a:lnTo>
                <a:lnTo>
                  <a:pt x="339" y="362"/>
                </a:lnTo>
                <a:lnTo>
                  <a:pt x="349" y="357"/>
                </a:lnTo>
                <a:lnTo>
                  <a:pt x="360" y="352"/>
                </a:lnTo>
                <a:lnTo>
                  <a:pt x="365" y="351"/>
                </a:lnTo>
                <a:lnTo>
                  <a:pt x="370" y="348"/>
                </a:lnTo>
                <a:lnTo>
                  <a:pt x="372" y="347"/>
                </a:lnTo>
                <a:lnTo>
                  <a:pt x="370" y="336"/>
                </a:lnTo>
                <a:lnTo>
                  <a:pt x="369" y="327"/>
                </a:lnTo>
                <a:lnTo>
                  <a:pt x="368" y="316"/>
                </a:lnTo>
                <a:lnTo>
                  <a:pt x="365" y="306"/>
                </a:lnTo>
                <a:lnTo>
                  <a:pt x="365" y="302"/>
                </a:lnTo>
                <a:lnTo>
                  <a:pt x="364" y="296"/>
                </a:lnTo>
                <a:lnTo>
                  <a:pt x="363" y="286"/>
                </a:lnTo>
                <a:lnTo>
                  <a:pt x="361" y="276"/>
                </a:lnTo>
                <a:lnTo>
                  <a:pt x="359" y="265"/>
                </a:lnTo>
                <a:lnTo>
                  <a:pt x="357" y="255"/>
                </a:lnTo>
                <a:lnTo>
                  <a:pt x="356" y="246"/>
                </a:lnTo>
                <a:lnTo>
                  <a:pt x="355" y="235"/>
                </a:lnTo>
                <a:lnTo>
                  <a:pt x="352" y="225"/>
                </a:lnTo>
                <a:lnTo>
                  <a:pt x="351" y="214"/>
                </a:lnTo>
                <a:lnTo>
                  <a:pt x="349" y="205"/>
                </a:lnTo>
                <a:lnTo>
                  <a:pt x="348" y="195"/>
                </a:lnTo>
                <a:lnTo>
                  <a:pt x="346" y="184"/>
                </a:lnTo>
                <a:lnTo>
                  <a:pt x="344" y="174"/>
                </a:lnTo>
                <a:lnTo>
                  <a:pt x="343" y="163"/>
                </a:lnTo>
                <a:lnTo>
                  <a:pt x="340" y="154"/>
                </a:lnTo>
                <a:lnTo>
                  <a:pt x="339" y="144"/>
                </a:lnTo>
                <a:lnTo>
                  <a:pt x="338" y="133"/>
                </a:lnTo>
                <a:lnTo>
                  <a:pt x="336" y="124"/>
                </a:lnTo>
                <a:lnTo>
                  <a:pt x="334" y="114"/>
                </a:lnTo>
                <a:lnTo>
                  <a:pt x="332" y="103"/>
                </a:lnTo>
                <a:lnTo>
                  <a:pt x="331" y="93"/>
                </a:lnTo>
                <a:lnTo>
                  <a:pt x="330" y="82"/>
                </a:lnTo>
                <a:lnTo>
                  <a:pt x="327" y="73"/>
                </a:lnTo>
                <a:lnTo>
                  <a:pt x="326" y="63"/>
                </a:lnTo>
                <a:lnTo>
                  <a:pt x="325" y="52"/>
                </a:lnTo>
                <a:lnTo>
                  <a:pt x="323" y="42"/>
                </a:lnTo>
                <a:lnTo>
                  <a:pt x="321" y="32"/>
                </a:lnTo>
                <a:lnTo>
                  <a:pt x="319" y="22"/>
                </a:lnTo>
                <a:lnTo>
                  <a:pt x="318" y="11"/>
                </a:lnTo>
                <a:lnTo>
                  <a:pt x="314" y="2"/>
                </a:lnTo>
                <a:lnTo>
                  <a:pt x="315" y="0"/>
                </a:lnTo>
                <a:lnTo>
                  <a:pt x="322" y="5"/>
                </a:lnTo>
                <a:lnTo>
                  <a:pt x="325" y="6"/>
                </a:lnTo>
                <a:lnTo>
                  <a:pt x="329" y="9"/>
                </a:lnTo>
                <a:lnTo>
                  <a:pt x="331" y="10"/>
                </a:lnTo>
                <a:lnTo>
                  <a:pt x="335" y="13"/>
                </a:lnTo>
                <a:lnTo>
                  <a:pt x="338" y="13"/>
                </a:lnTo>
                <a:lnTo>
                  <a:pt x="339" y="11"/>
                </a:lnTo>
                <a:lnTo>
                  <a:pt x="340" y="13"/>
                </a:lnTo>
                <a:lnTo>
                  <a:pt x="342" y="13"/>
                </a:lnTo>
                <a:lnTo>
                  <a:pt x="342" y="14"/>
                </a:lnTo>
                <a:lnTo>
                  <a:pt x="342" y="15"/>
                </a:lnTo>
                <a:lnTo>
                  <a:pt x="342" y="19"/>
                </a:lnTo>
                <a:lnTo>
                  <a:pt x="343" y="21"/>
                </a:lnTo>
                <a:lnTo>
                  <a:pt x="344" y="22"/>
                </a:lnTo>
                <a:lnTo>
                  <a:pt x="344" y="23"/>
                </a:lnTo>
                <a:lnTo>
                  <a:pt x="344" y="26"/>
                </a:lnTo>
                <a:lnTo>
                  <a:pt x="347" y="29"/>
                </a:lnTo>
                <a:lnTo>
                  <a:pt x="349" y="30"/>
                </a:lnTo>
                <a:lnTo>
                  <a:pt x="352" y="30"/>
                </a:lnTo>
                <a:lnTo>
                  <a:pt x="356" y="31"/>
                </a:lnTo>
                <a:lnTo>
                  <a:pt x="360" y="32"/>
                </a:lnTo>
                <a:lnTo>
                  <a:pt x="360" y="34"/>
                </a:lnTo>
                <a:lnTo>
                  <a:pt x="363" y="35"/>
                </a:lnTo>
                <a:lnTo>
                  <a:pt x="365" y="38"/>
                </a:lnTo>
                <a:lnTo>
                  <a:pt x="365" y="39"/>
                </a:lnTo>
                <a:lnTo>
                  <a:pt x="366" y="40"/>
                </a:lnTo>
                <a:lnTo>
                  <a:pt x="369" y="46"/>
                </a:lnTo>
                <a:lnTo>
                  <a:pt x="370" y="48"/>
                </a:lnTo>
                <a:lnTo>
                  <a:pt x="370" y="49"/>
                </a:lnTo>
                <a:lnTo>
                  <a:pt x="372" y="52"/>
                </a:lnTo>
                <a:lnTo>
                  <a:pt x="373" y="55"/>
                </a:lnTo>
                <a:lnTo>
                  <a:pt x="373" y="56"/>
                </a:lnTo>
                <a:lnTo>
                  <a:pt x="372" y="56"/>
                </a:lnTo>
                <a:lnTo>
                  <a:pt x="372" y="57"/>
                </a:lnTo>
                <a:lnTo>
                  <a:pt x="373" y="60"/>
                </a:lnTo>
                <a:lnTo>
                  <a:pt x="374" y="59"/>
                </a:lnTo>
                <a:lnTo>
                  <a:pt x="376" y="60"/>
                </a:lnTo>
                <a:lnTo>
                  <a:pt x="377" y="63"/>
                </a:lnTo>
                <a:lnTo>
                  <a:pt x="378" y="65"/>
                </a:lnTo>
                <a:lnTo>
                  <a:pt x="380" y="65"/>
                </a:lnTo>
                <a:lnTo>
                  <a:pt x="380" y="68"/>
                </a:lnTo>
                <a:lnTo>
                  <a:pt x="380" y="69"/>
                </a:lnTo>
                <a:lnTo>
                  <a:pt x="381" y="70"/>
                </a:lnTo>
                <a:lnTo>
                  <a:pt x="382" y="72"/>
                </a:lnTo>
                <a:lnTo>
                  <a:pt x="385" y="74"/>
                </a:lnTo>
                <a:lnTo>
                  <a:pt x="386" y="76"/>
                </a:lnTo>
                <a:lnTo>
                  <a:pt x="387" y="76"/>
                </a:lnTo>
                <a:lnTo>
                  <a:pt x="389" y="77"/>
                </a:lnTo>
                <a:lnTo>
                  <a:pt x="390" y="78"/>
                </a:lnTo>
                <a:lnTo>
                  <a:pt x="391" y="80"/>
                </a:lnTo>
                <a:lnTo>
                  <a:pt x="393" y="80"/>
                </a:lnTo>
                <a:lnTo>
                  <a:pt x="394" y="81"/>
                </a:lnTo>
                <a:lnTo>
                  <a:pt x="397" y="81"/>
                </a:lnTo>
                <a:lnTo>
                  <a:pt x="398" y="80"/>
                </a:lnTo>
                <a:lnTo>
                  <a:pt x="399" y="81"/>
                </a:lnTo>
                <a:lnTo>
                  <a:pt x="401" y="81"/>
                </a:lnTo>
                <a:lnTo>
                  <a:pt x="402" y="81"/>
                </a:lnTo>
                <a:lnTo>
                  <a:pt x="402" y="82"/>
                </a:lnTo>
                <a:lnTo>
                  <a:pt x="403" y="83"/>
                </a:lnTo>
                <a:lnTo>
                  <a:pt x="404" y="85"/>
                </a:lnTo>
                <a:lnTo>
                  <a:pt x="406" y="86"/>
                </a:lnTo>
                <a:lnTo>
                  <a:pt x="406" y="87"/>
                </a:lnTo>
                <a:lnTo>
                  <a:pt x="407" y="89"/>
                </a:lnTo>
                <a:lnTo>
                  <a:pt x="407" y="90"/>
                </a:lnTo>
                <a:lnTo>
                  <a:pt x="408" y="90"/>
                </a:lnTo>
                <a:lnTo>
                  <a:pt x="408" y="91"/>
                </a:lnTo>
                <a:lnTo>
                  <a:pt x="411" y="94"/>
                </a:lnTo>
                <a:lnTo>
                  <a:pt x="414" y="94"/>
                </a:lnTo>
                <a:lnTo>
                  <a:pt x="414" y="95"/>
                </a:lnTo>
                <a:lnTo>
                  <a:pt x="415" y="97"/>
                </a:lnTo>
                <a:lnTo>
                  <a:pt x="414" y="98"/>
                </a:lnTo>
                <a:lnTo>
                  <a:pt x="415" y="100"/>
                </a:lnTo>
                <a:lnTo>
                  <a:pt x="419" y="103"/>
                </a:lnTo>
                <a:lnTo>
                  <a:pt x="420" y="104"/>
                </a:lnTo>
                <a:lnTo>
                  <a:pt x="421" y="106"/>
                </a:lnTo>
                <a:lnTo>
                  <a:pt x="421" y="108"/>
                </a:lnTo>
                <a:lnTo>
                  <a:pt x="423" y="108"/>
                </a:lnTo>
                <a:lnTo>
                  <a:pt x="423" y="111"/>
                </a:lnTo>
                <a:lnTo>
                  <a:pt x="423" y="112"/>
                </a:lnTo>
                <a:lnTo>
                  <a:pt x="421" y="114"/>
                </a:lnTo>
                <a:lnTo>
                  <a:pt x="421" y="116"/>
                </a:lnTo>
                <a:lnTo>
                  <a:pt x="423" y="118"/>
                </a:lnTo>
                <a:lnTo>
                  <a:pt x="424" y="120"/>
                </a:lnTo>
                <a:lnTo>
                  <a:pt x="424" y="121"/>
                </a:lnTo>
                <a:lnTo>
                  <a:pt x="423" y="123"/>
                </a:lnTo>
                <a:lnTo>
                  <a:pt x="423" y="124"/>
                </a:lnTo>
                <a:lnTo>
                  <a:pt x="421" y="124"/>
                </a:lnTo>
                <a:lnTo>
                  <a:pt x="424" y="125"/>
                </a:lnTo>
                <a:lnTo>
                  <a:pt x="425" y="127"/>
                </a:lnTo>
                <a:lnTo>
                  <a:pt x="428" y="128"/>
                </a:lnTo>
                <a:lnTo>
                  <a:pt x="429" y="128"/>
                </a:lnTo>
                <a:lnTo>
                  <a:pt x="431" y="131"/>
                </a:lnTo>
                <a:lnTo>
                  <a:pt x="432" y="131"/>
                </a:lnTo>
                <a:lnTo>
                  <a:pt x="432" y="132"/>
                </a:lnTo>
                <a:lnTo>
                  <a:pt x="433" y="132"/>
                </a:lnTo>
                <a:lnTo>
                  <a:pt x="435" y="133"/>
                </a:lnTo>
                <a:lnTo>
                  <a:pt x="437" y="135"/>
                </a:lnTo>
                <a:lnTo>
                  <a:pt x="440" y="137"/>
                </a:lnTo>
                <a:lnTo>
                  <a:pt x="440" y="138"/>
                </a:lnTo>
                <a:lnTo>
                  <a:pt x="441" y="140"/>
                </a:lnTo>
                <a:lnTo>
                  <a:pt x="442" y="142"/>
                </a:lnTo>
                <a:lnTo>
                  <a:pt x="442" y="144"/>
                </a:lnTo>
                <a:lnTo>
                  <a:pt x="444" y="145"/>
                </a:lnTo>
                <a:lnTo>
                  <a:pt x="444" y="146"/>
                </a:lnTo>
                <a:lnTo>
                  <a:pt x="444" y="148"/>
                </a:lnTo>
                <a:lnTo>
                  <a:pt x="446" y="152"/>
                </a:lnTo>
                <a:lnTo>
                  <a:pt x="446" y="153"/>
                </a:lnTo>
                <a:lnTo>
                  <a:pt x="448" y="154"/>
                </a:lnTo>
                <a:lnTo>
                  <a:pt x="449" y="155"/>
                </a:lnTo>
                <a:lnTo>
                  <a:pt x="449" y="158"/>
                </a:lnTo>
                <a:lnTo>
                  <a:pt x="446" y="159"/>
                </a:lnTo>
                <a:lnTo>
                  <a:pt x="446" y="161"/>
                </a:lnTo>
                <a:lnTo>
                  <a:pt x="445" y="162"/>
                </a:lnTo>
                <a:lnTo>
                  <a:pt x="444" y="162"/>
                </a:lnTo>
                <a:lnTo>
                  <a:pt x="444" y="163"/>
                </a:lnTo>
                <a:lnTo>
                  <a:pt x="442" y="166"/>
                </a:lnTo>
                <a:lnTo>
                  <a:pt x="442" y="169"/>
                </a:lnTo>
                <a:lnTo>
                  <a:pt x="442" y="174"/>
                </a:lnTo>
                <a:lnTo>
                  <a:pt x="444" y="176"/>
                </a:lnTo>
                <a:lnTo>
                  <a:pt x="444" y="180"/>
                </a:lnTo>
                <a:lnTo>
                  <a:pt x="445" y="183"/>
                </a:lnTo>
                <a:lnTo>
                  <a:pt x="448" y="184"/>
                </a:lnTo>
                <a:lnTo>
                  <a:pt x="450" y="187"/>
                </a:lnTo>
                <a:lnTo>
                  <a:pt x="452" y="188"/>
                </a:lnTo>
                <a:lnTo>
                  <a:pt x="454" y="192"/>
                </a:lnTo>
                <a:lnTo>
                  <a:pt x="457" y="193"/>
                </a:lnTo>
                <a:lnTo>
                  <a:pt x="458" y="195"/>
                </a:lnTo>
                <a:lnTo>
                  <a:pt x="461" y="195"/>
                </a:lnTo>
                <a:lnTo>
                  <a:pt x="461" y="196"/>
                </a:lnTo>
                <a:lnTo>
                  <a:pt x="462" y="197"/>
                </a:lnTo>
                <a:lnTo>
                  <a:pt x="463" y="200"/>
                </a:lnTo>
                <a:lnTo>
                  <a:pt x="463" y="201"/>
                </a:lnTo>
                <a:lnTo>
                  <a:pt x="465" y="203"/>
                </a:lnTo>
                <a:lnTo>
                  <a:pt x="465" y="207"/>
                </a:lnTo>
                <a:lnTo>
                  <a:pt x="466" y="212"/>
                </a:lnTo>
                <a:lnTo>
                  <a:pt x="466" y="213"/>
                </a:lnTo>
                <a:lnTo>
                  <a:pt x="467" y="213"/>
                </a:lnTo>
                <a:lnTo>
                  <a:pt x="467" y="214"/>
                </a:lnTo>
                <a:lnTo>
                  <a:pt x="467" y="216"/>
                </a:lnTo>
                <a:lnTo>
                  <a:pt x="469" y="218"/>
                </a:lnTo>
                <a:lnTo>
                  <a:pt x="471" y="220"/>
                </a:lnTo>
                <a:lnTo>
                  <a:pt x="475" y="224"/>
                </a:lnTo>
                <a:lnTo>
                  <a:pt x="476" y="226"/>
                </a:lnTo>
                <a:lnTo>
                  <a:pt x="478" y="227"/>
                </a:lnTo>
                <a:lnTo>
                  <a:pt x="479" y="230"/>
                </a:lnTo>
                <a:lnTo>
                  <a:pt x="480" y="234"/>
                </a:lnTo>
                <a:lnTo>
                  <a:pt x="480" y="235"/>
                </a:lnTo>
                <a:lnTo>
                  <a:pt x="483" y="235"/>
                </a:lnTo>
                <a:lnTo>
                  <a:pt x="483" y="237"/>
                </a:lnTo>
                <a:lnTo>
                  <a:pt x="484" y="238"/>
                </a:lnTo>
                <a:lnTo>
                  <a:pt x="483" y="242"/>
                </a:lnTo>
                <a:lnTo>
                  <a:pt x="482" y="244"/>
                </a:lnTo>
                <a:lnTo>
                  <a:pt x="483" y="247"/>
                </a:lnTo>
                <a:lnTo>
                  <a:pt x="483" y="248"/>
                </a:lnTo>
                <a:lnTo>
                  <a:pt x="483" y="250"/>
                </a:lnTo>
                <a:lnTo>
                  <a:pt x="482" y="251"/>
                </a:lnTo>
                <a:lnTo>
                  <a:pt x="480" y="254"/>
                </a:lnTo>
                <a:lnTo>
                  <a:pt x="482" y="255"/>
                </a:lnTo>
                <a:lnTo>
                  <a:pt x="484" y="260"/>
                </a:lnTo>
                <a:lnTo>
                  <a:pt x="486" y="264"/>
                </a:lnTo>
                <a:lnTo>
                  <a:pt x="486" y="265"/>
                </a:lnTo>
                <a:lnTo>
                  <a:pt x="486" y="267"/>
                </a:lnTo>
                <a:lnTo>
                  <a:pt x="486" y="268"/>
                </a:lnTo>
                <a:lnTo>
                  <a:pt x="487" y="271"/>
                </a:lnTo>
                <a:lnTo>
                  <a:pt x="488" y="272"/>
                </a:lnTo>
                <a:lnTo>
                  <a:pt x="490" y="272"/>
                </a:lnTo>
                <a:lnTo>
                  <a:pt x="491" y="272"/>
                </a:lnTo>
                <a:lnTo>
                  <a:pt x="491" y="273"/>
                </a:lnTo>
                <a:lnTo>
                  <a:pt x="492" y="276"/>
                </a:lnTo>
                <a:lnTo>
                  <a:pt x="491" y="277"/>
                </a:lnTo>
                <a:lnTo>
                  <a:pt x="492" y="279"/>
                </a:lnTo>
                <a:lnTo>
                  <a:pt x="492" y="281"/>
                </a:lnTo>
                <a:lnTo>
                  <a:pt x="493" y="282"/>
                </a:lnTo>
                <a:lnTo>
                  <a:pt x="492" y="284"/>
                </a:lnTo>
                <a:lnTo>
                  <a:pt x="491" y="285"/>
                </a:lnTo>
                <a:lnTo>
                  <a:pt x="491" y="286"/>
                </a:lnTo>
                <a:lnTo>
                  <a:pt x="491" y="288"/>
                </a:lnTo>
                <a:lnTo>
                  <a:pt x="492" y="289"/>
                </a:lnTo>
                <a:lnTo>
                  <a:pt x="499" y="290"/>
                </a:lnTo>
                <a:lnTo>
                  <a:pt x="500" y="292"/>
                </a:lnTo>
                <a:lnTo>
                  <a:pt x="503" y="293"/>
                </a:lnTo>
                <a:lnTo>
                  <a:pt x="505" y="294"/>
                </a:lnTo>
                <a:lnTo>
                  <a:pt x="505" y="296"/>
                </a:lnTo>
                <a:lnTo>
                  <a:pt x="507" y="296"/>
                </a:lnTo>
                <a:lnTo>
                  <a:pt x="510" y="298"/>
                </a:lnTo>
                <a:lnTo>
                  <a:pt x="512" y="299"/>
                </a:lnTo>
                <a:lnTo>
                  <a:pt x="513" y="299"/>
                </a:lnTo>
                <a:lnTo>
                  <a:pt x="514" y="298"/>
                </a:lnTo>
                <a:lnTo>
                  <a:pt x="514" y="297"/>
                </a:lnTo>
                <a:lnTo>
                  <a:pt x="517" y="296"/>
                </a:lnTo>
                <a:lnTo>
                  <a:pt x="518" y="296"/>
                </a:lnTo>
                <a:lnTo>
                  <a:pt x="518" y="297"/>
                </a:lnTo>
                <a:lnTo>
                  <a:pt x="521" y="298"/>
                </a:lnTo>
                <a:lnTo>
                  <a:pt x="524" y="303"/>
                </a:lnTo>
                <a:lnTo>
                  <a:pt x="525" y="305"/>
                </a:lnTo>
                <a:lnTo>
                  <a:pt x="526" y="307"/>
                </a:lnTo>
                <a:lnTo>
                  <a:pt x="527" y="309"/>
                </a:lnTo>
                <a:lnTo>
                  <a:pt x="531" y="307"/>
                </a:lnTo>
                <a:lnTo>
                  <a:pt x="533" y="309"/>
                </a:lnTo>
                <a:lnTo>
                  <a:pt x="534" y="309"/>
                </a:lnTo>
                <a:lnTo>
                  <a:pt x="535" y="310"/>
                </a:lnTo>
                <a:lnTo>
                  <a:pt x="537" y="310"/>
                </a:lnTo>
                <a:lnTo>
                  <a:pt x="538" y="311"/>
                </a:lnTo>
                <a:lnTo>
                  <a:pt x="538" y="313"/>
                </a:lnTo>
                <a:lnTo>
                  <a:pt x="538" y="314"/>
                </a:lnTo>
                <a:lnTo>
                  <a:pt x="538" y="316"/>
                </a:lnTo>
                <a:lnTo>
                  <a:pt x="538" y="318"/>
                </a:lnTo>
                <a:lnTo>
                  <a:pt x="538" y="319"/>
                </a:lnTo>
                <a:lnTo>
                  <a:pt x="537" y="319"/>
                </a:lnTo>
                <a:lnTo>
                  <a:pt x="537" y="320"/>
                </a:lnTo>
                <a:lnTo>
                  <a:pt x="538" y="323"/>
                </a:lnTo>
                <a:lnTo>
                  <a:pt x="541" y="326"/>
                </a:lnTo>
                <a:lnTo>
                  <a:pt x="543" y="328"/>
                </a:lnTo>
                <a:lnTo>
                  <a:pt x="546" y="331"/>
                </a:lnTo>
                <a:lnTo>
                  <a:pt x="548" y="332"/>
                </a:lnTo>
                <a:lnTo>
                  <a:pt x="550" y="332"/>
                </a:lnTo>
                <a:lnTo>
                  <a:pt x="552" y="334"/>
                </a:lnTo>
                <a:lnTo>
                  <a:pt x="555" y="334"/>
                </a:lnTo>
                <a:lnTo>
                  <a:pt x="556" y="334"/>
                </a:lnTo>
                <a:lnTo>
                  <a:pt x="560" y="337"/>
                </a:lnTo>
                <a:lnTo>
                  <a:pt x="562" y="339"/>
                </a:lnTo>
                <a:lnTo>
                  <a:pt x="562" y="340"/>
                </a:lnTo>
                <a:lnTo>
                  <a:pt x="562" y="343"/>
                </a:lnTo>
                <a:lnTo>
                  <a:pt x="563" y="344"/>
                </a:lnTo>
                <a:lnTo>
                  <a:pt x="564" y="349"/>
                </a:lnTo>
                <a:lnTo>
                  <a:pt x="564" y="351"/>
                </a:lnTo>
                <a:lnTo>
                  <a:pt x="564" y="353"/>
                </a:lnTo>
                <a:lnTo>
                  <a:pt x="564" y="354"/>
                </a:lnTo>
                <a:lnTo>
                  <a:pt x="564" y="357"/>
                </a:lnTo>
                <a:lnTo>
                  <a:pt x="564" y="358"/>
                </a:lnTo>
                <a:lnTo>
                  <a:pt x="565" y="360"/>
                </a:lnTo>
                <a:lnTo>
                  <a:pt x="567" y="360"/>
                </a:lnTo>
                <a:lnTo>
                  <a:pt x="568" y="361"/>
                </a:lnTo>
                <a:lnTo>
                  <a:pt x="569" y="361"/>
                </a:lnTo>
                <a:lnTo>
                  <a:pt x="571" y="362"/>
                </a:lnTo>
                <a:lnTo>
                  <a:pt x="575" y="368"/>
                </a:lnTo>
                <a:lnTo>
                  <a:pt x="576" y="368"/>
                </a:lnTo>
                <a:lnTo>
                  <a:pt x="577" y="366"/>
                </a:lnTo>
                <a:lnTo>
                  <a:pt x="579" y="368"/>
                </a:lnTo>
                <a:lnTo>
                  <a:pt x="580" y="369"/>
                </a:lnTo>
                <a:lnTo>
                  <a:pt x="581" y="373"/>
                </a:lnTo>
                <a:lnTo>
                  <a:pt x="582" y="374"/>
                </a:lnTo>
                <a:lnTo>
                  <a:pt x="585" y="375"/>
                </a:lnTo>
                <a:lnTo>
                  <a:pt x="586" y="377"/>
                </a:lnTo>
                <a:lnTo>
                  <a:pt x="588" y="377"/>
                </a:lnTo>
                <a:lnTo>
                  <a:pt x="588" y="375"/>
                </a:lnTo>
                <a:lnTo>
                  <a:pt x="589" y="373"/>
                </a:lnTo>
                <a:lnTo>
                  <a:pt x="590" y="371"/>
                </a:lnTo>
                <a:lnTo>
                  <a:pt x="593" y="371"/>
                </a:lnTo>
                <a:lnTo>
                  <a:pt x="594" y="371"/>
                </a:lnTo>
                <a:lnTo>
                  <a:pt x="596" y="371"/>
                </a:lnTo>
                <a:lnTo>
                  <a:pt x="598" y="371"/>
                </a:lnTo>
                <a:lnTo>
                  <a:pt x="601" y="371"/>
                </a:lnTo>
                <a:lnTo>
                  <a:pt x="602" y="373"/>
                </a:lnTo>
                <a:lnTo>
                  <a:pt x="603" y="373"/>
                </a:lnTo>
                <a:lnTo>
                  <a:pt x="605" y="373"/>
                </a:lnTo>
                <a:lnTo>
                  <a:pt x="606" y="373"/>
                </a:lnTo>
                <a:lnTo>
                  <a:pt x="607" y="373"/>
                </a:lnTo>
                <a:lnTo>
                  <a:pt x="609" y="373"/>
                </a:lnTo>
                <a:lnTo>
                  <a:pt x="610" y="374"/>
                </a:lnTo>
                <a:lnTo>
                  <a:pt x="611" y="374"/>
                </a:lnTo>
                <a:lnTo>
                  <a:pt x="613" y="374"/>
                </a:lnTo>
                <a:lnTo>
                  <a:pt x="614" y="374"/>
                </a:lnTo>
                <a:lnTo>
                  <a:pt x="615" y="375"/>
                </a:lnTo>
                <a:lnTo>
                  <a:pt x="617" y="375"/>
                </a:lnTo>
                <a:lnTo>
                  <a:pt x="618" y="377"/>
                </a:lnTo>
                <a:lnTo>
                  <a:pt x="619" y="377"/>
                </a:lnTo>
                <a:lnTo>
                  <a:pt x="620" y="378"/>
                </a:lnTo>
                <a:lnTo>
                  <a:pt x="623" y="378"/>
                </a:lnTo>
                <a:lnTo>
                  <a:pt x="626" y="377"/>
                </a:lnTo>
                <a:lnTo>
                  <a:pt x="627" y="377"/>
                </a:lnTo>
                <a:lnTo>
                  <a:pt x="628" y="377"/>
                </a:lnTo>
                <a:lnTo>
                  <a:pt x="630" y="377"/>
                </a:lnTo>
                <a:lnTo>
                  <a:pt x="631" y="377"/>
                </a:lnTo>
                <a:lnTo>
                  <a:pt x="632" y="377"/>
                </a:lnTo>
                <a:lnTo>
                  <a:pt x="635" y="377"/>
                </a:lnTo>
                <a:lnTo>
                  <a:pt x="636" y="377"/>
                </a:lnTo>
                <a:lnTo>
                  <a:pt x="637" y="377"/>
                </a:lnTo>
                <a:lnTo>
                  <a:pt x="639" y="375"/>
                </a:lnTo>
                <a:lnTo>
                  <a:pt x="640" y="374"/>
                </a:lnTo>
                <a:lnTo>
                  <a:pt x="641" y="374"/>
                </a:lnTo>
                <a:lnTo>
                  <a:pt x="643" y="373"/>
                </a:lnTo>
                <a:lnTo>
                  <a:pt x="644" y="373"/>
                </a:lnTo>
                <a:lnTo>
                  <a:pt x="647" y="371"/>
                </a:lnTo>
                <a:lnTo>
                  <a:pt x="648" y="373"/>
                </a:lnTo>
                <a:lnTo>
                  <a:pt x="651" y="373"/>
                </a:lnTo>
                <a:lnTo>
                  <a:pt x="652" y="373"/>
                </a:lnTo>
                <a:lnTo>
                  <a:pt x="654" y="373"/>
                </a:lnTo>
                <a:lnTo>
                  <a:pt x="656" y="373"/>
                </a:lnTo>
                <a:lnTo>
                  <a:pt x="657" y="373"/>
                </a:lnTo>
                <a:lnTo>
                  <a:pt x="658" y="373"/>
                </a:lnTo>
                <a:lnTo>
                  <a:pt x="660" y="371"/>
                </a:lnTo>
                <a:lnTo>
                  <a:pt x="662" y="371"/>
                </a:lnTo>
                <a:lnTo>
                  <a:pt x="664" y="371"/>
                </a:lnTo>
                <a:lnTo>
                  <a:pt x="665" y="370"/>
                </a:lnTo>
                <a:lnTo>
                  <a:pt x="666" y="370"/>
                </a:lnTo>
                <a:lnTo>
                  <a:pt x="668" y="369"/>
                </a:lnTo>
                <a:lnTo>
                  <a:pt x="669" y="369"/>
                </a:lnTo>
                <a:lnTo>
                  <a:pt x="670" y="368"/>
                </a:lnTo>
                <a:lnTo>
                  <a:pt x="673" y="368"/>
                </a:lnTo>
                <a:lnTo>
                  <a:pt x="674" y="366"/>
                </a:lnTo>
                <a:lnTo>
                  <a:pt x="675" y="366"/>
                </a:lnTo>
                <a:lnTo>
                  <a:pt x="677" y="366"/>
                </a:lnTo>
                <a:lnTo>
                  <a:pt x="678" y="366"/>
                </a:lnTo>
                <a:lnTo>
                  <a:pt x="679" y="366"/>
                </a:lnTo>
                <a:lnTo>
                  <a:pt x="682" y="365"/>
                </a:lnTo>
                <a:lnTo>
                  <a:pt x="683" y="365"/>
                </a:lnTo>
                <a:lnTo>
                  <a:pt x="685" y="364"/>
                </a:lnTo>
                <a:lnTo>
                  <a:pt x="687" y="362"/>
                </a:lnTo>
                <a:lnTo>
                  <a:pt x="689" y="361"/>
                </a:lnTo>
                <a:lnTo>
                  <a:pt x="691" y="358"/>
                </a:lnTo>
                <a:lnTo>
                  <a:pt x="691" y="357"/>
                </a:lnTo>
                <a:lnTo>
                  <a:pt x="694" y="356"/>
                </a:lnTo>
                <a:lnTo>
                  <a:pt x="696" y="352"/>
                </a:lnTo>
                <a:lnTo>
                  <a:pt x="696" y="351"/>
                </a:lnTo>
                <a:lnTo>
                  <a:pt x="698" y="349"/>
                </a:lnTo>
                <a:lnTo>
                  <a:pt x="699" y="348"/>
                </a:lnTo>
                <a:lnTo>
                  <a:pt x="699" y="347"/>
                </a:lnTo>
                <a:lnTo>
                  <a:pt x="700" y="344"/>
                </a:lnTo>
                <a:lnTo>
                  <a:pt x="700" y="341"/>
                </a:lnTo>
                <a:lnTo>
                  <a:pt x="702" y="339"/>
                </a:lnTo>
                <a:lnTo>
                  <a:pt x="704" y="336"/>
                </a:lnTo>
                <a:lnTo>
                  <a:pt x="708" y="334"/>
                </a:lnTo>
                <a:lnTo>
                  <a:pt x="709" y="331"/>
                </a:lnTo>
                <a:lnTo>
                  <a:pt x="711" y="330"/>
                </a:lnTo>
                <a:lnTo>
                  <a:pt x="712" y="327"/>
                </a:lnTo>
                <a:lnTo>
                  <a:pt x="713" y="323"/>
                </a:lnTo>
                <a:lnTo>
                  <a:pt x="715" y="320"/>
                </a:lnTo>
                <a:lnTo>
                  <a:pt x="716" y="318"/>
                </a:lnTo>
                <a:lnTo>
                  <a:pt x="716" y="316"/>
                </a:lnTo>
                <a:lnTo>
                  <a:pt x="717" y="314"/>
                </a:lnTo>
                <a:lnTo>
                  <a:pt x="720" y="311"/>
                </a:lnTo>
                <a:lnTo>
                  <a:pt x="723" y="310"/>
                </a:lnTo>
                <a:lnTo>
                  <a:pt x="724" y="310"/>
                </a:lnTo>
                <a:lnTo>
                  <a:pt x="728" y="310"/>
                </a:lnTo>
                <a:lnTo>
                  <a:pt x="730" y="310"/>
                </a:lnTo>
                <a:lnTo>
                  <a:pt x="733" y="311"/>
                </a:lnTo>
                <a:lnTo>
                  <a:pt x="738" y="311"/>
                </a:lnTo>
                <a:lnTo>
                  <a:pt x="740" y="311"/>
                </a:lnTo>
                <a:lnTo>
                  <a:pt x="742" y="313"/>
                </a:lnTo>
                <a:lnTo>
                  <a:pt x="749" y="314"/>
                </a:lnTo>
                <a:lnTo>
                  <a:pt x="750" y="314"/>
                </a:lnTo>
                <a:lnTo>
                  <a:pt x="754" y="315"/>
                </a:lnTo>
                <a:lnTo>
                  <a:pt x="755" y="315"/>
                </a:lnTo>
                <a:lnTo>
                  <a:pt x="758" y="318"/>
                </a:lnTo>
                <a:lnTo>
                  <a:pt x="762" y="319"/>
                </a:lnTo>
                <a:lnTo>
                  <a:pt x="764" y="322"/>
                </a:lnTo>
                <a:lnTo>
                  <a:pt x="770" y="323"/>
                </a:lnTo>
                <a:lnTo>
                  <a:pt x="775" y="328"/>
                </a:lnTo>
                <a:lnTo>
                  <a:pt x="776" y="330"/>
                </a:lnTo>
                <a:lnTo>
                  <a:pt x="778" y="331"/>
                </a:lnTo>
                <a:lnTo>
                  <a:pt x="783" y="331"/>
                </a:lnTo>
                <a:lnTo>
                  <a:pt x="787" y="331"/>
                </a:lnTo>
                <a:lnTo>
                  <a:pt x="788" y="331"/>
                </a:lnTo>
                <a:lnTo>
                  <a:pt x="788" y="330"/>
                </a:lnTo>
                <a:lnTo>
                  <a:pt x="792" y="328"/>
                </a:lnTo>
                <a:lnTo>
                  <a:pt x="795" y="327"/>
                </a:lnTo>
                <a:lnTo>
                  <a:pt x="797" y="324"/>
                </a:lnTo>
                <a:lnTo>
                  <a:pt x="800" y="320"/>
                </a:lnTo>
                <a:lnTo>
                  <a:pt x="802" y="319"/>
                </a:lnTo>
                <a:lnTo>
                  <a:pt x="805" y="316"/>
                </a:lnTo>
                <a:lnTo>
                  <a:pt x="805" y="315"/>
                </a:lnTo>
                <a:lnTo>
                  <a:pt x="806" y="315"/>
                </a:lnTo>
                <a:lnTo>
                  <a:pt x="806" y="314"/>
                </a:lnTo>
                <a:lnTo>
                  <a:pt x="808" y="313"/>
                </a:lnTo>
                <a:lnTo>
                  <a:pt x="810" y="309"/>
                </a:lnTo>
                <a:lnTo>
                  <a:pt x="810" y="303"/>
                </a:lnTo>
                <a:lnTo>
                  <a:pt x="810" y="298"/>
                </a:lnTo>
                <a:lnTo>
                  <a:pt x="805" y="292"/>
                </a:lnTo>
                <a:lnTo>
                  <a:pt x="798" y="281"/>
                </a:lnTo>
                <a:lnTo>
                  <a:pt x="798" y="277"/>
                </a:lnTo>
                <a:lnTo>
                  <a:pt x="797" y="275"/>
                </a:lnTo>
                <a:lnTo>
                  <a:pt x="796" y="272"/>
                </a:lnTo>
                <a:lnTo>
                  <a:pt x="789" y="269"/>
                </a:lnTo>
                <a:lnTo>
                  <a:pt x="788" y="268"/>
                </a:lnTo>
                <a:lnTo>
                  <a:pt x="787" y="268"/>
                </a:lnTo>
                <a:lnTo>
                  <a:pt x="781" y="265"/>
                </a:lnTo>
                <a:lnTo>
                  <a:pt x="780" y="264"/>
                </a:lnTo>
                <a:lnTo>
                  <a:pt x="776" y="264"/>
                </a:lnTo>
                <a:lnTo>
                  <a:pt x="774" y="263"/>
                </a:lnTo>
                <a:lnTo>
                  <a:pt x="771" y="264"/>
                </a:lnTo>
                <a:lnTo>
                  <a:pt x="770" y="264"/>
                </a:lnTo>
                <a:lnTo>
                  <a:pt x="766" y="265"/>
                </a:lnTo>
                <a:lnTo>
                  <a:pt x="762" y="267"/>
                </a:lnTo>
                <a:lnTo>
                  <a:pt x="761" y="267"/>
                </a:lnTo>
                <a:lnTo>
                  <a:pt x="759" y="267"/>
                </a:lnTo>
                <a:lnTo>
                  <a:pt x="758" y="267"/>
                </a:lnTo>
                <a:lnTo>
                  <a:pt x="751" y="271"/>
                </a:lnTo>
                <a:lnTo>
                  <a:pt x="751" y="269"/>
                </a:lnTo>
                <a:lnTo>
                  <a:pt x="749" y="269"/>
                </a:lnTo>
                <a:lnTo>
                  <a:pt x="738" y="267"/>
                </a:lnTo>
                <a:lnTo>
                  <a:pt x="736" y="267"/>
                </a:lnTo>
                <a:lnTo>
                  <a:pt x="730" y="260"/>
                </a:lnTo>
                <a:lnTo>
                  <a:pt x="729" y="258"/>
                </a:lnTo>
                <a:lnTo>
                  <a:pt x="728" y="256"/>
                </a:lnTo>
                <a:lnTo>
                  <a:pt x="725" y="252"/>
                </a:lnTo>
                <a:lnTo>
                  <a:pt x="725" y="250"/>
                </a:lnTo>
                <a:lnTo>
                  <a:pt x="725" y="248"/>
                </a:lnTo>
                <a:lnTo>
                  <a:pt x="721" y="243"/>
                </a:lnTo>
                <a:lnTo>
                  <a:pt x="720" y="241"/>
                </a:lnTo>
                <a:lnTo>
                  <a:pt x="717" y="238"/>
                </a:lnTo>
                <a:lnTo>
                  <a:pt x="717" y="237"/>
                </a:lnTo>
                <a:lnTo>
                  <a:pt x="716" y="235"/>
                </a:lnTo>
                <a:lnTo>
                  <a:pt x="715" y="230"/>
                </a:lnTo>
                <a:lnTo>
                  <a:pt x="712" y="226"/>
                </a:lnTo>
                <a:lnTo>
                  <a:pt x="712" y="224"/>
                </a:lnTo>
                <a:lnTo>
                  <a:pt x="712" y="221"/>
                </a:lnTo>
                <a:lnTo>
                  <a:pt x="711" y="216"/>
                </a:lnTo>
                <a:lnTo>
                  <a:pt x="712" y="209"/>
                </a:lnTo>
                <a:lnTo>
                  <a:pt x="712" y="207"/>
                </a:lnTo>
                <a:lnTo>
                  <a:pt x="713" y="204"/>
                </a:lnTo>
                <a:lnTo>
                  <a:pt x="716" y="201"/>
                </a:lnTo>
                <a:lnTo>
                  <a:pt x="716" y="200"/>
                </a:lnTo>
                <a:lnTo>
                  <a:pt x="717" y="199"/>
                </a:lnTo>
                <a:lnTo>
                  <a:pt x="719" y="197"/>
                </a:lnTo>
                <a:lnTo>
                  <a:pt x="720" y="197"/>
                </a:lnTo>
                <a:lnTo>
                  <a:pt x="721" y="197"/>
                </a:lnTo>
                <a:lnTo>
                  <a:pt x="721" y="196"/>
                </a:lnTo>
                <a:lnTo>
                  <a:pt x="725" y="193"/>
                </a:lnTo>
                <a:lnTo>
                  <a:pt x="725" y="192"/>
                </a:lnTo>
                <a:lnTo>
                  <a:pt x="726" y="190"/>
                </a:lnTo>
                <a:lnTo>
                  <a:pt x="728" y="190"/>
                </a:lnTo>
                <a:lnTo>
                  <a:pt x="728" y="186"/>
                </a:lnTo>
                <a:lnTo>
                  <a:pt x="729" y="186"/>
                </a:lnTo>
                <a:lnTo>
                  <a:pt x="729" y="183"/>
                </a:lnTo>
                <a:lnTo>
                  <a:pt x="729" y="182"/>
                </a:lnTo>
                <a:lnTo>
                  <a:pt x="729" y="179"/>
                </a:lnTo>
                <a:lnTo>
                  <a:pt x="729" y="176"/>
                </a:lnTo>
                <a:lnTo>
                  <a:pt x="726" y="172"/>
                </a:lnTo>
                <a:lnTo>
                  <a:pt x="726" y="171"/>
                </a:lnTo>
                <a:lnTo>
                  <a:pt x="726" y="170"/>
                </a:lnTo>
                <a:lnTo>
                  <a:pt x="726" y="169"/>
                </a:lnTo>
                <a:lnTo>
                  <a:pt x="725" y="166"/>
                </a:lnTo>
                <a:lnTo>
                  <a:pt x="724" y="162"/>
                </a:lnTo>
                <a:lnTo>
                  <a:pt x="724" y="159"/>
                </a:lnTo>
                <a:lnTo>
                  <a:pt x="721" y="154"/>
                </a:lnTo>
                <a:lnTo>
                  <a:pt x="721" y="149"/>
                </a:lnTo>
                <a:lnTo>
                  <a:pt x="721" y="146"/>
                </a:lnTo>
                <a:lnTo>
                  <a:pt x="721" y="138"/>
                </a:lnTo>
                <a:lnTo>
                  <a:pt x="724" y="135"/>
                </a:lnTo>
                <a:lnTo>
                  <a:pt x="725" y="121"/>
                </a:lnTo>
                <a:lnTo>
                  <a:pt x="725" y="119"/>
                </a:lnTo>
                <a:lnTo>
                  <a:pt x="725" y="116"/>
                </a:lnTo>
                <a:lnTo>
                  <a:pt x="726" y="115"/>
                </a:lnTo>
                <a:lnTo>
                  <a:pt x="726" y="114"/>
                </a:lnTo>
                <a:lnTo>
                  <a:pt x="728" y="112"/>
                </a:lnTo>
                <a:lnTo>
                  <a:pt x="729" y="107"/>
                </a:lnTo>
                <a:lnTo>
                  <a:pt x="730" y="104"/>
                </a:lnTo>
                <a:lnTo>
                  <a:pt x="732" y="99"/>
                </a:lnTo>
                <a:lnTo>
                  <a:pt x="734" y="95"/>
                </a:lnTo>
                <a:lnTo>
                  <a:pt x="736" y="89"/>
                </a:lnTo>
                <a:lnTo>
                  <a:pt x="737" y="86"/>
                </a:lnTo>
                <a:lnTo>
                  <a:pt x="740" y="82"/>
                </a:lnTo>
                <a:lnTo>
                  <a:pt x="741" y="81"/>
                </a:lnTo>
                <a:lnTo>
                  <a:pt x="744" y="80"/>
                </a:lnTo>
                <a:lnTo>
                  <a:pt x="745" y="78"/>
                </a:lnTo>
                <a:lnTo>
                  <a:pt x="746" y="77"/>
                </a:lnTo>
                <a:lnTo>
                  <a:pt x="747" y="77"/>
                </a:lnTo>
                <a:lnTo>
                  <a:pt x="750" y="76"/>
                </a:lnTo>
                <a:lnTo>
                  <a:pt x="751" y="74"/>
                </a:lnTo>
                <a:lnTo>
                  <a:pt x="754" y="74"/>
                </a:lnTo>
                <a:lnTo>
                  <a:pt x="757" y="73"/>
                </a:lnTo>
                <a:lnTo>
                  <a:pt x="759" y="73"/>
                </a:lnTo>
                <a:lnTo>
                  <a:pt x="761" y="74"/>
                </a:lnTo>
                <a:lnTo>
                  <a:pt x="762" y="74"/>
                </a:lnTo>
                <a:lnTo>
                  <a:pt x="764" y="74"/>
                </a:lnTo>
                <a:lnTo>
                  <a:pt x="766" y="73"/>
                </a:lnTo>
                <a:lnTo>
                  <a:pt x="770" y="73"/>
                </a:lnTo>
                <a:lnTo>
                  <a:pt x="772" y="74"/>
                </a:lnTo>
                <a:lnTo>
                  <a:pt x="775" y="74"/>
                </a:lnTo>
                <a:lnTo>
                  <a:pt x="776" y="76"/>
                </a:lnTo>
                <a:lnTo>
                  <a:pt x="781" y="77"/>
                </a:lnTo>
                <a:lnTo>
                  <a:pt x="783" y="78"/>
                </a:lnTo>
                <a:lnTo>
                  <a:pt x="784" y="78"/>
                </a:lnTo>
                <a:lnTo>
                  <a:pt x="788" y="80"/>
                </a:lnTo>
                <a:lnTo>
                  <a:pt x="789" y="81"/>
                </a:lnTo>
                <a:lnTo>
                  <a:pt x="792" y="82"/>
                </a:lnTo>
                <a:lnTo>
                  <a:pt x="795" y="83"/>
                </a:lnTo>
                <a:lnTo>
                  <a:pt x="798" y="86"/>
                </a:lnTo>
                <a:lnTo>
                  <a:pt x="798" y="87"/>
                </a:lnTo>
                <a:lnTo>
                  <a:pt x="800" y="89"/>
                </a:lnTo>
                <a:lnTo>
                  <a:pt x="802" y="90"/>
                </a:lnTo>
                <a:lnTo>
                  <a:pt x="804" y="91"/>
                </a:lnTo>
                <a:lnTo>
                  <a:pt x="806" y="93"/>
                </a:lnTo>
                <a:lnTo>
                  <a:pt x="808" y="93"/>
                </a:lnTo>
                <a:lnTo>
                  <a:pt x="810" y="93"/>
                </a:lnTo>
                <a:lnTo>
                  <a:pt x="812" y="94"/>
                </a:lnTo>
                <a:lnTo>
                  <a:pt x="813" y="94"/>
                </a:lnTo>
                <a:lnTo>
                  <a:pt x="814" y="94"/>
                </a:lnTo>
                <a:lnTo>
                  <a:pt x="818" y="94"/>
                </a:lnTo>
                <a:lnTo>
                  <a:pt x="819" y="94"/>
                </a:lnTo>
                <a:lnTo>
                  <a:pt x="822" y="93"/>
                </a:lnTo>
                <a:lnTo>
                  <a:pt x="823" y="91"/>
                </a:lnTo>
                <a:lnTo>
                  <a:pt x="826" y="91"/>
                </a:lnTo>
                <a:lnTo>
                  <a:pt x="827" y="90"/>
                </a:lnTo>
                <a:lnTo>
                  <a:pt x="829" y="89"/>
                </a:lnTo>
                <a:lnTo>
                  <a:pt x="831" y="89"/>
                </a:lnTo>
                <a:lnTo>
                  <a:pt x="833" y="87"/>
                </a:lnTo>
                <a:lnTo>
                  <a:pt x="834" y="87"/>
                </a:lnTo>
                <a:lnTo>
                  <a:pt x="836" y="87"/>
                </a:lnTo>
                <a:lnTo>
                  <a:pt x="839" y="86"/>
                </a:lnTo>
                <a:lnTo>
                  <a:pt x="840" y="85"/>
                </a:lnTo>
                <a:lnTo>
                  <a:pt x="842" y="85"/>
                </a:lnTo>
                <a:lnTo>
                  <a:pt x="846" y="81"/>
                </a:lnTo>
                <a:lnTo>
                  <a:pt x="847" y="80"/>
                </a:lnTo>
                <a:lnTo>
                  <a:pt x="847" y="77"/>
                </a:lnTo>
                <a:lnTo>
                  <a:pt x="848" y="74"/>
                </a:lnTo>
                <a:lnTo>
                  <a:pt x="848" y="73"/>
                </a:lnTo>
                <a:lnTo>
                  <a:pt x="848" y="70"/>
                </a:lnTo>
                <a:lnTo>
                  <a:pt x="847" y="69"/>
                </a:lnTo>
                <a:lnTo>
                  <a:pt x="847" y="66"/>
                </a:lnTo>
                <a:lnTo>
                  <a:pt x="848" y="65"/>
                </a:lnTo>
                <a:lnTo>
                  <a:pt x="848" y="63"/>
                </a:lnTo>
                <a:lnTo>
                  <a:pt x="850" y="61"/>
                </a:lnTo>
                <a:lnTo>
                  <a:pt x="851" y="60"/>
                </a:lnTo>
                <a:lnTo>
                  <a:pt x="852" y="59"/>
                </a:lnTo>
                <a:lnTo>
                  <a:pt x="853" y="59"/>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5108542" y="3233506"/>
            <a:ext cx="1345295" cy="2545889"/>
          </a:xfrm>
          <a:custGeom>
            <a:avLst/>
            <a:gdLst>
              <a:gd name="T0" fmla="*/ 364 w 939"/>
              <a:gd name="T1" fmla="*/ 14 h 1777"/>
              <a:gd name="T2" fmla="*/ 400 w 939"/>
              <a:gd name="T3" fmla="*/ 28 h 1777"/>
              <a:gd name="T4" fmla="*/ 432 w 939"/>
              <a:gd name="T5" fmla="*/ 26 h 1777"/>
              <a:gd name="T6" fmla="*/ 466 w 939"/>
              <a:gd name="T7" fmla="*/ 31 h 1777"/>
              <a:gd name="T8" fmla="*/ 536 w 939"/>
              <a:gd name="T9" fmla="*/ 124 h 1777"/>
              <a:gd name="T10" fmla="*/ 620 w 939"/>
              <a:gd name="T11" fmla="*/ 205 h 1777"/>
              <a:gd name="T12" fmla="*/ 635 w 939"/>
              <a:gd name="T13" fmla="*/ 298 h 1777"/>
              <a:gd name="T14" fmla="*/ 578 w 939"/>
              <a:gd name="T15" fmla="*/ 380 h 1777"/>
              <a:gd name="T16" fmla="*/ 599 w 939"/>
              <a:gd name="T17" fmla="*/ 513 h 1777"/>
              <a:gd name="T18" fmla="*/ 586 w 939"/>
              <a:gd name="T19" fmla="*/ 629 h 1777"/>
              <a:gd name="T20" fmla="*/ 535 w 939"/>
              <a:gd name="T21" fmla="*/ 737 h 1777"/>
              <a:gd name="T22" fmla="*/ 601 w 939"/>
              <a:gd name="T23" fmla="*/ 812 h 1777"/>
              <a:gd name="T24" fmla="*/ 608 w 939"/>
              <a:gd name="T25" fmla="*/ 932 h 1777"/>
              <a:gd name="T26" fmla="*/ 571 w 939"/>
              <a:gd name="T27" fmla="*/ 1052 h 1777"/>
              <a:gd name="T28" fmla="*/ 549 w 939"/>
              <a:gd name="T29" fmla="*/ 1129 h 1777"/>
              <a:gd name="T30" fmla="*/ 614 w 939"/>
              <a:gd name="T31" fmla="*/ 1212 h 1777"/>
              <a:gd name="T32" fmla="*/ 671 w 939"/>
              <a:gd name="T33" fmla="*/ 1298 h 1777"/>
              <a:gd name="T34" fmla="*/ 709 w 939"/>
              <a:gd name="T35" fmla="*/ 1396 h 1777"/>
              <a:gd name="T36" fmla="*/ 829 w 939"/>
              <a:gd name="T37" fmla="*/ 1466 h 1777"/>
              <a:gd name="T38" fmla="*/ 887 w 939"/>
              <a:gd name="T39" fmla="*/ 1599 h 1777"/>
              <a:gd name="T40" fmla="*/ 819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8 w 939"/>
              <a:gd name="T53" fmla="*/ 1650 h 1777"/>
              <a:gd name="T54" fmla="*/ 502 w 939"/>
              <a:gd name="T55" fmla="*/ 1637 h 1777"/>
              <a:gd name="T56" fmla="*/ 472 w 939"/>
              <a:gd name="T57" fmla="*/ 1659 h 1777"/>
              <a:gd name="T58" fmla="*/ 426 w 939"/>
              <a:gd name="T59" fmla="*/ 1663 h 1777"/>
              <a:gd name="T60" fmla="*/ 429 w 939"/>
              <a:gd name="T61" fmla="*/ 1631 h 1777"/>
              <a:gd name="T62" fmla="*/ 417 w 939"/>
              <a:gd name="T63" fmla="*/ 1607 h 1777"/>
              <a:gd name="T64" fmla="*/ 384 w 939"/>
              <a:gd name="T65" fmla="*/ 1581 h 1777"/>
              <a:gd name="T66" fmla="*/ 355 w 939"/>
              <a:gd name="T67" fmla="*/ 1577 h 1777"/>
              <a:gd name="T68" fmla="*/ 313 w 939"/>
              <a:gd name="T69" fmla="*/ 1572 h 1777"/>
              <a:gd name="T70" fmla="*/ 287 w 939"/>
              <a:gd name="T71" fmla="*/ 1539 h 1777"/>
              <a:gd name="T72" fmla="*/ 307 w 939"/>
              <a:gd name="T73" fmla="*/ 1491 h 1777"/>
              <a:gd name="T74" fmla="*/ 330 w 939"/>
              <a:gd name="T75" fmla="*/ 1446 h 1777"/>
              <a:gd name="T76" fmla="*/ 350 w 939"/>
              <a:gd name="T77" fmla="*/ 1421 h 1777"/>
              <a:gd name="T78" fmla="*/ 355 w 939"/>
              <a:gd name="T79" fmla="*/ 1392 h 1777"/>
              <a:gd name="T80" fmla="*/ 342 w 939"/>
              <a:gd name="T81" fmla="*/ 1357 h 1777"/>
              <a:gd name="T82" fmla="*/ 349 w 939"/>
              <a:gd name="T83" fmla="*/ 1315 h 1777"/>
              <a:gd name="T84" fmla="*/ 313 w 939"/>
              <a:gd name="T85" fmla="*/ 1305 h 1777"/>
              <a:gd name="T86" fmla="*/ 300 w 939"/>
              <a:gd name="T87" fmla="*/ 1258 h 1777"/>
              <a:gd name="T88" fmla="*/ 336 w 939"/>
              <a:gd name="T89" fmla="*/ 1165 h 1777"/>
              <a:gd name="T90" fmla="*/ 316 w 939"/>
              <a:gd name="T91" fmla="*/ 1097 h 1777"/>
              <a:gd name="T92" fmla="*/ 349 w 939"/>
              <a:gd name="T93" fmla="*/ 1006 h 1777"/>
              <a:gd name="T94" fmla="*/ 351 w 939"/>
              <a:gd name="T95" fmla="*/ 943 h 1777"/>
              <a:gd name="T96" fmla="*/ 294 w 939"/>
              <a:gd name="T97" fmla="*/ 794 h 1777"/>
              <a:gd name="T98" fmla="*/ 105 w 939"/>
              <a:gd name="T99" fmla="*/ 433 h 1777"/>
              <a:gd name="T100" fmla="*/ 12 w 939"/>
              <a:gd name="T101" fmla="*/ 339 h 1777"/>
              <a:gd name="T102" fmla="*/ 82 w 939"/>
              <a:gd name="T103" fmla="*/ 329 h 1777"/>
              <a:gd name="T104" fmla="*/ 133 w 939"/>
              <a:gd name="T105" fmla="*/ 315 h 1777"/>
              <a:gd name="T106" fmla="*/ 163 w 939"/>
              <a:gd name="T107" fmla="*/ 281 h 1777"/>
              <a:gd name="T108" fmla="*/ 192 w 939"/>
              <a:gd name="T109" fmla="*/ 254 h 1777"/>
              <a:gd name="T110" fmla="*/ 236 w 939"/>
              <a:gd name="T111" fmla="*/ 288 h 1777"/>
              <a:gd name="T112" fmla="*/ 304 w 939"/>
              <a:gd name="T113" fmla="*/ 323 h 1777"/>
              <a:gd name="T114" fmla="*/ 337 w 939"/>
              <a:gd name="T115" fmla="*/ 221 h 1777"/>
              <a:gd name="T116" fmla="*/ 281 w 939"/>
              <a:gd name="T117" fmla="*/ 145 h 1777"/>
              <a:gd name="T118" fmla="*/ 305 w 939"/>
              <a:gd name="T119" fmla="*/ 100 h 1777"/>
              <a:gd name="T120" fmla="*/ 321 w 939"/>
              <a:gd name="T121" fmla="*/ 86 h 1777"/>
              <a:gd name="T122" fmla="*/ 333 w 939"/>
              <a:gd name="T123" fmla="*/ 41 h 1777"/>
              <a:gd name="T124" fmla="*/ 333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6" y="6"/>
                </a:moveTo>
                <a:lnTo>
                  <a:pt x="337" y="6"/>
                </a:lnTo>
                <a:lnTo>
                  <a:pt x="337"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1" y="19"/>
                </a:lnTo>
                <a:lnTo>
                  <a:pt x="342" y="19"/>
                </a:lnTo>
                <a:lnTo>
                  <a:pt x="342" y="18"/>
                </a:lnTo>
                <a:lnTo>
                  <a:pt x="342" y="17"/>
                </a:lnTo>
                <a:lnTo>
                  <a:pt x="342" y="15"/>
                </a:lnTo>
                <a:lnTo>
                  <a:pt x="343" y="17"/>
                </a:lnTo>
                <a:lnTo>
                  <a:pt x="343" y="18"/>
                </a:lnTo>
                <a:lnTo>
                  <a:pt x="345" y="18"/>
                </a:lnTo>
                <a:lnTo>
                  <a:pt x="345" y="17"/>
                </a:lnTo>
                <a:lnTo>
                  <a:pt x="346" y="17"/>
                </a:lnTo>
                <a:lnTo>
                  <a:pt x="347" y="17"/>
                </a:lnTo>
                <a:lnTo>
                  <a:pt x="349" y="17"/>
                </a:lnTo>
                <a:lnTo>
                  <a:pt x="350" y="17"/>
                </a:lnTo>
                <a:lnTo>
                  <a:pt x="351" y="15"/>
                </a:lnTo>
                <a:lnTo>
                  <a:pt x="351" y="14"/>
                </a:lnTo>
                <a:lnTo>
                  <a:pt x="353" y="14"/>
                </a:lnTo>
                <a:lnTo>
                  <a:pt x="353" y="13"/>
                </a:lnTo>
                <a:lnTo>
                  <a:pt x="354" y="13"/>
                </a:lnTo>
                <a:lnTo>
                  <a:pt x="355" y="13"/>
                </a:lnTo>
                <a:lnTo>
                  <a:pt x="355" y="11"/>
                </a:lnTo>
                <a:lnTo>
                  <a:pt x="357" y="11"/>
                </a:lnTo>
                <a:lnTo>
                  <a:pt x="358" y="10"/>
                </a:lnTo>
                <a:lnTo>
                  <a:pt x="359" y="11"/>
                </a:lnTo>
                <a:lnTo>
                  <a:pt x="360" y="13"/>
                </a:lnTo>
                <a:lnTo>
                  <a:pt x="362" y="14"/>
                </a:lnTo>
                <a:lnTo>
                  <a:pt x="363" y="14"/>
                </a:lnTo>
                <a:lnTo>
                  <a:pt x="364" y="14"/>
                </a:lnTo>
                <a:lnTo>
                  <a:pt x="364" y="13"/>
                </a:lnTo>
                <a:lnTo>
                  <a:pt x="366" y="13"/>
                </a:lnTo>
                <a:lnTo>
                  <a:pt x="367" y="11"/>
                </a:lnTo>
                <a:lnTo>
                  <a:pt x="368" y="11"/>
                </a:lnTo>
                <a:lnTo>
                  <a:pt x="370" y="11"/>
                </a:lnTo>
                <a:lnTo>
                  <a:pt x="371" y="13"/>
                </a:lnTo>
                <a:lnTo>
                  <a:pt x="372" y="13"/>
                </a:lnTo>
                <a:lnTo>
                  <a:pt x="374" y="14"/>
                </a:lnTo>
                <a:lnTo>
                  <a:pt x="374" y="15"/>
                </a:lnTo>
                <a:lnTo>
                  <a:pt x="374" y="17"/>
                </a:lnTo>
                <a:lnTo>
                  <a:pt x="374" y="18"/>
                </a:lnTo>
                <a:lnTo>
                  <a:pt x="375" y="19"/>
                </a:lnTo>
                <a:lnTo>
                  <a:pt x="376" y="19"/>
                </a:lnTo>
                <a:lnTo>
                  <a:pt x="377" y="19"/>
                </a:lnTo>
                <a:lnTo>
                  <a:pt x="377" y="18"/>
                </a:lnTo>
                <a:lnTo>
                  <a:pt x="379" y="17"/>
                </a:lnTo>
                <a:lnTo>
                  <a:pt x="380" y="17"/>
                </a:lnTo>
                <a:lnTo>
                  <a:pt x="380" y="15"/>
                </a:lnTo>
                <a:lnTo>
                  <a:pt x="381" y="15"/>
                </a:lnTo>
                <a:lnTo>
                  <a:pt x="384" y="15"/>
                </a:lnTo>
                <a:lnTo>
                  <a:pt x="385" y="17"/>
                </a:lnTo>
                <a:lnTo>
                  <a:pt x="385" y="18"/>
                </a:lnTo>
                <a:lnTo>
                  <a:pt x="387" y="18"/>
                </a:lnTo>
                <a:lnTo>
                  <a:pt x="387" y="19"/>
                </a:lnTo>
                <a:lnTo>
                  <a:pt x="388" y="19"/>
                </a:lnTo>
                <a:lnTo>
                  <a:pt x="389" y="19"/>
                </a:lnTo>
                <a:lnTo>
                  <a:pt x="391" y="21"/>
                </a:lnTo>
                <a:lnTo>
                  <a:pt x="389" y="22"/>
                </a:lnTo>
                <a:lnTo>
                  <a:pt x="389" y="23"/>
                </a:lnTo>
                <a:lnTo>
                  <a:pt x="391" y="24"/>
                </a:lnTo>
                <a:lnTo>
                  <a:pt x="391" y="26"/>
                </a:lnTo>
                <a:lnTo>
                  <a:pt x="392" y="26"/>
                </a:lnTo>
                <a:lnTo>
                  <a:pt x="393" y="26"/>
                </a:lnTo>
                <a:lnTo>
                  <a:pt x="393" y="27"/>
                </a:lnTo>
                <a:lnTo>
                  <a:pt x="394" y="27"/>
                </a:lnTo>
                <a:lnTo>
                  <a:pt x="396" y="28"/>
                </a:lnTo>
                <a:lnTo>
                  <a:pt x="397" y="28"/>
                </a:lnTo>
                <a:lnTo>
                  <a:pt x="397" y="30"/>
                </a:lnTo>
                <a:lnTo>
                  <a:pt x="398" y="30"/>
                </a:lnTo>
                <a:lnTo>
                  <a:pt x="398" y="28"/>
                </a:lnTo>
                <a:lnTo>
                  <a:pt x="400" y="28"/>
                </a:lnTo>
                <a:lnTo>
                  <a:pt x="400" y="27"/>
                </a:lnTo>
                <a:lnTo>
                  <a:pt x="400" y="26"/>
                </a:lnTo>
                <a:lnTo>
                  <a:pt x="400" y="24"/>
                </a:lnTo>
                <a:lnTo>
                  <a:pt x="401" y="23"/>
                </a:lnTo>
                <a:lnTo>
                  <a:pt x="402" y="24"/>
                </a:lnTo>
                <a:lnTo>
                  <a:pt x="404" y="24"/>
                </a:lnTo>
                <a:lnTo>
                  <a:pt x="404" y="23"/>
                </a:lnTo>
                <a:lnTo>
                  <a:pt x="404" y="22"/>
                </a:lnTo>
                <a:lnTo>
                  <a:pt x="404" y="21"/>
                </a:lnTo>
                <a:lnTo>
                  <a:pt x="405" y="19"/>
                </a:lnTo>
                <a:lnTo>
                  <a:pt x="406" y="18"/>
                </a:lnTo>
                <a:lnTo>
                  <a:pt x="408" y="18"/>
                </a:lnTo>
                <a:lnTo>
                  <a:pt x="408" y="19"/>
                </a:lnTo>
                <a:lnTo>
                  <a:pt x="408" y="21"/>
                </a:lnTo>
                <a:lnTo>
                  <a:pt x="408" y="22"/>
                </a:lnTo>
                <a:lnTo>
                  <a:pt x="408" y="23"/>
                </a:lnTo>
                <a:lnTo>
                  <a:pt x="409" y="24"/>
                </a:lnTo>
                <a:lnTo>
                  <a:pt x="409" y="26"/>
                </a:lnTo>
                <a:lnTo>
                  <a:pt x="409" y="27"/>
                </a:lnTo>
                <a:lnTo>
                  <a:pt x="409" y="28"/>
                </a:lnTo>
                <a:lnTo>
                  <a:pt x="410" y="28"/>
                </a:lnTo>
                <a:lnTo>
                  <a:pt x="411" y="27"/>
                </a:lnTo>
                <a:lnTo>
                  <a:pt x="413" y="27"/>
                </a:lnTo>
                <a:lnTo>
                  <a:pt x="413" y="26"/>
                </a:lnTo>
                <a:lnTo>
                  <a:pt x="414" y="26"/>
                </a:lnTo>
                <a:lnTo>
                  <a:pt x="415" y="24"/>
                </a:lnTo>
                <a:lnTo>
                  <a:pt x="415" y="23"/>
                </a:lnTo>
                <a:lnTo>
                  <a:pt x="417" y="23"/>
                </a:lnTo>
                <a:lnTo>
                  <a:pt x="418" y="23"/>
                </a:lnTo>
                <a:lnTo>
                  <a:pt x="419" y="23"/>
                </a:lnTo>
                <a:lnTo>
                  <a:pt x="421" y="24"/>
                </a:lnTo>
                <a:lnTo>
                  <a:pt x="422" y="26"/>
                </a:lnTo>
                <a:lnTo>
                  <a:pt x="422" y="27"/>
                </a:lnTo>
                <a:lnTo>
                  <a:pt x="423" y="27"/>
                </a:lnTo>
                <a:lnTo>
                  <a:pt x="425" y="26"/>
                </a:lnTo>
                <a:lnTo>
                  <a:pt x="426" y="26"/>
                </a:lnTo>
                <a:lnTo>
                  <a:pt x="427" y="26"/>
                </a:lnTo>
                <a:lnTo>
                  <a:pt x="429" y="26"/>
                </a:lnTo>
                <a:lnTo>
                  <a:pt x="430" y="26"/>
                </a:lnTo>
                <a:lnTo>
                  <a:pt x="431" y="26"/>
                </a:lnTo>
                <a:lnTo>
                  <a:pt x="432" y="26"/>
                </a:lnTo>
                <a:lnTo>
                  <a:pt x="434" y="27"/>
                </a:lnTo>
                <a:lnTo>
                  <a:pt x="434" y="28"/>
                </a:lnTo>
                <a:lnTo>
                  <a:pt x="434" y="30"/>
                </a:lnTo>
                <a:lnTo>
                  <a:pt x="434" y="31"/>
                </a:lnTo>
                <a:lnTo>
                  <a:pt x="434" y="32"/>
                </a:lnTo>
                <a:lnTo>
                  <a:pt x="436" y="32"/>
                </a:lnTo>
                <a:lnTo>
                  <a:pt x="438" y="32"/>
                </a:lnTo>
                <a:lnTo>
                  <a:pt x="439" y="32"/>
                </a:lnTo>
                <a:lnTo>
                  <a:pt x="440" y="32"/>
                </a:lnTo>
                <a:lnTo>
                  <a:pt x="442" y="32"/>
                </a:lnTo>
                <a:lnTo>
                  <a:pt x="443" y="32"/>
                </a:lnTo>
                <a:lnTo>
                  <a:pt x="444" y="31"/>
                </a:lnTo>
                <a:lnTo>
                  <a:pt x="444" y="30"/>
                </a:lnTo>
                <a:lnTo>
                  <a:pt x="444" y="28"/>
                </a:lnTo>
                <a:lnTo>
                  <a:pt x="443" y="28"/>
                </a:lnTo>
                <a:lnTo>
                  <a:pt x="442" y="27"/>
                </a:lnTo>
                <a:lnTo>
                  <a:pt x="440" y="26"/>
                </a:lnTo>
                <a:lnTo>
                  <a:pt x="440" y="24"/>
                </a:lnTo>
                <a:lnTo>
                  <a:pt x="439" y="23"/>
                </a:lnTo>
                <a:lnTo>
                  <a:pt x="438" y="22"/>
                </a:lnTo>
                <a:lnTo>
                  <a:pt x="436" y="22"/>
                </a:lnTo>
                <a:lnTo>
                  <a:pt x="435" y="21"/>
                </a:lnTo>
                <a:lnTo>
                  <a:pt x="436" y="19"/>
                </a:lnTo>
                <a:lnTo>
                  <a:pt x="439" y="18"/>
                </a:lnTo>
                <a:lnTo>
                  <a:pt x="440" y="19"/>
                </a:lnTo>
                <a:lnTo>
                  <a:pt x="442" y="19"/>
                </a:lnTo>
                <a:lnTo>
                  <a:pt x="443" y="19"/>
                </a:lnTo>
                <a:lnTo>
                  <a:pt x="444" y="21"/>
                </a:lnTo>
                <a:lnTo>
                  <a:pt x="447" y="21"/>
                </a:lnTo>
                <a:lnTo>
                  <a:pt x="447" y="22"/>
                </a:lnTo>
                <a:lnTo>
                  <a:pt x="448" y="22"/>
                </a:lnTo>
                <a:lnTo>
                  <a:pt x="449" y="22"/>
                </a:lnTo>
                <a:lnTo>
                  <a:pt x="452" y="22"/>
                </a:lnTo>
                <a:lnTo>
                  <a:pt x="453" y="22"/>
                </a:lnTo>
                <a:lnTo>
                  <a:pt x="455" y="22"/>
                </a:lnTo>
                <a:lnTo>
                  <a:pt x="460" y="18"/>
                </a:lnTo>
                <a:lnTo>
                  <a:pt x="461" y="21"/>
                </a:lnTo>
                <a:lnTo>
                  <a:pt x="463" y="23"/>
                </a:lnTo>
                <a:lnTo>
                  <a:pt x="464" y="26"/>
                </a:lnTo>
                <a:lnTo>
                  <a:pt x="465" y="28"/>
                </a:lnTo>
                <a:lnTo>
                  <a:pt x="466" y="31"/>
                </a:lnTo>
                <a:lnTo>
                  <a:pt x="468" y="34"/>
                </a:lnTo>
                <a:lnTo>
                  <a:pt x="469" y="36"/>
                </a:lnTo>
                <a:lnTo>
                  <a:pt x="470" y="39"/>
                </a:lnTo>
                <a:lnTo>
                  <a:pt x="472" y="41"/>
                </a:lnTo>
                <a:lnTo>
                  <a:pt x="473" y="45"/>
                </a:lnTo>
                <a:lnTo>
                  <a:pt x="474" y="48"/>
                </a:lnTo>
                <a:lnTo>
                  <a:pt x="476" y="51"/>
                </a:lnTo>
                <a:lnTo>
                  <a:pt x="477" y="53"/>
                </a:lnTo>
                <a:lnTo>
                  <a:pt x="480" y="55"/>
                </a:lnTo>
                <a:lnTo>
                  <a:pt x="481" y="57"/>
                </a:lnTo>
                <a:lnTo>
                  <a:pt x="482" y="60"/>
                </a:lnTo>
                <a:lnTo>
                  <a:pt x="483" y="62"/>
                </a:lnTo>
                <a:lnTo>
                  <a:pt x="485" y="65"/>
                </a:lnTo>
                <a:lnTo>
                  <a:pt x="487" y="68"/>
                </a:lnTo>
                <a:lnTo>
                  <a:pt x="489" y="70"/>
                </a:lnTo>
                <a:lnTo>
                  <a:pt x="490" y="73"/>
                </a:lnTo>
                <a:lnTo>
                  <a:pt x="491" y="75"/>
                </a:lnTo>
                <a:lnTo>
                  <a:pt x="493" y="78"/>
                </a:lnTo>
                <a:lnTo>
                  <a:pt x="494" y="81"/>
                </a:lnTo>
                <a:lnTo>
                  <a:pt x="497" y="83"/>
                </a:lnTo>
                <a:lnTo>
                  <a:pt x="498" y="85"/>
                </a:lnTo>
                <a:lnTo>
                  <a:pt x="499" y="87"/>
                </a:lnTo>
                <a:lnTo>
                  <a:pt x="501" y="91"/>
                </a:lnTo>
                <a:lnTo>
                  <a:pt x="502" y="92"/>
                </a:lnTo>
                <a:lnTo>
                  <a:pt x="503" y="96"/>
                </a:lnTo>
                <a:lnTo>
                  <a:pt x="504" y="98"/>
                </a:lnTo>
                <a:lnTo>
                  <a:pt x="506" y="102"/>
                </a:lnTo>
                <a:lnTo>
                  <a:pt x="508" y="103"/>
                </a:lnTo>
                <a:lnTo>
                  <a:pt x="510" y="106"/>
                </a:lnTo>
                <a:lnTo>
                  <a:pt x="512" y="107"/>
                </a:lnTo>
                <a:lnTo>
                  <a:pt x="516" y="108"/>
                </a:lnTo>
                <a:lnTo>
                  <a:pt x="519" y="108"/>
                </a:lnTo>
                <a:lnTo>
                  <a:pt x="523" y="110"/>
                </a:lnTo>
                <a:lnTo>
                  <a:pt x="525" y="111"/>
                </a:lnTo>
                <a:lnTo>
                  <a:pt x="527" y="111"/>
                </a:lnTo>
                <a:lnTo>
                  <a:pt x="528" y="112"/>
                </a:lnTo>
                <a:lnTo>
                  <a:pt x="531" y="113"/>
                </a:lnTo>
                <a:lnTo>
                  <a:pt x="532" y="115"/>
                </a:lnTo>
                <a:lnTo>
                  <a:pt x="533" y="119"/>
                </a:lnTo>
                <a:lnTo>
                  <a:pt x="535" y="121"/>
                </a:lnTo>
                <a:lnTo>
                  <a:pt x="536" y="124"/>
                </a:lnTo>
                <a:lnTo>
                  <a:pt x="538" y="125"/>
                </a:lnTo>
                <a:lnTo>
                  <a:pt x="542" y="125"/>
                </a:lnTo>
                <a:lnTo>
                  <a:pt x="546" y="127"/>
                </a:lnTo>
                <a:lnTo>
                  <a:pt x="549" y="128"/>
                </a:lnTo>
                <a:lnTo>
                  <a:pt x="552" y="129"/>
                </a:lnTo>
                <a:lnTo>
                  <a:pt x="553" y="132"/>
                </a:lnTo>
                <a:lnTo>
                  <a:pt x="555" y="133"/>
                </a:lnTo>
                <a:lnTo>
                  <a:pt x="557" y="136"/>
                </a:lnTo>
                <a:lnTo>
                  <a:pt x="559" y="137"/>
                </a:lnTo>
                <a:lnTo>
                  <a:pt x="561" y="140"/>
                </a:lnTo>
                <a:lnTo>
                  <a:pt x="563" y="142"/>
                </a:lnTo>
                <a:lnTo>
                  <a:pt x="563" y="145"/>
                </a:lnTo>
                <a:lnTo>
                  <a:pt x="565" y="149"/>
                </a:lnTo>
                <a:lnTo>
                  <a:pt x="566" y="150"/>
                </a:lnTo>
                <a:lnTo>
                  <a:pt x="570" y="151"/>
                </a:lnTo>
                <a:lnTo>
                  <a:pt x="574" y="151"/>
                </a:lnTo>
                <a:lnTo>
                  <a:pt x="578" y="151"/>
                </a:lnTo>
                <a:lnTo>
                  <a:pt x="582" y="153"/>
                </a:lnTo>
                <a:lnTo>
                  <a:pt x="584" y="153"/>
                </a:lnTo>
                <a:lnTo>
                  <a:pt x="587" y="154"/>
                </a:lnTo>
                <a:lnTo>
                  <a:pt x="590" y="157"/>
                </a:lnTo>
                <a:lnTo>
                  <a:pt x="593" y="157"/>
                </a:lnTo>
                <a:lnTo>
                  <a:pt x="596" y="158"/>
                </a:lnTo>
                <a:lnTo>
                  <a:pt x="599" y="161"/>
                </a:lnTo>
                <a:lnTo>
                  <a:pt x="601" y="162"/>
                </a:lnTo>
                <a:lnTo>
                  <a:pt x="604" y="163"/>
                </a:lnTo>
                <a:lnTo>
                  <a:pt x="605" y="164"/>
                </a:lnTo>
                <a:lnTo>
                  <a:pt x="607" y="167"/>
                </a:lnTo>
                <a:lnTo>
                  <a:pt x="609" y="170"/>
                </a:lnTo>
                <a:lnTo>
                  <a:pt x="610" y="172"/>
                </a:lnTo>
                <a:lnTo>
                  <a:pt x="613" y="174"/>
                </a:lnTo>
                <a:lnTo>
                  <a:pt x="616" y="176"/>
                </a:lnTo>
                <a:lnTo>
                  <a:pt x="617" y="179"/>
                </a:lnTo>
                <a:lnTo>
                  <a:pt x="617" y="182"/>
                </a:lnTo>
                <a:lnTo>
                  <a:pt x="618" y="185"/>
                </a:lnTo>
                <a:lnTo>
                  <a:pt x="618" y="188"/>
                </a:lnTo>
                <a:lnTo>
                  <a:pt x="620" y="192"/>
                </a:lnTo>
                <a:lnTo>
                  <a:pt x="620" y="196"/>
                </a:lnTo>
                <a:lnTo>
                  <a:pt x="620" y="199"/>
                </a:lnTo>
                <a:lnTo>
                  <a:pt x="620" y="204"/>
                </a:lnTo>
                <a:lnTo>
                  <a:pt x="620" y="205"/>
                </a:lnTo>
                <a:lnTo>
                  <a:pt x="620" y="206"/>
                </a:lnTo>
                <a:lnTo>
                  <a:pt x="618" y="210"/>
                </a:lnTo>
                <a:lnTo>
                  <a:pt x="622" y="212"/>
                </a:lnTo>
                <a:lnTo>
                  <a:pt x="625" y="212"/>
                </a:lnTo>
                <a:lnTo>
                  <a:pt x="627" y="213"/>
                </a:lnTo>
                <a:lnTo>
                  <a:pt x="629" y="216"/>
                </a:lnTo>
                <a:lnTo>
                  <a:pt x="630" y="218"/>
                </a:lnTo>
                <a:lnTo>
                  <a:pt x="631" y="221"/>
                </a:lnTo>
                <a:lnTo>
                  <a:pt x="635" y="222"/>
                </a:lnTo>
                <a:lnTo>
                  <a:pt x="638" y="223"/>
                </a:lnTo>
                <a:lnTo>
                  <a:pt x="642" y="223"/>
                </a:lnTo>
                <a:lnTo>
                  <a:pt x="643" y="226"/>
                </a:lnTo>
                <a:lnTo>
                  <a:pt x="646" y="229"/>
                </a:lnTo>
                <a:lnTo>
                  <a:pt x="646" y="231"/>
                </a:lnTo>
                <a:lnTo>
                  <a:pt x="647" y="235"/>
                </a:lnTo>
                <a:lnTo>
                  <a:pt x="647" y="238"/>
                </a:lnTo>
                <a:lnTo>
                  <a:pt x="647" y="243"/>
                </a:lnTo>
                <a:lnTo>
                  <a:pt x="647" y="247"/>
                </a:lnTo>
                <a:lnTo>
                  <a:pt x="647" y="250"/>
                </a:lnTo>
                <a:lnTo>
                  <a:pt x="647" y="254"/>
                </a:lnTo>
                <a:lnTo>
                  <a:pt x="648" y="257"/>
                </a:lnTo>
                <a:lnTo>
                  <a:pt x="650" y="260"/>
                </a:lnTo>
                <a:lnTo>
                  <a:pt x="654" y="260"/>
                </a:lnTo>
                <a:lnTo>
                  <a:pt x="658" y="261"/>
                </a:lnTo>
                <a:lnTo>
                  <a:pt x="659" y="263"/>
                </a:lnTo>
                <a:lnTo>
                  <a:pt x="660" y="265"/>
                </a:lnTo>
                <a:lnTo>
                  <a:pt x="662" y="269"/>
                </a:lnTo>
                <a:lnTo>
                  <a:pt x="662" y="273"/>
                </a:lnTo>
                <a:lnTo>
                  <a:pt x="662" y="277"/>
                </a:lnTo>
                <a:lnTo>
                  <a:pt x="662" y="281"/>
                </a:lnTo>
                <a:lnTo>
                  <a:pt x="662" y="285"/>
                </a:lnTo>
                <a:lnTo>
                  <a:pt x="660" y="288"/>
                </a:lnTo>
                <a:lnTo>
                  <a:pt x="658" y="289"/>
                </a:lnTo>
                <a:lnTo>
                  <a:pt x="655" y="290"/>
                </a:lnTo>
                <a:lnTo>
                  <a:pt x="652" y="291"/>
                </a:lnTo>
                <a:lnTo>
                  <a:pt x="650" y="293"/>
                </a:lnTo>
                <a:lnTo>
                  <a:pt x="647" y="294"/>
                </a:lnTo>
                <a:lnTo>
                  <a:pt x="645" y="295"/>
                </a:lnTo>
                <a:lnTo>
                  <a:pt x="641" y="295"/>
                </a:lnTo>
                <a:lnTo>
                  <a:pt x="638" y="297"/>
                </a:lnTo>
                <a:lnTo>
                  <a:pt x="635" y="298"/>
                </a:lnTo>
                <a:lnTo>
                  <a:pt x="633" y="299"/>
                </a:lnTo>
                <a:lnTo>
                  <a:pt x="630" y="301"/>
                </a:lnTo>
                <a:lnTo>
                  <a:pt x="629" y="303"/>
                </a:lnTo>
                <a:lnTo>
                  <a:pt x="626" y="305"/>
                </a:lnTo>
                <a:lnTo>
                  <a:pt x="624" y="306"/>
                </a:lnTo>
                <a:lnTo>
                  <a:pt x="620" y="307"/>
                </a:lnTo>
                <a:lnTo>
                  <a:pt x="616" y="306"/>
                </a:lnTo>
                <a:lnTo>
                  <a:pt x="612" y="306"/>
                </a:lnTo>
                <a:lnTo>
                  <a:pt x="608" y="307"/>
                </a:lnTo>
                <a:lnTo>
                  <a:pt x="608" y="311"/>
                </a:lnTo>
                <a:lnTo>
                  <a:pt x="608" y="315"/>
                </a:lnTo>
                <a:lnTo>
                  <a:pt x="607" y="318"/>
                </a:lnTo>
                <a:lnTo>
                  <a:pt x="604" y="319"/>
                </a:lnTo>
                <a:lnTo>
                  <a:pt x="601" y="320"/>
                </a:lnTo>
                <a:lnTo>
                  <a:pt x="599" y="323"/>
                </a:lnTo>
                <a:lnTo>
                  <a:pt x="597" y="324"/>
                </a:lnTo>
                <a:lnTo>
                  <a:pt x="595" y="327"/>
                </a:lnTo>
                <a:lnTo>
                  <a:pt x="592" y="328"/>
                </a:lnTo>
                <a:lnTo>
                  <a:pt x="588" y="328"/>
                </a:lnTo>
                <a:lnTo>
                  <a:pt x="584" y="328"/>
                </a:lnTo>
                <a:lnTo>
                  <a:pt x="582" y="329"/>
                </a:lnTo>
                <a:lnTo>
                  <a:pt x="580" y="332"/>
                </a:lnTo>
                <a:lnTo>
                  <a:pt x="579" y="336"/>
                </a:lnTo>
                <a:lnTo>
                  <a:pt x="579" y="339"/>
                </a:lnTo>
                <a:lnTo>
                  <a:pt x="579" y="343"/>
                </a:lnTo>
                <a:lnTo>
                  <a:pt x="582" y="345"/>
                </a:lnTo>
                <a:lnTo>
                  <a:pt x="583" y="346"/>
                </a:lnTo>
                <a:lnTo>
                  <a:pt x="586" y="349"/>
                </a:lnTo>
                <a:lnTo>
                  <a:pt x="588" y="350"/>
                </a:lnTo>
                <a:lnTo>
                  <a:pt x="591" y="352"/>
                </a:lnTo>
                <a:lnTo>
                  <a:pt x="592" y="354"/>
                </a:lnTo>
                <a:lnTo>
                  <a:pt x="591" y="358"/>
                </a:lnTo>
                <a:lnTo>
                  <a:pt x="591" y="362"/>
                </a:lnTo>
                <a:lnTo>
                  <a:pt x="591" y="366"/>
                </a:lnTo>
                <a:lnTo>
                  <a:pt x="590" y="370"/>
                </a:lnTo>
                <a:lnTo>
                  <a:pt x="587" y="371"/>
                </a:lnTo>
                <a:lnTo>
                  <a:pt x="586" y="373"/>
                </a:lnTo>
                <a:lnTo>
                  <a:pt x="583" y="374"/>
                </a:lnTo>
                <a:lnTo>
                  <a:pt x="580" y="375"/>
                </a:lnTo>
                <a:lnTo>
                  <a:pt x="578" y="378"/>
                </a:lnTo>
                <a:lnTo>
                  <a:pt x="578" y="380"/>
                </a:lnTo>
                <a:lnTo>
                  <a:pt x="578" y="383"/>
                </a:lnTo>
                <a:lnTo>
                  <a:pt x="580" y="386"/>
                </a:lnTo>
                <a:lnTo>
                  <a:pt x="582" y="388"/>
                </a:lnTo>
                <a:lnTo>
                  <a:pt x="583" y="391"/>
                </a:lnTo>
                <a:lnTo>
                  <a:pt x="583" y="395"/>
                </a:lnTo>
                <a:lnTo>
                  <a:pt x="584" y="397"/>
                </a:lnTo>
                <a:lnTo>
                  <a:pt x="583" y="401"/>
                </a:lnTo>
                <a:lnTo>
                  <a:pt x="584" y="405"/>
                </a:lnTo>
                <a:lnTo>
                  <a:pt x="584" y="409"/>
                </a:lnTo>
                <a:lnTo>
                  <a:pt x="584" y="413"/>
                </a:lnTo>
                <a:lnTo>
                  <a:pt x="584" y="417"/>
                </a:lnTo>
                <a:lnTo>
                  <a:pt x="586" y="420"/>
                </a:lnTo>
                <a:lnTo>
                  <a:pt x="586" y="424"/>
                </a:lnTo>
                <a:lnTo>
                  <a:pt x="586" y="428"/>
                </a:lnTo>
                <a:lnTo>
                  <a:pt x="587" y="430"/>
                </a:lnTo>
                <a:lnTo>
                  <a:pt x="588" y="434"/>
                </a:lnTo>
                <a:lnTo>
                  <a:pt x="590" y="437"/>
                </a:lnTo>
                <a:lnTo>
                  <a:pt x="590" y="439"/>
                </a:lnTo>
                <a:lnTo>
                  <a:pt x="591" y="442"/>
                </a:lnTo>
                <a:lnTo>
                  <a:pt x="592" y="446"/>
                </a:lnTo>
                <a:lnTo>
                  <a:pt x="591" y="450"/>
                </a:lnTo>
                <a:lnTo>
                  <a:pt x="591" y="454"/>
                </a:lnTo>
                <a:lnTo>
                  <a:pt x="591" y="455"/>
                </a:lnTo>
                <a:lnTo>
                  <a:pt x="591" y="458"/>
                </a:lnTo>
                <a:lnTo>
                  <a:pt x="591" y="462"/>
                </a:lnTo>
                <a:lnTo>
                  <a:pt x="590" y="464"/>
                </a:lnTo>
                <a:lnTo>
                  <a:pt x="590" y="468"/>
                </a:lnTo>
                <a:lnTo>
                  <a:pt x="588" y="472"/>
                </a:lnTo>
                <a:lnTo>
                  <a:pt x="588" y="476"/>
                </a:lnTo>
                <a:lnTo>
                  <a:pt x="588" y="480"/>
                </a:lnTo>
                <a:lnTo>
                  <a:pt x="588" y="483"/>
                </a:lnTo>
                <a:lnTo>
                  <a:pt x="590" y="485"/>
                </a:lnTo>
                <a:lnTo>
                  <a:pt x="591" y="488"/>
                </a:lnTo>
                <a:lnTo>
                  <a:pt x="592" y="490"/>
                </a:lnTo>
                <a:lnTo>
                  <a:pt x="593" y="493"/>
                </a:lnTo>
                <a:lnTo>
                  <a:pt x="595" y="497"/>
                </a:lnTo>
                <a:lnTo>
                  <a:pt x="596" y="500"/>
                </a:lnTo>
                <a:lnTo>
                  <a:pt x="597" y="502"/>
                </a:lnTo>
                <a:lnTo>
                  <a:pt x="599" y="506"/>
                </a:lnTo>
                <a:lnTo>
                  <a:pt x="599" y="509"/>
                </a:lnTo>
                <a:lnTo>
                  <a:pt x="599" y="513"/>
                </a:lnTo>
                <a:lnTo>
                  <a:pt x="599" y="517"/>
                </a:lnTo>
                <a:lnTo>
                  <a:pt x="599" y="521"/>
                </a:lnTo>
                <a:lnTo>
                  <a:pt x="597" y="524"/>
                </a:lnTo>
                <a:lnTo>
                  <a:pt x="597" y="528"/>
                </a:lnTo>
                <a:lnTo>
                  <a:pt x="597" y="532"/>
                </a:lnTo>
                <a:lnTo>
                  <a:pt x="597" y="536"/>
                </a:lnTo>
                <a:lnTo>
                  <a:pt x="597" y="540"/>
                </a:lnTo>
                <a:lnTo>
                  <a:pt x="596" y="544"/>
                </a:lnTo>
                <a:lnTo>
                  <a:pt x="596" y="548"/>
                </a:lnTo>
                <a:lnTo>
                  <a:pt x="596" y="551"/>
                </a:lnTo>
                <a:lnTo>
                  <a:pt x="595" y="555"/>
                </a:lnTo>
                <a:lnTo>
                  <a:pt x="596" y="557"/>
                </a:lnTo>
                <a:lnTo>
                  <a:pt x="595" y="562"/>
                </a:lnTo>
                <a:lnTo>
                  <a:pt x="595" y="566"/>
                </a:lnTo>
                <a:lnTo>
                  <a:pt x="596" y="569"/>
                </a:lnTo>
                <a:lnTo>
                  <a:pt x="597" y="573"/>
                </a:lnTo>
                <a:lnTo>
                  <a:pt x="599" y="576"/>
                </a:lnTo>
                <a:lnTo>
                  <a:pt x="600" y="577"/>
                </a:lnTo>
                <a:lnTo>
                  <a:pt x="601" y="579"/>
                </a:lnTo>
                <a:lnTo>
                  <a:pt x="603" y="582"/>
                </a:lnTo>
                <a:lnTo>
                  <a:pt x="603" y="586"/>
                </a:lnTo>
                <a:lnTo>
                  <a:pt x="603" y="589"/>
                </a:lnTo>
                <a:lnTo>
                  <a:pt x="601" y="593"/>
                </a:lnTo>
                <a:lnTo>
                  <a:pt x="600" y="594"/>
                </a:lnTo>
                <a:lnTo>
                  <a:pt x="599" y="596"/>
                </a:lnTo>
                <a:lnTo>
                  <a:pt x="597" y="600"/>
                </a:lnTo>
                <a:lnTo>
                  <a:pt x="597" y="603"/>
                </a:lnTo>
                <a:lnTo>
                  <a:pt x="597" y="607"/>
                </a:lnTo>
                <a:lnTo>
                  <a:pt x="597" y="611"/>
                </a:lnTo>
                <a:lnTo>
                  <a:pt x="599" y="613"/>
                </a:lnTo>
                <a:lnTo>
                  <a:pt x="599" y="617"/>
                </a:lnTo>
                <a:lnTo>
                  <a:pt x="600" y="620"/>
                </a:lnTo>
                <a:lnTo>
                  <a:pt x="600" y="624"/>
                </a:lnTo>
                <a:lnTo>
                  <a:pt x="601" y="627"/>
                </a:lnTo>
                <a:lnTo>
                  <a:pt x="603" y="629"/>
                </a:lnTo>
                <a:lnTo>
                  <a:pt x="603" y="632"/>
                </a:lnTo>
                <a:lnTo>
                  <a:pt x="600" y="631"/>
                </a:lnTo>
                <a:lnTo>
                  <a:pt x="596" y="629"/>
                </a:lnTo>
                <a:lnTo>
                  <a:pt x="593" y="628"/>
                </a:lnTo>
                <a:lnTo>
                  <a:pt x="590" y="628"/>
                </a:lnTo>
                <a:lnTo>
                  <a:pt x="586" y="629"/>
                </a:lnTo>
                <a:lnTo>
                  <a:pt x="583" y="629"/>
                </a:lnTo>
                <a:lnTo>
                  <a:pt x="582" y="632"/>
                </a:lnTo>
                <a:lnTo>
                  <a:pt x="579" y="634"/>
                </a:lnTo>
                <a:lnTo>
                  <a:pt x="578"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3" y="682"/>
                </a:lnTo>
                <a:lnTo>
                  <a:pt x="571" y="684"/>
                </a:lnTo>
                <a:lnTo>
                  <a:pt x="569" y="685"/>
                </a:lnTo>
                <a:lnTo>
                  <a:pt x="566" y="687"/>
                </a:lnTo>
                <a:lnTo>
                  <a:pt x="562" y="688"/>
                </a:lnTo>
                <a:lnTo>
                  <a:pt x="558" y="688"/>
                </a:lnTo>
                <a:lnTo>
                  <a:pt x="555" y="688"/>
                </a:lnTo>
                <a:lnTo>
                  <a:pt x="552" y="689"/>
                </a:lnTo>
                <a:lnTo>
                  <a:pt x="550" y="691"/>
                </a:lnTo>
                <a:lnTo>
                  <a:pt x="548" y="693"/>
                </a:lnTo>
                <a:lnTo>
                  <a:pt x="545" y="695"/>
                </a:lnTo>
                <a:lnTo>
                  <a:pt x="542" y="696"/>
                </a:lnTo>
                <a:lnTo>
                  <a:pt x="540" y="697"/>
                </a:lnTo>
                <a:lnTo>
                  <a:pt x="538" y="700"/>
                </a:lnTo>
                <a:lnTo>
                  <a:pt x="538" y="701"/>
                </a:lnTo>
                <a:lnTo>
                  <a:pt x="537" y="704"/>
                </a:lnTo>
                <a:lnTo>
                  <a:pt x="537" y="706"/>
                </a:lnTo>
                <a:lnTo>
                  <a:pt x="536" y="710"/>
                </a:lnTo>
                <a:lnTo>
                  <a:pt x="536" y="713"/>
                </a:lnTo>
                <a:lnTo>
                  <a:pt x="535" y="717"/>
                </a:lnTo>
                <a:lnTo>
                  <a:pt x="535" y="721"/>
                </a:lnTo>
                <a:lnTo>
                  <a:pt x="535" y="725"/>
                </a:lnTo>
                <a:lnTo>
                  <a:pt x="535" y="729"/>
                </a:lnTo>
                <a:lnTo>
                  <a:pt x="533" y="733"/>
                </a:lnTo>
                <a:lnTo>
                  <a:pt x="535" y="737"/>
                </a:lnTo>
                <a:lnTo>
                  <a:pt x="535" y="740"/>
                </a:lnTo>
                <a:lnTo>
                  <a:pt x="535" y="743"/>
                </a:lnTo>
                <a:lnTo>
                  <a:pt x="535" y="747"/>
                </a:lnTo>
                <a:lnTo>
                  <a:pt x="536" y="751"/>
                </a:lnTo>
                <a:lnTo>
                  <a:pt x="536" y="754"/>
                </a:lnTo>
                <a:lnTo>
                  <a:pt x="537" y="757"/>
                </a:lnTo>
                <a:lnTo>
                  <a:pt x="536" y="761"/>
                </a:lnTo>
                <a:lnTo>
                  <a:pt x="536" y="765"/>
                </a:lnTo>
                <a:lnTo>
                  <a:pt x="535" y="769"/>
                </a:lnTo>
                <a:lnTo>
                  <a:pt x="533" y="772"/>
                </a:lnTo>
                <a:lnTo>
                  <a:pt x="532" y="774"/>
                </a:lnTo>
                <a:lnTo>
                  <a:pt x="533" y="776"/>
                </a:lnTo>
                <a:lnTo>
                  <a:pt x="536" y="778"/>
                </a:lnTo>
                <a:lnTo>
                  <a:pt x="538" y="780"/>
                </a:lnTo>
                <a:lnTo>
                  <a:pt x="540" y="781"/>
                </a:lnTo>
                <a:lnTo>
                  <a:pt x="542" y="784"/>
                </a:lnTo>
                <a:lnTo>
                  <a:pt x="544" y="786"/>
                </a:lnTo>
                <a:lnTo>
                  <a:pt x="544" y="790"/>
                </a:lnTo>
                <a:lnTo>
                  <a:pt x="544" y="794"/>
                </a:lnTo>
                <a:lnTo>
                  <a:pt x="545" y="797"/>
                </a:lnTo>
                <a:lnTo>
                  <a:pt x="546" y="799"/>
                </a:lnTo>
                <a:lnTo>
                  <a:pt x="549" y="802"/>
                </a:lnTo>
                <a:lnTo>
                  <a:pt x="550" y="803"/>
                </a:lnTo>
                <a:lnTo>
                  <a:pt x="552" y="806"/>
                </a:lnTo>
                <a:lnTo>
                  <a:pt x="554" y="807"/>
                </a:lnTo>
                <a:lnTo>
                  <a:pt x="557" y="810"/>
                </a:lnTo>
                <a:lnTo>
                  <a:pt x="558" y="811"/>
                </a:lnTo>
                <a:lnTo>
                  <a:pt x="561" y="814"/>
                </a:lnTo>
                <a:lnTo>
                  <a:pt x="562" y="816"/>
                </a:lnTo>
                <a:lnTo>
                  <a:pt x="565" y="818"/>
                </a:lnTo>
                <a:lnTo>
                  <a:pt x="567" y="819"/>
                </a:lnTo>
                <a:lnTo>
                  <a:pt x="573" y="819"/>
                </a:lnTo>
                <a:lnTo>
                  <a:pt x="575" y="819"/>
                </a:lnTo>
                <a:lnTo>
                  <a:pt x="579" y="818"/>
                </a:lnTo>
                <a:lnTo>
                  <a:pt x="583" y="818"/>
                </a:lnTo>
                <a:lnTo>
                  <a:pt x="586" y="818"/>
                </a:lnTo>
                <a:lnTo>
                  <a:pt x="590" y="816"/>
                </a:lnTo>
                <a:lnTo>
                  <a:pt x="592" y="815"/>
                </a:lnTo>
                <a:lnTo>
                  <a:pt x="595" y="814"/>
                </a:lnTo>
                <a:lnTo>
                  <a:pt x="599" y="812"/>
                </a:lnTo>
                <a:lnTo>
                  <a:pt x="601" y="812"/>
                </a:lnTo>
                <a:lnTo>
                  <a:pt x="604" y="811"/>
                </a:lnTo>
                <a:lnTo>
                  <a:pt x="608" y="810"/>
                </a:lnTo>
                <a:lnTo>
                  <a:pt x="610" y="809"/>
                </a:lnTo>
                <a:lnTo>
                  <a:pt x="613" y="810"/>
                </a:lnTo>
                <a:lnTo>
                  <a:pt x="614" y="812"/>
                </a:lnTo>
                <a:lnTo>
                  <a:pt x="616" y="816"/>
                </a:lnTo>
                <a:lnTo>
                  <a:pt x="616" y="819"/>
                </a:lnTo>
                <a:lnTo>
                  <a:pt x="616" y="823"/>
                </a:lnTo>
                <a:lnTo>
                  <a:pt x="617" y="828"/>
                </a:lnTo>
                <a:lnTo>
                  <a:pt x="616" y="831"/>
                </a:lnTo>
                <a:lnTo>
                  <a:pt x="617" y="835"/>
                </a:lnTo>
                <a:lnTo>
                  <a:pt x="617" y="839"/>
                </a:lnTo>
                <a:lnTo>
                  <a:pt x="617" y="841"/>
                </a:lnTo>
                <a:lnTo>
                  <a:pt x="618" y="845"/>
                </a:lnTo>
                <a:lnTo>
                  <a:pt x="620" y="848"/>
                </a:lnTo>
                <a:lnTo>
                  <a:pt x="621" y="850"/>
                </a:lnTo>
                <a:lnTo>
                  <a:pt x="622" y="853"/>
                </a:lnTo>
                <a:lnTo>
                  <a:pt x="624" y="857"/>
                </a:lnTo>
                <a:lnTo>
                  <a:pt x="624" y="860"/>
                </a:lnTo>
                <a:lnTo>
                  <a:pt x="625" y="864"/>
                </a:lnTo>
                <a:lnTo>
                  <a:pt x="625" y="867"/>
                </a:lnTo>
                <a:lnTo>
                  <a:pt x="624" y="870"/>
                </a:lnTo>
                <a:lnTo>
                  <a:pt x="622" y="873"/>
                </a:lnTo>
                <a:lnTo>
                  <a:pt x="621" y="875"/>
                </a:lnTo>
                <a:lnTo>
                  <a:pt x="618" y="878"/>
                </a:lnTo>
                <a:lnTo>
                  <a:pt x="616" y="879"/>
                </a:lnTo>
                <a:lnTo>
                  <a:pt x="614" y="882"/>
                </a:lnTo>
                <a:lnTo>
                  <a:pt x="613" y="886"/>
                </a:lnTo>
                <a:lnTo>
                  <a:pt x="613" y="888"/>
                </a:lnTo>
                <a:lnTo>
                  <a:pt x="612" y="892"/>
                </a:lnTo>
                <a:lnTo>
                  <a:pt x="612" y="895"/>
                </a:lnTo>
                <a:lnTo>
                  <a:pt x="610" y="899"/>
                </a:lnTo>
                <a:lnTo>
                  <a:pt x="610" y="903"/>
                </a:lnTo>
                <a:lnTo>
                  <a:pt x="610" y="907"/>
                </a:lnTo>
                <a:lnTo>
                  <a:pt x="610" y="911"/>
                </a:lnTo>
                <a:lnTo>
                  <a:pt x="609" y="915"/>
                </a:lnTo>
                <a:lnTo>
                  <a:pt x="609" y="918"/>
                </a:lnTo>
                <a:lnTo>
                  <a:pt x="609" y="921"/>
                </a:lnTo>
                <a:lnTo>
                  <a:pt x="609" y="925"/>
                </a:lnTo>
                <a:lnTo>
                  <a:pt x="608" y="928"/>
                </a:lnTo>
                <a:lnTo>
                  <a:pt x="608" y="932"/>
                </a:lnTo>
                <a:lnTo>
                  <a:pt x="607" y="934"/>
                </a:lnTo>
                <a:lnTo>
                  <a:pt x="605" y="937"/>
                </a:lnTo>
                <a:lnTo>
                  <a:pt x="603" y="939"/>
                </a:lnTo>
                <a:lnTo>
                  <a:pt x="600" y="941"/>
                </a:lnTo>
                <a:lnTo>
                  <a:pt x="599" y="943"/>
                </a:lnTo>
                <a:lnTo>
                  <a:pt x="596" y="945"/>
                </a:lnTo>
                <a:lnTo>
                  <a:pt x="595" y="947"/>
                </a:lnTo>
                <a:lnTo>
                  <a:pt x="593" y="951"/>
                </a:lnTo>
                <a:lnTo>
                  <a:pt x="593" y="954"/>
                </a:lnTo>
                <a:lnTo>
                  <a:pt x="592" y="958"/>
                </a:lnTo>
                <a:lnTo>
                  <a:pt x="592" y="962"/>
                </a:lnTo>
                <a:lnTo>
                  <a:pt x="592" y="966"/>
                </a:lnTo>
                <a:lnTo>
                  <a:pt x="592" y="970"/>
                </a:lnTo>
                <a:lnTo>
                  <a:pt x="592" y="972"/>
                </a:lnTo>
                <a:lnTo>
                  <a:pt x="592" y="976"/>
                </a:lnTo>
                <a:lnTo>
                  <a:pt x="595" y="979"/>
                </a:lnTo>
                <a:lnTo>
                  <a:pt x="596" y="981"/>
                </a:lnTo>
                <a:lnTo>
                  <a:pt x="596" y="984"/>
                </a:lnTo>
                <a:lnTo>
                  <a:pt x="597" y="988"/>
                </a:lnTo>
                <a:lnTo>
                  <a:pt x="597" y="992"/>
                </a:lnTo>
                <a:lnTo>
                  <a:pt x="596" y="996"/>
                </a:lnTo>
                <a:lnTo>
                  <a:pt x="596" y="998"/>
                </a:lnTo>
                <a:lnTo>
                  <a:pt x="595" y="1002"/>
                </a:lnTo>
                <a:lnTo>
                  <a:pt x="593" y="1005"/>
                </a:lnTo>
                <a:lnTo>
                  <a:pt x="592" y="1008"/>
                </a:lnTo>
                <a:lnTo>
                  <a:pt x="592" y="1011"/>
                </a:lnTo>
                <a:lnTo>
                  <a:pt x="591" y="1015"/>
                </a:lnTo>
                <a:lnTo>
                  <a:pt x="591" y="1019"/>
                </a:lnTo>
                <a:lnTo>
                  <a:pt x="591" y="1022"/>
                </a:lnTo>
                <a:lnTo>
                  <a:pt x="591" y="1027"/>
                </a:lnTo>
                <a:lnTo>
                  <a:pt x="591" y="1031"/>
                </a:lnTo>
                <a:lnTo>
                  <a:pt x="591" y="1035"/>
                </a:lnTo>
                <a:lnTo>
                  <a:pt x="590" y="1038"/>
                </a:lnTo>
                <a:lnTo>
                  <a:pt x="588" y="1040"/>
                </a:lnTo>
                <a:lnTo>
                  <a:pt x="586" y="1042"/>
                </a:lnTo>
                <a:lnTo>
                  <a:pt x="584" y="1044"/>
                </a:lnTo>
                <a:lnTo>
                  <a:pt x="583" y="1047"/>
                </a:lnTo>
                <a:lnTo>
                  <a:pt x="580" y="1049"/>
                </a:lnTo>
                <a:lnTo>
                  <a:pt x="579" y="1051"/>
                </a:lnTo>
                <a:lnTo>
                  <a:pt x="575" y="1052"/>
                </a:lnTo>
                <a:lnTo>
                  <a:pt x="571" y="1052"/>
                </a:lnTo>
                <a:lnTo>
                  <a:pt x="567" y="1052"/>
                </a:lnTo>
                <a:lnTo>
                  <a:pt x="563" y="1052"/>
                </a:lnTo>
                <a:lnTo>
                  <a:pt x="559" y="1052"/>
                </a:lnTo>
                <a:lnTo>
                  <a:pt x="557" y="1052"/>
                </a:lnTo>
                <a:lnTo>
                  <a:pt x="554" y="1055"/>
                </a:lnTo>
                <a:lnTo>
                  <a:pt x="552" y="1056"/>
                </a:lnTo>
                <a:lnTo>
                  <a:pt x="549" y="1057"/>
                </a:lnTo>
                <a:lnTo>
                  <a:pt x="546" y="1059"/>
                </a:lnTo>
                <a:lnTo>
                  <a:pt x="544" y="1059"/>
                </a:lnTo>
                <a:lnTo>
                  <a:pt x="540" y="1057"/>
                </a:lnTo>
                <a:lnTo>
                  <a:pt x="537" y="1059"/>
                </a:lnTo>
                <a:lnTo>
                  <a:pt x="536" y="1061"/>
                </a:lnTo>
                <a:lnTo>
                  <a:pt x="535" y="1064"/>
                </a:lnTo>
                <a:lnTo>
                  <a:pt x="536" y="1066"/>
                </a:lnTo>
                <a:lnTo>
                  <a:pt x="536" y="1068"/>
                </a:lnTo>
                <a:lnTo>
                  <a:pt x="536" y="1070"/>
                </a:lnTo>
                <a:lnTo>
                  <a:pt x="537" y="1073"/>
                </a:lnTo>
                <a:lnTo>
                  <a:pt x="538" y="1076"/>
                </a:lnTo>
                <a:lnTo>
                  <a:pt x="541" y="1077"/>
                </a:lnTo>
                <a:lnTo>
                  <a:pt x="544" y="1078"/>
                </a:lnTo>
                <a:lnTo>
                  <a:pt x="548" y="1079"/>
                </a:lnTo>
                <a:lnTo>
                  <a:pt x="550" y="1081"/>
                </a:lnTo>
                <a:lnTo>
                  <a:pt x="554" y="1081"/>
                </a:lnTo>
                <a:lnTo>
                  <a:pt x="557" y="1082"/>
                </a:lnTo>
                <a:lnTo>
                  <a:pt x="559" y="1085"/>
                </a:lnTo>
                <a:lnTo>
                  <a:pt x="561" y="1086"/>
                </a:lnTo>
                <a:lnTo>
                  <a:pt x="562" y="1089"/>
                </a:lnTo>
                <a:lnTo>
                  <a:pt x="563" y="1091"/>
                </a:lnTo>
                <a:lnTo>
                  <a:pt x="565" y="1095"/>
                </a:lnTo>
                <a:lnTo>
                  <a:pt x="563" y="1099"/>
                </a:lnTo>
                <a:lnTo>
                  <a:pt x="563" y="1103"/>
                </a:lnTo>
                <a:lnTo>
                  <a:pt x="563" y="1107"/>
                </a:lnTo>
                <a:lnTo>
                  <a:pt x="562" y="1110"/>
                </a:lnTo>
                <a:lnTo>
                  <a:pt x="561" y="1114"/>
                </a:lnTo>
                <a:lnTo>
                  <a:pt x="559" y="1116"/>
                </a:lnTo>
                <a:lnTo>
                  <a:pt x="558" y="1117"/>
                </a:lnTo>
                <a:lnTo>
                  <a:pt x="555" y="1120"/>
                </a:lnTo>
                <a:lnTo>
                  <a:pt x="554" y="1121"/>
                </a:lnTo>
                <a:lnTo>
                  <a:pt x="552" y="1123"/>
                </a:lnTo>
                <a:lnTo>
                  <a:pt x="549" y="1125"/>
                </a:lnTo>
                <a:lnTo>
                  <a:pt x="549" y="1129"/>
                </a:lnTo>
                <a:lnTo>
                  <a:pt x="549" y="1133"/>
                </a:lnTo>
                <a:lnTo>
                  <a:pt x="546" y="1136"/>
                </a:lnTo>
                <a:lnTo>
                  <a:pt x="546" y="1138"/>
                </a:lnTo>
                <a:lnTo>
                  <a:pt x="546" y="1141"/>
                </a:lnTo>
                <a:lnTo>
                  <a:pt x="546" y="1145"/>
                </a:lnTo>
                <a:lnTo>
                  <a:pt x="545" y="1148"/>
                </a:lnTo>
                <a:lnTo>
                  <a:pt x="548" y="1150"/>
                </a:lnTo>
                <a:lnTo>
                  <a:pt x="550" y="1150"/>
                </a:lnTo>
                <a:lnTo>
                  <a:pt x="554" y="1150"/>
                </a:lnTo>
                <a:lnTo>
                  <a:pt x="557" y="1151"/>
                </a:lnTo>
                <a:lnTo>
                  <a:pt x="561" y="1153"/>
                </a:lnTo>
                <a:lnTo>
                  <a:pt x="563" y="1154"/>
                </a:lnTo>
                <a:lnTo>
                  <a:pt x="566" y="1155"/>
                </a:lnTo>
                <a:lnTo>
                  <a:pt x="569" y="1157"/>
                </a:lnTo>
                <a:lnTo>
                  <a:pt x="570" y="1159"/>
                </a:lnTo>
                <a:lnTo>
                  <a:pt x="570" y="1163"/>
                </a:lnTo>
                <a:lnTo>
                  <a:pt x="570" y="1166"/>
                </a:lnTo>
                <a:lnTo>
                  <a:pt x="571" y="1170"/>
                </a:lnTo>
                <a:lnTo>
                  <a:pt x="574" y="1172"/>
                </a:lnTo>
                <a:lnTo>
                  <a:pt x="574" y="1175"/>
                </a:lnTo>
                <a:lnTo>
                  <a:pt x="575" y="1178"/>
                </a:lnTo>
                <a:lnTo>
                  <a:pt x="576" y="1182"/>
                </a:lnTo>
                <a:lnTo>
                  <a:pt x="576" y="1184"/>
                </a:lnTo>
                <a:lnTo>
                  <a:pt x="576" y="1187"/>
                </a:lnTo>
                <a:lnTo>
                  <a:pt x="576" y="1188"/>
                </a:lnTo>
                <a:lnTo>
                  <a:pt x="580" y="1189"/>
                </a:lnTo>
                <a:lnTo>
                  <a:pt x="583" y="1189"/>
                </a:lnTo>
                <a:lnTo>
                  <a:pt x="586" y="1191"/>
                </a:lnTo>
                <a:lnTo>
                  <a:pt x="587" y="1193"/>
                </a:lnTo>
                <a:lnTo>
                  <a:pt x="590" y="1195"/>
                </a:lnTo>
                <a:lnTo>
                  <a:pt x="592" y="1196"/>
                </a:lnTo>
                <a:lnTo>
                  <a:pt x="595" y="1196"/>
                </a:lnTo>
                <a:lnTo>
                  <a:pt x="599" y="1195"/>
                </a:lnTo>
                <a:lnTo>
                  <a:pt x="601" y="1197"/>
                </a:lnTo>
                <a:lnTo>
                  <a:pt x="604" y="1199"/>
                </a:lnTo>
                <a:lnTo>
                  <a:pt x="607" y="1200"/>
                </a:lnTo>
                <a:lnTo>
                  <a:pt x="609" y="1201"/>
                </a:lnTo>
                <a:lnTo>
                  <a:pt x="612" y="1203"/>
                </a:lnTo>
                <a:lnTo>
                  <a:pt x="613" y="1205"/>
                </a:lnTo>
                <a:lnTo>
                  <a:pt x="614" y="1208"/>
                </a:lnTo>
                <a:lnTo>
                  <a:pt x="614" y="1212"/>
                </a:lnTo>
                <a:lnTo>
                  <a:pt x="616" y="1214"/>
                </a:lnTo>
                <a:lnTo>
                  <a:pt x="616" y="1220"/>
                </a:lnTo>
                <a:lnTo>
                  <a:pt x="616" y="1223"/>
                </a:lnTo>
                <a:lnTo>
                  <a:pt x="614" y="1226"/>
                </a:lnTo>
                <a:lnTo>
                  <a:pt x="614" y="1230"/>
                </a:lnTo>
                <a:lnTo>
                  <a:pt x="614" y="1234"/>
                </a:lnTo>
                <a:lnTo>
                  <a:pt x="613" y="1238"/>
                </a:lnTo>
                <a:lnTo>
                  <a:pt x="613" y="1242"/>
                </a:lnTo>
                <a:lnTo>
                  <a:pt x="613" y="1243"/>
                </a:lnTo>
                <a:lnTo>
                  <a:pt x="613" y="1246"/>
                </a:lnTo>
                <a:lnTo>
                  <a:pt x="612" y="1250"/>
                </a:lnTo>
                <a:lnTo>
                  <a:pt x="610" y="1252"/>
                </a:lnTo>
                <a:lnTo>
                  <a:pt x="610" y="1256"/>
                </a:lnTo>
                <a:lnTo>
                  <a:pt x="612" y="1260"/>
                </a:lnTo>
                <a:lnTo>
                  <a:pt x="613" y="1263"/>
                </a:lnTo>
                <a:lnTo>
                  <a:pt x="614" y="1265"/>
                </a:lnTo>
                <a:lnTo>
                  <a:pt x="616" y="1267"/>
                </a:lnTo>
                <a:lnTo>
                  <a:pt x="618" y="1269"/>
                </a:lnTo>
                <a:lnTo>
                  <a:pt x="618" y="1272"/>
                </a:lnTo>
                <a:lnTo>
                  <a:pt x="620" y="1276"/>
                </a:lnTo>
                <a:lnTo>
                  <a:pt x="622" y="1277"/>
                </a:lnTo>
                <a:lnTo>
                  <a:pt x="625" y="1277"/>
                </a:lnTo>
                <a:lnTo>
                  <a:pt x="629" y="1276"/>
                </a:lnTo>
                <a:lnTo>
                  <a:pt x="630" y="1278"/>
                </a:lnTo>
                <a:lnTo>
                  <a:pt x="633" y="1280"/>
                </a:lnTo>
                <a:lnTo>
                  <a:pt x="634" y="1282"/>
                </a:lnTo>
                <a:lnTo>
                  <a:pt x="635" y="1285"/>
                </a:lnTo>
                <a:lnTo>
                  <a:pt x="635" y="1289"/>
                </a:lnTo>
                <a:lnTo>
                  <a:pt x="637" y="1288"/>
                </a:lnTo>
                <a:lnTo>
                  <a:pt x="639" y="1289"/>
                </a:lnTo>
                <a:lnTo>
                  <a:pt x="642" y="1290"/>
                </a:lnTo>
                <a:lnTo>
                  <a:pt x="645" y="1292"/>
                </a:lnTo>
                <a:lnTo>
                  <a:pt x="648" y="1292"/>
                </a:lnTo>
                <a:lnTo>
                  <a:pt x="652" y="1292"/>
                </a:lnTo>
                <a:lnTo>
                  <a:pt x="655" y="1292"/>
                </a:lnTo>
                <a:lnTo>
                  <a:pt x="659" y="1290"/>
                </a:lnTo>
                <a:lnTo>
                  <a:pt x="663" y="1290"/>
                </a:lnTo>
                <a:lnTo>
                  <a:pt x="667" y="1292"/>
                </a:lnTo>
                <a:lnTo>
                  <a:pt x="668" y="1293"/>
                </a:lnTo>
                <a:lnTo>
                  <a:pt x="669" y="1295"/>
                </a:lnTo>
                <a:lnTo>
                  <a:pt x="671" y="1298"/>
                </a:lnTo>
                <a:lnTo>
                  <a:pt x="672" y="1302"/>
                </a:lnTo>
                <a:lnTo>
                  <a:pt x="672" y="1306"/>
                </a:lnTo>
                <a:lnTo>
                  <a:pt x="671" y="1309"/>
                </a:lnTo>
                <a:lnTo>
                  <a:pt x="669" y="1311"/>
                </a:lnTo>
                <a:lnTo>
                  <a:pt x="667" y="1313"/>
                </a:lnTo>
                <a:lnTo>
                  <a:pt x="664" y="1314"/>
                </a:lnTo>
                <a:lnTo>
                  <a:pt x="663" y="1316"/>
                </a:lnTo>
                <a:lnTo>
                  <a:pt x="660" y="1318"/>
                </a:lnTo>
                <a:lnTo>
                  <a:pt x="659" y="1320"/>
                </a:lnTo>
                <a:lnTo>
                  <a:pt x="658" y="1324"/>
                </a:lnTo>
                <a:lnTo>
                  <a:pt x="658" y="1327"/>
                </a:lnTo>
                <a:lnTo>
                  <a:pt x="659" y="1331"/>
                </a:lnTo>
                <a:lnTo>
                  <a:pt x="659" y="1333"/>
                </a:lnTo>
                <a:lnTo>
                  <a:pt x="659" y="1336"/>
                </a:lnTo>
                <a:lnTo>
                  <a:pt x="660" y="1340"/>
                </a:lnTo>
                <a:lnTo>
                  <a:pt x="662" y="1343"/>
                </a:lnTo>
                <a:lnTo>
                  <a:pt x="663" y="1345"/>
                </a:lnTo>
                <a:lnTo>
                  <a:pt x="664" y="1348"/>
                </a:lnTo>
                <a:lnTo>
                  <a:pt x="667" y="1349"/>
                </a:lnTo>
                <a:lnTo>
                  <a:pt x="668" y="1352"/>
                </a:lnTo>
                <a:lnTo>
                  <a:pt x="671" y="1353"/>
                </a:lnTo>
                <a:lnTo>
                  <a:pt x="672" y="1356"/>
                </a:lnTo>
                <a:lnTo>
                  <a:pt x="673" y="1358"/>
                </a:lnTo>
                <a:lnTo>
                  <a:pt x="675" y="1361"/>
                </a:lnTo>
                <a:lnTo>
                  <a:pt x="676" y="1364"/>
                </a:lnTo>
                <a:lnTo>
                  <a:pt x="677" y="1366"/>
                </a:lnTo>
                <a:lnTo>
                  <a:pt x="679" y="1370"/>
                </a:lnTo>
                <a:lnTo>
                  <a:pt x="680" y="1373"/>
                </a:lnTo>
                <a:lnTo>
                  <a:pt x="681" y="1375"/>
                </a:lnTo>
                <a:lnTo>
                  <a:pt x="684" y="1377"/>
                </a:lnTo>
                <a:lnTo>
                  <a:pt x="685" y="1379"/>
                </a:lnTo>
                <a:lnTo>
                  <a:pt x="688" y="1381"/>
                </a:lnTo>
                <a:lnTo>
                  <a:pt x="689" y="1383"/>
                </a:lnTo>
                <a:lnTo>
                  <a:pt x="692" y="1384"/>
                </a:lnTo>
                <a:lnTo>
                  <a:pt x="693" y="1387"/>
                </a:lnTo>
                <a:lnTo>
                  <a:pt x="694" y="1390"/>
                </a:lnTo>
                <a:lnTo>
                  <a:pt x="697" y="1392"/>
                </a:lnTo>
                <a:lnTo>
                  <a:pt x="698" y="1394"/>
                </a:lnTo>
                <a:lnTo>
                  <a:pt x="702" y="1395"/>
                </a:lnTo>
                <a:lnTo>
                  <a:pt x="705" y="1396"/>
                </a:lnTo>
                <a:lnTo>
                  <a:pt x="709" y="1396"/>
                </a:lnTo>
                <a:lnTo>
                  <a:pt x="711" y="1398"/>
                </a:lnTo>
                <a:lnTo>
                  <a:pt x="714" y="1399"/>
                </a:lnTo>
                <a:lnTo>
                  <a:pt x="718" y="1400"/>
                </a:lnTo>
                <a:lnTo>
                  <a:pt x="720" y="1402"/>
                </a:lnTo>
                <a:lnTo>
                  <a:pt x="723" y="1403"/>
                </a:lnTo>
                <a:lnTo>
                  <a:pt x="724" y="1404"/>
                </a:lnTo>
                <a:lnTo>
                  <a:pt x="727" y="1405"/>
                </a:lnTo>
                <a:lnTo>
                  <a:pt x="730" y="1407"/>
                </a:lnTo>
                <a:lnTo>
                  <a:pt x="732" y="1408"/>
                </a:lnTo>
                <a:lnTo>
                  <a:pt x="735" y="1409"/>
                </a:lnTo>
                <a:lnTo>
                  <a:pt x="737" y="1411"/>
                </a:lnTo>
                <a:lnTo>
                  <a:pt x="740" y="1413"/>
                </a:lnTo>
                <a:lnTo>
                  <a:pt x="741" y="1416"/>
                </a:lnTo>
                <a:lnTo>
                  <a:pt x="744" y="1417"/>
                </a:lnTo>
                <a:lnTo>
                  <a:pt x="745" y="1420"/>
                </a:lnTo>
                <a:lnTo>
                  <a:pt x="747" y="1422"/>
                </a:lnTo>
                <a:lnTo>
                  <a:pt x="749" y="1425"/>
                </a:lnTo>
                <a:lnTo>
                  <a:pt x="751" y="1426"/>
                </a:lnTo>
                <a:lnTo>
                  <a:pt x="752" y="1429"/>
                </a:lnTo>
                <a:lnTo>
                  <a:pt x="754" y="1430"/>
                </a:lnTo>
                <a:lnTo>
                  <a:pt x="757" y="1433"/>
                </a:lnTo>
                <a:lnTo>
                  <a:pt x="758" y="1434"/>
                </a:lnTo>
                <a:lnTo>
                  <a:pt x="761" y="1436"/>
                </a:lnTo>
                <a:lnTo>
                  <a:pt x="764" y="1438"/>
                </a:lnTo>
                <a:lnTo>
                  <a:pt x="765" y="1441"/>
                </a:lnTo>
                <a:lnTo>
                  <a:pt x="765" y="1442"/>
                </a:lnTo>
                <a:lnTo>
                  <a:pt x="771" y="1442"/>
                </a:lnTo>
                <a:lnTo>
                  <a:pt x="781" y="1442"/>
                </a:lnTo>
                <a:lnTo>
                  <a:pt x="791" y="1443"/>
                </a:lnTo>
                <a:lnTo>
                  <a:pt x="802" y="1443"/>
                </a:lnTo>
                <a:lnTo>
                  <a:pt x="812" y="1443"/>
                </a:lnTo>
                <a:lnTo>
                  <a:pt x="821" y="1443"/>
                </a:lnTo>
                <a:lnTo>
                  <a:pt x="823" y="1443"/>
                </a:lnTo>
                <a:lnTo>
                  <a:pt x="823" y="1445"/>
                </a:lnTo>
                <a:lnTo>
                  <a:pt x="824" y="1446"/>
                </a:lnTo>
                <a:lnTo>
                  <a:pt x="824" y="1450"/>
                </a:lnTo>
                <a:lnTo>
                  <a:pt x="825" y="1453"/>
                </a:lnTo>
                <a:lnTo>
                  <a:pt x="826" y="1456"/>
                </a:lnTo>
                <a:lnTo>
                  <a:pt x="826" y="1459"/>
                </a:lnTo>
                <a:lnTo>
                  <a:pt x="828" y="1462"/>
                </a:lnTo>
                <a:lnTo>
                  <a:pt x="829" y="1466"/>
                </a:lnTo>
                <a:lnTo>
                  <a:pt x="830" y="1468"/>
                </a:lnTo>
                <a:lnTo>
                  <a:pt x="830" y="1471"/>
                </a:lnTo>
                <a:lnTo>
                  <a:pt x="832" y="1475"/>
                </a:lnTo>
                <a:lnTo>
                  <a:pt x="833" y="1477"/>
                </a:lnTo>
                <a:lnTo>
                  <a:pt x="833" y="1481"/>
                </a:lnTo>
                <a:lnTo>
                  <a:pt x="834" y="1484"/>
                </a:lnTo>
                <a:lnTo>
                  <a:pt x="834" y="1488"/>
                </a:lnTo>
                <a:lnTo>
                  <a:pt x="836" y="1491"/>
                </a:lnTo>
                <a:lnTo>
                  <a:pt x="837" y="1493"/>
                </a:lnTo>
                <a:lnTo>
                  <a:pt x="838" y="1497"/>
                </a:lnTo>
                <a:lnTo>
                  <a:pt x="840" y="1498"/>
                </a:lnTo>
                <a:lnTo>
                  <a:pt x="842" y="1501"/>
                </a:lnTo>
                <a:lnTo>
                  <a:pt x="843" y="1502"/>
                </a:lnTo>
                <a:lnTo>
                  <a:pt x="846" y="1504"/>
                </a:lnTo>
                <a:lnTo>
                  <a:pt x="849" y="1505"/>
                </a:lnTo>
                <a:lnTo>
                  <a:pt x="853" y="1506"/>
                </a:lnTo>
                <a:lnTo>
                  <a:pt x="855" y="1508"/>
                </a:lnTo>
                <a:lnTo>
                  <a:pt x="858" y="1508"/>
                </a:lnTo>
                <a:lnTo>
                  <a:pt x="862" y="1511"/>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2" y="1586"/>
                </a:lnTo>
                <a:lnTo>
                  <a:pt x="910" y="1586"/>
                </a:lnTo>
                <a:lnTo>
                  <a:pt x="908" y="1587"/>
                </a:lnTo>
                <a:lnTo>
                  <a:pt x="906" y="1587"/>
                </a:lnTo>
                <a:lnTo>
                  <a:pt x="901" y="1591"/>
                </a:lnTo>
                <a:lnTo>
                  <a:pt x="900" y="1593"/>
                </a:lnTo>
                <a:lnTo>
                  <a:pt x="897" y="1593"/>
                </a:lnTo>
                <a:lnTo>
                  <a:pt x="895" y="1595"/>
                </a:lnTo>
                <a:lnTo>
                  <a:pt x="893" y="1597"/>
                </a:lnTo>
                <a:lnTo>
                  <a:pt x="892" y="1597"/>
                </a:lnTo>
                <a:lnTo>
                  <a:pt x="889" y="1598"/>
                </a:lnTo>
                <a:lnTo>
                  <a:pt x="887" y="1599"/>
                </a:lnTo>
                <a:lnTo>
                  <a:pt x="885" y="1600"/>
                </a:lnTo>
                <a:lnTo>
                  <a:pt x="881" y="1603"/>
                </a:lnTo>
                <a:lnTo>
                  <a:pt x="876" y="1608"/>
                </a:lnTo>
                <a:lnTo>
                  <a:pt x="875" y="1608"/>
                </a:lnTo>
                <a:lnTo>
                  <a:pt x="874" y="1608"/>
                </a:lnTo>
                <a:lnTo>
                  <a:pt x="871" y="1611"/>
                </a:lnTo>
                <a:lnTo>
                  <a:pt x="870" y="1611"/>
                </a:lnTo>
                <a:lnTo>
                  <a:pt x="870"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40" y="1652"/>
                </a:lnTo>
                <a:lnTo>
                  <a:pt x="840" y="1653"/>
                </a:lnTo>
                <a:lnTo>
                  <a:pt x="838" y="1654"/>
                </a:lnTo>
                <a:lnTo>
                  <a:pt x="836" y="1661"/>
                </a:lnTo>
                <a:lnTo>
                  <a:pt x="833" y="1663"/>
                </a:lnTo>
                <a:lnTo>
                  <a:pt x="833" y="1665"/>
                </a:lnTo>
                <a:lnTo>
                  <a:pt x="832" y="1666"/>
                </a:lnTo>
                <a:lnTo>
                  <a:pt x="832" y="1667"/>
                </a:lnTo>
                <a:lnTo>
                  <a:pt x="830" y="1669"/>
                </a:lnTo>
                <a:lnTo>
                  <a:pt x="828" y="1671"/>
                </a:lnTo>
                <a:lnTo>
                  <a:pt x="828" y="1672"/>
                </a:lnTo>
                <a:lnTo>
                  <a:pt x="825" y="1676"/>
                </a:lnTo>
                <a:lnTo>
                  <a:pt x="821" y="1683"/>
                </a:lnTo>
                <a:lnTo>
                  <a:pt x="820" y="1686"/>
                </a:lnTo>
                <a:lnTo>
                  <a:pt x="819" y="1687"/>
                </a:lnTo>
                <a:lnTo>
                  <a:pt x="819" y="1689"/>
                </a:lnTo>
                <a:lnTo>
                  <a:pt x="819" y="1691"/>
                </a:lnTo>
                <a:lnTo>
                  <a:pt x="819" y="1704"/>
                </a:lnTo>
                <a:lnTo>
                  <a:pt x="819" y="1705"/>
                </a:lnTo>
                <a:lnTo>
                  <a:pt x="819" y="1709"/>
                </a:lnTo>
                <a:lnTo>
                  <a:pt x="819" y="1710"/>
                </a:lnTo>
                <a:lnTo>
                  <a:pt x="819" y="1712"/>
                </a:lnTo>
                <a:lnTo>
                  <a:pt x="819" y="1717"/>
                </a:lnTo>
                <a:lnTo>
                  <a:pt x="817" y="1720"/>
                </a:lnTo>
                <a:lnTo>
                  <a:pt x="816" y="1720"/>
                </a:lnTo>
                <a:lnTo>
                  <a:pt x="816" y="1721"/>
                </a:lnTo>
                <a:lnTo>
                  <a:pt x="815" y="1722"/>
                </a:lnTo>
                <a:lnTo>
                  <a:pt x="815" y="1725"/>
                </a:lnTo>
                <a:lnTo>
                  <a:pt x="815" y="1727"/>
                </a:lnTo>
                <a:lnTo>
                  <a:pt x="812" y="1733"/>
                </a:lnTo>
                <a:lnTo>
                  <a:pt x="809" y="1735"/>
                </a:lnTo>
                <a:lnTo>
                  <a:pt x="808" y="1737"/>
                </a:lnTo>
                <a:lnTo>
                  <a:pt x="807" y="1741"/>
                </a:lnTo>
                <a:lnTo>
                  <a:pt x="804" y="1743"/>
                </a:lnTo>
                <a:lnTo>
                  <a:pt x="800" y="1747"/>
                </a:lnTo>
                <a:lnTo>
                  <a:pt x="789" y="1759"/>
                </a:lnTo>
                <a:lnTo>
                  <a:pt x="785" y="1761"/>
                </a:lnTo>
                <a:lnTo>
                  <a:pt x="783" y="1763"/>
                </a:lnTo>
                <a:lnTo>
                  <a:pt x="782" y="1764"/>
                </a:lnTo>
                <a:lnTo>
                  <a:pt x="781" y="1764"/>
                </a:lnTo>
                <a:lnTo>
                  <a:pt x="779" y="1765"/>
                </a:lnTo>
                <a:lnTo>
                  <a:pt x="777" y="1765"/>
                </a:lnTo>
                <a:lnTo>
                  <a:pt x="775" y="1767"/>
                </a:lnTo>
                <a:lnTo>
                  <a:pt x="774" y="1767"/>
                </a:lnTo>
                <a:lnTo>
                  <a:pt x="771" y="1767"/>
                </a:lnTo>
                <a:lnTo>
                  <a:pt x="771" y="1768"/>
                </a:lnTo>
                <a:lnTo>
                  <a:pt x="766" y="1768"/>
                </a:lnTo>
                <a:lnTo>
                  <a:pt x="765" y="1768"/>
                </a:lnTo>
                <a:lnTo>
                  <a:pt x="762" y="1768"/>
                </a:lnTo>
                <a:lnTo>
                  <a:pt x="761" y="1768"/>
                </a:lnTo>
                <a:lnTo>
                  <a:pt x="760" y="1768"/>
                </a:lnTo>
                <a:lnTo>
                  <a:pt x="758" y="1769"/>
                </a:lnTo>
                <a:lnTo>
                  <a:pt x="756" y="1769"/>
                </a:lnTo>
                <a:lnTo>
                  <a:pt x="749" y="1769"/>
                </a:lnTo>
                <a:lnTo>
                  <a:pt x="747" y="1769"/>
                </a:lnTo>
                <a:lnTo>
                  <a:pt x="747" y="1771"/>
                </a:lnTo>
                <a:lnTo>
                  <a:pt x="743" y="1771"/>
                </a:lnTo>
                <a:lnTo>
                  <a:pt x="741" y="1771"/>
                </a:lnTo>
                <a:lnTo>
                  <a:pt x="740" y="1771"/>
                </a:lnTo>
                <a:lnTo>
                  <a:pt x="739" y="1771"/>
                </a:lnTo>
                <a:lnTo>
                  <a:pt x="737" y="1771"/>
                </a:lnTo>
                <a:lnTo>
                  <a:pt x="734" y="1771"/>
                </a:lnTo>
                <a:lnTo>
                  <a:pt x="732" y="1772"/>
                </a:lnTo>
                <a:lnTo>
                  <a:pt x="731" y="1772"/>
                </a:lnTo>
                <a:lnTo>
                  <a:pt x="726" y="1772"/>
                </a:lnTo>
                <a:lnTo>
                  <a:pt x="726" y="1773"/>
                </a:lnTo>
                <a:lnTo>
                  <a:pt x="724" y="1773"/>
                </a:lnTo>
                <a:lnTo>
                  <a:pt x="722" y="1773"/>
                </a:lnTo>
                <a:lnTo>
                  <a:pt x="718" y="1775"/>
                </a:lnTo>
                <a:lnTo>
                  <a:pt x="717" y="1775"/>
                </a:lnTo>
                <a:lnTo>
                  <a:pt x="715" y="1776"/>
                </a:lnTo>
                <a:lnTo>
                  <a:pt x="714" y="1776"/>
                </a:lnTo>
                <a:lnTo>
                  <a:pt x="710" y="1776"/>
                </a:lnTo>
                <a:lnTo>
                  <a:pt x="707" y="1776"/>
                </a:lnTo>
                <a:lnTo>
                  <a:pt x="707" y="1777"/>
                </a:lnTo>
                <a:lnTo>
                  <a:pt x="705" y="1777"/>
                </a:lnTo>
                <a:lnTo>
                  <a:pt x="703" y="1777"/>
                </a:lnTo>
                <a:lnTo>
                  <a:pt x="698" y="1777"/>
                </a:lnTo>
                <a:lnTo>
                  <a:pt x="685" y="1777"/>
                </a:lnTo>
                <a:lnTo>
                  <a:pt x="675" y="1777"/>
                </a:lnTo>
                <a:lnTo>
                  <a:pt x="672" y="1777"/>
                </a:lnTo>
                <a:lnTo>
                  <a:pt x="669" y="1777"/>
                </a:lnTo>
                <a:lnTo>
                  <a:pt x="668" y="1777"/>
                </a:lnTo>
                <a:lnTo>
                  <a:pt x="667" y="1777"/>
                </a:lnTo>
                <a:lnTo>
                  <a:pt x="665" y="1776"/>
                </a:lnTo>
                <a:lnTo>
                  <a:pt x="664" y="1776"/>
                </a:lnTo>
                <a:lnTo>
                  <a:pt x="660" y="1776"/>
                </a:lnTo>
                <a:lnTo>
                  <a:pt x="648" y="1776"/>
                </a:lnTo>
                <a:lnTo>
                  <a:pt x="647" y="1776"/>
                </a:lnTo>
                <a:lnTo>
                  <a:pt x="645" y="1776"/>
                </a:lnTo>
                <a:lnTo>
                  <a:pt x="641" y="1776"/>
                </a:lnTo>
                <a:lnTo>
                  <a:pt x="639" y="1776"/>
                </a:lnTo>
                <a:lnTo>
                  <a:pt x="634" y="1776"/>
                </a:lnTo>
                <a:lnTo>
                  <a:pt x="634" y="1777"/>
                </a:lnTo>
                <a:lnTo>
                  <a:pt x="633" y="1777"/>
                </a:lnTo>
                <a:lnTo>
                  <a:pt x="631" y="1777"/>
                </a:lnTo>
                <a:lnTo>
                  <a:pt x="631" y="1773"/>
                </a:lnTo>
                <a:lnTo>
                  <a:pt x="629" y="1771"/>
                </a:lnTo>
                <a:lnTo>
                  <a:pt x="627" y="1771"/>
                </a:lnTo>
                <a:lnTo>
                  <a:pt x="629" y="1769"/>
                </a:lnTo>
                <a:lnTo>
                  <a:pt x="630" y="1769"/>
                </a:lnTo>
                <a:lnTo>
                  <a:pt x="633" y="1772"/>
                </a:lnTo>
                <a:lnTo>
                  <a:pt x="635" y="1771"/>
                </a:lnTo>
                <a:lnTo>
                  <a:pt x="637" y="1771"/>
                </a:lnTo>
                <a:lnTo>
                  <a:pt x="638" y="1771"/>
                </a:lnTo>
                <a:lnTo>
                  <a:pt x="641" y="1772"/>
                </a:lnTo>
                <a:lnTo>
                  <a:pt x="641" y="1771"/>
                </a:lnTo>
                <a:lnTo>
                  <a:pt x="639" y="1769"/>
                </a:lnTo>
                <a:lnTo>
                  <a:pt x="638" y="1769"/>
                </a:lnTo>
                <a:lnTo>
                  <a:pt x="637" y="1769"/>
                </a:lnTo>
                <a:lnTo>
                  <a:pt x="635" y="1768"/>
                </a:lnTo>
                <a:lnTo>
                  <a:pt x="635" y="1767"/>
                </a:lnTo>
                <a:lnTo>
                  <a:pt x="634" y="1765"/>
                </a:lnTo>
                <a:lnTo>
                  <a:pt x="634" y="1764"/>
                </a:lnTo>
                <a:lnTo>
                  <a:pt x="633" y="1763"/>
                </a:lnTo>
                <a:lnTo>
                  <a:pt x="633" y="1761"/>
                </a:lnTo>
                <a:lnTo>
                  <a:pt x="631" y="1761"/>
                </a:lnTo>
                <a:lnTo>
                  <a:pt x="629" y="1759"/>
                </a:lnTo>
                <a:lnTo>
                  <a:pt x="626" y="1759"/>
                </a:lnTo>
                <a:lnTo>
                  <a:pt x="624" y="1756"/>
                </a:lnTo>
                <a:lnTo>
                  <a:pt x="624" y="1755"/>
                </a:lnTo>
                <a:lnTo>
                  <a:pt x="622" y="1751"/>
                </a:lnTo>
                <a:lnTo>
                  <a:pt x="620" y="1748"/>
                </a:lnTo>
                <a:lnTo>
                  <a:pt x="620" y="1744"/>
                </a:lnTo>
                <a:lnTo>
                  <a:pt x="620" y="1743"/>
                </a:lnTo>
                <a:lnTo>
                  <a:pt x="617" y="1738"/>
                </a:lnTo>
                <a:lnTo>
                  <a:pt x="614" y="1737"/>
                </a:lnTo>
                <a:lnTo>
                  <a:pt x="613" y="1735"/>
                </a:lnTo>
                <a:lnTo>
                  <a:pt x="609" y="1733"/>
                </a:lnTo>
                <a:lnTo>
                  <a:pt x="609" y="1730"/>
                </a:lnTo>
                <a:lnTo>
                  <a:pt x="612" y="1727"/>
                </a:lnTo>
                <a:lnTo>
                  <a:pt x="614" y="1724"/>
                </a:lnTo>
                <a:lnTo>
                  <a:pt x="614" y="1720"/>
                </a:lnTo>
                <a:lnTo>
                  <a:pt x="614" y="1718"/>
                </a:lnTo>
                <a:lnTo>
                  <a:pt x="614" y="1716"/>
                </a:lnTo>
                <a:lnTo>
                  <a:pt x="614" y="1714"/>
                </a:lnTo>
                <a:lnTo>
                  <a:pt x="613" y="1714"/>
                </a:lnTo>
                <a:lnTo>
                  <a:pt x="612" y="1714"/>
                </a:lnTo>
                <a:lnTo>
                  <a:pt x="610" y="1713"/>
                </a:lnTo>
                <a:lnTo>
                  <a:pt x="609" y="1714"/>
                </a:lnTo>
                <a:lnTo>
                  <a:pt x="609" y="1716"/>
                </a:lnTo>
                <a:lnTo>
                  <a:pt x="609" y="1717"/>
                </a:lnTo>
                <a:lnTo>
                  <a:pt x="601" y="1717"/>
                </a:lnTo>
                <a:lnTo>
                  <a:pt x="600" y="1718"/>
                </a:lnTo>
                <a:lnTo>
                  <a:pt x="599" y="1718"/>
                </a:lnTo>
                <a:lnTo>
                  <a:pt x="597" y="1718"/>
                </a:lnTo>
                <a:lnTo>
                  <a:pt x="596" y="1720"/>
                </a:lnTo>
                <a:lnTo>
                  <a:pt x="595" y="1718"/>
                </a:lnTo>
                <a:lnTo>
                  <a:pt x="593" y="1718"/>
                </a:lnTo>
                <a:lnTo>
                  <a:pt x="593" y="1717"/>
                </a:lnTo>
                <a:lnTo>
                  <a:pt x="593" y="1716"/>
                </a:lnTo>
                <a:lnTo>
                  <a:pt x="593" y="1714"/>
                </a:lnTo>
                <a:lnTo>
                  <a:pt x="595" y="1714"/>
                </a:lnTo>
                <a:lnTo>
                  <a:pt x="596" y="1714"/>
                </a:lnTo>
                <a:lnTo>
                  <a:pt x="597" y="1714"/>
                </a:lnTo>
                <a:lnTo>
                  <a:pt x="597" y="1713"/>
                </a:lnTo>
                <a:lnTo>
                  <a:pt x="596" y="1713"/>
                </a:lnTo>
                <a:lnTo>
                  <a:pt x="595" y="1712"/>
                </a:lnTo>
                <a:lnTo>
                  <a:pt x="595" y="1713"/>
                </a:lnTo>
                <a:lnTo>
                  <a:pt x="593" y="1713"/>
                </a:lnTo>
                <a:lnTo>
                  <a:pt x="592" y="1713"/>
                </a:lnTo>
                <a:lnTo>
                  <a:pt x="592" y="1712"/>
                </a:lnTo>
                <a:lnTo>
                  <a:pt x="592" y="1710"/>
                </a:lnTo>
                <a:lnTo>
                  <a:pt x="591" y="1708"/>
                </a:lnTo>
                <a:lnTo>
                  <a:pt x="588" y="1707"/>
                </a:lnTo>
                <a:lnTo>
                  <a:pt x="590" y="1705"/>
                </a:lnTo>
                <a:lnTo>
                  <a:pt x="590" y="1704"/>
                </a:lnTo>
                <a:lnTo>
                  <a:pt x="591" y="1704"/>
                </a:lnTo>
                <a:lnTo>
                  <a:pt x="592" y="1704"/>
                </a:lnTo>
                <a:lnTo>
                  <a:pt x="593" y="1703"/>
                </a:lnTo>
                <a:lnTo>
                  <a:pt x="593" y="1701"/>
                </a:lnTo>
                <a:lnTo>
                  <a:pt x="591" y="1700"/>
                </a:lnTo>
                <a:lnTo>
                  <a:pt x="590" y="1699"/>
                </a:lnTo>
                <a:lnTo>
                  <a:pt x="588" y="1699"/>
                </a:lnTo>
                <a:lnTo>
                  <a:pt x="587" y="1697"/>
                </a:lnTo>
                <a:lnTo>
                  <a:pt x="586" y="1696"/>
                </a:lnTo>
                <a:lnTo>
                  <a:pt x="584" y="1695"/>
                </a:lnTo>
                <a:lnTo>
                  <a:pt x="583" y="1695"/>
                </a:lnTo>
                <a:lnTo>
                  <a:pt x="582" y="1693"/>
                </a:lnTo>
                <a:lnTo>
                  <a:pt x="580" y="1692"/>
                </a:lnTo>
                <a:lnTo>
                  <a:pt x="579" y="1692"/>
                </a:lnTo>
                <a:lnTo>
                  <a:pt x="579" y="1691"/>
                </a:lnTo>
                <a:lnTo>
                  <a:pt x="579" y="1689"/>
                </a:lnTo>
                <a:lnTo>
                  <a:pt x="579" y="1688"/>
                </a:lnTo>
                <a:lnTo>
                  <a:pt x="578" y="1687"/>
                </a:lnTo>
                <a:lnTo>
                  <a:pt x="578" y="1686"/>
                </a:lnTo>
                <a:lnTo>
                  <a:pt x="576" y="1686"/>
                </a:lnTo>
                <a:lnTo>
                  <a:pt x="576" y="1684"/>
                </a:lnTo>
                <a:lnTo>
                  <a:pt x="574" y="1683"/>
                </a:lnTo>
                <a:lnTo>
                  <a:pt x="573" y="1682"/>
                </a:lnTo>
                <a:lnTo>
                  <a:pt x="571" y="1680"/>
                </a:lnTo>
                <a:lnTo>
                  <a:pt x="570" y="1682"/>
                </a:lnTo>
                <a:lnTo>
                  <a:pt x="567" y="1680"/>
                </a:lnTo>
                <a:lnTo>
                  <a:pt x="567" y="1679"/>
                </a:lnTo>
                <a:lnTo>
                  <a:pt x="566" y="1679"/>
                </a:lnTo>
                <a:lnTo>
                  <a:pt x="566" y="1678"/>
                </a:lnTo>
                <a:lnTo>
                  <a:pt x="565" y="1678"/>
                </a:lnTo>
                <a:lnTo>
                  <a:pt x="565" y="1676"/>
                </a:lnTo>
                <a:lnTo>
                  <a:pt x="563" y="1676"/>
                </a:lnTo>
                <a:lnTo>
                  <a:pt x="562" y="1676"/>
                </a:lnTo>
                <a:lnTo>
                  <a:pt x="561" y="1678"/>
                </a:lnTo>
                <a:lnTo>
                  <a:pt x="559" y="1678"/>
                </a:lnTo>
                <a:lnTo>
                  <a:pt x="558" y="1678"/>
                </a:lnTo>
                <a:lnTo>
                  <a:pt x="558" y="1676"/>
                </a:lnTo>
                <a:lnTo>
                  <a:pt x="557" y="1676"/>
                </a:lnTo>
                <a:lnTo>
                  <a:pt x="557" y="1675"/>
                </a:lnTo>
                <a:lnTo>
                  <a:pt x="555" y="1674"/>
                </a:lnTo>
                <a:lnTo>
                  <a:pt x="554" y="1672"/>
                </a:lnTo>
                <a:lnTo>
                  <a:pt x="553" y="1671"/>
                </a:lnTo>
                <a:lnTo>
                  <a:pt x="553" y="1670"/>
                </a:lnTo>
                <a:lnTo>
                  <a:pt x="552" y="1670"/>
                </a:lnTo>
                <a:lnTo>
                  <a:pt x="552" y="1669"/>
                </a:lnTo>
                <a:lnTo>
                  <a:pt x="550" y="1669"/>
                </a:lnTo>
                <a:lnTo>
                  <a:pt x="550" y="1667"/>
                </a:lnTo>
                <a:lnTo>
                  <a:pt x="549" y="1667"/>
                </a:lnTo>
                <a:lnTo>
                  <a:pt x="549" y="1666"/>
                </a:lnTo>
                <a:lnTo>
                  <a:pt x="548" y="1666"/>
                </a:lnTo>
                <a:lnTo>
                  <a:pt x="546" y="1666"/>
                </a:lnTo>
                <a:lnTo>
                  <a:pt x="545" y="1666"/>
                </a:lnTo>
                <a:lnTo>
                  <a:pt x="544" y="1666"/>
                </a:lnTo>
                <a:lnTo>
                  <a:pt x="542" y="1667"/>
                </a:lnTo>
                <a:lnTo>
                  <a:pt x="542" y="1666"/>
                </a:lnTo>
                <a:lnTo>
                  <a:pt x="541" y="1666"/>
                </a:lnTo>
                <a:lnTo>
                  <a:pt x="541" y="1665"/>
                </a:lnTo>
                <a:lnTo>
                  <a:pt x="541" y="1663"/>
                </a:lnTo>
                <a:lnTo>
                  <a:pt x="541" y="1661"/>
                </a:lnTo>
                <a:lnTo>
                  <a:pt x="541" y="1659"/>
                </a:lnTo>
                <a:lnTo>
                  <a:pt x="541" y="1655"/>
                </a:lnTo>
                <a:lnTo>
                  <a:pt x="540" y="1654"/>
                </a:lnTo>
                <a:lnTo>
                  <a:pt x="538" y="1653"/>
                </a:lnTo>
                <a:lnTo>
                  <a:pt x="537" y="1652"/>
                </a:lnTo>
                <a:lnTo>
                  <a:pt x="536" y="1650"/>
                </a:lnTo>
                <a:lnTo>
                  <a:pt x="535" y="1650"/>
                </a:lnTo>
                <a:lnTo>
                  <a:pt x="533" y="1650"/>
                </a:lnTo>
                <a:lnTo>
                  <a:pt x="532" y="1650"/>
                </a:lnTo>
                <a:lnTo>
                  <a:pt x="531" y="1650"/>
                </a:lnTo>
                <a:lnTo>
                  <a:pt x="529" y="1650"/>
                </a:lnTo>
                <a:lnTo>
                  <a:pt x="525" y="1649"/>
                </a:lnTo>
                <a:lnTo>
                  <a:pt x="524" y="1649"/>
                </a:lnTo>
                <a:lnTo>
                  <a:pt x="524" y="1648"/>
                </a:lnTo>
                <a:lnTo>
                  <a:pt x="523" y="1646"/>
                </a:lnTo>
                <a:lnTo>
                  <a:pt x="523" y="1645"/>
                </a:lnTo>
                <a:lnTo>
                  <a:pt x="523" y="1644"/>
                </a:lnTo>
                <a:lnTo>
                  <a:pt x="523"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9" y="1652"/>
                </a:lnTo>
                <a:lnTo>
                  <a:pt x="519" y="1653"/>
                </a:lnTo>
                <a:lnTo>
                  <a:pt x="518" y="1653"/>
                </a:lnTo>
                <a:lnTo>
                  <a:pt x="518" y="1652"/>
                </a:lnTo>
                <a:lnTo>
                  <a:pt x="518" y="1650"/>
                </a:lnTo>
                <a:lnTo>
                  <a:pt x="518" y="1649"/>
                </a:lnTo>
                <a:lnTo>
                  <a:pt x="518" y="1648"/>
                </a:lnTo>
                <a:lnTo>
                  <a:pt x="518" y="1646"/>
                </a:lnTo>
                <a:lnTo>
                  <a:pt x="518" y="1648"/>
                </a:lnTo>
                <a:lnTo>
                  <a:pt x="516" y="1648"/>
                </a:lnTo>
                <a:lnTo>
                  <a:pt x="516" y="1649"/>
                </a:lnTo>
                <a:lnTo>
                  <a:pt x="515" y="1649"/>
                </a:lnTo>
                <a:lnTo>
                  <a:pt x="514" y="1649"/>
                </a:lnTo>
                <a:lnTo>
                  <a:pt x="512" y="1649"/>
                </a:lnTo>
                <a:lnTo>
                  <a:pt x="512" y="1650"/>
                </a:lnTo>
                <a:lnTo>
                  <a:pt x="511" y="1650"/>
                </a:lnTo>
                <a:lnTo>
                  <a:pt x="511" y="1652"/>
                </a:lnTo>
                <a:lnTo>
                  <a:pt x="510" y="1653"/>
                </a:lnTo>
                <a:lnTo>
                  <a:pt x="510" y="1654"/>
                </a:lnTo>
                <a:lnTo>
                  <a:pt x="511" y="1655"/>
                </a:lnTo>
                <a:lnTo>
                  <a:pt x="510" y="1657"/>
                </a:lnTo>
                <a:lnTo>
                  <a:pt x="510" y="1655"/>
                </a:lnTo>
                <a:lnTo>
                  <a:pt x="508" y="1655"/>
                </a:lnTo>
                <a:lnTo>
                  <a:pt x="507" y="1654"/>
                </a:lnTo>
                <a:lnTo>
                  <a:pt x="506" y="1653"/>
                </a:lnTo>
                <a:lnTo>
                  <a:pt x="504" y="1652"/>
                </a:lnTo>
                <a:lnTo>
                  <a:pt x="504" y="1650"/>
                </a:lnTo>
                <a:lnTo>
                  <a:pt x="503" y="1650"/>
                </a:lnTo>
                <a:lnTo>
                  <a:pt x="503" y="1649"/>
                </a:lnTo>
                <a:lnTo>
                  <a:pt x="503" y="1648"/>
                </a:lnTo>
                <a:lnTo>
                  <a:pt x="502" y="1648"/>
                </a:lnTo>
                <a:lnTo>
                  <a:pt x="503" y="1648"/>
                </a:lnTo>
                <a:lnTo>
                  <a:pt x="502" y="1646"/>
                </a:lnTo>
                <a:lnTo>
                  <a:pt x="502" y="1645"/>
                </a:lnTo>
                <a:lnTo>
                  <a:pt x="501" y="1645"/>
                </a:lnTo>
                <a:lnTo>
                  <a:pt x="502" y="1645"/>
                </a:lnTo>
                <a:lnTo>
                  <a:pt x="502" y="1644"/>
                </a:lnTo>
                <a:lnTo>
                  <a:pt x="502" y="1642"/>
                </a:lnTo>
                <a:lnTo>
                  <a:pt x="501" y="1642"/>
                </a:lnTo>
                <a:lnTo>
                  <a:pt x="502" y="1642"/>
                </a:lnTo>
                <a:lnTo>
                  <a:pt x="502" y="1641"/>
                </a:lnTo>
                <a:lnTo>
                  <a:pt x="503" y="1641"/>
                </a:lnTo>
                <a:lnTo>
                  <a:pt x="503" y="1640"/>
                </a:lnTo>
                <a:lnTo>
                  <a:pt x="503" y="1638"/>
                </a:lnTo>
                <a:lnTo>
                  <a:pt x="502" y="1638"/>
                </a:lnTo>
                <a:lnTo>
                  <a:pt x="502" y="1637"/>
                </a:lnTo>
                <a:lnTo>
                  <a:pt x="502" y="1636"/>
                </a:lnTo>
                <a:lnTo>
                  <a:pt x="501" y="1636"/>
                </a:lnTo>
                <a:lnTo>
                  <a:pt x="501" y="1637"/>
                </a:lnTo>
                <a:lnTo>
                  <a:pt x="499" y="1637"/>
                </a:lnTo>
                <a:lnTo>
                  <a:pt x="498" y="1637"/>
                </a:lnTo>
                <a:lnTo>
                  <a:pt x="497" y="1637"/>
                </a:lnTo>
                <a:lnTo>
                  <a:pt x="497" y="1638"/>
                </a:lnTo>
                <a:lnTo>
                  <a:pt x="495" y="1640"/>
                </a:lnTo>
                <a:lnTo>
                  <a:pt x="495" y="1641"/>
                </a:lnTo>
                <a:lnTo>
                  <a:pt x="494" y="1641"/>
                </a:lnTo>
                <a:lnTo>
                  <a:pt x="494" y="1640"/>
                </a:lnTo>
                <a:lnTo>
                  <a:pt x="494" y="1641"/>
                </a:lnTo>
                <a:lnTo>
                  <a:pt x="493" y="1641"/>
                </a:lnTo>
                <a:lnTo>
                  <a:pt x="491" y="1641"/>
                </a:lnTo>
                <a:lnTo>
                  <a:pt x="491" y="1642"/>
                </a:lnTo>
                <a:lnTo>
                  <a:pt x="491" y="1644"/>
                </a:lnTo>
                <a:lnTo>
                  <a:pt x="491" y="1645"/>
                </a:lnTo>
                <a:lnTo>
                  <a:pt x="493" y="1645"/>
                </a:lnTo>
                <a:lnTo>
                  <a:pt x="493" y="1646"/>
                </a:lnTo>
                <a:lnTo>
                  <a:pt x="493" y="1648"/>
                </a:lnTo>
                <a:lnTo>
                  <a:pt x="491" y="1648"/>
                </a:lnTo>
                <a:lnTo>
                  <a:pt x="491" y="1649"/>
                </a:lnTo>
                <a:lnTo>
                  <a:pt x="490" y="1649"/>
                </a:lnTo>
                <a:lnTo>
                  <a:pt x="490" y="1650"/>
                </a:lnTo>
                <a:lnTo>
                  <a:pt x="490" y="1652"/>
                </a:lnTo>
                <a:lnTo>
                  <a:pt x="489" y="1652"/>
                </a:lnTo>
                <a:lnTo>
                  <a:pt x="489" y="1653"/>
                </a:lnTo>
                <a:lnTo>
                  <a:pt x="487" y="1654"/>
                </a:lnTo>
                <a:lnTo>
                  <a:pt x="486" y="1654"/>
                </a:lnTo>
                <a:lnTo>
                  <a:pt x="485" y="1654"/>
                </a:lnTo>
                <a:lnTo>
                  <a:pt x="485" y="1655"/>
                </a:lnTo>
                <a:lnTo>
                  <a:pt x="483" y="1655"/>
                </a:lnTo>
                <a:lnTo>
                  <a:pt x="482" y="1655"/>
                </a:lnTo>
                <a:lnTo>
                  <a:pt x="481" y="1657"/>
                </a:lnTo>
                <a:lnTo>
                  <a:pt x="480" y="1657"/>
                </a:lnTo>
                <a:lnTo>
                  <a:pt x="478" y="1657"/>
                </a:lnTo>
                <a:lnTo>
                  <a:pt x="477" y="1658"/>
                </a:lnTo>
                <a:lnTo>
                  <a:pt x="476" y="1658"/>
                </a:lnTo>
                <a:lnTo>
                  <a:pt x="474" y="1658"/>
                </a:lnTo>
                <a:lnTo>
                  <a:pt x="473" y="1659"/>
                </a:lnTo>
                <a:lnTo>
                  <a:pt x="472" y="1659"/>
                </a:lnTo>
                <a:lnTo>
                  <a:pt x="470" y="1659"/>
                </a:lnTo>
                <a:lnTo>
                  <a:pt x="469" y="1661"/>
                </a:lnTo>
                <a:lnTo>
                  <a:pt x="468" y="1661"/>
                </a:lnTo>
                <a:lnTo>
                  <a:pt x="468" y="1662"/>
                </a:lnTo>
                <a:lnTo>
                  <a:pt x="466" y="1662"/>
                </a:lnTo>
                <a:lnTo>
                  <a:pt x="465" y="1662"/>
                </a:lnTo>
                <a:lnTo>
                  <a:pt x="465" y="1661"/>
                </a:lnTo>
                <a:lnTo>
                  <a:pt x="464" y="1661"/>
                </a:lnTo>
                <a:lnTo>
                  <a:pt x="464" y="1659"/>
                </a:lnTo>
                <a:lnTo>
                  <a:pt x="463" y="1659"/>
                </a:lnTo>
                <a:lnTo>
                  <a:pt x="461" y="1661"/>
                </a:lnTo>
                <a:lnTo>
                  <a:pt x="460" y="1661"/>
                </a:lnTo>
                <a:lnTo>
                  <a:pt x="459" y="1661"/>
                </a:lnTo>
                <a:lnTo>
                  <a:pt x="459" y="1662"/>
                </a:lnTo>
                <a:lnTo>
                  <a:pt x="457" y="1662"/>
                </a:lnTo>
                <a:lnTo>
                  <a:pt x="456" y="1662"/>
                </a:lnTo>
                <a:lnTo>
                  <a:pt x="455" y="1663"/>
                </a:lnTo>
                <a:lnTo>
                  <a:pt x="453" y="1663"/>
                </a:lnTo>
                <a:lnTo>
                  <a:pt x="452" y="1662"/>
                </a:lnTo>
                <a:lnTo>
                  <a:pt x="451" y="1662"/>
                </a:lnTo>
                <a:lnTo>
                  <a:pt x="449" y="1662"/>
                </a:lnTo>
                <a:lnTo>
                  <a:pt x="448" y="1662"/>
                </a:lnTo>
                <a:lnTo>
                  <a:pt x="447" y="1662"/>
                </a:lnTo>
                <a:lnTo>
                  <a:pt x="447" y="1663"/>
                </a:lnTo>
                <a:lnTo>
                  <a:pt x="446" y="1663"/>
                </a:lnTo>
                <a:lnTo>
                  <a:pt x="446" y="1665"/>
                </a:lnTo>
                <a:lnTo>
                  <a:pt x="444" y="1666"/>
                </a:lnTo>
                <a:lnTo>
                  <a:pt x="443" y="1666"/>
                </a:lnTo>
                <a:lnTo>
                  <a:pt x="440" y="1666"/>
                </a:lnTo>
                <a:lnTo>
                  <a:pt x="439" y="1666"/>
                </a:lnTo>
                <a:lnTo>
                  <a:pt x="438" y="1666"/>
                </a:lnTo>
                <a:lnTo>
                  <a:pt x="436" y="1666"/>
                </a:lnTo>
                <a:lnTo>
                  <a:pt x="435" y="1666"/>
                </a:lnTo>
                <a:lnTo>
                  <a:pt x="434" y="1666"/>
                </a:lnTo>
                <a:lnTo>
                  <a:pt x="432" y="1667"/>
                </a:lnTo>
                <a:lnTo>
                  <a:pt x="431" y="1667"/>
                </a:lnTo>
                <a:lnTo>
                  <a:pt x="430" y="1666"/>
                </a:lnTo>
                <a:lnTo>
                  <a:pt x="429" y="1666"/>
                </a:lnTo>
                <a:lnTo>
                  <a:pt x="429" y="1665"/>
                </a:lnTo>
                <a:lnTo>
                  <a:pt x="427" y="1665"/>
                </a:lnTo>
                <a:lnTo>
                  <a:pt x="426" y="1663"/>
                </a:lnTo>
                <a:lnTo>
                  <a:pt x="426" y="1662"/>
                </a:lnTo>
                <a:lnTo>
                  <a:pt x="425" y="1662"/>
                </a:lnTo>
                <a:lnTo>
                  <a:pt x="425" y="1661"/>
                </a:lnTo>
                <a:lnTo>
                  <a:pt x="423" y="1659"/>
                </a:lnTo>
                <a:lnTo>
                  <a:pt x="423" y="1658"/>
                </a:lnTo>
                <a:lnTo>
                  <a:pt x="422" y="1657"/>
                </a:lnTo>
                <a:lnTo>
                  <a:pt x="421" y="1655"/>
                </a:lnTo>
                <a:lnTo>
                  <a:pt x="421" y="1654"/>
                </a:lnTo>
                <a:lnTo>
                  <a:pt x="419" y="1653"/>
                </a:lnTo>
                <a:lnTo>
                  <a:pt x="419" y="1652"/>
                </a:lnTo>
                <a:lnTo>
                  <a:pt x="418" y="1650"/>
                </a:lnTo>
                <a:lnTo>
                  <a:pt x="418" y="1649"/>
                </a:lnTo>
                <a:lnTo>
                  <a:pt x="417" y="1649"/>
                </a:lnTo>
                <a:lnTo>
                  <a:pt x="415" y="1649"/>
                </a:lnTo>
                <a:lnTo>
                  <a:pt x="415" y="1648"/>
                </a:lnTo>
                <a:lnTo>
                  <a:pt x="414" y="1648"/>
                </a:lnTo>
                <a:lnTo>
                  <a:pt x="413" y="1648"/>
                </a:lnTo>
                <a:lnTo>
                  <a:pt x="413" y="1646"/>
                </a:lnTo>
                <a:lnTo>
                  <a:pt x="413" y="1645"/>
                </a:lnTo>
                <a:lnTo>
                  <a:pt x="414" y="1644"/>
                </a:lnTo>
                <a:lnTo>
                  <a:pt x="415" y="1644"/>
                </a:lnTo>
                <a:lnTo>
                  <a:pt x="417" y="1644"/>
                </a:lnTo>
                <a:lnTo>
                  <a:pt x="418" y="1644"/>
                </a:lnTo>
                <a:lnTo>
                  <a:pt x="418" y="1645"/>
                </a:lnTo>
                <a:lnTo>
                  <a:pt x="419" y="1645"/>
                </a:lnTo>
                <a:lnTo>
                  <a:pt x="419" y="1646"/>
                </a:lnTo>
                <a:lnTo>
                  <a:pt x="421" y="1646"/>
                </a:lnTo>
                <a:lnTo>
                  <a:pt x="422" y="1646"/>
                </a:lnTo>
                <a:lnTo>
                  <a:pt x="423" y="1645"/>
                </a:lnTo>
                <a:lnTo>
                  <a:pt x="425" y="1645"/>
                </a:lnTo>
                <a:lnTo>
                  <a:pt x="425" y="1644"/>
                </a:lnTo>
                <a:lnTo>
                  <a:pt x="425" y="1642"/>
                </a:lnTo>
                <a:lnTo>
                  <a:pt x="425" y="1641"/>
                </a:lnTo>
                <a:lnTo>
                  <a:pt x="426" y="1640"/>
                </a:lnTo>
                <a:lnTo>
                  <a:pt x="426" y="1638"/>
                </a:lnTo>
                <a:lnTo>
                  <a:pt x="426" y="1637"/>
                </a:lnTo>
                <a:lnTo>
                  <a:pt x="426" y="1636"/>
                </a:lnTo>
                <a:lnTo>
                  <a:pt x="426" y="1635"/>
                </a:lnTo>
                <a:lnTo>
                  <a:pt x="427" y="1633"/>
                </a:lnTo>
                <a:lnTo>
                  <a:pt x="427" y="1632"/>
                </a:lnTo>
                <a:lnTo>
                  <a:pt x="429" y="1631"/>
                </a:lnTo>
                <a:lnTo>
                  <a:pt x="430" y="1629"/>
                </a:lnTo>
                <a:lnTo>
                  <a:pt x="431" y="1628"/>
                </a:lnTo>
                <a:lnTo>
                  <a:pt x="431" y="1627"/>
                </a:lnTo>
                <a:lnTo>
                  <a:pt x="432" y="1627"/>
                </a:lnTo>
                <a:lnTo>
                  <a:pt x="434" y="1625"/>
                </a:lnTo>
                <a:lnTo>
                  <a:pt x="435" y="1624"/>
                </a:lnTo>
                <a:lnTo>
                  <a:pt x="434" y="1623"/>
                </a:lnTo>
                <a:lnTo>
                  <a:pt x="432" y="1623"/>
                </a:lnTo>
                <a:lnTo>
                  <a:pt x="432" y="1621"/>
                </a:lnTo>
                <a:lnTo>
                  <a:pt x="431" y="1620"/>
                </a:lnTo>
                <a:lnTo>
                  <a:pt x="431" y="1619"/>
                </a:lnTo>
                <a:lnTo>
                  <a:pt x="431" y="1618"/>
                </a:lnTo>
                <a:lnTo>
                  <a:pt x="432" y="1618"/>
                </a:lnTo>
                <a:lnTo>
                  <a:pt x="432" y="1616"/>
                </a:lnTo>
                <a:lnTo>
                  <a:pt x="434" y="1615"/>
                </a:lnTo>
                <a:lnTo>
                  <a:pt x="435" y="1614"/>
                </a:lnTo>
                <a:lnTo>
                  <a:pt x="434" y="1612"/>
                </a:lnTo>
                <a:lnTo>
                  <a:pt x="432" y="1611"/>
                </a:lnTo>
                <a:lnTo>
                  <a:pt x="431" y="1611"/>
                </a:lnTo>
                <a:lnTo>
                  <a:pt x="430" y="1611"/>
                </a:lnTo>
                <a:lnTo>
                  <a:pt x="430" y="1610"/>
                </a:lnTo>
                <a:lnTo>
                  <a:pt x="429" y="1610"/>
                </a:lnTo>
                <a:lnTo>
                  <a:pt x="427" y="1610"/>
                </a:lnTo>
                <a:lnTo>
                  <a:pt x="426" y="1610"/>
                </a:lnTo>
                <a:lnTo>
                  <a:pt x="426" y="1608"/>
                </a:lnTo>
                <a:lnTo>
                  <a:pt x="425" y="1608"/>
                </a:lnTo>
                <a:lnTo>
                  <a:pt x="423" y="1608"/>
                </a:lnTo>
                <a:lnTo>
                  <a:pt x="422" y="1607"/>
                </a:lnTo>
                <a:lnTo>
                  <a:pt x="421" y="1607"/>
                </a:lnTo>
                <a:lnTo>
                  <a:pt x="419" y="1607"/>
                </a:lnTo>
                <a:lnTo>
                  <a:pt x="418" y="1608"/>
                </a:lnTo>
                <a:lnTo>
                  <a:pt x="417" y="1608"/>
                </a:lnTo>
                <a:lnTo>
                  <a:pt x="417" y="1610"/>
                </a:lnTo>
                <a:lnTo>
                  <a:pt x="415" y="1610"/>
                </a:lnTo>
                <a:lnTo>
                  <a:pt x="417" y="1610"/>
                </a:lnTo>
                <a:lnTo>
                  <a:pt x="417" y="1608"/>
                </a:lnTo>
                <a:lnTo>
                  <a:pt x="418" y="1608"/>
                </a:lnTo>
                <a:lnTo>
                  <a:pt x="418" y="1607"/>
                </a:lnTo>
                <a:lnTo>
                  <a:pt x="419" y="1607"/>
                </a:lnTo>
                <a:lnTo>
                  <a:pt x="418" y="1607"/>
                </a:lnTo>
                <a:lnTo>
                  <a:pt x="417" y="1607"/>
                </a:lnTo>
                <a:lnTo>
                  <a:pt x="415" y="1607"/>
                </a:lnTo>
                <a:lnTo>
                  <a:pt x="414" y="1607"/>
                </a:lnTo>
                <a:lnTo>
                  <a:pt x="413" y="1607"/>
                </a:lnTo>
                <a:lnTo>
                  <a:pt x="411" y="1607"/>
                </a:lnTo>
                <a:lnTo>
                  <a:pt x="410" y="1607"/>
                </a:lnTo>
                <a:lnTo>
                  <a:pt x="409" y="1607"/>
                </a:lnTo>
                <a:lnTo>
                  <a:pt x="409" y="1606"/>
                </a:lnTo>
                <a:lnTo>
                  <a:pt x="408" y="1606"/>
                </a:lnTo>
                <a:lnTo>
                  <a:pt x="406" y="1606"/>
                </a:lnTo>
                <a:lnTo>
                  <a:pt x="406" y="1604"/>
                </a:lnTo>
                <a:lnTo>
                  <a:pt x="405" y="1604"/>
                </a:lnTo>
                <a:lnTo>
                  <a:pt x="405" y="1603"/>
                </a:lnTo>
                <a:lnTo>
                  <a:pt x="404" y="1603"/>
                </a:lnTo>
                <a:lnTo>
                  <a:pt x="404" y="1602"/>
                </a:lnTo>
                <a:lnTo>
                  <a:pt x="402" y="1602"/>
                </a:lnTo>
                <a:lnTo>
                  <a:pt x="402" y="1600"/>
                </a:lnTo>
                <a:lnTo>
                  <a:pt x="402" y="1599"/>
                </a:lnTo>
                <a:lnTo>
                  <a:pt x="402" y="1598"/>
                </a:lnTo>
                <a:lnTo>
                  <a:pt x="401" y="1597"/>
                </a:lnTo>
                <a:lnTo>
                  <a:pt x="401" y="1595"/>
                </a:lnTo>
                <a:lnTo>
                  <a:pt x="401" y="1594"/>
                </a:lnTo>
                <a:lnTo>
                  <a:pt x="401" y="1593"/>
                </a:lnTo>
                <a:lnTo>
                  <a:pt x="400" y="1593"/>
                </a:lnTo>
                <a:lnTo>
                  <a:pt x="400" y="1591"/>
                </a:lnTo>
                <a:lnTo>
                  <a:pt x="400" y="1590"/>
                </a:lnTo>
                <a:lnTo>
                  <a:pt x="398" y="1590"/>
                </a:lnTo>
                <a:lnTo>
                  <a:pt x="397" y="1589"/>
                </a:lnTo>
                <a:lnTo>
                  <a:pt x="396" y="1589"/>
                </a:lnTo>
                <a:lnTo>
                  <a:pt x="396" y="1587"/>
                </a:lnTo>
                <a:lnTo>
                  <a:pt x="394" y="1587"/>
                </a:lnTo>
                <a:lnTo>
                  <a:pt x="393" y="1586"/>
                </a:lnTo>
                <a:lnTo>
                  <a:pt x="393" y="1585"/>
                </a:lnTo>
                <a:lnTo>
                  <a:pt x="392" y="1585"/>
                </a:lnTo>
                <a:lnTo>
                  <a:pt x="391" y="1583"/>
                </a:lnTo>
                <a:lnTo>
                  <a:pt x="389" y="1583"/>
                </a:lnTo>
                <a:lnTo>
                  <a:pt x="389" y="1582"/>
                </a:lnTo>
                <a:lnTo>
                  <a:pt x="388" y="1582"/>
                </a:lnTo>
                <a:lnTo>
                  <a:pt x="387" y="1582"/>
                </a:lnTo>
                <a:lnTo>
                  <a:pt x="385" y="1582"/>
                </a:lnTo>
                <a:lnTo>
                  <a:pt x="385" y="1581"/>
                </a:lnTo>
                <a:lnTo>
                  <a:pt x="384" y="1581"/>
                </a:lnTo>
                <a:lnTo>
                  <a:pt x="383" y="1580"/>
                </a:lnTo>
                <a:lnTo>
                  <a:pt x="381" y="1580"/>
                </a:lnTo>
                <a:lnTo>
                  <a:pt x="380" y="1580"/>
                </a:lnTo>
                <a:lnTo>
                  <a:pt x="379" y="1580"/>
                </a:lnTo>
                <a:lnTo>
                  <a:pt x="380" y="1578"/>
                </a:lnTo>
                <a:lnTo>
                  <a:pt x="379" y="1577"/>
                </a:lnTo>
                <a:lnTo>
                  <a:pt x="379" y="1576"/>
                </a:lnTo>
                <a:lnTo>
                  <a:pt x="377" y="1576"/>
                </a:lnTo>
                <a:lnTo>
                  <a:pt x="376" y="1576"/>
                </a:lnTo>
                <a:lnTo>
                  <a:pt x="375" y="1576"/>
                </a:lnTo>
                <a:lnTo>
                  <a:pt x="374" y="1576"/>
                </a:lnTo>
                <a:lnTo>
                  <a:pt x="372" y="1576"/>
                </a:lnTo>
                <a:lnTo>
                  <a:pt x="372" y="1574"/>
                </a:lnTo>
                <a:lnTo>
                  <a:pt x="371" y="1574"/>
                </a:lnTo>
                <a:lnTo>
                  <a:pt x="370" y="1574"/>
                </a:lnTo>
                <a:lnTo>
                  <a:pt x="370" y="1573"/>
                </a:lnTo>
                <a:lnTo>
                  <a:pt x="368" y="1573"/>
                </a:lnTo>
                <a:lnTo>
                  <a:pt x="368" y="1574"/>
                </a:lnTo>
                <a:lnTo>
                  <a:pt x="367" y="1574"/>
                </a:lnTo>
                <a:lnTo>
                  <a:pt x="367" y="1573"/>
                </a:lnTo>
                <a:lnTo>
                  <a:pt x="367" y="1574"/>
                </a:lnTo>
                <a:lnTo>
                  <a:pt x="368" y="1574"/>
                </a:lnTo>
                <a:lnTo>
                  <a:pt x="370" y="1576"/>
                </a:lnTo>
                <a:lnTo>
                  <a:pt x="368" y="1576"/>
                </a:lnTo>
                <a:lnTo>
                  <a:pt x="367" y="1576"/>
                </a:lnTo>
                <a:lnTo>
                  <a:pt x="366" y="1576"/>
                </a:lnTo>
                <a:lnTo>
                  <a:pt x="364" y="1576"/>
                </a:lnTo>
                <a:lnTo>
                  <a:pt x="364" y="1577"/>
                </a:lnTo>
                <a:lnTo>
                  <a:pt x="363" y="1577"/>
                </a:lnTo>
                <a:lnTo>
                  <a:pt x="362" y="1577"/>
                </a:lnTo>
                <a:lnTo>
                  <a:pt x="360" y="1577"/>
                </a:lnTo>
                <a:lnTo>
                  <a:pt x="359" y="1577"/>
                </a:lnTo>
                <a:lnTo>
                  <a:pt x="358" y="1577"/>
                </a:lnTo>
                <a:lnTo>
                  <a:pt x="357" y="1577"/>
                </a:lnTo>
                <a:lnTo>
                  <a:pt x="358" y="1577"/>
                </a:lnTo>
                <a:lnTo>
                  <a:pt x="358" y="1578"/>
                </a:lnTo>
                <a:lnTo>
                  <a:pt x="357" y="1578"/>
                </a:lnTo>
                <a:lnTo>
                  <a:pt x="357" y="1577"/>
                </a:lnTo>
                <a:lnTo>
                  <a:pt x="357" y="1578"/>
                </a:lnTo>
                <a:lnTo>
                  <a:pt x="355" y="1578"/>
                </a:lnTo>
                <a:lnTo>
                  <a:pt x="355" y="1577"/>
                </a:lnTo>
                <a:lnTo>
                  <a:pt x="354" y="1577"/>
                </a:lnTo>
                <a:lnTo>
                  <a:pt x="353" y="1577"/>
                </a:lnTo>
                <a:lnTo>
                  <a:pt x="353" y="1578"/>
                </a:lnTo>
                <a:lnTo>
                  <a:pt x="351" y="1578"/>
                </a:lnTo>
                <a:lnTo>
                  <a:pt x="350" y="1578"/>
                </a:lnTo>
                <a:lnTo>
                  <a:pt x="350" y="1580"/>
                </a:lnTo>
                <a:lnTo>
                  <a:pt x="349" y="1580"/>
                </a:lnTo>
                <a:lnTo>
                  <a:pt x="347" y="1580"/>
                </a:lnTo>
                <a:lnTo>
                  <a:pt x="347" y="1581"/>
                </a:lnTo>
                <a:lnTo>
                  <a:pt x="346" y="1581"/>
                </a:lnTo>
                <a:lnTo>
                  <a:pt x="345" y="1581"/>
                </a:lnTo>
                <a:lnTo>
                  <a:pt x="343" y="1581"/>
                </a:lnTo>
                <a:lnTo>
                  <a:pt x="342" y="1581"/>
                </a:lnTo>
                <a:lnTo>
                  <a:pt x="341" y="1581"/>
                </a:lnTo>
                <a:lnTo>
                  <a:pt x="339" y="1581"/>
                </a:lnTo>
                <a:lnTo>
                  <a:pt x="339" y="1580"/>
                </a:lnTo>
                <a:lnTo>
                  <a:pt x="338" y="1580"/>
                </a:lnTo>
                <a:lnTo>
                  <a:pt x="337" y="1580"/>
                </a:lnTo>
                <a:lnTo>
                  <a:pt x="336" y="1580"/>
                </a:lnTo>
                <a:lnTo>
                  <a:pt x="334" y="1580"/>
                </a:lnTo>
                <a:lnTo>
                  <a:pt x="333" y="1578"/>
                </a:lnTo>
                <a:lnTo>
                  <a:pt x="332" y="1578"/>
                </a:lnTo>
                <a:lnTo>
                  <a:pt x="330" y="1578"/>
                </a:lnTo>
                <a:lnTo>
                  <a:pt x="329" y="1578"/>
                </a:lnTo>
                <a:lnTo>
                  <a:pt x="328" y="1577"/>
                </a:lnTo>
                <a:lnTo>
                  <a:pt x="326" y="1577"/>
                </a:lnTo>
                <a:lnTo>
                  <a:pt x="325" y="1577"/>
                </a:lnTo>
                <a:lnTo>
                  <a:pt x="325" y="1576"/>
                </a:lnTo>
                <a:lnTo>
                  <a:pt x="324" y="1576"/>
                </a:lnTo>
                <a:lnTo>
                  <a:pt x="322" y="1576"/>
                </a:lnTo>
                <a:lnTo>
                  <a:pt x="321" y="1576"/>
                </a:lnTo>
                <a:lnTo>
                  <a:pt x="320" y="1574"/>
                </a:lnTo>
                <a:lnTo>
                  <a:pt x="319" y="1574"/>
                </a:lnTo>
                <a:lnTo>
                  <a:pt x="317" y="1574"/>
                </a:lnTo>
                <a:lnTo>
                  <a:pt x="316" y="1574"/>
                </a:lnTo>
                <a:lnTo>
                  <a:pt x="316" y="1573"/>
                </a:lnTo>
                <a:lnTo>
                  <a:pt x="316" y="1574"/>
                </a:lnTo>
                <a:lnTo>
                  <a:pt x="315" y="1574"/>
                </a:lnTo>
                <a:lnTo>
                  <a:pt x="315" y="1573"/>
                </a:lnTo>
                <a:lnTo>
                  <a:pt x="313" y="1573"/>
                </a:lnTo>
                <a:lnTo>
                  <a:pt x="313" y="1572"/>
                </a:lnTo>
                <a:lnTo>
                  <a:pt x="312" y="1572"/>
                </a:lnTo>
                <a:lnTo>
                  <a:pt x="312" y="1570"/>
                </a:lnTo>
                <a:lnTo>
                  <a:pt x="311" y="1570"/>
                </a:lnTo>
                <a:lnTo>
                  <a:pt x="311" y="1569"/>
                </a:lnTo>
                <a:lnTo>
                  <a:pt x="309" y="1569"/>
                </a:lnTo>
                <a:lnTo>
                  <a:pt x="309" y="1568"/>
                </a:lnTo>
                <a:lnTo>
                  <a:pt x="308" y="1568"/>
                </a:lnTo>
                <a:lnTo>
                  <a:pt x="308" y="1566"/>
                </a:lnTo>
                <a:lnTo>
                  <a:pt x="307" y="1566"/>
                </a:lnTo>
                <a:lnTo>
                  <a:pt x="305" y="1565"/>
                </a:lnTo>
                <a:lnTo>
                  <a:pt x="305" y="1564"/>
                </a:lnTo>
                <a:lnTo>
                  <a:pt x="304" y="1564"/>
                </a:lnTo>
                <a:lnTo>
                  <a:pt x="303" y="1564"/>
                </a:lnTo>
                <a:lnTo>
                  <a:pt x="303" y="1563"/>
                </a:lnTo>
                <a:lnTo>
                  <a:pt x="303" y="1561"/>
                </a:lnTo>
                <a:lnTo>
                  <a:pt x="303" y="1560"/>
                </a:lnTo>
                <a:lnTo>
                  <a:pt x="302" y="1560"/>
                </a:lnTo>
                <a:lnTo>
                  <a:pt x="302" y="1559"/>
                </a:lnTo>
                <a:lnTo>
                  <a:pt x="302" y="1557"/>
                </a:lnTo>
                <a:lnTo>
                  <a:pt x="300" y="1557"/>
                </a:lnTo>
                <a:lnTo>
                  <a:pt x="299" y="1557"/>
                </a:lnTo>
                <a:lnTo>
                  <a:pt x="298" y="1557"/>
                </a:lnTo>
                <a:lnTo>
                  <a:pt x="296" y="1557"/>
                </a:lnTo>
                <a:lnTo>
                  <a:pt x="295" y="1557"/>
                </a:lnTo>
                <a:lnTo>
                  <a:pt x="295" y="1556"/>
                </a:lnTo>
                <a:lnTo>
                  <a:pt x="294" y="1556"/>
                </a:lnTo>
                <a:lnTo>
                  <a:pt x="292" y="1556"/>
                </a:lnTo>
                <a:lnTo>
                  <a:pt x="292" y="1555"/>
                </a:lnTo>
                <a:lnTo>
                  <a:pt x="291" y="1555"/>
                </a:lnTo>
                <a:lnTo>
                  <a:pt x="291" y="1553"/>
                </a:lnTo>
                <a:lnTo>
                  <a:pt x="290" y="1553"/>
                </a:lnTo>
                <a:lnTo>
                  <a:pt x="290" y="1552"/>
                </a:lnTo>
                <a:lnTo>
                  <a:pt x="288" y="1551"/>
                </a:lnTo>
                <a:lnTo>
                  <a:pt x="288" y="1549"/>
                </a:lnTo>
                <a:lnTo>
                  <a:pt x="287" y="1549"/>
                </a:lnTo>
                <a:lnTo>
                  <a:pt x="287" y="1548"/>
                </a:lnTo>
                <a:lnTo>
                  <a:pt x="286" y="1548"/>
                </a:lnTo>
                <a:lnTo>
                  <a:pt x="286" y="1547"/>
                </a:lnTo>
                <a:lnTo>
                  <a:pt x="287" y="1542"/>
                </a:lnTo>
                <a:lnTo>
                  <a:pt x="287" y="1540"/>
                </a:lnTo>
                <a:lnTo>
                  <a:pt x="287" y="1539"/>
                </a:lnTo>
                <a:lnTo>
                  <a:pt x="287" y="1538"/>
                </a:lnTo>
                <a:lnTo>
                  <a:pt x="287" y="1536"/>
                </a:lnTo>
                <a:lnTo>
                  <a:pt x="288" y="1535"/>
                </a:lnTo>
                <a:lnTo>
                  <a:pt x="288" y="1534"/>
                </a:lnTo>
                <a:lnTo>
                  <a:pt x="290" y="1534"/>
                </a:lnTo>
                <a:lnTo>
                  <a:pt x="291" y="1532"/>
                </a:lnTo>
                <a:lnTo>
                  <a:pt x="291" y="1531"/>
                </a:lnTo>
                <a:lnTo>
                  <a:pt x="292" y="1531"/>
                </a:lnTo>
                <a:lnTo>
                  <a:pt x="292" y="1530"/>
                </a:lnTo>
                <a:lnTo>
                  <a:pt x="294" y="1530"/>
                </a:lnTo>
                <a:lnTo>
                  <a:pt x="294" y="1528"/>
                </a:lnTo>
                <a:lnTo>
                  <a:pt x="294" y="1527"/>
                </a:lnTo>
                <a:lnTo>
                  <a:pt x="295" y="1526"/>
                </a:lnTo>
                <a:lnTo>
                  <a:pt x="295" y="1525"/>
                </a:lnTo>
                <a:lnTo>
                  <a:pt x="296" y="1523"/>
                </a:lnTo>
                <a:lnTo>
                  <a:pt x="296" y="1522"/>
                </a:lnTo>
                <a:lnTo>
                  <a:pt x="296" y="1521"/>
                </a:lnTo>
                <a:lnTo>
                  <a:pt x="298" y="1519"/>
                </a:lnTo>
                <a:lnTo>
                  <a:pt x="298" y="1518"/>
                </a:lnTo>
                <a:lnTo>
                  <a:pt x="298" y="1517"/>
                </a:lnTo>
                <a:lnTo>
                  <a:pt x="299" y="1515"/>
                </a:lnTo>
                <a:lnTo>
                  <a:pt x="299" y="1514"/>
                </a:lnTo>
                <a:lnTo>
                  <a:pt x="299" y="1513"/>
                </a:lnTo>
                <a:lnTo>
                  <a:pt x="299" y="1511"/>
                </a:lnTo>
                <a:lnTo>
                  <a:pt x="300" y="1510"/>
                </a:lnTo>
                <a:lnTo>
                  <a:pt x="303" y="1508"/>
                </a:lnTo>
                <a:lnTo>
                  <a:pt x="303" y="1506"/>
                </a:lnTo>
                <a:lnTo>
                  <a:pt x="303"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7" y="1491"/>
                </a:lnTo>
                <a:lnTo>
                  <a:pt x="307" y="1489"/>
                </a:lnTo>
                <a:lnTo>
                  <a:pt x="308" y="1488"/>
                </a:lnTo>
                <a:lnTo>
                  <a:pt x="309" y="1487"/>
                </a:lnTo>
                <a:lnTo>
                  <a:pt x="309" y="1485"/>
                </a:lnTo>
                <a:lnTo>
                  <a:pt x="311" y="1484"/>
                </a:lnTo>
                <a:lnTo>
                  <a:pt x="312" y="1484"/>
                </a:lnTo>
                <a:lnTo>
                  <a:pt x="312" y="1483"/>
                </a:lnTo>
                <a:lnTo>
                  <a:pt x="313" y="1483"/>
                </a:lnTo>
                <a:lnTo>
                  <a:pt x="313" y="1481"/>
                </a:lnTo>
                <a:lnTo>
                  <a:pt x="315" y="1481"/>
                </a:lnTo>
                <a:lnTo>
                  <a:pt x="315" y="1480"/>
                </a:lnTo>
                <a:lnTo>
                  <a:pt x="316" y="1479"/>
                </a:lnTo>
                <a:lnTo>
                  <a:pt x="317" y="1477"/>
                </a:lnTo>
                <a:lnTo>
                  <a:pt x="317" y="1476"/>
                </a:lnTo>
                <a:lnTo>
                  <a:pt x="319" y="1475"/>
                </a:lnTo>
                <a:lnTo>
                  <a:pt x="320" y="1475"/>
                </a:lnTo>
                <a:lnTo>
                  <a:pt x="320" y="1474"/>
                </a:lnTo>
                <a:lnTo>
                  <a:pt x="321" y="1472"/>
                </a:lnTo>
                <a:lnTo>
                  <a:pt x="321" y="1471"/>
                </a:lnTo>
                <a:lnTo>
                  <a:pt x="322" y="1466"/>
                </a:lnTo>
                <a:lnTo>
                  <a:pt x="322" y="1464"/>
                </a:lnTo>
                <a:lnTo>
                  <a:pt x="324" y="1464"/>
                </a:lnTo>
                <a:lnTo>
                  <a:pt x="324" y="1463"/>
                </a:lnTo>
                <a:lnTo>
                  <a:pt x="325" y="1463"/>
                </a:lnTo>
                <a:lnTo>
                  <a:pt x="325" y="1462"/>
                </a:lnTo>
                <a:lnTo>
                  <a:pt x="325" y="1460"/>
                </a:lnTo>
                <a:lnTo>
                  <a:pt x="326" y="1460"/>
                </a:lnTo>
                <a:lnTo>
                  <a:pt x="328" y="1460"/>
                </a:lnTo>
                <a:lnTo>
                  <a:pt x="329" y="1460"/>
                </a:lnTo>
                <a:lnTo>
                  <a:pt x="330" y="1460"/>
                </a:lnTo>
                <a:lnTo>
                  <a:pt x="332" y="1460"/>
                </a:lnTo>
                <a:lnTo>
                  <a:pt x="332" y="1459"/>
                </a:lnTo>
                <a:lnTo>
                  <a:pt x="332" y="1458"/>
                </a:lnTo>
                <a:lnTo>
                  <a:pt x="332" y="1456"/>
                </a:lnTo>
                <a:lnTo>
                  <a:pt x="330" y="1455"/>
                </a:lnTo>
                <a:lnTo>
                  <a:pt x="329" y="1454"/>
                </a:lnTo>
                <a:lnTo>
                  <a:pt x="329" y="1453"/>
                </a:lnTo>
                <a:lnTo>
                  <a:pt x="329" y="1451"/>
                </a:lnTo>
                <a:lnTo>
                  <a:pt x="329" y="1450"/>
                </a:lnTo>
                <a:lnTo>
                  <a:pt x="329" y="1447"/>
                </a:lnTo>
                <a:lnTo>
                  <a:pt x="330" y="1446"/>
                </a:lnTo>
                <a:lnTo>
                  <a:pt x="332" y="1445"/>
                </a:lnTo>
                <a:lnTo>
                  <a:pt x="333" y="1445"/>
                </a:lnTo>
                <a:lnTo>
                  <a:pt x="333" y="1443"/>
                </a:lnTo>
                <a:lnTo>
                  <a:pt x="334" y="1443"/>
                </a:lnTo>
                <a:lnTo>
                  <a:pt x="336" y="1443"/>
                </a:lnTo>
                <a:lnTo>
                  <a:pt x="337" y="1442"/>
                </a:lnTo>
                <a:lnTo>
                  <a:pt x="336" y="1442"/>
                </a:lnTo>
                <a:lnTo>
                  <a:pt x="336" y="1441"/>
                </a:lnTo>
                <a:lnTo>
                  <a:pt x="336" y="1439"/>
                </a:lnTo>
                <a:lnTo>
                  <a:pt x="337" y="1439"/>
                </a:lnTo>
                <a:lnTo>
                  <a:pt x="338" y="1438"/>
                </a:lnTo>
                <a:lnTo>
                  <a:pt x="339" y="1439"/>
                </a:lnTo>
                <a:lnTo>
                  <a:pt x="341" y="1439"/>
                </a:lnTo>
                <a:lnTo>
                  <a:pt x="341" y="1438"/>
                </a:lnTo>
                <a:lnTo>
                  <a:pt x="341" y="1437"/>
                </a:lnTo>
                <a:lnTo>
                  <a:pt x="342" y="1436"/>
                </a:lnTo>
                <a:lnTo>
                  <a:pt x="343" y="1436"/>
                </a:lnTo>
                <a:lnTo>
                  <a:pt x="345" y="1434"/>
                </a:lnTo>
                <a:lnTo>
                  <a:pt x="345" y="1433"/>
                </a:lnTo>
                <a:lnTo>
                  <a:pt x="346" y="1433"/>
                </a:lnTo>
                <a:lnTo>
                  <a:pt x="346" y="1432"/>
                </a:lnTo>
                <a:lnTo>
                  <a:pt x="346" y="1430"/>
                </a:lnTo>
                <a:lnTo>
                  <a:pt x="347" y="1430"/>
                </a:lnTo>
                <a:lnTo>
                  <a:pt x="347" y="1429"/>
                </a:lnTo>
                <a:lnTo>
                  <a:pt x="349" y="1429"/>
                </a:lnTo>
                <a:lnTo>
                  <a:pt x="349" y="1430"/>
                </a:lnTo>
                <a:lnTo>
                  <a:pt x="350" y="1430"/>
                </a:lnTo>
                <a:lnTo>
                  <a:pt x="350" y="1429"/>
                </a:lnTo>
                <a:lnTo>
                  <a:pt x="350" y="1428"/>
                </a:lnTo>
                <a:lnTo>
                  <a:pt x="351" y="1428"/>
                </a:lnTo>
                <a:lnTo>
                  <a:pt x="353" y="1428"/>
                </a:lnTo>
                <a:lnTo>
                  <a:pt x="353" y="1426"/>
                </a:lnTo>
                <a:lnTo>
                  <a:pt x="351" y="1426"/>
                </a:lnTo>
                <a:lnTo>
                  <a:pt x="350" y="1426"/>
                </a:lnTo>
                <a:lnTo>
                  <a:pt x="350" y="1425"/>
                </a:lnTo>
                <a:lnTo>
                  <a:pt x="351" y="1426"/>
                </a:lnTo>
                <a:lnTo>
                  <a:pt x="351" y="1425"/>
                </a:lnTo>
                <a:lnTo>
                  <a:pt x="350" y="1425"/>
                </a:lnTo>
                <a:lnTo>
                  <a:pt x="351" y="1424"/>
                </a:lnTo>
                <a:lnTo>
                  <a:pt x="350" y="1422"/>
                </a:lnTo>
                <a:lnTo>
                  <a:pt x="350" y="1421"/>
                </a:lnTo>
                <a:lnTo>
                  <a:pt x="350" y="1420"/>
                </a:lnTo>
                <a:lnTo>
                  <a:pt x="349" y="1420"/>
                </a:lnTo>
                <a:lnTo>
                  <a:pt x="350" y="1420"/>
                </a:lnTo>
                <a:lnTo>
                  <a:pt x="351" y="1420"/>
                </a:lnTo>
                <a:lnTo>
                  <a:pt x="351" y="1419"/>
                </a:lnTo>
                <a:lnTo>
                  <a:pt x="351" y="1420"/>
                </a:lnTo>
                <a:lnTo>
                  <a:pt x="353" y="1420"/>
                </a:lnTo>
                <a:lnTo>
                  <a:pt x="353" y="1419"/>
                </a:lnTo>
                <a:lnTo>
                  <a:pt x="353" y="1417"/>
                </a:lnTo>
                <a:lnTo>
                  <a:pt x="354" y="1417"/>
                </a:lnTo>
                <a:lnTo>
                  <a:pt x="354" y="1416"/>
                </a:lnTo>
                <a:lnTo>
                  <a:pt x="355" y="1416"/>
                </a:lnTo>
                <a:lnTo>
                  <a:pt x="357" y="1416"/>
                </a:lnTo>
                <a:lnTo>
                  <a:pt x="357" y="1415"/>
                </a:lnTo>
                <a:lnTo>
                  <a:pt x="358" y="1415"/>
                </a:lnTo>
                <a:lnTo>
                  <a:pt x="357" y="1415"/>
                </a:lnTo>
                <a:lnTo>
                  <a:pt x="357" y="1413"/>
                </a:lnTo>
                <a:lnTo>
                  <a:pt x="358" y="1413"/>
                </a:lnTo>
                <a:lnTo>
                  <a:pt x="358" y="1412"/>
                </a:lnTo>
                <a:lnTo>
                  <a:pt x="359" y="1412"/>
                </a:lnTo>
                <a:lnTo>
                  <a:pt x="359" y="1411"/>
                </a:lnTo>
                <a:lnTo>
                  <a:pt x="359" y="1409"/>
                </a:lnTo>
                <a:lnTo>
                  <a:pt x="358" y="1408"/>
                </a:lnTo>
                <a:lnTo>
                  <a:pt x="357" y="1407"/>
                </a:lnTo>
                <a:lnTo>
                  <a:pt x="355" y="1405"/>
                </a:lnTo>
                <a:lnTo>
                  <a:pt x="355" y="1404"/>
                </a:lnTo>
                <a:lnTo>
                  <a:pt x="354" y="1404"/>
                </a:lnTo>
                <a:lnTo>
                  <a:pt x="355" y="1404"/>
                </a:lnTo>
                <a:lnTo>
                  <a:pt x="355" y="1403"/>
                </a:lnTo>
                <a:lnTo>
                  <a:pt x="354" y="1403"/>
                </a:lnTo>
                <a:lnTo>
                  <a:pt x="355" y="1403"/>
                </a:lnTo>
                <a:lnTo>
                  <a:pt x="355" y="1402"/>
                </a:lnTo>
                <a:lnTo>
                  <a:pt x="355" y="1400"/>
                </a:lnTo>
                <a:lnTo>
                  <a:pt x="355" y="1399"/>
                </a:lnTo>
                <a:lnTo>
                  <a:pt x="355" y="1398"/>
                </a:lnTo>
                <a:lnTo>
                  <a:pt x="355" y="1396"/>
                </a:lnTo>
                <a:lnTo>
                  <a:pt x="357" y="1396"/>
                </a:lnTo>
                <a:lnTo>
                  <a:pt x="357" y="1395"/>
                </a:lnTo>
                <a:lnTo>
                  <a:pt x="357" y="1394"/>
                </a:lnTo>
                <a:lnTo>
                  <a:pt x="355" y="1394"/>
                </a:lnTo>
                <a:lnTo>
                  <a:pt x="355" y="1392"/>
                </a:lnTo>
                <a:lnTo>
                  <a:pt x="355" y="1391"/>
                </a:lnTo>
                <a:lnTo>
                  <a:pt x="354" y="1390"/>
                </a:lnTo>
                <a:lnTo>
                  <a:pt x="354" y="1388"/>
                </a:lnTo>
                <a:lnTo>
                  <a:pt x="353" y="1388"/>
                </a:lnTo>
                <a:lnTo>
                  <a:pt x="351" y="1388"/>
                </a:lnTo>
                <a:lnTo>
                  <a:pt x="350" y="1388"/>
                </a:lnTo>
                <a:lnTo>
                  <a:pt x="349" y="1388"/>
                </a:lnTo>
                <a:lnTo>
                  <a:pt x="347" y="1388"/>
                </a:lnTo>
                <a:lnTo>
                  <a:pt x="346" y="1388"/>
                </a:lnTo>
                <a:lnTo>
                  <a:pt x="345" y="1388"/>
                </a:lnTo>
                <a:lnTo>
                  <a:pt x="343" y="1388"/>
                </a:lnTo>
                <a:lnTo>
                  <a:pt x="342" y="1388"/>
                </a:lnTo>
                <a:lnTo>
                  <a:pt x="341" y="1387"/>
                </a:lnTo>
                <a:lnTo>
                  <a:pt x="339" y="1386"/>
                </a:lnTo>
                <a:lnTo>
                  <a:pt x="338" y="1386"/>
                </a:lnTo>
                <a:lnTo>
                  <a:pt x="338" y="1384"/>
                </a:lnTo>
                <a:lnTo>
                  <a:pt x="337" y="1384"/>
                </a:lnTo>
                <a:lnTo>
                  <a:pt x="336" y="1384"/>
                </a:lnTo>
                <a:lnTo>
                  <a:pt x="334" y="1383"/>
                </a:lnTo>
                <a:lnTo>
                  <a:pt x="334" y="1382"/>
                </a:lnTo>
                <a:lnTo>
                  <a:pt x="333" y="1382"/>
                </a:lnTo>
                <a:lnTo>
                  <a:pt x="333" y="1381"/>
                </a:lnTo>
                <a:lnTo>
                  <a:pt x="334" y="1381"/>
                </a:lnTo>
                <a:lnTo>
                  <a:pt x="334" y="1379"/>
                </a:lnTo>
                <a:lnTo>
                  <a:pt x="336" y="1378"/>
                </a:lnTo>
                <a:lnTo>
                  <a:pt x="336" y="1377"/>
                </a:lnTo>
                <a:lnTo>
                  <a:pt x="336" y="1375"/>
                </a:lnTo>
                <a:lnTo>
                  <a:pt x="337" y="1374"/>
                </a:lnTo>
                <a:lnTo>
                  <a:pt x="338" y="1373"/>
                </a:lnTo>
                <a:lnTo>
                  <a:pt x="338" y="1371"/>
                </a:lnTo>
                <a:lnTo>
                  <a:pt x="338" y="1370"/>
                </a:lnTo>
                <a:lnTo>
                  <a:pt x="339" y="1369"/>
                </a:lnTo>
                <a:lnTo>
                  <a:pt x="339" y="1367"/>
                </a:lnTo>
                <a:lnTo>
                  <a:pt x="341" y="1367"/>
                </a:lnTo>
                <a:lnTo>
                  <a:pt x="341" y="1366"/>
                </a:lnTo>
                <a:lnTo>
                  <a:pt x="342" y="1365"/>
                </a:lnTo>
                <a:lnTo>
                  <a:pt x="342" y="1364"/>
                </a:lnTo>
                <a:lnTo>
                  <a:pt x="342" y="1362"/>
                </a:lnTo>
                <a:lnTo>
                  <a:pt x="342" y="1361"/>
                </a:lnTo>
                <a:lnTo>
                  <a:pt x="342" y="1360"/>
                </a:lnTo>
                <a:lnTo>
                  <a:pt x="342" y="1357"/>
                </a:lnTo>
                <a:lnTo>
                  <a:pt x="341" y="1356"/>
                </a:lnTo>
                <a:lnTo>
                  <a:pt x="341" y="1354"/>
                </a:lnTo>
                <a:lnTo>
                  <a:pt x="341" y="1352"/>
                </a:lnTo>
                <a:lnTo>
                  <a:pt x="339" y="1350"/>
                </a:lnTo>
                <a:lnTo>
                  <a:pt x="339" y="1349"/>
                </a:lnTo>
                <a:lnTo>
                  <a:pt x="338" y="1345"/>
                </a:lnTo>
                <a:lnTo>
                  <a:pt x="338" y="1344"/>
                </a:lnTo>
                <a:lnTo>
                  <a:pt x="338" y="1343"/>
                </a:lnTo>
                <a:lnTo>
                  <a:pt x="338" y="1341"/>
                </a:lnTo>
                <a:lnTo>
                  <a:pt x="337" y="1341"/>
                </a:lnTo>
                <a:lnTo>
                  <a:pt x="337" y="1340"/>
                </a:lnTo>
                <a:lnTo>
                  <a:pt x="337" y="1339"/>
                </a:lnTo>
                <a:lnTo>
                  <a:pt x="337" y="1337"/>
                </a:lnTo>
                <a:lnTo>
                  <a:pt x="337" y="1336"/>
                </a:lnTo>
                <a:lnTo>
                  <a:pt x="336" y="1336"/>
                </a:lnTo>
                <a:lnTo>
                  <a:pt x="337" y="1336"/>
                </a:lnTo>
                <a:lnTo>
                  <a:pt x="337" y="1335"/>
                </a:lnTo>
                <a:lnTo>
                  <a:pt x="338" y="1335"/>
                </a:lnTo>
                <a:lnTo>
                  <a:pt x="338" y="1333"/>
                </a:lnTo>
                <a:lnTo>
                  <a:pt x="338" y="1332"/>
                </a:lnTo>
                <a:lnTo>
                  <a:pt x="339" y="1331"/>
                </a:lnTo>
                <a:lnTo>
                  <a:pt x="339" y="1330"/>
                </a:lnTo>
                <a:lnTo>
                  <a:pt x="341" y="1330"/>
                </a:lnTo>
                <a:lnTo>
                  <a:pt x="341" y="1328"/>
                </a:lnTo>
                <a:lnTo>
                  <a:pt x="342" y="1328"/>
                </a:lnTo>
                <a:lnTo>
                  <a:pt x="342" y="1327"/>
                </a:lnTo>
                <a:lnTo>
                  <a:pt x="343" y="1327"/>
                </a:lnTo>
                <a:lnTo>
                  <a:pt x="343" y="1326"/>
                </a:lnTo>
                <a:lnTo>
                  <a:pt x="343" y="1324"/>
                </a:lnTo>
                <a:lnTo>
                  <a:pt x="345" y="1324"/>
                </a:lnTo>
                <a:lnTo>
                  <a:pt x="345" y="1323"/>
                </a:lnTo>
                <a:lnTo>
                  <a:pt x="346" y="1323"/>
                </a:lnTo>
                <a:lnTo>
                  <a:pt x="346" y="1322"/>
                </a:lnTo>
                <a:lnTo>
                  <a:pt x="346" y="1320"/>
                </a:lnTo>
                <a:lnTo>
                  <a:pt x="347" y="1320"/>
                </a:lnTo>
                <a:lnTo>
                  <a:pt x="347" y="1319"/>
                </a:lnTo>
                <a:lnTo>
                  <a:pt x="347" y="1318"/>
                </a:lnTo>
                <a:lnTo>
                  <a:pt x="349" y="1318"/>
                </a:lnTo>
                <a:lnTo>
                  <a:pt x="347" y="1318"/>
                </a:lnTo>
                <a:lnTo>
                  <a:pt x="347" y="1316"/>
                </a:lnTo>
                <a:lnTo>
                  <a:pt x="349" y="1315"/>
                </a:lnTo>
                <a:lnTo>
                  <a:pt x="349" y="1314"/>
                </a:lnTo>
                <a:lnTo>
                  <a:pt x="349" y="1313"/>
                </a:lnTo>
                <a:lnTo>
                  <a:pt x="349" y="1311"/>
                </a:lnTo>
                <a:lnTo>
                  <a:pt x="347" y="1311"/>
                </a:lnTo>
                <a:lnTo>
                  <a:pt x="347" y="1310"/>
                </a:lnTo>
                <a:lnTo>
                  <a:pt x="346" y="1310"/>
                </a:lnTo>
                <a:lnTo>
                  <a:pt x="347" y="1310"/>
                </a:lnTo>
                <a:lnTo>
                  <a:pt x="347" y="1309"/>
                </a:lnTo>
                <a:lnTo>
                  <a:pt x="346" y="1309"/>
                </a:lnTo>
                <a:lnTo>
                  <a:pt x="345" y="1309"/>
                </a:lnTo>
                <a:lnTo>
                  <a:pt x="343" y="1309"/>
                </a:lnTo>
                <a:lnTo>
                  <a:pt x="342" y="1309"/>
                </a:lnTo>
                <a:lnTo>
                  <a:pt x="341" y="1309"/>
                </a:lnTo>
                <a:lnTo>
                  <a:pt x="339" y="1309"/>
                </a:lnTo>
                <a:lnTo>
                  <a:pt x="337" y="1309"/>
                </a:lnTo>
                <a:lnTo>
                  <a:pt x="336" y="1307"/>
                </a:lnTo>
                <a:lnTo>
                  <a:pt x="334" y="1307"/>
                </a:lnTo>
                <a:lnTo>
                  <a:pt x="334" y="1306"/>
                </a:lnTo>
                <a:lnTo>
                  <a:pt x="333" y="1305"/>
                </a:lnTo>
                <a:lnTo>
                  <a:pt x="332" y="1305"/>
                </a:lnTo>
                <a:lnTo>
                  <a:pt x="330" y="1303"/>
                </a:lnTo>
                <a:lnTo>
                  <a:pt x="329" y="1303"/>
                </a:lnTo>
                <a:lnTo>
                  <a:pt x="329" y="1302"/>
                </a:lnTo>
                <a:lnTo>
                  <a:pt x="328" y="1302"/>
                </a:lnTo>
                <a:lnTo>
                  <a:pt x="328" y="1301"/>
                </a:lnTo>
                <a:lnTo>
                  <a:pt x="326" y="1299"/>
                </a:lnTo>
                <a:lnTo>
                  <a:pt x="325" y="1298"/>
                </a:lnTo>
                <a:lnTo>
                  <a:pt x="324" y="1298"/>
                </a:lnTo>
                <a:lnTo>
                  <a:pt x="322" y="1298"/>
                </a:lnTo>
                <a:lnTo>
                  <a:pt x="322" y="1299"/>
                </a:lnTo>
                <a:lnTo>
                  <a:pt x="321" y="1299"/>
                </a:lnTo>
                <a:lnTo>
                  <a:pt x="320" y="1299"/>
                </a:lnTo>
                <a:lnTo>
                  <a:pt x="320" y="1301"/>
                </a:lnTo>
                <a:lnTo>
                  <a:pt x="319" y="1301"/>
                </a:lnTo>
                <a:lnTo>
                  <a:pt x="319" y="1302"/>
                </a:lnTo>
                <a:lnTo>
                  <a:pt x="319" y="1303"/>
                </a:lnTo>
                <a:lnTo>
                  <a:pt x="317" y="1303"/>
                </a:lnTo>
                <a:lnTo>
                  <a:pt x="316" y="1303"/>
                </a:lnTo>
                <a:lnTo>
                  <a:pt x="315" y="1303"/>
                </a:lnTo>
                <a:lnTo>
                  <a:pt x="315" y="1305"/>
                </a:lnTo>
                <a:lnTo>
                  <a:pt x="313" y="1305"/>
                </a:lnTo>
                <a:lnTo>
                  <a:pt x="313" y="1306"/>
                </a:lnTo>
                <a:lnTo>
                  <a:pt x="313" y="1307"/>
                </a:lnTo>
                <a:lnTo>
                  <a:pt x="313" y="1309"/>
                </a:lnTo>
                <a:lnTo>
                  <a:pt x="313" y="1310"/>
                </a:lnTo>
                <a:lnTo>
                  <a:pt x="313" y="1311"/>
                </a:lnTo>
                <a:lnTo>
                  <a:pt x="313" y="1313"/>
                </a:lnTo>
                <a:lnTo>
                  <a:pt x="312" y="1314"/>
                </a:lnTo>
                <a:lnTo>
                  <a:pt x="311" y="1315"/>
                </a:lnTo>
                <a:lnTo>
                  <a:pt x="309" y="1316"/>
                </a:lnTo>
                <a:lnTo>
                  <a:pt x="307" y="1319"/>
                </a:lnTo>
                <a:lnTo>
                  <a:pt x="305" y="1320"/>
                </a:lnTo>
                <a:lnTo>
                  <a:pt x="304" y="1322"/>
                </a:lnTo>
                <a:lnTo>
                  <a:pt x="302" y="1324"/>
                </a:lnTo>
                <a:lnTo>
                  <a:pt x="295" y="1327"/>
                </a:lnTo>
                <a:lnTo>
                  <a:pt x="294" y="1328"/>
                </a:lnTo>
                <a:lnTo>
                  <a:pt x="288" y="1327"/>
                </a:lnTo>
                <a:lnTo>
                  <a:pt x="286" y="1324"/>
                </a:lnTo>
                <a:lnTo>
                  <a:pt x="285" y="1323"/>
                </a:lnTo>
                <a:lnTo>
                  <a:pt x="283" y="1322"/>
                </a:lnTo>
                <a:lnTo>
                  <a:pt x="282" y="1318"/>
                </a:lnTo>
                <a:lnTo>
                  <a:pt x="282" y="1316"/>
                </a:lnTo>
                <a:lnTo>
                  <a:pt x="283" y="1315"/>
                </a:lnTo>
                <a:lnTo>
                  <a:pt x="285" y="1313"/>
                </a:lnTo>
                <a:lnTo>
                  <a:pt x="285" y="1311"/>
                </a:lnTo>
                <a:lnTo>
                  <a:pt x="286" y="1309"/>
                </a:lnTo>
                <a:lnTo>
                  <a:pt x="287" y="1306"/>
                </a:lnTo>
                <a:lnTo>
                  <a:pt x="287" y="1305"/>
                </a:lnTo>
                <a:lnTo>
                  <a:pt x="287" y="1303"/>
                </a:lnTo>
                <a:lnTo>
                  <a:pt x="288" y="1301"/>
                </a:lnTo>
                <a:lnTo>
                  <a:pt x="290" y="1299"/>
                </a:lnTo>
                <a:lnTo>
                  <a:pt x="292" y="1297"/>
                </a:lnTo>
                <a:lnTo>
                  <a:pt x="294" y="1294"/>
                </a:lnTo>
                <a:lnTo>
                  <a:pt x="294" y="1290"/>
                </a:lnTo>
                <a:lnTo>
                  <a:pt x="295" y="1282"/>
                </a:lnTo>
                <a:lnTo>
                  <a:pt x="295" y="1278"/>
                </a:lnTo>
                <a:lnTo>
                  <a:pt x="296" y="1276"/>
                </a:lnTo>
                <a:lnTo>
                  <a:pt x="296" y="1272"/>
                </a:lnTo>
                <a:lnTo>
                  <a:pt x="298" y="1268"/>
                </a:lnTo>
                <a:lnTo>
                  <a:pt x="299" y="1264"/>
                </a:lnTo>
                <a:lnTo>
                  <a:pt x="300" y="1260"/>
                </a:lnTo>
                <a:lnTo>
                  <a:pt x="300" y="1258"/>
                </a:lnTo>
                <a:lnTo>
                  <a:pt x="302" y="1254"/>
                </a:lnTo>
                <a:lnTo>
                  <a:pt x="302" y="1251"/>
                </a:lnTo>
                <a:lnTo>
                  <a:pt x="303" y="1248"/>
                </a:lnTo>
                <a:lnTo>
                  <a:pt x="304" y="1246"/>
                </a:lnTo>
                <a:lnTo>
                  <a:pt x="308" y="1242"/>
                </a:lnTo>
                <a:lnTo>
                  <a:pt x="309" y="1242"/>
                </a:lnTo>
                <a:lnTo>
                  <a:pt x="311" y="1242"/>
                </a:lnTo>
                <a:lnTo>
                  <a:pt x="316" y="1239"/>
                </a:lnTo>
                <a:lnTo>
                  <a:pt x="317" y="1239"/>
                </a:lnTo>
                <a:lnTo>
                  <a:pt x="320" y="1238"/>
                </a:lnTo>
                <a:lnTo>
                  <a:pt x="322" y="1237"/>
                </a:lnTo>
                <a:lnTo>
                  <a:pt x="324" y="1235"/>
                </a:lnTo>
                <a:lnTo>
                  <a:pt x="330" y="1231"/>
                </a:lnTo>
                <a:lnTo>
                  <a:pt x="333" y="1231"/>
                </a:lnTo>
                <a:lnTo>
                  <a:pt x="336" y="1230"/>
                </a:lnTo>
                <a:lnTo>
                  <a:pt x="337" y="1230"/>
                </a:lnTo>
                <a:lnTo>
                  <a:pt x="338" y="1230"/>
                </a:lnTo>
                <a:lnTo>
                  <a:pt x="345" y="1227"/>
                </a:lnTo>
                <a:lnTo>
                  <a:pt x="346" y="1227"/>
                </a:lnTo>
                <a:lnTo>
                  <a:pt x="349" y="1227"/>
                </a:lnTo>
                <a:lnTo>
                  <a:pt x="350" y="1225"/>
                </a:lnTo>
                <a:lnTo>
                  <a:pt x="351" y="1223"/>
                </a:lnTo>
                <a:lnTo>
                  <a:pt x="353" y="1220"/>
                </a:lnTo>
                <a:lnTo>
                  <a:pt x="353" y="1217"/>
                </a:lnTo>
                <a:lnTo>
                  <a:pt x="355" y="1199"/>
                </a:lnTo>
                <a:lnTo>
                  <a:pt x="354" y="1197"/>
                </a:lnTo>
                <a:lnTo>
                  <a:pt x="354" y="1196"/>
                </a:lnTo>
                <a:lnTo>
                  <a:pt x="354" y="1192"/>
                </a:lnTo>
                <a:lnTo>
                  <a:pt x="354" y="1191"/>
                </a:lnTo>
                <a:lnTo>
                  <a:pt x="353" y="1188"/>
                </a:lnTo>
                <a:lnTo>
                  <a:pt x="353" y="1186"/>
                </a:lnTo>
                <a:lnTo>
                  <a:pt x="351" y="1184"/>
                </a:lnTo>
                <a:lnTo>
                  <a:pt x="351" y="1182"/>
                </a:lnTo>
                <a:lnTo>
                  <a:pt x="350" y="1179"/>
                </a:lnTo>
                <a:lnTo>
                  <a:pt x="347" y="1176"/>
                </a:lnTo>
                <a:lnTo>
                  <a:pt x="346" y="1175"/>
                </a:lnTo>
                <a:lnTo>
                  <a:pt x="345" y="1172"/>
                </a:lnTo>
                <a:lnTo>
                  <a:pt x="342" y="1170"/>
                </a:lnTo>
                <a:lnTo>
                  <a:pt x="341" y="1170"/>
                </a:lnTo>
                <a:lnTo>
                  <a:pt x="338" y="1167"/>
                </a:lnTo>
                <a:lnTo>
                  <a:pt x="336" y="1165"/>
                </a:lnTo>
                <a:lnTo>
                  <a:pt x="334" y="1165"/>
                </a:lnTo>
                <a:lnTo>
                  <a:pt x="333" y="1163"/>
                </a:lnTo>
                <a:lnTo>
                  <a:pt x="330" y="1161"/>
                </a:lnTo>
                <a:lnTo>
                  <a:pt x="329" y="1159"/>
                </a:lnTo>
                <a:lnTo>
                  <a:pt x="328" y="1159"/>
                </a:lnTo>
                <a:lnTo>
                  <a:pt x="328" y="1158"/>
                </a:lnTo>
                <a:lnTo>
                  <a:pt x="325" y="1157"/>
                </a:lnTo>
                <a:lnTo>
                  <a:pt x="321" y="1155"/>
                </a:lnTo>
                <a:lnTo>
                  <a:pt x="320" y="1155"/>
                </a:lnTo>
                <a:lnTo>
                  <a:pt x="317" y="1155"/>
                </a:lnTo>
                <a:lnTo>
                  <a:pt x="315" y="1153"/>
                </a:lnTo>
                <a:lnTo>
                  <a:pt x="312" y="1151"/>
                </a:lnTo>
                <a:lnTo>
                  <a:pt x="312" y="1150"/>
                </a:lnTo>
                <a:lnTo>
                  <a:pt x="309" y="1148"/>
                </a:lnTo>
                <a:lnTo>
                  <a:pt x="308" y="1146"/>
                </a:lnTo>
                <a:lnTo>
                  <a:pt x="308" y="1145"/>
                </a:lnTo>
                <a:lnTo>
                  <a:pt x="307" y="1144"/>
                </a:lnTo>
                <a:lnTo>
                  <a:pt x="305" y="1142"/>
                </a:lnTo>
                <a:lnTo>
                  <a:pt x="304" y="1140"/>
                </a:lnTo>
                <a:lnTo>
                  <a:pt x="304" y="1136"/>
                </a:lnTo>
                <a:lnTo>
                  <a:pt x="303" y="1132"/>
                </a:lnTo>
                <a:lnTo>
                  <a:pt x="303" y="1129"/>
                </a:lnTo>
                <a:lnTo>
                  <a:pt x="303" y="1128"/>
                </a:lnTo>
                <a:lnTo>
                  <a:pt x="303" y="1127"/>
                </a:lnTo>
                <a:lnTo>
                  <a:pt x="302" y="1124"/>
                </a:lnTo>
                <a:lnTo>
                  <a:pt x="303" y="1121"/>
                </a:lnTo>
                <a:lnTo>
                  <a:pt x="303" y="1120"/>
                </a:lnTo>
                <a:lnTo>
                  <a:pt x="303" y="1116"/>
                </a:lnTo>
                <a:lnTo>
                  <a:pt x="303" y="1115"/>
                </a:lnTo>
                <a:lnTo>
                  <a:pt x="304" y="1112"/>
                </a:lnTo>
                <a:lnTo>
                  <a:pt x="305" y="1111"/>
                </a:lnTo>
                <a:lnTo>
                  <a:pt x="307" y="1110"/>
                </a:lnTo>
                <a:lnTo>
                  <a:pt x="307" y="1108"/>
                </a:lnTo>
                <a:lnTo>
                  <a:pt x="308" y="1107"/>
                </a:lnTo>
                <a:lnTo>
                  <a:pt x="309" y="1104"/>
                </a:lnTo>
                <a:lnTo>
                  <a:pt x="309" y="1103"/>
                </a:lnTo>
                <a:lnTo>
                  <a:pt x="311" y="1103"/>
                </a:lnTo>
                <a:lnTo>
                  <a:pt x="311" y="1100"/>
                </a:lnTo>
                <a:lnTo>
                  <a:pt x="313" y="1099"/>
                </a:lnTo>
                <a:lnTo>
                  <a:pt x="315" y="1098"/>
                </a:lnTo>
                <a:lnTo>
                  <a:pt x="316" y="1097"/>
                </a:lnTo>
                <a:lnTo>
                  <a:pt x="319" y="1094"/>
                </a:lnTo>
                <a:lnTo>
                  <a:pt x="322" y="1093"/>
                </a:lnTo>
                <a:lnTo>
                  <a:pt x="326" y="1091"/>
                </a:lnTo>
                <a:lnTo>
                  <a:pt x="329" y="1090"/>
                </a:lnTo>
                <a:lnTo>
                  <a:pt x="333" y="1089"/>
                </a:lnTo>
                <a:lnTo>
                  <a:pt x="337" y="1089"/>
                </a:lnTo>
                <a:lnTo>
                  <a:pt x="341" y="1087"/>
                </a:lnTo>
                <a:lnTo>
                  <a:pt x="343" y="1086"/>
                </a:lnTo>
                <a:lnTo>
                  <a:pt x="345" y="1086"/>
                </a:lnTo>
                <a:lnTo>
                  <a:pt x="349" y="1085"/>
                </a:lnTo>
                <a:lnTo>
                  <a:pt x="351" y="1083"/>
                </a:lnTo>
                <a:lnTo>
                  <a:pt x="353" y="1082"/>
                </a:lnTo>
                <a:lnTo>
                  <a:pt x="355" y="1078"/>
                </a:lnTo>
                <a:lnTo>
                  <a:pt x="357" y="1078"/>
                </a:lnTo>
                <a:lnTo>
                  <a:pt x="358" y="1076"/>
                </a:lnTo>
                <a:lnTo>
                  <a:pt x="360" y="1072"/>
                </a:lnTo>
                <a:lnTo>
                  <a:pt x="363" y="1068"/>
                </a:lnTo>
                <a:lnTo>
                  <a:pt x="363" y="1066"/>
                </a:lnTo>
                <a:lnTo>
                  <a:pt x="364" y="1065"/>
                </a:lnTo>
                <a:lnTo>
                  <a:pt x="364" y="1064"/>
                </a:lnTo>
                <a:lnTo>
                  <a:pt x="366" y="1062"/>
                </a:lnTo>
                <a:lnTo>
                  <a:pt x="366" y="1061"/>
                </a:lnTo>
                <a:lnTo>
                  <a:pt x="364" y="1057"/>
                </a:lnTo>
                <a:lnTo>
                  <a:pt x="364" y="1055"/>
                </a:lnTo>
                <a:lnTo>
                  <a:pt x="364" y="1051"/>
                </a:lnTo>
                <a:lnTo>
                  <a:pt x="363" y="1045"/>
                </a:lnTo>
                <a:lnTo>
                  <a:pt x="362" y="1044"/>
                </a:lnTo>
                <a:lnTo>
                  <a:pt x="362" y="1042"/>
                </a:lnTo>
                <a:lnTo>
                  <a:pt x="359" y="1038"/>
                </a:lnTo>
                <a:lnTo>
                  <a:pt x="358" y="1035"/>
                </a:lnTo>
                <a:lnTo>
                  <a:pt x="357" y="1031"/>
                </a:lnTo>
                <a:lnTo>
                  <a:pt x="355" y="1028"/>
                </a:lnTo>
                <a:lnTo>
                  <a:pt x="354" y="1027"/>
                </a:lnTo>
                <a:lnTo>
                  <a:pt x="353" y="1025"/>
                </a:lnTo>
                <a:lnTo>
                  <a:pt x="351" y="1021"/>
                </a:lnTo>
                <a:lnTo>
                  <a:pt x="350" y="1021"/>
                </a:lnTo>
                <a:lnTo>
                  <a:pt x="349" y="1017"/>
                </a:lnTo>
                <a:lnTo>
                  <a:pt x="349" y="1014"/>
                </a:lnTo>
                <a:lnTo>
                  <a:pt x="349" y="1013"/>
                </a:lnTo>
                <a:lnTo>
                  <a:pt x="347" y="1008"/>
                </a:lnTo>
                <a:lnTo>
                  <a:pt x="349" y="1006"/>
                </a:lnTo>
                <a:lnTo>
                  <a:pt x="349" y="1004"/>
                </a:lnTo>
                <a:lnTo>
                  <a:pt x="350" y="1004"/>
                </a:lnTo>
                <a:lnTo>
                  <a:pt x="350" y="1002"/>
                </a:lnTo>
                <a:lnTo>
                  <a:pt x="351" y="1000"/>
                </a:lnTo>
                <a:lnTo>
                  <a:pt x="354" y="998"/>
                </a:lnTo>
                <a:lnTo>
                  <a:pt x="354" y="997"/>
                </a:lnTo>
                <a:lnTo>
                  <a:pt x="355" y="996"/>
                </a:lnTo>
                <a:lnTo>
                  <a:pt x="358" y="993"/>
                </a:lnTo>
                <a:lnTo>
                  <a:pt x="360" y="990"/>
                </a:lnTo>
                <a:lnTo>
                  <a:pt x="362" y="990"/>
                </a:lnTo>
                <a:lnTo>
                  <a:pt x="363" y="989"/>
                </a:lnTo>
                <a:lnTo>
                  <a:pt x="366" y="988"/>
                </a:lnTo>
                <a:lnTo>
                  <a:pt x="368" y="983"/>
                </a:lnTo>
                <a:lnTo>
                  <a:pt x="368" y="981"/>
                </a:lnTo>
                <a:lnTo>
                  <a:pt x="370" y="980"/>
                </a:lnTo>
                <a:lnTo>
                  <a:pt x="370" y="979"/>
                </a:lnTo>
                <a:lnTo>
                  <a:pt x="371" y="976"/>
                </a:lnTo>
                <a:lnTo>
                  <a:pt x="372" y="975"/>
                </a:lnTo>
                <a:lnTo>
                  <a:pt x="374" y="973"/>
                </a:lnTo>
                <a:lnTo>
                  <a:pt x="374" y="972"/>
                </a:lnTo>
                <a:lnTo>
                  <a:pt x="375" y="971"/>
                </a:lnTo>
                <a:lnTo>
                  <a:pt x="375" y="970"/>
                </a:lnTo>
                <a:lnTo>
                  <a:pt x="375" y="967"/>
                </a:lnTo>
                <a:lnTo>
                  <a:pt x="375" y="966"/>
                </a:lnTo>
                <a:lnTo>
                  <a:pt x="375" y="963"/>
                </a:lnTo>
                <a:lnTo>
                  <a:pt x="375" y="959"/>
                </a:lnTo>
                <a:lnTo>
                  <a:pt x="374" y="958"/>
                </a:lnTo>
                <a:lnTo>
                  <a:pt x="374" y="956"/>
                </a:lnTo>
                <a:lnTo>
                  <a:pt x="372" y="956"/>
                </a:lnTo>
                <a:lnTo>
                  <a:pt x="372" y="954"/>
                </a:lnTo>
                <a:lnTo>
                  <a:pt x="371" y="953"/>
                </a:lnTo>
                <a:lnTo>
                  <a:pt x="371" y="951"/>
                </a:lnTo>
                <a:lnTo>
                  <a:pt x="370" y="949"/>
                </a:lnTo>
                <a:lnTo>
                  <a:pt x="367" y="947"/>
                </a:lnTo>
                <a:lnTo>
                  <a:pt x="366" y="947"/>
                </a:lnTo>
                <a:lnTo>
                  <a:pt x="364" y="947"/>
                </a:lnTo>
                <a:lnTo>
                  <a:pt x="362" y="946"/>
                </a:lnTo>
                <a:lnTo>
                  <a:pt x="359" y="945"/>
                </a:lnTo>
                <a:lnTo>
                  <a:pt x="357" y="945"/>
                </a:lnTo>
                <a:lnTo>
                  <a:pt x="353" y="945"/>
                </a:lnTo>
                <a:lnTo>
                  <a:pt x="351" y="943"/>
                </a:lnTo>
                <a:lnTo>
                  <a:pt x="350" y="943"/>
                </a:lnTo>
                <a:lnTo>
                  <a:pt x="349" y="943"/>
                </a:lnTo>
                <a:lnTo>
                  <a:pt x="346" y="943"/>
                </a:lnTo>
                <a:lnTo>
                  <a:pt x="343" y="942"/>
                </a:lnTo>
                <a:lnTo>
                  <a:pt x="342" y="942"/>
                </a:lnTo>
                <a:lnTo>
                  <a:pt x="338" y="942"/>
                </a:lnTo>
                <a:lnTo>
                  <a:pt x="338" y="938"/>
                </a:lnTo>
                <a:lnTo>
                  <a:pt x="339" y="937"/>
                </a:lnTo>
                <a:lnTo>
                  <a:pt x="339" y="934"/>
                </a:lnTo>
                <a:lnTo>
                  <a:pt x="339" y="932"/>
                </a:lnTo>
                <a:lnTo>
                  <a:pt x="341" y="929"/>
                </a:lnTo>
                <a:lnTo>
                  <a:pt x="342" y="926"/>
                </a:lnTo>
                <a:lnTo>
                  <a:pt x="342" y="924"/>
                </a:lnTo>
                <a:lnTo>
                  <a:pt x="343" y="921"/>
                </a:lnTo>
                <a:lnTo>
                  <a:pt x="343" y="920"/>
                </a:lnTo>
                <a:lnTo>
                  <a:pt x="345" y="917"/>
                </a:lnTo>
                <a:lnTo>
                  <a:pt x="345" y="916"/>
                </a:lnTo>
                <a:lnTo>
                  <a:pt x="346" y="915"/>
                </a:lnTo>
                <a:lnTo>
                  <a:pt x="346" y="911"/>
                </a:lnTo>
                <a:lnTo>
                  <a:pt x="347" y="908"/>
                </a:lnTo>
                <a:lnTo>
                  <a:pt x="347" y="907"/>
                </a:lnTo>
                <a:lnTo>
                  <a:pt x="347" y="904"/>
                </a:lnTo>
                <a:lnTo>
                  <a:pt x="349" y="901"/>
                </a:lnTo>
                <a:lnTo>
                  <a:pt x="349" y="896"/>
                </a:lnTo>
                <a:lnTo>
                  <a:pt x="350" y="892"/>
                </a:lnTo>
                <a:lnTo>
                  <a:pt x="351" y="886"/>
                </a:lnTo>
                <a:lnTo>
                  <a:pt x="353" y="882"/>
                </a:lnTo>
                <a:lnTo>
                  <a:pt x="355" y="875"/>
                </a:lnTo>
                <a:lnTo>
                  <a:pt x="358" y="865"/>
                </a:lnTo>
                <a:lnTo>
                  <a:pt x="358" y="864"/>
                </a:lnTo>
                <a:lnTo>
                  <a:pt x="357" y="852"/>
                </a:lnTo>
                <a:lnTo>
                  <a:pt x="355" y="845"/>
                </a:lnTo>
                <a:lnTo>
                  <a:pt x="353" y="839"/>
                </a:lnTo>
                <a:lnTo>
                  <a:pt x="350" y="833"/>
                </a:lnTo>
                <a:lnTo>
                  <a:pt x="351" y="827"/>
                </a:lnTo>
                <a:lnTo>
                  <a:pt x="351" y="826"/>
                </a:lnTo>
                <a:lnTo>
                  <a:pt x="342" y="819"/>
                </a:lnTo>
                <a:lnTo>
                  <a:pt x="332" y="811"/>
                </a:lnTo>
                <a:lnTo>
                  <a:pt x="315" y="803"/>
                </a:lnTo>
                <a:lnTo>
                  <a:pt x="311" y="802"/>
                </a:lnTo>
                <a:lnTo>
                  <a:pt x="294" y="794"/>
                </a:lnTo>
                <a:lnTo>
                  <a:pt x="281" y="785"/>
                </a:lnTo>
                <a:lnTo>
                  <a:pt x="281" y="782"/>
                </a:lnTo>
                <a:lnTo>
                  <a:pt x="278" y="771"/>
                </a:lnTo>
                <a:lnTo>
                  <a:pt x="277" y="763"/>
                </a:lnTo>
                <a:lnTo>
                  <a:pt x="271" y="755"/>
                </a:lnTo>
                <a:lnTo>
                  <a:pt x="267" y="740"/>
                </a:lnTo>
                <a:lnTo>
                  <a:pt x="266" y="733"/>
                </a:lnTo>
                <a:lnTo>
                  <a:pt x="262" y="722"/>
                </a:lnTo>
                <a:lnTo>
                  <a:pt x="254" y="713"/>
                </a:lnTo>
                <a:lnTo>
                  <a:pt x="247" y="702"/>
                </a:lnTo>
                <a:lnTo>
                  <a:pt x="250" y="666"/>
                </a:lnTo>
                <a:lnTo>
                  <a:pt x="247" y="651"/>
                </a:lnTo>
                <a:lnTo>
                  <a:pt x="252" y="640"/>
                </a:lnTo>
                <a:lnTo>
                  <a:pt x="253" y="623"/>
                </a:lnTo>
                <a:lnTo>
                  <a:pt x="250" y="612"/>
                </a:lnTo>
                <a:lnTo>
                  <a:pt x="240" y="600"/>
                </a:lnTo>
                <a:lnTo>
                  <a:pt x="230" y="594"/>
                </a:lnTo>
                <a:lnTo>
                  <a:pt x="201" y="595"/>
                </a:lnTo>
                <a:lnTo>
                  <a:pt x="182" y="586"/>
                </a:lnTo>
                <a:lnTo>
                  <a:pt x="176" y="577"/>
                </a:lnTo>
                <a:lnTo>
                  <a:pt x="173" y="568"/>
                </a:lnTo>
                <a:lnTo>
                  <a:pt x="171" y="562"/>
                </a:lnTo>
                <a:lnTo>
                  <a:pt x="171" y="548"/>
                </a:lnTo>
                <a:lnTo>
                  <a:pt x="171" y="536"/>
                </a:lnTo>
                <a:lnTo>
                  <a:pt x="161" y="519"/>
                </a:lnTo>
                <a:lnTo>
                  <a:pt x="155" y="505"/>
                </a:lnTo>
                <a:lnTo>
                  <a:pt x="150" y="479"/>
                </a:lnTo>
                <a:lnTo>
                  <a:pt x="143" y="459"/>
                </a:lnTo>
                <a:lnTo>
                  <a:pt x="138" y="450"/>
                </a:lnTo>
                <a:lnTo>
                  <a:pt x="139" y="450"/>
                </a:lnTo>
                <a:lnTo>
                  <a:pt x="139" y="449"/>
                </a:lnTo>
                <a:lnTo>
                  <a:pt x="141" y="449"/>
                </a:lnTo>
                <a:lnTo>
                  <a:pt x="141" y="447"/>
                </a:lnTo>
                <a:lnTo>
                  <a:pt x="139" y="447"/>
                </a:lnTo>
                <a:lnTo>
                  <a:pt x="138" y="447"/>
                </a:lnTo>
                <a:lnTo>
                  <a:pt x="137" y="447"/>
                </a:lnTo>
                <a:lnTo>
                  <a:pt x="135" y="445"/>
                </a:lnTo>
                <a:lnTo>
                  <a:pt x="126" y="441"/>
                </a:lnTo>
                <a:lnTo>
                  <a:pt x="123" y="439"/>
                </a:lnTo>
                <a:lnTo>
                  <a:pt x="114" y="438"/>
                </a:lnTo>
                <a:lnTo>
                  <a:pt x="105" y="433"/>
                </a:lnTo>
                <a:lnTo>
                  <a:pt x="97" y="430"/>
                </a:lnTo>
                <a:lnTo>
                  <a:pt x="87" y="424"/>
                </a:lnTo>
                <a:lnTo>
                  <a:pt x="82" y="412"/>
                </a:lnTo>
                <a:lnTo>
                  <a:pt x="80" y="404"/>
                </a:lnTo>
                <a:lnTo>
                  <a:pt x="70" y="397"/>
                </a:lnTo>
                <a:lnTo>
                  <a:pt x="58" y="390"/>
                </a:lnTo>
                <a:lnTo>
                  <a:pt x="38" y="394"/>
                </a:lnTo>
                <a:lnTo>
                  <a:pt x="38" y="392"/>
                </a:lnTo>
                <a:lnTo>
                  <a:pt x="37" y="391"/>
                </a:lnTo>
                <a:lnTo>
                  <a:pt x="36" y="391"/>
                </a:lnTo>
                <a:lnTo>
                  <a:pt x="31" y="388"/>
                </a:lnTo>
                <a:lnTo>
                  <a:pt x="29" y="388"/>
                </a:lnTo>
                <a:lnTo>
                  <a:pt x="16" y="378"/>
                </a:lnTo>
                <a:lnTo>
                  <a:pt x="12" y="375"/>
                </a:lnTo>
                <a:lnTo>
                  <a:pt x="11" y="373"/>
                </a:lnTo>
                <a:lnTo>
                  <a:pt x="8" y="371"/>
                </a:lnTo>
                <a:lnTo>
                  <a:pt x="7" y="370"/>
                </a:lnTo>
                <a:lnTo>
                  <a:pt x="6" y="367"/>
                </a:lnTo>
                <a:lnTo>
                  <a:pt x="7" y="365"/>
                </a:lnTo>
                <a:lnTo>
                  <a:pt x="8" y="363"/>
                </a:lnTo>
                <a:lnTo>
                  <a:pt x="11" y="362"/>
                </a:lnTo>
                <a:lnTo>
                  <a:pt x="12" y="361"/>
                </a:lnTo>
                <a:lnTo>
                  <a:pt x="16" y="361"/>
                </a:lnTo>
                <a:lnTo>
                  <a:pt x="19" y="360"/>
                </a:lnTo>
                <a:lnTo>
                  <a:pt x="21" y="360"/>
                </a:lnTo>
                <a:lnTo>
                  <a:pt x="23" y="357"/>
                </a:lnTo>
                <a:lnTo>
                  <a:pt x="24" y="354"/>
                </a:lnTo>
                <a:lnTo>
                  <a:pt x="23" y="353"/>
                </a:lnTo>
                <a:lnTo>
                  <a:pt x="20" y="352"/>
                </a:lnTo>
                <a:lnTo>
                  <a:pt x="20" y="349"/>
                </a:lnTo>
                <a:lnTo>
                  <a:pt x="19" y="348"/>
                </a:lnTo>
                <a:lnTo>
                  <a:pt x="19" y="346"/>
                </a:lnTo>
                <a:lnTo>
                  <a:pt x="21" y="345"/>
                </a:lnTo>
                <a:lnTo>
                  <a:pt x="23" y="343"/>
                </a:lnTo>
                <a:lnTo>
                  <a:pt x="25" y="341"/>
                </a:lnTo>
                <a:lnTo>
                  <a:pt x="27" y="340"/>
                </a:lnTo>
                <a:lnTo>
                  <a:pt x="24" y="337"/>
                </a:lnTo>
                <a:lnTo>
                  <a:pt x="21" y="337"/>
                </a:lnTo>
                <a:lnTo>
                  <a:pt x="19" y="337"/>
                </a:lnTo>
                <a:lnTo>
                  <a:pt x="15" y="337"/>
                </a:lnTo>
                <a:lnTo>
                  <a:pt x="12" y="339"/>
                </a:lnTo>
                <a:lnTo>
                  <a:pt x="11" y="340"/>
                </a:lnTo>
                <a:lnTo>
                  <a:pt x="8" y="341"/>
                </a:lnTo>
                <a:lnTo>
                  <a:pt x="6" y="341"/>
                </a:lnTo>
                <a:lnTo>
                  <a:pt x="3" y="343"/>
                </a:lnTo>
                <a:lnTo>
                  <a:pt x="2" y="341"/>
                </a:lnTo>
                <a:lnTo>
                  <a:pt x="0" y="339"/>
                </a:lnTo>
                <a:lnTo>
                  <a:pt x="0" y="336"/>
                </a:lnTo>
                <a:lnTo>
                  <a:pt x="0" y="335"/>
                </a:lnTo>
                <a:lnTo>
                  <a:pt x="0" y="331"/>
                </a:lnTo>
                <a:lnTo>
                  <a:pt x="0" y="328"/>
                </a:lnTo>
                <a:lnTo>
                  <a:pt x="2" y="324"/>
                </a:lnTo>
                <a:lnTo>
                  <a:pt x="4" y="323"/>
                </a:lnTo>
                <a:lnTo>
                  <a:pt x="7" y="322"/>
                </a:lnTo>
                <a:lnTo>
                  <a:pt x="10" y="322"/>
                </a:lnTo>
                <a:lnTo>
                  <a:pt x="12" y="320"/>
                </a:lnTo>
                <a:lnTo>
                  <a:pt x="17" y="320"/>
                </a:lnTo>
                <a:lnTo>
                  <a:pt x="21" y="320"/>
                </a:lnTo>
                <a:lnTo>
                  <a:pt x="23" y="322"/>
                </a:lnTo>
                <a:lnTo>
                  <a:pt x="27" y="322"/>
                </a:lnTo>
                <a:lnTo>
                  <a:pt x="32" y="323"/>
                </a:lnTo>
                <a:lnTo>
                  <a:pt x="36" y="323"/>
                </a:lnTo>
                <a:lnTo>
                  <a:pt x="38" y="323"/>
                </a:lnTo>
                <a:lnTo>
                  <a:pt x="42" y="323"/>
                </a:lnTo>
                <a:lnTo>
                  <a:pt x="46" y="322"/>
                </a:lnTo>
                <a:lnTo>
                  <a:pt x="49" y="320"/>
                </a:lnTo>
                <a:lnTo>
                  <a:pt x="51" y="319"/>
                </a:lnTo>
                <a:lnTo>
                  <a:pt x="54" y="316"/>
                </a:lnTo>
                <a:lnTo>
                  <a:pt x="57" y="315"/>
                </a:lnTo>
                <a:lnTo>
                  <a:pt x="59" y="314"/>
                </a:lnTo>
                <a:lnTo>
                  <a:pt x="62" y="312"/>
                </a:lnTo>
                <a:lnTo>
                  <a:pt x="65" y="312"/>
                </a:lnTo>
                <a:lnTo>
                  <a:pt x="66" y="314"/>
                </a:lnTo>
                <a:lnTo>
                  <a:pt x="67" y="316"/>
                </a:lnTo>
                <a:lnTo>
                  <a:pt x="69" y="319"/>
                </a:lnTo>
                <a:lnTo>
                  <a:pt x="69" y="322"/>
                </a:lnTo>
                <a:lnTo>
                  <a:pt x="70" y="323"/>
                </a:lnTo>
                <a:lnTo>
                  <a:pt x="71" y="326"/>
                </a:lnTo>
                <a:lnTo>
                  <a:pt x="74" y="327"/>
                </a:lnTo>
                <a:lnTo>
                  <a:pt x="75" y="328"/>
                </a:lnTo>
                <a:lnTo>
                  <a:pt x="78" y="329"/>
                </a:lnTo>
                <a:lnTo>
                  <a:pt x="82" y="329"/>
                </a:lnTo>
                <a:lnTo>
                  <a:pt x="83" y="329"/>
                </a:lnTo>
                <a:lnTo>
                  <a:pt x="87" y="328"/>
                </a:lnTo>
                <a:lnTo>
                  <a:pt x="91" y="328"/>
                </a:lnTo>
                <a:lnTo>
                  <a:pt x="93" y="328"/>
                </a:lnTo>
                <a:lnTo>
                  <a:pt x="93" y="329"/>
                </a:lnTo>
                <a:lnTo>
                  <a:pt x="92" y="329"/>
                </a:lnTo>
                <a:lnTo>
                  <a:pt x="93" y="331"/>
                </a:lnTo>
                <a:lnTo>
                  <a:pt x="95" y="331"/>
                </a:lnTo>
                <a:lnTo>
                  <a:pt x="96" y="331"/>
                </a:lnTo>
                <a:lnTo>
                  <a:pt x="97" y="331"/>
                </a:lnTo>
                <a:lnTo>
                  <a:pt x="99" y="331"/>
                </a:lnTo>
                <a:lnTo>
                  <a:pt x="100" y="331"/>
                </a:lnTo>
                <a:lnTo>
                  <a:pt x="100" y="329"/>
                </a:lnTo>
                <a:lnTo>
                  <a:pt x="101" y="329"/>
                </a:lnTo>
                <a:lnTo>
                  <a:pt x="103" y="328"/>
                </a:lnTo>
                <a:lnTo>
                  <a:pt x="104" y="328"/>
                </a:lnTo>
                <a:lnTo>
                  <a:pt x="105" y="328"/>
                </a:lnTo>
                <a:lnTo>
                  <a:pt x="106" y="328"/>
                </a:lnTo>
                <a:lnTo>
                  <a:pt x="108" y="327"/>
                </a:lnTo>
                <a:lnTo>
                  <a:pt x="109" y="328"/>
                </a:lnTo>
                <a:lnTo>
                  <a:pt x="110" y="328"/>
                </a:lnTo>
                <a:lnTo>
                  <a:pt x="110" y="327"/>
                </a:lnTo>
                <a:lnTo>
                  <a:pt x="114" y="327"/>
                </a:lnTo>
                <a:lnTo>
                  <a:pt x="116" y="326"/>
                </a:lnTo>
                <a:lnTo>
                  <a:pt x="117" y="322"/>
                </a:lnTo>
                <a:lnTo>
                  <a:pt x="118" y="320"/>
                </a:lnTo>
                <a:lnTo>
                  <a:pt x="120" y="320"/>
                </a:lnTo>
                <a:lnTo>
                  <a:pt x="121" y="320"/>
                </a:lnTo>
                <a:lnTo>
                  <a:pt x="122" y="319"/>
                </a:lnTo>
                <a:lnTo>
                  <a:pt x="123" y="319"/>
                </a:lnTo>
                <a:lnTo>
                  <a:pt x="123" y="320"/>
                </a:lnTo>
                <a:lnTo>
                  <a:pt x="125" y="320"/>
                </a:lnTo>
                <a:lnTo>
                  <a:pt x="126" y="322"/>
                </a:lnTo>
                <a:lnTo>
                  <a:pt x="127" y="322"/>
                </a:lnTo>
                <a:lnTo>
                  <a:pt x="129" y="322"/>
                </a:lnTo>
                <a:lnTo>
                  <a:pt x="130" y="320"/>
                </a:lnTo>
                <a:lnTo>
                  <a:pt x="131" y="320"/>
                </a:lnTo>
                <a:lnTo>
                  <a:pt x="131" y="319"/>
                </a:lnTo>
                <a:lnTo>
                  <a:pt x="133" y="318"/>
                </a:lnTo>
                <a:lnTo>
                  <a:pt x="133" y="316"/>
                </a:lnTo>
                <a:lnTo>
                  <a:pt x="133" y="315"/>
                </a:lnTo>
                <a:lnTo>
                  <a:pt x="133" y="314"/>
                </a:lnTo>
                <a:lnTo>
                  <a:pt x="131" y="312"/>
                </a:lnTo>
                <a:lnTo>
                  <a:pt x="131" y="311"/>
                </a:lnTo>
                <a:lnTo>
                  <a:pt x="131" y="310"/>
                </a:lnTo>
                <a:lnTo>
                  <a:pt x="131" y="308"/>
                </a:lnTo>
                <a:lnTo>
                  <a:pt x="131" y="307"/>
                </a:lnTo>
                <a:lnTo>
                  <a:pt x="133" y="307"/>
                </a:lnTo>
                <a:lnTo>
                  <a:pt x="134" y="306"/>
                </a:lnTo>
                <a:lnTo>
                  <a:pt x="135" y="305"/>
                </a:lnTo>
                <a:lnTo>
                  <a:pt x="137" y="305"/>
                </a:lnTo>
                <a:lnTo>
                  <a:pt x="137" y="303"/>
                </a:lnTo>
                <a:lnTo>
                  <a:pt x="138" y="303"/>
                </a:lnTo>
                <a:lnTo>
                  <a:pt x="139" y="302"/>
                </a:lnTo>
                <a:lnTo>
                  <a:pt x="141" y="302"/>
                </a:lnTo>
                <a:lnTo>
                  <a:pt x="142" y="301"/>
                </a:lnTo>
                <a:lnTo>
                  <a:pt x="143" y="299"/>
                </a:lnTo>
                <a:lnTo>
                  <a:pt x="143" y="298"/>
                </a:lnTo>
                <a:lnTo>
                  <a:pt x="144" y="298"/>
                </a:lnTo>
                <a:lnTo>
                  <a:pt x="144" y="297"/>
                </a:lnTo>
                <a:lnTo>
                  <a:pt x="146" y="295"/>
                </a:lnTo>
                <a:lnTo>
                  <a:pt x="147" y="297"/>
                </a:lnTo>
                <a:lnTo>
                  <a:pt x="148" y="295"/>
                </a:lnTo>
                <a:lnTo>
                  <a:pt x="150" y="295"/>
                </a:lnTo>
                <a:lnTo>
                  <a:pt x="151" y="295"/>
                </a:lnTo>
                <a:lnTo>
                  <a:pt x="152" y="295"/>
                </a:lnTo>
                <a:lnTo>
                  <a:pt x="154" y="295"/>
                </a:lnTo>
                <a:lnTo>
                  <a:pt x="156" y="295"/>
                </a:lnTo>
                <a:lnTo>
                  <a:pt x="158" y="295"/>
                </a:lnTo>
                <a:lnTo>
                  <a:pt x="159" y="294"/>
                </a:lnTo>
                <a:lnTo>
                  <a:pt x="159" y="293"/>
                </a:lnTo>
                <a:lnTo>
                  <a:pt x="159" y="291"/>
                </a:lnTo>
                <a:lnTo>
                  <a:pt x="159" y="290"/>
                </a:lnTo>
                <a:lnTo>
                  <a:pt x="160" y="290"/>
                </a:lnTo>
                <a:lnTo>
                  <a:pt x="160" y="289"/>
                </a:lnTo>
                <a:lnTo>
                  <a:pt x="160" y="288"/>
                </a:lnTo>
                <a:lnTo>
                  <a:pt x="161" y="286"/>
                </a:lnTo>
                <a:lnTo>
                  <a:pt x="161" y="285"/>
                </a:lnTo>
                <a:lnTo>
                  <a:pt x="163" y="284"/>
                </a:lnTo>
                <a:lnTo>
                  <a:pt x="163" y="282"/>
                </a:lnTo>
                <a:lnTo>
                  <a:pt x="164" y="281"/>
                </a:lnTo>
                <a:lnTo>
                  <a:pt x="163" y="281"/>
                </a:lnTo>
                <a:lnTo>
                  <a:pt x="163" y="280"/>
                </a:lnTo>
                <a:lnTo>
                  <a:pt x="164" y="278"/>
                </a:lnTo>
                <a:lnTo>
                  <a:pt x="164" y="277"/>
                </a:lnTo>
                <a:lnTo>
                  <a:pt x="164" y="276"/>
                </a:lnTo>
                <a:lnTo>
                  <a:pt x="164" y="274"/>
                </a:lnTo>
                <a:lnTo>
                  <a:pt x="164" y="273"/>
                </a:lnTo>
                <a:lnTo>
                  <a:pt x="164" y="272"/>
                </a:lnTo>
                <a:lnTo>
                  <a:pt x="164" y="271"/>
                </a:lnTo>
                <a:lnTo>
                  <a:pt x="164" y="269"/>
                </a:lnTo>
                <a:lnTo>
                  <a:pt x="164" y="268"/>
                </a:lnTo>
                <a:lnTo>
                  <a:pt x="164" y="267"/>
                </a:lnTo>
                <a:lnTo>
                  <a:pt x="164" y="265"/>
                </a:lnTo>
                <a:lnTo>
                  <a:pt x="165" y="264"/>
                </a:lnTo>
                <a:lnTo>
                  <a:pt x="165" y="263"/>
                </a:lnTo>
                <a:lnTo>
                  <a:pt x="165" y="261"/>
                </a:lnTo>
                <a:lnTo>
                  <a:pt x="165" y="260"/>
                </a:lnTo>
                <a:lnTo>
                  <a:pt x="167" y="259"/>
                </a:lnTo>
                <a:lnTo>
                  <a:pt x="168" y="259"/>
                </a:lnTo>
                <a:lnTo>
                  <a:pt x="171" y="257"/>
                </a:lnTo>
                <a:lnTo>
                  <a:pt x="171" y="259"/>
                </a:lnTo>
                <a:lnTo>
                  <a:pt x="172" y="259"/>
                </a:lnTo>
                <a:lnTo>
                  <a:pt x="172" y="260"/>
                </a:lnTo>
                <a:lnTo>
                  <a:pt x="173" y="260"/>
                </a:lnTo>
                <a:lnTo>
                  <a:pt x="175" y="260"/>
                </a:lnTo>
                <a:lnTo>
                  <a:pt x="176" y="260"/>
                </a:lnTo>
                <a:lnTo>
                  <a:pt x="177" y="260"/>
                </a:lnTo>
                <a:lnTo>
                  <a:pt x="178" y="260"/>
                </a:lnTo>
                <a:lnTo>
                  <a:pt x="180" y="260"/>
                </a:lnTo>
                <a:lnTo>
                  <a:pt x="180" y="259"/>
                </a:lnTo>
                <a:lnTo>
                  <a:pt x="181" y="259"/>
                </a:lnTo>
                <a:lnTo>
                  <a:pt x="181" y="257"/>
                </a:lnTo>
                <a:lnTo>
                  <a:pt x="182" y="257"/>
                </a:lnTo>
                <a:lnTo>
                  <a:pt x="184" y="257"/>
                </a:lnTo>
                <a:lnTo>
                  <a:pt x="185" y="257"/>
                </a:lnTo>
                <a:lnTo>
                  <a:pt x="185" y="256"/>
                </a:lnTo>
                <a:lnTo>
                  <a:pt x="186" y="256"/>
                </a:lnTo>
                <a:lnTo>
                  <a:pt x="188" y="256"/>
                </a:lnTo>
                <a:lnTo>
                  <a:pt x="190" y="256"/>
                </a:lnTo>
                <a:lnTo>
                  <a:pt x="192" y="256"/>
                </a:lnTo>
                <a:lnTo>
                  <a:pt x="192" y="255"/>
                </a:lnTo>
                <a:lnTo>
                  <a:pt x="192" y="254"/>
                </a:lnTo>
                <a:lnTo>
                  <a:pt x="192" y="252"/>
                </a:lnTo>
                <a:lnTo>
                  <a:pt x="192" y="251"/>
                </a:lnTo>
                <a:lnTo>
                  <a:pt x="193" y="250"/>
                </a:lnTo>
                <a:lnTo>
                  <a:pt x="194" y="250"/>
                </a:lnTo>
                <a:lnTo>
                  <a:pt x="195" y="250"/>
                </a:lnTo>
                <a:lnTo>
                  <a:pt x="197" y="248"/>
                </a:lnTo>
                <a:lnTo>
                  <a:pt x="198" y="248"/>
                </a:lnTo>
                <a:lnTo>
                  <a:pt x="201" y="250"/>
                </a:lnTo>
                <a:lnTo>
                  <a:pt x="202" y="250"/>
                </a:lnTo>
                <a:lnTo>
                  <a:pt x="202" y="248"/>
                </a:lnTo>
                <a:lnTo>
                  <a:pt x="203" y="248"/>
                </a:lnTo>
                <a:lnTo>
                  <a:pt x="205" y="250"/>
                </a:lnTo>
                <a:lnTo>
                  <a:pt x="206" y="251"/>
                </a:lnTo>
                <a:lnTo>
                  <a:pt x="207" y="254"/>
                </a:lnTo>
                <a:lnTo>
                  <a:pt x="206" y="254"/>
                </a:lnTo>
                <a:lnTo>
                  <a:pt x="206" y="255"/>
                </a:lnTo>
                <a:lnTo>
                  <a:pt x="206" y="256"/>
                </a:lnTo>
                <a:lnTo>
                  <a:pt x="207" y="259"/>
                </a:lnTo>
                <a:lnTo>
                  <a:pt x="209" y="260"/>
                </a:lnTo>
                <a:lnTo>
                  <a:pt x="210" y="261"/>
                </a:lnTo>
                <a:lnTo>
                  <a:pt x="211" y="263"/>
                </a:lnTo>
                <a:lnTo>
                  <a:pt x="213" y="263"/>
                </a:lnTo>
                <a:lnTo>
                  <a:pt x="215" y="263"/>
                </a:lnTo>
                <a:lnTo>
                  <a:pt x="216" y="263"/>
                </a:lnTo>
                <a:lnTo>
                  <a:pt x="218" y="263"/>
                </a:lnTo>
                <a:lnTo>
                  <a:pt x="219" y="264"/>
                </a:lnTo>
                <a:lnTo>
                  <a:pt x="219" y="265"/>
                </a:lnTo>
                <a:lnTo>
                  <a:pt x="220" y="264"/>
                </a:lnTo>
                <a:lnTo>
                  <a:pt x="222" y="265"/>
                </a:lnTo>
                <a:lnTo>
                  <a:pt x="224" y="265"/>
                </a:lnTo>
                <a:lnTo>
                  <a:pt x="228" y="268"/>
                </a:lnTo>
                <a:lnTo>
                  <a:pt x="230" y="271"/>
                </a:lnTo>
                <a:lnTo>
                  <a:pt x="231" y="274"/>
                </a:lnTo>
                <a:lnTo>
                  <a:pt x="232" y="274"/>
                </a:lnTo>
                <a:lnTo>
                  <a:pt x="232" y="278"/>
                </a:lnTo>
                <a:lnTo>
                  <a:pt x="233" y="281"/>
                </a:lnTo>
                <a:lnTo>
                  <a:pt x="233" y="282"/>
                </a:lnTo>
                <a:lnTo>
                  <a:pt x="233" y="284"/>
                </a:lnTo>
                <a:lnTo>
                  <a:pt x="233" y="285"/>
                </a:lnTo>
                <a:lnTo>
                  <a:pt x="235" y="288"/>
                </a:lnTo>
                <a:lnTo>
                  <a:pt x="236" y="288"/>
                </a:lnTo>
                <a:lnTo>
                  <a:pt x="236" y="289"/>
                </a:lnTo>
                <a:lnTo>
                  <a:pt x="237" y="290"/>
                </a:lnTo>
                <a:lnTo>
                  <a:pt x="243" y="294"/>
                </a:lnTo>
                <a:lnTo>
                  <a:pt x="244" y="295"/>
                </a:lnTo>
                <a:lnTo>
                  <a:pt x="245" y="295"/>
                </a:lnTo>
                <a:lnTo>
                  <a:pt x="245" y="297"/>
                </a:lnTo>
                <a:lnTo>
                  <a:pt x="245" y="299"/>
                </a:lnTo>
                <a:lnTo>
                  <a:pt x="245" y="301"/>
                </a:lnTo>
                <a:lnTo>
                  <a:pt x="245" y="303"/>
                </a:lnTo>
                <a:lnTo>
                  <a:pt x="245" y="305"/>
                </a:lnTo>
                <a:lnTo>
                  <a:pt x="247" y="306"/>
                </a:lnTo>
                <a:lnTo>
                  <a:pt x="247" y="308"/>
                </a:lnTo>
                <a:lnTo>
                  <a:pt x="249" y="311"/>
                </a:lnTo>
                <a:lnTo>
                  <a:pt x="250" y="312"/>
                </a:lnTo>
                <a:lnTo>
                  <a:pt x="253" y="316"/>
                </a:lnTo>
                <a:lnTo>
                  <a:pt x="257" y="320"/>
                </a:lnTo>
                <a:lnTo>
                  <a:pt x="261" y="323"/>
                </a:lnTo>
                <a:lnTo>
                  <a:pt x="262" y="324"/>
                </a:lnTo>
                <a:lnTo>
                  <a:pt x="264" y="324"/>
                </a:lnTo>
                <a:lnTo>
                  <a:pt x="265" y="326"/>
                </a:lnTo>
                <a:lnTo>
                  <a:pt x="266" y="328"/>
                </a:lnTo>
                <a:lnTo>
                  <a:pt x="269" y="329"/>
                </a:lnTo>
                <a:lnTo>
                  <a:pt x="270" y="331"/>
                </a:lnTo>
                <a:lnTo>
                  <a:pt x="271" y="332"/>
                </a:lnTo>
                <a:lnTo>
                  <a:pt x="273" y="332"/>
                </a:lnTo>
                <a:lnTo>
                  <a:pt x="273" y="333"/>
                </a:lnTo>
                <a:lnTo>
                  <a:pt x="274" y="333"/>
                </a:lnTo>
                <a:lnTo>
                  <a:pt x="275" y="333"/>
                </a:lnTo>
                <a:lnTo>
                  <a:pt x="275" y="335"/>
                </a:lnTo>
                <a:lnTo>
                  <a:pt x="279" y="336"/>
                </a:lnTo>
                <a:lnTo>
                  <a:pt x="282" y="336"/>
                </a:lnTo>
                <a:lnTo>
                  <a:pt x="285" y="336"/>
                </a:lnTo>
                <a:lnTo>
                  <a:pt x="286" y="336"/>
                </a:lnTo>
                <a:lnTo>
                  <a:pt x="287" y="335"/>
                </a:lnTo>
                <a:lnTo>
                  <a:pt x="291" y="335"/>
                </a:lnTo>
                <a:lnTo>
                  <a:pt x="298" y="332"/>
                </a:lnTo>
                <a:lnTo>
                  <a:pt x="298" y="331"/>
                </a:lnTo>
                <a:lnTo>
                  <a:pt x="298" y="329"/>
                </a:lnTo>
                <a:lnTo>
                  <a:pt x="299" y="329"/>
                </a:lnTo>
                <a:lnTo>
                  <a:pt x="300" y="328"/>
                </a:lnTo>
                <a:lnTo>
                  <a:pt x="304" y="323"/>
                </a:lnTo>
                <a:lnTo>
                  <a:pt x="312" y="319"/>
                </a:lnTo>
                <a:lnTo>
                  <a:pt x="319" y="315"/>
                </a:lnTo>
                <a:lnTo>
                  <a:pt x="328" y="312"/>
                </a:lnTo>
                <a:lnTo>
                  <a:pt x="332" y="312"/>
                </a:lnTo>
                <a:lnTo>
                  <a:pt x="333" y="312"/>
                </a:lnTo>
                <a:lnTo>
                  <a:pt x="337" y="312"/>
                </a:lnTo>
                <a:lnTo>
                  <a:pt x="339" y="311"/>
                </a:lnTo>
                <a:lnTo>
                  <a:pt x="341" y="310"/>
                </a:lnTo>
                <a:lnTo>
                  <a:pt x="346" y="290"/>
                </a:lnTo>
                <a:lnTo>
                  <a:pt x="347" y="286"/>
                </a:lnTo>
                <a:lnTo>
                  <a:pt x="346" y="280"/>
                </a:lnTo>
                <a:lnTo>
                  <a:pt x="351" y="268"/>
                </a:lnTo>
                <a:lnTo>
                  <a:pt x="351" y="267"/>
                </a:lnTo>
                <a:lnTo>
                  <a:pt x="350" y="265"/>
                </a:lnTo>
                <a:lnTo>
                  <a:pt x="350" y="263"/>
                </a:lnTo>
                <a:lnTo>
                  <a:pt x="351" y="261"/>
                </a:lnTo>
                <a:lnTo>
                  <a:pt x="354" y="260"/>
                </a:lnTo>
                <a:lnTo>
                  <a:pt x="354" y="261"/>
                </a:lnTo>
                <a:lnTo>
                  <a:pt x="355" y="261"/>
                </a:lnTo>
                <a:lnTo>
                  <a:pt x="358" y="259"/>
                </a:lnTo>
                <a:lnTo>
                  <a:pt x="360" y="257"/>
                </a:lnTo>
                <a:lnTo>
                  <a:pt x="364" y="256"/>
                </a:lnTo>
                <a:lnTo>
                  <a:pt x="367" y="255"/>
                </a:lnTo>
                <a:lnTo>
                  <a:pt x="370" y="252"/>
                </a:lnTo>
                <a:lnTo>
                  <a:pt x="372" y="251"/>
                </a:lnTo>
                <a:lnTo>
                  <a:pt x="375" y="248"/>
                </a:lnTo>
                <a:lnTo>
                  <a:pt x="375" y="244"/>
                </a:lnTo>
                <a:lnTo>
                  <a:pt x="375" y="240"/>
                </a:lnTo>
                <a:lnTo>
                  <a:pt x="376" y="236"/>
                </a:lnTo>
                <a:lnTo>
                  <a:pt x="376" y="234"/>
                </a:lnTo>
                <a:lnTo>
                  <a:pt x="375" y="229"/>
                </a:lnTo>
                <a:lnTo>
                  <a:pt x="374" y="226"/>
                </a:lnTo>
                <a:lnTo>
                  <a:pt x="371" y="222"/>
                </a:lnTo>
                <a:lnTo>
                  <a:pt x="368" y="219"/>
                </a:lnTo>
                <a:lnTo>
                  <a:pt x="366" y="218"/>
                </a:lnTo>
                <a:lnTo>
                  <a:pt x="362" y="217"/>
                </a:lnTo>
                <a:lnTo>
                  <a:pt x="358" y="216"/>
                </a:lnTo>
                <a:lnTo>
                  <a:pt x="353" y="216"/>
                </a:lnTo>
                <a:lnTo>
                  <a:pt x="349" y="217"/>
                </a:lnTo>
                <a:lnTo>
                  <a:pt x="343" y="218"/>
                </a:lnTo>
                <a:lnTo>
                  <a:pt x="337" y="221"/>
                </a:lnTo>
                <a:lnTo>
                  <a:pt x="333" y="222"/>
                </a:lnTo>
                <a:lnTo>
                  <a:pt x="328" y="226"/>
                </a:lnTo>
                <a:lnTo>
                  <a:pt x="322" y="227"/>
                </a:lnTo>
                <a:lnTo>
                  <a:pt x="317" y="230"/>
                </a:lnTo>
                <a:lnTo>
                  <a:pt x="313" y="229"/>
                </a:lnTo>
                <a:lnTo>
                  <a:pt x="307" y="230"/>
                </a:lnTo>
                <a:lnTo>
                  <a:pt x="302" y="229"/>
                </a:lnTo>
                <a:lnTo>
                  <a:pt x="299" y="229"/>
                </a:lnTo>
                <a:lnTo>
                  <a:pt x="295" y="227"/>
                </a:lnTo>
                <a:lnTo>
                  <a:pt x="291" y="226"/>
                </a:lnTo>
                <a:lnTo>
                  <a:pt x="290" y="225"/>
                </a:lnTo>
                <a:lnTo>
                  <a:pt x="287" y="222"/>
                </a:lnTo>
                <a:lnTo>
                  <a:pt x="285" y="221"/>
                </a:lnTo>
                <a:lnTo>
                  <a:pt x="285" y="217"/>
                </a:lnTo>
                <a:lnTo>
                  <a:pt x="285" y="209"/>
                </a:lnTo>
                <a:lnTo>
                  <a:pt x="283" y="202"/>
                </a:lnTo>
                <a:lnTo>
                  <a:pt x="282" y="195"/>
                </a:lnTo>
                <a:lnTo>
                  <a:pt x="282" y="192"/>
                </a:lnTo>
                <a:lnTo>
                  <a:pt x="281" y="188"/>
                </a:lnTo>
                <a:lnTo>
                  <a:pt x="283" y="184"/>
                </a:lnTo>
                <a:lnTo>
                  <a:pt x="286" y="179"/>
                </a:lnTo>
                <a:lnTo>
                  <a:pt x="291" y="176"/>
                </a:lnTo>
                <a:lnTo>
                  <a:pt x="296" y="174"/>
                </a:lnTo>
                <a:lnTo>
                  <a:pt x="299" y="167"/>
                </a:lnTo>
                <a:lnTo>
                  <a:pt x="298" y="166"/>
                </a:lnTo>
                <a:lnTo>
                  <a:pt x="291" y="163"/>
                </a:lnTo>
                <a:lnTo>
                  <a:pt x="288" y="162"/>
                </a:lnTo>
                <a:lnTo>
                  <a:pt x="287" y="161"/>
                </a:lnTo>
                <a:lnTo>
                  <a:pt x="286" y="161"/>
                </a:lnTo>
                <a:lnTo>
                  <a:pt x="283" y="161"/>
                </a:lnTo>
                <a:lnTo>
                  <a:pt x="283" y="159"/>
                </a:lnTo>
                <a:lnTo>
                  <a:pt x="282" y="158"/>
                </a:lnTo>
                <a:lnTo>
                  <a:pt x="281" y="157"/>
                </a:lnTo>
                <a:lnTo>
                  <a:pt x="279" y="155"/>
                </a:lnTo>
                <a:lnTo>
                  <a:pt x="279" y="154"/>
                </a:lnTo>
                <a:lnTo>
                  <a:pt x="279" y="151"/>
                </a:lnTo>
                <a:lnTo>
                  <a:pt x="279" y="149"/>
                </a:lnTo>
                <a:lnTo>
                  <a:pt x="275" y="145"/>
                </a:lnTo>
                <a:lnTo>
                  <a:pt x="277" y="145"/>
                </a:lnTo>
                <a:lnTo>
                  <a:pt x="278" y="145"/>
                </a:lnTo>
                <a:lnTo>
                  <a:pt x="281" y="145"/>
                </a:lnTo>
                <a:lnTo>
                  <a:pt x="281" y="144"/>
                </a:lnTo>
                <a:lnTo>
                  <a:pt x="281" y="142"/>
                </a:lnTo>
                <a:lnTo>
                  <a:pt x="282" y="141"/>
                </a:lnTo>
                <a:lnTo>
                  <a:pt x="282" y="140"/>
                </a:lnTo>
                <a:lnTo>
                  <a:pt x="283" y="138"/>
                </a:lnTo>
                <a:lnTo>
                  <a:pt x="283" y="137"/>
                </a:lnTo>
                <a:lnTo>
                  <a:pt x="285" y="136"/>
                </a:lnTo>
                <a:lnTo>
                  <a:pt x="285" y="134"/>
                </a:lnTo>
                <a:lnTo>
                  <a:pt x="286" y="134"/>
                </a:lnTo>
                <a:lnTo>
                  <a:pt x="287" y="132"/>
                </a:lnTo>
                <a:lnTo>
                  <a:pt x="287" y="130"/>
                </a:lnTo>
                <a:lnTo>
                  <a:pt x="287" y="129"/>
                </a:lnTo>
                <a:lnTo>
                  <a:pt x="287" y="128"/>
                </a:lnTo>
                <a:lnTo>
                  <a:pt x="288" y="128"/>
                </a:lnTo>
                <a:lnTo>
                  <a:pt x="288" y="127"/>
                </a:lnTo>
                <a:lnTo>
                  <a:pt x="288" y="125"/>
                </a:lnTo>
                <a:lnTo>
                  <a:pt x="288" y="124"/>
                </a:lnTo>
                <a:lnTo>
                  <a:pt x="288" y="123"/>
                </a:lnTo>
                <a:lnTo>
                  <a:pt x="290" y="121"/>
                </a:lnTo>
                <a:lnTo>
                  <a:pt x="290" y="120"/>
                </a:lnTo>
                <a:lnTo>
                  <a:pt x="291" y="119"/>
                </a:lnTo>
                <a:lnTo>
                  <a:pt x="291" y="117"/>
                </a:lnTo>
                <a:lnTo>
                  <a:pt x="292" y="116"/>
                </a:lnTo>
                <a:lnTo>
                  <a:pt x="292" y="115"/>
                </a:lnTo>
                <a:lnTo>
                  <a:pt x="292" y="113"/>
                </a:lnTo>
                <a:lnTo>
                  <a:pt x="294" y="112"/>
                </a:lnTo>
                <a:lnTo>
                  <a:pt x="294" y="111"/>
                </a:lnTo>
                <a:lnTo>
                  <a:pt x="295" y="110"/>
                </a:lnTo>
                <a:lnTo>
                  <a:pt x="295" y="108"/>
                </a:lnTo>
                <a:lnTo>
                  <a:pt x="295" y="107"/>
                </a:lnTo>
                <a:lnTo>
                  <a:pt x="296" y="107"/>
                </a:lnTo>
                <a:lnTo>
                  <a:pt x="296" y="106"/>
                </a:lnTo>
                <a:lnTo>
                  <a:pt x="296" y="104"/>
                </a:lnTo>
                <a:lnTo>
                  <a:pt x="298" y="104"/>
                </a:lnTo>
                <a:lnTo>
                  <a:pt x="299" y="103"/>
                </a:lnTo>
                <a:lnTo>
                  <a:pt x="300" y="103"/>
                </a:lnTo>
                <a:lnTo>
                  <a:pt x="302" y="103"/>
                </a:lnTo>
                <a:lnTo>
                  <a:pt x="303" y="102"/>
                </a:lnTo>
                <a:lnTo>
                  <a:pt x="304" y="102"/>
                </a:lnTo>
                <a:lnTo>
                  <a:pt x="304" y="100"/>
                </a:lnTo>
                <a:lnTo>
                  <a:pt x="305" y="100"/>
                </a:lnTo>
                <a:lnTo>
                  <a:pt x="307" y="99"/>
                </a:lnTo>
                <a:lnTo>
                  <a:pt x="308" y="99"/>
                </a:lnTo>
                <a:lnTo>
                  <a:pt x="309" y="100"/>
                </a:lnTo>
                <a:lnTo>
                  <a:pt x="311" y="102"/>
                </a:lnTo>
                <a:lnTo>
                  <a:pt x="312" y="103"/>
                </a:lnTo>
                <a:lnTo>
                  <a:pt x="313" y="104"/>
                </a:lnTo>
                <a:lnTo>
                  <a:pt x="315" y="104"/>
                </a:lnTo>
                <a:lnTo>
                  <a:pt x="315" y="106"/>
                </a:lnTo>
                <a:lnTo>
                  <a:pt x="316" y="107"/>
                </a:lnTo>
                <a:lnTo>
                  <a:pt x="317" y="108"/>
                </a:lnTo>
                <a:lnTo>
                  <a:pt x="319" y="110"/>
                </a:lnTo>
                <a:lnTo>
                  <a:pt x="320" y="110"/>
                </a:lnTo>
                <a:lnTo>
                  <a:pt x="322" y="108"/>
                </a:lnTo>
                <a:lnTo>
                  <a:pt x="324" y="108"/>
                </a:lnTo>
                <a:lnTo>
                  <a:pt x="325" y="108"/>
                </a:lnTo>
                <a:lnTo>
                  <a:pt x="326" y="107"/>
                </a:lnTo>
                <a:lnTo>
                  <a:pt x="328" y="107"/>
                </a:lnTo>
                <a:lnTo>
                  <a:pt x="329" y="106"/>
                </a:lnTo>
                <a:lnTo>
                  <a:pt x="330" y="106"/>
                </a:lnTo>
                <a:lnTo>
                  <a:pt x="332" y="106"/>
                </a:lnTo>
                <a:lnTo>
                  <a:pt x="334" y="104"/>
                </a:lnTo>
                <a:lnTo>
                  <a:pt x="334" y="103"/>
                </a:lnTo>
                <a:lnTo>
                  <a:pt x="334" y="102"/>
                </a:lnTo>
                <a:lnTo>
                  <a:pt x="334" y="100"/>
                </a:lnTo>
                <a:lnTo>
                  <a:pt x="334" y="99"/>
                </a:lnTo>
                <a:lnTo>
                  <a:pt x="334" y="98"/>
                </a:lnTo>
                <a:lnTo>
                  <a:pt x="333" y="95"/>
                </a:lnTo>
                <a:lnTo>
                  <a:pt x="333" y="94"/>
                </a:lnTo>
                <a:lnTo>
                  <a:pt x="333" y="92"/>
                </a:lnTo>
                <a:lnTo>
                  <a:pt x="332" y="92"/>
                </a:lnTo>
                <a:lnTo>
                  <a:pt x="332" y="91"/>
                </a:lnTo>
                <a:lnTo>
                  <a:pt x="330" y="91"/>
                </a:lnTo>
                <a:lnTo>
                  <a:pt x="329" y="91"/>
                </a:lnTo>
                <a:lnTo>
                  <a:pt x="328" y="91"/>
                </a:lnTo>
                <a:lnTo>
                  <a:pt x="328" y="90"/>
                </a:lnTo>
                <a:lnTo>
                  <a:pt x="326" y="90"/>
                </a:lnTo>
                <a:lnTo>
                  <a:pt x="325" y="90"/>
                </a:lnTo>
                <a:lnTo>
                  <a:pt x="324" y="89"/>
                </a:lnTo>
                <a:lnTo>
                  <a:pt x="322" y="89"/>
                </a:lnTo>
                <a:lnTo>
                  <a:pt x="321" y="87"/>
                </a:lnTo>
                <a:lnTo>
                  <a:pt x="321" y="86"/>
                </a:lnTo>
                <a:lnTo>
                  <a:pt x="320" y="86"/>
                </a:lnTo>
                <a:lnTo>
                  <a:pt x="320" y="85"/>
                </a:lnTo>
                <a:lnTo>
                  <a:pt x="319" y="83"/>
                </a:lnTo>
                <a:lnTo>
                  <a:pt x="317" y="83"/>
                </a:lnTo>
                <a:lnTo>
                  <a:pt x="316" y="82"/>
                </a:lnTo>
                <a:lnTo>
                  <a:pt x="316" y="81"/>
                </a:lnTo>
                <a:lnTo>
                  <a:pt x="315" y="79"/>
                </a:lnTo>
                <a:lnTo>
                  <a:pt x="313" y="78"/>
                </a:lnTo>
                <a:lnTo>
                  <a:pt x="313" y="77"/>
                </a:lnTo>
                <a:lnTo>
                  <a:pt x="313" y="75"/>
                </a:lnTo>
                <a:lnTo>
                  <a:pt x="313" y="74"/>
                </a:lnTo>
                <a:lnTo>
                  <a:pt x="313" y="73"/>
                </a:lnTo>
                <a:lnTo>
                  <a:pt x="312" y="73"/>
                </a:lnTo>
                <a:lnTo>
                  <a:pt x="312" y="72"/>
                </a:lnTo>
                <a:lnTo>
                  <a:pt x="312" y="70"/>
                </a:lnTo>
                <a:lnTo>
                  <a:pt x="312" y="69"/>
                </a:lnTo>
                <a:lnTo>
                  <a:pt x="312" y="68"/>
                </a:lnTo>
                <a:lnTo>
                  <a:pt x="313" y="65"/>
                </a:lnTo>
                <a:lnTo>
                  <a:pt x="313" y="64"/>
                </a:lnTo>
                <a:lnTo>
                  <a:pt x="313" y="62"/>
                </a:lnTo>
                <a:lnTo>
                  <a:pt x="315" y="61"/>
                </a:lnTo>
                <a:lnTo>
                  <a:pt x="316" y="60"/>
                </a:lnTo>
                <a:lnTo>
                  <a:pt x="317" y="58"/>
                </a:lnTo>
                <a:lnTo>
                  <a:pt x="319" y="57"/>
                </a:lnTo>
                <a:lnTo>
                  <a:pt x="319" y="56"/>
                </a:lnTo>
                <a:lnTo>
                  <a:pt x="320" y="55"/>
                </a:lnTo>
                <a:lnTo>
                  <a:pt x="321" y="53"/>
                </a:lnTo>
                <a:lnTo>
                  <a:pt x="322" y="52"/>
                </a:lnTo>
                <a:lnTo>
                  <a:pt x="324" y="51"/>
                </a:lnTo>
                <a:lnTo>
                  <a:pt x="325" y="51"/>
                </a:lnTo>
                <a:lnTo>
                  <a:pt x="325" y="49"/>
                </a:lnTo>
                <a:lnTo>
                  <a:pt x="326" y="49"/>
                </a:lnTo>
                <a:lnTo>
                  <a:pt x="326" y="48"/>
                </a:lnTo>
                <a:lnTo>
                  <a:pt x="328" y="47"/>
                </a:lnTo>
                <a:lnTo>
                  <a:pt x="329" y="45"/>
                </a:lnTo>
                <a:lnTo>
                  <a:pt x="329" y="44"/>
                </a:lnTo>
                <a:lnTo>
                  <a:pt x="330" y="44"/>
                </a:lnTo>
                <a:lnTo>
                  <a:pt x="330" y="43"/>
                </a:lnTo>
                <a:lnTo>
                  <a:pt x="332" y="43"/>
                </a:lnTo>
                <a:lnTo>
                  <a:pt x="332" y="41"/>
                </a:lnTo>
                <a:lnTo>
                  <a:pt x="333" y="41"/>
                </a:lnTo>
                <a:lnTo>
                  <a:pt x="334" y="40"/>
                </a:lnTo>
                <a:lnTo>
                  <a:pt x="336" y="40"/>
                </a:lnTo>
                <a:lnTo>
                  <a:pt x="337" y="40"/>
                </a:lnTo>
                <a:lnTo>
                  <a:pt x="337" y="39"/>
                </a:lnTo>
                <a:lnTo>
                  <a:pt x="338" y="39"/>
                </a:lnTo>
                <a:lnTo>
                  <a:pt x="338" y="38"/>
                </a:lnTo>
                <a:lnTo>
                  <a:pt x="338" y="36"/>
                </a:lnTo>
                <a:lnTo>
                  <a:pt x="339" y="35"/>
                </a:lnTo>
                <a:lnTo>
                  <a:pt x="339" y="34"/>
                </a:lnTo>
                <a:lnTo>
                  <a:pt x="339" y="32"/>
                </a:lnTo>
                <a:lnTo>
                  <a:pt x="339" y="31"/>
                </a:lnTo>
                <a:lnTo>
                  <a:pt x="339" y="30"/>
                </a:lnTo>
                <a:lnTo>
                  <a:pt x="338" y="28"/>
                </a:lnTo>
                <a:lnTo>
                  <a:pt x="338" y="27"/>
                </a:lnTo>
                <a:lnTo>
                  <a:pt x="337" y="24"/>
                </a:lnTo>
                <a:lnTo>
                  <a:pt x="336" y="23"/>
                </a:lnTo>
                <a:lnTo>
                  <a:pt x="336" y="22"/>
                </a:lnTo>
                <a:lnTo>
                  <a:pt x="334" y="21"/>
                </a:lnTo>
                <a:lnTo>
                  <a:pt x="334" y="19"/>
                </a:lnTo>
                <a:lnTo>
                  <a:pt x="333" y="18"/>
                </a:lnTo>
                <a:lnTo>
                  <a:pt x="333" y="17"/>
                </a:lnTo>
                <a:lnTo>
                  <a:pt x="332" y="15"/>
                </a:lnTo>
                <a:lnTo>
                  <a:pt x="332" y="14"/>
                </a:lnTo>
                <a:lnTo>
                  <a:pt x="330" y="13"/>
                </a:lnTo>
                <a:lnTo>
                  <a:pt x="330" y="11"/>
                </a:lnTo>
                <a:lnTo>
                  <a:pt x="330" y="10"/>
                </a:lnTo>
                <a:lnTo>
                  <a:pt x="329" y="10"/>
                </a:lnTo>
                <a:lnTo>
                  <a:pt x="329" y="9"/>
                </a:lnTo>
                <a:lnTo>
                  <a:pt x="329" y="7"/>
                </a:lnTo>
                <a:lnTo>
                  <a:pt x="329" y="6"/>
                </a:lnTo>
                <a:lnTo>
                  <a:pt x="329" y="5"/>
                </a:lnTo>
                <a:lnTo>
                  <a:pt x="329" y="3"/>
                </a:lnTo>
                <a:lnTo>
                  <a:pt x="329" y="2"/>
                </a:lnTo>
                <a:lnTo>
                  <a:pt x="330" y="1"/>
                </a:lnTo>
                <a:lnTo>
                  <a:pt x="330" y="0"/>
                </a:lnTo>
                <a:lnTo>
                  <a:pt x="332" y="0"/>
                </a:lnTo>
                <a:lnTo>
                  <a:pt x="333" y="0"/>
                </a:lnTo>
                <a:lnTo>
                  <a:pt x="333" y="1"/>
                </a:lnTo>
                <a:lnTo>
                  <a:pt x="334" y="1"/>
                </a:lnTo>
                <a:lnTo>
                  <a:pt x="334" y="2"/>
                </a:lnTo>
                <a:lnTo>
                  <a:pt x="333" y="2"/>
                </a:lnTo>
                <a:lnTo>
                  <a:pt x="332" y="3"/>
                </a:lnTo>
                <a:lnTo>
                  <a:pt x="332" y="5"/>
                </a:lnTo>
                <a:lnTo>
                  <a:pt x="333" y="5"/>
                </a:lnTo>
                <a:lnTo>
                  <a:pt x="334" y="5"/>
                </a:lnTo>
                <a:lnTo>
                  <a:pt x="336" y="6"/>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572699" y="5329531"/>
            <a:ext cx="1528680" cy="1070219"/>
          </a:xfrm>
          <a:custGeom>
            <a:avLst/>
            <a:gdLst>
              <a:gd name="T0" fmla="*/ 362 w 1067"/>
              <a:gd name="T1" fmla="*/ 690 h 747"/>
              <a:gd name="T2" fmla="*/ 396 w 1067"/>
              <a:gd name="T3" fmla="*/ 665 h 747"/>
              <a:gd name="T4" fmla="*/ 418 w 1067"/>
              <a:gd name="T5" fmla="*/ 634 h 747"/>
              <a:gd name="T6" fmla="*/ 456 w 1067"/>
              <a:gd name="T7" fmla="*/ 607 h 747"/>
              <a:gd name="T8" fmla="*/ 440 w 1067"/>
              <a:gd name="T9" fmla="*/ 567 h 747"/>
              <a:gd name="T10" fmla="*/ 403 w 1067"/>
              <a:gd name="T11" fmla="*/ 530 h 747"/>
              <a:gd name="T12" fmla="*/ 355 w 1067"/>
              <a:gd name="T13" fmla="*/ 520 h 747"/>
              <a:gd name="T14" fmla="*/ 356 w 1067"/>
              <a:gd name="T15" fmla="*/ 500 h 747"/>
              <a:gd name="T16" fmla="*/ 355 w 1067"/>
              <a:gd name="T17" fmla="*/ 453 h 747"/>
              <a:gd name="T18" fmla="*/ 347 w 1067"/>
              <a:gd name="T19" fmla="*/ 418 h 747"/>
              <a:gd name="T20" fmla="*/ 322 w 1067"/>
              <a:gd name="T21" fmla="*/ 385 h 747"/>
              <a:gd name="T22" fmla="*/ 270 w 1067"/>
              <a:gd name="T23" fmla="*/ 397 h 747"/>
              <a:gd name="T24" fmla="*/ 228 w 1067"/>
              <a:gd name="T25" fmla="*/ 369 h 747"/>
              <a:gd name="T26" fmla="*/ 241 w 1067"/>
              <a:gd name="T27" fmla="*/ 322 h 747"/>
              <a:gd name="T28" fmla="*/ 222 w 1067"/>
              <a:gd name="T29" fmla="*/ 281 h 747"/>
              <a:gd name="T30" fmla="*/ 222 w 1067"/>
              <a:gd name="T31" fmla="*/ 234 h 747"/>
              <a:gd name="T32" fmla="*/ 180 w 1067"/>
              <a:gd name="T33" fmla="*/ 219 h 747"/>
              <a:gd name="T34" fmla="*/ 147 w 1067"/>
              <a:gd name="T35" fmla="*/ 182 h 747"/>
              <a:gd name="T36" fmla="*/ 76 w 1067"/>
              <a:gd name="T37" fmla="*/ 130 h 747"/>
              <a:gd name="T38" fmla="*/ 15 w 1067"/>
              <a:gd name="T39" fmla="*/ 102 h 747"/>
              <a:gd name="T40" fmla="*/ 55 w 1067"/>
              <a:gd name="T41" fmla="*/ 29 h 747"/>
              <a:gd name="T42" fmla="*/ 93 w 1067"/>
              <a:gd name="T43" fmla="*/ 7 h 747"/>
              <a:gd name="T44" fmla="*/ 113 w 1067"/>
              <a:gd name="T45" fmla="*/ 14 h 747"/>
              <a:gd name="T46" fmla="*/ 98 w 1067"/>
              <a:gd name="T47" fmla="*/ 59 h 747"/>
              <a:gd name="T48" fmla="*/ 106 w 1067"/>
              <a:gd name="T49" fmla="*/ 93 h 747"/>
              <a:gd name="T50" fmla="*/ 134 w 1067"/>
              <a:gd name="T51" fmla="*/ 106 h 747"/>
              <a:gd name="T52" fmla="*/ 138 w 1067"/>
              <a:gd name="T53" fmla="*/ 140 h 747"/>
              <a:gd name="T54" fmla="*/ 164 w 1067"/>
              <a:gd name="T55" fmla="*/ 157 h 747"/>
              <a:gd name="T56" fmla="*/ 193 w 1067"/>
              <a:gd name="T57" fmla="*/ 160 h 747"/>
              <a:gd name="T58" fmla="*/ 215 w 1067"/>
              <a:gd name="T59" fmla="*/ 156 h 747"/>
              <a:gd name="T60" fmla="*/ 237 w 1067"/>
              <a:gd name="T61" fmla="*/ 178 h 747"/>
              <a:gd name="T62" fmla="*/ 263 w 1067"/>
              <a:gd name="T63" fmla="*/ 196 h 747"/>
              <a:gd name="T64" fmla="*/ 291 w 1067"/>
              <a:gd name="T65" fmla="*/ 208 h 747"/>
              <a:gd name="T66" fmla="*/ 313 w 1067"/>
              <a:gd name="T67" fmla="*/ 221 h 747"/>
              <a:gd name="T68" fmla="*/ 346 w 1067"/>
              <a:gd name="T69" fmla="*/ 219 h 747"/>
              <a:gd name="T70" fmla="*/ 377 w 1067"/>
              <a:gd name="T71" fmla="*/ 216 h 747"/>
              <a:gd name="T72" fmla="*/ 402 w 1067"/>
              <a:gd name="T73" fmla="*/ 221 h 747"/>
              <a:gd name="T74" fmla="*/ 406 w 1067"/>
              <a:gd name="T75" fmla="*/ 246 h 747"/>
              <a:gd name="T76" fmla="*/ 435 w 1067"/>
              <a:gd name="T77" fmla="*/ 258 h 747"/>
              <a:gd name="T78" fmla="*/ 452 w 1067"/>
              <a:gd name="T79" fmla="*/ 233 h 747"/>
              <a:gd name="T80" fmla="*/ 489 w 1067"/>
              <a:gd name="T81" fmla="*/ 224 h 747"/>
              <a:gd name="T82" fmla="*/ 510 w 1067"/>
              <a:gd name="T83" fmla="*/ 228 h 747"/>
              <a:gd name="T84" fmla="*/ 537 w 1067"/>
              <a:gd name="T85" fmla="*/ 244 h 747"/>
              <a:gd name="T86" fmla="*/ 567 w 1067"/>
              <a:gd name="T87" fmla="*/ 226 h 747"/>
              <a:gd name="T88" fmla="*/ 602 w 1067"/>
              <a:gd name="T89" fmla="*/ 228 h 747"/>
              <a:gd name="T90" fmla="*/ 602 w 1067"/>
              <a:gd name="T91" fmla="*/ 257 h 747"/>
              <a:gd name="T92" fmla="*/ 614 w 1067"/>
              <a:gd name="T93" fmla="*/ 301 h 747"/>
              <a:gd name="T94" fmla="*/ 640 w 1067"/>
              <a:gd name="T95" fmla="*/ 340 h 747"/>
              <a:gd name="T96" fmla="*/ 727 w 1067"/>
              <a:gd name="T97" fmla="*/ 321 h 747"/>
              <a:gd name="T98" fmla="*/ 783 w 1067"/>
              <a:gd name="T99" fmla="*/ 317 h 747"/>
              <a:gd name="T100" fmla="*/ 834 w 1067"/>
              <a:gd name="T101" fmla="*/ 336 h 747"/>
              <a:gd name="T102" fmla="*/ 890 w 1067"/>
              <a:gd name="T103" fmla="*/ 339 h 747"/>
              <a:gd name="T104" fmla="*/ 917 w 1067"/>
              <a:gd name="T105" fmla="*/ 336 h 747"/>
              <a:gd name="T106" fmla="*/ 989 w 1067"/>
              <a:gd name="T107" fmla="*/ 335 h 747"/>
              <a:gd name="T108" fmla="*/ 1067 w 1067"/>
              <a:gd name="T109" fmla="*/ 484 h 747"/>
              <a:gd name="T110" fmla="*/ 987 w 1067"/>
              <a:gd name="T111" fmla="*/ 549 h 747"/>
              <a:gd name="T112" fmla="*/ 921 w 1067"/>
              <a:gd name="T113" fmla="*/ 568 h 747"/>
              <a:gd name="T114" fmla="*/ 862 w 1067"/>
              <a:gd name="T115" fmla="*/ 603 h 747"/>
              <a:gd name="T116" fmla="*/ 769 w 1067"/>
              <a:gd name="T117" fmla="*/ 640 h 747"/>
              <a:gd name="T118" fmla="*/ 655 w 1067"/>
              <a:gd name="T119" fmla="*/ 655 h 747"/>
              <a:gd name="T120" fmla="*/ 574 w 1067"/>
              <a:gd name="T121" fmla="*/ 702 h 747"/>
              <a:gd name="T122" fmla="*/ 475 w 1067"/>
              <a:gd name="T123" fmla="*/ 725 h 747"/>
              <a:gd name="T124" fmla="*/ 413 w 1067"/>
              <a:gd name="T125" fmla="*/ 741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7">
                <a:moveTo>
                  <a:pt x="373" y="747"/>
                </a:moveTo>
                <a:lnTo>
                  <a:pt x="372" y="747"/>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0"/>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6" y="698"/>
                </a:lnTo>
                <a:lnTo>
                  <a:pt x="364" y="698"/>
                </a:lnTo>
                <a:lnTo>
                  <a:pt x="363" y="698"/>
                </a:lnTo>
                <a:lnTo>
                  <a:pt x="363" y="696"/>
                </a:lnTo>
                <a:lnTo>
                  <a:pt x="362" y="696"/>
                </a:lnTo>
                <a:lnTo>
                  <a:pt x="360" y="695"/>
                </a:lnTo>
                <a:lnTo>
                  <a:pt x="360" y="694"/>
                </a:lnTo>
                <a:lnTo>
                  <a:pt x="360" y="693"/>
                </a:lnTo>
                <a:lnTo>
                  <a:pt x="362" y="691"/>
                </a:lnTo>
                <a:lnTo>
                  <a:pt x="362" y="690"/>
                </a:lnTo>
                <a:lnTo>
                  <a:pt x="363" y="689"/>
                </a:lnTo>
                <a:lnTo>
                  <a:pt x="362" y="689"/>
                </a:lnTo>
                <a:lnTo>
                  <a:pt x="362" y="687"/>
                </a:lnTo>
                <a:lnTo>
                  <a:pt x="360" y="686"/>
                </a:lnTo>
                <a:lnTo>
                  <a:pt x="359" y="686"/>
                </a:lnTo>
                <a:lnTo>
                  <a:pt x="358" y="686"/>
                </a:lnTo>
                <a:lnTo>
                  <a:pt x="358" y="685"/>
                </a:lnTo>
                <a:lnTo>
                  <a:pt x="356" y="685"/>
                </a:lnTo>
                <a:lnTo>
                  <a:pt x="356" y="683"/>
                </a:lnTo>
                <a:lnTo>
                  <a:pt x="355" y="683"/>
                </a:lnTo>
                <a:lnTo>
                  <a:pt x="355" y="682"/>
                </a:lnTo>
                <a:lnTo>
                  <a:pt x="354" y="681"/>
                </a:lnTo>
                <a:lnTo>
                  <a:pt x="352" y="679"/>
                </a:lnTo>
                <a:lnTo>
                  <a:pt x="352" y="678"/>
                </a:lnTo>
                <a:lnTo>
                  <a:pt x="354" y="678"/>
                </a:lnTo>
                <a:lnTo>
                  <a:pt x="354" y="677"/>
                </a:lnTo>
                <a:lnTo>
                  <a:pt x="354" y="675"/>
                </a:lnTo>
                <a:lnTo>
                  <a:pt x="354" y="674"/>
                </a:lnTo>
                <a:lnTo>
                  <a:pt x="352" y="673"/>
                </a:lnTo>
                <a:lnTo>
                  <a:pt x="352" y="672"/>
                </a:lnTo>
                <a:lnTo>
                  <a:pt x="354" y="672"/>
                </a:lnTo>
                <a:lnTo>
                  <a:pt x="355" y="672"/>
                </a:lnTo>
                <a:lnTo>
                  <a:pt x="356" y="672"/>
                </a:lnTo>
                <a:lnTo>
                  <a:pt x="358" y="673"/>
                </a:lnTo>
                <a:lnTo>
                  <a:pt x="359" y="673"/>
                </a:lnTo>
                <a:lnTo>
                  <a:pt x="360" y="673"/>
                </a:lnTo>
                <a:lnTo>
                  <a:pt x="360" y="674"/>
                </a:lnTo>
                <a:lnTo>
                  <a:pt x="364" y="674"/>
                </a:lnTo>
                <a:lnTo>
                  <a:pt x="366" y="674"/>
                </a:lnTo>
                <a:lnTo>
                  <a:pt x="367" y="674"/>
                </a:lnTo>
                <a:lnTo>
                  <a:pt x="368" y="674"/>
                </a:lnTo>
                <a:lnTo>
                  <a:pt x="369" y="674"/>
                </a:lnTo>
                <a:lnTo>
                  <a:pt x="371" y="675"/>
                </a:lnTo>
                <a:lnTo>
                  <a:pt x="372" y="674"/>
                </a:lnTo>
                <a:lnTo>
                  <a:pt x="373" y="674"/>
                </a:lnTo>
                <a:lnTo>
                  <a:pt x="376" y="674"/>
                </a:lnTo>
                <a:lnTo>
                  <a:pt x="376" y="673"/>
                </a:lnTo>
                <a:lnTo>
                  <a:pt x="377" y="673"/>
                </a:lnTo>
                <a:lnTo>
                  <a:pt x="379"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6" y="670"/>
                </a:lnTo>
                <a:lnTo>
                  <a:pt x="396" y="669"/>
                </a:lnTo>
                <a:lnTo>
                  <a:pt x="396" y="668"/>
                </a:lnTo>
                <a:lnTo>
                  <a:pt x="396" y="665"/>
                </a:lnTo>
                <a:lnTo>
                  <a:pt x="398" y="665"/>
                </a:lnTo>
                <a:lnTo>
                  <a:pt x="400" y="665"/>
                </a:lnTo>
                <a:lnTo>
                  <a:pt x="400"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8"/>
                </a:lnTo>
                <a:lnTo>
                  <a:pt x="410" y="658"/>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7" y="634"/>
                </a:lnTo>
                <a:lnTo>
                  <a:pt x="418" y="634"/>
                </a:lnTo>
                <a:lnTo>
                  <a:pt x="419" y="634"/>
                </a:lnTo>
                <a:lnTo>
                  <a:pt x="421" y="634"/>
                </a:lnTo>
                <a:lnTo>
                  <a:pt x="422" y="634"/>
                </a:lnTo>
                <a:lnTo>
                  <a:pt x="424" y="634"/>
                </a:lnTo>
                <a:lnTo>
                  <a:pt x="426" y="634"/>
                </a:lnTo>
                <a:lnTo>
                  <a:pt x="430" y="634"/>
                </a:lnTo>
                <a:lnTo>
                  <a:pt x="431" y="632"/>
                </a:lnTo>
                <a:lnTo>
                  <a:pt x="432" y="632"/>
                </a:lnTo>
                <a:lnTo>
                  <a:pt x="434" y="632"/>
                </a:lnTo>
                <a:lnTo>
                  <a:pt x="435" y="632"/>
                </a:lnTo>
                <a:lnTo>
                  <a:pt x="435" y="631"/>
                </a:lnTo>
                <a:lnTo>
                  <a:pt x="436" y="631"/>
                </a:lnTo>
                <a:lnTo>
                  <a:pt x="438" y="631"/>
                </a:lnTo>
                <a:lnTo>
                  <a:pt x="439" y="631"/>
                </a:lnTo>
                <a:lnTo>
                  <a:pt x="441" y="631"/>
                </a:lnTo>
                <a:lnTo>
                  <a:pt x="444" y="632"/>
                </a:lnTo>
                <a:lnTo>
                  <a:pt x="444" y="634"/>
                </a:lnTo>
                <a:lnTo>
                  <a:pt x="445" y="632"/>
                </a:lnTo>
                <a:lnTo>
                  <a:pt x="447" y="631"/>
                </a:lnTo>
                <a:lnTo>
                  <a:pt x="448" y="631"/>
                </a:lnTo>
                <a:lnTo>
                  <a:pt x="449" y="631"/>
                </a:lnTo>
                <a:lnTo>
                  <a:pt x="451" y="631"/>
                </a:lnTo>
                <a:lnTo>
                  <a:pt x="452" y="630"/>
                </a:lnTo>
                <a:lnTo>
                  <a:pt x="453" y="631"/>
                </a:lnTo>
                <a:lnTo>
                  <a:pt x="455"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3"/>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2" y="593"/>
                </a:lnTo>
                <a:lnTo>
                  <a:pt x="473" y="593"/>
                </a:lnTo>
                <a:lnTo>
                  <a:pt x="474" y="593"/>
                </a:lnTo>
                <a:lnTo>
                  <a:pt x="475" y="592"/>
                </a:lnTo>
                <a:lnTo>
                  <a:pt x="475" y="590"/>
                </a:lnTo>
                <a:lnTo>
                  <a:pt x="474" y="589"/>
                </a:lnTo>
                <a:lnTo>
                  <a:pt x="474" y="588"/>
                </a:lnTo>
                <a:lnTo>
                  <a:pt x="473" y="586"/>
                </a:lnTo>
                <a:lnTo>
                  <a:pt x="473" y="585"/>
                </a:lnTo>
                <a:lnTo>
                  <a:pt x="472" y="585"/>
                </a:lnTo>
                <a:lnTo>
                  <a:pt x="472"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5" y="573"/>
                </a:lnTo>
                <a:lnTo>
                  <a:pt x="453" y="573"/>
                </a:lnTo>
                <a:lnTo>
                  <a:pt x="453" y="572"/>
                </a:lnTo>
                <a:lnTo>
                  <a:pt x="452" y="571"/>
                </a:lnTo>
                <a:lnTo>
                  <a:pt x="451"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8"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4"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1"/>
                </a:lnTo>
                <a:lnTo>
                  <a:pt x="423" y="530"/>
                </a:lnTo>
                <a:lnTo>
                  <a:pt x="422" y="530"/>
                </a:lnTo>
                <a:lnTo>
                  <a:pt x="421" y="530"/>
                </a:lnTo>
                <a:lnTo>
                  <a:pt x="419" y="530"/>
                </a:lnTo>
                <a:lnTo>
                  <a:pt x="418" y="530"/>
                </a:lnTo>
                <a:lnTo>
                  <a:pt x="417" y="530"/>
                </a:lnTo>
                <a:lnTo>
                  <a:pt x="415" y="530"/>
                </a:lnTo>
                <a:lnTo>
                  <a:pt x="415" y="529"/>
                </a:lnTo>
                <a:lnTo>
                  <a:pt x="415" y="530"/>
                </a:lnTo>
                <a:lnTo>
                  <a:pt x="414" y="530"/>
                </a:lnTo>
                <a:lnTo>
                  <a:pt x="413" y="530"/>
                </a:lnTo>
                <a:lnTo>
                  <a:pt x="413" y="531"/>
                </a:lnTo>
                <a:lnTo>
                  <a:pt x="411" y="531"/>
                </a:lnTo>
                <a:lnTo>
                  <a:pt x="410" y="531"/>
                </a:lnTo>
                <a:lnTo>
                  <a:pt x="409" y="531"/>
                </a:lnTo>
                <a:lnTo>
                  <a:pt x="407" y="531"/>
                </a:lnTo>
                <a:lnTo>
                  <a:pt x="406" y="531"/>
                </a:lnTo>
                <a:lnTo>
                  <a:pt x="405" y="531"/>
                </a:lnTo>
                <a:lnTo>
                  <a:pt x="403" y="531"/>
                </a:lnTo>
                <a:lnTo>
                  <a:pt x="403" y="530"/>
                </a:lnTo>
                <a:lnTo>
                  <a:pt x="403" y="529"/>
                </a:lnTo>
                <a:lnTo>
                  <a:pt x="402" y="529"/>
                </a:lnTo>
                <a:lnTo>
                  <a:pt x="401" y="529"/>
                </a:lnTo>
                <a:lnTo>
                  <a:pt x="400" y="528"/>
                </a:lnTo>
                <a:lnTo>
                  <a:pt x="398" y="528"/>
                </a:lnTo>
                <a:lnTo>
                  <a:pt x="398" y="529"/>
                </a:lnTo>
                <a:lnTo>
                  <a:pt x="397" y="529"/>
                </a:lnTo>
                <a:lnTo>
                  <a:pt x="396" y="529"/>
                </a:lnTo>
                <a:lnTo>
                  <a:pt x="396"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3" y="524"/>
                </a:lnTo>
                <a:lnTo>
                  <a:pt x="383" y="522"/>
                </a:lnTo>
                <a:lnTo>
                  <a:pt x="381" y="524"/>
                </a:lnTo>
                <a:lnTo>
                  <a:pt x="381" y="522"/>
                </a:lnTo>
                <a:lnTo>
                  <a:pt x="381" y="521"/>
                </a:lnTo>
                <a:lnTo>
                  <a:pt x="380" y="521"/>
                </a:lnTo>
                <a:lnTo>
                  <a:pt x="379"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6" y="524"/>
                </a:lnTo>
                <a:lnTo>
                  <a:pt x="364" y="524"/>
                </a:lnTo>
                <a:lnTo>
                  <a:pt x="363" y="524"/>
                </a:lnTo>
                <a:lnTo>
                  <a:pt x="362" y="524"/>
                </a:lnTo>
                <a:lnTo>
                  <a:pt x="360" y="524"/>
                </a:lnTo>
                <a:lnTo>
                  <a:pt x="359" y="524"/>
                </a:lnTo>
                <a:lnTo>
                  <a:pt x="358" y="524"/>
                </a:lnTo>
                <a:lnTo>
                  <a:pt x="358"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9" y="516"/>
                </a:lnTo>
                <a:lnTo>
                  <a:pt x="347" y="516"/>
                </a:lnTo>
                <a:lnTo>
                  <a:pt x="346" y="514"/>
                </a:lnTo>
                <a:lnTo>
                  <a:pt x="345" y="514"/>
                </a:lnTo>
                <a:lnTo>
                  <a:pt x="345" y="516"/>
                </a:lnTo>
                <a:lnTo>
                  <a:pt x="345" y="517"/>
                </a:lnTo>
                <a:lnTo>
                  <a:pt x="345" y="518"/>
                </a:lnTo>
                <a:lnTo>
                  <a:pt x="343" y="518"/>
                </a:lnTo>
                <a:lnTo>
                  <a:pt x="342" y="518"/>
                </a:lnTo>
                <a:lnTo>
                  <a:pt x="342" y="517"/>
                </a:lnTo>
                <a:lnTo>
                  <a:pt x="342" y="518"/>
                </a:lnTo>
                <a:lnTo>
                  <a:pt x="342" y="517"/>
                </a:lnTo>
                <a:lnTo>
                  <a:pt x="341" y="517"/>
                </a:lnTo>
                <a:lnTo>
                  <a:pt x="341" y="518"/>
                </a:lnTo>
                <a:lnTo>
                  <a:pt x="341" y="517"/>
                </a:lnTo>
                <a:lnTo>
                  <a:pt x="339" y="517"/>
                </a:lnTo>
                <a:lnTo>
                  <a:pt x="341" y="517"/>
                </a:lnTo>
                <a:lnTo>
                  <a:pt x="341" y="516"/>
                </a:lnTo>
                <a:lnTo>
                  <a:pt x="341" y="514"/>
                </a:lnTo>
                <a:lnTo>
                  <a:pt x="341" y="513"/>
                </a:lnTo>
                <a:lnTo>
                  <a:pt x="342" y="513"/>
                </a:lnTo>
                <a:lnTo>
                  <a:pt x="341" y="513"/>
                </a:lnTo>
                <a:lnTo>
                  <a:pt x="341" y="512"/>
                </a:lnTo>
                <a:lnTo>
                  <a:pt x="341" y="511"/>
                </a:lnTo>
                <a:lnTo>
                  <a:pt x="342" y="511"/>
                </a:lnTo>
                <a:lnTo>
                  <a:pt x="342" y="509"/>
                </a:lnTo>
                <a:lnTo>
                  <a:pt x="342" y="508"/>
                </a:lnTo>
                <a:lnTo>
                  <a:pt x="343" y="508"/>
                </a:lnTo>
                <a:lnTo>
                  <a:pt x="343" y="507"/>
                </a:lnTo>
                <a:lnTo>
                  <a:pt x="345" y="507"/>
                </a:lnTo>
                <a:lnTo>
                  <a:pt x="345" y="505"/>
                </a:lnTo>
                <a:lnTo>
                  <a:pt x="346" y="505"/>
                </a:lnTo>
                <a:lnTo>
                  <a:pt x="347" y="505"/>
                </a:lnTo>
                <a:lnTo>
                  <a:pt x="347" y="504"/>
                </a:lnTo>
                <a:lnTo>
                  <a:pt x="349" y="504"/>
                </a:lnTo>
                <a:lnTo>
                  <a:pt x="349"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9" y="483"/>
                </a:lnTo>
                <a:lnTo>
                  <a:pt x="349" y="482"/>
                </a:lnTo>
                <a:lnTo>
                  <a:pt x="349" y="480"/>
                </a:lnTo>
                <a:lnTo>
                  <a:pt x="347" y="480"/>
                </a:lnTo>
                <a:lnTo>
                  <a:pt x="347" y="479"/>
                </a:lnTo>
                <a:lnTo>
                  <a:pt x="347" y="478"/>
                </a:lnTo>
                <a:lnTo>
                  <a:pt x="347" y="477"/>
                </a:lnTo>
                <a:lnTo>
                  <a:pt x="350" y="477"/>
                </a:lnTo>
                <a:lnTo>
                  <a:pt x="349" y="477"/>
                </a:lnTo>
                <a:lnTo>
                  <a:pt x="349" y="475"/>
                </a:lnTo>
                <a:lnTo>
                  <a:pt x="349" y="474"/>
                </a:lnTo>
                <a:lnTo>
                  <a:pt x="349" y="473"/>
                </a:lnTo>
                <a:lnTo>
                  <a:pt x="349" y="471"/>
                </a:lnTo>
                <a:lnTo>
                  <a:pt x="347" y="471"/>
                </a:lnTo>
                <a:lnTo>
                  <a:pt x="347" y="470"/>
                </a:lnTo>
                <a:lnTo>
                  <a:pt x="349" y="470"/>
                </a:lnTo>
                <a:lnTo>
                  <a:pt x="347" y="469"/>
                </a:lnTo>
                <a:lnTo>
                  <a:pt x="349" y="469"/>
                </a:lnTo>
                <a:lnTo>
                  <a:pt x="349" y="467"/>
                </a:lnTo>
                <a:lnTo>
                  <a:pt x="349" y="466"/>
                </a:lnTo>
                <a:lnTo>
                  <a:pt x="347" y="466"/>
                </a:lnTo>
                <a:lnTo>
                  <a:pt x="349" y="465"/>
                </a:lnTo>
                <a:lnTo>
                  <a:pt x="349" y="463"/>
                </a:lnTo>
                <a:lnTo>
                  <a:pt x="349" y="462"/>
                </a:lnTo>
                <a:lnTo>
                  <a:pt x="349" y="461"/>
                </a:lnTo>
                <a:lnTo>
                  <a:pt x="349" y="460"/>
                </a:lnTo>
                <a:lnTo>
                  <a:pt x="349"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8" y="453"/>
                </a:lnTo>
                <a:lnTo>
                  <a:pt x="359" y="453"/>
                </a:lnTo>
                <a:lnTo>
                  <a:pt x="359" y="454"/>
                </a:lnTo>
                <a:lnTo>
                  <a:pt x="360" y="454"/>
                </a:lnTo>
                <a:lnTo>
                  <a:pt x="362" y="454"/>
                </a:lnTo>
                <a:lnTo>
                  <a:pt x="362" y="453"/>
                </a:lnTo>
                <a:lnTo>
                  <a:pt x="362" y="452"/>
                </a:lnTo>
                <a:lnTo>
                  <a:pt x="362" y="450"/>
                </a:lnTo>
                <a:lnTo>
                  <a:pt x="362" y="449"/>
                </a:lnTo>
                <a:lnTo>
                  <a:pt x="362" y="448"/>
                </a:lnTo>
                <a:lnTo>
                  <a:pt x="362" y="446"/>
                </a:lnTo>
                <a:lnTo>
                  <a:pt x="362" y="445"/>
                </a:lnTo>
                <a:lnTo>
                  <a:pt x="362" y="444"/>
                </a:lnTo>
                <a:lnTo>
                  <a:pt x="363" y="444"/>
                </a:lnTo>
                <a:lnTo>
                  <a:pt x="363" y="442"/>
                </a:lnTo>
                <a:lnTo>
                  <a:pt x="364" y="441"/>
                </a:lnTo>
                <a:lnTo>
                  <a:pt x="364" y="440"/>
                </a:lnTo>
                <a:lnTo>
                  <a:pt x="364" y="439"/>
                </a:lnTo>
                <a:lnTo>
                  <a:pt x="363" y="439"/>
                </a:lnTo>
                <a:lnTo>
                  <a:pt x="363" y="437"/>
                </a:lnTo>
                <a:lnTo>
                  <a:pt x="362" y="437"/>
                </a:lnTo>
                <a:lnTo>
                  <a:pt x="363" y="437"/>
                </a:lnTo>
                <a:lnTo>
                  <a:pt x="363" y="436"/>
                </a:lnTo>
                <a:lnTo>
                  <a:pt x="362" y="436"/>
                </a:lnTo>
                <a:lnTo>
                  <a:pt x="362" y="435"/>
                </a:lnTo>
                <a:lnTo>
                  <a:pt x="363" y="435"/>
                </a:lnTo>
                <a:lnTo>
                  <a:pt x="363" y="433"/>
                </a:lnTo>
                <a:lnTo>
                  <a:pt x="362" y="433"/>
                </a:lnTo>
                <a:lnTo>
                  <a:pt x="360" y="433"/>
                </a:lnTo>
                <a:lnTo>
                  <a:pt x="360" y="432"/>
                </a:lnTo>
                <a:lnTo>
                  <a:pt x="359" y="432"/>
                </a:lnTo>
                <a:lnTo>
                  <a:pt x="358"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9" y="424"/>
                </a:lnTo>
                <a:lnTo>
                  <a:pt x="349" y="423"/>
                </a:lnTo>
                <a:lnTo>
                  <a:pt x="350" y="423"/>
                </a:lnTo>
                <a:lnTo>
                  <a:pt x="349" y="423"/>
                </a:lnTo>
                <a:lnTo>
                  <a:pt x="349"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5" y="412"/>
                </a:lnTo>
                <a:lnTo>
                  <a:pt x="345" y="411"/>
                </a:lnTo>
                <a:lnTo>
                  <a:pt x="346" y="411"/>
                </a:lnTo>
                <a:lnTo>
                  <a:pt x="345" y="411"/>
                </a:lnTo>
                <a:lnTo>
                  <a:pt x="345" y="410"/>
                </a:lnTo>
                <a:lnTo>
                  <a:pt x="343" y="408"/>
                </a:lnTo>
                <a:lnTo>
                  <a:pt x="343" y="407"/>
                </a:lnTo>
                <a:lnTo>
                  <a:pt x="343" y="406"/>
                </a:lnTo>
                <a:lnTo>
                  <a:pt x="343" y="405"/>
                </a:lnTo>
                <a:lnTo>
                  <a:pt x="342" y="405"/>
                </a:lnTo>
                <a:lnTo>
                  <a:pt x="342" y="403"/>
                </a:lnTo>
                <a:lnTo>
                  <a:pt x="341" y="403"/>
                </a:lnTo>
                <a:lnTo>
                  <a:pt x="339" y="403"/>
                </a:lnTo>
                <a:lnTo>
                  <a:pt x="341"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8" y="389"/>
                </a:lnTo>
                <a:lnTo>
                  <a:pt x="328" y="388"/>
                </a:lnTo>
                <a:lnTo>
                  <a:pt x="326" y="388"/>
                </a:lnTo>
                <a:lnTo>
                  <a:pt x="326" y="386"/>
                </a:lnTo>
                <a:lnTo>
                  <a:pt x="325" y="386"/>
                </a:lnTo>
                <a:lnTo>
                  <a:pt x="324"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1" y="390"/>
                </a:lnTo>
                <a:lnTo>
                  <a:pt x="309" y="390"/>
                </a:lnTo>
                <a:lnTo>
                  <a:pt x="309" y="389"/>
                </a:lnTo>
                <a:lnTo>
                  <a:pt x="308" y="389"/>
                </a:lnTo>
                <a:lnTo>
                  <a:pt x="308" y="388"/>
                </a:lnTo>
                <a:lnTo>
                  <a:pt x="307" y="388"/>
                </a:lnTo>
                <a:lnTo>
                  <a:pt x="307" y="386"/>
                </a:lnTo>
                <a:lnTo>
                  <a:pt x="305" y="388"/>
                </a:lnTo>
                <a:lnTo>
                  <a:pt x="304" y="388"/>
                </a:lnTo>
                <a:lnTo>
                  <a:pt x="303" y="388"/>
                </a:lnTo>
                <a:lnTo>
                  <a:pt x="301" y="389"/>
                </a:lnTo>
                <a:lnTo>
                  <a:pt x="300" y="389"/>
                </a:lnTo>
                <a:lnTo>
                  <a:pt x="299" y="389"/>
                </a:lnTo>
                <a:lnTo>
                  <a:pt x="297" y="389"/>
                </a:lnTo>
                <a:lnTo>
                  <a:pt x="297" y="390"/>
                </a:lnTo>
                <a:lnTo>
                  <a:pt x="296" y="390"/>
                </a:lnTo>
                <a:lnTo>
                  <a:pt x="295" y="390"/>
                </a:lnTo>
                <a:lnTo>
                  <a:pt x="294" y="390"/>
                </a:lnTo>
                <a:lnTo>
                  <a:pt x="292" y="390"/>
                </a:lnTo>
                <a:lnTo>
                  <a:pt x="291" y="390"/>
                </a:lnTo>
                <a:lnTo>
                  <a:pt x="290" y="390"/>
                </a:lnTo>
                <a:lnTo>
                  <a:pt x="290" y="391"/>
                </a:lnTo>
                <a:lnTo>
                  <a:pt x="288" y="391"/>
                </a:lnTo>
                <a:lnTo>
                  <a:pt x="288" y="393"/>
                </a:lnTo>
                <a:lnTo>
                  <a:pt x="288" y="394"/>
                </a:lnTo>
                <a:lnTo>
                  <a:pt x="287" y="394"/>
                </a:lnTo>
                <a:lnTo>
                  <a:pt x="286" y="394"/>
                </a:lnTo>
                <a:lnTo>
                  <a:pt x="284" y="395"/>
                </a:lnTo>
                <a:lnTo>
                  <a:pt x="283" y="395"/>
                </a:lnTo>
                <a:lnTo>
                  <a:pt x="282" y="395"/>
                </a:lnTo>
                <a:lnTo>
                  <a:pt x="280" y="395"/>
                </a:lnTo>
                <a:lnTo>
                  <a:pt x="279" y="395"/>
                </a:lnTo>
                <a:lnTo>
                  <a:pt x="278" y="397"/>
                </a:lnTo>
                <a:lnTo>
                  <a:pt x="277" y="397"/>
                </a:lnTo>
                <a:lnTo>
                  <a:pt x="277" y="398"/>
                </a:lnTo>
                <a:lnTo>
                  <a:pt x="275" y="398"/>
                </a:lnTo>
                <a:lnTo>
                  <a:pt x="274" y="398"/>
                </a:lnTo>
                <a:lnTo>
                  <a:pt x="273" y="398"/>
                </a:lnTo>
                <a:lnTo>
                  <a:pt x="271" y="398"/>
                </a:lnTo>
                <a:lnTo>
                  <a:pt x="271" y="397"/>
                </a:lnTo>
                <a:lnTo>
                  <a:pt x="270" y="397"/>
                </a:lnTo>
                <a:lnTo>
                  <a:pt x="269" y="397"/>
                </a:lnTo>
                <a:lnTo>
                  <a:pt x="269" y="395"/>
                </a:lnTo>
                <a:lnTo>
                  <a:pt x="267" y="395"/>
                </a:lnTo>
                <a:lnTo>
                  <a:pt x="266" y="397"/>
                </a:lnTo>
                <a:lnTo>
                  <a:pt x="265" y="397"/>
                </a:lnTo>
                <a:lnTo>
                  <a:pt x="263" y="398"/>
                </a:lnTo>
                <a:lnTo>
                  <a:pt x="262" y="398"/>
                </a:lnTo>
                <a:lnTo>
                  <a:pt x="261" y="399"/>
                </a:lnTo>
                <a:lnTo>
                  <a:pt x="258" y="401"/>
                </a:lnTo>
                <a:lnTo>
                  <a:pt x="257" y="401"/>
                </a:lnTo>
                <a:lnTo>
                  <a:pt x="256" y="401"/>
                </a:lnTo>
                <a:lnTo>
                  <a:pt x="253" y="402"/>
                </a:lnTo>
                <a:lnTo>
                  <a:pt x="250" y="403"/>
                </a:lnTo>
                <a:lnTo>
                  <a:pt x="248" y="405"/>
                </a:lnTo>
                <a:lnTo>
                  <a:pt x="246" y="406"/>
                </a:lnTo>
                <a:lnTo>
                  <a:pt x="245" y="406"/>
                </a:lnTo>
                <a:lnTo>
                  <a:pt x="244" y="407"/>
                </a:lnTo>
                <a:lnTo>
                  <a:pt x="242" y="407"/>
                </a:lnTo>
                <a:lnTo>
                  <a:pt x="241" y="407"/>
                </a:lnTo>
                <a:lnTo>
                  <a:pt x="241" y="408"/>
                </a:lnTo>
                <a:lnTo>
                  <a:pt x="240" y="408"/>
                </a:lnTo>
                <a:lnTo>
                  <a:pt x="239" y="408"/>
                </a:lnTo>
                <a:lnTo>
                  <a:pt x="237" y="410"/>
                </a:lnTo>
                <a:lnTo>
                  <a:pt x="236" y="410"/>
                </a:lnTo>
                <a:lnTo>
                  <a:pt x="235" y="411"/>
                </a:lnTo>
                <a:lnTo>
                  <a:pt x="235" y="412"/>
                </a:lnTo>
                <a:lnTo>
                  <a:pt x="235" y="411"/>
                </a:lnTo>
                <a:lnTo>
                  <a:pt x="235" y="410"/>
                </a:lnTo>
                <a:lnTo>
                  <a:pt x="233" y="410"/>
                </a:lnTo>
                <a:lnTo>
                  <a:pt x="233" y="411"/>
                </a:lnTo>
                <a:lnTo>
                  <a:pt x="232" y="411"/>
                </a:lnTo>
                <a:lnTo>
                  <a:pt x="231" y="411"/>
                </a:lnTo>
                <a:lnTo>
                  <a:pt x="229" y="412"/>
                </a:lnTo>
                <a:lnTo>
                  <a:pt x="228" y="412"/>
                </a:lnTo>
                <a:lnTo>
                  <a:pt x="227" y="414"/>
                </a:lnTo>
                <a:lnTo>
                  <a:pt x="225" y="414"/>
                </a:lnTo>
                <a:lnTo>
                  <a:pt x="224" y="414"/>
                </a:lnTo>
                <a:lnTo>
                  <a:pt x="223" y="415"/>
                </a:lnTo>
                <a:lnTo>
                  <a:pt x="222" y="415"/>
                </a:lnTo>
                <a:lnTo>
                  <a:pt x="222" y="416"/>
                </a:lnTo>
                <a:lnTo>
                  <a:pt x="227" y="394"/>
                </a:lnTo>
                <a:lnTo>
                  <a:pt x="227" y="393"/>
                </a:lnTo>
                <a:lnTo>
                  <a:pt x="231" y="380"/>
                </a:lnTo>
                <a:lnTo>
                  <a:pt x="231" y="378"/>
                </a:lnTo>
                <a:lnTo>
                  <a:pt x="232" y="377"/>
                </a:lnTo>
                <a:lnTo>
                  <a:pt x="232" y="376"/>
                </a:lnTo>
                <a:lnTo>
                  <a:pt x="232" y="374"/>
                </a:lnTo>
                <a:lnTo>
                  <a:pt x="232" y="373"/>
                </a:lnTo>
                <a:lnTo>
                  <a:pt x="232" y="372"/>
                </a:lnTo>
                <a:lnTo>
                  <a:pt x="231" y="372"/>
                </a:lnTo>
                <a:lnTo>
                  <a:pt x="229" y="372"/>
                </a:lnTo>
                <a:lnTo>
                  <a:pt x="229" y="370"/>
                </a:lnTo>
                <a:lnTo>
                  <a:pt x="228" y="369"/>
                </a:lnTo>
                <a:lnTo>
                  <a:pt x="227" y="369"/>
                </a:lnTo>
                <a:lnTo>
                  <a:pt x="225" y="369"/>
                </a:lnTo>
                <a:lnTo>
                  <a:pt x="225" y="368"/>
                </a:lnTo>
                <a:lnTo>
                  <a:pt x="224" y="368"/>
                </a:lnTo>
                <a:lnTo>
                  <a:pt x="228" y="368"/>
                </a:lnTo>
                <a:lnTo>
                  <a:pt x="229" y="368"/>
                </a:lnTo>
                <a:lnTo>
                  <a:pt x="232" y="365"/>
                </a:lnTo>
                <a:lnTo>
                  <a:pt x="233" y="364"/>
                </a:lnTo>
                <a:lnTo>
                  <a:pt x="235" y="364"/>
                </a:lnTo>
                <a:lnTo>
                  <a:pt x="235" y="357"/>
                </a:lnTo>
                <a:lnTo>
                  <a:pt x="236" y="357"/>
                </a:lnTo>
                <a:lnTo>
                  <a:pt x="242" y="356"/>
                </a:lnTo>
                <a:lnTo>
                  <a:pt x="244" y="355"/>
                </a:lnTo>
                <a:lnTo>
                  <a:pt x="245" y="353"/>
                </a:lnTo>
                <a:lnTo>
                  <a:pt x="246" y="352"/>
                </a:lnTo>
                <a:lnTo>
                  <a:pt x="248" y="350"/>
                </a:lnTo>
                <a:lnTo>
                  <a:pt x="248" y="348"/>
                </a:lnTo>
                <a:lnTo>
                  <a:pt x="250" y="344"/>
                </a:lnTo>
                <a:lnTo>
                  <a:pt x="250" y="343"/>
                </a:lnTo>
                <a:lnTo>
                  <a:pt x="252" y="342"/>
                </a:lnTo>
                <a:lnTo>
                  <a:pt x="252" y="339"/>
                </a:lnTo>
                <a:lnTo>
                  <a:pt x="253" y="335"/>
                </a:lnTo>
                <a:lnTo>
                  <a:pt x="252" y="334"/>
                </a:lnTo>
                <a:lnTo>
                  <a:pt x="250" y="333"/>
                </a:lnTo>
                <a:lnTo>
                  <a:pt x="249" y="333"/>
                </a:lnTo>
                <a:lnTo>
                  <a:pt x="248" y="333"/>
                </a:lnTo>
                <a:lnTo>
                  <a:pt x="245" y="333"/>
                </a:lnTo>
                <a:lnTo>
                  <a:pt x="244" y="333"/>
                </a:lnTo>
                <a:lnTo>
                  <a:pt x="242" y="333"/>
                </a:lnTo>
                <a:lnTo>
                  <a:pt x="241" y="334"/>
                </a:lnTo>
                <a:lnTo>
                  <a:pt x="240" y="334"/>
                </a:lnTo>
                <a:lnTo>
                  <a:pt x="239" y="335"/>
                </a:lnTo>
                <a:lnTo>
                  <a:pt x="237" y="335"/>
                </a:lnTo>
                <a:lnTo>
                  <a:pt x="236" y="336"/>
                </a:lnTo>
                <a:lnTo>
                  <a:pt x="235" y="336"/>
                </a:lnTo>
                <a:lnTo>
                  <a:pt x="233" y="336"/>
                </a:lnTo>
                <a:lnTo>
                  <a:pt x="232" y="336"/>
                </a:lnTo>
                <a:lnTo>
                  <a:pt x="232" y="335"/>
                </a:lnTo>
                <a:lnTo>
                  <a:pt x="232" y="334"/>
                </a:lnTo>
                <a:lnTo>
                  <a:pt x="232" y="333"/>
                </a:lnTo>
                <a:lnTo>
                  <a:pt x="233" y="333"/>
                </a:lnTo>
                <a:lnTo>
                  <a:pt x="235" y="331"/>
                </a:lnTo>
                <a:lnTo>
                  <a:pt x="235" y="330"/>
                </a:lnTo>
                <a:lnTo>
                  <a:pt x="236" y="330"/>
                </a:lnTo>
                <a:lnTo>
                  <a:pt x="236" y="329"/>
                </a:lnTo>
                <a:lnTo>
                  <a:pt x="237" y="329"/>
                </a:lnTo>
                <a:lnTo>
                  <a:pt x="237" y="327"/>
                </a:lnTo>
                <a:lnTo>
                  <a:pt x="239" y="327"/>
                </a:lnTo>
                <a:lnTo>
                  <a:pt x="240" y="326"/>
                </a:lnTo>
                <a:lnTo>
                  <a:pt x="240" y="325"/>
                </a:lnTo>
                <a:lnTo>
                  <a:pt x="240" y="323"/>
                </a:lnTo>
                <a:lnTo>
                  <a:pt x="241" y="323"/>
                </a:lnTo>
                <a:lnTo>
                  <a:pt x="241" y="322"/>
                </a:lnTo>
                <a:lnTo>
                  <a:pt x="242" y="322"/>
                </a:lnTo>
                <a:lnTo>
                  <a:pt x="241" y="321"/>
                </a:lnTo>
                <a:lnTo>
                  <a:pt x="240" y="321"/>
                </a:lnTo>
                <a:lnTo>
                  <a:pt x="239" y="319"/>
                </a:lnTo>
                <a:lnTo>
                  <a:pt x="237" y="319"/>
                </a:lnTo>
                <a:lnTo>
                  <a:pt x="236" y="318"/>
                </a:lnTo>
                <a:lnTo>
                  <a:pt x="235" y="318"/>
                </a:lnTo>
                <a:lnTo>
                  <a:pt x="233" y="318"/>
                </a:lnTo>
                <a:lnTo>
                  <a:pt x="232" y="317"/>
                </a:lnTo>
                <a:lnTo>
                  <a:pt x="231" y="317"/>
                </a:lnTo>
                <a:lnTo>
                  <a:pt x="228" y="317"/>
                </a:lnTo>
                <a:lnTo>
                  <a:pt x="227" y="316"/>
                </a:lnTo>
                <a:lnTo>
                  <a:pt x="223" y="316"/>
                </a:lnTo>
                <a:lnTo>
                  <a:pt x="220" y="316"/>
                </a:lnTo>
                <a:lnTo>
                  <a:pt x="219" y="316"/>
                </a:lnTo>
                <a:lnTo>
                  <a:pt x="216" y="316"/>
                </a:lnTo>
                <a:lnTo>
                  <a:pt x="215" y="316"/>
                </a:lnTo>
                <a:lnTo>
                  <a:pt x="214" y="316"/>
                </a:lnTo>
                <a:lnTo>
                  <a:pt x="211" y="316"/>
                </a:lnTo>
                <a:lnTo>
                  <a:pt x="210" y="316"/>
                </a:lnTo>
                <a:lnTo>
                  <a:pt x="208" y="316"/>
                </a:lnTo>
                <a:lnTo>
                  <a:pt x="208" y="314"/>
                </a:lnTo>
                <a:lnTo>
                  <a:pt x="210" y="313"/>
                </a:lnTo>
                <a:lnTo>
                  <a:pt x="211" y="313"/>
                </a:lnTo>
                <a:lnTo>
                  <a:pt x="211" y="312"/>
                </a:lnTo>
                <a:lnTo>
                  <a:pt x="211" y="309"/>
                </a:lnTo>
                <a:lnTo>
                  <a:pt x="211" y="308"/>
                </a:lnTo>
                <a:lnTo>
                  <a:pt x="211" y="306"/>
                </a:lnTo>
                <a:lnTo>
                  <a:pt x="212" y="305"/>
                </a:lnTo>
                <a:lnTo>
                  <a:pt x="212" y="302"/>
                </a:lnTo>
                <a:lnTo>
                  <a:pt x="212" y="301"/>
                </a:lnTo>
                <a:lnTo>
                  <a:pt x="212" y="300"/>
                </a:lnTo>
                <a:lnTo>
                  <a:pt x="212" y="298"/>
                </a:lnTo>
                <a:lnTo>
                  <a:pt x="212" y="297"/>
                </a:lnTo>
                <a:lnTo>
                  <a:pt x="214" y="296"/>
                </a:lnTo>
                <a:lnTo>
                  <a:pt x="214" y="295"/>
                </a:lnTo>
                <a:lnTo>
                  <a:pt x="214" y="293"/>
                </a:lnTo>
                <a:lnTo>
                  <a:pt x="215" y="293"/>
                </a:lnTo>
                <a:lnTo>
                  <a:pt x="215" y="292"/>
                </a:lnTo>
                <a:lnTo>
                  <a:pt x="215" y="291"/>
                </a:lnTo>
                <a:lnTo>
                  <a:pt x="215" y="289"/>
                </a:lnTo>
                <a:lnTo>
                  <a:pt x="216" y="288"/>
                </a:lnTo>
                <a:lnTo>
                  <a:pt x="216" y="287"/>
                </a:lnTo>
                <a:lnTo>
                  <a:pt x="216" y="288"/>
                </a:lnTo>
                <a:lnTo>
                  <a:pt x="218" y="288"/>
                </a:lnTo>
                <a:lnTo>
                  <a:pt x="218" y="287"/>
                </a:lnTo>
                <a:lnTo>
                  <a:pt x="218" y="285"/>
                </a:lnTo>
                <a:lnTo>
                  <a:pt x="218" y="284"/>
                </a:lnTo>
                <a:lnTo>
                  <a:pt x="219" y="284"/>
                </a:lnTo>
                <a:lnTo>
                  <a:pt x="219" y="283"/>
                </a:lnTo>
                <a:lnTo>
                  <a:pt x="220" y="283"/>
                </a:lnTo>
                <a:lnTo>
                  <a:pt x="220" y="281"/>
                </a:lnTo>
                <a:lnTo>
                  <a:pt x="222" y="281"/>
                </a:lnTo>
                <a:lnTo>
                  <a:pt x="222" y="280"/>
                </a:lnTo>
                <a:lnTo>
                  <a:pt x="220" y="279"/>
                </a:lnTo>
                <a:lnTo>
                  <a:pt x="220" y="278"/>
                </a:lnTo>
                <a:lnTo>
                  <a:pt x="220" y="276"/>
                </a:lnTo>
                <a:lnTo>
                  <a:pt x="222" y="276"/>
                </a:lnTo>
                <a:lnTo>
                  <a:pt x="222"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1" y="255"/>
                </a:lnTo>
                <a:lnTo>
                  <a:pt x="231" y="254"/>
                </a:lnTo>
                <a:lnTo>
                  <a:pt x="232" y="254"/>
                </a:lnTo>
                <a:lnTo>
                  <a:pt x="231" y="254"/>
                </a:lnTo>
                <a:lnTo>
                  <a:pt x="231" y="253"/>
                </a:lnTo>
                <a:lnTo>
                  <a:pt x="231" y="251"/>
                </a:lnTo>
                <a:lnTo>
                  <a:pt x="231" y="250"/>
                </a:lnTo>
                <a:lnTo>
                  <a:pt x="231" y="249"/>
                </a:lnTo>
                <a:lnTo>
                  <a:pt x="232" y="249"/>
                </a:lnTo>
                <a:lnTo>
                  <a:pt x="232" y="247"/>
                </a:lnTo>
                <a:lnTo>
                  <a:pt x="231" y="247"/>
                </a:lnTo>
                <a:lnTo>
                  <a:pt x="231" y="246"/>
                </a:lnTo>
                <a:lnTo>
                  <a:pt x="231" y="245"/>
                </a:lnTo>
                <a:lnTo>
                  <a:pt x="231" y="244"/>
                </a:lnTo>
                <a:lnTo>
                  <a:pt x="231" y="242"/>
                </a:lnTo>
                <a:lnTo>
                  <a:pt x="231" y="241"/>
                </a:lnTo>
                <a:lnTo>
                  <a:pt x="231" y="240"/>
                </a:lnTo>
                <a:lnTo>
                  <a:pt x="229" y="240"/>
                </a:lnTo>
                <a:lnTo>
                  <a:pt x="228" y="238"/>
                </a:lnTo>
                <a:lnTo>
                  <a:pt x="227" y="238"/>
                </a:lnTo>
                <a:lnTo>
                  <a:pt x="225" y="237"/>
                </a:lnTo>
                <a:lnTo>
                  <a:pt x="225" y="236"/>
                </a:lnTo>
                <a:lnTo>
                  <a:pt x="224" y="236"/>
                </a:lnTo>
                <a:lnTo>
                  <a:pt x="224" y="234"/>
                </a:lnTo>
                <a:lnTo>
                  <a:pt x="223" y="234"/>
                </a:lnTo>
                <a:lnTo>
                  <a:pt x="223" y="236"/>
                </a:lnTo>
                <a:lnTo>
                  <a:pt x="222" y="234"/>
                </a:lnTo>
                <a:lnTo>
                  <a:pt x="220" y="234"/>
                </a:lnTo>
                <a:lnTo>
                  <a:pt x="219" y="234"/>
                </a:lnTo>
                <a:lnTo>
                  <a:pt x="218" y="234"/>
                </a:lnTo>
                <a:lnTo>
                  <a:pt x="216" y="234"/>
                </a:lnTo>
                <a:lnTo>
                  <a:pt x="215" y="234"/>
                </a:lnTo>
                <a:lnTo>
                  <a:pt x="214" y="234"/>
                </a:lnTo>
                <a:lnTo>
                  <a:pt x="212" y="236"/>
                </a:lnTo>
                <a:lnTo>
                  <a:pt x="210" y="236"/>
                </a:lnTo>
                <a:lnTo>
                  <a:pt x="210" y="237"/>
                </a:lnTo>
                <a:lnTo>
                  <a:pt x="208" y="237"/>
                </a:lnTo>
                <a:lnTo>
                  <a:pt x="207" y="237"/>
                </a:lnTo>
                <a:lnTo>
                  <a:pt x="207" y="238"/>
                </a:lnTo>
                <a:lnTo>
                  <a:pt x="207" y="240"/>
                </a:lnTo>
                <a:lnTo>
                  <a:pt x="207" y="241"/>
                </a:lnTo>
                <a:lnTo>
                  <a:pt x="206" y="241"/>
                </a:lnTo>
                <a:lnTo>
                  <a:pt x="206" y="242"/>
                </a:lnTo>
                <a:lnTo>
                  <a:pt x="205" y="242"/>
                </a:lnTo>
                <a:lnTo>
                  <a:pt x="203" y="242"/>
                </a:lnTo>
                <a:lnTo>
                  <a:pt x="202" y="242"/>
                </a:lnTo>
                <a:lnTo>
                  <a:pt x="201" y="244"/>
                </a:lnTo>
                <a:lnTo>
                  <a:pt x="199" y="244"/>
                </a:lnTo>
                <a:lnTo>
                  <a:pt x="198" y="245"/>
                </a:lnTo>
                <a:lnTo>
                  <a:pt x="197" y="244"/>
                </a:lnTo>
                <a:lnTo>
                  <a:pt x="195" y="244"/>
                </a:lnTo>
                <a:lnTo>
                  <a:pt x="195" y="242"/>
                </a:lnTo>
                <a:lnTo>
                  <a:pt x="194" y="242"/>
                </a:lnTo>
                <a:lnTo>
                  <a:pt x="194" y="241"/>
                </a:lnTo>
                <a:lnTo>
                  <a:pt x="193"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6"/>
                </a:lnTo>
                <a:lnTo>
                  <a:pt x="185" y="226"/>
                </a:lnTo>
                <a:lnTo>
                  <a:pt x="185" y="225"/>
                </a:lnTo>
                <a:lnTo>
                  <a:pt x="184" y="225"/>
                </a:lnTo>
                <a:lnTo>
                  <a:pt x="184" y="224"/>
                </a:lnTo>
                <a:lnTo>
                  <a:pt x="182" y="224"/>
                </a:lnTo>
                <a:lnTo>
                  <a:pt x="182" y="223"/>
                </a:lnTo>
                <a:lnTo>
                  <a:pt x="182" y="221"/>
                </a:lnTo>
                <a:lnTo>
                  <a:pt x="181" y="221"/>
                </a:lnTo>
                <a:lnTo>
                  <a:pt x="181" y="220"/>
                </a:lnTo>
                <a:lnTo>
                  <a:pt x="180" y="219"/>
                </a:lnTo>
                <a:lnTo>
                  <a:pt x="180" y="217"/>
                </a:lnTo>
                <a:lnTo>
                  <a:pt x="178" y="216"/>
                </a:lnTo>
                <a:lnTo>
                  <a:pt x="178" y="215"/>
                </a:lnTo>
                <a:lnTo>
                  <a:pt x="177" y="213"/>
                </a:lnTo>
                <a:lnTo>
                  <a:pt x="176" y="212"/>
                </a:lnTo>
                <a:lnTo>
                  <a:pt x="176" y="211"/>
                </a:lnTo>
                <a:lnTo>
                  <a:pt x="174" y="211"/>
                </a:lnTo>
                <a:lnTo>
                  <a:pt x="174" y="209"/>
                </a:lnTo>
                <a:lnTo>
                  <a:pt x="173" y="209"/>
                </a:lnTo>
                <a:lnTo>
                  <a:pt x="172" y="209"/>
                </a:lnTo>
                <a:lnTo>
                  <a:pt x="170" y="209"/>
                </a:lnTo>
                <a:lnTo>
                  <a:pt x="170" y="211"/>
                </a:lnTo>
                <a:lnTo>
                  <a:pt x="169" y="211"/>
                </a:lnTo>
                <a:lnTo>
                  <a:pt x="168" y="211"/>
                </a:lnTo>
                <a:lnTo>
                  <a:pt x="167" y="211"/>
                </a:lnTo>
                <a:lnTo>
                  <a:pt x="165" y="211"/>
                </a:lnTo>
                <a:lnTo>
                  <a:pt x="165" y="209"/>
                </a:lnTo>
                <a:lnTo>
                  <a:pt x="164" y="209"/>
                </a:lnTo>
                <a:lnTo>
                  <a:pt x="164" y="208"/>
                </a:lnTo>
                <a:lnTo>
                  <a:pt x="163" y="208"/>
                </a:lnTo>
                <a:lnTo>
                  <a:pt x="163" y="207"/>
                </a:lnTo>
                <a:lnTo>
                  <a:pt x="161" y="207"/>
                </a:lnTo>
                <a:lnTo>
                  <a:pt x="160" y="206"/>
                </a:lnTo>
                <a:lnTo>
                  <a:pt x="160" y="204"/>
                </a:lnTo>
                <a:lnTo>
                  <a:pt x="160" y="203"/>
                </a:lnTo>
                <a:lnTo>
                  <a:pt x="159" y="203"/>
                </a:lnTo>
                <a:lnTo>
                  <a:pt x="159"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5" y="190"/>
                </a:lnTo>
                <a:lnTo>
                  <a:pt x="155" y="189"/>
                </a:lnTo>
                <a:lnTo>
                  <a:pt x="155" y="187"/>
                </a:lnTo>
                <a:lnTo>
                  <a:pt x="155" y="186"/>
                </a:lnTo>
                <a:lnTo>
                  <a:pt x="153" y="186"/>
                </a:lnTo>
                <a:lnTo>
                  <a:pt x="152" y="186"/>
                </a:lnTo>
                <a:lnTo>
                  <a:pt x="151" y="186"/>
                </a:lnTo>
                <a:lnTo>
                  <a:pt x="150" y="186"/>
                </a:lnTo>
                <a:lnTo>
                  <a:pt x="150" y="185"/>
                </a:lnTo>
                <a:lnTo>
                  <a:pt x="148" y="185"/>
                </a:lnTo>
                <a:lnTo>
                  <a:pt x="148" y="183"/>
                </a:lnTo>
                <a:lnTo>
                  <a:pt x="147" y="183"/>
                </a:lnTo>
                <a:lnTo>
                  <a:pt x="147" y="182"/>
                </a:lnTo>
                <a:lnTo>
                  <a:pt x="146" y="181"/>
                </a:lnTo>
                <a:lnTo>
                  <a:pt x="144" y="179"/>
                </a:lnTo>
                <a:lnTo>
                  <a:pt x="143" y="179"/>
                </a:lnTo>
                <a:lnTo>
                  <a:pt x="143" y="178"/>
                </a:lnTo>
                <a:lnTo>
                  <a:pt x="142" y="178"/>
                </a:lnTo>
                <a:lnTo>
                  <a:pt x="142" y="177"/>
                </a:lnTo>
                <a:lnTo>
                  <a:pt x="140" y="177"/>
                </a:lnTo>
                <a:lnTo>
                  <a:pt x="140" y="175"/>
                </a:lnTo>
                <a:lnTo>
                  <a:pt x="139" y="174"/>
                </a:lnTo>
                <a:lnTo>
                  <a:pt x="138" y="174"/>
                </a:lnTo>
                <a:lnTo>
                  <a:pt x="136" y="173"/>
                </a:lnTo>
                <a:lnTo>
                  <a:pt x="135" y="173"/>
                </a:lnTo>
                <a:lnTo>
                  <a:pt x="134" y="173"/>
                </a:lnTo>
                <a:lnTo>
                  <a:pt x="133" y="172"/>
                </a:lnTo>
                <a:lnTo>
                  <a:pt x="130" y="170"/>
                </a:lnTo>
                <a:lnTo>
                  <a:pt x="130" y="169"/>
                </a:lnTo>
                <a:lnTo>
                  <a:pt x="129" y="168"/>
                </a:lnTo>
                <a:lnTo>
                  <a:pt x="127" y="166"/>
                </a:lnTo>
                <a:lnTo>
                  <a:pt x="127" y="165"/>
                </a:lnTo>
                <a:lnTo>
                  <a:pt x="127" y="164"/>
                </a:lnTo>
                <a:lnTo>
                  <a:pt x="126" y="162"/>
                </a:lnTo>
                <a:lnTo>
                  <a:pt x="125"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2" y="155"/>
                </a:lnTo>
                <a:lnTo>
                  <a:pt x="112" y="153"/>
                </a:lnTo>
                <a:lnTo>
                  <a:pt x="110" y="153"/>
                </a:lnTo>
                <a:lnTo>
                  <a:pt x="109" y="153"/>
                </a:lnTo>
                <a:lnTo>
                  <a:pt x="108" y="152"/>
                </a:lnTo>
                <a:lnTo>
                  <a:pt x="106" y="151"/>
                </a:lnTo>
                <a:lnTo>
                  <a:pt x="105" y="151"/>
                </a:lnTo>
                <a:lnTo>
                  <a:pt x="101" y="149"/>
                </a:lnTo>
                <a:lnTo>
                  <a:pt x="100" y="148"/>
                </a:lnTo>
                <a:lnTo>
                  <a:pt x="97" y="148"/>
                </a:lnTo>
                <a:lnTo>
                  <a:pt x="96" y="148"/>
                </a:lnTo>
                <a:lnTo>
                  <a:pt x="93" y="147"/>
                </a:lnTo>
                <a:lnTo>
                  <a:pt x="92" y="145"/>
                </a:lnTo>
                <a:lnTo>
                  <a:pt x="88" y="140"/>
                </a:lnTo>
                <a:lnTo>
                  <a:pt x="88" y="139"/>
                </a:lnTo>
                <a:lnTo>
                  <a:pt x="85" y="136"/>
                </a:lnTo>
                <a:lnTo>
                  <a:pt x="81" y="132"/>
                </a:lnTo>
                <a:lnTo>
                  <a:pt x="79" y="131"/>
                </a:lnTo>
                <a:lnTo>
                  <a:pt x="78" y="131"/>
                </a:lnTo>
                <a:lnTo>
                  <a:pt x="76" y="130"/>
                </a:lnTo>
                <a:lnTo>
                  <a:pt x="75" y="130"/>
                </a:lnTo>
                <a:lnTo>
                  <a:pt x="70" y="128"/>
                </a:lnTo>
                <a:lnTo>
                  <a:pt x="67" y="127"/>
                </a:lnTo>
                <a:lnTo>
                  <a:pt x="64" y="127"/>
                </a:lnTo>
                <a:lnTo>
                  <a:pt x="63" y="126"/>
                </a:lnTo>
                <a:lnTo>
                  <a:pt x="61" y="126"/>
                </a:lnTo>
                <a:lnTo>
                  <a:pt x="58" y="124"/>
                </a:lnTo>
                <a:lnTo>
                  <a:pt x="54" y="123"/>
                </a:lnTo>
                <a:lnTo>
                  <a:pt x="50" y="122"/>
                </a:lnTo>
                <a:lnTo>
                  <a:pt x="45" y="120"/>
                </a:lnTo>
                <a:lnTo>
                  <a:pt x="45" y="122"/>
                </a:lnTo>
                <a:lnTo>
                  <a:pt x="43" y="122"/>
                </a:lnTo>
                <a:lnTo>
                  <a:pt x="41" y="122"/>
                </a:lnTo>
                <a:lnTo>
                  <a:pt x="40" y="122"/>
                </a:lnTo>
                <a:lnTo>
                  <a:pt x="38" y="122"/>
                </a:lnTo>
                <a:lnTo>
                  <a:pt x="38" y="120"/>
                </a:lnTo>
                <a:lnTo>
                  <a:pt x="38" y="119"/>
                </a:lnTo>
                <a:lnTo>
                  <a:pt x="38" y="118"/>
                </a:lnTo>
                <a:lnTo>
                  <a:pt x="38" y="117"/>
                </a:lnTo>
                <a:lnTo>
                  <a:pt x="37" y="117"/>
                </a:lnTo>
                <a:lnTo>
                  <a:pt x="37" y="115"/>
                </a:lnTo>
                <a:lnTo>
                  <a:pt x="36" y="115"/>
                </a:lnTo>
                <a:lnTo>
                  <a:pt x="36" y="117"/>
                </a:lnTo>
                <a:lnTo>
                  <a:pt x="34" y="117"/>
                </a:lnTo>
                <a:lnTo>
                  <a:pt x="34" y="115"/>
                </a:lnTo>
                <a:lnTo>
                  <a:pt x="33" y="115"/>
                </a:lnTo>
                <a:lnTo>
                  <a:pt x="33" y="114"/>
                </a:lnTo>
                <a:lnTo>
                  <a:pt x="32" y="114"/>
                </a:lnTo>
                <a:lnTo>
                  <a:pt x="30" y="114"/>
                </a:lnTo>
                <a:lnTo>
                  <a:pt x="30" y="113"/>
                </a:lnTo>
                <a:lnTo>
                  <a:pt x="29" y="111"/>
                </a:lnTo>
                <a:lnTo>
                  <a:pt x="29" y="110"/>
                </a:lnTo>
                <a:lnTo>
                  <a:pt x="28" y="110"/>
                </a:lnTo>
                <a:lnTo>
                  <a:pt x="28" y="109"/>
                </a:lnTo>
                <a:lnTo>
                  <a:pt x="26" y="109"/>
                </a:lnTo>
                <a:lnTo>
                  <a:pt x="26" y="107"/>
                </a:lnTo>
                <a:lnTo>
                  <a:pt x="26" y="106"/>
                </a:lnTo>
                <a:lnTo>
                  <a:pt x="25" y="106"/>
                </a:lnTo>
                <a:lnTo>
                  <a:pt x="25" y="105"/>
                </a:lnTo>
                <a:lnTo>
                  <a:pt x="24" y="105"/>
                </a:lnTo>
                <a:lnTo>
                  <a:pt x="24" y="103"/>
                </a:lnTo>
                <a:lnTo>
                  <a:pt x="23" y="103"/>
                </a:lnTo>
                <a:lnTo>
                  <a:pt x="21" y="103"/>
                </a:lnTo>
                <a:lnTo>
                  <a:pt x="21" y="102"/>
                </a:lnTo>
                <a:lnTo>
                  <a:pt x="20" y="102"/>
                </a:lnTo>
                <a:lnTo>
                  <a:pt x="19" y="102"/>
                </a:lnTo>
                <a:lnTo>
                  <a:pt x="19" y="103"/>
                </a:lnTo>
                <a:lnTo>
                  <a:pt x="17" y="103"/>
                </a:lnTo>
                <a:lnTo>
                  <a:pt x="17" y="105"/>
                </a:lnTo>
                <a:lnTo>
                  <a:pt x="16" y="105"/>
                </a:lnTo>
                <a:lnTo>
                  <a:pt x="15" y="105"/>
                </a:lnTo>
                <a:lnTo>
                  <a:pt x="15" y="103"/>
                </a:lnTo>
                <a:lnTo>
                  <a:pt x="15" y="102"/>
                </a:lnTo>
                <a:lnTo>
                  <a:pt x="15" y="101"/>
                </a:lnTo>
                <a:lnTo>
                  <a:pt x="15" y="100"/>
                </a:lnTo>
                <a:lnTo>
                  <a:pt x="13" y="97"/>
                </a:lnTo>
                <a:lnTo>
                  <a:pt x="12" y="96"/>
                </a:lnTo>
                <a:lnTo>
                  <a:pt x="12" y="94"/>
                </a:lnTo>
                <a:lnTo>
                  <a:pt x="12" y="92"/>
                </a:lnTo>
                <a:lnTo>
                  <a:pt x="11" y="90"/>
                </a:lnTo>
                <a:lnTo>
                  <a:pt x="11" y="89"/>
                </a:lnTo>
                <a:lnTo>
                  <a:pt x="9" y="88"/>
                </a:lnTo>
                <a:lnTo>
                  <a:pt x="9" y="86"/>
                </a:lnTo>
                <a:lnTo>
                  <a:pt x="9" y="85"/>
                </a:lnTo>
                <a:lnTo>
                  <a:pt x="8" y="85"/>
                </a:lnTo>
                <a:lnTo>
                  <a:pt x="3" y="69"/>
                </a:lnTo>
                <a:lnTo>
                  <a:pt x="0" y="59"/>
                </a:lnTo>
                <a:lnTo>
                  <a:pt x="2" y="58"/>
                </a:lnTo>
                <a:lnTo>
                  <a:pt x="4" y="58"/>
                </a:lnTo>
                <a:lnTo>
                  <a:pt x="6" y="58"/>
                </a:lnTo>
                <a:lnTo>
                  <a:pt x="7" y="56"/>
                </a:lnTo>
                <a:lnTo>
                  <a:pt x="8" y="55"/>
                </a:lnTo>
                <a:lnTo>
                  <a:pt x="12" y="55"/>
                </a:lnTo>
                <a:lnTo>
                  <a:pt x="12" y="54"/>
                </a:lnTo>
                <a:lnTo>
                  <a:pt x="13" y="54"/>
                </a:lnTo>
                <a:lnTo>
                  <a:pt x="13" y="52"/>
                </a:lnTo>
                <a:lnTo>
                  <a:pt x="20" y="46"/>
                </a:lnTo>
                <a:lnTo>
                  <a:pt x="23" y="43"/>
                </a:lnTo>
                <a:lnTo>
                  <a:pt x="26" y="41"/>
                </a:lnTo>
                <a:lnTo>
                  <a:pt x="28" y="39"/>
                </a:lnTo>
                <a:lnTo>
                  <a:pt x="29" y="38"/>
                </a:lnTo>
                <a:lnTo>
                  <a:pt x="30" y="37"/>
                </a:lnTo>
                <a:lnTo>
                  <a:pt x="32" y="37"/>
                </a:lnTo>
                <a:lnTo>
                  <a:pt x="32" y="35"/>
                </a:lnTo>
                <a:lnTo>
                  <a:pt x="34" y="34"/>
                </a:lnTo>
                <a:lnTo>
                  <a:pt x="36" y="31"/>
                </a:lnTo>
                <a:lnTo>
                  <a:pt x="37" y="29"/>
                </a:lnTo>
                <a:lnTo>
                  <a:pt x="38" y="28"/>
                </a:lnTo>
                <a:lnTo>
                  <a:pt x="40" y="26"/>
                </a:lnTo>
                <a:lnTo>
                  <a:pt x="43" y="24"/>
                </a:lnTo>
                <a:lnTo>
                  <a:pt x="43" y="22"/>
                </a:lnTo>
                <a:lnTo>
                  <a:pt x="43" y="24"/>
                </a:lnTo>
                <a:lnTo>
                  <a:pt x="45" y="24"/>
                </a:lnTo>
                <a:lnTo>
                  <a:pt x="43" y="24"/>
                </a:lnTo>
                <a:lnTo>
                  <a:pt x="45" y="25"/>
                </a:lnTo>
                <a:lnTo>
                  <a:pt x="45" y="26"/>
                </a:lnTo>
                <a:lnTo>
                  <a:pt x="46" y="26"/>
                </a:lnTo>
                <a:lnTo>
                  <a:pt x="46" y="28"/>
                </a:lnTo>
                <a:lnTo>
                  <a:pt x="47" y="28"/>
                </a:lnTo>
                <a:lnTo>
                  <a:pt x="49" y="28"/>
                </a:lnTo>
                <a:lnTo>
                  <a:pt x="50" y="28"/>
                </a:lnTo>
                <a:lnTo>
                  <a:pt x="50" y="29"/>
                </a:lnTo>
                <a:lnTo>
                  <a:pt x="51" y="29"/>
                </a:lnTo>
                <a:lnTo>
                  <a:pt x="53" y="29"/>
                </a:lnTo>
                <a:lnTo>
                  <a:pt x="54" y="29"/>
                </a:lnTo>
                <a:lnTo>
                  <a:pt x="55" y="29"/>
                </a:lnTo>
                <a:lnTo>
                  <a:pt x="55" y="30"/>
                </a:lnTo>
                <a:lnTo>
                  <a:pt x="57" y="30"/>
                </a:lnTo>
                <a:lnTo>
                  <a:pt x="58" y="30"/>
                </a:lnTo>
                <a:lnTo>
                  <a:pt x="59" y="30"/>
                </a:lnTo>
                <a:lnTo>
                  <a:pt x="61" y="30"/>
                </a:lnTo>
                <a:lnTo>
                  <a:pt x="62" y="29"/>
                </a:lnTo>
                <a:lnTo>
                  <a:pt x="63" y="29"/>
                </a:lnTo>
                <a:lnTo>
                  <a:pt x="63" y="28"/>
                </a:lnTo>
                <a:lnTo>
                  <a:pt x="64" y="28"/>
                </a:lnTo>
                <a:lnTo>
                  <a:pt x="64" y="26"/>
                </a:lnTo>
                <a:lnTo>
                  <a:pt x="66" y="26"/>
                </a:lnTo>
                <a:lnTo>
                  <a:pt x="68" y="25"/>
                </a:lnTo>
                <a:lnTo>
                  <a:pt x="68" y="24"/>
                </a:lnTo>
                <a:lnTo>
                  <a:pt x="68" y="22"/>
                </a:lnTo>
                <a:lnTo>
                  <a:pt x="70" y="21"/>
                </a:lnTo>
                <a:lnTo>
                  <a:pt x="71" y="20"/>
                </a:lnTo>
                <a:lnTo>
                  <a:pt x="71" y="18"/>
                </a:lnTo>
                <a:lnTo>
                  <a:pt x="71" y="17"/>
                </a:lnTo>
                <a:lnTo>
                  <a:pt x="72" y="17"/>
                </a:lnTo>
                <a:lnTo>
                  <a:pt x="72" y="16"/>
                </a:lnTo>
                <a:lnTo>
                  <a:pt x="72" y="14"/>
                </a:lnTo>
                <a:lnTo>
                  <a:pt x="74" y="14"/>
                </a:lnTo>
                <a:lnTo>
                  <a:pt x="74" y="13"/>
                </a:lnTo>
                <a:lnTo>
                  <a:pt x="74" y="12"/>
                </a:lnTo>
                <a:lnTo>
                  <a:pt x="75" y="12"/>
                </a:lnTo>
                <a:lnTo>
                  <a:pt x="75" y="11"/>
                </a:lnTo>
                <a:lnTo>
                  <a:pt x="74" y="11"/>
                </a:lnTo>
                <a:lnTo>
                  <a:pt x="75" y="9"/>
                </a:lnTo>
                <a:lnTo>
                  <a:pt x="75" y="8"/>
                </a:lnTo>
                <a:lnTo>
                  <a:pt x="75" y="7"/>
                </a:lnTo>
                <a:lnTo>
                  <a:pt x="76" y="7"/>
                </a:lnTo>
                <a:lnTo>
                  <a:pt x="76" y="5"/>
                </a:lnTo>
                <a:lnTo>
                  <a:pt x="78" y="4"/>
                </a:lnTo>
                <a:lnTo>
                  <a:pt x="78" y="3"/>
                </a:lnTo>
                <a:lnTo>
                  <a:pt x="78" y="1"/>
                </a:lnTo>
                <a:lnTo>
                  <a:pt x="79" y="1"/>
                </a:lnTo>
                <a:lnTo>
                  <a:pt x="80" y="1"/>
                </a:lnTo>
                <a:lnTo>
                  <a:pt x="81" y="1"/>
                </a:lnTo>
                <a:lnTo>
                  <a:pt x="83" y="1"/>
                </a:lnTo>
                <a:lnTo>
                  <a:pt x="83" y="3"/>
                </a:lnTo>
                <a:lnTo>
                  <a:pt x="84" y="3"/>
                </a:lnTo>
                <a:lnTo>
                  <a:pt x="85" y="3"/>
                </a:lnTo>
                <a:lnTo>
                  <a:pt x="85" y="4"/>
                </a:lnTo>
                <a:lnTo>
                  <a:pt x="87" y="4"/>
                </a:lnTo>
                <a:lnTo>
                  <a:pt x="88" y="4"/>
                </a:lnTo>
                <a:lnTo>
                  <a:pt x="89" y="4"/>
                </a:lnTo>
                <a:lnTo>
                  <a:pt x="89" y="5"/>
                </a:lnTo>
                <a:lnTo>
                  <a:pt x="89" y="4"/>
                </a:lnTo>
                <a:lnTo>
                  <a:pt x="89" y="5"/>
                </a:lnTo>
                <a:lnTo>
                  <a:pt x="91" y="5"/>
                </a:lnTo>
                <a:lnTo>
                  <a:pt x="92" y="5"/>
                </a:lnTo>
                <a:lnTo>
                  <a:pt x="93" y="5"/>
                </a:lnTo>
                <a:lnTo>
                  <a:pt x="93" y="7"/>
                </a:lnTo>
                <a:lnTo>
                  <a:pt x="95" y="7"/>
                </a:lnTo>
                <a:lnTo>
                  <a:pt x="95" y="8"/>
                </a:lnTo>
                <a:lnTo>
                  <a:pt x="96" y="8"/>
                </a:lnTo>
                <a:lnTo>
                  <a:pt x="96" y="7"/>
                </a:lnTo>
                <a:lnTo>
                  <a:pt x="97" y="7"/>
                </a:lnTo>
                <a:lnTo>
                  <a:pt x="98" y="7"/>
                </a:lnTo>
                <a:lnTo>
                  <a:pt x="100" y="5"/>
                </a:lnTo>
                <a:lnTo>
                  <a:pt x="101" y="5"/>
                </a:lnTo>
                <a:lnTo>
                  <a:pt x="102" y="5"/>
                </a:lnTo>
                <a:lnTo>
                  <a:pt x="102" y="7"/>
                </a:lnTo>
                <a:lnTo>
                  <a:pt x="102" y="5"/>
                </a:lnTo>
                <a:lnTo>
                  <a:pt x="102" y="7"/>
                </a:lnTo>
                <a:lnTo>
                  <a:pt x="104" y="7"/>
                </a:lnTo>
                <a:lnTo>
                  <a:pt x="104" y="5"/>
                </a:lnTo>
                <a:lnTo>
                  <a:pt x="104" y="7"/>
                </a:lnTo>
                <a:lnTo>
                  <a:pt x="105" y="7"/>
                </a:lnTo>
                <a:lnTo>
                  <a:pt x="105" y="5"/>
                </a:lnTo>
                <a:lnTo>
                  <a:pt x="106" y="5"/>
                </a:lnTo>
                <a:lnTo>
                  <a:pt x="106" y="4"/>
                </a:lnTo>
                <a:lnTo>
                  <a:pt x="108" y="4"/>
                </a:lnTo>
                <a:lnTo>
                  <a:pt x="109" y="4"/>
                </a:lnTo>
                <a:lnTo>
                  <a:pt x="109" y="3"/>
                </a:lnTo>
                <a:lnTo>
                  <a:pt x="110" y="3"/>
                </a:lnTo>
                <a:lnTo>
                  <a:pt x="109" y="3"/>
                </a:lnTo>
                <a:lnTo>
                  <a:pt x="109" y="1"/>
                </a:lnTo>
                <a:lnTo>
                  <a:pt x="110" y="1"/>
                </a:lnTo>
                <a:lnTo>
                  <a:pt x="112" y="1"/>
                </a:lnTo>
                <a:lnTo>
                  <a:pt x="112" y="0"/>
                </a:lnTo>
                <a:lnTo>
                  <a:pt x="112"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2" y="18"/>
                </a:lnTo>
                <a:lnTo>
                  <a:pt x="110" y="18"/>
                </a:lnTo>
                <a:lnTo>
                  <a:pt x="110" y="20"/>
                </a:lnTo>
                <a:lnTo>
                  <a:pt x="109" y="20"/>
                </a:lnTo>
                <a:lnTo>
                  <a:pt x="109" y="21"/>
                </a:lnTo>
                <a:lnTo>
                  <a:pt x="109" y="22"/>
                </a:lnTo>
                <a:lnTo>
                  <a:pt x="108" y="22"/>
                </a:lnTo>
                <a:lnTo>
                  <a:pt x="109" y="24"/>
                </a:lnTo>
                <a:lnTo>
                  <a:pt x="109" y="25"/>
                </a:lnTo>
                <a:lnTo>
                  <a:pt x="108" y="25"/>
                </a:lnTo>
                <a:lnTo>
                  <a:pt x="108" y="26"/>
                </a:lnTo>
                <a:lnTo>
                  <a:pt x="109" y="26"/>
                </a:lnTo>
                <a:lnTo>
                  <a:pt x="109" y="28"/>
                </a:lnTo>
                <a:lnTo>
                  <a:pt x="109" y="29"/>
                </a:lnTo>
                <a:lnTo>
                  <a:pt x="108" y="29"/>
                </a:lnTo>
                <a:lnTo>
                  <a:pt x="108" y="30"/>
                </a:lnTo>
                <a:lnTo>
                  <a:pt x="109" y="31"/>
                </a:lnTo>
                <a:lnTo>
                  <a:pt x="108" y="31"/>
                </a:lnTo>
                <a:lnTo>
                  <a:pt x="108"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8" y="45"/>
                </a:lnTo>
                <a:lnTo>
                  <a:pt x="106" y="45"/>
                </a:lnTo>
                <a:lnTo>
                  <a:pt x="106" y="46"/>
                </a:lnTo>
                <a:lnTo>
                  <a:pt x="106" y="47"/>
                </a:lnTo>
                <a:lnTo>
                  <a:pt x="105" y="47"/>
                </a:lnTo>
                <a:lnTo>
                  <a:pt x="105" y="48"/>
                </a:lnTo>
                <a:lnTo>
                  <a:pt x="104" y="50"/>
                </a:lnTo>
                <a:lnTo>
                  <a:pt x="104" y="51"/>
                </a:lnTo>
                <a:lnTo>
                  <a:pt x="102" y="51"/>
                </a:lnTo>
                <a:lnTo>
                  <a:pt x="102" y="52"/>
                </a:lnTo>
                <a:lnTo>
                  <a:pt x="101" y="52"/>
                </a:lnTo>
                <a:lnTo>
                  <a:pt x="100" y="54"/>
                </a:lnTo>
                <a:lnTo>
                  <a:pt x="98" y="54"/>
                </a:lnTo>
                <a:lnTo>
                  <a:pt x="98" y="55"/>
                </a:lnTo>
                <a:lnTo>
                  <a:pt x="98" y="56"/>
                </a:lnTo>
                <a:lnTo>
                  <a:pt x="98" y="58"/>
                </a:lnTo>
                <a:lnTo>
                  <a:pt x="97" y="58"/>
                </a:lnTo>
                <a:lnTo>
                  <a:pt x="97" y="59"/>
                </a:lnTo>
                <a:lnTo>
                  <a:pt x="98" y="59"/>
                </a:lnTo>
                <a:lnTo>
                  <a:pt x="98" y="60"/>
                </a:lnTo>
                <a:lnTo>
                  <a:pt x="100" y="62"/>
                </a:lnTo>
                <a:lnTo>
                  <a:pt x="100" y="63"/>
                </a:lnTo>
                <a:lnTo>
                  <a:pt x="101" y="63"/>
                </a:lnTo>
                <a:lnTo>
                  <a:pt x="101" y="64"/>
                </a:lnTo>
                <a:lnTo>
                  <a:pt x="102" y="65"/>
                </a:lnTo>
                <a:lnTo>
                  <a:pt x="104" y="65"/>
                </a:lnTo>
                <a:lnTo>
                  <a:pt x="104" y="67"/>
                </a:lnTo>
                <a:lnTo>
                  <a:pt x="102" y="67"/>
                </a:lnTo>
                <a:lnTo>
                  <a:pt x="104" y="67"/>
                </a:lnTo>
                <a:lnTo>
                  <a:pt x="104" y="68"/>
                </a:lnTo>
                <a:lnTo>
                  <a:pt x="104" y="69"/>
                </a:lnTo>
                <a:lnTo>
                  <a:pt x="105" y="69"/>
                </a:lnTo>
                <a:lnTo>
                  <a:pt x="105" y="71"/>
                </a:lnTo>
                <a:lnTo>
                  <a:pt x="106" y="71"/>
                </a:lnTo>
                <a:lnTo>
                  <a:pt x="105" y="71"/>
                </a:lnTo>
                <a:lnTo>
                  <a:pt x="105" y="72"/>
                </a:lnTo>
                <a:lnTo>
                  <a:pt x="106" y="72"/>
                </a:lnTo>
                <a:lnTo>
                  <a:pt x="108" y="72"/>
                </a:lnTo>
                <a:lnTo>
                  <a:pt x="108" y="73"/>
                </a:lnTo>
                <a:lnTo>
                  <a:pt x="109" y="73"/>
                </a:lnTo>
                <a:lnTo>
                  <a:pt x="108" y="73"/>
                </a:lnTo>
                <a:lnTo>
                  <a:pt x="108" y="75"/>
                </a:lnTo>
                <a:lnTo>
                  <a:pt x="109" y="75"/>
                </a:lnTo>
                <a:lnTo>
                  <a:pt x="108" y="75"/>
                </a:lnTo>
                <a:lnTo>
                  <a:pt x="109" y="75"/>
                </a:lnTo>
                <a:lnTo>
                  <a:pt x="109" y="76"/>
                </a:lnTo>
                <a:lnTo>
                  <a:pt x="109" y="77"/>
                </a:lnTo>
                <a:lnTo>
                  <a:pt x="109" y="79"/>
                </a:lnTo>
                <a:lnTo>
                  <a:pt x="108" y="79"/>
                </a:lnTo>
                <a:lnTo>
                  <a:pt x="108" y="80"/>
                </a:lnTo>
                <a:lnTo>
                  <a:pt x="108" y="81"/>
                </a:lnTo>
                <a:lnTo>
                  <a:pt x="108" y="83"/>
                </a:lnTo>
                <a:lnTo>
                  <a:pt x="109" y="83"/>
                </a:lnTo>
                <a:lnTo>
                  <a:pt x="109" y="84"/>
                </a:lnTo>
                <a:lnTo>
                  <a:pt x="109" y="85"/>
                </a:lnTo>
                <a:lnTo>
                  <a:pt x="110" y="85"/>
                </a:lnTo>
                <a:lnTo>
                  <a:pt x="110" y="86"/>
                </a:lnTo>
                <a:lnTo>
                  <a:pt x="109" y="86"/>
                </a:lnTo>
                <a:lnTo>
                  <a:pt x="109" y="88"/>
                </a:lnTo>
                <a:lnTo>
                  <a:pt x="109" y="86"/>
                </a:lnTo>
                <a:lnTo>
                  <a:pt x="109" y="88"/>
                </a:lnTo>
                <a:lnTo>
                  <a:pt x="109" y="86"/>
                </a:lnTo>
                <a:lnTo>
                  <a:pt x="108" y="88"/>
                </a:lnTo>
                <a:lnTo>
                  <a:pt x="108" y="89"/>
                </a:lnTo>
                <a:lnTo>
                  <a:pt x="106" y="89"/>
                </a:lnTo>
                <a:lnTo>
                  <a:pt x="106" y="90"/>
                </a:lnTo>
                <a:lnTo>
                  <a:pt x="106" y="92"/>
                </a:lnTo>
                <a:lnTo>
                  <a:pt x="106" y="93"/>
                </a:lnTo>
                <a:lnTo>
                  <a:pt x="106" y="92"/>
                </a:lnTo>
                <a:lnTo>
                  <a:pt x="108" y="92"/>
                </a:lnTo>
                <a:lnTo>
                  <a:pt x="108" y="93"/>
                </a:lnTo>
                <a:lnTo>
                  <a:pt x="106" y="93"/>
                </a:lnTo>
                <a:lnTo>
                  <a:pt x="108" y="94"/>
                </a:lnTo>
                <a:lnTo>
                  <a:pt x="106" y="94"/>
                </a:lnTo>
                <a:lnTo>
                  <a:pt x="106" y="96"/>
                </a:lnTo>
                <a:lnTo>
                  <a:pt x="108" y="96"/>
                </a:lnTo>
                <a:lnTo>
                  <a:pt x="108" y="97"/>
                </a:lnTo>
                <a:lnTo>
                  <a:pt x="109" y="97"/>
                </a:lnTo>
                <a:lnTo>
                  <a:pt x="109" y="98"/>
                </a:lnTo>
                <a:lnTo>
                  <a:pt x="109" y="100"/>
                </a:lnTo>
                <a:lnTo>
                  <a:pt x="110" y="100"/>
                </a:lnTo>
                <a:lnTo>
                  <a:pt x="112" y="100"/>
                </a:lnTo>
                <a:lnTo>
                  <a:pt x="112" y="101"/>
                </a:lnTo>
                <a:lnTo>
                  <a:pt x="113" y="101"/>
                </a:lnTo>
                <a:lnTo>
                  <a:pt x="113" y="100"/>
                </a:lnTo>
                <a:lnTo>
                  <a:pt x="113" y="101"/>
                </a:lnTo>
                <a:lnTo>
                  <a:pt x="113" y="102"/>
                </a:lnTo>
                <a:lnTo>
                  <a:pt x="113" y="103"/>
                </a:lnTo>
                <a:lnTo>
                  <a:pt x="112" y="103"/>
                </a:lnTo>
                <a:lnTo>
                  <a:pt x="112" y="105"/>
                </a:lnTo>
                <a:lnTo>
                  <a:pt x="112" y="106"/>
                </a:lnTo>
                <a:lnTo>
                  <a:pt x="113" y="106"/>
                </a:lnTo>
                <a:lnTo>
                  <a:pt x="113" y="107"/>
                </a:lnTo>
                <a:lnTo>
                  <a:pt x="113" y="109"/>
                </a:lnTo>
                <a:lnTo>
                  <a:pt x="113" y="110"/>
                </a:lnTo>
                <a:lnTo>
                  <a:pt x="114" y="110"/>
                </a:lnTo>
                <a:lnTo>
                  <a:pt x="115" y="110"/>
                </a:lnTo>
                <a:lnTo>
                  <a:pt x="117" y="110"/>
                </a:lnTo>
                <a:lnTo>
                  <a:pt x="118" y="110"/>
                </a:lnTo>
                <a:lnTo>
                  <a:pt x="118" y="109"/>
                </a:lnTo>
                <a:lnTo>
                  <a:pt x="117" y="109"/>
                </a:lnTo>
                <a:lnTo>
                  <a:pt x="117" y="107"/>
                </a:lnTo>
                <a:lnTo>
                  <a:pt x="117" y="106"/>
                </a:lnTo>
                <a:lnTo>
                  <a:pt x="118" y="106"/>
                </a:lnTo>
                <a:lnTo>
                  <a:pt x="119" y="106"/>
                </a:lnTo>
                <a:lnTo>
                  <a:pt x="121" y="106"/>
                </a:lnTo>
                <a:lnTo>
                  <a:pt x="121" y="107"/>
                </a:lnTo>
                <a:lnTo>
                  <a:pt x="121" y="106"/>
                </a:lnTo>
                <a:lnTo>
                  <a:pt x="122" y="107"/>
                </a:lnTo>
                <a:lnTo>
                  <a:pt x="123" y="107"/>
                </a:lnTo>
                <a:lnTo>
                  <a:pt x="123" y="106"/>
                </a:lnTo>
                <a:lnTo>
                  <a:pt x="125" y="106"/>
                </a:lnTo>
                <a:lnTo>
                  <a:pt x="125" y="105"/>
                </a:lnTo>
                <a:lnTo>
                  <a:pt x="126" y="105"/>
                </a:lnTo>
                <a:lnTo>
                  <a:pt x="126" y="103"/>
                </a:lnTo>
                <a:lnTo>
                  <a:pt x="126" y="102"/>
                </a:lnTo>
                <a:lnTo>
                  <a:pt x="127" y="102"/>
                </a:lnTo>
                <a:lnTo>
                  <a:pt x="127" y="103"/>
                </a:lnTo>
                <a:lnTo>
                  <a:pt x="129" y="103"/>
                </a:lnTo>
                <a:lnTo>
                  <a:pt x="130" y="103"/>
                </a:lnTo>
                <a:lnTo>
                  <a:pt x="130" y="105"/>
                </a:lnTo>
                <a:lnTo>
                  <a:pt x="131" y="105"/>
                </a:lnTo>
                <a:lnTo>
                  <a:pt x="133" y="105"/>
                </a:lnTo>
                <a:lnTo>
                  <a:pt x="133" y="106"/>
                </a:lnTo>
                <a:lnTo>
                  <a:pt x="134" y="106"/>
                </a:lnTo>
                <a:lnTo>
                  <a:pt x="134" y="107"/>
                </a:lnTo>
                <a:lnTo>
                  <a:pt x="134" y="109"/>
                </a:lnTo>
                <a:lnTo>
                  <a:pt x="134" y="110"/>
                </a:lnTo>
                <a:lnTo>
                  <a:pt x="134" y="109"/>
                </a:lnTo>
                <a:lnTo>
                  <a:pt x="133" y="109"/>
                </a:lnTo>
                <a:lnTo>
                  <a:pt x="131" y="107"/>
                </a:lnTo>
                <a:lnTo>
                  <a:pt x="130" y="107"/>
                </a:lnTo>
                <a:lnTo>
                  <a:pt x="130" y="109"/>
                </a:lnTo>
                <a:lnTo>
                  <a:pt x="129" y="109"/>
                </a:lnTo>
                <a:lnTo>
                  <a:pt x="129" y="110"/>
                </a:lnTo>
                <a:lnTo>
                  <a:pt x="129" y="111"/>
                </a:lnTo>
                <a:lnTo>
                  <a:pt x="129" y="113"/>
                </a:lnTo>
                <a:lnTo>
                  <a:pt x="129" y="114"/>
                </a:lnTo>
                <a:lnTo>
                  <a:pt x="129" y="115"/>
                </a:lnTo>
                <a:lnTo>
                  <a:pt x="130" y="117"/>
                </a:lnTo>
                <a:lnTo>
                  <a:pt x="130" y="118"/>
                </a:lnTo>
                <a:lnTo>
                  <a:pt x="131" y="118"/>
                </a:lnTo>
                <a:lnTo>
                  <a:pt x="133" y="119"/>
                </a:lnTo>
                <a:lnTo>
                  <a:pt x="133"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8" y="132"/>
                </a:lnTo>
                <a:lnTo>
                  <a:pt x="136" y="134"/>
                </a:lnTo>
                <a:lnTo>
                  <a:pt x="138" y="134"/>
                </a:lnTo>
                <a:lnTo>
                  <a:pt x="139" y="134"/>
                </a:lnTo>
                <a:lnTo>
                  <a:pt x="139" y="135"/>
                </a:lnTo>
                <a:lnTo>
                  <a:pt x="139" y="136"/>
                </a:lnTo>
                <a:lnTo>
                  <a:pt x="138" y="136"/>
                </a:lnTo>
                <a:lnTo>
                  <a:pt x="136" y="135"/>
                </a:lnTo>
                <a:lnTo>
                  <a:pt x="135" y="135"/>
                </a:lnTo>
                <a:lnTo>
                  <a:pt x="135" y="136"/>
                </a:lnTo>
                <a:lnTo>
                  <a:pt x="136" y="136"/>
                </a:lnTo>
                <a:lnTo>
                  <a:pt x="136" y="137"/>
                </a:lnTo>
                <a:lnTo>
                  <a:pt x="138" y="137"/>
                </a:lnTo>
                <a:lnTo>
                  <a:pt x="138" y="139"/>
                </a:lnTo>
                <a:lnTo>
                  <a:pt x="138" y="140"/>
                </a:lnTo>
                <a:lnTo>
                  <a:pt x="139" y="140"/>
                </a:lnTo>
                <a:lnTo>
                  <a:pt x="139" y="141"/>
                </a:lnTo>
                <a:lnTo>
                  <a:pt x="139" y="143"/>
                </a:lnTo>
                <a:lnTo>
                  <a:pt x="140" y="143"/>
                </a:lnTo>
                <a:lnTo>
                  <a:pt x="140" y="144"/>
                </a:lnTo>
                <a:lnTo>
                  <a:pt x="140" y="145"/>
                </a:lnTo>
                <a:lnTo>
                  <a:pt x="142" y="145"/>
                </a:lnTo>
                <a:lnTo>
                  <a:pt x="142" y="144"/>
                </a:lnTo>
                <a:lnTo>
                  <a:pt x="143" y="144"/>
                </a:lnTo>
                <a:lnTo>
                  <a:pt x="143" y="143"/>
                </a:lnTo>
                <a:lnTo>
                  <a:pt x="142" y="143"/>
                </a:lnTo>
                <a:lnTo>
                  <a:pt x="142" y="141"/>
                </a:lnTo>
                <a:lnTo>
                  <a:pt x="143" y="141"/>
                </a:lnTo>
                <a:lnTo>
                  <a:pt x="144" y="141"/>
                </a:lnTo>
                <a:lnTo>
                  <a:pt x="146" y="141"/>
                </a:lnTo>
                <a:lnTo>
                  <a:pt x="146" y="143"/>
                </a:lnTo>
                <a:lnTo>
                  <a:pt x="146" y="144"/>
                </a:lnTo>
                <a:lnTo>
                  <a:pt x="146" y="145"/>
                </a:lnTo>
                <a:lnTo>
                  <a:pt x="147" y="145"/>
                </a:lnTo>
                <a:lnTo>
                  <a:pt x="148" y="145"/>
                </a:lnTo>
                <a:lnTo>
                  <a:pt x="148" y="147"/>
                </a:lnTo>
                <a:lnTo>
                  <a:pt x="150" y="147"/>
                </a:lnTo>
                <a:lnTo>
                  <a:pt x="151" y="147"/>
                </a:lnTo>
                <a:lnTo>
                  <a:pt x="151" y="145"/>
                </a:lnTo>
                <a:lnTo>
                  <a:pt x="150" y="144"/>
                </a:lnTo>
                <a:lnTo>
                  <a:pt x="150" y="143"/>
                </a:lnTo>
                <a:lnTo>
                  <a:pt x="150" y="141"/>
                </a:lnTo>
                <a:lnTo>
                  <a:pt x="151" y="141"/>
                </a:lnTo>
                <a:lnTo>
                  <a:pt x="151" y="143"/>
                </a:lnTo>
                <a:lnTo>
                  <a:pt x="152" y="143"/>
                </a:lnTo>
                <a:lnTo>
                  <a:pt x="152" y="144"/>
                </a:lnTo>
                <a:lnTo>
                  <a:pt x="151" y="144"/>
                </a:lnTo>
                <a:lnTo>
                  <a:pt x="152" y="144"/>
                </a:lnTo>
                <a:lnTo>
                  <a:pt x="152" y="145"/>
                </a:lnTo>
                <a:lnTo>
                  <a:pt x="152" y="147"/>
                </a:lnTo>
                <a:lnTo>
                  <a:pt x="153" y="148"/>
                </a:lnTo>
                <a:lnTo>
                  <a:pt x="155" y="148"/>
                </a:lnTo>
                <a:lnTo>
                  <a:pt x="155" y="149"/>
                </a:lnTo>
                <a:lnTo>
                  <a:pt x="156" y="149"/>
                </a:lnTo>
                <a:lnTo>
                  <a:pt x="157" y="151"/>
                </a:lnTo>
                <a:lnTo>
                  <a:pt x="157" y="152"/>
                </a:lnTo>
                <a:lnTo>
                  <a:pt x="159" y="152"/>
                </a:lnTo>
                <a:lnTo>
                  <a:pt x="159" y="153"/>
                </a:lnTo>
                <a:lnTo>
                  <a:pt x="160" y="153"/>
                </a:lnTo>
                <a:lnTo>
                  <a:pt x="160" y="155"/>
                </a:lnTo>
                <a:lnTo>
                  <a:pt x="161" y="155"/>
                </a:lnTo>
                <a:lnTo>
                  <a:pt x="161" y="156"/>
                </a:lnTo>
                <a:lnTo>
                  <a:pt x="163" y="155"/>
                </a:lnTo>
                <a:lnTo>
                  <a:pt x="164" y="155"/>
                </a:lnTo>
                <a:lnTo>
                  <a:pt x="165" y="155"/>
                </a:lnTo>
                <a:lnTo>
                  <a:pt x="165" y="156"/>
                </a:lnTo>
                <a:lnTo>
                  <a:pt x="165" y="157"/>
                </a:lnTo>
                <a:lnTo>
                  <a:pt x="164" y="157"/>
                </a:lnTo>
                <a:lnTo>
                  <a:pt x="164" y="158"/>
                </a:lnTo>
                <a:lnTo>
                  <a:pt x="165" y="158"/>
                </a:lnTo>
                <a:lnTo>
                  <a:pt x="165" y="160"/>
                </a:lnTo>
                <a:lnTo>
                  <a:pt x="167" y="161"/>
                </a:lnTo>
                <a:lnTo>
                  <a:pt x="167" y="162"/>
                </a:lnTo>
                <a:lnTo>
                  <a:pt x="168" y="162"/>
                </a:lnTo>
                <a:lnTo>
                  <a:pt x="168" y="164"/>
                </a:lnTo>
                <a:lnTo>
                  <a:pt x="168" y="165"/>
                </a:lnTo>
                <a:lnTo>
                  <a:pt x="169" y="165"/>
                </a:lnTo>
                <a:lnTo>
                  <a:pt x="169" y="166"/>
                </a:lnTo>
                <a:lnTo>
                  <a:pt x="170" y="168"/>
                </a:lnTo>
                <a:lnTo>
                  <a:pt x="172" y="168"/>
                </a:lnTo>
                <a:lnTo>
                  <a:pt x="172" y="169"/>
                </a:lnTo>
                <a:lnTo>
                  <a:pt x="173" y="169"/>
                </a:lnTo>
                <a:lnTo>
                  <a:pt x="174" y="169"/>
                </a:lnTo>
                <a:lnTo>
                  <a:pt x="174" y="168"/>
                </a:lnTo>
                <a:lnTo>
                  <a:pt x="176" y="168"/>
                </a:lnTo>
                <a:lnTo>
                  <a:pt x="176" y="169"/>
                </a:lnTo>
                <a:lnTo>
                  <a:pt x="177" y="169"/>
                </a:lnTo>
                <a:lnTo>
                  <a:pt x="177" y="168"/>
                </a:lnTo>
                <a:lnTo>
                  <a:pt x="177" y="169"/>
                </a:lnTo>
                <a:lnTo>
                  <a:pt x="178" y="169"/>
                </a:lnTo>
                <a:lnTo>
                  <a:pt x="180" y="169"/>
                </a:lnTo>
                <a:lnTo>
                  <a:pt x="180" y="168"/>
                </a:lnTo>
                <a:lnTo>
                  <a:pt x="181" y="168"/>
                </a:lnTo>
                <a:lnTo>
                  <a:pt x="182" y="168"/>
                </a:lnTo>
                <a:lnTo>
                  <a:pt x="181" y="168"/>
                </a:lnTo>
                <a:lnTo>
                  <a:pt x="181" y="166"/>
                </a:lnTo>
                <a:lnTo>
                  <a:pt x="182" y="166"/>
                </a:lnTo>
                <a:lnTo>
                  <a:pt x="184"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3" y="158"/>
                </a:lnTo>
                <a:lnTo>
                  <a:pt x="193" y="160"/>
                </a:lnTo>
                <a:lnTo>
                  <a:pt x="194" y="160"/>
                </a:lnTo>
                <a:lnTo>
                  <a:pt x="194" y="161"/>
                </a:lnTo>
                <a:lnTo>
                  <a:pt x="195" y="161"/>
                </a:lnTo>
                <a:lnTo>
                  <a:pt x="197" y="162"/>
                </a:lnTo>
                <a:lnTo>
                  <a:pt x="197" y="164"/>
                </a:lnTo>
                <a:lnTo>
                  <a:pt x="197" y="165"/>
                </a:lnTo>
                <a:lnTo>
                  <a:pt x="197" y="166"/>
                </a:lnTo>
                <a:lnTo>
                  <a:pt x="198" y="166"/>
                </a:lnTo>
                <a:lnTo>
                  <a:pt x="198" y="168"/>
                </a:lnTo>
                <a:lnTo>
                  <a:pt x="198" y="169"/>
                </a:lnTo>
                <a:lnTo>
                  <a:pt x="199" y="169"/>
                </a:lnTo>
                <a:lnTo>
                  <a:pt x="199" y="170"/>
                </a:lnTo>
                <a:lnTo>
                  <a:pt x="201" y="170"/>
                </a:lnTo>
                <a:lnTo>
                  <a:pt x="202" y="170"/>
                </a:lnTo>
                <a:lnTo>
                  <a:pt x="201" y="170"/>
                </a:lnTo>
                <a:lnTo>
                  <a:pt x="201" y="172"/>
                </a:lnTo>
                <a:lnTo>
                  <a:pt x="201" y="170"/>
                </a:lnTo>
                <a:lnTo>
                  <a:pt x="201"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5" y="169"/>
                </a:lnTo>
                <a:lnTo>
                  <a:pt x="206" y="169"/>
                </a:lnTo>
                <a:lnTo>
                  <a:pt x="206" y="168"/>
                </a:lnTo>
                <a:lnTo>
                  <a:pt x="205" y="168"/>
                </a:lnTo>
                <a:lnTo>
                  <a:pt x="206" y="168"/>
                </a:lnTo>
                <a:lnTo>
                  <a:pt x="207" y="169"/>
                </a:lnTo>
                <a:lnTo>
                  <a:pt x="207" y="168"/>
                </a:lnTo>
                <a:lnTo>
                  <a:pt x="208" y="168"/>
                </a:lnTo>
                <a:lnTo>
                  <a:pt x="210" y="168"/>
                </a:lnTo>
                <a:lnTo>
                  <a:pt x="210" y="166"/>
                </a:lnTo>
                <a:lnTo>
                  <a:pt x="210" y="165"/>
                </a:lnTo>
                <a:lnTo>
                  <a:pt x="208" y="164"/>
                </a:lnTo>
                <a:lnTo>
                  <a:pt x="210" y="164"/>
                </a:lnTo>
                <a:lnTo>
                  <a:pt x="211" y="162"/>
                </a:lnTo>
                <a:lnTo>
                  <a:pt x="211" y="164"/>
                </a:lnTo>
                <a:lnTo>
                  <a:pt x="211" y="162"/>
                </a:lnTo>
                <a:lnTo>
                  <a:pt x="212" y="162"/>
                </a:lnTo>
                <a:lnTo>
                  <a:pt x="211" y="161"/>
                </a:lnTo>
                <a:lnTo>
                  <a:pt x="212" y="161"/>
                </a:lnTo>
                <a:lnTo>
                  <a:pt x="214" y="160"/>
                </a:lnTo>
                <a:lnTo>
                  <a:pt x="214" y="158"/>
                </a:lnTo>
                <a:lnTo>
                  <a:pt x="214" y="157"/>
                </a:lnTo>
                <a:lnTo>
                  <a:pt x="214" y="156"/>
                </a:lnTo>
                <a:lnTo>
                  <a:pt x="215" y="156"/>
                </a:lnTo>
                <a:lnTo>
                  <a:pt x="216" y="157"/>
                </a:lnTo>
                <a:lnTo>
                  <a:pt x="216" y="156"/>
                </a:lnTo>
                <a:lnTo>
                  <a:pt x="218" y="156"/>
                </a:lnTo>
                <a:lnTo>
                  <a:pt x="219" y="156"/>
                </a:lnTo>
                <a:lnTo>
                  <a:pt x="220" y="156"/>
                </a:lnTo>
                <a:lnTo>
                  <a:pt x="222"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1" y="160"/>
                </a:lnTo>
                <a:lnTo>
                  <a:pt x="231" y="158"/>
                </a:lnTo>
                <a:lnTo>
                  <a:pt x="232" y="158"/>
                </a:lnTo>
                <a:lnTo>
                  <a:pt x="233" y="158"/>
                </a:lnTo>
                <a:lnTo>
                  <a:pt x="235" y="158"/>
                </a:lnTo>
                <a:lnTo>
                  <a:pt x="235" y="157"/>
                </a:lnTo>
                <a:lnTo>
                  <a:pt x="236" y="157"/>
                </a:lnTo>
                <a:lnTo>
                  <a:pt x="237" y="158"/>
                </a:lnTo>
                <a:lnTo>
                  <a:pt x="237" y="160"/>
                </a:lnTo>
                <a:lnTo>
                  <a:pt x="239" y="160"/>
                </a:lnTo>
                <a:lnTo>
                  <a:pt x="239" y="161"/>
                </a:lnTo>
                <a:lnTo>
                  <a:pt x="237" y="161"/>
                </a:lnTo>
                <a:lnTo>
                  <a:pt x="237" y="162"/>
                </a:lnTo>
                <a:lnTo>
                  <a:pt x="236" y="162"/>
                </a:lnTo>
                <a:lnTo>
                  <a:pt x="236" y="164"/>
                </a:lnTo>
                <a:lnTo>
                  <a:pt x="236" y="165"/>
                </a:lnTo>
                <a:lnTo>
                  <a:pt x="235" y="165"/>
                </a:lnTo>
                <a:lnTo>
                  <a:pt x="235" y="166"/>
                </a:lnTo>
                <a:lnTo>
                  <a:pt x="235" y="168"/>
                </a:lnTo>
                <a:lnTo>
                  <a:pt x="233" y="168"/>
                </a:lnTo>
                <a:lnTo>
                  <a:pt x="233" y="169"/>
                </a:lnTo>
                <a:lnTo>
                  <a:pt x="232" y="169"/>
                </a:lnTo>
                <a:lnTo>
                  <a:pt x="233" y="169"/>
                </a:lnTo>
                <a:lnTo>
                  <a:pt x="233" y="170"/>
                </a:lnTo>
                <a:lnTo>
                  <a:pt x="233" y="172"/>
                </a:lnTo>
                <a:lnTo>
                  <a:pt x="235" y="172"/>
                </a:lnTo>
                <a:lnTo>
                  <a:pt x="233" y="172"/>
                </a:lnTo>
                <a:lnTo>
                  <a:pt x="235" y="173"/>
                </a:lnTo>
                <a:lnTo>
                  <a:pt x="235" y="174"/>
                </a:lnTo>
                <a:lnTo>
                  <a:pt x="236" y="174"/>
                </a:lnTo>
                <a:lnTo>
                  <a:pt x="236" y="175"/>
                </a:lnTo>
                <a:lnTo>
                  <a:pt x="236" y="177"/>
                </a:lnTo>
                <a:lnTo>
                  <a:pt x="237" y="177"/>
                </a:lnTo>
                <a:lnTo>
                  <a:pt x="237" y="178"/>
                </a:lnTo>
                <a:lnTo>
                  <a:pt x="237" y="179"/>
                </a:lnTo>
                <a:lnTo>
                  <a:pt x="239" y="179"/>
                </a:lnTo>
                <a:lnTo>
                  <a:pt x="239" y="178"/>
                </a:lnTo>
                <a:lnTo>
                  <a:pt x="239"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8" y="185"/>
                </a:lnTo>
                <a:lnTo>
                  <a:pt x="248" y="183"/>
                </a:lnTo>
                <a:lnTo>
                  <a:pt x="249" y="185"/>
                </a:lnTo>
                <a:lnTo>
                  <a:pt x="249" y="183"/>
                </a:lnTo>
                <a:lnTo>
                  <a:pt x="250" y="183"/>
                </a:lnTo>
                <a:lnTo>
                  <a:pt x="250" y="185"/>
                </a:lnTo>
                <a:lnTo>
                  <a:pt x="252" y="185"/>
                </a:lnTo>
                <a:lnTo>
                  <a:pt x="253" y="185"/>
                </a:lnTo>
                <a:lnTo>
                  <a:pt x="253" y="186"/>
                </a:lnTo>
                <a:lnTo>
                  <a:pt x="254" y="186"/>
                </a:lnTo>
                <a:lnTo>
                  <a:pt x="254" y="187"/>
                </a:lnTo>
                <a:lnTo>
                  <a:pt x="256" y="187"/>
                </a:lnTo>
                <a:lnTo>
                  <a:pt x="256" y="189"/>
                </a:lnTo>
                <a:lnTo>
                  <a:pt x="254" y="189"/>
                </a:lnTo>
                <a:lnTo>
                  <a:pt x="254" y="190"/>
                </a:lnTo>
                <a:lnTo>
                  <a:pt x="253" y="190"/>
                </a:lnTo>
                <a:lnTo>
                  <a:pt x="253" y="191"/>
                </a:lnTo>
                <a:lnTo>
                  <a:pt x="253" y="192"/>
                </a:lnTo>
                <a:lnTo>
                  <a:pt x="254" y="192"/>
                </a:lnTo>
                <a:lnTo>
                  <a:pt x="254" y="194"/>
                </a:lnTo>
                <a:lnTo>
                  <a:pt x="254" y="195"/>
                </a:lnTo>
                <a:lnTo>
                  <a:pt x="256" y="196"/>
                </a:lnTo>
                <a:lnTo>
                  <a:pt x="256"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5" y="196"/>
                </a:lnTo>
                <a:lnTo>
                  <a:pt x="266" y="196"/>
                </a:lnTo>
                <a:lnTo>
                  <a:pt x="266" y="198"/>
                </a:lnTo>
                <a:lnTo>
                  <a:pt x="266" y="196"/>
                </a:lnTo>
                <a:lnTo>
                  <a:pt x="266" y="198"/>
                </a:lnTo>
                <a:lnTo>
                  <a:pt x="267" y="198"/>
                </a:lnTo>
                <a:lnTo>
                  <a:pt x="269" y="198"/>
                </a:lnTo>
                <a:lnTo>
                  <a:pt x="269" y="199"/>
                </a:lnTo>
                <a:lnTo>
                  <a:pt x="270" y="199"/>
                </a:lnTo>
                <a:lnTo>
                  <a:pt x="271" y="199"/>
                </a:lnTo>
                <a:lnTo>
                  <a:pt x="271" y="198"/>
                </a:lnTo>
                <a:lnTo>
                  <a:pt x="270" y="198"/>
                </a:lnTo>
                <a:lnTo>
                  <a:pt x="270" y="196"/>
                </a:lnTo>
                <a:lnTo>
                  <a:pt x="269" y="196"/>
                </a:lnTo>
                <a:lnTo>
                  <a:pt x="269" y="195"/>
                </a:lnTo>
                <a:lnTo>
                  <a:pt x="269" y="194"/>
                </a:lnTo>
                <a:lnTo>
                  <a:pt x="270" y="194"/>
                </a:lnTo>
                <a:lnTo>
                  <a:pt x="270" y="195"/>
                </a:lnTo>
                <a:lnTo>
                  <a:pt x="271" y="195"/>
                </a:lnTo>
                <a:lnTo>
                  <a:pt x="273" y="195"/>
                </a:lnTo>
                <a:lnTo>
                  <a:pt x="274" y="195"/>
                </a:lnTo>
                <a:lnTo>
                  <a:pt x="274" y="194"/>
                </a:lnTo>
                <a:lnTo>
                  <a:pt x="275" y="194"/>
                </a:lnTo>
                <a:lnTo>
                  <a:pt x="275" y="192"/>
                </a:lnTo>
                <a:lnTo>
                  <a:pt x="277" y="192"/>
                </a:lnTo>
                <a:lnTo>
                  <a:pt x="277"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6" y="203"/>
                </a:lnTo>
                <a:lnTo>
                  <a:pt x="286" y="202"/>
                </a:lnTo>
                <a:lnTo>
                  <a:pt x="287" y="202"/>
                </a:lnTo>
                <a:lnTo>
                  <a:pt x="288" y="202"/>
                </a:lnTo>
                <a:lnTo>
                  <a:pt x="290" y="200"/>
                </a:lnTo>
                <a:lnTo>
                  <a:pt x="291" y="200"/>
                </a:lnTo>
                <a:lnTo>
                  <a:pt x="291" y="202"/>
                </a:lnTo>
                <a:lnTo>
                  <a:pt x="292" y="202"/>
                </a:lnTo>
                <a:lnTo>
                  <a:pt x="292" y="203"/>
                </a:lnTo>
                <a:lnTo>
                  <a:pt x="294" y="203"/>
                </a:lnTo>
                <a:lnTo>
                  <a:pt x="292" y="203"/>
                </a:lnTo>
                <a:lnTo>
                  <a:pt x="292" y="204"/>
                </a:lnTo>
                <a:lnTo>
                  <a:pt x="292" y="206"/>
                </a:lnTo>
                <a:lnTo>
                  <a:pt x="292" y="207"/>
                </a:lnTo>
                <a:lnTo>
                  <a:pt x="291" y="207"/>
                </a:lnTo>
                <a:lnTo>
                  <a:pt x="291" y="208"/>
                </a:lnTo>
                <a:lnTo>
                  <a:pt x="290" y="208"/>
                </a:lnTo>
                <a:lnTo>
                  <a:pt x="291" y="208"/>
                </a:lnTo>
                <a:lnTo>
                  <a:pt x="292" y="208"/>
                </a:lnTo>
                <a:lnTo>
                  <a:pt x="292" y="209"/>
                </a:lnTo>
                <a:lnTo>
                  <a:pt x="291" y="209"/>
                </a:lnTo>
                <a:lnTo>
                  <a:pt x="291" y="211"/>
                </a:lnTo>
                <a:lnTo>
                  <a:pt x="291" y="212"/>
                </a:lnTo>
                <a:lnTo>
                  <a:pt x="291" y="213"/>
                </a:lnTo>
                <a:lnTo>
                  <a:pt x="292" y="213"/>
                </a:lnTo>
                <a:lnTo>
                  <a:pt x="292" y="215"/>
                </a:lnTo>
                <a:lnTo>
                  <a:pt x="294" y="215"/>
                </a:lnTo>
                <a:lnTo>
                  <a:pt x="294"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09"/>
                </a:lnTo>
                <a:lnTo>
                  <a:pt x="303" y="209"/>
                </a:lnTo>
                <a:lnTo>
                  <a:pt x="303" y="208"/>
                </a:lnTo>
                <a:lnTo>
                  <a:pt x="303" y="209"/>
                </a:lnTo>
                <a:lnTo>
                  <a:pt x="304" y="209"/>
                </a:lnTo>
                <a:lnTo>
                  <a:pt x="304" y="211"/>
                </a:lnTo>
                <a:lnTo>
                  <a:pt x="305" y="211"/>
                </a:lnTo>
                <a:lnTo>
                  <a:pt x="304" y="211"/>
                </a:lnTo>
                <a:lnTo>
                  <a:pt x="304" y="212"/>
                </a:lnTo>
                <a:lnTo>
                  <a:pt x="304" y="213"/>
                </a:lnTo>
                <a:lnTo>
                  <a:pt x="303" y="213"/>
                </a:lnTo>
                <a:lnTo>
                  <a:pt x="303" y="215"/>
                </a:lnTo>
                <a:lnTo>
                  <a:pt x="304" y="215"/>
                </a:lnTo>
                <a:lnTo>
                  <a:pt x="305" y="215"/>
                </a:lnTo>
                <a:lnTo>
                  <a:pt x="307" y="215"/>
                </a:lnTo>
                <a:lnTo>
                  <a:pt x="305" y="216"/>
                </a:lnTo>
                <a:lnTo>
                  <a:pt x="307" y="216"/>
                </a:lnTo>
                <a:lnTo>
                  <a:pt x="308" y="216"/>
                </a:lnTo>
                <a:lnTo>
                  <a:pt x="308" y="217"/>
                </a:lnTo>
                <a:lnTo>
                  <a:pt x="309" y="217"/>
                </a:lnTo>
                <a:lnTo>
                  <a:pt x="309" y="219"/>
                </a:lnTo>
                <a:lnTo>
                  <a:pt x="311"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4" y="221"/>
                </a:lnTo>
                <a:lnTo>
                  <a:pt x="325" y="221"/>
                </a:lnTo>
                <a:lnTo>
                  <a:pt x="326" y="221"/>
                </a:lnTo>
                <a:lnTo>
                  <a:pt x="326" y="220"/>
                </a:lnTo>
                <a:lnTo>
                  <a:pt x="328"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1" y="217"/>
                </a:lnTo>
                <a:lnTo>
                  <a:pt x="342" y="217"/>
                </a:lnTo>
                <a:lnTo>
                  <a:pt x="342" y="219"/>
                </a:lnTo>
                <a:lnTo>
                  <a:pt x="343" y="219"/>
                </a:lnTo>
                <a:lnTo>
                  <a:pt x="343" y="217"/>
                </a:lnTo>
                <a:lnTo>
                  <a:pt x="345" y="217"/>
                </a:lnTo>
                <a:lnTo>
                  <a:pt x="345" y="216"/>
                </a:lnTo>
                <a:lnTo>
                  <a:pt x="346" y="216"/>
                </a:lnTo>
                <a:lnTo>
                  <a:pt x="347" y="216"/>
                </a:lnTo>
                <a:lnTo>
                  <a:pt x="347" y="217"/>
                </a:lnTo>
                <a:lnTo>
                  <a:pt x="346" y="217"/>
                </a:lnTo>
                <a:lnTo>
                  <a:pt x="346" y="219"/>
                </a:lnTo>
                <a:lnTo>
                  <a:pt x="347" y="219"/>
                </a:lnTo>
                <a:lnTo>
                  <a:pt x="347" y="217"/>
                </a:lnTo>
                <a:lnTo>
                  <a:pt x="349" y="217"/>
                </a:lnTo>
                <a:lnTo>
                  <a:pt x="350" y="217"/>
                </a:lnTo>
                <a:lnTo>
                  <a:pt x="351" y="217"/>
                </a:lnTo>
                <a:lnTo>
                  <a:pt x="351" y="219"/>
                </a:lnTo>
                <a:lnTo>
                  <a:pt x="352" y="219"/>
                </a:lnTo>
                <a:lnTo>
                  <a:pt x="352" y="220"/>
                </a:lnTo>
                <a:lnTo>
                  <a:pt x="354" y="219"/>
                </a:lnTo>
                <a:lnTo>
                  <a:pt x="355" y="219"/>
                </a:lnTo>
                <a:lnTo>
                  <a:pt x="355" y="217"/>
                </a:lnTo>
                <a:lnTo>
                  <a:pt x="356" y="217"/>
                </a:lnTo>
                <a:lnTo>
                  <a:pt x="358" y="217"/>
                </a:lnTo>
                <a:lnTo>
                  <a:pt x="359" y="217"/>
                </a:lnTo>
                <a:lnTo>
                  <a:pt x="359" y="219"/>
                </a:lnTo>
                <a:lnTo>
                  <a:pt x="360" y="219"/>
                </a:lnTo>
                <a:lnTo>
                  <a:pt x="360" y="220"/>
                </a:lnTo>
                <a:lnTo>
                  <a:pt x="362" y="220"/>
                </a:lnTo>
                <a:lnTo>
                  <a:pt x="362" y="219"/>
                </a:lnTo>
                <a:lnTo>
                  <a:pt x="363" y="219"/>
                </a:lnTo>
                <a:lnTo>
                  <a:pt x="363" y="217"/>
                </a:lnTo>
                <a:lnTo>
                  <a:pt x="363" y="216"/>
                </a:lnTo>
                <a:lnTo>
                  <a:pt x="363" y="215"/>
                </a:lnTo>
                <a:lnTo>
                  <a:pt x="364" y="213"/>
                </a:lnTo>
                <a:lnTo>
                  <a:pt x="364" y="215"/>
                </a:lnTo>
                <a:lnTo>
                  <a:pt x="366" y="215"/>
                </a:lnTo>
                <a:lnTo>
                  <a:pt x="366"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9" y="219"/>
                </a:lnTo>
                <a:lnTo>
                  <a:pt x="380" y="219"/>
                </a:lnTo>
                <a:lnTo>
                  <a:pt x="381" y="219"/>
                </a:lnTo>
                <a:lnTo>
                  <a:pt x="381" y="220"/>
                </a:lnTo>
                <a:lnTo>
                  <a:pt x="381" y="221"/>
                </a:lnTo>
                <a:lnTo>
                  <a:pt x="383" y="221"/>
                </a:lnTo>
                <a:lnTo>
                  <a:pt x="383"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6" y="212"/>
                </a:lnTo>
                <a:lnTo>
                  <a:pt x="397" y="212"/>
                </a:lnTo>
                <a:lnTo>
                  <a:pt x="398" y="212"/>
                </a:lnTo>
                <a:lnTo>
                  <a:pt x="400" y="212"/>
                </a:lnTo>
                <a:lnTo>
                  <a:pt x="400" y="213"/>
                </a:lnTo>
                <a:lnTo>
                  <a:pt x="401" y="213"/>
                </a:lnTo>
                <a:lnTo>
                  <a:pt x="401" y="215"/>
                </a:lnTo>
                <a:lnTo>
                  <a:pt x="400" y="215"/>
                </a:lnTo>
                <a:lnTo>
                  <a:pt x="400" y="216"/>
                </a:lnTo>
                <a:lnTo>
                  <a:pt x="398" y="216"/>
                </a:lnTo>
                <a:lnTo>
                  <a:pt x="398" y="217"/>
                </a:lnTo>
                <a:lnTo>
                  <a:pt x="400" y="219"/>
                </a:lnTo>
                <a:lnTo>
                  <a:pt x="398" y="219"/>
                </a:lnTo>
                <a:lnTo>
                  <a:pt x="398" y="220"/>
                </a:lnTo>
                <a:lnTo>
                  <a:pt x="398" y="221"/>
                </a:lnTo>
                <a:lnTo>
                  <a:pt x="400"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6"/>
                </a:lnTo>
                <a:lnTo>
                  <a:pt x="409" y="226"/>
                </a:lnTo>
                <a:lnTo>
                  <a:pt x="409" y="228"/>
                </a:lnTo>
                <a:lnTo>
                  <a:pt x="410" y="228"/>
                </a:lnTo>
                <a:lnTo>
                  <a:pt x="411" y="228"/>
                </a:lnTo>
                <a:lnTo>
                  <a:pt x="411" y="229"/>
                </a:lnTo>
                <a:lnTo>
                  <a:pt x="413" y="229"/>
                </a:lnTo>
                <a:lnTo>
                  <a:pt x="414" y="229"/>
                </a:lnTo>
                <a:lnTo>
                  <a:pt x="414" y="230"/>
                </a:lnTo>
                <a:lnTo>
                  <a:pt x="415" y="230"/>
                </a:lnTo>
                <a:lnTo>
                  <a:pt x="417" y="230"/>
                </a:lnTo>
                <a:lnTo>
                  <a:pt x="417" y="232"/>
                </a:lnTo>
                <a:lnTo>
                  <a:pt x="417" y="233"/>
                </a:lnTo>
                <a:lnTo>
                  <a:pt x="417" y="234"/>
                </a:lnTo>
                <a:lnTo>
                  <a:pt x="415" y="234"/>
                </a:lnTo>
                <a:lnTo>
                  <a:pt x="415" y="236"/>
                </a:lnTo>
                <a:lnTo>
                  <a:pt x="414" y="236"/>
                </a:lnTo>
                <a:lnTo>
                  <a:pt x="414" y="237"/>
                </a:lnTo>
                <a:lnTo>
                  <a:pt x="415" y="237"/>
                </a:lnTo>
                <a:lnTo>
                  <a:pt x="417" y="237"/>
                </a:lnTo>
                <a:lnTo>
                  <a:pt x="417" y="238"/>
                </a:lnTo>
                <a:lnTo>
                  <a:pt x="418" y="238"/>
                </a:lnTo>
                <a:lnTo>
                  <a:pt x="418" y="240"/>
                </a:lnTo>
                <a:lnTo>
                  <a:pt x="418" y="241"/>
                </a:lnTo>
                <a:lnTo>
                  <a:pt x="417"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7" y="249"/>
                </a:lnTo>
                <a:lnTo>
                  <a:pt x="418" y="249"/>
                </a:lnTo>
                <a:lnTo>
                  <a:pt x="418" y="250"/>
                </a:lnTo>
                <a:lnTo>
                  <a:pt x="418" y="251"/>
                </a:lnTo>
                <a:lnTo>
                  <a:pt x="417" y="251"/>
                </a:lnTo>
                <a:lnTo>
                  <a:pt x="417" y="253"/>
                </a:lnTo>
                <a:lnTo>
                  <a:pt x="417" y="254"/>
                </a:lnTo>
                <a:lnTo>
                  <a:pt x="418" y="254"/>
                </a:lnTo>
                <a:lnTo>
                  <a:pt x="418" y="253"/>
                </a:lnTo>
                <a:lnTo>
                  <a:pt x="419" y="253"/>
                </a:lnTo>
                <a:lnTo>
                  <a:pt x="419" y="254"/>
                </a:lnTo>
                <a:lnTo>
                  <a:pt x="421" y="254"/>
                </a:lnTo>
                <a:lnTo>
                  <a:pt x="421"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4" y="259"/>
                </a:lnTo>
                <a:lnTo>
                  <a:pt x="434" y="258"/>
                </a:lnTo>
                <a:lnTo>
                  <a:pt x="435" y="258"/>
                </a:lnTo>
                <a:lnTo>
                  <a:pt x="435" y="257"/>
                </a:lnTo>
                <a:lnTo>
                  <a:pt x="436" y="257"/>
                </a:lnTo>
                <a:lnTo>
                  <a:pt x="438" y="257"/>
                </a:lnTo>
                <a:lnTo>
                  <a:pt x="438"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8" y="238"/>
                </a:lnTo>
                <a:lnTo>
                  <a:pt x="438" y="237"/>
                </a:lnTo>
                <a:lnTo>
                  <a:pt x="438" y="236"/>
                </a:lnTo>
                <a:lnTo>
                  <a:pt x="436" y="234"/>
                </a:lnTo>
                <a:lnTo>
                  <a:pt x="436" y="233"/>
                </a:lnTo>
                <a:lnTo>
                  <a:pt x="436" y="232"/>
                </a:lnTo>
                <a:lnTo>
                  <a:pt x="438"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1" y="233"/>
                </a:lnTo>
                <a:lnTo>
                  <a:pt x="452" y="233"/>
                </a:lnTo>
                <a:lnTo>
                  <a:pt x="452" y="234"/>
                </a:lnTo>
                <a:lnTo>
                  <a:pt x="453" y="234"/>
                </a:lnTo>
                <a:lnTo>
                  <a:pt x="455" y="234"/>
                </a:lnTo>
                <a:lnTo>
                  <a:pt x="455"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6"/>
                </a:lnTo>
                <a:lnTo>
                  <a:pt x="466" y="226"/>
                </a:lnTo>
                <a:lnTo>
                  <a:pt x="466" y="225"/>
                </a:lnTo>
                <a:lnTo>
                  <a:pt x="466" y="224"/>
                </a:lnTo>
                <a:lnTo>
                  <a:pt x="465" y="224"/>
                </a:lnTo>
                <a:lnTo>
                  <a:pt x="465" y="223"/>
                </a:lnTo>
                <a:lnTo>
                  <a:pt x="465" y="221"/>
                </a:lnTo>
                <a:lnTo>
                  <a:pt x="466" y="221"/>
                </a:lnTo>
                <a:lnTo>
                  <a:pt x="468" y="221"/>
                </a:lnTo>
                <a:lnTo>
                  <a:pt x="469" y="221"/>
                </a:lnTo>
                <a:lnTo>
                  <a:pt x="470" y="223"/>
                </a:lnTo>
                <a:lnTo>
                  <a:pt x="472" y="223"/>
                </a:lnTo>
                <a:lnTo>
                  <a:pt x="472"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9" y="225"/>
                </a:lnTo>
                <a:lnTo>
                  <a:pt x="489" y="224"/>
                </a:lnTo>
                <a:lnTo>
                  <a:pt x="489" y="223"/>
                </a:lnTo>
                <a:lnTo>
                  <a:pt x="490" y="223"/>
                </a:lnTo>
                <a:lnTo>
                  <a:pt x="491" y="223"/>
                </a:lnTo>
                <a:lnTo>
                  <a:pt x="491" y="221"/>
                </a:lnTo>
                <a:lnTo>
                  <a:pt x="491" y="220"/>
                </a:lnTo>
                <a:lnTo>
                  <a:pt x="491" y="219"/>
                </a:lnTo>
                <a:lnTo>
                  <a:pt x="491" y="217"/>
                </a:lnTo>
                <a:lnTo>
                  <a:pt x="490" y="217"/>
                </a:lnTo>
                <a:lnTo>
                  <a:pt x="489" y="217"/>
                </a:lnTo>
                <a:lnTo>
                  <a:pt x="489" y="216"/>
                </a:lnTo>
                <a:lnTo>
                  <a:pt x="489" y="215"/>
                </a:lnTo>
                <a:lnTo>
                  <a:pt x="490" y="215"/>
                </a:lnTo>
                <a:lnTo>
                  <a:pt x="491" y="215"/>
                </a:lnTo>
                <a:lnTo>
                  <a:pt x="493"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10" y="221"/>
                </a:lnTo>
                <a:lnTo>
                  <a:pt x="510" y="223"/>
                </a:lnTo>
                <a:lnTo>
                  <a:pt x="511" y="223"/>
                </a:lnTo>
                <a:lnTo>
                  <a:pt x="511" y="221"/>
                </a:lnTo>
                <a:lnTo>
                  <a:pt x="510" y="221"/>
                </a:lnTo>
                <a:lnTo>
                  <a:pt x="510" y="220"/>
                </a:lnTo>
                <a:lnTo>
                  <a:pt x="511" y="220"/>
                </a:lnTo>
                <a:lnTo>
                  <a:pt x="512" y="219"/>
                </a:lnTo>
                <a:lnTo>
                  <a:pt x="513" y="219"/>
                </a:lnTo>
                <a:lnTo>
                  <a:pt x="515" y="220"/>
                </a:lnTo>
                <a:lnTo>
                  <a:pt x="513" y="221"/>
                </a:lnTo>
                <a:lnTo>
                  <a:pt x="512" y="223"/>
                </a:lnTo>
                <a:lnTo>
                  <a:pt x="512" y="224"/>
                </a:lnTo>
                <a:lnTo>
                  <a:pt x="511" y="225"/>
                </a:lnTo>
                <a:lnTo>
                  <a:pt x="510" y="226"/>
                </a:lnTo>
                <a:lnTo>
                  <a:pt x="508" y="226"/>
                </a:lnTo>
                <a:lnTo>
                  <a:pt x="510" y="226"/>
                </a:lnTo>
                <a:lnTo>
                  <a:pt x="510" y="228"/>
                </a:lnTo>
                <a:lnTo>
                  <a:pt x="511" y="228"/>
                </a:lnTo>
                <a:lnTo>
                  <a:pt x="512" y="228"/>
                </a:lnTo>
                <a:lnTo>
                  <a:pt x="512" y="226"/>
                </a:lnTo>
                <a:lnTo>
                  <a:pt x="512" y="225"/>
                </a:lnTo>
                <a:lnTo>
                  <a:pt x="513" y="225"/>
                </a:lnTo>
                <a:lnTo>
                  <a:pt x="515" y="225"/>
                </a:lnTo>
                <a:lnTo>
                  <a:pt x="516" y="225"/>
                </a:lnTo>
                <a:lnTo>
                  <a:pt x="517" y="225"/>
                </a:lnTo>
                <a:lnTo>
                  <a:pt x="517" y="226"/>
                </a:lnTo>
                <a:lnTo>
                  <a:pt x="519" y="226"/>
                </a:lnTo>
                <a:lnTo>
                  <a:pt x="520" y="226"/>
                </a:lnTo>
                <a:lnTo>
                  <a:pt x="521" y="226"/>
                </a:lnTo>
                <a:lnTo>
                  <a:pt x="523" y="225"/>
                </a:lnTo>
                <a:lnTo>
                  <a:pt x="524" y="225"/>
                </a:lnTo>
                <a:lnTo>
                  <a:pt x="524" y="224"/>
                </a:lnTo>
                <a:lnTo>
                  <a:pt x="524" y="223"/>
                </a:lnTo>
                <a:lnTo>
                  <a:pt x="524" y="221"/>
                </a:lnTo>
                <a:lnTo>
                  <a:pt x="524" y="220"/>
                </a:lnTo>
                <a:lnTo>
                  <a:pt x="525" y="220"/>
                </a:lnTo>
                <a:lnTo>
                  <a:pt x="527"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6"/>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6"/>
                </a:lnTo>
                <a:lnTo>
                  <a:pt x="558" y="225"/>
                </a:lnTo>
                <a:lnTo>
                  <a:pt x="559" y="225"/>
                </a:lnTo>
                <a:lnTo>
                  <a:pt x="561" y="225"/>
                </a:lnTo>
                <a:lnTo>
                  <a:pt x="562" y="225"/>
                </a:lnTo>
                <a:lnTo>
                  <a:pt x="562" y="226"/>
                </a:lnTo>
                <a:lnTo>
                  <a:pt x="561" y="226"/>
                </a:lnTo>
                <a:lnTo>
                  <a:pt x="561" y="228"/>
                </a:lnTo>
                <a:lnTo>
                  <a:pt x="562" y="228"/>
                </a:lnTo>
                <a:lnTo>
                  <a:pt x="562" y="226"/>
                </a:lnTo>
                <a:lnTo>
                  <a:pt x="563" y="226"/>
                </a:lnTo>
                <a:lnTo>
                  <a:pt x="565" y="226"/>
                </a:lnTo>
                <a:lnTo>
                  <a:pt x="566" y="226"/>
                </a:lnTo>
                <a:lnTo>
                  <a:pt x="567" y="226"/>
                </a:lnTo>
                <a:lnTo>
                  <a:pt x="568" y="226"/>
                </a:lnTo>
                <a:lnTo>
                  <a:pt x="567" y="226"/>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2"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6"/>
                </a:lnTo>
                <a:lnTo>
                  <a:pt x="600" y="226"/>
                </a:lnTo>
                <a:lnTo>
                  <a:pt x="601" y="226"/>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1"/>
                </a:lnTo>
                <a:lnTo>
                  <a:pt x="619" y="281"/>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8"/>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1"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29"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6"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3" y="319"/>
                </a:lnTo>
                <a:lnTo>
                  <a:pt x="763"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4" y="321"/>
                </a:lnTo>
                <a:lnTo>
                  <a:pt x="783" y="322"/>
                </a:lnTo>
                <a:lnTo>
                  <a:pt x="783" y="323"/>
                </a:lnTo>
                <a:lnTo>
                  <a:pt x="784" y="323"/>
                </a:lnTo>
                <a:lnTo>
                  <a:pt x="784" y="325"/>
                </a:lnTo>
                <a:lnTo>
                  <a:pt x="786" y="326"/>
                </a:lnTo>
                <a:lnTo>
                  <a:pt x="786" y="327"/>
                </a:lnTo>
                <a:lnTo>
                  <a:pt x="786" y="329"/>
                </a:lnTo>
                <a:lnTo>
                  <a:pt x="784" y="329"/>
                </a:lnTo>
                <a:lnTo>
                  <a:pt x="784" y="330"/>
                </a:lnTo>
                <a:lnTo>
                  <a:pt x="784"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8" y="335"/>
                </a:lnTo>
                <a:lnTo>
                  <a:pt x="820" y="336"/>
                </a:lnTo>
                <a:lnTo>
                  <a:pt x="821" y="336"/>
                </a:lnTo>
                <a:lnTo>
                  <a:pt x="824" y="335"/>
                </a:lnTo>
                <a:lnTo>
                  <a:pt x="826" y="335"/>
                </a:lnTo>
                <a:lnTo>
                  <a:pt x="828" y="335"/>
                </a:lnTo>
                <a:lnTo>
                  <a:pt x="829" y="335"/>
                </a:lnTo>
                <a:lnTo>
                  <a:pt x="830" y="335"/>
                </a:lnTo>
                <a:lnTo>
                  <a:pt x="833" y="335"/>
                </a:lnTo>
                <a:lnTo>
                  <a:pt x="834" y="336"/>
                </a:lnTo>
                <a:lnTo>
                  <a:pt x="835" y="336"/>
                </a:lnTo>
                <a:lnTo>
                  <a:pt x="837" y="336"/>
                </a:lnTo>
                <a:lnTo>
                  <a:pt x="838" y="338"/>
                </a:lnTo>
                <a:lnTo>
                  <a:pt x="838" y="339"/>
                </a:lnTo>
                <a:lnTo>
                  <a:pt x="839"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3" y="338"/>
                </a:lnTo>
                <a:lnTo>
                  <a:pt x="875" y="338"/>
                </a:lnTo>
                <a:lnTo>
                  <a:pt x="876" y="338"/>
                </a:lnTo>
                <a:lnTo>
                  <a:pt x="876" y="339"/>
                </a:lnTo>
                <a:lnTo>
                  <a:pt x="877"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0" y="338"/>
                </a:lnTo>
                <a:lnTo>
                  <a:pt x="890" y="339"/>
                </a:lnTo>
                <a:lnTo>
                  <a:pt x="892" y="339"/>
                </a:lnTo>
                <a:lnTo>
                  <a:pt x="893" y="339"/>
                </a:lnTo>
                <a:lnTo>
                  <a:pt x="894" y="339"/>
                </a:lnTo>
                <a:lnTo>
                  <a:pt x="894" y="340"/>
                </a:lnTo>
                <a:lnTo>
                  <a:pt x="896" y="340"/>
                </a:lnTo>
                <a:lnTo>
                  <a:pt x="897" y="340"/>
                </a:lnTo>
                <a:lnTo>
                  <a:pt x="897" y="342"/>
                </a:lnTo>
                <a:lnTo>
                  <a:pt x="897" y="340"/>
                </a:lnTo>
                <a:lnTo>
                  <a:pt x="897" y="339"/>
                </a:lnTo>
                <a:lnTo>
                  <a:pt x="896" y="338"/>
                </a:lnTo>
                <a:lnTo>
                  <a:pt x="896" y="336"/>
                </a:lnTo>
                <a:lnTo>
                  <a:pt x="894" y="335"/>
                </a:lnTo>
                <a:lnTo>
                  <a:pt x="893" y="335"/>
                </a:lnTo>
                <a:lnTo>
                  <a:pt x="893" y="334"/>
                </a:lnTo>
                <a:lnTo>
                  <a:pt x="892" y="334"/>
                </a:lnTo>
                <a:lnTo>
                  <a:pt x="890" y="334"/>
                </a:lnTo>
                <a:lnTo>
                  <a:pt x="889" y="334"/>
                </a:lnTo>
                <a:lnTo>
                  <a:pt x="888" y="334"/>
                </a:lnTo>
                <a:lnTo>
                  <a:pt x="888" y="333"/>
                </a:lnTo>
                <a:lnTo>
                  <a:pt x="888" y="331"/>
                </a:lnTo>
                <a:lnTo>
                  <a:pt x="888" y="330"/>
                </a:lnTo>
                <a:lnTo>
                  <a:pt x="888" y="329"/>
                </a:lnTo>
                <a:lnTo>
                  <a:pt x="888" y="327"/>
                </a:lnTo>
                <a:lnTo>
                  <a:pt x="889" y="327"/>
                </a:lnTo>
                <a:lnTo>
                  <a:pt x="889" y="326"/>
                </a:lnTo>
                <a:lnTo>
                  <a:pt x="890" y="326"/>
                </a:lnTo>
                <a:lnTo>
                  <a:pt x="892" y="325"/>
                </a:lnTo>
                <a:lnTo>
                  <a:pt x="892" y="323"/>
                </a:lnTo>
                <a:lnTo>
                  <a:pt x="893" y="323"/>
                </a:lnTo>
                <a:lnTo>
                  <a:pt x="894"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7" y="331"/>
                </a:lnTo>
                <a:lnTo>
                  <a:pt x="909" y="333"/>
                </a:lnTo>
                <a:lnTo>
                  <a:pt x="909" y="334"/>
                </a:lnTo>
                <a:lnTo>
                  <a:pt x="910" y="334"/>
                </a:lnTo>
                <a:lnTo>
                  <a:pt x="911" y="334"/>
                </a:lnTo>
                <a:lnTo>
                  <a:pt x="911" y="335"/>
                </a:lnTo>
                <a:lnTo>
                  <a:pt x="913" y="335"/>
                </a:lnTo>
                <a:lnTo>
                  <a:pt x="914" y="335"/>
                </a:lnTo>
                <a:lnTo>
                  <a:pt x="914" y="336"/>
                </a:lnTo>
                <a:lnTo>
                  <a:pt x="915"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8"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5" y="336"/>
                </a:lnTo>
                <a:lnTo>
                  <a:pt x="947" y="336"/>
                </a:lnTo>
                <a:lnTo>
                  <a:pt x="947" y="335"/>
                </a:lnTo>
                <a:lnTo>
                  <a:pt x="948" y="335"/>
                </a:lnTo>
                <a:lnTo>
                  <a:pt x="949" y="334"/>
                </a:lnTo>
                <a:lnTo>
                  <a:pt x="951" y="334"/>
                </a:lnTo>
                <a:lnTo>
                  <a:pt x="953" y="334"/>
                </a:lnTo>
                <a:lnTo>
                  <a:pt x="955" y="334"/>
                </a:lnTo>
                <a:lnTo>
                  <a:pt x="956" y="334"/>
                </a:lnTo>
                <a:lnTo>
                  <a:pt x="957" y="335"/>
                </a:lnTo>
                <a:lnTo>
                  <a:pt x="959" y="335"/>
                </a:lnTo>
                <a:lnTo>
                  <a:pt x="960" y="334"/>
                </a:lnTo>
                <a:lnTo>
                  <a:pt x="961" y="334"/>
                </a:lnTo>
                <a:lnTo>
                  <a:pt x="962" y="334"/>
                </a:lnTo>
                <a:lnTo>
                  <a:pt x="965" y="333"/>
                </a:lnTo>
                <a:lnTo>
                  <a:pt x="966" y="333"/>
                </a:lnTo>
                <a:lnTo>
                  <a:pt x="968" y="334"/>
                </a:lnTo>
                <a:lnTo>
                  <a:pt x="969" y="334"/>
                </a:lnTo>
                <a:lnTo>
                  <a:pt x="972" y="335"/>
                </a:lnTo>
                <a:lnTo>
                  <a:pt x="973" y="335"/>
                </a:lnTo>
                <a:lnTo>
                  <a:pt x="974" y="334"/>
                </a:lnTo>
                <a:lnTo>
                  <a:pt x="976" y="334"/>
                </a:lnTo>
                <a:lnTo>
                  <a:pt x="977" y="334"/>
                </a:lnTo>
                <a:lnTo>
                  <a:pt x="978" y="334"/>
                </a:lnTo>
                <a:lnTo>
                  <a:pt x="979" y="334"/>
                </a:lnTo>
                <a:lnTo>
                  <a:pt x="981" y="334"/>
                </a:lnTo>
                <a:lnTo>
                  <a:pt x="983" y="334"/>
                </a:lnTo>
                <a:lnTo>
                  <a:pt x="985" y="334"/>
                </a:lnTo>
                <a:lnTo>
                  <a:pt x="987" y="335"/>
                </a:lnTo>
                <a:lnTo>
                  <a:pt x="989" y="335"/>
                </a:lnTo>
                <a:lnTo>
                  <a:pt x="991" y="335"/>
                </a:lnTo>
                <a:lnTo>
                  <a:pt x="994" y="335"/>
                </a:lnTo>
                <a:lnTo>
                  <a:pt x="995" y="335"/>
                </a:lnTo>
                <a:lnTo>
                  <a:pt x="997" y="335"/>
                </a:lnTo>
                <a:lnTo>
                  <a:pt x="998" y="334"/>
                </a:lnTo>
                <a:lnTo>
                  <a:pt x="999" y="334"/>
                </a:lnTo>
                <a:lnTo>
                  <a:pt x="1000" y="335"/>
                </a:lnTo>
                <a:lnTo>
                  <a:pt x="999" y="339"/>
                </a:lnTo>
                <a:lnTo>
                  <a:pt x="998" y="350"/>
                </a:lnTo>
                <a:lnTo>
                  <a:pt x="997" y="355"/>
                </a:lnTo>
                <a:lnTo>
                  <a:pt x="997" y="368"/>
                </a:lnTo>
                <a:lnTo>
                  <a:pt x="998" y="370"/>
                </a:lnTo>
                <a:lnTo>
                  <a:pt x="1002" y="377"/>
                </a:lnTo>
                <a:lnTo>
                  <a:pt x="1008" y="381"/>
                </a:lnTo>
                <a:lnTo>
                  <a:pt x="1010" y="382"/>
                </a:lnTo>
                <a:lnTo>
                  <a:pt x="1015" y="385"/>
                </a:lnTo>
                <a:lnTo>
                  <a:pt x="1019" y="389"/>
                </a:lnTo>
                <a:lnTo>
                  <a:pt x="1024" y="394"/>
                </a:lnTo>
                <a:lnTo>
                  <a:pt x="1029" y="403"/>
                </a:lnTo>
                <a:lnTo>
                  <a:pt x="1033" y="408"/>
                </a:lnTo>
                <a:lnTo>
                  <a:pt x="1034" y="408"/>
                </a:lnTo>
                <a:lnTo>
                  <a:pt x="1037" y="416"/>
                </a:lnTo>
                <a:lnTo>
                  <a:pt x="1038"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59" y="457"/>
                </a:lnTo>
                <a:lnTo>
                  <a:pt x="1061" y="458"/>
                </a:lnTo>
                <a:lnTo>
                  <a:pt x="1061" y="460"/>
                </a:lnTo>
                <a:lnTo>
                  <a:pt x="1062" y="461"/>
                </a:lnTo>
                <a:lnTo>
                  <a:pt x="1063" y="461"/>
                </a:lnTo>
                <a:lnTo>
                  <a:pt x="1063"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3" y="486"/>
                </a:lnTo>
                <a:lnTo>
                  <a:pt x="1063" y="487"/>
                </a:lnTo>
                <a:lnTo>
                  <a:pt x="1062" y="488"/>
                </a:lnTo>
                <a:lnTo>
                  <a:pt x="1063" y="491"/>
                </a:lnTo>
                <a:lnTo>
                  <a:pt x="1062" y="491"/>
                </a:lnTo>
                <a:lnTo>
                  <a:pt x="1059" y="495"/>
                </a:lnTo>
                <a:lnTo>
                  <a:pt x="1058" y="495"/>
                </a:lnTo>
                <a:lnTo>
                  <a:pt x="1055" y="497"/>
                </a:lnTo>
                <a:lnTo>
                  <a:pt x="1054" y="499"/>
                </a:lnTo>
                <a:lnTo>
                  <a:pt x="1053" y="500"/>
                </a:lnTo>
                <a:lnTo>
                  <a:pt x="1050" y="501"/>
                </a:lnTo>
                <a:lnTo>
                  <a:pt x="1048" y="501"/>
                </a:lnTo>
                <a:lnTo>
                  <a:pt x="1045" y="503"/>
                </a:lnTo>
                <a:lnTo>
                  <a:pt x="1042" y="504"/>
                </a:lnTo>
                <a:lnTo>
                  <a:pt x="1040" y="505"/>
                </a:lnTo>
                <a:lnTo>
                  <a:pt x="1038" y="505"/>
                </a:lnTo>
                <a:lnTo>
                  <a:pt x="1037" y="507"/>
                </a:lnTo>
                <a:lnTo>
                  <a:pt x="1032" y="508"/>
                </a:lnTo>
                <a:lnTo>
                  <a:pt x="1029" y="512"/>
                </a:lnTo>
                <a:lnTo>
                  <a:pt x="1028" y="514"/>
                </a:lnTo>
                <a:lnTo>
                  <a:pt x="1029" y="517"/>
                </a:lnTo>
                <a:lnTo>
                  <a:pt x="1029" y="518"/>
                </a:lnTo>
                <a:lnTo>
                  <a:pt x="1027" y="521"/>
                </a:lnTo>
                <a:lnTo>
                  <a:pt x="1025" y="521"/>
                </a:lnTo>
                <a:lnTo>
                  <a:pt x="1023" y="525"/>
                </a:lnTo>
                <a:lnTo>
                  <a:pt x="1023" y="526"/>
                </a:lnTo>
                <a:lnTo>
                  <a:pt x="1021" y="528"/>
                </a:lnTo>
                <a:lnTo>
                  <a:pt x="1019" y="528"/>
                </a:lnTo>
                <a:lnTo>
                  <a:pt x="1017" y="529"/>
                </a:lnTo>
                <a:lnTo>
                  <a:pt x="1017" y="530"/>
                </a:lnTo>
                <a:lnTo>
                  <a:pt x="1017" y="531"/>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4" y="545"/>
                </a:lnTo>
                <a:lnTo>
                  <a:pt x="1003" y="545"/>
                </a:lnTo>
                <a:lnTo>
                  <a:pt x="1000" y="545"/>
                </a:lnTo>
                <a:lnTo>
                  <a:pt x="1000" y="546"/>
                </a:lnTo>
                <a:lnTo>
                  <a:pt x="999" y="546"/>
                </a:lnTo>
                <a:lnTo>
                  <a:pt x="998" y="546"/>
                </a:lnTo>
                <a:lnTo>
                  <a:pt x="995" y="546"/>
                </a:lnTo>
                <a:lnTo>
                  <a:pt x="994" y="547"/>
                </a:lnTo>
                <a:lnTo>
                  <a:pt x="990" y="547"/>
                </a:lnTo>
                <a:lnTo>
                  <a:pt x="987" y="547"/>
                </a:lnTo>
                <a:lnTo>
                  <a:pt x="987" y="549"/>
                </a:lnTo>
                <a:lnTo>
                  <a:pt x="983"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2" y="552"/>
                </a:lnTo>
                <a:lnTo>
                  <a:pt x="962" y="554"/>
                </a:lnTo>
                <a:lnTo>
                  <a:pt x="959" y="554"/>
                </a:lnTo>
                <a:lnTo>
                  <a:pt x="951" y="556"/>
                </a:lnTo>
                <a:lnTo>
                  <a:pt x="949" y="556"/>
                </a:lnTo>
                <a:lnTo>
                  <a:pt x="948" y="556"/>
                </a:lnTo>
                <a:lnTo>
                  <a:pt x="945" y="559"/>
                </a:lnTo>
                <a:lnTo>
                  <a:pt x="944" y="559"/>
                </a:lnTo>
                <a:lnTo>
                  <a:pt x="944" y="558"/>
                </a:lnTo>
                <a:lnTo>
                  <a:pt x="945"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8" y="572"/>
                </a:lnTo>
                <a:lnTo>
                  <a:pt x="926" y="572"/>
                </a:lnTo>
                <a:lnTo>
                  <a:pt x="926" y="573"/>
                </a:lnTo>
                <a:lnTo>
                  <a:pt x="925" y="573"/>
                </a:lnTo>
                <a:lnTo>
                  <a:pt x="923" y="573"/>
                </a:lnTo>
                <a:lnTo>
                  <a:pt x="922" y="573"/>
                </a:lnTo>
                <a:lnTo>
                  <a:pt x="918" y="575"/>
                </a:lnTo>
                <a:lnTo>
                  <a:pt x="915" y="575"/>
                </a:lnTo>
                <a:lnTo>
                  <a:pt x="914" y="575"/>
                </a:lnTo>
                <a:lnTo>
                  <a:pt x="915"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5" y="572"/>
                </a:lnTo>
                <a:lnTo>
                  <a:pt x="913" y="573"/>
                </a:lnTo>
                <a:lnTo>
                  <a:pt x="914" y="575"/>
                </a:lnTo>
                <a:lnTo>
                  <a:pt x="911" y="575"/>
                </a:lnTo>
                <a:lnTo>
                  <a:pt x="911" y="576"/>
                </a:lnTo>
                <a:lnTo>
                  <a:pt x="907" y="576"/>
                </a:lnTo>
                <a:lnTo>
                  <a:pt x="906" y="577"/>
                </a:lnTo>
                <a:lnTo>
                  <a:pt x="902" y="579"/>
                </a:lnTo>
                <a:lnTo>
                  <a:pt x="901" y="579"/>
                </a:lnTo>
                <a:lnTo>
                  <a:pt x="900" y="579"/>
                </a:lnTo>
                <a:lnTo>
                  <a:pt x="900" y="580"/>
                </a:lnTo>
                <a:lnTo>
                  <a:pt x="897" y="580"/>
                </a:lnTo>
                <a:lnTo>
                  <a:pt x="897" y="581"/>
                </a:lnTo>
                <a:lnTo>
                  <a:pt x="896" y="581"/>
                </a:lnTo>
                <a:lnTo>
                  <a:pt x="893" y="579"/>
                </a:lnTo>
                <a:lnTo>
                  <a:pt x="894" y="581"/>
                </a:lnTo>
                <a:lnTo>
                  <a:pt x="892" y="583"/>
                </a:lnTo>
                <a:lnTo>
                  <a:pt x="888" y="584"/>
                </a:lnTo>
                <a:lnTo>
                  <a:pt x="885" y="585"/>
                </a:lnTo>
                <a:lnTo>
                  <a:pt x="884" y="584"/>
                </a:lnTo>
                <a:lnTo>
                  <a:pt x="884" y="585"/>
                </a:lnTo>
                <a:lnTo>
                  <a:pt x="881" y="585"/>
                </a:lnTo>
                <a:lnTo>
                  <a:pt x="881" y="586"/>
                </a:lnTo>
                <a:lnTo>
                  <a:pt x="880" y="586"/>
                </a:lnTo>
                <a:lnTo>
                  <a:pt x="880" y="585"/>
                </a:lnTo>
                <a:lnTo>
                  <a:pt x="879" y="586"/>
                </a:lnTo>
                <a:lnTo>
                  <a:pt x="876" y="588"/>
                </a:lnTo>
                <a:lnTo>
                  <a:pt x="873" y="589"/>
                </a:lnTo>
                <a:lnTo>
                  <a:pt x="871" y="592"/>
                </a:lnTo>
                <a:lnTo>
                  <a:pt x="870" y="592"/>
                </a:lnTo>
                <a:lnTo>
                  <a:pt x="871" y="589"/>
                </a:lnTo>
                <a:lnTo>
                  <a:pt x="872" y="588"/>
                </a:lnTo>
                <a:lnTo>
                  <a:pt x="872" y="586"/>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3"/>
                </a:lnTo>
                <a:lnTo>
                  <a:pt x="859" y="605"/>
                </a:lnTo>
                <a:lnTo>
                  <a:pt x="859" y="606"/>
                </a:lnTo>
                <a:lnTo>
                  <a:pt x="856"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39" y="627"/>
                </a:lnTo>
                <a:lnTo>
                  <a:pt x="838" y="627"/>
                </a:lnTo>
                <a:lnTo>
                  <a:pt x="835" y="630"/>
                </a:lnTo>
                <a:lnTo>
                  <a:pt x="835" y="631"/>
                </a:lnTo>
                <a:lnTo>
                  <a:pt x="835" y="632"/>
                </a:lnTo>
                <a:lnTo>
                  <a:pt x="830" y="634"/>
                </a:lnTo>
                <a:lnTo>
                  <a:pt x="829" y="634"/>
                </a:lnTo>
                <a:lnTo>
                  <a:pt x="826" y="636"/>
                </a:lnTo>
                <a:lnTo>
                  <a:pt x="826" y="638"/>
                </a:lnTo>
                <a:lnTo>
                  <a:pt x="825" y="639"/>
                </a:lnTo>
                <a:lnTo>
                  <a:pt x="824" y="639"/>
                </a:lnTo>
                <a:lnTo>
                  <a:pt x="822" y="639"/>
                </a:lnTo>
                <a:lnTo>
                  <a:pt x="818" y="639"/>
                </a:lnTo>
                <a:lnTo>
                  <a:pt x="818"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3"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29"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5"/>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2"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10"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3" y="721"/>
                </a:lnTo>
                <a:lnTo>
                  <a:pt x="491" y="721"/>
                </a:lnTo>
                <a:lnTo>
                  <a:pt x="490" y="721"/>
                </a:lnTo>
                <a:lnTo>
                  <a:pt x="489"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5" y="721"/>
                </a:lnTo>
                <a:lnTo>
                  <a:pt x="453" y="721"/>
                </a:lnTo>
                <a:lnTo>
                  <a:pt x="453" y="723"/>
                </a:lnTo>
                <a:lnTo>
                  <a:pt x="455" y="723"/>
                </a:lnTo>
                <a:lnTo>
                  <a:pt x="456" y="724"/>
                </a:lnTo>
                <a:lnTo>
                  <a:pt x="456" y="725"/>
                </a:lnTo>
                <a:lnTo>
                  <a:pt x="457" y="725"/>
                </a:lnTo>
                <a:lnTo>
                  <a:pt x="457" y="727"/>
                </a:lnTo>
                <a:lnTo>
                  <a:pt x="456" y="728"/>
                </a:lnTo>
                <a:lnTo>
                  <a:pt x="455" y="729"/>
                </a:lnTo>
                <a:lnTo>
                  <a:pt x="453" y="729"/>
                </a:lnTo>
                <a:lnTo>
                  <a:pt x="449" y="732"/>
                </a:lnTo>
                <a:lnTo>
                  <a:pt x="448" y="732"/>
                </a:lnTo>
                <a:lnTo>
                  <a:pt x="447" y="732"/>
                </a:lnTo>
                <a:lnTo>
                  <a:pt x="445" y="733"/>
                </a:lnTo>
                <a:lnTo>
                  <a:pt x="436" y="733"/>
                </a:lnTo>
                <a:lnTo>
                  <a:pt x="436" y="732"/>
                </a:lnTo>
                <a:lnTo>
                  <a:pt x="435" y="732"/>
                </a:lnTo>
                <a:lnTo>
                  <a:pt x="434" y="733"/>
                </a:lnTo>
                <a:lnTo>
                  <a:pt x="432" y="733"/>
                </a:lnTo>
                <a:lnTo>
                  <a:pt x="431" y="734"/>
                </a:lnTo>
                <a:lnTo>
                  <a:pt x="428" y="734"/>
                </a:lnTo>
                <a:lnTo>
                  <a:pt x="423" y="737"/>
                </a:lnTo>
                <a:lnTo>
                  <a:pt x="423" y="738"/>
                </a:lnTo>
                <a:lnTo>
                  <a:pt x="421" y="738"/>
                </a:lnTo>
                <a:lnTo>
                  <a:pt x="419" y="738"/>
                </a:lnTo>
                <a:lnTo>
                  <a:pt x="414" y="740"/>
                </a:lnTo>
                <a:lnTo>
                  <a:pt x="413" y="741"/>
                </a:lnTo>
                <a:lnTo>
                  <a:pt x="411" y="742"/>
                </a:lnTo>
                <a:lnTo>
                  <a:pt x="406" y="742"/>
                </a:lnTo>
                <a:lnTo>
                  <a:pt x="403" y="742"/>
                </a:lnTo>
                <a:lnTo>
                  <a:pt x="398" y="744"/>
                </a:lnTo>
                <a:lnTo>
                  <a:pt x="397" y="742"/>
                </a:lnTo>
                <a:lnTo>
                  <a:pt x="396" y="744"/>
                </a:lnTo>
                <a:lnTo>
                  <a:pt x="394" y="744"/>
                </a:lnTo>
                <a:lnTo>
                  <a:pt x="394" y="745"/>
                </a:lnTo>
                <a:lnTo>
                  <a:pt x="390" y="745"/>
                </a:lnTo>
                <a:lnTo>
                  <a:pt x="388" y="745"/>
                </a:lnTo>
                <a:lnTo>
                  <a:pt x="385" y="746"/>
                </a:lnTo>
                <a:lnTo>
                  <a:pt x="383" y="746"/>
                </a:lnTo>
                <a:lnTo>
                  <a:pt x="383" y="747"/>
                </a:lnTo>
                <a:lnTo>
                  <a:pt x="380" y="747"/>
                </a:lnTo>
                <a:lnTo>
                  <a:pt x="375" y="747"/>
                </a:lnTo>
                <a:lnTo>
                  <a:pt x="373" y="747"/>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5001090" y="5487126"/>
            <a:ext cx="1017209" cy="535826"/>
          </a:xfrm>
          <a:custGeom>
            <a:avLst/>
            <a:gdLst>
              <a:gd name="T0" fmla="*/ 709 w 710"/>
              <a:gd name="T1" fmla="*/ 192 h 374"/>
              <a:gd name="T2" fmla="*/ 678 w 710"/>
              <a:gd name="T3" fmla="*/ 185 h 374"/>
              <a:gd name="T4" fmla="*/ 671 w 710"/>
              <a:gd name="T5" fmla="*/ 182 h 374"/>
              <a:gd name="T6" fmla="*/ 689 w 710"/>
              <a:gd name="T7" fmla="*/ 177 h 374"/>
              <a:gd name="T8" fmla="*/ 684 w 710"/>
              <a:gd name="T9" fmla="*/ 173 h 374"/>
              <a:gd name="T10" fmla="*/ 672 w 710"/>
              <a:gd name="T11" fmla="*/ 178 h 374"/>
              <a:gd name="T12" fmla="*/ 684 w 710"/>
              <a:gd name="T13" fmla="*/ 182 h 374"/>
              <a:gd name="T14" fmla="*/ 676 w 710"/>
              <a:gd name="T15" fmla="*/ 165 h 374"/>
              <a:gd name="T16" fmla="*/ 447 w 710"/>
              <a:gd name="T17" fmla="*/ 1 h 374"/>
              <a:gd name="T18" fmla="*/ 468 w 710"/>
              <a:gd name="T19" fmla="*/ 13 h 374"/>
              <a:gd name="T20" fmla="*/ 483 w 710"/>
              <a:gd name="T21" fmla="*/ 33 h 374"/>
              <a:gd name="T22" fmla="*/ 500 w 710"/>
              <a:gd name="T23" fmla="*/ 35 h 374"/>
              <a:gd name="T24" fmla="*/ 506 w 710"/>
              <a:gd name="T25" fmla="*/ 54 h 374"/>
              <a:gd name="T26" fmla="*/ 490 w 710"/>
              <a:gd name="T27" fmla="*/ 71 h 374"/>
              <a:gd name="T28" fmla="*/ 504 w 710"/>
              <a:gd name="T29" fmla="*/ 92 h 374"/>
              <a:gd name="T30" fmla="*/ 531 w 710"/>
              <a:gd name="T31" fmla="*/ 89 h 374"/>
              <a:gd name="T32" fmla="*/ 556 w 710"/>
              <a:gd name="T33" fmla="*/ 84 h 374"/>
              <a:gd name="T34" fmla="*/ 569 w 710"/>
              <a:gd name="T35" fmla="*/ 67 h 374"/>
              <a:gd name="T36" fmla="*/ 577 w 710"/>
              <a:gd name="T37" fmla="*/ 72 h 374"/>
              <a:gd name="T38" fmla="*/ 591 w 710"/>
              <a:gd name="T39" fmla="*/ 76 h 374"/>
              <a:gd name="T40" fmla="*/ 596 w 710"/>
              <a:gd name="T41" fmla="*/ 68 h 374"/>
              <a:gd name="T42" fmla="*/ 616 w 710"/>
              <a:gd name="T43" fmla="*/ 93 h 374"/>
              <a:gd name="T44" fmla="*/ 637 w 710"/>
              <a:gd name="T45" fmla="*/ 103 h 374"/>
              <a:gd name="T46" fmla="*/ 659 w 710"/>
              <a:gd name="T47" fmla="*/ 122 h 374"/>
              <a:gd name="T48" fmla="*/ 671 w 710"/>
              <a:gd name="T49" fmla="*/ 141 h 374"/>
              <a:gd name="T50" fmla="*/ 675 w 710"/>
              <a:gd name="T51" fmla="*/ 165 h 374"/>
              <a:gd name="T52" fmla="*/ 695 w 710"/>
              <a:gd name="T53" fmla="*/ 202 h 374"/>
              <a:gd name="T54" fmla="*/ 674 w 710"/>
              <a:gd name="T55" fmla="*/ 200 h 374"/>
              <a:gd name="T56" fmla="*/ 585 w 710"/>
              <a:gd name="T57" fmla="*/ 194 h 374"/>
              <a:gd name="T58" fmla="*/ 501 w 710"/>
              <a:gd name="T59" fmla="*/ 195 h 374"/>
              <a:gd name="T60" fmla="*/ 462 w 710"/>
              <a:gd name="T61" fmla="*/ 203 h 374"/>
              <a:gd name="T62" fmla="*/ 414 w 710"/>
              <a:gd name="T63" fmla="*/ 219 h 374"/>
              <a:gd name="T64" fmla="*/ 377 w 710"/>
              <a:gd name="T65" fmla="*/ 241 h 374"/>
              <a:gd name="T66" fmla="*/ 333 w 710"/>
              <a:gd name="T67" fmla="*/ 262 h 374"/>
              <a:gd name="T68" fmla="*/ 293 w 710"/>
              <a:gd name="T69" fmla="*/ 295 h 374"/>
              <a:gd name="T70" fmla="*/ 243 w 710"/>
              <a:gd name="T71" fmla="*/ 318 h 374"/>
              <a:gd name="T72" fmla="*/ 187 w 710"/>
              <a:gd name="T73" fmla="*/ 336 h 374"/>
              <a:gd name="T74" fmla="*/ 141 w 710"/>
              <a:gd name="T75" fmla="*/ 350 h 374"/>
              <a:gd name="T76" fmla="*/ 106 w 710"/>
              <a:gd name="T77" fmla="*/ 357 h 374"/>
              <a:gd name="T78" fmla="*/ 69 w 710"/>
              <a:gd name="T79" fmla="*/ 364 h 374"/>
              <a:gd name="T80" fmla="*/ 48 w 710"/>
              <a:gd name="T81" fmla="*/ 321 h 374"/>
              <a:gd name="T82" fmla="*/ 7 w 710"/>
              <a:gd name="T83" fmla="*/ 219 h 374"/>
              <a:gd name="T84" fmla="*/ 70 w 710"/>
              <a:gd name="T85" fmla="*/ 186 h 374"/>
              <a:gd name="T86" fmla="*/ 104 w 710"/>
              <a:gd name="T87" fmla="*/ 204 h 374"/>
              <a:gd name="T88" fmla="*/ 124 w 710"/>
              <a:gd name="T89" fmla="*/ 188 h 374"/>
              <a:gd name="T90" fmla="*/ 147 w 710"/>
              <a:gd name="T91" fmla="*/ 199 h 374"/>
              <a:gd name="T92" fmla="*/ 163 w 710"/>
              <a:gd name="T93" fmla="*/ 208 h 374"/>
              <a:gd name="T94" fmla="*/ 181 w 710"/>
              <a:gd name="T95" fmla="*/ 211 h 374"/>
              <a:gd name="T96" fmla="*/ 192 w 710"/>
              <a:gd name="T97" fmla="*/ 191 h 374"/>
              <a:gd name="T98" fmla="*/ 213 w 710"/>
              <a:gd name="T99" fmla="*/ 173 h 374"/>
              <a:gd name="T100" fmla="*/ 219 w 710"/>
              <a:gd name="T101" fmla="*/ 153 h 374"/>
              <a:gd name="T102" fmla="*/ 235 w 710"/>
              <a:gd name="T103" fmla="*/ 132 h 374"/>
              <a:gd name="T104" fmla="*/ 259 w 710"/>
              <a:gd name="T105" fmla="*/ 115 h 374"/>
              <a:gd name="T106" fmla="*/ 280 w 710"/>
              <a:gd name="T107" fmla="*/ 99 h 374"/>
              <a:gd name="T108" fmla="*/ 305 w 710"/>
              <a:gd name="T109" fmla="*/ 81 h 374"/>
              <a:gd name="T110" fmla="*/ 311 w 710"/>
              <a:gd name="T111" fmla="*/ 54 h 374"/>
              <a:gd name="T112" fmla="*/ 335 w 710"/>
              <a:gd name="T113" fmla="*/ 39 h 374"/>
              <a:gd name="T114" fmla="*/ 362 w 710"/>
              <a:gd name="T115" fmla="*/ 34 h 374"/>
              <a:gd name="T116" fmla="*/ 390 w 710"/>
              <a:gd name="T117" fmla="*/ 18 h 374"/>
              <a:gd name="T118" fmla="*/ 404 w 710"/>
              <a:gd name="T119" fmla="*/ 5 h 374"/>
              <a:gd name="T120" fmla="*/ 429 w 710"/>
              <a:gd name="T121" fmla="*/ 4 h 374"/>
              <a:gd name="T122" fmla="*/ 442 w 710"/>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0" h="374">
                <a:moveTo>
                  <a:pt x="708" y="196"/>
                </a:moveTo>
                <a:lnTo>
                  <a:pt x="706" y="196"/>
                </a:lnTo>
                <a:lnTo>
                  <a:pt x="706" y="195"/>
                </a:lnTo>
                <a:lnTo>
                  <a:pt x="708" y="195"/>
                </a:lnTo>
                <a:lnTo>
                  <a:pt x="708" y="196"/>
                </a:lnTo>
                <a:close/>
                <a:moveTo>
                  <a:pt x="710" y="196"/>
                </a:moveTo>
                <a:lnTo>
                  <a:pt x="709" y="196"/>
                </a:lnTo>
                <a:lnTo>
                  <a:pt x="709" y="195"/>
                </a:lnTo>
                <a:lnTo>
                  <a:pt x="709" y="194"/>
                </a:lnTo>
                <a:lnTo>
                  <a:pt x="710" y="195"/>
                </a:lnTo>
                <a:lnTo>
                  <a:pt x="710" y="196"/>
                </a:lnTo>
                <a:close/>
                <a:moveTo>
                  <a:pt x="699" y="199"/>
                </a:moveTo>
                <a:lnTo>
                  <a:pt x="697" y="199"/>
                </a:lnTo>
                <a:lnTo>
                  <a:pt x="696" y="198"/>
                </a:lnTo>
                <a:lnTo>
                  <a:pt x="695" y="195"/>
                </a:lnTo>
                <a:lnTo>
                  <a:pt x="695" y="194"/>
                </a:lnTo>
                <a:lnTo>
                  <a:pt x="696" y="192"/>
                </a:lnTo>
                <a:lnTo>
                  <a:pt x="696" y="194"/>
                </a:lnTo>
                <a:lnTo>
                  <a:pt x="699" y="196"/>
                </a:lnTo>
                <a:lnTo>
                  <a:pt x="700" y="196"/>
                </a:lnTo>
                <a:lnTo>
                  <a:pt x="700" y="198"/>
                </a:lnTo>
                <a:lnTo>
                  <a:pt x="699" y="199"/>
                </a:lnTo>
                <a:close/>
                <a:moveTo>
                  <a:pt x="709" y="192"/>
                </a:moveTo>
                <a:lnTo>
                  <a:pt x="708" y="194"/>
                </a:lnTo>
                <a:lnTo>
                  <a:pt x="706" y="194"/>
                </a:lnTo>
                <a:lnTo>
                  <a:pt x="706" y="192"/>
                </a:lnTo>
                <a:lnTo>
                  <a:pt x="706" y="190"/>
                </a:lnTo>
                <a:lnTo>
                  <a:pt x="709" y="192"/>
                </a:lnTo>
                <a:close/>
                <a:moveTo>
                  <a:pt x="680" y="188"/>
                </a:moveTo>
                <a:lnTo>
                  <a:pt x="682" y="188"/>
                </a:lnTo>
                <a:lnTo>
                  <a:pt x="683" y="190"/>
                </a:lnTo>
                <a:lnTo>
                  <a:pt x="683" y="192"/>
                </a:lnTo>
                <a:lnTo>
                  <a:pt x="680" y="190"/>
                </a:lnTo>
                <a:lnTo>
                  <a:pt x="679" y="188"/>
                </a:lnTo>
                <a:lnTo>
                  <a:pt x="680" y="187"/>
                </a:lnTo>
                <a:lnTo>
                  <a:pt x="680" y="188"/>
                </a:lnTo>
                <a:close/>
                <a:moveTo>
                  <a:pt x="676" y="187"/>
                </a:moveTo>
                <a:lnTo>
                  <a:pt x="675" y="187"/>
                </a:lnTo>
                <a:lnTo>
                  <a:pt x="675" y="186"/>
                </a:lnTo>
                <a:lnTo>
                  <a:pt x="675" y="185"/>
                </a:lnTo>
                <a:lnTo>
                  <a:pt x="676" y="186"/>
                </a:lnTo>
                <a:lnTo>
                  <a:pt x="676" y="187"/>
                </a:lnTo>
                <a:close/>
                <a:moveTo>
                  <a:pt x="679" y="188"/>
                </a:moveTo>
                <a:lnTo>
                  <a:pt x="678" y="188"/>
                </a:lnTo>
                <a:lnTo>
                  <a:pt x="678" y="186"/>
                </a:lnTo>
                <a:lnTo>
                  <a:pt x="678" y="185"/>
                </a:lnTo>
                <a:lnTo>
                  <a:pt x="679" y="186"/>
                </a:lnTo>
                <a:lnTo>
                  <a:pt x="679" y="187"/>
                </a:lnTo>
                <a:lnTo>
                  <a:pt x="679" y="188"/>
                </a:lnTo>
                <a:close/>
                <a:moveTo>
                  <a:pt x="693" y="185"/>
                </a:moveTo>
                <a:lnTo>
                  <a:pt x="696" y="187"/>
                </a:lnTo>
                <a:lnTo>
                  <a:pt x="696" y="188"/>
                </a:lnTo>
                <a:lnTo>
                  <a:pt x="699" y="191"/>
                </a:lnTo>
                <a:lnTo>
                  <a:pt x="699" y="192"/>
                </a:lnTo>
                <a:lnTo>
                  <a:pt x="697" y="194"/>
                </a:lnTo>
                <a:lnTo>
                  <a:pt x="692" y="190"/>
                </a:lnTo>
                <a:lnTo>
                  <a:pt x="692" y="186"/>
                </a:lnTo>
                <a:lnTo>
                  <a:pt x="691" y="185"/>
                </a:lnTo>
                <a:lnTo>
                  <a:pt x="691" y="186"/>
                </a:lnTo>
                <a:lnTo>
                  <a:pt x="689" y="186"/>
                </a:lnTo>
                <a:lnTo>
                  <a:pt x="688" y="183"/>
                </a:lnTo>
                <a:lnTo>
                  <a:pt x="689" y="182"/>
                </a:lnTo>
                <a:lnTo>
                  <a:pt x="692" y="182"/>
                </a:lnTo>
                <a:lnTo>
                  <a:pt x="693" y="183"/>
                </a:lnTo>
                <a:lnTo>
                  <a:pt x="693" y="185"/>
                </a:lnTo>
                <a:close/>
                <a:moveTo>
                  <a:pt x="674" y="182"/>
                </a:moveTo>
                <a:lnTo>
                  <a:pt x="674" y="185"/>
                </a:lnTo>
                <a:lnTo>
                  <a:pt x="672" y="183"/>
                </a:lnTo>
                <a:lnTo>
                  <a:pt x="671" y="182"/>
                </a:lnTo>
                <a:lnTo>
                  <a:pt x="671" y="181"/>
                </a:lnTo>
                <a:lnTo>
                  <a:pt x="671" y="179"/>
                </a:lnTo>
                <a:lnTo>
                  <a:pt x="672" y="181"/>
                </a:lnTo>
                <a:lnTo>
                  <a:pt x="674" y="182"/>
                </a:lnTo>
                <a:close/>
                <a:moveTo>
                  <a:pt x="685" y="183"/>
                </a:moveTo>
                <a:lnTo>
                  <a:pt x="684" y="181"/>
                </a:lnTo>
                <a:lnTo>
                  <a:pt x="684" y="179"/>
                </a:lnTo>
                <a:lnTo>
                  <a:pt x="687" y="182"/>
                </a:lnTo>
                <a:lnTo>
                  <a:pt x="685" y="183"/>
                </a:lnTo>
                <a:close/>
                <a:moveTo>
                  <a:pt x="689" y="179"/>
                </a:moveTo>
                <a:lnTo>
                  <a:pt x="689" y="178"/>
                </a:lnTo>
                <a:lnTo>
                  <a:pt x="691" y="178"/>
                </a:lnTo>
                <a:lnTo>
                  <a:pt x="691" y="179"/>
                </a:lnTo>
                <a:lnTo>
                  <a:pt x="689" y="179"/>
                </a:lnTo>
                <a:close/>
                <a:moveTo>
                  <a:pt x="687" y="179"/>
                </a:moveTo>
                <a:lnTo>
                  <a:pt x="685" y="179"/>
                </a:lnTo>
                <a:lnTo>
                  <a:pt x="685" y="178"/>
                </a:lnTo>
                <a:lnTo>
                  <a:pt x="687" y="178"/>
                </a:lnTo>
                <a:lnTo>
                  <a:pt x="687" y="179"/>
                </a:lnTo>
                <a:close/>
                <a:moveTo>
                  <a:pt x="684" y="177"/>
                </a:moveTo>
                <a:lnTo>
                  <a:pt x="684" y="175"/>
                </a:lnTo>
                <a:lnTo>
                  <a:pt x="684" y="177"/>
                </a:lnTo>
                <a:close/>
                <a:moveTo>
                  <a:pt x="689" y="177"/>
                </a:moveTo>
                <a:lnTo>
                  <a:pt x="688" y="177"/>
                </a:lnTo>
                <a:lnTo>
                  <a:pt x="688" y="175"/>
                </a:lnTo>
                <a:lnTo>
                  <a:pt x="689" y="175"/>
                </a:lnTo>
                <a:lnTo>
                  <a:pt x="691" y="177"/>
                </a:lnTo>
                <a:lnTo>
                  <a:pt x="689" y="177"/>
                </a:lnTo>
                <a:close/>
                <a:moveTo>
                  <a:pt x="696" y="178"/>
                </a:moveTo>
                <a:lnTo>
                  <a:pt x="696" y="179"/>
                </a:lnTo>
                <a:lnTo>
                  <a:pt x="695" y="179"/>
                </a:lnTo>
                <a:lnTo>
                  <a:pt x="693" y="177"/>
                </a:lnTo>
                <a:lnTo>
                  <a:pt x="692" y="175"/>
                </a:lnTo>
                <a:lnTo>
                  <a:pt x="693" y="175"/>
                </a:lnTo>
                <a:lnTo>
                  <a:pt x="695" y="177"/>
                </a:lnTo>
                <a:lnTo>
                  <a:pt x="695" y="178"/>
                </a:lnTo>
                <a:lnTo>
                  <a:pt x="696" y="178"/>
                </a:lnTo>
                <a:close/>
                <a:moveTo>
                  <a:pt x="687" y="177"/>
                </a:moveTo>
                <a:lnTo>
                  <a:pt x="685" y="177"/>
                </a:lnTo>
                <a:lnTo>
                  <a:pt x="685" y="175"/>
                </a:lnTo>
                <a:lnTo>
                  <a:pt x="687" y="175"/>
                </a:lnTo>
                <a:lnTo>
                  <a:pt x="687" y="177"/>
                </a:lnTo>
                <a:close/>
                <a:moveTo>
                  <a:pt x="685" y="175"/>
                </a:moveTo>
                <a:lnTo>
                  <a:pt x="684" y="175"/>
                </a:lnTo>
                <a:lnTo>
                  <a:pt x="684" y="174"/>
                </a:lnTo>
                <a:lnTo>
                  <a:pt x="684" y="173"/>
                </a:lnTo>
                <a:lnTo>
                  <a:pt x="685" y="173"/>
                </a:lnTo>
                <a:lnTo>
                  <a:pt x="685" y="174"/>
                </a:lnTo>
                <a:lnTo>
                  <a:pt x="685" y="175"/>
                </a:lnTo>
                <a:close/>
                <a:moveTo>
                  <a:pt x="695" y="171"/>
                </a:moveTo>
                <a:lnTo>
                  <a:pt x="695" y="174"/>
                </a:lnTo>
                <a:lnTo>
                  <a:pt x="693" y="174"/>
                </a:lnTo>
                <a:lnTo>
                  <a:pt x="693" y="173"/>
                </a:lnTo>
                <a:lnTo>
                  <a:pt x="692" y="173"/>
                </a:lnTo>
                <a:lnTo>
                  <a:pt x="692" y="171"/>
                </a:lnTo>
                <a:lnTo>
                  <a:pt x="693" y="171"/>
                </a:lnTo>
                <a:lnTo>
                  <a:pt x="695" y="171"/>
                </a:lnTo>
                <a:close/>
                <a:moveTo>
                  <a:pt x="671" y="179"/>
                </a:moveTo>
                <a:lnTo>
                  <a:pt x="671" y="178"/>
                </a:lnTo>
                <a:lnTo>
                  <a:pt x="671" y="177"/>
                </a:lnTo>
                <a:lnTo>
                  <a:pt x="671" y="175"/>
                </a:lnTo>
                <a:lnTo>
                  <a:pt x="671" y="174"/>
                </a:lnTo>
                <a:lnTo>
                  <a:pt x="672" y="171"/>
                </a:lnTo>
                <a:lnTo>
                  <a:pt x="672" y="170"/>
                </a:lnTo>
                <a:lnTo>
                  <a:pt x="672" y="171"/>
                </a:lnTo>
                <a:lnTo>
                  <a:pt x="672" y="174"/>
                </a:lnTo>
                <a:lnTo>
                  <a:pt x="672" y="175"/>
                </a:lnTo>
                <a:lnTo>
                  <a:pt x="672" y="177"/>
                </a:lnTo>
                <a:lnTo>
                  <a:pt x="672" y="178"/>
                </a:lnTo>
                <a:lnTo>
                  <a:pt x="671" y="179"/>
                </a:lnTo>
                <a:close/>
                <a:moveTo>
                  <a:pt x="687" y="164"/>
                </a:moveTo>
                <a:lnTo>
                  <a:pt x="688" y="165"/>
                </a:lnTo>
                <a:lnTo>
                  <a:pt x="689" y="165"/>
                </a:lnTo>
                <a:lnTo>
                  <a:pt x="689" y="166"/>
                </a:lnTo>
                <a:lnTo>
                  <a:pt x="691" y="166"/>
                </a:lnTo>
                <a:lnTo>
                  <a:pt x="692" y="168"/>
                </a:lnTo>
                <a:lnTo>
                  <a:pt x="692" y="169"/>
                </a:lnTo>
                <a:lnTo>
                  <a:pt x="692" y="170"/>
                </a:lnTo>
                <a:lnTo>
                  <a:pt x="692" y="171"/>
                </a:lnTo>
                <a:lnTo>
                  <a:pt x="691" y="171"/>
                </a:lnTo>
                <a:lnTo>
                  <a:pt x="689" y="170"/>
                </a:lnTo>
                <a:lnTo>
                  <a:pt x="688" y="168"/>
                </a:lnTo>
                <a:lnTo>
                  <a:pt x="687" y="165"/>
                </a:lnTo>
                <a:lnTo>
                  <a:pt x="687" y="164"/>
                </a:lnTo>
                <a:close/>
                <a:moveTo>
                  <a:pt x="683" y="174"/>
                </a:moveTo>
                <a:lnTo>
                  <a:pt x="683" y="175"/>
                </a:lnTo>
                <a:lnTo>
                  <a:pt x="682" y="175"/>
                </a:lnTo>
                <a:lnTo>
                  <a:pt x="682" y="174"/>
                </a:lnTo>
                <a:lnTo>
                  <a:pt x="680" y="175"/>
                </a:lnTo>
                <a:lnTo>
                  <a:pt x="683" y="177"/>
                </a:lnTo>
                <a:lnTo>
                  <a:pt x="683" y="178"/>
                </a:lnTo>
                <a:lnTo>
                  <a:pt x="684" y="182"/>
                </a:lnTo>
                <a:lnTo>
                  <a:pt x="689" y="188"/>
                </a:lnTo>
                <a:lnTo>
                  <a:pt x="689" y="190"/>
                </a:lnTo>
                <a:lnTo>
                  <a:pt x="691" y="190"/>
                </a:lnTo>
                <a:lnTo>
                  <a:pt x="692" y="192"/>
                </a:lnTo>
                <a:lnTo>
                  <a:pt x="692" y="194"/>
                </a:lnTo>
                <a:lnTo>
                  <a:pt x="691" y="195"/>
                </a:lnTo>
                <a:lnTo>
                  <a:pt x="688" y="195"/>
                </a:lnTo>
                <a:lnTo>
                  <a:pt x="687" y="195"/>
                </a:lnTo>
                <a:lnTo>
                  <a:pt x="684" y="192"/>
                </a:lnTo>
                <a:lnTo>
                  <a:pt x="684" y="190"/>
                </a:lnTo>
                <a:lnTo>
                  <a:pt x="683" y="190"/>
                </a:lnTo>
                <a:lnTo>
                  <a:pt x="679" y="185"/>
                </a:lnTo>
                <a:lnTo>
                  <a:pt x="678" y="185"/>
                </a:lnTo>
                <a:lnTo>
                  <a:pt x="676" y="183"/>
                </a:lnTo>
                <a:lnTo>
                  <a:pt x="676" y="181"/>
                </a:lnTo>
                <a:lnTo>
                  <a:pt x="675" y="178"/>
                </a:lnTo>
                <a:lnTo>
                  <a:pt x="675" y="175"/>
                </a:lnTo>
                <a:lnTo>
                  <a:pt x="675" y="174"/>
                </a:lnTo>
                <a:lnTo>
                  <a:pt x="675" y="173"/>
                </a:lnTo>
                <a:lnTo>
                  <a:pt x="676" y="170"/>
                </a:lnTo>
                <a:lnTo>
                  <a:pt x="676" y="168"/>
                </a:lnTo>
                <a:lnTo>
                  <a:pt x="676" y="166"/>
                </a:lnTo>
                <a:lnTo>
                  <a:pt x="676" y="165"/>
                </a:lnTo>
                <a:lnTo>
                  <a:pt x="678" y="164"/>
                </a:lnTo>
                <a:lnTo>
                  <a:pt x="680" y="164"/>
                </a:lnTo>
                <a:lnTo>
                  <a:pt x="680" y="165"/>
                </a:lnTo>
                <a:lnTo>
                  <a:pt x="679" y="166"/>
                </a:lnTo>
                <a:lnTo>
                  <a:pt x="680" y="166"/>
                </a:lnTo>
                <a:lnTo>
                  <a:pt x="682" y="166"/>
                </a:lnTo>
                <a:lnTo>
                  <a:pt x="682" y="168"/>
                </a:lnTo>
                <a:lnTo>
                  <a:pt x="680" y="168"/>
                </a:lnTo>
                <a:lnTo>
                  <a:pt x="679" y="169"/>
                </a:lnTo>
                <a:lnTo>
                  <a:pt x="682" y="169"/>
                </a:lnTo>
                <a:lnTo>
                  <a:pt x="682" y="170"/>
                </a:lnTo>
                <a:lnTo>
                  <a:pt x="682" y="171"/>
                </a:lnTo>
                <a:lnTo>
                  <a:pt x="682" y="173"/>
                </a:lnTo>
                <a:lnTo>
                  <a:pt x="683" y="174"/>
                </a:lnTo>
                <a:close/>
                <a:moveTo>
                  <a:pt x="685" y="164"/>
                </a:moveTo>
                <a:lnTo>
                  <a:pt x="684" y="162"/>
                </a:lnTo>
                <a:lnTo>
                  <a:pt x="685" y="161"/>
                </a:lnTo>
                <a:lnTo>
                  <a:pt x="687" y="162"/>
                </a:lnTo>
                <a:lnTo>
                  <a:pt x="685" y="164"/>
                </a:lnTo>
                <a:close/>
                <a:moveTo>
                  <a:pt x="445" y="0"/>
                </a:moveTo>
                <a:lnTo>
                  <a:pt x="445" y="1"/>
                </a:lnTo>
                <a:lnTo>
                  <a:pt x="446" y="1"/>
                </a:lnTo>
                <a:lnTo>
                  <a:pt x="447" y="1"/>
                </a:lnTo>
                <a:lnTo>
                  <a:pt x="447" y="3"/>
                </a:lnTo>
                <a:lnTo>
                  <a:pt x="449" y="3"/>
                </a:lnTo>
                <a:lnTo>
                  <a:pt x="450" y="3"/>
                </a:lnTo>
                <a:lnTo>
                  <a:pt x="451" y="3"/>
                </a:lnTo>
                <a:lnTo>
                  <a:pt x="452" y="3"/>
                </a:lnTo>
                <a:lnTo>
                  <a:pt x="454" y="3"/>
                </a:lnTo>
                <a:lnTo>
                  <a:pt x="454" y="4"/>
                </a:lnTo>
                <a:lnTo>
                  <a:pt x="455" y="5"/>
                </a:lnTo>
                <a:lnTo>
                  <a:pt x="454" y="7"/>
                </a:lnTo>
                <a:lnTo>
                  <a:pt x="455" y="7"/>
                </a:lnTo>
                <a:lnTo>
                  <a:pt x="456" y="7"/>
                </a:lnTo>
                <a:lnTo>
                  <a:pt x="458" y="7"/>
                </a:lnTo>
                <a:lnTo>
                  <a:pt x="459" y="8"/>
                </a:lnTo>
                <a:lnTo>
                  <a:pt x="460" y="8"/>
                </a:lnTo>
                <a:lnTo>
                  <a:pt x="460" y="9"/>
                </a:lnTo>
                <a:lnTo>
                  <a:pt x="462" y="9"/>
                </a:lnTo>
                <a:lnTo>
                  <a:pt x="463" y="9"/>
                </a:lnTo>
                <a:lnTo>
                  <a:pt x="464" y="9"/>
                </a:lnTo>
                <a:lnTo>
                  <a:pt x="464" y="10"/>
                </a:lnTo>
                <a:lnTo>
                  <a:pt x="466" y="10"/>
                </a:lnTo>
                <a:lnTo>
                  <a:pt x="467" y="12"/>
                </a:lnTo>
                <a:lnTo>
                  <a:pt x="468" y="12"/>
                </a:lnTo>
                <a:lnTo>
                  <a:pt x="468" y="13"/>
                </a:lnTo>
                <a:lnTo>
                  <a:pt x="469" y="14"/>
                </a:lnTo>
                <a:lnTo>
                  <a:pt x="471" y="14"/>
                </a:lnTo>
                <a:lnTo>
                  <a:pt x="471" y="16"/>
                </a:lnTo>
                <a:lnTo>
                  <a:pt x="472" y="16"/>
                </a:lnTo>
                <a:lnTo>
                  <a:pt x="473" y="17"/>
                </a:lnTo>
                <a:lnTo>
                  <a:pt x="475" y="17"/>
                </a:lnTo>
                <a:lnTo>
                  <a:pt x="475" y="18"/>
                </a:lnTo>
                <a:lnTo>
                  <a:pt x="475" y="20"/>
                </a:lnTo>
                <a:lnTo>
                  <a:pt x="476" y="20"/>
                </a:lnTo>
                <a:lnTo>
                  <a:pt x="476" y="21"/>
                </a:lnTo>
                <a:lnTo>
                  <a:pt x="476" y="22"/>
                </a:lnTo>
                <a:lnTo>
                  <a:pt x="476" y="24"/>
                </a:lnTo>
                <a:lnTo>
                  <a:pt x="477" y="25"/>
                </a:lnTo>
                <a:lnTo>
                  <a:pt x="477" y="26"/>
                </a:lnTo>
                <a:lnTo>
                  <a:pt x="477" y="27"/>
                </a:lnTo>
                <a:lnTo>
                  <a:pt x="477" y="29"/>
                </a:lnTo>
                <a:lnTo>
                  <a:pt x="479" y="29"/>
                </a:lnTo>
                <a:lnTo>
                  <a:pt x="479" y="30"/>
                </a:lnTo>
                <a:lnTo>
                  <a:pt x="480" y="30"/>
                </a:lnTo>
                <a:lnTo>
                  <a:pt x="480" y="31"/>
                </a:lnTo>
                <a:lnTo>
                  <a:pt x="481" y="31"/>
                </a:lnTo>
                <a:lnTo>
                  <a:pt x="481" y="33"/>
                </a:lnTo>
                <a:lnTo>
                  <a:pt x="483" y="33"/>
                </a:lnTo>
                <a:lnTo>
                  <a:pt x="484" y="33"/>
                </a:lnTo>
                <a:lnTo>
                  <a:pt x="484" y="34"/>
                </a:lnTo>
                <a:lnTo>
                  <a:pt x="485" y="34"/>
                </a:lnTo>
                <a:lnTo>
                  <a:pt x="486" y="34"/>
                </a:lnTo>
                <a:lnTo>
                  <a:pt x="488" y="34"/>
                </a:lnTo>
                <a:lnTo>
                  <a:pt x="489" y="34"/>
                </a:lnTo>
                <a:lnTo>
                  <a:pt x="490" y="34"/>
                </a:lnTo>
                <a:lnTo>
                  <a:pt x="492" y="34"/>
                </a:lnTo>
                <a:lnTo>
                  <a:pt x="493" y="34"/>
                </a:lnTo>
                <a:lnTo>
                  <a:pt x="494" y="34"/>
                </a:lnTo>
                <a:lnTo>
                  <a:pt x="493" y="34"/>
                </a:lnTo>
                <a:lnTo>
                  <a:pt x="493" y="35"/>
                </a:lnTo>
                <a:lnTo>
                  <a:pt x="492" y="35"/>
                </a:lnTo>
                <a:lnTo>
                  <a:pt x="492" y="37"/>
                </a:lnTo>
                <a:lnTo>
                  <a:pt x="490" y="37"/>
                </a:lnTo>
                <a:lnTo>
                  <a:pt x="492" y="37"/>
                </a:lnTo>
                <a:lnTo>
                  <a:pt x="492" y="35"/>
                </a:lnTo>
                <a:lnTo>
                  <a:pt x="493" y="35"/>
                </a:lnTo>
                <a:lnTo>
                  <a:pt x="494" y="34"/>
                </a:lnTo>
                <a:lnTo>
                  <a:pt x="496" y="34"/>
                </a:lnTo>
                <a:lnTo>
                  <a:pt x="497" y="34"/>
                </a:lnTo>
                <a:lnTo>
                  <a:pt x="498" y="35"/>
                </a:lnTo>
                <a:lnTo>
                  <a:pt x="500" y="35"/>
                </a:lnTo>
                <a:lnTo>
                  <a:pt x="501" y="35"/>
                </a:lnTo>
                <a:lnTo>
                  <a:pt x="501" y="37"/>
                </a:lnTo>
                <a:lnTo>
                  <a:pt x="502" y="37"/>
                </a:lnTo>
                <a:lnTo>
                  <a:pt x="504" y="37"/>
                </a:lnTo>
                <a:lnTo>
                  <a:pt x="505" y="37"/>
                </a:lnTo>
                <a:lnTo>
                  <a:pt x="505" y="38"/>
                </a:lnTo>
                <a:lnTo>
                  <a:pt x="506" y="38"/>
                </a:lnTo>
                <a:lnTo>
                  <a:pt x="507" y="38"/>
                </a:lnTo>
                <a:lnTo>
                  <a:pt x="509" y="39"/>
                </a:lnTo>
                <a:lnTo>
                  <a:pt x="510" y="41"/>
                </a:lnTo>
                <a:lnTo>
                  <a:pt x="509" y="42"/>
                </a:lnTo>
                <a:lnTo>
                  <a:pt x="507" y="43"/>
                </a:lnTo>
                <a:lnTo>
                  <a:pt x="507" y="45"/>
                </a:lnTo>
                <a:lnTo>
                  <a:pt x="506" y="45"/>
                </a:lnTo>
                <a:lnTo>
                  <a:pt x="506" y="46"/>
                </a:lnTo>
                <a:lnTo>
                  <a:pt x="506" y="47"/>
                </a:lnTo>
                <a:lnTo>
                  <a:pt x="507" y="48"/>
                </a:lnTo>
                <a:lnTo>
                  <a:pt x="507" y="50"/>
                </a:lnTo>
                <a:lnTo>
                  <a:pt x="509" y="50"/>
                </a:lnTo>
                <a:lnTo>
                  <a:pt x="510" y="51"/>
                </a:lnTo>
                <a:lnTo>
                  <a:pt x="509" y="52"/>
                </a:lnTo>
                <a:lnTo>
                  <a:pt x="507" y="54"/>
                </a:lnTo>
                <a:lnTo>
                  <a:pt x="506" y="54"/>
                </a:lnTo>
                <a:lnTo>
                  <a:pt x="506" y="55"/>
                </a:lnTo>
                <a:lnTo>
                  <a:pt x="505" y="56"/>
                </a:lnTo>
                <a:lnTo>
                  <a:pt x="504" y="58"/>
                </a:lnTo>
                <a:lnTo>
                  <a:pt x="502" y="59"/>
                </a:lnTo>
                <a:lnTo>
                  <a:pt x="502" y="60"/>
                </a:lnTo>
                <a:lnTo>
                  <a:pt x="501" y="62"/>
                </a:lnTo>
                <a:lnTo>
                  <a:pt x="501" y="63"/>
                </a:lnTo>
                <a:lnTo>
                  <a:pt x="501" y="64"/>
                </a:lnTo>
                <a:lnTo>
                  <a:pt x="501" y="65"/>
                </a:lnTo>
                <a:lnTo>
                  <a:pt x="501" y="67"/>
                </a:lnTo>
                <a:lnTo>
                  <a:pt x="500" y="68"/>
                </a:lnTo>
                <a:lnTo>
                  <a:pt x="500" y="69"/>
                </a:lnTo>
                <a:lnTo>
                  <a:pt x="500" y="71"/>
                </a:lnTo>
                <a:lnTo>
                  <a:pt x="500" y="72"/>
                </a:lnTo>
                <a:lnTo>
                  <a:pt x="498" y="72"/>
                </a:lnTo>
                <a:lnTo>
                  <a:pt x="497" y="73"/>
                </a:lnTo>
                <a:lnTo>
                  <a:pt x="496" y="73"/>
                </a:lnTo>
                <a:lnTo>
                  <a:pt x="494" y="73"/>
                </a:lnTo>
                <a:lnTo>
                  <a:pt x="494" y="72"/>
                </a:lnTo>
                <a:lnTo>
                  <a:pt x="493" y="72"/>
                </a:lnTo>
                <a:lnTo>
                  <a:pt x="493" y="71"/>
                </a:lnTo>
                <a:lnTo>
                  <a:pt x="492" y="71"/>
                </a:lnTo>
                <a:lnTo>
                  <a:pt x="490" y="71"/>
                </a:lnTo>
                <a:lnTo>
                  <a:pt x="489" y="71"/>
                </a:lnTo>
                <a:lnTo>
                  <a:pt x="488" y="72"/>
                </a:lnTo>
                <a:lnTo>
                  <a:pt x="488" y="73"/>
                </a:lnTo>
                <a:lnTo>
                  <a:pt x="488" y="75"/>
                </a:lnTo>
                <a:lnTo>
                  <a:pt x="489" y="75"/>
                </a:lnTo>
                <a:lnTo>
                  <a:pt x="490" y="75"/>
                </a:lnTo>
                <a:lnTo>
                  <a:pt x="490" y="76"/>
                </a:lnTo>
                <a:lnTo>
                  <a:pt x="492" y="76"/>
                </a:lnTo>
                <a:lnTo>
                  <a:pt x="493" y="76"/>
                </a:lnTo>
                <a:lnTo>
                  <a:pt x="493" y="77"/>
                </a:lnTo>
                <a:lnTo>
                  <a:pt x="494" y="79"/>
                </a:lnTo>
                <a:lnTo>
                  <a:pt x="494" y="80"/>
                </a:lnTo>
                <a:lnTo>
                  <a:pt x="496" y="81"/>
                </a:lnTo>
                <a:lnTo>
                  <a:pt x="496" y="82"/>
                </a:lnTo>
                <a:lnTo>
                  <a:pt x="497" y="84"/>
                </a:lnTo>
                <a:lnTo>
                  <a:pt x="498" y="85"/>
                </a:lnTo>
                <a:lnTo>
                  <a:pt x="498" y="86"/>
                </a:lnTo>
                <a:lnTo>
                  <a:pt x="500" y="88"/>
                </a:lnTo>
                <a:lnTo>
                  <a:pt x="500" y="89"/>
                </a:lnTo>
                <a:lnTo>
                  <a:pt x="501" y="89"/>
                </a:lnTo>
                <a:lnTo>
                  <a:pt x="501" y="90"/>
                </a:lnTo>
                <a:lnTo>
                  <a:pt x="502" y="92"/>
                </a:lnTo>
                <a:lnTo>
                  <a:pt x="504" y="92"/>
                </a:lnTo>
                <a:lnTo>
                  <a:pt x="504" y="93"/>
                </a:lnTo>
                <a:lnTo>
                  <a:pt x="505" y="93"/>
                </a:lnTo>
                <a:lnTo>
                  <a:pt x="506" y="94"/>
                </a:lnTo>
                <a:lnTo>
                  <a:pt x="507" y="94"/>
                </a:lnTo>
                <a:lnTo>
                  <a:pt x="509" y="93"/>
                </a:lnTo>
                <a:lnTo>
                  <a:pt x="510" y="93"/>
                </a:lnTo>
                <a:lnTo>
                  <a:pt x="511" y="93"/>
                </a:lnTo>
                <a:lnTo>
                  <a:pt x="513" y="93"/>
                </a:lnTo>
                <a:lnTo>
                  <a:pt x="514" y="93"/>
                </a:lnTo>
                <a:lnTo>
                  <a:pt x="515" y="93"/>
                </a:lnTo>
                <a:lnTo>
                  <a:pt x="518" y="93"/>
                </a:lnTo>
                <a:lnTo>
                  <a:pt x="519" y="93"/>
                </a:lnTo>
                <a:lnTo>
                  <a:pt x="521" y="92"/>
                </a:lnTo>
                <a:lnTo>
                  <a:pt x="521" y="90"/>
                </a:lnTo>
                <a:lnTo>
                  <a:pt x="522" y="90"/>
                </a:lnTo>
                <a:lnTo>
                  <a:pt x="522" y="89"/>
                </a:lnTo>
                <a:lnTo>
                  <a:pt x="523" y="89"/>
                </a:lnTo>
                <a:lnTo>
                  <a:pt x="524" y="89"/>
                </a:lnTo>
                <a:lnTo>
                  <a:pt x="526" y="89"/>
                </a:lnTo>
                <a:lnTo>
                  <a:pt x="527" y="89"/>
                </a:lnTo>
                <a:lnTo>
                  <a:pt x="528" y="90"/>
                </a:lnTo>
                <a:lnTo>
                  <a:pt x="530" y="90"/>
                </a:lnTo>
                <a:lnTo>
                  <a:pt x="531" y="89"/>
                </a:lnTo>
                <a:lnTo>
                  <a:pt x="532" y="89"/>
                </a:lnTo>
                <a:lnTo>
                  <a:pt x="534" y="89"/>
                </a:lnTo>
                <a:lnTo>
                  <a:pt x="534" y="88"/>
                </a:lnTo>
                <a:lnTo>
                  <a:pt x="535" y="88"/>
                </a:lnTo>
                <a:lnTo>
                  <a:pt x="536" y="88"/>
                </a:lnTo>
                <a:lnTo>
                  <a:pt x="538" y="86"/>
                </a:lnTo>
                <a:lnTo>
                  <a:pt x="539" y="86"/>
                </a:lnTo>
                <a:lnTo>
                  <a:pt x="539" y="88"/>
                </a:lnTo>
                <a:lnTo>
                  <a:pt x="540" y="88"/>
                </a:lnTo>
                <a:lnTo>
                  <a:pt x="540" y="89"/>
                </a:lnTo>
                <a:lnTo>
                  <a:pt x="541" y="89"/>
                </a:lnTo>
                <a:lnTo>
                  <a:pt x="543" y="89"/>
                </a:lnTo>
                <a:lnTo>
                  <a:pt x="543" y="88"/>
                </a:lnTo>
                <a:lnTo>
                  <a:pt x="544" y="88"/>
                </a:lnTo>
                <a:lnTo>
                  <a:pt x="545" y="86"/>
                </a:lnTo>
                <a:lnTo>
                  <a:pt x="547" y="86"/>
                </a:lnTo>
                <a:lnTo>
                  <a:pt x="548" y="86"/>
                </a:lnTo>
                <a:lnTo>
                  <a:pt x="549" y="85"/>
                </a:lnTo>
                <a:lnTo>
                  <a:pt x="551" y="85"/>
                </a:lnTo>
                <a:lnTo>
                  <a:pt x="552" y="85"/>
                </a:lnTo>
                <a:lnTo>
                  <a:pt x="553" y="84"/>
                </a:lnTo>
                <a:lnTo>
                  <a:pt x="555" y="84"/>
                </a:lnTo>
                <a:lnTo>
                  <a:pt x="556" y="84"/>
                </a:lnTo>
                <a:lnTo>
                  <a:pt x="557" y="82"/>
                </a:lnTo>
                <a:lnTo>
                  <a:pt x="558" y="82"/>
                </a:lnTo>
                <a:lnTo>
                  <a:pt x="560" y="82"/>
                </a:lnTo>
                <a:lnTo>
                  <a:pt x="560" y="81"/>
                </a:lnTo>
                <a:lnTo>
                  <a:pt x="561" y="81"/>
                </a:lnTo>
                <a:lnTo>
                  <a:pt x="562" y="81"/>
                </a:lnTo>
                <a:lnTo>
                  <a:pt x="564" y="80"/>
                </a:lnTo>
                <a:lnTo>
                  <a:pt x="564" y="79"/>
                </a:lnTo>
                <a:lnTo>
                  <a:pt x="565" y="79"/>
                </a:lnTo>
                <a:lnTo>
                  <a:pt x="565" y="77"/>
                </a:lnTo>
                <a:lnTo>
                  <a:pt x="565" y="76"/>
                </a:lnTo>
                <a:lnTo>
                  <a:pt x="566" y="76"/>
                </a:lnTo>
                <a:lnTo>
                  <a:pt x="566" y="75"/>
                </a:lnTo>
                <a:lnTo>
                  <a:pt x="568" y="75"/>
                </a:lnTo>
                <a:lnTo>
                  <a:pt x="568" y="73"/>
                </a:lnTo>
                <a:lnTo>
                  <a:pt x="568" y="72"/>
                </a:lnTo>
                <a:lnTo>
                  <a:pt x="566" y="72"/>
                </a:lnTo>
                <a:lnTo>
                  <a:pt x="566" y="71"/>
                </a:lnTo>
                <a:lnTo>
                  <a:pt x="566" y="69"/>
                </a:lnTo>
                <a:lnTo>
                  <a:pt x="566" y="68"/>
                </a:lnTo>
                <a:lnTo>
                  <a:pt x="568" y="68"/>
                </a:lnTo>
                <a:lnTo>
                  <a:pt x="569" y="68"/>
                </a:lnTo>
                <a:lnTo>
                  <a:pt x="569" y="67"/>
                </a:lnTo>
                <a:lnTo>
                  <a:pt x="569" y="68"/>
                </a:lnTo>
                <a:lnTo>
                  <a:pt x="570" y="68"/>
                </a:lnTo>
                <a:lnTo>
                  <a:pt x="570" y="67"/>
                </a:lnTo>
                <a:lnTo>
                  <a:pt x="572" y="65"/>
                </a:lnTo>
                <a:lnTo>
                  <a:pt x="572" y="64"/>
                </a:lnTo>
                <a:lnTo>
                  <a:pt x="573" y="64"/>
                </a:lnTo>
                <a:lnTo>
                  <a:pt x="574" y="64"/>
                </a:lnTo>
                <a:lnTo>
                  <a:pt x="576" y="64"/>
                </a:lnTo>
                <a:lnTo>
                  <a:pt x="576" y="63"/>
                </a:lnTo>
                <a:lnTo>
                  <a:pt x="577" y="63"/>
                </a:lnTo>
                <a:lnTo>
                  <a:pt x="577" y="64"/>
                </a:lnTo>
                <a:lnTo>
                  <a:pt x="577" y="65"/>
                </a:lnTo>
                <a:lnTo>
                  <a:pt x="578" y="65"/>
                </a:lnTo>
                <a:lnTo>
                  <a:pt x="578" y="67"/>
                </a:lnTo>
                <a:lnTo>
                  <a:pt x="578" y="68"/>
                </a:lnTo>
                <a:lnTo>
                  <a:pt x="577" y="68"/>
                </a:lnTo>
                <a:lnTo>
                  <a:pt x="577" y="69"/>
                </a:lnTo>
                <a:lnTo>
                  <a:pt x="576" y="69"/>
                </a:lnTo>
                <a:lnTo>
                  <a:pt x="577" y="69"/>
                </a:lnTo>
                <a:lnTo>
                  <a:pt x="577" y="71"/>
                </a:lnTo>
                <a:lnTo>
                  <a:pt x="577" y="72"/>
                </a:lnTo>
                <a:lnTo>
                  <a:pt x="576" y="72"/>
                </a:lnTo>
                <a:lnTo>
                  <a:pt x="577" y="72"/>
                </a:lnTo>
                <a:lnTo>
                  <a:pt x="577" y="73"/>
                </a:lnTo>
                <a:lnTo>
                  <a:pt x="578" y="75"/>
                </a:lnTo>
                <a:lnTo>
                  <a:pt x="577" y="75"/>
                </a:lnTo>
                <a:lnTo>
                  <a:pt x="578" y="75"/>
                </a:lnTo>
                <a:lnTo>
                  <a:pt x="578" y="76"/>
                </a:lnTo>
                <a:lnTo>
                  <a:pt x="578" y="77"/>
                </a:lnTo>
                <a:lnTo>
                  <a:pt x="579" y="77"/>
                </a:lnTo>
                <a:lnTo>
                  <a:pt x="579" y="79"/>
                </a:lnTo>
                <a:lnTo>
                  <a:pt x="581" y="80"/>
                </a:lnTo>
                <a:lnTo>
                  <a:pt x="582" y="81"/>
                </a:lnTo>
                <a:lnTo>
                  <a:pt x="583" y="82"/>
                </a:lnTo>
                <a:lnTo>
                  <a:pt x="585" y="82"/>
                </a:lnTo>
                <a:lnTo>
                  <a:pt x="585" y="84"/>
                </a:lnTo>
                <a:lnTo>
                  <a:pt x="586" y="82"/>
                </a:lnTo>
                <a:lnTo>
                  <a:pt x="585" y="81"/>
                </a:lnTo>
                <a:lnTo>
                  <a:pt x="585" y="80"/>
                </a:lnTo>
                <a:lnTo>
                  <a:pt x="586" y="79"/>
                </a:lnTo>
                <a:lnTo>
                  <a:pt x="586" y="77"/>
                </a:lnTo>
                <a:lnTo>
                  <a:pt x="587" y="77"/>
                </a:lnTo>
                <a:lnTo>
                  <a:pt x="587" y="76"/>
                </a:lnTo>
                <a:lnTo>
                  <a:pt x="589" y="76"/>
                </a:lnTo>
                <a:lnTo>
                  <a:pt x="590" y="76"/>
                </a:lnTo>
                <a:lnTo>
                  <a:pt x="591" y="76"/>
                </a:lnTo>
                <a:lnTo>
                  <a:pt x="591" y="75"/>
                </a:lnTo>
                <a:lnTo>
                  <a:pt x="593" y="75"/>
                </a:lnTo>
                <a:lnTo>
                  <a:pt x="593" y="73"/>
                </a:lnTo>
                <a:lnTo>
                  <a:pt x="593" y="75"/>
                </a:lnTo>
                <a:lnTo>
                  <a:pt x="593" y="76"/>
                </a:lnTo>
                <a:lnTo>
                  <a:pt x="593" y="77"/>
                </a:lnTo>
                <a:lnTo>
                  <a:pt x="593" y="79"/>
                </a:lnTo>
                <a:lnTo>
                  <a:pt x="593" y="80"/>
                </a:lnTo>
                <a:lnTo>
                  <a:pt x="594" y="80"/>
                </a:lnTo>
                <a:lnTo>
                  <a:pt x="594" y="79"/>
                </a:lnTo>
                <a:lnTo>
                  <a:pt x="595" y="79"/>
                </a:lnTo>
                <a:lnTo>
                  <a:pt x="596" y="79"/>
                </a:lnTo>
                <a:lnTo>
                  <a:pt x="596" y="77"/>
                </a:lnTo>
                <a:lnTo>
                  <a:pt x="596" y="76"/>
                </a:lnTo>
                <a:lnTo>
                  <a:pt x="595" y="76"/>
                </a:lnTo>
                <a:lnTo>
                  <a:pt x="595" y="75"/>
                </a:lnTo>
                <a:lnTo>
                  <a:pt x="595" y="73"/>
                </a:lnTo>
                <a:lnTo>
                  <a:pt x="596" y="73"/>
                </a:lnTo>
                <a:lnTo>
                  <a:pt x="596" y="72"/>
                </a:lnTo>
                <a:lnTo>
                  <a:pt x="596" y="71"/>
                </a:lnTo>
                <a:lnTo>
                  <a:pt x="596" y="69"/>
                </a:lnTo>
                <a:lnTo>
                  <a:pt x="595" y="68"/>
                </a:lnTo>
                <a:lnTo>
                  <a:pt x="596" y="68"/>
                </a:lnTo>
                <a:lnTo>
                  <a:pt x="596" y="69"/>
                </a:lnTo>
                <a:lnTo>
                  <a:pt x="598" y="69"/>
                </a:lnTo>
                <a:lnTo>
                  <a:pt x="598" y="71"/>
                </a:lnTo>
                <a:lnTo>
                  <a:pt x="598" y="72"/>
                </a:lnTo>
                <a:lnTo>
                  <a:pt x="598" y="73"/>
                </a:lnTo>
                <a:lnTo>
                  <a:pt x="599" y="75"/>
                </a:lnTo>
                <a:lnTo>
                  <a:pt x="599" y="76"/>
                </a:lnTo>
                <a:lnTo>
                  <a:pt x="600" y="76"/>
                </a:lnTo>
                <a:lnTo>
                  <a:pt x="604" y="77"/>
                </a:lnTo>
                <a:lnTo>
                  <a:pt x="606" y="77"/>
                </a:lnTo>
                <a:lnTo>
                  <a:pt x="607" y="77"/>
                </a:lnTo>
                <a:lnTo>
                  <a:pt x="608" y="77"/>
                </a:lnTo>
                <a:lnTo>
                  <a:pt x="610" y="77"/>
                </a:lnTo>
                <a:lnTo>
                  <a:pt x="611" y="77"/>
                </a:lnTo>
                <a:lnTo>
                  <a:pt x="612" y="79"/>
                </a:lnTo>
                <a:lnTo>
                  <a:pt x="613" y="80"/>
                </a:lnTo>
                <a:lnTo>
                  <a:pt x="615" y="81"/>
                </a:lnTo>
                <a:lnTo>
                  <a:pt x="616" y="82"/>
                </a:lnTo>
                <a:lnTo>
                  <a:pt x="616" y="86"/>
                </a:lnTo>
                <a:lnTo>
                  <a:pt x="616" y="88"/>
                </a:lnTo>
                <a:lnTo>
                  <a:pt x="616" y="90"/>
                </a:lnTo>
                <a:lnTo>
                  <a:pt x="616" y="92"/>
                </a:lnTo>
                <a:lnTo>
                  <a:pt x="616" y="93"/>
                </a:lnTo>
                <a:lnTo>
                  <a:pt x="617" y="93"/>
                </a:lnTo>
                <a:lnTo>
                  <a:pt x="617" y="94"/>
                </a:lnTo>
                <a:lnTo>
                  <a:pt x="619" y="93"/>
                </a:lnTo>
                <a:lnTo>
                  <a:pt x="620" y="93"/>
                </a:lnTo>
                <a:lnTo>
                  <a:pt x="621" y="93"/>
                </a:lnTo>
                <a:lnTo>
                  <a:pt x="623" y="93"/>
                </a:lnTo>
                <a:lnTo>
                  <a:pt x="624" y="93"/>
                </a:lnTo>
                <a:lnTo>
                  <a:pt x="624" y="94"/>
                </a:lnTo>
                <a:lnTo>
                  <a:pt x="625" y="94"/>
                </a:lnTo>
                <a:lnTo>
                  <a:pt x="625" y="96"/>
                </a:lnTo>
                <a:lnTo>
                  <a:pt x="627" y="96"/>
                </a:lnTo>
                <a:lnTo>
                  <a:pt x="627" y="97"/>
                </a:lnTo>
                <a:lnTo>
                  <a:pt x="628" y="97"/>
                </a:lnTo>
                <a:lnTo>
                  <a:pt x="628" y="98"/>
                </a:lnTo>
                <a:lnTo>
                  <a:pt x="629" y="99"/>
                </a:lnTo>
                <a:lnTo>
                  <a:pt x="630" y="101"/>
                </a:lnTo>
                <a:lnTo>
                  <a:pt x="632" y="102"/>
                </a:lnTo>
                <a:lnTo>
                  <a:pt x="632" y="103"/>
                </a:lnTo>
                <a:lnTo>
                  <a:pt x="633" y="103"/>
                </a:lnTo>
                <a:lnTo>
                  <a:pt x="633" y="105"/>
                </a:lnTo>
                <a:lnTo>
                  <a:pt x="634" y="105"/>
                </a:lnTo>
                <a:lnTo>
                  <a:pt x="636" y="105"/>
                </a:lnTo>
                <a:lnTo>
                  <a:pt x="637" y="103"/>
                </a:lnTo>
                <a:lnTo>
                  <a:pt x="638" y="103"/>
                </a:lnTo>
                <a:lnTo>
                  <a:pt x="640" y="103"/>
                </a:lnTo>
                <a:lnTo>
                  <a:pt x="640" y="105"/>
                </a:lnTo>
                <a:lnTo>
                  <a:pt x="641" y="105"/>
                </a:lnTo>
                <a:lnTo>
                  <a:pt x="641" y="106"/>
                </a:lnTo>
                <a:lnTo>
                  <a:pt x="642" y="106"/>
                </a:lnTo>
                <a:lnTo>
                  <a:pt x="642" y="107"/>
                </a:lnTo>
                <a:lnTo>
                  <a:pt x="645" y="109"/>
                </a:lnTo>
                <a:lnTo>
                  <a:pt x="646" y="107"/>
                </a:lnTo>
                <a:lnTo>
                  <a:pt x="648" y="109"/>
                </a:lnTo>
                <a:lnTo>
                  <a:pt x="649" y="110"/>
                </a:lnTo>
                <a:lnTo>
                  <a:pt x="651" y="111"/>
                </a:lnTo>
                <a:lnTo>
                  <a:pt x="651" y="113"/>
                </a:lnTo>
                <a:lnTo>
                  <a:pt x="653" y="113"/>
                </a:lnTo>
                <a:lnTo>
                  <a:pt x="653" y="114"/>
                </a:lnTo>
                <a:lnTo>
                  <a:pt x="654" y="115"/>
                </a:lnTo>
                <a:lnTo>
                  <a:pt x="654" y="116"/>
                </a:lnTo>
                <a:lnTo>
                  <a:pt x="654" y="118"/>
                </a:lnTo>
                <a:lnTo>
                  <a:pt x="654" y="119"/>
                </a:lnTo>
                <a:lnTo>
                  <a:pt x="655" y="119"/>
                </a:lnTo>
                <a:lnTo>
                  <a:pt x="657" y="120"/>
                </a:lnTo>
                <a:lnTo>
                  <a:pt x="658" y="122"/>
                </a:lnTo>
                <a:lnTo>
                  <a:pt x="659" y="122"/>
                </a:lnTo>
                <a:lnTo>
                  <a:pt x="661" y="123"/>
                </a:lnTo>
                <a:lnTo>
                  <a:pt x="662" y="124"/>
                </a:lnTo>
                <a:lnTo>
                  <a:pt x="663" y="126"/>
                </a:lnTo>
                <a:lnTo>
                  <a:pt x="665" y="126"/>
                </a:lnTo>
                <a:lnTo>
                  <a:pt x="666" y="127"/>
                </a:lnTo>
                <a:lnTo>
                  <a:pt x="668" y="128"/>
                </a:lnTo>
                <a:lnTo>
                  <a:pt x="668" y="130"/>
                </a:lnTo>
                <a:lnTo>
                  <a:pt x="667" y="131"/>
                </a:lnTo>
                <a:lnTo>
                  <a:pt x="666" y="131"/>
                </a:lnTo>
                <a:lnTo>
                  <a:pt x="665" y="131"/>
                </a:lnTo>
                <a:lnTo>
                  <a:pt x="665" y="132"/>
                </a:lnTo>
                <a:lnTo>
                  <a:pt x="663" y="134"/>
                </a:lnTo>
                <a:lnTo>
                  <a:pt x="666" y="135"/>
                </a:lnTo>
                <a:lnTo>
                  <a:pt x="667" y="137"/>
                </a:lnTo>
                <a:lnTo>
                  <a:pt x="667" y="139"/>
                </a:lnTo>
                <a:lnTo>
                  <a:pt x="667" y="140"/>
                </a:lnTo>
                <a:lnTo>
                  <a:pt x="668" y="140"/>
                </a:lnTo>
                <a:lnTo>
                  <a:pt x="670" y="140"/>
                </a:lnTo>
                <a:lnTo>
                  <a:pt x="670" y="139"/>
                </a:lnTo>
                <a:lnTo>
                  <a:pt x="671" y="140"/>
                </a:lnTo>
                <a:lnTo>
                  <a:pt x="672" y="140"/>
                </a:lnTo>
                <a:lnTo>
                  <a:pt x="672" y="141"/>
                </a:lnTo>
                <a:lnTo>
                  <a:pt x="671" y="141"/>
                </a:lnTo>
                <a:lnTo>
                  <a:pt x="670" y="141"/>
                </a:lnTo>
                <a:lnTo>
                  <a:pt x="668" y="141"/>
                </a:lnTo>
                <a:lnTo>
                  <a:pt x="668" y="143"/>
                </a:lnTo>
                <a:lnTo>
                  <a:pt x="668" y="144"/>
                </a:lnTo>
                <a:lnTo>
                  <a:pt x="668" y="145"/>
                </a:lnTo>
                <a:lnTo>
                  <a:pt x="670" y="145"/>
                </a:lnTo>
                <a:lnTo>
                  <a:pt x="671" y="147"/>
                </a:lnTo>
                <a:lnTo>
                  <a:pt x="672" y="145"/>
                </a:lnTo>
                <a:lnTo>
                  <a:pt x="674" y="145"/>
                </a:lnTo>
                <a:lnTo>
                  <a:pt x="675" y="145"/>
                </a:lnTo>
                <a:lnTo>
                  <a:pt x="676" y="144"/>
                </a:lnTo>
                <a:lnTo>
                  <a:pt x="684" y="144"/>
                </a:lnTo>
                <a:lnTo>
                  <a:pt x="684" y="148"/>
                </a:lnTo>
                <a:lnTo>
                  <a:pt x="683" y="148"/>
                </a:lnTo>
                <a:lnTo>
                  <a:pt x="683" y="151"/>
                </a:lnTo>
                <a:lnTo>
                  <a:pt x="680" y="153"/>
                </a:lnTo>
                <a:lnTo>
                  <a:pt x="680" y="154"/>
                </a:lnTo>
                <a:lnTo>
                  <a:pt x="680" y="157"/>
                </a:lnTo>
                <a:lnTo>
                  <a:pt x="679" y="161"/>
                </a:lnTo>
                <a:lnTo>
                  <a:pt x="676" y="162"/>
                </a:lnTo>
                <a:lnTo>
                  <a:pt x="674" y="164"/>
                </a:lnTo>
                <a:lnTo>
                  <a:pt x="674" y="165"/>
                </a:lnTo>
                <a:lnTo>
                  <a:pt x="675" y="165"/>
                </a:lnTo>
                <a:lnTo>
                  <a:pt x="675" y="166"/>
                </a:lnTo>
                <a:lnTo>
                  <a:pt x="671" y="170"/>
                </a:lnTo>
                <a:lnTo>
                  <a:pt x="670" y="174"/>
                </a:lnTo>
                <a:lnTo>
                  <a:pt x="670" y="177"/>
                </a:lnTo>
                <a:lnTo>
                  <a:pt x="670" y="178"/>
                </a:lnTo>
                <a:lnTo>
                  <a:pt x="670" y="179"/>
                </a:lnTo>
                <a:lnTo>
                  <a:pt x="671" y="182"/>
                </a:lnTo>
                <a:lnTo>
                  <a:pt x="671" y="185"/>
                </a:lnTo>
                <a:lnTo>
                  <a:pt x="674" y="186"/>
                </a:lnTo>
                <a:lnTo>
                  <a:pt x="676" y="190"/>
                </a:lnTo>
                <a:lnTo>
                  <a:pt x="678" y="191"/>
                </a:lnTo>
                <a:lnTo>
                  <a:pt x="679" y="191"/>
                </a:lnTo>
                <a:lnTo>
                  <a:pt x="682" y="192"/>
                </a:lnTo>
                <a:lnTo>
                  <a:pt x="684" y="195"/>
                </a:lnTo>
                <a:lnTo>
                  <a:pt x="687" y="196"/>
                </a:lnTo>
                <a:lnTo>
                  <a:pt x="687" y="198"/>
                </a:lnTo>
                <a:lnTo>
                  <a:pt x="688" y="198"/>
                </a:lnTo>
                <a:lnTo>
                  <a:pt x="689" y="199"/>
                </a:lnTo>
                <a:lnTo>
                  <a:pt x="691" y="199"/>
                </a:lnTo>
                <a:lnTo>
                  <a:pt x="692" y="199"/>
                </a:lnTo>
                <a:lnTo>
                  <a:pt x="693" y="200"/>
                </a:lnTo>
                <a:lnTo>
                  <a:pt x="692" y="202"/>
                </a:lnTo>
                <a:lnTo>
                  <a:pt x="695" y="202"/>
                </a:lnTo>
                <a:lnTo>
                  <a:pt x="696" y="203"/>
                </a:lnTo>
                <a:lnTo>
                  <a:pt x="699" y="203"/>
                </a:lnTo>
                <a:lnTo>
                  <a:pt x="699" y="204"/>
                </a:lnTo>
                <a:lnTo>
                  <a:pt x="700" y="204"/>
                </a:lnTo>
                <a:lnTo>
                  <a:pt x="701" y="204"/>
                </a:lnTo>
                <a:lnTo>
                  <a:pt x="704" y="204"/>
                </a:lnTo>
                <a:lnTo>
                  <a:pt x="705" y="206"/>
                </a:lnTo>
                <a:lnTo>
                  <a:pt x="704" y="207"/>
                </a:lnTo>
                <a:lnTo>
                  <a:pt x="701" y="207"/>
                </a:lnTo>
                <a:lnTo>
                  <a:pt x="699" y="207"/>
                </a:lnTo>
                <a:lnTo>
                  <a:pt x="697" y="206"/>
                </a:lnTo>
                <a:lnTo>
                  <a:pt x="695" y="204"/>
                </a:lnTo>
                <a:lnTo>
                  <a:pt x="693" y="204"/>
                </a:lnTo>
                <a:lnTo>
                  <a:pt x="692" y="204"/>
                </a:lnTo>
                <a:lnTo>
                  <a:pt x="689" y="204"/>
                </a:lnTo>
                <a:lnTo>
                  <a:pt x="688" y="203"/>
                </a:lnTo>
                <a:lnTo>
                  <a:pt x="687" y="203"/>
                </a:lnTo>
                <a:lnTo>
                  <a:pt x="684" y="203"/>
                </a:lnTo>
                <a:lnTo>
                  <a:pt x="684" y="202"/>
                </a:lnTo>
                <a:lnTo>
                  <a:pt x="679" y="202"/>
                </a:lnTo>
                <a:lnTo>
                  <a:pt x="678" y="200"/>
                </a:lnTo>
                <a:lnTo>
                  <a:pt x="675" y="200"/>
                </a:lnTo>
                <a:lnTo>
                  <a:pt x="674" y="200"/>
                </a:lnTo>
                <a:lnTo>
                  <a:pt x="671" y="200"/>
                </a:lnTo>
                <a:lnTo>
                  <a:pt x="667" y="200"/>
                </a:lnTo>
                <a:lnTo>
                  <a:pt x="667" y="199"/>
                </a:lnTo>
                <a:lnTo>
                  <a:pt x="661" y="199"/>
                </a:lnTo>
                <a:lnTo>
                  <a:pt x="657" y="199"/>
                </a:lnTo>
                <a:lnTo>
                  <a:pt x="655" y="199"/>
                </a:lnTo>
                <a:lnTo>
                  <a:pt x="653" y="199"/>
                </a:lnTo>
                <a:lnTo>
                  <a:pt x="653" y="198"/>
                </a:lnTo>
                <a:lnTo>
                  <a:pt x="646" y="198"/>
                </a:lnTo>
                <a:lnTo>
                  <a:pt x="646" y="196"/>
                </a:lnTo>
                <a:lnTo>
                  <a:pt x="640" y="196"/>
                </a:lnTo>
                <a:lnTo>
                  <a:pt x="638" y="196"/>
                </a:lnTo>
                <a:lnTo>
                  <a:pt x="630" y="196"/>
                </a:lnTo>
                <a:lnTo>
                  <a:pt x="628" y="196"/>
                </a:lnTo>
                <a:lnTo>
                  <a:pt x="628" y="195"/>
                </a:lnTo>
                <a:lnTo>
                  <a:pt x="623" y="195"/>
                </a:lnTo>
                <a:lnTo>
                  <a:pt x="621" y="195"/>
                </a:lnTo>
                <a:lnTo>
                  <a:pt x="615" y="195"/>
                </a:lnTo>
                <a:lnTo>
                  <a:pt x="613" y="195"/>
                </a:lnTo>
                <a:lnTo>
                  <a:pt x="606" y="195"/>
                </a:lnTo>
                <a:lnTo>
                  <a:pt x="604" y="194"/>
                </a:lnTo>
                <a:lnTo>
                  <a:pt x="587" y="194"/>
                </a:lnTo>
                <a:lnTo>
                  <a:pt x="585" y="194"/>
                </a:lnTo>
                <a:lnTo>
                  <a:pt x="585" y="192"/>
                </a:lnTo>
                <a:lnTo>
                  <a:pt x="578" y="192"/>
                </a:lnTo>
                <a:lnTo>
                  <a:pt x="572" y="192"/>
                </a:lnTo>
                <a:lnTo>
                  <a:pt x="570" y="192"/>
                </a:lnTo>
                <a:lnTo>
                  <a:pt x="566" y="192"/>
                </a:lnTo>
                <a:lnTo>
                  <a:pt x="565" y="191"/>
                </a:lnTo>
                <a:lnTo>
                  <a:pt x="564" y="191"/>
                </a:lnTo>
                <a:lnTo>
                  <a:pt x="562" y="192"/>
                </a:lnTo>
                <a:lnTo>
                  <a:pt x="561" y="191"/>
                </a:lnTo>
                <a:lnTo>
                  <a:pt x="558" y="191"/>
                </a:lnTo>
                <a:lnTo>
                  <a:pt x="558" y="192"/>
                </a:lnTo>
                <a:lnTo>
                  <a:pt x="536" y="192"/>
                </a:lnTo>
                <a:lnTo>
                  <a:pt x="535" y="191"/>
                </a:lnTo>
                <a:lnTo>
                  <a:pt x="530" y="191"/>
                </a:lnTo>
                <a:lnTo>
                  <a:pt x="528" y="192"/>
                </a:lnTo>
                <a:lnTo>
                  <a:pt x="527" y="192"/>
                </a:lnTo>
                <a:lnTo>
                  <a:pt x="522" y="192"/>
                </a:lnTo>
                <a:lnTo>
                  <a:pt x="515" y="192"/>
                </a:lnTo>
                <a:lnTo>
                  <a:pt x="515" y="194"/>
                </a:lnTo>
                <a:lnTo>
                  <a:pt x="513" y="194"/>
                </a:lnTo>
                <a:lnTo>
                  <a:pt x="511" y="194"/>
                </a:lnTo>
                <a:lnTo>
                  <a:pt x="501" y="194"/>
                </a:lnTo>
                <a:lnTo>
                  <a:pt x="501" y="195"/>
                </a:lnTo>
                <a:lnTo>
                  <a:pt x="494" y="195"/>
                </a:lnTo>
                <a:lnTo>
                  <a:pt x="493" y="195"/>
                </a:lnTo>
                <a:lnTo>
                  <a:pt x="492" y="196"/>
                </a:lnTo>
                <a:lnTo>
                  <a:pt x="490" y="196"/>
                </a:lnTo>
                <a:lnTo>
                  <a:pt x="488" y="196"/>
                </a:lnTo>
                <a:lnTo>
                  <a:pt x="486" y="196"/>
                </a:lnTo>
                <a:lnTo>
                  <a:pt x="485" y="198"/>
                </a:lnTo>
                <a:lnTo>
                  <a:pt x="483" y="198"/>
                </a:lnTo>
                <a:lnTo>
                  <a:pt x="481" y="198"/>
                </a:lnTo>
                <a:lnTo>
                  <a:pt x="481" y="199"/>
                </a:lnTo>
                <a:lnTo>
                  <a:pt x="476" y="199"/>
                </a:lnTo>
                <a:lnTo>
                  <a:pt x="475" y="199"/>
                </a:lnTo>
                <a:lnTo>
                  <a:pt x="473" y="199"/>
                </a:lnTo>
                <a:lnTo>
                  <a:pt x="473" y="200"/>
                </a:lnTo>
                <a:lnTo>
                  <a:pt x="472" y="200"/>
                </a:lnTo>
                <a:lnTo>
                  <a:pt x="471" y="200"/>
                </a:lnTo>
                <a:lnTo>
                  <a:pt x="469" y="200"/>
                </a:lnTo>
                <a:lnTo>
                  <a:pt x="467" y="200"/>
                </a:lnTo>
                <a:lnTo>
                  <a:pt x="467" y="202"/>
                </a:lnTo>
                <a:lnTo>
                  <a:pt x="466" y="202"/>
                </a:lnTo>
                <a:lnTo>
                  <a:pt x="463" y="202"/>
                </a:lnTo>
                <a:lnTo>
                  <a:pt x="463" y="203"/>
                </a:lnTo>
                <a:lnTo>
                  <a:pt x="462" y="203"/>
                </a:lnTo>
                <a:lnTo>
                  <a:pt x="459" y="203"/>
                </a:lnTo>
                <a:lnTo>
                  <a:pt x="456" y="203"/>
                </a:lnTo>
                <a:lnTo>
                  <a:pt x="455" y="204"/>
                </a:lnTo>
                <a:lnTo>
                  <a:pt x="449" y="211"/>
                </a:lnTo>
                <a:lnTo>
                  <a:pt x="447" y="211"/>
                </a:lnTo>
                <a:lnTo>
                  <a:pt x="446" y="212"/>
                </a:lnTo>
                <a:lnTo>
                  <a:pt x="443" y="213"/>
                </a:lnTo>
                <a:lnTo>
                  <a:pt x="439" y="215"/>
                </a:lnTo>
                <a:lnTo>
                  <a:pt x="438" y="215"/>
                </a:lnTo>
                <a:lnTo>
                  <a:pt x="437" y="215"/>
                </a:lnTo>
                <a:lnTo>
                  <a:pt x="437" y="216"/>
                </a:lnTo>
                <a:lnTo>
                  <a:pt x="434" y="216"/>
                </a:lnTo>
                <a:lnTo>
                  <a:pt x="434" y="215"/>
                </a:lnTo>
                <a:lnTo>
                  <a:pt x="432" y="215"/>
                </a:lnTo>
                <a:lnTo>
                  <a:pt x="432" y="216"/>
                </a:lnTo>
                <a:lnTo>
                  <a:pt x="429" y="216"/>
                </a:lnTo>
                <a:lnTo>
                  <a:pt x="425" y="216"/>
                </a:lnTo>
                <a:lnTo>
                  <a:pt x="425" y="217"/>
                </a:lnTo>
                <a:lnTo>
                  <a:pt x="422" y="217"/>
                </a:lnTo>
                <a:lnTo>
                  <a:pt x="421" y="217"/>
                </a:lnTo>
                <a:lnTo>
                  <a:pt x="416" y="217"/>
                </a:lnTo>
                <a:lnTo>
                  <a:pt x="416" y="219"/>
                </a:lnTo>
                <a:lnTo>
                  <a:pt x="414" y="219"/>
                </a:lnTo>
                <a:lnTo>
                  <a:pt x="412" y="216"/>
                </a:lnTo>
                <a:lnTo>
                  <a:pt x="412" y="213"/>
                </a:lnTo>
                <a:lnTo>
                  <a:pt x="412" y="217"/>
                </a:lnTo>
                <a:lnTo>
                  <a:pt x="412" y="219"/>
                </a:lnTo>
                <a:lnTo>
                  <a:pt x="412" y="220"/>
                </a:lnTo>
                <a:lnTo>
                  <a:pt x="409" y="220"/>
                </a:lnTo>
                <a:lnTo>
                  <a:pt x="408" y="223"/>
                </a:lnTo>
                <a:lnTo>
                  <a:pt x="404" y="224"/>
                </a:lnTo>
                <a:lnTo>
                  <a:pt x="401" y="225"/>
                </a:lnTo>
                <a:lnTo>
                  <a:pt x="399" y="226"/>
                </a:lnTo>
                <a:lnTo>
                  <a:pt x="397" y="226"/>
                </a:lnTo>
                <a:lnTo>
                  <a:pt x="396" y="228"/>
                </a:lnTo>
                <a:lnTo>
                  <a:pt x="395" y="228"/>
                </a:lnTo>
                <a:lnTo>
                  <a:pt x="394" y="229"/>
                </a:lnTo>
                <a:lnTo>
                  <a:pt x="390" y="229"/>
                </a:lnTo>
                <a:lnTo>
                  <a:pt x="387" y="232"/>
                </a:lnTo>
                <a:lnTo>
                  <a:pt x="384" y="236"/>
                </a:lnTo>
                <a:lnTo>
                  <a:pt x="383" y="238"/>
                </a:lnTo>
                <a:lnTo>
                  <a:pt x="382" y="238"/>
                </a:lnTo>
                <a:lnTo>
                  <a:pt x="380" y="240"/>
                </a:lnTo>
                <a:lnTo>
                  <a:pt x="379" y="240"/>
                </a:lnTo>
                <a:lnTo>
                  <a:pt x="378" y="240"/>
                </a:lnTo>
                <a:lnTo>
                  <a:pt x="377" y="241"/>
                </a:lnTo>
                <a:lnTo>
                  <a:pt x="375" y="241"/>
                </a:lnTo>
                <a:lnTo>
                  <a:pt x="371" y="242"/>
                </a:lnTo>
                <a:lnTo>
                  <a:pt x="370" y="242"/>
                </a:lnTo>
                <a:lnTo>
                  <a:pt x="369" y="243"/>
                </a:lnTo>
                <a:lnTo>
                  <a:pt x="367" y="243"/>
                </a:lnTo>
                <a:lnTo>
                  <a:pt x="366" y="245"/>
                </a:lnTo>
                <a:lnTo>
                  <a:pt x="363" y="245"/>
                </a:lnTo>
                <a:lnTo>
                  <a:pt x="362" y="245"/>
                </a:lnTo>
                <a:lnTo>
                  <a:pt x="361" y="245"/>
                </a:lnTo>
                <a:lnTo>
                  <a:pt x="360" y="245"/>
                </a:lnTo>
                <a:lnTo>
                  <a:pt x="360" y="246"/>
                </a:lnTo>
                <a:lnTo>
                  <a:pt x="357" y="246"/>
                </a:lnTo>
                <a:lnTo>
                  <a:pt x="354" y="246"/>
                </a:lnTo>
                <a:lnTo>
                  <a:pt x="353" y="246"/>
                </a:lnTo>
                <a:lnTo>
                  <a:pt x="352" y="246"/>
                </a:lnTo>
                <a:lnTo>
                  <a:pt x="349" y="247"/>
                </a:lnTo>
                <a:lnTo>
                  <a:pt x="348" y="249"/>
                </a:lnTo>
                <a:lnTo>
                  <a:pt x="341" y="254"/>
                </a:lnTo>
                <a:lnTo>
                  <a:pt x="340" y="257"/>
                </a:lnTo>
                <a:lnTo>
                  <a:pt x="336" y="258"/>
                </a:lnTo>
                <a:lnTo>
                  <a:pt x="335" y="259"/>
                </a:lnTo>
                <a:lnTo>
                  <a:pt x="335" y="260"/>
                </a:lnTo>
                <a:lnTo>
                  <a:pt x="333" y="262"/>
                </a:lnTo>
                <a:lnTo>
                  <a:pt x="333" y="263"/>
                </a:lnTo>
                <a:lnTo>
                  <a:pt x="333" y="267"/>
                </a:lnTo>
                <a:lnTo>
                  <a:pt x="331" y="268"/>
                </a:lnTo>
                <a:lnTo>
                  <a:pt x="328" y="268"/>
                </a:lnTo>
                <a:lnTo>
                  <a:pt x="328" y="270"/>
                </a:lnTo>
                <a:lnTo>
                  <a:pt x="324" y="274"/>
                </a:lnTo>
                <a:lnTo>
                  <a:pt x="324" y="275"/>
                </a:lnTo>
                <a:lnTo>
                  <a:pt x="323" y="276"/>
                </a:lnTo>
                <a:lnTo>
                  <a:pt x="322" y="276"/>
                </a:lnTo>
                <a:lnTo>
                  <a:pt x="322" y="278"/>
                </a:lnTo>
                <a:lnTo>
                  <a:pt x="320" y="278"/>
                </a:lnTo>
                <a:lnTo>
                  <a:pt x="318" y="279"/>
                </a:lnTo>
                <a:lnTo>
                  <a:pt x="314" y="280"/>
                </a:lnTo>
                <a:lnTo>
                  <a:pt x="312" y="281"/>
                </a:lnTo>
                <a:lnTo>
                  <a:pt x="311" y="284"/>
                </a:lnTo>
                <a:lnTo>
                  <a:pt x="308" y="287"/>
                </a:lnTo>
                <a:lnTo>
                  <a:pt x="308" y="288"/>
                </a:lnTo>
                <a:lnTo>
                  <a:pt x="306" y="288"/>
                </a:lnTo>
                <a:lnTo>
                  <a:pt x="303" y="288"/>
                </a:lnTo>
                <a:lnTo>
                  <a:pt x="299" y="291"/>
                </a:lnTo>
                <a:lnTo>
                  <a:pt x="297" y="292"/>
                </a:lnTo>
                <a:lnTo>
                  <a:pt x="294" y="293"/>
                </a:lnTo>
                <a:lnTo>
                  <a:pt x="293" y="295"/>
                </a:lnTo>
                <a:lnTo>
                  <a:pt x="289" y="295"/>
                </a:lnTo>
                <a:lnTo>
                  <a:pt x="288" y="295"/>
                </a:lnTo>
                <a:lnTo>
                  <a:pt x="286" y="295"/>
                </a:lnTo>
                <a:lnTo>
                  <a:pt x="285" y="295"/>
                </a:lnTo>
                <a:lnTo>
                  <a:pt x="282" y="295"/>
                </a:lnTo>
                <a:lnTo>
                  <a:pt x="282" y="296"/>
                </a:lnTo>
                <a:lnTo>
                  <a:pt x="278" y="296"/>
                </a:lnTo>
                <a:lnTo>
                  <a:pt x="277" y="296"/>
                </a:lnTo>
                <a:lnTo>
                  <a:pt x="276" y="297"/>
                </a:lnTo>
                <a:lnTo>
                  <a:pt x="274" y="297"/>
                </a:lnTo>
                <a:lnTo>
                  <a:pt x="274" y="298"/>
                </a:lnTo>
                <a:lnTo>
                  <a:pt x="273" y="298"/>
                </a:lnTo>
                <a:lnTo>
                  <a:pt x="270" y="298"/>
                </a:lnTo>
                <a:lnTo>
                  <a:pt x="269" y="301"/>
                </a:lnTo>
                <a:lnTo>
                  <a:pt x="267" y="304"/>
                </a:lnTo>
                <a:lnTo>
                  <a:pt x="265" y="304"/>
                </a:lnTo>
                <a:lnTo>
                  <a:pt x="260" y="308"/>
                </a:lnTo>
                <a:lnTo>
                  <a:pt x="259" y="309"/>
                </a:lnTo>
                <a:lnTo>
                  <a:pt x="257" y="309"/>
                </a:lnTo>
                <a:lnTo>
                  <a:pt x="252" y="313"/>
                </a:lnTo>
                <a:lnTo>
                  <a:pt x="251" y="313"/>
                </a:lnTo>
                <a:lnTo>
                  <a:pt x="248" y="314"/>
                </a:lnTo>
                <a:lnTo>
                  <a:pt x="243" y="318"/>
                </a:lnTo>
                <a:lnTo>
                  <a:pt x="240" y="319"/>
                </a:lnTo>
                <a:lnTo>
                  <a:pt x="238" y="319"/>
                </a:lnTo>
                <a:lnTo>
                  <a:pt x="235" y="322"/>
                </a:lnTo>
                <a:lnTo>
                  <a:pt x="229" y="325"/>
                </a:lnTo>
                <a:lnTo>
                  <a:pt x="227" y="325"/>
                </a:lnTo>
                <a:lnTo>
                  <a:pt x="226" y="325"/>
                </a:lnTo>
                <a:lnTo>
                  <a:pt x="225" y="325"/>
                </a:lnTo>
                <a:lnTo>
                  <a:pt x="219" y="326"/>
                </a:lnTo>
                <a:lnTo>
                  <a:pt x="218" y="326"/>
                </a:lnTo>
                <a:lnTo>
                  <a:pt x="217" y="326"/>
                </a:lnTo>
                <a:lnTo>
                  <a:pt x="212" y="329"/>
                </a:lnTo>
                <a:lnTo>
                  <a:pt x="210" y="330"/>
                </a:lnTo>
                <a:lnTo>
                  <a:pt x="209" y="330"/>
                </a:lnTo>
                <a:lnTo>
                  <a:pt x="206" y="331"/>
                </a:lnTo>
                <a:lnTo>
                  <a:pt x="204" y="331"/>
                </a:lnTo>
                <a:lnTo>
                  <a:pt x="201" y="331"/>
                </a:lnTo>
                <a:lnTo>
                  <a:pt x="198" y="332"/>
                </a:lnTo>
                <a:lnTo>
                  <a:pt x="197" y="334"/>
                </a:lnTo>
                <a:lnTo>
                  <a:pt x="193" y="334"/>
                </a:lnTo>
                <a:lnTo>
                  <a:pt x="192" y="334"/>
                </a:lnTo>
                <a:lnTo>
                  <a:pt x="189" y="334"/>
                </a:lnTo>
                <a:lnTo>
                  <a:pt x="188" y="336"/>
                </a:lnTo>
                <a:lnTo>
                  <a:pt x="187" y="336"/>
                </a:lnTo>
                <a:lnTo>
                  <a:pt x="185" y="336"/>
                </a:lnTo>
                <a:lnTo>
                  <a:pt x="183" y="339"/>
                </a:lnTo>
                <a:lnTo>
                  <a:pt x="181" y="339"/>
                </a:lnTo>
                <a:lnTo>
                  <a:pt x="181" y="340"/>
                </a:lnTo>
                <a:lnTo>
                  <a:pt x="180" y="343"/>
                </a:lnTo>
                <a:lnTo>
                  <a:pt x="179" y="344"/>
                </a:lnTo>
                <a:lnTo>
                  <a:pt x="175" y="344"/>
                </a:lnTo>
                <a:lnTo>
                  <a:pt x="175" y="343"/>
                </a:lnTo>
                <a:lnTo>
                  <a:pt x="174" y="343"/>
                </a:lnTo>
                <a:lnTo>
                  <a:pt x="172" y="344"/>
                </a:lnTo>
                <a:lnTo>
                  <a:pt x="170" y="344"/>
                </a:lnTo>
                <a:lnTo>
                  <a:pt x="168" y="344"/>
                </a:lnTo>
                <a:lnTo>
                  <a:pt x="166" y="346"/>
                </a:lnTo>
                <a:lnTo>
                  <a:pt x="163" y="346"/>
                </a:lnTo>
                <a:lnTo>
                  <a:pt x="161" y="346"/>
                </a:lnTo>
                <a:lnTo>
                  <a:pt x="161" y="347"/>
                </a:lnTo>
                <a:lnTo>
                  <a:pt x="155" y="347"/>
                </a:lnTo>
                <a:lnTo>
                  <a:pt x="155" y="348"/>
                </a:lnTo>
                <a:lnTo>
                  <a:pt x="151" y="348"/>
                </a:lnTo>
                <a:lnTo>
                  <a:pt x="150" y="350"/>
                </a:lnTo>
                <a:lnTo>
                  <a:pt x="149" y="350"/>
                </a:lnTo>
                <a:lnTo>
                  <a:pt x="147" y="350"/>
                </a:lnTo>
                <a:lnTo>
                  <a:pt x="141" y="350"/>
                </a:lnTo>
                <a:lnTo>
                  <a:pt x="141" y="351"/>
                </a:lnTo>
                <a:lnTo>
                  <a:pt x="138" y="351"/>
                </a:lnTo>
                <a:lnTo>
                  <a:pt x="137" y="351"/>
                </a:lnTo>
                <a:lnTo>
                  <a:pt x="136" y="351"/>
                </a:lnTo>
                <a:lnTo>
                  <a:pt x="136" y="352"/>
                </a:lnTo>
                <a:lnTo>
                  <a:pt x="133" y="352"/>
                </a:lnTo>
                <a:lnTo>
                  <a:pt x="132" y="352"/>
                </a:lnTo>
                <a:lnTo>
                  <a:pt x="130" y="352"/>
                </a:lnTo>
                <a:lnTo>
                  <a:pt x="129" y="353"/>
                </a:lnTo>
                <a:lnTo>
                  <a:pt x="125" y="353"/>
                </a:lnTo>
                <a:lnTo>
                  <a:pt x="123" y="353"/>
                </a:lnTo>
                <a:lnTo>
                  <a:pt x="123" y="355"/>
                </a:lnTo>
                <a:lnTo>
                  <a:pt x="121" y="355"/>
                </a:lnTo>
                <a:lnTo>
                  <a:pt x="120" y="355"/>
                </a:lnTo>
                <a:lnTo>
                  <a:pt x="119" y="355"/>
                </a:lnTo>
                <a:lnTo>
                  <a:pt x="117" y="356"/>
                </a:lnTo>
                <a:lnTo>
                  <a:pt x="115" y="356"/>
                </a:lnTo>
                <a:lnTo>
                  <a:pt x="112" y="356"/>
                </a:lnTo>
                <a:lnTo>
                  <a:pt x="111" y="357"/>
                </a:lnTo>
                <a:lnTo>
                  <a:pt x="109" y="357"/>
                </a:lnTo>
                <a:lnTo>
                  <a:pt x="108" y="357"/>
                </a:lnTo>
                <a:lnTo>
                  <a:pt x="107" y="357"/>
                </a:lnTo>
                <a:lnTo>
                  <a:pt x="106" y="357"/>
                </a:lnTo>
                <a:lnTo>
                  <a:pt x="106" y="359"/>
                </a:lnTo>
                <a:lnTo>
                  <a:pt x="103" y="359"/>
                </a:lnTo>
                <a:lnTo>
                  <a:pt x="102" y="360"/>
                </a:lnTo>
                <a:lnTo>
                  <a:pt x="100" y="360"/>
                </a:lnTo>
                <a:lnTo>
                  <a:pt x="98" y="360"/>
                </a:lnTo>
                <a:lnTo>
                  <a:pt x="96" y="360"/>
                </a:lnTo>
                <a:lnTo>
                  <a:pt x="96" y="361"/>
                </a:lnTo>
                <a:lnTo>
                  <a:pt x="92" y="361"/>
                </a:lnTo>
                <a:lnTo>
                  <a:pt x="91" y="363"/>
                </a:lnTo>
                <a:lnTo>
                  <a:pt x="89" y="364"/>
                </a:lnTo>
                <a:lnTo>
                  <a:pt x="83"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6" y="352"/>
                </a:lnTo>
                <a:lnTo>
                  <a:pt x="66" y="351"/>
                </a:lnTo>
                <a:lnTo>
                  <a:pt x="65" y="351"/>
                </a:lnTo>
                <a:lnTo>
                  <a:pt x="64" y="350"/>
                </a:lnTo>
                <a:lnTo>
                  <a:pt x="64" y="348"/>
                </a:lnTo>
                <a:lnTo>
                  <a:pt x="62"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1" y="313"/>
                </a:lnTo>
                <a:lnTo>
                  <a:pt x="40" y="306"/>
                </a:lnTo>
                <a:lnTo>
                  <a:pt x="37" y="298"/>
                </a:lnTo>
                <a:lnTo>
                  <a:pt x="36" y="298"/>
                </a:lnTo>
                <a:lnTo>
                  <a:pt x="32" y="293"/>
                </a:lnTo>
                <a:lnTo>
                  <a:pt x="27" y="284"/>
                </a:lnTo>
                <a:lnTo>
                  <a:pt x="22" y="279"/>
                </a:lnTo>
                <a:lnTo>
                  <a:pt x="18" y="275"/>
                </a:lnTo>
                <a:lnTo>
                  <a:pt x="13" y="272"/>
                </a:lnTo>
                <a:lnTo>
                  <a:pt x="11" y="271"/>
                </a:lnTo>
                <a:lnTo>
                  <a:pt x="5" y="267"/>
                </a:lnTo>
                <a:lnTo>
                  <a:pt x="1" y="260"/>
                </a:lnTo>
                <a:lnTo>
                  <a:pt x="0" y="258"/>
                </a:lnTo>
                <a:lnTo>
                  <a:pt x="0" y="245"/>
                </a:lnTo>
                <a:lnTo>
                  <a:pt x="1" y="240"/>
                </a:lnTo>
                <a:lnTo>
                  <a:pt x="2" y="229"/>
                </a:lnTo>
                <a:lnTo>
                  <a:pt x="3" y="225"/>
                </a:lnTo>
                <a:lnTo>
                  <a:pt x="5" y="223"/>
                </a:lnTo>
                <a:lnTo>
                  <a:pt x="5" y="221"/>
                </a:lnTo>
                <a:lnTo>
                  <a:pt x="6" y="221"/>
                </a:lnTo>
                <a:lnTo>
                  <a:pt x="6" y="220"/>
                </a:lnTo>
                <a:lnTo>
                  <a:pt x="7" y="219"/>
                </a:lnTo>
                <a:lnTo>
                  <a:pt x="7" y="217"/>
                </a:lnTo>
                <a:lnTo>
                  <a:pt x="7"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1" y="179"/>
                </a:lnTo>
                <a:lnTo>
                  <a:pt x="49" y="178"/>
                </a:lnTo>
                <a:lnTo>
                  <a:pt x="54" y="178"/>
                </a:lnTo>
                <a:lnTo>
                  <a:pt x="56" y="178"/>
                </a:lnTo>
                <a:lnTo>
                  <a:pt x="57" y="178"/>
                </a:lnTo>
                <a:lnTo>
                  <a:pt x="64" y="178"/>
                </a:lnTo>
                <a:lnTo>
                  <a:pt x="68" y="175"/>
                </a:lnTo>
                <a:lnTo>
                  <a:pt x="68" y="177"/>
                </a:lnTo>
                <a:lnTo>
                  <a:pt x="69" y="179"/>
                </a:lnTo>
                <a:lnTo>
                  <a:pt x="70" y="186"/>
                </a:lnTo>
                <a:lnTo>
                  <a:pt x="70" y="187"/>
                </a:lnTo>
                <a:lnTo>
                  <a:pt x="73" y="191"/>
                </a:lnTo>
                <a:lnTo>
                  <a:pt x="78" y="194"/>
                </a:lnTo>
                <a:lnTo>
                  <a:pt x="83" y="198"/>
                </a:lnTo>
                <a:lnTo>
                  <a:pt x="82" y="200"/>
                </a:lnTo>
                <a:lnTo>
                  <a:pt x="83" y="200"/>
                </a:lnTo>
                <a:lnTo>
                  <a:pt x="83" y="202"/>
                </a:lnTo>
                <a:lnTo>
                  <a:pt x="85" y="202"/>
                </a:lnTo>
                <a:lnTo>
                  <a:pt x="86" y="203"/>
                </a:lnTo>
                <a:lnTo>
                  <a:pt x="87" y="204"/>
                </a:lnTo>
                <a:lnTo>
                  <a:pt x="87" y="206"/>
                </a:lnTo>
                <a:lnTo>
                  <a:pt x="90" y="207"/>
                </a:lnTo>
                <a:lnTo>
                  <a:pt x="91" y="207"/>
                </a:lnTo>
                <a:lnTo>
                  <a:pt x="92" y="207"/>
                </a:lnTo>
                <a:lnTo>
                  <a:pt x="92" y="206"/>
                </a:lnTo>
                <a:lnTo>
                  <a:pt x="94" y="206"/>
                </a:lnTo>
                <a:lnTo>
                  <a:pt x="95" y="206"/>
                </a:lnTo>
                <a:lnTo>
                  <a:pt x="98" y="206"/>
                </a:lnTo>
                <a:lnTo>
                  <a:pt x="99" y="206"/>
                </a:lnTo>
                <a:lnTo>
                  <a:pt x="100" y="206"/>
                </a:lnTo>
                <a:lnTo>
                  <a:pt x="102" y="206"/>
                </a:lnTo>
                <a:lnTo>
                  <a:pt x="103" y="206"/>
                </a:lnTo>
                <a:lnTo>
                  <a:pt x="104" y="204"/>
                </a:lnTo>
                <a:lnTo>
                  <a:pt x="106" y="204"/>
                </a:lnTo>
                <a:lnTo>
                  <a:pt x="107" y="204"/>
                </a:lnTo>
                <a:lnTo>
                  <a:pt x="108" y="203"/>
                </a:lnTo>
                <a:lnTo>
                  <a:pt x="109" y="203"/>
                </a:lnTo>
                <a:lnTo>
                  <a:pt x="109" y="202"/>
                </a:lnTo>
                <a:lnTo>
                  <a:pt x="111" y="202"/>
                </a:lnTo>
                <a:lnTo>
                  <a:pt x="111" y="200"/>
                </a:lnTo>
                <a:lnTo>
                  <a:pt x="112" y="200"/>
                </a:lnTo>
                <a:lnTo>
                  <a:pt x="113" y="200"/>
                </a:lnTo>
                <a:lnTo>
                  <a:pt x="115" y="199"/>
                </a:lnTo>
                <a:lnTo>
                  <a:pt x="115" y="198"/>
                </a:lnTo>
                <a:lnTo>
                  <a:pt x="116" y="198"/>
                </a:lnTo>
                <a:lnTo>
                  <a:pt x="116" y="196"/>
                </a:lnTo>
                <a:lnTo>
                  <a:pt x="117" y="195"/>
                </a:lnTo>
                <a:lnTo>
                  <a:pt x="119" y="195"/>
                </a:lnTo>
                <a:lnTo>
                  <a:pt x="120" y="194"/>
                </a:lnTo>
                <a:lnTo>
                  <a:pt x="120" y="192"/>
                </a:lnTo>
                <a:lnTo>
                  <a:pt x="121" y="192"/>
                </a:lnTo>
                <a:lnTo>
                  <a:pt x="121" y="191"/>
                </a:lnTo>
                <a:lnTo>
                  <a:pt x="123" y="191"/>
                </a:lnTo>
                <a:lnTo>
                  <a:pt x="123" y="190"/>
                </a:lnTo>
                <a:lnTo>
                  <a:pt x="124" y="190"/>
                </a:lnTo>
                <a:lnTo>
                  <a:pt x="124" y="188"/>
                </a:lnTo>
                <a:lnTo>
                  <a:pt x="125" y="188"/>
                </a:lnTo>
                <a:lnTo>
                  <a:pt x="125" y="187"/>
                </a:lnTo>
                <a:lnTo>
                  <a:pt x="126" y="187"/>
                </a:lnTo>
                <a:lnTo>
                  <a:pt x="128" y="187"/>
                </a:lnTo>
                <a:lnTo>
                  <a:pt x="129" y="187"/>
                </a:lnTo>
                <a:lnTo>
                  <a:pt x="130" y="187"/>
                </a:lnTo>
                <a:lnTo>
                  <a:pt x="132" y="187"/>
                </a:lnTo>
                <a:lnTo>
                  <a:pt x="134" y="188"/>
                </a:lnTo>
                <a:lnTo>
                  <a:pt x="136" y="188"/>
                </a:lnTo>
                <a:lnTo>
                  <a:pt x="137" y="190"/>
                </a:lnTo>
                <a:lnTo>
                  <a:pt x="138" y="190"/>
                </a:lnTo>
                <a:lnTo>
                  <a:pt x="138" y="191"/>
                </a:lnTo>
                <a:lnTo>
                  <a:pt x="140" y="191"/>
                </a:lnTo>
                <a:lnTo>
                  <a:pt x="141" y="192"/>
                </a:lnTo>
                <a:lnTo>
                  <a:pt x="142" y="192"/>
                </a:lnTo>
                <a:lnTo>
                  <a:pt x="142" y="194"/>
                </a:lnTo>
                <a:lnTo>
                  <a:pt x="144" y="194"/>
                </a:lnTo>
                <a:lnTo>
                  <a:pt x="144" y="195"/>
                </a:lnTo>
                <a:lnTo>
                  <a:pt x="145" y="195"/>
                </a:lnTo>
                <a:lnTo>
                  <a:pt x="145" y="196"/>
                </a:lnTo>
                <a:lnTo>
                  <a:pt x="146" y="196"/>
                </a:lnTo>
                <a:lnTo>
                  <a:pt x="147" y="198"/>
                </a:lnTo>
                <a:lnTo>
                  <a:pt x="147" y="199"/>
                </a:lnTo>
                <a:lnTo>
                  <a:pt x="147" y="200"/>
                </a:lnTo>
                <a:lnTo>
                  <a:pt x="149" y="200"/>
                </a:lnTo>
                <a:lnTo>
                  <a:pt x="150" y="200"/>
                </a:lnTo>
                <a:lnTo>
                  <a:pt x="150" y="199"/>
                </a:lnTo>
                <a:lnTo>
                  <a:pt x="151" y="199"/>
                </a:lnTo>
                <a:lnTo>
                  <a:pt x="151" y="198"/>
                </a:lnTo>
                <a:lnTo>
                  <a:pt x="153" y="198"/>
                </a:lnTo>
                <a:lnTo>
                  <a:pt x="154" y="196"/>
                </a:lnTo>
                <a:lnTo>
                  <a:pt x="155" y="196"/>
                </a:lnTo>
                <a:lnTo>
                  <a:pt x="157" y="196"/>
                </a:lnTo>
                <a:lnTo>
                  <a:pt x="158" y="196"/>
                </a:lnTo>
                <a:lnTo>
                  <a:pt x="159"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4" y="208"/>
                </a:lnTo>
                <a:lnTo>
                  <a:pt x="166" y="208"/>
                </a:lnTo>
                <a:lnTo>
                  <a:pt x="167" y="209"/>
                </a:lnTo>
                <a:lnTo>
                  <a:pt x="168" y="209"/>
                </a:lnTo>
                <a:lnTo>
                  <a:pt x="170" y="211"/>
                </a:lnTo>
                <a:lnTo>
                  <a:pt x="171" y="211"/>
                </a:lnTo>
                <a:lnTo>
                  <a:pt x="172" y="211"/>
                </a:lnTo>
                <a:lnTo>
                  <a:pt x="174" y="211"/>
                </a:lnTo>
                <a:lnTo>
                  <a:pt x="172" y="212"/>
                </a:lnTo>
                <a:lnTo>
                  <a:pt x="174" y="213"/>
                </a:lnTo>
                <a:lnTo>
                  <a:pt x="172" y="215"/>
                </a:lnTo>
                <a:lnTo>
                  <a:pt x="171" y="217"/>
                </a:lnTo>
                <a:lnTo>
                  <a:pt x="172" y="219"/>
                </a:lnTo>
                <a:lnTo>
                  <a:pt x="174" y="219"/>
                </a:lnTo>
                <a:lnTo>
                  <a:pt x="175" y="217"/>
                </a:lnTo>
                <a:lnTo>
                  <a:pt x="175" y="216"/>
                </a:lnTo>
                <a:lnTo>
                  <a:pt x="176" y="216"/>
                </a:lnTo>
                <a:lnTo>
                  <a:pt x="176" y="215"/>
                </a:lnTo>
                <a:lnTo>
                  <a:pt x="178" y="213"/>
                </a:lnTo>
                <a:lnTo>
                  <a:pt x="179" y="213"/>
                </a:lnTo>
                <a:lnTo>
                  <a:pt x="179" y="212"/>
                </a:lnTo>
                <a:lnTo>
                  <a:pt x="180" y="211"/>
                </a:lnTo>
                <a:lnTo>
                  <a:pt x="181" y="211"/>
                </a:lnTo>
                <a:lnTo>
                  <a:pt x="183" y="209"/>
                </a:lnTo>
                <a:lnTo>
                  <a:pt x="184" y="209"/>
                </a:lnTo>
                <a:lnTo>
                  <a:pt x="184" y="208"/>
                </a:lnTo>
                <a:lnTo>
                  <a:pt x="185" y="208"/>
                </a:lnTo>
                <a:lnTo>
                  <a:pt x="185" y="207"/>
                </a:lnTo>
                <a:lnTo>
                  <a:pt x="185" y="206"/>
                </a:lnTo>
                <a:lnTo>
                  <a:pt x="184" y="204"/>
                </a:lnTo>
                <a:lnTo>
                  <a:pt x="183" y="203"/>
                </a:lnTo>
                <a:lnTo>
                  <a:pt x="183" y="202"/>
                </a:lnTo>
                <a:lnTo>
                  <a:pt x="183" y="200"/>
                </a:lnTo>
                <a:lnTo>
                  <a:pt x="183" y="199"/>
                </a:lnTo>
                <a:lnTo>
                  <a:pt x="183" y="196"/>
                </a:lnTo>
                <a:lnTo>
                  <a:pt x="181" y="196"/>
                </a:lnTo>
                <a:lnTo>
                  <a:pt x="181" y="195"/>
                </a:lnTo>
                <a:lnTo>
                  <a:pt x="183" y="194"/>
                </a:lnTo>
                <a:lnTo>
                  <a:pt x="184" y="194"/>
                </a:lnTo>
                <a:lnTo>
                  <a:pt x="185" y="192"/>
                </a:lnTo>
                <a:lnTo>
                  <a:pt x="187" y="192"/>
                </a:lnTo>
                <a:lnTo>
                  <a:pt x="188" y="192"/>
                </a:lnTo>
                <a:lnTo>
                  <a:pt x="189" y="192"/>
                </a:lnTo>
                <a:lnTo>
                  <a:pt x="191" y="192"/>
                </a:lnTo>
                <a:lnTo>
                  <a:pt x="192" y="192"/>
                </a:lnTo>
                <a:lnTo>
                  <a:pt x="192" y="191"/>
                </a:lnTo>
                <a:lnTo>
                  <a:pt x="195" y="190"/>
                </a:lnTo>
                <a:lnTo>
                  <a:pt x="196" y="190"/>
                </a:lnTo>
                <a:lnTo>
                  <a:pt x="197" y="190"/>
                </a:lnTo>
                <a:lnTo>
                  <a:pt x="197" y="191"/>
                </a:lnTo>
                <a:lnTo>
                  <a:pt x="200" y="190"/>
                </a:lnTo>
                <a:lnTo>
                  <a:pt x="200" y="188"/>
                </a:lnTo>
                <a:lnTo>
                  <a:pt x="201" y="188"/>
                </a:lnTo>
                <a:lnTo>
                  <a:pt x="201" y="187"/>
                </a:lnTo>
                <a:lnTo>
                  <a:pt x="201" y="186"/>
                </a:lnTo>
                <a:lnTo>
                  <a:pt x="202" y="185"/>
                </a:lnTo>
                <a:lnTo>
                  <a:pt x="202" y="183"/>
                </a:lnTo>
                <a:lnTo>
                  <a:pt x="204" y="183"/>
                </a:lnTo>
                <a:lnTo>
                  <a:pt x="204" y="182"/>
                </a:lnTo>
                <a:lnTo>
                  <a:pt x="205" y="182"/>
                </a:lnTo>
                <a:lnTo>
                  <a:pt x="206" y="181"/>
                </a:lnTo>
                <a:lnTo>
                  <a:pt x="208" y="179"/>
                </a:lnTo>
                <a:lnTo>
                  <a:pt x="208" y="178"/>
                </a:lnTo>
                <a:lnTo>
                  <a:pt x="209" y="178"/>
                </a:lnTo>
                <a:lnTo>
                  <a:pt x="210" y="177"/>
                </a:lnTo>
                <a:lnTo>
                  <a:pt x="212" y="177"/>
                </a:lnTo>
                <a:lnTo>
                  <a:pt x="212" y="175"/>
                </a:lnTo>
                <a:lnTo>
                  <a:pt x="213" y="174"/>
                </a:lnTo>
                <a:lnTo>
                  <a:pt x="213" y="173"/>
                </a:lnTo>
                <a:lnTo>
                  <a:pt x="214" y="171"/>
                </a:lnTo>
                <a:lnTo>
                  <a:pt x="214" y="170"/>
                </a:lnTo>
                <a:lnTo>
                  <a:pt x="216" y="169"/>
                </a:lnTo>
                <a:lnTo>
                  <a:pt x="225" y="169"/>
                </a:lnTo>
                <a:lnTo>
                  <a:pt x="225" y="168"/>
                </a:lnTo>
                <a:lnTo>
                  <a:pt x="223" y="168"/>
                </a:lnTo>
                <a:lnTo>
                  <a:pt x="222" y="166"/>
                </a:lnTo>
                <a:lnTo>
                  <a:pt x="221" y="166"/>
                </a:lnTo>
                <a:lnTo>
                  <a:pt x="221" y="165"/>
                </a:lnTo>
                <a:lnTo>
                  <a:pt x="219" y="165"/>
                </a:lnTo>
                <a:lnTo>
                  <a:pt x="221" y="165"/>
                </a:lnTo>
                <a:lnTo>
                  <a:pt x="221" y="164"/>
                </a:lnTo>
                <a:lnTo>
                  <a:pt x="222" y="164"/>
                </a:lnTo>
                <a:lnTo>
                  <a:pt x="223" y="162"/>
                </a:lnTo>
                <a:lnTo>
                  <a:pt x="225" y="161"/>
                </a:lnTo>
                <a:lnTo>
                  <a:pt x="225" y="160"/>
                </a:lnTo>
                <a:lnTo>
                  <a:pt x="223" y="160"/>
                </a:lnTo>
                <a:lnTo>
                  <a:pt x="223" y="158"/>
                </a:lnTo>
                <a:lnTo>
                  <a:pt x="222" y="157"/>
                </a:lnTo>
                <a:lnTo>
                  <a:pt x="222" y="156"/>
                </a:lnTo>
                <a:lnTo>
                  <a:pt x="222" y="154"/>
                </a:lnTo>
                <a:lnTo>
                  <a:pt x="221" y="154"/>
                </a:lnTo>
                <a:lnTo>
                  <a:pt x="219" y="153"/>
                </a:lnTo>
                <a:lnTo>
                  <a:pt x="219" y="152"/>
                </a:lnTo>
                <a:lnTo>
                  <a:pt x="219" y="151"/>
                </a:lnTo>
                <a:lnTo>
                  <a:pt x="219" y="149"/>
                </a:lnTo>
                <a:lnTo>
                  <a:pt x="221" y="149"/>
                </a:lnTo>
                <a:lnTo>
                  <a:pt x="221" y="148"/>
                </a:lnTo>
                <a:lnTo>
                  <a:pt x="221" y="147"/>
                </a:lnTo>
                <a:lnTo>
                  <a:pt x="222" y="147"/>
                </a:lnTo>
                <a:lnTo>
                  <a:pt x="222" y="145"/>
                </a:lnTo>
                <a:lnTo>
                  <a:pt x="223" y="145"/>
                </a:lnTo>
                <a:lnTo>
                  <a:pt x="225" y="144"/>
                </a:lnTo>
                <a:lnTo>
                  <a:pt x="225" y="143"/>
                </a:lnTo>
                <a:lnTo>
                  <a:pt x="226" y="143"/>
                </a:lnTo>
                <a:lnTo>
                  <a:pt x="227" y="141"/>
                </a:lnTo>
                <a:lnTo>
                  <a:pt x="229" y="140"/>
                </a:lnTo>
                <a:lnTo>
                  <a:pt x="227" y="139"/>
                </a:lnTo>
                <a:lnTo>
                  <a:pt x="227" y="137"/>
                </a:lnTo>
                <a:lnTo>
                  <a:pt x="229" y="137"/>
                </a:lnTo>
                <a:lnTo>
                  <a:pt x="229" y="136"/>
                </a:lnTo>
                <a:lnTo>
                  <a:pt x="230" y="136"/>
                </a:lnTo>
                <a:lnTo>
                  <a:pt x="231" y="135"/>
                </a:lnTo>
                <a:lnTo>
                  <a:pt x="231" y="134"/>
                </a:lnTo>
                <a:lnTo>
                  <a:pt x="234" y="132"/>
                </a:lnTo>
                <a:lnTo>
                  <a:pt x="235" y="132"/>
                </a:lnTo>
                <a:lnTo>
                  <a:pt x="236" y="131"/>
                </a:lnTo>
                <a:lnTo>
                  <a:pt x="238" y="131"/>
                </a:lnTo>
                <a:lnTo>
                  <a:pt x="238" y="130"/>
                </a:lnTo>
                <a:lnTo>
                  <a:pt x="239" y="130"/>
                </a:lnTo>
                <a:lnTo>
                  <a:pt x="240" y="130"/>
                </a:lnTo>
                <a:lnTo>
                  <a:pt x="242" y="128"/>
                </a:lnTo>
                <a:lnTo>
                  <a:pt x="242" y="127"/>
                </a:lnTo>
                <a:lnTo>
                  <a:pt x="243" y="127"/>
                </a:lnTo>
                <a:lnTo>
                  <a:pt x="244" y="126"/>
                </a:lnTo>
                <a:lnTo>
                  <a:pt x="246" y="126"/>
                </a:lnTo>
                <a:lnTo>
                  <a:pt x="247" y="124"/>
                </a:lnTo>
                <a:lnTo>
                  <a:pt x="248" y="123"/>
                </a:lnTo>
                <a:lnTo>
                  <a:pt x="250" y="123"/>
                </a:lnTo>
                <a:lnTo>
                  <a:pt x="251" y="122"/>
                </a:lnTo>
                <a:lnTo>
                  <a:pt x="251" y="120"/>
                </a:lnTo>
                <a:lnTo>
                  <a:pt x="252" y="120"/>
                </a:lnTo>
                <a:lnTo>
                  <a:pt x="253" y="119"/>
                </a:lnTo>
                <a:lnTo>
                  <a:pt x="255" y="119"/>
                </a:lnTo>
                <a:lnTo>
                  <a:pt x="255" y="118"/>
                </a:lnTo>
                <a:lnTo>
                  <a:pt x="256" y="118"/>
                </a:lnTo>
                <a:lnTo>
                  <a:pt x="256" y="116"/>
                </a:lnTo>
                <a:lnTo>
                  <a:pt x="257" y="116"/>
                </a:lnTo>
                <a:lnTo>
                  <a:pt x="259" y="115"/>
                </a:lnTo>
                <a:lnTo>
                  <a:pt x="260" y="114"/>
                </a:lnTo>
                <a:lnTo>
                  <a:pt x="261" y="114"/>
                </a:lnTo>
                <a:lnTo>
                  <a:pt x="261" y="113"/>
                </a:lnTo>
                <a:lnTo>
                  <a:pt x="263" y="113"/>
                </a:lnTo>
                <a:lnTo>
                  <a:pt x="263" y="111"/>
                </a:lnTo>
                <a:lnTo>
                  <a:pt x="264" y="111"/>
                </a:lnTo>
                <a:lnTo>
                  <a:pt x="265" y="111"/>
                </a:lnTo>
                <a:lnTo>
                  <a:pt x="267" y="110"/>
                </a:lnTo>
                <a:lnTo>
                  <a:pt x="268" y="110"/>
                </a:lnTo>
                <a:lnTo>
                  <a:pt x="268" y="109"/>
                </a:lnTo>
                <a:lnTo>
                  <a:pt x="269" y="109"/>
                </a:lnTo>
                <a:lnTo>
                  <a:pt x="269" y="107"/>
                </a:lnTo>
                <a:lnTo>
                  <a:pt x="270" y="107"/>
                </a:lnTo>
                <a:lnTo>
                  <a:pt x="270" y="106"/>
                </a:lnTo>
                <a:lnTo>
                  <a:pt x="272" y="105"/>
                </a:lnTo>
                <a:lnTo>
                  <a:pt x="273" y="105"/>
                </a:lnTo>
                <a:lnTo>
                  <a:pt x="274" y="103"/>
                </a:lnTo>
                <a:lnTo>
                  <a:pt x="274" y="102"/>
                </a:lnTo>
                <a:lnTo>
                  <a:pt x="276" y="102"/>
                </a:lnTo>
                <a:lnTo>
                  <a:pt x="277" y="101"/>
                </a:lnTo>
                <a:lnTo>
                  <a:pt x="278" y="101"/>
                </a:lnTo>
                <a:lnTo>
                  <a:pt x="278" y="99"/>
                </a:lnTo>
                <a:lnTo>
                  <a:pt x="280" y="99"/>
                </a:lnTo>
                <a:lnTo>
                  <a:pt x="281" y="98"/>
                </a:lnTo>
                <a:lnTo>
                  <a:pt x="282" y="98"/>
                </a:lnTo>
                <a:lnTo>
                  <a:pt x="284" y="97"/>
                </a:lnTo>
                <a:lnTo>
                  <a:pt x="285" y="96"/>
                </a:lnTo>
                <a:lnTo>
                  <a:pt x="286" y="94"/>
                </a:lnTo>
                <a:lnTo>
                  <a:pt x="288" y="94"/>
                </a:lnTo>
                <a:lnTo>
                  <a:pt x="288" y="93"/>
                </a:lnTo>
                <a:lnTo>
                  <a:pt x="289" y="93"/>
                </a:lnTo>
                <a:lnTo>
                  <a:pt x="289" y="92"/>
                </a:lnTo>
                <a:lnTo>
                  <a:pt x="290" y="92"/>
                </a:lnTo>
                <a:lnTo>
                  <a:pt x="291" y="90"/>
                </a:lnTo>
                <a:lnTo>
                  <a:pt x="293" y="89"/>
                </a:lnTo>
                <a:lnTo>
                  <a:pt x="294" y="88"/>
                </a:lnTo>
                <a:lnTo>
                  <a:pt x="295" y="88"/>
                </a:lnTo>
                <a:lnTo>
                  <a:pt x="297" y="86"/>
                </a:lnTo>
                <a:lnTo>
                  <a:pt x="298" y="86"/>
                </a:lnTo>
                <a:lnTo>
                  <a:pt x="298" y="85"/>
                </a:lnTo>
                <a:lnTo>
                  <a:pt x="299" y="85"/>
                </a:lnTo>
                <a:lnTo>
                  <a:pt x="299" y="84"/>
                </a:lnTo>
                <a:lnTo>
                  <a:pt x="301" y="82"/>
                </a:lnTo>
                <a:lnTo>
                  <a:pt x="302" y="82"/>
                </a:lnTo>
                <a:lnTo>
                  <a:pt x="303" y="82"/>
                </a:lnTo>
                <a:lnTo>
                  <a:pt x="305" y="81"/>
                </a:lnTo>
                <a:lnTo>
                  <a:pt x="306" y="81"/>
                </a:lnTo>
                <a:lnTo>
                  <a:pt x="306" y="80"/>
                </a:lnTo>
                <a:lnTo>
                  <a:pt x="307" y="80"/>
                </a:lnTo>
                <a:lnTo>
                  <a:pt x="307" y="79"/>
                </a:lnTo>
                <a:lnTo>
                  <a:pt x="307" y="77"/>
                </a:lnTo>
                <a:lnTo>
                  <a:pt x="307" y="76"/>
                </a:lnTo>
                <a:lnTo>
                  <a:pt x="307" y="75"/>
                </a:lnTo>
                <a:lnTo>
                  <a:pt x="307" y="73"/>
                </a:lnTo>
                <a:lnTo>
                  <a:pt x="307" y="72"/>
                </a:lnTo>
                <a:lnTo>
                  <a:pt x="307" y="71"/>
                </a:lnTo>
                <a:lnTo>
                  <a:pt x="307" y="69"/>
                </a:lnTo>
                <a:lnTo>
                  <a:pt x="307" y="68"/>
                </a:lnTo>
                <a:lnTo>
                  <a:pt x="307" y="65"/>
                </a:lnTo>
                <a:lnTo>
                  <a:pt x="308" y="65"/>
                </a:lnTo>
                <a:lnTo>
                  <a:pt x="308" y="64"/>
                </a:lnTo>
                <a:lnTo>
                  <a:pt x="308" y="63"/>
                </a:lnTo>
                <a:lnTo>
                  <a:pt x="308" y="60"/>
                </a:lnTo>
                <a:lnTo>
                  <a:pt x="310" y="59"/>
                </a:lnTo>
                <a:lnTo>
                  <a:pt x="310" y="58"/>
                </a:lnTo>
                <a:lnTo>
                  <a:pt x="310" y="56"/>
                </a:lnTo>
                <a:lnTo>
                  <a:pt x="311" y="56"/>
                </a:lnTo>
                <a:lnTo>
                  <a:pt x="311" y="55"/>
                </a:lnTo>
                <a:lnTo>
                  <a:pt x="311" y="54"/>
                </a:lnTo>
                <a:lnTo>
                  <a:pt x="312" y="52"/>
                </a:lnTo>
                <a:lnTo>
                  <a:pt x="312" y="51"/>
                </a:lnTo>
                <a:lnTo>
                  <a:pt x="314" y="51"/>
                </a:lnTo>
                <a:lnTo>
                  <a:pt x="315" y="50"/>
                </a:lnTo>
                <a:lnTo>
                  <a:pt x="316" y="50"/>
                </a:lnTo>
                <a:lnTo>
                  <a:pt x="316" y="48"/>
                </a:lnTo>
                <a:lnTo>
                  <a:pt x="318" y="48"/>
                </a:lnTo>
                <a:lnTo>
                  <a:pt x="319" y="48"/>
                </a:lnTo>
                <a:lnTo>
                  <a:pt x="320" y="47"/>
                </a:lnTo>
                <a:lnTo>
                  <a:pt x="322" y="47"/>
                </a:lnTo>
                <a:lnTo>
                  <a:pt x="323" y="47"/>
                </a:lnTo>
                <a:lnTo>
                  <a:pt x="324" y="46"/>
                </a:lnTo>
                <a:lnTo>
                  <a:pt x="325" y="46"/>
                </a:lnTo>
                <a:lnTo>
                  <a:pt x="327" y="45"/>
                </a:lnTo>
                <a:lnTo>
                  <a:pt x="328" y="45"/>
                </a:lnTo>
                <a:lnTo>
                  <a:pt x="329" y="45"/>
                </a:lnTo>
                <a:lnTo>
                  <a:pt x="329" y="43"/>
                </a:lnTo>
                <a:lnTo>
                  <a:pt x="331" y="43"/>
                </a:lnTo>
                <a:lnTo>
                  <a:pt x="331" y="42"/>
                </a:lnTo>
                <a:lnTo>
                  <a:pt x="332" y="42"/>
                </a:lnTo>
                <a:lnTo>
                  <a:pt x="333" y="41"/>
                </a:lnTo>
                <a:lnTo>
                  <a:pt x="335" y="41"/>
                </a:lnTo>
                <a:lnTo>
                  <a:pt x="335" y="39"/>
                </a:lnTo>
                <a:lnTo>
                  <a:pt x="336" y="39"/>
                </a:lnTo>
                <a:lnTo>
                  <a:pt x="337" y="38"/>
                </a:lnTo>
                <a:lnTo>
                  <a:pt x="339" y="37"/>
                </a:lnTo>
                <a:lnTo>
                  <a:pt x="340" y="35"/>
                </a:lnTo>
                <a:lnTo>
                  <a:pt x="341" y="35"/>
                </a:lnTo>
                <a:lnTo>
                  <a:pt x="342" y="35"/>
                </a:lnTo>
                <a:lnTo>
                  <a:pt x="344" y="35"/>
                </a:lnTo>
                <a:lnTo>
                  <a:pt x="345" y="35"/>
                </a:lnTo>
                <a:lnTo>
                  <a:pt x="346" y="35"/>
                </a:lnTo>
                <a:lnTo>
                  <a:pt x="348" y="35"/>
                </a:lnTo>
                <a:lnTo>
                  <a:pt x="349" y="35"/>
                </a:lnTo>
                <a:lnTo>
                  <a:pt x="349" y="37"/>
                </a:lnTo>
                <a:lnTo>
                  <a:pt x="350" y="37"/>
                </a:lnTo>
                <a:lnTo>
                  <a:pt x="352" y="37"/>
                </a:lnTo>
                <a:lnTo>
                  <a:pt x="353" y="38"/>
                </a:lnTo>
                <a:lnTo>
                  <a:pt x="354" y="38"/>
                </a:lnTo>
                <a:lnTo>
                  <a:pt x="357" y="38"/>
                </a:lnTo>
                <a:lnTo>
                  <a:pt x="358" y="38"/>
                </a:lnTo>
                <a:lnTo>
                  <a:pt x="360" y="37"/>
                </a:lnTo>
                <a:lnTo>
                  <a:pt x="361" y="37"/>
                </a:lnTo>
                <a:lnTo>
                  <a:pt x="361" y="35"/>
                </a:lnTo>
                <a:lnTo>
                  <a:pt x="362" y="35"/>
                </a:lnTo>
                <a:lnTo>
                  <a:pt x="362" y="34"/>
                </a:lnTo>
                <a:lnTo>
                  <a:pt x="363" y="33"/>
                </a:lnTo>
                <a:lnTo>
                  <a:pt x="365" y="33"/>
                </a:lnTo>
                <a:lnTo>
                  <a:pt x="365" y="31"/>
                </a:lnTo>
                <a:lnTo>
                  <a:pt x="366" y="31"/>
                </a:lnTo>
                <a:lnTo>
                  <a:pt x="366" y="30"/>
                </a:lnTo>
                <a:lnTo>
                  <a:pt x="367" y="30"/>
                </a:lnTo>
                <a:lnTo>
                  <a:pt x="369" y="30"/>
                </a:lnTo>
                <a:lnTo>
                  <a:pt x="371" y="30"/>
                </a:lnTo>
                <a:lnTo>
                  <a:pt x="371" y="29"/>
                </a:lnTo>
                <a:lnTo>
                  <a:pt x="375" y="26"/>
                </a:lnTo>
                <a:lnTo>
                  <a:pt x="377" y="25"/>
                </a:lnTo>
                <a:lnTo>
                  <a:pt x="377" y="24"/>
                </a:lnTo>
                <a:lnTo>
                  <a:pt x="378" y="24"/>
                </a:lnTo>
                <a:lnTo>
                  <a:pt x="379" y="22"/>
                </a:lnTo>
                <a:lnTo>
                  <a:pt x="380" y="22"/>
                </a:lnTo>
                <a:lnTo>
                  <a:pt x="382" y="21"/>
                </a:lnTo>
                <a:lnTo>
                  <a:pt x="383" y="21"/>
                </a:lnTo>
                <a:lnTo>
                  <a:pt x="384" y="21"/>
                </a:lnTo>
                <a:lnTo>
                  <a:pt x="386" y="21"/>
                </a:lnTo>
                <a:lnTo>
                  <a:pt x="387" y="21"/>
                </a:lnTo>
                <a:lnTo>
                  <a:pt x="387" y="20"/>
                </a:lnTo>
                <a:lnTo>
                  <a:pt x="388" y="20"/>
                </a:lnTo>
                <a:lnTo>
                  <a:pt x="390" y="18"/>
                </a:lnTo>
                <a:lnTo>
                  <a:pt x="391" y="17"/>
                </a:lnTo>
                <a:lnTo>
                  <a:pt x="392" y="16"/>
                </a:lnTo>
                <a:lnTo>
                  <a:pt x="394" y="16"/>
                </a:lnTo>
                <a:lnTo>
                  <a:pt x="392" y="14"/>
                </a:lnTo>
                <a:lnTo>
                  <a:pt x="392" y="13"/>
                </a:lnTo>
                <a:lnTo>
                  <a:pt x="391" y="13"/>
                </a:lnTo>
                <a:lnTo>
                  <a:pt x="391" y="12"/>
                </a:lnTo>
                <a:lnTo>
                  <a:pt x="391" y="10"/>
                </a:lnTo>
                <a:lnTo>
                  <a:pt x="391" y="9"/>
                </a:lnTo>
                <a:lnTo>
                  <a:pt x="390" y="8"/>
                </a:lnTo>
                <a:lnTo>
                  <a:pt x="390" y="7"/>
                </a:lnTo>
                <a:lnTo>
                  <a:pt x="390" y="5"/>
                </a:lnTo>
                <a:lnTo>
                  <a:pt x="392" y="1"/>
                </a:lnTo>
                <a:lnTo>
                  <a:pt x="394" y="1"/>
                </a:lnTo>
                <a:lnTo>
                  <a:pt x="395" y="1"/>
                </a:lnTo>
                <a:lnTo>
                  <a:pt x="396" y="3"/>
                </a:lnTo>
                <a:lnTo>
                  <a:pt x="397" y="3"/>
                </a:lnTo>
                <a:lnTo>
                  <a:pt x="399" y="3"/>
                </a:lnTo>
                <a:lnTo>
                  <a:pt x="400" y="3"/>
                </a:lnTo>
                <a:lnTo>
                  <a:pt x="400" y="4"/>
                </a:lnTo>
                <a:lnTo>
                  <a:pt x="401" y="4"/>
                </a:lnTo>
                <a:lnTo>
                  <a:pt x="403" y="4"/>
                </a:lnTo>
                <a:lnTo>
                  <a:pt x="404" y="5"/>
                </a:lnTo>
                <a:lnTo>
                  <a:pt x="405" y="5"/>
                </a:lnTo>
                <a:lnTo>
                  <a:pt x="407" y="5"/>
                </a:lnTo>
                <a:lnTo>
                  <a:pt x="408" y="5"/>
                </a:lnTo>
                <a:lnTo>
                  <a:pt x="409" y="7"/>
                </a:lnTo>
                <a:lnTo>
                  <a:pt x="411" y="7"/>
                </a:lnTo>
                <a:lnTo>
                  <a:pt x="412" y="7"/>
                </a:lnTo>
                <a:lnTo>
                  <a:pt x="413" y="7"/>
                </a:lnTo>
                <a:lnTo>
                  <a:pt x="414" y="7"/>
                </a:lnTo>
                <a:lnTo>
                  <a:pt x="414" y="8"/>
                </a:lnTo>
                <a:lnTo>
                  <a:pt x="416" y="8"/>
                </a:lnTo>
                <a:lnTo>
                  <a:pt x="417" y="8"/>
                </a:lnTo>
                <a:lnTo>
                  <a:pt x="418" y="8"/>
                </a:lnTo>
                <a:lnTo>
                  <a:pt x="420" y="8"/>
                </a:lnTo>
                <a:lnTo>
                  <a:pt x="421" y="8"/>
                </a:lnTo>
                <a:lnTo>
                  <a:pt x="422" y="8"/>
                </a:lnTo>
                <a:lnTo>
                  <a:pt x="422" y="7"/>
                </a:lnTo>
                <a:lnTo>
                  <a:pt x="424" y="7"/>
                </a:lnTo>
                <a:lnTo>
                  <a:pt x="425" y="7"/>
                </a:lnTo>
                <a:lnTo>
                  <a:pt x="425" y="5"/>
                </a:lnTo>
                <a:lnTo>
                  <a:pt x="426" y="5"/>
                </a:lnTo>
                <a:lnTo>
                  <a:pt x="428" y="5"/>
                </a:lnTo>
                <a:lnTo>
                  <a:pt x="428" y="4"/>
                </a:lnTo>
                <a:lnTo>
                  <a:pt x="429" y="4"/>
                </a:lnTo>
                <a:lnTo>
                  <a:pt x="430" y="4"/>
                </a:lnTo>
                <a:lnTo>
                  <a:pt x="430" y="5"/>
                </a:lnTo>
                <a:lnTo>
                  <a:pt x="432" y="5"/>
                </a:lnTo>
                <a:lnTo>
                  <a:pt x="432" y="4"/>
                </a:lnTo>
                <a:lnTo>
                  <a:pt x="432" y="5"/>
                </a:lnTo>
                <a:lnTo>
                  <a:pt x="433" y="5"/>
                </a:lnTo>
                <a:lnTo>
                  <a:pt x="433" y="4"/>
                </a:lnTo>
                <a:lnTo>
                  <a:pt x="432" y="4"/>
                </a:lnTo>
                <a:lnTo>
                  <a:pt x="433" y="4"/>
                </a:lnTo>
                <a:lnTo>
                  <a:pt x="434" y="4"/>
                </a:lnTo>
                <a:lnTo>
                  <a:pt x="435" y="4"/>
                </a:lnTo>
                <a:lnTo>
                  <a:pt x="437" y="4"/>
                </a:lnTo>
                <a:lnTo>
                  <a:pt x="438" y="4"/>
                </a:lnTo>
                <a:lnTo>
                  <a:pt x="439" y="4"/>
                </a:lnTo>
                <a:lnTo>
                  <a:pt x="439" y="3"/>
                </a:lnTo>
                <a:lnTo>
                  <a:pt x="441" y="3"/>
                </a:lnTo>
                <a:lnTo>
                  <a:pt x="442" y="3"/>
                </a:lnTo>
                <a:lnTo>
                  <a:pt x="443" y="3"/>
                </a:lnTo>
                <a:lnTo>
                  <a:pt x="445" y="3"/>
                </a:lnTo>
                <a:lnTo>
                  <a:pt x="443" y="1"/>
                </a:lnTo>
                <a:lnTo>
                  <a:pt x="442" y="1"/>
                </a:lnTo>
                <a:lnTo>
                  <a:pt x="442" y="0"/>
                </a:lnTo>
                <a:lnTo>
                  <a:pt x="442" y="1"/>
                </a:lnTo>
                <a:lnTo>
                  <a:pt x="443" y="1"/>
                </a:lnTo>
                <a:lnTo>
                  <a:pt x="443" y="0"/>
                </a:lnTo>
                <a:lnTo>
                  <a:pt x="445" y="0"/>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364959" y="4206302"/>
            <a:ext cx="1871092" cy="1498593"/>
          </a:xfrm>
          <a:custGeom>
            <a:avLst/>
            <a:gdLst>
              <a:gd name="T0" fmla="*/ 1160 w 1306"/>
              <a:gd name="T1" fmla="*/ 325 h 1046"/>
              <a:gd name="T2" fmla="*/ 1047 w 1306"/>
              <a:gd name="T3" fmla="*/ 363 h 1046"/>
              <a:gd name="T4" fmla="*/ 1001 w 1306"/>
              <a:gd name="T5" fmla="*/ 449 h 1046"/>
              <a:gd name="T6" fmla="*/ 950 w 1306"/>
              <a:gd name="T7" fmla="*/ 499 h 1046"/>
              <a:gd name="T8" fmla="*/ 881 w 1306"/>
              <a:gd name="T9" fmla="*/ 517 h 1046"/>
              <a:gd name="T10" fmla="*/ 871 w 1306"/>
              <a:gd name="T11" fmla="*/ 585 h 1046"/>
              <a:gd name="T12" fmla="*/ 897 w 1306"/>
              <a:gd name="T13" fmla="*/ 615 h 1046"/>
              <a:gd name="T14" fmla="*/ 857 w 1306"/>
              <a:gd name="T15" fmla="*/ 665 h 1046"/>
              <a:gd name="T16" fmla="*/ 839 w 1306"/>
              <a:gd name="T17" fmla="*/ 719 h 1046"/>
              <a:gd name="T18" fmla="*/ 789 w 1306"/>
              <a:gd name="T19" fmla="*/ 770 h 1046"/>
              <a:gd name="T20" fmla="*/ 784 w 1306"/>
              <a:gd name="T21" fmla="*/ 821 h 1046"/>
              <a:gd name="T22" fmla="*/ 750 w 1306"/>
              <a:gd name="T23" fmla="*/ 839 h 1046"/>
              <a:gd name="T24" fmla="*/ 744 w 1306"/>
              <a:gd name="T25" fmla="*/ 886 h 1046"/>
              <a:gd name="T26" fmla="*/ 724 w 1306"/>
              <a:gd name="T27" fmla="*/ 936 h 1046"/>
              <a:gd name="T28" fmla="*/ 724 w 1306"/>
              <a:gd name="T29" fmla="*/ 991 h 1046"/>
              <a:gd name="T30" fmla="*/ 679 w 1306"/>
              <a:gd name="T31" fmla="*/ 1026 h 1046"/>
              <a:gd name="T32" fmla="*/ 641 w 1306"/>
              <a:gd name="T33" fmla="*/ 999 h 1046"/>
              <a:gd name="T34" fmla="*/ 585 w 1306"/>
              <a:gd name="T35" fmla="*/ 1021 h 1046"/>
              <a:gd name="T36" fmla="*/ 550 w 1306"/>
              <a:gd name="T37" fmla="*/ 1031 h 1046"/>
              <a:gd name="T38" fmla="*/ 538 w 1306"/>
              <a:gd name="T39" fmla="*/ 1001 h 1046"/>
              <a:gd name="T40" fmla="*/ 483 w 1306"/>
              <a:gd name="T41" fmla="*/ 1001 h 1046"/>
              <a:gd name="T42" fmla="*/ 436 w 1306"/>
              <a:gd name="T43" fmla="*/ 995 h 1046"/>
              <a:gd name="T44" fmla="*/ 398 w 1306"/>
              <a:gd name="T45" fmla="*/ 969 h 1046"/>
              <a:gd name="T46" fmla="*/ 356 w 1306"/>
              <a:gd name="T47" fmla="*/ 948 h 1046"/>
              <a:gd name="T48" fmla="*/ 314 w 1306"/>
              <a:gd name="T49" fmla="*/ 950 h 1046"/>
              <a:gd name="T50" fmla="*/ 279 w 1306"/>
              <a:gd name="T51" fmla="*/ 910 h 1046"/>
              <a:gd name="T52" fmla="*/ 251 w 1306"/>
              <a:gd name="T53" fmla="*/ 876 h 1046"/>
              <a:gd name="T54" fmla="*/ 253 w 1306"/>
              <a:gd name="T55" fmla="*/ 809 h 1046"/>
              <a:gd name="T56" fmla="*/ 223 w 1306"/>
              <a:gd name="T57" fmla="*/ 788 h 1046"/>
              <a:gd name="T58" fmla="*/ 141 w 1306"/>
              <a:gd name="T59" fmla="*/ 760 h 1046"/>
              <a:gd name="T60" fmla="*/ 131 w 1306"/>
              <a:gd name="T61" fmla="*/ 704 h 1046"/>
              <a:gd name="T62" fmla="*/ 96 w 1306"/>
              <a:gd name="T63" fmla="*/ 687 h 1046"/>
              <a:gd name="T64" fmla="*/ 55 w 1306"/>
              <a:gd name="T65" fmla="*/ 712 h 1046"/>
              <a:gd name="T66" fmla="*/ 16 w 1306"/>
              <a:gd name="T67" fmla="*/ 729 h 1046"/>
              <a:gd name="T68" fmla="*/ 8 w 1306"/>
              <a:gd name="T69" fmla="*/ 687 h 1046"/>
              <a:gd name="T70" fmla="*/ 29 w 1306"/>
              <a:gd name="T71" fmla="*/ 661 h 1046"/>
              <a:gd name="T72" fmla="*/ 42 w 1306"/>
              <a:gd name="T73" fmla="*/ 606 h 1046"/>
              <a:gd name="T74" fmla="*/ 24 w 1306"/>
              <a:gd name="T75" fmla="*/ 575 h 1046"/>
              <a:gd name="T76" fmla="*/ 59 w 1306"/>
              <a:gd name="T77" fmla="*/ 550 h 1046"/>
              <a:gd name="T78" fmla="*/ 98 w 1306"/>
              <a:gd name="T79" fmla="*/ 537 h 1046"/>
              <a:gd name="T80" fmla="*/ 69 w 1306"/>
              <a:gd name="T81" fmla="*/ 470 h 1046"/>
              <a:gd name="T82" fmla="*/ 38 w 1306"/>
              <a:gd name="T83" fmla="*/ 452 h 1046"/>
              <a:gd name="T84" fmla="*/ 68 w 1306"/>
              <a:gd name="T85" fmla="*/ 419 h 1046"/>
              <a:gd name="T86" fmla="*/ 120 w 1306"/>
              <a:gd name="T87" fmla="*/ 378 h 1046"/>
              <a:gd name="T88" fmla="*/ 188 w 1306"/>
              <a:gd name="T89" fmla="*/ 359 h 1046"/>
              <a:gd name="T90" fmla="*/ 350 w 1306"/>
              <a:gd name="T91" fmla="*/ 297 h 1046"/>
              <a:gd name="T92" fmla="*/ 274 w 1306"/>
              <a:gd name="T93" fmla="*/ 191 h 1046"/>
              <a:gd name="T94" fmla="*/ 199 w 1306"/>
              <a:gd name="T95" fmla="*/ 102 h 1046"/>
              <a:gd name="T96" fmla="*/ 292 w 1306"/>
              <a:gd name="T97" fmla="*/ 116 h 1046"/>
              <a:gd name="T98" fmla="*/ 370 w 1306"/>
              <a:gd name="T99" fmla="*/ 114 h 1046"/>
              <a:gd name="T100" fmla="*/ 408 w 1306"/>
              <a:gd name="T101" fmla="*/ 175 h 1046"/>
              <a:gd name="T102" fmla="*/ 482 w 1306"/>
              <a:gd name="T103" fmla="*/ 169 h 1046"/>
              <a:gd name="T104" fmla="*/ 542 w 1306"/>
              <a:gd name="T105" fmla="*/ 111 h 1046"/>
              <a:gd name="T106" fmla="*/ 620 w 1306"/>
              <a:gd name="T107" fmla="*/ 17 h 1046"/>
              <a:gd name="T108" fmla="*/ 681 w 1306"/>
              <a:gd name="T109" fmla="*/ 33 h 1046"/>
              <a:gd name="T110" fmla="*/ 737 w 1306"/>
              <a:gd name="T111" fmla="*/ 76 h 1046"/>
              <a:gd name="T112" fmla="*/ 814 w 1306"/>
              <a:gd name="T113" fmla="*/ 81 h 1046"/>
              <a:gd name="T114" fmla="*/ 872 w 1306"/>
              <a:gd name="T115" fmla="*/ 60 h 1046"/>
              <a:gd name="T116" fmla="*/ 923 w 1306"/>
              <a:gd name="T117" fmla="*/ 64 h 1046"/>
              <a:gd name="T118" fmla="*/ 975 w 1306"/>
              <a:gd name="T119" fmla="*/ 72 h 1046"/>
              <a:gd name="T120" fmla="*/ 1045 w 1306"/>
              <a:gd name="T121" fmla="*/ 56 h 1046"/>
              <a:gd name="T122" fmla="*/ 1077 w 1306"/>
              <a:gd name="T123" fmla="*/ 92 h 1046"/>
              <a:gd name="T124" fmla="*/ 1203 w 1306"/>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6" h="1046">
                <a:moveTo>
                  <a:pt x="1300" y="233"/>
                </a:moveTo>
                <a:lnTo>
                  <a:pt x="1303" y="238"/>
                </a:lnTo>
                <a:lnTo>
                  <a:pt x="1303" y="239"/>
                </a:lnTo>
                <a:lnTo>
                  <a:pt x="1304" y="241"/>
                </a:lnTo>
                <a:lnTo>
                  <a:pt x="1304" y="242"/>
                </a:lnTo>
                <a:lnTo>
                  <a:pt x="1304" y="243"/>
                </a:lnTo>
                <a:lnTo>
                  <a:pt x="1305" y="245"/>
                </a:lnTo>
                <a:lnTo>
                  <a:pt x="1306" y="249"/>
                </a:lnTo>
                <a:lnTo>
                  <a:pt x="1305" y="250"/>
                </a:lnTo>
                <a:lnTo>
                  <a:pt x="1304" y="250"/>
                </a:lnTo>
                <a:lnTo>
                  <a:pt x="1303" y="250"/>
                </a:lnTo>
                <a:lnTo>
                  <a:pt x="1297" y="251"/>
                </a:lnTo>
                <a:lnTo>
                  <a:pt x="1293" y="253"/>
                </a:lnTo>
                <a:lnTo>
                  <a:pt x="1291" y="253"/>
                </a:lnTo>
                <a:lnTo>
                  <a:pt x="1289" y="253"/>
                </a:lnTo>
                <a:lnTo>
                  <a:pt x="1288" y="253"/>
                </a:lnTo>
                <a:lnTo>
                  <a:pt x="1287" y="253"/>
                </a:lnTo>
                <a:lnTo>
                  <a:pt x="1286" y="253"/>
                </a:lnTo>
                <a:lnTo>
                  <a:pt x="1284" y="251"/>
                </a:lnTo>
                <a:lnTo>
                  <a:pt x="1283" y="251"/>
                </a:lnTo>
                <a:lnTo>
                  <a:pt x="1282" y="251"/>
                </a:lnTo>
                <a:lnTo>
                  <a:pt x="1280" y="251"/>
                </a:lnTo>
                <a:lnTo>
                  <a:pt x="1279" y="253"/>
                </a:lnTo>
                <a:lnTo>
                  <a:pt x="1276" y="254"/>
                </a:lnTo>
                <a:lnTo>
                  <a:pt x="1275" y="254"/>
                </a:lnTo>
                <a:lnTo>
                  <a:pt x="1274" y="255"/>
                </a:lnTo>
                <a:lnTo>
                  <a:pt x="1271" y="257"/>
                </a:lnTo>
                <a:lnTo>
                  <a:pt x="1270" y="257"/>
                </a:lnTo>
                <a:lnTo>
                  <a:pt x="1268" y="258"/>
                </a:lnTo>
                <a:lnTo>
                  <a:pt x="1268" y="260"/>
                </a:lnTo>
                <a:lnTo>
                  <a:pt x="1266" y="264"/>
                </a:lnTo>
                <a:lnTo>
                  <a:pt x="1266" y="266"/>
                </a:lnTo>
                <a:lnTo>
                  <a:pt x="1263" y="270"/>
                </a:lnTo>
                <a:lnTo>
                  <a:pt x="1262" y="272"/>
                </a:lnTo>
                <a:lnTo>
                  <a:pt x="1261" y="274"/>
                </a:lnTo>
                <a:lnTo>
                  <a:pt x="1259" y="275"/>
                </a:lnTo>
                <a:lnTo>
                  <a:pt x="1259" y="276"/>
                </a:lnTo>
                <a:lnTo>
                  <a:pt x="1258" y="277"/>
                </a:lnTo>
                <a:lnTo>
                  <a:pt x="1257" y="279"/>
                </a:lnTo>
                <a:lnTo>
                  <a:pt x="1257" y="281"/>
                </a:lnTo>
                <a:lnTo>
                  <a:pt x="1251" y="287"/>
                </a:lnTo>
                <a:lnTo>
                  <a:pt x="1250" y="287"/>
                </a:lnTo>
                <a:lnTo>
                  <a:pt x="1249" y="287"/>
                </a:lnTo>
                <a:lnTo>
                  <a:pt x="1248" y="287"/>
                </a:lnTo>
                <a:lnTo>
                  <a:pt x="1246" y="287"/>
                </a:lnTo>
                <a:lnTo>
                  <a:pt x="1242" y="288"/>
                </a:lnTo>
                <a:lnTo>
                  <a:pt x="1238" y="291"/>
                </a:lnTo>
                <a:lnTo>
                  <a:pt x="1237" y="292"/>
                </a:lnTo>
                <a:lnTo>
                  <a:pt x="1233" y="294"/>
                </a:lnTo>
                <a:lnTo>
                  <a:pt x="1225" y="298"/>
                </a:lnTo>
                <a:lnTo>
                  <a:pt x="1221" y="300"/>
                </a:lnTo>
                <a:lnTo>
                  <a:pt x="1220" y="301"/>
                </a:lnTo>
                <a:lnTo>
                  <a:pt x="1219" y="301"/>
                </a:lnTo>
                <a:lnTo>
                  <a:pt x="1216" y="301"/>
                </a:lnTo>
                <a:lnTo>
                  <a:pt x="1215" y="301"/>
                </a:lnTo>
                <a:lnTo>
                  <a:pt x="1214" y="301"/>
                </a:lnTo>
                <a:lnTo>
                  <a:pt x="1211" y="302"/>
                </a:lnTo>
                <a:lnTo>
                  <a:pt x="1208" y="302"/>
                </a:lnTo>
                <a:lnTo>
                  <a:pt x="1207" y="302"/>
                </a:lnTo>
                <a:lnTo>
                  <a:pt x="1206" y="302"/>
                </a:lnTo>
                <a:lnTo>
                  <a:pt x="1199" y="304"/>
                </a:lnTo>
                <a:lnTo>
                  <a:pt x="1196" y="304"/>
                </a:lnTo>
                <a:lnTo>
                  <a:pt x="1196" y="305"/>
                </a:lnTo>
                <a:lnTo>
                  <a:pt x="1195" y="306"/>
                </a:lnTo>
                <a:lnTo>
                  <a:pt x="1195" y="308"/>
                </a:lnTo>
                <a:lnTo>
                  <a:pt x="1194" y="308"/>
                </a:lnTo>
                <a:lnTo>
                  <a:pt x="1194" y="309"/>
                </a:lnTo>
                <a:lnTo>
                  <a:pt x="1189" y="309"/>
                </a:lnTo>
                <a:lnTo>
                  <a:pt x="1187" y="309"/>
                </a:lnTo>
                <a:lnTo>
                  <a:pt x="1186" y="309"/>
                </a:lnTo>
                <a:lnTo>
                  <a:pt x="1185" y="310"/>
                </a:lnTo>
                <a:lnTo>
                  <a:pt x="1183" y="311"/>
                </a:lnTo>
                <a:lnTo>
                  <a:pt x="1181" y="313"/>
                </a:lnTo>
                <a:lnTo>
                  <a:pt x="1179" y="314"/>
                </a:lnTo>
                <a:lnTo>
                  <a:pt x="1178" y="315"/>
                </a:lnTo>
                <a:lnTo>
                  <a:pt x="1177" y="315"/>
                </a:lnTo>
                <a:lnTo>
                  <a:pt x="1177" y="317"/>
                </a:lnTo>
                <a:lnTo>
                  <a:pt x="1176" y="317"/>
                </a:lnTo>
                <a:lnTo>
                  <a:pt x="1174" y="318"/>
                </a:lnTo>
                <a:lnTo>
                  <a:pt x="1173" y="319"/>
                </a:lnTo>
                <a:lnTo>
                  <a:pt x="1170" y="321"/>
                </a:lnTo>
                <a:lnTo>
                  <a:pt x="1169" y="322"/>
                </a:lnTo>
                <a:lnTo>
                  <a:pt x="1168" y="322"/>
                </a:lnTo>
                <a:lnTo>
                  <a:pt x="1165" y="323"/>
                </a:lnTo>
                <a:lnTo>
                  <a:pt x="1162" y="325"/>
                </a:lnTo>
                <a:lnTo>
                  <a:pt x="1161" y="325"/>
                </a:lnTo>
                <a:lnTo>
                  <a:pt x="1160" y="325"/>
                </a:lnTo>
                <a:lnTo>
                  <a:pt x="1159" y="326"/>
                </a:lnTo>
                <a:lnTo>
                  <a:pt x="1155" y="326"/>
                </a:lnTo>
                <a:lnTo>
                  <a:pt x="1151" y="330"/>
                </a:lnTo>
                <a:lnTo>
                  <a:pt x="1149" y="331"/>
                </a:lnTo>
                <a:lnTo>
                  <a:pt x="1148" y="331"/>
                </a:lnTo>
                <a:lnTo>
                  <a:pt x="1143" y="330"/>
                </a:lnTo>
                <a:lnTo>
                  <a:pt x="1140" y="330"/>
                </a:lnTo>
                <a:lnTo>
                  <a:pt x="1139" y="330"/>
                </a:lnTo>
                <a:lnTo>
                  <a:pt x="1138" y="329"/>
                </a:lnTo>
                <a:lnTo>
                  <a:pt x="1135" y="329"/>
                </a:lnTo>
                <a:lnTo>
                  <a:pt x="1131" y="329"/>
                </a:lnTo>
                <a:lnTo>
                  <a:pt x="1126" y="329"/>
                </a:lnTo>
                <a:lnTo>
                  <a:pt x="1124" y="329"/>
                </a:lnTo>
                <a:lnTo>
                  <a:pt x="1123" y="329"/>
                </a:lnTo>
                <a:lnTo>
                  <a:pt x="1119" y="329"/>
                </a:lnTo>
                <a:lnTo>
                  <a:pt x="1113" y="329"/>
                </a:lnTo>
                <a:lnTo>
                  <a:pt x="1111" y="327"/>
                </a:lnTo>
                <a:lnTo>
                  <a:pt x="1107" y="326"/>
                </a:lnTo>
                <a:lnTo>
                  <a:pt x="1106" y="326"/>
                </a:lnTo>
                <a:lnTo>
                  <a:pt x="1104" y="327"/>
                </a:lnTo>
                <a:lnTo>
                  <a:pt x="1101" y="329"/>
                </a:lnTo>
                <a:lnTo>
                  <a:pt x="1098" y="330"/>
                </a:lnTo>
                <a:lnTo>
                  <a:pt x="1096" y="331"/>
                </a:lnTo>
                <a:lnTo>
                  <a:pt x="1094" y="331"/>
                </a:lnTo>
                <a:lnTo>
                  <a:pt x="1094" y="332"/>
                </a:lnTo>
                <a:lnTo>
                  <a:pt x="1094" y="334"/>
                </a:lnTo>
                <a:lnTo>
                  <a:pt x="1094" y="336"/>
                </a:lnTo>
                <a:lnTo>
                  <a:pt x="1093" y="335"/>
                </a:lnTo>
                <a:lnTo>
                  <a:pt x="1093" y="336"/>
                </a:lnTo>
                <a:lnTo>
                  <a:pt x="1092" y="338"/>
                </a:lnTo>
                <a:lnTo>
                  <a:pt x="1092" y="339"/>
                </a:lnTo>
                <a:lnTo>
                  <a:pt x="1090" y="339"/>
                </a:lnTo>
                <a:lnTo>
                  <a:pt x="1089" y="339"/>
                </a:lnTo>
                <a:lnTo>
                  <a:pt x="1089" y="340"/>
                </a:lnTo>
                <a:lnTo>
                  <a:pt x="1088" y="340"/>
                </a:lnTo>
                <a:lnTo>
                  <a:pt x="1087" y="340"/>
                </a:lnTo>
                <a:lnTo>
                  <a:pt x="1087" y="342"/>
                </a:lnTo>
                <a:lnTo>
                  <a:pt x="1085" y="342"/>
                </a:lnTo>
                <a:lnTo>
                  <a:pt x="1085" y="343"/>
                </a:lnTo>
                <a:lnTo>
                  <a:pt x="1084" y="343"/>
                </a:lnTo>
                <a:lnTo>
                  <a:pt x="1083" y="343"/>
                </a:lnTo>
                <a:lnTo>
                  <a:pt x="1081" y="343"/>
                </a:lnTo>
                <a:lnTo>
                  <a:pt x="1081" y="344"/>
                </a:lnTo>
                <a:lnTo>
                  <a:pt x="1080" y="344"/>
                </a:lnTo>
                <a:lnTo>
                  <a:pt x="1080" y="346"/>
                </a:lnTo>
                <a:lnTo>
                  <a:pt x="1080" y="347"/>
                </a:lnTo>
                <a:lnTo>
                  <a:pt x="1079" y="348"/>
                </a:lnTo>
                <a:lnTo>
                  <a:pt x="1079" y="349"/>
                </a:lnTo>
                <a:lnTo>
                  <a:pt x="1077" y="349"/>
                </a:lnTo>
                <a:lnTo>
                  <a:pt x="1077" y="351"/>
                </a:lnTo>
                <a:lnTo>
                  <a:pt x="1076" y="352"/>
                </a:lnTo>
                <a:lnTo>
                  <a:pt x="1076" y="353"/>
                </a:lnTo>
                <a:lnTo>
                  <a:pt x="1076" y="355"/>
                </a:lnTo>
                <a:lnTo>
                  <a:pt x="1075" y="355"/>
                </a:lnTo>
                <a:lnTo>
                  <a:pt x="1075" y="356"/>
                </a:lnTo>
                <a:lnTo>
                  <a:pt x="1073" y="356"/>
                </a:lnTo>
                <a:lnTo>
                  <a:pt x="1073" y="357"/>
                </a:lnTo>
                <a:lnTo>
                  <a:pt x="1072" y="357"/>
                </a:lnTo>
                <a:lnTo>
                  <a:pt x="1072" y="359"/>
                </a:lnTo>
                <a:lnTo>
                  <a:pt x="1072" y="357"/>
                </a:lnTo>
                <a:lnTo>
                  <a:pt x="1072" y="359"/>
                </a:lnTo>
                <a:lnTo>
                  <a:pt x="1071" y="359"/>
                </a:lnTo>
                <a:lnTo>
                  <a:pt x="1070" y="359"/>
                </a:lnTo>
                <a:lnTo>
                  <a:pt x="1068" y="359"/>
                </a:lnTo>
                <a:lnTo>
                  <a:pt x="1067" y="359"/>
                </a:lnTo>
                <a:lnTo>
                  <a:pt x="1066" y="359"/>
                </a:lnTo>
                <a:lnTo>
                  <a:pt x="1064" y="359"/>
                </a:lnTo>
                <a:lnTo>
                  <a:pt x="1064" y="357"/>
                </a:lnTo>
                <a:lnTo>
                  <a:pt x="1063" y="357"/>
                </a:lnTo>
                <a:lnTo>
                  <a:pt x="1063" y="359"/>
                </a:lnTo>
                <a:lnTo>
                  <a:pt x="1062" y="359"/>
                </a:lnTo>
                <a:lnTo>
                  <a:pt x="1060" y="359"/>
                </a:lnTo>
                <a:lnTo>
                  <a:pt x="1059" y="359"/>
                </a:lnTo>
                <a:lnTo>
                  <a:pt x="1059" y="357"/>
                </a:lnTo>
                <a:lnTo>
                  <a:pt x="1058" y="357"/>
                </a:lnTo>
                <a:lnTo>
                  <a:pt x="1056" y="357"/>
                </a:lnTo>
                <a:lnTo>
                  <a:pt x="1056" y="359"/>
                </a:lnTo>
                <a:lnTo>
                  <a:pt x="1055" y="359"/>
                </a:lnTo>
                <a:lnTo>
                  <a:pt x="1054" y="359"/>
                </a:lnTo>
                <a:lnTo>
                  <a:pt x="1054" y="360"/>
                </a:lnTo>
                <a:lnTo>
                  <a:pt x="1052" y="360"/>
                </a:lnTo>
                <a:lnTo>
                  <a:pt x="1051" y="360"/>
                </a:lnTo>
                <a:lnTo>
                  <a:pt x="1050" y="360"/>
                </a:lnTo>
                <a:lnTo>
                  <a:pt x="1050" y="361"/>
                </a:lnTo>
                <a:lnTo>
                  <a:pt x="1049" y="361"/>
                </a:lnTo>
                <a:lnTo>
                  <a:pt x="1049" y="363"/>
                </a:lnTo>
                <a:lnTo>
                  <a:pt x="1047" y="363"/>
                </a:lnTo>
                <a:lnTo>
                  <a:pt x="1047" y="364"/>
                </a:lnTo>
                <a:lnTo>
                  <a:pt x="1047" y="365"/>
                </a:lnTo>
                <a:lnTo>
                  <a:pt x="1047" y="366"/>
                </a:lnTo>
                <a:lnTo>
                  <a:pt x="1047" y="368"/>
                </a:lnTo>
                <a:lnTo>
                  <a:pt x="1047" y="369"/>
                </a:lnTo>
                <a:lnTo>
                  <a:pt x="1049" y="374"/>
                </a:lnTo>
                <a:lnTo>
                  <a:pt x="1047" y="376"/>
                </a:lnTo>
                <a:lnTo>
                  <a:pt x="1046" y="377"/>
                </a:lnTo>
                <a:lnTo>
                  <a:pt x="1046" y="378"/>
                </a:lnTo>
                <a:lnTo>
                  <a:pt x="1046" y="380"/>
                </a:lnTo>
                <a:lnTo>
                  <a:pt x="1046" y="381"/>
                </a:lnTo>
                <a:lnTo>
                  <a:pt x="1045" y="382"/>
                </a:lnTo>
                <a:lnTo>
                  <a:pt x="1045" y="383"/>
                </a:lnTo>
                <a:lnTo>
                  <a:pt x="1043" y="385"/>
                </a:lnTo>
                <a:lnTo>
                  <a:pt x="1043" y="386"/>
                </a:lnTo>
                <a:lnTo>
                  <a:pt x="1042" y="386"/>
                </a:lnTo>
                <a:lnTo>
                  <a:pt x="1042" y="387"/>
                </a:lnTo>
                <a:lnTo>
                  <a:pt x="1041" y="387"/>
                </a:lnTo>
                <a:lnTo>
                  <a:pt x="1041" y="389"/>
                </a:lnTo>
                <a:lnTo>
                  <a:pt x="1039" y="389"/>
                </a:lnTo>
                <a:lnTo>
                  <a:pt x="1038" y="389"/>
                </a:lnTo>
                <a:lnTo>
                  <a:pt x="1037" y="389"/>
                </a:lnTo>
                <a:lnTo>
                  <a:pt x="1035" y="387"/>
                </a:lnTo>
                <a:lnTo>
                  <a:pt x="1034" y="387"/>
                </a:lnTo>
                <a:lnTo>
                  <a:pt x="1034" y="389"/>
                </a:lnTo>
                <a:lnTo>
                  <a:pt x="1033" y="390"/>
                </a:lnTo>
                <a:lnTo>
                  <a:pt x="1032" y="390"/>
                </a:lnTo>
                <a:lnTo>
                  <a:pt x="1030" y="391"/>
                </a:lnTo>
                <a:lnTo>
                  <a:pt x="1029" y="391"/>
                </a:lnTo>
                <a:lnTo>
                  <a:pt x="1028" y="391"/>
                </a:lnTo>
                <a:lnTo>
                  <a:pt x="1028" y="393"/>
                </a:lnTo>
                <a:lnTo>
                  <a:pt x="1026" y="393"/>
                </a:lnTo>
                <a:lnTo>
                  <a:pt x="1025" y="393"/>
                </a:lnTo>
                <a:lnTo>
                  <a:pt x="1024" y="393"/>
                </a:lnTo>
                <a:lnTo>
                  <a:pt x="1024" y="394"/>
                </a:lnTo>
                <a:lnTo>
                  <a:pt x="1022" y="395"/>
                </a:lnTo>
                <a:lnTo>
                  <a:pt x="1021" y="397"/>
                </a:lnTo>
                <a:lnTo>
                  <a:pt x="1020" y="398"/>
                </a:lnTo>
                <a:lnTo>
                  <a:pt x="1018" y="398"/>
                </a:lnTo>
                <a:lnTo>
                  <a:pt x="1017" y="398"/>
                </a:lnTo>
                <a:lnTo>
                  <a:pt x="1016" y="398"/>
                </a:lnTo>
                <a:lnTo>
                  <a:pt x="1015" y="399"/>
                </a:lnTo>
                <a:lnTo>
                  <a:pt x="1013" y="399"/>
                </a:lnTo>
                <a:lnTo>
                  <a:pt x="1012" y="399"/>
                </a:lnTo>
                <a:lnTo>
                  <a:pt x="1011" y="399"/>
                </a:lnTo>
                <a:lnTo>
                  <a:pt x="1009" y="399"/>
                </a:lnTo>
                <a:lnTo>
                  <a:pt x="1009" y="400"/>
                </a:lnTo>
                <a:lnTo>
                  <a:pt x="1008" y="402"/>
                </a:lnTo>
                <a:lnTo>
                  <a:pt x="1007" y="403"/>
                </a:lnTo>
                <a:lnTo>
                  <a:pt x="1005" y="403"/>
                </a:lnTo>
                <a:lnTo>
                  <a:pt x="1005" y="404"/>
                </a:lnTo>
                <a:lnTo>
                  <a:pt x="1004" y="404"/>
                </a:lnTo>
                <a:lnTo>
                  <a:pt x="1004" y="406"/>
                </a:lnTo>
                <a:lnTo>
                  <a:pt x="1003" y="406"/>
                </a:lnTo>
                <a:lnTo>
                  <a:pt x="1003" y="407"/>
                </a:lnTo>
                <a:lnTo>
                  <a:pt x="1003" y="408"/>
                </a:lnTo>
                <a:lnTo>
                  <a:pt x="1001" y="408"/>
                </a:lnTo>
                <a:lnTo>
                  <a:pt x="1001" y="410"/>
                </a:lnTo>
                <a:lnTo>
                  <a:pt x="1001" y="411"/>
                </a:lnTo>
                <a:lnTo>
                  <a:pt x="1001" y="412"/>
                </a:lnTo>
                <a:lnTo>
                  <a:pt x="1000" y="412"/>
                </a:lnTo>
                <a:lnTo>
                  <a:pt x="1001" y="412"/>
                </a:lnTo>
                <a:lnTo>
                  <a:pt x="1000" y="412"/>
                </a:lnTo>
                <a:lnTo>
                  <a:pt x="1000" y="414"/>
                </a:lnTo>
                <a:lnTo>
                  <a:pt x="1001" y="415"/>
                </a:lnTo>
                <a:lnTo>
                  <a:pt x="1001" y="416"/>
                </a:lnTo>
                <a:lnTo>
                  <a:pt x="1001" y="419"/>
                </a:lnTo>
                <a:lnTo>
                  <a:pt x="1001" y="420"/>
                </a:lnTo>
                <a:lnTo>
                  <a:pt x="1000" y="420"/>
                </a:lnTo>
                <a:lnTo>
                  <a:pt x="1000" y="421"/>
                </a:lnTo>
                <a:lnTo>
                  <a:pt x="1001" y="421"/>
                </a:lnTo>
                <a:lnTo>
                  <a:pt x="1001" y="423"/>
                </a:lnTo>
                <a:lnTo>
                  <a:pt x="1001" y="424"/>
                </a:lnTo>
                <a:lnTo>
                  <a:pt x="1001" y="423"/>
                </a:lnTo>
                <a:lnTo>
                  <a:pt x="1000" y="423"/>
                </a:lnTo>
                <a:lnTo>
                  <a:pt x="1000" y="424"/>
                </a:lnTo>
                <a:lnTo>
                  <a:pt x="1000" y="425"/>
                </a:lnTo>
                <a:lnTo>
                  <a:pt x="1001" y="425"/>
                </a:lnTo>
                <a:lnTo>
                  <a:pt x="1003" y="425"/>
                </a:lnTo>
                <a:lnTo>
                  <a:pt x="1003" y="427"/>
                </a:lnTo>
                <a:lnTo>
                  <a:pt x="1001" y="428"/>
                </a:lnTo>
                <a:lnTo>
                  <a:pt x="1001" y="429"/>
                </a:lnTo>
                <a:lnTo>
                  <a:pt x="1001" y="433"/>
                </a:lnTo>
                <a:lnTo>
                  <a:pt x="1001" y="436"/>
                </a:lnTo>
                <a:lnTo>
                  <a:pt x="1001" y="441"/>
                </a:lnTo>
                <a:lnTo>
                  <a:pt x="1001" y="448"/>
                </a:lnTo>
                <a:lnTo>
                  <a:pt x="1001" y="449"/>
                </a:lnTo>
                <a:lnTo>
                  <a:pt x="1001" y="450"/>
                </a:lnTo>
                <a:lnTo>
                  <a:pt x="1001" y="452"/>
                </a:lnTo>
                <a:lnTo>
                  <a:pt x="1001" y="453"/>
                </a:lnTo>
                <a:lnTo>
                  <a:pt x="1001" y="454"/>
                </a:lnTo>
                <a:lnTo>
                  <a:pt x="1001" y="455"/>
                </a:lnTo>
                <a:lnTo>
                  <a:pt x="1001" y="457"/>
                </a:lnTo>
                <a:lnTo>
                  <a:pt x="1001" y="458"/>
                </a:lnTo>
                <a:lnTo>
                  <a:pt x="1000" y="458"/>
                </a:lnTo>
                <a:lnTo>
                  <a:pt x="1001" y="458"/>
                </a:lnTo>
                <a:lnTo>
                  <a:pt x="1001" y="459"/>
                </a:lnTo>
                <a:lnTo>
                  <a:pt x="1001" y="461"/>
                </a:lnTo>
                <a:lnTo>
                  <a:pt x="1000" y="461"/>
                </a:lnTo>
                <a:lnTo>
                  <a:pt x="999" y="461"/>
                </a:lnTo>
                <a:lnTo>
                  <a:pt x="999" y="462"/>
                </a:lnTo>
                <a:lnTo>
                  <a:pt x="998" y="462"/>
                </a:lnTo>
                <a:lnTo>
                  <a:pt x="998" y="463"/>
                </a:lnTo>
                <a:lnTo>
                  <a:pt x="998" y="465"/>
                </a:lnTo>
                <a:lnTo>
                  <a:pt x="996" y="465"/>
                </a:lnTo>
                <a:lnTo>
                  <a:pt x="996" y="466"/>
                </a:lnTo>
                <a:lnTo>
                  <a:pt x="996" y="465"/>
                </a:lnTo>
                <a:lnTo>
                  <a:pt x="995" y="465"/>
                </a:lnTo>
                <a:lnTo>
                  <a:pt x="995" y="466"/>
                </a:lnTo>
                <a:lnTo>
                  <a:pt x="995" y="467"/>
                </a:lnTo>
                <a:lnTo>
                  <a:pt x="995" y="469"/>
                </a:lnTo>
                <a:lnTo>
                  <a:pt x="994" y="469"/>
                </a:lnTo>
                <a:lnTo>
                  <a:pt x="994" y="470"/>
                </a:lnTo>
                <a:lnTo>
                  <a:pt x="994" y="471"/>
                </a:lnTo>
                <a:lnTo>
                  <a:pt x="992" y="471"/>
                </a:lnTo>
                <a:lnTo>
                  <a:pt x="992" y="472"/>
                </a:lnTo>
                <a:lnTo>
                  <a:pt x="991" y="472"/>
                </a:lnTo>
                <a:lnTo>
                  <a:pt x="991" y="474"/>
                </a:lnTo>
                <a:lnTo>
                  <a:pt x="991" y="475"/>
                </a:lnTo>
                <a:lnTo>
                  <a:pt x="990" y="475"/>
                </a:lnTo>
                <a:lnTo>
                  <a:pt x="990" y="476"/>
                </a:lnTo>
                <a:lnTo>
                  <a:pt x="988" y="476"/>
                </a:lnTo>
                <a:lnTo>
                  <a:pt x="988" y="478"/>
                </a:lnTo>
                <a:lnTo>
                  <a:pt x="988" y="479"/>
                </a:lnTo>
                <a:lnTo>
                  <a:pt x="988" y="480"/>
                </a:lnTo>
                <a:lnTo>
                  <a:pt x="987" y="480"/>
                </a:lnTo>
                <a:lnTo>
                  <a:pt x="987" y="482"/>
                </a:lnTo>
                <a:lnTo>
                  <a:pt x="986" y="483"/>
                </a:lnTo>
                <a:lnTo>
                  <a:pt x="986" y="484"/>
                </a:lnTo>
                <a:lnTo>
                  <a:pt x="986" y="486"/>
                </a:lnTo>
                <a:lnTo>
                  <a:pt x="984" y="486"/>
                </a:lnTo>
                <a:lnTo>
                  <a:pt x="983" y="487"/>
                </a:lnTo>
                <a:lnTo>
                  <a:pt x="983" y="488"/>
                </a:lnTo>
                <a:lnTo>
                  <a:pt x="983" y="490"/>
                </a:lnTo>
                <a:lnTo>
                  <a:pt x="983" y="491"/>
                </a:lnTo>
                <a:lnTo>
                  <a:pt x="982" y="491"/>
                </a:lnTo>
                <a:lnTo>
                  <a:pt x="982" y="492"/>
                </a:lnTo>
                <a:lnTo>
                  <a:pt x="980" y="492"/>
                </a:lnTo>
                <a:lnTo>
                  <a:pt x="979" y="493"/>
                </a:lnTo>
                <a:lnTo>
                  <a:pt x="978" y="493"/>
                </a:lnTo>
                <a:lnTo>
                  <a:pt x="978" y="492"/>
                </a:lnTo>
                <a:lnTo>
                  <a:pt x="977" y="492"/>
                </a:lnTo>
                <a:lnTo>
                  <a:pt x="977" y="493"/>
                </a:lnTo>
                <a:lnTo>
                  <a:pt x="975" y="493"/>
                </a:lnTo>
                <a:lnTo>
                  <a:pt x="977" y="493"/>
                </a:lnTo>
                <a:lnTo>
                  <a:pt x="975" y="493"/>
                </a:lnTo>
                <a:lnTo>
                  <a:pt x="974" y="493"/>
                </a:lnTo>
                <a:lnTo>
                  <a:pt x="973" y="493"/>
                </a:lnTo>
                <a:lnTo>
                  <a:pt x="971" y="493"/>
                </a:lnTo>
                <a:lnTo>
                  <a:pt x="970" y="493"/>
                </a:lnTo>
                <a:lnTo>
                  <a:pt x="970" y="492"/>
                </a:lnTo>
                <a:lnTo>
                  <a:pt x="969" y="492"/>
                </a:lnTo>
                <a:lnTo>
                  <a:pt x="967" y="492"/>
                </a:lnTo>
                <a:lnTo>
                  <a:pt x="966" y="492"/>
                </a:lnTo>
                <a:lnTo>
                  <a:pt x="965" y="493"/>
                </a:lnTo>
                <a:lnTo>
                  <a:pt x="963" y="493"/>
                </a:lnTo>
                <a:lnTo>
                  <a:pt x="962" y="493"/>
                </a:lnTo>
                <a:lnTo>
                  <a:pt x="962" y="492"/>
                </a:lnTo>
                <a:lnTo>
                  <a:pt x="961" y="492"/>
                </a:lnTo>
                <a:lnTo>
                  <a:pt x="960" y="492"/>
                </a:lnTo>
                <a:lnTo>
                  <a:pt x="958" y="492"/>
                </a:lnTo>
                <a:lnTo>
                  <a:pt x="957" y="492"/>
                </a:lnTo>
                <a:lnTo>
                  <a:pt x="957" y="491"/>
                </a:lnTo>
                <a:lnTo>
                  <a:pt x="956" y="491"/>
                </a:lnTo>
                <a:lnTo>
                  <a:pt x="956" y="492"/>
                </a:lnTo>
                <a:lnTo>
                  <a:pt x="954" y="492"/>
                </a:lnTo>
                <a:lnTo>
                  <a:pt x="953" y="493"/>
                </a:lnTo>
                <a:lnTo>
                  <a:pt x="954" y="493"/>
                </a:lnTo>
                <a:lnTo>
                  <a:pt x="953" y="493"/>
                </a:lnTo>
                <a:lnTo>
                  <a:pt x="953" y="495"/>
                </a:lnTo>
                <a:lnTo>
                  <a:pt x="952" y="496"/>
                </a:lnTo>
                <a:lnTo>
                  <a:pt x="952" y="497"/>
                </a:lnTo>
                <a:lnTo>
                  <a:pt x="950" y="497"/>
                </a:lnTo>
                <a:lnTo>
                  <a:pt x="950" y="499"/>
                </a:lnTo>
                <a:lnTo>
                  <a:pt x="949" y="499"/>
                </a:lnTo>
                <a:lnTo>
                  <a:pt x="949" y="500"/>
                </a:lnTo>
                <a:lnTo>
                  <a:pt x="948" y="499"/>
                </a:lnTo>
                <a:lnTo>
                  <a:pt x="948" y="500"/>
                </a:lnTo>
                <a:lnTo>
                  <a:pt x="946" y="500"/>
                </a:lnTo>
                <a:lnTo>
                  <a:pt x="945" y="500"/>
                </a:lnTo>
                <a:lnTo>
                  <a:pt x="944" y="500"/>
                </a:lnTo>
                <a:lnTo>
                  <a:pt x="944" y="499"/>
                </a:lnTo>
                <a:lnTo>
                  <a:pt x="943" y="499"/>
                </a:lnTo>
                <a:lnTo>
                  <a:pt x="941" y="499"/>
                </a:lnTo>
                <a:lnTo>
                  <a:pt x="940" y="499"/>
                </a:lnTo>
                <a:lnTo>
                  <a:pt x="940" y="497"/>
                </a:lnTo>
                <a:lnTo>
                  <a:pt x="939" y="497"/>
                </a:lnTo>
                <a:lnTo>
                  <a:pt x="939" y="499"/>
                </a:lnTo>
                <a:lnTo>
                  <a:pt x="937" y="499"/>
                </a:lnTo>
                <a:lnTo>
                  <a:pt x="937" y="497"/>
                </a:lnTo>
                <a:lnTo>
                  <a:pt x="936" y="497"/>
                </a:lnTo>
                <a:lnTo>
                  <a:pt x="936" y="499"/>
                </a:lnTo>
                <a:lnTo>
                  <a:pt x="935" y="499"/>
                </a:lnTo>
                <a:lnTo>
                  <a:pt x="933" y="499"/>
                </a:lnTo>
                <a:lnTo>
                  <a:pt x="932" y="499"/>
                </a:lnTo>
                <a:lnTo>
                  <a:pt x="931" y="499"/>
                </a:lnTo>
                <a:lnTo>
                  <a:pt x="929" y="499"/>
                </a:lnTo>
                <a:lnTo>
                  <a:pt x="929" y="500"/>
                </a:lnTo>
                <a:lnTo>
                  <a:pt x="928" y="500"/>
                </a:lnTo>
                <a:lnTo>
                  <a:pt x="927" y="500"/>
                </a:lnTo>
                <a:lnTo>
                  <a:pt x="926" y="500"/>
                </a:lnTo>
                <a:lnTo>
                  <a:pt x="926" y="499"/>
                </a:lnTo>
                <a:lnTo>
                  <a:pt x="924" y="499"/>
                </a:lnTo>
                <a:lnTo>
                  <a:pt x="923" y="499"/>
                </a:lnTo>
                <a:lnTo>
                  <a:pt x="923" y="497"/>
                </a:lnTo>
                <a:lnTo>
                  <a:pt x="923" y="499"/>
                </a:lnTo>
                <a:lnTo>
                  <a:pt x="923" y="497"/>
                </a:lnTo>
                <a:lnTo>
                  <a:pt x="922" y="499"/>
                </a:lnTo>
                <a:lnTo>
                  <a:pt x="922" y="500"/>
                </a:lnTo>
                <a:lnTo>
                  <a:pt x="923" y="500"/>
                </a:lnTo>
                <a:lnTo>
                  <a:pt x="923" y="501"/>
                </a:lnTo>
                <a:lnTo>
                  <a:pt x="922" y="501"/>
                </a:lnTo>
                <a:lnTo>
                  <a:pt x="922" y="503"/>
                </a:lnTo>
                <a:lnTo>
                  <a:pt x="920" y="504"/>
                </a:lnTo>
                <a:lnTo>
                  <a:pt x="920" y="505"/>
                </a:lnTo>
                <a:lnTo>
                  <a:pt x="919" y="505"/>
                </a:lnTo>
                <a:lnTo>
                  <a:pt x="916" y="507"/>
                </a:lnTo>
                <a:lnTo>
                  <a:pt x="914" y="505"/>
                </a:lnTo>
                <a:lnTo>
                  <a:pt x="914" y="504"/>
                </a:lnTo>
                <a:lnTo>
                  <a:pt x="912" y="504"/>
                </a:lnTo>
                <a:lnTo>
                  <a:pt x="912" y="503"/>
                </a:lnTo>
                <a:lnTo>
                  <a:pt x="912" y="501"/>
                </a:lnTo>
                <a:lnTo>
                  <a:pt x="911" y="501"/>
                </a:lnTo>
                <a:lnTo>
                  <a:pt x="910" y="500"/>
                </a:lnTo>
                <a:lnTo>
                  <a:pt x="908" y="500"/>
                </a:lnTo>
                <a:lnTo>
                  <a:pt x="907" y="500"/>
                </a:lnTo>
                <a:lnTo>
                  <a:pt x="907" y="501"/>
                </a:lnTo>
                <a:lnTo>
                  <a:pt x="907" y="503"/>
                </a:lnTo>
                <a:lnTo>
                  <a:pt x="907" y="504"/>
                </a:lnTo>
                <a:lnTo>
                  <a:pt x="907" y="505"/>
                </a:lnTo>
                <a:lnTo>
                  <a:pt x="907" y="507"/>
                </a:lnTo>
                <a:lnTo>
                  <a:pt x="906" y="507"/>
                </a:lnTo>
                <a:lnTo>
                  <a:pt x="905" y="507"/>
                </a:lnTo>
                <a:lnTo>
                  <a:pt x="903" y="507"/>
                </a:lnTo>
                <a:lnTo>
                  <a:pt x="903" y="508"/>
                </a:lnTo>
                <a:lnTo>
                  <a:pt x="902" y="508"/>
                </a:lnTo>
                <a:lnTo>
                  <a:pt x="902" y="509"/>
                </a:lnTo>
                <a:lnTo>
                  <a:pt x="901" y="509"/>
                </a:lnTo>
                <a:lnTo>
                  <a:pt x="899" y="509"/>
                </a:lnTo>
                <a:lnTo>
                  <a:pt x="899" y="510"/>
                </a:lnTo>
                <a:lnTo>
                  <a:pt x="898" y="510"/>
                </a:lnTo>
                <a:lnTo>
                  <a:pt x="898" y="512"/>
                </a:lnTo>
                <a:lnTo>
                  <a:pt x="897" y="513"/>
                </a:lnTo>
                <a:lnTo>
                  <a:pt x="895" y="513"/>
                </a:lnTo>
                <a:lnTo>
                  <a:pt x="895" y="512"/>
                </a:lnTo>
                <a:lnTo>
                  <a:pt x="894" y="512"/>
                </a:lnTo>
                <a:lnTo>
                  <a:pt x="893" y="512"/>
                </a:lnTo>
                <a:lnTo>
                  <a:pt x="893" y="513"/>
                </a:lnTo>
                <a:lnTo>
                  <a:pt x="891" y="512"/>
                </a:lnTo>
                <a:lnTo>
                  <a:pt x="890" y="512"/>
                </a:lnTo>
                <a:lnTo>
                  <a:pt x="890" y="513"/>
                </a:lnTo>
                <a:lnTo>
                  <a:pt x="889" y="513"/>
                </a:lnTo>
                <a:lnTo>
                  <a:pt x="888" y="513"/>
                </a:lnTo>
                <a:lnTo>
                  <a:pt x="888" y="514"/>
                </a:lnTo>
                <a:lnTo>
                  <a:pt x="886" y="514"/>
                </a:lnTo>
                <a:lnTo>
                  <a:pt x="886" y="513"/>
                </a:lnTo>
                <a:lnTo>
                  <a:pt x="885" y="514"/>
                </a:lnTo>
                <a:lnTo>
                  <a:pt x="884" y="514"/>
                </a:lnTo>
                <a:lnTo>
                  <a:pt x="882" y="514"/>
                </a:lnTo>
                <a:lnTo>
                  <a:pt x="882" y="516"/>
                </a:lnTo>
                <a:lnTo>
                  <a:pt x="881" y="517"/>
                </a:lnTo>
                <a:lnTo>
                  <a:pt x="881" y="518"/>
                </a:lnTo>
                <a:lnTo>
                  <a:pt x="880" y="518"/>
                </a:lnTo>
                <a:lnTo>
                  <a:pt x="878" y="518"/>
                </a:lnTo>
                <a:lnTo>
                  <a:pt x="877" y="518"/>
                </a:lnTo>
                <a:lnTo>
                  <a:pt x="876" y="518"/>
                </a:lnTo>
                <a:lnTo>
                  <a:pt x="876" y="517"/>
                </a:lnTo>
                <a:lnTo>
                  <a:pt x="874" y="517"/>
                </a:lnTo>
                <a:lnTo>
                  <a:pt x="874" y="516"/>
                </a:lnTo>
                <a:lnTo>
                  <a:pt x="873" y="516"/>
                </a:lnTo>
                <a:lnTo>
                  <a:pt x="872" y="516"/>
                </a:lnTo>
                <a:lnTo>
                  <a:pt x="872" y="517"/>
                </a:lnTo>
                <a:lnTo>
                  <a:pt x="871" y="517"/>
                </a:lnTo>
                <a:lnTo>
                  <a:pt x="869" y="517"/>
                </a:lnTo>
                <a:lnTo>
                  <a:pt x="868" y="521"/>
                </a:lnTo>
                <a:lnTo>
                  <a:pt x="869" y="522"/>
                </a:lnTo>
                <a:lnTo>
                  <a:pt x="871" y="522"/>
                </a:lnTo>
                <a:lnTo>
                  <a:pt x="872" y="524"/>
                </a:lnTo>
                <a:lnTo>
                  <a:pt x="874" y="524"/>
                </a:lnTo>
                <a:lnTo>
                  <a:pt x="876" y="522"/>
                </a:lnTo>
                <a:lnTo>
                  <a:pt x="878" y="522"/>
                </a:lnTo>
                <a:lnTo>
                  <a:pt x="880" y="522"/>
                </a:lnTo>
                <a:lnTo>
                  <a:pt x="882" y="522"/>
                </a:lnTo>
                <a:lnTo>
                  <a:pt x="885" y="522"/>
                </a:lnTo>
                <a:lnTo>
                  <a:pt x="885" y="524"/>
                </a:lnTo>
                <a:lnTo>
                  <a:pt x="886" y="524"/>
                </a:lnTo>
                <a:lnTo>
                  <a:pt x="888" y="524"/>
                </a:lnTo>
                <a:lnTo>
                  <a:pt x="888" y="525"/>
                </a:lnTo>
                <a:lnTo>
                  <a:pt x="889" y="525"/>
                </a:lnTo>
                <a:lnTo>
                  <a:pt x="889" y="526"/>
                </a:lnTo>
                <a:lnTo>
                  <a:pt x="889" y="527"/>
                </a:lnTo>
                <a:lnTo>
                  <a:pt x="889" y="529"/>
                </a:lnTo>
                <a:lnTo>
                  <a:pt x="890" y="530"/>
                </a:lnTo>
                <a:lnTo>
                  <a:pt x="889" y="530"/>
                </a:lnTo>
                <a:lnTo>
                  <a:pt x="889" y="531"/>
                </a:lnTo>
                <a:lnTo>
                  <a:pt x="889" y="533"/>
                </a:lnTo>
                <a:lnTo>
                  <a:pt x="889" y="534"/>
                </a:lnTo>
                <a:lnTo>
                  <a:pt x="889" y="535"/>
                </a:lnTo>
                <a:lnTo>
                  <a:pt x="888" y="535"/>
                </a:lnTo>
                <a:lnTo>
                  <a:pt x="888" y="537"/>
                </a:lnTo>
                <a:lnTo>
                  <a:pt x="888" y="538"/>
                </a:lnTo>
                <a:lnTo>
                  <a:pt x="888" y="539"/>
                </a:lnTo>
                <a:lnTo>
                  <a:pt x="886" y="539"/>
                </a:lnTo>
                <a:lnTo>
                  <a:pt x="888" y="541"/>
                </a:lnTo>
                <a:lnTo>
                  <a:pt x="888" y="542"/>
                </a:lnTo>
                <a:lnTo>
                  <a:pt x="886" y="542"/>
                </a:lnTo>
                <a:lnTo>
                  <a:pt x="885" y="542"/>
                </a:lnTo>
                <a:lnTo>
                  <a:pt x="885" y="543"/>
                </a:lnTo>
                <a:lnTo>
                  <a:pt x="885" y="544"/>
                </a:lnTo>
                <a:lnTo>
                  <a:pt x="884" y="544"/>
                </a:lnTo>
                <a:lnTo>
                  <a:pt x="884" y="546"/>
                </a:lnTo>
                <a:lnTo>
                  <a:pt x="882" y="547"/>
                </a:lnTo>
                <a:lnTo>
                  <a:pt x="882" y="548"/>
                </a:lnTo>
                <a:lnTo>
                  <a:pt x="882" y="550"/>
                </a:lnTo>
                <a:lnTo>
                  <a:pt x="881" y="550"/>
                </a:lnTo>
                <a:lnTo>
                  <a:pt x="881" y="551"/>
                </a:lnTo>
                <a:lnTo>
                  <a:pt x="880" y="552"/>
                </a:lnTo>
                <a:lnTo>
                  <a:pt x="878" y="554"/>
                </a:lnTo>
                <a:lnTo>
                  <a:pt x="877" y="554"/>
                </a:lnTo>
                <a:lnTo>
                  <a:pt x="876" y="555"/>
                </a:lnTo>
                <a:lnTo>
                  <a:pt x="874" y="556"/>
                </a:lnTo>
                <a:lnTo>
                  <a:pt x="873" y="556"/>
                </a:lnTo>
                <a:lnTo>
                  <a:pt x="873" y="558"/>
                </a:lnTo>
                <a:lnTo>
                  <a:pt x="873" y="559"/>
                </a:lnTo>
                <a:lnTo>
                  <a:pt x="872" y="560"/>
                </a:lnTo>
                <a:lnTo>
                  <a:pt x="872" y="562"/>
                </a:lnTo>
                <a:lnTo>
                  <a:pt x="872" y="563"/>
                </a:lnTo>
                <a:lnTo>
                  <a:pt x="872" y="564"/>
                </a:lnTo>
                <a:lnTo>
                  <a:pt x="872" y="565"/>
                </a:lnTo>
                <a:lnTo>
                  <a:pt x="872" y="567"/>
                </a:lnTo>
                <a:lnTo>
                  <a:pt x="872" y="568"/>
                </a:lnTo>
                <a:lnTo>
                  <a:pt x="872" y="569"/>
                </a:lnTo>
                <a:lnTo>
                  <a:pt x="871" y="571"/>
                </a:lnTo>
                <a:lnTo>
                  <a:pt x="871" y="572"/>
                </a:lnTo>
                <a:lnTo>
                  <a:pt x="871" y="573"/>
                </a:lnTo>
                <a:lnTo>
                  <a:pt x="872" y="573"/>
                </a:lnTo>
                <a:lnTo>
                  <a:pt x="872" y="575"/>
                </a:lnTo>
                <a:lnTo>
                  <a:pt x="873" y="575"/>
                </a:lnTo>
                <a:lnTo>
                  <a:pt x="873" y="576"/>
                </a:lnTo>
                <a:lnTo>
                  <a:pt x="873" y="577"/>
                </a:lnTo>
                <a:lnTo>
                  <a:pt x="873" y="579"/>
                </a:lnTo>
                <a:lnTo>
                  <a:pt x="873" y="580"/>
                </a:lnTo>
                <a:lnTo>
                  <a:pt x="872" y="580"/>
                </a:lnTo>
                <a:lnTo>
                  <a:pt x="872" y="581"/>
                </a:lnTo>
                <a:lnTo>
                  <a:pt x="871" y="581"/>
                </a:lnTo>
                <a:lnTo>
                  <a:pt x="871" y="582"/>
                </a:lnTo>
                <a:lnTo>
                  <a:pt x="871" y="584"/>
                </a:lnTo>
                <a:lnTo>
                  <a:pt x="871" y="585"/>
                </a:lnTo>
                <a:lnTo>
                  <a:pt x="871" y="586"/>
                </a:lnTo>
                <a:lnTo>
                  <a:pt x="871" y="588"/>
                </a:lnTo>
                <a:lnTo>
                  <a:pt x="872" y="589"/>
                </a:lnTo>
                <a:lnTo>
                  <a:pt x="871" y="589"/>
                </a:lnTo>
                <a:lnTo>
                  <a:pt x="871" y="590"/>
                </a:lnTo>
                <a:lnTo>
                  <a:pt x="871" y="592"/>
                </a:lnTo>
                <a:lnTo>
                  <a:pt x="871" y="593"/>
                </a:lnTo>
                <a:lnTo>
                  <a:pt x="871" y="594"/>
                </a:lnTo>
                <a:lnTo>
                  <a:pt x="871" y="596"/>
                </a:lnTo>
                <a:lnTo>
                  <a:pt x="872" y="596"/>
                </a:lnTo>
                <a:lnTo>
                  <a:pt x="872" y="597"/>
                </a:lnTo>
                <a:lnTo>
                  <a:pt x="872" y="596"/>
                </a:lnTo>
                <a:lnTo>
                  <a:pt x="873" y="598"/>
                </a:lnTo>
                <a:lnTo>
                  <a:pt x="874" y="598"/>
                </a:lnTo>
                <a:lnTo>
                  <a:pt x="874" y="597"/>
                </a:lnTo>
                <a:lnTo>
                  <a:pt x="876" y="597"/>
                </a:lnTo>
                <a:lnTo>
                  <a:pt x="877" y="597"/>
                </a:lnTo>
                <a:lnTo>
                  <a:pt x="877" y="596"/>
                </a:lnTo>
                <a:lnTo>
                  <a:pt x="878" y="596"/>
                </a:lnTo>
                <a:lnTo>
                  <a:pt x="880" y="594"/>
                </a:lnTo>
                <a:lnTo>
                  <a:pt x="881" y="594"/>
                </a:lnTo>
                <a:lnTo>
                  <a:pt x="882" y="594"/>
                </a:lnTo>
                <a:lnTo>
                  <a:pt x="882" y="593"/>
                </a:lnTo>
                <a:lnTo>
                  <a:pt x="884" y="593"/>
                </a:lnTo>
                <a:lnTo>
                  <a:pt x="885" y="592"/>
                </a:lnTo>
                <a:lnTo>
                  <a:pt x="886" y="592"/>
                </a:lnTo>
                <a:lnTo>
                  <a:pt x="886" y="590"/>
                </a:lnTo>
                <a:lnTo>
                  <a:pt x="888" y="590"/>
                </a:lnTo>
                <a:lnTo>
                  <a:pt x="888" y="589"/>
                </a:lnTo>
                <a:lnTo>
                  <a:pt x="889" y="589"/>
                </a:lnTo>
                <a:lnTo>
                  <a:pt x="890" y="589"/>
                </a:lnTo>
                <a:lnTo>
                  <a:pt x="890" y="588"/>
                </a:lnTo>
                <a:lnTo>
                  <a:pt x="890" y="586"/>
                </a:lnTo>
                <a:lnTo>
                  <a:pt x="891" y="586"/>
                </a:lnTo>
                <a:lnTo>
                  <a:pt x="891" y="585"/>
                </a:lnTo>
                <a:lnTo>
                  <a:pt x="893" y="585"/>
                </a:lnTo>
                <a:lnTo>
                  <a:pt x="893" y="584"/>
                </a:lnTo>
                <a:lnTo>
                  <a:pt x="894" y="584"/>
                </a:lnTo>
                <a:lnTo>
                  <a:pt x="895" y="584"/>
                </a:lnTo>
                <a:lnTo>
                  <a:pt x="897" y="582"/>
                </a:lnTo>
                <a:lnTo>
                  <a:pt x="897" y="581"/>
                </a:lnTo>
                <a:lnTo>
                  <a:pt x="898" y="581"/>
                </a:lnTo>
                <a:lnTo>
                  <a:pt x="898" y="582"/>
                </a:lnTo>
                <a:lnTo>
                  <a:pt x="899" y="582"/>
                </a:lnTo>
                <a:lnTo>
                  <a:pt x="901" y="581"/>
                </a:lnTo>
                <a:lnTo>
                  <a:pt x="901" y="582"/>
                </a:lnTo>
                <a:lnTo>
                  <a:pt x="902" y="582"/>
                </a:lnTo>
                <a:lnTo>
                  <a:pt x="903" y="582"/>
                </a:lnTo>
                <a:lnTo>
                  <a:pt x="903" y="584"/>
                </a:lnTo>
                <a:lnTo>
                  <a:pt x="905" y="584"/>
                </a:lnTo>
                <a:lnTo>
                  <a:pt x="905" y="585"/>
                </a:lnTo>
                <a:lnTo>
                  <a:pt x="906" y="586"/>
                </a:lnTo>
                <a:lnTo>
                  <a:pt x="907" y="586"/>
                </a:lnTo>
                <a:lnTo>
                  <a:pt x="907" y="588"/>
                </a:lnTo>
                <a:lnTo>
                  <a:pt x="907" y="589"/>
                </a:lnTo>
                <a:lnTo>
                  <a:pt x="907" y="590"/>
                </a:lnTo>
                <a:lnTo>
                  <a:pt x="907" y="593"/>
                </a:lnTo>
                <a:lnTo>
                  <a:pt x="908" y="594"/>
                </a:lnTo>
                <a:lnTo>
                  <a:pt x="908" y="596"/>
                </a:lnTo>
                <a:lnTo>
                  <a:pt x="908" y="597"/>
                </a:lnTo>
                <a:lnTo>
                  <a:pt x="908" y="598"/>
                </a:lnTo>
                <a:lnTo>
                  <a:pt x="910" y="598"/>
                </a:lnTo>
                <a:lnTo>
                  <a:pt x="910" y="599"/>
                </a:lnTo>
                <a:lnTo>
                  <a:pt x="911" y="598"/>
                </a:lnTo>
                <a:lnTo>
                  <a:pt x="910" y="599"/>
                </a:lnTo>
                <a:lnTo>
                  <a:pt x="910" y="601"/>
                </a:lnTo>
                <a:lnTo>
                  <a:pt x="908" y="601"/>
                </a:lnTo>
                <a:lnTo>
                  <a:pt x="908" y="602"/>
                </a:lnTo>
                <a:lnTo>
                  <a:pt x="908" y="603"/>
                </a:lnTo>
                <a:lnTo>
                  <a:pt x="907" y="603"/>
                </a:lnTo>
                <a:lnTo>
                  <a:pt x="907" y="605"/>
                </a:lnTo>
                <a:lnTo>
                  <a:pt x="906" y="605"/>
                </a:lnTo>
                <a:lnTo>
                  <a:pt x="906" y="606"/>
                </a:lnTo>
                <a:lnTo>
                  <a:pt x="906" y="607"/>
                </a:lnTo>
                <a:lnTo>
                  <a:pt x="905" y="607"/>
                </a:lnTo>
                <a:lnTo>
                  <a:pt x="905" y="609"/>
                </a:lnTo>
                <a:lnTo>
                  <a:pt x="903" y="609"/>
                </a:lnTo>
                <a:lnTo>
                  <a:pt x="903" y="610"/>
                </a:lnTo>
                <a:lnTo>
                  <a:pt x="902" y="610"/>
                </a:lnTo>
                <a:lnTo>
                  <a:pt x="902" y="611"/>
                </a:lnTo>
                <a:lnTo>
                  <a:pt x="901" y="611"/>
                </a:lnTo>
                <a:lnTo>
                  <a:pt x="901" y="613"/>
                </a:lnTo>
                <a:lnTo>
                  <a:pt x="899" y="613"/>
                </a:lnTo>
                <a:lnTo>
                  <a:pt x="899" y="614"/>
                </a:lnTo>
                <a:lnTo>
                  <a:pt x="898" y="614"/>
                </a:lnTo>
                <a:lnTo>
                  <a:pt x="898" y="615"/>
                </a:lnTo>
                <a:lnTo>
                  <a:pt x="897" y="615"/>
                </a:lnTo>
                <a:lnTo>
                  <a:pt x="897" y="616"/>
                </a:lnTo>
                <a:lnTo>
                  <a:pt x="897" y="618"/>
                </a:lnTo>
                <a:lnTo>
                  <a:pt x="898" y="618"/>
                </a:lnTo>
                <a:lnTo>
                  <a:pt x="897" y="618"/>
                </a:lnTo>
                <a:lnTo>
                  <a:pt x="897" y="619"/>
                </a:lnTo>
                <a:lnTo>
                  <a:pt x="897" y="620"/>
                </a:lnTo>
                <a:lnTo>
                  <a:pt x="897" y="619"/>
                </a:lnTo>
                <a:lnTo>
                  <a:pt x="895" y="620"/>
                </a:lnTo>
                <a:lnTo>
                  <a:pt x="895" y="622"/>
                </a:lnTo>
                <a:lnTo>
                  <a:pt x="894" y="622"/>
                </a:lnTo>
                <a:lnTo>
                  <a:pt x="894" y="623"/>
                </a:lnTo>
                <a:lnTo>
                  <a:pt x="893" y="623"/>
                </a:lnTo>
                <a:lnTo>
                  <a:pt x="891" y="623"/>
                </a:lnTo>
                <a:lnTo>
                  <a:pt x="891" y="622"/>
                </a:lnTo>
                <a:lnTo>
                  <a:pt x="891" y="623"/>
                </a:lnTo>
                <a:lnTo>
                  <a:pt x="891" y="624"/>
                </a:lnTo>
                <a:lnTo>
                  <a:pt x="890" y="626"/>
                </a:lnTo>
                <a:lnTo>
                  <a:pt x="890" y="627"/>
                </a:lnTo>
                <a:lnTo>
                  <a:pt x="889" y="627"/>
                </a:lnTo>
                <a:lnTo>
                  <a:pt x="889" y="626"/>
                </a:lnTo>
                <a:lnTo>
                  <a:pt x="888" y="624"/>
                </a:lnTo>
                <a:lnTo>
                  <a:pt x="886" y="624"/>
                </a:lnTo>
                <a:lnTo>
                  <a:pt x="885" y="624"/>
                </a:lnTo>
                <a:lnTo>
                  <a:pt x="884" y="624"/>
                </a:lnTo>
                <a:lnTo>
                  <a:pt x="884" y="626"/>
                </a:lnTo>
                <a:lnTo>
                  <a:pt x="882" y="627"/>
                </a:lnTo>
                <a:lnTo>
                  <a:pt x="882" y="630"/>
                </a:lnTo>
                <a:lnTo>
                  <a:pt x="882" y="631"/>
                </a:lnTo>
                <a:lnTo>
                  <a:pt x="881" y="631"/>
                </a:lnTo>
                <a:lnTo>
                  <a:pt x="881" y="632"/>
                </a:lnTo>
                <a:lnTo>
                  <a:pt x="880" y="634"/>
                </a:lnTo>
                <a:lnTo>
                  <a:pt x="880" y="635"/>
                </a:lnTo>
                <a:lnTo>
                  <a:pt x="878" y="636"/>
                </a:lnTo>
                <a:lnTo>
                  <a:pt x="878" y="637"/>
                </a:lnTo>
                <a:lnTo>
                  <a:pt x="878" y="639"/>
                </a:lnTo>
                <a:lnTo>
                  <a:pt x="878" y="640"/>
                </a:lnTo>
                <a:lnTo>
                  <a:pt x="877" y="640"/>
                </a:lnTo>
                <a:lnTo>
                  <a:pt x="877" y="641"/>
                </a:lnTo>
                <a:lnTo>
                  <a:pt x="876" y="641"/>
                </a:lnTo>
                <a:lnTo>
                  <a:pt x="876" y="643"/>
                </a:lnTo>
                <a:lnTo>
                  <a:pt x="874" y="643"/>
                </a:lnTo>
                <a:lnTo>
                  <a:pt x="874" y="644"/>
                </a:lnTo>
                <a:lnTo>
                  <a:pt x="873" y="644"/>
                </a:lnTo>
                <a:lnTo>
                  <a:pt x="874" y="644"/>
                </a:lnTo>
                <a:lnTo>
                  <a:pt x="874" y="645"/>
                </a:lnTo>
                <a:lnTo>
                  <a:pt x="873" y="645"/>
                </a:lnTo>
                <a:lnTo>
                  <a:pt x="873" y="647"/>
                </a:lnTo>
                <a:lnTo>
                  <a:pt x="874" y="647"/>
                </a:lnTo>
                <a:lnTo>
                  <a:pt x="873" y="647"/>
                </a:lnTo>
                <a:lnTo>
                  <a:pt x="873" y="648"/>
                </a:lnTo>
                <a:lnTo>
                  <a:pt x="874" y="648"/>
                </a:lnTo>
                <a:lnTo>
                  <a:pt x="873" y="648"/>
                </a:lnTo>
                <a:lnTo>
                  <a:pt x="874" y="648"/>
                </a:lnTo>
                <a:lnTo>
                  <a:pt x="873" y="649"/>
                </a:lnTo>
                <a:lnTo>
                  <a:pt x="872" y="649"/>
                </a:lnTo>
                <a:lnTo>
                  <a:pt x="872" y="651"/>
                </a:lnTo>
                <a:lnTo>
                  <a:pt x="871" y="651"/>
                </a:lnTo>
                <a:lnTo>
                  <a:pt x="872" y="651"/>
                </a:lnTo>
                <a:lnTo>
                  <a:pt x="871" y="651"/>
                </a:lnTo>
                <a:lnTo>
                  <a:pt x="871" y="652"/>
                </a:lnTo>
                <a:lnTo>
                  <a:pt x="871" y="653"/>
                </a:lnTo>
                <a:lnTo>
                  <a:pt x="869" y="653"/>
                </a:lnTo>
                <a:lnTo>
                  <a:pt x="869" y="652"/>
                </a:lnTo>
                <a:lnTo>
                  <a:pt x="868" y="652"/>
                </a:lnTo>
                <a:lnTo>
                  <a:pt x="867" y="652"/>
                </a:lnTo>
                <a:lnTo>
                  <a:pt x="867" y="653"/>
                </a:lnTo>
                <a:lnTo>
                  <a:pt x="865" y="653"/>
                </a:lnTo>
                <a:lnTo>
                  <a:pt x="865" y="654"/>
                </a:lnTo>
                <a:lnTo>
                  <a:pt x="864" y="654"/>
                </a:lnTo>
                <a:lnTo>
                  <a:pt x="864" y="656"/>
                </a:lnTo>
                <a:lnTo>
                  <a:pt x="864" y="657"/>
                </a:lnTo>
                <a:lnTo>
                  <a:pt x="863" y="657"/>
                </a:lnTo>
                <a:lnTo>
                  <a:pt x="861" y="657"/>
                </a:lnTo>
                <a:lnTo>
                  <a:pt x="861" y="658"/>
                </a:lnTo>
                <a:lnTo>
                  <a:pt x="861" y="657"/>
                </a:lnTo>
                <a:lnTo>
                  <a:pt x="861" y="658"/>
                </a:lnTo>
                <a:lnTo>
                  <a:pt x="861" y="660"/>
                </a:lnTo>
                <a:lnTo>
                  <a:pt x="860" y="660"/>
                </a:lnTo>
                <a:lnTo>
                  <a:pt x="861" y="661"/>
                </a:lnTo>
                <a:lnTo>
                  <a:pt x="861" y="662"/>
                </a:lnTo>
                <a:lnTo>
                  <a:pt x="861" y="661"/>
                </a:lnTo>
                <a:lnTo>
                  <a:pt x="860" y="661"/>
                </a:lnTo>
                <a:lnTo>
                  <a:pt x="860" y="662"/>
                </a:lnTo>
                <a:lnTo>
                  <a:pt x="859" y="662"/>
                </a:lnTo>
                <a:lnTo>
                  <a:pt x="859" y="664"/>
                </a:lnTo>
                <a:lnTo>
                  <a:pt x="857" y="664"/>
                </a:lnTo>
                <a:lnTo>
                  <a:pt x="857" y="665"/>
                </a:lnTo>
                <a:lnTo>
                  <a:pt x="856" y="665"/>
                </a:lnTo>
                <a:lnTo>
                  <a:pt x="857" y="665"/>
                </a:lnTo>
                <a:lnTo>
                  <a:pt x="856" y="665"/>
                </a:lnTo>
                <a:lnTo>
                  <a:pt x="857" y="665"/>
                </a:lnTo>
                <a:lnTo>
                  <a:pt x="856" y="666"/>
                </a:lnTo>
                <a:lnTo>
                  <a:pt x="857" y="666"/>
                </a:lnTo>
                <a:lnTo>
                  <a:pt x="856" y="666"/>
                </a:lnTo>
                <a:lnTo>
                  <a:pt x="856" y="668"/>
                </a:lnTo>
                <a:lnTo>
                  <a:pt x="856" y="666"/>
                </a:lnTo>
                <a:lnTo>
                  <a:pt x="856" y="668"/>
                </a:lnTo>
                <a:lnTo>
                  <a:pt x="855" y="668"/>
                </a:lnTo>
                <a:lnTo>
                  <a:pt x="855" y="669"/>
                </a:lnTo>
                <a:lnTo>
                  <a:pt x="855" y="670"/>
                </a:lnTo>
                <a:lnTo>
                  <a:pt x="855" y="671"/>
                </a:lnTo>
                <a:lnTo>
                  <a:pt x="854" y="671"/>
                </a:lnTo>
                <a:lnTo>
                  <a:pt x="854" y="673"/>
                </a:lnTo>
                <a:lnTo>
                  <a:pt x="855" y="674"/>
                </a:lnTo>
                <a:lnTo>
                  <a:pt x="855" y="675"/>
                </a:lnTo>
                <a:lnTo>
                  <a:pt x="854" y="675"/>
                </a:lnTo>
                <a:lnTo>
                  <a:pt x="854" y="677"/>
                </a:lnTo>
                <a:lnTo>
                  <a:pt x="854" y="678"/>
                </a:lnTo>
                <a:lnTo>
                  <a:pt x="854" y="679"/>
                </a:lnTo>
                <a:lnTo>
                  <a:pt x="854" y="681"/>
                </a:lnTo>
                <a:lnTo>
                  <a:pt x="852" y="681"/>
                </a:lnTo>
                <a:lnTo>
                  <a:pt x="852" y="682"/>
                </a:lnTo>
                <a:lnTo>
                  <a:pt x="851" y="682"/>
                </a:lnTo>
                <a:lnTo>
                  <a:pt x="851" y="683"/>
                </a:lnTo>
                <a:lnTo>
                  <a:pt x="851" y="682"/>
                </a:lnTo>
                <a:lnTo>
                  <a:pt x="850" y="683"/>
                </a:lnTo>
                <a:lnTo>
                  <a:pt x="851" y="683"/>
                </a:lnTo>
                <a:lnTo>
                  <a:pt x="850" y="683"/>
                </a:lnTo>
                <a:lnTo>
                  <a:pt x="851" y="683"/>
                </a:lnTo>
                <a:lnTo>
                  <a:pt x="851" y="685"/>
                </a:lnTo>
                <a:lnTo>
                  <a:pt x="851" y="686"/>
                </a:lnTo>
                <a:lnTo>
                  <a:pt x="851" y="687"/>
                </a:lnTo>
                <a:lnTo>
                  <a:pt x="852" y="687"/>
                </a:lnTo>
                <a:lnTo>
                  <a:pt x="852" y="688"/>
                </a:lnTo>
                <a:lnTo>
                  <a:pt x="852" y="690"/>
                </a:lnTo>
                <a:lnTo>
                  <a:pt x="852" y="691"/>
                </a:lnTo>
                <a:lnTo>
                  <a:pt x="854" y="691"/>
                </a:lnTo>
                <a:lnTo>
                  <a:pt x="854" y="692"/>
                </a:lnTo>
                <a:lnTo>
                  <a:pt x="855" y="692"/>
                </a:lnTo>
                <a:lnTo>
                  <a:pt x="855" y="694"/>
                </a:lnTo>
                <a:lnTo>
                  <a:pt x="854" y="694"/>
                </a:lnTo>
                <a:lnTo>
                  <a:pt x="852" y="694"/>
                </a:lnTo>
                <a:lnTo>
                  <a:pt x="852" y="695"/>
                </a:lnTo>
                <a:lnTo>
                  <a:pt x="852" y="696"/>
                </a:lnTo>
                <a:lnTo>
                  <a:pt x="854" y="696"/>
                </a:lnTo>
                <a:lnTo>
                  <a:pt x="854" y="698"/>
                </a:lnTo>
                <a:lnTo>
                  <a:pt x="854" y="699"/>
                </a:lnTo>
                <a:lnTo>
                  <a:pt x="852" y="700"/>
                </a:lnTo>
                <a:lnTo>
                  <a:pt x="851" y="700"/>
                </a:lnTo>
                <a:lnTo>
                  <a:pt x="850" y="700"/>
                </a:lnTo>
                <a:lnTo>
                  <a:pt x="848" y="700"/>
                </a:lnTo>
                <a:lnTo>
                  <a:pt x="848" y="702"/>
                </a:lnTo>
                <a:lnTo>
                  <a:pt x="847" y="702"/>
                </a:lnTo>
                <a:lnTo>
                  <a:pt x="847" y="703"/>
                </a:lnTo>
                <a:lnTo>
                  <a:pt x="847" y="704"/>
                </a:lnTo>
                <a:lnTo>
                  <a:pt x="847" y="705"/>
                </a:lnTo>
                <a:lnTo>
                  <a:pt x="848" y="705"/>
                </a:lnTo>
                <a:lnTo>
                  <a:pt x="847" y="705"/>
                </a:lnTo>
                <a:lnTo>
                  <a:pt x="847" y="707"/>
                </a:lnTo>
                <a:lnTo>
                  <a:pt x="848" y="707"/>
                </a:lnTo>
                <a:lnTo>
                  <a:pt x="850" y="708"/>
                </a:lnTo>
                <a:lnTo>
                  <a:pt x="848" y="708"/>
                </a:lnTo>
                <a:lnTo>
                  <a:pt x="848" y="709"/>
                </a:lnTo>
                <a:lnTo>
                  <a:pt x="848" y="711"/>
                </a:lnTo>
                <a:lnTo>
                  <a:pt x="847" y="711"/>
                </a:lnTo>
                <a:lnTo>
                  <a:pt x="848" y="711"/>
                </a:lnTo>
                <a:lnTo>
                  <a:pt x="848" y="712"/>
                </a:lnTo>
                <a:lnTo>
                  <a:pt x="848" y="711"/>
                </a:lnTo>
                <a:lnTo>
                  <a:pt x="850" y="712"/>
                </a:lnTo>
                <a:lnTo>
                  <a:pt x="850" y="713"/>
                </a:lnTo>
                <a:lnTo>
                  <a:pt x="851" y="713"/>
                </a:lnTo>
                <a:lnTo>
                  <a:pt x="851" y="715"/>
                </a:lnTo>
                <a:lnTo>
                  <a:pt x="850" y="715"/>
                </a:lnTo>
                <a:lnTo>
                  <a:pt x="848" y="715"/>
                </a:lnTo>
                <a:lnTo>
                  <a:pt x="847" y="715"/>
                </a:lnTo>
                <a:lnTo>
                  <a:pt x="846" y="715"/>
                </a:lnTo>
                <a:lnTo>
                  <a:pt x="846" y="716"/>
                </a:lnTo>
                <a:lnTo>
                  <a:pt x="846" y="717"/>
                </a:lnTo>
                <a:lnTo>
                  <a:pt x="846" y="719"/>
                </a:lnTo>
                <a:lnTo>
                  <a:pt x="844" y="719"/>
                </a:lnTo>
                <a:lnTo>
                  <a:pt x="843" y="719"/>
                </a:lnTo>
                <a:lnTo>
                  <a:pt x="842" y="719"/>
                </a:lnTo>
                <a:lnTo>
                  <a:pt x="840" y="719"/>
                </a:lnTo>
                <a:lnTo>
                  <a:pt x="839" y="719"/>
                </a:lnTo>
                <a:lnTo>
                  <a:pt x="838" y="717"/>
                </a:lnTo>
                <a:lnTo>
                  <a:pt x="838" y="716"/>
                </a:lnTo>
                <a:lnTo>
                  <a:pt x="836" y="716"/>
                </a:lnTo>
                <a:lnTo>
                  <a:pt x="836" y="717"/>
                </a:lnTo>
                <a:lnTo>
                  <a:pt x="835" y="717"/>
                </a:lnTo>
                <a:lnTo>
                  <a:pt x="835" y="719"/>
                </a:lnTo>
                <a:lnTo>
                  <a:pt x="834" y="719"/>
                </a:lnTo>
                <a:lnTo>
                  <a:pt x="833" y="719"/>
                </a:lnTo>
                <a:lnTo>
                  <a:pt x="834" y="719"/>
                </a:lnTo>
                <a:lnTo>
                  <a:pt x="835" y="720"/>
                </a:lnTo>
                <a:lnTo>
                  <a:pt x="835" y="721"/>
                </a:lnTo>
                <a:lnTo>
                  <a:pt x="834" y="721"/>
                </a:lnTo>
                <a:lnTo>
                  <a:pt x="833" y="723"/>
                </a:lnTo>
                <a:lnTo>
                  <a:pt x="831" y="723"/>
                </a:lnTo>
                <a:lnTo>
                  <a:pt x="830" y="723"/>
                </a:lnTo>
                <a:lnTo>
                  <a:pt x="830" y="724"/>
                </a:lnTo>
                <a:lnTo>
                  <a:pt x="829" y="724"/>
                </a:lnTo>
                <a:lnTo>
                  <a:pt x="827" y="724"/>
                </a:lnTo>
                <a:lnTo>
                  <a:pt x="826" y="725"/>
                </a:lnTo>
                <a:lnTo>
                  <a:pt x="825" y="725"/>
                </a:lnTo>
                <a:lnTo>
                  <a:pt x="825" y="726"/>
                </a:lnTo>
                <a:lnTo>
                  <a:pt x="823" y="726"/>
                </a:lnTo>
                <a:lnTo>
                  <a:pt x="822" y="726"/>
                </a:lnTo>
                <a:lnTo>
                  <a:pt x="821" y="728"/>
                </a:lnTo>
                <a:lnTo>
                  <a:pt x="819" y="728"/>
                </a:lnTo>
                <a:lnTo>
                  <a:pt x="819" y="729"/>
                </a:lnTo>
                <a:lnTo>
                  <a:pt x="818" y="729"/>
                </a:lnTo>
                <a:lnTo>
                  <a:pt x="817" y="729"/>
                </a:lnTo>
                <a:lnTo>
                  <a:pt x="817" y="730"/>
                </a:lnTo>
                <a:lnTo>
                  <a:pt x="817" y="732"/>
                </a:lnTo>
                <a:lnTo>
                  <a:pt x="817" y="733"/>
                </a:lnTo>
                <a:lnTo>
                  <a:pt x="816" y="733"/>
                </a:lnTo>
                <a:lnTo>
                  <a:pt x="816" y="734"/>
                </a:lnTo>
                <a:lnTo>
                  <a:pt x="814" y="734"/>
                </a:lnTo>
                <a:lnTo>
                  <a:pt x="814" y="736"/>
                </a:lnTo>
                <a:lnTo>
                  <a:pt x="813" y="736"/>
                </a:lnTo>
                <a:lnTo>
                  <a:pt x="813" y="734"/>
                </a:lnTo>
                <a:lnTo>
                  <a:pt x="812" y="734"/>
                </a:lnTo>
                <a:lnTo>
                  <a:pt x="812" y="736"/>
                </a:lnTo>
                <a:lnTo>
                  <a:pt x="810" y="737"/>
                </a:lnTo>
                <a:lnTo>
                  <a:pt x="809" y="737"/>
                </a:lnTo>
                <a:lnTo>
                  <a:pt x="808" y="738"/>
                </a:lnTo>
                <a:lnTo>
                  <a:pt x="806" y="738"/>
                </a:lnTo>
                <a:lnTo>
                  <a:pt x="806" y="740"/>
                </a:lnTo>
                <a:lnTo>
                  <a:pt x="805" y="740"/>
                </a:lnTo>
                <a:lnTo>
                  <a:pt x="804" y="740"/>
                </a:lnTo>
                <a:lnTo>
                  <a:pt x="804" y="741"/>
                </a:lnTo>
                <a:lnTo>
                  <a:pt x="802" y="741"/>
                </a:lnTo>
                <a:lnTo>
                  <a:pt x="801" y="742"/>
                </a:lnTo>
                <a:lnTo>
                  <a:pt x="800" y="742"/>
                </a:lnTo>
                <a:lnTo>
                  <a:pt x="799" y="743"/>
                </a:lnTo>
                <a:lnTo>
                  <a:pt x="797" y="745"/>
                </a:lnTo>
                <a:lnTo>
                  <a:pt x="796" y="745"/>
                </a:lnTo>
                <a:lnTo>
                  <a:pt x="795" y="746"/>
                </a:lnTo>
                <a:lnTo>
                  <a:pt x="795" y="747"/>
                </a:lnTo>
                <a:lnTo>
                  <a:pt x="795" y="749"/>
                </a:lnTo>
                <a:lnTo>
                  <a:pt x="793" y="750"/>
                </a:lnTo>
                <a:lnTo>
                  <a:pt x="793" y="749"/>
                </a:lnTo>
                <a:lnTo>
                  <a:pt x="792" y="749"/>
                </a:lnTo>
                <a:lnTo>
                  <a:pt x="792" y="750"/>
                </a:lnTo>
                <a:lnTo>
                  <a:pt x="791" y="750"/>
                </a:lnTo>
                <a:lnTo>
                  <a:pt x="791" y="751"/>
                </a:lnTo>
                <a:lnTo>
                  <a:pt x="789" y="751"/>
                </a:lnTo>
                <a:lnTo>
                  <a:pt x="791" y="751"/>
                </a:lnTo>
                <a:lnTo>
                  <a:pt x="791" y="753"/>
                </a:lnTo>
                <a:lnTo>
                  <a:pt x="791" y="754"/>
                </a:lnTo>
                <a:lnTo>
                  <a:pt x="791" y="755"/>
                </a:lnTo>
                <a:lnTo>
                  <a:pt x="791" y="757"/>
                </a:lnTo>
                <a:lnTo>
                  <a:pt x="792" y="757"/>
                </a:lnTo>
                <a:lnTo>
                  <a:pt x="791" y="758"/>
                </a:lnTo>
                <a:lnTo>
                  <a:pt x="791" y="759"/>
                </a:lnTo>
                <a:lnTo>
                  <a:pt x="791" y="760"/>
                </a:lnTo>
                <a:lnTo>
                  <a:pt x="789" y="762"/>
                </a:lnTo>
                <a:lnTo>
                  <a:pt x="789" y="763"/>
                </a:lnTo>
                <a:lnTo>
                  <a:pt x="788" y="763"/>
                </a:lnTo>
                <a:lnTo>
                  <a:pt x="787" y="763"/>
                </a:lnTo>
                <a:lnTo>
                  <a:pt x="787" y="764"/>
                </a:lnTo>
                <a:lnTo>
                  <a:pt x="787" y="766"/>
                </a:lnTo>
                <a:lnTo>
                  <a:pt x="787" y="767"/>
                </a:lnTo>
                <a:lnTo>
                  <a:pt x="787" y="768"/>
                </a:lnTo>
                <a:lnTo>
                  <a:pt x="788" y="768"/>
                </a:lnTo>
                <a:lnTo>
                  <a:pt x="788" y="767"/>
                </a:lnTo>
                <a:lnTo>
                  <a:pt x="789" y="767"/>
                </a:lnTo>
                <a:lnTo>
                  <a:pt x="789" y="768"/>
                </a:lnTo>
                <a:lnTo>
                  <a:pt x="791" y="768"/>
                </a:lnTo>
                <a:lnTo>
                  <a:pt x="791" y="770"/>
                </a:lnTo>
                <a:lnTo>
                  <a:pt x="789" y="770"/>
                </a:lnTo>
                <a:lnTo>
                  <a:pt x="788" y="770"/>
                </a:lnTo>
                <a:lnTo>
                  <a:pt x="787" y="770"/>
                </a:lnTo>
                <a:lnTo>
                  <a:pt x="787" y="771"/>
                </a:lnTo>
                <a:lnTo>
                  <a:pt x="785" y="771"/>
                </a:lnTo>
                <a:lnTo>
                  <a:pt x="785" y="770"/>
                </a:lnTo>
                <a:lnTo>
                  <a:pt x="784" y="771"/>
                </a:lnTo>
                <a:lnTo>
                  <a:pt x="783" y="771"/>
                </a:lnTo>
                <a:lnTo>
                  <a:pt x="782" y="771"/>
                </a:lnTo>
                <a:lnTo>
                  <a:pt x="783" y="771"/>
                </a:lnTo>
                <a:lnTo>
                  <a:pt x="782" y="772"/>
                </a:lnTo>
                <a:lnTo>
                  <a:pt x="780" y="772"/>
                </a:lnTo>
                <a:lnTo>
                  <a:pt x="780" y="774"/>
                </a:lnTo>
                <a:lnTo>
                  <a:pt x="779" y="774"/>
                </a:lnTo>
                <a:lnTo>
                  <a:pt x="779" y="775"/>
                </a:lnTo>
                <a:lnTo>
                  <a:pt x="780" y="775"/>
                </a:lnTo>
                <a:lnTo>
                  <a:pt x="780" y="776"/>
                </a:lnTo>
                <a:lnTo>
                  <a:pt x="780" y="777"/>
                </a:lnTo>
                <a:lnTo>
                  <a:pt x="780" y="779"/>
                </a:lnTo>
                <a:lnTo>
                  <a:pt x="780" y="780"/>
                </a:lnTo>
                <a:lnTo>
                  <a:pt x="782" y="780"/>
                </a:lnTo>
                <a:lnTo>
                  <a:pt x="782" y="781"/>
                </a:lnTo>
                <a:lnTo>
                  <a:pt x="780" y="781"/>
                </a:lnTo>
                <a:lnTo>
                  <a:pt x="780" y="783"/>
                </a:lnTo>
                <a:lnTo>
                  <a:pt x="779" y="783"/>
                </a:lnTo>
                <a:lnTo>
                  <a:pt x="780" y="783"/>
                </a:lnTo>
                <a:lnTo>
                  <a:pt x="779" y="783"/>
                </a:lnTo>
                <a:lnTo>
                  <a:pt x="778" y="783"/>
                </a:lnTo>
                <a:lnTo>
                  <a:pt x="776" y="783"/>
                </a:lnTo>
                <a:lnTo>
                  <a:pt x="776" y="784"/>
                </a:lnTo>
                <a:lnTo>
                  <a:pt x="775" y="784"/>
                </a:lnTo>
                <a:lnTo>
                  <a:pt x="775" y="785"/>
                </a:lnTo>
                <a:lnTo>
                  <a:pt x="776" y="785"/>
                </a:lnTo>
                <a:lnTo>
                  <a:pt x="776" y="787"/>
                </a:lnTo>
                <a:lnTo>
                  <a:pt x="778" y="787"/>
                </a:lnTo>
                <a:lnTo>
                  <a:pt x="778" y="788"/>
                </a:lnTo>
                <a:lnTo>
                  <a:pt x="779" y="788"/>
                </a:lnTo>
                <a:lnTo>
                  <a:pt x="780" y="788"/>
                </a:lnTo>
                <a:lnTo>
                  <a:pt x="779" y="788"/>
                </a:lnTo>
                <a:lnTo>
                  <a:pt x="780" y="788"/>
                </a:lnTo>
                <a:lnTo>
                  <a:pt x="780" y="789"/>
                </a:lnTo>
                <a:lnTo>
                  <a:pt x="782" y="789"/>
                </a:lnTo>
                <a:lnTo>
                  <a:pt x="782" y="791"/>
                </a:lnTo>
                <a:lnTo>
                  <a:pt x="783" y="791"/>
                </a:lnTo>
                <a:lnTo>
                  <a:pt x="782" y="791"/>
                </a:lnTo>
                <a:lnTo>
                  <a:pt x="782" y="792"/>
                </a:lnTo>
                <a:lnTo>
                  <a:pt x="782" y="793"/>
                </a:lnTo>
                <a:lnTo>
                  <a:pt x="780" y="793"/>
                </a:lnTo>
                <a:lnTo>
                  <a:pt x="780" y="795"/>
                </a:lnTo>
                <a:lnTo>
                  <a:pt x="780" y="796"/>
                </a:lnTo>
                <a:lnTo>
                  <a:pt x="782" y="796"/>
                </a:lnTo>
                <a:lnTo>
                  <a:pt x="780" y="796"/>
                </a:lnTo>
                <a:lnTo>
                  <a:pt x="780" y="797"/>
                </a:lnTo>
                <a:lnTo>
                  <a:pt x="782" y="797"/>
                </a:lnTo>
                <a:lnTo>
                  <a:pt x="782" y="798"/>
                </a:lnTo>
                <a:lnTo>
                  <a:pt x="782" y="800"/>
                </a:lnTo>
                <a:lnTo>
                  <a:pt x="783" y="800"/>
                </a:lnTo>
                <a:lnTo>
                  <a:pt x="784" y="800"/>
                </a:lnTo>
                <a:lnTo>
                  <a:pt x="785" y="800"/>
                </a:lnTo>
                <a:lnTo>
                  <a:pt x="787" y="800"/>
                </a:lnTo>
                <a:lnTo>
                  <a:pt x="788" y="800"/>
                </a:lnTo>
                <a:lnTo>
                  <a:pt x="788" y="801"/>
                </a:lnTo>
                <a:lnTo>
                  <a:pt x="788" y="802"/>
                </a:lnTo>
                <a:lnTo>
                  <a:pt x="788" y="804"/>
                </a:lnTo>
                <a:lnTo>
                  <a:pt x="787" y="804"/>
                </a:lnTo>
                <a:lnTo>
                  <a:pt x="787" y="805"/>
                </a:lnTo>
                <a:lnTo>
                  <a:pt x="785" y="805"/>
                </a:lnTo>
                <a:lnTo>
                  <a:pt x="785" y="806"/>
                </a:lnTo>
                <a:lnTo>
                  <a:pt x="785" y="808"/>
                </a:lnTo>
                <a:lnTo>
                  <a:pt x="787" y="808"/>
                </a:lnTo>
                <a:lnTo>
                  <a:pt x="785" y="808"/>
                </a:lnTo>
                <a:lnTo>
                  <a:pt x="785" y="809"/>
                </a:lnTo>
                <a:lnTo>
                  <a:pt x="784" y="809"/>
                </a:lnTo>
                <a:lnTo>
                  <a:pt x="784" y="810"/>
                </a:lnTo>
                <a:lnTo>
                  <a:pt x="784" y="812"/>
                </a:lnTo>
                <a:lnTo>
                  <a:pt x="785" y="812"/>
                </a:lnTo>
                <a:lnTo>
                  <a:pt x="784" y="813"/>
                </a:lnTo>
                <a:lnTo>
                  <a:pt x="784" y="814"/>
                </a:lnTo>
                <a:lnTo>
                  <a:pt x="784" y="815"/>
                </a:lnTo>
                <a:lnTo>
                  <a:pt x="783" y="815"/>
                </a:lnTo>
                <a:lnTo>
                  <a:pt x="783" y="817"/>
                </a:lnTo>
                <a:lnTo>
                  <a:pt x="784" y="817"/>
                </a:lnTo>
                <a:lnTo>
                  <a:pt x="784" y="818"/>
                </a:lnTo>
                <a:lnTo>
                  <a:pt x="785" y="818"/>
                </a:lnTo>
                <a:lnTo>
                  <a:pt x="785" y="819"/>
                </a:lnTo>
                <a:lnTo>
                  <a:pt x="784" y="819"/>
                </a:lnTo>
                <a:lnTo>
                  <a:pt x="785" y="821"/>
                </a:lnTo>
                <a:lnTo>
                  <a:pt x="784" y="821"/>
                </a:lnTo>
                <a:lnTo>
                  <a:pt x="783" y="821"/>
                </a:lnTo>
                <a:lnTo>
                  <a:pt x="783" y="822"/>
                </a:lnTo>
                <a:lnTo>
                  <a:pt x="784" y="822"/>
                </a:lnTo>
                <a:lnTo>
                  <a:pt x="784" y="823"/>
                </a:lnTo>
                <a:lnTo>
                  <a:pt x="784" y="825"/>
                </a:lnTo>
                <a:lnTo>
                  <a:pt x="785" y="825"/>
                </a:lnTo>
                <a:lnTo>
                  <a:pt x="787" y="825"/>
                </a:lnTo>
                <a:lnTo>
                  <a:pt x="785" y="826"/>
                </a:lnTo>
                <a:lnTo>
                  <a:pt x="785" y="827"/>
                </a:lnTo>
                <a:lnTo>
                  <a:pt x="784" y="827"/>
                </a:lnTo>
                <a:lnTo>
                  <a:pt x="785" y="827"/>
                </a:lnTo>
                <a:lnTo>
                  <a:pt x="785" y="829"/>
                </a:lnTo>
                <a:lnTo>
                  <a:pt x="784" y="829"/>
                </a:lnTo>
                <a:lnTo>
                  <a:pt x="785" y="829"/>
                </a:lnTo>
                <a:lnTo>
                  <a:pt x="785" y="830"/>
                </a:lnTo>
                <a:lnTo>
                  <a:pt x="785" y="831"/>
                </a:lnTo>
                <a:lnTo>
                  <a:pt x="784" y="831"/>
                </a:lnTo>
                <a:lnTo>
                  <a:pt x="785" y="831"/>
                </a:lnTo>
                <a:lnTo>
                  <a:pt x="785" y="832"/>
                </a:lnTo>
                <a:lnTo>
                  <a:pt x="785" y="834"/>
                </a:lnTo>
                <a:lnTo>
                  <a:pt x="785" y="835"/>
                </a:lnTo>
                <a:lnTo>
                  <a:pt x="787" y="835"/>
                </a:lnTo>
                <a:lnTo>
                  <a:pt x="787" y="836"/>
                </a:lnTo>
                <a:lnTo>
                  <a:pt x="785" y="836"/>
                </a:lnTo>
                <a:lnTo>
                  <a:pt x="784" y="836"/>
                </a:lnTo>
                <a:lnTo>
                  <a:pt x="784" y="838"/>
                </a:lnTo>
                <a:lnTo>
                  <a:pt x="784" y="836"/>
                </a:lnTo>
                <a:lnTo>
                  <a:pt x="783" y="836"/>
                </a:lnTo>
                <a:lnTo>
                  <a:pt x="783" y="838"/>
                </a:lnTo>
                <a:lnTo>
                  <a:pt x="783" y="839"/>
                </a:lnTo>
                <a:lnTo>
                  <a:pt x="782" y="839"/>
                </a:lnTo>
                <a:lnTo>
                  <a:pt x="782" y="840"/>
                </a:lnTo>
                <a:lnTo>
                  <a:pt x="780" y="840"/>
                </a:lnTo>
                <a:lnTo>
                  <a:pt x="780" y="842"/>
                </a:lnTo>
                <a:lnTo>
                  <a:pt x="779" y="842"/>
                </a:lnTo>
                <a:lnTo>
                  <a:pt x="779" y="840"/>
                </a:lnTo>
                <a:lnTo>
                  <a:pt x="779" y="842"/>
                </a:lnTo>
                <a:lnTo>
                  <a:pt x="778" y="842"/>
                </a:lnTo>
                <a:lnTo>
                  <a:pt x="778" y="843"/>
                </a:lnTo>
                <a:lnTo>
                  <a:pt x="776" y="843"/>
                </a:lnTo>
                <a:lnTo>
                  <a:pt x="776" y="842"/>
                </a:lnTo>
                <a:lnTo>
                  <a:pt x="775" y="842"/>
                </a:lnTo>
                <a:lnTo>
                  <a:pt x="774" y="842"/>
                </a:lnTo>
                <a:lnTo>
                  <a:pt x="775" y="843"/>
                </a:lnTo>
                <a:lnTo>
                  <a:pt x="774" y="843"/>
                </a:lnTo>
                <a:lnTo>
                  <a:pt x="774" y="842"/>
                </a:lnTo>
                <a:lnTo>
                  <a:pt x="772" y="842"/>
                </a:lnTo>
                <a:lnTo>
                  <a:pt x="771" y="842"/>
                </a:lnTo>
                <a:lnTo>
                  <a:pt x="771" y="843"/>
                </a:lnTo>
                <a:lnTo>
                  <a:pt x="770" y="843"/>
                </a:lnTo>
                <a:lnTo>
                  <a:pt x="770" y="842"/>
                </a:lnTo>
                <a:lnTo>
                  <a:pt x="768" y="840"/>
                </a:lnTo>
                <a:lnTo>
                  <a:pt x="768" y="842"/>
                </a:lnTo>
                <a:lnTo>
                  <a:pt x="767" y="842"/>
                </a:lnTo>
                <a:lnTo>
                  <a:pt x="767" y="843"/>
                </a:lnTo>
                <a:lnTo>
                  <a:pt x="766" y="842"/>
                </a:lnTo>
                <a:lnTo>
                  <a:pt x="764" y="842"/>
                </a:lnTo>
                <a:lnTo>
                  <a:pt x="766" y="840"/>
                </a:lnTo>
                <a:lnTo>
                  <a:pt x="764" y="840"/>
                </a:lnTo>
                <a:lnTo>
                  <a:pt x="766" y="840"/>
                </a:lnTo>
                <a:lnTo>
                  <a:pt x="766" y="839"/>
                </a:lnTo>
                <a:lnTo>
                  <a:pt x="764" y="839"/>
                </a:lnTo>
                <a:lnTo>
                  <a:pt x="764" y="840"/>
                </a:lnTo>
                <a:lnTo>
                  <a:pt x="763" y="840"/>
                </a:lnTo>
                <a:lnTo>
                  <a:pt x="763" y="842"/>
                </a:lnTo>
                <a:lnTo>
                  <a:pt x="762" y="840"/>
                </a:lnTo>
                <a:lnTo>
                  <a:pt x="761" y="839"/>
                </a:lnTo>
                <a:lnTo>
                  <a:pt x="761" y="838"/>
                </a:lnTo>
                <a:lnTo>
                  <a:pt x="759" y="838"/>
                </a:lnTo>
                <a:lnTo>
                  <a:pt x="759" y="839"/>
                </a:lnTo>
                <a:lnTo>
                  <a:pt x="758" y="839"/>
                </a:lnTo>
                <a:lnTo>
                  <a:pt x="759" y="839"/>
                </a:lnTo>
                <a:lnTo>
                  <a:pt x="758" y="840"/>
                </a:lnTo>
                <a:lnTo>
                  <a:pt x="758" y="839"/>
                </a:lnTo>
                <a:lnTo>
                  <a:pt x="758" y="840"/>
                </a:lnTo>
                <a:lnTo>
                  <a:pt x="757" y="840"/>
                </a:lnTo>
                <a:lnTo>
                  <a:pt x="755" y="840"/>
                </a:lnTo>
                <a:lnTo>
                  <a:pt x="755" y="839"/>
                </a:lnTo>
                <a:lnTo>
                  <a:pt x="755" y="840"/>
                </a:lnTo>
                <a:lnTo>
                  <a:pt x="754" y="840"/>
                </a:lnTo>
                <a:lnTo>
                  <a:pt x="754" y="839"/>
                </a:lnTo>
                <a:lnTo>
                  <a:pt x="753" y="839"/>
                </a:lnTo>
                <a:lnTo>
                  <a:pt x="753" y="840"/>
                </a:lnTo>
                <a:lnTo>
                  <a:pt x="751" y="840"/>
                </a:lnTo>
                <a:lnTo>
                  <a:pt x="750" y="840"/>
                </a:lnTo>
                <a:lnTo>
                  <a:pt x="751" y="839"/>
                </a:lnTo>
                <a:lnTo>
                  <a:pt x="750" y="839"/>
                </a:lnTo>
                <a:lnTo>
                  <a:pt x="750" y="838"/>
                </a:lnTo>
                <a:lnTo>
                  <a:pt x="749" y="838"/>
                </a:lnTo>
                <a:lnTo>
                  <a:pt x="749" y="839"/>
                </a:lnTo>
                <a:lnTo>
                  <a:pt x="747" y="839"/>
                </a:lnTo>
                <a:lnTo>
                  <a:pt x="747" y="840"/>
                </a:lnTo>
                <a:lnTo>
                  <a:pt x="749" y="840"/>
                </a:lnTo>
                <a:lnTo>
                  <a:pt x="747" y="840"/>
                </a:lnTo>
                <a:lnTo>
                  <a:pt x="746" y="840"/>
                </a:lnTo>
                <a:lnTo>
                  <a:pt x="745" y="840"/>
                </a:lnTo>
                <a:lnTo>
                  <a:pt x="745" y="842"/>
                </a:lnTo>
                <a:lnTo>
                  <a:pt x="744" y="842"/>
                </a:lnTo>
                <a:lnTo>
                  <a:pt x="744" y="843"/>
                </a:lnTo>
                <a:lnTo>
                  <a:pt x="744" y="844"/>
                </a:lnTo>
                <a:lnTo>
                  <a:pt x="745" y="844"/>
                </a:lnTo>
                <a:lnTo>
                  <a:pt x="746" y="844"/>
                </a:lnTo>
                <a:lnTo>
                  <a:pt x="747" y="846"/>
                </a:lnTo>
                <a:lnTo>
                  <a:pt x="746" y="846"/>
                </a:lnTo>
                <a:lnTo>
                  <a:pt x="745" y="846"/>
                </a:lnTo>
                <a:lnTo>
                  <a:pt x="746" y="847"/>
                </a:lnTo>
                <a:lnTo>
                  <a:pt x="745" y="848"/>
                </a:lnTo>
                <a:lnTo>
                  <a:pt x="745" y="849"/>
                </a:lnTo>
                <a:lnTo>
                  <a:pt x="745" y="851"/>
                </a:lnTo>
                <a:lnTo>
                  <a:pt x="746" y="851"/>
                </a:lnTo>
                <a:lnTo>
                  <a:pt x="747" y="851"/>
                </a:lnTo>
                <a:lnTo>
                  <a:pt x="749" y="851"/>
                </a:lnTo>
                <a:lnTo>
                  <a:pt x="749" y="852"/>
                </a:lnTo>
                <a:lnTo>
                  <a:pt x="750" y="852"/>
                </a:lnTo>
                <a:lnTo>
                  <a:pt x="751" y="853"/>
                </a:lnTo>
                <a:lnTo>
                  <a:pt x="751" y="855"/>
                </a:lnTo>
                <a:lnTo>
                  <a:pt x="751" y="856"/>
                </a:lnTo>
                <a:lnTo>
                  <a:pt x="751" y="857"/>
                </a:lnTo>
                <a:lnTo>
                  <a:pt x="751" y="859"/>
                </a:lnTo>
                <a:lnTo>
                  <a:pt x="750" y="857"/>
                </a:lnTo>
                <a:lnTo>
                  <a:pt x="749" y="857"/>
                </a:lnTo>
                <a:lnTo>
                  <a:pt x="749" y="859"/>
                </a:lnTo>
                <a:lnTo>
                  <a:pt x="750" y="859"/>
                </a:lnTo>
                <a:lnTo>
                  <a:pt x="750" y="860"/>
                </a:lnTo>
                <a:lnTo>
                  <a:pt x="750" y="861"/>
                </a:lnTo>
                <a:lnTo>
                  <a:pt x="749" y="861"/>
                </a:lnTo>
                <a:lnTo>
                  <a:pt x="749" y="860"/>
                </a:lnTo>
                <a:lnTo>
                  <a:pt x="747" y="859"/>
                </a:lnTo>
                <a:lnTo>
                  <a:pt x="747" y="860"/>
                </a:lnTo>
                <a:lnTo>
                  <a:pt x="747" y="861"/>
                </a:lnTo>
                <a:lnTo>
                  <a:pt x="747" y="863"/>
                </a:lnTo>
                <a:lnTo>
                  <a:pt x="749" y="863"/>
                </a:lnTo>
                <a:lnTo>
                  <a:pt x="749" y="864"/>
                </a:lnTo>
                <a:lnTo>
                  <a:pt x="749" y="863"/>
                </a:lnTo>
                <a:lnTo>
                  <a:pt x="749" y="864"/>
                </a:lnTo>
                <a:lnTo>
                  <a:pt x="750" y="864"/>
                </a:lnTo>
                <a:lnTo>
                  <a:pt x="750" y="865"/>
                </a:lnTo>
                <a:lnTo>
                  <a:pt x="751" y="867"/>
                </a:lnTo>
                <a:lnTo>
                  <a:pt x="753" y="867"/>
                </a:lnTo>
                <a:lnTo>
                  <a:pt x="751" y="867"/>
                </a:lnTo>
                <a:lnTo>
                  <a:pt x="751" y="868"/>
                </a:lnTo>
                <a:lnTo>
                  <a:pt x="750" y="867"/>
                </a:lnTo>
                <a:lnTo>
                  <a:pt x="750" y="868"/>
                </a:lnTo>
                <a:lnTo>
                  <a:pt x="751" y="868"/>
                </a:lnTo>
                <a:lnTo>
                  <a:pt x="750" y="869"/>
                </a:lnTo>
                <a:lnTo>
                  <a:pt x="750" y="870"/>
                </a:lnTo>
                <a:lnTo>
                  <a:pt x="750" y="872"/>
                </a:lnTo>
                <a:lnTo>
                  <a:pt x="751" y="872"/>
                </a:lnTo>
                <a:lnTo>
                  <a:pt x="751" y="873"/>
                </a:lnTo>
                <a:lnTo>
                  <a:pt x="750" y="873"/>
                </a:lnTo>
                <a:lnTo>
                  <a:pt x="750" y="872"/>
                </a:lnTo>
                <a:lnTo>
                  <a:pt x="749" y="872"/>
                </a:lnTo>
                <a:lnTo>
                  <a:pt x="749" y="873"/>
                </a:lnTo>
                <a:lnTo>
                  <a:pt x="749" y="874"/>
                </a:lnTo>
                <a:lnTo>
                  <a:pt x="747" y="876"/>
                </a:lnTo>
                <a:lnTo>
                  <a:pt x="747" y="874"/>
                </a:lnTo>
                <a:lnTo>
                  <a:pt x="746" y="874"/>
                </a:lnTo>
                <a:lnTo>
                  <a:pt x="745" y="874"/>
                </a:lnTo>
                <a:lnTo>
                  <a:pt x="745" y="876"/>
                </a:lnTo>
                <a:lnTo>
                  <a:pt x="744" y="877"/>
                </a:lnTo>
                <a:lnTo>
                  <a:pt x="744" y="878"/>
                </a:lnTo>
                <a:lnTo>
                  <a:pt x="744" y="880"/>
                </a:lnTo>
                <a:lnTo>
                  <a:pt x="742" y="880"/>
                </a:lnTo>
                <a:lnTo>
                  <a:pt x="741" y="880"/>
                </a:lnTo>
                <a:lnTo>
                  <a:pt x="741" y="881"/>
                </a:lnTo>
                <a:lnTo>
                  <a:pt x="740" y="881"/>
                </a:lnTo>
                <a:lnTo>
                  <a:pt x="738" y="881"/>
                </a:lnTo>
                <a:lnTo>
                  <a:pt x="737" y="881"/>
                </a:lnTo>
                <a:lnTo>
                  <a:pt x="738" y="882"/>
                </a:lnTo>
                <a:lnTo>
                  <a:pt x="740" y="882"/>
                </a:lnTo>
                <a:lnTo>
                  <a:pt x="740" y="884"/>
                </a:lnTo>
                <a:lnTo>
                  <a:pt x="740" y="885"/>
                </a:lnTo>
                <a:lnTo>
                  <a:pt x="741" y="886"/>
                </a:lnTo>
                <a:lnTo>
                  <a:pt x="744" y="886"/>
                </a:lnTo>
                <a:lnTo>
                  <a:pt x="744" y="887"/>
                </a:lnTo>
                <a:lnTo>
                  <a:pt x="742" y="887"/>
                </a:lnTo>
                <a:lnTo>
                  <a:pt x="741" y="887"/>
                </a:lnTo>
                <a:lnTo>
                  <a:pt x="740" y="889"/>
                </a:lnTo>
                <a:lnTo>
                  <a:pt x="738" y="890"/>
                </a:lnTo>
                <a:lnTo>
                  <a:pt x="737" y="890"/>
                </a:lnTo>
                <a:lnTo>
                  <a:pt x="736" y="891"/>
                </a:lnTo>
                <a:lnTo>
                  <a:pt x="736" y="893"/>
                </a:lnTo>
                <a:lnTo>
                  <a:pt x="734" y="893"/>
                </a:lnTo>
                <a:lnTo>
                  <a:pt x="736" y="893"/>
                </a:lnTo>
                <a:lnTo>
                  <a:pt x="736" y="894"/>
                </a:lnTo>
                <a:lnTo>
                  <a:pt x="737" y="894"/>
                </a:lnTo>
                <a:lnTo>
                  <a:pt x="738" y="895"/>
                </a:lnTo>
                <a:lnTo>
                  <a:pt x="738" y="894"/>
                </a:lnTo>
                <a:lnTo>
                  <a:pt x="738" y="893"/>
                </a:lnTo>
                <a:lnTo>
                  <a:pt x="741" y="893"/>
                </a:lnTo>
                <a:lnTo>
                  <a:pt x="742" y="893"/>
                </a:lnTo>
                <a:lnTo>
                  <a:pt x="744" y="893"/>
                </a:lnTo>
                <a:lnTo>
                  <a:pt x="744" y="894"/>
                </a:lnTo>
                <a:lnTo>
                  <a:pt x="745" y="894"/>
                </a:lnTo>
                <a:lnTo>
                  <a:pt x="745" y="895"/>
                </a:lnTo>
                <a:lnTo>
                  <a:pt x="745" y="897"/>
                </a:lnTo>
                <a:lnTo>
                  <a:pt x="745" y="898"/>
                </a:lnTo>
                <a:lnTo>
                  <a:pt x="744" y="898"/>
                </a:lnTo>
                <a:lnTo>
                  <a:pt x="744" y="899"/>
                </a:lnTo>
                <a:lnTo>
                  <a:pt x="745" y="899"/>
                </a:lnTo>
                <a:lnTo>
                  <a:pt x="746" y="901"/>
                </a:lnTo>
                <a:lnTo>
                  <a:pt x="746" y="902"/>
                </a:lnTo>
                <a:lnTo>
                  <a:pt x="746" y="903"/>
                </a:lnTo>
                <a:lnTo>
                  <a:pt x="746" y="904"/>
                </a:lnTo>
                <a:lnTo>
                  <a:pt x="745" y="904"/>
                </a:lnTo>
                <a:lnTo>
                  <a:pt x="745" y="906"/>
                </a:lnTo>
                <a:lnTo>
                  <a:pt x="744" y="906"/>
                </a:lnTo>
                <a:lnTo>
                  <a:pt x="742" y="904"/>
                </a:lnTo>
                <a:lnTo>
                  <a:pt x="741" y="904"/>
                </a:lnTo>
                <a:lnTo>
                  <a:pt x="740" y="904"/>
                </a:lnTo>
                <a:lnTo>
                  <a:pt x="740" y="906"/>
                </a:lnTo>
                <a:lnTo>
                  <a:pt x="738" y="906"/>
                </a:lnTo>
                <a:lnTo>
                  <a:pt x="738" y="904"/>
                </a:lnTo>
                <a:lnTo>
                  <a:pt x="737" y="904"/>
                </a:lnTo>
                <a:lnTo>
                  <a:pt x="737" y="906"/>
                </a:lnTo>
                <a:lnTo>
                  <a:pt x="736" y="906"/>
                </a:lnTo>
                <a:lnTo>
                  <a:pt x="737" y="907"/>
                </a:lnTo>
                <a:lnTo>
                  <a:pt x="737" y="906"/>
                </a:lnTo>
                <a:lnTo>
                  <a:pt x="738" y="906"/>
                </a:lnTo>
                <a:lnTo>
                  <a:pt x="738" y="907"/>
                </a:lnTo>
                <a:lnTo>
                  <a:pt x="738" y="908"/>
                </a:lnTo>
                <a:lnTo>
                  <a:pt x="737" y="908"/>
                </a:lnTo>
                <a:lnTo>
                  <a:pt x="738" y="908"/>
                </a:lnTo>
                <a:lnTo>
                  <a:pt x="740" y="908"/>
                </a:lnTo>
                <a:lnTo>
                  <a:pt x="740" y="910"/>
                </a:lnTo>
                <a:lnTo>
                  <a:pt x="740" y="911"/>
                </a:lnTo>
                <a:lnTo>
                  <a:pt x="740" y="912"/>
                </a:lnTo>
                <a:lnTo>
                  <a:pt x="738" y="912"/>
                </a:lnTo>
                <a:lnTo>
                  <a:pt x="737" y="912"/>
                </a:lnTo>
                <a:lnTo>
                  <a:pt x="736" y="914"/>
                </a:lnTo>
                <a:lnTo>
                  <a:pt x="734" y="914"/>
                </a:lnTo>
                <a:lnTo>
                  <a:pt x="734" y="915"/>
                </a:lnTo>
                <a:lnTo>
                  <a:pt x="734" y="916"/>
                </a:lnTo>
                <a:lnTo>
                  <a:pt x="736" y="918"/>
                </a:lnTo>
                <a:lnTo>
                  <a:pt x="733" y="918"/>
                </a:lnTo>
                <a:lnTo>
                  <a:pt x="733" y="919"/>
                </a:lnTo>
                <a:lnTo>
                  <a:pt x="732" y="919"/>
                </a:lnTo>
                <a:lnTo>
                  <a:pt x="730" y="919"/>
                </a:lnTo>
                <a:lnTo>
                  <a:pt x="730" y="920"/>
                </a:lnTo>
                <a:lnTo>
                  <a:pt x="732" y="920"/>
                </a:lnTo>
                <a:lnTo>
                  <a:pt x="733" y="920"/>
                </a:lnTo>
                <a:lnTo>
                  <a:pt x="733" y="921"/>
                </a:lnTo>
                <a:lnTo>
                  <a:pt x="733" y="923"/>
                </a:lnTo>
                <a:lnTo>
                  <a:pt x="733" y="924"/>
                </a:lnTo>
                <a:lnTo>
                  <a:pt x="732" y="925"/>
                </a:lnTo>
                <a:lnTo>
                  <a:pt x="733" y="925"/>
                </a:lnTo>
                <a:lnTo>
                  <a:pt x="733" y="927"/>
                </a:lnTo>
                <a:lnTo>
                  <a:pt x="733" y="928"/>
                </a:lnTo>
                <a:lnTo>
                  <a:pt x="734" y="928"/>
                </a:lnTo>
                <a:lnTo>
                  <a:pt x="734" y="929"/>
                </a:lnTo>
                <a:lnTo>
                  <a:pt x="733" y="929"/>
                </a:lnTo>
                <a:lnTo>
                  <a:pt x="732" y="931"/>
                </a:lnTo>
                <a:lnTo>
                  <a:pt x="730" y="931"/>
                </a:lnTo>
                <a:lnTo>
                  <a:pt x="729" y="931"/>
                </a:lnTo>
                <a:lnTo>
                  <a:pt x="729" y="932"/>
                </a:lnTo>
                <a:lnTo>
                  <a:pt x="728" y="932"/>
                </a:lnTo>
                <a:lnTo>
                  <a:pt x="727" y="933"/>
                </a:lnTo>
                <a:lnTo>
                  <a:pt x="725" y="933"/>
                </a:lnTo>
                <a:lnTo>
                  <a:pt x="725" y="935"/>
                </a:lnTo>
                <a:lnTo>
                  <a:pt x="724" y="935"/>
                </a:lnTo>
                <a:lnTo>
                  <a:pt x="724" y="936"/>
                </a:lnTo>
                <a:lnTo>
                  <a:pt x="723" y="937"/>
                </a:lnTo>
                <a:lnTo>
                  <a:pt x="721" y="937"/>
                </a:lnTo>
                <a:lnTo>
                  <a:pt x="720" y="937"/>
                </a:lnTo>
                <a:lnTo>
                  <a:pt x="721" y="937"/>
                </a:lnTo>
                <a:lnTo>
                  <a:pt x="721" y="939"/>
                </a:lnTo>
                <a:lnTo>
                  <a:pt x="721" y="940"/>
                </a:lnTo>
                <a:lnTo>
                  <a:pt x="720" y="940"/>
                </a:lnTo>
                <a:lnTo>
                  <a:pt x="720" y="941"/>
                </a:lnTo>
                <a:lnTo>
                  <a:pt x="720" y="942"/>
                </a:lnTo>
                <a:lnTo>
                  <a:pt x="720" y="944"/>
                </a:lnTo>
                <a:lnTo>
                  <a:pt x="721" y="944"/>
                </a:lnTo>
                <a:lnTo>
                  <a:pt x="721" y="945"/>
                </a:lnTo>
                <a:lnTo>
                  <a:pt x="723" y="945"/>
                </a:lnTo>
                <a:lnTo>
                  <a:pt x="721" y="946"/>
                </a:lnTo>
                <a:lnTo>
                  <a:pt x="723" y="946"/>
                </a:lnTo>
                <a:lnTo>
                  <a:pt x="723" y="948"/>
                </a:lnTo>
                <a:lnTo>
                  <a:pt x="721" y="948"/>
                </a:lnTo>
                <a:lnTo>
                  <a:pt x="723" y="948"/>
                </a:lnTo>
                <a:lnTo>
                  <a:pt x="723" y="949"/>
                </a:lnTo>
                <a:lnTo>
                  <a:pt x="721" y="950"/>
                </a:lnTo>
                <a:lnTo>
                  <a:pt x="721" y="952"/>
                </a:lnTo>
                <a:lnTo>
                  <a:pt x="720" y="952"/>
                </a:lnTo>
                <a:lnTo>
                  <a:pt x="719" y="952"/>
                </a:lnTo>
                <a:lnTo>
                  <a:pt x="720" y="952"/>
                </a:lnTo>
                <a:lnTo>
                  <a:pt x="720" y="953"/>
                </a:lnTo>
                <a:lnTo>
                  <a:pt x="719" y="953"/>
                </a:lnTo>
                <a:lnTo>
                  <a:pt x="717" y="952"/>
                </a:lnTo>
                <a:lnTo>
                  <a:pt x="717" y="953"/>
                </a:lnTo>
                <a:lnTo>
                  <a:pt x="716" y="953"/>
                </a:lnTo>
                <a:lnTo>
                  <a:pt x="715" y="953"/>
                </a:lnTo>
                <a:lnTo>
                  <a:pt x="715" y="954"/>
                </a:lnTo>
                <a:lnTo>
                  <a:pt x="715" y="956"/>
                </a:lnTo>
                <a:lnTo>
                  <a:pt x="715" y="957"/>
                </a:lnTo>
                <a:lnTo>
                  <a:pt x="713" y="957"/>
                </a:lnTo>
                <a:lnTo>
                  <a:pt x="713" y="958"/>
                </a:lnTo>
                <a:lnTo>
                  <a:pt x="713" y="959"/>
                </a:lnTo>
                <a:lnTo>
                  <a:pt x="715" y="959"/>
                </a:lnTo>
                <a:lnTo>
                  <a:pt x="715" y="961"/>
                </a:lnTo>
                <a:lnTo>
                  <a:pt x="715" y="962"/>
                </a:lnTo>
                <a:lnTo>
                  <a:pt x="715" y="963"/>
                </a:lnTo>
                <a:lnTo>
                  <a:pt x="713" y="963"/>
                </a:lnTo>
                <a:lnTo>
                  <a:pt x="712" y="963"/>
                </a:lnTo>
                <a:lnTo>
                  <a:pt x="712" y="965"/>
                </a:lnTo>
                <a:lnTo>
                  <a:pt x="711" y="965"/>
                </a:lnTo>
                <a:lnTo>
                  <a:pt x="712" y="965"/>
                </a:lnTo>
                <a:lnTo>
                  <a:pt x="712" y="966"/>
                </a:lnTo>
                <a:lnTo>
                  <a:pt x="712" y="967"/>
                </a:lnTo>
                <a:lnTo>
                  <a:pt x="713" y="967"/>
                </a:lnTo>
                <a:lnTo>
                  <a:pt x="715" y="967"/>
                </a:lnTo>
                <a:lnTo>
                  <a:pt x="715" y="969"/>
                </a:lnTo>
                <a:lnTo>
                  <a:pt x="716" y="969"/>
                </a:lnTo>
                <a:lnTo>
                  <a:pt x="716" y="970"/>
                </a:lnTo>
                <a:lnTo>
                  <a:pt x="716" y="971"/>
                </a:lnTo>
                <a:lnTo>
                  <a:pt x="717" y="971"/>
                </a:lnTo>
                <a:lnTo>
                  <a:pt x="719" y="971"/>
                </a:lnTo>
                <a:lnTo>
                  <a:pt x="720" y="971"/>
                </a:lnTo>
                <a:lnTo>
                  <a:pt x="720" y="970"/>
                </a:lnTo>
                <a:lnTo>
                  <a:pt x="721" y="970"/>
                </a:lnTo>
                <a:lnTo>
                  <a:pt x="721" y="971"/>
                </a:lnTo>
                <a:lnTo>
                  <a:pt x="721" y="970"/>
                </a:lnTo>
                <a:lnTo>
                  <a:pt x="723" y="970"/>
                </a:lnTo>
                <a:lnTo>
                  <a:pt x="724" y="970"/>
                </a:lnTo>
                <a:lnTo>
                  <a:pt x="724" y="971"/>
                </a:lnTo>
                <a:lnTo>
                  <a:pt x="724" y="973"/>
                </a:lnTo>
                <a:lnTo>
                  <a:pt x="725" y="973"/>
                </a:lnTo>
                <a:lnTo>
                  <a:pt x="725" y="974"/>
                </a:lnTo>
                <a:lnTo>
                  <a:pt x="727" y="974"/>
                </a:lnTo>
                <a:lnTo>
                  <a:pt x="727" y="975"/>
                </a:lnTo>
                <a:lnTo>
                  <a:pt x="727" y="976"/>
                </a:lnTo>
                <a:lnTo>
                  <a:pt x="727" y="978"/>
                </a:lnTo>
                <a:lnTo>
                  <a:pt x="727" y="979"/>
                </a:lnTo>
                <a:lnTo>
                  <a:pt x="728" y="979"/>
                </a:lnTo>
                <a:lnTo>
                  <a:pt x="728" y="980"/>
                </a:lnTo>
                <a:lnTo>
                  <a:pt x="728" y="982"/>
                </a:lnTo>
                <a:lnTo>
                  <a:pt x="727" y="983"/>
                </a:lnTo>
                <a:lnTo>
                  <a:pt x="725" y="983"/>
                </a:lnTo>
                <a:lnTo>
                  <a:pt x="725" y="984"/>
                </a:lnTo>
                <a:lnTo>
                  <a:pt x="724" y="984"/>
                </a:lnTo>
                <a:lnTo>
                  <a:pt x="724" y="986"/>
                </a:lnTo>
                <a:lnTo>
                  <a:pt x="725" y="986"/>
                </a:lnTo>
                <a:lnTo>
                  <a:pt x="727" y="986"/>
                </a:lnTo>
                <a:lnTo>
                  <a:pt x="727" y="987"/>
                </a:lnTo>
                <a:lnTo>
                  <a:pt x="727" y="988"/>
                </a:lnTo>
                <a:lnTo>
                  <a:pt x="725" y="988"/>
                </a:lnTo>
                <a:lnTo>
                  <a:pt x="725" y="990"/>
                </a:lnTo>
                <a:lnTo>
                  <a:pt x="725" y="991"/>
                </a:lnTo>
                <a:lnTo>
                  <a:pt x="724" y="991"/>
                </a:lnTo>
                <a:lnTo>
                  <a:pt x="724" y="992"/>
                </a:lnTo>
                <a:lnTo>
                  <a:pt x="725" y="992"/>
                </a:lnTo>
                <a:lnTo>
                  <a:pt x="725" y="993"/>
                </a:lnTo>
                <a:lnTo>
                  <a:pt x="727" y="993"/>
                </a:lnTo>
                <a:lnTo>
                  <a:pt x="728" y="993"/>
                </a:lnTo>
                <a:lnTo>
                  <a:pt x="728" y="995"/>
                </a:lnTo>
                <a:lnTo>
                  <a:pt x="727" y="995"/>
                </a:lnTo>
                <a:lnTo>
                  <a:pt x="725" y="995"/>
                </a:lnTo>
                <a:lnTo>
                  <a:pt x="725" y="996"/>
                </a:lnTo>
                <a:lnTo>
                  <a:pt x="725" y="997"/>
                </a:lnTo>
                <a:lnTo>
                  <a:pt x="724" y="997"/>
                </a:lnTo>
                <a:lnTo>
                  <a:pt x="724" y="999"/>
                </a:lnTo>
                <a:lnTo>
                  <a:pt x="723" y="999"/>
                </a:lnTo>
                <a:lnTo>
                  <a:pt x="723" y="1000"/>
                </a:lnTo>
                <a:lnTo>
                  <a:pt x="723" y="999"/>
                </a:lnTo>
                <a:lnTo>
                  <a:pt x="721" y="999"/>
                </a:lnTo>
                <a:lnTo>
                  <a:pt x="720" y="999"/>
                </a:lnTo>
                <a:lnTo>
                  <a:pt x="719" y="999"/>
                </a:lnTo>
                <a:lnTo>
                  <a:pt x="717" y="999"/>
                </a:lnTo>
                <a:lnTo>
                  <a:pt x="717" y="1000"/>
                </a:lnTo>
                <a:lnTo>
                  <a:pt x="716" y="1000"/>
                </a:lnTo>
                <a:lnTo>
                  <a:pt x="715" y="1000"/>
                </a:lnTo>
                <a:lnTo>
                  <a:pt x="713" y="1000"/>
                </a:lnTo>
                <a:lnTo>
                  <a:pt x="713" y="1001"/>
                </a:lnTo>
                <a:lnTo>
                  <a:pt x="713" y="1003"/>
                </a:lnTo>
                <a:lnTo>
                  <a:pt x="713" y="1004"/>
                </a:lnTo>
                <a:lnTo>
                  <a:pt x="712" y="1004"/>
                </a:lnTo>
                <a:lnTo>
                  <a:pt x="712" y="1005"/>
                </a:lnTo>
                <a:lnTo>
                  <a:pt x="712" y="1007"/>
                </a:lnTo>
                <a:lnTo>
                  <a:pt x="712" y="1008"/>
                </a:lnTo>
                <a:lnTo>
                  <a:pt x="712" y="1009"/>
                </a:lnTo>
                <a:lnTo>
                  <a:pt x="712" y="1010"/>
                </a:lnTo>
                <a:lnTo>
                  <a:pt x="713" y="1010"/>
                </a:lnTo>
                <a:lnTo>
                  <a:pt x="712" y="1010"/>
                </a:lnTo>
                <a:lnTo>
                  <a:pt x="711" y="1010"/>
                </a:lnTo>
                <a:lnTo>
                  <a:pt x="710" y="1010"/>
                </a:lnTo>
                <a:lnTo>
                  <a:pt x="708" y="1010"/>
                </a:lnTo>
                <a:lnTo>
                  <a:pt x="707" y="1010"/>
                </a:lnTo>
                <a:lnTo>
                  <a:pt x="707" y="1012"/>
                </a:lnTo>
                <a:lnTo>
                  <a:pt x="706" y="1012"/>
                </a:lnTo>
                <a:lnTo>
                  <a:pt x="706" y="1010"/>
                </a:lnTo>
                <a:lnTo>
                  <a:pt x="707" y="1010"/>
                </a:lnTo>
                <a:lnTo>
                  <a:pt x="707" y="1009"/>
                </a:lnTo>
                <a:lnTo>
                  <a:pt x="706" y="1009"/>
                </a:lnTo>
                <a:lnTo>
                  <a:pt x="704" y="1009"/>
                </a:lnTo>
                <a:lnTo>
                  <a:pt x="703" y="1009"/>
                </a:lnTo>
                <a:lnTo>
                  <a:pt x="703" y="1010"/>
                </a:lnTo>
                <a:lnTo>
                  <a:pt x="702" y="1012"/>
                </a:lnTo>
                <a:lnTo>
                  <a:pt x="702" y="1013"/>
                </a:lnTo>
                <a:lnTo>
                  <a:pt x="702" y="1014"/>
                </a:lnTo>
                <a:lnTo>
                  <a:pt x="702" y="1016"/>
                </a:lnTo>
                <a:lnTo>
                  <a:pt x="703" y="1016"/>
                </a:lnTo>
                <a:lnTo>
                  <a:pt x="704" y="1016"/>
                </a:lnTo>
                <a:lnTo>
                  <a:pt x="704" y="1017"/>
                </a:lnTo>
                <a:lnTo>
                  <a:pt x="704" y="1018"/>
                </a:lnTo>
                <a:lnTo>
                  <a:pt x="703" y="1018"/>
                </a:lnTo>
                <a:lnTo>
                  <a:pt x="703" y="1020"/>
                </a:lnTo>
                <a:lnTo>
                  <a:pt x="703" y="1021"/>
                </a:lnTo>
                <a:lnTo>
                  <a:pt x="703" y="1022"/>
                </a:lnTo>
                <a:lnTo>
                  <a:pt x="703" y="1024"/>
                </a:lnTo>
                <a:lnTo>
                  <a:pt x="702" y="1024"/>
                </a:lnTo>
                <a:lnTo>
                  <a:pt x="700" y="1024"/>
                </a:lnTo>
                <a:lnTo>
                  <a:pt x="699" y="1024"/>
                </a:lnTo>
                <a:lnTo>
                  <a:pt x="699" y="1022"/>
                </a:lnTo>
                <a:lnTo>
                  <a:pt x="698" y="1022"/>
                </a:lnTo>
                <a:lnTo>
                  <a:pt x="698" y="1021"/>
                </a:lnTo>
                <a:lnTo>
                  <a:pt x="698" y="1020"/>
                </a:lnTo>
                <a:lnTo>
                  <a:pt x="696" y="1020"/>
                </a:lnTo>
                <a:lnTo>
                  <a:pt x="696" y="1018"/>
                </a:lnTo>
                <a:lnTo>
                  <a:pt x="696" y="1017"/>
                </a:lnTo>
                <a:lnTo>
                  <a:pt x="695" y="1017"/>
                </a:lnTo>
                <a:lnTo>
                  <a:pt x="694" y="1017"/>
                </a:lnTo>
                <a:lnTo>
                  <a:pt x="694" y="1018"/>
                </a:lnTo>
                <a:lnTo>
                  <a:pt x="692" y="1018"/>
                </a:lnTo>
                <a:lnTo>
                  <a:pt x="691" y="1018"/>
                </a:lnTo>
                <a:lnTo>
                  <a:pt x="690" y="1018"/>
                </a:lnTo>
                <a:lnTo>
                  <a:pt x="690" y="1020"/>
                </a:lnTo>
                <a:lnTo>
                  <a:pt x="689" y="1021"/>
                </a:lnTo>
                <a:lnTo>
                  <a:pt x="687" y="1021"/>
                </a:lnTo>
                <a:lnTo>
                  <a:pt x="687" y="1022"/>
                </a:lnTo>
                <a:lnTo>
                  <a:pt x="687" y="1024"/>
                </a:lnTo>
                <a:lnTo>
                  <a:pt x="686" y="1025"/>
                </a:lnTo>
                <a:lnTo>
                  <a:pt x="685" y="1026"/>
                </a:lnTo>
                <a:lnTo>
                  <a:pt x="683" y="1026"/>
                </a:lnTo>
                <a:lnTo>
                  <a:pt x="682" y="1028"/>
                </a:lnTo>
                <a:lnTo>
                  <a:pt x="681" y="1028"/>
                </a:lnTo>
                <a:lnTo>
                  <a:pt x="679" y="1026"/>
                </a:lnTo>
                <a:lnTo>
                  <a:pt x="678" y="1026"/>
                </a:lnTo>
                <a:lnTo>
                  <a:pt x="677" y="1026"/>
                </a:lnTo>
                <a:lnTo>
                  <a:pt x="675" y="1026"/>
                </a:lnTo>
                <a:lnTo>
                  <a:pt x="675" y="1025"/>
                </a:lnTo>
                <a:lnTo>
                  <a:pt x="675" y="1024"/>
                </a:lnTo>
                <a:lnTo>
                  <a:pt x="675" y="1022"/>
                </a:lnTo>
                <a:lnTo>
                  <a:pt x="677" y="1022"/>
                </a:lnTo>
                <a:lnTo>
                  <a:pt x="677" y="1021"/>
                </a:lnTo>
                <a:lnTo>
                  <a:pt x="677" y="1020"/>
                </a:lnTo>
                <a:lnTo>
                  <a:pt x="678" y="1020"/>
                </a:lnTo>
                <a:lnTo>
                  <a:pt x="678" y="1018"/>
                </a:lnTo>
                <a:lnTo>
                  <a:pt x="677" y="1018"/>
                </a:lnTo>
                <a:lnTo>
                  <a:pt x="677" y="1017"/>
                </a:lnTo>
                <a:lnTo>
                  <a:pt x="675" y="1017"/>
                </a:lnTo>
                <a:lnTo>
                  <a:pt x="674" y="1016"/>
                </a:lnTo>
                <a:lnTo>
                  <a:pt x="673" y="1016"/>
                </a:lnTo>
                <a:lnTo>
                  <a:pt x="673" y="1014"/>
                </a:lnTo>
                <a:lnTo>
                  <a:pt x="673" y="1013"/>
                </a:lnTo>
                <a:lnTo>
                  <a:pt x="673" y="1012"/>
                </a:lnTo>
                <a:lnTo>
                  <a:pt x="673" y="1010"/>
                </a:lnTo>
                <a:lnTo>
                  <a:pt x="673" y="1009"/>
                </a:lnTo>
                <a:lnTo>
                  <a:pt x="674" y="1008"/>
                </a:lnTo>
                <a:lnTo>
                  <a:pt x="674" y="1007"/>
                </a:lnTo>
                <a:lnTo>
                  <a:pt x="675" y="1007"/>
                </a:lnTo>
                <a:lnTo>
                  <a:pt x="675" y="1005"/>
                </a:lnTo>
                <a:lnTo>
                  <a:pt x="675" y="1004"/>
                </a:lnTo>
                <a:lnTo>
                  <a:pt x="675" y="1003"/>
                </a:lnTo>
                <a:lnTo>
                  <a:pt x="674" y="1003"/>
                </a:lnTo>
                <a:lnTo>
                  <a:pt x="674" y="1004"/>
                </a:lnTo>
                <a:lnTo>
                  <a:pt x="673" y="1004"/>
                </a:lnTo>
                <a:lnTo>
                  <a:pt x="672" y="1004"/>
                </a:lnTo>
                <a:lnTo>
                  <a:pt x="670" y="1004"/>
                </a:lnTo>
                <a:lnTo>
                  <a:pt x="669" y="1004"/>
                </a:lnTo>
                <a:lnTo>
                  <a:pt x="669" y="1005"/>
                </a:lnTo>
                <a:lnTo>
                  <a:pt x="669" y="1007"/>
                </a:lnTo>
                <a:lnTo>
                  <a:pt x="669" y="1008"/>
                </a:lnTo>
                <a:lnTo>
                  <a:pt x="669" y="1009"/>
                </a:lnTo>
                <a:lnTo>
                  <a:pt x="668" y="1009"/>
                </a:lnTo>
                <a:lnTo>
                  <a:pt x="666" y="1010"/>
                </a:lnTo>
                <a:lnTo>
                  <a:pt x="665" y="1010"/>
                </a:lnTo>
                <a:lnTo>
                  <a:pt x="664" y="1010"/>
                </a:lnTo>
                <a:lnTo>
                  <a:pt x="662" y="1010"/>
                </a:lnTo>
                <a:lnTo>
                  <a:pt x="662" y="1009"/>
                </a:lnTo>
                <a:lnTo>
                  <a:pt x="661" y="1009"/>
                </a:lnTo>
                <a:lnTo>
                  <a:pt x="660" y="1009"/>
                </a:lnTo>
                <a:lnTo>
                  <a:pt x="658" y="1009"/>
                </a:lnTo>
                <a:lnTo>
                  <a:pt x="657" y="1009"/>
                </a:lnTo>
                <a:lnTo>
                  <a:pt x="657" y="1010"/>
                </a:lnTo>
                <a:lnTo>
                  <a:pt x="657" y="1012"/>
                </a:lnTo>
                <a:lnTo>
                  <a:pt x="656" y="1012"/>
                </a:lnTo>
                <a:lnTo>
                  <a:pt x="655" y="1012"/>
                </a:lnTo>
                <a:lnTo>
                  <a:pt x="655" y="1010"/>
                </a:lnTo>
                <a:lnTo>
                  <a:pt x="653" y="1010"/>
                </a:lnTo>
                <a:lnTo>
                  <a:pt x="655" y="1010"/>
                </a:lnTo>
                <a:lnTo>
                  <a:pt x="656" y="1009"/>
                </a:lnTo>
                <a:lnTo>
                  <a:pt x="657" y="1008"/>
                </a:lnTo>
                <a:lnTo>
                  <a:pt x="657" y="1007"/>
                </a:lnTo>
                <a:lnTo>
                  <a:pt x="658" y="1005"/>
                </a:lnTo>
                <a:lnTo>
                  <a:pt x="660" y="1004"/>
                </a:lnTo>
                <a:lnTo>
                  <a:pt x="658" y="1003"/>
                </a:lnTo>
                <a:lnTo>
                  <a:pt x="657" y="1003"/>
                </a:lnTo>
                <a:lnTo>
                  <a:pt x="656" y="1004"/>
                </a:lnTo>
                <a:lnTo>
                  <a:pt x="655" y="1004"/>
                </a:lnTo>
                <a:lnTo>
                  <a:pt x="655" y="1005"/>
                </a:lnTo>
                <a:lnTo>
                  <a:pt x="656" y="1005"/>
                </a:lnTo>
                <a:lnTo>
                  <a:pt x="656" y="1007"/>
                </a:lnTo>
                <a:lnTo>
                  <a:pt x="655" y="1007"/>
                </a:lnTo>
                <a:lnTo>
                  <a:pt x="655" y="1005"/>
                </a:lnTo>
                <a:lnTo>
                  <a:pt x="653" y="1005"/>
                </a:lnTo>
                <a:lnTo>
                  <a:pt x="653" y="1007"/>
                </a:lnTo>
                <a:lnTo>
                  <a:pt x="653" y="1008"/>
                </a:lnTo>
                <a:lnTo>
                  <a:pt x="652" y="1008"/>
                </a:lnTo>
                <a:lnTo>
                  <a:pt x="652" y="1007"/>
                </a:lnTo>
                <a:lnTo>
                  <a:pt x="652" y="1005"/>
                </a:lnTo>
                <a:lnTo>
                  <a:pt x="652" y="1004"/>
                </a:lnTo>
                <a:lnTo>
                  <a:pt x="652" y="1003"/>
                </a:lnTo>
                <a:lnTo>
                  <a:pt x="652" y="1001"/>
                </a:lnTo>
                <a:lnTo>
                  <a:pt x="652" y="1000"/>
                </a:lnTo>
                <a:lnTo>
                  <a:pt x="651" y="1000"/>
                </a:lnTo>
                <a:lnTo>
                  <a:pt x="649" y="1000"/>
                </a:lnTo>
                <a:lnTo>
                  <a:pt x="649" y="999"/>
                </a:lnTo>
                <a:lnTo>
                  <a:pt x="648" y="999"/>
                </a:lnTo>
                <a:lnTo>
                  <a:pt x="647" y="999"/>
                </a:lnTo>
                <a:lnTo>
                  <a:pt x="645" y="999"/>
                </a:lnTo>
                <a:lnTo>
                  <a:pt x="644" y="999"/>
                </a:lnTo>
                <a:lnTo>
                  <a:pt x="643" y="999"/>
                </a:lnTo>
                <a:lnTo>
                  <a:pt x="641" y="999"/>
                </a:lnTo>
                <a:lnTo>
                  <a:pt x="640" y="999"/>
                </a:lnTo>
                <a:lnTo>
                  <a:pt x="639" y="999"/>
                </a:lnTo>
                <a:lnTo>
                  <a:pt x="638" y="999"/>
                </a:lnTo>
                <a:lnTo>
                  <a:pt x="636" y="999"/>
                </a:lnTo>
                <a:lnTo>
                  <a:pt x="635" y="999"/>
                </a:lnTo>
                <a:lnTo>
                  <a:pt x="634" y="999"/>
                </a:lnTo>
                <a:lnTo>
                  <a:pt x="634" y="1000"/>
                </a:lnTo>
                <a:lnTo>
                  <a:pt x="634" y="1001"/>
                </a:lnTo>
                <a:lnTo>
                  <a:pt x="635" y="1001"/>
                </a:lnTo>
                <a:lnTo>
                  <a:pt x="636" y="1001"/>
                </a:lnTo>
                <a:lnTo>
                  <a:pt x="636" y="1003"/>
                </a:lnTo>
                <a:lnTo>
                  <a:pt x="636" y="1004"/>
                </a:lnTo>
                <a:lnTo>
                  <a:pt x="636" y="1005"/>
                </a:lnTo>
                <a:lnTo>
                  <a:pt x="636" y="1007"/>
                </a:lnTo>
                <a:lnTo>
                  <a:pt x="635" y="1007"/>
                </a:lnTo>
                <a:lnTo>
                  <a:pt x="634" y="1007"/>
                </a:lnTo>
                <a:lnTo>
                  <a:pt x="634" y="1008"/>
                </a:lnTo>
                <a:lnTo>
                  <a:pt x="634" y="1009"/>
                </a:lnTo>
                <a:lnTo>
                  <a:pt x="632" y="1009"/>
                </a:lnTo>
                <a:lnTo>
                  <a:pt x="631" y="1009"/>
                </a:lnTo>
                <a:lnTo>
                  <a:pt x="630" y="1008"/>
                </a:lnTo>
                <a:lnTo>
                  <a:pt x="628" y="1008"/>
                </a:lnTo>
                <a:lnTo>
                  <a:pt x="627" y="1008"/>
                </a:lnTo>
                <a:lnTo>
                  <a:pt x="626" y="1008"/>
                </a:lnTo>
                <a:lnTo>
                  <a:pt x="624" y="1008"/>
                </a:lnTo>
                <a:lnTo>
                  <a:pt x="624" y="1007"/>
                </a:lnTo>
                <a:lnTo>
                  <a:pt x="623" y="1008"/>
                </a:lnTo>
                <a:lnTo>
                  <a:pt x="623" y="1009"/>
                </a:lnTo>
                <a:lnTo>
                  <a:pt x="622" y="1009"/>
                </a:lnTo>
                <a:lnTo>
                  <a:pt x="620" y="1009"/>
                </a:lnTo>
                <a:lnTo>
                  <a:pt x="620" y="1008"/>
                </a:lnTo>
                <a:lnTo>
                  <a:pt x="620" y="1007"/>
                </a:lnTo>
                <a:lnTo>
                  <a:pt x="619" y="1007"/>
                </a:lnTo>
                <a:lnTo>
                  <a:pt x="619" y="1005"/>
                </a:lnTo>
                <a:lnTo>
                  <a:pt x="618" y="1005"/>
                </a:lnTo>
                <a:lnTo>
                  <a:pt x="617" y="1005"/>
                </a:lnTo>
                <a:lnTo>
                  <a:pt x="617" y="1007"/>
                </a:lnTo>
                <a:lnTo>
                  <a:pt x="615" y="1007"/>
                </a:lnTo>
                <a:lnTo>
                  <a:pt x="614" y="1005"/>
                </a:lnTo>
                <a:lnTo>
                  <a:pt x="613" y="1005"/>
                </a:lnTo>
                <a:lnTo>
                  <a:pt x="611" y="1005"/>
                </a:lnTo>
                <a:lnTo>
                  <a:pt x="610" y="1005"/>
                </a:lnTo>
                <a:lnTo>
                  <a:pt x="610" y="1007"/>
                </a:lnTo>
                <a:lnTo>
                  <a:pt x="610" y="1008"/>
                </a:lnTo>
                <a:lnTo>
                  <a:pt x="611" y="1008"/>
                </a:lnTo>
                <a:lnTo>
                  <a:pt x="611" y="1009"/>
                </a:lnTo>
                <a:lnTo>
                  <a:pt x="611" y="1010"/>
                </a:lnTo>
                <a:lnTo>
                  <a:pt x="610" y="1010"/>
                </a:lnTo>
                <a:lnTo>
                  <a:pt x="610" y="1012"/>
                </a:lnTo>
                <a:lnTo>
                  <a:pt x="610" y="1013"/>
                </a:lnTo>
                <a:lnTo>
                  <a:pt x="609" y="1013"/>
                </a:lnTo>
                <a:lnTo>
                  <a:pt x="609" y="1014"/>
                </a:lnTo>
                <a:lnTo>
                  <a:pt x="609" y="1016"/>
                </a:lnTo>
                <a:lnTo>
                  <a:pt x="609" y="1017"/>
                </a:lnTo>
                <a:lnTo>
                  <a:pt x="607" y="1017"/>
                </a:lnTo>
                <a:lnTo>
                  <a:pt x="607" y="1016"/>
                </a:lnTo>
                <a:lnTo>
                  <a:pt x="606" y="1016"/>
                </a:lnTo>
                <a:lnTo>
                  <a:pt x="606" y="1014"/>
                </a:lnTo>
                <a:lnTo>
                  <a:pt x="605" y="1014"/>
                </a:lnTo>
                <a:lnTo>
                  <a:pt x="605" y="1013"/>
                </a:lnTo>
                <a:lnTo>
                  <a:pt x="603" y="1013"/>
                </a:lnTo>
                <a:lnTo>
                  <a:pt x="603" y="1014"/>
                </a:lnTo>
                <a:lnTo>
                  <a:pt x="602" y="1014"/>
                </a:lnTo>
                <a:lnTo>
                  <a:pt x="602" y="1016"/>
                </a:lnTo>
                <a:lnTo>
                  <a:pt x="601" y="1016"/>
                </a:lnTo>
                <a:lnTo>
                  <a:pt x="600" y="1017"/>
                </a:lnTo>
                <a:lnTo>
                  <a:pt x="600" y="1018"/>
                </a:lnTo>
                <a:lnTo>
                  <a:pt x="598" y="1018"/>
                </a:lnTo>
                <a:lnTo>
                  <a:pt x="597" y="1018"/>
                </a:lnTo>
                <a:lnTo>
                  <a:pt x="597" y="1017"/>
                </a:lnTo>
                <a:lnTo>
                  <a:pt x="596" y="1017"/>
                </a:lnTo>
                <a:lnTo>
                  <a:pt x="594" y="1017"/>
                </a:lnTo>
                <a:lnTo>
                  <a:pt x="594" y="1016"/>
                </a:lnTo>
                <a:lnTo>
                  <a:pt x="593" y="1016"/>
                </a:lnTo>
                <a:lnTo>
                  <a:pt x="592" y="1016"/>
                </a:lnTo>
                <a:lnTo>
                  <a:pt x="592" y="1014"/>
                </a:lnTo>
                <a:lnTo>
                  <a:pt x="590" y="1014"/>
                </a:lnTo>
                <a:lnTo>
                  <a:pt x="590" y="1016"/>
                </a:lnTo>
                <a:lnTo>
                  <a:pt x="589" y="1016"/>
                </a:lnTo>
                <a:lnTo>
                  <a:pt x="589" y="1017"/>
                </a:lnTo>
                <a:lnTo>
                  <a:pt x="589" y="1018"/>
                </a:lnTo>
                <a:lnTo>
                  <a:pt x="589" y="1020"/>
                </a:lnTo>
                <a:lnTo>
                  <a:pt x="589" y="1021"/>
                </a:lnTo>
                <a:lnTo>
                  <a:pt x="589" y="1022"/>
                </a:lnTo>
                <a:lnTo>
                  <a:pt x="588" y="1022"/>
                </a:lnTo>
                <a:lnTo>
                  <a:pt x="586" y="1022"/>
                </a:lnTo>
                <a:lnTo>
                  <a:pt x="585" y="1021"/>
                </a:lnTo>
                <a:lnTo>
                  <a:pt x="584" y="1021"/>
                </a:lnTo>
                <a:lnTo>
                  <a:pt x="584" y="1020"/>
                </a:lnTo>
                <a:lnTo>
                  <a:pt x="584" y="1018"/>
                </a:lnTo>
                <a:lnTo>
                  <a:pt x="584" y="1017"/>
                </a:lnTo>
                <a:lnTo>
                  <a:pt x="584" y="1016"/>
                </a:lnTo>
                <a:lnTo>
                  <a:pt x="583" y="1016"/>
                </a:lnTo>
                <a:lnTo>
                  <a:pt x="581" y="1016"/>
                </a:lnTo>
                <a:lnTo>
                  <a:pt x="581" y="1017"/>
                </a:lnTo>
                <a:lnTo>
                  <a:pt x="581" y="1018"/>
                </a:lnTo>
                <a:lnTo>
                  <a:pt x="583" y="1020"/>
                </a:lnTo>
                <a:lnTo>
                  <a:pt x="583" y="1021"/>
                </a:lnTo>
                <a:lnTo>
                  <a:pt x="583" y="1022"/>
                </a:lnTo>
                <a:lnTo>
                  <a:pt x="584" y="1024"/>
                </a:lnTo>
                <a:lnTo>
                  <a:pt x="584" y="1025"/>
                </a:lnTo>
                <a:lnTo>
                  <a:pt x="585" y="1025"/>
                </a:lnTo>
                <a:lnTo>
                  <a:pt x="585" y="1026"/>
                </a:lnTo>
                <a:lnTo>
                  <a:pt x="586" y="1026"/>
                </a:lnTo>
                <a:lnTo>
                  <a:pt x="586" y="1028"/>
                </a:lnTo>
                <a:lnTo>
                  <a:pt x="586" y="1029"/>
                </a:lnTo>
                <a:lnTo>
                  <a:pt x="585" y="1029"/>
                </a:lnTo>
                <a:lnTo>
                  <a:pt x="585" y="1030"/>
                </a:lnTo>
                <a:lnTo>
                  <a:pt x="585" y="1031"/>
                </a:lnTo>
                <a:lnTo>
                  <a:pt x="585" y="1033"/>
                </a:lnTo>
                <a:lnTo>
                  <a:pt x="585" y="1034"/>
                </a:lnTo>
                <a:lnTo>
                  <a:pt x="585" y="1035"/>
                </a:lnTo>
                <a:lnTo>
                  <a:pt x="585" y="1037"/>
                </a:lnTo>
                <a:lnTo>
                  <a:pt x="585" y="1038"/>
                </a:lnTo>
                <a:lnTo>
                  <a:pt x="585" y="1039"/>
                </a:lnTo>
                <a:lnTo>
                  <a:pt x="585" y="1041"/>
                </a:lnTo>
                <a:lnTo>
                  <a:pt x="584" y="1041"/>
                </a:lnTo>
                <a:lnTo>
                  <a:pt x="584" y="1042"/>
                </a:lnTo>
                <a:lnTo>
                  <a:pt x="583" y="1042"/>
                </a:lnTo>
                <a:lnTo>
                  <a:pt x="583" y="1041"/>
                </a:lnTo>
                <a:lnTo>
                  <a:pt x="581" y="1041"/>
                </a:lnTo>
                <a:lnTo>
                  <a:pt x="580" y="1041"/>
                </a:lnTo>
                <a:lnTo>
                  <a:pt x="580" y="1042"/>
                </a:lnTo>
                <a:lnTo>
                  <a:pt x="579" y="1042"/>
                </a:lnTo>
                <a:lnTo>
                  <a:pt x="579" y="1043"/>
                </a:lnTo>
                <a:lnTo>
                  <a:pt x="577" y="1045"/>
                </a:lnTo>
                <a:lnTo>
                  <a:pt x="576" y="1045"/>
                </a:lnTo>
                <a:lnTo>
                  <a:pt x="576" y="1046"/>
                </a:lnTo>
                <a:lnTo>
                  <a:pt x="576" y="1045"/>
                </a:lnTo>
                <a:lnTo>
                  <a:pt x="575" y="1045"/>
                </a:lnTo>
                <a:lnTo>
                  <a:pt x="575" y="1043"/>
                </a:lnTo>
                <a:lnTo>
                  <a:pt x="575" y="1042"/>
                </a:lnTo>
                <a:lnTo>
                  <a:pt x="575" y="1041"/>
                </a:lnTo>
                <a:lnTo>
                  <a:pt x="573" y="1039"/>
                </a:lnTo>
                <a:lnTo>
                  <a:pt x="572" y="1039"/>
                </a:lnTo>
                <a:lnTo>
                  <a:pt x="572" y="1038"/>
                </a:lnTo>
                <a:lnTo>
                  <a:pt x="571" y="1038"/>
                </a:lnTo>
                <a:lnTo>
                  <a:pt x="569" y="1037"/>
                </a:lnTo>
                <a:lnTo>
                  <a:pt x="568" y="1037"/>
                </a:lnTo>
                <a:lnTo>
                  <a:pt x="568" y="1038"/>
                </a:lnTo>
                <a:lnTo>
                  <a:pt x="569" y="1038"/>
                </a:lnTo>
                <a:lnTo>
                  <a:pt x="569" y="1039"/>
                </a:lnTo>
                <a:lnTo>
                  <a:pt x="569" y="1041"/>
                </a:lnTo>
                <a:lnTo>
                  <a:pt x="568" y="1041"/>
                </a:lnTo>
                <a:lnTo>
                  <a:pt x="567" y="1041"/>
                </a:lnTo>
                <a:lnTo>
                  <a:pt x="566" y="1039"/>
                </a:lnTo>
                <a:lnTo>
                  <a:pt x="566" y="1038"/>
                </a:lnTo>
                <a:lnTo>
                  <a:pt x="564" y="1038"/>
                </a:lnTo>
                <a:lnTo>
                  <a:pt x="564" y="1037"/>
                </a:lnTo>
                <a:lnTo>
                  <a:pt x="563" y="1037"/>
                </a:lnTo>
                <a:lnTo>
                  <a:pt x="563" y="1038"/>
                </a:lnTo>
                <a:lnTo>
                  <a:pt x="562" y="1038"/>
                </a:lnTo>
                <a:lnTo>
                  <a:pt x="562" y="1037"/>
                </a:lnTo>
                <a:lnTo>
                  <a:pt x="562" y="1035"/>
                </a:lnTo>
                <a:lnTo>
                  <a:pt x="563" y="1035"/>
                </a:lnTo>
                <a:lnTo>
                  <a:pt x="563" y="1034"/>
                </a:lnTo>
                <a:lnTo>
                  <a:pt x="563" y="1033"/>
                </a:lnTo>
                <a:lnTo>
                  <a:pt x="562" y="1033"/>
                </a:lnTo>
                <a:lnTo>
                  <a:pt x="560" y="1033"/>
                </a:lnTo>
                <a:lnTo>
                  <a:pt x="559" y="1033"/>
                </a:lnTo>
                <a:lnTo>
                  <a:pt x="558" y="1033"/>
                </a:lnTo>
                <a:lnTo>
                  <a:pt x="556" y="1033"/>
                </a:lnTo>
                <a:lnTo>
                  <a:pt x="555" y="1033"/>
                </a:lnTo>
                <a:lnTo>
                  <a:pt x="554" y="1033"/>
                </a:lnTo>
                <a:lnTo>
                  <a:pt x="554" y="1034"/>
                </a:lnTo>
                <a:lnTo>
                  <a:pt x="552" y="1034"/>
                </a:lnTo>
                <a:lnTo>
                  <a:pt x="552" y="1035"/>
                </a:lnTo>
                <a:lnTo>
                  <a:pt x="551" y="1035"/>
                </a:lnTo>
                <a:lnTo>
                  <a:pt x="551" y="1034"/>
                </a:lnTo>
                <a:lnTo>
                  <a:pt x="550" y="1034"/>
                </a:lnTo>
                <a:lnTo>
                  <a:pt x="548" y="1034"/>
                </a:lnTo>
                <a:lnTo>
                  <a:pt x="548" y="1033"/>
                </a:lnTo>
                <a:lnTo>
                  <a:pt x="550" y="1033"/>
                </a:lnTo>
                <a:lnTo>
                  <a:pt x="550" y="1031"/>
                </a:lnTo>
                <a:lnTo>
                  <a:pt x="551" y="1031"/>
                </a:lnTo>
                <a:lnTo>
                  <a:pt x="551" y="1030"/>
                </a:lnTo>
                <a:lnTo>
                  <a:pt x="551" y="1029"/>
                </a:lnTo>
                <a:lnTo>
                  <a:pt x="551" y="1028"/>
                </a:lnTo>
                <a:lnTo>
                  <a:pt x="552" y="1026"/>
                </a:lnTo>
                <a:lnTo>
                  <a:pt x="552" y="1025"/>
                </a:lnTo>
                <a:lnTo>
                  <a:pt x="552" y="1024"/>
                </a:lnTo>
                <a:lnTo>
                  <a:pt x="554" y="1024"/>
                </a:lnTo>
                <a:lnTo>
                  <a:pt x="555" y="1024"/>
                </a:lnTo>
                <a:lnTo>
                  <a:pt x="556" y="1024"/>
                </a:lnTo>
                <a:lnTo>
                  <a:pt x="558" y="1025"/>
                </a:lnTo>
                <a:lnTo>
                  <a:pt x="558" y="1026"/>
                </a:lnTo>
                <a:lnTo>
                  <a:pt x="559" y="1026"/>
                </a:lnTo>
                <a:lnTo>
                  <a:pt x="560" y="1026"/>
                </a:lnTo>
                <a:lnTo>
                  <a:pt x="560" y="1025"/>
                </a:lnTo>
                <a:lnTo>
                  <a:pt x="562" y="1025"/>
                </a:lnTo>
                <a:lnTo>
                  <a:pt x="563" y="1025"/>
                </a:lnTo>
                <a:lnTo>
                  <a:pt x="563" y="1024"/>
                </a:lnTo>
                <a:lnTo>
                  <a:pt x="563" y="1022"/>
                </a:lnTo>
                <a:lnTo>
                  <a:pt x="562" y="1022"/>
                </a:lnTo>
                <a:lnTo>
                  <a:pt x="562" y="1021"/>
                </a:lnTo>
                <a:lnTo>
                  <a:pt x="560" y="1021"/>
                </a:lnTo>
                <a:lnTo>
                  <a:pt x="559" y="1021"/>
                </a:lnTo>
                <a:lnTo>
                  <a:pt x="559" y="1020"/>
                </a:lnTo>
                <a:lnTo>
                  <a:pt x="560" y="1020"/>
                </a:lnTo>
                <a:lnTo>
                  <a:pt x="560" y="1018"/>
                </a:lnTo>
                <a:lnTo>
                  <a:pt x="562" y="1018"/>
                </a:lnTo>
                <a:lnTo>
                  <a:pt x="562" y="1017"/>
                </a:lnTo>
                <a:lnTo>
                  <a:pt x="562" y="1016"/>
                </a:lnTo>
                <a:lnTo>
                  <a:pt x="562" y="1014"/>
                </a:lnTo>
                <a:lnTo>
                  <a:pt x="560" y="1014"/>
                </a:lnTo>
                <a:lnTo>
                  <a:pt x="559" y="1014"/>
                </a:lnTo>
                <a:lnTo>
                  <a:pt x="559" y="1013"/>
                </a:lnTo>
                <a:lnTo>
                  <a:pt x="558" y="1013"/>
                </a:lnTo>
                <a:lnTo>
                  <a:pt x="556" y="1013"/>
                </a:lnTo>
                <a:lnTo>
                  <a:pt x="556" y="1012"/>
                </a:lnTo>
                <a:lnTo>
                  <a:pt x="555" y="1012"/>
                </a:lnTo>
                <a:lnTo>
                  <a:pt x="554" y="1012"/>
                </a:lnTo>
                <a:lnTo>
                  <a:pt x="554" y="1010"/>
                </a:lnTo>
                <a:lnTo>
                  <a:pt x="552" y="1010"/>
                </a:lnTo>
                <a:lnTo>
                  <a:pt x="552" y="1009"/>
                </a:lnTo>
                <a:lnTo>
                  <a:pt x="551" y="1009"/>
                </a:lnTo>
                <a:lnTo>
                  <a:pt x="551" y="1008"/>
                </a:lnTo>
                <a:lnTo>
                  <a:pt x="551" y="1007"/>
                </a:lnTo>
                <a:lnTo>
                  <a:pt x="550" y="1005"/>
                </a:lnTo>
                <a:lnTo>
                  <a:pt x="550" y="1004"/>
                </a:lnTo>
                <a:lnTo>
                  <a:pt x="551" y="1004"/>
                </a:lnTo>
                <a:lnTo>
                  <a:pt x="551" y="1003"/>
                </a:lnTo>
                <a:lnTo>
                  <a:pt x="550" y="1003"/>
                </a:lnTo>
                <a:lnTo>
                  <a:pt x="550" y="1001"/>
                </a:lnTo>
                <a:lnTo>
                  <a:pt x="548" y="1001"/>
                </a:lnTo>
                <a:lnTo>
                  <a:pt x="547" y="1001"/>
                </a:lnTo>
                <a:lnTo>
                  <a:pt x="547" y="1003"/>
                </a:lnTo>
                <a:lnTo>
                  <a:pt x="547" y="1004"/>
                </a:lnTo>
                <a:lnTo>
                  <a:pt x="547" y="1005"/>
                </a:lnTo>
                <a:lnTo>
                  <a:pt x="547" y="1007"/>
                </a:lnTo>
                <a:lnTo>
                  <a:pt x="546" y="1007"/>
                </a:lnTo>
                <a:lnTo>
                  <a:pt x="546" y="1005"/>
                </a:lnTo>
                <a:lnTo>
                  <a:pt x="545" y="1005"/>
                </a:lnTo>
                <a:lnTo>
                  <a:pt x="543" y="1005"/>
                </a:lnTo>
                <a:lnTo>
                  <a:pt x="543" y="1004"/>
                </a:lnTo>
                <a:lnTo>
                  <a:pt x="543" y="1003"/>
                </a:lnTo>
                <a:lnTo>
                  <a:pt x="545" y="1003"/>
                </a:lnTo>
                <a:lnTo>
                  <a:pt x="543" y="1001"/>
                </a:lnTo>
                <a:lnTo>
                  <a:pt x="543" y="1000"/>
                </a:lnTo>
                <a:lnTo>
                  <a:pt x="545" y="1000"/>
                </a:lnTo>
                <a:lnTo>
                  <a:pt x="545" y="999"/>
                </a:lnTo>
                <a:lnTo>
                  <a:pt x="546" y="999"/>
                </a:lnTo>
                <a:lnTo>
                  <a:pt x="546" y="997"/>
                </a:lnTo>
                <a:lnTo>
                  <a:pt x="545" y="997"/>
                </a:lnTo>
                <a:lnTo>
                  <a:pt x="545" y="996"/>
                </a:lnTo>
                <a:lnTo>
                  <a:pt x="543" y="996"/>
                </a:lnTo>
                <a:lnTo>
                  <a:pt x="542" y="996"/>
                </a:lnTo>
                <a:lnTo>
                  <a:pt x="541" y="996"/>
                </a:lnTo>
                <a:lnTo>
                  <a:pt x="539" y="995"/>
                </a:lnTo>
                <a:lnTo>
                  <a:pt x="538" y="995"/>
                </a:lnTo>
                <a:lnTo>
                  <a:pt x="537" y="995"/>
                </a:lnTo>
                <a:lnTo>
                  <a:pt x="537" y="996"/>
                </a:lnTo>
                <a:lnTo>
                  <a:pt x="535" y="996"/>
                </a:lnTo>
                <a:lnTo>
                  <a:pt x="534" y="996"/>
                </a:lnTo>
                <a:lnTo>
                  <a:pt x="534" y="997"/>
                </a:lnTo>
                <a:lnTo>
                  <a:pt x="534" y="999"/>
                </a:lnTo>
                <a:lnTo>
                  <a:pt x="535" y="999"/>
                </a:lnTo>
                <a:lnTo>
                  <a:pt x="537" y="999"/>
                </a:lnTo>
                <a:lnTo>
                  <a:pt x="537" y="1000"/>
                </a:lnTo>
                <a:lnTo>
                  <a:pt x="538" y="1000"/>
                </a:lnTo>
                <a:lnTo>
                  <a:pt x="538" y="1001"/>
                </a:lnTo>
                <a:lnTo>
                  <a:pt x="537" y="1001"/>
                </a:lnTo>
                <a:lnTo>
                  <a:pt x="535" y="1001"/>
                </a:lnTo>
                <a:lnTo>
                  <a:pt x="535" y="1003"/>
                </a:lnTo>
                <a:lnTo>
                  <a:pt x="534" y="1003"/>
                </a:lnTo>
                <a:lnTo>
                  <a:pt x="533" y="1003"/>
                </a:lnTo>
                <a:lnTo>
                  <a:pt x="531" y="1003"/>
                </a:lnTo>
                <a:lnTo>
                  <a:pt x="530" y="1001"/>
                </a:lnTo>
                <a:lnTo>
                  <a:pt x="529" y="1001"/>
                </a:lnTo>
                <a:lnTo>
                  <a:pt x="529" y="1003"/>
                </a:lnTo>
                <a:lnTo>
                  <a:pt x="528" y="1004"/>
                </a:lnTo>
                <a:lnTo>
                  <a:pt x="528" y="1005"/>
                </a:lnTo>
                <a:lnTo>
                  <a:pt x="526" y="1005"/>
                </a:lnTo>
                <a:lnTo>
                  <a:pt x="526" y="1004"/>
                </a:lnTo>
                <a:lnTo>
                  <a:pt x="526" y="1003"/>
                </a:lnTo>
                <a:lnTo>
                  <a:pt x="525" y="1003"/>
                </a:lnTo>
                <a:lnTo>
                  <a:pt x="524" y="1003"/>
                </a:lnTo>
                <a:lnTo>
                  <a:pt x="522" y="1003"/>
                </a:lnTo>
                <a:lnTo>
                  <a:pt x="522" y="1004"/>
                </a:lnTo>
                <a:lnTo>
                  <a:pt x="522" y="1003"/>
                </a:lnTo>
                <a:lnTo>
                  <a:pt x="522" y="1001"/>
                </a:lnTo>
                <a:lnTo>
                  <a:pt x="522" y="1000"/>
                </a:lnTo>
                <a:lnTo>
                  <a:pt x="521" y="1000"/>
                </a:lnTo>
                <a:lnTo>
                  <a:pt x="520" y="1000"/>
                </a:lnTo>
                <a:lnTo>
                  <a:pt x="520" y="999"/>
                </a:lnTo>
                <a:lnTo>
                  <a:pt x="518" y="999"/>
                </a:lnTo>
                <a:lnTo>
                  <a:pt x="518" y="1000"/>
                </a:lnTo>
                <a:lnTo>
                  <a:pt x="518" y="1001"/>
                </a:lnTo>
                <a:lnTo>
                  <a:pt x="518" y="1003"/>
                </a:lnTo>
                <a:lnTo>
                  <a:pt x="520" y="1003"/>
                </a:lnTo>
                <a:lnTo>
                  <a:pt x="520" y="1004"/>
                </a:lnTo>
                <a:lnTo>
                  <a:pt x="518" y="1004"/>
                </a:lnTo>
                <a:lnTo>
                  <a:pt x="517" y="1004"/>
                </a:lnTo>
                <a:lnTo>
                  <a:pt x="517" y="1005"/>
                </a:lnTo>
                <a:lnTo>
                  <a:pt x="516" y="1005"/>
                </a:lnTo>
                <a:lnTo>
                  <a:pt x="516" y="1007"/>
                </a:lnTo>
                <a:lnTo>
                  <a:pt x="514" y="1007"/>
                </a:lnTo>
                <a:lnTo>
                  <a:pt x="514" y="1008"/>
                </a:lnTo>
                <a:lnTo>
                  <a:pt x="513" y="1008"/>
                </a:lnTo>
                <a:lnTo>
                  <a:pt x="512" y="1007"/>
                </a:lnTo>
                <a:lnTo>
                  <a:pt x="512" y="1005"/>
                </a:lnTo>
                <a:lnTo>
                  <a:pt x="512" y="1004"/>
                </a:lnTo>
                <a:lnTo>
                  <a:pt x="513" y="1004"/>
                </a:lnTo>
                <a:lnTo>
                  <a:pt x="513" y="1003"/>
                </a:lnTo>
                <a:lnTo>
                  <a:pt x="513" y="1001"/>
                </a:lnTo>
                <a:lnTo>
                  <a:pt x="512" y="1001"/>
                </a:lnTo>
                <a:lnTo>
                  <a:pt x="512" y="1000"/>
                </a:lnTo>
                <a:lnTo>
                  <a:pt x="511" y="1000"/>
                </a:lnTo>
                <a:lnTo>
                  <a:pt x="511" y="999"/>
                </a:lnTo>
                <a:lnTo>
                  <a:pt x="509" y="999"/>
                </a:lnTo>
                <a:lnTo>
                  <a:pt x="509" y="997"/>
                </a:lnTo>
                <a:lnTo>
                  <a:pt x="508" y="999"/>
                </a:lnTo>
                <a:lnTo>
                  <a:pt x="508" y="1000"/>
                </a:lnTo>
                <a:lnTo>
                  <a:pt x="508" y="1001"/>
                </a:lnTo>
                <a:lnTo>
                  <a:pt x="508" y="1003"/>
                </a:lnTo>
                <a:lnTo>
                  <a:pt x="507" y="1003"/>
                </a:lnTo>
                <a:lnTo>
                  <a:pt x="507" y="1004"/>
                </a:lnTo>
                <a:lnTo>
                  <a:pt x="505" y="1004"/>
                </a:lnTo>
                <a:lnTo>
                  <a:pt x="505" y="1003"/>
                </a:lnTo>
                <a:lnTo>
                  <a:pt x="504" y="1003"/>
                </a:lnTo>
                <a:lnTo>
                  <a:pt x="504" y="1001"/>
                </a:lnTo>
                <a:lnTo>
                  <a:pt x="503" y="1001"/>
                </a:lnTo>
                <a:lnTo>
                  <a:pt x="501" y="1001"/>
                </a:lnTo>
                <a:lnTo>
                  <a:pt x="500" y="1001"/>
                </a:lnTo>
                <a:lnTo>
                  <a:pt x="500" y="1003"/>
                </a:lnTo>
                <a:lnTo>
                  <a:pt x="499" y="1003"/>
                </a:lnTo>
                <a:lnTo>
                  <a:pt x="497" y="1004"/>
                </a:lnTo>
                <a:lnTo>
                  <a:pt x="497" y="1003"/>
                </a:lnTo>
                <a:lnTo>
                  <a:pt x="496" y="1003"/>
                </a:lnTo>
                <a:lnTo>
                  <a:pt x="496" y="1001"/>
                </a:lnTo>
                <a:lnTo>
                  <a:pt x="495" y="1001"/>
                </a:lnTo>
                <a:lnTo>
                  <a:pt x="494" y="1001"/>
                </a:lnTo>
                <a:lnTo>
                  <a:pt x="492" y="1001"/>
                </a:lnTo>
                <a:lnTo>
                  <a:pt x="492" y="1003"/>
                </a:lnTo>
                <a:lnTo>
                  <a:pt x="491" y="1003"/>
                </a:lnTo>
                <a:lnTo>
                  <a:pt x="491" y="1001"/>
                </a:lnTo>
                <a:lnTo>
                  <a:pt x="492" y="1001"/>
                </a:lnTo>
                <a:lnTo>
                  <a:pt x="492" y="1000"/>
                </a:lnTo>
                <a:lnTo>
                  <a:pt x="491" y="1000"/>
                </a:lnTo>
                <a:lnTo>
                  <a:pt x="490" y="1000"/>
                </a:lnTo>
                <a:lnTo>
                  <a:pt x="490" y="1001"/>
                </a:lnTo>
                <a:lnTo>
                  <a:pt x="488" y="1001"/>
                </a:lnTo>
                <a:lnTo>
                  <a:pt x="488" y="1003"/>
                </a:lnTo>
                <a:lnTo>
                  <a:pt x="487" y="1003"/>
                </a:lnTo>
                <a:lnTo>
                  <a:pt x="487" y="1001"/>
                </a:lnTo>
                <a:lnTo>
                  <a:pt x="486" y="1001"/>
                </a:lnTo>
                <a:lnTo>
                  <a:pt x="484" y="1001"/>
                </a:lnTo>
                <a:lnTo>
                  <a:pt x="483" y="1001"/>
                </a:lnTo>
                <a:lnTo>
                  <a:pt x="483" y="1003"/>
                </a:lnTo>
                <a:lnTo>
                  <a:pt x="482" y="1003"/>
                </a:lnTo>
                <a:lnTo>
                  <a:pt x="482" y="1001"/>
                </a:lnTo>
                <a:lnTo>
                  <a:pt x="482" y="1000"/>
                </a:lnTo>
                <a:lnTo>
                  <a:pt x="480" y="1000"/>
                </a:lnTo>
                <a:lnTo>
                  <a:pt x="480" y="999"/>
                </a:lnTo>
                <a:lnTo>
                  <a:pt x="479" y="999"/>
                </a:lnTo>
                <a:lnTo>
                  <a:pt x="478" y="999"/>
                </a:lnTo>
                <a:lnTo>
                  <a:pt x="478" y="1000"/>
                </a:lnTo>
                <a:lnTo>
                  <a:pt x="476" y="1000"/>
                </a:lnTo>
                <a:lnTo>
                  <a:pt x="475" y="1000"/>
                </a:lnTo>
                <a:lnTo>
                  <a:pt x="475" y="1001"/>
                </a:lnTo>
                <a:lnTo>
                  <a:pt x="476" y="1001"/>
                </a:lnTo>
                <a:lnTo>
                  <a:pt x="476" y="1003"/>
                </a:lnTo>
                <a:lnTo>
                  <a:pt x="475" y="1003"/>
                </a:lnTo>
                <a:lnTo>
                  <a:pt x="475" y="1004"/>
                </a:lnTo>
                <a:lnTo>
                  <a:pt x="474" y="1004"/>
                </a:lnTo>
                <a:lnTo>
                  <a:pt x="473" y="1004"/>
                </a:lnTo>
                <a:lnTo>
                  <a:pt x="471" y="1004"/>
                </a:lnTo>
                <a:lnTo>
                  <a:pt x="471" y="1005"/>
                </a:lnTo>
                <a:lnTo>
                  <a:pt x="470" y="1005"/>
                </a:lnTo>
                <a:lnTo>
                  <a:pt x="469" y="1005"/>
                </a:lnTo>
                <a:lnTo>
                  <a:pt x="467" y="1005"/>
                </a:lnTo>
                <a:lnTo>
                  <a:pt x="467" y="1004"/>
                </a:lnTo>
                <a:lnTo>
                  <a:pt x="466" y="1004"/>
                </a:lnTo>
                <a:lnTo>
                  <a:pt x="466" y="1005"/>
                </a:lnTo>
                <a:lnTo>
                  <a:pt x="466" y="1007"/>
                </a:lnTo>
                <a:lnTo>
                  <a:pt x="465" y="1007"/>
                </a:lnTo>
                <a:lnTo>
                  <a:pt x="465" y="1008"/>
                </a:lnTo>
                <a:lnTo>
                  <a:pt x="463" y="1008"/>
                </a:lnTo>
                <a:lnTo>
                  <a:pt x="463" y="1007"/>
                </a:lnTo>
                <a:lnTo>
                  <a:pt x="462" y="1007"/>
                </a:lnTo>
                <a:lnTo>
                  <a:pt x="462" y="1008"/>
                </a:lnTo>
                <a:lnTo>
                  <a:pt x="462" y="1009"/>
                </a:lnTo>
                <a:lnTo>
                  <a:pt x="461" y="1009"/>
                </a:lnTo>
                <a:lnTo>
                  <a:pt x="459" y="1009"/>
                </a:lnTo>
                <a:lnTo>
                  <a:pt x="459" y="1008"/>
                </a:lnTo>
                <a:lnTo>
                  <a:pt x="458" y="1008"/>
                </a:lnTo>
                <a:lnTo>
                  <a:pt x="458" y="1007"/>
                </a:lnTo>
                <a:lnTo>
                  <a:pt x="458" y="1005"/>
                </a:lnTo>
                <a:lnTo>
                  <a:pt x="459" y="1005"/>
                </a:lnTo>
                <a:lnTo>
                  <a:pt x="459" y="1007"/>
                </a:lnTo>
                <a:lnTo>
                  <a:pt x="459" y="1005"/>
                </a:lnTo>
                <a:lnTo>
                  <a:pt x="458" y="1005"/>
                </a:lnTo>
                <a:lnTo>
                  <a:pt x="458" y="1004"/>
                </a:lnTo>
                <a:lnTo>
                  <a:pt x="457" y="1004"/>
                </a:lnTo>
                <a:lnTo>
                  <a:pt x="456" y="1004"/>
                </a:lnTo>
                <a:lnTo>
                  <a:pt x="454" y="1003"/>
                </a:lnTo>
                <a:lnTo>
                  <a:pt x="454" y="1001"/>
                </a:lnTo>
                <a:lnTo>
                  <a:pt x="453" y="1001"/>
                </a:lnTo>
                <a:lnTo>
                  <a:pt x="453" y="1000"/>
                </a:lnTo>
                <a:lnTo>
                  <a:pt x="452" y="1000"/>
                </a:lnTo>
                <a:lnTo>
                  <a:pt x="450" y="1000"/>
                </a:lnTo>
                <a:lnTo>
                  <a:pt x="452" y="999"/>
                </a:lnTo>
                <a:lnTo>
                  <a:pt x="450" y="999"/>
                </a:lnTo>
                <a:lnTo>
                  <a:pt x="449" y="999"/>
                </a:lnTo>
                <a:lnTo>
                  <a:pt x="448" y="999"/>
                </a:lnTo>
                <a:lnTo>
                  <a:pt x="448" y="997"/>
                </a:lnTo>
                <a:lnTo>
                  <a:pt x="449" y="997"/>
                </a:lnTo>
                <a:lnTo>
                  <a:pt x="449" y="996"/>
                </a:lnTo>
                <a:lnTo>
                  <a:pt x="449" y="995"/>
                </a:lnTo>
                <a:lnTo>
                  <a:pt x="450" y="995"/>
                </a:lnTo>
                <a:lnTo>
                  <a:pt x="449" y="995"/>
                </a:lnTo>
                <a:lnTo>
                  <a:pt x="449" y="993"/>
                </a:lnTo>
                <a:lnTo>
                  <a:pt x="448" y="993"/>
                </a:lnTo>
                <a:lnTo>
                  <a:pt x="448" y="992"/>
                </a:lnTo>
                <a:lnTo>
                  <a:pt x="448" y="993"/>
                </a:lnTo>
                <a:lnTo>
                  <a:pt x="446" y="993"/>
                </a:lnTo>
                <a:lnTo>
                  <a:pt x="446" y="995"/>
                </a:lnTo>
                <a:lnTo>
                  <a:pt x="445" y="996"/>
                </a:lnTo>
                <a:lnTo>
                  <a:pt x="445" y="997"/>
                </a:lnTo>
                <a:lnTo>
                  <a:pt x="445" y="999"/>
                </a:lnTo>
                <a:lnTo>
                  <a:pt x="444" y="999"/>
                </a:lnTo>
                <a:lnTo>
                  <a:pt x="444" y="1000"/>
                </a:lnTo>
                <a:lnTo>
                  <a:pt x="442" y="1000"/>
                </a:lnTo>
                <a:lnTo>
                  <a:pt x="442" y="1001"/>
                </a:lnTo>
                <a:lnTo>
                  <a:pt x="441" y="1001"/>
                </a:lnTo>
                <a:lnTo>
                  <a:pt x="441" y="1003"/>
                </a:lnTo>
                <a:lnTo>
                  <a:pt x="440" y="1001"/>
                </a:lnTo>
                <a:lnTo>
                  <a:pt x="440" y="1000"/>
                </a:lnTo>
                <a:lnTo>
                  <a:pt x="439" y="1000"/>
                </a:lnTo>
                <a:lnTo>
                  <a:pt x="439" y="999"/>
                </a:lnTo>
                <a:lnTo>
                  <a:pt x="437" y="999"/>
                </a:lnTo>
                <a:lnTo>
                  <a:pt x="437" y="997"/>
                </a:lnTo>
                <a:lnTo>
                  <a:pt x="436" y="997"/>
                </a:lnTo>
                <a:lnTo>
                  <a:pt x="436" y="996"/>
                </a:lnTo>
                <a:lnTo>
                  <a:pt x="436" y="995"/>
                </a:lnTo>
                <a:lnTo>
                  <a:pt x="436" y="993"/>
                </a:lnTo>
                <a:lnTo>
                  <a:pt x="437" y="993"/>
                </a:lnTo>
                <a:lnTo>
                  <a:pt x="437" y="992"/>
                </a:lnTo>
                <a:lnTo>
                  <a:pt x="436" y="992"/>
                </a:lnTo>
                <a:lnTo>
                  <a:pt x="435" y="992"/>
                </a:lnTo>
                <a:lnTo>
                  <a:pt x="436" y="992"/>
                </a:lnTo>
                <a:lnTo>
                  <a:pt x="436" y="991"/>
                </a:lnTo>
                <a:lnTo>
                  <a:pt x="437" y="991"/>
                </a:lnTo>
                <a:lnTo>
                  <a:pt x="437" y="990"/>
                </a:lnTo>
                <a:lnTo>
                  <a:pt x="437" y="988"/>
                </a:lnTo>
                <a:lnTo>
                  <a:pt x="437" y="987"/>
                </a:lnTo>
                <a:lnTo>
                  <a:pt x="439" y="987"/>
                </a:lnTo>
                <a:lnTo>
                  <a:pt x="437" y="987"/>
                </a:lnTo>
                <a:lnTo>
                  <a:pt x="437" y="986"/>
                </a:lnTo>
                <a:lnTo>
                  <a:pt x="436" y="986"/>
                </a:lnTo>
                <a:lnTo>
                  <a:pt x="436" y="984"/>
                </a:lnTo>
                <a:lnTo>
                  <a:pt x="435" y="984"/>
                </a:lnTo>
                <a:lnTo>
                  <a:pt x="433" y="986"/>
                </a:lnTo>
                <a:lnTo>
                  <a:pt x="432" y="986"/>
                </a:lnTo>
                <a:lnTo>
                  <a:pt x="431" y="986"/>
                </a:lnTo>
                <a:lnTo>
                  <a:pt x="431" y="987"/>
                </a:lnTo>
                <a:lnTo>
                  <a:pt x="429" y="987"/>
                </a:lnTo>
                <a:lnTo>
                  <a:pt x="428" y="987"/>
                </a:lnTo>
                <a:lnTo>
                  <a:pt x="428" y="986"/>
                </a:lnTo>
                <a:lnTo>
                  <a:pt x="428" y="984"/>
                </a:lnTo>
                <a:lnTo>
                  <a:pt x="427" y="984"/>
                </a:lnTo>
                <a:lnTo>
                  <a:pt x="427" y="983"/>
                </a:lnTo>
                <a:lnTo>
                  <a:pt x="427" y="982"/>
                </a:lnTo>
                <a:lnTo>
                  <a:pt x="425" y="982"/>
                </a:lnTo>
                <a:lnTo>
                  <a:pt x="425" y="980"/>
                </a:lnTo>
                <a:lnTo>
                  <a:pt x="424" y="979"/>
                </a:lnTo>
                <a:lnTo>
                  <a:pt x="423" y="978"/>
                </a:lnTo>
                <a:lnTo>
                  <a:pt x="422" y="978"/>
                </a:lnTo>
                <a:lnTo>
                  <a:pt x="422" y="976"/>
                </a:lnTo>
                <a:lnTo>
                  <a:pt x="420" y="976"/>
                </a:lnTo>
                <a:lnTo>
                  <a:pt x="420" y="978"/>
                </a:lnTo>
                <a:lnTo>
                  <a:pt x="419" y="978"/>
                </a:lnTo>
                <a:lnTo>
                  <a:pt x="419" y="979"/>
                </a:lnTo>
                <a:lnTo>
                  <a:pt x="418" y="979"/>
                </a:lnTo>
                <a:lnTo>
                  <a:pt x="416" y="979"/>
                </a:lnTo>
                <a:lnTo>
                  <a:pt x="415" y="979"/>
                </a:lnTo>
                <a:lnTo>
                  <a:pt x="415" y="978"/>
                </a:lnTo>
                <a:lnTo>
                  <a:pt x="414" y="978"/>
                </a:lnTo>
                <a:lnTo>
                  <a:pt x="414" y="979"/>
                </a:lnTo>
                <a:lnTo>
                  <a:pt x="414" y="980"/>
                </a:lnTo>
                <a:lnTo>
                  <a:pt x="415" y="980"/>
                </a:lnTo>
                <a:lnTo>
                  <a:pt x="415" y="982"/>
                </a:lnTo>
                <a:lnTo>
                  <a:pt x="416" y="982"/>
                </a:lnTo>
                <a:lnTo>
                  <a:pt x="416" y="983"/>
                </a:lnTo>
                <a:lnTo>
                  <a:pt x="415" y="983"/>
                </a:lnTo>
                <a:lnTo>
                  <a:pt x="414" y="983"/>
                </a:lnTo>
                <a:lnTo>
                  <a:pt x="414" y="982"/>
                </a:lnTo>
                <a:lnTo>
                  <a:pt x="412" y="982"/>
                </a:lnTo>
                <a:lnTo>
                  <a:pt x="411" y="982"/>
                </a:lnTo>
                <a:lnTo>
                  <a:pt x="411" y="980"/>
                </a:lnTo>
                <a:lnTo>
                  <a:pt x="411" y="982"/>
                </a:lnTo>
                <a:lnTo>
                  <a:pt x="411" y="980"/>
                </a:lnTo>
                <a:lnTo>
                  <a:pt x="410" y="980"/>
                </a:lnTo>
                <a:lnTo>
                  <a:pt x="408" y="980"/>
                </a:lnTo>
                <a:lnTo>
                  <a:pt x="408" y="979"/>
                </a:lnTo>
                <a:lnTo>
                  <a:pt x="407" y="979"/>
                </a:lnTo>
                <a:lnTo>
                  <a:pt x="407" y="978"/>
                </a:lnTo>
                <a:lnTo>
                  <a:pt x="406" y="978"/>
                </a:lnTo>
                <a:lnTo>
                  <a:pt x="404" y="978"/>
                </a:lnTo>
                <a:lnTo>
                  <a:pt x="404" y="979"/>
                </a:lnTo>
                <a:lnTo>
                  <a:pt x="404" y="980"/>
                </a:lnTo>
                <a:lnTo>
                  <a:pt x="403" y="980"/>
                </a:lnTo>
                <a:lnTo>
                  <a:pt x="403" y="982"/>
                </a:lnTo>
                <a:lnTo>
                  <a:pt x="403" y="983"/>
                </a:lnTo>
                <a:lnTo>
                  <a:pt x="402" y="983"/>
                </a:lnTo>
                <a:lnTo>
                  <a:pt x="402" y="982"/>
                </a:lnTo>
                <a:lnTo>
                  <a:pt x="401" y="982"/>
                </a:lnTo>
                <a:lnTo>
                  <a:pt x="401" y="980"/>
                </a:lnTo>
                <a:lnTo>
                  <a:pt x="399" y="979"/>
                </a:lnTo>
                <a:lnTo>
                  <a:pt x="399" y="978"/>
                </a:lnTo>
                <a:lnTo>
                  <a:pt x="399" y="976"/>
                </a:lnTo>
                <a:lnTo>
                  <a:pt x="398" y="976"/>
                </a:lnTo>
                <a:lnTo>
                  <a:pt x="398" y="975"/>
                </a:lnTo>
                <a:lnTo>
                  <a:pt x="398" y="974"/>
                </a:lnTo>
                <a:lnTo>
                  <a:pt x="399" y="974"/>
                </a:lnTo>
                <a:lnTo>
                  <a:pt x="399" y="973"/>
                </a:lnTo>
                <a:lnTo>
                  <a:pt x="401" y="973"/>
                </a:lnTo>
                <a:lnTo>
                  <a:pt x="401" y="971"/>
                </a:lnTo>
                <a:lnTo>
                  <a:pt x="399" y="971"/>
                </a:lnTo>
                <a:lnTo>
                  <a:pt x="399" y="970"/>
                </a:lnTo>
                <a:lnTo>
                  <a:pt x="398" y="970"/>
                </a:lnTo>
                <a:lnTo>
                  <a:pt x="398" y="969"/>
                </a:lnTo>
                <a:lnTo>
                  <a:pt x="397" y="969"/>
                </a:lnTo>
                <a:lnTo>
                  <a:pt x="395" y="969"/>
                </a:lnTo>
                <a:lnTo>
                  <a:pt x="395" y="967"/>
                </a:lnTo>
                <a:lnTo>
                  <a:pt x="394" y="967"/>
                </a:lnTo>
                <a:lnTo>
                  <a:pt x="394" y="969"/>
                </a:lnTo>
                <a:lnTo>
                  <a:pt x="393" y="967"/>
                </a:lnTo>
                <a:lnTo>
                  <a:pt x="393" y="969"/>
                </a:lnTo>
                <a:lnTo>
                  <a:pt x="391" y="967"/>
                </a:lnTo>
                <a:lnTo>
                  <a:pt x="390" y="967"/>
                </a:lnTo>
                <a:lnTo>
                  <a:pt x="390" y="966"/>
                </a:lnTo>
                <a:lnTo>
                  <a:pt x="389" y="966"/>
                </a:lnTo>
                <a:lnTo>
                  <a:pt x="389" y="965"/>
                </a:lnTo>
                <a:lnTo>
                  <a:pt x="387" y="965"/>
                </a:lnTo>
                <a:lnTo>
                  <a:pt x="387" y="963"/>
                </a:lnTo>
                <a:lnTo>
                  <a:pt x="386" y="963"/>
                </a:lnTo>
                <a:lnTo>
                  <a:pt x="386" y="962"/>
                </a:lnTo>
                <a:lnTo>
                  <a:pt x="386" y="961"/>
                </a:lnTo>
                <a:lnTo>
                  <a:pt x="386" y="959"/>
                </a:lnTo>
                <a:lnTo>
                  <a:pt x="385" y="959"/>
                </a:lnTo>
                <a:lnTo>
                  <a:pt x="385" y="961"/>
                </a:lnTo>
                <a:lnTo>
                  <a:pt x="384" y="961"/>
                </a:lnTo>
                <a:lnTo>
                  <a:pt x="384" y="962"/>
                </a:lnTo>
                <a:lnTo>
                  <a:pt x="384" y="963"/>
                </a:lnTo>
                <a:lnTo>
                  <a:pt x="382" y="963"/>
                </a:lnTo>
                <a:lnTo>
                  <a:pt x="382" y="962"/>
                </a:lnTo>
                <a:lnTo>
                  <a:pt x="382" y="961"/>
                </a:lnTo>
                <a:lnTo>
                  <a:pt x="381" y="961"/>
                </a:lnTo>
                <a:lnTo>
                  <a:pt x="381" y="959"/>
                </a:lnTo>
                <a:lnTo>
                  <a:pt x="381" y="958"/>
                </a:lnTo>
                <a:lnTo>
                  <a:pt x="380" y="958"/>
                </a:lnTo>
                <a:lnTo>
                  <a:pt x="380" y="957"/>
                </a:lnTo>
                <a:lnTo>
                  <a:pt x="378" y="956"/>
                </a:lnTo>
                <a:lnTo>
                  <a:pt x="380" y="956"/>
                </a:lnTo>
                <a:lnTo>
                  <a:pt x="378" y="956"/>
                </a:lnTo>
                <a:lnTo>
                  <a:pt x="378" y="954"/>
                </a:lnTo>
                <a:lnTo>
                  <a:pt x="378" y="953"/>
                </a:lnTo>
                <a:lnTo>
                  <a:pt x="377" y="953"/>
                </a:lnTo>
                <a:lnTo>
                  <a:pt x="378" y="953"/>
                </a:lnTo>
                <a:lnTo>
                  <a:pt x="378" y="952"/>
                </a:lnTo>
                <a:lnTo>
                  <a:pt x="380" y="952"/>
                </a:lnTo>
                <a:lnTo>
                  <a:pt x="380" y="950"/>
                </a:lnTo>
                <a:lnTo>
                  <a:pt x="380" y="949"/>
                </a:lnTo>
                <a:lnTo>
                  <a:pt x="381" y="949"/>
                </a:lnTo>
                <a:lnTo>
                  <a:pt x="381" y="948"/>
                </a:lnTo>
                <a:lnTo>
                  <a:pt x="381" y="946"/>
                </a:lnTo>
                <a:lnTo>
                  <a:pt x="382" y="946"/>
                </a:lnTo>
                <a:lnTo>
                  <a:pt x="382" y="945"/>
                </a:lnTo>
                <a:lnTo>
                  <a:pt x="384" y="945"/>
                </a:lnTo>
                <a:lnTo>
                  <a:pt x="384" y="944"/>
                </a:lnTo>
                <a:lnTo>
                  <a:pt x="382" y="944"/>
                </a:lnTo>
                <a:lnTo>
                  <a:pt x="382" y="942"/>
                </a:lnTo>
                <a:lnTo>
                  <a:pt x="381" y="941"/>
                </a:lnTo>
                <a:lnTo>
                  <a:pt x="380" y="941"/>
                </a:lnTo>
                <a:lnTo>
                  <a:pt x="380" y="942"/>
                </a:lnTo>
                <a:lnTo>
                  <a:pt x="378" y="942"/>
                </a:lnTo>
                <a:lnTo>
                  <a:pt x="377" y="942"/>
                </a:lnTo>
                <a:lnTo>
                  <a:pt x="376" y="942"/>
                </a:lnTo>
                <a:lnTo>
                  <a:pt x="376" y="944"/>
                </a:lnTo>
                <a:lnTo>
                  <a:pt x="374" y="944"/>
                </a:lnTo>
                <a:lnTo>
                  <a:pt x="374" y="942"/>
                </a:lnTo>
                <a:lnTo>
                  <a:pt x="374" y="944"/>
                </a:lnTo>
                <a:lnTo>
                  <a:pt x="373" y="944"/>
                </a:lnTo>
                <a:lnTo>
                  <a:pt x="372" y="944"/>
                </a:lnTo>
                <a:lnTo>
                  <a:pt x="370" y="944"/>
                </a:lnTo>
                <a:lnTo>
                  <a:pt x="370" y="942"/>
                </a:lnTo>
                <a:lnTo>
                  <a:pt x="370" y="941"/>
                </a:lnTo>
                <a:lnTo>
                  <a:pt x="370" y="940"/>
                </a:lnTo>
                <a:lnTo>
                  <a:pt x="370" y="939"/>
                </a:lnTo>
                <a:lnTo>
                  <a:pt x="369" y="939"/>
                </a:lnTo>
                <a:lnTo>
                  <a:pt x="369" y="940"/>
                </a:lnTo>
                <a:lnTo>
                  <a:pt x="368" y="940"/>
                </a:lnTo>
                <a:lnTo>
                  <a:pt x="367" y="940"/>
                </a:lnTo>
                <a:lnTo>
                  <a:pt x="365" y="940"/>
                </a:lnTo>
                <a:lnTo>
                  <a:pt x="364" y="940"/>
                </a:lnTo>
                <a:lnTo>
                  <a:pt x="363" y="940"/>
                </a:lnTo>
                <a:lnTo>
                  <a:pt x="361" y="940"/>
                </a:lnTo>
                <a:lnTo>
                  <a:pt x="361" y="941"/>
                </a:lnTo>
                <a:lnTo>
                  <a:pt x="360" y="940"/>
                </a:lnTo>
                <a:lnTo>
                  <a:pt x="359" y="940"/>
                </a:lnTo>
                <a:lnTo>
                  <a:pt x="359" y="941"/>
                </a:lnTo>
                <a:lnTo>
                  <a:pt x="359" y="942"/>
                </a:lnTo>
                <a:lnTo>
                  <a:pt x="359" y="944"/>
                </a:lnTo>
                <a:lnTo>
                  <a:pt x="357" y="945"/>
                </a:lnTo>
                <a:lnTo>
                  <a:pt x="356" y="945"/>
                </a:lnTo>
                <a:lnTo>
                  <a:pt x="357" y="946"/>
                </a:lnTo>
                <a:lnTo>
                  <a:pt x="356" y="946"/>
                </a:lnTo>
                <a:lnTo>
                  <a:pt x="356" y="948"/>
                </a:lnTo>
                <a:lnTo>
                  <a:pt x="356" y="946"/>
                </a:lnTo>
                <a:lnTo>
                  <a:pt x="355" y="948"/>
                </a:lnTo>
                <a:lnTo>
                  <a:pt x="353" y="948"/>
                </a:lnTo>
                <a:lnTo>
                  <a:pt x="355" y="949"/>
                </a:lnTo>
                <a:lnTo>
                  <a:pt x="355" y="950"/>
                </a:lnTo>
                <a:lnTo>
                  <a:pt x="355" y="952"/>
                </a:lnTo>
                <a:lnTo>
                  <a:pt x="353" y="952"/>
                </a:lnTo>
                <a:lnTo>
                  <a:pt x="352" y="952"/>
                </a:lnTo>
                <a:lnTo>
                  <a:pt x="352" y="953"/>
                </a:lnTo>
                <a:lnTo>
                  <a:pt x="351" y="952"/>
                </a:lnTo>
                <a:lnTo>
                  <a:pt x="350" y="952"/>
                </a:lnTo>
                <a:lnTo>
                  <a:pt x="351" y="952"/>
                </a:lnTo>
                <a:lnTo>
                  <a:pt x="351" y="953"/>
                </a:lnTo>
                <a:lnTo>
                  <a:pt x="350" y="953"/>
                </a:lnTo>
                <a:lnTo>
                  <a:pt x="348" y="953"/>
                </a:lnTo>
                <a:lnTo>
                  <a:pt x="348" y="954"/>
                </a:lnTo>
                <a:lnTo>
                  <a:pt x="347" y="954"/>
                </a:lnTo>
                <a:lnTo>
                  <a:pt x="347" y="953"/>
                </a:lnTo>
                <a:lnTo>
                  <a:pt x="348" y="953"/>
                </a:lnTo>
                <a:lnTo>
                  <a:pt x="347" y="953"/>
                </a:lnTo>
                <a:lnTo>
                  <a:pt x="347" y="954"/>
                </a:lnTo>
                <a:lnTo>
                  <a:pt x="347" y="956"/>
                </a:lnTo>
                <a:lnTo>
                  <a:pt x="347" y="954"/>
                </a:lnTo>
                <a:lnTo>
                  <a:pt x="348" y="954"/>
                </a:lnTo>
                <a:lnTo>
                  <a:pt x="347" y="956"/>
                </a:lnTo>
                <a:lnTo>
                  <a:pt x="346" y="956"/>
                </a:lnTo>
                <a:lnTo>
                  <a:pt x="346" y="954"/>
                </a:lnTo>
                <a:lnTo>
                  <a:pt x="346" y="956"/>
                </a:lnTo>
                <a:lnTo>
                  <a:pt x="346" y="954"/>
                </a:lnTo>
                <a:lnTo>
                  <a:pt x="347" y="954"/>
                </a:lnTo>
                <a:lnTo>
                  <a:pt x="346" y="954"/>
                </a:lnTo>
                <a:lnTo>
                  <a:pt x="344" y="954"/>
                </a:lnTo>
                <a:lnTo>
                  <a:pt x="344" y="953"/>
                </a:lnTo>
                <a:lnTo>
                  <a:pt x="343" y="953"/>
                </a:lnTo>
                <a:lnTo>
                  <a:pt x="343" y="952"/>
                </a:lnTo>
                <a:lnTo>
                  <a:pt x="343" y="950"/>
                </a:lnTo>
                <a:lnTo>
                  <a:pt x="342" y="950"/>
                </a:lnTo>
                <a:lnTo>
                  <a:pt x="342" y="949"/>
                </a:lnTo>
                <a:lnTo>
                  <a:pt x="342" y="948"/>
                </a:lnTo>
                <a:lnTo>
                  <a:pt x="342" y="946"/>
                </a:lnTo>
                <a:lnTo>
                  <a:pt x="340" y="945"/>
                </a:lnTo>
                <a:lnTo>
                  <a:pt x="339" y="945"/>
                </a:lnTo>
                <a:lnTo>
                  <a:pt x="339" y="944"/>
                </a:lnTo>
                <a:lnTo>
                  <a:pt x="338" y="944"/>
                </a:lnTo>
                <a:lnTo>
                  <a:pt x="338" y="942"/>
                </a:lnTo>
                <a:lnTo>
                  <a:pt x="336" y="942"/>
                </a:lnTo>
                <a:lnTo>
                  <a:pt x="336" y="941"/>
                </a:lnTo>
                <a:lnTo>
                  <a:pt x="336" y="940"/>
                </a:lnTo>
                <a:lnTo>
                  <a:pt x="335" y="940"/>
                </a:lnTo>
                <a:lnTo>
                  <a:pt x="335" y="941"/>
                </a:lnTo>
                <a:lnTo>
                  <a:pt x="334" y="941"/>
                </a:lnTo>
                <a:lnTo>
                  <a:pt x="335" y="941"/>
                </a:lnTo>
                <a:lnTo>
                  <a:pt x="335" y="942"/>
                </a:lnTo>
                <a:lnTo>
                  <a:pt x="334" y="942"/>
                </a:lnTo>
                <a:lnTo>
                  <a:pt x="332" y="942"/>
                </a:lnTo>
                <a:lnTo>
                  <a:pt x="332" y="944"/>
                </a:lnTo>
                <a:lnTo>
                  <a:pt x="332" y="945"/>
                </a:lnTo>
                <a:lnTo>
                  <a:pt x="331" y="945"/>
                </a:lnTo>
                <a:lnTo>
                  <a:pt x="331" y="946"/>
                </a:lnTo>
                <a:lnTo>
                  <a:pt x="330" y="946"/>
                </a:lnTo>
                <a:lnTo>
                  <a:pt x="331" y="948"/>
                </a:lnTo>
                <a:lnTo>
                  <a:pt x="331" y="949"/>
                </a:lnTo>
                <a:lnTo>
                  <a:pt x="330" y="949"/>
                </a:lnTo>
                <a:lnTo>
                  <a:pt x="331" y="950"/>
                </a:lnTo>
                <a:lnTo>
                  <a:pt x="330" y="952"/>
                </a:lnTo>
                <a:lnTo>
                  <a:pt x="330" y="950"/>
                </a:lnTo>
                <a:lnTo>
                  <a:pt x="329" y="950"/>
                </a:lnTo>
                <a:lnTo>
                  <a:pt x="327" y="950"/>
                </a:lnTo>
                <a:lnTo>
                  <a:pt x="326" y="950"/>
                </a:lnTo>
                <a:lnTo>
                  <a:pt x="326" y="952"/>
                </a:lnTo>
                <a:lnTo>
                  <a:pt x="327" y="952"/>
                </a:lnTo>
                <a:lnTo>
                  <a:pt x="326" y="952"/>
                </a:lnTo>
                <a:lnTo>
                  <a:pt x="325" y="952"/>
                </a:lnTo>
                <a:lnTo>
                  <a:pt x="325" y="953"/>
                </a:lnTo>
                <a:lnTo>
                  <a:pt x="323" y="953"/>
                </a:lnTo>
                <a:lnTo>
                  <a:pt x="322" y="953"/>
                </a:lnTo>
                <a:lnTo>
                  <a:pt x="322" y="952"/>
                </a:lnTo>
                <a:lnTo>
                  <a:pt x="322" y="953"/>
                </a:lnTo>
                <a:lnTo>
                  <a:pt x="321" y="953"/>
                </a:lnTo>
                <a:lnTo>
                  <a:pt x="321" y="952"/>
                </a:lnTo>
                <a:lnTo>
                  <a:pt x="319" y="952"/>
                </a:lnTo>
                <a:lnTo>
                  <a:pt x="319" y="953"/>
                </a:lnTo>
                <a:lnTo>
                  <a:pt x="318" y="953"/>
                </a:lnTo>
                <a:lnTo>
                  <a:pt x="317" y="953"/>
                </a:lnTo>
                <a:lnTo>
                  <a:pt x="317" y="952"/>
                </a:lnTo>
                <a:lnTo>
                  <a:pt x="315" y="952"/>
                </a:lnTo>
                <a:lnTo>
                  <a:pt x="314" y="950"/>
                </a:lnTo>
                <a:lnTo>
                  <a:pt x="314" y="949"/>
                </a:lnTo>
                <a:lnTo>
                  <a:pt x="313" y="949"/>
                </a:lnTo>
                <a:lnTo>
                  <a:pt x="313" y="948"/>
                </a:lnTo>
                <a:lnTo>
                  <a:pt x="313" y="946"/>
                </a:lnTo>
                <a:lnTo>
                  <a:pt x="312" y="946"/>
                </a:lnTo>
                <a:lnTo>
                  <a:pt x="312" y="945"/>
                </a:lnTo>
                <a:lnTo>
                  <a:pt x="310" y="944"/>
                </a:lnTo>
                <a:lnTo>
                  <a:pt x="310" y="942"/>
                </a:lnTo>
                <a:lnTo>
                  <a:pt x="309" y="942"/>
                </a:lnTo>
                <a:lnTo>
                  <a:pt x="309" y="941"/>
                </a:lnTo>
                <a:lnTo>
                  <a:pt x="310" y="941"/>
                </a:lnTo>
                <a:lnTo>
                  <a:pt x="310" y="940"/>
                </a:lnTo>
                <a:lnTo>
                  <a:pt x="310" y="939"/>
                </a:lnTo>
                <a:lnTo>
                  <a:pt x="309" y="939"/>
                </a:lnTo>
                <a:lnTo>
                  <a:pt x="308" y="939"/>
                </a:lnTo>
                <a:lnTo>
                  <a:pt x="306" y="940"/>
                </a:lnTo>
                <a:lnTo>
                  <a:pt x="306" y="939"/>
                </a:lnTo>
                <a:lnTo>
                  <a:pt x="305" y="939"/>
                </a:lnTo>
                <a:lnTo>
                  <a:pt x="305" y="937"/>
                </a:lnTo>
                <a:lnTo>
                  <a:pt x="304" y="937"/>
                </a:lnTo>
                <a:lnTo>
                  <a:pt x="304" y="936"/>
                </a:lnTo>
                <a:lnTo>
                  <a:pt x="302" y="936"/>
                </a:lnTo>
                <a:lnTo>
                  <a:pt x="302" y="935"/>
                </a:lnTo>
                <a:lnTo>
                  <a:pt x="301" y="933"/>
                </a:lnTo>
                <a:lnTo>
                  <a:pt x="300" y="933"/>
                </a:lnTo>
                <a:lnTo>
                  <a:pt x="300" y="932"/>
                </a:lnTo>
                <a:lnTo>
                  <a:pt x="298" y="932"/>
                </a:lnTo>
                <a:lnTo>
                  <a:pt x="297" y="931"/>
                </a:lnTo>
                <a:lnTo>
                  <a:pt x="297" y="929"/>
                </a:lnTo>
                <a:lnTo>
                  <a:pt x="297" y="928"/>
                </a:lnTo>
                <a:lnTo>
                  <a:pt x="296" y="928"/>
                </a:lnTo>
                <a:lnTo>
                  <a:pt x="297" y="928"/>
                </a:lnTo>
                <a:lnTo>
                  <a:pt x="297" y="927"/>
                </a:lnTo>
                <a:lnTo>
                  <a:pt x="296" y="927"/>
                </a:lnTo>
                <a:lnTo>
                  <a:pt x="296" y="925"/>
                </a:lnTo>
                <a:lnTo>
                  <a:pt x="295" y="925"/>
                </a:lnTo>
                <a:lnTo>
                  <a:pt x="295" y="927"/>
                </a:lnTo>
                <a:lnTo>
                  <a:pt x="295" y="928"/>
                </a:lnTo>
                <a:lnTo>
                  <a:pt x="296" y="929"/>
                </a:lnTo>
                <a:lnTo>
                  <a:pt x="296" y="931"/>
                </a:lnTo>
                <a:lnTo>
                  <a:pt x="295" y="931"/>
                </a:lnTo>
                <a:lnTo>
                  <a:pt x="293" y="931"/>
                </a:lnTo>
                <a:lnTo>
                  <a:pt x="293" y="929"/>
                </a:lnTo>
                <a:lnTo>
                  <a:pt x="292" y="929"/>
                </a:lnTo>
                <a:lnTo>
                  <a:pt x="291" y="929"/>
                </a:lnTo>
                <a:lnTo>
                  <a:pt x="291" y="928"/>
                </a:lnTo>
                <a:lnTo>
                  <a:pt x="291" y="927"/>
                </a:lnTo>
                <a:lnTo>
                  <a:pt x="291" y="925"/>
                </a:lnTo>
                <a:lnTo>
                  <a:pt x="289" y="925"/>
                </a:lnTo>
                <a:lnTo>
                  <a:pt x="288" y="925"/>
                </a:lnTo>
                <a:lnTo>
                  <a:pt x="287" y="925"/>
                </a:lnTo>
                <a:lnTo>
                  <a:pt x="287" y="927"/>
                </a:lnTo>
                <a:lnTo>
                  <a:pt x="288" y="927"/>
                </a:lnTo>
                <a:lnTo>
                  <a:pt x="288" y="928"/>
                </a:lnTo>
                <a:lnTo>
                  <a:pt x="287" y="928"/>
                </a:lnTo>
                <a:lnTo>
                  <a:pt x="287" y="929"/>
                </a:lnTo>
                <a:lnTo>
                  <a:pt x="285" y="929"/>
                </a:lnTo>
                <a:lnTo>
                  <a:pt x="285" y="928"/>
                </a:lnTo>
                <a:lnTo>
                  <a:pt x="285" y="927"/>
                </a:lnTo>
                <a:lnTo>
                  <a:pt x="284" y="927"/>
                </a:lnTo>
                <a:lnTo>
                  <a:pt x="284" y="925"/>
                </a:lnTo>
                <a:lnTo>
                  <a:pt x="284" y="924"/>
                </a:lnTo>
                <a:lnTo>
                  <a:pt x="283" y="924"/>
                </a:lnTo>
                <a:lnTo>
                  <a:pt x="283" y="923"/>
                </a:lnTo>
                <a:lnTo>
                  <a:pt x="283" y="921"/>
                </a:lnTo>
                <a:lnTo>
                  <a:pt x="281" y="921"/>
                </a:lnTo>
                <a:lnTo>
                  <a:pt x="281" y="920"/>
                </a:lnTo>
                <a:lnTo>
                  <a:pt x="280" y="920"/>
                </a:lnTo>
                <a:lnTo>
                  <a:pt x="280" y="919"/>
                </a:lnTo>
                <a:lnTo>
                  <a:pt x="281" y="919"/>
                </a:lnTo>
                <a:lnTo>
                  <a:pt x="283" y="920"/>
                </a:lnTo>
                <a:lnTo>
                  <a:pt x="284" y="920"/>
                </a:lnTo>
                <a:lnTo>
                  <a:pt x="284" y="919"/>
                </a:lnTo>
                <a:lnTo>
                  <a:pt x="284" y="918"/>
                </a:lnTo>
                <a:lnTo>
                  <a:pt x="283" y="918"/>
                </a:lnTo>
                <a:lnTo>
                  <a:pt x="281" y="918"/>
                </a:lnTo>
                <a:lnTo>
                  <a:pt x="283" y="916"/>
                </a:lnTo>
                <a:lnTo>
                  <a:pt x="281" y="916"/>
                </a:lnTo>
                <a:lnTo>
                  <a:pt x="281" y="915"/>
                </a:lnTo>
                <a:lnTo>
                  <a:pt x="280" y="915"/>
                </a:lnTo>
                <a:lnTo>
                  <a:pt x="280" y="914"/>
                </a:lnTo>
                <a:lnTo>
                  <a:pt x="281" y="914"/>
                </a:lnTo>
                <a:lnTo>
                  <a:pt x="281" y="912"/>
                </a:lnTo>
                <a:lnTo>
                  <a:pt x="280" y="912"/>
                </a:lnTo>
                <a:lnTo>
                  <a:pt x="280" y="911"/>
                </a:lnTo>
                <a:lnTo>
                  <a:pt x="280" y="910"/>
                </a:lnTo>
                <a:lnTo>
                  <a:pt x="279" y="910"/>
                </a:lnTo>
                <a:lnTo>
                  <a:pt x="279" y="908"/>
                </a:lnTo>
                <a:lnTo>
                  <a:pt x="280" y="908"/>
                </a:lnTo>
                <a:lnTo>
                  <a:pt x="279" y="907"/>
                </a:lnTo>
                <a:lnTo>
                  <a:pt x="280" y="907"/>
                </a:lnTo>
                <a:lnTo>
                  <a:pt x="280" y="906"/>
                </a:lnTo>
                <a:lnTo>
                  <a:pt x="281" y="906"/>
                </a:lnTo>
                <a:lnTo>
                  <a:pt x="281" y="904"/>
                </a:lnTo>
                <a:lnTo>
                  <a:pt x="280" y="904"/>
                </a:lnTo>
                <a:lnTo>
                  <a:pt x="279" y="904"/>
                </a:lnTo>
                <a:lnTo>
                  <a:pt x="278" y="904"/>
                </a:lnTo>
                <a:lnTo>
                  <a:pt x="278" y="903"/>
                </a:lnTo>
                <a:lnTo>
                  <a:pt x="276" y="902"/>
                </a:lnTo>
                <a:lnTo>
                  <a:pt x="275" y="902"/>
                </a:lnTo>
                <a:lnTo>
                  <a:pt x="275" y="901"/>
                </a:lnTo>
                <a:lnTo>
                  <a:pt x="274" y="899"/>
                </a:lnTo>
                <a:lnTo>
                  <a:pt x="274" y="898"/>
                </a:lnTo>
                <a:lnTo>
                  <a:pt x="274" y="897"/>
                </a:lnTo>
                <a:lnTo>
                  <a:pt x="274" y="895"/>
                </a:lnTo>
                <a:lnTo>
                  <a:pt x="274" y="894"/>
                </a:lnTo>
                <a:lnTo>
                  <a:pt x="274" y="893"/>
                </a:lnTo>
                <a:lnTo>
                  <a:pt x="275" y="893"/>
                </a:lnTo>
                <a:lnTo>
                  <a:pt x="275" y="891"/>
                </a:lnTo>
                <a:lnTo>
                  <a:pt x="276" y="891"/>
                </a:lnTo>
                <a:lnTo>
                  <a:pt x="278" y="893"/>
                </a:lnTo>
                <a:lnTo>
                  <a:pt x="279" y="893"/>
                </a:lnTo>
                <a:lnTo>
                  <a:pt x="279" y="894"/>
                </a:lnTo>
                <a:lnTo>
                  <a:pt x="279" y="893"/>
                </a:lnTo>
                <a:lnTo>
                  <a:pt x="279" y="891"/>
                </a:lnTo>
                <a:lnTo>
                  <a:pt x="279" y="890"/>
                </a:lnTo>
                <a:lnTo>
                  <a:pt x="278" y="890"/>
                </a:lnTo>
                <a:lnTo>
                  <a:pt x="278" y="889"/>
                </a:lnTo>
                <a:lnTo>
                  <a:pt x="276" y="889"/>
                </a:lnTo>
                <a:lnTo>
                  <a:pt x="275" y="889"/>
                </a:lnTo>
                <a:lnTo>
                  <a:pt x="275" y="887"/>
                </a:lnTo>
                <a:lnTo>
                  <a:pt x="274" y="887"/>
                </a:lnTo>
                <a:lnTo>
                  <a:pt x="272" y="887"/>
                </a:lnTo>
                <a:lnTo>
                  <a:pt x="272" y="886"/>
                </a:lnTo>
                <a:lnTo>
                  <a:pt x="271" y="886"/>
                </a:lnTo>
                <a:lnTo>
                  <a:pt x="271" y="887"/>
                </a:lnTo>
                <a:lnTo>
                  <a:pt x="271" y="889"/>
                </a:lnTo>
                <a:lnTo>
                  <a:pt x="270" y="889"/>
                </a:lnTo>
                <a:lnTo>
                  <a:pt x="270" y="890"/>
                </a:lnTo>
                <a:lnTo>
                  <a:pt x="268" y="890"/>
                </a:lnTo>
                <a:lnTo>
                  <a:pt x="268" y="891"/>
                </a:lnTo>
                <a:lnTo>
                  <a:pt x="267" y="891"/>
                </a:lnTo>
                <a:lnTo>
                  <a:pt x="266" y="890"/>
                </a:lnTo>
                <a:lnTo>
                  <a:pt x="266" y="891"/>
                </a:lnTo>
                <a:lnTo>
                  <a:pt x="266" y="890"/>
                </a:lnTo>
                <a:lnTo>
                  <a:pt x="264" y="890"/>
                </a:lnTo>
                <a:lnTo>
                  <a:pt x="263" y="890"/>
                </a:lnTo>
                <a:lnTo>
                  <a:pt x="262" y="890"/>
                </a:lnTo>
                <a:lnTo>
                  <a:pt x="262" y="891"/>
                </a:lnTo>
                <a:lnTo>
                  <a:pt x="262" y="893"/>
                </a:lnTo>
                <a:lnTo>
                  <a:pt x="263" y="893"/>
                </a:lnTo>
                <a:lnTo>
                  <a:pt x="263" y="894"/>
                </a:lnTo>
                <a:lnTo>
                  <a:pt x="262" y="894"/>
                </a:lnTo>
                <a:lnTo>
                  <a:pt x="260" y="894"/>
                </a:lnTo>
                <a:lnTo>
                  <a:pt x="259" y="894"/>
                </a:lnTo>
                <a:lnTo>
                  <a:pt x="258" y="894"/>
                </a:lnTo>
                <a:lnTo>
                  <a:pt x="258" y="893"/>
                </a:lnTo>
                <a:lnTo>
                  <a:pt x="258" y="891"/>
                </a:lnTo>
                <a:lnTo>
                  <a:pt x="258" y="890"/>
                </a:lnTo>
                <a:lnTo>
                  <a:pt x="257" y="890"/>
                </a:lnTo>
                <a:lnTo>
                  <a:pt x="257" y="889"/>
                </a:lnTo>
                <a:lnTo>
                  <a:pt x="257" y="887"/>
                </a:lnTo>
                <a:lnTo>
                  <a:pt x="258" y="887"/>
                </a:lnTo>
                <a:lnTo>
                  <a:pt x="258" y="886"/>
                </a:lnTo>
                <a:lnTo>
                  <a:pt x="258" y="885"/>
                </a:lnTo>
                <a:lnTo>
                  <a:pt x="258" y="884"/>
                </a:lnTo>
                <a:lnTo>
                  <a:pt x="258" y="885"/>
                </a:lnTo>
                <a:lnTo>
                  <a:pt x="257" y="885"/>
                </a:lnTo>
                <a:lnTo>
                  <a:pt x="257" y="884"/>
                </a:lnTo>
                <a:lnTo>
                  <a:pt x="255" y="884"/>
                </a:lnTo>
                <a:lnTo>
                  <a:pt x="254" y="884"/>
                </a:lnTo>
                <a:lnTo>
                  <a:pt x="254" y="882"/>
                </a:lnTo>
                <a:lnTo>
                  <a:pt x="254" y="881"/>
                </a:lnTo>
                <a:lnTo>
                  <a:pt x="253" y="881"/>
                </a:lnTo>
                <a:lnTo>
                  <a:pt x="253" y="880"/>
                </a:lnTo>
                <a:lnTo>
                  <a:pt x="251" y="880"/>
                </a:lnTo>
                <a:lnTo>
                  <a:pt x="251" y="878"/>
                </a:lnTo>
                <a:lnTo>
                  <a:pt x="253" y="878"/>
                </a:lnTo>
                <a:lnTo>
                  <a:pt x="251" y="877"/>
                </a:lnTo>
                <a:lnTo>
                  <a:pt x="253" y="877"/>
                </a:lnTo>
                <a:lnTo>
                  <a:pt x="253" y="876"/>
                </a:lnTo>
                <a:lnTo>
                  <a:pt x="251" y="876"/>
                </a:lnTo>
                <a:lnTo>
                  <a:pt x="251" y="877"/>
                </a:lnTo>
                <a:lnTo>
                  <a:pt x="251" y="876"/>
                </a:lnTo>
                <a:lnTo>
                  <a:pt x="251" y="874"/>
                </a:lnTo>
                <a:lnTo>
                  <a:pt x="251" y="873"/>
                </a:lnTo>
                <a:lnTo>
                  <a:pt x="253" y="873"/>
                </a:lnTo>
                <a:lnTo>
                  <a:pt x="253" y="872"/>
                </a:lnTo>
                <a:lnTo>
                  <a:pt x="254" y="870"/>
                </a:lnTo>
                <a:lnTo>
                  <a:pt x="254" y="872"/>
                </a:lnTo>
                <a:lnTo>
                  <a:pt x="254" y="870"/>
                </a:lnTo>
                <a:lnTo>
                  <a:pt x="254" y="872"/>
                </a:lnTo>
                <a:lnTo>
                  <a:pt x="254" y="870"/>
                </a:lnTo>
                <a:lnTo>
                  <a:pt x="255" y="870"/>
                </a:lnTo>
                <a:lnTo>
                  <a:pt x="255" y="869"/>
                </a:lnTo>
                <a:lnTo>
                  <a:pt x="254" y="869"/>
                </a:lnTo>
                <a:lnTo>
                  <a:pt x="254" y="868"/>
                </a:lnTo>
                <a:lnTo>
                  <a:pt x="254" y="867"/>
                </a:lnTo>
                <a:lnTo>
                  <a:pt x="253" y="867"/>
                </a:lnTo>
                <a:lnTo>
                  <a:pt x="253" y="865"/>
                </a:lnTo>
                <a:lnTo>
                  <a:pt x="253" y="864"/>
                </a:lnTo>
                <a:lnTo>
                  <a:pt x="253" y="863"/>
                </a:lnTo>
                <a:lnTo>
                  <a:pt x="254" y="863"/>
                </a:lnTo>
                <a:lnTo>
                  <a:pt x="254" y="861"/>
                </a:lnTo>
                <a:lnTo>
                  <a:pt x="254" y="860"/>
                </a:lnTo>
                <a:lnTo>
                  <a:pt x="254" y="859"/>
                </a:lnTo>
                <a:lnTo>
                  <a:pt x="253" y="859"/>
                </a:lnTo>
                <a:lnTo>
                  <a:pt x="254" y="859"/>
                </a:lnTo>
                <a:lnTo>
                  <a:pt x="253" y="859"/>
                </a:lnTo>
                <a:lnTo>
                  <a:pt x="253" y="857"/>
                </a:lnTo>
                <a:lnTo>
                  <a:pt x="254" y="857"/>
                </a:lnTo>
                <a:lnTo>
                  <a:pt x="253" y="857"/>
                </a:lnTo>
                <a:lnTo>
                  <a:pt x="253" y="856"/>
                </a:lnTo>
                <a:lnTo>
                  <a:pt x="251" y="856"/>
                </a:lnTo>
                <a:lnTo>
                  <a:pt x="250" y="856"/>
                </a:lnTo>
                <a:lnTo>
                  <a:pt x="250" y="855"/>
                </a:lnTo>
                <a:lnTo>
                  <a:pt x="251" y="855"/>
                </a:lnTo>
                <a:lnTo>
                  <a:pt x="250" y="855"/>
                </a:lnTo>
                <a:lnTo>
                  <a:pt x="250" y="853"/>
                </a:lnTo>
                <a:lnTo>
                  <a:pt x="249" y="853"/>
                </a:lnTo>
                <a:lnTo>
                  <a:pt x="249" y="852"/>
                </a:lnTo>
                <a:lnTo>
                  <a:pt x="249" y="851"/>
                </a:lnTo>
                <a:lnTo>
                  <a:pt x="247" y="851"/>
                </a:lnTo>
                <a:lnTo>
                  <a:pt x="249" y="851"/>
                </a:lnTo>
                <a:lnTo>
                  <a:pt x="249" y="849"/>
                </a:lnTo>
                <a:lnTo>
                  <a:pt x="247" y="849"/>
                </a:lnTo>
                <a:lnTo>
                  <a:pt x="246" y="848"/>
                </a:lnTo>
                <a:lnTo>
                  <a:pt x="246" y="847"/>
                </a:lnTo>
                <a:lnTo>
                  <a:pt x="245" y="847"/>
                </a:lnTo>
                <a:lnTo>
                  <a:pt x="245" y="846"/>
                </a:lnTo>
                <a:lnTo>
                  <a:pt x="243" y="844"/>
                </a:lnTo>
                <a:lnTo>
                  <a:pt x="243" y="843"/>
                </a:lnTo>
                <a:lnTo>
                  <a:pt x="242" y="843"/>
                </a:lnTo>
                <a:lnTo>
                  <a:pt x="242" y="842"/>
                </a:lnTo>
                <a:lnTo>
                  <a:pt x="243" y="842"/>
                </a:lnTo>
                <a:lnTo>
                  <a:pt x="243" y="840"/>
                </a:lnTo>
                <a:lnTo>
                  <a:pt x="243" y="839"/>
                </a:lnTo>
                <a:lnTo>
                  <a:pt x="243" y="838"/>
                </a:lnTo>
                <a:lnTo>
                  <a:pt x="245" y="838"/>
                </a:lnTo>
                <a:lnTo>
                  <a:pt x="246" y="836"/>
                </a:lnTo>
                <a:lnTo>
                  <a:pt x="247" y="836"/>
                </a:lnTo>
                <a:lnTo>
                  <a:pt x="247" y="835"/>
                </a:lnTo>
                <a:lnTo>
                  <a:pt x="249" y="835"/>
                </a:lnTo>
                <a:lnTo>
                  <a:pt x="249" y="834"/>
                </a:lnTo>
                <a:lnTo>
                  <a:pt x="250" y="832"/>
                </a:lnTo>
                <a:lnTo>
                  <a:pt x="250" y="831"/>
                </a:lnTo>
                <a:lnTo>
                  <a:pt x="251" y="831"/>
                </a:lnTo>
                <a:lnTo>
                  <a:pt x="251" y="830"/>
                </a:lnTo>
                <a:lnTo>
                  <a:pt x="251" y="829"/>
                </a:lnTo>
                <a:lnTo>
                  <a:pt x="253" y="829"/>
                </a:lnTo>
                <a:lnTo>
                  <a:pt x="254" y="829"/>
                </a:lnTo>
                <a:lnTo>
                  <a:pt x="254" y="827"/>
                </a:lnTo>
                <a:lnTo>
                  <a:pt x="254" y="826"/>
                </a:lnTo>
                <a:lnTo>
                  <a:pt x="254" y="825"/>
                </a:lnTo>
                <a:lnTo>
                  <a:pt x="254" y="823"/>
                </a:lnTo>
                <a:lnTo>
                  <a:pt x="254" y="822"/>
                </a:lnTo>
                <a:lnTo>
                  <a:pt x="254" y="821"/>
                </a:lnTo>
                <a:lnTo>
                  <a:pt x="255" y="821"/>
                </a:lnTo>
                <a:lnTo>
                  <a:pt x="255" y="819"/>
                </a:lnTo>
                <a:lnTo>
                  <a:pt x="254" y="819"/>
                </a:lnTo>
                <a:lnTo>
                  <a:pt x="254" y="818"/>
                </a:lnTo>
                <a:lnTo>
                  <a:pt x="253" y="817"/>
                </a:lnTo>
                <a:lnTo>
                  <a:pt x="253" y="815"/>
                </a:lnTo>
                <a:lnTo>
                  <a:pt x="254" y="815"/>
                </a:lnTo>
                <a:lnTo>
                  <a:pt x="253" y="814"/>
                </a:lnTo>
                <a:lnTo>
                  <a:pt x="253" y="813"/>
                </a:lnTo>
                <a:lnTo>
                  <a:pt x="254" y="813"/>
                </a:lnTo>
                <a:lnTo>
                  <a:pt x="254" y="812"/>
                </a:lnTo>
                <a:lnTo>
                  <a:pt x="254" y="810"/>
                </a:lnTo>
                <a:lnTo>
                  <a:pt x="253" y="810"/>
                </a:lnTo>
                <a:lnTo>
                  <a:pt x="253" y="809"/>
                </a:lnTo>
                <a:lnTo>
                  <a:pt x="254" y="809"/>
                </a:lnTo>
                <a:lnTo>
                  <a:pt x="254" y="808"/>
                </a:lnTo>
                <a:lnTo>
                  <a:pt x="253" y="806"/>
                </a:lnTo>
                <a:lnTo>
                  <a:pt x="254" y="806"/>
                </a:lnTo>
                <a:lnTo>
                  <a:pt x="254" y="805"/>
                </a:lnTo>
                <a:lnTo>
                  <a:pt x="254" y="804"/>
                </a:lnTo>
                <a:lnTo>
                  <a:pt x="255" y="804"/>
                </a:lnTo>
                <a:lnTo>
                  <a:pt x="255" y="802"/>
                </a:lnTo>
                <a:lnTo>
                  <a:pt x="257" y="802"/>
                </a:lnTo>
                <a:lnTo>
                  <a:pt x="258" y="801"/>
                </a:lnTo>
                <a:lnTo>
                  <a:pt x="259" y="801"/>
                </a:lnTo>
                <a:lnTo>
                  <a:pt x="259" y="800"/>
                </a:lnTo>
                <a:lnTo>
                  <a:pt x="258" y="800"/>
                </a:lnTo>
                <a:lnTo>
                  <a:pt x="258" y="798"/>
                </a:lnTo>
                <a:lnTo>
                  <a:pt x="259" y="798"/>
                </a:lnTo>
                <a:lnTo>
                  <a:pt x="259" y="797"/>
                </a:lnTo>
                <a:lnTo>
                  <a:pt x="258" y="797"/>
                </a:lnTo>
                <a:lnTo>
                  <a:pt x="259" y="797"/>
                </a:lnTo>
                <a:lnTo>
                  <a:pt x="259" y="796"/>
                </a:lnTo>
                <a:lnTo>
                  <a:pt x="259" y="795"/>
                </a:lnTo>
                <a:lnTo>
                  <a:pt x="260" y="793"/>
                </a:lnTo>
                <a:lnTo>
                  <a:pt x="260" y="792"/>
                </a:lnTo>
                <a:lnTo>
                  <a:pt x="260" y="791"/>
                </a:lnTo>
                <a:lnTo>
                  <a:pt x="259" y="791"/>
                </a:lnTo>
                <a:lnTo>
                  <a:pt x="260" y="791"/>
                </a:lnTo>
                <a:lnTo>
                  <a:pt x="260" y="789"/>
                </a:lnTo>
                <a:lnTo>
                  <a:pt x="260" y="788"/>
                </a:lnTo>
                <a:lnTo>
                  <a:pt x="260" y="787"/>
                </a:lnTo>
                <a:lnTo>
                  <a:pt x="260" y="788"/>
                </a:lnTo>
                <a:lnTo>
                  <a:pt x="260" y="787"/>
                </a:lnTo>
                <a:lnTo>
                  <a:pt x="259" y="787"/>
                </a:lnTo>
                <a:lnTo>
                  <a:pt x="260" y="787"/>
                </a:lnTo>
                <a:lnTo>
                  <a:pt x="260" y="785"/>
                </a:lnTo>
                <a:lnTo>
                  <a:pt x="259" y="785"/>
                </a:lnTo>
                <a:lnTo>
                  <a:pt x="258" y="785"/>
                </a:lnTo>
                <a:lnTo>
                  <a:pt x="258" y="784"/>
                </a:lnTo>
                <a:lnTo>
                  <a:pt x="258" y="785"/>
                </a:lnTo>
                <a:lnTo>
                  <a:pt x="257" y="785"/>
                </a:lnTo>
                <a:lnTo>
                  <a:pt x="257" y="784"/>
                </a:lnTo>
                <a:lnTo>
                  <a:pt x="257" y="785"/>
                </a:lnTo>
                <a:lnTo>
                  <a:pt x="255" y="785"/>
                </a:lnTo>
                <a:lnTo>
                  <a:pt x="254" y="785"/>
                </a:lnTo>
                <a:lnTo>
                  <a:pt x="254" y="787"/>
                </a:lnTo>
                <a:lnTo>
                  <a:pt x="255" y="787"/>
                </a:lnTo>
                <a:lnTo>
                  <a:pt x="254" y="787"/>
                </a:lnTo>
                <a:lnTo>
                  <a:pt x="254" y="788"/>
                </a:lnTo>
                <a:lnTo>
                  <a:pt x="253" y="788"/>
                </a:lnTo>
                <a:lnTo>
                  <a:pt x="251" y="788"/>
                </a:lnTo>
                <a:lnTo>
                  <a:pt x="251" y="789"/>
                </a:lnTo>
                <a:lnTo>
                  <a:pt x="250" y="789"/>
                </a:lnTo>
                <a:lnTo>
                  <a:pt x="250" y="791"/>
                </a:lnTo>
                <a:lnTo>
                  <a:pt x="249" y="791"/>
                </a:lnTo>
                <a:lnTo>
                  <a:pt x="249" y="789"/>
                </a:lnTo>
                <a:lnTo>
                  <a:pt x="249" y="791"/>
                </a:lnTo>
                <a:lnTo>
                  <a:pt x="247" y="791"/>
                </a:lnTo>
                <a:lnTo>
                  <a:pt x="247" y="789"/>
                </a:lnTo>
                <a:lnTo>
                  <a:pt x="247" y="791"/>
                </a:lnTo>
                <a:lnTo>
                  <a:pt x="247" y="789"/>
                </a:lnTo>
                <a:lnTo>
                  <a:pt x="246" y="789"/>
                </a:lnTo>
                <a:lnTo>
                  <a:pt x="245" y="789"/>
                </a:lnTo>
                <a:lnTo>
                  <a:pt x="243" y="791"/>
                </a:lnTo>
                <a:lnTo>
                  <a:pt x="242" y="791"/>
                </a:lnTo>
                <a:lnTo>
                  <a:pt x="241" y="791"/>
                </a:lnTo>
                <a:lnTo>
                  <a:pt x="241" y="792"/>
                </a:lnTo>
                <a:lnTo>
                  <a:pt x="240" y="792"/>
                </a:lnTo>
                <a:lnTo>
                  <a:pt x="240" y="791"/>
                </a:lnTo>
                <a:lnTo>
                  <a:pt x="238" y="791"/>
                </a:lnTo>
                <a:lnTo>
                  <a:pt x="238" y="789"/>
                </a:lnTo>
                <a:lnTo>
                  <a:pt x="237" y="789"/>
                </a:lnTo>
                <a:lnTo>
                  <a:pt x="236" y="789"/>
                </a:lnTo>
                <a:lnTo>
                  <a:pt x="234" y="789"/>
                </a:lnTo>
                <a:lnTo>
                  <a:pt x="234" y="788"/>
                </a:lnTo>
                <a:lnTo>
                  <a:pt x="234" y="789"/>
                </a:lnTo>
                <a:lnTo>
                  <a:pt x="234" y="788"/>
                </a:lnTo>
                <a:lnTo>
                  <a:pt x="233" y="788"/>
                </a:lnTo>
                <a:lnTo>
                  <a:pt x="232" y="788"/>
                </a:lnTo>
                <a:lnTo>
                  <a:pt x="230" y="788"/>
                </a:lnTo>
                <a:lnTo>
                  <a:pt x="230" y="787"/>
                </a:lnTo>
                <a:lnTo>
                  <a:pt x="229" y="787"/>
                </a:lnTo>
                <a:lnTo>
                  <a:pt x="228" y="787"/>
                </a:lnTo>
                <a:lnTo>
                  <a:pt x="228" y="785"/>
                </a:lnTo>
                <a:lnTo>
                  <a:pt x="226" y="785"/>
                </a:lnTo>
                <a:lnTo>
                  <a:pt x="225" y="785"/>
                </a:lnTo>
                <a:lnTo>
                  <a:pt x="224" y="785"/>
                </a:lnTo>
                <a:lnTo>
                  <a:pt x="223" y="785"/>
                </a:lnTo>
                <a:lnTo>
                  <a:pt x="223" y="787"/>
                </a:lnTo>
                <a:lnTo>
                  <a:pt x="223" y="788"/>
                </a:lnTo>
                <a:lnTo>
                  <a:pt x="221" y="788"/>
                </a:lnTo>
                <a:lnTo>
                  <a:pt x="220" y="788"/>
                </a:lnTo>
                <a:lnTo>
                  <a:pt x="217" y="787"/>
                </a:lnTo>
                <a:lnTo>
                  <a:pt x="215" y="785"/>
                </a:lnTo>
                <a:lnTo>
                  <a:pt x="212" y="784"/>
                </a:lnTo>
                <a:lnTo>
                  <a:pt x="209" y="783"/>
                </a:lnTo>
                <a:lnTo>
                  <a:pt x="208" y="781"/>
                </a:lnTo>
                <a:lnTo>
                  <a:pt x="207" y="780"/>
                </a:lnTo>
                <a:lnTo>
                  <a:pt x="204" y="779"/>
                </a:lnTo>
                <a:lnTo>
                  <a:pt x="202" y="779"/>
                </a:lnTo>
                <a:lnTo>
                  <a:pt x="199" y="779"/>
                </a:lnTo>
                <a:lnTo>
                  <a:pt x="195" y="781"/>
                </a:lnTo>
                <a:lnTo>
                  <a:pt x="191" y="784"/>
                </a:lnTo>
                <a:lnTo>
                  <a:pt x="190" y="784"/>
                </a:lnTo>
                <a:lnTo>
                  <a:pt x="188" y="783"/>
                </a:lnTo>
                <a:lnTo>
                  <a:pt x="188" y="780"/>
                </a:lnTo>
                <a:lnTo>
                  <a:pt x="188" y="779"/>
                </a:lnTo>
                <a:lnTo>
                  <a:pt x="187" y="776"/>
                </a:lnTo>
                <a:lnTo>
                  <a:pt x="187" y="775"/>
                </a:lnTo>
                <a:lnTo>
                  <a:pt x="187" y="774"/>
                </a:lnTo>
                <a:lnTo>
                  <a:pt x="187" y="772"/>
                </a:lnTo>
                <a:lnTo>
                  <a:pt x="187" y="771"/>
                </a:lnTo>
                <a:lnTo>
                  <a:pt x="188" y="768"/>
                </a:lnTo>
                <a:lnTo>
                  <a:pt x="188" y="767"/>
                </a:lnTo>
                <a:lnTo>
                  <a:pt x="188" y="766"/>
                </a:lnTo>
                <a:lnTo>
                  <a:pt x="188" y="764"/>
                </a:lnTo>
                <a:lnTo>
                  <a:pt x="188" y="763"/>
                </a:lnTo>
                <a:lnTo>
                  <a:pt x="188" y="762"/>
                </a:lnTo>
                <a:lnTo>
                  <a:pt x="187" y="762"/>
                </a:lnTo>
                <a:lnTo>
                  <a:pt x="187" y="760"/>
                </a:lnTo>
                <a:lnTo>
                  <a:pt x="186" y="759"/>
                </a:lnTo>
                <a:lnTo>
                  <a:pt x="185" y="759"/>
                </a:lnTo>
                <a:lnTo>
                  <a:pt x="183" y="758"/>
                </a:lnTo>
                <a:lnTo>
                  <a:pt x="182" y="758"/>
                </a:lnTo>
                <a:lnTo>
                  <a:pt x="181" y="758"/>
                </a:lnTo>
                <a:lnTo>
                  <a:pt x="179" y="757"/>
                </a:lnTo>
                <a:lnTo>
                  <a:pt x="178" y="757"/>
                </a:lnTo>
                <a:lnTo>
                  <a:pt x="175" y="757"/>
                </a:lnTo>
                <a:lnTo>
                  <a:pt x="175" y="755"/>
                </a:lnTo>
                <a:lnTo>
                  <a:pt x="174" y="754"/>
                </a:lnTo>
                <a:lnTo>
                  <a:pt x="173" y="754"/>
                </a:lnTo>
                <a:lnTo>
                  <a:pt x="173" y="753"/>
                </a:lnTo>
                <a:lnTo>
                  <a:pt x="171" y="753"/>
                </a:lnTo>
                <a:lnTo>
                  <a:pt x="170" y="751"/>
                </a:lnTo>
                <a:lnTo>
                  <a:pt x="169" y="751"/>
                </a:lnTo>
                <a:lnTo>
                  <a:pt x="168" y="750"/>
                </a:lnTo>
                <a:lnTo>
                  <a:pt x="166" y="750"/>
                </a:lnTo>
                <a:lnTo>
                  <a:pt x="166" y="749"/>
                </a:lnTo>
                <a:lnTo>
                  <a:pt x="165" y="749"/>
                </a:lnTo>
                <a:lnTo>
                  <a:pt x="164" y="749"/>
                </a:lnTo>
                <a:lnTo>
                  <a:pt x="164" y="747"/>
                </a:lnTo>
                <a:lnTo>
                  <a:pt x="162" y="747"/>
                </a:lnTo>
                <a:lnTo>
                  <a:pt x="162" y="746"/>
                </a:lnTo>
                <a:lnTo>
                  <a:pt x="162" y="745"/>
                </a:lnTo>
                <a:lnTo>
                  <a:pt x="164" y="745"/>
                </a:lnTo>
                <a:lnTo>
                  <a:pt x="165" y="745"/>
                </a:lnTo>
                <a:lnTo>
                  <a:pt x="165" y="743"/>
                </a:lnTo>
                <a:lnTo>
                  <a:pt x="164" y="743"/>
                </a:lnTo>
                <a:lnTo>
                  <a:pt x="164" y="745"/>
                </a:lnTo>
                <a:lnTo>
                  <a:pt x="162" y="745"/>
                </a:lnTo>
                <a:lnTo>
                  <a:pt x="161" y="745"/>
                </a:lnTo>
                <a:lnTo>
                  <a:pt x="161" y="746"/>
                </a:lnTo>
                <a:lnTo>
                  <a:pt x="160" y="746"/>
                </a:lnTo>
                <a:lnTo>
                  <a:pt x="158" y="746"/>
                </a:lnTo>
                <a:lnTo>
                  <a:pt x="158" y="747"/>
                </a:lnTo>
                <a:lnTo>
                  <a:pt x="157" y="747"/>
                </a:lnTo>
                <a:lnTo>
                  <a:pt x="156" y="747"/>
                </a:lnTo>
                <a:lnTo>
                  <a:pt x="154" y="747"/>
                </a:lnTo>
                <a:lnTo>
                  <a:pt x="154" y="749"/>
                </a:lnTo>
                <a:lnTo>
                  <a:pt x="153" y="749"/>
                </a:lnTo>
                <a:lnTo>
                  <a:pt x="152" y="749"/>
                </a:lnTo>
                <a:lnTo>
                  <a:pt x="151" y="749"/>
                </a:lnTo>
                <a:lnTo>
                  <a:pt x="151" y="750"/>
                </a:lnTo>
                <a:lnTo>
                  <a:pt x="149" y="750"/>
                </a:lnTo>
                <a:lnTo>
                  <a:pt x="148" y="750"/>
                </a:lnTo>
                <a:lnTo>
                  <a:pt x="148" y="751"/>
                </a:lnTo>
                <a:lnTo>
                  <a:pt x="147" y="753"/>
                </a:lnTo>
                <a:lnTo>
                  <a:pt x="147" y="754"/>
                </a:lnTo>
                <a:lnTo>
                  <a:pt x="145" y="754"/>
                </a:lnTo>
                <a:lnTo>
                  <a:pt x="145" y="755"/>
                </a:lnTo>
                <a:lnTo>
                  <a:pt x="145" y="757"/>
                </a:lnTo>
                <a:lnTo>
                  <a:pt x="144" y="757"/>
                </a:lnTo>
                <a:lnTo>
                  <a:pt x="144" y="758"/>
                </a:lnTo>
                <a:lnTo>
                  <a:pt x="143" y="758"/>
                </a:lnTo>
                <a:lnTo>
                  <a:pt x="141" y="758"/>
                </a:lnTo>
                <a:lnTo>
                  <a:pt x="141" y="759"/>
                </a:lnTo>
                <a:lnTo>
                  <a:pt x="141" y="760"/>
                </a:lnTo>
                <a:lnTo>
                  <a:pt x="141" y="762"/>
                </a:lnTo>
                <a:lnTo>
                  <a:pt x="140" y="762"/>
                </a:lnTo>
                <a:lnTo>
                  <a:pt x="139" y="763"/>
                </a:lnTo>
                <a:lnTo>
                  <a:pt x="137" y="763"/>
                </a:lnTo>
                <a:lnTo>
                  <a:pt x="137" y="764"/>
                </a:lnTo>
                <a:lnTo>
                  <a:pt x="136" y="764"/>
                </a:lnTo>
                <a:lnTo>
                  <a:pt x="136" y="766"/>
                </a:lnTo>
                <a:lnTo>
                  <a:pt x="135" y="766"/>
                </a:lnTo>
                <a:lnTo>
                  <a:pt x="135" y="767"/>
                </a:lnTo>
                <a:lnTo>
                  <a:pt x="133" y="768"/>
                </a:lnTo>
                <a:lnTo>
                  <a:pt x="133" y="770"/>
                </a:lnTo>
                <a:lnTo>
                  <a:pt x="132" y="770"/>
                </a:lnTo>
                <a:lnTo>
                  <a:pt x="132" y="771"/>
                </a:lnTo>
                <a:lnTo>
                  <a:pt x="132" y="770"/>
                </a:lnTo>
                <a:lnTo>
                  <a:pt x="132" y="768"/>
                </a:lnTo>
                <a:lnTo>
                  <a:pt x="132" y="767"/>
                </a:lnTo>
                <a:lnTo>
                  <a:pt x="133" y="767"/>
                </a:lnTo>
                <a:lnTo>
                  <a:pt x="133" y="766"/>
                </a:lnTo>
                <a:lnTo>
                  <a:pt x="133" y="764"/>
                </a:lnTo>
                <a:lnTo>
                  <a:pt x="133" y="763"/>
                </a:lnTo>
                <a:lnTo>
                  <a:pt x="133" y="762"/>
                </a:lnTo>
                <a:lnTo>
                  <a:pt x="135" y="762"/>
                </a:lnTo>
                <a:lnTo>
                  <a:pt x="135" y="760"/>
                </a:lnTo>
                <a:lnTo>
                  <a:pt x="135" y="759"/>
                </a:lnTo>
                <a:lnTo>
                  <a:pt x="136" y="758"/>
                </a:lnTo>
                <a:lnTo>
                  <a:pt x="137" y="758"/>
                </a:lnTo>
                <a:lnTo>
                  <a:pt x="137" y="757"/>
                </a:lnTo>
                <a:lnTo>
                  <a:pt x="139" y="757"/>
                </a:lnTo>
                <a:lnTo>
                  <a:pt x="139" y="755"/>
                </a:lnTo>
                <a:lnTo>
                  <a:pt x="139" y="754"/>
                </a:lnTo>
                <a:lnTo>
                  <a:pt x="137" y="754"/>
                </a:lnTo>
                <a:lnTo>
                  <a:pt x="137" y="753"/>
                </a:lnTo>
                <a:lnTo>
                  <a:pt x="137"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7" y="738"/>
                </a:lnTo>
                <a:lnTo>
                  <a:pt x="137" y="737"/>
                </a:lnTo>
                <a:lnTo>
                  <a:pt x="137" y="736"/>
                </a:lnTo>
                <a:lnTo>
                  <a:pt x="136" y="736"/>
                </a:lnTo>
                <a:lnTo>
                  <a:pt x="136" y="734"/>
                </a:lnTo>
                <a:lnTo>
                  <a:pt x="136" y="733"/>
                </a:lnTo>
                <a:lnTo>
                  <a:pt x="135" y="733"/>
                </a:lnTo>
                <a:lnTo>
                  <a:pt x="136" y="733"/>
                </a:lnTo>
                <a:lnTo>
                  <a:pt x="136" y="732"/>
                </a:lnTo>
                <a:lnTo>
                  <a:pt x="135" y="732"/>
                </a:lnTo>
                <a:lnTo>
                  <a:pt x="135" y="730"/>
                </a:lnTo>
                <a:lnTo>
                  <a:pt x="135" y="729"/>
                </a:lnTo>
                <a:lnTo>
                  <a:pt x="135" y="728"/>
                </a:lnTo>
                <a:lnTo>
                  <a:pt x="136" y="728"/>
                </a:lnTo>
                <a:lnTo>
                  <a:pt x="135" y="728"/>
                </a:lnTo>
                <a:lnTo>
                  <a:pt x="135" y="726"/>
                </a:lnTo>
                <a:lnTo>
                  <a:pt x="135" y="725"/>
                </a:lnTo>
                <a:lnTo>
                  <a:pt x="135" y="724"/>
                </a:lnTo>
                <a:lnTo>
                  <a:pt x="133" y="724"/>
                </a:lnTo>
                <a:lnTo>
                  <a:pt x="135" y="724"/>
                </a:lnTo>
                <a:lnTo>
                  <a:pt x="135" y="723"/>
                </a:lnTo>
                <a:lnTo>
                  <a:pt x="135" y="721"/>
                </a:lnTo>
                <a:lnTo>
                  <a:pt x="133" y="721"/>
                </a:lnTo>
                <a:lnTo>
                  <a:pt x="133" y="720"/>
                </a:lnTo>
                <a:lnTo>
                  <a:pt x="132" y="720"/>
                </a:lnTo>
                <a:lnTo>
                  <a:pt x="132" y="719"/>
                </a:lnTo>
                <a:lnTo>
                  <a:pt x="132" y="717"/>
                </a:lnTo>
                <a:lnTo>
                  <a:pt x="132" y="716"/>
                </a:lnTo>
                <a:lnTo>
                  <a:pt x="133" y="716"/>
                </a:lnTo>
                <a:lnTo>
                  <a:pt x="133" y="715"/>
                </a:lnTo>
                <a:lnTo>
                  <a:pt x="133" y="713"/>
                </a:lnTo>
                <a:lnTo>
                  <a:pt x="133" y="712"/>
                </a:lnTo>
                <a:lnTo>
                  <a:pt x="132" y="712"/>
                </a:lnTo>
                <a:lnTo>
                  <a:pt x="131" y="712"/>
                </a:lnTo>
                <a:lnTo>
                  <a:pt x="130" y="712"/>
                </a:lnTo>
                <a:lnTo>
                  <a:pt x="130" y="711"/>
                </a:lnTo>
                <a:lnTo>
                  <a:pt x="130" y="709"/>
                </a:lnTo>
                <a:lnTo>
                  <a:pt x="131" y="709"/>
                </a:lnTo>
                <a:lnTo>
                  <a:pt x="131" y="708"/>
                </a:lnTo>
                <a:lnTo>
                  <a:pt x="130" y="708"/>
                </a:lnTo>
                <a:lnTo>
                  <a:pt x="130" y="707"/>
                </a:lnTo>
                <a:lnTo>
                  <a:pt x="130" y="705"/>
                </a:lnTo>
                <a:lnTo>
                  <a:pt x="131" y="705"/>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8" y="692"/>
                </a:lnTo>
                <a:lnTo>
                  <a:pt x="128" y="691"/>
                </a:lnTo>
                <a:lnTo>
                  <a:pt x="128" y="690"/>
                </a:lnTo>
                <a:lnTo>
                  <a:pt x="127" y="690"/>
                </a:lnTo>
                <a:lnTo>
                  <a:pt x="127" y="688"/>
                </a:lnTo>
                <a:lnTo>
                  <a:pt x="127" y="687"/>
                </a:lnTo>
                <a:lnTo>
                  <a:pt x="127" y="686"/>
                </a:lnTo>
                <a:lnTo>
                  <a:pt x="126" y="686"/>
                </a:lnTo>
                <a:lnTo>
                  <a:pt x="126" y="685"/>
                </a:lnTo>
                <a:lnTo>
                  <a:pt x="124" y="685"/>
                </a:lnTo>
                <a:lnTo>
                  <a:pt x="124" y="683"/>
                </a:lnTo>
                <a:lnTo>
                  <a:pt x="126" y="683"/>
                </a:lnTo>
                <a:lnTo>
                  <a:pt x="126" y="682"/>
                </a:lnTo>
                <a:lnTo>
                  <a:pt x="124" y="682"/>
                </a:lnTo>
                <a:lnTo>
                  <a:pt x="124" y="681"/>
                </a:lnTo>
                <a:lnTo>
                  <a:pt x="123" y="681"/>
                </a:lnTo>
                <a:lnTo>
                  <a:pt x="123" y="679"/>
                </a:lnTo>
                <a:lnTo>
                  <a:pt x="122" y="679"/>
                </a:lnTo>
                <a:lnTo>
                  <a:pt x="120" y="679"/>
                </a:lnTo>
                <a:lnTo>
                  <a:pt x="120" y="678"/>
                </a:lnTo>
                <a:lnTo>
                  <a:pt x="119" y="678"/>
                </a:lnTo>
                <a:lnTo>
                  <a:pt x="119" y="677"/>
                </a:lnTo>
                <a:lnTo>
                  <a:pt x="119" y="675"/>
                </a:lnTo>
                <a:lnTo>
                  <a:pt x="118" y="675"/>
                </a:lnTo>
                <a:lnTo>
                  <a:pt x="118" y="674"/>
                </a:lnTo>
                <a:lnTo>
                  <a:pt x="116" y="674"/>
                </a:lnTo>
                <a:lnTo>
                  <a:pt x="116" y="673"/>
                </a:lnTo>
                <a:lnTo>
                  <a:pt x="115" y="673"/>
                </a:lnTo>
                <a:lnTo>
                  <a:pt x="115" y="671"/>
                </a:lnTo>
                <a:lnTo>
                  <a:pt x="114" y="671"/>
                </a:lnTo>
                <a:lnTo>
                  <a:pt x="114" y="670"/>
                </a:lnTo>
                <a:lnTo>
                  <a:pt x="113" y="670"/>
                </a:lnTo>
                <a:lnTo>
                  <a:pt x="111" y="670"/>
                </a:lnTo>
                <a:lnTo>
                  <a:pt x="111" y="669"/>
                </a:lnTo>
                <a:lnTo>
                  <a:pt x="111" y="670"/>
                </a:lnTo>
                <a:lnTo>
                  <a:pt x="110" y="670"/>
                </a:lnTo>
                <a:lnTo>
                  <a:pt x="109" y="670"/>
                </a:lnTo>
                <a:lnTo>
                  <a:pt x="107" y="670"/>
                </a:lnTo>
                <a:lnTo>
                  <a:pt x="106" y="670"/>
                </a:lnTo>
                <a:lnTo>
                  <a:pt x="105" y="670"/>
                </a:lnTo>
                <a:lnTo>
                  <a:pt x="105" y="671"/>
                </a:lnTo>
                <a:lnTo>
                  <a:pt x="103" y="671"/>
                </a:lnTo>
                <a:lnTo>
                  <a:pt x="102" y="671"/>
                </a:lnTo>
                <a:lnTo>
                  <a:pt x="101" y="671"/>
                </a:lnTo>
                <a:lnTo>
                  <a:pt x="99" y="671"/>
                </a:lnTo>
                <a:lnTo>
                  <a:pt x="99" y="670"/>
                </a:lnTo>
                <a:lnTo>
                  <a:pt x="98" y="670"/>
                </a:lnTo>
                <a:lnTo>
                  <a:pt x="97" y="670"/>
                </a:lnTo>
                <a:lnTo>
                  <a:pt x="96" y="670"/>
                </a:lnTo>
                <a:lnTo>
                  <a:pt x="96" y="669"/>
                </a:lnTo>
                <a:lnTo>
                  <a:pt x="96" y="670"/>
                </a:lnTo>
                <a:lnTo>
                  <a:pt x="97" y="670"/>
                </a:lnTo>
                <a:lnTo>
                  <a:pt x="96" y="670"/>
                </a:lnTo>
                <a:lnTo>
                  <a:pt x="96" y="671"/>
                </a:lnTo>
                <a:lnTo>
                  <a:pt x="96" y="673"/>
                </a:lnTo>
                <a:lnTo>
                  <a:pt x="94" y="673"/>
                </a:lnTo>
                <a:lnTo>
                  <a:pt x="94" y="674"/>
                </a:lnTo>
                <a:lnTo>
                  <a:pt x="96" y="674"/>
                </a:lnTo>
                <a:lnTo>
                  <a:pt x="96" y="675"/>
                </a:lnTo>
                <a:lnTo>
                  <a:pt x="96" y="677"/>
                </a:lnTo>
                <a:lnTo>
                  <a:pt x="97" y="677"/>
                </a:lnTo>
                <a:lnTo>
                  <a:pt x="97" y="678"/>
                </a:lnTo>
                <a:lnTo>
                  <a:pt x="98" y="678"/>
                </a:lnTo>
                <a:lnTo>
                  <a:pt x="99" y="678"/>
                </a:lnTo>
                <a:lnTo>
                  <a:pt x="99" y="679"/>
                </a:lnTo>
                <a:lnTo>
                  <a:pt x="101" y="679"/>
                </a:lnTo>
                <a:lnTo>
                  <a:pt x="101" y="681"/>
                </a:lnTo>
                <a:lnTo>
                  <a:pt x="99" y="681"/>
                </a:lnTo>
                <a:lnTo>
                  <a:pt x="99" y="682"/>
                </a:lnTo>
                <a:lnTo>
                  <a:pt x="99" y="683"/>
                </a:lnTo>
                <a:lnTo>
                  <a:pt x="99" y="685"/>
                </a:lnTo>
                <a:lnTo>
                  <a:pt x="98" y="685"/>
                </a:lnTo>
                <a:lnTo>
                  <a:pt x="98" y="686"/>
                </a:lnTo>
                <a:lnTo>
                  <a:pt x="97" y="686"/>
                </a:lnTo>
                <a:lnTo>
                  <a:pt x="96" y="686"/>
                </a:lnTo>
                <a:lnTo>
                  <a:pt x="96" y="687"/>
                </a:lnTo>
                <a:lnTo>
                  <a:pt x="94" y="687"/>
                </a:lnTo>
                <a:lnTo>
                  <a:pt x="94" y="686"/>
                </a:lnTo>
                <a:lnTo>
                  <a:pt x="93" y="686"/>
                </a:lnTo>
                <a:lnTo>
                  <a:pt x="92" y="686"/>
                </a:lnTo>
                <a:lnTo>
                  <a:pt x="90" y="686"/>
                </a:lnTo>
                <a:lnTo>
                  <a:pt x="90" y="685"/>
                </a:lnTo>
                <a:lnTo>
                  <a:pt x="89" y="685"/>
                </a:lnTo>
                <a:lnTo>
                  <a:pt x="89" y="683"/>
                </a:lnTo>
                <a:lnTo>
                  <a:pt x="88" y="683"/>
                </a:lnTo>
                <a:lnTo>
                  <a:pt x="88" y="682"/>
                </a:lnTo>
                <a:lnTo>
                  <a:pt x="86" y="682"/>
                </a:lnTo>
                <a:lnTo>
                  <a:pt x="85" y="682"/>
                </a:lnTo>
                <a:lnTo>
                  <a:pt x="85" y="681"/>
                </a:lnTo>
                <a:lnTo>
                  <a:pt x="84" y="681"/>
                </a:lnTo>
                <a:lnTo>
                  <a:pt x="82" y="681"/>
                </a:lnTo>
                <a:lnTo>
                  <a:pt x="81" y="679"/>
                </a:lnTo>
                <a:lnTo>
                  <a:pt x="81" y="678"/>
                </a:lnTo>
                <a:lnTo>
                  <a:pt x="81" y="677"/>
                </a:lnTo>
                <a:lnTo>
                  <a:pt x="81" y="675"/>
                </a:lnTo>
                <a:lnTo>
                  <a:pt x="81" y="674"/>
                </a:lnTo>
                <a:lnTo>
                  <a:pt x="81" y="673"/>
                </a:lnTo>
                <a:lnTo>
                  <a:pt x="81" y="671"/>
                </a:lnTo>
                <a:lnTo>
                  <a:pt x="80" y="670"/>
                </a:lnTo>
                <a:lnTo>
                  <a:pt x="80" y="669"/>
                </a:lnTo>
                <a:lnTo>
                  <a:pt x="79" y="669"/>
                </a:lnTo>
                <a:lnTo>
                  <a:pt x="77" y="669"/>
                </a:lnTo>
                <a:lnTo>
                  <a:pt x="76" y="669"/>
                </a:lnTo>
                <a:lnTo>
                  <a:pt x="75" y="669"/>
                </a:lnTo>
                <a:lnTo>
                  <a:pt x="73" y="669"/>
                </a:lnTo>
                <a:lnTo>
                  <a:pt x="72" y="669"/>
                </a:lnTo>
                <a:lnTo>
                  <a:pt x="71" y="669"/>
                </a:lnTo>
                <a:lnTo>
                  <a:pt x="69" y="669"/>
                </a:lnTo>
                <a:lnTo>
                  <a:pt x="68" y="669"/>
                </a:lnTo>
                <a:lnTo>
                  <a:pt x="67" y="669"/>
                </a:lnTo>
                <a:lnTo>
                  <a:pt x="65" y="669"/>
                </a:lnTo>
                <a:lnTo>
                  <a:pt x="64" y="669"/>
                </a:lnTo>
                <a:lnTo>
                  <a:pt x="63" y="669"/>
                </a:lnTo>
                <a:lnTo>
                  <a:pt x="61" y="670"/>
                </a:lnTo>
                <a:lnTo>
                  <a:pt x="60" y="670"/>
                </a:lnTo>
                <a:lnTo>
                  <a:pt x="59" y="669"/>
                </a:lnTo>
                <a:lnTo>
                  <a:pt x="58" y="669"/>
                </a:lnTo>
                <a:lnTo>
                  <a:pt x="58" y="670"/>
                </a:lnTo>
                <a:lnTo>
                  <a:pt x="56" y="670"/>
                </a:lnTo>
                <a:lnTo>
                  <a:pt x="55" y="670"/>
                </a:lnTo>
                <a:lnTo>
                  <a:pt x="54" y="670"/>
                </a:lnTo>
                <a:lnTo>
                  <a:pt x="54" y="669"/>
                </a:lnTo>
                <a:lnTo>
                  <a:pt x="52" y="670"/>
                </a:lnTo>
                <a:lnTo>
                  <a:pt x="52" y="671"/>
                </a:lnTo>
                <a:lnTo>
                  <a:pt x="52" y="673"/>
                </a:lnTo>
                <a:lnTo>
                  <a:pt x="52" y="674"/>
                </a:lnTo>
                <a:lnTo>
                  <a:pt x="51" y="675"/>
                </a:lnTo>
                <a:lnTo>
                  <a:pt x="51" y="677"/>
                </a:lnTo>
                <a:lnTo>
                  <a:pt x="51" y="678"/>
                </a:lnTo>
                <a:lnTo>
                  <a:pt x="51" y="679"/>
                </a:lnTo>
                <a:lnTo>
                  <a:pt x="51" y="681"/>
                </a:lnTo>
                <a:lnTo>
                  <a:pt x="51" y="682"/>
                </a:lnTo>
                <a:lnTo>
                  <a:pt x="51" y="683"/>
                </a:lnTo>
                <a:lnTo>
                  <a:pt x="51" y="685"/>
                </a:lnTo>
                <a:lnTo>
                  <a:pt x="51" y="686"/>
                </a:lnTo>
                <a:lnTo>
                  <a:pt x="51" y="687"/>
                </a:lnTo>
                <a:lnTo>
                  <a:pt x="51" y="688"/>
                </a:lnTo>
                <a:lnTo>
                  <a:pt x="51" y="690"/>
                </a:lnTo>
                <a:lnTo>
                  <a:pt x="51" y="691"/>
                </a:lnTo>
                <a:lnTo>
                  <a:pt x="51" y="692"/>
                </a:lnTo>
                <a:lnTo>
                  <a:pt x="51" y="694"/>
                </a:lnTo>
                <a:lnTo>
                  <a:pt x="52" y="694"/>
                </a:lnTo>
                <a:lnTo>
                  <a:pt x="54" y="694"/>
                </a:lnTo>
                <a:lnTo>
                  <a:pt x="55" y="694"/>
                </a:lnTo>
                <a:lnTo>
                  <a:pt x="56" y="695"/>
                </a:lnTo>
                <a:lnTo>
                  <a:pt x="58" y="695"/>
                </a:lnTo>
                <a:lnTo>
                  <a:pt x="58" y="696"/>
                </a:lnTo>
                <a:lnTo>
                  <a:pt x="58" y="698"/>
                </a:lnTo>
                <a:lnTo>
                  <a:pt x="58" y="699"/>
                </a:lnTo>
                <a:lnTo>
                  <a:pt x="58" y="700"/>
                </a:lnTo>
                <a:lnTo>
                  <a:pt x="58" y="702"/>
                </a:lnTo>
                <a:lnTo>
                  <a:pt x="58" y="703"/>
                </a:lnTo>
                <a:lnTo>
                  <a:pt x="59" y="703"/>
                </a:lnTo>
                <a:lnTo>
                  <a:pt x="59" y="704"/>
                </a:lnTo>
                <a:lnTo>
                  <a:pt x="59" y="705"/>
                </a:lnTo>
                <a:lnTo>
                  <a:pt x="58" y="705"/>
                </a:lnTo>
                <a:lnTo>
                  <a:pt x="58" y="707"/>
                </a:lnTo>
                <a:lnTo>
                  <a:pt x="58" y="708"/>
                </a:lnTo>
                <a:lnTo>
                  <a:pt x="56" y="708"/>
                </a:lnTo>
                <a:lnTo>
                  <a:pt x="56" y="709"/>
                </a:lnTo>
                <a:lnTo>
                  <a:pt x="56" y="711"/>
                </a:lnTo>
                <a:lnTo>
                  <a:pt x="56" y="712"/>
                </a:lnTo>
                <a:lnTo>
                  <a:pt x="55" y="712"/>
                </a:lnTo>
                <a:lnTo>
                  <a:pt x="55" y="713"/>
                </a:lnTo>
                <a:lnTo>
                  <a:pt x="55" y="715"/>
                </a:lnTo>
                <a:lnTo>
                  <a:pt x="55" y="716"/>
                </a:lnTo>
                <a:lnTo>
                  <a:pt x="55" y="717"/>
                </a:lnTo>
                <a:lnTo>
                  <a:pt x="54" y="719"/>
                </a:lnTo>
                <a:lnTo>
                  <a:pt x="54" y="720"/>
                </a:lnTo>
                <a:lnTo>
                  <a:pt x="52" y="720"/>
                </a:lnTo>
                <a:lnTo>
                  <a:pt x="52" y="721"/>
                </a:lnTo>
                <a:lnTo>
                  <a:pt x="51" y="723"/>
                </a:lnTo>
                <a:lnTo>
                  <a:pt x="50" y="724"/>
                </a:lnTo>
                <a:lnTo>
                  <a:pt x="50" y="725"/>
                </a:lnTo>
                <a:lnTo>
                  <a:pt x="50" y="726"/>
                </a:lnTo>
                <a:lnTo>
                  <a:pt x="48" y="726"/>
                </a:lnTo>
                <a:lnTo>
                  <a:pt x="48" y="728"/>
                </a:lnTo>
                <a:lnTo>
                  <a:pt x="48" y="729"/>
                </a:lnTo>
                <a:lnTo>
                  <a:pt x="50" y="730"/>
                </a:lnTo>
                <a:lnTo>
                  <a:pt x="50" y="732"/>
                </a:lnTo>
                <a:lnTo>
                  <a:pt x="50" y="733"/>
                </a:lnTo>
                <a:lnTo>
                  <a:pt x="50" y="734"/>
                </a:lnTo>
                <a:lnTo>
                  <a:pt x="50" y="736"/>
                </a:lnTo>
                <a:lnTo>
                  <a:pt x="50" y="737"/>
                </a:lnTo>
                <a:lnTo>
                  <a:pt x="48" y="737"/>
                </a:lnTo>
                <a:lnTo>
                  <a:pt x="48" y="738"/>
                </a:lnTo>
                <a:lnTo>
                  <a:pt x="48" y="740"/>
                </a:lnTo>
                <a:lnTo>
                  <a:pt x="47" y="743"/>
                </a:lnTo>
                <a:lnTo>
                  <a:pt x="46" y="745"/>
                </a:lnTo>
                <a:lnTo>
                  <a:pt x="44" y="747"/>
                </a:lnTo>
                <a:lnTo>
                  <a:pt x="44" y="749"/>
                </a:lnTo>
                <a:lnTo>
                  <a:pt x="44" y="750"/>
                </a:lnTo>
                <a:lnTo>
                  <a:pt x="43" y="751"/>
                </a:lnTo>
                <a:lnTo>
                  <a:pt x="43" y="753"/>
                </a:lnTo>
                <a:lnTo>
                  <a:pt x="42" y="753"/>
                </a:lnTo>
                <a:lnTo>
                  <a:pt x="41" y="754"/>
                </a:lnTo>
                <a:lnTo>
                  <a:pt x="38" y="754"/>
                </a:lnTo>
                <a:lnTo>
                  <a:pt x="38" y="755"/>
                </a:lnTo>
                <a:lnTo>
                  <a:pt x="37" y="755"/>
                </a:lnTo>
                <a:lnTo>
                  <a:pt x="34" y="755"/>
                </a:lnTo>
                <a:lnTo>
                  <a:pt x="33" y="754"/>
                </a:lnTo>
                <a:lnTo>
                  <a:pt x="31" y="754"/>
                </a:lnTo>
                <a:lnTo>
                  <a:pt x="31" y="753"/>
                </a:lnTo>
                <a:lnTo>
                  <a:pt x="30" y="751"/>
                </a:lnTo>
                <a:lnTo>
                  <a:pt x="29" y="750"/>
                </a:lnTo>
                <a:lnTo>
                  <a:pt x="27" y="751"/>
                </a:lnTo>
                <a:lnTo>
                  <a:pt x="26" y="751"/>
                </a:lnTo>
                <a:lnTo>
                  <a:pt x="25" y="751"/>
                </a:lnTo>
                <a:lnTo>
                  <a:pt x="25" y="753"/>
                </a:lnTo>
                <a:lnTo>
                  <a:pt x="24" y="753"/>
                </a:lnTo>
                <a:lnTo>
                  <a:pt x="24" y="754"/>
                </a:lnTo>
                <a:lnTo>
                  <a:pt x="22" y="754"/>
                </a:lnTo>
                <a:lnTo>
                  <a:pt x="21" y="754"/>
                </a:lnTo>
                <a:lnTo>
                  <a:pt x="20" y="754"/>
                </a:lnTo>
                <a:lnTo>
                  <a:pt x="18" y="754"/>
                </a:lnTo>
                <a:lnTo>
                  <a:pt x="17" y="754"/>
                </a:lnTo>
                <a:lnTo>
                  <a:pt x="16" y="754"/>
                </a:lnTo>
                <a:lnTo>
                  <a:pt x="16" y="753"/>
                </a:lnTo>
                <a:lnTo>
                  <a:pt x="16" y="754"/>
                </a:lnTo>
                <a:lnTo>
                  <a:pt x="14" y="754"/>
                </a:lnTo>
                <a:lnTo>
                  <a:pt x="14" y="753"/>
                </a:lnTo>
                <a:lnTo>
                  <a:pt x="13" y="753"/>
                </a:lnTo>
                <a:lnTo>
                  <a:pt x="13" y="751"/>
                </a:lnTo>
                <a:lnTo>
                  <a:pt x="12" y="750"/>
                </a:lnTo>
                <a:lnTo>
                  <a:pt x="13" y="749"/>
                </a:lnTo>
                <a:lnTo>
                  <a:pt x="13" y="747"/>
                </a:lnTo>
                <a:lnTo>
                  <a:pt x="13" y="746"/>
                </a:lnTo>
                <a:lnTo>
                  <a:pt x="14" y="745"/>
                </a:lnTo>
                <a:lnTo>
                  <a:pt x="14" y="743"/>
                </a:lnTo>
                <a:lnTo>
                  <a:pt x="13" y="743"/>
                </a:lnTo>
                <a:lnTo>
                  <a:pt x="13" y="742"/>
                </a:lnTo>
                <a:lnTo>
                  <a:pt x="13" y="741"/>
                </a:lnTo>
                <a:lnTo>
                  <a:pt x="13" y="740"/>
                </a:lnTo>
                <a:lnTo>
                  <a:pt x="14" y="740"/>
                </a:lnTo>
                <a:lnTo>
                  <a:pt x="13" y="740"/>
                </a:lnTo>
                <a:lnTo>
                  <a:pt x="13" y="738"/>
                </a:lnTo>
                <a:lnTo>
                  <a:pt x="14" y="738"/>
                </a:lnTo>
                <a:lnTo>
                  <a:pt x="16" y="738"/>
                </a:lnTo>
                <a:lnTo>
                  <a:pt x="14" y="737"/>
                </a:lnTo>
                <a:lnTo>
                  <a:pt x="16" y="737"/>
                </a:lnTo>
                <a:lnTo>
                  <a:pt x="16" y="736"/>
                </a:lnTo>
                <a:lnTo>
                  <a:pt x="16" y="734"/>
                </a:lnTo>
                <a:lnTo>
                  <a:pt x="14" y="734"/>
                </a:lnTo>
                <a:lnTo>
                  <a:pt x="14" y="733"/>
                </a:lnTo>
                <a:lnTo>
                  <a:pt x="16" y="733"/>
                </a:lnTo>
                <a:lnTo>
                  <a:pt x="16" y="732"/>
                </a:lnTo>
                <a:lnTo>
                  <a:pt x="16" y="730"/>
                </a:lnTo>
                <a:lnTo>
                  <a:pt x="17" y="730"/>
                </a:lnTo>
                <a:lnTo>
                  <a:pt x="17" y="729"/>
                </a:lnTo>
                <a:lnTo>
                  <a:pt x="16" y="729"/>
                </a:lnTo>
                <a:lnTo>
                  <a:pt x="16" y="728"/>
                </a:lnTo>
                <a:lnTo>
                  <a:pt x="16" y="726"/>
                </a:lnTo>
                <a:lnTo>
                  <a:pt x="17" y="726"/>
                </a:lnTo>
                <a:lnTo>
                  <a:pt x="17" y="725"/>
                </a:lnTo>
                <a:lnTo>
                  <a:pt x="16" y="725"/>
                </a:lnTo>
                <a:lnTo>
                  <a:pt x="16" y="724"/>
                </a:lnTo>
                <a:lnTo>
                  <a:pt x="16" y="723"/>
                </a:lnTo>
                <a:lnTo>
                  <a:pt x="14" y="723"/>
                </a:lnTo>
                <a:lnTo>
                  <a:pt x="16" y="723"/>
                </a:lnTo>
                <a:lnTo>
                  <a:pt x="16" y="721"/>
                </a:lnTo>
                <a:lnTo>
                  <a:pt x="17" y="721"/>
                </a:lnTo>
                <a:lnTo>
                  <a:pt x="18" y="721"/>
                </a:lnTo>
                <a:lnTo>
                  <a:pt x="18" y="720"/>
                </a:lnTo>
                <a:lnTo>
                  <a:pt x="17" y="720"/>
                </a:lnTo>
                <a:lnTo>
                  <a:pt x="17" y="719"/>
                </a:lnTo>
                <a:lnTo>
                  <a:pt x="16" y="719"/>
                </a:lnTo>
                <a:lnTo>
                  <a:pt x="16" y="717"/>
                </a:lnTo>
                <a:lnTo>
                  <a:pt x="16" y="716"/>
                </a:lnTo>
                <a:lnTo>
                  <a:pt x="14" y="716"/>
                </a:lnTo>
                <a:lnTo>
                  <a:pt x="14" y="715"/>
                </a:lnTo>
                <a:lnTo>
                  <a:pt x="13" y="715"/>
                </a:lnTo>
                <a:lnTo>
                  <a:pt x="13" y="713"/>
                </a:lnTo>
                <a:lnTo>
                  <a:pt x="12" y="713"/>
                </a:lnTo>
                <a:lnTo>
                  <a:pt x="12" y="712"/>
                </a:lnTo>
                <a:lnTo>
                  <a:pt x="10" y="712"/>
                </a:lnTo>
                <a:lnTo>
                  <a:pt x="10" y="713"/>
                </a:lnTo>
                <a:lnTo>
                  <a:pt x="9" y="713"/>
                </a:lnTo>
                <a:lnTo>
                  <a:pt x="9" y="712"/>
                </a:lnTo>
                <a:lnTo>
                  <a:pt x="9" y="711"/>
                </a:lnTo>
                <a:lnTo>
                  <a:pt x="8" y="711"/>
                </a:lnTo>
                <a:lnTo>
                  <a:pt x="7" y="712"/>
                </a:lnTo>
                <a:lnTo>
                  <a:pt x="8" y="712"/>
                </a:lnTo>
                <a:lnTo>
                  <a:pt x="8" y="713"/>
                </a:lnTo>
                <a:lnTo>
                  <a:pt x="7" y="713"/>
                </a:lnTo>
                <a:lnTo>
                  <a:pt x="7" y="712"/>
                </a:lnTo>
                <a:lnTo>
                  <a:pt x="7" y="711"/>
                </a:lnTo>
                <a:lnTo>
                  <a:pt x="7" y="709"/>
                </a:lnTo>
                <a:lnTo>
                  <a:pt x="7" y="708"/>
                </a:lnTo>
                <a:lnTo>
                  <a:pt x="7" y="707"/>
                </a:lnTo>
                <a:lnTo>
                  <a:pt x="5" y="707"/>
                </a:lnTo>
                <a:lnTo>
                  <a:pt x="4" y="707"/>
                </a:lnTo>
                <a:lnTo>
                  <a:pt x="4" y="705"/>
                </a:lnTo>
                <a:lnTo>
                  <a:pt x="4" y="704"/>
                </a:lnTo>
                <a:lnTo>
                  <a:pt x="4" y="705"/>
                </a:lnTo>
                <a:lnTo>
                  <a:pt x="3" y="705"/>
                </a:lnTo>
                <a:lnTo>
                  <a:pt x="3" y="707"/>
                </a:lnTo>
                <a:lnTo>
                  <a:pt x="3" y="705"/>
                </a:lnTo>
                <a:lnTo>
                  <a:pt x="1" y="705"/>
                </a:lnTo>
                <a:lnTo>
                  <a:pt x="0" y="705"/>
                </a:lnTo>
                <a:lnTo>
                  <a:pt x="0" y="704"/>
                </a:lnTo>
                <a:lnTo>
                  <a:pt x="1" y="704"/>
                </a:lnTo>
                <a:lnTo>
                  <a:pt x="1" y="705"/>
                </a:lnTo>
                <a:lnTo>
                  <a:pt x="3" y="705"/>
                </a:lnTo>
                <a:lnTo>
                  <a:pt x="3" y="704"/>
                </a:lnTo>
                <a:lnTo>
                  <a:pt x="1" y="704"/>
                </a:lnTo>
                <a:lnTo>
                  <a:pt x="1" y="703"/>
                </a:lnTo>
                <a:lnTo>
                  <a:pt x="3" y="703"/>
                </a:lnTo>
                <a:lnTo>
                  <a:pt x="3" y="702"/>
                </a:lnTo>
                <a:lnTo>
                  <a:pt x="4" y="702"/>
                </a:lnTo>
                <a:lnTo>
                  <a:pt x="5" y="702"/>
                </a:lnTo>
                <a:lnTo>
                  <a:pt x="5" y="700"/>
                </a:lnTo>
                <a:lnTo>
                  <a:pt x="7" y="700"/>
                </a:lnTo>
                <a:lnTo>
                  <a:pt x="8" y="700"/>
                </a:lnTo>
                <a:lnTo>
                  <a:pt x="8" y="699"/>
                </a:lnTo>
                <a:lnTo>
                  <a:pt x="8" y="698"/>
                </a:lnTo>
                <a:lnTo>
                  <a:pt x="7" y="698"/>
                </a:lnTo>
                <a:lnTo>
                  <a:pt x="5" y="698"/>
                </a:lnTo>
                <a:lnTo>
                  <a:pt x="5" y="699"/>
                </a:lnTo>
                <a:lnTo>
                  <a:pt x="4" y="699"/>
                </a:lnTo>
                <a:lnTo>
                  <a:pt x="4" y="698"/>
                </a:lnTo>
                <a:lnTo>
                  <a:pt x="3" y="698"/>
                </a:lnTo>
                <a:lnTo>
                  <a:pt x="4" y="698"/>
                </a:lnTo>
                <a:lnTo>
                  <a:pt x="4" y="696"/>
                </a:lnTo>
                <a:lnTo>
                  <a:pt x="4" y="695"/>
                </a:lnTo>
                <a:lnTo>
                  <a:pt x="4" y="694"/>
                </a:lnTo>
                <a:lnTo>
                  <a:pt x="5" y="694"/>
                </a:lnTo>
                <a:lnTo>
                  <a:pt x="5" y="692"/>
                </a:lnTo>
                <a:lnTo>
                  <a:pt x="4" y="691"/>
                </a:lnTo>
                <a:lnTo>
                  <a:pt x="5" y="690"/>
                </a:lnTo>
                <a:lnTo>
                  <a:pt x="5" y="688"/>
                </a:lnTo>
                <a:lnTo>
                  <a:pt x="7" y="688"/>
                </a:lnTo>
                <a:lnTo>
                  <a:pt x="7" y="690"/>
                </a:lnTo>
                <a:lnTo>
                  <a:pt x="7" y="688"/>
                </a:lnTo>
                <a:lnTo>
                  <a:pt x="8" y="688"/>
                </a:lnTo>
                <a:lnTo>
                  <a:pt x="7" y="688"/>
                </a:lnTo>
                <a:lnTo>
                  <a:pt x="7" y="687"/>
                </a:lnTo>
                <a:lnTo>
                  <a:pt x="8" y="687"/>
                </a:lnTo>
                <a:lnTo>
                  <a:pt x="8" y="688"/>
                </a:lnTo>
                <a:lnTo>
                  <a:pt x="9" y="688"/>
                </a:lnTo>
                <a:lnTo>
                  <a:pt x="9" y="687"/>
                </a:lnTo>
                <a:lnTo>
                  <a:pt x="9" y="686"/>
                </a:lnTo>
                <a:lnTo>
                  <a:pt x="9" y="685"/>
                </a:lnTo>
                <a:lnTo>
                  <a:pt x="10" y="685"/>
                </a:lnTo>
                <a:lnTo>
                  <a:pt x="10" y="683"/>
                </a:lnTo>
                <a:lnTo>
                  <a:pt x="10" y="682"/>
                </a:lnTo>
                <a:lnTo>
                  <a:pt x="12" y="682"/>
                </a:lnTo>
                <a:lnTo>
                  <a:pt x="12" y="681"/>
                </a:lnTo>
                <a:lnTo>
                  <a:pt x="12" y="682"/>
                </a:lnTo>
                <a:lnTo>
                  <a:pt x="13" y="682"/>
                </a:lnTo>
                <a:lnTo>
                  <a:pt x="13" y="681"/>
                </a:lnTo>
                <a:lnTo>
                  <a:pt x="12" y="681"/>
                </a:lnTo>
                <a:lnTo>
                  <a:pt x="12" y="679"/>
                </a:lnTo>
                <a:lnTo>
                  <a:pt x="12" y="681"/>
                </a:lnTo>
                <a:lnTo>
                  <a:pt x="13" y="681"/>
                </a:lnTo>
                <a:lnTo>
                  <a:pt x="14" y="681"/>
                </a:lnTo>
                <a:lnTo>
                  <a:pt x="14" y="679"/>
                </a:lnTo>
                <a:lnTo>
                  <a:pt x="16" y="679"/>
                </a:lnTo>
                <a:lnTo>
                  <a:pt x="16" y="681"/>
                </a:lnTo>
                <a:lnTo>
                  <a:pt x="16" y="679"/>
                </a:lnTo>
                <a:lnTo>
                  <a:pt x="16" y="681"/>
                </a:lnTo>
                <a:lnTo>
                  <a:pt x="17" y="681"/>
                </a:lnTo>
                <a:lnTo>
                  <a:pt x="17" y="679"/>
                </a:lnTo>
                <a:lnTo>
                  <a:pt x="16" y="679"/>
                </a:lnTo>
                <a:lnTo>
                  <a:pt x="16" y="678"/>
                </a:lnTo>
                <a:lnTo>
                  <a:pt x="17" y="678"/>
                </a:lnTo>
                <a:lnTo>
                  <a:pt x="17" y="679"/>
                </a:lnTo>
                <a:lnTo>
                  <a:pt x="17" y="678"/>
                </a:lnTo>
                <a:lnTo>
                  <a:pt x="18" y="678"/>
                </a:lnTo>
                <a:lnTo>
                  <a:pt x="18" y="677"/>
                </a:lnTo>
                <a:lnTo>
                  <a:pt x="17" y="677"/>
                </a:lnTo>
                <a:lnTo>
                  <a:pt x="17" y="678"/>
                </a:lnTo>
                <a:lnTo>
                  <a:pt x="16" y="678"/>
                </a:lnTo>
                <a:lnTo>
                  <a:pt x="17" y="678"/>
                </a:lnTo>
                <a:lnTo>
                  <a:pt x="17" y="677"/>
                </a:lnTo>
                <a:lnTo>
                  <a:pt x="16" y="675"/>
                </a:lnTo>
                <a:lnTo>
                  <a:pt x="16" y="677"/>
                </a:lnTo>
                <a:lnTo>
                  <a:pt x="14" y="677"/>
                </a:lnTo>
                <a:lnTo>
                  <a:pt x="14" y="675"/>
                </a:lnTo>
                <a:lnTo>
                  <a:pt x="16" y="675"/>
                </a:lnTo>
                <a:lnTo>
                  <a:pt x="16" y="674"/>
                </a:lnTo>
                <a:lnTo>
                  <a:pt x="14" y="674"/>
                </a:lnTo>
                <a:lnTo>
                  <a:pt x="14" y="673"/>
                </a:lnTo>
                <a:lnTo>
                  <a:pt x="16" y="673"/>
                </a:lnTo>
                <a:lnTo>
                  <a:pt x="14" y="673"/>
                </a:lnTo>
                <a:lnTo>
                  <a:pt x="16" y="673"/>
                </a:lnTo>
                <a:lnTo>
                  <a:pt x="16" y="671"/>
                </a:lnTo>
                <a:lnTo>
                  <a:pt x="17" y="671"/>
                </a:lnTo>
                <a:lnTo>
                  <a:pt x="16" y="671"/>
                </a:lnTo>
                <a:lnTo>
                  <a:pt x="16" y="670"/>
                </a:lnTo>
                <a:lnTo>
                  <a:pt x="16" y="669"/>
                </a:lnTo>
                <a:lnTo>
                  <a:pt x="17" y="669"/>
                </a:lnTo>
                <a:lnTo>
                  <a:pt x="17" y="670"/>
                </a:lnTo>
                <a:lnTo>
                  <a:pt x="18" y="670"/>
                </a:lnTo>
                <a:lnTo>
                  <a:pt x="20" y="670"/>
                </a:lnTo>
                <a:lnTo>
                  <a:pt x="18" y="670"/>
                </a:lnTo>
                <a:lnTo>
                  <a:pt x="18" y="671"/>
                </a:lnTo>
                <a:lnTo>
                  <a:pt x="20" y="670"/>
                </a:lnTo>
                <a:lnTo>
                  <a:pt x="20" y="671"/>
                </a:lnTo>
                <a:lnTo>
                  <a:pt x="21" y="671"/>
                </a:lnTo>
                <a:lnTo>
                  <a:pt x="21" y="670"/>
                </a:lnTo>
                <a:lnTo>
                  <a:pt x="22" y="670"/>
                </a:lnTo>
                <a:lnTo>
                  <a:pt x="21" y="669"/>
                </a:lnTo>
                <a:lnTo>
                  <a:pt x="20" y="668"/>
                </a:lnTo>
                <a:lnTo>
                  <a:pt x="21" y="668"/>
                </a:lnTo>
                <a:lnTo>
                  <a:pt x="21" y="666"/>
                </a:lnTo>
                <a:lnTo>
                  <a:pt x="22" y="666"/>
                </a:lnTo>
                <a:lnTo>
                  <a:pt x="22" y="665"/>
                </a:lnTo>
                <a:lnTo>
                  <a:pt x="22"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6" y="661"/>
                </a:lnTo>
                <a:lnTo>
                  <a:pt x="27" y="662"/>
                </a:lnTo>
                <a:lnTo>
                  <a:pt x="27" y="661"/>
                </a:lnTo>
                <a:lnTo>
                  <a:pt x="29" y="661"/>
                </a:lnTo>
                <a:lnTo>
                  <a:pt x="27" y="661"/>
                </a:lnTo>
                <a:lnTo>
                  <a:pt x="27" y="660"/>
                </a:lnTo>
                <a:lnTo>
                  <a:pt x="29" y="660"/>
                </a:lnTo>
                <a:lnTo>
                  <a:pt x="30" y="661"/>
                </a:lnTo>
                <a:lnTo>
                  <a:pt x="30" y="662"/>
                </a:lnTo>
                <a:lnTo>
                  <a:pt x="31" y="662"/>
                </a:lnTo>
                <a:lnTo>
                  <a:pt x="31" y="661"/>
                </a:lnTo>
                <a:lnTo>
                  <a:pt x="33" y="662"/>
                </a:lnTo>
                <a:lnTo>
                  <a:pt x="33" y="661"/>
                </a:lnTo>
                <a:lnTo>
                  <a:pt x="33" y="660"/>
                </a:lnTo>
                <a:lnTo>
                  <a:pt x="31" y="658"/>
                </a:lnTo>
                <a:lnTo>
                  <a:pt x="31" y="657"/>
                </a:lnTo>
                <a:lnTo>
                  <a:pt x="31" y="656"/>
                </a:lnTo>
                <a:lnTo>
                  <a:pt x="31" y="654"/>
                </a:lnTo>
                <a:lnTo>
                  <a:pt x="31" y="653"/>
                </a:lnTo>
                <a:lnTo>
                  <a:pt x="31" y="652"/>
                </a:lnTo>
                <a:lnTo>
                  <a:pt x="33" y="652"/>
                </a:lnTo>
                <a:lnTo>
                  <a:pt x="33" y="651"/>
                </a:lnTo>
                <a:lnTo>
                  <a:pt x="34" y="651"/>
                </a:lnTo>
                <a:lnTo>
                  <a:pt x="35" y="649"/>
                </a:lnTo>
                <a:lnTo>
                  <a:pt x="35" y="651"/>
                </a:lnTo>
                <a:lnTo>
                  <a:pt x="37" y="651"/>
                </a:lnTo>
                <a:lnTo>
                  <a:pt x="38" y="651"/>
                </a:lnTo>
                <a:lnTo>
                  <a:pt x="39" y="649"/>
                </a:lnTo>
                <a:lnTo>
                  <a:pt x="41" y="649"/>
                </a:lnTo>
                <a:lnTo>
                  <a:pt x="41" y="648"/>
                </a:lnTo>
                <a:lnTo>
                  <a:pt x="41" y="647"/>
                </a:lnTo>
                <a:lnTo>
                  <a:pt x="41" y="645"/>
                </a:lnTo>
                <a:lnTo>
                  <a:pt x="39" y="645"/>
                </a:lnTo>
                <a:lnTo>
                  <a:pt x="41" y="645"/>
                </a:lnTo>
                <a:lnTo>
                  <a:pt x="41" y="644"/>
                </a:lnTo>
                <a:lnTo>
                  <a:pt x="41" y="643"/>
                </a:lnTo>
                <a:lnTo>
                  <a:pt x="42" y="643"/>
                </a:lnTo>
                <a:lnTo>
                  <a:pt x="42" y="641"/>
                </a:lnTo>
                <a:lnTo>
                  <a:pt x="42" y="643"/>
                </a:lnTo>
                <a:lnTo>
                  <a:pt x="42" y="641"/>
                </a:lnTo>
                <a:lnTo>
                  <a:pt x="43" y="641"/>
                </a:lnTo>
                <a:lnTo>
                  <a:pt x="43" y="643"/>
                </a:lnTo>
                <a:lnTo>
                  <a:pt x="44" y="643"/>
                </a:lnTo>
                <a:lnTo>
                  <a:pt x="44" y="641"/>
                </a:lnTo>
                <a:lnTo>
                  <a:pt x="44" y="640"/>
                </a:lnTo>
                <a:lnTo>
                  <a:pt x="43" y="640"/>
                </a:lnTo>
                <a:lnTo>
                  <a:pt x="43" y="639"/>
                </a:lnTo>
                <a:lnTo>
                  <a:pt x="43" y="637"/>
                </a:lnTo>
                <a:lnTo>
                  <a:pt x="44" y="637"/>
                </a:lnTo>
                <a:lnTo>
                  <a:pt x="43" y="637"/>
                </a:lnTo>
                <a:lnTo>
                  <a:pt x="44" y="637"/>
                </a:lnTo>
                <a:lnTo>
                  <a:pt x="44" y="636"/>
                </a:lnTo>
                <a:lnTo>
                  <a:pt x="43" y="636"/>
                </a:lnTo>
                <a:lnTo>
                  <a:pt x="43" y="635"/>
                </a:lnTo>
                <a:lnTo>
                  <a:pt x="42" y="635"/>
                </a:lnTo>
                <a:lnTo>
                  <a:pt x="41" y="635"/>
                </a:lnTo>
                <a:lnTo>
                  <a:pt x="41" y="634"/>
                </a:lnTo>
                <a:lnTo>
                  <a:pt x="39" y="634"/>
                </a:lnTo>
                <a:lnTo>
                  <a:pt x="39" y="631"/>
                </a:lnTo>
                <a:lnTo>
                  <a:pt x="39" y="630"/>
                </a:lnTo>
                <a:lnTo>
                  <a:pt x="39" y="628"/>
                </a:lnTo>
                <a:lnTo>
                  <a:pt x="39" y="627"/>
                </a:lnTo>
                <a:lnTo>
                  <a:pt x="39" y="626"/>
                </a:lnTo>
                <a:lnTo>
                  <a:pt x="39" y="624"/>
                </a:lnTo>
                <a:lnTo>
                  <a:pt x="38" y="624"/>
                </a:lnTo>
                <a:lnTo>
                  <a:pt x="39" y="624"/>
                </a:lnTo>
                <a:lnTo>
                  <a:pt x="39" y="623"/>
                </a:lnTo>
                <a:lnTo>
                  <a:pt x="41" y="623"/>
                </a:lnTo>
                <a:lnTo>
                  <a:pt x="41" y="622"/>
                </a:lnTo>
                <a:lnTo>
                  <a:pt x="42" y="622"/>
                </a:lnTo>
                <a:lnTo>
                  <a:pt x="42" y="620"/>
                </a:lnTo>
                <a:lnTo>
                  <a:pt x="42" y="619"/>
                </a:lnTo>
                <a:lnTo>
                  <a:pt x="42" y="618"/>
                </a:lnTo>
                <a:lnTo>
                  <a:pt x="42" y="616"/>
                </a:lnTo>
                <a:lnTo>
                  <a:pt x="42" y="615"/>
                </a:lnTo>
                <a:lnTo>
                  <a:pt x="42" y="614"/>
                </a:lnTo>
                <a:lnTo>
                  <a:pt x="43" y="614"/>
                </a:lnTo>
                <a:lnTo>
                  <a:pt x="43" y="613"/>
                </a:lnTo>
                <a:lnTo>
                  <a:pt x="44" y="613"/>
                </a:lnTo>
                <a:lnTo>
                  <a:pt x="46" y="613"/>
                </a:lnTo>
                <a:lnTo>
                  <a:pt x="46" y="611"/>
                </a:lnTo>
                <a:lnTo>
                  <a:pt x="47" y="610"/>
                </a:lnTo>
                <a:lnTo>
                  <a:pt x="47" y="609"/>
                </a:lnTo>
                <a:lnTo>
                  <a:pt x="47" y="607"/>
                </a:lnTo>
                <a:lnTo>
                  <a:pt x="46" y="607"/>
                </a:lnTo>
                <a:lnTo>
                  <a:pt x="44" y="607"/>
                </a:lnTo>
                <a:lnTo>
                  <a:pt x="43" y="607"/>
                </a:lnTo>
                <a:lnTo>
                  <a:pt x="43" y="606"/>
                </a:lnTo>
                <a:lnTo>
                  <a:pt x="43" y="605"/>
                </a:lnTo>
                <a:lnTo>
                  <a:pt x="42" y="605"/>
                </a:lnTo>
                <a:lnTo>
                  <a:pt x="42" y="606"/>
                </a:lnTo>
                <a:lnTo>
                  <a:pt x="42" y="607"/>
                </a:lnTo>
                <a:lnTo>
                  <a:pt x="42" y="606"/>
                </a:lnTo>
                <a:lnTo>
                  <a:pt x="41" y="606"/>
                </a:lnTo>
                <a:lnTo>
                  <a:pt x="41" y="607"/>
                </a:lnTo>
                <a:lnTo>
                  <a:pt x="41" y="606"/>
                </a:lnTo>
                <a:lnTo>
                  <a:pt x="39" y="606"/>
                </a:lnTo>
                <a:lnTo>
                  <a:pt x="41" y="605"/>
                </a:lnTo>
                <a:lnTo>
                  <a:pt x="39" y="605"/>
                </a:lnTo>
                <a:lnTo>
                  <a:pt x="41" y="605"/>
                </a:lnTo>
                <a:lnTo>
                  <a:pt x="41" y="603"/>
                </a:lnTo>
                <a:lnTo>
                  <a:pt x="41" y="602"/>
                </a:lnTo>
                <a:lnTo>
                  <a:pt x="39" y="602"/>
                </a:lnTo>
                <a:lnTo>
                  <a:pt x="39" y="603"/>
                </a:lnTo>
                <a:lnTo>
                  <a:pt x="39" y="602"/>
                </a:lnTo>
                <a:lnTo>
                  <a:pt x="39" y="601"/>
                </a:lnTo>
                <a:lnTo>
                  <a:pt x="39" y="599"/>
                </a:lnTo>
                <a:lnTo>
                  <a:pt x="39" y="598"/>
                </a:lnTo>
                <a:lnTo>
                  <a:pt x="38" y="598"/>
                </a:lnTo>
                <a:lnTo>
                  <a:pt x="38" y="599"/>
                </a:lnTo>
                <a:lnTo>
                  <a:pt x="38" y="598"/>
                </a:lnTo>
                <a:lnTo>
                  <a:pt x="38" y="599"/>
                </a:lnTo>
                <a:lnTo>
                  <a:pt x="37" y="599"/>
                </a:lnTo>
                <a:lnTo>
                  <a:pt x="35" y="599"/>
                </a:lnTo>
                <a:lnTo>
                  <a:pt x="35" y="598"/>
                </a:lnTo>
                <a:lnTo>
                  <a:pt x="34" y="598"/>
                </a:lnTo>
                <a:lnTo>
                  <a:pt x="33" y="598"/>
                </a:lnTo>
                <a:lnTo>
                  <a:pt x="33" y="597"/>
                </a:lnTo>
                <a:lnTo>
                  <a:pt x="34" y="597"/>
                </a:lnTo>
                <a:lnTo>
                  <a:pt x="35" y="597"/>
                </a:lnTo>
                <a:lnTo>
                  <a:pt x="34" y="597"/>
                </a:lnTo>
                <a:lnTo>
                  <a:pt x="34" y="596"/>
                </a:lnTo>
                <a:lnTo>
                  <a:pt x="33" y="596"/>
                </a:lnTo>
                <a:lnTo>
                  <a:pt x="33" y="594"/>
                </a:lnTo>
                <a:lnTo>
                  <a:pt x="33" y="596"/>
                </a:lnTo>
                <a:lnTo>
                  <a:pt x="34" y="596"/>
                </a:lnTo>
                <a:lnTo>
                  <a:pt x="34" y="594"/>
                </a:lnTo>
                <a:lnTo>
                  <a:pt x="33" y="594"/>
                </a:lnTo>
                <a:lnTo>
                  <a:pt x="33" y="593"/>
                </a:lnTo>
                <a:lnTo>
                  <a:pt x="34" y="593"/>
                </a:lnTo>
                <a:lnTo>
                  <a:pt x="34" y="594"/>
                </a:lnTo>
                <a:lnTo>
                  <a:pt x="34" y="593"/>
                </a:lnTo>
                <a:lnTo>
                  <a:pt x="34" y="592"/>
                </a:lnTo>
                <a:lnTo>
                  <a:pt x="35" y="592"/>
                </a:lnTo>
                <a:lnTo>
                  <a:pt x="34" y="590"/>
                </a:lnTo>
                <a:lnTo>
                  <a:pt x="33" y="590"/>
                </a:lnTo>
                <a:lnTo>
                  <a:pt x="33" y="589"/>
                </a:lnTo>
                <a:lnTo>
                  <a:pt x="33" y="590"/>
                </a:lnTo>
                <a:lnTo>
                  <a:pt x="31" y="590"/>
                </a:lnTo>
                <a:lnTo>
                  <a:pt x="31" y="589"/>
                </a:lnTo>
                <a:lnTo>
                  <a:pt x="30" y="589"/>
                </a:lnTo>
                <a:lnTo>
                  <a:pt x="30" y="588"/>
                </a:lnTo>
                <a:lnTo>
                  <a:pt x="30" y="586"/>
                </a:lnTo>
                <a:lnTo>
                  <a:pt x="29" y="586"/>
                </a:lnTo>
                <a:lnTo>
                  <a:pt x="29" y="585"/>
                </a:lnTo>
                <a:lnTo>
                  <a:pt x="30" y="585"/>
                </a:lnTo>
                <a:lnTo>
                  <a:pt x="29" y="585"/>
                </a:lnTo>
                <a:lnTo>
                  <a:pt x="29" y="584"/>
                </a:lnTo>
                <a:lnTo>
                  <a:pt x="29" y="582"/>
                </a:lnTo>
                <a:lnTo>
                  <a:pt x="29" y="584"/>
                </a:lnTo>
                <a:lnTo>
                  <a:pt x="30" y="584"/>
                </a:lnTo>
                <a:lnTo>
                  <a:pt x="30" y="582"/>
                </a:lnTo>
                <a:lnTo>
                  <a:pt x="30" y="581"/>
                </a:lnTo>
                <a:lnTo>
                  <a:pt x="30" y="582"/>
                </a:lnTo>
                <a:lnTo>
                  <a:pt x="31" y="582"/>
                </a:lnTo>
                <a:lnTo>
                  <a:pt x="33" y="582"/>
                </a:lnTo>
                <a:lnTo>
                  <a:pt x="33" y="581"/>
                </a:lnTo>
                <a:lnTo>
                  <a:pt x="31" y="581"/>
                </a:lnTo>
                <a:lnTo>
                  <a:pt x="33" y="581"/>
                </a:lnTo>
                <a:lnTo>
                  <a:pt x="33" y="580"/>
                </a:lnTo>
                <a:lnTo>
                  <a:pt x="31" y="580"/>
                </a:lnTo>
                <a:lnTo>
                  <a:pt x="31" y="579"/>
                </a:lnTo>
                <a:lnTo>
                  <a:pt x="33" y="579"/>
                </a:lnTo>
                <a:lnTo>
                  <a:pt x="33" y="577"/>
                </a:lnTo>
                <a:lnTo>
                  <a:pt x="33" y="576"/>
                </a:lnTo>
                <a:lnTo>
                  <a:pt x="33" y="577"/>
                </a:lnTo>
                <a:lnTo>
                  <a:pt x="33" y="576"/>
                </a:lnTo>
                <a:lnTo>
                  <a:pt x="31" y="576"/>
                </a:lnTo>
                <a:lnTo>
                  <a:pt x="30" y="575"/>
                </a:lnTo>
                <a:lnTo>
                  <a:pt x="30" y="576"/>
                </a:lnTo>
                <a:lnTo>
                  <a:pt x="29" y="576"/>
                </a:lnTo>
                <a:lnTo>
                  <a:pt x="27" y="576"/>
                </a:lnTo>
                <a:lnTo>
                  <a:pt x="26" y="576"/>
                </a:lnTo>
                <a:lnTo>
                  <a:pt x="26" y="577"/>
                </a:lnTo>
                <a:lnTo>
                  <a:pt x="26" y="576"/>
                </a:lnTo>
                <a:lnTo>
                  <a:pt x="26" y="575"/>
                </a:lnTo>
                <a:lnTo>
                  <a:pt x="25" y="575"/>
                </a:lnTo>
                <a:lnTo>
                  <a:pt x="24" y="575"/>
                </a:lnTo>
                <a:lnTo>
                  <a:pt x="24" y="576"/>
                </a:lnTo>
                <a:lnTo>
                  <a:pt x="24" y="575"/>
                </a:lnTo>
                <a:lnTo>
                  <a:pt x="22" y="575"/>
                </a:lnTo>
                <a:lnTo>
                  <a:pt x="21" y="575"/>
                </a:lnTo>
                <a:lnTo>
                  <a:pt x="22" y="573"/>
                </a:lnTo>
                <a:lnTo>
                  <a:pt x="21" y="573"/>
                </a:lnTo>
                <a:lnTo>
                  <a:pt x="21" y="572"/>
                </a:lnTo>
                <a:lnTo>
                  <a:pt x="20" y="572"/>
                </a:lnTo>
                <a:lnTo>
                  <a:pt x="20" y="571"/>
                </a:lnTo>
                <a:lnTo>
                  <a:pt x="21" y="571"/>
                </a:lnTo>
                <a:lnTo>
                  <a:pt x="21" y="569"/>
                </a:lnTo>
                <a:lnTo>
                  <a:pt x="22" y="569"/>
                </a:lnTo>
                <a:lnTo>
                  <a:pt x="22" y="571"/>
                </a:lnTo>
                <a:lnTo>
                  <a:pt x="21" y="571"/>
                </a:lnTo>
                <a:lnTo>
                  <a:pt x="22" y="571"/>
                </a:lnTo>
                <a:lnTo>
                  <a:pt x="22" y="569"/>
                </a:lnTo>
                <a:lnTo>
                  <a:pt x="24" y="569"/>
                </a:lnTo>
                <a:lnTo>
                  <a:pt x="25" y="569"/>
                </a:lnTo>
                <a:lnTo>
                  <a:pt x="25" y="568"/>
                </a:lnTo>
                <a:lnTo>
                  <a:pt x="26" y="568"/>
                </a:lnTo>
                <a:lnTo>
                  <a:pt x="26" y="569"/>
                </a:lnTo>
                <a:lnTo>
                  <a:pt x="27" y="569"/>
                </a:lnTo>
                <a:lnTo>
                  <a:pt x="27" y="568"/>
                </a:lnTo>
                <a:lnTo>
                  <a:pt x="27" y="569"/>
                </a:lnTo>
                <a:lnTo>
                  <a:pt x="27" y="568"/>
                </a:lnTo>
                <a:lnTo>
                  <a:pt x="27" y="567"/>
                </a:lnTo>
                <a:lnTo>
                  <a:pt x="29" y="567"/>
                </a:lnTo>
                <a:lnTo>
                  <a:pt x="29" y="565"/>
                </a:lnTo>
                <a:lnTo>
                  <a:pt x="30" y="565"/>
                </a:lnTo>
                <a:lnTo>
                  <a:pt x="30" y="567"/>
                </a:lnTo>
                <a:lnTo>
                  <a:pt x="31" y="567"/>
                </a:lnTo>
                <a:lnTo>
                  <a:pt x="33" y="567"/>
                </a:lnTo>
                <a:lnTo>
                  <a:pt x="31" y="567"/>
                </a:lnTo>
                <a:lnTo>
                  <a:pt x="31" y="565"/>
                </a:lnTo>
                <a:lnTo>
                  <a:pt x="33" y="565"/>
                </a:lnTo>
                <a:lnTo>
                  <a:pt x="34" y="565"/>
                </a:lnTo>
                <a:lnTo>
                  <a:pt x="35" y="565"/>
                </a:lnTo>
                <a:lnTo>
                  <a:pt x="37" y="565"/>
                </a:lnTo>
                <a:lnTo>
                  <a:pt x="37" y="567"/>
                </a:lnTo>
                <a:lnTo>
                  <a:pt x="37" y="565"/>
                </a:lnTo>
                <a:lnTo>
                  <a:pt x="38" y="565"/>
                </a:lnTo>
                <a:lnTo>
                  <a:pt x="38" y="564"/>
                </a:lnTo>
                <a:lnTo>
                  <a:pt x="37" y="564"/>
                </a:lnTo>
                <a:lnTo>
                  <a:pt x="38" y="564"/>
                </a:lnTo>
                <a:lnTo>
                  <a:pt x="38" y="563"/>
                </a:lnTo>
                <a:lnTo>
                  <a:pt x="39" y="563"/>
                </a:lnTo>
                <a:lnTo>
                  <a:pt x="41" y="563"/>
                </a:lnTo>
                <a:lnTo>
                  <a:pt x="42" y="563"/>
                </a:lnTo>
                <a:lnTo>
                  <a:pt x="42" y="562"/>
                </a:lnTo>
                <a:lnTo>
                  <a:pt x="43" y="562"/>
                </a:lnTo>
                <a:lnTo>
                  <a:pt x="43" y="563"/>
                </a:lnTo>
                <a:lnTo>
                  <a:pt x="44" y="563"/>
                </a:lnTo>
                <a:lnTo>
                  <a:pt x="46" y="563"/>
                </a:lnTo>
                <a:lnTo>
                  <a:pt x="47" y="563"/>
                </a:lnTo>
                <a:lnTo>
                  <a:pt x="46" y="563"/>
                </a:lnTo>
                <a:lnTo>
                  <a:pt x="46" y="562"/>
                </a:lnTo>
                <a:lnTo>
                  <a:pt x="47" y="562"/>
                </a:lnTo>
                <a:lnTo>
                  <a:pt x="46" y="562"/>
                </a:lnTo>
                <a:lnTo>
                  <a:pt x="47" y="562"/>
                </a:lnTo>
                <a:lnTo>
                  <a:pt x="47" y="560"/>
                </a:lnTo>
                <a:lnTo>
                  <a:pt x="48" y="560"/>
                </a:lnTo>
                <a:lnTo>
                  <a:pt x="50" y="560"/>
                </a:lnTo>
                <a:lnTo>
                  <a:pt x="48" y="560"/>
                </a:lnTo>
                <a:lnTo>
                  <a:pt x="50" y="560"/>
                </a:lnTo>
                <a:lnTo>
                  <a:pt x="50" y="559"/>
                </a:lnTo>
                <a:lnTo>
                  <a:pt x="51" y="559"/>
                </a:lnTo>
                <a:lnTo>
                  <a:pt x="51" y="558"/>
                </a:lnTo>
                <a:lnTo>
                  <a:pt x="50" y="558"/>
                </a:lnTo>
                <a:lnTo>
                  <a:pt x="50" y="556"/>
                </a:lnTo>
                <a:lnTo>
                  <a:pt x="51" y="556"/>
                </a:lnTo>
                <a:lnTo>
                  <a:pt x="51" y="555"/>
                </a:lnTo>
                <a:lnTo>
                  <a:pt x="50" y="555"/>
                </a:lnTo>
                <a:lnTo>
                  <a:pt x="50" y="556"/>
                </a:lnTo>
                <a:lnTo>
                  <a:pt x="50" y="555"/>
                </a:lnTo>
                <a:lnTo>
                  <a:pt x="51" y="555"/>
                </a:lnTo>
                <a:lnTo>
                  <a:pt x="51" y="554"/>
                </a:lnTo>
                <a:lnTo>
                  <a:pt x="51" y="552"/>
                </a:lnTo>
                <a:lnTo>
                  <a:pt x="52" y="552"/>
                </a:lnTo>
                <a:lnTo>
                  <a:pt x="52" y="554"/>
                </a:lnTo>
                <a:lnTo>
                  <a:pt x="54" y="554"/>
                </a:lnTo>
                <a:lnTo>
                  <a:pt x="54" y="552"/>
                </a:lnTo>
                <a:lnTo>
                  <a:pt x="55" y="552"/>
                </a:lnTo>
                <a:lnTo>
                  <a:pt x="55" y="551"/>
                </a:lnTo>
                <a:lnTo>
                  <a:pt x="56" y="551"/>
                </a:lnTo>
                <a:lnTo>
                  <a:pt x="56" y="550"/>
                </a:lnTo>
                <a:lnTo>
                  <a:pt x="58" y="550"/>
                </a:lnTo>
                <a:lnTo>
                  <a:pt x="59" y="550"/>
                </a:lnTo>
                <a:lnTo>
                  <a:pt x="58" y="550"/>
                </a:lnTo>
                <a:lnTo>
                  <a:pt x="59" y="550"/>
                </a:lnTo>
                <a:lnTo>
                  <a:pt x="59" y="548"/>
                </a:lnTo>
                <a:lnTo>
                  <a:pt x="59" y="547"/>
                </a:lnTo>
                <a:lnTo>
                  <a:pt x="59" y="548"/>
                </a:lnTo>
                <a:lnTo>
                  <a:pt x="59" y="547"/>
                </a:lnTo>
                <a:lnTo>
                  <a:pt x="60" y="547"/>
                </a:lnTo>
                <a:lnTo>
                  <a:pt x="61" y="547"/>
                </a:lnTo>
                <a:lnTo>
                  <a:pt x="60" y="547"/>
                </a:lnTo>
                <a:lnTo>
                  <a:pt x="61" y="547"/>
                </a:lnTo>
                <a:lnTo>
                  <a:pt x="61" y="546"/>
                </a:lnTo>
                <a:lnTo>
                  <a:pt x="61" y="547"/>
                </a:lnTo>
                <a:lnTo>
                  <a:pt x="61" y="546"/>
                </a:lnTo>
                <a:lnTo>
                  <a:pt x="63" y="546"/>
                </a:lnTo>
                <a:lnTo>
                  <a:pt x="63" y="547"/>
                </a:lnTo>
                <a:lnTo>
                  <a:pt x="64" y="547"/>
                </a:lnTo>
                <a:lnTo>
                  <a:pt x="65" y="547"/>
                </a:lnTo>
                <a:lnTo>
                  <a:pt x="67" y="547"/>
                </a:lnTo>
                <a:lnTo>
                  <a:pt x="65" y="547"/>
                </a:lnTo>
                <a:lnTo>
                  <a:pt x="67" y="547"/>
                </a:lnTo>
                <a:lnTo>
                  <a:pt x="67" y="548"/>
                </a:lnTo>
                <a:lnTo>
                  <a:pt x="68" y="548"/>
                </a:lnTo>
                <a:lnTo>
                  <a:pt x="69" y="548"/>
                </a:lnTo>
                <a:lnTo>
                  <a:pt x="71" y="548"/>
                </a:lnTo>
                <a:lnTo>
                  <a:pt x="71" y="547"/>
                </a:lnTo>
                <a:lnTo>
                  <a:pt x="71" y="548"/>
                </a:lnTo>
                <a:lnTo>
                  <a:pt x="72" y="548"/>
                </a:lnTo>
                <a:lnTo>
                  <a:pt x="73" y="548"/>
                </a:lnTo>
                <a:lnTo>
                  <a:pt x="73" y="550"/>
                </a:lnTo>
                <a:lnTo>
                  <a:pt x="73" y="551"/>
                </a:lnTo>
                <a:lnTo>
                  <a:pt x="75" y="551"/>
                </a:lnTo>
                <a:lnTo>
                  <a:pt x="75" y="550"/>
                </a:lnTo>
                <a:lnTo>
                  <a:pt x="75" y="551"/>
                </a:lnTo>
                <a:lnTo>
                  <a:pt x="76" y="551"/>
                </a:lnTo>
                <a:lnTo>
                  <a:pt x="77" y="551"/>
                </a:lnTo>
                <a:lnTo>
                  <a:pt x="76" y="551"/>
                </a:lnTo>
                <a:lnTo>
                  <a:pt x="77" y="551"/>
                </a:lnTo>
                <a:lnTo>
                  <a:pt x="77" y="550"/>
                </a:lnTo>
                <a:lnTo>
                  <a:pt x="79" y="550"/>
                </a:lnTo>
                <a:lnTo>
                  <a:pt x="80" y="550"/>
                </a:lnTo>
                <a:lnTo>
                  <a:pt x="80" y="551"/>
                </a:lnTo>
                <a:lnTo>
                  <a:pt x="81" y="551"/>
                </a:lnTo>
                <a:lnTo>
                  <a:pt x="82" y="551"/>
                </a:lnTo>
                <a:lnTo>
                  <a:pt x="82" y="552"/>
                </a:lnTo>
                <a:lnTo>
                  <a:pt x="84" y="552"/>
                </a:lnTo>
                <a:lnTo>
                  <a:pt x="85" y="552"/>
                </a:lnTo>
                <a:lnTo>
                  <a:pt x="85" y="554"/>
                </a:lnTo>
                <a:lnTo>
                  <a:pt x="85" y="552"/>
                </a:lnTo>
                <a:lnTo>
                  <a:pt x="85" y="554"/>
                </a:lnTo>
                <a:lnTo>
                  <a:pt x="86" y="554"/>
                </a:lnTo>
                <a:lnTo>
                  <a:pt x="86" y="552"/>
                </a:lnTo>
                <a:lnTo>
                  <a:pt x="88" y="552"/>
                </a:lnTo>
                <a:lnTo>
                  <a:pt x="86" y="552"/>
                </a:lnTo>
                <a:lnTo>
                  <a:pt x="88" y="552"/>
                </a:lnTo>
                <a:lnTo>
                  <a:pt x="89" y="552"/>
                </a:lnTo>
                <a:lnTo>
                  <a:pt x="89" y="551"/>
                </a:lnTo>
                <a:lnTo>
                  <a:pt x="89" y="550"/>
                </a:lnTo>
                <a:lnTo>
                  <a:pt x="88" y="550"/>
                </a:lnTo>
                <a:lnTo>
                  <a:pt x="88" y="548"/>
                </a:lnTo>
                <a:lnTo>
                  <a:pt x="89" y="548"/>
                </a:lnTo>
                <a:lnTo>
                  <a:pt x="89" y="547"/>
                </a:lnTo>
                <a:lnTo>
                  <a:pt x="89" y="546"/>
                </a:lnTo>
                <a:lnTo>
                  <a:pt x="90" y="546"/>
                </a:lnTo>
                <a:lnTo>
                  <a:pt x="90" y="547"/>
                </a:lnTo>
                <a:lnTo>
                  <a:pt x="90" y="546"/>
                </a:lnTo>
                <a:lnTo>
                  <a:pt x="90" y="544"/>
                </a:lnTo>
                <a:lnTo>
                  <a:pt x="92" y="544"/>
                </a:lnTo>
                <a:lnTo>
                  <a:pt x="93" y="544"/>
                </a:lnTo>
                <a:lnTo>
                  <a:pt x="93" y="543"/>
                </a:lnTo>
                <a:lnTo>
                  <a:pt x="94" y="543"/>
                </a:lnTo>
                <a:lnTo>
                  <a:pt x="94" y="542"/>
                </a:lnTo>
                <a:lnTo>
                  <a:pt x="94" y="543"/>
                </a:lnTo>
                <a:lnTo>
                  <a:pt x="96" y="543"/>
                </a:lnTo>
                <a:lnTo>
                  <a:pt x="96" y="542"/>
                </a:lnTo>
                <a:lnTo>
                  <a:pt x="97" y="543"/>
                </a:lnTo>
                <a:lnTo>
                  <a:pt x="97" y="542"/>
                </a:lnTo>
                <a:lnTo>
                  <a:pt x="98" y="542"/>
                </a:lnTo>
                <a:lnTo>
                  <a:pt x="97" y="542"/>
                </a:lnTo>
                <a:lnTo>
                  <a:pt x="97" y="541"/>
                </a:lnTo>
                <a:lnTo>
                  <a:pt x="96" y="541"/>
                </a:lnTo>
                <a:lnTo>
                  <a:pt x="96" y="539"/>
                </a:lnTo>
                <a:lnTo>
                  <a:pt x="97" y="539"/>
                </a:lnTo>
                <a:lnTo>
                  <a:pt x="96" y="539"/>
                </a:lnTo>
                <a:lnTo>
                  <a:pt x="96" y="538"/>
                </a:lnTo>
                <a:lnTo>
                  <a:pt x="96" y="537"/>
                </a:lnTo>
                <a:lnTo>
                  <a:pt x="97" y="537"/>
                </a:lnTo>
                <a:lnTo>
                  <a:pt x="98" y="537"/>
                </a:lnTo>
                <a:lnTo>
                  <a:pt x="98" y="535"/>
                </a:lnTo>
                <a:lnTo>
                  <a:pt x="98" y="534"/>
                </a:lnTo>
                <a:lnTo>
                  <a:pt x="99" y="534"/>
                </a:lnTo>
                <a:lnTo>
                  <a:pt x="99" y="533"/>
                </a:lnTo>
                <a:lnTo>
                  <a:pt x="99" y="531"/>
                </a:lnTo>
                <a:lnTo>
                  <a:pt x="101" y="531"/>
                </a:lnTo>
                <a:lnTo>
                  <a:pt x="101" y="530"/>
                </a:lnTo>
                <a:lnTo>
                  <a:pt x="102" y="530"/>
                </a:lnTo>
                <a:lnTo>
                  <a:pt x="102" y="529"/>
                </a:lnTo>
                <a:lnTo>
                  <a:pt x="102" y="527"/>
                </a:lnTo>
                <a:lnTo>
                  <a:pt x="102" y="526"/>
                </a:lnTo>
                <a:lnTo>
                  <a:pt x="103" y="526"/>
                </a:lnTo>
                <a:lnTo>
                  <a:pt x="102" y="526"/>
                </a:lnTo>
                <a:lnTo>
                  <a:pt x="103" y="526"/>
                </a:lnTo>
                <a:lnTo>
                  <a:pt x="103" y="525"/>
                </a:lnTo>
                <a:lnTo>
                  <a:pt x="103" y="524"/>
                </a:lnTo>
                <a:lnTo>
                  <a:pt x="103" y="522"/>
                </a:lnTo>
                <a:lnTo>
                  <a:pt x="103" y="521"/>
                </a:lnTo>
                <a:lnTo>
                  <a:pt x="103" y="520"/>
                </a:lnTo>
                <a:lnTo>
                  <a:pt x="103" y="518"/>
                </a:lnTo>
                <a:lnTo>
                  <a:pt x="105" y="518"/>
                </a:lnTo>
                <a:lnTo>
                  <a:pt x="105" y="517"/>
                </a:lnTo>
                <a:lnTo>
                  <a:pt x="105" y="516"/>
                </a:lnTo>
                <a:lnTo>
                  <a:pt x="105" y="514"/>
                </a:lnTo>
                <a:lnTo>
                  <a:pt x="105" y="513"/>
                </a:lnTo>
                <a:lnTo>
                  <a:pt x="105" y="512"/>
                </a:lnTo>
                <a:lnTo>
                  <a:pt x="106" y="512"/>
                </a:lnTo>
                <a:lnTo>
                  <a:pt x="106" y="510"/>
                </a:lnTo>
                <a:lnTo>
                  <a:pt x="106" y="509"/>
                </a:lnTo>
                <a:lnTo>
                  <a:pt x="107" y="509"/>
                </a:lnTo>
                <a:lnTo>
                  <a:pt x="109" y="509"/>
                </a:lnTo>
                <a:lnTo>
                  <a:pt x="109" y="508"/>
                </a:lnTo>
                <a:lnTo>
                  <a:pt x="107" y="508"/>
                </a:lnTo>
                <a:lnTo>
                  <a:pt x="107" y="507"/>
                </a:lnTo>
                <a:lnTo>
                  <a:pt x="107" y="505"/>
                </a:lnTo>
                <a:lnTo>
                  <a:pt x="107" y="504"/>
                </a:lnTo>
                <a:lnTo>
                  <a:pt x="107" y="503"/>
                </a:lnTo>
                <a:lnTo>
                  <a:pt x="109" y="503"/>
                </a:lnTo>
                <a:lnTo>
                  <a:pt x="109" y="501"/>
                </a:lnTo>
                <a:lnTo>
                  <a:pt x="109" y="500"/>
                </a:lnTo>
                <a:lnTo>
                  <a:pt x="110" y="500"/>
                </a:lnTo>
                <a:lnTo>
                  <a:pt x="110" y="499"/>
                </a:lnTo>
                <a:lnTo>
                  <a:pt x="111" y="499"/>
                </a:lnTo>
                <a:lnTo>
                  <a:pt x="111" y="497"/>
                </a:lnTo>
                <a:lnTo>
                  <a:pt x="113" y="496"/>
                </a:lnTo>
                <a:lnTo>
                  <a:pt x="113" y="495"/>
                </a:lnTo>
                <a:lnTo>
                  <a:pt x="113" y="493"/>
                </a:lnTo>
                <a:lnTo>
                  <a:pt x="114" y="493"/>
                </a:lnTo>
                <a:lnTo>
                  <a:pt x="114" y="492"/>
                </a:lnTo>
                <a:lnTo>
                  <a:pt x="113" y="491"/>
                </a:lnTo>
                <a:lnTo>
                  <a:pt x="113" y="490"/>
                </a:lnTo>
                <a:lnTo>
                  <a:pt x="111" y="490"/>
                </a:lnTo>
                <a:lnTo>
                  <a:pt x="110" y="488"/>
                </a:lnTo>
                <a:lnTo>
                  <a:pt x="109" y="488"/>
                </a:lnTo>
                <a:lnTo>
                  <a:pt x="107" y="488"/>
                </a:lnTo>
                <a:lnTo>
                  <a:pt x="106" y="488"/>
                </a:lnTo>
                <a:lnTo>
                  <a:pt x="105" y="488"/>
                </a:lnTo>
                <a:lnTo>
                  <a:pt x="103" y="488"/>
                </a:lnTo>
                <a:lnTo>
                  <a:pt x="103" y="487"/>
                </a:lnTo>
                <a:lnTo>
                  <a:pt x="102" y="487"/>
                </a:lnTo>
                <a:lnTo>
                  <a:pt x="101" y="486"/>
                </a:lnTo>
                <a:lnTo>
                  <a:pt x="99" y="487"/>
                </a:lnTo>
                <a:lnTo>
                  <a:pt x="98" y="487"/>
                </a:lnTo>
                <a:lnTo>
                  <a:pt x="97" y="487"/>
                </a:lnTo>
                <a:lnTo>
                  <a:pt x="96" y="487"/>
                </a:lnTo>
                <a:lnTo>
                  <a:pt x="93" y="490"/>
                </a:lnTo>
                <a:lnTo>
                  <a:pt x="90" y="488"/>
                </a:lnTo>
                <a:lnTo>
                  <a:pt x="92" y="488"/>
                </a:lnTo>
                <a:lnTo>
                  <a:pt x="89" y="487"/>
                </a:lnTo>
                <a:lnTo>
                  <a:pt x="86" y="480"/>
                </a:lnTo>
                <a:lnTo>
                  <a:pt x="77" y="486"/>
                </a:lnTo>
                <a:lnTo>
                  <a:pt x="72" y="486"/>
                </a:lnTo>
                <a:lnTo>
                  <a:pt x="69" y="484"/>
                </a:lnTo>
                <a:lnTo>
                  <a:pt x="67" y="480"/>
                </a:lnTo>
                <a:lnTo>
                  <a:pt x="65" y="482"/>
                </a:lnTo>
                <a:lnTo>
                  <a:pt x="64" y="479"/>
                </a:lnTo>
                <a:lnTo>
                  <a:pt x="64" y="478"/>
                </a:lnTo>
                <a:lnTo>
                  <a:pt x="63" y="478"/>
                </a:lnTo>
                <a:lnTo>
                  <a:pt x="64" y="476"/>
                </a:lnTo>
                <a:lnTo>
                  <a:pt x="65" y="476"/>
                </a:lnTo>
                <a:lnTo>
                  <a:pt x="65" y="475"/>
                </a:lnTo>
                <a:lnTo>
                  <a:pt x="67" y="475"/>
                </a:lnTo>
                <a:lnTo>
                  <a:pt x="68" y="474"/>
                </a:lnTo>
                <a:lnTo>
                  <a:pt x="68" y="472"/>
                </a:lnTo>
                <a:lnTo>
                  <a:pt x="68" y="471"/>
                </a:lnTo>
                <a:lnTo>
                  <a:pt x="68" y="470"/>
                </a:lnTo>
                <a:lnTo>
                  <a:pt x="69" y="470"/>
                </a:lnTo>
                <a:lnTo>
                  <a:pt x="69" y="469"/>
                </a:lnTo>
                <a:lnTo>
                  <a:pt x="68" y="469"/>
                </a:lnTo>
                <a:lnTo>
                  <a:pt x="67" y="469"/>
                </a:lnTo>
                <a:lnTo>
                  <a:pt x="67" y="467"/>
                </a:lnTo>
                <a:lnTo>
                  <a:pt x="65" y="467"/>
                </a:lnTo>
                <a:lnTo>
                  <a:pt x="65" y="466"/>
                </a:lnTo>
                <a:lnTo>
                  <a:pt x="64" y="465"/>
                </a:lnTo>
                <a:lnTo>
                  <a:pt x="63" y="463"/>
                </a:lnTo>
                <a:lnTo>
                  <a:pt x="63" y="462"/>
                </a:lnTo>
                <a:lnTo>
                  <a:pt x="61" y="462"/>
                </a:lnTo>
                <a:lnTo>
                  <a:pt x="63" y="461"/>
                </a:lnTo>
                <a:lnTo>
                  <a:pt x="61" y="461"/>
                </a:lnTo>
                <a:lnTo>
                  <a:pt x="60" y="461"/>
                </a:lnTo>
                <a:lnTo>
                  <a:pt x="59" y="461"/>
                </a:lnTo>
                <a:lnTo>
                  <a:pt x="59" y="462"/>
                </a:lnTo>
                <a:lnTo>
                  <a:pt x="59" y="461"/>
                </a:lnTo>
                <a:lnTo>
                  <a:pt x="58" y="461"/>
                </a:lnTo>
                <a:lnTo>
                  <a:pt x="58" y="462"/>
                </a:lnTo>
                <a:lnTo>
                  <a:pt x="58" y="461"/>
                </a:lnTo>
                <a:lnTo>
                  <a:pt x="56" y="461"/>
                </a:lnTo>
                <a:lnTo>
                  <a:pt x="55" y="461"/>
                </a:lnTo>
                <a:lnTo>
                  <a:pt x="54" y="461"/>
                </a:lnTo>
                <a:lnTo>
                  <a:pt x="52" y="461"/>
                </a:lnTo>
                <a:lnTo>
                  <a:pt x="52" y="462"/>
                </a:lnTo>
                <a:lnTo>
                  <a:pt x="52" y="461"/>
                </a:lnTo>
                <a:lnTo>
                  <a:pt x="52" y="462"/>
                </a:lnTo>
                <a:lnTo>
                  <a:pt x="52" y="461"/>
                </a:lnTo>
                <a:lnTo>
                  <a:pt x="51" y="461"/>
                </a:lnTo>
                <a:lnTo>
                  <a:pt x="51" y="462"/>
                </a:lnTo>
                <a:lnTo>
                  <a:pt x="50" y="462"/>
                </a:lnTo>
                <a:lnTo>
                  <a:pt x="50" y="463"/>
                </a:lnTo>
                <a:lnTo>
                  <a:pt x="48" y="463"/>
                </a:lnTo>
                <a:lnTo>
                  <a:pt x="48" y="465"/>
                </a:lnTo>
                <a:lnTo>
                  <a:pt x="48" y="463"/>
                </a:lnTo>
                <a:lnTo>
                  <a:pt x="47" y="463"/>
                </a:lnTo>
                <a:lnTo>
                  <a:pt x="47" y="465"/>
                </a:lnTo>
                <a:lnTo>
                  <a:pt x="46" y="465"/>
                </a:lnTo>
                <a:lnTo>
                  <a:pt x="44" y="465"/>
                </a:lnTo>
                <a:lnTo>
                  <a:pt x="44" y="463"/>
                </a:lnTo>
                <a:lnTo>
                  <a:pt x="44" y="465"/>
                </a:lnTo>
                <a:lnTo>
                  <a:pt x="43" y="465"/>
                </a:lnTo>
                <a:lnTo>
                  <a:pt x="43" y="466"/>
                </a:lnTo>
                <a:lnTo>
                  <a:pt x="42" y="466"/>
                </a:lnTo>
                <a:lnTo>
                  <a:pt x="42" y="467"/>
                </a:lnTo>
                <a:lnTo>
                  <a:pt x="41" y="467"/>
                </a:lnTo>
                <a:lnTo>
                  <a:pt x="41" y="469"/>
                </a:lnTo>
                <a:lnTo>
                  <a:pt x="39" y="469"/>
                </a:lnTo>
                <a:lnTo>
                  <a:pt x="38" y="470"/>
                </a:lnTo>
                <a:lnTo>
                  <a:pt x="37" y="469"/>
                </a:lnTo>
                <a:lnTo>
                  <a:pt x="34" y="469"/>
                </a:lnTo>
                <a:lnTo>
                  <a:pt x="34" y="467"/>
                </a:lnTo>
                <a:lnTo>
                  <a:pt x="33" y="467"/>
                </a:lnTo>
                <a:lnTo>
                  <a:pt x="33" y="466"/>
                </a:lnTo>
                <a:lnTo>
                  <a:pt x="31" y="465"/>
                </a:lnTo>
                <a:lnTo>
                  <a:pt x="31" y="463"/>
                </a:lnTo>
                <a:lnTo>
                  <a:pt x="31" y="462"/>
                </a:lnTo>
                <a:lnTo>
                  <a:pt x="30" y="462"/>
                </a:lnTo>
                <a:lnTo>
                  <a:pt x="31" y="462"/>
                </a:lnTo>
                <a:lnTo>
                  <a:pt x="30" y="462"/>
                </a:lnTo>
                <a:lnTo>
                  <a:pt x="30" y="461"/>
                </a:lnTo>
                <a:lnTo>
                  <a:pt x="31" y="461"/>
                </a:lnTo>
                <a:lnTo>
                  <a:pt x="30" y="461"/>
                </a:lnTo>
                <a:lnTo>
                  <a:pt x="30" y="459"/>
                </a:lnTo>
                <a:lnTo>
                  <a:pt x="31" y="459"/>
                </a:lnTo>
                <a:lnTo>
                  <a:pt x="30" y="459"/>
                </a:lnTo>
                <a:lnTo>
                  <a:pt x="30" y="458"/>
                </a:lnTo>
                <a:lnTo>
                  <a:pt x="30" y="457"/>
                </a:lnTo>
                <a:lnTo>
                  <a:pt x="31" y="457"/>
                </a:lnTo>
                <a:lnTo>
                  <a:pt x="31" y="455"/>
                </a:lnTo>
                <a:lnTo>
                  <a:pt x="31" y="454"/>
                </a:lnTo>
                <a:lnTo>
                  <a:pt x="31" y="455"/>
                </a:lnTo>
                <a:lnTo>
                  <a:pt x="31" y="454"/>
                </a:lnTo>
                <a:lnTo>
                  <a:pt x="33" y="454"/>
                </a:lnTo>
                <a:lnTo>
                  <a:pt x="33" y="453"/>
                </a:lnTo>
                <a:lnTo>
                  <a:pt x="34" y="453"/>
                </a:lnTo>
                <a:lnTo>
                  <a:pt x="35" y="453"/>
                </a:lnTo>
                <a:lnTo>
                  <a:pt x="34" y="453"/>
                </a:lnTo>
                <a:lnTo>
                  <a:pt x="35" y="453"/>
                </a:lnTo>
                <a:lnTo>
                  <a:pt x="35" y="454"/>
                </a:lnTo>
                <a:lnTo>
                  <a:pt x="37" y="454"/>
                </a:lnTo>
                <a:lnTo>
                  <a:pt x="37" y="453"/>
                </a:lnTo>
                <a:lnTo>
                  <a:pt x="37" y="454"/>
                </a:lnTo>
                <a:lnTo>
                  <a:pt x="38" y="454"/>
                </a:lnTo>
                <a:lnTo>
                  <a:pt x="38" y="453"/>
                </a:lnTo>
                <a:lnTo>
                  <a:pt x="39"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39" y="445"/>
                </a:lnTo>
                <a:lnTo>
                  <a:pt x="39" y="444"/>
                </a:lnTo>
                <a:lnTo>
                  <a:pt x="41" y="444"/>
                </a:lnTo>
                <a:lnTo>
                  <a:pt x="39" y="442"/>
                </a:lnTo>
                <a:lnTo>
                  <a:pt x="41" y="442"/>
                </a:lnTo>
                <a:lnTo>
                  <a:pt x="41" y="441"/>
                </a:lnTo>
                <a:lnTo>
                  <a:pt x="42" y="440"/>
                </a:lnTo>
                <a:lnTo>
                  <a:pt x="42" y="441"/>
                </a:lnTo>
                <a:lnTo>
                  <a:pt x="43" y="441"/>
                </a:lnTo>
                <a:lnTo>
                  <a:pt x="42" y="441"/>
                </a:lnTo>
                <a:lnTo>
                  <a:pt x="43" y="441"/>
                </a:lnTo>
                <a:lnTo>
                  <a:pt x="44" y="440"/>
                </a:lnTo>
                <a:lnTo>
                  <a:pt x="44" y="441"/>
                </a:lnTo>
                <a:lnTo>
                  <a:pt x="44" y="440"/>
                </a:lnTo>
                <a:lnTo>
                  <a:pt x="46" y="441"/>
                </a:lnTo>
                <a:lnTo>
                  <a:pt x="47" y="440"/>
                </a:lnTo>
                <a:lnTo>
                  <a:pt x="47" y="441"/>
                </a:lnTo>
                <a:lnTo>
                  <a:pt x="47" y="440"/>
                </a:lnTo>
                <a:lnTo>
                  <a:pt x="47" y="441"/>
                </a:lnTo>
                <a:lnTo>
                  <a:pt x="48" y="440"/>
                </a:lnTo>
                <a:lnTo>
                  <a:pt x="50" y="440"/>
                </a:lnTo>
                <a:lnTo>
                  <a:pt x="48" y="440"/>
                </a:lnTo>
                <a:lnTo>
                  <a:pt x="48" y="438"/>
                </a:lnTo>
                <a:lnTo>
                  <a:pt x="50" y="438"/>
                </a:lnTo>
                <a:lnTo>
                  <a:pt x="51" y="438"/>
                </a:lnTo>
                <a:lnTo>
                  <a:pt x="51" y="437"/>
                </a:lnTo>
                <a:lnTo>
                  <a:pt x="51" y="438"/>
                </a:lnTo>
                <a:lnTo>
                  <a:pt x="51" y="437"/>
                </a:lnTo>
                <a:lnTo>
                  <a:pt x="52" y="437"/>
                </a:lnTo>
                <a:lnTo>
                  <a:pt x="51" y="437"/>
                </a:lnTo>
                <a:lnTo>
                  <a:pt x="51" y="436"/>
                </a:lnTo>
                <a:lnTo>
                  <a:pt x="50" y="436"/>
                </a:lnTo>
                <a:lnTo>
                  <a:pt x="50" y="435"/>
                </a:lnTo>
                <a:lnTo>
                  <a:pt x="50" y="433"/>
                </a:lnTo>
                <a:lnTo>
                  <a:pt x="51" y="433"/>
                </a:lnTo>
                <a:lnTo>
                  <a:pt x="51" y="432"/>
                </a:lnTo>
                <a:lnTo>
                  <a:pt x="52" y="432"/>
                </a:lnTo>
                <a:lnTo>
                  <a:pt x="51" y="432"/>
                </a:lnTo>
                <a:lnTo>
                  <a:pt x="52" y="432"/>
                </a:lnTo>
                <a:lnTo>
                  <a:pt x="52" y="431"/>
                </a:lnTo>
                <a:lnTo>
                  <a:pt x="54" y="431"/>
                </a:lnTo>
                <a:lnTo>
                  <a:pt x="55" y="431"/>
                </a:lnTo>
                <a:lnTo>
                  <a:pt x="55" y="429"/>
                </a:lnTo>
                <a:lnTo>
                  <a:pt x="55" y="431"/>
                </a:lnTo>
                <a:lnTo>
                  <a:pt x="56" y="431"/>
                </a:lnTo>
                <a:lnTo>
                  <a:pt x="58" y="431"/>
                </a:lnTo>
                <a:lnTo>
                  <a:pt x="58" y="429"/>
                </a:lnTo>
                <a:lnTo>
                  <a:pt x="58" y="428"/>
                </a:lnTo>
                <a:lnTo>
                  <a:pt x="59" y="428"/>
                </a:lnTo>
                <a:lnTo>
                  <a:pt x="59" y="429"/>
                </a:lnTo>
                <a:lnTo>
                  <a:pt x="59" y="428"/>
                </a:lnTo>
                <a:lnTo>
                  <a:pt x="59" y="427"/>
                </a:lnTo>
                <a:lnTo>
                  <a:pt x="59" y="428"/>
                </a:lnTo>
                <a:lnTo>
                  <a:pt x="60" y="428"/>
                </a:lnTo>
                <a:lnTo>
                  <a:pt x="60" y="427"/>
                </a:lnTo>
                <a:lnTo>
                  <a:pt x="61" y="427"/>
                </a:lnTo>
                <a:lnTo>
                  <a:pt x="60" y="427"/>
                </a:lnTo>
                <a:lnTo>
                  <a:pt x="61" y="427"/>
                </a:lnTo>
                <a:lnTo>
                  <a:pt x="61" y="425"/>
                </a:lnTo>
                <a:lnTo>
                  <a:pt x="60" y="425"/>
                </a:lnTo>
                <a:lnTo>
                  <a:pt x="60" y="424"/>
                </a:lnTo>
                <a:lnTo>
                  <a:pt x="60" y="423"/>
                </a:lnTo>
                <a:lnTo>
                  <a:pt x="61" y="423"/>
                </a:lnTo>
                <a:lnTo>
                  <a:pt x="61" y="421"/>
                </a:lnTo>
                <a:lnTo>
                  <a:pt x="61" y="423"/>
                </a:lnTo>
                <a:lnTo>
                  <a:pt x="63" y="423"/>
                </a:lnTo>
                <a:lnTo>
                  <a:pt x="63" y="421"/>
                </a:lnTo>
                <a:lnTo>
                  <a:pt x="63" y="423"/>
                </a:lnTo>
                <a:lnTo>
                  <a:pt x="64" y="423"/>
                </a:lnTo>
                <a:lnTo>
                  <a:pt x="65" y="423"/>
                </a:lnTo>
                <a:lnTo>
                  <a:pt x="67" y="423"/>
                </a:lnTo>
                <a:lnTo>
                  <a:pt x="67" y="421"/>
                </a:lnTo>
                <a:lnTo>
                  <a:pt x="67" y="420"/>
                </a:lnTo>
                <a:lnTo>
                  <a:pt x="68" y="420"/>
                </a:lnTo>
                <a:lnTo>
                  <a:pt x="68" y="419"/>
                </a:lnTo>
                <a:lnTo>
                  <a:pt x="67" y="419"/>
                </a:lnTo>
                <a:lnTo>
                  <a:pt x="67" y="418"/>
                </a:lnTo>
                <a:lnTo>
                  <a:pt x="67" y="416"/>
                </a:lnTo>
                <a:lnTo>
                  <a:pt x="68" y="416"/>
                </a:lnTo>
                <a:lnTo>
                  <a:pt x="68" y="415"/>
                </a:lnTo>
                <a:lnTo>
                  <a:pt x="69" y="415"/>
                </a:lnTo>
                <a:lnTo>
                  <a:pt x="68" y="416"/>
                </a:lnTo>
                <a:lnTo>
                  <a:pt x="69" y="416"/>
                </a:lnTo>
                <a:lnTo>
                  <a:pt x="69" y="415"/>
                </a:lnTo>
                <a:lnTo>
                  <a:pt x="69" y="416"/>
                </a:lnTo>
                <a:lnTo>
                  <a:pt x="71" y="415"/>
                </a:lnTo>
                <a:lnTo>
                  <a:pt x="69" y="415"/>
                </a:lnTo>
                <a:lnTo>
                  <a:pt x="69" y="414"/>
                </a:lnTo>
                <a:lnTo>
                  <a:pt x="71" y="414"/>
                </a:lnTo>
                <a:lnTo>
                  <a:pt x="71" y="412"/>
                </a:lnTo>
                <a:lnTo>
                  <a:pt x="69" y="412"/>
                </a:lnTo>
                <a:lnTo>
                  <a:pt x="71" y="412"/>
                </a:lnTo>
                <a:lnTo>
                  <a:pt x="71" y="411"/>
                </a:lnTo>
                <a:lnTo>
                  <a:pt x="72" y="411"/>
                </a:lnTo>
                <a:lnTo>
                  <a:pt x="73" y="411"/>
                </a:lnTo>
                <a:lnTo>
                  <a:pt x="73" y="410"/>
                </a:lnTo>
                <a:lnTo>
                  <a:pt x="75" y="408"/>
                </a:lnTo>
                <a:lnTo>
                  <a:pt x="76" y="408"/>
                </a:lnTo>
                <a:lnTo>
                  <a:pt x="76" y="407"/>
                </a:lnTo>
                <a:lnTo>
                  <a:pt x="76" y="408"/>
                </a:lnTo>
                <a:lnTo>
                  <a:pt x="77" y="408"/>
                </a:lnTo>
                <a:lnTo>
                  <a:pt x="77" y="407"/>
                </a:lnTo>
                <a:lnTo>
                  <a:pt x="79" y="407"/>
                </a:lnTo>
                <a:lnTo>
                  <a:pt x="79" y="406"/>
                </a:lnTo>
                <a:lnTo>
                  <a:pt x="79" y="407"/>
                </a:lnTo>
                <a:lnTo>
                  <a:pt x="79" y="406"/>
                </a:lnTo>
                <a:lnTo>
                  <a:pt x="80" y="406"/>
                </a:lnTo>
                <a:lnTo>
                  <a:pt x="80" y="404"/>
                </a:lnTo>
                <a:lnTo>
                  <a:pt x="81" y="404"/>
                </a:lnTo>
                <a:lnTo>
                  <a:pt x="82" y="404"/>
                </a:lnTo>
                <a:lnTo>
                  <a:pt x="82" y="403"/>
                </a:lnTo>
                <a:lnTo>
                  <a:pt x="84" y="403"/>
                </a:lnTo>
                <a:lnTo>
                  <a:pt x="85" y="403"/>
                </a:lnTo>
                <a:lnTo>
                  <a:pt x="86" y="403"/>
                </a:lnTo>
                <a:lnTo>
                  <a:pt x="86" y="404"/>
                </a:lnTo>
                <a:lnTo>
                  <a:pt x="88" y="404"/>
                </a:lnTo>
                <a:lnTo>
                  <a:pt x="88" y="403"/>
                </a:lnTo>
                <a:lnTo>
                  <a:pt x="89" y="403"/>
                </a:lnTo>
                <a:lnTo>
                  <a:pt x="90" y="403"/>
                </a:lnTo>
                <a:lnTo>
                  <a:pt x="92" y="403"/>
                </a:lnTo>
                <a:lnTo>
                  <a:pt x="93" y="403"/>
                </a:lnTo>
                <a:lnTo>
                  <a:pt x="93" y="402"/>
                </a:lnTo>
                <a:lnTo>
                  <a:pt x="94" y="402"/>
                </a:lnTo>
                <a:lnTo>
                  <a:pt x="94" y="400"/>
                </a:lnTo>
                <a:lnTo>
                  <a:pt x="96" y="400"/>
                </a:lnTo>
                <a:lnTo>
                  <a:pt x="97" y="399"/>
                </a:lnTo>
                <a:lnTo>
                  <a:pt x="98" y="399"/>
                </a:lnTo>
                <a:lnTo>
                  <a:pt x="98" y="398"/>
                </a:lnTo>
                <a:lnTo>
                  <a:pt x="98" y="397"/>
                </a:lnTo>
                <a:lnTo>
                  <a:pt x="99" y="397"/>
                </a:lnTo>
                <a:lnTo>
                  <a:pt x="101" y="397"/>
                </a:lnTo>
                <a:lnTo>
                  <a:pt x="102" y="397"/>
                </a:lnTo>
                <a:lnTo>
                  <a:pt x="102" y="395"/>
                </a:lnTo>
                <a:lnTo>
                  <a:pt x="102" y="394"/>
                </a:lnTo>
                <a:lnTo>
                  <a:pt x="103" y="394"/>
                </a:lnTo>
                <a:lnTo>
                  <a:pt x="103" y="393"/>
                </a:lnTo>
                <a:lnTo>
                  <a:pt x="105" y="393"/>
                </a:lnTo>
                <a:lnTo>
                  <a:pt x="106" y="393"/>
                </a:lnTo>
                <a:lnTo>
                  <a:pt x="106" y="391"/>
                </a:lnTo>
                <a:lnTo>
                  <a:pt x="106" y="393"/>
                </a:lnTo>
                <a:lnTo>
                  <a:pt x="106" y="391"/>
                </a:lnTo>
                <a:lnTo>
                  <a:pt x="107" y="391"/>
                </a:lnTo>
                <a:lnTo>
                  <a:pt x="107" y="390"/>
                </a:lnTo>
                <a:lnTo>
                  <a:pt x="109" y="390"/>
                </a:lnTo>
                <a:lnTo>
                  <a:pt x="110" y="390"/>
                </a:lnTo>
                <a:lnTo>
                  <a:pt x="110" y="389"/>
                </a:lnTo>
                <a:lnTo>
                  <a:pt x="111" y="389"/>
                </a:lnTo>
                <a:lnTo>
                  <a:pt x="111" y="387"/>
                </a:lnTo>
                <a:lnTo>
                  <a:pt x="111" y="386"/>
                </a:lnTo>
                <a:lnTo>
                  <a:pt x="113" y="386"/>
                </a:lnTo>
                <a:lnTo>
                  <a:pt x="113" y="385"/>
                </a:lnTo>
                <a:lnTo>
                  <a:pt x="114" y="385"/>
                </a:lnTo>
                <a:lnTo>
                  <a:pt x="114" y="383"/>
                </a:lnTo>
                <a:lnTo>
                  <a:pt x="115" y="383"/>
                </a:lnTo>
                <a:lnTo>
                  <a:pt x="116" y="383"/>
                </a:lnTo>
                <a:lnTo>
                  <a:pt x="116" y="382"/>
                </a:lnTo>
                <a:lnTo>
                  <a:pt x="118" y="382"/>
                </a:lnTo>
                <a:lnTo>
                  <a:pt x="118" y="381"/>
                </a:lnTo>
                <a:lnTo>
                  <a:pt x="119" y="381"/>
                </a:lnTo>
                <a:lnTo>
                  <a:pt x="119" y="380"/>
                </a:lnTo>
                <a:lnTo>
                  <a:pt x="120" y="380"/>
                </a:lnTo>
                <a:lnTo>
                  <a:pt x="120" y="378"/>
                </a:lnTo>
                <a:lnTo>
                  <a:pt x="120" y="377"/>
                </a:lnTo>
                <a:lnTo>
                  <a:pt x="120" y="376"/>
                </a:lnTo>
                <a:lnTo>
                  <a:pt x="120" y="374"/>
                </a:lnTo>
                <a:lnTo>
                  <a:pt x="122" y="374"/>
                </a:lnTo>
                <a:lnTo>
                  <a:pt x="122" y="373"/>
                </a:lnTo>
                <a:lnTo>
                  <a:pt x="123" y="373"/>
                </a:lnTo>
                <a:lnTo>
                  <a:pt x="122" y="373"/>
                </a:lnTo>
                <a:lnTo>
                  <a:pt x="123" y="373"/>
                </a:lnTo>
                <a:lnTo>
                  <a:pt x="123" y="372"/>
                </a:lnTo>
                <a:lnTo>
                  <a:pt x="123" y="373"/>
                </a:lnTo>
                <a:lnTo>
                  <a:pt x="123" y="372"/>
                </a:lnTo>
                <a:lnTo>
                  <a:pt x="124" y="372"/>
                </a:lnTo>
                <a:lnTo>
                  <a:pt x="123" y="370"/>
                </a:lnTo>
                <a:lnTo>
                  <a:pt x="124" y="370"/>
                </a:lnTo>
                <a:lnTo>
                  <a:pt x="124" y="369"/>
                </a:lnTo>
                <a:lnTo>
                  <a:pt x="126" y="369"/>
                </a:lnTo>
                <a:lnTo>
                  <a:pt x="126" y="368"/>
                </a:lnTo>
                <a:lnTo>
                  <a:pt x="127" y="368"/>
                </a:lnTo>
                <a:lnTo>
                  <a:pt x="127" y="366"/>
                </a:lnTo>
                <a:lnTo>
                  <a:pt x="128"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2" y="364"/>
                </a:lnTo>
                <a:lnTo>
                  <a:pt x="132" y="363"/>
                </a:lnTo>
                <a:lnTo>
                  <a:pt x="131" y="363"/>
                </a:lnTo>
                <a:lnTo>
                  <a:pt x="131" y="361"/>
                </a:lnTo>
                <a:lnTo>
                  <a:pt x="132" y="361"/>
                </a:lnTo>
                <a:lnTo>
                  <a:pt x="132" y="360"/>
                </a:lnTo>
                <a:lnTo>
                  <a:pt x="131" y="360"/>
                </a:lnTo>
                <a:lnTo>
                  <a:pt x="131" y="359"/>
                </a:lnTo>
                <a:lnTo>
                  <a:pt x="131" y="357"/>
                </a:lnTo>
                <a:lnTo>
                  <a:pt x="131" y="356"/>
                </a:lnTo>
                <a:lnTo>
                  <a:pt x="131" y="355"/>
                </a:lnTo>
                <a:lnTo>
                  <a:pt x="131" y="353"/>
                </a:lnTo>
                <a:lnTo>
                  <a:pt x="132" y="352"/>
                </a:lnTo>
                <a:lnTo>
                  <a:pt x="133" y="353"/>
                </a:lnTo>
                <a:lnTo>
                  <a:pt x="135" y="355"/>
                </a:lnTo>
                <a:lnTo>
                  <a:pt x="136" y="356"/>
                </a:lnTo>
                <a:lnTo>
                  <a:pt x="137" y="356"/>
                </a:lnTo>
                <a:lnTo>
                  <a:pt x="137" y="357"/>
                </a:lnTo>
                <a:lnTo>
                  <a:pt x="139" y="357"/>
                </a:lnTo>
                <a:lnTo>
                  <a:pt x="140" y="357"/>
                </a:lnTo>
                <a:lnTo>
                  <a:pt x="141" y="357"/>
                </a:lnTo>
                <a:lnTo>
                  <a:pt x="143" y="357"/>
                </a:lnTo>
                <a:lnTo>
                  <a:pt x="144" y="357"/>
                </a:lnTo>
                <a:lnTo>
                  <a:pt x="145" y="359"/>
                </a:lnTo>
                <a:lnTo>
                  <a:pt x="148" y="360"/>
                </a:lnTo>
                <a:lnTo>
                  <a:pt x="149" y="360"/>
                </a:lnTo>
                <a:lnTo>
                  <a:pt x="151" y="361"/>
                </a:lnTo>
                <a:lnTo>
                  <a:pt x="153" y="361"/>
                </a:lnTo>
                <a:lnTo>
                  <a:pt x="156" y="361"/>
                </a:lnTo>
                <a:lnTo>
                  <a:pt x="158" y="361"/>
                </a:lnTo>
                <a:lnTo>
                  <a:pt x="160" y="361"/>
                </a:lnTo>
                <a:lnTo>
                  <a:pt x="160" y="360"/>
                </a:lnTo>
                <a:lnTo>
                  <a:pt x="161" y="360"/>
                </a:lnTo>
                <a:lnTo>
                  <a:pt x="164" y="361"/>
                </a:lnTo>
                <a:lnTo>
                  <a:pt x="164" y="363"/>
                </a:lnTo>
                <a:lnTo>
                  <a:pt x="165" y="363"/>
                </a:lnTo>
                <a:lnTo>
                  <a:pt x="166" y="364"/>
                </a:lnTo>
                <a:lnTo>
                  <a:pt x="168" y="364"/>
                </a:lnTo>
                <a:lnTo>
                  <a:pt x="169" y="364"/>
                </a:lnTo>
                <a:lnTo>
                  <a:pt x="169" y="363"/>
                </a:lnTo>
                <a:lnTo>
                  <a:pt x="170" y="363"/>
                </a:lnTo>
                <a:lnTo>
                  <a:pt x="171" y="361"/>
                </a:lnTo>
                <a:lnTo>
                  <a:pt x="173" y="360"/>
                </a:lnTo>
                <a:lnTo>
                  <a:pt x="174" y="359"/>
                </a:lnTo>
                <a:lnTo>
                  <a:pt x="174" y="357"/>
                </a:lnTo>
                <a:lnTo>
                  <a:pt x="175" y="357"/>
                </a:lnTo>
                <a:lnTo>
                  <a:pt x="177" y="357"/>
                </a:lnTo>
                <a:lnTo>
                  <a:pt x="178" y="356"/>
                </a:lnTo>
                <a:lnTo>
                  <a:pt x="179" y="356"/>
                </a:lnTo>
                <a:lnTo>
                  <a:pt x="181" y="356"/>
                </a:lnTo>
                <a:lnTo>
                  <a:pt x="182" y="356"/>
                </a:lnTo>
                <a:lnTo>
                  <a:pt x="183" y="356"/>
                </a:lnTo>
                <a:lnTo>
                  <a:pt x="185" y="356"/>
                </a:lnTo>
                <a:lnTo>
                  <a:pt x="185" y="357"/>
                </a:lnTo>
                <a:lnTo>
                  <a:pt x="187" y="357"/>
                </a:lnTo>
                <a:lnTo>
                  <a:pt x="187" y="359"/>
                </a:lnTo>
                <a:lnTo>
                  <a:pt x="188" y="359"/>
                </a:lnTo>
                <a:lnTo>
                  <a:pt x="190" y="360"/>
                </a:lnTo>
                <a:lnTo>
                  <a:pt x="191" y="361"/>
                </a:lnTo>
                <a:lnTo>
                  <a:pt x="192" y="363"/>
                </a:lnTo>
                <a:lnTo>
                  <a:pt x="195" y="363"/>
                </a:lnTo>
                <a:lnTo>
                  <a:pt x="196" y="364"/>
                </a:lnTo>
                <a:lnTo>
                  <a:pt x="198" y="364"/>
                </a:lnTo>
                <a:lnTo>
                  <a:pt x="199" y="364"/>
                </a:lnTo>
                <a:lnTo>
                  <a:pt x="200" y="363"/>
                </a:lnTo>
                <a:lnTo>
                  <a:pt x="202" y="363"/>
                </a:lnTo>
                <a:lnTo>
                  <a:pt x="203" y="363"/>
                </a:lnTo>
                <a:lnTo>
                  <a:pt x="204" y="364"/>
                </a:lnTo>
                <a:lnTo>
                  <a:pt x="206" y="364"/>
                </a:lnTo>
                <a:lnTo>
                  <a:pt x="207" y="364"/>
                </a:lnTo>
                <a:lnTo>
                  <a:pt x="208" y="363"/>
                </a:lnTo>
                <a:lnTo>
                  <a:pt x="209" y="360"/>
                </a:lnTo>
                <a:lnTo>
                  <a:pt x="211" y="357"/>
                </a:lnTo>
                <a:lnTo>
                  <a:pt x="212" y="356"/>
                </a:lnTo>
                <a:lnTo>
                  <a:pt x="213" y="355"/>
                </a:lnTo>
                <a:lnTo>
                  <a:pt x="215" y="355"/>
                </a:lnTo>
                <a:lnTo>
                  <a:pt x="216" y="353"/>
                </a:lnTo>
                <a:lnTo>
                  <a:pt x="217" y="352"/>
                </a:lnTo>
                <a:lnTo>
                  <a:pt x="219" y="352"/>
                </a:lnTo>
                <a:lnTo>
                  <a:pt x="220" y="351"/>
                </a:lnTo>
                <a:lnTo>
                  <a:pt x="223" y="351"/>
                </a:lnTo>
                <a:lnTo>
                  <a:pt x="224" y="349"/>
                </a:lnTo>
                <a:lnTo>
                  <a:pt x="228" y="348"/>
                </a:lnTo>
                <a:lnTo>
                  <a:pt x="228" y="347"/>
                </a:lnTo>
                <a:lnTo>
                  <a:pt x="229" y="347"/>
                </a:lnTo>
                <a:lnTo>
                  <a:pt x="230" y="347"/>
                </a:lnTo>
                <a:lnTo>
                  <a:pt x="232" y="347"/>
                </a:lnTo>
                <a:lnTo>
                  <a:pt x="233" y="347"/>
                </a:lnTo>
                <a:lnTo>
                  <a:pt x="234" y="347"/>
                </a:lnTo>
                <a:lnTo>
                  <a:pt x="236" y="346"/>
                </a:lnTo>
                <a:lnTo>
                  <a:pt x="237" y="346"/>
                </a:lnTo>
                <a:lnTo>
                  <a:pt x="241" y="346"/>
                </a:lnTo>
                <a:lnTo>
                  <a:pt x="243" y="344"/>
                </a:lnTo>
                <a:lnTo>
                  <a:pt x="245" y="343"/>
                </a:lnTo>
                <a:lnTo>
                  <a:pt x="247" y="342"/>
                </a:lnTo>
                <a:lnTo>
                  <a:pt x="249" y="340"/>
                </a:lnTo>
                <a:lnTo>
                  <a:pt x="250" y="339"/>
                </a:lnTo>
                <a:lnTo>
                  <a:pt x="251" y="338"/>
                </a:lnTo>
                <a:lnTo>
                  <a:pt x="253" y="336"/>
                </a:lnTo>
                <a:lnTo>
                  <a:pt x="253" y="334"/>
                </a:lnTo>
                <a:lnTo>
                  <a:pt x="255" y="332"/>
                </a:lnTo>
                <a:lnTo>
                  <a:pt x="257" y="330"/>
                </a:lnTo>
                <a:lnTo>
                  <a:pt x="259" y="329"/>
                </a:lnTo>
                <a:lnTo>
                  <a:pt x="262" y="326"/>
                </a:lnTo>
                <a:lnTo>
                  <a:pt x="263" y="325"/>
                </a:lnTo>
                <a:lnTo>
                  <a:pt x="264" y="325"/>
                </a:lnTo>
                <a:lnTo>
                  <a:pt x="266" y="325"/>
                </a:lnTo>
                <a:lnTo>
                  <a:pt x="267" y="323"/>
                </a:lnTo>
                <a:lnTo>
                  <a:pt x="268" y="323"/>
                </a:lnTo>
                <a:lnTo>
                  <a:pt x="271" y="323"/>
                </a:lnTo>
                <a:lnTo>
                  <a:pt x="272" y="322"/>
                </a:lnTo>
                <a:lnTo>
                  <a:pt x="274" y="321"/>
                </a:lnTo>
                <a:lnTo>
                  <a:pt x="275" y="321"/>
                </a:lnTo>
                <a:lnTo>
                  <a:pt x="276" y="319"/>
                </a:lnTo>
                <a:lnTo>
                  <a:pt x="279" y="319"/>
                </a:lnTo>
                <a:lnTo>
                  <a:pt x="280" y="319"/>
                </a:lnTo>
                <a:lnTo>
                  <a:pt x="281" y="318"/>
                </a:lnTo>
                <a:lnTo>
                  <a:pt x="283" y="318"/>
                </a:lnTo>
                <a:lnTo>
                  <a:pt x="284" y="318"/>
                </a:lnTo>
                <a:lnTo>
                  <a:pt x="285" y="318"/>
                </a:lnTo>
                <a:lnTo>
                  <a:pt x="287" y="318"/>
                </a:lnTo>
                <a:lnTo>
                  <a:pt x="289" y="318"/>
                </a:lnTo>
                <a:lnTo>
                  <a:pt x="291" y="318"/>
                </a:lnTo>
                <a:lnTo>
                  <a:pt x="292" y="318"/>
                </a:lnTo>
                <a:lnTo>
                  <a:pt x="293" y="318"/>
                </a:lnTo>
                <a:lnTo>
                  <a:pt x="295" y="318"/>
                </a:lnTo>
                <a:lnTo>
                  <a:pt x="296" y="319"/>
                </a:lnTo>
                <a:lnTo>
                  <a:pt x="304" y="319"/>
                </a:lnTo>
                <a:lnTo>
                  <a:pt x="308" y="321"/>
                </a:lnTo>
                <a:lnTo>
                  <a:pt x="312" y="317"/>
                </a:lnTo>
                <a:lnTo>
                  <a:pt x="315" y="321"/>
                </a:lnTo>
                <a:lnTo>
                  <a:pt x="318" y="317"/>
                </a:lnTo>
                <a:lnTo>
                  <a:pt x="323" y="318"/>
                </a:lnTo>
                <a:lnTo>
                  <a:pt x="330" y="309"/>
                </a:lnTo>
                <a:lnTo>
                  <a:pt x="335" y="309"/>
                </a:lnTo>
                <a:lnTo>
                  <a:pt x="343" y="308"/>
                </a:lnTo>
                <a:lnTo>
                  <a:pt x="351" y="306"/>
                </a:lnTo>
                <a:lnTo>
                  <a:pt x="350" y="305"/>
                </a:lnTo>
                <a:lnTo>
                  <a:pt x="350" y="304"/>
                </a:lnTo>
                <a:lnTo>
                  <a:pt x="351" y="302"/>
                </a:lnTo>
                <a:lnTo>
                  <a:pt x="351" y="301"/>
                </a:lnTo>
                <a:lnTo>
                  <a:pt x="351" y="300"/>
                </a:lnTo>
                <a:lnTo>
                  <a:pt x="351" y="298"/>
                </a:lnTo>
                <a:lnTo>
                  <a:pt x="350" y="297"/>
                </a:lnTo>
                <a:lnTo>
                  <a:pt x="348" y="297"/>
                </a:lnTo>
                <a:lnTo>
                  <a:pt x="343" y="288"/>
                </a:lnTo>
                <a:lnTo>
                  <a:pt x="343" y="287"/>
                </a:lnTo>
                <a:lnTo>
                  <a:pt x="344" y="249"/>
                </a:lnTo>
                <a:lnTo>
                  <a:pt x="344" y="247"/>
                </a:lnTo>
                <a:lnTo>
                  <a:pt x="348" y="241"/>
                </a:lnTo>
                <a:lnTo>
                  <a:pt x="352" y="238"/>
                </a:lnTo>
                <a:lnTo>
                  <a:pt x="365" y="228"/>
                </a:lnTo>
                <a:lnTo>
                  <a:pt x="365" y="224"/>
                </a:lnTo>
                <a:lnTo>
                  <a:pt x="367" y="222"/>
                </a:lnTo>
                <a:lnTo>
                  <a:pt x="367" y="221"/>
                </a:lnTo>
                <a:lnTo>
                  <a:pt x="367" y="220"/>
                </a:lnTo>
                <a:lnTo>
                  <a:pt x="367" y="219"/>
                </a:lnTo>
                <a:lnTo>
                  <a:pt x="365" y="217"/>
                </a:lnTo>
                <a:lnTo>
                  <a:pt x="364" y="217"/>
                </a:lnTo>
                <a:lnTo>
                  <a:pt x="363" y="217"/>
                </a:lnTo>
                <a:lnTo>
                  <a:pt x="361" y="216"/>
                </a:lnTo>
                <a:lnTo>
                  <a:pt x="360" y="215"/>
                </a:lnTo>
                <a:lnTo>
                  <a:pt x="357" y="212"/>
                </a:lnTo>
                <a:lnTo>
                  <a:pt x="356" y="211"/>
                </a:lnTo>
                <a:lnTo>
                  <a:pt x="353" y="209"/>
                </a:lnTo>
                <a:lnTo>
                  <a:pt x="353" y="208"/>
                </a:lnTo>
                <a:lnTo>
                  <a:pt x="352" y="207"/>
                </a:lnTo>
                <a:lnTo>
                  <a:pt x="351" y="207"/>
                </a:lnTo>
                <a:lnTo>
                  <a:pt x="350" y="207"/>
                </a:lnTo>
                <a:lnTo>
                  <a:pt x="348" y="207"/>
                </a:lnTo>
                <a:lnTo>
                  <a:pt x="347" y="207"/>
                </a:lnTo>
                <a:lnTo>
                  <a:pt x="346" y="207"/>
                </a:lnTo>
                <a:lnTo>
                  <a:pt x="344" y="207"/>
                </a:lnTo>
                <a:lnTo>
                  <a:pt x="343" y="207"/>
                </a:lnTo>
                <a:lnTo>
                  <a:pt x="342" y="208"/>
                </a:lnTo>
                <a:lnTo>
                  <a:pt x="340" y="208"/>
                </a:lnTo>
                <a:lnTo>
                  <a:pt x="339" y="209"/>
                </a:lnTo>
                <a:lnTo>
                  <a:pt x="336" y="211"/>
                </a:lnTo>
                <a:lnTo>
                  <a:pt x="335" y="211"/>
                </a:lnTo>
                <a:lnTo>
                  <a:pt x="335" y="212"/>
                </a:lnTo>
                <a:lnTo>
                  <a:pt x="334" y="212"/>
                </a:lnTo>
                <a:lnTo>
                  <a:pt x="332" y="212"/>
                </a:lnTo>
                <a:lnTo>
                  <a:pt x="331" y="213"/>
                </a:lnTo>
                <a:lnTo>
                  <a:pt x="330" y="213"/>
                </a:lnTo>
                <a:lnTo>
                  <a:pt x="329" y="213"/>
                </a:lnTo>
                <a:lnTo>
                  <a:pt x="327" y="213"/>
                </a:lnTo>
                <a:lnTo>
                  <a:pt x="327" y="215"/>
                </a:lnTo>
                <a:lnTo>
                  <a:pt x="326" y="215"/>
                </a:lnTo>
                <a:lnTo>
                  <a:pt x="325" y="216"/>
                </a:lnTo>
                <a:lnTo>
                  <a:pt x="323" y="216"/>
                </a:lnTo>
                <a:lnTo>
                  <a:pt x="321" y="217"/>
                </a:lnTo>
                <a:lnTo>
                  <a:pt x="319" y="219"/>
                </a:lnTo>
                <a:lnTo>
                  <a:pt x="318" y="219"/>
                </a:lnTo>
                <a:lnTo>
                  <a:pt x="317" y="220"/>
                </a:lnTo>
                <a:lnTo>
                  <a:pt x="315" y="221"/>
                </a:lnTo>
                <a:lnTo>
                  <a:pt x="314" y="221"/>
                </a:lnTo>
                <a:lnTo>
                  <a:pt x="313" y="221"/>
                </a:lnTo>
                <a:lnTo>
                  <a:pt x="312" y="220"/>
                </a:lnTo>
                <a:lnTo>
                  <a:pt x="312" y="219"/>
                </a:lnTo>
                <a:lnTo>
                  <a:pt x="310" y="217"/>
                </a:lnTo>
                <a:lnTo>
                  <a:pt x="309" y="216"/>
                </a:lnTo>
                <a:lnTo>
                  <a:pt x="308" y="216"/>
                </a:lnTo>
                <a:lnTo>
                  <a:pt x="306" y="216"/>
                </a:lnTo>
                <a:lnTo>
                  <a:pt x="306" y="215"/>
                </a:lnTo>
                <a:lnTo>
                  <a:pt x="305" y="215"/>
                </a:lnTo>
                <a:lnTo>
                  <a:pt x="302" y="215"/>
                </a:lnTo>
                <a:lnTo>
                  <a:pt x="301" y="215"/>
                </a:lnTo>
                <a:lnTo>
                  <a:pt x="298" y="216"/>
                </a:lnTo>
                <a:lnTo>
                  <a:pt x="297" y="216"/>
                </a:lnTo>
                <a:lnTo>
                  <a:pt x="296" y="215"/>
                </a:lnTo>
                <a:lnTo>
                  <a:pt x="295" y="213"/>
                </a:lnTo>
                <a:lnTo>
                  <a:pt x="293" y="212"/>
                </a:lnTo>
                <a:lnTo>
                  <a:pt x="292" y="211"/>
                </a:lnTo>
                <a:lnTo>
                  <a:pt x="292" y="209"/>
                </a:lnTo>
                <a:lnTo>
                  <a:pt x="291" y="208"/>
                </a:lnTo>
                <a:lnTo>
                  <a:pt x="289" y="205"/>
                </a:lnTo>
                <a:lnTo>
                  <a:pt x="288" y="204"/>
                </a:lnTo>
                <a:lnTo>
                  <a:pt x="288" y="203"/>
                </a:lnTo>
                <a:lnTo>
                  <a:pt x="288" y="202"/>
                </a:lnTo>
                <a:lnTo>
                  <a:pt x="287" y="200"/>
                </a:lnTo>
                <a:lnTo>
                  <a:pt x="285" y="199"/>
                </a:lnTo>
                <a:lnTo>
                  <a:pt x="285" y="198"/>
                </a:lnTo>
                <a:lnTo>
                  <a:pt x="284" y="196"/>
                </a:lnTo>
                <a:lnTo>
                  <a:pt x="283" y="195"/>
                </a:lnTo>
                <a:lnTo>
                  <a:pt x="281" y="195"/>
                </a:lnTo>
                <a:lnTo>
                  <a:pt x="279" y="194"/>
                </a:lnTo>
                <a:lnTo>
                  <a:pt x="278" y="194"/>
                </a:lnTo>
                <a:lnTo>
                  <a:pt x="276" y="194"/>
                </a:lnTo>
                <a:lnTo>
                  <a:pt x="275" y="194"/>
                </a:lnTo>
                <a:lnTo>
                  <a:pt x="274" y="192"/>
                </a:lnTo>
                <a:lnTo>
                  <a:pt x="274" y="191"/>
                </a:lnTo>
                <a:lnTo>
                  <a:pt x="272" y="190"/>
                </a:lnTo>
                <a:lnTo>
                  <a:pt x="271" y="188"/>
                </a:lnTo>
                <a:lnTo>
                  <a:pt x="270" y="187"/>
                </a:lnTo>
                <a:lnTo>
                  <a:pt x="268" y="186"/>
                </a:lnTo>
                <a:lnTo>
                  <a:pt x="267" y="185"/>
                </a:lnTo>
                <a:lnTo>
                  <a:pt x="266" y="185"/>
                </a:lnTo>
                <a:lnTo>
                  <a:pt x="266" y="183"/>
                </a:lnTo>
                <a:lnTo>
                  <a:pt x="263" y="183"/>
                </a:lnTo>
                <a:lnTo>
                  <a:pt x="262" y="183"/>
                </a:lnTo>
                <a:lnTo>
                  <a:pt x="259" y="183"/>
                </a:lnTo>
                <a:lnTo>
                  <a:pt x="258" y="183"/>
                </a:lnTo>
                <a:lnTo>
                  <a:pt x="257" y="185"/>
                </a:lnTo>
                <a:lnTo>
                  <a:pt x="255" y="185"/>
                </a:lnTo>
                <a:lnTo>
                  <a:pt x="245" y="187"/>
                </a:lnTo>
                <a:lnTo>
                  <a:pt x="243" y="187"/>
                </a:lnTo>
                <a:lnTo>
                  <a:pt x="242" y="187"/>
                </a:lnTo>
                <a:lnTo>
                  <a:pt x="241" y="187"/>
                </a:lnTo>
                <a:lnTo>
                  <a:pt x="240" y="188"/>
                </a:lnTo>
                <a:lnTo>
                  <a:pt x="238" y="188"/>
                </a:lnTo>
                <a:lnTo>
                  <a:pt x="237" y="188"/>
                </a:lnTo>
                <a:lnTo>
                  <a:pt x="236" y="187"/>
                </a:lnTo>
                <a:lnTo>
                  <a:pt x="234" y="187"/>
                </a:lnTo>
                <a:lnTo>
                  <a:pt x="233" y="186"/>
                </a:lnTo>
                <a:lnTo>
                  <a:pt x="233" y="185"/>
                </a:lnTo>
                <a:lnTo>
                  <a:pt x="232" y="183"/>
                </a:lnTo>
                <a:lnTo>
                  <a:pt x="232" y="182"/>
                </a:lnTo>
                <a:lnTo>
                  <a:pt x="230" y="182"/>
                </a:lnTo>
                <a:lnTo>
                  <a:pt x="229" y="181"/>
                </a:lnTo>
                <a:lnTo>
                  <a:pt x="228" y="181"/>
                </a:lnTo>
                <a:lnTo>
                  <a:pt x="226" y="179"/>
                </a:lnTo>
                <a:lnTo>
                  <a:pt x="225" y="179"/>
                </a:lnTo>
                <a:lnTo>
                  <a:pt x="224" y="179"/>
                </a:lnTo>
                <a:lnTo>
                  <a:pt x="223" y="179"/>
                </a:lnTo>
                <a:lnTo>
                  <a:pt x="223" y="178"/>
                </a:lnTo>
                <a:lnTo>
                  <a:pt x="221" y="177"/>
                </a:lnTo>
                <a:lnTo>
                  <a:pt x="220" y="175"/>
                </a:lnTo>
                <a:lnTo>
                  <a:pt x="216" y="171"/>
                </a:lnTo>
                <a:lnTo>
                  <a:pt x="212" y="166"/>
                </a:lnTo>
                <a:lnTo>
                  <a:pt x="209" y="164"/>
                </a:lnTo>
                <a:lnTo>
                  <a:pt x="206" y="158"/>
                </a:lnTo>
                <a:lnTo>
                  <a:pt x="204" y="156"/>
                </a:lnTo>
                <a:lnTo>
                  <a:pt x="202" y="154"/>
                </a:lnTo>
                <a:lnTo>
                  <a:pt x="198" y="149"/>
                </a:lnTo>
                <a:lnTo>
                  <a:pt x="195" y="145"/>
                </a:lnTo>
                <a:lnTo>
                  <a:pt x="191" y="141"/>
                </a:lnTo>
                <a:lnTo>
                  <a:pt x="186" y="135"/>
                </a:lnTo>
                <a:lnTo>
                  <a:pt x="186" y="133"/>
                </a:lnTo>
                <a:lnTo>
                  <a:pt x="185" y="133"/>
                </a:lnTo>
                <a:lnTo>
                  <a:pt x="185" y="132"/>
                </a:lnTo>
                <a:lnTo>
                  <a:pt x="185" y="131"/>
                </a:lnTo>
                <a:lnTo>
                  <a:pt x="183" y="131"/>
                </a:lnTo>
                <a:lnTo>
                  <a:pt x="183" y="130"/>
                </a:lnTo>
                <a:lnTo>
                  <a:pt x="183" y="128"/>
                </a:lnTo>
                <a:lnTo>
                  <a:pt x="183" y="127"/>
                </a:lnTo>
                <a:lnTo>
                  <a:pt x="185" y="127"/>
                </a:lnTo>
                <a:lnTo>
                  <a:pt x="185" y="126"/>
                </a:lnTo>
                <a:lnTo>
                  <a:pt x="186" y="126"/>
                </a:lnTo>
                <a:lnTo>
                  <a:pt x="187" y="126"/>
                </a:lnTo>
                <a:lnTo>
                  <a:pt x="187" y="124"/>
                </a:lnTo>
                <a:lnTo>
                  <a:pt x="188" y="124"/>
                </a:lnTo>
                <a:lnTo>
                  <a:pt x="188" y="123"/>
                </a:lnTo>
                <a:lnTo>
                  <a:pt x="190" y="123"/>
                </a:lnTo>
                <a:lnTo>
                  <a:pt x="190" y="122"/>
                </a:lnTo>
                <a:lnTo>
                  <a:pt x="191" y="122"/>
                </a:lnTo>
                <a:lnTo>
                  <a:pt x="192" y="122"/>
                </a:lnTo>
                <a:lnTo>
                  <a:pt x="191" y="120"/>
                </a:lnTo>
                <a:lnTo>
                  <a:pt x="191" y="119"/>
                </a:lnTo>
                <a:lnTo>
                  <a:pt x="192" y="119"/>
                </a:lnTo>
                <a:lnTo>
                  <a:pt x="192" y="118"/>
                </a:lnTo>
                <a:lnTo>
                  <a:pt x="192" y="116"/>
                </a:lnTo>
                <a:lnTo>
                  <a:pt x="191" y="116"/>
                </a:lnTo>
                <a:lnTo>
                  <a:pt x="191" y="115"/>
                </a:lnTo>
                <a:lnTo>
                  <a:pt x="191" y="114"/>
                </a:lnTo>
                <a:lnTo>
                  <a:pt x="192" y="113"/>
                </a:lnTo>
                <a:lnTo>
                  <a:pt x="194" y="113"/>
                </a:lnTo>
                <a:lnTo>
                  <a:pt x="195" y="113"/>
                </a:lnTo>
                <a:lnTo>
                  <a:pt x="195" y="111"/>
                </a:lnTo>
                <a:lnTo>
                  <a:pt x="195" y="110"/>
                </a:lnTo>
                <a:lnTo>
                  <a:pt x="196" y="110"/>
                </a:lnTo>
                <a:lnTo>
                  <a:pt x="196" y="109"/>
                </a:lnTo>
                <a:lnTo>
                  <a:pt x="198" y="109"/>
                </a:lnTo>
                <a:lnTo>
                  <a:pt x="199" y="109"/>
                </a:lnTo>
                <a:lnTo>
                  <a:pt x="199" y="107"/>
                </a:lnTo>
                <a:lnTo>
                  <a:pt x="199" y="106"/>
                </a:lnTo>
                <a:lnTo>
                  <a:pt x="199" y="105"/>
                </a:lnTo>
                <a:lnTo>
                  <a:pt x="199" y="103"/>
                </a:lnTo>
                <a:lnTo>
                  <a:pt x="199" y="102"/>
                </a:lnTo>
                <a:lnTo>
                  <a:pt x="199" y="101"/>
                </a:lnTo>
                <a:lnTo>
                  <a:pt x="200" y="101"/>
                </a:lnTo>
                <a:lnTo>
                  <a:pt x="200" y="99"/>
                </a:lnTo>
                <a:lnTo>
                  <a:pt x="199" y="99"/>
                </a:lnTo>
                <a:lnTo>
                  <a:pt x="199" y="98"/>
                </a:lnTo>
                <a:lnTo>
                  <a:pt x="199" y="97"/>
                </a:lnTo>
                <a:lnTo>
                  <a:pt x="200" y="95"/>
                </a:lnTo>
                <a:lnTo>
                  <a:pt x="202" y="95"/>
                </a:lnTo>
                <a:lnTo>
                  <a:pt x="202" y="94"/>
                </a:lnTo>
                <a:lnTo>
                  <a:pt x="203" y="94"/>
                </a:lnTo>
                <a:lnTo>
                  <a:pt x="204" y="94"/>
                </a:lnTo>
                <a:lnTo>
                  <a:pt x="204" y="95"/>
                </a:lnTo>
                <a:lnTo>
                  <a:pt x="206" y="95"/>
                </a:lnTo>
                <a:lnTo>
                  <a:pt x="207" y="95"/>
                </a:lnTo>
                <a:lnTo>
                  <a:pt x="208" y="95"/>
                </a:lnTo>
                <a:lnTo>
                  <a:pt x="208" y="97"/>
                </a:lnTo>
                <a:lnTo>
                  <a:pt x="209" y="97"/>
                </a:lnTo>
                <a:lnTo>
                  <a:pt x="211" y="97"/>
                </a:lnTo>
                <a:lnTo>
                  <a:pt x="212" y="97"/>
                </a:lnTo>
                <a:lnTo>
                  <a:pt x="212" y="98"/>
                </a:lnTo>
                <a:lnTo>
                  <a:pt x="213" y="98"/>
                </a:lnTo>
                <a:lnTo>
                  <a:pt x="215" y="98"/>
                </a:lnTo>
                <a:lnTo>
                  <a:pt x="216" y="98"/>
                </a:lnTo>
                <a:lnTo>
                  <a:pt x="217" y="98"/>
                </a:lnTo>
                <a:lnTo>
                  <a:pt x="217" y="99"/>
                </a:lnTo>
                <a:lnTo>
                  <a:pt x="219" y="99"/>
                </a:lnTo>
                <a:lnTo>
                  <a:pt x="219" y="98"/>
                </a:lnTo>
                <a:lnTo>
                  <a:pt x="220" y="98"/>
                </a:lnTo>
                <a:lnTo>
                  <a:pt x="220" y="99"/>
                </a:lnTo>
                <a:lnTo>
                  <a:pt x="221" y="99"/>
                </a:lnTo>
                <a:lnTo>
                  <a:pt x="223" y="99"/>
                </a:lnTo>
                <a:lnTo>
                  <a:pt x="224" y="99"/>
                </a:lnTo>
                <a:lnTo>
                  <a:pt x="225" y="99"/>
                </a:lnTo>
                <a:lnTo>
                  <a:pt x="226" y="99"/>
                </a:lnTo>
                <a:lnTo>
                  <a:pt x="228" y="99"/>
                </a:lnTo>
                <a:lnTo>
                  <a:pt x="229" y="99"/>
                </a:lnTo>
                <a:lnTo>
                  <a:pt x="229" y="101"/>
                </a:lnTo>
                <a:lnTo>
                  <a:pt x="230" y="101"/>
                </a:lnTo>
                <a:lnTo>
                  <a:pt x="232" y="101"/>
                </a:lnTo>
                <a:lnTo>
                  <a:pt x="233" y="101"/>
                </a:lnTo>
                <a:lnTo>
                  <a:pt x="233" y="99"/>
                </a:lnTo>
                <a:lnTo>
                  <a:pt x="234" y="99"/>
                </a:lnTo>
                <a:lnTo>
                  <a:pt x="236" y="99"/>
                </a:lnTo>
                <a:lnTo>
                  <a:pt x="237" y="99"/>
                </a:lnTo>
                <a:lnTo>
                  <a:pt x="238" y="99"/>
                </a:lnTo>
                <a:lnTo>
                  <a:pt x="238" y="98"/>
                </a:lnTo>
                <a:lnTo>
                  <a:pt x="240" y="98"/>
                </a:lnTo>
                <a:lnTo>
                  <a:pt x="241" y="98"/>
                </a:lnTo>
                <a:lnTo>
                  <a:pt x="242" y="98"/>
                </a:lnTo>
                <a:lnTo>
                  <a:pt x="243" y="98"/>
                </a:lnTo>
                <a:lnTo>
                  <a:pt x="243" y="99"/>
                </a:lnTo>
                <a:lnTo>
                  <a:pt x="245" y="99"/>
                </a:lnTo>
                <a:lnTo>
                  <a:pt x="245" y="101"/>
                </a:lnTo>
                <a:lnTo>
                  <a:pt x="245" y="102"/>
                </a:lnTo>
                <a:lnTo>
                  <a:pt x="246" y="102"/>
                </a:lnTo>
                <a:lnTo>
                  <a:pt x="247" y="103"/>
                </a:lnTo>
                <a:lnTo>
                  <a:pt x="247" y="105"/>
                </a:lnTo>
                <a:lnTo>
                  <a:pt x="249" y="106"/>
                </a:lnTo>
                <a:lnTo>
                  <a:pt x="250" y="107"/>
                </a:lnTo>
                <a:lnTo>
                  <a:pt x="251" y="109"/>
                </a:lnTo>
                <a:lnTo>
                  <a:pt x="251" y="111"/>
                </a:lnTo>
                <a:lnTo>
                  <a:pt x="253" y="113"/>
                </a:lnTo>
                <a:lnTo>
                  <a:pt x="253" y="114"/>
                </a:lnTo>
                <a:lnTo>
                  <a:pt x="254" y="114"/>
                </a:lnTo>
                <a:lnTo>
                  <a:pt x="254" y="115"/>
                </a:lnTo>
                <a:lnTo>
                  <a:pt x="254" y="118"/>
                </a:lnTo>
                <a:lnTo>
                  <a:pt x="255" y="116"/>
                </a:lnTo>
                <a:lnTo>
                  <a:pt x="257" y="116"/>
                </a:lnTo>
                <a:lnTo>
                  <a:pt x="258" y="116"/>
                </a:lnTo>
                <a:lnTo>
                  <a:pt x="259" y="118"/>
                </a:lnTo>
                <a:lnTo>
                  <a:pt x="260" y="118"/>
                </a:lnTo>
                <a:lnTo>
                  <a:pt x="263" y="118"/>
                </a:lnTo>
                <a:lnTo>
                  <a:pt x="264" y="118"/>
                </a:lnTo>
                <a:lnTo>
                  <a:pt x="267" y="119"/>
                </a:lnTo>
                <a:lnTo>
                  <a:pt x="268" y="119"/>
                </a:lnTo>
                <a:lnTo>
                  <a:pt x="271" y="119"/>
                </a:lnTo>
                <a:lnTo>
                  <a:pt x="274" y="119"/>
                </a:lnTo>
                <a:lnTo>
                  <a:pt x="275" y="118"/>
                </a:lnTo>
                <a:lnTo>
                  <a:pt x="276" y="118"/>
                </a:lnTo>
                <a:lnTo>
                  <a:pt x="279" y="118"/>
                </a:lnTo>
                <a:lnTo>
                  <a:pt x="280" y="118"/>
                </a:lnTo>
                <a:lnTo>
                  <a:pt x="281" y="118"/>
                </a:lnTo>
                <a:lnTo>
                  <a:pt x="284" y="118"/>
                </a:lnTo>
                <a:lnTo>
                  <a:pt x="287" y="118"/>
                </a:lnTo>
                <a:lnTo>
                  <a:pt x="289" y="118"/>
                </a:lnTo>
                <a:lnTo>
                  <a:pt x="291" y="118"/>
                </a:lnTo>
                <a:lnTo>
                  <a:pt x="292" y="116"/>
                </a:lnTo>
                <a:lnTo>
                  <a:pt x="295" y="115"/>
                </a:lnTo>
                <a:lnTo>
                  <a:pt x="296" y="113"/>
                </a:lnTo>
                <a:lnTo>
                  <a:pt x="298" y="111"/>
                </a:lnTo>
                <a:lnTo>
                  <a:pt x="300" y="109"/>
                </a:lnTo>
                <a:lnTo>
                  <a:pt x="301" y="106"/>
                </a:lnTo>
                <a:lnTo>
                  <a:pt x="302" y="106"/>
                </a:lnTo>
                <a:lnTo>
                  <a:pt x="302" y="107"/>
                </a:lnTo>
                <a:lnTo>
                  <a:pt x="302" y="109"/>
                </a:lnTo>
                <a:lnTo>
                  <a:pt x="304" y="110"/>
                </a:lnTo>
                <a:lnTo>
                  <a:pt x="305" y="110"/>
                </a:lnTo>
                <a:lnTo>
                  <a:pt x="305" y="109"/>
                </a:lnTo>
                <a:lnTo>
                  <a:pt x="306" y="107"/>
                </a:lnTo>
                <a:lnTo>
                  <a:pt x="308" y="106"/>
                </a:lnTo>
                <a:lnTo>
                  <a:pt x="309" y="106"/>
                </a:lnTo>
                <a:lnTo>
                  <a:pt x="310" y="106"/>
                </a:lnTo>
                <a:lnTo>
                  <a:pt x="313" y="106"/>
                </a:lnTo>
                <a:lnTo>
                  <a:pt x="314" y="106"/>
                </a:lnTo>
                <a:lnTo>
                  <a:pt x="315" y="106"/>
                </a:lnTo>
                <a:lnTo>
                  <a:pt x="318" y="106"/>
                </a:lnTo>
                <a:lnTo>
                  <a:pt x="322" y="106"/>
                </a:lnTo>
                <a:lnTo>
                  <a:pt x="325" y="107"/>
                </a:lnTo>
                <a:lnTo>
                  <a:pt x="327" y="109"/>
                </a:lnTo>
                <a:lnTo>
                  <a:pt x="329" y="109"/>
                </a:lnTo>
                <a:lnTo>
                  <a:pt x="330" y="109"/>
                </a:lnTo>
                <a:lnTo>
                  <a:pt x="331" y="107"/>
                </a:lnTo>
                <a:lnTo>
                  <a:pt x="332" y="106"/>
                </a:lnTo>
                <a:lnTo>
                  <a:pt x="334" y="106"/>
                </a:lnTo>
                <a:lnTo>
                  <a:pt x="335" y="105"/>
                </a:lnTo>
                <a:lnTo>
                  <a:pt x="335" y="103"/>
                </a:lnTo>
                <a:lnTo>
                  <a:pt x="336" y="102"/>
                </a:lnTo>
                <a:lnTo>
                  <a:pt x="338" y="101"/>
                </a:lnTo>
                <a:lnTo>
                  <a:pt x="339" y="99"/>
                </a:lnTo>
                <a:lnTo>
                  <a:pt x="340" y="99"/>
                </a:lnTo>
                <a:lnTo>
                  <a:pt x="343" y="97"/>
                </a:lnTo>
                <a:lnTo>
                  <a:pt x="347" y="95"/>
                </a:lnTo>
                <a:lnTo>
                  <a:pt x="348" y="95"/>
                </a:lnTo>
                <a:lnTo>
                  <a:pt x="350" y="94"/>
                </a:lnTo>
                <a:lnTo>
                  <a:pt x="351" y="94"/>
                </a:lnTo>
                <a:lnTo>
                  <a:pt x="352" y="93"/>
                </a:lnTo>
                <a:lnTo>
                  <a:pt x="355" y="93"/>
                </a:lnTo>
                <a:lnTo>
                  <a:pt x="357" y="92"/>
                </a:lnTo>
                <a:lnTo>
                  <a:pt x="359" y="92"/>
                </a:lnTo>
                <a:lnTo>
                  <a:pt x="361" y="90"/>
                </a:lnTo>
                <a:lnTo>
                  <a:pt x="361" y="89"/>
                </a:lnTo>
                <a:lnTo>
                  <a:pt x="363" y="89"/>
                </a:lnTo>
                <a:lnTo>
                  <a:pt x="363" y="88"/>
                </a:lnTo>
                <a:lnTo>
                  <a:pt x="364" y="86"/>
                </a:lnTo>
                <a:lnTo>
                  <a:pt x="364" y="85"/>
                </a:lnTo>
                <a:lnTo>
                  <a:pt x="365" y="85"/>
                </a:lnTo>
                <a:lnTo>
                  <a:pt x="365" y="84"/>
                </a:lnTo>
                <a:lnTo>
                  <a:pt x="367" y="84"/>
                </a:lnTo>
                <a:lnTo>
                  <a:pt x="367" y="82"/>
                </a:lnTo>
                <a:lnTo>
                  <a:pt x="367" y="81"/>
                </a:lnTo>
                <a:lnTo>
                  <a:pt x="368" y="82"/>
                </a:lnTo>
                <a:lnTo>
                  <a:pt x="368" y="84"/>
                </a:lnTo>
                <a:lnTo>
                  <a:pt x="368" y="85"/>
                </a:lnTo>
                <a:lnTo>
                  <a:pt x="369" y="85"/>
                </a:lnTo>
                <a:lnTo>
                  <a:pt x="370" y="86"/>
                </a:lnTo>
                <a:lnTo>
                  <a:pt x="370" y="88"/>
                </a:lnTo>
                <a:lnTo>
                  <a:pt x="372" y="88"/>
                </a:lnTo>
                <a:lnTo>
                  <a:pt x="373" y="88"/>
                </a:lnTo>
                <a:lnTo>
                  <a:pt x="374" y="88"/>
                </a:lnTo>
                <a:lnTo>
                  <a:pt x="376" y="88"/>
                </a:lnTo>
                <a:lnTo>
                  <a:pt x="376" y="89"/>
                </a:lnTo>
                <a:lnTo>
                  <a:pt x="376" y="90"/>
                </a:lnTo>
                <a:lnTo>
                  <a:pt x="376" y="92"/>
                </a:lnTo>
                <a:lnTo>
                  <a:pt x="377" y="92"/>
                </a:lnTo>
                <a:lnTo>
                  <a:pt x="377" y="93"/>
                </a:lnTo>
                <a:lnTo>
                  <a:pt x="376" y="93"/>
                </a:lnTo>
                <a:lnTo>
                  <a:pt x="376" y="94"/>
                </a:lnTo>
                <a:lnTo>
                  <a:pt x="376" y="95"/>
                </a:lnTo>
                <a:lnTo>
                  <a:pt x="374" y="95"/>
                </a:lnTo>
                <a:lnTo>
                  <a:pt x="374" y="97"/>
                </a:lnTo>
                <a:lnTo>
                  <a:pt x="373" y="98"/>
                </a:lnTo>
                <a:lnTo>
                  <a:pt x="373" y="99"/>
                </a:lnTo>
                <a:lnTo>
                  <a:pt x="372" y="101"/>
                </a:lnTo>
                <a:lnTo>
                  <a:pt x="372" y="102"/>
                </a:lnTo>
                <a:lnTo>
                  <a:pt x="372" y="103"/>
                </a:lnTo>
                <a:lnTo>
                  <a:pt x="372" y="105"/>
                </a:lnTo>
                <a:lnTo>
                  <a:pt x="372" y="106"/>
                </a:lnTo>
                <a:lnTo>
                  <a:pt x="372" y="107"/>
                </a:lnTo>
                <a:lnTo>
                  <a:pt x="372" y="109"/>
                </a:lnTo>
                <a:lnTo>
                  <a:pt x="372" y="110"/>
                </a:lnTo>
                <a:lnTo>
                  <a:pt x="372" y="111"/>
                </a:lnTo>
                <a:lnTo>
                  <a:pt x="372" y="113"/>
                </a:lnTo>
                <a:lnTo>
                  <a:pt x="372" y="114"/>
                </a:lnTo>
                <a:lnTo>
                  <a:pt x="370" y="114"/>
                </a:lnTo>
                <a:lnTo>
                  <a:pt x="370" y="115"/>
                </a:lnTo>
                <a:lnTo>
                  <a:pt x="370" y="116"/>
                </a:lnTo>
                <a:lnTo>
                  <a:pt x="369" y="116"/>
                </a:lnTo>
                <a:lnTo>
                  <a:pt x="369" y="118"/>
                </a:lnTo>
                <a:lnTo>
                  <a:pt x="369" y="119"/>
                </a:lnTo>
                <a:lnTo>
                  <a:pt x="368" y="120"/>
                </a:lnTo>
                <a:lnTo>
                  <a:pt x="368" y="122"/>
                </a:lnTo>
                <a:lnTo>
                  <a:pt x="368" y="123"/>
                </a:lnTo>
                <a:lnTo>
                  <a:pt x="368" y="124"/>
                </a:lnTo>
                <a:lnTo>
                  <a:pt x="368" y="126"/>
                </a:lnTo>
                <a:lnTo>
                  <a:pt x="368" y="127"/>
                </a:lnTo>
                <a:lnTo>
                  <a:pt x="368" y="128"/>
                </a:lnTo>
                <a:lnTo>
                  <a:pt x="368" y="130"/>
                </a:lnTo>
                <a:lnTo>
                  <a:pt x="367" y="131"/>
                </a:lnTo>
                <a:lnTo>
                  <a:pt x="368" y="131"/>
                </a:lnTo>
                <a:lnTo>
                  <a:pt x="368" y="132"/>
                </a:lnTo>
                <a:lnTo>
                  <a:pt x="368" y="133"/>
                </a:lnTo>
                <a:lnTo>
                  <a:pt x="368" y="135"/>
                </a:lnTo>
                <a:lnTo>
                  <a:pt x="368" y="136"/>
                </a:lnTo>
                <a:lnTo>
                  <a:pt x="369" y="137"/>
                </a:lnTo>
                <a:lnTo>
                  <a:pt x="369" y="139"/>
                </a:lnTo>
                <a:lnTo>
                  <a:pt x="369" y="140"/>
                </a:lnTo>
                <a:lnTo>
                  <a:pt x="370" y="140"/>
                </a:lnTo>
                <a:lnTo>
                  <a:pt x="373" y="140"/>
                </a:lnTo>
                <a:lnTo>
                  <a:pt x="374" y="140"/>
                </a:lnTo>
                <a:lnTo>
                  <a:pt x="376" y="140"/>
                </a:lnTo>
                <a:lnTo>
                  <a:pt x="377" y="140"/>
                </a:lnTo>
                <a:lnTo>
                  <a:pt x="378" y="140"/>
                </a:lnTo>
                <a:lnTo>
                  <a:pt x="380" y="140"/>
                </a:lnTo>
                <a:lnTo>
                  <a:pt x="381" y="139"/>
                </a:lnTo>
                <a:lnTo>
                  <a:pt x="382" y="139"/>
                </a:lnTo>
                <a:lnTo>
                  <a:pt x="382" y="140"/>
                </a:lnTo>
                <a:lnTo>
                  <a:pt x="382" y="141"/>
                </a:lnTo>
                <a:lnTo>
                  <a:pt x="381" y="141"/>
                </a:lnTo>
                <a:lnTo>
                  <a:pt x="381" y="143"/>
                </a:lnTo>
                <a:lnTo>
                  <a:pt x="382" y="144"/>
                </a:lnTo>
                <a:lnTo>
                  <a:pt x="384" y="144"/>
                </a:lnTo>
                <a:lnTo>
                  <a:pt x="385" y="144"/>
                </a:lnTo>
                <a:lnTo>
                  <a:pt x="386" y="144"/>
                </a:lnTo>
                <a:lnTo>
                  <a:pt x="387" y="144"/>
                </a:lnTo>
                <a:lnTo>
                  <a:pt x="389" y="145"/>
                </a:lnTo>
                <a:lnTo>
                  <a:pt x="390" y="145"/>
                </a:lnTo>
                <a:lnTo>
                  <a:pt x="391" y="145"/>
                </a:lnTo>
                <a:lnTo>
                  <a:pt x="393" y="147"/>
                </a:lnTo>
                <a:lnTo>
                  <a:pt x="394" y="147"/>
                </a:lnTo>
                <a:lnTo>
                  <a:pt x="397" y="147"/>
                </a:lnTo>
                <a:lnTo>
                  <a:pt x="398" y="145"/>
                </a:lnTo>
                <a:lnTo>
                  <a:pt x="398" y="147"/>
                </a:lnTo>
                <a:lnTo>
                  <a:pt x="399" y="147"/>
                </a:lnTo>
                <a:lnTo>
                  <a:pt x="401" y="145"/>
                </a:lnTo>
                <a:lnTo>
                  <a:pt x="402" y="145"/>
                </a:lnTo>
                <a:lnTo>
                  <a:pt x="402" y="147"/>
                </a:lnTo>
                <a:lnTo>
                  <a:pt x="401" y="148"/>
                </a:lnTo>
                <a:lnTo>
                  <a:pt x="399" y="148"/>
                </a:lnTo>
                <a:lnTo>
                  <a:pt x="399" y="149"/>
                </a:lnTo>
                <a:lnTo>
                  <a:pt x="398" y="149"/>
                </a:lnTo>
                <a:lnTo>
                  <a:pt x="398" y="150"/>
                </a:lnTo>
                <a:lnTo>
                  <a:pt x="397" y="150"/>
                </a:lnTo>
                <a:lnTo>
                  <a:pt x="397" y="152"/>
                </a:lnTo>
                <a:lnTo>
                  <a:pt x="395" y="153"/>
                </a:lnTo>
                <a:lnTo>
                  <a:pt x="395" y="154"/>
                </a:lnTo>
                <a:lnTo>
                  <a:pt x="394" y="156"/>
                </a:lnTo>
                <a:lnTo>
                  <a:pt x="393" y="158"/>
                </a:lnTo>
                <a:lnTo>
                  <a:pt x="393" y="160"/>
                </a:lnTo>
                <a:lnTo>
                  <a:pt x="391" y="161"/>
                </a:lnTo>
                <a:lnTo>
                  <a:pt x="390" y="162"/>
                </a:lnTo>
                <a:lnTo>
                  <a:pt x="390" y="164"/>
                </a:lnTo>
                <a:lnTo>
                  <a:pt x="391" y="164"/>
                </a:lnTo>
                <a:lnTo>
                  <a:pt x="393" y="164"/>
                </a:lnTo>
                <a:lnTo>
                  <a:pt x="394" y="164"/>
                </a:lnTo>
                <a:lnTo>
                  <a:pt x="395" y="165"/>
                </a:lnTo>
                <a:lnTo>
                  <a:pt x="397" y="165"/>
                </a:lnTo>
                <a:lnTo>
                  <a:pt x="398" y="165"/>
                </a:lnTo>
                <a:lnTo>
                  <a:pt x="399" y="165"/>
                </a:lnTo>
                <a:lnTo>
                  <a:pt x="401" y="165"/>
                </a:lnTo>
                <a:lnTo>
                  <a:pt x="402" y="166"/>
                </a:lnTo>
                <a:lnTo>
                  <a:pt x="402" y="167"/>
                </a:lnTo>
                <a:lnTo>
                  <a:pt x="403" y="167"/>
                </a:lnTo>
                <a:lnTo>
                  <a:pt x="403" y="169"/>
                </a:lnTo>
                <a:lnTo>
                  <a:pt x="403" y="170"/>
                </a:lnTo>
                <a:lnTo>
                  <a:pt x="403" y="171"/>
                </a:lnTo>
                <a:lnTo>
                  <a:pt x="404" y="171"/>
                </a:lnTo>
                <a:lnTo>
                  <a:pt x="404" y="173"/>
                </a:lnTo>
                <a:lnTo>
                  <a:pt x="404" y="174"/>
                </a:lnTo>
                <a:lnTo>
                  <a:pt x="406" y="174"/>
                </a:lnTo>
                <a:lnTo>
                  <a:pt x="407" y="174"/>
                </a:lnTo>
                <a:lnTo>
                  <a:pt x="408" y="175"/>
                </a:lnTo>
                <a:lnTo>
                  <a:pt x="410" y="175"/>
                </a:lnTo>
                <a:lnTo>
                  <a:pt x="411" y="174"/>
                </a:lnTo>
                <a:lnTo>
                  <a:pt x="412" y="174"/>
                </a:lnTo>
                <a:lnTo>
                  <a:pt x="414" y="174"/>
                </a:lnTo>
                <a:lnTo>
                  <a:pt x="415" y="174"/>
                </a:lnTo>
                <a:lnTo>
                  <a:pt x="416" y="174"/>
                </a:lnTo>
                <a:lnTo>
                  <a:pt x="418" y="174"/>
                </a:lnTo>
                <a:lnTo>
                  <a:pt x="418" y="175"/>
                </a:lnTo>
                <a:lnTo>
                  <a:pt x="418" y="177"/>
                </a:lnTo>
                <a:lnTo>
                  <a:pt x="416" y="177"/>
                </a:lnTo>
                <a:lnTo>
                  <a:pt x="416" y="178"/>
                </a:lnTo>
                <a:lnTo>
                  <a:pt x="415" y="178"/>
                </a:lnTo>
                <a:lnTo>
                  <a:pt x="415" y="179"/>
                </a:lnTo>
                <a:lnTo>
                  <a:pt x="415" y="181"/>
                </a:lnTo>
                <a:lnTo>
                  <a:pt x="415" y="182"/>
                </a:lnTo>
                <a:lnTo>
                  <a:pt x="416" y="183"/>
                </a:lnTo>
                <a:lnTo>
                  <a:pt x="416" y="185"/>
                </a:lnTo>
                <a:lnTo>
                  <a:pt x="416" y="186"/>
                </a:lnTo>
                <a:lnTo>
                  <a:pt x="416" y="187"/>
                </a:lnTo>
                <a:lnTo>
                  <a:pt x="415" y="187"/>
                </a:lnTo>
                <a:lnTo>
                  <a:pt x="415" y="188"/>
                </a:lnTo>
                <a:lnTo>
                  <a:pt x="414" y="188"/>
                </a:lnTo>
                <a:lnTo>
                  <a:pt x="414" y="190"/>
                </a:lnTo>
                <a:lnTo>
                  <a:pt x="414" y="191"/>
                </a:lnTo>
                <a:lnTo>
                  <a:pt x="412" y="192"/>
                </a:lnTo>
                <a:lnTo>
                  <a:pt x="414" y="194"/>
                </a:lnTo>
                <a:lnTo>
                  <a:pt x="414" y="195"/>
                </a:lnTo>
                <a:lnTo>
                  <a:pt x="414" y="198"/>
                </a:lnTo>
                <a:lnTo>
                  <a:pt x="415" y="198"/>
                </a:lnTo>
                <a:lnTo>
                  <a:pt x="416" y="199"/>
                </a:lnTo>
                <a:lnTo>
                  <a:pt x="418" y="199"/>
                </a:lnTo>
                <a:lnTo>
                  <a:pt x="419" y="199"/>
                </a:lnTo>
                <a:lnTo>
                  <a:pt x="420" y="199"/>
                </a:lnTo>
                <a:lnTo>
                  <a:pt x="422" y="199"/>
                </a:lnTo>
                <a:lnTo>
                  <a:pt x="422" y="198"/>
                </a:lnTo>
                <a:lnTo>
                  <a:pt x="423" y="196"/>
                </a:lnTo>
                <a:lnTo>
                  <a:pt x="424" y="195"/>
                </a:lnTo>
                <a:lnTo>
                  <a:pt x="424" y="194"/>
                </a:lnTo>
                <a:lnTo>
                  <a:pt x="425" y="194"/>
                </a:lnTo>
                <a:lnTo>
                  <a:pt x="425" y="192"/>
                </a:lnTo>
                <a:lnTo>
                  <a:pt x="427" y="191"/>
                </a:lnTo>
                <a:lnTo>
                  <a:pt x="427" y="188"/>
                </a:lnTo>
                <a:lnTo>
                  <a:pt x="428" y="187"/>
                </a:lnTo>
                <a:lnTo>
                  <a:pt x="428" y="186"/>
                </a:lnTo>
                <a:lnTo>
                  <a:pt x="429" y="186"/>
                </a:lnTo>
                <a:lnTo>
                  <a:pt x="431" y="185"/>
                </a:lnTo>
                <a:lnTo>
                  <a:pt x="432" y="185"/>
                </a:lnTo>
                <a:lnTo>
                  <a:pt x="433" y="185"/>
                </a:lnTo>
                <a:lnTo>
                  <a:pt x="435" y="183"/>
                </a:lnTo>
                <a:lnTo>
                  <a:pt x="436" y="182"/>
                </a:lnTo>
                <a:lnTo>
                  <a:pt x="437" y="181"/>
                </a:lnTo>
                <a:lnTo>
                  <a:pt x="439" y="181"/>
                </a:lnTo>
                <a:lnTo>
                  <a:pt x="439" y="179"/>
                </a:lnTo>
                <a:lnTo>
                  <a:pt x="440" y="179"/>
                </a:lnTo>
                <a:lnTo>
                  <a:pt x="441" y="179"/>
                </a:lnTo>
                <a:lnTo>
                  <a:pt x="442" y="179"/>
                </a:lnTo>
                <a:lnTo>
                  <a:pt x="444" y="179"/>
                </a:lnTo>
                <a:lnTo>
                  <a:pt x="445" y="181"/>
                </a:lnTo>
                <a:lnTo>
                  <a:pt x="446" y="181"/>
                </a:lnTo>
                <a:lnTo>
                  <a:pt x="448" y="181"/>
                </a:lnTo>
                <a:lnTo>
                  <a:pt x="449" y="179"/>
                </a:lnTo>
                <a:lnTo>
                  <a:pt x="452" y="179"/>
                </a:lnTo>
                <a:lnTo>
                  <a:pt x="453" y="179"/>
                </a:lnTo>
                <a:lnTo>
                  <a:pt x="454" y="179"/>
                </a:lnTo>
                <a:lnTo>
                  <a:pt x="456" y="179"/>
                </a:lnTo>
                <a:lnTo>
                  <a:pt x="457" y="179"/>
                </a:lnTo>
                <a:lnTo>
                  <a:pt x="458" y="179"/>
                </a:lnTo>
                <a:lnTo>
                  <a:pt x="459" y="178"/>
                </a:lnTo>
                <a:lnTo>
                  <a:pt x="459" y="177"/>
                </a:lnTo>
                <a:lnTo>
                  <a:pt x="461" y="177"/>
                </a:lnTo>
                <a:lnTo>
                  <a:pt x="461" y="175"/>
                </a:lnTo>
                <a:lnTo>
                  <a:pt x="462" y="175"/>
                </a:lnTo>
                <a:lnTo>
                  <a:pt x="463" y="175"/>
                </a:lnTo>
                <a:lnTo>
                  <a:pt x="466" y="175"/>
                </a:lnTo>
                <a:lnTo>
                  <a:pt x="466" y="174"/>
                </a:lnTo>
                <a:lnTo>
                  <a:pt x="467" y="174"/>
                </a:lnTo>
                <a:lnTo>
                  <a:pt x="469" y="174"/>
                </a:lnTo>
                <a:lnTo>
                  <a:pt x="471" y="174"/>
                </a:lnTo>
                <a:lnTo>
                  <a:pt x="473" y="174"/>
                </a:lnTo>
                <a:lnTo>
                  <a:pt x="474" y="174"/>
                </a:lnTo>
                <a:lnTo>
                  <a:pt x="478" y="174"/>
                </a:lnTo>
                <a:lnTo>
                  <a:pt x="478" y="173"/>
                </a:lnTo>
                <a:lnTo>
                  <a:pt x="478" y="171"/>
                </a:lnTo>
                <a:lnTo>
                  <a:pt x="479" y="170"/>
                </a:lnTo>
                <a:lnTo>
                  <a:pt x="480" y="170"/>
                </a:lnTo>
                <a:lnTo>
                  <a:pt x="480" y="169"/>
                </a:lnTo>
                <a:lnTo>
                  <a:pt x="482" y="169"/>
                </a:lnTo>
                <a:lnTo>
                  <a:pt x="483" y="169"/>
                </a:lnTo>
                <a:lnTo>
                  <a:pt x="484" y="169"/>
                </a:lnTo>
                <a:lnTo>
                  <a:pt x="486" y="169"/>
                </a:lnTo>
                <a:lnTo>
                  <a:pt x="487" y="169"/>
                </a:lnTo>
                <a:lnTo>
                  <a:pt x="488" y="169"/>
                </a:lnTo>
                <a:lnTo>
                  <a:pt x="488" y="167"/>
                </a:lnTo>
                <a:lnTo>
                  <a:pt x="488" y="166"/>
                </a:lnTo>
                <a:lnTo>
                  <a:pt x="490" y="165"/>
                </a:lnTo>
                <a:lnTo>
                  <a:pt x="490" y="164"/>
                </a:lnTo>
                <a:lnTo>
                  <a:pt x="491" y="164"/>
                </a:lnTo>
                <a:lnTo>
                  <a:pt x="491" y="162"/>
                </a:lnTo>
                <a:lnTo>
                  <a:pt x="492" y="162"/>
                </a:lnTo>
                <a:lnTo>
                  <a:pt x="492" y="161"/>
                </a:lnTo>
                <a:lnTo>
                  <a:pt x="494" y="160"/>
                </a:lnTo>
                <a:lnTo>
                  <a:pt x="495" y="160"/>
                </a:lnTo>
                <a:lnTo>
                  <a:pt x="495" y="158"/>
                </a:lnTo>
                <a:lnTo>
                  <a:pt x="496" y="158"/>
                </a:lnTo>
                <a:lnTo>
                  <a:pt x="497" y="157"/>
                </a:lnTo>
                <a:lnTo>
                  <a:pt x="499" y="157"/>
                </a:lnTo>
                <a:lnTo>
                  <a:pt x="499" y="156"/>
                </a:lnTo>
                <a:lnTo>
                  <a:pt x="499" y="154"/>
                </a:lnTo>
                <a:lnTo>
                  <a:pt x="500" y="154"/>
                </a:lnTo>
                <a:lnTo>
                  <a:pt x="500" y="153"/>
                </a:lnTo>
                <a:lnTo>
                  <a:pt x="501" y="153"/>
                </a:lnTo>
                <a:lnTo>
                  <a:pt x="501" y="152"/>
                </a:lnTo>
                <a:lnTo>
                  <a:pt x="503" y="150"/>
                </a:lnTo>
                <a:lnTo>
                  <a:pt x="503" y="149"/>
                </a:lnTo>
                <a:lnTo>
                  <a:pt x="504" y="148"/>
                </a:lnTo>
                <a:lnTo>
                  <a:pt x="505" y="147"/>
                </a:lnTo>
                <a:lnTo>
                  <a:pt x="505" y="145"/>
                </a:lnTo>
                <a:lnTo>
                  <a:pt x="507" y="144"/>
                </a:lnTo>
                <a:lnTo>
                  <a:pt x="507" y="143"/>
                </a:lnTo>
                <a:lnTo>
                  <a:pt x="507" y="141"/>
                </a:lnTo>
                <a:lnTo>
                  <a:pt x="508" y="140"/>
                </a:lnTo>
                <a:lnTo>
                  <a:pt x="509" y="140"/>
                </a:lnTo>
                <a:lnTo>
                  <a:pt x="511" y="139"/>
                </a:lnTo>
                <a:lnTo>
                  <a:pt x="511" y="137"/>
                </a:lnTo>
                <a:lnTo>
                  <a:pt x="512" y="137"/>
                </a:lnTo>
                <a:lnTo>
                  <a:pt x="512" y="136"/>
                </a:lnTo>
                <a:lnTo>
                  <a:pt x="512" y="135"/>
                </a:lnTo>
                <a:lnTo>
                  <a:pt x="513" y="135"/>
                </a:lnTo>
                <a:lnTo>
                  <a:pt x="513" y="133"/>
                </a:lnTo>
                <a:lnTo>
                  <a:pt x="514" y="133"/>
                </a:lnTo>
                <a:lnTo>
                  <a:pt x="516" y="133"/>
                </a:lnTo>
                <a:lnTo>
                  <a:pt x="514" y="132"/>
                </a:lnTo>
                <a:lnTo>
                  <a:pt x="516" y="132"/>
                </a:lnTo>
                <a:lnTo>
                  <a:pt x="516" y="131"/>
                </a:lnTo>
                <a:lnTo>
                  <a:pt x="517" y="131"/>
                </a:lnTo>
                <a:lnTo>
                  <a:pt x="518" y="131"/>
                </a:lnTo>
                <a:lnTo>
                  <a:pt x="520" y="130"/>
                </a:lnTo>
                <a:lnTo>
                  <a:pt x="521" y="130"/>
                </a:lnTo>
                <a:lnTo>
                  <a:pt x="522" y="130"/>
                </a:lnTo>
                <a:lnTo>
                  <a:pt x="524" y="130"/>
                </a:lnTo>
                <a:lnTo>
                  <a:pt x="525" y="130"/>
                </a:lnTo>
                <a:lnTo>
                  <a:pt x="526" y="130"/>
                </a:lnTo>
                <a:lnTo>
                  <a:pt x="526" y="131"/>
                </a:lnTo>
                <a:lnTo>
                  <a:pt x="528" y="131"/>
                </a:lnTo>
                <a:lnTo>
                  <a:pt x="529" y="131"/>
                </a:lnTo>
                <a:lnTo>
                  <a:pt x="530" y="131"/>
                </a:lnTo>
                <a:lnTo>
                  <a:pt x="531" y="131"/>
                </a:lnTo>
                <a:lnTo>
                  <a:pt x="531" y="132"/>
                </a:lnTo>
                <a:lnTo>
                  <a:pt x="533" y="132"/>
                </a:lnTo>
                <a:lnTo>
                  <a:pt x="534" y="133"/>
                </a:lnTo>
                <a:lnTo>
                  <a:pt x="535" y="133"/>
                </a:lnTo>
                <a:lnTo>
                  <a:pt x="537" y="135"/>
                </a:lnTo>
                <a:lnTo>
                  <a:pt x="538" y="135"/>
                </a:lnTo>
                <a:lnTo>
                  <a:pt x="539" y="135"/>
                </a:lnTo>
                <a:lnTo>
                  <a:pt x="541" y="133"/>
                </a:lnTo>
                <a:lnTo>
                  <a:pt x="542" y="133"/>
                </a:lnTo>
                <a:lnTo>
                  <a:pt x="543" y="133"/>
                </a:lnTo>
                <a:lnTo>
                  <a:pt x="545" y="133"/>
                </a:lnTo>
                <a:lnTo>
                  <a:pt x="546" y="133"/>
                </a:lnTo>
                <a:lnTo>
                  <a:pt x="545" y="132"/>
                </a:lnTo>
                <a:lnTo>
                  <a:pt x="546" y="131"/>
                </a:lnTo>
                <a:lnTo>
                  <a:pt x="547" y="130"/>
                </a:lnTo>
                <a:lnTo>
                  <a:pt x="547" y="128"/>
                </a:lnTo>
                <a:lnTo>
                  <a:pt x="546" y="126"/>
                </a:lnTo>
                <a:lnTo>
                  <a:pt x="546" y="124"/>
                </a:lnTo>
                <a:lnTo>
                  <a:pt x="545" y="124"/>
                </a:lnTo>
                <a:lnTo>
                  <a:pt x="545" y="123"/>
                </a:lnTo>
                <a:lnTo>
                  <a:pt x="543" y="122"/>
                </a:lnTo>
                <a:lnTo>
                  <a:pt x="541" y="119"/>
                </a:lnTo>
                <a:lnTo>
                  <a:pt x="541" y="118"/>
                </a:lnTo>
                <a:lnTo>
                  <a:pt x="541" y="116"/>
                </a:lnTo>
                <a:lnTo>
                  <a:pt x="541" y="115"/>
                </a:lnTo>
                <a:lnTo>
                  <a:pt x="541" y="114"/>
                </a:lnTo>
                <a:lnTo>
                  <a:pt x="542" y="111"/>
                </a:lnTo>
                <a:lnTo>
                  <a:pt x="542" y="110"/>
                </a:lnTo>
                <a:lnTo>
                  <a:pt x="543" y="109"/>
                </a:lnTo>
                <a:lnTo>
                  <a:pt x="545" y="106"/>
                </a:lnTo>
                <a:lnTo>
                  <a:pt x="546" y="105"/>
                </a:lnTo>
                <a:lnTo>
                  <a:pt x="545" y="105"/>
                </a:lnTo>
                <a:lnTo>
                  <a:pt x="545" y="103"/>
                </a:lnTo>
                <a:lnTo>
                  <a:pt x="546" y="102"/>
                </a:lnTo>
                <a:lnTo>
                  <a:pt x="547" y="102"/>
                </a:lnTo>
                <a:lnTo>
                  <a:pt x="548" y="102"/>
                </a:lnTo>
                <a:lnTo>
                  <a:pt x="548" y="101"/>
                </a:lnTo>
                <a:lnTo>
                  <a:pt x="550" y="101"/>
                </a:lnTo>
                <a:lnTo>
                  <a:pt x="550" y="99"/>
                </a:lnTo>
                <a:lnTo>
                  <a:pt x="551" y="99"/>
                </a:lnTo>
                <a:lnTo>
                  <a:pt x="552" y="99"/>
                </a:lnTo>
                <a:lnTo>
                  <a:pt x="552" y="98"/>
                </a:lnTo>
                <a:lnTo>
                  <a:pt x="554" y="98"/>
                </a:lnTo>
                <a:lnTo>
                  <a:pt x="556" y="95"/>
                </a:lnTo>
                <a:lnTo>
                  <a:pt x="562" y="88"/>
                </a:lnTo>
                <a:lnTo>
                  <a:pt x="563" y="88"/>
                </a:lnTo>
                <a:lnTo>
                  <a:pt x="563" y="86"/>
                </a:lnTo>
                <a:lnTo>
                  <a:pt x="564" y="86"/>
                </a:lnTo>
                <a:lnTo>
                  <a:pt x="564" y="85"/>
                </a:lnTo>
                <a:lnTo>
                  <a:pt x="566" y="84"/>
                </a:lnTo>
                <a:lnTo>
                  <a:pt x="567" y="84"/>
                </a:lnTo>
                <a:lnTo>
                  <a:pt x="562" y="72"/>
                </a:lnTo>
                <a:lnTo>
                  <a:pt x="575" y="72"/>
                </a:lnTo>
                <a:lnTo>
                  <a:pt x="577" y="77"/>
                </a:lnTo>
                <a:lnTo>
                  <a:pt x="579" y="76"/>
                </a:lnTo>
                <a:lnTo>
                  <a:pt x="579" y="75"/>
                </a:lnTo>
                <a:lnTo>
                  <a:pt x="579" y="73"/>
                </a:lnTo>
                <a:lnTo>
                  <a:pt x="580" y="72"/>
                </a:lnTo>
                <a:lnTo>
                  <a:pt x="580" y="71"/>
                </a:lnTo>
                <a:lnTo>
                  <a:pt x="581" y="69"/>
                </a:lnTo>
                <a:lnTo>
                  <a:pt x="581" y="68"/>
                </a:lnTo>
                <a:lnTo>
                  <a:pt x="583" y="67"/>
                </a:lnTo>
                <a:lnTo>
                  <a:pt x="583" y="65"/>
                </a:lnTo>
                <a:lnTo>
                  <a:pt x="583" y="64"/>
                </a:lnTo>
                <a:lnTo>
                  <a:pt x="584" y="63"/>
                </a:lnTo>
                <a:lnTo>
                  <a:pt x="585" y="61"/>
                </a:lnTo>
                <a:lnTo>
                  <a:pt x="584" y="60"/>
                </a:lnTo>
                <a:lnTo>
                  <a:pt x="584" y="59"/>
                </a:lnTo>
                <a:lnTo>
                  <a:pt x="585" y="58"/>
                </a:lnTo>
                <a:lnTo>
                  <a:pt x="586" y="58"/>
                </a:lnTo>
                <a:lnTo>
                  <a:pt x="586" y="56"/>
                </a:lnTo>
                <a:lnTo>
                  <a:pt x="588" y="56"/>
                </a:lnTo>
                <a:lnTo>
                  <a:pt x="588" y="55"/>
                </a:lnTo>
                <a:lnTo>
                  <a:pt x="588" y="54"/>
                </a:lnTo>
                <a:lnTo>
                  <a:pt x="589" y="50"/>
                </a:lnTo>
                <a:lnTo>
                  <a:pt x="590" y="48"/>
                </a:lnTo>
                <a:lnTo>
                  <a:pt x="592" y="48"/>
                </a:lnTo>
                <a:lnTo>
                  <a:pt x="593" y="48"/>
                </a:lnTo>
                <a:lnTo>
                  <a:pt x="593" y="47"/>
                </a:lnTo>
                <a:lnTo>
                  <a:pt x="594" y="47"/>
                </a:lnTo>
                <a:lnTo>
                  <a:pt x="594" y="46"/>
                </a:lnTo>
                <a:lnTo>
                  <a:pt x="596" y="44"/>
                </a:lnTo>
                <a:lnTo>
                  <a:pt x="596" y="43"/>
                </a:lnTo>
                <a:lnTo>
                  <a:pt x="597" y="43"/>
                </a:lnTo>
                <a:lnTo>
                  <a:pt x="598" y="42"/>
                </a:lnTo>
                <a:lnTo>
                  <a:pt x="598" y="41"/>
                </a:lnTo>
                <a:lnTo>
                  <a:pt x="600" y="39"/>
                </a:lnTo>
                <a:lnTo>
                  <a:pt x="600" y="38"/>
                </a:lnTo>
                <a:lnTo>
                  <a:pt x="601" y="37"/>
                </a:lnTo>
                <a:lnTo>
                  <a:pt x="601" y="33"/>
                </a:lnTo>
                <a:lnTo>
                  <a:pt x="600" y="31"/>
                </a:lnTo>
                <a:lnTo>
                  <a:pt x="600" y="30"/>
                </a:lnTo>
                <a:lnTo>
                  <a:pt x="601" y="30"/>
                </a:lnTo>
                <a:lnTo>
                  <a:pt x="602" y="30"/>
                </a:lnTo>
                <a:lnTo>
                  <a:pt x="603" y="30"/>
                </a:lnTo>
                <a:lnTo>
                  <a:pt x="605" y="30"/>
                </a:lnTo>
                <a:lnTo>
                  <a:pt x="605" y="29"/>
                </a:lnTo>
                <a:lnTo>
                  <a:pt x="606" y="29"/>
                </a:lnTo>
                <a:lnTo>
                  <a:pt x="607" y="27"/>
                </a:lnTo>
                <a:lnTo>
                  <a:pt x="607" y="26"/>
                </a:lnTo>
                <a:lnTo>
                  <a:pt x="609" y="26"/>
                </a:lnTo>
                <a:lnTo>
                  <a:pt x="610" y="25"/>
                </a:lnTo>
                <a:lnTo>
                  <a:pt x="611" y="23"/>
                </a:lnTo>
                <a:lnTo>
                  <a:pt x="613" y="23"/>
                </a:lnTo>
                <a:lnTo>
                  <a:pt x="614" y="22"/>
                </a:lnTo>
                <a:lnTo>
                  <a:pt x="615" y="22"/>
                </a:lnTo>
                <a:lnTo>
                  <a:pt x="617" y="22"/>
                </a:lnTo>
                <a:lnTo>
                  <a:pt x="617" y="21"/>
                </a:lnTo>
                <a:lnTo>
                  <a:pt x="618" y="21"/>
                </a:lnTo>
                <a:lnTo>
                  <a:pt x="618" y="20"/>
                </a:lnTo>
                <a:lnTo>
                  <a:pt x="618" y="18"/>
                </a:lnTo>
                <a:lnTo>
                  <a:pt x="619" y="18"/>
                </a:lnTo>
                <a:lnTo>
                  <a:pt x="619" y="17"/>
                </a:lnTo>
                <a:lnTo>
                  <a:pt x="620" y="17"/>
                </a:lnTo>
                <a:lnTo>
                  <a:pt x="620" y="16"/>
                </a:lnTo>
                <a:lnTo>
                  <a:pt x="622" y="14"/>
                </a:lnTo>
                <a:lnTo>
                  <a:pt x="623" y="14"/>
                </a:lnTo>
                <a:lnTo>
                  <a:pt x="624" y="14"/>
                </a:lnTo>
                <a:lnTo>
                  <a:pt x="626" y="13"/>
                </a:lnTo>
                <a:lnTo>
                  <a:pt x="627" y="13"/>
                </a:lnTo>
                <a:lnTo>
                  <a:pt x="628" y="13"/>
                </a:lnTo>
                <a:lnTo>
                  <a:pt x="628" y="12"/>
                </a:lnTo>
                <a:lnTo>
                  <a:pt x="630" y="12"/>
                </a:lnTo>
                <a:lnTo>
                  <a:pt x="631" y="10"/>
                </a:lnTo>
                <a:lnTo>
                  <a:pt x="631" y="12"/>
                </a:lnTo>
                <a:lnTo>
                  <a:pt x="632" y="12"/>
                </a:lnTo>
                <a:lnTo>
                  <a:pt x="634" y="12"/>
                </a:lnTo>
                <a:lnTo>
                  <a:pt x="638" y="12"/>
                </a:lnTo>
                <a:lnTo>
                  <a:pt x="639" y="13"/>
                </a:lnTo>
                <a:lnTo>
                  <a:pt x="640" y="13"/>
                </a:lnTo>
                <a:lnTo>
                  <a:pt x="640" y="12"/>
                </a:lnTo>
                <a:lnTo>
                  <a:pt x="640" y="10"/>
                </a:lnTo>
                <a:lnTo>
                  <a:pt x="641" y="10"/>
                </a:lnTo>
                <a:lnTo>
                  <a:pt x="641" y="9"/>
                </a:lnTo>
                <a:lnTo>
                  <a:pt x="643" y="9"/>
                </a:lnTo>
                <a:lnTo>
                  <a:pt x="644" y="9"/>
                </a:lnTo>
                <a:lnTo>
                  <a:pt x="645" y="9"/>
                </a:lnTo>
                <a:lnTo>
                  <a:pt x="647" y="9"/>
                </a:lnTo>
                <a:lnTo>
                  <a:pt x="648" y="9"/>
                </a:lnTo>
                <a:lnTo>
                  <a:pt x="649" y="9"/>
                </a:lnTo>
                <a:lnTo>
                  <a:pt x="649" y="8"/>
                </a:lnTo>
                <a:lnTo>
                  <a:pt x="649" y="6"/>
                </a:lnTo>
                <a:lnTo>
                  <a:pt x="651" y="6"/>
                </a:lnTo>
                <a:lnTo>
                  <a:pt x="651" y="5"/>
                </a:lnTo>
                <a:lnTo>
                  <a:pt x="652" y="5"/>
                </a:lnTo>
                <a:lnTo>
                  <a:pt x="652" y="4"/>
                </a:lnTo>
                <a:lnTo>
                  <a:pt x="653" y="4"/>
                </a:lnTo>
                <a:lnTo>
                  <a:pt x="655" y="3"/>
                </a:lnTo>
                <a:lnTo>
                  <a:pt x="656" y="3"/>
                </a:lnTo>
                <a:lnTo>
                  <a:pt x="656" y="4"/>
                </a:lnTo>
                <a:lnTo>
                  <a:pt x="656" y="3"/>
                </a:lnTo>
                <a:lnTo>
                  <a:pt x="657" y="3"/>
                </a:lnTo>
                <a:lnTo>
                  <a:pt x="658" y="3"/>
                </a:lnTo>
                <a:lnTo>
                  <a:pt x="658" y="1"/>
                </a:lnTo>
                <a:lnTo>
                  <a:pt x="660" y="1"/>
                </a:lnTo>
                <a:lnTo>
                  <a:pt x="661" y="1"/>
                </a:lnTo>
                <a:lnTo>
                  <a:pt x="662" y="1"/>
                </a:lnTo>
                <a:lnTo>
                  <a:pt x="664" y="1"/>
                </a:lnTo>
                <a:lnTo>
                  <a:pt x="665" y="1"/>
                </a:lnTo>
                <a:lnTo>
                  <a:pt x="666" y="1"/>
                </a:lnTo>
                <a:lnTo>
                  <a:pt x="668" y="0"/>
                </a:lnTo>
                <a:lnTo>
                  <a:pt x="669" y="0"/>
                </a:lnTo>
                <a:lnTo>
                  <a:pt x="670" y="0"/>
                </a:lnTo>
                <a:lnTo>
                  <a:pt x="672" y="0"/>
                </a:lnTo>
                <a:lnTo>
                  <a:pt x="673" y="0"/>
                </a:lnTo>
                <a:lnTo>
                  <a:pt x="673" y="1"/>
                </a:lnTo>
                <a:lnTo>
                  <a:pt x="674" y="1"/>
                </a:lnTo>
                <a:lnTo>
                  <a:pt x="675" y="1"/>
                </a:lnTo>
                <a:lnTo>
                  <a:pt x="674" y="1"/>
                </a:lnTo>
                <a:lnTo>
                  <a:pt x="674" y="3"/>
                </a:lnTo>
                <a:lnTo>
                  <a:pt x="674" y="4"/>
                </a:lnTo>
                <a:lnTo>
                  <a:pt x="674" y="5"/>
                </a:lnTo>
                <a:lnTo>
                  <a:pt x="673" y="5"/>
                </a:lnTo>
                <a:lnTo>
                  <a:pt x="672" y="5"/>
                </a:lnTo>
                <a:lnTo>
                  <a:pt x="670" y="6"/>
                </a:lnTo>
                <a:lnTo>
                  <a:pt x="670" y="8"/>
                </a:lnTo>
                <a:lnTo>
                  <a:pt x="670" y="9"/>
                </a:lnTo>
                <a:lnTo>
                  <a:pt x="672" y="10"/>
                </a:lnTo>
                <a:lnTo>
                  <a:pt x="672" y="12"/>
                </a:lnTo>
                <a:lnTo>
                  <a:pt x="673" y="12"/>
                </a:lnTo>
                <a:lnTo>
                  <a:pt x="673" y="13"/>
                </a:lnTo>
                <a:lnTo>
                  <a:pt x="673" y="14"/>
                </a:lnTo>
                <a:lnTo>
                  <a:pt x="673" y="16"/>
                </a:lnTo>
                <a:lnTo>
                  <a:pt x="673" y="17"/>
                </a:lnTo>
                <a:lnTo>
                  <a:pt x="672" y="17"/>
                </a:lnTo>
                <a:lnTo>
                  <a:pt x="672" y="18"/>
                </a:lnTo>
                <a:lnTo>
                  <a:pt x="672" y="20"/>
                </a:lnTo>
                <a:lnTo>
                  <a:pt x="673" y="21"/>
                </a:lnTo>
                <a:lnTo>
                  <a:pt x="673" y="22"/>
                </a:lnTo>
                <a:lnTo>
                  <a:pt x="673" y="23"/>
                </a:lnTo>
                <a:lnTo>
                  <a:pt x="673" y="25"/>
                </a:lnTo>
                <a:lnTo>
                  <a:pt x="672" y="26"/>
                </a:lnTo>
                <a:lnTo>
                  <a:pt x="673" y="27"/>
                </a:lnTo>
                <a:lnTo>
                  <a:pt x="674" y="29"/>
                </a:lnTo>
                <a:lnTo>
                  <a:pt x="675" y="29"/>
                </a:lnTo>
                <a:lnTo>
                  <a:pt x="677" y="29"/>
                </a:lnTo>
                <a:lnTo>
                  <a:pt x="677" y="30"/>
                </a:lnTo>
                <a:lnTo>
                  <a:pt x="678" y="30"/>
                </a:lnTo>
                <a:lnTo>
                  <a:pt x="679" y="30"/>
                </a:lnTo>
                <a:lnTo>
                  <a:pt x="681" y="31"/>
                </a:lnTo>
                <a:lnTo>
                  <a:pt x="681" y="33"/>
                </a:lnTo>
                <a:lnTo>
                  <a:pt x="681" y="34"/>
                </a:lnTo>
                <a:lnTo>
                  <a:pt x="681" y="35"/>
                </a:lnTo>
                <a:lnTo>
                  <a:pt x="682" y="35"/>
                </a:lnTo>
                <a:lnTo>
                  <a:pt x="682" y="37"/>
                </a:lnTo>
                <a:lnTo>
                  <a:pt x="683" y="37"/>
                </a:lnTo>
                <a:lnTo>
                  <a:pt x="683" y="38"/>
                </a:lnTo>
                <a:lnTo>
                  <a:pt x="683" y="39"/>
                </a:lnTo>
                <a:lnTo>
                  <a:pt x="683" y="41"/>
                </a:lnTo>
                <a:lnTo>
                  <a:pt x="683" y="42"/>
                </a:lnTo>
                <a:lnTo>
                  <a:pt x="685" y="42"/>
                </a:lnTo>
                <a:lnTo>
                  <a:pt x="683" y="42"/>
                </a:lnTo>
                <a:lnTo>
                  <a:pt x="683" y="43"/>
                </a:lnTo>
                <a:lnTo>
                  <a:pt x="683" y="46"/>
                </a:lnTo>
                <a:lnTo>
                  <a:pt x="683" y="47"/>
                </a:lnTo>
                <a:lnTo>
                  <a:pt x="683" y="48"/>
                </a:lnTo>
                <a:lnTo>
                  <a:pt x="685" y="50"/>
                </a:lnTo>
                <a:lnTo>
                  <a:pt x="685" y="51"/>
                </a:lnTo>
                <a:lnTo>
                  <a:pt x="686" y="52"/>
                </a:lnTo>
                <a:lnTo>
                  <a:pt x="687" y="52"/>
                </a:lnTo>
                <a:lnTo>
                  <a:pt x="689" y="52"/>
                </a:lnTo>
                <a:lnTo>
                  <a:pt x="689" y="54"/>
                </a:lnTo>
                <a:lnTo>
                  <a:pt x="690" y="54"/>
                </a:lnTo>
                <a:lnTo>
                  <a:pt x="691" y="55"/>
                </a:lnTo>
                <a:lnTo>
                  <a:pt x="692" y="55"/>
                </a:lnTo>
                <a:lnTo>
                  <a:pt x="692" y="56"/>
                </a:lnTo>
                <a:lnTo>
                  <a:pt x="694" y="56"/>
                </a:lnTo>
                <a:lnTo>
                  <a:pt x="694" y="58"/>
                </a:lnTo>
                <a:lnTo>
                  <a:pt x="695" y="58"/>
                </a:lnTo>
                <a:lnTo>
                  <a:pt x="696" y="58"/>
                </a:lnTo>
                <a:lnTo>
                  <a:pt x="696" y="59"/>
                </a:lnTo>
                <a:lnTo>
                  <a:pt x="698" y="59"/>
                </a:lnTo>
                <a:lnTo>
                  <a:pt x="698" y="60"/>
                </a:lnTo>
                <a:lnTo>
                  <a:pt x="700" y="63"/>
                </a:lnTo>
                <a:lnTo>
                  <a:pt x="702" y="63"/>
                </a:lnTo>
                <a:lnTo>
                  <a:pt x="703" y="63"/>
                </a:lnTo>
                <a:lnTo>
                  <a:pt x="703" y="61"/>
                </a:lnTo>
                <a:lnTo>
                  <a:pt x="704" y="61"/>
                </a:lnTo>
                <a:lnTo>
                  <a:pt x="706" y="61"/>
                </a:lnTo>
                <a:lnTo>
                  <a:pt x="706" y="60"/>
                </a:lnTo>
                <a:lnTo>
                  <a:pt x="707" y="60"/>
                </a:lnTo>
                <a:lnTo>
                  <a:pt x="707" y="59"/>
                </a:lnTo>
                <a:lnTo>
                  <a:pt x="708" y="59"/>
                </a:lnTo>
                <a:lnTo>
                  <a:pt x="708" y="58"/>
                </a:lnTo>
                <a:lnTo>
                  <a:pt x="710" y="58"/>
                </a:lnTo>
                <a:lnTo>
                  <a:pt x="711" y="58"/>
                </a:lnTo>
                <a:lnTo>
                  <a:pt x="712" y="58"/>
                </a:lnTo>
                <a:lnTo>
                  <a:pt x="713" y="56"/>
                </a:lnTo>
                <a:lnTo>
                  <a:pt x="715" y="56"/>
                </a:lnTo>
                <a:lnTo>
                  <a:pt x="715" y="55"/>
                </a:lnTo>
                <a:lnTo>
                  <a:pt x="716" y="55"/>
                </a:lnTo>
                <a:lnTo>
                  <a:pt x="716" y="56"/>
                </a:lnTo>
                <a:lnTo>
                  <a:pt x="717" y="56"/>
                </a:lnTo>
                <a:lnTo>
                  <a:pt x="719" y="56"/>
                </a:lnTo>
                <a:lnTo>
                  <a:pt x="719" y="58"/>
                </a:lnTo>
                <a:lnTo>
                  <a:pt x="719" y="59"/>
                </a:lnTo>
                <a:lnTo>
                  <a:pt x="719" y="60"/>
                </a:lnTo>
                <a:lnTo>
                  <a:pt x="719" y="61"/>
                </a:lnTo>
                <a:lnTo>
                  <a:pt x="719" y="63"/>
                </a:lnTo>
                <a:lnTo>
                  <a:pt x="719" y="64"/>
                </a:lnTo>
                <a:lnTo>
                  <a:pt x="719" y="65"/>
                </a:lnTo>
                <a:lnTo>
                  <a:pt x="719" y="67"/>
                </a:lnTo>
                <a:lnTo>
                  <a:pt x="719" y="68"/>
                </a:lnTo>
                <a:lnTo>
                  <a:pt x="720" y="68"/>
                </a:lnTo>
                <a:lnTo>
                  <a:pt x="719" y="69"/>
                </a:lnTo>
                <a:lnTo>
                  <a:pt x="720" y="69"/>
                </a:lnTo>
                <a:lnTo>
                  <a:pt x="719" y="71"/>
                </a:lnTo>
                <a:lnTo>
                  <a:pt x="719" y="72"/>
                </a:lnTo>
                <a:lnTo>
                  <a:pt x="720" y="72"/>
                </a:lnTo>
                <a:lnTo>
                  <a:pt x="720" y="73"/>
                </a:lnTo>
                <a:lnTo>
                  <a:pt x="721" y="73"/>
                </a:lnTo>
                <a:lnTo>
                  <a:pt x="723" y="73"/>
                </a:lnTo>
                <a:lnTo>
                  <a:pt x="723" y="75"/>
                </a:lnTo>
                <a:lnTo>
                  <a:pt x="724" y="75"/>
                </a:lnTo>
                <a:lnTo>
                  <a:pt x="724" y="76"/>
                </a:lnTo>
                <a:lnTo>
                  <a:pt x="725" y="76"/>
                </a:lnTo>
                <a:lnTo>
                  <a:pt x="727" y="76"/>
                </a:lnTo>
                <a:lnTo>
                  <a:pt x="727" y="77"/>
                </a:lnTo>
                <a:lnTo>
                  <a:pt x="728" y="77"/>
                </a:lnTo>
                <a:lnTo>
                  <a:pt x="729" y="77"/>
                </a:lnTo>
                <a:lnTo>
                  <a:pt x="730" y="77"/>
                </a:lnTo>
                <a:lnTo>
                  <a:pt x="732" y="77"/>
                </a:lnTo>
                <a:lnTo>
                  <a:pt x="732" y="76"/>
                </a:lnTo>
                <a:lnTo>
                  <a:pt x="732" y="77"/>
                </a:lnTo>
                <a:lnTo>
                  <a:pt x="733" y="77"/>
                </a:lnTo>
                <a:lnTo>
                  <a:pt x="734" y="77"/>
                </a:lnTo>
                <a:lnTo>
                  <a:pt x="736" y="77"/>
                </a:lnTo>
                <a:lnTo>
                  <a:pt x="737" y="76"/>
                </a:lnTo>
                <a:lnTo>
                  <a:pt x="738" y="76"/>
                </a:lnTo>
                <a:lnTo>
                  <a:pt x="738" y="77"/>
                </a:lnTo>
                <a:lnTo>
                  <a:pt x="740" y="77"/>
                </a:lnTo>
                <a:lnTo>
                  <a:pt x="741" y="78"/>
                </a:lnTo>
                <a:lnTo>
                  <a:pt x="742" y="78"/>
                </a:lnTo>
                <a:lnTo>
                  <a:pt x="744" y="80"/>
                </a:lnTo>
                <a:lnTo>
                  <a:pt x="744" y="81"/>
                </a:lnTo>
                <a:lnTo>
                  <a:pt x="745" y="81"/>
                </a:lnTo>
                <a:lnTo>
                  <a:pt x="746" y="82"/>
                </a:lnTo>
                <a:lnTo>
                  <a:pt x="747" y="82"/>
                </a:lnTo>
                <a:lnTo>
                  <a:pt x="749" y="82"/>
                </a:lnTo>
                <a:lnTo>
                  <a:pt x="750" y="82"/>
                </a:lnTo>
                <a:lnTo>
                  <a:pt x="750" y="84"/>
                </a:lnTo>
                <a:lnTo>
                  <a:pt x="750" y="85"/>
                </a:lnTo>
                <a:lnTo>
                  <a:pt x="751" y="84"/>
                </a:lnTo>
                <a:lnTo>
                  <a:pt x="753" y="84"/>
                </a:lnTo>
                <a:lnTo>
                  <a:pt x="753" y="85"/>
                </a:lnTo>
                <a:lnTo>
                  <a:pt x="754" y="84"/>
                </a:lnTo>
                <a:lnTo>
                  <a:pt x="754" y="85"/>
                </a:lnTo>
                <a:lnTo>
                  <a:pt x="755" y="85"/>
                </a:lnTo>
                <a:lnTo>
                  <a:pt x="757" y="85"/>
                </a:lnTo>
                <a:lnTo>
                  <a:pt x="758" y="85"/>
                </a:lnTo>
                <a:lnTo>
                  <a:pt x="759" y="85"/>
                </a:lnTo>
                <a:lnTo>
                  <a:pt x="761" y="85"/>
                </a:lnTo>
                <a:lnTo>
                  <a:pt x="762" y="85"/>
                </a:lnTo>
                <a:lnTo>
                  <a:pt x="763" y="85"/>
                </a:lnTo>
                <a:lnTo>
                  <a:pt x="764" y="85"/>
                </a:lnTo>
                <a:lnTo>
                  <a:pt x="764" y="86"/>
                </a:lnTo>
                <a:lnTo>
                  <a:pt x="764" y="88"/>
                </a:lnTo>
                <a:lnTo>
                  <a:pt x="766" y="88"/>
                </a:lnTo>
                <a:lnTo>
                  <a:pt x="766" y="89"/>
                </a:lnTo>
                <a:lnTo>
                  <a:pt x="766" y="92"/>
                </a:lnTo>
                <a:lnTo>
                  <a:pt x="767" y="92"/>
                </a:lnTo>
                <a:lnTo>
                  <a:pt x="770" y="92"/>
                </a:lnTo>
                <a:lnTo>
                  <a:pt x="771" y="92"/>
                </a:lnTo>
                <a:lnTo>
                  <a:pt x="772" y="90"/>
                </a:lnTo>
                <a:lnTo>
                  <a:pt x="774" y="90"/>
                </a:lnTo>
                <a:lnTo>
                  <a:pt x="774" y="89"/>
                </a:lnTo>
                <a:lnTo>
                  <a:pt x="775" y="89"/>
                </a:lnTo>
                <a:lnTo>
                  <a:pt x="776" y="90"/>
                </a:lnTo>
                <a:lnTo>
                  <a:pt x="778" y="90"/>
                </a:lnTo>
                <a:lnTo>
                  <a:pt x="779" y="90"/>
                </a:lnTo>
                <a:lnTo>
                  <a:pt x="780" y="90"/>
                </a:lnTo>
                <a:lnTo>
                  <a:pt x="782" y="89"/>
                </a:lnTo>
                <a:lnTo>
                  <a:pt x="783" y="88"/>
                </a:lnTo>
                <a:lnTo>
                  <a:pt x="783" y="86"/>
                </a:lnTo>
                <a:lnTo>
                  <a:pt x="784" y="88"/>
                </a:lnTo>
                <a:lnTo>
                  <a:pt x="785" y="88"/>
                </a:lnTo>
                <a:lnTo>
                  <a:pt x="785" y="89"/>
                </a:lnTo>
                <a:lnTo>
                  <a:pt x="785" y="90"/>
                </a:lnTo>
                <a:lnTo>
                  <a:pt x="787" y="90"/>
                </a:lnTo>
                <a:lnTo>
                  <a:pt x="787" y="89"/>
                </a:lnTo>
                <a:lnTo>
                  <a:pt x="787" y="90"/>
                </a:lnTo>
                <a:lnTo>
                  <a:pt x="788" y="90"/>
                </a:lnTo>
                <a:lnTo>
                  <a:pt x="788" y="89"/>
                </a:lnTo>
                <a:lnTo>
                  <a:pt x="789" y="90"/>
                </a:lnTo>
                <a:lnTo>
                  <a:pt x="791" y="89"/>
                </a:lnTo>
                <a:lnTo>
                  <a:pt x="791" y="90"/>
                </a:lnTo>
                <a:lnTo>
                  <a:pt x="792" y="90"/>
                </a:lnTo>
                <a:lnTo>
                  <a:pt x="792" y="92"/>
                </a:lnTo>
                <a:lnTo>
                  <a:pt x="793" y="93"/>
                </a:lnTo>
                <a:lnTo>
                  <a:pt x="793" y="94"/>
                </a:lnTo>
                <a:lnTo>
                  <a:pt x="795" y="94"/>
                </a:lnTo>
                <a:lnTo>
                  <a:pt x="796" y="94"/>
                </a:lnTo>
                <a:lnTo>
                  <a:pt x="796" y="93"/>
                </a:lnTo>
                <a:lnTo>
                  <a:pt x="797" y="93"/>
                </a:lnTo>
                <a:lnTo>
                  <a:pt x="799" y="93"/>
                </a:lnTo>
                <a:lnTo>
                  <a:pt x="799" y="92"/>
                </a:lnTo>
                <a:lnTo>
                  <a:pt x="800" y="90"/>
                </a:lnTo>
                <a:lnTo>
                  <a:pt x="800" y="89"/>
                </a:lnTo>
                <a:lnTo>
                  <a:pt x="801" y="89"/>
                </a:lnTo>
                <a:lnTo>
                  <a:pt x="801" y="88"/>
                </a:lnTo>
                <a:lnTo>
                  <a:pt x="802" y="88"/>
                </a:lnTo>
                <a:lnTo>
                  <a:pt x="802" y="86"/>
                </a:lnTo>
                <a:lnTo>
                  <a:pt x="804" y="86"/>
                </a:lnTo>
                <a:lnTo>
                  <a:pt x="804" y="85"/>
                </a:lnTo>
                <a:lnTo>
                  <a:pt x="805" y="85"/>
                </a:lnTo>
                <a:lnTo>
                  <a:pt x="805" y="84"/>
                </a:lnTo>
                <a:lnTo>
                  <a:pt x="806" y="84"/>
                </a:lnTo>
                <a:lnTo>
                  <a:pt x="806" y="82"/>
                </a:lnTo>
                <a:lnTo>
                  <a:pt x="808" y="82"/>
                </a:lnTo>
                <a:lnTo>
                  <a:pt x="808" y="81"/>
                </a:lnTo>
                <a:lnTo>
                  <a:pt x="809" y="81"/>
                </a:lnTo>
                <a:lnTo>
                  <a:pt x="810" y="80"/>
                </a:lnTo>
                <a:lnTo>
                  <a:pt x="812" y="81"/>
                </a:lnTo>
                <a:lnTo>
                  <a:pt x="813" y="81"/>
                </a:lnTo>
                <a:lnTo>
                  <a:pt x="814" y="81"/>
                </a:lnTo>
                <a:lnTo>
                  <a:pt x="816" y="81"/>
                </a:lnTo>
                <a:lnTo>
                  <a:pt x="816" y="80"/>
                </a:lnTo>
                <a:lnTo>
                  <a:pt x="816" y="78"/>
                </a:lnTo>
                <a:lnTo>
                  <a:pt x="816" y="77"/>
                </a:lnTo>
                <a:lnTo>
                  <a:pt x="817" y="77"/>
                </a:lnTo>
                <a:lnTo>
                  <a:pt x="818" y="76"/>
                </a:lnTo>
                <a:lnTo>
                  <a:pt x="817" y="75"/>
                </a:lnTo>
                <a:lnTo>
                  <a:pt x="817" y="73"/>
                </a:lnTo>
                <a:lnTo>
                  <a:pt x="817" y="72"/>
                </a:lnTo>
                <a:lnTo>
                  <a:pt x="818" y="72"/>
                </a:lnTo>
                <a:lnTo>
                  <a:pt x="818" y="71"/>
                </a:lnTo>
                <a:lnTo>
                  <a:pt x="819" y="71"/>
                </a:lnTo>
                <a:lnTo>
                  <a:pt x="821" y="71"/>
                </a:lnTo>
                <a:lnTo>
                  <a:pt x="822" y="71"/>
                </a:lnTo>
                <a:lnTo>
                  <a:pt x="822" y="69"/>
                </a:lnTo>
                <a:lnTo>
                  <a:pt x="823" y="69"/>
                </a:lnTo>
                <a:lnTo>
                  <a:pt x="825" y="69"/>
                </a:lnTo>
                <a:lnTo>
                  <a:pt x="825" y="68"/>
                </a:lnTo>
                <a:lnTo>
                  <a:pt x="826" y="68"/>
                </a:lnTo>
                <a:lnTo>
                  <a:pt x="827" y="67"/>
                </a:lnTo>
                <a:lnTo>
                  <a:pt x="827" y="65"/>
                </a:lnTo>
                <a:lnTo>
                  <a:pt x="829" y="65"/>
                </a:lnTo>
                <a:lnTo>
                  <a:pt x="829" y="64"/>
                </a:lnTo>
                <a:lnTo>
                  <a:pt x="830" y="65"/>
                </a:lnTo>
                <a:lnTo>
                  <a:pt x="830" y="64"/>
                </a:lnTo>
                <a:lnTo>
                  <a:pt x="831" y="63"/>
                </a:lnTo>
                <a:lnTo>
                  <a:pt x="831" y="61"/>
                </a:lnTo>
                <a:lnTo>
                  <a:pt x="830" y="61"/>
                </a:lnTo>
                <a:lnTo>
                  <a:pt x="831" y="60"/>
                </a:lnTo>
                <a:lnTo>
                  <a:pt x="831" y="59"/>
                </a:lnTo>
                <a:lnTo>
                  <a:pt x="833" y="59"/>
                </a:lnTo>
                <a:lnTo>
                  <a:pt x="831" y="59"/>
                </a:lnTo>
                <a:lnTo>
                  <a:pt x="833" y="59"/>
                </a:lnTo>
                <a:lnTo>
                  <a:pt x="833" y="58"/>
                </a:lnTo>
                <a:lnTo>
                  <a:pt x="834" y="58"/>
                </a:lnTo>
                <a:lnTo>
                  <a:pt x="835" y="58"/>
                </a:lnTo>
                <a:lnTo>
                  <a:pt x="836" y="58"/>
                </a:lnTo>
                <a:lnTo>
                  <a:pt x="838" y="56"/>
                </a:lnTo>
                <a:lnTo>
                  <a:pt x="839" y="56"/>
                </a:lnTo>
                <a:lnTo>
                  <a:pt x="839" y="55"/>
                </a:lnTo>
                <a:lnTo>
                  <a:pt x="840" y="55"/>
                </a:lnTo>
                <a:lnTo>
                  <a:pt x="840" y="54"/>
                </a:lnTo>
                <a:lnTo>
                  <a:pt x="840" y="55"/>
                </a:lnTo>
                <a:lnTo>
                  <a:pt x="840" y="54"/>
                </a:lnTo>
                <a:lnTo>
                  <a:pt x="842" y="54"/>
                </a:lnTo>
                <a:lnTo>
                  <a:pt x="843" y="54"/>
                </a:lnTo>
                <a:lnTo>
                  <a:pt x="844" y="54"/>
                </a:lnTo>
                <a:lnTo>
                  <a:pt x="846" y="54"/>
                </a:lnTo>
                <a:lnTo>
                  <a:pt x="847" y="54"/>
                </a:lnTo>
                <a:lnTo>
                  <a:pt x="847" y="55"/>
                </a:lnTo>
                <a:lnTo>
                  <a:pt x="847" y="54"/>
                </a:lnTo>
                <a:lnTo>
                  <a:pt x="848" y="54"/>
                </a:lnTo>
                <a:lnTo>
                  <a:pt x="848" y="52"/>
                </a:lnTo>
                <a:lnTo>
                  <a:pt x="850" y="52"/>
                </a:lnTo>
                <a:lnTo>
                  <a:pt x="850" y="54"/>
                </a:lnTo>
                <a:lnTo>
                  <a:pt x="851" y="54"/>
                </a:lnTo>
                <a:lnTo>
                  <a:pt x="851" y="55"/>
                </a:lnTo>
                <a:lnTo>
                  <a:pt x="852" y="55"/>
                </a:lnTo>
                <a:lnTo>
                  <a:pt x="854" y="55"/>
                </a:lnTo>
                <a:lnTo>
                  <a:pt x="852" y="55"/>
                </a:lnTo>
                <a:lnTo>
                  <a:pt x="854" y="56"/>
                </a:lnTo>
                <a:lnTo>
                  <a:pt x="855" y="56"/>
                </a:lnTo>
                <a:lnTo>
                  <a:pt x="856" y="56"/>
                </a:lnTo>
                <a:lnTo>
                  <a:pt x="857" y="56"/>
                </a:lnTo>
                <a:lnTo>
                  <a:pt x="859" y="56"/>
                </a:lnTo>
                <a:lnTo>
                  <a:pt x="860" y="56"/>
                </a:lnTo>
                <a:lnTo>
                  <a:pt x="861" y="56"/>
                </a:lnTo>
                <a:lnTo>
                  <a:pt x="863" y="56"/>
                </a:lnTo>
                <a:lnTo>
                  <a:pt x="863" y="55"/>
                </a:lnTo>
                <a:lnTo>
                  <a:pt x="863" y="54"/>
                </a:lnTo>
                <a:lnTo>
                  <a:pt x="864" y="54"/>
                </a:lnTo>
                <a:lnTo>
                  <a:pt x="865" y="54"/>
                </a:lnTo>
                <a:lnTo>
                  <a:pt x="867" y="54"/>
                </a:lnTo>
                <a:lnTo>
                  <a:pt x="867" y="52"/>
                </a:lnTo>
                <a:lnTo>
                  <a:pt x="867" y="54"/>
                </a:lnTo>
                <a:lnTo>
                  <a:pt x="868" y="54"/>
                </a:lnTo>
                <a:lnTo>
                  <a:pt x="869" y="54"/>
                </a:lnTo>
                <a:lnTo>
                  <a:pt x="869" y="55"/>
                </a:lnTo>
                <a:lnTo>
                  <a:pt x="869" y="56"/>
                </a:lnTo>
                <a:lnTo>
                  <a:pt x="871" y="56"/>
                </a:lnTo>
                <a:lnTo>
                  <a:pt x="872" y="56"/>
                </a:lnTo>
                <a:lnTo>
                  <a:pt x="872" y="58"/>
                </a:lnTo>
                <a:lnTo>
                  <a:pt x="871" y="58"/>
                </a:lnTo>
                <a:lnTo>
                  <a:pt x="872" y="59"/>
                </a:lnTo>
                <a:lnTo>
                  <a:pt x="871" y="59"/>
                </a:lnTo>
                <a:lnTo>
                  <a:pt x="872" y="59"/>
                </a:lnTo>
                <a:lnTo>
                  <a:pt x="872" y="60"/>
                </a:lnTo>
                <a:lnTo>
                  <a:pt x="873" y="60"/>
                </a:lnTo>
                <a:lnTo>
                  <a:pt x="873" y="61"/>
                </a:lnTo>
                <a:lnTo>
                  <a:pt x="874" y="61"/>
                </a:lnTo>
                <a:lnTo>
                  <a:pt x="873" y="61"/>
                </a:lnTo>
                <a:lnTo>
                  <a:pt x="874" y="61"/>
                </a:lnTo>
                <a:lnTo>
                  <a:pt x="876" y="61"/>
                </a:lnTo>
                <a:lnTo>
                  <a:pt x="877" y="63"/>
                </a:lnTo>
                <a:lnTo>
                  <a:pt x="877" y="61"/>
                </a:lnTo>
                <a:lnTo>
                  <a:pt x="878" y="61"/>
                </a:lnTo>
                <a:lnTo>
                  <a:pt x="878" y="60"/>
                </a:lnTo>
                <a:lnTo>
                  <a:pt x="878" y="61"/>
                </a:lnTo>
                <a:lnTo>
                  <a:pt x="878" y="60"/>
                </a:lnTo>
                <a:lnTo>
                  <a:pt x="878" y="61"/>
                </a:lnTo>
                <a:lnTo>
                  <a:pt x="880" y="61"/>
                </a:lnTo>
                <a:lnTo>
                  <a:pt x="880" y="60"/>
                </a:lnTo>
                <a:lnTo>
                  <a:pt x="880" y="61"/>
                </a:lnTo>
                <a:lnTo>
                  <a:pt x="880" y="60"/>
                </a:lnTo>
                <a:lnTo>
                  <a:pt x="881" y="60"/>
                </a:lnTo>
                <a:lnTo>
                  <a:pt x="881" y="59"/>
                </a:lnTo>
                <a:lnTo>
                  <a:pt x="882" y="59"/>
                </a:lnTo>
                <a:lnTo>
                  <a:pt x="882" y="60"/>
                </a:lnTo>
                <a:lnTo>
                  <a:pt x="884" y="60"/>
                </a:lnTo>
                <a:lnTo>
                  <a:pt x="884" y="59"/>
                </a:lnTo>
                <a:lnTo>
                  <a:pt x="884" y="60"/>
                </a:lnTo>
                <a:lnTo>
                  <a:pt x="885" y="60"/>
                </a:lnTo>
                <a:lnTo>
                  <a:pt x="885" y="59"/>
                </a:lnTo>
                <a:lnTo>
                  <a:pt x="885" y="60"/>
                </a:lnTo>
                <a:lnTo>
                  <a:pt x="886" y="60"/>
                </a:lnTo>
                <a:lnTo>
                  <a:pt x="886" y="61"/>
                </a:lnTo>
                <a:lnTo>
                  <a:pt x="888" y="61"/>
                </a:lnTo>
                <a:lnTo>
                  <a:pt x="888" y="63"/>
                </a:lnTo>
                <a:lnTo>
                  <a:pt x="889" y="63"/>
                </a:lnTo>
                <a:lnTo>
                  <a:pt x="889" y="61"/>
                </a:lnTo>
                <a:lnTo>
                  <a:pt x="889" y="63"/>
                </a:lnTo>
                <a:lnTo>
                  <a:pt x="890" y="63"/>
                </a:lnTo>
                <a:lnTo>
                  <a:pt x="891" y="63"/>
                </a:lnTo>
                <a:lnTo>
                  <a:pt x="891" y="64"/>
                </a:lnTo>
                <a:lnTo>
                  <a:pt x="893" y="64"/>
                </a:lnTo>
                <a:lnTo>
                  <a:pt x="894" y="64"/>
                </a:lnTo>
                <a:lnTo>
                  <a:pt x="894" y="65"/>
                </a:lnTo>
                <a:lnTo>
                  <a:pt x="895" y="65"/>
                </a:lnTo>
                <a:lnTo>
                  <a:pt x="895" y="67"/>
                </a:lnTo>
                <a:lnTo>
                  <a:pt x="895" y="68"/>
                </a:lnTo>
                <a:lnTo>
                  <a:pt x="897" y="68"/>
                </a:lnTo>
                <a:lnTo>
                  <a:pt x="897" y="69"/>
                </a:lnTo>
                <a:lnTo>
                  <a:pt x="897" y="71"/>
                </a:lnTo>
                <a:lnTo>
                  <a:pt x="897" y="69"/>
                </a:lnTo>
                <a:lnTo>
                  <a:pt x="898" y="68"/>
                </a:lnTo>
                <a:lnTo>
                  <a:pt x="898" y="69"/>
                </a:lnTo>
                <a:lnTo>
                  <a:pt x="899" y="69"/>
                </a:lnTo>
                <a:lnTo>
                  <a:pt x="898" y="69"/>
                </a:lnTo>
                <a:lnTo>
                  <a:pt x="898" y="71"/>
                </a:lnTo>
                <a:lnTo>
                  <a:pt x="899" y="71"/>
                </a:lnTo>
                <a:lnTo>
                  <a:pt x="899" y="69"/>
                </a:lnTo>
                <a:lnTo>
                  <a:pt x="899" y="71"/>
                </a:lnTo>
                <a:lnTo>
                  <a:pt x="901" y="71"/>
                </a:lnTo>
                <a:lnTo>
                  <a:pt x="902" y="71"/>
                </a:lnTo>
                <a:lnTo>
                  <a:pt x="903" y="71"/>
                </a:lnTo>
                <a:lnTo>
                  <a:pt x="905" y="71"/>
                </a:lnTo>
                <a:lnTo>
                  <a:pt x="906" y="71"/>
                </a:lnTo>
                <a:lnTo>
                  <a:pt x="907" y="71"/>
                </a:lnTo>
                <a:lnTo>
                  <a:pt x="907" y="69"/>
                </a:lnTo>
                <a:lnTo>
                  <a:pt x="907" y="71"/>
                </a:lnTo>
                <a:lnTo>
                  <a:pt x="908" y="69"/>
                </a:lnTo>
                <a:lnTo>
                  <a:pt x="908" y="71"/>
                </a:lnTo>
                <a:lnTo>
                  <a:pt x="910" y="71"/>
                </a:lnTo>
                <a:lnTo>
                  <a:pt x="911" y="71"/>
                </a:lnTo>
                <a:lnTo>
                  <a:pt x="912" y="71"/>
                </a:lnTo>
                <a:lnTo>
                  <a:pt x="912" y="69"/>
                </a:lnTo>
                <a:lnTo>
                  <a:pt x="914" y="69"/>
                </a:lnTo>
                <a:lnTo>
                  <a:pt x="915" y="69"/>
                </a:lnTo>
                <a:lnTo>
                  <a:pt x="915" y="68"/>
                </a:lnTo>
                <a:lnTo>
                  <a:pt x="915" y="69"/>
                </a:lnTo>
                <a:lnTo>
                  <a:pt x="916" y="69"/>
                </a:lnTo>
                <a:lnTo>
                  <a:pt x="918" y="69"/>
                </a:lnTo>
                <a:lnTo>
                  <a:pt x="918" y="71"/>
                </a:lnTo>
                <a:lnTo>
                  <a:pt x="919" y="69"/>
                </a:lnTo>
                <a:lnTo>
                  <a:pt x="919" y="71"/>
                </a:lnTo>
                <a:lnTo>
                  <a:pt x="920" y="71"/>
                </a:lnTo>
                <a:lnTo>
                  <a:pt x="920" y="69"/>
                </a:lnTo>
                <a:lnTo>
                  <a:pt x="922" y="69"/>
                </a:lnTo>
                <a:lnTo>
                  <a:pt x="922" y="68"/>
                </a:lnTo>
                <a:lnTo>
                  <a:pt x="920" y="68"/>
                </a:lnTo>
                <a:lnTo>
                  <a:pt x="922" y="67"/>
                </a:lnTo>
                <a:lnTo>
                  <a:pt x="922" y="65"/>
                </a:lnTo>
                <a:lnTo>
                  <a:pt x="922" y="64"/>
                </a:lnTo>
                <a:lnTo>
                  <a:pt x="923" y="64"/>
                </a:lnTo>
                <a:lnTo>
                  <a:pt x="923" y="63"/>
                </a:lnTo>
                <a:lnTo>
                  <a:pt x="923" y="64"/>
                </a:lnTo>
                <a:lnTo>
                  <a:pt x="924" y="64"/>
                </a:lnTo>
                <a:lnTo>
                  <a:pt x="924" y="65"/>
                </a:lnTo>
                <a:lnTo>
                  <a:pt x="926" y="65"/>
                </a:lnTo>
                <a:lnTo>
                  <a:pt x="927" y="65"/>
                </a:lnTo>
                <a:lnTo>
                  <a:pt x="926" y="65"/>
                </a:lnTo>
                <a:lnTo>
                  <a:pt x="926" y="64"/>
                </a:lnTo>
                <a:lnTo>
                  <a:pt x="927" y="65"/>
                </a:lnTo>
                <a:lnTo>
                  <a:pt x="927" y="64"/>
                </a:lnTo>
                <a:lnTo>
                  <a:pt x="928" y="65"/>
                </a:lnTo>
                <a:lnTo>
                  <a:pt x="928" y="64"/>
                </a:lnTo>
                <a:lnTo>
                  <a:pt x="928" y="65"/>
                </a:lnTo>
                <a:lnTo>
                  <a:pt x="928" y="64"/>
                </a:lnTo>
                <a:lnTo>
                  <a:pt x="929" y="64"/>
                </a:lnTo>
                <a:lnTo>
                  <a:pt x="931" y="65"/>
                </a:lnTo>
                <a:lnTo>
                  <a:pt x="931" y="64"/>
                </a:lnTo>
                <a:lnTo>
                  <a:pt x="931" y="63"/>
                </a:lnTo>
                <a:lnTo>
                  <a:pt x="932" y="64"/>
                </a:lnTo>
                <a:lnTo>
                  <a:pt x="932" y="63"/>
                </a:lnTo>
                <a:lnTo>
                  <a:pt x="933" y="63"/>
                </a:lnTo>
                <a:lnTo>
                  <a:pt x="933" y="61"/>
                </a:lnTo>
                <a:lnTo>
                  <a:pt x="935" y="61"/>
                </a:lnTo>
                <a:lnTo>
                  <a:pt x="936" y="61"/>
                </a:lnTo>
                <a:lnTo>
                  <a:pt x="937" y="61"/>
                </a:lnTo>
                <a:lnTo>
                  <a:pt x="937" y="63"/>
                </a:lnTo>
                <a:lnTo>
                  <a:pt x="939" y="63"/>
                </a:lnTo>
                <a:lnTo>
                  <a:pt x="939" y="64"/>
                </a:lnTo>
                <a:lnTo>
                  <a:pt x="937" y="64"/>
                </a:lnTo>
                <a:lnTo>
                  <a:pt x="939" y="64"/>
                </a:lnTo>
                <a:lnTo>
                  <a:pt x="940" y="64"/>
                </a:lnTo>
                <a:lnTo>
                  <a:pt x="941" y="64"/>
                </a:lnTo>
                <a:lnTo>
                  <a:pt x="941" y="63"/>
                </a:lnTo>
                <a:lnTo>
                  <a:pt x="943" y="63"/>
                </a:lnTo>
                <a:lnTo>
                  <a:pt x="944" y="63"/>
                </a:lnTo>
                <a:lnTo>
                  <a:pt x="945" y="63"/>
                </a:lnTo>
                <a:lnTo>
                  <a:pt x="946" y="63"/>
                </a:lnTo>
                <a:lnTo>
                  <a:pt x="948" y="63"/>
                </a:lnTo>
                <a:lnTo>
                  <a:pt x="949" y="63"/>
                </a:lnTo>
                <a:lnTo>
                  <a:pt x="948" y="63"/>
                </a:lnTo>
                <a:lnTo>
                  <a:pt x="949" y="63"/>
                </a:lnTo>
                <a:lnTo>
                  <a:pt x="949" y="64"/>
                </a:lnTo>
                <a:lnTo>
                  <a:pt x="949" y="65"/>
                </a:lnTo>
                <a:lnTo>
                  <a:pt x="949" y="67"/>
                </a:lnTo>
                <a:lnTo>
                  <a:pt x="949" y="68"/>
                </a:lnTo>
                <a:lnTo>
                  <a:pt x="950" y="68"/>
                </a:lnTo>
                <a:lnTo>
                  <a:pt x="952" y="68"/>
                </a:lnTo>
                <a:lnTo>
                  <a:pt x="952" y="67"/>
                </a:lnTo>
                <a:lnTo>
                  <a:pt x="953" y="68"/>
                </a:lnTo>
                <a:lnTo>
                  <a:pt x="954" y="68"/>
                </a:lnTo>
                <a:lnTo>
                  <a:pt x="956" y="68"/>
                </a:lnTo>
                <a:lnTo>
                  <a:pt x="956" y="67"/>
                </a:lnTo>
                <a:lnTo>
                  <a:pt x="957" y="67"/>
                </a:lnTo>
                <a:lnTo>
                  <a:pt x="957" y="65"/>
                </a:lnTo>
                <a:lnTo>
                  <a:pt x="957" y="67"/>
                </a:lnTo>
                <a:lnTo>
                  <a:pt x="958" y="67"/>
                </a:lnTo>
                <a:lnTo>
                  <a:pt x="958" y="65"/>
                </a:lnTo>
                <a:lnTo>
                  <a:pt x="958" y="67"/>
                </a:lnTo>
                <a:lnTo>
                  <a:pt x="960" y="67"/>
                </a:lnTo>
                <a:lnTo>
                  <a:pt x="961" y="68"/>
                </a:lnTo>
                <a:lnTo>
                  <a:pt x="962" y="68"/>
                </a:lnTo>
                <a:lnTo>
                  <a:pt x="963" y="69"/>
                </a:lnTo>
                <a:lnTo>
                  <a:pt x="963" y="71"/>
                </a:lnTo>
                <a:lnTo>
                  <a:pt x="962" y="71"/>
                </a:lnTo>
                <a:lnTo>
                  <a:pt x="962" y="72"/>
                </a:lnTo>
                <a:lnTo>
                  <a:pt x="963" y="72"/>
                </a:lnTo>
                <a:lnTo>
                  <a:pt x="963" y="73"/>
                </a:lnTo>
                <a:lnTo>
                  <a:pt x="965" y="73"/>
                </a:lnTo>
                <a:lnTo>
                  <a:pt x="965" y="72"/>
                </a:lnTo>
                <a:lnTo>
                  <a:pt x="966" y="72"/>
                </a:lnTo>
                <a:lnTo>
                  <a:pt x="966" y="71"/>
                </a:lnTo>
                <a:lnTo>
                  <a:pt x="966" y="69"/>
                </a:lnTo>
                <a:lnTo>
                  <a:pt x="967" y="69"/>
                </a:lnTo>
                <a:lnTo>
                  <a:pt x="969" y="69"/>
                </a:lnTo>
                <a:lnTo>
                  <a:pt x="969" y="68"/>
                </a:lnTo>
                <a:lnTo>
                  <a:pt x="970" y="68"/>
                </a:lnTo>
                <a:lnTo>
                  <a:pt x="970" y="67"/>
                </a:lnTo>
                <a:lnTo>
                  <a:pt x="970" y="68"/>
                </a:lnTo>
                <a:lnTo>
                  <a:pt x="971" y="68"/>
                </a:lnTo>
                <a:lnTo>
                  <a:pt x="971" y="69"/>
                </a:lnTo>
                <a:lnTo>
                  <a:pt x="971" y="71"/>
                </a:lnTo>
                <a:lnTo>
                  <a:pt x="971" y="72"/>
                </a:lnTo>
                <a:lnTo>
                  <a:pt x="973" y="72"/>
                </a:lnTo>
                <a:lnTo>
                  <a:pt x="973" y="71"/>
                </a:lnTo>
                <a:lnTo>
                  <a:pt x="974" y="71"/>
                </a:lnTo>
                <a:lnTo>
                  <a:pt x="974" y="72"/>
                </a:lnTo>
                <a:lnTo>
                  <a:pt x="975" y="72"/>
                </a:lnTo>
                <a:lnTo>
                  <a:pt x="977" y="72"/>
                </a:lnTo>
                <a:lnTo>
                  <a:pt x="977" y="73"/>
                </a:lnTo>
                <a:lnTo>
                  <a:pt x="978" y="73"/>
                </a:lnTo>
                <a:lnTo>
                  <a:pt x="978" y="75"/>
                </a:lnTo>
                <a:lnTo>
                  <a:pt x="978" y="73"/>
                </a:lnTo>
                <a:lnTo>
                  <a:pt x="979" y="73"/>
                </a:lnTo>
                <a:lnTo>
                  <a:pt x="980" y="73"/>
                </a:lnTo>
                <a:lnTo>
                  <a:pt x="982" y="73"/>
                </a:lnTo>
                <a:lnTo>
                  <a:pt x="983" y="73"/>
                </a:lnTo>
                <a:lnTo>
                  <a:pt x="984" y="73"/>
                </a:lnTo>
                <a:lnTo>
                  <a:pt x="984" y="72"/>
                </a:lnTo>
                <a:lnTo>
                  <a:pt x="984" y="71"/>
                </a:lnTo>
                <a:lnTo>
                  <a:pt x="986" y="71"/>
                </a:lnTo>
                <a:lnTo>
                  <a:pt x="986" y="69"/>
                </a:lnTo>
                <a:lnTo>
                  <a:pt x="987" y="69"/>
                </a:lnTo>
                <a:lnTo>
                  <a:pt x="987" y="68"/>
                </a:lnTo>
                <a:lnTo>
                  <a:pt x="988" y="68"/>
                </a:lnTo>
                <a:lnTo>
                  <a:pt x="988" y="67"/>
                </a:lnTo>
                <a:lnTo>
                  <a:pt x="988" y="65"/>
                </a:lnTo>
                <a:lnTo>
                  <a:pt x="990" y="65"/>
                </a:lnTo>
                <a:lnTo>
                  <a:pt x="990" y="64"/>
                </a:lnTo>
                <a:lnTo>
                  <a:pt x="990" y="63"/>
                </a:lnTo>
                <a:lnTo>
                  <a:pt x="990" y="64"/>
                </a:lnTo>
                <a:lnTo>
                  <a:pt x="991" y="64"/>
                </a:lnTo>
                <a:lnTo>
                  <a:pt x="991" y="63"/>
                </a:lnTo>
                <a:lnTo>
                  <a:pt x="992" y="63"/>
                </a:lnTo>
                <a:lnTo>
                  <a:pt x="992" y="61"/>
                </a:lnTo>
                <a:lnTo>
                  <a:pt x="994" y="63"/>
                </a:lnTo>
                <a:lnTo>
                  <a:pt x="994" y="61"/>
                </a:lnTo>
                <a:lnTo>
                  <a:pt x="995" y="61"/>
                </a:lnTo>
                <a:lnTo>
                  <a:pt x="1016" y="60"/>
                </a:lnTo>
                <a:lnTo>
                  <a:pt x="1017" y="60"/>
                </a:lnTo>
                <a:lnTo>
                  <a:pt x="1018" y="60"/>
                </a:lnTo>
                <a:lnTo>
                  <a:pt x="1020" y="60"/>
                </a:lnTo>
                <a:lnTo>
                  <a:pt x="1021" y="60"/>
                </a:lnTo>
                <a:lnTo>
                  <a:pt x="1022" y="60"/>
                </a:lnTo>
                <a:lnTo>
                  <a:pt x="1022" y="61"/>
                </a:lnTo>
                <a:lnTo>
                  <a:pt x="1024" y="61"/>
                </a:lnTo>
                <a:lnTo>
                  <a:pt x="1024" y="60"/>
                </a:lnTo>
                <a:lnTo>
                  <a:pt x="1025" y="60"/>
                </a:lnTo>
                <a:lnTo>
                  <a:pt x="1026" y="59"/>
                </a:lnTo>
                <a:lnTo>
                  <a:pt x="1026" y="58"/>
                </a:lnTo>
                <a:lnTo>
                  <a:pt x="1028" y="58"/>
                </a:lnTo>
                <a:lnTo>
                  <a:pt x="1029" y="58"/>
                </a:lnTo>
                <a:lnTo>
                  <a:pt x="1030" y="58"/>
                </a:lnTo>
                <a:lnTo>
                  <a:pt x="1030" y="56"/>
                </a:lnTo>
                <a:lnTo>
                  <a:pt x="1032" y="56"/>
                </a:lnTo>
                <a:lnTo>
                  <a:pt x="1032" y="55"/>
                </a:lnTo>
                <a:lnTo>
                  <a:pt x="1032" y="56"/>
                </a:lnTo>
                <a:lnTo>
                  <a:pt x="1033" y="56"/>
                </a:lnTo>
                <a:lnTo>
                  <a:pt x="1034" y="52"/>
                </a:lnTo>
                <a:lnTo>
                  <a:pt x="1035" y="52"/>
                </a:lnTo>
                <a:lnTo>
                  <a:pt x="1035" y="51"/>
                </a:lnTo>
                <a:lnTo>
                  <a:pt x="1034" y="51"/>
                </a:lnTo>
                <a:lnTo>
                  <a:pt x="1034" y="50"/>
                </a:lnTo>
                <a:lnTo>
                  <a:pt x="1035" y="50"/>
                </a:lnTo>
                <a:lnTo>
                  <a:pt x="1037" y="50"/>
                </a:lnTo>
                <a:lnTo>
                  <a:pt x="1038" y="50"/>
                </a:lnTo>
                <a:lnTo>
                  <a:pt x="1038" y="48"/>
                </a:lnTo>
                <a:lnTo>
                  <a:pt x="1039" y="48"/>
                </a:lnTo>
                <a:lnTo>
                  <a:pt x="1039" y="47"/>
                </a:lnTo>
                <a:lnTo>
                  <a:pt x="1038" y="47"/>
                </a:lnTo>
                <a:lnTo>
                  <a:pt x="1038" y="46"/>
                </a:lnTo>
                <a:lnTo>
                  <a:pt x="1038" y="44"/>
                </a:lnTo>
                <a:lnTo>
                  <a:pt x="1039" y="44"/>
                </a:lnTo>
                <a:lnTo>
                  <a:pt x="1039" y="46"/>
                </a:lnTo>
                <a:lnTo>
                  <a:pt x="1041" y="46"/>
                </a:lnTo>
                <a:lnTo>
                  <a:pt x="1042" y="46"/>
                </a:lnTo>
                <a:lnTo>
                  <a:pt x="1042" y="47"/>
                </a:lnTo>
                <a:lnTo>
                  <a:pt x="1043" y="46"/>
                </a:lnTo>
                <a:lnTo>
                  <a:pt x="1045" y="46"/>
                </a:lnTo>
                <a:lnTo>
                  <a:pt x="1045" y="47"/>
                </a:lnTo>
                <a:lnTo>
                  <a:pt x="1043" y="47"/>
                </a:lnTo>
                <a:lnTo>
                  <a:pt x="1043" y="48"/>
                </a:lnTo>
                <a:lnTo>
                  <a:pt x="1043" y="50"/>
                </a:lnTo>
                <a:lnTo>
                  <a:pt x="1043" y="51"/>
                </a:lnTo>
                <a:lnTo>
                  <a:pt x="1043" y="52"/>
                </a:lnTo>
                <a:lnTo>
                  <a:pt x="1042" y="52"/>
                </a:lnTo>
                <a:lnTo>
                  <a:pt x="1043" y="52"/>
                </a:lnTo>
                <a:lnTo>
                  <a:pt x="1043" y="51"/>
                </a:lnTo>
                <a:lnTo>
                  <a:pt x="1045" y="51"/>
                </a:lnTo>
                <a:lnTo>
                  <a:pt x="1045" y="52"/>
                </a:lnTo>
                <a:lnTo>
                  <a:pt x="1045" y="54"/>
                </a:lnTo>
                <a:lnTo>
                  <a:pt x="1043" y="54"/>
                </a:lnTo>
                <a:lnTo>
                  <a:pt x="1043" y="55"/>
                </a:lnTo>
                <a:lnTo>
                  <a:pt x="1043" y="56"/>
                </a:lnTo>
                <a:lnTo>
                  <a:pt x="1045" y="56"/>
                </a:lnTo>
                <a:lnTo>
                  <a:pt x="1045" y="58"/>
                </a:lnTo>
                <a:lnTo>
                  <a:pt x="1045" y="59"/>
                </a:lnTo>
                <a:lnTo>
                  <a:pt x="1046" y="58"/>
                </a:lnTo>
                <a:lnTo>
                  <a:pt x="1047" y="56"/>
                </a:lnTo>
                <a:lnTo>
                  <a:pt x="1049" y="56"/>
                </a:lnTo>
                <a:lnTo>
                  <a:pt x="1049" y="58"/>
                </a:lnTo>
                <a:lnTo>
                  <a:pt x="1049" y="59"/>
                </a:lnTo>
                <a:lnTo>
                  <a:pt x="1049" y="60"/>
                </a:lnTo>
                <a:lnTo>
                  <a:pt x="1050" y="60"/>
                </a:lnTo>
                <a:lnTo>
                  <a:pt x="1050" y="59"/>
                </a:lnTo>
                <a:lnTo>
                  <a:pt x="1051" y="60"/>
                </a:lnTo>
                <a:lnTo>
                  <a:pt x="1052" y="60"/>
                </a:lnTo>
                <a:lnTo>
                  <a:pt x="1054" y="61"/>
                </a:lnTo>
                <a:lnTo>
                  <a:pt x="1054" y="60"/>
                </a:lnTo>
                <a:lnTo>
                  <a:pt x="1054" y="59"/>
                </a:lnTo>
                <a:lnTo>
                  <a:pt x="1052" y="59"/>
                </a:lnTo>
                <a:lnTo>
                  <a:pt x="1052" y="58"/>
                </a:lnTo>
                <a:lnTo>
                  <a:pt x="1051" y="58"/>
                </a:lnTo>
                <a:lnTo>
                  <a:pt x="1051" y="56"/>
                </a:lnTo>
                <a:lnTo>
                  <a:pt x="1050" y="55"/>
                </a:lnTo>
                <a:lnTo>
                  <a:pt x="1050" y="54"/>
                </a:lnTo>
                <a:lnTo>
                  <a:pt x="1051" y="54"/>
                </a:lnTo>
                <a:lnTo>
                  <a:pt x="1052" y="54"/>
                </a:lnTo>
                <a:lnTo>
                  <a:pt x="1052" y="52"/>
                </a:lnTo>
                <a:lnTo>
                  <a:pt x="1054" y="52"/>
                </a:lnTo>
                <a:lnTo>
                  <a:pt x="1054" y="54"/>
                </a:lnTo>
                <a:lnTo>
                  <a:pt x="1055" y="54"/>
                </a:lnTo>
                <a:lnTo>
                  <a:pt x="1055" y="55"/>
                </a:lnTo>
                <a:lnTo>
                  <a:pt x="1055" y="54"/>
                </a:lnTo>
                <a:lnTo>
                  <a:pt x="1056" y="54"/>
                </a:lnTo>
                <a:lnTo>
                  <a:pt x="1056" y="52"/>
                </a:lnTo>
                <a:lnTo>
                  <a:pt x="1058" y="52"/>
                </a:lnTo>
                <a:lnTo>
                  <a:pt x="1059" y="52"/>
                </a:lnTo>
                <a:lnTo>
                  <a:pt x="1059" y="54"/>
                </a:lnTo>
                <a:lnTo>
                  <a:pt x="1058" y="54"/>
                </a:lnTo>
                <a:lnTo>
                  <a:pt x="1058" y="55"/>
                </a:lnTo>
                <a:lnTo>
                  <a:pt x="1059" y="55"/>
                </a:lnTo>
                <a:lnTo>
                  <a:pt x="1059" y="54"/>
                </a:lnTo>
                <a:lnTo>
                  <a:pt x="1060" y="54"/>
                </a:lnTo>
                <a:lnTo>
                  <a:pt x="1062" y="52"/>
                </a:lnTo>
                <a:lnTo>
                  <a:pt x="1063" y="51"/>
                </a:lnTo>
                <a:lnTo>
                  <a:pt x="1063" y="50"/>
                </a:lnTo>
                <a:lnTo>
                  <a:pt x="1063" y="48"/>
                </a:lnTo>
                <a:lnTo>
                  <a:pt x="1064" y="50"/>
                </a:lnTo>
                <a:lnTo>
                  <a:pt x="1064" y="51"/>
                </a:lnTo>
                <a:lnTo>
                  <a:pt x="1064" y="52"/>
                </a:lnTo>
                <a:lnTo>
                  <a:pt x="1066" y="52"/>
                </a:lnTo>
                <a:lnTo>
                  <a:pt x="1066" y="54"/>
                </a:lnTo>
                <a:lnTo>
                  <a:pt x="1067" y="55"/>
                </a:lnTo>
                <a:lnTo>
                  <a:pt x="1067" y="54"/>
                </a:lnTo>
                <a:lnTo>
                  <a:pt x="1068" y="54"/>
                </a:lnTo>
                <a:lnTo>
                  <a:pt x="1068" y="55"/>
                </a:lnTo>
                <a:lnTo>
                  <a:pt x="1068" y="56"/>
                </a:lnTo>
                <a:lnTo>
                  <a:pt x="1068" y="58"/>
                </a:lnTo>
                <a:lnTo>
                  <a:pt x="1068" y="59"/>
                </a:lnTo>
                <a:lnTo>
                  <a:pt x="1068" y="60"/>
                </a:lnTo>
                <a:lnTo>
                  <a:pt x="1070" y="60"/>
                </a:lnTo>
                <a:lnTo>
                  <a:pt x="1070" y="61"/>
                </a:lnTo>
                <a:lnTo>
                  <a:pt x="1070" y="63"/>
                </a:lnTo>
                <a:lnTo>
                  <a:pt x="1070" y="64"/>
                </a:lnTo>
                <a:lnTo>
                  <a:pt x="1071" y="65"/>
                </a:lnTo>
                <a:lnTo>
                  <a:pt x="1071" y="67"/>
                </a:lnTo>
                <a:lnTo>
                  <a:pt x="1071" y="68"/>
                </a:lnTo>
                <a:lnTo>
                  <a:pt x="1071" y="69"/>
                </a:lnTo>
                <a:lnTo>
                  <a:pt x="1071" y="71"/>
                </a:lnTo>
                <a:lnTo>
                  <a:pt x="1071" y="72"/>
                </a:lnTo>
                <a:lnTo>
                  <a:pt x="1072" y="72"/>
                </a:lnTo>
                <a:lnTo>
                  <a:pt x="1072" y="73"/>
                </a:lnTo>
                <a:lnTo>
                  <a:pt x="1072" y="75"/>
                </a:lnTo>
                <a:lnTo>
                  <a:pt x="1073" y="75"/>
                </a:lnTo>
                <a:lnTo>
                  <a:pt x="1073" y="76"/>
                </a:lnTo>
                <a:lnTo>
                  <a:pt x="1073" y="77"/>
                </a:lnTo>
                <a:lnTo>
                  <a:pt x="1073" y="78"/>
                </a:lnTo>
                <a:lnTo>
                  <a:pt x="1073" y="80"/>
                </a:lnTo>
                <a:lnTo>
                  <a:pt x="1073" y="81"/>
                </a:lnTo>
                <a:lnTo>
                  <a:pt x="1073" y="82"/>
                </a:lnTo>
                <a:lnTo>
                  <a:pt x="1075" y="82"/>
                </a:lnTo>
                <a:lnTo>
                  <a:pt x="1075" y="84"/>
                </a:lnTo>
                <a:lnTo>
                  <a:pt x="1075" y="85"/>
                </a:lnTo>
                <a:lnTo>
                  <a:pt x="1076" y="85"/>
                </a:lnTo>
                <a:lnTo>
                  <a:pt x="1076" y="86"/>
                </a:lnTo>
                <a:lnTo>
                  <a:pt x="1077" y="86"/>
                </a:lnTo>
                <a:lnTo>
                  <a:pt x="1077" y="88"/>
                </a:lnTo>
                <a:lnTo>
                  <a:pt x="1077" y="89"/>
                </a:lnTo>
                <a:lnTo>
                  <a:pt x="1079" y="90"/>
                </a:lnTo>
                <a:lnTo>
                  <a:pt x="1077" y="90"/>
                </a:lnTo>
                <a:lnTo>
                  <a:pt x="1077" y="92"/>
                </a:lnTo>
                <a:lnTo>
                  <a:pt x="1079" y="93"/>
                </a:lnTo>
                <a:lnTo>
                  <a:pt x="1077" y="93"/>
                </a:lnTo>
                <a:lnTo>
                  <a:pt x="1079" y="93"/>
                </a:lnTo>
                <a:lnTo>
                  <a:pt x="1077" y="93"/>
                </a:lnTo>
                <a:lnTo>
                  <a:pt x="1077" y="94"/>
                </a:lnTo>
                <a:lnTo>
                  <a:pt x="1077" y="95"/>
                </a:lnTo>
                <a:lnTo>
                  <a:pt x="1077" y="97"/>
                </a:lnTo>
                <a:lnTo>
                  <a:pt x="1079" y="97"/>
                </a:lnTo>
                <a:lnTo>
                  <a:pt x="1079" y="98"/>
                </a:lnTo>
                <a:lnTo>
                  <a:pt x="1080" y="98"/>
                </a:lnTo>
                <a:lnTo>
                  <a:pt x="1081" y="98"/>
                </a:lnTo>
                <a:lnTo>
                  <a:pt x="1083" y="98"/>
                </a:lnTo>
                <a:lnTo>
                  <a:pt x="1084" y="99"/>
                </a:lnTo>
                <a:lnTo>
                  <a:pt x="1084" y="101"/>
                </a:lnTo>
                <a:lnTo>
                  <a:pt x="1085" y="101"/>
                </a:lnTo>
                <a:lnTo>
                  <a:pt x="1085" y="102"/>
                </a:lnTo>
                <a:lnTo>
                  <a:pt x="1085" y="103"/>
                </a:lnTo>
                <a:lnTo>
                  <a:pt x="1085" y="105"/>
                </a:lnTo>
                <a:lnTo>
                  <a:pt x="1085" y="106"/>
                </a:lnTo>
                <a:lnTo>
                  <a:pt x="1085" y="107"/>
                </a:lnTo>
                <a:lnTo>
                  <a:pt x="1085" y="109"/>
                </a:lnTo>
                <a:lnTo>
                  <a:pt x="1087" y="109"/>
                </a:lnTo>
                <a:lnTo>
                  <a:pt x="1087" y="110"/>
                </a:lnTo>
                <a:lnTo>
                  <a:pt x="1087" y="111"/>
                </a:lnTo>
                <a:lnTo>
                  <a:pt x="1087" y="113"/>
                </a:lnTo>
                <a:lnTo>
                  <a:pt x="1087" y="114"/>
                </a:lnTo>
                <a:lnTo>
                  <a:pt x="1089" y="118"/>
                </a:lnTo>
                <a:lnTo>
                  <a:pt x="1090" y="118"/>
                </a:lnTo>
                <a:lnTo>
                  <a:pt x="1092" y="118"/>
                </a:lnTo>
                <a:lnTo>
                  <a:pt x="1093" y="118"/>
                </a:lnTo>
                <a:lnTo>
                  <a:pt x="1093" y="119"/>
                </a:lnTo>
                <a:lnTo>
                  <a:pt x="1093" y="120"/>
                </a:lnTo>
                <a:lnTo>
                  <a:pt x="1093" y="122"/>
                </a:lnTo>
                <a:lnTo>
                  <a:pt x="1093" y="123"/>
                </a:lnTo>
                <a:lnTo>
                  <a:pt x="1094" y="123"/>
                </a:lnTo>
                <a:lnTo>
                  <a:pt x="1094" y="124"/>
                </a:lnTo>
                <a:lnTo>
                  <a:pt x="1094" y="126"/>
                </a:lnTo>
                <a:lnTo>
                  <a:pt x="1096" y="126"/>
                </a:lnTo>
                <a:lnTo>
                  <a:pt x="1094" y="126"/>
                </a:lnTo>
                <a:lnTo>
                  <a:pt x="1096" y="126"/>
                </a:lnTo>
                <a:lnTo>
                  <a:pt x="1096" y="127"/>
                </a:lnTo>
                <a:lnTo>
                  <a:pt x="1096" y="128"/>
                </a:lnTo>
                <a:lnTo>
                  <a:pt x="1096" y="130"/>
                </a:lnTo>
                <a:lnTo>
                  <a:pt x="1097" y="131"/>
                </a:lnTo>
                <a:lnTo>
                  <a:pt x="1097" y="132"/>
                </a:lnTo>
                <a:lnTo>
                  <a:pt x="1097" y="133"/>
                </a:lnTo>
                <a:lnTo>
                  <a:pt x="1097" y="135"/>
                </a:lnTo>
                <a:lnTo>
                  <a:pt x="1097" y="136"/>
                </a:lnTo>
                <a:lnTo>
                  <a:pt x="1097" y="137"/>
                </a:lnTo>
                <a:lnTo>
                  <a:pt x="1098" y="139"/>
                </a:lnTo>
                <a:lnTo>
                  <a:pt x="1100" y="140"/>
                </a:lnTo>
                <a:lnTo>
                  <a:pt x="1101" y="141"/>
                </a:lnTo>
                <a:lnTo>
                  <a:pt x="1102" y="143"/>
                </a:lnTo>
                <a:lnTo>
                  <a:pt x="1106" y="144"/>
                </a:lnTo>
                <a:lnTo>
                  <a:pt x="1106" y="145"/>
                </a:lnTo>
                <a:lnTo>
                  <a:pt x="1107" y="147"/>
                </a:lnTo>
                <a:lnTo>
                  <a:pt x="1110" y="150"/>
                </a:lnTo>
                <a:lnTo>
                  <a:pt x="1111" y="152"/>
                </a:lnTo>
                <a:lnTo>
                  <a:pt x="1113" y="154"/>
                </a:lnTo>
                <a:lnTo>
                  <a:pt x="1115" y="156"/>
                </a:lnTo>
                <a:lnTo>
                  <a:pt x="1118" y="157"/>
                </a:lnTo>
                <a:lnTo>
                  <a:pt x="1119" y="157"/>
                </a:lnTo>
                <a:lnTo>
                  <a:pt x="1122" y="158"/>
                </a:lnTo>
                <a:lnTo>
                  <a:pt x="1124" y="160"/>
                </a:lnTo>
                <a:lnTo>
                  <a:pt x="1126" y="161"/>
                </a:lnTo>
                <a:lnTo>
                  <a:pt x="1130" y="162"/>
                </a:lnTo>
                <a:lnTo>
                  <a:pt x="1136" y="164"/>
                </a:lnTo>
                <a:lnTo>
                  <a:pt x="1143" y="165"/>
                </a:lnTo>
                <a:lnTo>
                  <a:pt x="1152" y="166"/>
                </a:lnTo>
                <a:lnTo>
                  <a:pt x="1153" y="166"/>
                </a:lnTo>
                <a:lnTo>
                  <a:pt x="1157" y="166"/>
                </a:lnTo>
                <a:lnTo>
                  <a:pt x="1164" y="167"/>
                </a:lnTo>
                <a:lnTo>
                  <a:pt x="1165" y="169"/>
                </a:lnTo>
                <a:lnTo>
                  <a:pt x="1166" y="169"/>
                </a:lnTo>
                <a:lnTo>
                  <a:pt x="1168" y="169"/>
                </a:lnTo>
                <a:lnTo>
                  <a:pt x="1172" y="169"/>
                </a:lnTo>
                <a:lnTo>
                  <a:pt x="1173" y="167"/>
                </a:lnTo>
                <a:lnTo>
                  <a:pt x="1174" y="167"/>
                </a:lnTo>
                <a:lnTo>
                  <a:pt x="1176" y="167"/>
                </a:lnTo>
                <a:lnTo>
                  <a:pt x="1177" y="167"/>
                </a:lnTo>
                <a:lnTo>
                  <a:pt x="1177" y="169"/>
                </a:lnTo>
                <a:lnTo>
                  <a:pt x="1178" y="170"/>
                </a:lnTo>
                <a:lnTo>
                  <a:pt x="1179" y="174"/>
                </a:lnTo>
                <a:lnTo>
                  <a:pt x="1182" y="174"/>
                </a:lnTo>
                <a:lnTo>
                  <a:pt x="1187" y="177"/>
                </a:lnTo>
                <a:lnTo>
                  <a:pt x="1198" y="181"/>
                </a:lnTo>
                <a:lnTo>
                  <a:pt x="1203" y="182"/>
                </a:lnTo>
                <a:lnTo>
                  <a:pt x="1203" y="183"/>
                </a:lnTo>
                <a:lnTo>
                  <a:pt x="1204" y="183"/>
                </a:lnTo>
                <a:lnTo>
                  <a:pt x="1215" y="185"/>
                </a:lnTo>
                <a:lnTo>
                  <a:pt x="1216" y="185"/>
                </a:lnTo>
                <a:lnTo>
                  <a:pt x="1219" y="185"/>
                </a:lnTo>
                <a:lnTo>
                  <a:pt x="1220" y="185"/>
                </a:lnTo>
                <a:lnTo>
                  <a:pt x="1223" y="185"/>
                </a:lnTo>
                <a:lnTo>
                  <a:pt x="1228" y="183"/>
                </a:lnTo>
                <a:lnTo>
                  <a:pt x="1229" y="183"/>
                </a:lnTo>
                <a:lnTo>
                  <a:pt x="1236" y="183"/>
                </a:lnTo>
                <a:lnTo>
                  <a:pt x="1241" y="182"/>
                </a:lnTo>
                <a:lnTo>
                  <a:pt x="1249" y="182"/>
                </a:lnTo>
                <a:lnTo>
                  <a:pt x="1253" y="182"/>
                </a:lnTo>
                <a:lnTo>
                  <a:pt x="1257" y="182"/>
                </a:lnTo>
                <a:lnTo>
                  <a:pt x="1259" y="182"/>
                </a:lnTo>
                <a:lnTo>
                  <a:pt x="1261" y="182"/>
                </a:lnTo>
                <a:lnTo>
                  <a:pt x="1262" y="182"/>
                </a:lnTo>
                <a:lnTo>
                  <a:pt x="1263" y="182"/>
                </a:lnTo>
                <a:lnTo>
                  <a:pt x="1263" y="183"/>
                </a:lnTo>
                <a:lnTo>
                  <a:pt x="1268" y="187"/>
                </a:lnTo>
                <a:lnTo>
                  <a:pt x="1270" y="188"/>
                </a:lnTo>
                <a:lnTo>
                  <a:pt x="1274" y="192"/>
                </a:lnTo>
                <a:lnTo>
                  <a:pt x="1275" y="194"/>
                </a:lnTo>
                <a:lnTo>
                  <a:pt x="1276" y="194"/>
                </a:lnTo>
                <a:lnTo>
                  <a:pt x="1278" y="195"/>
                </a:lnTo>
                <a:lnTo>
                  <a:pt x="1282" y="196"/>
                </a:lnTo>
                <a:lnTo>
                  <a:pt x="1283" y="198"/>
                </a:lnTo>
                <a:lnTo>
                  <a:pt x="1283" y="199"/>
                </a:lnTo>
                <a:lnTo>
                  <a:pt x="1286" y="203"/>
                </a:lnTo>
                <a:lnTo>
                  <a:pt x="1289" y="207"/>
                </a:lnTo>
                <a:lnTo>
                  <a:pt x="1291" y="209"/>
                </a:lnTo>
                <a:lnTo>
                  <a:pt x="1292" y="212"/>
                </a:lnTo>
                <a:lnTo>
                  <a:pt x="1293" y="215"/>
                </a:lnTo>
                <a:lnTo>
                  <a:pt x="1295" y="219"/>
                </a:lnTo>
                <a:lnTo>
                  <a:pt x="1296" y="221"/>
                </a:lnTo>
                <a:lnTo>
                  <a:pt x="1296" y="222"/>
                </a:lnTo>
                <a:lnTo>
                  <a:pt x="1297" y="222"/>
                </a:lnTo>
                <a:lnTo>
                  <a:pt x="1297" y="224"/>
                </a:lnTo>
                <a:lnTo>
                  <a:pt x="1297" y="225"/>
                </a:lnTo>
                <a:lnTo>
                  <a:pt x="1299" y="228"/>
                </a:lnTo>
                <a:lnTo>
                  <a:pt x="1299" y="229"/>
                </a:lnTo>
                <a:lnTo>
                  <a:pt x="1300" y="233"/>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383601" y="4557311"/>
            <a:ext cx="1262199" cy="1276526"/>
          </a:xfrm>
          <a:custGeom>
            <a:avLst/>
            <a:gdLst>
              <a:gd name="T0" fmla="*/ 682 w 881"/>
              <a:gd name="T1" fmla="*/ 15 h 891"/>
              <a:gd name="T2" fmla="*/ 856 w 881"/>
              <a:gd name="T3" fmla="*/ 19 h 891"/>
              <a:gd name="T4" fmla="*/ 855 w 881"/>
              <a:gd name="T5" fmla="*/ 90 h 891"/>
              <a:gd name="T6" fmla="*/ 814 w 881"/>
              <a:gd name="T7" fmla="*/ 183 h 891"/>
              <a:gd name="T8" fmla="*/ 859 w 881"/>
              <a:gd name="T9" fmla="*/ 264 h 891"/>
              <a:gd name="T10" fmla="*/ 793 w 881"/>
              <a:gd name="T11" fmla="*/ 382 h 891"/>
              <a:gd name="T12" fmla="*/ 835 w 881"/>
              <a:gd name="T13" fmla="*/ 379 h 891"/>
              <a:gd name="T14" fmla="*/ 844 w 881"/>
              <a:gd name="T15" fmla="*/ 411 h 891"/>
              <a:gd name="T16" fmla="*/ 845 w 881"/>
              <a:gd name="T17" fmla="*/ 462 h 891"/>
              <a:gd name="T18" fmla="*/ 860 w 881"/>
              <a:gd name="T19" fmla="*/ 493 h 891"/>
              <a:gd name="T20" fmla="*/ 843 w 881"/>
              <a:gd name="T21" fmla="*/ 518 h 891"/>
              <a:gd name="T22" fmla="*/ 814 w 881"/>
              <a:gd name="T23" fmla="*/ 564 h 891"/>
              <a:gd name="T24" fmla="*/ 793 w 881"/>
              <a:gd name="T25" fmla="*/ 618 h 891"/>
              <a:gd name="T26" fmla="*/ 822 w 881"/>
              <a:gd name="T27" fmla="*/ 650 h 891"/>
              <a:gd name="T28" fmla="*/ 784 w 881"/>
              <a:gd name="T29" fmla="*/ 687 h 891"/>
              <a:gd name="T30" fmla="*/ 739 w 881"/>
              <a:gd name="T31" fmla="*/ 712 h 891"/>
              <a:gd name="T32" fmla="*/ 705 w 881"/>
              <a:gd name="T33" fmla="*/ 752 h 891"/>
              <a:gd name="T34" fmla="*/ 660 w 881"/>
              <a:gd name="T35" fmla="*/ 785 h 891"/>
              <a:gd name="T36" fmla="*/ 641 w 881"/>
              <a:gd name="T37" fmla="*/ 826 h 891"/>
              <a:gd name="T38" fmla="*/ 610 w 881"/>
              <a:gd name="T39" fmla="*/ 862 h 891"/>
              <a:gd name="T40" fmla="*/ 577 w 881"/>
              <a:gd name="T41" fmla="*/ 845 h 891"/>
              <a:gd name="T42" fmla="*/ 534 w 881"/>
              <a:gd name="T43" fmla="*/ 855 h 891"/>
              <a:gd name="T44" fmla="*/ 438 w 881"/>
              <a:gd name="T45" fmla="*/ 868 h 891"/>
              <a:gd name="T46" fmla="*/ 374 w 881"/>
              <a:gd name="T47" fmla="*/ 877 h 891"/>
              <a:gd name="T48" fmla="*/ 326 w 881"/>
              <a:gd name="T49" fmla="*/ 862 h 891"/>
              <a:gd name="T50" fmla="*/ 310 w 881"/>
              <a:gd name="T51" fmla="*/ 877 h 891"/>
              <a:gd name="T52" fmla="*/ 252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0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0 h 891"/>
              <a:gd name="T94" fmla="*/ 143 w 881"/>
              <a:gd name="T95" fmla="*/ 428 h 891"/>
              <a:gd name="T96" fmla="*/ 161 w 881"/>
              <a:gd name="T97" fmla="*/ 406 h 891"/>
              <a:gd name="T98" fmla="*/ 180 w 881"/>
              <a:gd name="T99" fmla="*/ 378 h 891"/>
              <a:gd name="T100" fmla="*/ 196 w 881"/>
              <a:gd name="T101" fmla="*/ 344 h 891"/>
              <a:gd name="T102" fmla="*/ 161 w 881"/>
              <a:gd name="T103" fmla="*/ 351 h 891"/>
              <a:gd name="T104" fmla="*/ 171 w 881"/>
              <a:gd name="T105" fmla="*/ 303 h 891"/>
              <a:gd name="T106" fmla="*/ 163 w 881"/>
              <a:gd name="T107" fmla="*/ 272 h 891"/>
              <a:gd name="T108" fmla="*/ 200 w 881"/>
              <a:gd name="T109" fmla="*/ 256 h 891"/>
              <a:gd name="T110" fmla="*/ 237 w 881"/>
              <a:gd name="T111" fmla="*/ 255 h 891"/>
              <a:gd name="T112" fmla="*/ 272 w 881"/>
              <a:gd name="T113" fmla="*/ 243 h 891"/>
              <a:gd name="T114" fmla="*/ 290 w 881"/>
              <a:gd name="T115" fmla="*/ 205 h 891"/>
              <a:gd name="T116" fmla="*/ 302 w 881"/>
              <a:gd name="T117" fmla="*/ 154 h 891"/>
              <a:gd name="T118" fmla="*/ 338 w 881"/>
              <a:gd name="T119" fmla="*/ 116 h 891"/>
              <a:gd name="T120" fmla="*/ 373 w 881"/>
              <a:gd name="T121" fmla="*/ 98 h 891"/>
              <a:gd name="T122" fmla="*/ 458 w 881"/>
              <a:gd name="T123" fmla="*/ 77 h 891"/>
              <a:gd name="T124" fmla="*/ 548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5" y="4"/>
                </a:moveTo>
                <a:lnTo>
                  <a:pt x="597" y="4"/>
                </a:lnTo>
                <a:lnTo>
                  <a:pt x="599" y="4"/>
                </a:lnTo>
                <a:lnTo>
                  <a:pt x="601" y="4"/>
                </a:lnTo>
                <a:lnTo>
                  <a:pt x="602" y="4"/>
                </a:lnTo>
                <a:lnTo>
                  <a:pt x="602" y="2"/>
                </a:lnTo>
                <a:lnTo>
                  <a:pt x="605" y="1"/>
                </a:lnTo>
                <a:lnTo>
                  <a:pt x="606" y="0"/>
                </a:lnTo>
                <a:lnTo>
                  <a:pt x="606" y="1"/>
                </a:lnTo>
                <a:lnTo>
                  <a:pt x="606" y="2"/>
                </a:lnTo>
                <a:lnTo>
                  <a:pt x="607" y="2"/>
                </a:lnTo>
                <a:lnTo>
                  <a:pt x="607" y="4"/>
                </a:lnTo>
                <a:lnTo>
                  <a:pt x="609" y="5"/>
                </a:lnTo>
                <a:lnTo>
                  <a:pt x="610" y="6"/>
                </a:lnTo>
                <a:lnTo>
                  <a:pt x="610" y="8"/>
                </a:lnTo>
                <a:lnTo>
                  <a:pt x="611" y="6"/>
                </a:lnTo>
                <a:lnTo>
                  <a:pt x="612" y="6"/>
                </a:lnTo>
                <a:lnTo>
                  <a:pt x="612" y="5"/>
                </a:lnTo>
                <a:lnTo>
                  <a:pt x="614" y="5"/>
                </a:lnTo>
                <a:lnTo>
                  <a:pt x="615" y="4"/>
                </a:lnTo>
                <a:lnTo>
                  <a:pt x="616" y="2"/>
                </a:lnTo>
                <a:lnTo>
                  <a:pt x="616" y="1"/>
                </a:lnTo>
                <a:lnTo>
                  <a:pt x="618" y="1"/>
                </a:lnTo>
                <a:lnTo>
                  <a:pt x="620" y="4"/>
                </a:lnTo>
                <a:lnTo>
                  <a:pt x="622" y="5"/>
                </a:lnTo>
                <a:lnTo>
                  <a:pt x="623" y="5"/>
                </a:lnTo>
                <a:lnTo>
                  <a:pt x="626" y="5"/>
                </a:lnTo>
                <a:lnTo>
                  <a:pt x="627" y="5"/>
                </a:lnTo>
                <a:lnTo>
                  <a:pt x="631" y="5"/>
                </a:lnTo>
                <a:lnTo>
                  <a:pt x="635" y="6"/>
                </a:lnTo>
                <a:lnTo>
                  <a:pt x="636" y="6"/>
                </a:lnTo>
                <a:lnTo>
                  <a:pt x="639" y="6"/>
                </a:lnTo>
                <a:lnTo>
                  <a:pt x="641" y="8"/>
                </a:lnTo>
                <a:lnTo>
                  <a:pt x="643" y="8"/>
                </a:lnTo>
                <a:lnTo>
                  <a:pt x="644" y="8"/>
                </a:lnTo>
                <a:lnTo>
                  <a:pt x="647" y="8"/>
                </a:lnTo>
                <a:lnTo>
                  <a:pt x="649" y="8"/>
                </a:lnTo>
                <a:lnTo>
                  <a:pt x="653" y="9"/>
                </a:lnTo>
                <a:lnTo>
                  <a:pt x="654" y="9"/>
                </a:lnTo>
                <a:lnTo>
                  <a:pt x="654" y="8"/>
                </a:lnTo>
                <a:lnTo>
                  <a:pt x="656" y="8"/>
                </a:lnTo>
                <a:lnTo>
                  <a:pt x="661" y="6"/>
                </a:lnTo>
                <a:lnTo>
                  <a:pt x="665" y="5"/>
                </a:lnTo>
                <a:lnTo>
                  <a:pt x="671" y="9"/>
                </a:lnTo>
                <a:lnTo>
                  <a:pt x="682" y="15"/>
                </a:lnTo>
                <a:lnTo>
                  <a:pt x="686" y="17"/>
                </a:lnTo>
                <a:lnTo>
                  <a:pt x="687" y="17"/>
                </a:lnTo>
                <a:lnTo>
                  <a:pt x="688" y="17"/>
                </a:lnTo>
                <a:lnTo>
                  <a:pt x="691" y="17"/>
                </a:lnTo>
                <a:lnTo>
                  <a:pt x="694" y="15"/>
                </a:lnTo>
                <a:lnTo>
                  <a:pt x="695" y="14"/>
                </a:lnTo>
                <a:lnTo>
                  <a:pt x="699" y="13"/>
                </a:lnTo>
                <a:lnTo>
                  <a:pt x="700" y="13"/>
                </a:lnTo>
                <a:lnTo>
                  <a:pt x="701" y="13"/>
                </a:lnTo>
                <a:lnTo>
                  <a:pt x="703" y="12"/>
                </a:lnTo>
                <a:lnTo>
                  <a:pt x="704" y="12"/>
                </a:lnTo>
                <a:lnTo>
                  <a:pt x="705" y="12"/>
                </a:lnTo>
                <a:lnTo>
                  <a:pt x="705" y="10"/>
                </a:lnTo>
                <a:lnTo>
                  <a:pt x="711" y="8"/>
                </a:lnTo>
                <a:lnTo>
                  <a:pt x="715" y="5"/>
                </a:lnTo>
                <a:lnTo>
                  <a:pt x="717" y="6"/>
                </a:lnTo>
                <a:lnTo>
                  <a:pt x="719" y="6"/>
                </a:lnTo>
                <a:lnTo>
                  <a:pt x="720" y="6"/>
                </a:lnTo>
                <a:lnTo>
                  <a:pt x="732" y="9"/>
                </a:lnTo>
                <a:lnTo>
                  <a:pt x="734" y="10"/>
                </a:lnTo>
                <a:lnTo>
                  <a:pt x="739" y="10"/>
                </a:lnTo>
                <a:lnTo>
                  <a:pt x="745" y="12"/>
                </a:lnTo>
                <a:lnTo>
                  <a:pt x="749" y="13"/>
                </a:lnTo>
                <a:lnTo>
                  <a:pt x="750" y="14"/>
                </a:lnTo>
                <a:lnTo>
                  <a:pt x="753" y="14"/>
                </a:lnTo>
                <a:lnTo>
                  <a:pt x="755" y="14"/>
                </a:lnTo>
                <a:lnTo>
                  <a:pt x="759" y="15"/>
                </a:lnTo>
                <a:lnTo>
                  <a:pt x="770" y="18"/>
                </a:lnTo>
                <a:lnTo>
                  <a:pt x="781" y="17"/>
                </a:lnTo>
                <a:lnTo>
                  <a:pt x="794" y="22"/>
                </a:lnTo>
                <a:lnTo>
                  <a:pt x="796" y="18"/>
                </a:lnTo>
                <a:lnTo>
                  <a:pt x="802" y="15"/>
                </a:lnTo>
                <a:lnTo>
                  <a:pt x="806" y="15"/>
                </a:lnTo>
                <a:lnTo>
                  <a:pt x="815" y="15"/>
                </a:lnTo>
                <a:lnTo>
                  <a:pt x="822" y="15"/>
                </a:lnTo>
                <a:lnTo>
                  <a:pt x="827" y="17"/>
                </a:lnTo>
                <a:lnTo>
                  <a:pt x="834" y="18"/>
                </a:lnTo>
                <a:lnTo>
                  <a:pt x="838" y="18"/>
                </a:lnTo>
                <a:lnTo>
                  <a:pt x="840" y="18"/>
                </a:lnTo>
                <a:lnTo>
                  <a:pt x="844" y="18"/>
                </a:lnTo>
                <a:lnTo>
                  <a:pt x="848" y="18"/>
                </a:lnTo>
                <a:lnTo>
                  <a:pt x="849" y="18"/>
                </a:lnTo>
                <a:lnTo>
                  <a:pt x="852" y="19"/>
                </a:lnTo>
                <a:lnTo>
                  <a:pt x="855" y="19"/>
                </a:lnTo>
                <a:lnTo>
                  <a:pt x="856" y="19"/>
                </a:lnTo>
                <a:lnTo>
                  <a:pt x="857" y="19"/>
                </a:lnTo>
                <a:lnTo>
                  <a:pt x="859" y="21"/>
                </a:lnTo>
                <a:lnTo>
                  <a:pt x="863" y="21"/>
                </a:lnTo>
                <a:lnTo>
                  <a:pt x="865" y="21"/>
                </a:lnTo>
                <a:lnTo>
                  <a:pt x="868" y="22"/>
                </a:lnTo>
                <a:lnTo>
                  <a:pt x="870" y="23"/>
                </a:lnTo>
                <a:lnTo>
                  <a:pt x="872" y="23"/>
                </a:lnTo>
                <a:lnTo>
                  <a:pt x="873" y="23"/>
                </a:lnTo>
                <a:lnTo>
                  <a:pt x="876" y="25"/>
                </a:lnTo>
                <a:lnTo>
                  <a:pt x="877" y="27"/>
                </a:lnTo>
                <a:lnTo>
                  <a:pt x="877" y="29"/>
                </a:lnTo>
                <a:lnTo>
                  <a:pt x="878" y="30"/>
                </a:lnTo>
                <a:lnTo>
                  <a:pt x="878" y="32"/>
                </a:lnTo>
                <a:lnTo>
                  <a:pt x="880" y="32"/>
                </a:lnTo>
                <a:lnTo>
                  <a:pt x="880" y="34"/>
                </a:lnTo>
                <a:lnTo>
                  <a:pt x="881" y="35"/>
                </a:lnTo>
                <a:lnTo>
                  <a:pt x="881" y="39"/>
                </a:lnTo>
                <a:lnTo>
                  <a:pt x="881" y="42"/>
                </a:lnTo>
                <a:lnTo>
                  <a:pt x="881" y="43"/>
                </a:lnTo>
                <a:lnTo>
                  <a:pt x="881" y="46"/>
                </a:lnTo>
                <a:lnTo>
                  <a:pt x="881" y="47"/>
                </a:lnTo>
                <a:lnTo>
                  <a:pt x="880" y="48"/>
                </a:lnTo>
                <a:lnTo>
                  <a:pt x="880" y="49"/>
                </a:lnTo>
                <a:lnTo>
                  <a:pt x="878" y="51"/>
                </a:lnTo>
                <a:lnTo>
                  <a:pt x="877" y="52"/>
                </a:lnTo>
                <a:lnTo>
                  <a:pt x="876" y="55"/>
                </a:lnTo>
                <a:lnTo>
                  <a:pt x="876" y="56"/>
                </a:lnTo>
                <a:lnTo>
                  <a:pt x="874" y="57"/>
                </a:lnTo>
                <a:lnTo>
                  <a:pt x="874" y="59"/>
                </a:lnTo>
                <a:lnTo>
                  <a:pt x="872" y="64"/>
                </a:lnTo>
                <a:lnTo>
                  <a:pt x="869" y="65"/>
                </a:lnTo>
                <a:lnTo>
                  <a:pt x="868" y="66"/>
                </a:lnTo>
                <a:lnTo>
                  <a:pt x="866" y="66"/>
                </a:lnTo>
                <a:lnTo>
                  <a:pt x="864" y="69"/>
                </a:lnTo>
                <a:lnTo>
                  <a:pt x="861" y="72"/>
                </a:lnTo>
                <a:lnTo>
                  <a:pt x="860" y="73"/>
                </a:lnTo>
                <a:lnTo>
                  <a:pt x="860" y="74"/>
                </a:lnTo>
                <a:lnTo>
                  <a:pt x="857" y="76"/>
                </a:lnTo>
                <a:lnTo>
                  <a:pt x="856" y="78"/>
                </a:lnTo>
                <a:lnTo>
                  <a:pt x="856" y="80"/>
                </a:lnTo>
                <a:lnTo>
                  <a:pt x="855" y="80"/>
                </a:lnTo>
                <a:lnTo>
                  <a:pt x="855" y="82"/>
                </a:lnTo>
                <a:lnTo>
                  <a:pt x="853" y="84"/>
                </a:lnTo>
                <a:lnTo>
                  <a:pt x="855" y="89"/>
                </a:lnTo>
                <a:lnTo>
                  <a:pt x="855" y="90"/>
                </a:lnTo>
                <a:lnTo>
                  <a:pt x="855" y="93"/>
                </a:lnTo>
                <a:lnTo>
                  <a:pt x="856" y="97"/>
                </a:lnTo>
                <a:lnTo>
                  <a:pt x="857" y="97"/>
                </a:lnTo>
                <a:lnTo>
                  <a:pt x="859" y="101"/>
                </a:lnTo>
                <a:lnTo>
                  <a:pt x="860" y="103"/>
                </a:lnTo>
                <a:lnTo>
                  <a:pt x="861" y="104"/>
                </a:lnTo>
                <a:lnTo>
                  <a:pt x="863" y="107"/>
                </a:lnTo>
                <a:lnTo>
                  <a:pt x="864" y="111"/>
                </a:lnTo>
                <a:lnTo>
                  <a:pt x="865" y="114"/>
                </a:lnTo>
                <a:lnTo>
                  <a:pt x="868" y="118"/>
                </a:lnTo>
                <a:lnTo>
                  <a:pt x="868" y="120"/>
                </a:lnTo>
                <a:lnTo>
                  <a:pt x="869" y="121"/>
                </a:lnTo>
                <a:lnTo>
                  <a:pt x="870" y="127"/>
                </a:lnTo>
                <a:lnTo>
                  <a:pt x="870" y="131"/>
                </a:lnTo>
                <a:lnTo>
                  <a:pt x="870" y="133"/>
                </a:lnTo>
                <a:lnTo>
                  <a:pt x="872" y="137"/>
                </a:lnTo>
                <a:lnTo>
                  <a:pt x="872" y="138"/>
                </a:lnTo>
                <a:lnTo>
                  <a:pt x="870" y="140"/>
                </a:lnTo>
                <a:lnTo>
                  <a:pt x="870" y="141"/>
                </a:lnTo>
                <a:lnTo>
                  <a:pt x="869" y="142"/>
                </a:lnTo>
                <a:lnTo>
                  <a:pt x="869" y="144"/>
                </a:lnTo>
                <a:lnTo>
                  <a:pt x="866" y="148"/>
                </a:lnTo>
                <a:lnTo>
                  <a:pt x="864" y="152"/>
                </a:lnTo>
                <a:lnTo>
                  <a:pt x="863" y="154"/>
                </a:lnTo>
                <a:lnTo>
                  <a:pt x="861" y="154"/>
                </a:lnTo>
                <a:lnTo>
                  <a:pt x="859" y="158"/>
                </a:lnTo>
                <a:lnTo>
                  <a:pt x="857" y="159"/>
                </a:lnTo>
                <a:lnTo>
                  <a:pt x="855" y="161"/>
                </a:lnTo>
                <a:lnTo>
                  <a:pt x="851" y="162"/>
                </a:lnTo>
                <a:lnTo>
                  <a:pt x="849" y="162"/>
                </a:lnTo>
                <a:lnTo>
                  <a:pt x="847" y="163"/>
                </a:lnTo>
                <a:lnTo>
                  <a:pt x="843" y="165"/>
                </a:lnTo>
                <a:lnTo>
                  <a:pt x="839" y="165"/>
                </a:lnTo>
                <a:lnTo>
                  <a:pt x="835" y="166"/>
                </a:lnTo>
                <a:lnTo>
                  <a:pt x="832" y="167"/>
                </a:lnTo>
                <a:lnTo>
                  <a:pt x="828" y="169"/>
                </a:lnTo>
                <a:lnTo>
                  <a:pt x="825" y="170"/>
                </a:lnTo>
                <a:lnTo>
                  <a:pt x="822" y="173"/>
                </a:lnTo>
                <a:lnTo>
                  <a:pt x="821" y="174"/>
                </a:lnTo>
                <a:lnTo>
                  <a:pt x="819" y="175"/>
                </a:lnTo>
                <a:lnTo>
                  <a:pt x="817" y="176"/>
                </a:lnTo>
                <a:lnTo>
                  <a:pt x="817" y="179"/>
                </a:lnTo>
                <a:lnTo>
                  <a:pt x="815" y="179"/>
                </a:lnTo>
                <a:lnTo>
                  <a:pt x="815" y="180"/>
                </a:lnTo>
                <a:lnTo>
                  <a:pt x="814" y="183"/>
                </a:lnTo>
                <a:lnTo>
                  <a:pt x="813" y="184"/>
                </a:lnTo>
                <a:lnTo>
                  <a:pt x="813" y="186"/>
                </a:lnTo>
                <a:lnTo>
                  <a:pt x="811" y="187"/>
                </a:lnTo>
                <a:lnTo>
                  <a:pt x="810" y="188"/>
                </a:lnTo>
                <a:lnTo>
                  <a:pt x="809" y="191"/>
                </a:lnTo>
                <a:lnTo>
                  <a:pt x="809" y="192"/>
                </a:lnTo>
                <a:lnTo>
                  <a:pt x="809" y="196"/>
                </a:lnTo>
                <a:lnTo>
                  <a:pt x="809" y="197"/>
                </a:lnTo>
                <a:lnTo>
                  <a:pt x="808" y="200"/>
                </a:lnTo>
                <a:lnTo>
                  <a:pt x="809" y="203"/>
                </a:lnTo>
                <a:lnTo>
                  <a:pt x="809" y="204"/>
                </a:lnTo>
                <a:lnTo>
                  <a:pt x="809" y="205"/>
                </a:lnTo>
                <a:lnTo>
                  <a:pt x="809" y="208"/>
                </a:lnTo>
                <a:lnTo>
                  <a:pt x="810" y="212"/>
                </a:lnTo>
                <a:lnTo>
                  <a:pt x="810" y="216"/>
                </a:lnTo>
                <a:lnTo>
                  <a:pt x="811" y="218"/>
                </a:lnTo>
                <a:lnTo>
                  <a:pt x="813" y="220"/>
                </a:lnTo>
                <a:lnTo>
                  <a:pt x="814" y="221"/>
                </a:lnTo>
                <a:lnTo>
                  <a:pt x="814" y="222"/>
                </a:lnTo>
                <a:lnTo>
                  <a:pt x="815" y="224"/>
                </a:lnTo>
                <a:lnTo>
                  <a:pt x="818" y="226"/>
                </a:lnTo>
                <a:lnTo>
                  <a:pt x="818" y="227"/>
                </a:lnTo>
                <a:lnTo>
                  <a:pt x="821" y="229"/>
                </a:lnTo>
                <a:lnTo>
                  <a:pt x="823" y="231"/>
                </a:lnTo>
                <a:lnTo>
                  <a:pt x="826" y="231"/>
                </a:lnTo>
                <a:lnTo>
                  <a:pt x="827" y="231"/>
                </a:lnTo>
                <a:lnTo>
                  <a:pt x="831" y="233"/>
                </a:lnTo>
                <a:lnTo>
                  <a:pt x="834" y="234"/>
                </a:lnTo>
                <a:lnTo>
                  <a:pt x="834" y="235"/>
                </a:lnTo>
                <a:lnTo>
                  <a:pt x="835" y="235"/>
                </a:lnTo>
                <a:lnTo>
                  <a:pt x="836" y="237"/>
                </a:lnTo>
                <a:lnTo>
                  <a:pt x="839" y="239"/>
                </a:lnTo>
                <a:lnTo>
                  <a:pt x="840" y="241"/>
                </a:lnTo>
                <a:lnTo>
                  <a:pt x="842" y="241"/>
                </a:lnTo>
                <a:lnTo>
                  <a:pt x="844" y="243"/>
                </a:lnTo>
                <a:lnTo>
                  <a:pt x="847" y="246"/>
                </a:lnTo>
                <a:lnTo>
                  <a:pt x="848" y="246"/>
                </a:lnTo>
                <a:lnTo>
                  <a:pt x="851" y="248"/>
                </a:lnTo>
                <a:lnTo>
                  <a:pt x="852" y="251"/>
                </a:lnTo>
                <a:lnTo>
                  <a:pt x="853" y="252"/>
                </a:lnTo>
                <a:lnTo>
                  <a:pt x="856" y="255"/>
                </a:lnTo>
                <a:lnTo>
                  <a:pt x="857" y="258"/>
                </a:lnTo>
                <a:lnTo>
                  <a:pt x="857" y="260"/>
                </a:lnTo>
                <a:lnTo>
                  <a:pt x="859" y="262"/>
                </a:lnTo>
                <a:lnTo>
                  <a:pt x="859" y="264"/>
                </a:lnTo>
                <a:lnTo>
                  <a:pt x="860" y="267"/>
                </a:lnTo>
                <a:lnTo>
                  <a:pt x="860" y="268"/>
                </a:lnTo>
                <a:lnTo>
                  <a:pt x="860" y="272"/>
                </a:lnTo>
                <a:lnTo>
                  <a:pt x="860" y="273"/>
                </a:lnTo>
                <a:lnTo>
                  <a:pt x="861" y="275"/>
                </a:lnTo>
                <a:lnTo>
                  <a:pt x="859" y="293"/>
                </a:lnTo>
                <a:lnTo>
                  <a:pt x="859" y="296"/>
                </a:lnTo>
                <a:lnTo>
                  <a:pt x="857" y="299"/>
                </a:lnTo>
                <a:lnTo>
                  <a:pt x="856" y="301"/>
                </a:lnTo>
                <a:lnTo>
                  <a:pt x="855" y="303"/>
                </a:lnTo>
                <a:lnTo>
                  <a:pt x="852" y="303"/>
                </a:lnTo>
                <a:lnTo>
                  <a:pt x="851" y="303"/>
                </a:lnTo>
                <a:lnTo>
                  <a:pt x="844" y="306"/>
                </a:lnTo>
                <a:lnTo>
                  <a:pt x="843" y="306"/>
                </a:lnTo>
                <a:lnTo>
                  <a:pt x="842" y="306"/>
                </a:lnTo>
                <a:lnTo>
                  <a:pt x="839" y="307"/>
                </a:lnTo>
                <a:lnTo>
                  <a:pt x="836" y="307"/>
                </a:lnTo>
                <a:lnTo>
                  <a:pt x="830" y="311"/>
                </a:lnTo>
                <a:lnTo>
                  <a:pt x="828" y="313"/>
                </a:lnTo>
                <a:lnTo>
                  <a:pt x="826" y="314"/>
                </a:lnTo>
                <a:lnTo>
                  <a:pt x="823" y="315"/>
                </a:lnTo>
                <a:lnTo>
                  <a:pt x="822" y="315"/>
                </a:lnTo>
                <a:lnTo>
                  <a:pt x="817" y="318"/>
                </a:lnTo>
                <a:lnTo>
                  <a:pt x="815" y="318"/>
                </a:lnTo>
                <a:lnTo>
                  <a:pt x="814" y="318"/>
                </a:lnTo>
                <a:lnTo>
                  <a:pt x="810" y="322"/>
                </a:lnTo>
                <a:lnTo>
                  <a:pt x="809" y="324"/>
                </a:lnTo>
                <a:lnTo>
                  <a:pt x="808" y="327"/>
                </a:lnTo>
                <a:lnTo>
                  <a:pt x="808" y="330"/>
                </a:lnTo>
                <a:lnTo>
                  <a:pt x="806" y="334"/>
                </a:lnTo>
                <a:lnTo>
                  <a:pt x="806" y="336"/>
                </a:lnTo>
                <a:lnTo>
                  <a:pt x="805" y="340"/>
                </a:lnTo>
                <a:lnTo>
                  <a:pt x="804" y="344"/>
                </a:lnTo>
                <a:lnTo>
                  <a:pt x="802" y="348"/>
                </a:lnTo>
                <a:lnTo>
                  <a:pt x="802" y="352"/>
                </a:lnTo>
                <a:lnTo>
                  <a:pt x="801" y="354"/>
                </a:lnTo>
                <a:lnTo>
                  <a:pt x="801" y="358"/>
                </a:lnTo>
                <a:lnTo>
                  <a:pt x="800" y="366"/>
                </a:lnTo>
                <a:lnTo>
                  <a:pt x="800" y="370"/>
                </a:lnTo>
                <a:lnTo>
                  <a:pt x="798" y="373"/>
                </a:lnTo>
                <a:lnTo>
                  <a:pt x="796" y="375"/>
                </a:lnTo>
                <a:lnTo>
                  <a:pt x="794" y="377"/>
                </a:lnTo>
                <a:lnTo>
                  <a:pt x="793" y="379"/>
                </a:lnTo>
                <a:lnTo>
                  <a:pt x="793" y="381"/>
                </a:lnTo>
                <a:lnTo>
                  <a:pt x="793" y="382"/>
                </a:lnTo>
                <a:lnTo>
                  <a:pt x="792" y="385"/>
                </a:lnTo>
                <a:lnTo>
                  <a:pt x="791" y="387"/>
                </a:lnTo>
                <a:lnTo>
                  <a:pt x="791" y="389"/>
                </a:lnTo>
                <a:lnTo>
                  <a:pt x="789" y="391"/>
                </a:lnTo>
                <a:lnTo>
                  <a:pt x="788" y="392"/>
                </a:lnTo>
                <a:lnTo>
                  <a:pt x="788" y="394"/>
                </a:lnTo>
                <a:lnTo>
                  <a:pt x="789" y="398"/>
                </a:lnTo>
                <a:lnTo>
                  <a:pt x="791" y="399"/>
                </a:lnTo>
                <a:lnTo>
                  <a:pt x="792" y="400"/>
                </a:lnTo>
                <a:lnTo>
                  <a:pt x="794" y="403"/>
                </a:lnTo>
                <a:lnTo>
                  <a:pt x="800" y="404"/>
                </a:lnTo>
                <a:lnTo>
                  <a:pt x="801" y="403"/>
                </a:lnTo>
                <a:lnTo>
                  <a:pt x="808" y="400"/>
                </a:lnTo>
                <a:lnTo>
                  <a:pt x="810" y="398"/>
                </a:lnTo>
                <a:lnTo>
                  <a:pt x="811" y="396"/>
                </a:lnTo>
                <a:lnTo>
                  <a:pt x="813" y="395"/>
                </a:lnTo>
                <a:lnTo>
                  <a:pt x="815" y="392"/>
                </a:lnTo>
                <a:lnTo>
                  <a:pt x="817" y="391"/>
                </a:lnTo>
                <a:lnTo>
                  <a:pt x="818" y="390"/>
                </a:lnTo>
                <a:lnTo>
                  <a:pt x="819" y="389"/>
                </a:lnTo>
                <a:lnTo>
                  <a:pt x="819" y="387"/>
                </a:lnTo>
                <a:lnTo>
                  <a:pt x="819" y="386"/>
                </a:lnTo>
                <a:lnTo>
                  <a:pt x="819" y="385"/>
                </a:lnTo>
                <a:lnTo>
                  <a:pt x="819" y="383"/>
                </a:lnTo>
                <a:lnTo>
                  <a:pt x="819" y="382"/>
                </a:lnTo>
                <a:lnTo>
                  <a:pt x="819" y="381"/>
                </a:lnTo>
                <a:lnTo>
                  <a:pt x="821" y="381"/>
                </a:lnTo>
                <a:lnTo>
                  <a:pt x="821" y="379"/>
                </a:lnTo>
                <a:lnTo>
                  <a:pt x="822" y="379"/>
                </a:lnTo>
                <a:lnTo>
                  <a:pt x="823" y="379"/>
                </a:lnTo>
                <a:lnTo>
                  <a:pt x="825" y="379"/>
                </a:lnTo>
                <a:lnTo>
                  <a:pt x="825" y="378"/>
                </a:lnTo>
                <a:lnTo>
                  <a:pt x="825" y="377"/>
                </a:lnTo>
                <a:lnTo>
                  <a:pt x="826" y="377"/>
                </a:lnTo>
                <a:lnTo>
                  <a:pt x="826" y="375"/>
                </a:lnTo>
                <a:lnTo>
                  <a:pt x="827" y="375"/>
                </a:lnTo>
                <a:lnTo>
                  <a:pt x="828" y="375"/>
                </a:lnTo>
                <a:lnTo>
                  <a:pt x="828" y="374"/>
                </a:lnTo>
                <a:lnTo>
                  <a:pt x="830" y="374"/>
                </a:lnTo>
                <a:lnTo>
                  <a:pt x="831" y="374"/>
                </a:lnTo>
                <a:lnTo>
                  <a:pt x="832" y="375"/>
                </a:lnTo>
                <a:lnTo>
                  <a:pt x="834" y="377"/>
                </a:lnTo>
                <a:lnTo>
                  <a:pt x="834" y="378"/>
                </a:lnTo>
                <a:lnTo>
                  <a:pt x="835" y="378"/>
                </a:lnTo>
                <a:lnTo>
                  <a:pt x="835" y="379"/>
                </a:lnTo>
                <a:lnTo>
                  <a:pt x="836" y="379"/>
                </a:lnTo>
                <a:lnTo>
                  <a:pt x="838" y="381"/>
                </a:lnTo>
                <a:lnTo>
                  <a:pt x="839" y="381"/>
                </a:lnTo>
                <a:lnTo>
                  <a:pt x="840" y="382"/>
                </a:lnTo>
                <a:lnTo>
                  <a:pt x="840" y="383"/>
                </a:lnTo>
                <a:lnTo>
                  <a:pt x="842" y="383"/>
                </a:lnTo>
                <a:lnTo>
                  <a:pt x="843" y="385"/>
                </a:lnTo>
                <a:lnTo>
                  <a:pt x="845" y="385"/>
                </a:lnTo>
                <a:lnTo>
                  <a:pt x="847" y="385"/>
                </a:lnTo>
                <a:lnTo>
                  <a:pt x="848" y="385"/>
                </a:lnTo>
                <a:lnTo>
                  <a:pt x="849" y="385"/>
                </a:lnTo>
                <a:lnTo>
                  <a:pt x="851" y="385"/>
                </a:lnTo>
                <a:lnTo>
                  <a:pt x="852" y="385"/>
                </a:lnTo>
                <a:lnTo>
                  <a:pt x="853" y="385"/>
                </a:lnTo>
                <a:lnTo>
                  <a:pt x="853" y="386"/>
                </a:lnTo>
                <a:lnTo>
                  <a:pt x="852" y="386"/>
                </a:lnTo>
                <a:lnTo>
                  <a:pt x="853" y="386"/>
                </a:lnTo>
                <a:lnTo>
                  <a:pt x="853" y="387"/>
                </a:lnTo>
                <a:lnTo>
                  <a:pt x="855" y="387"/>
                </a:lnTo>
                <a:lnTo>
                  <a:pt x="855" y="389"/>
                </a:lnTo>
                <a:lnTo>
                  <a:pt x="855" y="390"/>
                </a:lnTo>
                <a:lnTo>
                  <a:pt x="855" y="391"/>
                </a:lnTo>
                <a:lnTo>
                  <a:pt x="853" y="392"/>
                </a:lnTo>
                <a:lnTo>
                  <a:pt x="853" y="394"/>
                </a:lnTo>
                <a:lnTo>
                  <a:pt x="855" y="394"/>
                </a:lnTo>
                <a:lnTo>
                  <a:pt x="853" y="394"/>
                </a:lnTo>
                <a:lnTo>
                  <a:pt x="853" y="395"/>
                </a:lnTo>
                <a:lnTo>
                  <a:pt x="853" y="396"/>
                </a:lnTo>
                <a:lnTo>
                  <a:pt x="852" y="396"/>
                </a:lnTo>
                <a:lnTo>
                  <a:pt x="852" y="398"/>
                </a:lnTo>
                <a:lnTo>
                  <a:pt x="852" y="399"/>
                </a:lnTo>
                <a:lnTo>
                  <a:pt x="851" y="399"/>
                </a:lnTo>
                <a:lnTo>
                  <a:pt x="851" y="400"/>
                </a:lnTo>
                <a:lnTo>
                  <a:pt x="849" y="400"/>
                </a:lnTo>
                <a:lnTo>
                  <a:pt x="849" y="402"/>
                </a:lnTo>
                <a:lnTo>
                  <a:pt x="849" y="403"/>
                </a:lnTo>
                <a:lnTo>
                  <a:pt x="848" y="403"/>
                </a:lnTo>
                <a:lnTo>
                  <a:pt x="848" y="404"/>
                </a:lnTo>
                <a:lnTo>
                  <a:pt x="847" y="404"/>
                </a:lnTo>
                <a:lnTo>
                  <a:pt x="847" y="406"/>
                </a:lnTo>
                <a:lnTo>
                  <a:pt x="845" y="406"/>
                </a:lnTo>
                <a:lnTo>
                  <a:pt x="845" y="407"/>
                </a:lnTo>
                <a:lnTo>
                  <a:pt x="844" y="408"/>
                </a:lnTo>
                <a:lnTo>
                  <a:pt x="844" y="409"/>
                </a:lnTo>
                <a:lnTo>
                  <a:pt x="844" y="411"/>
                </a:lnTo>
                <a:lnTo>
                  <a:pt x="843" y="411"/>
                </a:lnTo>
                <a:lnTo>
                  <a:pt x="843" y="412"/>
                </a:lnTo>
                <a:lnTo>
                  <a:pt x="842" y="412"/>
                </a:lnTo>
                <a:lnTo>
                  <a:pt x="843" y="412"/>
                </a:lnTo>
                <a:lnTo>
                  <a:pt x="843" y="413"/>
                </a:lnTo>
                <a:lnTo>
                  <a:pt x="843" y="415"/>
                </a:lnTo>
                <a:lnTo>
                  <a:pt x="843" y="416"/>
                </a:lnTo>
                <a:lnTo>
                  <a:pt x="843" y="417"/>
                </a:lnTo>
                <a:lnTo>
                  <a:pt x="844" y="417"/>
                </a:lnTo>
                <a:lnTo>
                  <a:pt x="844" y="419"/>
                </a:lnTo>
                <a:lnTo>
                  <a:pt x="844" y="420"/>
                </a:lnTo>
                <a:lnTo>
                  <a:pt x="844" y="421"/>
                </a:lnTo>
                <a:lnTo>
                  <a:pt x="845" y="425"/>
                </a:lnTo>
                <a:lnTo>
                  <a:pt x="845" y="426"/>
                </a:lnTo>
                <a:lnTo>
                  <a:pt x="847" y="428"/>
                </a:lnTo>
                <a:lnTo>
                  <a:pt x="847" y="430"/>
                </a:lnTo>
                <a:lnTo>
                  <a:pt x="847" y="432"/>
                </a:lnTo>
                <a:lnTo>
                  <a:pt x="848" y="433"/>
                </a:lnTo>
                <a:lnTo>
                  <a:pt x="848" y="436"/>
                </a:lnTo>
                <a:lnTo>
                  <a:pt x="848" y="437"/>
                </a:lnTo>
                <a:lnTo>
                  <a:pt x="848" y="438"/>
                </a:lnTo>
                <a:lnTo>
                  <a:pt x="848" y="440"/>
                </a:lnTo>
                <a:lnTo>
                  <a:pt x="848" y="441"/>
                </a:lnTo>
                <a:lnTo>
                  <a:pt x="847" y="442"/>
                </a:lnTo>
                <a:lnTo>
                  <a:pt x="847" y="443"/>
                </a:lnTo>
                <a:lnTo>
                  <a:pt x="845" y="443"/>
                </a:lnTo>
                <a:lnTo>
                  <a:pt x="845" y="445"/>
                </a:lnTo>
                <a:lnTo>
                  <a:pt x="844" y="446"/>
                </a:lnTo>
                <a:lnTo>
                  <a:pt x="844" y="447"/>
                </a:lnTo>
                <a:lnTo>
                  <a:pt x="844" y="449"/>
                </a:lnTo>
                <a:lnTo>
                  <a:pt x="843" y="450"/>
                </a:lnTo>
                <a:lnTo>
                  <a:pt x="842" y="451"/>
                </a:lnTo>
                <a:lnTo>
                  <a:pt x="842" y="453"/>
                </a:lnTo>
                <a:lnTo>
                  <a:pt x="842" y="454"/>
                </a:lnTo>
                <a:lnTo>
                  <a:pt x="840" y="455"/>
                </a:lnTo>
                <a:lnTo>
                  <a:pt x="840" y="457"/>
                </a:lnTo>
                <a:lnTo>
                  <a:pt x="839" y="457"/>
                </a:lnTo>
                <a:lnTo>
                  <a:pt x="839" y="458"/>
                </a:lnTo>
                <a:lnTo>
                  <a:pt x="840" y="458"/>
                </a:lnTo>
                <a:lnTo>
                  <a:pt x="840" y="459"/>
                </a:lnTo>
                <a:lnTo>
                  <a:pt x="842" y="460"/>
                </a:lnTo>
                <a:lnTo>
                  <a:pt x="843" y="460"/>
                </a:lnTo>
                <a:lnTo>
                  <a:pt x="844" y="460"/>
                </a:lnTo>
                <a:lnTo>
                  <a:pt x="844" y="462"/>
                </a:lnTo>
                <a:lnTo>
                  <a:pt x="845" y="462"/>
                </a:lnTo>
                <a:lnTo>
                  <a:pt x="847" y="463"/>
                </a:lnTo>
                <a:lnTo>
                  <a:pt x="848" y="464"/>
                </a:lnTo>
                <a:lnTo>
                  <a:pt x="849" y="464"/>
                </a:lnTo>
                <a:lnTo>
                  <a:pt x="851" y="464"/>
                </a:lnTo>
                <a:lnTo>
                  <a:pt x="852" y="464"/>
                </a:lnTo>
                <a:lnTo>
                  <a:pt x="853" y="464"/>
                </a:lnTo>
                <a:lnTo>
                  <a:pt x="855" y="464"/>
                </a:lnTo>
                <a:lnTo>
                  <a:pt x="856" y="464"/>
                </a:lnTo>
                <a:lnTo>
                  <a:pt x="857" y="464"/>
                </a:lnTo>
                <a:lnTo>
                  <a:pt x="859" y="464"/>
                </a:lnTo>
                <a:lnTo>
                  <a:pt x="860" y="464"/>
                </a:lnTo>
                <a:lnTo>
                  <a:pt x="860" y="466"/>
                </a:lnTo>
                <a:lnTo>
                  <a:pt x="861" y="467"/>
                </a:lnTo>
                <a:lnTo>
                  <a:pt x="861" y="468"/>
                </a:lnTo>
                <a:lnTo>
                  <a:pt x="861" y="470"/>
                </a:lnTo>
                <a:lnTo>
                  <a:pt x="863" y="470"/>
                </a:lnTo>
                <a:lnTo>
                  <a:pt x="863" y="471"/>
                </a:lnTo>
                <a:lnTo>
                  <a:pt x="863" y="472"/>
                </a:lnTo>
                <a:lnTo>
                  <a:pt x="861" y="472"/>
                </a:lnTo>
                <a:lnTo>
                  <a:pt x="861" y="474"/>
                </a:lnTo>
                <a:lnTo>
                  <a:pt x="861" y="475"/>
                </a:lnTo>
                <a:lnTo>
                  <a:pt x="861" y="476"/>
                </a:lnTo>
                <a:lnTo>
                  <a:pt x="861" y="478"/>
                </a:lnTo>
                <a:lnTo>
                  <a:pt x="861" y="479"/>
                </a:lnTo>
                <a:lnTo>
                  <a:pt x="860" y="479"/>
                </a:lnTo>
                <a:lnTo>
                  <a:pt x="861" y="479"/>
                </a:lnTo>
                <a:lnTo>
                  <a:pt x="861" y="480"/>
                </a:lnTo>
                <a:lnTo>
                  <a:pt x="860" y="480"/>
                </a:lnTo>
                <a:lnTo>
                  <a:pt x="861" y="480"/>
                </a:lnTo>
                <a:lnTo>
                  <a:pt x="861" y="481"/>
                </a:lnTo>
                <a:lnTo>
                  <a:pt x="863" y="483"/>
                </a:lnTo>
                <a:lnTo>
                  <a:pt x="864" y="484"/>
                </a:lnTo>
                <a:lnTo>
                  <a:pt x="865" y="485"/>
                </a:lnTo>
                <a:lnTo>
                  <a:pt x="865" y="487"/>
                </a:lnTo>
                <a:lnTo>
                  <a:pt x="865" y="488"/>
                </a:lnTo>
                <a:lnTo>
                  <a:pt x="864" y="488"/>
                </a:lnTo>
                <a:lnTo>
                  <a:pt x="864" y="489"/>
                </a:lnTo>
                <a:lnTo>
                  <a:pt x="863" y="489"/>
                </a:lnTo>
                <a:lnTo>
                  <a:pt x="863" y="491"/>
                </a:lnTo>
                <a:lnTo>
                  <a:pt x="864" y="491"/>
                </a:lnTo>
                <a:lnTo>
                  <a:pt x="863" y="491"/>
                </a:lnTo>
                <a:lnTo>
                  <a:pt x="863" y="492"/>
                </a:lnTo>
                <a:lnTo>
                  <a:pt x="861" y="492"/>
                </a:lnTo>
                <a:lnTo>
                  <a:pt x="860" y="492"/>
                </a:lnTo>
                <a:lnTo>
                  <a:pt x="860" y="493"/>
                </a:lnTo>
                <a:lnTo>
                  <a:pt x="859" y="493"/>
                </a:lnTo>
                <a:lnTo>
                  <a:pt x="859" y="495"/>
                </a:lnTo>
                <a:lnTo>
                  <a:pt x="859" y="496"/>
                </a:lnTo>
                <a:lnTo>
                  <a:pt x="857" y="496"/>
                </a:lnTo>
                <a:lnTo>
                  <a:pt x="857" y="495"/>
                </a:lnTo>
                <a:lnTo>
                  <a:pt x="857" y="496"/>
                </a:lnTo>
                <a:lnTo>
                  <a:pt x="856" y="496"/>
                </a:lnTo>
                <a:lnTo>
                  <a:pt x="855" y="496"/>
                </a:lnTo>
                <a:lnTo>
                  <a:pt x="856" y="496"/>
                </a:lnTo>
                <a:lnTo>
                  <a:pt x="856" y="497"/>
                </a:lnTo>
                <a:lnTo>
                  <a:pt x="856" y="498"/>
                </a:lnTo>
                <a:lnTo>
                  <a:pt x="857" y="500"/>
                </a:lnTo>
                <a:lnTo>
                  <a:pt x="856" y="501"/>
                </a:lnTo>
                <a:lnTo>
                  <a:pt x="857" y="501"/>
                </a:lnTo>
                <a:lnTo>
                  <a:pt x="857" y="502"/>
                </a:lnTo>
                <a:lnTo>
                  <a:pt x="856" y="501"/>
                </a:lnTo>
                <a:lnTo>
                  <a:pt x="856" y="502"/>
                </a:lnTo>
                <a:lnTo>
                  <a:pt x="857" y="502"/>
                </a:lnTo>
                <a:lnTo>
                  <a:pt x="859" y="502"/>
                </a:lnTo>
                <a:lnTo>
                  <a:pt x="859" y="504"/>
                </a:lnTo>
                <a:lnTo>
                  <a:pt x="857" y="504"/>
                </a:lnTo>
                <a:lnTo>
                  <a:pt x="856" y="504"/>
                </a:lnTo>
                <a:lnTo>
                  <a:pt x="856" y="505"/>
                </a:lnTo>
                <a:lnTo>
                  <a:pt x="856" y="506"/>
                </a:lnTo>
                <a:lnTo>
                  <a:pt x="855" y="506"/>
                </a:lnTo>
                <a:lnTo>
                  <a:pt x="855" y="505"/>
                </a:lnTo>
                <a:lnTo>
                  <a:pt x="853" y="505"/>
                </a:lnTo>
                <a:lnTo>
                  <a:pt x="853" y="506"/>
                </a:lnTo>
                <a:lnTo>
                  <a:pt x="852" y="506"/>
                </a:lnTo>
                <a:lnTo>
                  <a:pt x="852" y="508"/>
                </a:lnTo>
                <a:lnTo>
                  <a:pt x="852" y="509"/>
                </a:lnTo>
                <a:lnTo>
                  <a:pt x="851" y="509"/>
                </a:lnTo>
                <a:lnTo>
                  <a:pt x="851" y="510"/>
                </a:lnTo>
                <a:lnTo>
                  <a:pt x="849" y="512"/>
                </a:lnTo>
                <a:lnTo>
                  <a:pt x="848" y="512"/>
                </a:lnTo>
                <a:lnTo>
                  <a:pt x="847" y="513"/>
                </a:lnTo>
                <a:lnTo>
                  <a:pt x="847" y="514"/>
                </a:lnTo>
                <a:lnTo>
                  <a:pt x="847" y="515"/>
                </a:lnTo>
                <a:lnTo>
                  <a:pt x="845" y="515"/>
                </a:lnTo>
                <a:lnTo>
                  <a:pt x="844" y="514"/>
                </a:lnTo>
                <a:lnTo>
                  <a:pt x="843" y="515"/>
                </a:lnTo>
                <a:lnTo>
                  <a:pt x="842" y="515"/>
                </a:lnTo>
                <a:lnTo>
                  <a:pt x="842" y="517"/>
                </a:lnTo>
                <a:lnTo>
                  <a:pt x="842" y="518"/>
                </a:lnTo>
                <a:lnTo>
                  <a:pt x="843" y="518"/>
                </a:lnTo>
                <a:lnTo>
                  <a:pt x="842" y="519"/>
                </a:lnTo>
                <a:lnTo>
                  <a:pt x="840" y="519"/>
                </a:lnTo>
                <a:lnTo>
                  <a:pt x="839" y="519"/>
                </a:lnTo>
                <a:lnTo>
                  <a:pt x="839" y="521"/>
                </a:lnTo>
                <a:lnTo>
                  <a:pt x="838" y="521"/>
                </a:lnTo>
                <a:lnTo>
                  <a:pt x="836" y="522"/>
                </a:lnTo>
                <a:lnTo>
                  <a:pt x="835" y="523"/>
                </a:lnTo>
                <a:lnTo>
                  <a:pt x="835" y="526"/>
                </a:lnTo>
                <a:lnTo>
                  <a:pt x="835" y="527"/>
                </a:lnTo>
                <a:lnTo>
                  <a:pt x="835" y="529"/>
                </a:lnTo>
                <a:lnTo>
                  <a:pt x="835" y="530"/>
                </a:lnTo>
                <a:lnTo>
                  <a:pt x="836" y="531"/>
                </a:lnTo>
                <a:lnTo>
                  <a:pt x="838" y="532"/>
                </a:lnTo>
                <a:lnTo>
                  <a:pt x="838" y="534"/>
                </a:lnTo>
                <a:lnTo>
                  <a:pt x="838" y="535"/>
                </a:lnTo>
                <a:lnTo>
                  <a:pt x="838" y="536"/>
                </a:lnTo>
                <a:lnTo>
                  <a:pt x="836" y="536"/>
                </a:lnTo>
                <a:lnTo>
                  <a:pt x="835" y="536"/>
                </a:lnTo>
                <a:lnTo>
                  <a:pt x="834" y="536"/>
                </a:lnTo>
                <a:lnTo>
                  <a:pt x="832" y="536"/>
                </a:lnTo>
                <a:lnTo>
                  <a:pt x="831" y="536"/>
                </a:lnTo>
                <a:lnTo>
                  <a:pt x="831" y="538"/>
                </a:lnTo>
                <a:lnTo>
                  <a:pt x="831" y="539"/>
                </a:lnTo>
                <a:lnTo>
                  <a:pt x="830" y="539"/>
                </a:lnTo>
                <a:lnTo>
                  <a:pt x="830" y="540"/>
                </a:lnTo>
                <a:lnTo>
                  <a:pt x="828" y="540"/>
                </a:lnTo>
                <a:lnTo>
                  <a:pt x="828" y="542"/>
                </a:lnTo>
                <a:lnTo>
                  <a:pt x="827" y="547"/>
                </a:lnTo>
                <a:lnTo>
                  <a:pt x="827" y="548"/>
                </a:lnTo>
                <a:lnTo>
                  <a:pt x="826" y="550"/>
                </a:lnTo>
                <a:lnTo>
                  <a:pt x="826" y="551"/>
                </a:lnTo>
                <a:lnTo>
                  <a:pt x="825" y="551"/>
                </a:lnTo>
                <a:lnTo>
                  <a:pt x="823" y="552"/>
                </a:lnTo>
                <a:lnTo>
                  <a:pt x="823" y="553"/>
                </a:lnTo>
                <a:lnTo>
                  <a:pt x="822" y="555"/>
                </a:lnTo>
                <a:lnTo>
                  <a:pt x="821" y="556"/>
                </a:lnTo>
                <a:lnTo>
                  <a:pt x="821" y="557"/>
                </a:lnTo>
                <a:lnTo>
                  <a:pt x="819" y="557"/>
                </a:lnTo>
                <a:lnTo>
                  <a:pt x="819" y="559"/>
                </a:lnTo>
                <a:lnTo>
                  <a:pt x="818" y="559"/>
                </a:lnTo>
                <a:lnTo>
                  <a:pt x="818" y="560"/>
                </a:lnTo>
                <a:lnTo>
                  <a:pt x="817" y="560"/>
                </a:lnTo>
                <a:lnTo>
                  <a:pt x="815" y="561"/>
                </a:lnTo>
                <a:lnTo>
                  <a:pt x="815" y="563"/>
                </a:lnTo>
                <a:lnTo>
                  <a:pt x="814" y="564"/>
                </a:lnTo>
                <a:lnTo>
                  <a:pt x="813" y="565"/>
                </a:lnTo>
                <a:lnTo>
                  <a:pt x="813" y="567"/>
                </a:lnTo>
                <a:lnTo>
                  <a:pt x="811" y="567"/>
                </a:lnTo>
                <a:lnTo>
                  <a:pt x="811" y="568"/>
                </a:lnTo>
                <a:lnTo>
                  <a:pt x="811" y="569"/>
                </a:lnTo>
                <a:lnTo>
                  <a:pt x="811" y="570"/>
                </a:lnTo>
                <a:lnTo>
                  <a:pt x="811" y="572"/>
                </a:lnTo>
                <a:lnTo>
                  <a:pt x="811" y="573"/>
                </a:lnTo>
                <a:lnTo>
                  <a:pt x="810" y="573"/>
                </a:lnTo>
                <a:lnTo>
                  <a:pt x="810" y="574"/>
                </a:lnTo>
                <a:lnTo>
                  <a:pt x="810" y="576"/>
                </a:lnTo>
                <a:lnTo>
                  <a:pt x="810" y="577"/>
                </a:lnTo>
                <a:lnTo>
                  <a:pt x="810" y="578"/>
                </a:lnTo>
                <a:lnTo>
                  <a:pt x="810" y="580"/>
                </a:lnTo>
                <a:lnTo>
                  <a:pt x="809" y="581"/>
                </a:lnTo>
                <a:lnTo>
                  <a:pt x="809" y="582"/>
                </a:lnTo>
                <a:lnTo>
                  <a:pt x="809" y="584"/>
                </a:lnTo>
                <a:lnTo>
                  <a:pt x="806" y="586"/>
                </a:lnTo>
                <a:lnTo>
                  <a:pt x="805" y="587"/>
                </a:lnTo>
                <a:lnTo>
                  <a:pt x="805" y="589"/>
                </a:lnTo>
                <a:lnTo>
                  <a:pt x="805" y="590"/>
                </a:lnTo>
                <a:lnTo>
                  <a:pt x="805" y="591"/>
                </a:lnTo>
                <a:lnTo>
                  <a:pt x="804" y="593"/>
                </a:lnTo>
                <a:lnTo>
                  <a:pt x="804" y="594"/>
                </a:lnTo>
                <a:lnTo>
                  <a:pt x="804" y="595"/>
                </a:lnTo>
                <a:lnTo>
                  <a:pt x="802" y="597"/>
                </a:lnTo>
                <a:lnTo>
                  <a:pt x="802" y="598"/>
                </a:lnTo>
                <a:lnTo>
                  <a:pt x="802" y="599"/>
                </a:lnTo>
                <a:lnTo>
                  <a:pt x="801" y="601"/>
                </a:lnTo>
                <a:lnTo>
                  <a:pt x="801" y="602"/>
                </a:lnTo>
                <a:lnTo>
                  <a:pt x="800" y="603"/>
                </a:lnTo>
                <a:lnTo>
                  <a:pt x="800" y="604"/>
                </a:lnTo>
                <a:lnTo>
                  <a:pt x="800" y="606"/>
                </a:lnTo>
                <a:lnTo>
                  <a:pt x="798" y="606"/>
                </a:lnTo>
                <a:lnTo>
                  <a:pt x="798" y="607"/>
                </a:lnTo>
                <a:lnTo>
                  <a:pt x="797" y="607"/>
                </a:lnTo>
                <a:lnTo>
                  <a:pt x="797" y="608"/>
                </a:lnTo>
                <a:lnTo>
                  <a:pt x="796" y="610"/>
                </a:lnTo>
                <a:lnTo>
                  <a:pt x="794" y="610"/>
                </a:lnTo>
                <a:lnTo>
                  <a:pt x="794" y="611"/>
                </a:lnTo>
                <a:lnTo>
                  <a:pt x="793" y="612"/>
                </a:lnTo>
                <a:lnTo>
                  <a:pt x="793" y="614"/>
                </a:lnTo>
                <a:lnTo>
                  <a:pt x="793" y="615"/>
                </a:lnTo>
                <a:lnTo>
                  <a:pt x="793" y="616"/>
                </a:lnTo>
                <a:lnTo>
                  <a:pt x="793" y="618"/>
                </a:lnTo>
                <a:lnTo>
                  <a:pt x="792" y="623"/>
                </a:lnTo>
                <a:lnTo>
                  <a:pt x="792" y="624"/>
                </a:lnTo>
                <a:lnTo>
                  <a:pt x="793" y="624"/>
                </a:lnTo>
                <a:lnTo>
                  <a:pt x="793" y="625"/>
                </a:lnTo>
                <a:lnTo>
                  <a:pt x="794" y="625"/>
                </a:lnTo>
                <a:lnTo>
                  <a:pt x="794" y="627"/>
                </a:lnTo>
                <a:lnTo>
                  <a:pt x="796" y="628"/>
                </a:lnTo>
                <a:lnTo>
                  <a:pt x="796" y="629"/>
                </a:lnTo>
                <a:lnTo>
                  <a:pt x="797" y="629"/>
                </a:lnTo>
                <a:lnTo>
                  <a:pt x="797" y="631"/>
                </a:lnTo>
                <a:lnTo>
                  <a:pt x="798" y="631"/>
                </a:lnTo>
                <a:lnTo>
                  <a:pt x="798" y="632"/>
                </a:lnTo>
                <a:lnTo>
                  <a:pt x="800" y="632"/>
                </a:lnTo>
                <a:lnTo>
                  <a:pt x="801" y="632"/>
                </a:lnTo>
                <a:lnTo>
                  <a:pt x="801" y="633"/>
                </a:lnTo>
                <a:lnTo>
                  <a:pt x="802" y="633"/>
                </a:lnTo>
                <a:lnTo>
                  <a:pt x="804" y="633"/>
                </a:lnTo>
                <a:lnTo>
                  <a:pt x="805" y="633"/>
                </a:lnTo>
                <a:lnTo>
                  <a:pt x="806" y="633"/>
                </a:lnTo>
                <a:lnTo>
                  <a:pt x="808" y="633"/>
                </a:lnTo>
                <a:lnTo>
                  <a:pt x="808" y="635"/>
                </a:lnTo>
                <a:lnTo>
                  <a:pt x="808" y="636"/>
                </a:lnTo>
                <a:lnTo>
                  <a:pt x="809" y="636"/>
                </a:lnTo>
                <a:lnTo>
                  <a:pt x="809" y="637"/>
                </a:lnTo>
                <a:lnTo>
                  <a:pt x="809" y="639"/>
                </a:lnTo>
                <a:lnTo>
                  <a:pt x="809" y="640"/>
                </a:lnTo>
                <a:lnTo>
                  <a:pt x="810" y="640"/>
                </a:lnTo>
                <a:lnTo>
                  <a:pt x="811" y="640"/>
                </a:lnTo>
                <a:lnTo>
                  <a:pt x="811" y="641"/>
                </a:lnTo>
                <a:lnTo>
                  <a:pt x="813" y="642"/>
                </a:lnTo>
                <a:lnTo>
                  <a:pt x="814" y="642"/>
                </a:lnTo>
                <a:lnTo>
                  <a:pt x="814" y="644"/>
                </a:lnTo>
                <a:lnTo>
                  <a:pt x="815" y="644"/>
                </a:lnTo>
                <a:lnTo>
                  <a:pt x="815" y="645"/>
                </a:lnTo>
                <a:lnTo>
                  <a:pt x="817" y="645"/>
                </a:lnTo>
                <a:lnTo>
                  <a:pt x="817" y="646"/>
                </a:lnTo>
                <a:lnTo>
                  <a:pt x="818" y="646"/>
                </a:lnTo>
                <a:lnTo>
                  <a:pt x="818" y="648"/>
                </a:lnTo>
                <a:lnTo>
                  <a:pt x="819" y="648"/>
                </a:lnTo>
                <a:lnTo>
                  <a:pt x="819" y="649"/>
                </a:lnTo>
                <a:lnTo>
                  <a:pt x="821" y="649"/>
                </a:lnTo>
                <a:lnTo>
                  <a:pt x="821" y="650"/>
                </a:lnTo>
                <a:lnTo>
                  <a:pt x="822" y="650"/>
                </a:lnTo>
                <a:lnTo>
                  <a:pt x="822" y="649"/>
                </a:lnTo>
                <a:lnTo>
                  <a:pt x="822" y="650"/>
                </a:lnTo>
                <a:lnTo>
                  <a:pt x="823" y="650"/>
                </a:lnTo>
                <a:lnTo>
                  <a:pt x="821" y="654"/>
                </a:lnTo>
                <a:lnTo>
                  <a:pt x="821" y="656"/>
                </a:lnTo>
                <a:lnTo>
                  <a:pt x="821" y="657"/>
                </a:lnTo>
                <a:lnTo>
                  <a:pt x="822" y="658"/>
                </a:lnTo>
                <a:lnTo>
                  <a:pt x="822" y="659"/>
                </a:lnTo>
                <a:lnTo>
                  <a:pt x="822" y="661"/>
                </a:lnTo>
                <a:lnTo>
                  <a:pt x="822" y="662"/>
                </a:lnTo>
                <a:lnTo>
                  <a:pt x="823" y="662"/>
                </a:lnTo>
                <a:lnTo>
                  <a:pt x="823" y="663"/>
                </a:lnTo>
                <a:lnTo>
                  <a:pt x="825" y="665"/>
                </a:lnTo>
                <a:lnTo>
                  <a:pt x="823" y="665"/>
                </a:lnTo>
                <a:lnTo>
                  <a:pt x="822" y="666"/>
                </a:lnTo>
                <a:lnTo>
                  <a:pt x="821" y="667"/>
                </a:lnTo>
                <a:lnTo>
                  <a:pt x="819" y="669"/>
                </a:lnTo>
                <a:lnTo>
                  <a:pt x="818" y="669"/>
                </a:lnTo>
                <a:lnTo>
                  <a:pt x="818" y="670"/>
                </a:lnTo>
                <a:lnTo>
                  <a:pt x="817" y="670"/>
                </a:lnTo>
                <a:lnTo>
                  <a:pt x="815" y="670"/>
                </a:lnTo>
                <a:lnTo>
                  <a:pt x="814" y="670"/>
                </a:lnTo>
                <a:lnTo>
                  <a:pt x="813" y="670"/>
                </a:lnTo>
                <a:lnTo>
                  <a:pt x="811" y="671"/>
                </a:lnTo>
                <a:lnTo>
                  <a:pt x="810" y="671"/>
                </a:lnTo>
                <a:lnTo>
                  <a:pt x="809" y="673"/>
                </a:lnTo>
                <a:lnTo>
                  <a:pt x="808" y="673"/>
                </a:lnTo>
                <a:lnTo>
                  <a:pt x="808" y="674"/>
                </a:lnTo>
                <a:lnTo>
                  <a:pt x="806" y="675"/>
                </a:lnTo>
                <a:lnTo>
                  <a:pt x="802" y="678"/>
                </a:lnTo>
                <a:lnTo>
                  <a:pt x="802" y="679"/>
                </a:lnTo>
                <a:lnTo>
                  <a:pt x="800" y="679"/>
                </a:lnTo>
                <a:lnTo>
                  <a:pt x="798" y="679"/>
                </a:lnTo>
                <a:lnTo>
                  <a:pt x="797" y="679"/>
                </a:lnTo>
                <a:lnTo>
                  <a:pt x="797" y="680"/>
                </a:lnTo>
                <a:lnTo>
                  <a:pt x="796" y="680"/>
                </a:lnTo>
                <a:lnTo>
                  <a:pt x="796" y="682"/>
                </a:lnTo>
                <a:lnTo>
                  <a:pt x="794" y="682"/>
                </a:lnTo>
                <a:lnTo>
                  <a:pt x="793" y="683"/>
                </a:lnTo>
                <a:lnTo>
                  <a:pt x="793" y="684"/>
                </a:lnTo>
                <a:lnTo>
                  <a:pt x="792" y="684"/>
                </a:lnTo>
                <a:lnTo>
                  <a:pt x="792" y="686"/>
                </a:lnTo>
                <a:lnTo>
                  <a:pt x="791" y="686"/>
                </a:lnTo>
                <a:lnTo>
                  <a:pt x="789" y="687"/>
                </a:lnTo>
                <a:lnTo>
                  <a:pt x="788" y="687"/>
                </a:lnTo>
                <a:lnTo>
                  <a:pt x="785" y="687"/>
                </a:lnTo>
                <a:lnTo>
                  <a:pt x="784" y="687"/>
                </a:lnTo>
                <a:lnTo>
                  <a:pt x="783" y="686"/>
                </a:lnTo>
                <a:lnTo>
                  <a:pt x="781" y="686"/>
                </a:lnTo>
                <a:lnTo>
                  <a:pt x="780" y="686"/>
                </a:lnTo>
                <a:lnTo>
                  <a:pt x="780" y="684"/>
                </a:lnTo>
                <a:lnTo>
                  <a:pt x="779" y="684"/>
                </a:lnTo>
                <a:lnTo>
                  <a:pt x="777" y="684"/>
                </a:lnTo>
                <a:lnTo>
                  <a:pt x="776" y="684"/>
                </a:lnTo>
                <a:lnTo>
                  <a:pt x="775" y="684"/>
                </a:lnTo>
                <a:lnTo>
                  <a:pt x="773" y="684"/>
                </a:lnTo>
                <a:lnTo>
                  <a:pt x="772" y="684"/>
                </a:lnTo>
                <a:lnTo>
                  <a:pt x="771" y="684"/>
                </a:lnTo>
                <a:lnTo>
                  <a:pt x="770" y="686"/>
                </a:lnTo>
                <a:lnTo>
                  <a:pt x="768" y="687"/>
                </a:lnTo>
                <a:lnTo>
                  <a:pt x="767" y="688"/>
                </a:lnTo>
                <a:lnTo>
                  <a:pt x="766" y="688"/>
                </a:lnTo>
                <a:lnTo>
                  <a:pt x="766" y="690"/>
                </a:lnTo>
                <a:lnTo>
                  <a:pt x="764" y="690"/>
                </a:lnTo>
                <a:lnTo>
                  <a:pt x="763" y="691"/>
                </a:lnTo>
                <a:lnTo>
                  <a:pt x="762" y="691"/>
                </a:lnTo>
                <a:lnTo>
                  <a:pt x="762" y="692"/>
                </a:lnTo>
                <a:lnTo>
                  <a:pt x="760" y="692"/>
                </a:lnTo>
                <a:lnTo>
                  <a:pt x="760" y="694"/>
                </a:lnTo>
                <a:lnTo>
                  <a:pt x="759" y="694"/>
                </a:lnTo>
                <a:lnTo>
                  <a:pt x="758" y="694"/>
                </a:lnTo>
                <a:lnTo>
                  <a:pt x="756" y="695"/>
                </a:lnTo>
                <a:lnTo>
                  <a:pt x="755" y="695"/>
                </a:lnTo>
                <a:lnTo>
                  <a:pt x="754" y="696"/>
                </a:lnTo>
                <a:lnTo>
                  <a:pt x="753" y="696"/>
                </a:lnTo>
                <a:lnTo>
                  <a:pt x="751" y="696"/>
                </a:lnTo>
                <a:lnTo>
                  <a:pt x="750" y="697"/>
                </a:lnTo>
                <a:lnTo>
                  <a:pt x="749" y="697"/>
                </a:lnTo>
                <a:lnTo>
                  <a:pt x="747" y="697"/>
                </a:lnTo>
                <a:lnTo>
                  <a:pt x="747" y="699"/>
                </a:lnTo>
                <a:lnTo>
                  <a:pt x="746" y="699"/>
                </a:lnTo>
                <a:lnTo>
                  <a:pt x="745" y="700"/>
                </a:lnTo>
                <a:lnTo>
                  <a:pt x="743" y="700"/>
                </a:lnTo>
                <a:lnTo>
                  <a:pt x="743" y="701"/>
                </a:lnTo>
                <a:lnTo>
                  <a:pt x="742" y="703"/>
                </a:lnTo>
                <a:lnTo>
                  <a:pt x="742" y="704"/>
                </a:lnTo>
                <a:lnTo>
                  <a:pt x="742" y="705"/>
                </a:lnTo>
                <a:lnTo>
                  <a:pt x="741" y="705"/>
                </a:lnTo>
                <a:lnTo>
                  <a:pt x="741" y="707"/>
                </a:lnTo>
                <a:lnTo>
                  <a:pt x="741" y="708"/>
                </a:lnTo>
                <a:lnTo>
                  <a:pt x="739" y="709"/>
                </a:lnTo>
                <a:lnTo>
                  <a:pt x="739" y="712"/>
                </a:lnTo>
                <a:lnTo>
                  <a:pt x="739" y="713"/>
                </a:lnTo>
                <a:lnTo>
                  <a:pt x="739" y="714"/>
                </a:lnTo>
                <a:lnTo>
                  <a:pt x="738" y="714"/>
                </a:lnTo>
                <a:lnTo>
                  <a:pt x="738" y="717"/>
                </a:lnTo>
                <a:lnTo>
                  <a:pt x="738" y="718"/>
                </a:lnTo>
                <a:lnTo>
                  <a:pt x="738" y="720"/>
                </a:lnTo>
                <a:lnTo>
                  <a:pt x="738" y="721"/>
                </a:lnTo>
                <a:lnTo>
                  <a:pt x="738" y="722"/>
                </a:lnTo>
                <a:lnTo>
                  <a:pt x="738" y="724"/>
                </a:lnTo>
                <a:lnTo>
                  <a:pt x="738" y="725"/>
                </a:lnTo>
                <a:lnTo>
                  <a:pt x="738" y="726"/>
                </a:lnTo>
                <a:lnTo>
                  <a:pt x="738" y="728"/>
                </a:lnTo>
                <a:lnTo>
                  <a:pt x="738" y="729"/>
                </a:lnTo>
                <a:lnTo>
                  <a:pt x="737" y="729"/>
                </a:lnTo>
                <a:lnTo>
                  <a:pt x="737" y="730"/>
                </a:lnTo>
                <a:lnTo>
                  <a:pt x="736" y="730"/>
                </a:lnTo>
                <a:lnTo>
                  <a:pt x="734" y="731"/>
                </a:lnTo>
                <a:lnTo>
                  <a:pt x="733" y="731"/>
                </a:lnTo>
                <a:lnTo>
                  <a:pt x="732" y="731"/>
                </a:lnTo>
                <a:lnTo>
                  <a:pt x="730" y="733"/>
                </a:lnTo>
                <a:lnTo>
                  <a:pt x="730" y="734"/>
                </a:lnTo>
                <a:lnTo>
                  <a:pt x="729" y="734"/>
                </a:lnTo>
                <a:lnTo>
                  <a:pt x="729" y="735"/>
                </a:lnTo>
                <a:lnTo>
                  <a:pt x="728" y="735"/>
                </a:lnTo>
                <a:lnTo>
                  <a:pt x="726" y="737"/>
                </a:lnTo>
                <a:lnTo>
                  <a:pt x="725" y="737"/>
                </a:lnTo>
                <a:lnTo>
                  <a:pt x="724" y="738"/>
                </a:lnTo>
                <a:lnTo>
                  <a:pt x="722" y="739"/>
                </a:lnTo>
                <a:lnTo>
                  <a:pt x="721" y="741"/>
                </a:lnTo>
                <a:lnTo>
                  <a:pt x="720" y="741"/>
                </a:lnTo>
                <a:lnTo>
                  <a:pt x="720" y="742"/>
                </a:lnTo>
                <a:lnTo>
                  <a:pt x="719" y="742"/>
                </a:lnTo>
                <a:lnTo>
                  <a:pt x="719" y="743"/>
                </a:lnTo>
                <a:lnTo>
                  <a:pt x="717" y="743"/>
                </a:lnTo>
                <a:lnTo>
                  <a:pt x="716" y="745"/>
                </a:lnTo>
                <a:lnTo>
                  <a:pt x="715" y="746"/>
                </a:lnTo>
                <a:lnTo>
                  <a:pt x="713" y="747"/>
                </a:lnTo>
                <a:lnTo>
                  <a:pt x="712" y="747"/>
                </a:lnTo>
                <a:lnTo>
                  <a:pt x="711" y="748"/>
                </a:lnTo>
                <a:lnTo>
                  <a:pt x="709" y="748"/>
                </a:lnTo>
                <a:lnTo>
                  <a:pt x="709" y="750"/>
                </a:lnTo>
                <a:lnTo>
                  <a:pt x="708" y="750"/>
                </a:lnTo>
                <a:lnTo>
                  <a:pt x="707" y="751"/>
                </a:lnTo>
                <a:lnTo>
                  <a:pt x="705" y="751"/>
                </a:lnTo>
                <a:lnTo>
                  <a:pt x="705" y="752"/>
                </a:lnTo>
                <a:lnTo>
                  <a:pt x="704" y="754"/>
                </a:lnTo>
                <a:lnTo>
                  <a:pt x="703" y="754"/>
                </a:lnTo>
                <a:lnTo>
                  <a:pt x="701" y="755"/>
                </a:lnTo>
                <a:lnTo>
                  <a:pt x="701" y="756"/>
                </a:lnTo>
                <a:lnTo>
                  <a:pt x="700" y="756"/>
                </a:lnTo>
                <a:lnTo>
                  <a:pt x="700" y="758"/>
                </a:lnTo>
                <a:lnTo>
                  <a:pt x="699" y="758"/>
                </a:lnTo>
                <a:lnTo>
                  <a:pt x="699" y="759"/>
                </a:lnTo>
                <a:lnTo>
                  <a:pt x="698" y="759"/>
                </a:lnTo>
                <a:lnTo>
                  <a:pt x="696" y="760"/>
                </a:lnTo>
                <a:lnTo>
                  <a:pt x="695" y="760"/>
                </a:lnTo>
                <a:lnTo>
                  <a:pt x="694" y="760"/>
                </a:lnTo>
                <a:lnTo>
                  <a:pt x="694" y="762"/>
                </a:lnTo>
                <a:lnTo>
                  <a:pt x="692" y="762"/>
                </a:lnTo>
                <a:lnTo>
                  <a:pt x="692" y="763"/>
                </a:lnTo>
                <a:lnTo>
                  <a:pt x="691" y="763"/>
                </a:lnTo>
                <a:lnTo>
                  <a:pt x="690" y="764"/>
                </a:lnTo>
                <a:lnTo>
                  <a:pt x="688" y="765"/>
                </a:lnTo>
                <a:lnTo>
                  <a:pt x="687" y="765"/>
                </a:lnTo>
                <a:lnTo>
                  <a:pt x="687" y="767"/>
                </a:lnTo>
                <a:lnTo>
                  <a:pt x="686" y="767"/>
                </a:lnTo>
                <a:lnTo>
                  <a:pt x="686" y="768"/>
                </a:lnTo>
                <a:lnTo>
                  <a:pt x="684" y="768"/>
                </a:lnTo>
                <a:lnTo>
                  <a:pt x="683" y="769"/>
                </a:lnTo>
                <a:lnTo>
                  <a:pt x="682" y="769"/>
                </a:lnTo>
                <a:lnTo>
                  <a:pt x="682" y="771"/>
                </a:lnTo>
                <a:lnTo>
                  <a:pt x="681" y="772"/>
                </a:lnTo>
                <a:lnTo>
                  <a:pt x="679" y="772"/>
                </a:lnTo>
                <a:lnTo>
                  <a:pt x="678" y="773"/>
                </a:lnTo>
                <a:lnTo>
                  <a:pt x="677" y="775"/>
                </a:lnTo>
                <a:lnTo>
                  <a:pt x="675" y="775"/>
                </a:lnTo>
                <a:lnTo>
                  <a:pt x="674" y="776"/>
                </a:lnTo>
                <a:lnTo>
                  <a:pt x="673" y="776"/>
                </a:lnTo>
                <a:lnTo>
                  <a:pt x="673" y="777"/>
                </a:lnTo>
                <a:lnTo>
                  <a:pt x="671" y="779"/>
                </a:lnTo>
                <a:lnTo>
                  <a:pt x="670" y="779"/>
                </a:lnTo>
                <a:lnTo>
                  <a:pt x="669" y="779"/>
                </a:lnTo>
                <a:lnTo>
                  <a:pt x="669" y="780"/>
                </a:lnTo>
                <a:lnTo>
                  <a:pt x="667" y="780"/>
                </a:lnTo>
                <a:lnTo>
                  <a:pt x="666" y="781"/>
                </a:lnTo>
                <a:lnTo>
                  <a:pt x="665" y="781"/>
                </a:lnTo>
                <a:lnTo>
                  <a:pt x="662" y="783"/>
                </a:lnTo>
                <a:lnTo>
                  <a:pt x="662" y="784"/>
                </a:lnTo>
                <a:lnTo>
                  <a:pt x="661" y="785"/>
                </a:lnTo>
                <a:lnTo>
                  <a:pt x="660" y="785"/>
                </a:lnTo>
                <a:lnTo>
                  <a:pt x="660" y="786"/>
                </a:lnTo>
                <a:lnTo>
                  <a:pt x="658" y="786"/>
                </a:lnTo>
                <a:lnTo>
                  <a:pt x="658" y="788"/>
                </a:lnTo>
                <a:lnTo>
                  <a:pt x="660" y="789"/>
                </a:lnTo>
                <a:lnTo>
                  <a:pt x="658" y="790"/>
                </a:lnTo>
                <a:lnTo>
                  <a:pt x="657" y="792"/>
                </a:lnTo>
                <a:lnTo>
                  <a:pt x="656" y="792"/>
                </a:lnTo>
                <a:lnTo>
                  <a:pt x="656" y="793"/>
                </a:lnTo>
                <a:lnTo>
                  <a:pt x="654" y="794"/>
                </a:lnTo>
                <a:lnTo>
                  <a:pt x="653" y="794"/>
                </a:lnTo>
                <a:lnTo>
                  <a:pt x="653" y="796"/>
                </a:lnTo>
                <a:lnTo>
                  <a:pt x="652" y="796"/>
                </a:lnTo>
                <a:lnTo>
                  <a:pt x="652" y="797"/>
                </a:lnTo>
                <a:lnTo>
                  <a:pt x="652" y="798"/>
                </a:lnTo>
                <a:lnTo>
                  <a:pt x="650" y="798"/>
                </a:lnTo>
                <a:lnTo>
                  <a:pt x="650" y="800"/>
                </a:lnTo>
                <a:lnTo>
                  <a:pt x="650" y="801"/>
                </a:lnTo>
                <a:lnTo>
                  <a:pt x="650" y="802"/>
                </a:lnTo>
                <a:lnTo>
                  <a:pt x="652" y="803"/>
                </a:lnTo>
                <a:lnTo>
                  <a:pt x="653" y="803"/>
                </a:lnTo>
                <a:lnTo>
                  <a:pt x="653" y="805"/>
                </a:lnTo>
                <a:lnTo>
                  <a:pt x="653" y="806"/>
                </a:lnTo>
                <a:lnTo>
                  <a:pt x="654" y="807"/>
                </a:lnTo>
                <a:lnTo>
                  <a:pt x="654" y="809"/>
                </a:lnTo>
                <a:lnTo>
                  <a:pt x="656" y="809"/>
                </a:lnTo>
                <a:lnTo>
                  <a:pt x="656" y="810"/>
                </a:lnTo>
                <a:lnTo>
                  <a:pt x="654" y="811"/>
                </a:lnTo>
                <a:lnTo>
                  <a:pt x="653" y="813"/>
                </a:lnTo>
                <a:lnTo>
                  <a:pt x="652" y="813"/>
                </a:lnTo>
                <a:lnTo>
                  <a:pt x="652" y="814"/>
                </a:lnTo>
                <a:lnTo>
                  <a:pt x="650" y="814"/>
                </a:lnTo>
                <a:lnTo>
                  <a:pt x="652" y="814"/>
                </a:lnTo>
                <a:lnTo>
                  <a:pt x="652" y="815"/>
                </a:lnTo>
                <a:lnTo>
                  <a:pt x="653" y="815"/>
                </a:lnTo>
                <a:lnTo>
                  <a:pt x="654" y="817"/>
                </a:lnTo>
                <a:lnTo>
                  <a:pt x="656" y="817"/>
                </a:lnTo>
                <a:lnTo>
                  <a:pt x="656" y="818"/>
                </a:lnTo>
                <a:lnTo>
                  <a:pt x="647" y="818"/>
                </a:lnTo>
                <a:lnTo>
                  <a:pt x="645" y="819"/>
                </a:lnTo>
                <a:lnTo>
                  <a:pt x="645" y="820"/>
                </a:lnTo>
                <a:lnTo>
                  <a:pt x="644" y="822"/>
                </a:lnTo>
                <a:lnTo>
                  <a:pt x="644" y="823"/>
                </a:lnTo>
                <a:lnTo>
                  <a:pt x="643" y="824"/>
                </a:lnTo>
                <a:lnTo>
                  <a:pt x="643" y="826"/>
                </a:lnTo>
                <a:lnTo>
                  <a:pt x="641" y="826"/>
                </a:lnTo>
                <a:lnTo>
                  <a:pt x="640" y="827"/>
                </a:lnTo>
                <a:lnTo>
                  <a:pt x="639" y="827"/>
                </a:lnTo>
                <a:lnTo>
                  <a:pt x="639" y="828"/>
                </a:lnTo>
                <a:lnTo>
                  <a:pt x="637" y="830"/>
                </a:lnTo>
                <a:lnTo>
                  <a:pt x="636" y="831"/>
                </a:lnTo>
                <a:lnTo>
                  <a:pt x="635" y="831"/>
                </a:lnTo>
                <a:lnTo>
                  <a:pt x="635" y="832"/>
                </a:lnTo>
                <a:lnTo>
                  <a:pt x="633" y="832"/>
                </a:lnTo>
                <a:lnTo>
                  <a:pt x="633" y="834"/>
                </a:lnTo>
                <a:lnTo>
                  <a:pt x="632" y="835"/>
                </a:lnTo>
                <a:lnTo>
                  <a:pt x="632" y="836"/>
                </a:lnTo>
                <a:lnTo>
                  <a:pt x="632" y="837"/>
                </a:lnTo>
                <a:lnTo>
                  <a:pt x="631" y="837"/>
                </a:lnTo>
                <a:lnTo>
                  <a:pt x="631" y="839"/>
                </a:lnTo>
                <a:lnTo>
                  <a:pt x="628" y="840"/>
                </a:lnTo>
                <a:lnTo>
                  <a:pt x="628" y="839"/>
                </a:lnTo>
                <a:lnTo>
                  <a:pt x="627" y="839"/>
                </a:lnTo>
                <a:lnTo>
                  <a:pt x="626" y="839"/>
                </a:lnTo>
                <a:lnTo>
                  <a:pt x="623" y="840"/>
                </a:lnTo>
                <a:lnTo>
                  <a:pt x="623" y="841"/>
                </a:lnTo>
                <a:lnTo>
                  <a:pt x="622" y="841"/>
                </a:lnTo>
                <a:lnTo>
                  <a:pt x="620" y="841"/>
                </a:lnTo>
                <a:lnTo>
                  <a:pt x="619" y="841"/>
                </a:lnTo>
                <a:lnTo>
                  <a:pt x="618" y="841"/>
                </a:lnTo>
                <a:lnTo>
                  <a:pt x="616" y="841"/>
                </a:lnTo>
                <a:lnTo>
                  <a:pt x="615" y="843"/>
                </a:lnTo>
                <a:lnTo>
                  <a:pt x="614" y="843"/>
                </a:lnTo>
                <a:lnTo>
                  <a:pt x="612" y="844"/>
                </a:lnTo>
                <a:lnTo>
                  <a:pt x="612" y="845"/>
                </a:lnTo>
                <a:lnTo>
                  <a:pt x="614" y="845"/>
                </a:lnTo>
                <a:lnTo>
                  <a:pt x="614" y="848"/>
                </a:lnTo>
                <a:lnTo>
                  <a:pt x="614" y="849"/>
                </a:lnTo>
                <a:lnTo>
                  <a:pt x="614" y="851"/>
                </a:lnTo>
                <a:lnTo>
                  <a:pt x="614" y="852"/>
                </a:lnTo>
                <a:lnTo>
                  <a:pt x="615" y="853"/>
                </a:lnTo>
                <a:lnTo>
                  <a:pt x="616" y="855"/>
                </a:lnTo>
                <a:lnTo>
                  <a:pt x="616" y="856"/>
                </a:lnTo>
                <a:lnTo>
                  <a:pt x="616" y="857"/>
                </a:lnTo>
                <a:lnTo>
                  <a:pt x="615" y="857"/>
                </a:lnTo>
                <a:lnTo>
                  <a:pt x="615" y="858"/>
                </a:lnTo>
                <a:lnTo>
                  <a:pt x="614" y="858"/>
                </a:lnTo>
                <a:lnTo>
                  <a:pt x="612" y="860"/>
                </a:lnTo>
                <a:lnTo>
                  <a:pt x="611" y="860"/>
                </a:lnTo>
                <a:lnTo>
                  <a:pt x="610" y="861"/>
                </a:lnTo>
                <a:lnTo>
                  <a:pt x="610" y="862"/>
                </a:lnTo>
                <a:lnTo>
                  <a:pt x="609" y="862"/>
                </a:lnTo>
                <a:lnTo>
                  <a:pt x="607" y="864"/>
                </a:lnTo>
                <a:lnTo>
                  <a:pt x="607" y="865"/>
                </a:lnTo>
                <a:lnTo>
                  <a:pt x="606" y="865"/>
                </a:lnTo>
                <a:lnTo>
                  <a:pt x="606" y="866"/>
                </a:lnTo>
                <a:lnTo>
                  <a:pt x="605" y="868"/>
                </a:lnTo>
                <a:lnTo>
                  <a:pt x="603" y="868"/>
                </a:lnTo>
                <a:lnTo>
                  <a:pt x="602" y="866"/>
                </a:lnTo>
                <a:lnTo>
                  <a:pt x="603" y="864"/>
                </a:lnTo>
                <a:lnTo>
                  <a:pt x="605" y="862"/>
                </a:lnTo>
                <a:lnTo>
                  <a:pt x="603" y="861"/>
                </a:lnTo>
                <a:lnTo>
                  <a:pt x="605" y="860"/>
                </a:lnTo>
                <a:lnTo>
                  <a:pt x="603" y="860"/>
                </a:lnTo>
                <a:lnTo>
                  <a:pt x="602" y="860"/>
                </a:lnTo>
                <a:lnTo>
                  <a:pt x="601" y="860"/>
                </a:lnTo>
                <a:lnTo>
                  <a:pt x="599" y="858"/>
                </a:lnTo>
                <a:lnTo>
                  <a:pt x="598" y="858"/>
                </a:lnTo>
                <a:lnTo>
                  <a:pt x="597" y="857"/>
                </a:lnTo>
                <a:lnTo>
                  <a:pt x="595"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0" y="845"/>
                </a:lnTo>
                <a:lnTo>
                  <a:pt x="589" y="845"/>
                </a:lnTo>
                <a:lnTo>
                  <a:pt x="588" y="845"/>
                </a:lnTo>
                <a:lnTo>
                  <a:pt x="586" y="845"/>
                </a:lnTo>
                <a:lnTo>
                  <a:pt x="585" y="845"/>
                </a:lnTo>
                <a:lnTo>
                  <a:pt x="584" y="847"/>
                </a:lnTo>
                <a:lnTo>
                  <a:pt x="582" y="847"/>
                </a:lnTo>
                <a:lnTo>
                  <a:pt x="582" y="848"/>
                </a:lnTo>
                <a:lnTo>
                  <a:pt x="581" y="848"/>
                </a:lnTo>
                <a:lnTo>
                  <a:pt x="581" y="849"/>
                </a:lnTo>
                <a:lnTo>
                  <a:pt x="580" y="849"/>
                </a:lnTo>
                <a:lnTo>
                  <a:pt x="578" y="849"/>
                </a:lnTo>
                <a:lnTo>
                  <a:pt x="578" y="848"/>
                </a:lnTo>
                <a:lnTo>
                  <a:pt x="578" y="847"/>
                </a:lnTo>
                <a:lnTo>
                  <a:pt x="577" y="845"/>
                </a:lnTo>
                <a:lnTo>
                  <a:pt x="576" y="845"/>
                </a:lnTo>
                <a:lnTo>
                  <a:pt x="576" y="844"/>
                </a:lnTo>
                <a:lnTo>
                  <a:pt x="575" y="844"/>
                </a:lnTo>
                <a:lnTo>
                  <a:pt x="575" y="843"/>
                </a:lnTo>
                <a:lnTo>
                  <a:pt x="573" y="843"/>
                </a:lnTo>
                <a:lnTo>
                  <a:pt x="573" y="841"/>
                </a:lnTo>
                <a:lnTo>
                  <a:pt x="572" y="841"/>
                </a:lnTo>
                <a:lnTo>
                  <a:pt x="571" y="840"/>
                </a:lnTo>
                <a:lnTo>
                  <a:pt x="569" y="840"/>
                </a:lnTo>
                <a:lnTo>
                  <a:pt x="569" y="839"/>
                </a:lnTo>
                <a:lnTo>
                  <a:pt x="568" y="839"/>
                </a:lnTo>
                <a:lnTo>
                  <a:pt x="567" y="837"/>
                </a:lnTo>
                <a:lnTo>
                  <a:pt x="565" y="837"/>
                </a:lnTo>
                <a:lnTo>
                  <a:pt x="563" y="836"/>
                </a:lnTo>
                <a:lnTo>
                  <a:pt x="561" y="836"/>
                </a:lnTo>
                <a:lnTo>
                  <a:pt x="560" y="836"/>
                </a:lnTo>
                <a:lnTo>
                  <a:pt x="559" y="836"/>
                </a:lnTo>
                <a:lnTo>
                  <a:pt x="557" y="836"/>
                </a:lnTo>
                <a:lnTo>
                  <a:pt x="556" y="836"/>
                </a:lnTo>
                <a:lnTo>
                  <a:pt x="556" y="837"/>
                </a:lnTo>
                <a:lnTo>
                  <a:pt x="555" y="837"/>
                </a:lnTo>
                <a:lnTo>
                  <a:pt x="555" y="839"/>
                </a:lnTo>
                <a:lnTo>
                  <a:pt x="554" y="839"/>
                </a:lnTo>
                <a:lnTo>
                  <a:pt x="554" y="840"/>
                </a:lnTo>
                <a:lnTo>
                  <a:pt x="552" y="840"/>
                </a:lnTo>
                <a:lnTo>
                  <a:pt x="552" y="841"/>
                </a:lnTo>
                <a:lnTo>
                  <a:pt x="551" y="841"/>
                </a:lnTo>
                <a:lnTo>
                  <a:pt x="551" y="843"/>
                </a:lnTo>
                <a:lnTo>
                  <a:pt x="550" y="844"/>
                </a:lnTo>
                <a:lnTo>
                  <a:pt x="548" y="844"/>
                </a:lnTo>
                <a:lnTo>
                  <a:pt x="547" y="845"/>
                </a:lnTo>
                <a:lnTo>
                  <a:pt x="547" y="847"/>
                </a:lnTo>
                <a:lnTo>
                  <a:pt x="546" y="847"/>
                </a:lnTo>
                <a:lnTo>
                  <a:pt x="546" y="848"/>
                </a:lnTo>
                <a:lnTo>
                  <a:pt x="544" y="849"/>
                </a:lnTo>
                <a:lnTo>
                  <a:pt x="543" y="849"/>
                </a:lnTo>
                <a:lnTo>
                  <a:pt x="542" y="849"/>
                </a:lnTo>
                <a:lnTo>
                  <a:pt x="542" y="851"/>
                </a:lnTo>
                <a:lnTo>
                  <a:pt x="540" y="851"/>
                </a:lnTo>
                <a:lnTo>
                  <a:pt x="540" y="852"/>
                </a:lnTo>
                <a:lnTo>
                  <a:pt x="539" y="852"/>
                </a:lnTo>
                <a:lnTo>
                  <a:pt x="538" y="853"/>
                </a:lnTo>
                <a:lnTo>
                  <a:pt x="537" y="853"/>
                </a:lnTo>
                <a:lnTo>
                  <a:pt x="535" y="853"/>
                </a:lnTo>
                <a:lnTo>
                  <a:pt x="534" y="855"/>
                </a:lnTo>
                <a:lnTo>
                  <a:pt x="533" y="855"/>
                </a:lnTo>
                <a:lnTo>
                  <a:pt x="531" y="855"/>
                </a:lnTo>
                <a:lnTo>
                  <a:pt x="530" y="855"/>
                </a:lnTo>
                <a:lnTo>
                  <a:pt x="529" y="855"/>
                </a:lnTo>
                <a:lnTo>
                  <a:pt x="526" y="855"/>
                </a:lnTo>
                <a:lnTo>
                  <a:pt x="525" y="855"/>
                </a:lnTo>
                <a:lnTo>
                  <a:pt x="523" y="855"/>
                </a:lnTo>
                <a:lnTo>
                  <a:pt x="523" y="856"/>
                </a:lnTo>
                <a:lnTo>
                  <a:pt x="522" y="856"/>
                </a:lnTo>
                <a:lnTo>
                  <a:pt x="521" y="856"/>
                </a:lnTo>
                <a:lnTo>
                  <a:pt x="518" y="855"/>
                </a:lnTo>
                <a:lnTo>
                  <a:pt x="518" y="853"/>
                </a:lnTo>
                <a:lnTo>
                  <a:pt x="517" y="852"/>
                </a:lnTo>
                <a:lnTo>
                  <a:pt x="516" y="851"/>
                </a:lnTo>
                <a:lnTo>
                  <a:pt x="514" y="851"/>
                </a:lnTo>
                <a:lnTo>
                  <a:pt x="514" y="849"/>
                </a:lnTo>
                <a:lnTo>
                  <a:pt x="513" y="849"/>
                </a:lnTo>
                <a:lnTo>
                  <a:pt x="514"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5" y="827"/>
                </a:lnTo>
                <a:lnTo>
                  <a:pt x="480" y="827"/>
                </a:lnTo>
                <a:lnTo>
                  <a:pt x="472"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8" y="865"/>
                </a:lnTo>
                <a:lnTo>
                  <a:pt x="438" y="866"/>
                </a:lnTo>
                <a:lnTo>
                  <a:pt x="438" y="868"/>
                </a:lnTo>
                <a:lnTo>
                  <a:pt x="437" y="869"/>
                </a:lnTo>
                <a:lnTo>
                  <a:pt x="437" y="870"/>
                </a:lnTo>
                <a:lnTo>
                  <a:pt x="436" y="870"/>
                </a:lnTo>
                <a:lnTo>
                  <a:pt x="436" y="872"/>
                </a:lnTo>
                <a:lnTo>
                  <a:pt x="434" y="874"/>
                </a:lnTo>
                <a:lnTo>
                  <a:pt x="433" y="873"/>
                </a:lnTo>
                <a:lnTo>
                  <a:pt x="432" y="873"/>
                </a:lnTo>
                <a:lnTo>
                  <a:pt x="431" y="874"/>
                </a:lnTo>
                <a:lnTo>
                  <a:pt x="429" y="874"/>
                </a:lnTo>
                <a:lnTo>
                  <a:pt x="428" y="874"/>
                </a:lnTo>
                <a:lnTo>
                  <a:pt x="425" y="874"/>
                </a:lnTo>
                <a:lnTo>
                  <a:pt x="423" y="874"/>
                </a:lnTo>
                <a:lnTo>
                  <a:pt x="421" y="874"/>
                </a:lnTo>
                <a:lnTo>
                  <a:pt x="419" y="873"/>
                </a:lnTo>
                <a:lnTo>
                  <a:pt x="417" y="873"/>
                </a:lnTo>
                <a:lnTo>
                  <a:pt x="415" y="873"/>
                </a:lnTo>
                <a:lnTo>
                  <a:pt x="413" y="873"/>
                </a:lnTo>
                <a:lnTo>
                  <a:pt x="412" y="873"/>
                </a:lnTo>
                <a:lnTo>
                  <a:pt x="411" y="873"/>
                </a:lnTo>
                <a:lnTo>
                  <a:pt x="410" y="873"/>
                </a:lnTo>
                <a:lnTo>
                  <a:pt x="408" y="873"/>
                </a:lnTo>
                <a:lnTo>
                  <a:pt x="407" y="874"/>
                </a:lnTo>
                <a:lnTo>
                  <a:pt x="406" y="874"/>
                </a:lnTo>
                <a:lnTo>
                  <a:pt x="403" y="873"/>
                </a:lnTo>
                <a:lnTo>
                  <a:pt x="402" y="873"/>
                </a:lnTo>
                <a:lnTo>
                  <a:pt x="400" y="872"/>
                </a:lnTo>
                <a:lnTo>
                  <a:pt x="399" y="872"/>
                </a:lnTo>
                <a:lnTo>
                  <a:pt x="396" y="873"/>
                </a:lnTo>
                <a:lnTo>
                  <a:pt x="395" y="873"/>
                </a:lnTo>
                <a:lnTo>
                  <a:pt x="394" y="873"/>
                </a:lnTo>
                <a:lnTo>
                  <a:pt x="393" y="874"/>
                </a:lnTo>
                <a:lnTo>
                  <a:pt x="391" y="874"/>
                </a:lnTo>
                <a:lnTo>
                  <a:pt x="390" y="873"/>
                </a:lnTo>
                <a:lnTo>
                  <a:pt x="389" y="873"/>
                </a:lnTo>
                <a:lnTo>
                  <a:pt x="387" y="873"/>
                </a:lnTo>
                <a:lnTo>
                  <a:pt x="385" y="873"/>
                </a:lnTo>
                <a:lnTo>
                  <a:pt x="383" y="873"/>
                </a:lnTo>
                <a:lnTo>
                  <a:pt x="382" y="874"/>
                </a:lnTo>
                <a:lnTo>
                  <a:pt x="381" y="874"/>
                </a:lnTo>
                <a:lnTo>
                  <a:pt x="381" y="875"/>
                </a:lnTo>
                <a:lnTo>
                  <a:pt x="379"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2"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49" y="875"/>
                </a:lnTo>
                <a:lnTo>
                  <a:pt x="348" y="875"/>
                </a:lnTo>
                <a:lnTo>
                  <a:pt x="348" y="874"/>
                </a:lnTo>
                <a:lnTo>
                  <a:pt x="347" y="874"/>
                </a:lnTo>
                <a:lnTo>
                  <a:pt x="345" y="874"/>
                </a:lnTo>
                <a:lnTo>
                  <a:pt x="345" y="873"/>
                </a:lnTo>
                <a:lnTo>
                  <a:pt x="344" y="873"/>
                </a:lnTo>
                <a:lnTo>
                  <a:pt x="343" y="873"/>
                </a:lnTo>
                <a:lnTo>
                  <a:pt x="343" y="872"/>
                </a:lnTo>
                <a:lnTo>
                  <a:pt x="341"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8" y="862"/>
                </a:lnTo>
                <a:lnTo>
                  <a:pt x="327" y="862"/>
                </a:lnTo>
                <a:lnTo>
                  <a:pt x="326" y="862"/>
                </a:lnTo>
                <a:lnTo>
                  <a:pt x="326" y="864"/>
                </a:lnTo>
                <a:lnTo>
                  <a:pt x="324" y="865"/>
                </a:lnTo>
                <a:lnTo>
                  <a:pt x="323" y="865"/>
                </a:lnTo>
                <a:lnTo>
                  <a:pt x="323" y="866"/>
                </a:lnTo>
                <a:lnTo>
                  <a:pt x="322" y="866"/>
                </a:lnTo>
                <a:lnTo>
                  <a:pt x="322" y="868"/>
                </a:lnTo>
                <a:lnTo>
                  <a:pt x="322" y="869"/>
                </a:lnTo>
                <a:lnTo>
                  <a:pt x="322" y="870"/>
                </a:lnTo>
                <a:lnTo>
                  <a:pt x="322" y="872"/>
                </a:lnTo>
                <a:lnTo>
                  <a:pt x="322" y="873"/>
                </a:lnTo>
                <a:lnTo>
                  <a:pt x="323" y="873"/>
                </a:lnTo>
                <a:lnTo>
                  <a:pt x="324" y="873"/>
                </a:lnTo>
                <a:lnTo>
                  <a:pt x="326" y="873"/>
                </a:lnTo>
                <a:lnTo>
                  <a:pt x="327" y="873"/>
                </a:lnTo>
                <a:lnTo>
                  <a:pt x="327" y="874"/>
                </a:lnTo>
                <a:lnTo>
                  <a:pt x="328" y="874"/>
                </a:lnTo>
                <a:lnTo>
                  <a:pt x="330" y="875"/>
                </a:lnTo>
                <a:lnTo>
                  <a:pt x="330" y="877"/>
                </a:lnTo>
                <a:lnTo>
                  <a:pt x="331" y="878"/>
                </a:lnTo>
                <a:lnTo>
                  <a:pt x="331" y="879"/>
                </a:lnTo>
                <a:lnTo>
                  <a:pt x="331" y="881"/>
                </a:lnTo>
                <a:lnTo>
                  <a:pt x="331" y="879"/>
                </a:lnTo>
                <a:lnTo>
                  <a:pt x="330" y="879"/>
                </a:lnTo>
                <a:lnTo>
                  <a:pt x="328" y="879"/>
                </a:lnTo>
                <a:lnTo>
                  <a:pt x="328" y="878"/>
                </a:lnTo>
                <a:lnTo>
                  <a:pt x="327" y="878"/>
                </a:lnTo>
                <a:lnTo>
                  <a:pt x="326" y="878"/>
                </a:lnTo>
                <a:lnTo>
                  <a:pt x="324" y="878"/>
                </a:lnTo>
                <a:lnTo>
                  <a:pt x="324"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1" y="878"/>
                </a:lnTo>
                <a:lnTo>
                  <a:pt x="310" y="878"/>
                </a:lnTo>
                <a:lnTo>
                  <a:pt x="310" y="877"/>
                </a:lnTo>
                <a:lnTo>
                  <a:pt x="309" y="877"/>
                </a:lnTo>
                <a:lnTo>
                  <a:pt x="307"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3" y="879"/>
                </a:lnTo>
                <a:lnTo>
                  <a:pt x="272" y="878"/>
                </a:lnTo>
                <a:lnTo>
                  <a:pt x="272" y="877"/>
                </a:lnTo>
                <a:lnTo>
                  <a:pt x="271" y="875"/>
                </a:lnTo>
                <a:lnTo>
                  <a:pt x="269" y="875"/>
                </a:lnTo>
                <a:lnTo>
                  <a:pt x="268" y="875"/>
                </a:lnTo>
                <a:lnTo>
                  <a:pt x="267" y="874"/>
                </a:lnTo>
                <a:lnTo>
                  <a:pt x="264" y="874"/>
                </a:lnTo>
                <a:lnTo>
                  <a:pt x="263" y="874"/>
                </a:lnTo>
                <a:lnTo>
                  <a:pt x="262" y="874"/>
                </a:lnTo>
                <a:lnTo>
                  <a:pt x="260" y="874"/>
                </a:lnTo>
                <a:lnTo>
                  <a:pt x="258" y="874"/>
                </a:lnTo>
                <a:lnTo>
                  <a:pt x="255" y="875"/>
                </a:lnTo>
                <a:lnTo>
                  <a:pt x="254" y="875"/>
                </a:lnTo>
                <a:lnTo>
                  <a:pt x="252"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8" y="870"/>
                </a:lnTo>
                <a:lnTo>
                  <a:pt x="218" y="869"/>
                </a:lnTo>
                <a:lnTo>
                  <a:pt x="218" y="868"/>
                </a:lnTo>
                <a:lnTo>
                  <a:pt x="220" y="868"/>
                </a:lnTo>
                <a:lnTo>
                  <a:pt x="220" y="866"/>
                </a:lnTo>
                <a:lnTo>
                  <a:pt x="220" y="865"/>
                </a:lnTo>
                <a:lnTo>
                  <a:pt x="218" y="864"/>
                </a:lnTo>
                <a:lnTo>
                  <a:pt x="218" y="862"/>
                </a:lnTo>
                <a:lnTo>
                  <a:pt x="217" y="862"/>
                </a:lnTo>
                <a:lnTo>
                  <a:pt x="217" y="861"/>
                </a:lnTo>
                <a:lnTo>
                  <a:pt x="218"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7" y="857"/>
                </a:lnTo>
                <a:lnTo>
                  <a:pt x="197"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0"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3"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5"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7"/>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0"/>
                </a:lnTo>
                <a:lnTo>
                  <a:pt x="52" y="820"/>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5"/>
                </a:lnTo>
                <a:lnTo>
                  <a:pt x="34" y="765"/>
                </a:lnTo>
                <a:lnTo>
                  <a:pt x="33" y="765"/>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6" y="754"/>
                </a:lnTo>
                <a:lnTo>
                  <a:pt x="14" y="754"/>
                </a:lnTo>
                <a:lnTo>
                  <a:pt x="14" y="752"/>
                </a:lnTo>
                <a:lnTo>
                  <a:pt x="13" y="752"/>
                </a:lnTo>
                <a:lnTo>
                  <a:pt x="14" y="752"/>
                </a:lnTo>
                <a:lnTo>
                  <a:pt x="14" y="751"/>
                </a:lnTo>
                <a:lnTo>
                  <a:pt x="14" y="750"/>
                </a:lnTo>
                <a:lnTo>
                  <a:pt x="16" y="750"/>
                </a:lnTo>
                <a:lnTo>
                  <a:pt x="17" y="750"/>
                </a:lnTo>
                <a:lnTo>
                  <a:pt x="17" y="748"/>
                </a:lnTo>
                <a:lnTo>
                  <a:pt x="16" y="748"/>
                </a:lnTo>
                <a:lnTo>
                  <a:pt x="14" y="748"/>
                </a:lnTo>
                <a:lnTo>
                  <a:pt x="14" y="747"/>
                </a:lnTo>
                <a:lnTo>
                  <a:pt x="13" y="747"/>
                </a:lnTo>
                <a:lnTo>
                  <a:pt x="13" y="746"/>
                </a:lnTo>
                <a:lnTo>
                  <a:pt x="14" y="746"/>
                </a:lnTo>
                <a:lnTo>
                  <a:pt x="14" y="745"/>
                </a:lnTo>
                <a:lnTo>
                  <a:pt x="14" y="743"/>
                </a:lnTo>
                <a:lnTo>
                  <a:pt x="16" y="743"/>
                </a:lnTo>
                <a:lnTo>
                  <a:pt x="16" y="742"/>
                </a:lnTo>
                <a:lnTo>
                  <a:pt x="16" y="741"/>
                </a:lnTo>
                <a:lnTo>
                  <a:pt x="14" y="741"/>
                </a:lnTo>
                <a:lnTo>
                  <a:pt x="13" y="741"/>
                </a:lnTo>
                <a:lnTo>
                  <a:pt x="13" y="739"/>
                </a:lnTo>
                <a:lnTo>
                  <a:pt x="14" y="739"/>
                </a:lnTo>
                <a:lnTo>
                  <a:pt x="14" y="738"/>
                </a:lnTo>
                <a:lnTo>
                  <a:pt x="16" y="738"/>
                </a:lnTo>
                <a:lnTo>
                  <a:pt x="17" y="737"/>
                </a:lnTo>
                <a:lnTo>
                  <a:pt x="17" y="735"/>
                </a:lnTo>
                <a:lnTo>
                  <a:pt x="17" y="734"/>
                </a:lnTo>
                <a:lnTo>
                  <a:pt x="16" y="734"/>
                </a:lnTo>
                <a:lnTo>
                  <a:pt x="16" y="733"/>
                </a:lnTo>
                <a:lnTo>
                  <a:pt x="16" y="731"/>
                </a:lnTo>
                <a:lnTo>
                  <a:pt x="16" y="730"/>
                </a:lnTo>
                <a:lnTo>
                  <a:pt x="16"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6"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6"/>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4"/>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7"/>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2"/>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5"/>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5" y="472"/>
                </a:lnTo>
                <a:lnTo>
                  <a:pt x="125"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0"/>
                </a:lnTo>
                <a:lnTo>
                  <a:pt x="137" y="460"/>
                </a:lnTo>
                <a:lnTo>
                  <a:pt x="136" y="460"/>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3"/>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3" y="403"/>
                </a:lnTo>
                <a:lnTo>
                  <a:pt x="162" y="403"/>
                </a:lnTo>
                <a:lnTo>
                  <a:pt x="163" y="403"/>
                </a:lnTo>
                <a:lnTo>
                  <a:pt x="162" y="403"/>
                </a:lnTo>
                <a:lnTo>
                  <a:pt x="162" y="402"/>
                </a:lnTo>
                <a:lnTo>
                  <a:pt x="163" y="402"/>
                </a:lnTo>
                <a:lnTo>
                  <a:pt x="162" y="402"/>
                </a:lnTo>
                <a:lnTo>
                  <a:pt x="162" y="400"/>
                </a:lnTo>
                <a:lnTo>
                  <a:pt x="163" y="400"/>
                </a:lnTo>
                <a:lnTo>
                  <a:pt x="163" y="399"/>
                </a:lnTo>
                <a:lnTo>
                  <a:pt x="162" y="399"/>
                </a:lnTo>
                <a:lnTo>
                  <a:pt x="163" y="399"/>
                </a:lnTo>
                <a:lnTo>
                  <a:pt x="163"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0" y="379"/>
                </a:lnTo>
                <a:lnTo>
                  <a:pt x="180" y="378"/>
                </a:lnTo>
                <a:lnTo>
                  <a:pt x="180" y="377"/>
                </a:lnTo>
                <a:lnTo>
                  <a:pt x="180"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1"/>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7" y="358"/>
                </a:lnTo>
                <a:lnTo>
                  <a:pt x="197" y="357"/>
                </a:lnTo>
                <a:lnTo>
                  <a:pt x="197" y="356"/>
                </a:lnTo>
                <a:lnTo>
                  <a:pt x="199" y="356"/>
                </a:lnTo>
                <a:lnTo>
                  <a:pt x="199" y="354"/>
                </a:lnTo>
                <a:lnTo>
                  <a:pt x="200" y="353"/>
                </a:lnTo>
                <a:lnTo>
                  <a:pt x="199" y="354"/>
                </a:lnTo>
                <a:lnTo>
                  <a:pt x="199" y="353"/>
                </a:lnTo>
                <a:lnTo>
                  <a:pt x="197" y="353"/>
                </a:lnTo>
                <a:lnTo>
                  <a:pt x="197" y="352"/>
                </a:lnTo>
                <a:lnTo>
                  <a:pt x="197" y="351"/>
                </a:lnTo>
                <a:lnTo>
                  <a:pt x="197"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0" y="340"/>
                </a:lnTo>
                <a:lnTo>
                  <a:pt x="180"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3" y="352"/>
                </a:lnTo>
                <a:lnTo>
                  <a:pt x="163"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3"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299"/>
                </a:lnTo>
                <a:lnTo>
                  <a:pt x="174" y="299"/>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2"/>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3" y="279"/>
                </a:lnTo>
                <a:lnTo>
                  <a:pt x="161" y="279"/>
                </a:lnTo>
                <a:lnTo>
                  <a:pt x="160" y="277"/>
                </a:lnTo>
                <a:lnTo>
                  <a:pt x="158" y="277"/>
                </a:lnTo>
                <a:lnTo>
                  <a:pt x="157" y="276"/>
                </a:lnTo>
                <a:lnTo>
                  <a:pt x="158" y="272"/>
                </a:lnTo>
                <a:lnTo>
                  <a:pt x="160" y="272"/>
                </a:lnTo>
                <a:lnTo>
                  <a:pt x="161" y="272"/>
                </a:lnTo>
                <a:lnTo>
                  <a:pt x="161" y="271"/>
                </a:lnTo>
                <a:lnTo>
                  <a:pt x="162" y="271"/>
                </a:lnTo>
                <a:lnTo>
                  <a:pt x="163" y="271"/>
                </a:lnTo>
                <a:lnTo>
                  <a:pt x="163"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0"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7"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8" y="255"/>
                </a:lnTo>
                <a:lnTo>
                  <a:pt x="218"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5"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2" y="248"/>
                </a:lnTo>
                <a:lnTo>
                  <a:pt x="254" y="248"/>
                </a:lnTo>
                <a:lnTo>
                  <a:pt x="255" y="247"/>
                </a:lnTo>
                <a:lnTo>
                  <a:pt x="256"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69" y="247"/>
                </a:lnTo>
                <a:lnTo>
                  <a:pt x="271" y="247"/>
                </a:lnTo>
                <a:lnTo>
                  <a:pt x="271" y="246"/>
                </a:lnTo>
                <a:lnTo>
                  <a:pt x="272" y="246"/>
                </a:lnTo>
                <a:lnTo>
                  <a:pt x="272" y="245"/>
                </a:lnTo>
                <a:lnTo>
                  <a:pt x="272" y="243"/>
                </a:lnTo>
                <a:lnTo>
                  <a:pt x="272" y="242"/>
                </a:lnTo>
                <a:lnTo>
                  <a:pt x="273"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7"/>
                </a:lnTo>
                <a:lnTo>
                  <a:pt x="281" y="227"/>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0" y="216"/>
                </a:lnTo>
                <a:lnTo>
                  <a:pt x="290" y="214"/>
                </a:lnTo>
                <a:lnTo>
                  <a:pt x="290" y="213"/>
                </a:lnTo>
                <a:lnTo>
                  <a:pt x="289" y="213"/>
                </a:lnTo>
                <a:lnTo>
                  <a:pt x="290" y="213"/>
                </a:lnTo>
                <a:lnTo>
                  <a:pt x="290" y="212"/>
                </a:lnTo>
                <a:lnTo>
                  <a:pt x="290" y="210"/>
                </a:lnTo>
                <a:lnTo>
                  <a:pt x="290" y="209"/>
                </a:lnTo>
                <a:lnTo>
                  <a:pt x="290" y="208"/>
                </a:lnTo>
                <a:lnTo>
                  <a:pt x="290" y="207"/>
                </a:lnTo>
                <a:lnTo>
                  <a:pt x="290" y="205"/>
                </a:lnTo>
                <a:lnTo>
                  <a:pt x="290" y="204"/>
                </a:lnTo>
                <a:lnTo>
                  <a:pt x="290" y="203"/>
                </a:lnTo>
                <a:lnTo>
                  <a:pt x="290" y="196"/>
                </a:lnTo>
                <a:lnTo>
                  <a:pt x="290" y="191"/>
                </a:lnTo>
                <a:lnTo>
                  <a:pt x="290" y="188"/>
                </a:lnTo>
                <a:lnTo>
                  <a:pt x="290" y="184"/>
                </a:lnTo>
                <a:lnTo>
                  <a:pt x="290" y="183"/>
                </a:lnTo>
                <a:lnTo>
                  <a:pt x="292" y="182"/>
                </a:lnTo>
                <a:lnTo>
                  <a:pt x="292" y="180"/>
                </a:lnTo>
                <a:lnTo>
                  <a:pt x="290" y="180"/>
                </a:lnTo>
                <a:lnTo>
                  <a:pt x="289" y="180"/>
                </a:lnTo>
                <a:lnTo>
                  <a:pt x="289" y="179"/>
                </a:lnTo>
                <a:lnTo>
                  <a:pt x="289" y="178"/>
                </a:lnTo>
                <a:lnTo>
                  <a:pt x="290" y="178"/>
                </a:lnTo>
                <a:lnTo>
                  <a:pt x="290" y="179"/>
                </a:lnTo>
                <a:lnTo>
                  <a:pt x="290" y="178"/>
                </a:lnTo>
                <a:lnTo>
                  <a:pt x="290" y="176"/>
                </a:lnTo>
                <a:lnTo>
                  <a:pt x="289" y="176"/>
                </a:lnTo>
                <a:lnTo>
                  <a:pt x="289" y="175"/>
                </a:lnTo>
                <a:lnTo>
                  <a:pt x="290" y="175"/>
                </a:lnTo>
                <a:lnTo>
                  <a:pt x="290" y="174"/>
                </a:lnTo>
                <a:lnTo>
                  <a:pt x="290" y="171"/>
                </a:lnTo>
                <a:lnTo>
                  <a:pt x="290" y="170"/>
                </a:lnTo>
                <a:lnTo>
                  <a:pt x="289" y="169"/>
                </a:lnTo>
                <a:lnTo>
                  <a:pt x="289" y="167"/>
                </a:lnTo>
                <a:lnTo>
                  <a:pt x="290" y="167"/>
                </a:lnTo>
                <a:lnTo>
                  <a:pt x="289" y="167"/>
                </a:lnTo>
                <a:lnTo>
                  <a:pt x="290" y="167"/>
                </a:lnTo>
                <a:lnTo>
                  <a:pt x="290" y="166"/>
                </a:lnTo>
                <a:lnTo>
                  <a:pt x="290" y="165"/>
                </a:lnTo>
                <a:lnTo>
                  <a:pt x="290" y="163"/>
                </a:lnTo>
                <a:lnTo>
                  <a:pt x="292" y="163"/>
                </a:lnTo>
                <a:lnTo>
                  <a:pt x="292" y="162"/>
                </a:lnTo>
                <a:lnTo>
                  <a:pt x="292" y="161"/>
                </a:lnTo>
                <a:lnTo>
                  <a:pt x="293" y="161"/>
                </a:lnTo>
                <a:lnTo>
                  <a:pt x="293" y="159"/>
                </a:lnTo>
                <a:lnTo>
                  <a:pt x="294" y="159"/>
                </a:lnTo>
                <a:lnTo>
                  <a:pt x="294" y="158"/>
                </a:lnTo>
                <a:lnTo>
                  <a:pt x="296" y="158"/>
                </a:lnTo>
                <a:lnTo>
                  <a:pt x="297" y="157"/>
                </a:lnTo>
                <a:lnTo>
                  <a:pt x="298" y="155"/>
                </a:lnTo>
                <a:lnTo>
                  <a:pt x="298" y="154"/>
                </a:lnTo>
                <a:lnTo>
                  <a:pt x="300" y="154"/>
                </a:lnTo>
                <a:lnTo>
                  <a:pt x="301" y="154"/>
                </a:lnTo>
                <a:lnTo>
                  <a:pt x="302" y="154"/>
                </a:lnTo>
                <a:lnTo>
                  <a:pt x="304" y="154"/>
                </a:lnTo>
                <a:lnTo>
                  <a:pt x="305" y="153"/>
                </a:lnTo>
                <a:lnTo>
                  <a:pt x="306" y="153"/>
                </a:lnTo>
                <a:lnTo>
                  <a:pt x="307" y="153"/>
                </a:lnTo>
                <a:lnTo>
                  <a:pt x="309" y="153"/>
                </a:lnTo>
                <a:lnTo>
                  <a:pt x="310" y="152"/>
                </a:lnTo>
                <a:lnTo>
                  <a:pt x="311"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4" y="142"/>
                </a:lnTo>
                <a:lnTo>
                  <a:pt x="326" y="144"/>
                </a:lnTo>
                <a:lnTo>
                  <a:pt x="327" y="144"/>
                </a:lnTo>
                <a:lnTo>
                  <a:pt x="328" y="144"/>
                </a:lnTo>
                <a:lnTo>
                  <a:pt x="330" y="144"/>
                </a:lnTo>
                <a:lnTo>
                  <a:pt x="330" y="142"/>
                </a:lnTo>
                <a:lnTo>
                  <a:pt x="331" y="142"/>
                </a:lnTo>
                <a:lnTo>
                  <a:pt x="331" y="141"/>
                </a:lnTo>
                <a:lnTo>
                  <a:pt x="332" y="141"/>
                </a:lnTo>
                <a:lnTo>
                  <a:pt x="332" y="140"/>
                </a:lnTo>
                <a:lnTo>
                  <a:pt x="334" y="138"/>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1" y="115"/>
                </a:lnTo>
                <a:lnTo>
                  <a:pt x="343" y="115"/>
                </a:lnTo>
                <a:lnTo>
                  <a:pt x="343" y="114"/>
                </a:lnTo>
                <a:lnTo>
                  <a:pt x="344" y="114"/>
                </a:lnTo>
                <a:lnTo>
                  <a:pt x="345" y="114"/>
                </a:lnTo>
                <a:lnTo>
                  <a:pt x="345" y="112"/>
                </a:lnTo>
                <a:lnTo>
                  <a:pt x="347" y="112"/>
                </a:lnTo>
                <a:lnTo>
                  <a:pt x="348" y="112"/>
                </a:lnTo>
                <a:lnTo>
                  <a:pt x="348" y="114"/>
                </a:lnTo>
                <a:lnTo>
                  <a:pt x="349"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2" y="112"/>
                </a:lnTo>
                <a:lnTo>
                  <a:pt x="362" y="111"/>
                </a:lnTo>
                <a:lnTo>
                  <a:pt x="364" y="111"/>
                </a:lnTo>
                <a:lnTo>
                  <a:pt x="364" y="110"/>
                </a:lnTo>
                <a:lnTo>
                  <a:pt x="365" y="110"/>
                </a:lnTo>
                <a:lnTo>
                  <a:pt x="365" y="108"/>
                </a:lnTo>
                <a:lnTo>
                  <a:pt x="365" y="107"/>
                </a:lnTo>
                <a:lnTo>
                  <a:pt x="366" y="106"/>
                </a:lnTo>
                <a:lnTo>
                  <a:pt x="366"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79" y="94"/>
                </a:lnTo>
                <a:lnTo>
                  <a:pt x="381" y="94"/>
                </a:lnTo>
                <a:lnTo>
                  <a:pt x="381" y="93"/>
                </a:lnTo>
                <a:lnTo>
                  <a:pt x="382" y="91"/>
                </a:lnTo>
                <a:lnTo>
                  <a:pt x="382" y="90"/>
                </a:lnTo>
                <a:lnTo>
                  <a:pt x="383" y="91"/>
                </a:lnTo>
                <a:lnTo>
                  <a:pt x="383" y="89"/>
                </a:lnTo>
                <a:lnTo>
                  <a:pt x="383" y="87"/>
                </a:lnTo>
                <a:lnTo>
                  <a:pt x="383" y="86"/>
                </a:lnTo>
                <a:lnTo>
                  <a:pt x="385" y="86"/>
                </a:lnTo>
                <a:lnTo>
                  <a:pt x="387" y="85"/>
                </a:lnTo>
                <a:lnTo>
                  <a:pt x="390" y="84"/>
                </a:lnTo>
                <a:lnTo>
                  <a:pt x="393" y="82"/>
                </a:lnTo>
                <a:lnTo>
                  <a:pt x="395" y="81"/>
                </a:lnTo>
                <a:lnTo>
                  <a:pt x="396" y="81"/>
                </a:lnTo>
                <a:lnTo>
                  <a:pt x="400" y="82"/>
                </a:lnTo>
                <a:lnTo>
                  <a:pt x="402" y="84"/>
                </a:lnTo>
                <a:lnTo>
                  <a:pt x="408" y="84"/>
                </a:lnTo>
                <a:lnTo>
                  <a:pt x="412" y="84"/>
                </a:lnTo>
                <a:lnTo>
                  <a:pt x="413" y="84"/>
                </a:lnTo>
                <a:lnTo>
                  <a:pt x="415" y="84"/>
                </a:lnTo>
                <a:lnTo>
                  <a:pt x="420" y="84"/>
                </a:lnTo>
                <a:lnTo>
                  <a:pt x="424" y="84"/>
                </a:lnTo>
                <a:lnTo>
                  <a:pt x="427" y="84"/>
                </a:lnTo>
                <a:lnTo>
                  <a:pt x="428" y="85"/>
                </a:lnTo>
                <a:lnTo>
                  <a:pt x="429" y="85"/>
                </a:lnTo>
                <a:lnTo>
                  <a:pt x="432" y="85"/>
                </a:lnTo>
                <a:lnTo>
                  <a:pt x="437" y="86"/>
                </a:lnTo>
                <a:lnTo>
                  <a:pt x="438" y="86"/>
                </a:lnTo>
                <a:lnTo>
                  <a:pt x="440" y="85"/>
                </a:lnTo>
                <a:lnTo>
                  <a:pt x="444" y="81"/>
                </a:lnTo>
                <a:lnTo>
                  <a:pt x="448" y="81"/>
                </a:lnTo>
                <a:lnTo>
                  <a:pt x="449" y="80"/>
                </a:lnTo>
                <a:lnTo>
                  <a:pt x="450" y="80"/>
                </a:lnTo>
                <a:lnTo>
                  <a:pt x="451" y="80"/>
                </a:lnTo>
                <a:lnTo>
                  <a:pt x="454" y="78"/>
                </a:lnTo>
                <a:lnTo>
                  <a:pt x="457" y="77"/>
                </a:lnTo>
                <a:lnTo>
                  <a:pt x="458" y="77"/>
                </a:lnTo>
                <a:lnTo>
                  <a:pt x="459" y="76"/>
                </a:lnTo>
                <a:lnTo>
                  <a:pt x="462" y="74"/>
                </a:lnTo>
                <a:lnTo>
                  <a:pt x="463" y="73"/>
                </a:lnTo>
                <a:lnTo>
                  <a:pt x="465" y="72"/>
                </a:lnTo>
                <a:lnTo>
                  <a:pt x="466" y="72"/>
                </a:lnTo>
                <a:lnTo>
                  <a:pt x="466" y="70"/>
                </a:lnTo>
                <a:lnTo>
                  <a:pt x="467" y="70"/>
                </a:lnTo>
                <a:lnTo>
                  <a:pt x="468" y="69"/>
                </a:lnTo>
                <a:lnTo>
                  <a:pt x="470" y="68"/>
                </a:lnTo>
                <a:lnTo>
                  <a:pt x="472" y="66"/>
                </a:lnTo>
                <a:lnTo>
                  <a:pt x="474" y="65"/>
                </a:lnTo>
                <a:lnTo>
                  <a:pt x="475" y="64"/>
                </a:lnTo>
                <a:lnTo>
                  <a:pt x="476" y="64"/>
                </a:lnTo>
                <a:lnTo>
                  <a:pt x="478" y="64"/>
                </a:lnTo>
                <a:lnTo>
                  <a:pt x="483" y="64"/>
                </a:lnTo>
                <a:lnTo>
                  <a:pt x="483" y="63"/>
                </a:lnTo>
                <a:lnTo>
                  <a:pt x="484" y="63"/>
                </a:lnTo>
                <a:lnTo>
                  <a:pt x="484" y="61"/>
                </a:lnTo>
                <a:lnTo>
                  <a:pt x="485" y="60"/>
                </a:lnTo>
                <a:lnTo>
                  <a:pt x="485" y="59"/>
                </a:lnTo>
                <a:lnTo>
                  <a:pt x="488" y="59"/>
                </a:lnTo>
                <a:lnTo>
                  <a:pt x="495" y="57"/>
                </a:lnTo>
                <a:lnTo>
                  <a:pt x="496" y="57"/>
                </a:lnTo>
                <a:lnTo>
                  <a:pt x="497" y="57"/>
                </a:lnTo>
                <a:lnTo>
                  <a:pt x="500" y="57"/>
                </a:lnTo>
                <a:lnTo>
                  <a:pt x="503" y="56"/>
                </a:lnTo>
                <a:lnTo>
                  <a:pt x="504" y="56"/>
                </a:lnTo>
                <a:lnTo>
                  <a:pt x="505" y="56"/>
                </a:lnTo>
                <a:lnTo>
                  <a:pt x="508" y="56"/>
                </a:lnTo>
                <a:lnTo>
                  <a:pt x="509" y="56"/>
                </a:lnTo>
                <a:lnTo>
                  <a:pt x="510" y="55"/>
                </a:lnTo>
                <a:lnTo>
                  <a:pt x="514" y="53"/>
                </a:lnTo>
                <a:lnTo>
                  <a:pt x="522" y="49"/>
                </a:lnTo>
                <a:lnTo>
                  <a:pt x="526" y="47"/>
                </a:lnTo>
                <a:lnTo>
                  <a:pt x="527" y="46"/>
                </a:lnTo>
                <a:lnTo>
                  <a:pt x="531" y="43"/>
                </a:lnTo>
                <a:lnTo>
                  <a:pt x="535" y="42"/>
                </a:lnTo>
                <a:lnTo>
                  <a:pt x="537" y="42"/>
                </a:lnTo>
                <a:lnTo>
                  <a:pt x="538" y="42"/>
                </a:lnTo>
                <a:lnTo>
                  <a:pt x="539" y="42"/>
                </a:lnTo>
                <a:lnTo>
                  <a:pt x="540" y="42"/>
                </a:lnTo>
                <a:lnTo>
                  <a:pt x="546" y="36"/>
                </a:lnTo>
                <a:lnTo>
                  <a:pt x="546" y="34"/>
                </a:lnTo>
                <a:lnTo>
                  <a:pt x="547" y="32"/>
                </a:lnTo>
                <a:lnTo>
                  <a:pt x="548" y="31"/>
                </a:lnTo>
                <a:lnTo>
                  <a:pt x="548" y="30"/>
                </a:lnTo>
                <a:lnTo>
                  <a:pt x="550" y="29"/>
                </a:lnTo>
                <a:lnTo>
                  <a:pt x="551" y="27"/>
                </a:lnTo>
                <a:lnTo>
                  <a:pt x="552" y="25"/>
                </a:lnTo>
                <a:lnTo>
                  <a:pt x="555" y="21"/>
                </a:lnTo>
                <a:lnTo>
                  <a:pt x="555" y="19"/>
                </a:lnTo>
                <a:lnTo>
                  <a:pt x="557" y="15"/>
                </a:lnTo>
                <a:lnTo>
                  <a:pt x="557" y="13"/>
                </a:lnTo>
                <a:lnTo>
                  <a:pt x="559" y="12"/>
                </a:lnTo>
                <a:lnTo>
                  <a:pt x="560" y="12"/>
                </a:lnTo>
                <a:lnTo>
                  <a:pt x="563" y="10"/>
                </a:lnTo>
                <a:lnTo>
                  <a:pt x="564" y="9"/>
                </a:lnTo>
                <a:lnTo>
                  <a:pt x="565" y="9"/>
                </a:lnTo>
                <a:lnTo>
                  <a:pt x="568" y="8"/>
                </a:lnTo>
                <a:lnTo>
                  <a:pt x="569" y="6"/>
                </a:lnTo>
                <a:lnTo>
                  <a:pt x="571" y="6"/>
                </a:lnTo>
                <a:lnTo>
                  <a:pt x="572" y="6"/>
                </a:lnTo>
                <a:lnTo>
                  <a:pt x="573" y="6"/>
                </a:lnTo>
                <a:lnTo>
                  <a:pt x="575" y="8"/>
                </a:lnTo>
                <a:lnTo>
                  <a:pt x="576" y="8"/>
                </a:lnTo>
                <a:lnTo>
                  <a:pt x="577" y="8"/>
                </a:lnTo>
                <a:lnTo>
                  <a:pt x="578" y="8"/>
                </a:lnTo>
                <a:lnTo>
                  <a:pt x="580" y="8"/>
                </a:lnTo>
                <a:lnTo>
                  <a:pt x="582" y="8"/>
                </a:lnTo>
                <a:lnTo>
                  <a:pt x="586" y="6"/>
                </a:lnTo>
                <a:lnTo>
                  <a:pt x="592" y="5"/>
                </a:lnTo>
                <a:lnTo>
                  <a:pt x="593" y="5"/>
                </a:lnTo>
                <a:lnTo>
                  <a:pt x="594" y="5"/>
                </a:lnTo>
                <a:lnTo>
                  <a:pt x="595" y="4"/>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3091314" y="1370823"/>
            <a:ext cx="1018643" cy="1200329"/>
          </a:xfrm>
          <a:prstGeom prst="rect">
            <a:avLst/>
          </a:prstGeom>
          <a:noFill/>
        </p:spPr>
        <p:txBody>
          <a:bodyPr wrap="square" rtlCol="0">
            <a:spAutoFit/>
          </a:bodyPr>
          <a:lstStyle/>
          <a:p>
            <a:pPr algn="ctr"/>
            <a:r>
              <a:rPr lang="en-US" b="1" dirty="0" smtClean="0">
                <a:solidFill>
                  <a:schemeClr val="bg1"/>
                </a:solidFill>
              </a:rPr>
              <a:t>Upper </a:t>
            </a:r>
            <a:br>
              <a:rPr lang="en-US" b="1" dirty="0" smtClean="0">
                <a:solidFill>
                  <a:schemeClr val="bg1"/>
                </a:solidFill>
              </a:rPr>
            </a:br>
            <a:r>
              <a:rPr lang="en-US" b="1" dirty="0" smtClean="0">
                <a:solidFill>
                  <a:schemeClr val="bg1"/>
                </a:solidFill>
              </a:rPr>
              <a:t>West</a:t>
            </a:r>
          </a:p>
          <a:p>
            <a:pPr algn="ctr"/>
            <a:r>
              <a:rPr lang="en-US" b="1" dirty="0" smtClean="0">
                <a:solidFill>
                  <a:schemeClr val="bg1"/>
                </a:solidFill>
              </a:rPr>
              <a:t>60%</a:t>
            </a:r>
          </a:p>
          <a:p>
            <a:pPr algn="ctr"/>
            <a:endParaRPr lang="en-US" b="1" dirty="0">
              <a:solidFill>
                <a:schemeClr val="bg1"/>
              </a:solidFill>
            </a:endParaRPr>
          </a:p>
        </p:txBody>
      </p:sp>
      <p:sp>
        <p:nvSpPr>
          <p:cNvPr id="18" name="TextBox 17"/>
          <p:cNvSpPr txBox="1"/>
          <p:nvPr/>
        </p:nvSpPr>
        <p:spPr>
          <a:xfrm>
            <a:off x="4109957" y="2310176"/>
            <a:ext cx="1126094" cy="923330"/>
          </a:xfrm>
          <a:prstGeom prst="rect">
            <a:avLst/>
          </a:prstGeom>
          <a:noFill/>
        </p:spPr>
        <p:txBody>
          <a:bodyPr wrap="square" rtlCol="0">
            <a:spAutoFit/>
          </a:bodyPr>
          <a:lstStyle/>
          <a:p>
            <a:pPr algn="ctr"/>
            <a:r>
              <a:rPr lang="en-US" b="1" dirty="0" smtClean="0">
                <a:solidFill>
                  <a:schemeClr val="bg1"/>
                </a:solidFill>
              </a:rPr>
              <a:t>Northern</a:t>
            </a:r>
          </a:p>
          <a:p>
            <a:pPr algn="ctr"/>
            <a:r>
              <a:rPr lang="en-US" b="1" dirty="0" smtClean="0">
                <a:solidFill>
                  <a:schemeClr val="bg1"/>
                </a:solidFill>
              </a:rPr>
              <a:t>56%</a:t>
            </a:r>
          </a:p>
          <a:p>
            <a:pPr algn="ctr"/>
            <a:endParaRPr lang="en-US" b="1" dirty="0">
              <a:solidFill>
                <a:schemeClr val="bg1"/>
              </a:solidFill>
            </a:endParaRPr>
          </a:p>
        </p:txBody>
      </p:sp>
      <p:sp>
        <p:nvSpPr>
          <p:cNvPr id="19" name="TextBox 18"/>
          <p:cNvSpPr txBox="1"/>
          <p:nvPr/>
        </p:nvSpPr>
        <p:spPr>
          <a:xfrm>
            <a:off x="3168584" y="3767777"/>
            <a:ext cx="1583806" cy="646331"/>
          </a:xfrm>
          <a:prstGeom prst="rect">
            <a:avLst/>
          </a:prstGeom>
          <a:noFill/>
        </p:spPr>
        <p:txBody>
          <a:bodyPr wrap="square" rtlCol="0">
            <a:spAutoFit/>
          </a:bodyPr>
          <a:lstStyle/>
          <a:p>
            <a:pPr algn="ctr"/>
            <a:r>
              <a:rPr lang="en-US" b="1" dirty="0" err="1" smtClean="0">
                <a:solidFill>
                  <a:schemeClr val="bg1"/>
                </a:solidFill>
              </a:rPr>
              <a:t>Brong</a:t>
            </a:r>
            <a:r>
              <a:rPr lang="en-US" b="1" dirty="0" smtClean="0">
                <a:solidFill>
                  <a:schemeClr val="bg1"/>
                </a:solidFill>
              </a:rPr>
              <a:t> </a:t>
            </a:r>
            <a:r>
              <a:rPr lang="en-US" b="1" dirty="0" err="1" smtClean="0">
                <a:solidFill>
                  <a:schemeClr val="bg1"/>
                </a:solidFill>
              </a:rPr>
              <a:t>Ahafo</a:t>
            </a:r>
            <a:endParaRPr lang="en-US" b="1" dirty="0" smtClean="0">
              <a:solidFill>
                <a:schemeClr val="bg1"/>
              </a:solidFill>
            </a:endParaRPr>
          </a:p>
          <a:p>
            <a:pPr algn="ctr"/>
            <a:r>
              <a:rPr lang="en-US" b="1" dirty="0" smtClean="0">
                <a:solidFill>
                  <a:schemeClr val="bg1"/>
                </a:solidFill>
              </a:rPr>
              <a:t>55%</a:t>
            </a:r>
            <a:endParaRPr lang="en-US" b="1" dirty="0">
              <a:solidFill>
                <a:schemeClr val="bg1"/>
              </a:solidFill>
            </a:endParaRPr>
          </a:p>
        </p:txBody>
      </p:sp>
      <p:sp>
        <p:nvSpPr>
          <p:cNvPr id="20" name="TextBox 19"/>
          <p:cNvSpPr txBox="1"/>
          <p:nvPr/>
        </p:nvSpPr>
        <p:spPr>
          <a:xfrm>
            <a:off x="3609949" y="4621949"/>
            <a:ext cx="1126094" cy="646331"/>
          </a:xfrm>
          <a:prstGeom prst="rect">
            <a:avLst/>
          </a:prstGeom>
          <a:noFill/>
        </p:spPr>
        <p:txBody>
          <a:bodyPr wrap="square" rtlCol="0">
            <a:spAutoFit/>
          </a:bodyPr>
          <a:lstStyle/>
          <a:p>
            <a:pPr algn="ctr"/>
            <a:r>
              <a:rPr lang="en-US" b="1" dirty="0" smtClean="0">
                <a:solidFill>
                  <a:schemeClr val="bg1"/>
                </a:solidFill>
              </a:rPr>
              <a:t>Ashanti</a:t>
            </a:r>
          </a:p>
          <a:p>
            <a:pPr algn="ctr"/>
            <a:r>
              <a:rPr lang="en-US" b="1" dirty="0" smtClean="0">
                <a:solidFill>
                  <a:schemeClr val="bg1"/>
                </a:solidFill>
              </a:rPr>
              <a:t>42%</a:t>
            </a:r>
            <a:endParaRPr lang="en-US" b="1" dirty="0">
              <a:solidFill>
                <a:schemeClr val="bg1"/>
              </a:solidFill>
            </a:endParaRPr>
          </a:p>
        </p:txBody>
      </p:sp>
      <p:sp>
        <p:nvSpPr>
          <p:cNvPr id="21" name="TextBox 20"/>
          <p:cNvSpPr txBox="1"/>
          <p:nvPr/>
        </p:nvSpPr>
        <p:spPr>
          <a:xfrm>
            <a:off x="2781854" y="5445768"/>
            <a:ext cx="1126094" cy="646331"/>
          </a:xfrm>
          <a:prstGeom prst="rect">
            <a:avLst/>
          </a:prstGeom>
          <a:noFill/>
        </p:spPr>
        <p:txBody>
          <a:bodyPr wrap="square" rtlCol="0">
            <a:spAutoFit/>
          </a:bodyPr>
          <a:lstStyle/>
          <a:p>
            <a:pPr algn="ctr"/>
            <a:r>
              <a:rPr lang="en-US" b="1" dirty="0" smtClean="0">
                <a:solidFill>
                  <a:schemeClr val="bg1"/>
                </a:solidFill>
              </a:rPr>
              <a:t>Western</a:t>
            </a:r>
          </a:p>
          <a:p>
            <a:pPr algn="ctr"/>
            <a:r>
              <a:rPr lang="en-US" b="1" dirty="0" smtClean="0">
                <a:solidFill>
                  <a:schemeClr val="bg1"/>
                </a:solidFill>
              </a:rPr>
              <a:t>46%</a:t>
            </a:r>
            <a:endParaRPr lang="en-US" b="1" dirty="0">
              <a:solidFill>
                <a:schemeClr val="bg1"/>
              </a:solidFill>
            </a:endParaRPr>
          </a:p>
        </p:txBody>
      </p:sp>
      <p:sp>
        <p:nvSpPr>
          <p:cNvPr id="22" name="TextBox 21"/>
          <p:cNvSpPr txBox="1"/>
          <p:nvPr/>
        </p:nvSpPr>
        <p:spPr>
          <a:xfrm>
            <a:off x="4538332" y="4939283"/>
            <a:ext cx="1126094" cy="646331"/>
          </a:xfrm>
          <a:prstGeom prst="rect">
            <a:avLst/>
          </a:prstGeom>
          <a:noFill/>
        </p:spPr>
        <p:txBody>
          <a:bodyPr wrap="square" rtlCol="0">
            <a:spAutoFit/>
          </a:bodyPr>
          <a:lstStyle/>
          <a:p>
            <a:pPr algn="ctr"/>
            <a:r>
              <a:rPr lang="en-US" b="1" dirty="0" smtClean="0">
                <a:solidFill>
                  <a:schemeClr val="bg1"/>
                </a:solidFill>
              </a:rPr>
              <a:t>Eastern</a:t>
            </a:r>
          </a:p>
          <a:p>
            <a:pPr algn="ctr"/>
            <a:r>
              <a:rPr lang="en-US" b="1" dirty="0" smtClean="0">
                <a:solidFill>
                  <a:schemeClr val="bg1"/>
                </a:solidFill>
              </a:rPr>
              <a:t>58%</a:t>
            </a:r>
            <a:endParaRPr lang="en-US" b="1" dirty="0">
              <a:solidFill>
                <a:schemeClr val="bg1"/>
              </a:solidFill>
            </a:endParaRPr>
          </a:p>
        </p:txBody>
      </p:sp>
      <p:sp>
        <p:nvSpPr>
          <p:cNvPr id="23" name="TextBox 22"/>
          <p:cNvSpPr txBox="1"/>
          <p:nvPr/>
        </p:nvSpPr>
        <p:spPr>
          <a:xfrm>
            <a:off x="5664426" y="1318623"/>
            <a:ext cx="1375028" cy="923330"/>
          </a:xfrm>
          <a:prstGeom prst="rect">
            <a:avLst/>
          </a:prstGeom>
          <a:noFill/>
        </p:spPr>
        <p:txBody>
          <a:bodyPr wrap="square" rtlCol="0">
            <a:spAutoFit/>
          </a:bodyPr>
          <a:lstStyle/>
          <a:p>
            <a:pPr algn="ctr"/>
            <a:r>
              <a:rPr lang="en-US" b="1" dirty="0" smtClean="0"/>
              <a:t>Upper East</a:t>
            </a:r>
          </a:p>
          <a:p>
            <a:pPr algn="ctr"/>
            <a:r>
              <a:rPr lang="en-US" b="1" dirty="0" smtClean="0"/>
              <a:t>54%</a:t>
            </a:r>
          </a:p>
          <a:p>
            <a:pPr algn="ctr"/>
            <a:endParaRPr lang="en-US" b="1" dirty="0"/>
          </a:p>
        </p:txBody>
      </p:sp>
      <p:cxnSp>
        <p:nvCxnSpPr>
          <p:cNvPr id="25" name="Straight Connector 24"/>
          <p:cNvCxnSpPr/>
          <p:nvPr/>
        </p:nvCxnSpPr>
        <p:spPr>
          <a:xfrm>
            <a:off x="5001090" y="1514475"/>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907982" y="3666059"/>
            <a:ext cx="1375028" cy="923330"/>
          </a:xfrm>
          <a:prstGeom prst="rect">
            <a:avLst/>
          </a:prstGeom>
          <a:noFill/>
        </p:spPr>
        <p:txBody>
          <a:bodyPr wrap="square" rtlCol="0">
            <a:spAutoFit/>
          </a:bodyPr>
          <a:lstStyle/>
          <a:p>
            <a:pPr algn="ctr"/>
            <a:r>
              <a:rPr lang="en-US" b="1" dirty="0" smtClean="0"/>
              <a:t>Volta</a:t>
            </a:r>
          </a:p>
          <a:p>
            <a:pPr algn="ctr"/>
            <a:r>
              <a:rPr lang="en-US" b="1" dirty="0" smtClean="0"/>
              <a:t>40%</a:t>
            </a:r>
          </a:p>
          <a:p>
            <a:pPr algn="ctr"/>
            <a:endParaRPr lang="en-US" b="1" dirty="0"/>
          </a:p>
        </p:txBody>
      </p:sp>
      <p:cxnSp>
        <p:nvCxnSpPr>
          <p:cNvPr id="27" name="Straight Connector 26"/>
          <p:cNvCxnSpPr/>
          <p:nvPr/>
        </p:nvCxnSpPr>
        <p:spPr>
          <a:xfrm>
            <a:off x="5621444" y="3885884"/>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058381" y="6210446"/>
            <a:ext cx="1563063" cy="646331"/>
          </a:xfrm>
          <a:prstGeom prst="rect">
            <a:avLst/>
          </a:prstGeom>
          <a:noFill/>
        </p:spPr>
        <p:txBody>
          <a:bodyPr wrap="square" rtlCol="0">
            <a:spAutoFit/>
          </a:bodyPr>
          <a:lstStyle/>
          <a:p>
            <a:pPr algn="ctr"/>
            <a:r>
              <a:rPr lang="en-US" b="1" dirty="0" smtClean="0"/>
              <a:t>Central</a:t>
            </a:r>
          </a:p>
          <a:p>
            <a:pPr algn="ctr"/>
            <a:r>
              <a:rPr lang="en-US" b="1" dirty="0" smtClean="0"/>
              <a:t>40%</a:t>
            </a:r>
            <a:endParaRPr lang="en-US" b="1" dirty="0"/>
          </a:p>
        </p:txBody>
      </p:sp>
      <p:cxnSp>
        <p:nvCxnSpPr>
          <p:cNvPr id="31" name="Straight Connector 30"/>
          <p:cNvCxnSpPr/>
          <p:nvPr/>
        </p:nvCxnSpPr>
        <p:spPr>
          <a:xfrm>
            <a:off x="5499873" y="5663346"/>
            <a:ext cx="206307" cy="255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768115" y="5885682"/>
            <a:ext cx="1563063" cy="646331"/>
          </a:xfrm>
          <a:prstGeom prst="rect">
            <a:avLst/>
          </a:prstGeom>
          <a:noFill/>
        </p:spPr>
        <p:txBody>
          <a:bodyPr wrap="square" rtlCol="0">
            <a:spAutoFit/>
          </a:bodyPr>
          <a:lstStyle/>
          <a:p>
            <a:pPr algn="ctr"/>
            <a:r>
              <a:rPr lang="en-US" b="1" dirty="0" smtClean="0"/>
              <a:t>Greater Accra</a:t>
            </a:r>
          </a:p>
          <a:p>
            <a:pPr algn="ctr"/>
            <a:r>
              <a:rPr lang="en-US" b="1" dirty="0" smtClean="0"/>
              <a:t>39%</a:t>
            </a:r>
            <a:endParaRPr lang="en-US" b="1" dirty="0"/>
          </a:p>
        </p:txBody>
      </p:sp>
      <p:cxnSp>
        <p:nvCxnSpPr>
          <p:cNvPr id="38" name="Straight Connector 37"/>
          <p:cNvCxnSpPr/>
          <p:nvPr/>
        </p:nvCxnSpPr>
        <p:spPr>
          <a:xfrm>
            <a:off x="4673004" y="5918365"/>
            <a:ext cx="63039" cy="401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itle 1"/>
          <p:cNvSpPr txBox="1">
            <a:spLocks/>
          </p:cNvSpPr>
          <p:nvPr/>
        </p:nvSpPr>
        <p:spPr>
          <a:xfrm>
            <a:off x="0" y="20057"/>
            <a:ext cx="9144000" cy="827314"/>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dirty="0" smtClean="0"/>
              <a:t>Health Insurance Coverage by Region</a:t>
            </a:r>
            <a:endParaRPr lang="en-GB" dirty="0"/>
          </a:p>
        </p:txBody>
      </p:sp>
      <p:sp>
        <p:nvSpPr>
          <p:cNvPr id="35" name="TextBox 34"/>
          <p:cNvSpPr txBox="1"/>
          <p:nvPr/>
        </p:nvSpPr>
        <p:spPr>
          <a:xfrm>
            <a:off x="0" y="739293"/>
            <a:ext cx="9144000" cy="369332"/>
          </a:xfrm>
          <a:prstGeom prst="rect">
            <a:avLst/>
          </a:prstGeom>
          <a:noFill/>
        </p:spPr>
        <p:txBody>
          <a:bodyPr wrap="square" rtlCol="0">
            <a:spAutoFit/>
          </a:bodyPr>
          <a:lstStyle/>
          <a:p>
            <a:pPr algn="ctr"/>
            <a:r>
              <a:rPr lang="en-US" i="1" dirty="0" smtClean="0"/>
              <a:t>Percent of women age 15-49 with health insurance coverage</a:t>
            </a:r>
            <a:endParaRPr lang="en-US" i="1" dirty="0"/>
          </a:p>
        </p:txBody>
      </p:sp>
      <p:sp>
        <p:nvSpPr>
          <p:cNvPr id="36" name="TextBox 35"/>
          <p:cNvSpPr txBox="1"/>
          <p:nvPr/>
        </p:nvSpPr>
        <p:spPr>
          <a:xfrm>
            <a:off x="761836" y="3121446"/>
            <a:ext cx="1375028" cy="1231106"/>
          </a:xfrm>
          <a:prstGeom prst="rect">
            <a:avLst/>
          </a:prstGeom>
          <a:noFill/>
        </p:spPr>
        <p:txBody>
          <a:bodyPr wrap="square" rtlCol="0">
            <a:spAutoFit/>
          </a:bodyPr>
          <a:lstStyle/>
          <a:p>
            <a:pPr algn="ctr"/>
            <a:r>
              <a:rPr lang="en-US" sz="2800" b="1" dirty="0" smtClean="0"/>
              <a:t>Ghana</a:t>
            </a:r>
          </a:p>
          <a:p>
            <a:pPr algn="ctr"/>
            <a:r>
              <a:rPr lang="en-US" sz="2800" b="1" dirty="0" smtClean="0"/>
              <a:t>46%</a:t>
            </a:r>
          </a:p>
          <a:p>
            <a:pPr algn="ctr"/>
            <a:endParaRPr lang="en-US" b="1" dirty="0"/>
          </a:p>
        </p:txBody>
      </p:sp>
    </p:spTree>
    <p:extLst>
      <p:ext uri="{BB962C8B-B14F-4D97-AF65-F5344CB8AC3E}">
        <p14:creationId xmlns:p14="http://schemas.microsoft.com/office/powerpoint/2010/main" val="3304363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9190"/>
            <a:ext cx="9144000" cy="914400"/>
          </a:xfrm>
        </p:spPr>
        <p:txBody>
          <a:bodyPr>
            <a:normAutofit/>
          </a:bodyPr>
          <a:lstStyle/>
          <a:p>
            <a:r>
              <a:rPr lang="en-GB" noProof="0" dirty="0" smtClean="0"/>
              <a:t>Disability</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723149977"/>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75809"/>
            <a:ext cx="9144000" cy="369332"/>
          </a:xfrm>
          <a:prstGeom prst="rect">
            <a:avLst/>
          </a:prstGeom>
          <a:noFill/>
        </p:spPr>
        <p:txBody>
          <a:bodyPr wrap="square" rtlCol="0">
            <a:spAutoFit/>
          </a:bodyPr>
          <a:lstStyle/>
          <a:p>
            <a:pPr algn="ctr"/>
            <a:r>
              <a:rPr lang="en-US" i="1" dirty="0" smtClean="0"/>
              <a:t>Percent distribution of women age 15-49</a:t>
            </a:r>
            <a:endParaRPr lang="en-US" i="1" dirty="0"/>
          </a:p>
        </p:txBody>
      </p:sp>
    </p:spTree>
    <p:extLst>
      <p:ext uri="{BB962C8B-B14F-4D97-AF65-F5344CB8AC3E}">
        <p14:creationId xmlns:p14="http://schemas.microsoft.com/office/powerpoint/2010/main" val="12725532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p:txBody>
          <a:bodyPr>
            <a:noAutofit/>
          </a:bodyPr>
          <a:lstStyle/>
          <a:p>
            <a:pPr>
              <a:spcBef>
                <a:spcPts val="0"/>
              </a:spcBef>
              <a:spcAft>
                <a:spcPts val="1800"/>
              </a:spcAft>
              <a:buClr>
                <a:schemeClr val="tx1"/>
              </a:buClr>
            </a:pPr>
            <a:r>
              <a:rPr lang="en-GB" sz="3200" b="1" noProof="0" dirty="0" smtClean="0">
                <a:solidFill>
                  <a:schemeClr val="accent5"/>
                </a:solidFill>
              </a:rPr>
              <a:t>89% </a:t>
            </a:r>
            <a:r>
              <a:rPr lang="en-GB" sz="3200" noProof="0" dirty="0" smtClean="0"/>
              <a:t>of households have access to an </a:t>
            </a:r>
            <a:r>
              <a:rPr lang="en-GB" sz="3200" b="1" noProof="0" dirty="0" smtClean="0">
                <a:solidFill>
                  <a:schemeClr val="accent5"/>
                </a:solidFill>
              </a:rPr>
              <a:t>improved water source</a:t>
            </a:r>
            <a:r>
              <a:rPr lang="en-GB" sz="3200" noProof="0" dirty="0" smtClean="0"/>
              <a:t>.</a:t>
            </a:r>
          </a:p>
          <a:p>
            <a:pPr>
              <a:spcBef>
                <a:spcPts val="0"/>
              </a:spcBef>
              <a:spcAft>
                <a:spcPts val="1800"/>
              </a:spcAft>
              <a:buClr>
                <a:schemeClr val="tx1"/>
              </a:buClr>
            </a:pPr>
            <a:r>
              <a:rPr lang="en-GB" sz="3200" b="1" noProof="0" dirty="0" smtClean="0">
                <a:solidFill>
                  <a:schemeClr val="accent5"/>
                </a:solidFill>
              </a:rPr>
              <a:t>18% </a:t>
            </a:r>
            <a:r>
              <a:rPr lang="en-GB" sz="3200" noProof="0" dirty="0" smtClean="0"/>
              <a:t>of households use </a:t>
            </a:r>
            <a:r>
              <a:rPr lang="en-GB" sz="3200" b="1" noProof="0" dirty="0" smtClean="0">
                <a:solidFill>
                  <a:schemeClr val="accent5"/>
                </a:solidFill>
              </a:rPr>
              <a:t>improved toilet facilities</a:t>
            </a:r>
            <a:r>
              <a:rPr lang="en-GB" sz="3200" noProof="0" dirty="0" smtClean="0"/>
              <a:t>.</a:t>
            </a:r>
          </a:p>
          <a:p>
            <a:pPr>
              <a:spcBef>
                <a:spcPts val="0"/>
              </a:spcBef>
              <a:spcAft>
                <a:spcPts val="1800"/>
              </a:spcAft>
              <a:buClr>
                <a:schemeClr val="tx1"/>
              </a:buClr>
            </a:pPr>
            <a:r>
              <a:rPr lang="en-GB" sz="3200" b="1" noProof="0" dirty="0" smtClean="0">
                <a:solidFill>
                  <a:schemeClr val="accent5"/>
                </a:solidFill>
              </a:rPr>
              <a:t>79% </a:t>
            </a:r>
            <a:r>
              <a:rPr lang="en-GB" sz="3200" noProof="0" dirty="0" smtClean="0"/>
              <a:t>of households have </a:t>
            </a:r>
            <a:r>
              <a:rPr lang="en-GB" sz="3200" b="1" noProof="0" dirty="0" smtClean="0">
                <a:solidFill>
                  <a:schemeClr val="accent5"/>
                </a:solidFill>
              </a:rPr>
              <a:t>electricity</a:t>
            </a:r>
            <a:r>
              <a:rPr lang="en-GB" sz="3200" noProof="0" dirty="0" smtClean="0"/>
              <a:t>.</a:t>
            </a:r>
          </a:p>
          <a:p>
            <a:pPr>
              <a:spcBef>
                <a:spcPts val="0"/>
              </a:spcBef>
              <a:spcAft>
                <a:spcPts val="1800"/>
              </a:spcAft>
              <a:buClr>
                <a:schemeClr val="tx1"/>
              </a:buClr>
            </a:pPr>
            <a:r>
              <a:rPr lang="en-GB" sz="3200" b="1" noProof="0" dirty="0" smtClean="0">
                <a:solidFill>
                  <a:schemeClr val="accent5"/>
                </a:solidFill>
              </a:rPr>
              <a:t>18% </a:t>
            </a:r>
            <a:r>
              <a:rPr lang="en-GB" sz="3200" noProof="0" dirty="0" smtClean="0"/>
              <a:t>of women have </a:t>
            </a:r>
            <a:r>
              <a:rPr lang="en-GB" sz="3200" b="1" noProof="0" dirty="0" smtClean="0">
                <a:solidFill>
                  <a:schemeClr val="accent5"/>
                </a:solidFill>
              </a:rPr>
              <a:t>never attended school</a:t>
            </a:r>
            <a:r>
              <a:rPr lang="en-GB" sz="3200" noProof="0" dirty="0" smtClean="0"/>
              <a:t>.</a:t>
            </a:r>
          </a:p>
          <a:p>
            <a:pPr>
              <a:spcBef>
                <a:spcPts val="0"/>
              </a:spcBef>
              <a:spcAft>
                <a:spcPts val="1800"/>
              </a:spcAft>
              <a:buClr>
                <a:schemeClr val="tx1"/>
              </a:buClr>
            </a:pPr>
            <a:r>
              <a:rPr lang="en-GB" sz="3200" b="1" noProof="0" dirty="0" smtClean="0">
                <a:solidFill>
                  <a:schemeClr val="accent5"/>
                </a:solidFill>
              </a:rPr>
              <a:t>46% </a:t>
            </a:r>
            <a:r>
              <a:rPr lang="en-GB" sz="3200" noProof="0" dirty="0" smtClean="0"/>
              <a:t>of women have </a:t>
            </a:r>
            <a:r>
              <a:rPr lang="en-GB" sz="3200" b="1" noProof="0" dirty="0" smtClean="0">
                <a:solidFill>
                  <a:schemeClr val="accent5"/>
                </a:solidFill>
              </a:rPr>
              <a:t>health insurance coverage</a:t>
            </a:r>
            <a:r>
              <a:rPr lang="en-GB" sz="3200" dirty="0" smtClean="0"/>
              <a:t>.</a:t>
            </a:r>
            <a:endParaRPr lang="en-GB" sz="3200" b="1" noProof="0" dirty="0">
              <a:solidFill>
                <a:schemeClr val="accent5"/>
              </a:solidFill>
            </a:endParaRPr>
          </a:p>
        </p:txBody>
      </p:sp>
    </p:spTree>
    <p:extLst>
      <p:ext uri="{BB962C8B-B14F-4D97-AF65-F5344CB8AC3E}">
        <p14:creationId xmlns:p14="http://schemas.microsoft.com/office/powerpoint/2010/main" val="5197824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schemeClr val="bg1"/>
                </a:solidFill>
              </a:rPr>
              <a:t>Fertility &amp; Family Planning</a:t>
            </a:r>
            <a:endParaRPr lang="en-US" sz="4400" b="1" dirty="0">
              <a:solidFill>
                <a:schemeClr val="bg1"/>
              </a:solidFill>
            </a:endParaRPr>
          </a:p>
        </p:txBody>
      </p:sp>
      <p:sp>
        <p:nvSpPr>
          <p:cNvPr id="3" name="TextBox 2"/>
          <p:cNvSpPr txBox="1"/>
          <p:nvPr/>
        </p:nvSpPr>
        <p:spPr>
          <a:xfrm>
            <a:off x="6211343" y="1589002"/>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GhanaMHS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3"/>
            <a:ext cx="4353415" cy="3035808"/>
          </a:xfrm>
        </p:spPr>
        <p:txBody>
          <a:bodyPr>
            <a:normAutofit/>
          </a:bodyPr>
          <a:lstStyle/>
          <a:p>
            <a:pPr>
              <a:buClr>
                <a:schemeClr val="tx1"/>
              </a:buClr>
            </a:pPr>
            <a:r>
              <a:rPr lang="en-GB" sz="3200" b="1" noProof="0" dirty="0" smtClean="0">
                <a:solidFill>
                  <a:schemeClr val="accent5"/>
                </a:solidFill>
              </a:rPr>
              <a:t>Fertility levels, trends, and differentials</a:t>
            </a:r>
          </a:p>
          <a:p>
            <a:pPr>
              <a:buClr>
                <a:schemeClr val="tx1"/>
              </a:buClr>
            </a:pPr>
            <a:r>
              <a:rPr lang="en-GB" sz="3200" noProof="0" dirty="0" smtClean="0"/>
              <a:t>Determinants of fertility</a:t>
            </a:r>
          </a:p>
          <a:p>
            <a:pPr>
              <a:buClr>
                <a:schemeClr val="tx1"/>
              </a:buClr>
            </a:pPr>
            <a:r>
              <a:rPr lang="en-GB" sz="3200" dirty="0" smtClean="0"/>
              <a:t>Family planning</a:t>
            </a:r>
            <a:endParaRPr lang="en-GB" sz="3200" noProof="0" dirty="0" smtClean="0"/>
          </a:p>
        </p:txBody>
      </p:sp>
    </p:spTree>
    <p:extLst>
      <p:ext uri="{BB962C8B-B14F-4D97-AF65-F5344CB8AC3E}">
        <p14:creationId xmlns:p14="http://schemas.microsoft.com/office/powerpoint/2010/main" val="29851935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Fertility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41491087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Births per woman for the 3-year period before the survey</a:t>
            </a:r>
            <a:endParaRPr lang="en-US" i="1" dirty="0"/>
          </a:p>
        </p:txBody>
      </p:sp>
    </p:spTree>
    <p:extLst>
      <p:ext uri="{BB962C8B-B14F-4D97-AF65-F5344CB8AC3E}">
        <p14:creationId xmlns:p14="http://schemas.microsoft.com/office/powerpoint/2010/main" val="233668439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Fertility by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58211555"/>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Births per woman for the 3-year period before the survey</a:t>
            </a:r>
            <a:endParaRPr lang="en-US" i="1" dirty="0"/>
          </a:p>
        </p:txBody>
      </p:sp>
    </p:spTree>
    <p:extLst>
      <p:ext uri="{BB962C8B-B14F-4D97-AF65-F5344CB8AC3E}">
        <p14:creationId xmlns:p14="http://schemas.microsoft.com/office/powerpoint/2010/main" val="30463241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Fertility by Wealth</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813835548"/>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Births per woman for the 3-year period before the survey</a:t>
            </a:r>
            <a:endParaRPr lang="en-US" i="1" dirty="0"/>
          </a:p>
        </p:txBody>
      </p:sp>
      <p:sp>
        <p:nvSpPr>
          <p:cNvPr id="5" name="Right Arrow 4"/>
          <p:cNvSpPr/>
          <p:nvPr/>
        </p:nvSpPr>
        <p:spPr>
          <a:xfrm>
            <a:off x="1872343" y="6422571"/>
            <a:ext cx="5497286" cy="293915"/>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smtClean="0"/>
              <a:t>Poorest</a:t>
            </a:r>
          </a:p>
          <a:p>
            <a:pPr algn="ctr"/>
            <a:r>
              <a:rPr lang="en-US" dirty="0" smtClean="0"/>
              <a:t>households</a:t>
            </a:r>
            <a:endParaRPr lang="en-US" dirty="0"/>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smtClean="0"/>
              <a:t>Wealthiest</a:t>
            </a:r>
          </a:p>
          <a:p>
            <a:pPr algn="ctr"/>
            <a:r>
              <a:rPr lang="en-US" dirty="0" smtClean="0"/>
              <a:t>households</a:t>
            </a:r>
            <a:endParaRPr lang="en-US" dirty="0"/>
          </a:p>
        </p:txBody>
      </p:sp>
    </p:spTree>
    <p:extLst>
      <p:ext uri="{BB962C8B-B14F-4D97-AF65-F5344CB8AC3E}">
        <p14:creationId xmlns:p14="http://schemas.microsoft.com/office/powerpoint/2010/main" val="6940252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109957" y="1206251"/>
            <a:ext cx="1359622" cy="762191"/>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7 h 532"/>
              <a:gd name="T18" fmla="*/ 947 w 949"/>
              <a:gd name="T19" fmla="*/ 100 h 532"/>
              <a:gd name="T20" fmla="*/ 921 w 949"/>
              <a:gd name="T21" fmla="*/ 166 h 532"/>
              <a:gd name="T22" fmla="*/ 892 w 949"/>
              <a:gd name="T23" fmla="*/ 227 h 532"/>
              <a:gd name="T24" fmla="*/ 865 w 949"/>
              <a:gd name="T25" fmla="*/ 276 h 532"/>
              <a:gd name="T26" fmla="*/ 836 w 949"/>
              <a:gd name="T27" fmla="*/ 290 h 532"/>
              <a:gd name="T28" fmla="*/ 805 w 949"/>
              <a:gd name="T29" fmla="*/ 301 h 532"/>
              <a:gd name="T30" fmla="*/ 769 w 949"/>
              <a:gd name="T31" fmla="*/ 314 h 532"/>
              <a:gd name="T32" fmla="*/ 739 w 949"/>
              <a:gd name="T33" fmla="*/ 322 h 532"/>
              <a:gd name="T34" fmla="*/ 709 w 949"/>
              <a:gd name="T35" fmla="*/ 322 h 532"/>
              <a:gd name="T36" fmla="*/ 674 w 949"/>
              <a:gd name="T37" fmla="*/ 333 h 532"/>
              <a:gd name="T38" fmla="*/ 642 w 949"/>
              <a:gd name="T39" fmla="*/ 323 h 532"/>
              <a:gd name="T40" fmla="*/ 628 w 949"/>
              <a:gd name="T41" fmla="*/ 346 h 532"/>
              <a:gd name="T42" fmla="*/ 603 w 949"/>
              <a:gd name="T43" fmla="*/ 352 h 532"/>
              <a:gd name="T44" fmla="*/ 573 w 949"/>
              <a:gd name="T45" fmla="*/ 365 h 532"/>
              <a:gd name="T46" fmla="*/ 540 w 949"/>
              <a:gd name="T47" fmla="*/ 367 h 532"/>
              <a:gd name="T48" fmla="*/ 515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4 w 949"/>
              <a:gd name="T93" fmla="*/ 422 h 532"/>
              <a:gd name="T94" fmla="*/ 97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5 w 949"/>
              <a:gd name="T109" fmla="*/ 236 h 532"/>
              <a:gd name="T110" fmla="*/ 46 w 949"/>
              <a:gd name="T111" fmla="*/ 222 h 532"/>
              <a:gd name="T112" fmla="*/ 47 w 949"/>
              <a:gd name="T113" fmla="*/ 198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09" y="108"/>
                </a:lnTo>
                <a:lnTo>
                  <a:pt x="406" y="116"/>
                </a:lnTo>
                <a:lnTo>
                  <a:pt x="417" y="116"/>
                </a:lnTo>
                <a:lnTo>
                  <a:pt x="424" y="99"/>
                </a:lnTo>
                <a:lnTo>
                  <a:pt x="425" y="99"/>
                </a:lnTo>
                <a:lnTo>
                  <a:pt x="441" y="99"/>
                </a:lnTo>
                <a:lnTo>
                  <a:pt x="442" y="98"/>
                </a:lnTo>
                <a:lnTo>
                  <a:pt x="443" y="94"/>
                </a:lnTo>
                <a:lnTo>
                  <a:pt x="454" y="92"/>
                </a:lnTo>
                <a:lnTo>
                  <a:pt x="455" y="98"/>
                </a:lnTo>
                <a:lnTo>
                  <a:pt x="455" y="99"/>
                </a:lnTo>
                <a:lnTo>
                  <a:pt x="464" y="99"/>
                </a:lnTo>
                <a:lnTo>
                  <a:pt x="475" y="99"/>
                </a:lnTo>
                <a:lnTo>
                  <a:pt x="485" y="99"/>
                </a:lnTo>
                <a:lnTo>
                  <a:pt x="496" y="99"/>
                </a:lnTo>
                <a:lnTo>
                  <a:pt x="506" y="99"/>
                </a:lnTo>
                <a:lnTo>
                  <a:pt x="517" y="99"/>
                </a:lnTo>
                <a:lnTo>
                  <a:pt x="526" y="99"/>
                </a:lnTo>
                <a:lnTo>
                  <a:pt x="526" y="103"/>
                </a:lnTo>
                <a:lnTo>
                  <a:pt x="526" y="107"/>
                </a:lnTo>
                <a:lnTo>
                  <a:pt x="529" y="108"/>
                </a:lnTo>
                <a:lnTo>
                  <a:pt x="530" y="108"/>
                </a:lnTo>
                <a:lnTo>
                  <a:pt x="532" y="107"/>
                </a:lnTo>
                <a:lnTo>
                  <a:pt x="534" y="106"/>
                </a:lnTo>
                <a:lnTo>
                  <a:pt x="538" y="106"/>
                </a:lnTo>
                <a:lnTo>
                  <a:pt x="540" y="107"/>
                </a:lnTo>
                <a:lnTo>
                  <a:pt x="543" y="108"/>
                </a:lnTo>
                <a:lnTo>
                  <a:pt x="543" y="112"/>
                </a:lnTo>
                <a:lnTo>
                  <a:pt x="542" y="115"/>
                </a:lnTo>
                <a:lnTo>
                  <a:pt x="539" y="116"/>
                </a:lnTo>
                <a:lnTo>
                  <a:pt x="535" y="117"/>
                </a:lnTo>
                <a:lnTo>
                  <a:pt x="534" y="120"/>
                </a:lnTo>
                <a:lnTo>
                  <a:pt x="532" y="123"/>
                </a:lnTo>
                <a:lnTo>
                  <a:pt x="534" y="124"/>
                </a:lnTo>
                <a:lnTo>
                  <a:pt x="535" y="124"/>
                </a:lnTo>
                <a:lnTo>
                  <a:pt x="539" y="125"/>
                </a:lnTo>
                <a:lnTo>
                  <a:pt x="542" y="126"/>
                </a:lnTo>
                <a:lnTo>
                  <a:pt x="544" y="128"/>
                </a:lnTo>
                <a:lnTo>
                  <a:pt x="544" y="129"/>
                </a:lnTo>
                <a:lnTo>
                  <a:pt x="546" y="130"/>
                </a:lnTo>
                <a:lnTo>
                  <a:pt x="547" y="132"/>
                </a:lnTo>
                <a:lnTo>
                  <a:pt x="547" y="133"/>
                </a:lnTo>
                <a:lnTo>
                  <a:pt x="548" y="136"/>
                </a:lnTo>
                <a:lnTo>
                  <a:pt x="550" y="138"/>
                </a:lnTo>
                <a:lnTo>
                  <a:pt x="550" y="140"/>
                </a:lnTo>
                <a:lnTo>
                  <a:pt x="552" y="140"/>
                </a:lnTo>
                <a:lnTo>
                  <a:pt x="553"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6"/>
                </a:lnTo>
                <a:lnTo>
                  <a:pt x="582" y="125"/>
                </a:lnTo>
                <a:lnTo>
                  <a:pt x="584" y="123"/>
                </a:lnTo>
                <a:lnTo>
                  <a:pt x="585" y="120"/>
                </a:lnTo>
                <a:lnTo>
                  <a:pt x="586" y="116"/>
                </a:lnTo>
                <a:lnTo>
                  <a:pt x="587" y="113"/>
                </a:lnTo>
                <a:lnTo>
                  <a:pt x="587" y="111"/>
                </a:lnTo>
                <a:lnTo>
                  <a:pt x="589" y="107"/>
                </a:lnTo>
                <a:lnTo>
                  <a:pt x="590" y="104"/>
                </a:lnTo>
                <a:lnTo>
                  <a:pt x="593" y="103"/>
                </a:lnTo>
                <a:lnTo>
                  <a:pt x="595" y="102"/>
                </a:lnTo>
                <a:lnTo>
                  <a:pt x="599" y="102"/>
                </a:lnTo>
                <a:lnTo>
                  <a:pt x="603" y="103"/>
                </a:lnTo>
                <a:lnTo>
                  <a:pt x="606" y="104"/>
                </a:lnTo>
                <a:lnTo>
                  <a:pt x="608" y="106"/>
                </a:lnTo>
                <a:lnTo>
                  <a:pt x="612"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6" y="90"/>
                </a:lnTo>
                <a:lnTo>
                  <a:pt x="650" y="89"/>
                </a:lnTo>
                <a:lnTo>
                  <a:pt x="652" y="87"/>
                </a:lnTo>
                <a:lnTo>
                  <a:pt x="654" y="86"/>
                </a:lnTo>
                <a:lnTo>
                  <a:pt x="658" y="85"/>
                </a:lnTo>
                <a:lnTo>
                  <a:pt x="661" y="83"/>
                </a:lnTo>
                <a:lnTo>
                  <a:pt x="662" y="81"/>
                </a:lnTo>
                <a:lnTo>
                  <a:pt x="665" y="79"/>
                </a:lnTo>
                <a:lnTo>
                  <a:pt x="667"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6" y="43"/>
                </a:lnTo>
                <a:lnTo>
                  <a:pt x="678" y="41"/>
                </a:lnTo>
                <a:lnTo>
                  <a:pt x="680" y="39"/>
                </a:lnTo>
                <a:lnTo>
                  <a:pt x="683" y="37"/>
                </a:lnTo>
                <a:lnTo>
                  <a:pt x="686" y="36"/>
                </a:lnTo>
                <a:lnTo>
                  <a:pt x="690" y="36"/>
                </a:lnTo>
                <a:lnTo>
                  <a:pt x="692" y="36"/>
                </a:lnTo>
                <a:lnTo>
                  <a:pt x="696" y="35"/>
                </a:lnTo>
                <a:lnTo>
                  <a:pt x="699" y="35"/>
                </a:lnTo>
                <a:lnTo>
                  <a:pt x="703" y="34"/>
                </a:lnTo>
                <a:lnTo>
                  <a:pt x="705" y="35"/>
                </a:lnTo>
                <a:lnTo>
                  <a:pt x="708" y="36"/>
                </a:lnTo>
                <a:lnTo>
                  <a:pt x="709" y="39"/>
                </a:lnTo>
                <a:lnTo>
                  <a:pt x="711" y="41"/>
                </a:lnTo>
                <a:lnTo>
                  <a:pt x="712" y="45"/>
                </a:lnTo>
                <a:lnTo>
                  <a:pt x="713" y="48"/>
                </a:lnTo>
                <a:lnTo>
                  <a:pt x="714" y="51"/>
                </a:lnTo>
                <a:lnTo>
                  <a:pt x="716" y="53"/>
                </a:lnTo>
                <a:lnTo>
                  <a:pt x="717" y="56"/>
                </a:lnTo>
                <a:lnTo>
                  <a:pt x="720" y="57"/>
                </a:lnTo>
                <a:lnTo>
                  <a:pt x="722" y="56"/>
                </a:lnTo>
                <a:lnTo>
                  <a:pt x="724" y="53"/>
                </a:lnTo>
                <a:lnTo>
                  <a:pt x="725" y="51"/>
                </a:lnTo>
                <a:lnTo>
                  <a:pt x="728" y="49"/>
                </a:lnTo>
                <a:lnTo>
                  <a:pt x="730" y="48"/>
                </a:lnTo>
                <a:lnTo>
                  <a:pt x="733" y="47"/>
                </a:lnTo>
                <a:lnTo>
                  <a:pt x="734" y="44"/>
                </a:lnTo>
                <a:lnTo>
                  <a:pt x="735" y="41"/>
                </a:lnTo>
                <a:lnTo>
                  <a:pt x="738" y="39"/>
                </a:lnTo>
                <a:lnTo>
                  <a:pt x="741" y="37"/>
                </a:lnTo>
                <a:lnTo>
                  <a:pt x="743" y="36"/>
                </a:lnTo>
                <a:lnTo>
                  <a:pt x="745" y="34"/>
                </a:lnTo>
                <a:lnTo>
                  <a:pt x="748" y="34"/>
                </a:lnTo>
                <a:lnTo>
                  <a:pt x="752" y="32"/>
                </a:lnTo>
                <a:lnTo>
                  <a:pt x="754" y="31"/>
                </a:lnTo>
                <a:lnTo>
                  <a:pt x="756" y="28"/>
                </a:lnTo>
                <a:lnTo>
                  <a:pt x="760"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1" y="23"/>
                </a:lnTo>
                <a:lnTo>
                  <a:pt x="843" y="27"/>
                </a:lnTo>
                <a:lnTo>
                  <a:pt x="844" y="28"/>
                </a:lnTo>
                <a:lnTo>
                  <a:pt x="847" y="31"/>
                </a:lnTo>
                <a:lnTo>
                  <a:pt x="849" y="32"/>
                </a:lnTo>
                <a:lnTo>
                  <a:pt x="853" y="32"/>
                </a:lnTo>
                <a:lnTo>
                  <a:pt x="857" y="34"/>
                </a:lnTo>
                <a:lnTo>
                  <a:pt x="858" y="35"/>
                </a:lnTo>
                <a:lnTo>
                  <a:pt x="861" y="36"/>
                </a:lnTo>
                <a:lnTo>
                  <a:pt x="864" y="39"/>
                </a:lnTo>
                <a:lnTo>
                  <a:pt x="866" y="40"/>
                </a:lnTo>
                <a:lnTo>
                  <a:pt x="868" y="43"/>
                </a:lnTo>
                <a:lnTo>
                  <a:pt x="870" y="44"/>
                </a:lnTo>
                <a:lnTo>
                  <a:pt x="874" y="44"/>
                </a:lnTo>
                <a:lnTo>
                  <a:pt x="878" y="44"/>
                </a:lnTo>
                <a:lnTo>
                  <a:pt x="882" y="44"/>
                </a:lnTo>
                <a:lnTo>
                  <a:pt x="886" y="44"/>
                </a:lnTo>
                <a:lnTo>
                  <a:pt x="889" y="43"/>
                </a:lnTo>
                <a:lnTo>
                  <a:pt x="892" y="41"/>
                </a:lnTo>
                <a:lnTo>
                  <a:pt x="895" y="40"/>
                </a:lnTo>
                <a:lnTo>
                  <a:pt x="898" y="39"/>
                </a:lnTo>
                <a:lnTo>
                  <a:pt x="900" y="37"/>
                </a:lnTo>
                <a:lnTo>
                  <a:pt x="903" y="36"/>
                </a:lnTo>
                <a:lnTo>
                  <a:pt x="907" y="36"/>
                </a:lnTo>
                <a:lnTo>
                  <a:pt x="912" y="36"/>
                </a:lnTo>
                <a:lnTo>
                  <a:pt x="916" y="37"/>
                </a:lnTo>
                <a:lnTo>
                  <a:pt x="919" y="37"/>
                </a:lnTo>
                <a:lnTo>
                  <a:pt x="921" y="39"/>
                </a:lnTo>
                <a:lnTo>
                  <a:pt x="925" y="40"/>
                </a:lnTo>
                <a:lnTo>
                  <a:pt x="928" y="41"/>
                </a:lnTo>
                <a:lnTo>
                  <a:pt x="930" y="41"/>
                </a:lnTo>
                <a:lnTo>
                  <a:pt x="934" y="43"/>
                </a:lnTo>
                <a:lnTo>
                  <a:pt x="937" y="44"/>
                </a:lnTo>
                <a:lnTo>
                  <a:pt x="940" y="45"/>
                </a:lnTo>
                <a:lnTo>
                  <a:pt x="944" y="47"/>
                </a:lnTo>
                <a:lnTo>
                  <a:pt x="945" y="48"/>
                </a:lnTo>
                <a:lnTo>
                  <a:pt x="947" y="51"/>
                </a:lnTo>
                <a:lnTo>
                  <a:pt x="949" y="54"/>
                </a:lnTo>
                <a:lnTo>
                  <a:pt x="949" y="57"/>
                </a:lnTo>
                <a:lnTo>
                  <a:pt x="949" y="61"/>
                </a:lnTo>
                <a:lnTo>
                  <a:pt x="949" y="65"/>
                </a:lnTo>
                <a:lnTo>
                  <a:pt x="949" y="69"/>
                </a:lnTo>
                <a:lnTo>
                  <a:pt x="949" y="73"/>
                </a:lnTo>
                <a:lnTo>
                  <a:pt x="949" y="78"/>
                </a:lnTo>
                <a:lnTo>
                  <a:pt x="949" y="82"/>
                </a:lnTo>
                <a:lnTo>
                  <a:pt x="949" y="86"/>
                </a:lnTo>
                <a:lnTo>
                  <a:pt x="949" y="90"/>
                </a:lnTo>
                <a:lnTo>
                  <a:pt x="947" y="94"/>
                </a:lnTo>
                <a:lnTo>
                  <a:pt x="947" y="96"/>
                </a:lnTo>
                <a:lnTo>
                  <a:pt x="947" y="98"/>
                </a:lnTo>
                <a:lnTo>
                  <a:pt x="947" y="100"/>
                </a:lnTo>
                <a:lnTo>
                  <a:pt x="947" y="104"/>
                </a:lnTo>
                <a:lnTo>
                  <a:pt x="946" y="108"/>
                </a:lnTo>
                <a:lnTo>
                  <a:pt x="944" y="109"/>
                </a:lnTo>
                <a:lnTo>
                  <a:pt x="942" y="112"/>
                </a:lnTo>
                <a:lnTo>
                  <a:pt x="940" y="113"/>
                </a:lnTo>
                <a:lnTo>
                  <a:pt x="937" y="115"/>
                </a:lnTo>
                <a:lnTo>
                  <a:pt x="934" y="116"/>
                </a:lnTo>
                <a:lnTo>
                  <a:pt x="932" y="117"/>
                </a:lnTo>
                <a:lnTo>
                  <a:pt x="929" y="120"/>
                </a:lnTo>
                <a:lnTo>
                  <a:pt x="928" y="121"/>
                </a:lnTo>
                <a:lnTo>
                  <a:pt x="925" y="124"/>
                </a:lnTo>
                <a:lnTo>
                  <a:pt x="925" y="126"/>
                </a:lnTo>
                <a:lnTo>
                  <a:pt x="925" y="130"/>
                </a:lnTo>
                <a:lnTo>
                  <a:pt x="925" y="134"/>
                </a:lnTo>
                <a:lnTo>
                  <a:pt x="927" y="137"/>
                </a:lnTo>
                <a:lnTo>
                  <a:pt x="928" y="141"/>
                </a:lnTo>
                <a:lnTo>
                  <a:pt x="928" y="144"/>
                </a:lnTo>
                <a:lnTo>
                  <a:pt x="927" y="146"/>
                </a:lnTo>
                <a:lnTo>
                  <a:pt x="925" y="150"/>
                </a:lnTo>
                <a:lnTo>
                  <a:pt x="924" y="153"/>
                </a:lnTo>
                <a:lnTo>
                  <a:pt x="923" y="155"/>
                </a:lnTo>
                <a:lnTo>
                  <a:pt x="923" y="159"/>
                </a:lnTo>
                <a:lnTo>
                  <a:pt x="921" y="162"/>
                </a:lnTo>
                <a:lnTo>
                  <a:pt x="921" y="166"/>
                </a:lnTo>
                <a:lnTo>
                  <a:pt x="920" y="168"/>
                </a:lnTo>
                <a:lnTo>
                  <a:pt x="919" y="172"/>
                </a:lnTo>
                <a:lnTo>
                  <a:pt x="919" y="175"/>
                </a:lnTo>
                <a:lnTo>
                  <a:pt x="917" y="179"/>
                </a:lnTo>
                <a:lnTo>
                  <a:pt x="916" y="181"/>
                </a:lnTo>
                <a:lnTo>
                  <a:pt x="916" y="185"/>
                </a:lnTo>
                <a:lnTo>
                  <a:pt x="916" y="189"/>
                </a:lnTo>
                <a:lnTo>
                  <a:pt x="917" y="192"/>
                </a:lnTo>
                <a:lnTo>
                  <a:pt x="919" y="195"/>
                </a:lnTo>
                <a:lnTo>
                  <a:pt x="920" y="198"/>
                </a:lnTo>
                <a:lnTo>
                  <a:pt x="920" y="201"/>
                </a:lnTo>
                <a:lnTo>
                  <a:pt x="920" y="205"/>
                </a:lnTo>
                <a:lnTo>
                  <a:pt x="919" y="208"/>
                </a:lnTo>
                <a:lnTo>
                  <a:pt x="916" y="209"/>
                </a:lnTo>
                <a:lnTo>
                  <a:pt x="913" y="210"/>
                </a:lnTo>
                <a:lnTo>
                  <a:pt x="911" y="213"/>
                </a:lnTo>
                <a:lnTo>
                  <a:pt x="908" y="214"/>
                </a:lnTo>
                <a:lnTo>
                  <a:pt x="907" y="217"/>
                </a:lnTo>
                <a:lnTo>
                  <a:pt x="904" y="218"/>
                </a:lnTo>
                <a:lnTo>
                  <a:pt x="902" y="219"/>
                </a:lnTo>
                <a:lnTo>
                  <a:pt x="899" y="221"/>
                </a:lnTo>
                <a:lnTo>
                  <a:pt x="896" y="223"/>
                </a:lnTo>
                <a:lnTo>
                  <a:pt x="895" y="225"/>
                </a:lnTo>
                <a:lnTo>
                  <a:pt x="892" y="227"/>
                </a:lnTo>
                <a:lnTo>
                  <a:pt x="891" y="230"/>
                </a:lnTo>
                <a:lnTo>
                  <a:pt x="890" y="233"/>
                </a:lnTo>
                <a:lnTo>
                  <a:pt x="889" y="235"/>
                </a:lnTo>
                <a:lnTo>
                  <a:pt x="889" y="239"/>
                </a:lnTo>
                <a:lnTo>
                  <a:pt x="887" y="242"/>
                </a:lnTo>
                <a:lnTo>
                  <a:pt x="887" y="246"/>
                </a:lnTo>
                <a:lnTo>
                  <a:pt x="886" y="250"/>
                </a:lnTo>
                <a:lnTo>
                  <a:pt x="886" y="253"/>
                </a:lnTo>
                <a:lnTo>
                  <a:pt x="886" y="257"/>
                </a:lnTo>
                <a:lnTo>
                  <a:pt x="886" y="260"/>
                </a:lnTo>
                <a:lnTo>
                  <a:pt x="886" y="263"/>
                </a:lnTo>
                <a:lnTo>
                  <a:pt x="886" y="267"/>
                </a:lnTo>
                <a:lnTo>
                  <a:pt x="885" y="267"/>
                </a:lnTo>
                <a:lnTo>
                  <a:pt x="875" y="267"/>
                </a:lnTo>
                <a:lnTo>
                  <a:pt x="875" y="268"/>
                </a:lnTo>
                <a:lnTo>
                  <a:pt x="874" y="269"/>
                </a:lnTo>
                <a:lnTo>
                  <a:pt x="873" y="269"/>
                </a:lnTo>
                <a:lnTo>
                  <a:pt x="873" y="270"/>
                </a:lnTo>
                <a:lnTo>
                  <a:pt x="872" y="270"/>
                </a:lnTo>
                <a:lnTo>
                  <a:pt x="870" y="272"/>
                </a:lnTo>
                <a:lnTo>
                  <a:pt x="869" y="273"/>
                </a:lnTo>
                <a:lnTo>
                  <a:pt x="866" y="273"/>
                </a:lnTo>
                <a:lnTo>
                  <a:pt x="866" y="274"/>
                </a:lnTo>
                <a:lnTo>
                  <a:pt x="865" y="276"/>
                </a:lnTo>
                <a:lnTo>
                  <a:pt x="864" y="276"/>
                </a:lnTo>
                <a:lnTo>
                  <a:pt x="862" y="277"/>
                </a:lnTo>
                <a:lnTo>
                  <a:pt x="862" y="280"/>
                </a:lnTo>
                <a:lnTo>
                  <a:pt x="861" y="280"/>
                </a:lnTo>
                <a:lnTo>
                  <a:pt x="860" y="281"/>
                </a:lnTo>
                <a:lnTo>
                  <a:pt x="858" y="281"/>
                </a:lnTo>
                <a:lnTo>
                  <a:pt x="857" y="282"/>
                </a:lnTo>
                <a:lnTo>
                  <a:pt x="856" y="284"/>
                </a:lnTo>
                <a:lnTo>
                  <a:pt x="855" y="285"/>
                </a:lnTo>
                <a:lnTo>
                  <a:pt x="853" y="285"/>
                </a:lnTo>
                <a:lnTo>
                  <a:pt x="852" y="285"/>
                </a:lnTo>
                <a:lnTo>
                  <a:pt x="851" y="285"/>
                </a:lnTo>
                <a:lnTo>
                  <a:pt x="849" y="286"/>
                </a:lnTo>
                <a:lnTo>
                  <a:pt x="848" y="286"/>
                </a:lnTo>
                <a:lnTo>
                  <a:pt x="847" y="286"/>
                </a:lnTo>
                <a:lnTo>
                  <a:pt x="845" y="286"/>
                </a:lnTo>
                <a:lnTo>
                  <a:pt x="844" y="287"/>
                </a:lnTo>
                <a:lnTo>
                  <a:pt x="844" y="289"/>
                </a:lnTo>
                <a:lnTo>
                  <a:pt x="843" y="289"/>
                </a:lnTo>
                <a:lnTo>
                  <a:pt x="841" y="290"/>
                </a:lnTo>
                <a:lnTo>
                  <a:pt x="840" y="291"/>
                </a:lnTo>
                <a:lnTo>
                  <a:pt x="838" y="291"/>
                </a:lnTo>
                <a:lnTo>
                  <a:pt x="836" y="291"/>
                </a:lnTo>
                <a:lnTo>
                  <a:pt x="836" y="290"/>
                </a:lnTo>
                <a:lnTo>
                  <a:pt x="838" y="289"/>
                </a:lnTo>
                <a:lnTo>
                  <a:pt x="836" y="289"/>
                </a:lnTo>
                <a:lnTo>
                  <a:pt x="835" y="290"/>
                </a:lnTo>
                <a:lnTo>
                  <a:pt x="834" y="290"/>
                </a:lnTo>
                <a:lnTo>
                  <a:pt x="831" y="293"/>
                </a:lnTo>
                <a:lnTo>
                  <a:pt x="830" y="293"/>
                </a:lnTo>
                <a:lnTo>
                  <a:pt x="828" y="293"/>
                </a:lnTo>
                <a:lnTo>
                  <a:pt x="826" y="293"/>
                </a:lnTo>
                <a:lnTo>
                  <a:pt x="823" y="293"/>
                </a:lnTo>
                <a:lnTo>
                  <a:pt x="822" y="293"/>
                </a:lnTo>
                <a:lnTo>
                  <a:pt x="822" y="294"/>
                </a:lnTo>
                <a:lnTo>
                  <a:pt x="820" y="294"/>
                </a:lnTo>
                <a:lnTo>
                  <a:pt x="819" y="295"/>
                </a:lnTo>
                <a:lnTo>
                  <a:pt x="818" y="295"/>
                </a:lnTo>
                <a:lnTo>
                  <a:pt x="817" y="297"/>
                </a:lnTo>
                <a:lnTo>
                  <a:pt x="815" y="297"/>
                </a:lnTo>
                <a:lnTo>
                  <a:pt x="814" y="297"/>
                </a:lnTo>
                <a:lnTo>
                  <a:pt x="813" y="298"/>
                </a:lnTo>
                <a:lnTo>
                  <a:pt x="811" y="298"/>
                </a:lnTo>
                <a:lnTo>
                  <a:pt x="810" y="299"/>
                </a:lnTo>
                <a:lnTo>
                  <a:pt x="809" y="298"/>
                </a:lnTo>
                <a:lnTo>
                  <a:pt x="806" y="298"/>
                </a:lnTo>
                <a:lnTo>
                  <a:pt x="805" y="299"/>
                </a:lnTo>
                <a:lnTo>
                  <a:pt x="805" y="301"/>
                </a:lnTo>
                <a:lnTo>
                  <a:pt x="803" y="301"/>
                </a:lnTo>
                <a:lnTo>
                  <a:pt x="802" y="302"/>
                </a:lnTo>
                <a:lnTo>
                  <a:pt x="800" y="302"/>
                </a:lnTo>
                <a:lnTo>
                  <a:pt x="798" y="302"/>
                </a:lnTo>
                <a:lnTo>
                  <a:pt x="797" y="302"/>
                </a:lnTo>
                <a:lnTo>
                  <a:pt x="796" y="302"/>
                </a:lnTo>
                <a:lnTo>
                  <a:pt x="793" y="303"/>
                </a:lnTo>
                <a:lnTo>
                  <a:pt x="792" y="303"/>
                </a:lnTo>
                <a:lnTo>
                  <a:pt x="790" y="303"/>
                </a:lnTo>
                <a:lnTo>
                  <a:pt x="789" y="305"/>
                </a:lnTo>
                <a:lnTo>
                  <a:pt x="788" y="306"/>
                </a:lnTo>
                <a:lnTo>
                  <a:pt x="788" y="307"/>
                </a:lnTo>
                <a:lnTo>
                  <a:pt x="786" y="307"/>
                </a:lnTo>
                <a:lnTo>
                  <a:pt x="785" y="308"/>
                </a:lnTo>
                <a:lnTo>
                  <a:pt x="784" y="308"/>
                </a:lnTo>
                <a:lnTo>
                  <a:pt x="781" y="310"/>
                </a:lnTo>
                <a:lnTo>
                  <a:pt x="780" y="310"/>
                </a:lnTo>
                <a:lnTo>
                  <a:pt x="779" y="311"/>
                </a:lnTo>
                <a:lnTo>
                  <a:pt x="777" y="311"/>
                </a:lnTo>
                <a:lnTo>
                  <a:pt x="776" y="312"/>
                </a:lnTo>
                <a:lnTo>
                  <a:pt x="775" y="314"/>
                </a:lnTo>
                <a:lnTo>
                  <a:pt x="773" y="315"/>
                </a:lnTo>
                <a:lnTo>
                  <a:pt x="771" y="314"/>
                </a:lnTo>
                <a:lnTo>
                  <a:pt x="769" y="314"/>
                </a:lnTo>
                <a:lnTo>
                  <a:pt x="769" y="312"/>
                </a:lnTo>
                <a:lnTo>
                  <a:pt x="767" y="312"/>
                </a:lnTo>
                <a:lnTo>
                  <a:pt x="766" y="312"/>
                </a:lnTo>
                <a:lnTo>
                  <a:pt x="764" y="312"/>
                </a:lnTo>
                <a:lnTo>
                  <a:pt x="763" y="312"/>
                </a:lnTo>
                <a:lnTo>
                  <a:pt x="762" y="312"/>
                </a:lnTo>
                <a:lnTo>
                  <a:pt x="762" y="314"/>
                </a:lnTo>
                <a:lnTo>
                  <a:pt x="762" y="315"/>
                </a:lnTo>
                <a:lnTo>
                  <a:pt x="759" y="315"/>
                </a:lnTo>
                <a:lnTo>
                  <a:pt x="759" y="314"/>
                </a:lnTo>
                <a:lnTo>
                  <a:pt x="756" y="314"/>
                </a:lnTo>
                <a:lnTo>
                  <a:pt x="754" y="315"/>
                </a:lnTo>
                <a:lnTo>
                  <a:pt x="752" y="316"/>
                </a:lnTo>
                <a:lnTo>
                  <a:pt x="751" y="316"/>
                </a:lnTo>
                <a:lnTo>
                  <a:pt x="750" y="316"/>
                </a:lnTo>
                <a:lnTo>
                  <a:pt x="750" y="318"/>
                </a:lnTo>
                <a:lnTo>
                  <a:pt x="748" y="319"/>
                </a:lnTo>
                <a:lnTo>
                  <a:pt x="747" y="319"/>
                </a:lnTo>
                <a:lnTo>
                  <a:pt x="746" y="319"/>
                </a:lnTo>
                <a:lnTo>
                  <a:pt x="745" y="320"/>
                </a:lnTo>
                <a:lnTo>
                  <a:pt x="743" y="322"/>
                </a:lnTo>
                <a:lnTo>
                  <a:pt x="742" y="323"/>
                </a:lnTo>
                <a:lnTo>
                  <a:pt x="741" y="322"/>
                </a:lnTo>
                <a:lnTo>
                  <a:pt x="739" y="322"/>
                </a:lnTo>
                <a:lnTo>
                  <a:pt x="738" y="323"/>
                </a:lnTo>
                <a:lnTo>
                  <a:pt x="737" y="322"/>
                </a:lnTo>
                <a:lnTo>
                  <a:pt x="737" y="320"/>
                </a:lnTo>
                <a:lnTo>
                  <a:pt x="734" y="322"/>
                </a:lnTo>
                <a:lnTo>
                  <a:pt x="733" y="322"/>
                </a:lnTo>
                <a:lnTo>
                  <a:pt x="733" y="320"/>
                </a:lnTo>
                <a:lnTo>
                  <a:pt x="731" y="322"/>
                </a:lnTo>
                <a:lnTo>
                  <a:pt x="730" y="323"/>
                </a:lnTo>
                <a:lnTo>
                  <a:pt x="729" y="323"/>
                </a:lnTo>
                <a:lnTo>
                  <a:pt x="728" y="323"/>
                </a:lnTo>
                <a:lnTo>
                  <a:pt x="725" y="323"/>
                </a:lnTo>
                <a:lnTo>
                  <a:pt x="724" y="324"/>
                </a:lnTo>
                <a:lnTo>
                  <a:pt x="722" y="324"/>
                </a:lnTo>
                <a:lnTo>
                  <a:pt x="722" y="323"/>
                </a:lnTo>
                <a:lnTo>
                  <a:pt x="721" y="323"/>
                </a:lnTo>
                <a:lnTo>
                  <a:pt x="720" y="322"/>
                </a:lnTo>
                <a:lnTo>
                  <a:pt x="718" y="320"/>
                </a:lnTo>
                <a:lnTo>
                  <a:pt x="717" y="320"/>
                </a:lnTo>
                <a:lnTo>
                  <a:pt x="716" y="320"/>
                </a:lnTo>
                <a:lnTo>
                  <a:pt x="714" y="320"/>
                </a:lnTo>
                <a:lnTo>
                  <a:pt x="713" y="320"/>
                </a:lnTo>
                <a:lnTo>
                  <a:pt x="712" y="320"/>
                </a:lnTo>
                <a:lnTo>
                  <a:pt x="711" y="322"/>
                </a:lnTo>
                <a:lnTo>
                  <a:pt x="709" y="322"/>
                </a:lnTo>
                <a:lnTo>
                  <a:pt x="708" y="323"/>
                </a:lnTo>
                <a:lnTo>
                  <a:pt x="707" y="323"/>
                </a:lnTo>
                <a:lnTo>
                  <a:pt x="705" y="324"/>
                </a:lnTo>
                <a:lnTo>
                  <a:pt x="704" y="325"/>
                </a:lnTo>
                <a:lnTo>
                  <a:pt x="703" y="327"/>
                </a:lnTo>
                <a:lnTo>
                  <a:pt x="701" y="328"/>
                </a:lnTo>
                <a:lnTo>
                  <a:pt x="700" y="328"/>
                </a:lnTo>
                <a:lnTo>
                  <a:pt x="699" y="329"/>
                </a:lnTo>
                <a:lnTo>
                  <a:pt x="697" y="329"/>
                </a:lnTo>
                <a:lnTo>
                  <a:pt x="696" y="329"/>
                </a:lnTo>
                <a:lnTo>
                  <a:pt x="695" y="331"/>
                </a:lnTo>
                <a:lnTo>
                  <a:pt x="694" y="331"/>
                </a:lnTo>
                <a:lnTo>
                  <a:pt x="692" y="331"/>
                </a:lnTo>
                <a:lnTo>
                  <a:pt x="691" y="332"/>
                </a:lnTo>
                <a:lnTo>
                  <a:pt x="688" y="332"/>
                </a:lnTo>
                <a:lnTo>
                  <a:pt x="687" y="332"/>
                </a:lnTo>
                <a:lnTo>
                  <a:pt x="686" y="332"/>
                </a:lnTo>
                <a:lnTo>
                  <a:pt x="684" y="333"/>
                </a:lnTo>
                <a:lnTo>
                  <a:pt x="683" y="333"/>
                </a:lnTo>
                <a:lnTo>
                  <a:pt x="680" y="333"/>
                </a:lnTo>
                <a:lnTo>
                  <a:pt x="679" y="333"/>
                </a:lnTo>
                <a:lnTo>
                  <a:pt x="676" y="333"/>
                </a:lnTo>
                <a:lnTo>
                  <a:pt x="675" y="333"/>
                </a:lnTo>
                <a:lnTo>
                  <a:pt x="674" y="333"/>
                </a:lnTo>
                <a:lnTo>
                  <a:pt x="673" y="333"/>
                </a:lnTo>
                <a:lnTo>
                  <a:pt x="671" y="335"/>
                </a:lnTo>
                <a:lnTo>
                  <a:pt x="670" y="335"/>
                </a:lnTo>
                <a:lnTo>
                  <a:pt x="669" y="335"/>
                </a:lnTo>
                <a:lnTo>
                  <a:pt x="667" y="336"/>
                </a:lnTo>
                <a:lnTo>
                  <a:pt x="665" y="335"/>
                </a:lnTo>
                <a:lnTo>
                  <a:pt x="663" y="335"/>
                </a:lnTo>
                <a:lnTo>
                  <a:pt x="662" y="335"/>
                </a:lnTo>
                <a:lnTo>
                  <a:pt x="661" y="335"/>
                </a:lnTo>
                <a:lnTo>
                  <a:pt x="659" y="333"/>
                </a:lnTo>
                <a:lnTo>
                  <a:pt x="658" y="333"/>
                </a:lnTo>
                <a:lnTo>
                  <a:pt x="657" y="332"/>
                </a:lnTo>
                <a:lnTo>
                  <a:pt x="656" y="331"/>
                </a:lnTo>
                <a:lnTo>
                  <a:pt x="654" y="329"/>
                </a:lnTo>
                <a:lnTo>
                  <a:pt x="653" y="328"/>
                </a:lnTo>
                <a:lnTo>
                  <a:pt x="653" y="327"/>
                </a:lnTo>
                <a:lnTo>
                  <a:pt x="652" y="325"/>
                </a:lnTo>
                <a:lnTo>
                  <a:pt x="650" y="324"/>
                </a:lnTo>
                <a:lnTo>
                  <a:pt x="649" y="324"/>
                </a:lnTo>
                <a:lnTo>
                  <a:pt x="648" y="324"/>
                </a:lnTo>
                <a:lnTo>
                  <a:pt x="646" y="324"/>
                </a:lnTo>
                <a:lnTo>
                  <a:pt x="645" y="323"/>
                </a:lnTo>
                <a:lnTo>
                  <a:pt x="644" y="323"/>
                </a:lnTo>
                <a:lnTo>
                  <a:pt x="642" y="323"/>
                </a:lnTo>
                <a:lnTo>
                  <a:pt x="640" y="322"/>
                </a:lnTo>
                <a:lnTo>
                  <a:pt x="639" y="322"/>
                </a:lnTo>
                <a:lnTo>
                  <a:pt x="637" y="322"/>
                </a:lnTo>
                <a:lnTo>
                  <a:pt x="636" y="322"/>
                </a:lnTo>
                <a:lnTo>
                  <a:pt x="635" y="322"/>
                </a:lnTo>
                <a:lnTo>
                  <a:pt x="633" y="322"/>
                </a:lnTo>
                <a:lnTo>
                  <a:pt x="632" y="323"/>
                </a:lnTo>
                <a:lnTo>
                  <a:pt x="632" y="324"/>
                </a:lnTo>
                <a:lnTo>
                  <a:pt x="631" y="325"/>
                </a:lnTo>
                <a:lnTo>
                  <a:pt x="631" y="327"/>
                </a:lnTo>
                <a:lnTo>
                  <a:pt x="629" y="328"/>
                </a:lnTo>
                <a:lnTo>
                  <a:pt x="629" y="329"/>
                </a:lnTo>
                <a:lnTo>
                  <a:pt x="629" y="331"/>
                </a:lnTo>
                <a:lnTo>
                  <a:pt x="629" y="332"/>
                </a:lnTo>
                <a:lnTo>
                  <a:pt x="629" y="333"/>
                </a:lnTo>
                <a:lnTo>
                  <a:pt x="631" y="335"/>
                </a:lnTo>
                <a:lnTo>
                  <a:pt x="629" y="336"/>
                </a:lnTo>
                <a:lnTo>
                  <a:pt x="629" y="337"/>
                </a:lnTo>
                <a:lnTo>
                  <a:pt x="629" y="339"/>
                </a:lnTo>
                <a:lnTo>
                  <a:pt x="628" y="340"/>
                </a:lnTo>
                <a:lnTo>
                  <a:pt x="628" y="341"/>
                </a:lnTo>
                <a:lnTo>
                  <a:pt x="628" y="342"/>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5" y="357"/>
                </a:lnTo>
                <a:lnTo>
                  <a:pt x="624" y="358"/>
                </a:lnTo>
                <a:lnTo>
                  <a:pt x="623" y="359"/>
                </a:lnTo>
                <a:lnTo>
                  <a:pt x="620" y="359"/>
                </a:lnTo>
                <a:lnTo>
                  <a:pt x="619" y="361"/>
                </a:lnTo>
                <a:lnTo>
                  <a:pt x="616" y="361"/>
                </a:lnTo>
                <a:lnTo>
                  <a:pt x="616" y="359"/>
                </a:lnTo>
                <a:lnTo>
                  <a:pt x="614" y="359"/>
                </a:lnTo>
                <a:lnTo>
                  <a:pt x="614" y="358"/>
                </a:lnTo>
                <a:lnTo>
                  <a:pt x="611" y="357"/>
                </a:lnTo>
                <a:lnTo>
                  <a:pt x="610" y="357"/>
                </a:lnTo>
                <a:lnTo>
                  <a:pt x="608" y="356"/>
                </a:lnTo>
                <a:lnTo>
                  <a:pt x="607" y="354"/>
                </a:lnTo>
                <a:lnTo>
                  <a:pt x="606" y="354"/>
                </a:lnTo>
                <a:lnTo>
                  <a:pt x="604" y="353"/>
                </a:lnTo>
                <a:lnTo>
                  <a:pt x="603" y="352"/>
                </a:lnTo>
                <a:lnTo>
                  <a:pt x="601" y="352"/>
                </a:lnTo>
                <a:lnTo>
                  <a:pt x="599" y="352"/>
                </a:lnTo>
                <a:lnTo>
                  <a:pt x="598" y="353"/>
                </a:lnTo>
                <a:lnTo>
                  <a:pt x="597" y="353"/>
                </a:lnTo>
                <a:lnTo>
                  <a:pt x="595" y="354"/>
                </a:lnTo>
                <a:lnTo>
                  <a:pt x="594" y="354"/>
                </a:lnTo>
                <a:lnTo>
                  <a:pt x="593" y="356"/>
                </a:lnTo>
                <a:lnTo>
                  <a:pt x="593" y="357"/>
                </a:lnTo>
                <a:lnTo>
                  <a:pt x="591" y="358"/>
                </a:lnTo>
                <a:lnTo>
                  <a:pt x="590" y="359"/>
                </a:lnTo>
                <a:lnTo>
                  <a:pt x="589" y="361"/>
                </a:lnTo>
                <a:lnTo>
                  <a:pt x="587" y="362"/>
                </a:lnTo>
                <a:lnTo>
                  <a:pt x="587" y="363"/>
                </a:lnTo>
                <a:lnTo>
                  <a:pt x="587"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0" y="363"/>
                </a:lnTo>
                <a:lnTo>
                  <a:pt x="569" y="363"/>
                </a:lnTo>
                <a:lnTo>
                  <a:pt x="567" y="363"/>
                </a:lnTo>
                <a:lnTo>
                  <a:pt x="565" y="362"/>
                </a:lnTo>
                <a:lnTo>
                  <a:pt x="564" y="362"/>
                </a:lnTo>
                <a:lnTo>
                  <a:pt x="563" y="361"/>
                </a:lnTo>
                <a:lnTo>
                  <a:pt x="561" y="362"/>
                </a:lnTo>
                <a:lnTo>
                  <a:pt x="560" y="362"/>
                </a:lnTo>
                <a:lnTo>
                  <a:pt x="559" y="363"/>
                </a:lnTo>
                <a:lnTo>
                  <a:pt x="557" y="363"/>
                </a:lnTo>
                <a:lnTo>
                  <a:pt x="555" y="363"/>
                </a:lnTo>
                <a:lnTo>
                  <a:pt x="553"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0" y="367"/>
                </a:lnTo>
                <a:lnTo>
                  <a:pt x="540" y="369"/>
                </a:lnTo>
                <a:lnTo>
                  <a:pt x="539" y="370"/>
                </a:lnTo>
                <a:lnTo>
                  <a:pt x="538" y="371"/>
                </a:lnTo>
                <a:lnTo>
                  <a:pt x="536" y="373"/>
                </a:lnTo>
                <a:lnTo>
                  <a:pt x="536" y="374"/>
                </a:lnTo>
                <a:lnTo>
                  <a:pt x="535" y="375"/>
                </a:lnTo>
                <a:lnTo>
                  <a:pt x="535" y="377"/>
                </a:lnTo>
                <a:lnTo>
                  <a:pt x="534" y="378"/>
                </a:lnTo>
                <a:lnTo>
                  <a:pt x="532"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19" y="370"/>
                </a:lnTo>
                <a:lnTo>
                  <a:pt x="518" y="370"/>
                </a:lnTo>
                <a:lnTo>
                  <a:pt x="515"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2" y="373"/>
                </a:lnTo>
                <a:lnTo>
                  <a:pt x="501" y="373"/>
                </a:lnTo>
                <a:lnTo>
                  <a:pt x="501" y="374"/>
                </a:lnTo>
                <a:lnTo>
                  <a:pt x="498"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1" y="370"/>
                </a:lnTo>
                <a:lnTo>
                  <a:pt x="479" y="371"/>
                </a:lnTo>
                <a:lnTo>
                  <a:pt x="478" y="373"/>
                </a:lnTo>
                <a:lnTo>
                  <a:pt x="476" y="374"/>
                </a:lnTo>
                <a:lnTo>
                  <a:pt x="478" y="374"/>
                </a:lnTo>
                <a:lnTo>
                  <a:pt x="478" y="377"/>
                </a:lnTo>
                <a:lnTo>
                  <a:pt x="478" y="378"/>
                </a:lnTo>
                <a:lnTo>
                  <a:pt x="479" y="379"/>
                </a:lnTo>
                <a:lnTo>
                  <a:pt x="481"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4" y="400"/>
                </a:lnTo>
                <a:lnTo>
                  <a:pt x="464" y="401"/>
                </a:lnTo>
                <a:lnTo>
                  <a:pt x="463" y="401"/>
                </a:lnTo>
                <a:lnTo>
                  <a:pt x="464"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3" y="365"/>
                </a:lnTo>
                <a:lnTo>
                  <a:pt x="445" y="365"/>
                </a:lnTo>
                <a:lnTo>
                  <a:pt x="447" y="363"/>
                </a:lnTo>
                <a:lnTo>
                  <a:pt x="449" y="362"/>
                </a:lnTo>
                <a:lnTo>
                  <a:pt x="451" y="362"/>
                </a:lnTo>
                <a:lnTo>
                  <a:pt x="453" y="362"/>
                </a:lnTo>
                <a:lnTo>
                  <a:pt x="454" y="362"/>
                </a:lnTo>
                <a:lnTo>
                  <a:pt x="455" y="362"/>
                </a:lnTo>
                <a:lnTo>
                  <a:pt x="458" y="362"/>
                </a:lnTo>
                <a:lnTo>
                  <a:pt x="462" y="362"/>
                </a:lnTo>
                <a:lnTo>
                  <a:pt x="464" y="362"/>
                </a:lnTo>
                <a:lnTo>
                  <a:pt x="467" y="361"/>
                </a:lnTo>
                <a:lnTo>
                  <a:pt x="468" y="361"/>
                </a:lnTo>
                <a:lnTo>
                  <a:pt x="470" y="361"/>
                </a:lnTo>
                <a:lnTo>
                  <a:pt x="471" y="359"/>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2"/>
                </a:lnTo>
                <a:lnTo>
                  <a:pt x="455" y="341"/>
                </a:lnTo>
                <a:lnTo>
                  <a:pt x="454" y="340"/>
                </a:lnTo>
                <a:lnTo>
                  <a:pt x="454" y="339"/>
                </a:lnTo>
                <a:lnTo>
                  <a:pt x="454" y="337"/>
                </a:lnTo>
                <a:lnTo>
                  <a:pt x="454" y="336"/>
                </a:lnTo>
                <a:lnTo>
                  <a:pt x="453" y="336"/>
                </a:lnTo>
                <a:lnTo>
                  <a:pt x="451" y="335"/>
                </a:lnTo>
                <a:lnTo>
                  <a:pt x="449" y="333"/>
                </a:lnTo>
                <a:lnTo>
                  <a:pt x="449" y="329"/>
                </a:lnTo>
                <a:lnTo>
                  <a:pt x="447" y="331"/>
                </a:lnTo>
                <a:lnTo>
                  <a:pt x="446" y="332"/>
                </a:lnTo>
                <a:lnTo>
                  <a:pt x="446" y="333"/>
                </a:lnTo>
                <a:lnTo>
                  <a:pt x="445" y="333"/>
                </a:lnTo>
                <a:lnTo>
                  <a:pt x="443"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2"/>
                </a:lnTo>
                <a:lnTo>
                  <a:pt x="430" y="344"/>
                </a:lnTo>
                <a:lnTo>
                  <a:pt x="430" y="345"/>
                </a:lnTo>
                <a:lnTo>
                  <a:pt x="430" y="346"/>
                </a:lnTo>
                <a:lnTo>
                  <a:pt x="430" y="348"/>
                </a:lnTo>
                <a:lnTo>
                  <a:pt x="432" y="349"/>
                </a:lnTo>
                <a:lnTo>
                  <a:pt x="430" y="349"/>
                </a:lnTo>
                <a:lnTo>
                  <a:pt x="429" y="350"/>
                </a:lnTo>
                <a:lnTo>
                  <a:pt x="428" y="349"/>
                </a:lnTo>
                <a:lnTo>
                  <a:pt x="426" y="348"/>
                </a:lnTo>
                <a:lnTo>
                  <a:pt x="424" y="348"/>
                </a:lnTo>
                <a:lnTo>
                  <a:pt x="424" y="346"/>
                </a:lnTo>
                <a:lnTo>
                  <a:pt x="423" y="346"/>
                </a:lnTo>
                <a:lnTo>
                  <a:pt x="423" y="345"/>
                </a:lnTo>
                <a:lnTo>
                  <a:pt x="421" y="344"/>
                </a:lnTo>
                <a:lnTo>
                  <a:pt x="421" y="342"/>
                </a:lnTo>
                <a:lnTo>
                  <a:pt x="420" y="341"/>
                </a:lnTo>
                <a:lnTo>
                  <a:pt x="419" y="341"/>
                </a:lnTo>
                <a:lnTo>
                  <a:pt x="417" y="340"/>
                </a:lnTo>
                <a:lnTo>
                  <a:pt x="416" y="340"/>
                </a:lnTo>
                <a:lnTo>
                  <a:pt x="415" y="340"/>
                </a:lnTo>
                <a:lnTo>
                  <a:pt x="413" y="340"/>
                </a:lnTo>
                <a:lnTo>
                  <a:pt x="412" y="341"/>
                </a:lnTo>
                <a:lnTo>
                  <a:pt x="409" y="341"/>
                </a:lnTo>
                <a:lnTo>
                  <a:pt x="407" y="342"/>
                </a:lnTo>
                <a:lnTo>
                  <a:pt x="406" y="342"/>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8" y="396"/>
                </a:lnTo>
                <a:lnTo>
                  <a:pt x="388"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8" y="388"/>
                </a:lnTo>
                <a:lnTo>
                  <a:pt x="388" y="387"/>
                </a:lnTo>
                <a:lnTo>
                  <a:pt x="390" y="386"/>
                </a:lnTo>
                <a:lnTo>
                  <a:pt x="390" y="384"/>
                </a:lnTo>
                <a:lnTo>
                  <a:pt x="391" y="383"/>
                </a:lnTo>
                <a:lnTo>
                  <a:pt x="391" y="380"/>
                </a:lnTo>
                <a:lnTo>
                  <a:pt x="390" y="380"/>
                </a:lnTo>
                <a:lnTo>
                  <a:pt x="390" y="379"/>
                </a:lnTo>
                <a:lnTo>
                  <a:pt x="388"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1"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6"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4"/>
                </a:lnTo>
                <a:lnTo>
                  <a:pt x="267" y="414"/>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1"/>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7"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7" y="492"/>
                </a:lnTo>
                <a:lnTo>
                  <a:pt x="208" y="494"/>
                </a:lnTo>
                <a:lnTo>
                  <a:pt x="208" y="496"/>
                </a:lnTo>
                <a:lnTo>
                  <a:pt x="209" y="498"/>
                </a:lnTo>
                <a:lnTo>
                  <a:pt x="209" y="500"/>
                </a:lnTo>
                <a:lnTo>
                  <a:pt x="209" y="501"/>
                </a:lnTo>
                <a:lnTo>
                  <a:pt x="209" y="502"/>
                </a:lnTo>
                <a:lnTo>
                  <a:pt x="209" y="503"/>
                </a:lnTo>
                <a:lnTo>
                  <a:pt x="209" y="505"/>
                </a:lnTo>
                <a:lnTo>
                  <a:pt x="209" y="506"/>
                </a:lnTo>
                <a:lnTo>
                  <a:pt x="208" y="509"/>
                </a:lnTo>
                <a:lnTo>
                  <a:pt x="208" y="510"/>
                </a:lnTo>
                <a:lnTo>
                  <a:pt x="207" y="511"/>
                </a:lnTo>
                <a:lnTo>
                  <a:pt x="205" y="511"/>
                </a:lnTo>
                <a:lnTo>
                  <a:pt x="207" y="513"/>
                </a:lnTo>
                <a:lnTo>
                  <a:pt x="207" y="515"/>
                </a:lnTo>
                <a:lnTo>
                  <a:pt x="205" y="517"/>
                </a:lnTo>
                <a:lnTo>
                  <a:pt x="204" y="517"/>
                </a:lnTo>
                <a:lnTo>
                  <a:pt x="203" y="517"/>
                </a:lnTo>
                <a:lnTo>
                  <a:pt x="201" y="517"/>
                </a:lnTo>
                <a:lnTo>
                  <a:pt x="200" y="518"/>
                </a:lnTo>
                <a:lnTo>
                  <a:pt x="201" y="519"/>
                </a:lnTo>
                <a:lnTo>
                  <a:pt x="203" y="519"/>
                </a:lnTo>
                <a:lnTo>
                  <a:pt x="203" y="520"/>
                </a:lnTo>
                <a:lnTo>
                  <a:pt x="201" y="522"/>
                </a:lnTo>
                <a:lnTo>
                  <a:pt x="200" y="523"/>
                </a:lnTo>
                <a:lnTo>
                  <a:pt x="199" y="522"/>
                </a:lnTo>
                <a:lnTo>
                  <a:pt x="197" y="520"/>
                </a:lnTo>
                <a:lnTo>
                  <a:pt x="196" y="520"/>
                </a:lnTo>
                <a:lnTo>
                  <a:pt x="195" y="522"/>
                </a:lnTo>
                <a:lnTo>
                  <a:pt x="196" y="523"/>
                </a:lnTo>
                <a:lnTo>
                  <a:pt x="196" y="526"/>
                </a:lnTo>
                <a:lnTo>
                  <a:pt x="195" y="527"/>
                </a:lnTo>
                <a:lnTo>
                  <a:pt x="195" y="528"/>
                </a:lnTo>
                <a:lnTo>
                  <a:pt x="193" y="530"/>
                </a:lnTo>
                <a:lnTo>
                  <a:pt x="192" y="530"/>
                </a:lnTo>
                <a:lnTo>
                  <a:pt x="191" y="531"/>
                </a:lnTo>
                <a:lnTo>
                  <a:pt x="190"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0"/>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5"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8" y="466"/>
                </a:lnTo>
                <a:lnTo>
                  <a:pt x="116" y="464"/>
                </a:lnTo>
                <a:lnTo>
                  <a:pt x="115" y="463"/>
                </a:lnTo>
                <a:lnTo>
                  <a:pt x="114" y="462"/>
                </a:lnTo>
                <a:lnTo>
                  <a:pt x="114"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4" y="451"/>
                </a:lnTo>
                <a:lnTo>
                  <a:pt x="115" y="451"/>
                </a:lnTo>
                <a:lnTo>
                  <a:pt x="116" y="450"/>
                </a:lnTo>
                <a:lnTo>
                  <a:pt x="116" y="449"/>
                </a:lnTo>
                <a:lnTo>
                  <a:pt x="118" y="447"/>
                </a:lnTo>
                <a:lnTo>
                  <a:pt x="119" y="447"/>
                </a:lnTo>
                <a:lnTo>
                  <a:pt x="120" y="446"/>
                </a:lnTo>
                <a:lnTo>
                  <a:pt x="120" y="445"/>
                </a:lnTo>
                <a:lnTo>
                  <a:pt x="121" y="443"/>
                </a:lnTo>
                <a:lnTo>
                  <a:pt x="121" y="442"/>
                </a:lnTo>
                <a:lnTo>
                  <a:pt x="121" y="441"/>
                </a:lnTo>
                <a:lnTo>
                  <a:pt x="120" y="441"/>
                </a:lnTo>
                <a:lnTo>
                  <a:pt x="119" y="441"/>
                </a:lnTo>
                <a:lnTo>
                  <a:pt x="118" y="441"/>
                </a:lnTo>
                <a:lnTo>
                  <a:pt x="118" y="438"/>
                </a:lnTo>
                <a:lnTo>
                  <a:pt x="118" y="437"/>
                </a:lnTo>
                <a:lnTo>
                  <a:pt x="119" y="437"/>
                </a:lnTo>
                <a:lnTo>
                  <a:pt x="120" y="437"/>
                </a:lnTo>
                <a:lnTo>
                  <a:pt x="121" y="435"/>
                </a:lnTo>
                <a:lnTo>
                  <a:pt x="123" y="434"/>
                </a:lnTo>
                <a:lnTo>
                  <a:pt x="123" y="433"/>
                </a:lnTo>
                <a:lnTo>
                  <a:pt x="123" y="431"/>
                </a:lnTo>
                <a:lnTo>
                  <a:pt x="121" y="430"/>
                </a:lnTo>
                <a:lnTo>
                  <a:pt x="120" y="429"/>
                </a:lnTo>
                <a:lnTo>
                  <a:pt x="119" y="428"/>
                </a:lnTo>
                <a:lnTo>
                  <a:pt x="118" y="426"/>
                </a:lnTo>
                <a:lnTo>
                  <a:pt x="116" y="425"/>
                </a:lnTo>
                <a:lnTo>
                  <a:pt x="116" y="424"/>
                </a:lnTo>
                <a:lnTo>
                  <a:pt x="115" y="424"/>
                </a:lnTo>
                <a:lnTo>
                  <a:pt x="114" y="422"/>
                </a:lnTo>
                <a:lnTo>
                  <a:pt x="112" y="421"/>
                </a:lnTo>
                <a:lnTo>
                  <a:pt x="112" y="420"/>
                </a:lnTo>
                <a:lnTo>
                  <a:pt x="114" y="420"/>
                </a:lnTo>
                <a:lnTo>
                  <a:pt x="115" y="420"/>
                </a:lnTo>
                <a:lnTo>
                  <a:pt x="116" y="418"/>
                </a:lnTo>
                <a:lnTo>
                  <a:pt x="116" y="417"/>
                </a:lnTo>
                <a:lnTo>
                  <a:pt x="116" y="416"/>
                </a:lnTo>
                <a:lnTo>
                  <a:pt x="115" y="414"/>
                </a:lnTo>
                <a:lnTo>
                  <a:pt x="114" y="414"/>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7" y="405"/>
                </a:lnTo>
                <a:lnTo>
                  <a:pt x="97" y="407"/>
                </a:lnTo>
                <a:lnTo>
                  <a:pt x="95" y="407"/>
                </a:lnTo>
                <a:lnTo>
                  <a:pt x="94" y="408"/>
                </a:lnTo>
                <a:lnTo>
                  <a:pt x="94" y="409"/>
                </a:lnTo>
                <a:lnTo>
                  <a:pt x="93" y="411"/>
                </a:lnTo>
                <a:lnTo>
                  <a:pt x="91" y="412"/>
                </a:lnTo>
                <a:lnTo>
                  <a:pt x="91" y="413"/>
                </a:lnTo>
                <a:lnTo>
                  <a:pt x="90" y="414"/>
                </a:lnTo>
                <a:lnTo>
                  <a:pt x="89" y="414"/>
                </a:lnTo>
                <a:lnTo>
                  <a:pt x="87" y="414"/>
                </a:lnTo>
                <a:lnTo>
                  <a:pt x="86" y="414"/>
                </a:lnTo>
                <a:lnTo>
                  <a:pt x="85" y="416"/>
                </a:lnTo>
                <a:lnTo>
                  <a:pt x="83" y="416"/>
                </a:lnTo>
                <a:lnTo>
                  <a:pt x="82" y="414"/>
                </a:lnTo>
                <a:lnTo>
                  <a:pt x="81" y="414"/>
                </a:lnTo>
                <a:lnTo>
                  <a:pt x="80" y="413"/>
                </a:lnTo>
                <a:lnTo>
                  <a:pt x="78" y="413"/>
                </a:lnTo>
                <a:lnTo>
                  <a:pt x="77" y="413"/>
                </a:lnTo>
                <a:lnTo>
                  <a:pt x="76"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3" y="403"/>
                </a:lnTo>
                <a:lnTo>
                  <a:pt x="61" y="403"/>
                </a:lnTo>
                <a:lnTo>
                  <a:pt x="61" y="401"/>
                </a:lnTo>
                <a:lnTo>
                  <a:pt x="63"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3" y="373"/>
                </a:lnTo>
                <a:lnTo>
                  <a:pt x="61" y="373"/>
                </a:lnTo>
                <a:lnTo>
                  <a:pt x="59"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2" y="362"/>
                </a:lnTo>
                <a:lnTo>
                  <a:pt x="40" y="361"/>
                </a:lnTo>
                <a:lnTo>
                  <a:pt x="38" y="358"/>
                </a:lnTo>
                <a:lnTo>
                  <a:pt x="35" y="359"/>
                </a:lnTo>
                <a:lnTo>
                  <a:pt x="34" y="358"/>
                </a:lnTo>
                <a:lnTo>
                  <a:pt x="31" y="358"/>
                </a:lnTo>
                <a:lnTo>
                  <a:pt x="31" y="357"/>
                </a:lnTo>
                <a:lnTo>
                  <a:pt x="30" y="356"/>
                </a:lnTo>
                <a:lnTo>
                  <a:pt x="31" y="354"/>
                </a:lnTo>
                <a:lnTo>
                  <a:pt x="31" y="352"/>
                </a:lnTo>
                <a:lnTo>
                  <a:pt x="32" y="350"/>
                </a:lnTo>
                <a:lnTo>
                  <a:pt x="32" y="349"/>
                </a:lnTo>
                <a:lnTo>
                  <a:pt x="31" y="348"/>
                </a:lnTo>
                <a:lnTo>
                  <a:pt x="27" y="344"/>
                </a:lnTo>
                <a:lnTo>
                  <a:pt x="26" y="342"/>
                </a:lnTo>
                <a:lnTo>
                  <a:pt x="21" y="342"/>
                </a:lnTo>
                <a:lnTo>
                  <a:pt x="18" y="342"/>
                </a:lnTo>
                <a:lnTo>
                  <a:pt x="17" y="342"/>
                </a:lnTo>
                <a:lnTo>
                  <a:pt x="14" y="342"/>
                </a:lnTo>
                <a:lnTo>
                  <a:pt x="13" y="342"/>
                </a:lnTo>
                <a:lnTo>
                  <a:pt x="10" y="342"/>
                </a:lnTo>
                <a:lnTo>
                  <a:pt x="9" y="342"/>
                </a:lnTo>
                <a:lnTo>
                  <a:pt x="9" y="341"/>
                </a:lnTo>
                <a:lnTo>
                  <a:pt x="9" y="340"/>
                </a:lnTo>
                <a:lnTo>
                  <a:pt x="8" y="339"/>
                </a:lnTo>
                <a:lnTo>
                  <a:pt x="5" y="337"/>
                </a:lnTo>
                <a:lnTo>
                  <a:pt x="4" y="336"/>
                </a:lnTo>
                <a:lnTo>
                  <a:pt x="2" y="335"/>
                </a:lnTo>
                <a:lnTo>
                  <a:pt x="2" y="333"/>
                </a:lnTo>
                <a:lnTo>
                  <a:pt x="4" y="332"/>
                </a:lnTo>
                <a:lnTo>
                  <a:pt x="4" y="329"/>
                </a:lnTo>
                <a:lnTo>
                  <a:pt x="4" y="328"/>
                </a:lnTo>
                <a:lnTo>
                  <a:pt x="4" y="327"/>
                </a:lnTo>
                <a:lnTo>
                  <a:pt x="4" y="325"/>
                </a:lnTo>
                <a:lnTo>
                  <a:pt x="4" y="324"/>
                </a:lnTo>
                <a:lnTo>
                  <a:pt x="4"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7"/>
                </a:lnTo>
                <a:lnTo>
                  <a:pt x="0" y="286"/>
                </a:lnTo>
                <a:lnTo>
                  <a:pt x="1" y="284"/>
                </a:lnTo>
                <a:lnTo>
                  <a:pt x="1" y="282"/>
                </a:lnTo>
                <a:lnTo>
                  <a:pt x="2" y="280"/>
                </a:lnTo>
                <a:lnTo>
                  <a:pt x="2" y="277"/>
                </a:lnTo>
                <a:lnTo>
                  <a:pt x="2" y="276"/>
                </a:lnTo>
                <a:lnTo>
                  <a:pt x="2" y="273"/>
                </a:lnTo>
                <a:lnTo>
                  <a:pt x="2" y="272"/>
                </a:lnTo>
                <a:lnTo>
                  <a:pt x="2" y="269"/>
                </a:lnTo>
                <a:lnTo>
                  <a:pt x="4" y="268"/>
                </a:lnTo>
                <a:lnTo>
                  <a:pt x="4" y="267"/>
                </a:lnTo>
                <a:lnTo>
                  <a:pt x="2" y="265"/>
                </a:lnTo>
                <a:lnTo>
                  <a:pt x="2" y="264"/>
                </a:lnTo>
                <a:lnTo>
                  <a:pt x="4" y="261"/>
                </a:lnTo>
                <a:lnTo>
                  <a:pt x="5" y="261"/>
                </a:lnTo>
                <a:lnTo>
                  <a:pt x="5" y="260"/>
                </a:lnTo>
                <a:lnTo>
                  <a:pt x="6" y="257"/>
                </a:lnTo>
                <a:lnTo>
                  <a:pt x="5" y="256"/>
                </a:lnTo>
                <a:lnTo>
                  <a:pt x="6" y="255"/>
                </a:lnTo>
                <a:lnTo>
                  <a:pt x="6" y="253"/>
                </a:lnTo>
                <a:lnTo>
                  <a:pt x="8" y="252"/>
                </a:lnTo>
                <a:lnTo>
                  <a:pt x="8" y="251"/>
                </a:lnTo>
                <a:lnTo>
                  <a:pt x="8" y="250"/>
                </a:lnTo>
                <a:lnTo>
                  <a:pt x="9" y="248"/>
                </a:lnTo>
                <a:lnTo>
                  <a:pt x="10" y="248"/>
                </a:lnTo>
                <a:lnTo>
                  <a:pt x="11" y="247"/>
                </a:lnTo>
                <a:lnTo>
                  <a:pt x="13" y="247"/>
                </a:lnTo>
                <a:lnTo>
                  <a:pt x="15" y="247"/>
                </a:lnTo>
                <a:lnTo>
                  <a:pt x="17" y="248"/>
                </a:lnTo>
                <a:lnTo>
                  <a:pt x="19" y="248"/>
                </a:lnTo>
                <a:lnTo>
                  <a:pt x="21" y="248"/>
                </a:lnTo>
                <a:lnTo>
                  <a:pt x="22" y="248"/>
                </a:lnTo>
                <a:lnTo>
                  <a:pt x="23" y="247"/>
                </a:lnTo>
                <a:lnTo>
                  <a:pt x="23" y="246"/>
                </a:lnTo>
                <a:lnTo>
                  <a:pt x="25" y="246"/>
                </a:lnTo>
                <a:lnTo>
                  <a:pt x="25" y="243"/>
                </a:lnTo>
                <a:lnTo>
                  <a:pt x="26" y="242"/>
                </a:lnTo>
                <a:lnTo>
                  <a:pt x="26" y="240"/>
                </a:lnTo>
                <a:lnTo>
                  <a:pt x="25" y="239"/>
                </a:lnTo>
                <a:lnTo>
                  <a:pt x="25" y="238"/>
                </a:lnTo>
                <a:lnTo>
                  <a:pt x="25"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2" y="229"/>
                </a:lnTo>
                <a:lnTo>
                  <a:pt x="43" y="227"/>
                </a:lnTo>
                <a:lnTo>
                  <a:pt x="43" y="226"/>
                </a:lnTo>
                <a:lnTo>
                  <a:pt x="44" y="226"/>
                </a:lnTo>
                <a:lnTo>
                  <a:pt x="44" y="225"/>
                </a:lnTo>
                <a:lnTo>
                  <a:pt x="44" y="223"/>
                </a:lnTo>
                <a:lnTo>
                  <a:pt x="44" y="222"/>
                </a:lnTo>
                <a:lnTo>
                  <a:pt x="46" y="222"/>
                </a:lnTo>
                <a:lnTo>
                  <a:pt x="46" y="221"/>
                </a:lnTo>
                <a:lnTo>
                  <a:pt x="46" y="219"/>
                </a:lnTo>
                <a:lnTo>
                  <a:pt x="46" y="218"/>
                </a:lnTo>
                <a:lnTo>
                  <a:pt x="46" y="217"/>
                </a:lnTo>
                <a:lnTo>
                  <a:pt x="47" y="215"/>
                </a:lnTo>
                <a:lnTo>
                  <a:pt x="47" y="214"/>
                </a:lnTo>
                <a:lnTo>
                  <a:pt x="47" y="213"/>
                </a:lnTo>
                <a:lnTo>
                  <a:pt x="46" y="213"/>
                </a:lnTo>
                <a:lnTo>
                  <a:pt x="46" y="212"/>
                </a:lnTo>
                <a:lnTo>
                  <a:pt x="44" y="212"/>
                </a:lnTo>
                <a:lnTo>
                  <a:pt x="43" y="210"/>
                </a:lnTo>
                <a:lnTo>
                  <a:pt x="42" y="210"/>
                </a:lnTo>
                <a:lnTo>
                  <a:pt x="42" y="209"/>
                </a:lnTo>
                <a:lnTo>
                  <a:pt x="42" y="208"/>
                </a:lnTo>
                <a:lnTo>
                  <a:pt x="43" y="208"/>
                </a:lnTo>
                <a:lnTo>
                  <a:pt x="43" y="206"/>
                </a:lnTo>
                <a:lnTo>
                  <a:pt x="43" y="205"/>
                </a:lnTo>
                <a:lnTo>
                  <a:pt x="44" y="205"/>
                </a:lnTo>
                <a:lnTo>
                  <a:pt x="44" y="204"/>
                </a:lnTo>
                <a:lnTo>
                  <a:pt x="44" y="202"/>
                </a:lnTo>
                <a:lnTo>
                  <a:pt x="46" y="202"/>
                </a:lnTo>
                <a:lnTo>
                  <a:pt x="46" y="201"/>
                </a:lnTo>
                <a:lnTo>
                  <a:pt x="46" y="200"/>
                </a:lnTo>
                <a:lnTo>
                  <a:pt x="47" y="198"/>
                </a:lnTo>
                <a:lnTo>
                  <a:pt x="47" y="197"/>
                </a:lnTo>
                <a:lnTo>
                  <a:pt x="47" y="198"/>
                </a:lnTo>
                <a:lnTo>
                  <a:pt x="48" y="198"/>
                </a:lnTo>
                <a:lnTo>
                  <a:pt x="49" y="198"/>
                </a:lnTo>
                <a:lnTo>
                  <a:pt x="51" y="198"/>
                </a:lnTo>
                <a:lnTo>
                  <a:pt x="52" y="198"/>
                </a:lnTo>
                <a:lnTo>
                  <a:pt x="53" y="198"/>
                </a:lnTo>
                <a:lnTo>
                  <a:pt x="55" y="200"/>
                </a:lnTo>
                <a:lnTo>
                  <a:pt x="55" y="198"/>
                </a:lnTo>
                <a:lnTo>
                  <a:pt x="55" y="197"/>
                </a:lnTo>
                <a:lnTo>
                  <a:pt x="55" y="196"/>
                </a:lnTo>
                <a:lnTo>
                  <a:pt x="56" y="196"/>
                </a:lnTo>
                <a:lnTo>
                  <a:pt x="55" y="196"/>
                </a:lnTo>
                <a:lnTo>
                  <a:pt x="55" y="195"/>
                </a:lnTo>
                <a:lnTo>
                  <a:pt x="56" y="193"/>
                </a:lnTo>
                <a:lnTo>
                  <a:pt x="57" y="193"/>
                </a:lnTo>
                <a:lnTo>
                  <a:pt x="59" y="192"/>
                </a:lnTo>
                <a:lnTo>
                  <a:pt x="59" y="191"/>
                </a:lnTo>
                <a:lnTo>
                  <a:pt x="60" y="191"/>
                </a:lnTo>
                <a:lnTo>
                  <a:pt x="61" y="191"/>
                </a:lnTo>
                <a:lnTo>
                  <a:pt x="63"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6"/>
                </a:lnTo>
                <a:lnTo>
                  <a:pt x="73" y="126"/>
                </a:lnTo>
                <a:lnTo>
                  <a:pt x="73" y="125"/>
                </a:lnTo>
                <a:lnTo>
                  <a:pt x="73" y="124"/>
                </a:lnTo>
                <a:lnTo>
                  <a:pt x="73" y="123"/>
                </a:lnTo>
                <a:lnTo>
                  <a:pt x="73" y="121"/>
                </a:lnTo>
                <a:lnTo>
                  <a:pt x="73" y="120"/>
                </a:lnTo>
                <a:lnTo>
                  <a:pt x="73" y="119"/>
                </a:lnTo>
                <a:lnTo>
                  <a:pt x="73" y="117"/>
                </a:lnTo>
                <a:lnTo>
                  <a:pt x="74" y="117"/>
                </a:lnTo>
                <a:lnTo>
                  <a:pt x="74" y="115"/>
                </a:lnTo>
                <a:lnTo>
                  <a:pt x="74" y="113"/>
                </a:lnTo>
                <a:lnTo>
                  <a:pt x="76" y="113"/>
                </a:lnTo>
                <a:lnTo>
                  <a:pt x="77" y="113"/>
                </a:lnTo>
                <a:lnTo>
                  <a:pt x="77" y="112"/>
                </a:lnTo>
                <a:lnTo>
                  <a:pt x="76" y="111"/>
                </a:lnTo>
                <a:lnTo>
                  <a:pt x="77" y="109"/>
                </a:lnTo>
                <a:lnTo>
                  <a:pt x="77" y="108"/>
                </a:lnTo>
                <a:lnTo>
                  <a:pt x="78" y="107"/>
                </a:lnTo>
                <a:lnTo>
                  <a:pt x="78" y="106"/>
                </a:lnTo>
                <a:lnTo>
                  <a:pt x="80"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7" y="86"/>
                </a:lnTo>
                <a:lnTo>
                  <a:pt x="107" y="92"/>
                </a:lnTo>
                <a:lnTo>
                  <a:pt x="116" y="98"/>
                </a:lnTo>
                <a:lnTo>
                  <a:pt x="118" y="98"/>
                </a:lnTo>
                <a:lnTo>
                  <a:pt x="123" y="98"/>
                </a:lnTo>
                <a:lnTo>
                  <a:pt x="124" y="98"/>
                </a:lnTo>
                <a:lnTo>
                  <a:pt x="128" y="98"/>
                </a:lnTo>
                <a:lnTo>
                  <a:pt x="138" y="98"/>
                </a:lnTo>
                <a:lnTo>
                  <a:pt x="149" y="99"/>
                </a:lnTo>
                <a:lnTo>
                  <a:pt x="159" y="98"/>
                </a:lnTo>
                <a:lnTo>
                  <a:pt x="170" y="98"/>
                </a:lnTo>
                <a:lnTo>
                  <a:pt x="179" y="99"/>
                </a:lnTo>
                <a:lnTo>
                  <a:pt x="190"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690162" y="4727801"/>
            <a:ext cx="1563064" cy="1922669"/>
          </a:xfrm>
          <a:custGeom>
            <a:avLst/>
            <a:gdLst>
              <a:gd name="T0" fmla="*/ 103 w 1091"/>
              <a:gd name="T1" fmla="*/ 31 h 1342"/>
              <a:gd name="T2" fmla="*/ 153 w 1091"/>
              <a:gd name="T3" fmla="*/ 36 h 1342"/>
              <a:gd name="T4" fmla="*/ 199 w 1091"/>
              <a:gd name="T5" fmla="*/ 55 h 1342"/>
              <a:gd name="T6" fmla="*/ 220 w 1091"/>
              <a:gd name="T7" fmla="*/ 88 h 1342"/>
              <a:gd name="T8" fmla="*/ 237 w 1091"/>
              <a:gd name="T9" fmla="*/ 118 h 1342"/>
              <a:gd name="T10" fmla="*/ 238 w 1091"/>
              <a:gd name="T11" fmla="*/ 144 h 1342"/>
              <a:gd name="T12" fmla="*/ 230 w 1091"/>
              <a:gd name="T13" fmla="*/ 183 h 1342"/>
              <a:gd name="T14" fmla="*/ 226 w 1091"/>
              <a:gd name="T15" fmla="*/ 205 h 1342"/>
              <a:gd name="T16" fmla="*/ 239 w 1091"/>
              <a:gd name="T17" fmla="*/ 220 h 1342"/>
              <a:gd name="T18" fmla="*/ 268 w 1091"/>
              <a:gd name="T19" fmla="*/ 239 h 1342"/>
              <a:gd name="T20" fmla="*/ 332 w 1091"/>
              <a:gd name="T21" fmla="*/ 256 h 1342"/>
              <a:gd name="T22" fmla="*/ 412 w 1091"/>
              <a:gd name="T23" fmla="*/ 319 h 1342"/>
              <a:gd name="T24" fmla="*/ 408 w 1091"/>
              <a:gd name="T25" fmla="*/ 356 h 1342"/>
              <a:gd name="T26" fmla="*/ 467 w 1091"/>
              <a:gd name="T27" fmla="*/ 373 h 1342"/>
              <a:gd name="T28" fmla="*/ 513 w 1091"/>
              <a:gd name="T29" fmla="*/ 389 h 1342"/>
              <a:gd name="T30" fmla="*/ 525 w 1091"/>
              <a:gd name="T31" fmla="*/ 330 h 1342"/>
              <a:gd name="T32" fmla="*/ 553 w 1091"/>
              <a:gd name="T33" fmla="*/ 317 h 1342"/>
              <a:gd name="T34" fmla="*/ 577 w 1091"/>
              <a:gd name="T35" fmla="*/ 306 h 1342"/>
              <a:gd name="T36" fmla="*/ 601 w 1091"/>
              <a:gd name="T37" fmla="*/ 341 h 1342"/>
              <a:gd name="T38" fmla="*/ 608 w 1091"/>
              <a:gd name="T39" fmla="*/ 387 h 1342"/>
              <a:gd name="T40" fmla="*/ 625 w 1091"/>
              <a:gd name="T41" fmla="*/ 383 h 1342"/>
              <a:gd name="T42" fmla="*/ 659 w 1091"/>
              <a:gd name="T43" fmla="*/ 416 h 1342"/>
              <a:gd name="T44" fmla="*/ 667 w 1091"/>
              <a:gd name="T45" fmla="*/ 449 h 1342"/>
              <a:gd name="T46" fmla="*/ 631 w 1091"/>
              <a:gd name="T47" fmla="*/ 525 h 1342"/>
              <a:gd name="T48" fmla="*/ 694 w 1091"/>
              <a:gd name="T49" fmla="*/ 551 h 1342"/>
              <a:gd name="T50" fmla="*/ 763 w 1091"/>
              <a:gd name="T51" fmla="*/ 602 h 1342"/>
              <a:gd name="T52" fmla="*/ 796 w 1091"/>
              <a:gd name="T53" fmla="*/ 637 h 1342"/>
              <a:gd name="T54" fmla="*/ 835 w 1091"/>
              <a:gd name="T55" fmla="*/ 654 h 1342"/>
              <a:gd name="T56" fmla="*/ 836 w 1091"/>
              <a:gd name="T57" fmla="*/ 698 h 1342"/>
              <a:gd name="T58" fmla="*/ 855 w 1091"/>
              <a:gd name="T59" fmla="*/ 739 h 1342"/>
              <a:gd name="T60" fmla="*/ 844 w 1091"/>
              <a:gd name="T61" fmla="*/ 788 h 1342"/>
              <a:gd name="T62" fmla="*/ 879 w 1091"/>
              <a:gd name="T63" fmla="*/ 818 h 1342"/>
              <a:gd name="T64" fmla="*/ 932 w 1091"/>
              <a:gd name="T65" fmla="*/ 806 h 1342"/>
              <a:gd name="T66" fmla="*/ 961 w 1091"/>
              <a:gd name="T67" fmla="*/ 831 h 1342"/>
              <a:gd name="T68" fmla="*/ 978 w 1091"/>
              <a:gd name="T69" fmla="*/ 870 h 1342"/>
              <a:gd name="T70" fmla="*/ 966 w 1091"/>
              <a:gd name="T71" fmla="*/ 912 h 1342"/>
              <a:gd name="T72" fmla="*/ 965 w 1091"/>
              <a:gd name="T73" fmla="*/ 936 h 1342"/>
              <a:gd name="T74" fmla="*/ 1009 w 1091"/>
              <a:gd name="T75" fmla="*/ 946 h 1342"/>
              <a:gd name="T76" fmla="*/ 1056 w 1091"/>
              <a:gd name="T77" fmla="*/ 970 h 1342"/>
              <a:gd name="T78" fmla="*/ 1085 w 1091"/>
              <a:gd name="T79" fmla="*/ 1014 h 1342"/>
              <a:gd name="T80" fmla="*/ 1057 w 1091"/>
              <a:gd name="T81" fmla="*/ 1051 h 1342"/>
              <a:gd name="T82" fmla="*/ 1026 w 1091"/>
              <a:gd name="T83" fmla="*/ 1078 h 1342"/>
              <a:gd name="T84" fmla="*/ 970 w 1091"/>
              <a:gd name="T85" fmla="*/ 1095 h 1342"/>
              <a:gd name="T86" fmla="*/ 983 w 1091"/>
              <a:gd name="T87" fmla="*/ 1148 h 1342"/>
              <a:gd name="T88" fmla="*/ 947 w 1091"/>
              <a:gd name="T89" fmla="*/ 1200 h 1342"/>
              <a:gd name="T90" fmla="*/ 887 w 1091"/>
              <a:gd name="T91" fmla="*/ 1249 h 1342"/>
              <a:gd name="T92" fmla="*/ 848 w 1091"/>
              <a:gd name="T93" fmla="*/ 1263 h 1342"/>
              <a:gd name="T94" fmla="*/ 805 w 1091"/>
              <a:gd name="T95" fmla="*/ 1284 h 1342"/>
              <a:gd name="T96" fmla="*/ 729 w 1091"/>
              <a:gd name="T97" fmla="*/ 1330 h 1342"/>
              <a:gd name="T98" fmla="*/ 674 w 1091"/>
              <a:gd name="T99" fmla="*/ 1319 h 1342"/>
              <a:gd name="T100" fmla="*/ 607 w 1091"/>
              <a:gd name="T101" fmla="*/ 1277 h 1342"/>
              <a:gd name="T102" fmla="*/ 527 w 1091"/>
              <a:gd name="T103" fmla="*/ 1228 h 1342"/>
              <a:gd name="T104" fmla="*/ 436 w 1091"/>
              <a:gd name="T105" fmla="*/ 1205 h 1342"/>
              <a:gd name="T106" fmla="*/ 347 w 1091"/>
              <a:gd name="T107" fmla="*/ 1186 h 1342"/>
              <a:gd name="T108" fmla="*/ 251 w 1091"/>
              <a:gd name="T109" fmla="*/ 1166 h 1342"/>
              <a:gd name="T110" fmla="*/ 83 w 1091"/>
              <a:gd name="T111" fmla="*/ 1107 h 1342"/>
              <a:gd name="T112" fmla="*/ 255 w 1091"/>
              <a:gd name="T113" fmla="*/ 1122 h 1342"/>
              <a:gd name="T114" fmla="*/ 289 w 1091"/>
              <a:gd name="T115" fmla="*/ 1042 h 1342"/>
              <a:gd name="T116" fmla="*/ 306 w 1091"/>
              <a:gd name="T117" fmla="*/ 937 h 1342"/>
              <a:gd name="T118" fmla="*/ 241 w 1091"/>
              <a:gd name="T119" fmla="*/ 813 h 1342"/>
              <a:gd name="T120" fmla="*/ 119 w 1091"/>
              <a:gd name="T121" fmla="*/ 628 h 1342"/>
              <a:gd name="T122" fmla="*/ 10 w 1091"/>
              <a:gd name="T123" fmla="*/ 256 h 1342"/>
              <a:gd name="T124" fmla="*/ 13 w 1091"/>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1" h="1342">
                <a:moveTo>
                  <a:pt x="777" y="1305"/>
                </a:moveTo>
                <a:lnTo>
                  <a:pt x="776" y="1305"/>
                </a:lnTo>
                <a:lnTo>
                  <a:pt x="776" y="1304"/>
                </a:lnTo>
                <a:lnTo>
                  <a:pt x="777" y="1304"/>
                </a:lnTo>
                <a:lnTo>
                  <a:pt x="777" y="1305"/>
                </a:lnTo>
                <a:close/>
                <a:moveTo>
                  <a:pt x="590" y="1270"/>
                </a:moveTo>
                <a:lnTo>
                  <a:pt x="589" y="1268"/>
                </a:lnTo>
                <a:lnTo>
                  <a:pt x="591" y="1266"/>
                </a:lnTo>
                <a:lnTo>
                  <a:pt x="593" y="1267"/>
                </a:lnTo>
                <a:lnTo>
                  <a:pt x="590" y="1268"/>
                </a:lnTo>
                <a:lnTo>
                  <a:pt x="591" y="1270"/>
                </a:lnTo>
                <a:lnTo>
                  <a:pt x="590" y="1270"/>
                </a:lnTo>
                <a:close/>
                <a:moveTo>
                  <a:pt x="589" y="1259"/>
                </a:moveTo>
                <a:lnTo>
                  <a:pt x="587" y="1259"/>
                </a:lnTo>
                <a:lnTo>
                  <a:pt x="586" y="1258"/>
                </a:lnTo>
                <a:lnTo>
                  <a:pt x="587" y="1258"/>
                </a:lnTo>
                <a:lnTo>
                  <a:pt x="589" y="1258"/>
                </a:lnTo>
                <a:lnTo>
                  <a:pt x="589" y="1259"/>
                </a:lnTo>
                <a:close/>
                <a:moveTo>
                  <a:pt x="82" y="5"/>
                </a:moveTo>
                <a:lnTo>
                  <a:pt x="83" y="6"/>
                </a:lnTo>
                <a:lnTo>
                  <a:pt x="83" y="5"/>
                </a:lnTo>
                <a:lnTo>
                  <a:pt x="85" y="6"/>
                </a:lnTo>
                <a:lnTo>
                  <a:pt x="86" y="6"/>
                </a:lnTo>
                <a:lnTo>
                  <a:pt x="87" y="6"/>
                </a:lnTo>
                <a:lnTo>
                  <a:pt x="89" y="8"/>
                </a:lnTo>
                <a:lnTo>
                  <a:pt x="89" y="9"/>
                </a:lnTo>
                <a:lnTo>
                  <a:pt x="90" y="10"/>
                </a:lnTo>
                <a:lnTo>
                  <a:pt x="90" y="12"/>
                </a:lnTo>
                <a:lnTo>
                  <a:pt x="91" y="13"/>
                </a:lnTo>
                <a:lnTo>
                  <a:pt x="91" y="14"/>
                </a:lnTo>
                <a:lnTo>
                  <a:pt x="91" y="16"/>
                </a:lnTo>
                <a:lnTo>
                  <a:pt x="91" y="17"/>
                </a:lnTo>
                <a:lnTo>
                  <a:pt x="93" y="17"/>
                </a:lnTo>
                <a:lnTo>
                  <a:pt x="94" y="17"/>
                </a:lnTo>
                <a:lnTo>
                  <a:pt x="94" y="18"/>
                </a:lnTo>
                <a:lnTo>
                  <a:pt x="95" y="18"/>
                </a:lnTo>
                <a:lnTo>
                  <a:pt x="97" y="18"/>
                </a:lnTo>
                <a:lnTo>
                  <a:pt x="97" y="19"/>
                </a:lnTo>
                <a:lnTo>
                  <a:pt x="98" y="19"/>
                </a:lnTo>
                <a:lnTo>
                  <a:pt x="99" y="19"/>
                </a:lnTo>
                <a:lnTo>
                  <a:pt x="100" y="19"/>
                </a:lnTo>
                <a:lnTo>
                  <a:pt x="100" y="21"/>
                </a:lnTo>
                <a:lnTo>
                  <a:pt x="102" y="21"/>
                </a:lnTo>
                <a:lnTo>
                  <a:pt x="102" y="22"/>
                </a:lnTo>
                <a:lnTo>
                  <a:pt x="103" y="23"/>
                </a:lnTo>
                <a:lnTo>
                  <a:pt x="103" y="25"/>
                </a:lnTo>
                <a:lnTo>
                  <a:pt x="103" y="26"/>
                </a:lnTo>
                <a:lnTo>
                  <a:pt x="104" y="26"/>
                </a:lnTo>
                <a:lnTo>
                  <a:pt x="104" y="27"/>
                </a:lnTo>
                <a:lnTo>
                  <a:pt x="104" y="29"/>
                </a:lnTo>
                <a:lnTo>
                  <a:pt x="103" y="30"/>
                </a:lnTo>
                <a:lnTo>
                  <a:pt x="103" y="31"/>
                </a:lnTo>
                <a:lnTo>
                  <a:pt x="103" y="33"/>
                </a:lnTo>
                <a:lnTo>
                  <a:pt x="104" y="33"/>
                </a:lnTo>
                <a:lnTo>
                  <a:pt x="104" y="35"/>
                </a:lnTo>
                <a:lnTo>
                  <a:pt x="104" y="36"/>
                </a:lnTo>
                <a:lnTo>
                  <a:pt x="103" y="38"/>
                </a:lnTo>
                <a:lnTo>
                  <a:pt x="103" y="40"/>
                </a:lnTo>
                <a:lnTo>
                  <a:pt x="106" y="42"/>
                </a:lnTo>
                <a:lnTo>
                  <a:pt x="107" y="42"/>
                </a:lnTo>
                <a:lnTo>
                  <a:pt x="108" y="40"/>
                </a:lnTo>
                <a:lnTo>
                  <a:pt x="110" y="40"/>
                </a:lnTo>
                <a:lnTo>
                  <a:pt x="111" y="40"/>
                </a:lnTo>
                <a:lnTo>
                  <a:pt x="112" y="42"/>
                </a:lnTo>
                <a:lnTo>
                  <a:pt x="114" y="40"/>
                </a:lnTo>
                <a:lnTo>
                  <a:pt x="115" y="42"/>
                </a:lnTo>
                <a:lnTo>
                  <a:pt x="116" y="40"/>
                </a:lnTo>
                <a:lnTo>
                  <a:pt x="118" y="42"/>
                </a:lnTo>
                <a:lnTo>
                  <a:pt x="119" y="42"/>
                </a:lnTo>
                <a:lnTo>
                  <a:pt x="120" y="42"/>
                </a:lnTo>
                <a:lnTo>
                  <a:pt x="123" y="44"/>
                </a:lnTo>
                <a:lnTo>
                  <a:pt x="124" y="44"/>
                </a:lnTo>
                <a:lnTo>
                  <a:pt x="124" y="46"/>
                </a:lnTo>
                <a:lnTo>
                  <a:pt x="125" y="46"/>
                </a:lnTo>
                <a:lnTo>
                  <a:pt x="125" y="47"/>
                </a:lnTo>
                <a:lnTo>
                  <a:pt x="127" y="47"/>
                </a:lnTo>
                <a:lnTo>
                  <a:pt x="127" y="48"/>
                </a:lnTo>
                <a:lnTo>
                  <a:pt x="128" y="48"/>
                </a:lnTo>
                <a:lnTo>
                  <a:pt x="129" y="48"/>
                </a:lnTo>
                <a:lnTo>
                  <a:pt x="131" y="48"/>
                </a:lnTo>
                <a:lnTo>
                  <a:pt x="131" y="47"/>
                </a:lnTo>
                <a:lnTo>
                  <a:pt x="132" y="47"/>
                </a:lnTo>
                <a:lnTo>
                  <a:pt x="133" y="47"/>
                </a:lnTo>
                <a:lnTo>
                  <a:pt x="133" y="46"/>
                </a:lnTo>
                <a:lnTo>
                  <a:pt x="135" y="46"/>
                </a:lnTo>
                <a:lnTo>
                  <a:pt x="136" y="46"/>
                </a:lnTo>
                <a:lnTo>
                  <a:pt x="137" y="46"/>
                </a:lnTo>
                <a:lnTo>
                  <a:pt x="137" y="44"/>
                </a:lnTo>
                <a:lnTo>
                  <a:pt x="138" y="43"/>
                </a:lnTo>
                <a:lnTo>
                  <a:pt x="138" y="42"/>
                </a:lnTo>
                <a:lnTo>
                  <a:pt x="140" y="42"/>
                </a:lnTo>
                <a:lnTo>
                  <a:pt x="141" y="42"/>
                </a:lnTo>
                <a:lnTo>
                  <a:pt x="141" y="40"/>
                </a:lnTo>
                <a:lnTo>
                  <a:pt x="142" y="40"/>
                </a:lnTo>
                <a:lnTo>
                  <a:pt x="144" y="40"/>
                </a:lnTo>
                <a:lnTo>
                  <a:pt x="145" y="40"/>
                </a:lnTo>
                <a:lnTo>
                  <a:pt x="146" y="40"/>
                </a:lnTo>
                <a:lnTo>
                  <a:pt x="148" y="40"/>
                </a:lnTo>
                <a:lnTo>
                  <a:pt x="149" y="40"/>
                </a:lnTo>
                <a:lnTo>
                  <a:pt x="149" y="39"/>
                </a:lnTo>
                <a:lnTo>
                  <a:pt x="150" y="39"/>
                </a:lnTo>
                <a:lnTo>
                  <a:pt x="150" y="38"/>
                </a:lnTo>
                <a:lnTo>
                  <a:pt x="152" y="38"/>
                </a:lnTo>
                <a:lnTo>
                  <a:pt x="153" y="36"/>
                </a:lnTo>
                <a:lnTo>
                  <a:pt x="154" y="36"/>
                </a:lnTo>
                <a:lnTo>
                  <a:pt x="155" y="36"/>
                </a:lnTo>
                <a:lnTo>
                  <a:pt x="157" y="36"/>
                </a:lnTo>
                <a:lnTo>
                  <a:pt x="158" y="38"/>
                </a:lnTo>
                <a:lnTo>
                  <a:pt x="159" y="38"/>
                </a:lnTo>
                <a:lnTo>
                  <a:pt x="159" y="39"/>
                </a:lnTo>
                <a:lnTo>
                  <a:pt x="161" y="39"/>
                </a:lnTo>
                <a:lnTo>
                  <a:pt x="161" y="40"/>
                </a:lnTo>
                <a:lnTo>
                  <a:pt x="162" y="40"/>
                </a:lnTo>
                <a:lnTo>
                  <a:pt x="163" y="40"/>
                </a:lnTo>
                <a:lnTo>
                  <a:pt x="163" y="42"/>
                </a:lnTo>
                <a:lnTo>
                  <a:pt x="165" y="42"/>
                </a:lnTo>
                <a:lnTo>
                  <a:pt x="166" y="42"/>
                </a:lnTo>
                <a:lnTo>
                  <a:pt x="167" y="42"/>
                </a:lnTo>
                <a:lnTo>
                  <a:pt x="169" y="42"/>
                </a:lnTo>
                <a:lnTo>
                  <a:pt x="170" y="42"/>
                </a:lnTo>
                <a:lnTo>
                  <a:pt x="171" y="42"/>
                </a:lnTo>
                <a:lnTo>
                  <a:pt x="171" y="40"/>
                </a:lnTo>
                <a:lnTo>
                  <a:pt x="172" y="40"/>
                </a:lnTo>
                <a:lnTo>
                  <a:pt x="174" y="40"/>
                </a:lnTo>
                <a:lnTo>
                  <a:pt x="175" y="40"/>
                </a:lnTo>
                <a:lnTo>
                  <a:pt x="176" y="40"/>
                </a:lnTo>
                <a:lnTo>
                  <a:pt x="178" y="40"/>
                </a:lnTo>
                <a:lnTo>
                  <a:pt x="179" y="40"/>
                </a:lnTo>
                <a:lnTo>
                  <a:pt x="180" y="40"/>
                </a:lnTo>
                <a:lnTo>
                  <a:pt x="180" y="39"/>
                </a:lnTo>
                <a:lnTo>
                  <a:pt x="182" y="39"/>
                </a:lnTo>
                <a:lnTo>
                  <a:pt x="183" y="39"/>
                </a:lnTo>
                <a:lnTo>
                  <a:pt x="183" y="40"/>
                </a:lnTo>
                <a:lnTo>
                  <a:pt x="184" y="40"/>
                </a:lnTo>
                <a:lnTo>
                  <a:pt x="184" y="42"/>
                </a:lnTo>
                <a:lnTo>
                  <a:pt x="186" y="42"/>
                </a:lnTo>
                <a:lnTo>
                  <a:pt x="186" y="43"/>
                </a:lnTo>
                <a:lnTo>
                  <a:pt x="187" y="43"/>
                </a:lnTo>
                <a:lnTo>
                  <a:pt x="187" y="44"/>
                </a:lnTo>
                <a:lnTo>
                  <a:pt x="188" y="44"/>
                </a:lnTo>
                <a:lnTo>
                  <a:pt x="188" y="46"/>
                </a:lnTo>
                <a:lnTo>
                  <a:pt x="188" y="47"/>
                </a:lnTo>
                <a:lnTo>
                  <a:pt x="190" y="47"/>
                </a:lnTo>
                <a:lnTo>
                  <a:pt x="191" y="47"/>
                </a:lnTo>
                <a:lnTo>
                  <a:pt x="191" y="48"/>
                </a:lnTo>
                <a:lnTo>
                  <a:pt x="192" y="48"/>
                </a:lnTo>
                <a:lnTo>
                  <a:pt x="193" y="48"/>
                </a:lnTo>
                <a:lnTo>
                  <a:pt x="193" y="50"/>
                </a:lnTo>
                <a:lnTo>
                  <a:pt x="193" y="51"/>
                </a:lnTo>
                <a:lnTo>
                  <a:pt x="195" y="51"/>
                </a:lnTo>
                <a:lnTo>
                  <a:pt x="195" y="52"/>
                </a:lnTo>
                <a:lnTo>
                  <a:pt x="195" y="54"/>
                </a:lnTo>
                <a:lnTo>
                  <a:pt x="196" y="54"/>
                </a:lnTo>
                <a:lnTo>
                  <a:pt x="197" y="54"/>
                </a:lnTo>
                <a:lnTo>
                  <a:pt x="197" y="55"/>
                </a:lnTo>
                <a:lnTo>
                  <a:pt x="199" y="55"/>
                </a:lnTo>
                <a:lnTo>
                  <a:pt x="199" y="56"/>
                </a:lnTo>
                <a:lnTo>
                  <a:pt x="199" y="57"/>
                </a:lnTo>
                <a:lnTo>
                  <a:pt x="200" y="57"/>
                </a:lnTo>
                <a:lnTo>
                  <a:pt x="200" y="59"/>
                </a:lnTo>
                <a:lnTo>
                  <a:pt x="201" y="59"/>
                </a:lnTo>
                <a:lnTo>
                  <a:pt x="201" y="60"/>
                </a:lnTo>
                <a:lnTo>
                  <a:pt x="203" y="60"/>
                </a:lnTo>
                <a:lnTo>
                  <a:pt x="203" y="61"/>
                </a:lnTo>
                <a:lnTo>
                  <a:pt x="203" y="63"/>
                </a:lnTo>
                <a:lnTo>
                  <a:pt x="204" y="63"/>
                </a:lnTo>
                <a:lnTo>
                  <a:pt x="204" y="64"/>
                </a:lnTo>
                <a:lnTo>
                  <a:pt x="205" y="64"/>
                </a:lnTo>
                <a:lnTo>
                  <a:pt x="205" y="65"/>
                </a:lnTo>
                <a:lnTo>
                  <a:pt x="207" y="65"/>
                </a:lnTo>
                <a:lnTo>
                  <a:pt x="207" y="67"/>
                </a:lnTo>
                <a:lnTo>
                  <a:pt x="207" y="68"/>
                </a:lnTo>
                <a:lnTo>
                  <a:pt x="208" y="68"/>
                </a:lnTo>
                <a:lnTo>
                  <a:pt x="208" y="69"/>
                </a:lnTo>
                <a:lnTo>
                  <a:pt x="208" y="71"/>
                </a:lnTo>
                <a:lnTo>
                  <a:pt x="208" y="72"/>
                </a:lnTo>
                <a:lnTo>
                  <a:pt x="209" y="72"/>
                </a:lnTo>
                <a:lnTo>
                  <a:pt x="209" y="73"/>
                </a:lnTo>
                <a:lnTo>
                  <a:pt x="210" y="73"/>
                </a:lnTo>
                <a:lnTo>
                  <a:pt x="209" y="73"/>
                </a:lnTo>
                <a:lnTo>
                  <a:pt x="210" y="73"/>
                </a:lnTo>
                <a:lnTo>
                  <a:pt x="210" y="74"/>
                </a:lnTo>
                <a:lnTo>
                  <a:pt x="212" y="74"/>
                </a:lnTo>
                <a:lnTo>
                  <a:pt x="212" y="76"/>
                </a:lnTo>
                <a:lnTo>
                  <a:pt x="213" y="76"/>
                </a:lnTo>
                <a:lnTo>
                  <a:pt x="214" y="76"/>
                </a:lnTo>
                <a:lnTo>
                  <a:pt x="214" y="77"/>
                </a:lnTo>
                <a:lnTo>
                  <a:pt x="214" y="78"/>
                </a:lnTo>
                <a:lnTo>
                  <a:pt x="213" y="78"/>
                </a:lnTo>
                <a:lnTo>
                  <a:pt x="214" y="78"/>
                </a:lnTo>
                <a:lnTo>
                  <a:pt x="214" y="80"/>
                </a:lnTo>
                <a:lnTo>
                  <a:pt x="214" y="78"/>
                </a:lnTo>
                <a:lnTo>
                  <a:pt x="216" y="80"/>
                </a:lnTo>
                <a:lnTo>
                  <a:pt x="214" y="80"/>
                </a:lnTo>
                <a:lnTo>
                  <a:pt x="216" y="80"/>
                </a:lnTo>
                <a:lnTo>
                  <a:pt x="216" y="81"/>
                </a:lnTo>
                <a:lnTo>
                  <a:pt x="217" y="81"/>
                </a:lnTo>
                <a:lnTo>
                  <a:pt x="217" y="82"/>
                </a:lnTo>
                <a:lnTo>
                  <a:pt x="217" y="81"/>
                </a:lnTo>
                <a:lnTo>
                  <a:pt x="217" y="82"/>
                </a:lnTo>
                <a:lnTo>
                  <a:pt x="218" y="82"/>
                </a:lnTo>
                <a:lnTo>
                  <a:pt x="217" y="82"/>
                </a:lnTo>
                <a:lnTo>
                  <a:pt x="218" y="82"/>
                </a:lnTo>
                <a:lnTo>
                  <a:pt x="218" y="84"/>
                </a:lnTo>
                <a:lnTo>
                  <a:pt x="218" y="85"/>
                </a:lnTo>
                <a:lnTo>
                  <a:pt x="220" y="85"/>
                </a:lnTo>
                <a:lnTo>
                  <a:pt x="220" y="86"/>
                </a:lnTo>
                <a:lnTo>
                  <a:pt x="220" y="88"/>
                </a:lnTo>
                <a:lnTo>
                  <a:pt x="221" y="88"/>
                </a:lnTo>
                <a:lnTo>
                  <a:pt x="221" y="89"/>
                </a:lnTo>
                <a:lnTo>
                  <a:pt x="222" y="89"/>
                </a:lnTo>
                <a:lnTo>
                  <a:pt x="222" y="90"/>
                </a:lnTo>
                <a:lnTo>
                  <a:pt x="221" y="90"/>
                </a:lnTo>
                <a:lnTo>
                  <a:pt x="222" y="90"/>
                </a:lnTo>
                <a:lnTo>
                  <a:pt x="222" y="91"/>
                </a:lnTo>
                <a:lnTo>
                  <a:pt x="224" y="91"/>
                </a:lnTo>
                <a:lnTo>
                  <a:pt x="225" y="91"/>
                </a:lnTo>
                <a:lnTo>
                  <a:pt x="225" y="93"/>
                </a:lnTo>
                <a:lnTo>
                  <a:pt x="225" y="91"/>
                </a:lnTo>
                <a:lnTo>
                  <a:pt x="226" y="91"/>
                </a:lnTo>
                <a:lnTo>
                  <a:pt x="226" y="93"/>
                </a:lnTo>
                <a:lnTo>
                  <a:pt x="226" y="94"/>
                </a:lnTo>
                <a:lnTo>
                  <a:pt x="226" y="93"/>
                </a:lnTo>
                <a:lnTo>
                  <a:pt x="226" y="94"/>
                </a:lnTo>
                <a:lnTo>
                  <a:pt x="227" y="94"/>
                </a:lnTo>
                <a:lnTo>
                  <a:pt x="227" y="95"/>
                </a:lnTo>
                <a:lnTo>
                  <a:pt x="227" y="97"/>
                </a:lnTo>
                <a:lnTo>
                  <a:pt x="227" y="98"/>
                </a:lnTo>
                <a:lnTo>
                  <a:pt x="229" y="98"/>
                </a:lnTo>
                <a:lnTo>
                  <a:pt x="230" y="98"/>
                </a:lnTo>
                <a:lnTo>
                  <a:pt x="230" y="99"/>
                </a:lnTo>
                <a:lnTo>
                  <a:pt x="231" y="99"/>
                </a:lnTo>
                <a:lnTo>
                  <a:pt x="231" y="101"/>
                </a:lnTo>
                <a:lnTo>
                  <a:pt x="231" y="102"/>
                </a:lnTo>
                <a:lnTo>
                  <a:pt x="233" y="102"/>
                </a:lnTo>
                <a:lnTo>
                  <a:pt x="233" y="103"/>
                </a:lnTo>
                <a:lnTo>
                  <a:pt x="231" y="103"/>
                </a:lnTo>
                <a:lnTo>
                  <a:pt x="233" y="103"/>
                </a:lnTo>
                <a:lnTo>
                  <a:pt x="233" y="105"/>
                </a:lnTo>
                <a:lnTo>
                  <a:pt x="231" y="105"/>
                </a:lnTo>
                <a:lnTo>
                  <a:pt x="231" y="106"/>
                </a:lnTo>
                <a:lnTo>
                  <a:pt x="231" y="107"/>
                </a:lnTo>
                <a:lnTo>
                  <a:pt x="230" y="107"/>
                </a:lnTo>
                <a:lnTo>
                  <a:pt x="231" y="107"/>
                </a:lnTo>
                <a:lnTo>
                  <a:pt x="231" y="108"/>
                </a:lnTo>
                <a:lnTo>
                  <a:pt x="230" y="108"/>
                </a:lnTo>
                <a:lnTo>
                  <a:pt x="230" y="110"/>
                </a:lnTo>
                <a:lnTo>
                  <a:pt x="230" y="111"/>
                </a:lnTo>
                <a:lnTo>
                  <a:pt x="231" y="111"/>
                </a:lnTo>
                <a:lnTo>
                  <a:pt x="231" y="112"/>
                </a:lnTo>
                <a:lnTo>
                  <a:pt x="233" y="112"/>
                </a:lnTo>
                <a:lnTo>
                  <a:pt x="234" y="112"/>
                </a:lnTo>
                <a:lnTo>
                  <a:pt x="235" y="112"/>
                </a:lnTo>
                <a:lnTo>
                  <a:pt x="235" y="114"/>
                </a:lnTo>
                <a:lnTo>
                  <a:pt x="237" y="114"/>
                </a:lnTo>
                <a:lnTo>
                  <a:pt x="237" y="115"/>
                </a:lnTo>
                <a:lnTo>
                  <a:pt x="235" y="115"/>
                </a:lnTo>
                <a:lnTo>
                  <a:pt x="235" y="116"/>
                </a:lnTo>
                <a:lnTo>
                  <a:pt x="237" y="116"/>
                </a:lnTo>
                <a:lnTo>
                  <a:pt x="237" y="118"/>
                </a:lnTo>
                <a:lnTo>
                  <a:pt x="237" y="116"/>
                </a:lnTo>
                <a:lnTo>
                  <a:pt x="238" y="116"/>
                </a:lnTo>
                <a:lnTo>
                  <a:pt x="238" y="118"/>
                </a:lnTo>
                <a:lnTo>
                  <a:pt x="239" y="118"/>
                </a:lnTo>
                <a:lnTo>
                  <a:pt x="239" y="119"/>
                </a:lnTo>
                <a:lnTo>
                  <a:pt x="239" y="120"/>
                </a:lnTo>
                <a:lnTo>
                  <a:pt x="238" y="120"/>
                </a:lnTo>
                <a:lnTo>
                  <a:pt x="237" y="120"/>
                </a:lnTo>
                <a:lnTo>
                  <a:pt x="237" y="122"/>
                </a:lnTo>
                <a:lnTo>
                  <a:pt x="237" y="120"/>
                </a:lnTo>
                <a:lnTo>
                  <a:pt x="237" y="122"/>
                </a:lnTo>
                <a:lnTo>
                  <a:pt x="235" y="122"/>
                </a:lnTo>
                <a:lnTo>
                  <a:pt x="237" y="122"/>
                </a:lnTo>
                <a:lnTo>
                  <a:pt x="237" y="123"/>
                </a:lnTo>
                <a:lnTo>
                  <a:pt x="237" y="122"/>
                </a:lnTo>
                <a:lnTo>
                  <a:pt x="235" y="123"/>
                </a:lnTo>
                <a:lnTo>
                  <a:pt x="237" y="123"/>
                </a:lnTo>
                <a:lnTo>
                  <a:pt x="235" y="123"/>
                </a:lnTo>
                <a:lnTo>
                  <a:pt x="237" y="123"/>
                </a:lnTo>
                <a:lnTo>
                  <a:pt x="237" y="124"/>
                </a:lnTo>
                <a:lnTo>
                  <a:pt x="238" y="124"/>
                </a:lnTo>
                <a:lnTo>
                  <a:pt x="238" y="126"/>
                </a:lnTo>
                <a:lnTo>
                  <a:pt x="239" y="126"/>
                </a:lnTo>
                <a:lnTo>
                  <a:pt x="241" y="126"/>
                </a:lnTo>
                <a:lnTo>
                  <a:pt x="241" y="127"/>
                </a:lnTo>
                <a:lnTo>
                  <a:pt x="242" y="127"/>
                </a:lnTo>
                <a:lnTo>
                  <a:pt x="241" y="127"/>
                </a:lnTo>
                <a:lnTo>
                  <a:pt x="242" y="127"/>
                </a:lnTo>
                <a:lnTo>
                  <a:pt x="242" y="128"/>
                </a:lnTo>
                <a:lnTo>
                  <a:pt x="242" y="129"/>
                </a:lnTo>
                <a:lnTo>
                  <a:pt x="243" y="129"/>
                </a:lnTo>
                <a:lnTo>
                  <a:pt x="242" y="129"/>
                </a:lnTo>
                <a:lnTo>
                  <a:pt x="242" y="131"/>
                </a:lnTo>
                <a:lnTo>
                  <a:pt x="241" y="131"/>
                </a:lnTo>
                <a:lnTo>
                  <a:pt x="241" y="132"/>
                </a:lnTo>
                <a:lnTo>
                  <a:pt x="239" y="132"/>
                </a:lnTo>
                <a:lnTo>
                  <a:pt x="239" y="133"/>
                </a:lnTo>
                <a:lnTo>
                  <a:pt x="239" y="135"/>
                </a:lnTo>
                <a:lnTo>
                  <a:pt x="238" y="135"/>
                </a:lnTo>
                <a:lnTo>
                  <a:pt x="239" y="135"/>
                </a:lnTo>
                <a:lnTo>
                  <a:pt x="239" y="136"/>
                </a:lnTo>
                <a:lnTo>
                  <a:pt x="239" y="137"/>
                </a:lnTo>
                <a:lnTo>
                  <a:pt x="238" y="137"/>
                </a:lnTo>
                <a:lnTo>
                  <a:pt x="237" y="137"/>
                </a:lnTo>
                <a:lnTo>
                  <a:pt x="235" y="137"/>
                </a:lnTo>
                <a:lnTo>
                  <a:pt x="235" y="139"/>
                </a:lnTo>
                <a:lnTo>
                  <a:pt x="235" y="140"/>
                </a:lnTo>
                <a:lnTo>
                  <a:pt x="235" y="141"/>
                </a:lnTo>
                <a:lnTo>
                  <a:pt x="237" y="141"/>
                </a:lnTo>
                <a:lnTo>
                  <a:pt x="237" y="143"/>
                </a:lnTo>
                <a:lnTo>
                  <a:pt x="238" y="143"/>
                </a:lnTo>
                <a:lnTo>
                  <a:pt x="238" y="144"/>
                </a:lnTo>
                <a:lnTo>
                  <a:pt x="238" y="145"/>
                </a:lnTo>
                <a:lnTo>
                  <a:pt x="239" y="145"/>
                </a:lnTo>
                <a:lnTo>
                  <a:pt x="239" y="146"/>
                </a:lnTo>
                <a:lnTo>
                  <a:pt x="241" y="146"/>
                </a:lnTo>
                <a:lnTo>
                  <a:pt x="241" y="148"/>
                </a:lnTo>
                <a:lnTo>
                  <a:pt x="241" y="149"/>
                </a:lnTo>
                <a:lnTo>
                  <a:pt x="241" y="150"/>
                </a:lnTo>
                <a:lnTo>
                  <a:pt x="241" y="152"/>
                </a:lnTo>
                <a:lnTo>
                  <a:pt x="239" y="152"/>
                </a:lnTo>
                <a:lnTo>
                  <a:pt x="239" y="153"/>
                </a:lnTo>
                <a:lnTo>
                  <a:pt x="238" y="154"/>
                </a:lnTo>
                <a:lnTo>
                  <a:pt x="238" y="156"/>
                </a:lnTo>
                <a:lnTo>
                  <a:pt x="238" y="154"/>
                </a:lnTo>
                <a:lnTo>
                  <a:pt x="238" y="156"/>
                </a:lnTo>
                <a:lnTo>
                  <a:pt x="238" y="157"/>
                </a:lnTo>
                <a:lnTo>
                  <a:pt x="238" y="158"/>
                </a:lnTo>
                <a:lnTo>
                  <a:pt x="237" y="158"/>
                </a:lnTo>
                <a:lnTo>
                  <a:pt x="237" y="160"/>
                </a:lnTo>
                <a:lnTo>
                  <a:pt x="235" y="160"/>
                </a:lnTo>
                <a:lnTo>
                  <a:pt x="234" y="160"/>
                </a:lnTo>
                <a:lnTo>
                  <a:pt x="234" y="161"/>
                </a:lnTo>
                <a:lnTo>
                  <a:pt x="233" y="161"/>
                </a:lnTo>
                <a:lnTo>
                  <a:pt x="231" y="161"/>
                </a:lnTo>
                <a:lnTo>
                  <a:pt x="231" y="162"/>
                </a:lnTo>
                <a:lnTo>
                  <a:pt x="230" y="162"/>
                </a:lnTo>
                <a:lnTo>
                  <a:pt x="230" y="163"/>
                </a:lnTo>
                <a:lnTo>
                  <a:pt x="230" y="165"/>
                </a:lnTo>
                <a:lnTo>
                  <a:pt x="230" y="166"/>
                </a:lnTo>
                <a:lnTo>
                  <a:pt x="229" y="166"/>
                </a:lnTo>
                <a:lnTo>
                  <a:pt x="229" y="167"/>
                </a:lnTo>
                <a:lnTo>
                  <a:pt x="229" y="169"/>
                </a:lnTo>
                <a:lnTo>
                  <a:pt x="227" y="169"/>
                </a:lnTo>
                <a:lnTo>
                  <a:pt x="227" y="170"/>
                </a:lnTo>
                <a:lnTo>
                  <a:pt x="226" y="170"/>
                </a:lnTo>
                <a:lnTo>
                  <a:pt x="226" y="171"/>
                </a:lnTo>
                <a:lnTo>
                  <a:pt x="226" y="173"/>
                </a:lnTo>
                <a:lnTo>
                  <a:pt x="226" y="174"/>
                </a:lnTo>
                <a:lnTo>
                  <a:pt x="227" y="174"/>
                </a:lnTo>
                <a:lnTo>
                  <a:pt x="227" y="175"/>
                </a:lnTo>
                <a:lnTo>
                  <a:pt x="227" y="174"/>
                </a:lnTo>
                <a:lnTo>
                  <a:pt x="229" y="174"/>
                </a:lnTo>
                <a:lnTo>
                  <a:pt x="229" y="175"/>
                </a:lnTo>
                <a:lnTo>
                  <a:pt x="229" y="174"/>
                </a:lnTo>
                <a:lnTo>
                  <a:pt x="229" y="175"/>
                </a:lnTo>
                <a:lnTo>
                  <a:pt x="230" y="175"/>
                </a:lnTo>
                <a:lnTo>
                  <a:pt x="229" y="177"/>
                </a:lnTo>
                <a:lnTo>
                  <a:pt x="229" y="178"/>
                </a:lnTo>
                <a:lnTo>
                  <a:pt x="227" y="179"/>
                </a:lnTo>
                <a:lnTo>
                  <a:pt x="229" y="179"/>
                </a:lnTo>
                <a:lnTo>
                  <a:pt x="229" y="180"/>
                </a:lnTo>
                <a:lnTo>
                  <a:pt x="230" y="182"/>
                </a:lnTo>
                <a:lnTo>
                  <a:pt x="230" y="183"/>
                </a:lnTo>
                <a:lnTo>
                  <a:pt x="229" y="183"/>
                </a:lnTo>
                <a:lnTo>
                  <a:pt x="227" y="183"/>
                </a:lnTo>
                <a:lnTo>
                  <a:pt x="227" y="184"/>
                </a:lnTo>
                <a:lnTo>
                  <a:pt x="227" y="186"/>
                </a:lnTo>
                <a:lnTo>
                  <a:pt x="229" y="186"/>
                </a:lnTo>
                <a:lnTo>
                  <a:pt x="229" y="187"/>
                </a:lnTo>
                <a:lnTo>
                  <a:pt x="230" y="187"/>
                </a:lnTo>
                <a:lnTo>
                  <a:pt x="230" y="188"/>
                </a:lnTo>
                <a:lnTo>
                  <a:pt x="231" y="188"/>
                </a:lnTo>
                <a:lnTo>
                  <a:pt x="230" y="188"/>
                </a:lnTo>
                <a:lnTo>
                  <a:pt x="230" y="190"/>
                </a:lnTo>
                <a:lnTo>
                  <a:pt x="230" y="191"/>
                </a:lnTo>
                <a:lnTo>
                  <a:pt x="231" y="191"/>
                </a:lnTo>
                <a:lnTo>
                  <a:pt x="230" y="191"/>
                </a:lnTo>
                <a:lnTo>
                  <a:pt x="231" y="191"/>
                </a:lnTo>
                <a:lnTo>
                  <a:pt x="233" y="191"/>
                </a:lnTo>
                <a:lnTo>
                  <a:pt x="233" y="192"/>
                </a:lnTo>
                <a:lnTo>
                  <a:pt x="231" y="192"/>
                </a:lnTo>
                <a:lnTo>
                  <a:pt x="233" y="192"/>
                </a:lnTo>
                <a:lnTo>
                  <a:pt x="233" y="194"/>
                </a:lnTo>
                <a:lnTo>
                  <a:pt x="234" y="194"/>
                </a:lnTo>
                <a:lnTo>
                  <a:pt x="235" y="194"/>
                </a:lnTo>
                <a:lnTo>
                  <a:pt x="235" y="195"/>
                </a:lnTo>
                <a:lnTo>
                  <a:pt x="235" y="196"/>
                </a:lnTo>
                <a:lnTo>
                  <a:pt x="235" y="198"/>
                </a:lnTo>
                <a:lnTo>
                  <a:pt x="237" y="198"/>
                </a:lnTo>
                <a:lnTo>
                  <a:pt x="237" y="199"/>
                </a:lnTo>
                <a:lnTo>
                  <a:pt x="235" y="199"/>
                </a:lnTo>
                <a:lnTo>
                  <a:pt x="235" y="200"/>
                </a:lnTo>
                <a:lnTo>
                  <a:pt x="237" y="200"/>
                </a:lnTo>
                <a:lnTo>
                  <a:pt x="237" y="201"/>
                </a:lnTo>
                <a:lnTo>
                  <a:pt x="235" y="201"/>
                </a:lnTo>
                <a:lnTo>
                  <a:pt x="235" y="200"/>
                </a:lnTo>
                <a:lnTo>
                  <a:pt x="235" y="201"/>
                </a:lnTo>
                <a:lnTo>
                  <a:pt x="234" y="201"/>
                </a:lnTo>
                <a:lnTo>
                  <a:pt x="235" y="201"/>
                </a:lnTo>
                <a:lnTo>
                  <a:pt x="234" y="201"/>
                </a:lnTo>
                <a:lnTo>
                  <a:pt x="234" y="203"/>
                </a:lnTo>
                <a:lnTo>
                  <a:pt x="234" y="204"/>
                </a:lnTo>
                <a:lnTo>
                  <a:pt x="233" y="204"/>
                </a:lnTo>
                <a:lnTo>
                  <a:pt x="231" y="204"/>
                </a:lnTo>
                <a:lnTo>
                  <a:pt x="231" y="205"/>
                </a:lnTo>
                <a:lnTo>
                  <a:pt x="231" y="204"/>
                </a:lnTo>
                <a:lnTo>
                  <a:pt x="231" y="205"/>
                </a:lnTo>
                <a:lnTo>
                  <a:pt x="230" y="205"/>
                </a:lnTo>
                <a:lnTo>
                  <a:pt x="231" y="205"/>
                </a:lnTo>
                <a:lnTo>
                  <a:pt x="230" y="205"/>
                </a:lnTo>
                <a:lnTo>
                  <a:pt x="229" y="205"/>
                </a:lnTo>
                <a:lnTo>
                  <a:pt x="227" y="205"/>
                </a:lnTo>
                <a:lnTo>
                  <a:pt x="226" y="205"/>
                </a:lnTo>
                <a:lnTo>
                  <a:pt x="226" y="207"/>
                </a:lnTo>
                <a:lnTo>
                  <a:pt x="226" y="205"/>
                </a:lnTo>
                <a:lnTo>
                  <a:pt x="225" y="207"/>
                </a:lnTo>
                <a:lnTo>
                  <a:pt x="224" y="207"/>
                </a:lnTo>
                <a:lnTo>
                  <a:pt x="222" y="207"/>
                </a:lnTo>
                <a:lnTo>
                  <a:pt x="221" y="207"/>
                </a:lnTo>
                <a:lnTo>
                  <a:pt x="221" y="208"/>
                </a:lnTo>
                <a:lnTo>
                  <a:pt x="220" y="208"/>
                </a:lnTo>
                <a:lnTo>
                  <a:pt x="220" y="209"/>
                </a:lnTo>
                <a:lnTo>
                  <a:pt x="218" y="209"/>
                </a:lnTo>
                <a:lnTo>
                  <a:pt x="220" y="209"/>
                </a:lnTo>
                <a:lnTo>
                  <a:pt x="220" y="211"/>
                </a:lnTo>
                <a:lnTo>
                  <a:pt x="220" y="209"/>
                </a:lnTo>
                <a:lnTo>
                  <a:pt x="221" y="209"/>
                </a:lnTo>
                <a:lnTo>
                  <a:pt x="222" y="209"/>
                </a:lnTo>
                <a:lnTo>
                  <a:pt x="222" y="211"/>
                </a:lnTo>
                <a:lnTo>
                  <a:pt x="222" y="209"/>
                </a:lnTo>
                <a:lnTo>
                  <a:pt x="222" y="211"/>
                </a:lnTo>
                <a:lnTo>
                  <a:pt x="224" y="211"/>
                </a:lnTo>
                <a:lnTo>
                  <a:pt x="222" y="211"/>
                </a:lnTo>
                <a:lnTo>
                  <a:pt x="224" y="211"/>
                </a:lnTo>
                <a:lnTo>
                  <a:pt x="225" y="211"/>
                </a:lnTo>
                <a:lnTo>
                  <a:pt x="225" y="212"/>
                </a:lnTo>
                <a:lnTo>
                  <a:pt x="226" y="212"/>
                </a:lnTo>
                <a:lnTo>
                  <a:pt x="225" y="212"/>
                </a:lnTo>
                <a:lnTo>
                  <a:pt x="225" y="213"/>
                </a:lnTo>
                <a:lnTo>
                  <a:pt x="224" y="213"/>
                </a:lnTo>
                <a:lnTo>
                  <a:pt x="224" y="215"/>
                </a:lnTo>
                <a:lnTo>
                  <a:pt x="225" y="215"/>
                </a:lnTo>
                <a:lnTo>
                  <a:pt x="224" y="215"/>
                </a:lnTo>
                <a:lnTo>
                  <a:pt x="225" y="215"/>
                </a:lnTo>
                <a:lnTo>
                  <a:pt x="224" y="215"/>
                </a:lnTo>
                <a:lnTo>
                  <a:pt x="224" y="216"/>
                </a:lnTo>
                <a:lnTo>
                  <a:pt x="222" y="216"/>
                </a:lnTo>
                <a:lnTo>
                  <a:pt x="222" y="217"/>
                </a:lnTo>
                <a:lnTo>
                  <a:pt x="224" y="217"/>
                </a:lnTo>
                <a:lnTo>
                  <a:pt x="224" y="218"/>
                </a:lnTo>
                <a:lnTo>
                  <a:pt x="225" y="218"/>
                </a:lnTo>
                <a:lnTo>
                  <a:pt x="226" y="218"/>
                </a:lnTo>
                <a:lnTo>
                  <a:pt x="226" y="217"/>
                </a:lnTo>
                <a:lnTo>
                  <a:pt x="227" y="217"/>
                </a:lnTo>
                <a:lnTo>
                  <a:pt x="229" y="217"/>
                </a:lnTo>
                <a:lnTo>
                  <a:pt x="229" y="216"/>
                </a:lnTo>
                <a:lnTo>
                  <a:pt x="230" y="216"/>
                </a:lnTo>
                <a:lnTo>
                  <a:pt x="231" y="216"/>
                </a:lnTo>
                <a:lnTo>
                  <a:pt x="233" y="216"/>
                </a:lnTo>
                <a:lnTo>
                  <a:pt x="234" y="216"/>
                </a:lnTo>
                <a:lnTo>
                  <a:pt x="235" y="216"/>
                </a:lnTo>
                <a:lnTo>
                  <a:pt x="235" y="217"/>
                </a:lnTo>
                <a:lnTo>
                  <a:pt x="237" y="217"/>
                </a:lnTo>
                <a:lnTo>
                  <a:pt x="237" y="218"/>
                </a:lnTo>
                <a:lnTo>
                  <a:pt x="238" y="218"/>
                </a:lnTo>
                <a:lnTo>
                  <a:pt x="239" y="218"/>
                </a:lnTo>
                <a:lnTo>
                  <a:pt x="239" y="220"/>
                </a:lnTo>
                <a:lnTo>
                  <a:pt x="238" y="220"/>
                </a:lnTo>
                <a:lnTo>
                  <a:pt x="239" y="220"/>
                </a:lnTo>
                <a:lnTo>
                  <a:pt x="239" y="218"/>
                </a:lnTo>
                <a:lnTo>
                  <a:pt x="239" y="220"/>
                </a:lnTo>
                <a:lnTo>
                  <a:pt x="241" y="218"/>
                </a:lnTo>
                <a:lnTo>
                  <a:pt x="241" y="220"/>
                </a:lnTo>
                <a:lnTo>
                  <a:pt x="242" y="220"/>
                </a:lnTo>
                <a:lnTo>
                  <a:pt x="242" y="221"/>
                </a:lnTo>
                <a:lnTo>
                  <a:pt x="243" y="221"/>
                </a:lnTo>
                <a:lnTo>
                  <a:pt x="244" y="221"/>
                </a:lnTo>
                <a:lnTo>
                  <a:pt x="244" y="220"/>
                </a:lnTo>
                <a:lnTo>
                  <a:pt x="244" y="221"/>
                </a:lnTo>
                <a:lnTo>
                  <a:pt x="246" y="221"/>
                </a:lnTo>
                <a:lnTo>
                  <a:pt x="246" y="222"/>
                </a:lnTo>
                <a:lnTo>
                  <a:pt x="246" y="224"/>
                </a:lnTo>
                <a:lnTo>
                  <a:pt x="246" y="225"/>
                </a:lnTo>
                <a:lnTo>
                  <a:pt x="247" y="225"/>
                </a:lnTo>
                <a:lnTo>
                  <a:pt x="246" y="225"/>
                </a:lnTo>
                <a:lnTo>
                  <a:pt x="247" y="225"/>
                </a:lnTo>
                <a:lnTo>
                  <a:pt x="247" y="226"/>
                </a:lnTo>
                <a:lnTo>
                  <a:pt x="247" y="225"/>
                </a:lnTo>
                <a:lnTo>
                  <a:pt x="248" y="225"/>
                </a:lnTo>
                <a:lnTo>
                  <a:pt x="250" y="225"/>
                </a:lnTo>
                <a:lnTo>
                  <a:pt x="250" y="226"/>
                </a:lnTo>
                <a:lnTo>
                  <a:pt x="251" y="226"/>
                </a:lnTo>
                <a:lnTo>
                  <a:pt x="250" y="226"/>
                </a:lnTo>
                <a:lnTo>
                  <a:pt x="250" y="228"/>
                </a:lnTo>
                <a:lnTo>
                  <a:pt x="251" y="228"/>
                </a:lnTo>
                <a:lnTo>
                  <a:pt x="252" y="228"/>
                </a:lnTo>
                <a:lnTo>
                  <a:pt x="252" y="229"/>
                </a:lnTo>
                <a:lnTo>
                  <a:pt x="254" y="229"/>
                </a:lnTo>
                <a:lnTo>
                  <a:pt x="254" y="230"/>
                </a:lnTo>
                <a:lnTo>
                  <a:pt x="255" y="230"/>
                </a:lnTo>
                <a:lnTo>
                  <a:pt x="255" y="232"/>
                </a:lnTo>
                <a:lnTo>
                  <a:pt x="256" y="232"/>
                </a:lnTo>
                <a:lnTo>
                  <a:pt x="258" y="232"/>
                </a:lnTo>
                <a:lnTo>
                  <a:pt x="259" y="232"/>
                </a:lnTo>
                <a:lnTo>
                  <a:pt x="260" y="232"/>
                </a:lnTo>
                <a:lnTo>
                  <a:pt x="260" y="233"/>
                </a:lnTo>
                <a:lnTo>
                  <a:pt x="260" y="232"/>
                </a:lnTo>
                <a:lnTo>
                  <a:pt x="262" y="232"/>
                </a:lnTo>
                <a:lnTo>
                  <a:pt x="263" y="232"/>
                </a:lnTo>
                <a:lnTo>
                  <a:pt x="263" y="233"/>
                </a:lnTo>
                <a:lnTo>
                  <a:pt x="264" y="233"/>
                </a:lnTo>
                <a:lnTo>
                  <a:pt x="264" y="234"/>
                </a:lnTo>
                <a:lnTo>
                  <a:pt x="264" y="235"/>
                </a:lnTo>
                <a:lnTo>
                  <a:pt x="264" y="237"/>
                </a:lnTo>
                <a:lnTo>
                  <a:pt x="265" y="237"/>
                </a:lnTo>
                <a:lnTo>
                  <a:pt x="265" y="238"/>
                </a:lnTo>
                <a:lnTo>
                  <a:pt x="267" y="238"/>
                </a:lnTo>
                <a:lnTo>
                  <a:pt x="267" y="239"/>
                </a:lnTo>
                <a:lnTo>
                  <a:pt x="268" y="239"/>
                </a:lnTo>
                <a:lnTo>
                  <a:pt x="268" y="241"/>
                </a:lnTo>
                <a:lnTo>
                  <a:pt x="269" y="241"/>
                </a:lnTo>
                <a:lnTo>
                  <a:pt x="269" y="239"/>
                </a:lnTo>
                <a:lnTo>
                  <a:pt x="271" y="239"/>
                </a:lnTo>
                <a:lnTo>
                  <a:pt x="271" y="241"/>
                </a:lnTo>
                <a:lnTo>
                  <a:pt x="272" y="241"/>
                </a:lnTo>
                <a:lnTo>
                  <a:pt x="272" y="242"/>
                </a:lnTo>
                <a:lnTo>
                  <a:pt x="272" y="243"/>
                </a:lnTo>
                <a:lnTo>
                  <a:pt x="273" y="243"/>
                </a:lnTo>
                <a:lnTo>
                  <a:pt x="273" y="245"/>
                </a:lnTo>
                <a:lnTo>
                  <a:pt x="273" y="246"/>
                </a:lnTo>
                <a:lnTo>
                  <a:pt x="275" y="246"/>
                </a:lnTo>
                <a:lnTo>
                  <a:pt x="273" y="246"/>
                </a:lnTo>
                <a:lnTo>
                  <a:pt x="275" y="246"/>
                </a:lnTo>
                <a:lnTo>
                  <a:pt x="275" y="247"/>
                </a:lnTo>
                <a:lnTo>
                  <a:pt x="275" y="249"/>
                </a:lnTo>
                <a:lnTo>
                  <a:pt x="275" y="250"/>
                </a:lnTo>
                <a:lnTo>
                  <a:pt x="275" y="251"/>
                </a:lnTo>
                <a:lnTo>
                  <a:pt x="276" y="251"/>
                </a:lnTo>
                <a:lnTo>
                  <a:pt x="276" y="252"/>
                </a:lnTo>
                <a:lnTo>
                  <a:pt x="276" y="254"/>
                </a:lnTo>
                <a:lnTo>
                  <a:pt x="276" y="255"/>
                </a:lnTo>
                <a:lnTo>
                  <a:pt x="277" y="255"/>
                </a:lnTo>
                <a:lnTo>
                  <a:pt x="279" y="255"/>
                </a:lnTo>
                <a:lnTo>
                  <a:pt x="280" y="255"/>
                </a:lnTo>
                <a:lnTo>
                  <a:pt x="280" y="254"/>
                </a:lnTo>
                <a:lnTo>
                  <a:pt x="281" y="254"/>
                </a:lnTo>
                <a:lnTo>
                  <a:pt x="282" y="254"/>
                </a:lnTo>
                <a:lnTo>
                  <a:pt x="282" y="252"/>
                </a:lnTo>
                <a:lnTo>
                  <a:pt x="284" y="252"/>
                </a:lnTo>
                <a:lnTo>
                  <a:pt x="288" y="252"/>
                </a:lnTo>
                <a:lnTo>
                  <a:pt x="289" y="252"/>
                </a:lnTo>
                <a:lnTo>
                  <a:pt x="292" y="252"/>
                </a:lnTo>
                <a:lnTo>
                  <a:pt x="293" y="252"/>
                </a:lnTo>
                <a:lnTo>
                  <a:pt x="293" y="254"/>
                </a:lnTo>
                <a:lnTo>
                  <a:pt x="294" y="254"/>
                </a:lnTo>
                <a:lnTo>
                  <a:pt x="294" y="252"/>
                </a:lnTo>
                <a:lnTo>
                  <a:pt x="296" y="252"/>
                </a:lnTo>
                <a:lnTo>
                  <a:pt x="297" y="252"/>
                </a:lnTo>
                <a:lnTo>
                  <a:pt x="299" y="251"/>
                </a:lnTo>
                <a:lnTo>
                  <a:pt x="305" y="249"/>
                </a:lnTo>
                <a:lnTo>
                  <a:pt x="307" y="247"/>
                </a:lnTo>
                <a:lnTo>
                  <a:pt x="314" y="249"/>
                </a:lnTo>
                <a:lnTo>
                  <a:pt x="320" y="250"/>
                </a:lnTo>
                <a:lnTo>
                  <a:pt x="322" y="250"/>
                </a:lnTo>
                <a:lnTo>
                  <a:pt x="323" y="250"/>
                </a:lnTo>
                <a:lnTo>
                  <a:pt x="324" y="251"/>
                </a:lnTo>
                <a:lnTo>
                  <a:pt x="326" y="252"/>
                </a:lnTo>
                <a:lnTo>
                  <a:pt x="326" y="254"/>
                </a:lnTo>
                <a:lnTo>
                  <a:pt x="327" y="254"/>
                </a:lnTo>
                <a:lnTo>
                  <a:pt x="328" y="255"/>
                </a:lnTo>
                <a:lnTo>
                  <a:pt x="332" y="256"/>
                </a:lnTo>
                <a:lnTo>
                  <a:pt x="335" y="258"/>
                </a:lnTo>
                <a:lnTo>
                  <a:pt x="335" y="260"/>
                </a:lnTo>
                <a:lnTo>
                  <a:pt x="335" y="262"/>
                </a:lnTo>
                <a:lnTo>
                  <a:pt x="336" y="273"/>
                </a:lnTo>
                <a:lnTo>
                  <a:pt x="337" y="283"/>
                </a:lnTo>
                <a:lnTo>
                  <a:pt x="339" y="285"/>
                </a:lnTo>
                <a:lnTo>
                  <a:pt x="339" y="289"/>
                </a:lnTo>
                <a:lnTo>
                  <a:pt x="339" y="290"/>
                </a:lnTo>
                <a:lnTo>
                  <a:pt x="339" y="292"/>
                </a:lnTo>
                <a:lnTo>
                  <a:pt x="340" y="296"/>
                </a:lnTo>
                <a:lnTo>
                  <a:pt x="340" y="298"/>
                </a:lnTo>
                <a:lnTo>
                  <a:pt x="341" y="297"/>
                </a:lnTo>
                <a:lnTo>
                  <a:pt x="347" y="293"/>
                </a:lnTo>
                <a:lnTo>
                  <a:pt x="353" y="289"/>
                </a:lnTo>
                <a:lnTo>
                  <a:pt x="360" y="285"/>
                </a:lnTo>
                <a:lnTo>
                  <a:pt x="362" y="283"/>
                </a:lnTo>
                <a:lnTo>
                  <a:pt x="365" y="285"/>
                </a:lnTo>
                <a:lnTo>
                  <a:pt x="369" y="288"/>
                </a:lnTo>
                <a:lnTo>
                  <a:pt x="371" y="290"/>
                </a:lnTo>
                <a:lnTo>
                  <a:pt x="373" y="290"/>
                </a:lnTo>
                <a:lnTo>
                  <a:pt x="377" y="294"/>
                </a:lnTo>
                <a:lnTo>
                  <a:pt x="382" y="298"/>
                </a:lnTo>
                <a:lnTo>
                  <a:pt x="383" y="298"/>
                </a:lnTo>
                <a:lnTo>
                  <a:pt x="390" y="304"/>
                </a:lnTo>
                <a:lnTo>
                  <a:pt x="390" y="305"/>
                </a:lnTo>
                <a:lnTo>
                  <a:pt x="391" y="306"/>
                </a:lnTo>
                <a:lnTo>
                  <a:pt x="392" y="306"/>
                </a:lnTo>
                <a:lnTo>
                  <a:pt x="394" y="306"/>
                </a:lnTo>
                <a:lnTo>
                  <a:pt x="394" y="307"/>
                </a:lnTo>
                <a:lnTo>
                  <a:pt x="395" y="307"/>
                </a:lnTo>
                <a:lnTo>
                  <a:pt x="396" y="307"/>
                </a:lnTo>
                <a:lnTo>
                  <a:pt x="398" y="309"/>
                </a:lnTo>
                <a:lnTo>
                  <a:pt x="399" y="309"/>
                </a:lnTo>
                <a:lnTo>
                  <a:pt x="400" y="309"/>
                </a:lnTo>
                <a:lnTo>
                  <a:pt x="400" y="310"/>
                </a:lnTo>
                <a:lnTo>
                  <a:pt x="402" y="310"/>
                </a:lnTo>
                <a:lnTo>
                  <a:pt x="403" y="310"/>
                </a:lnTo>
                <a:lnTo>
                  <a:pt x="403" y="311"/>
                </a:lnTo>
                <a:lnTo>
                  <a:pt x="404" y="311"/>
                </a:lnTo>
                <a:lnTo>
                  <a:pt x="406" y="311"/>
                </a:lnTo>
                <a:lnTo>
                  <a:pt x="406" y="313"/>
                </a:lnTo>
                <a:lnTo>
                  <a:pt x="406" y="314"/>
                </a:lnTo>
                <a:lnTo>
                  <a:pt x="407" y="314"/>
                </a:lnTo>
                <a:lnTo>
                  <a:pt x="408" y="314"/>
                </a:lnTo>
                <a:lnTo>
                  <a:pt x="408" y="315"/>
                </a:lnTo>
                <a:lnTo>
                  <a:pt x="408" y="314"/>
                </a:lnTo>
                <a:lnTo>
                  <a:pt x="409" y="314"/>
                </a:lnTo>
                <a:lnTo>
                  <a:pt x="409" y="315"/>
                </a:lnTo>
                <a:lnTo>
                  <a:pt x="411" y="317"/>
                </a:lnTo>
                <a:lnTo>
                  <a:pt x="412" y="317"/>
                </a:lnTo>
                <a:lnTo>
                  <a:pt x="412" y="318"/>
                </a:lnTo>
                <a:lnTo>
                  <a:pt x="412" y="319"/>
                </a:lnTo>
                <a:lnTo>
                  <a:pt x="413" y="319"/>
                </a:lnTo>
                <a:lnTo>
                  <a:pt x="415" y="319"/>
                </a:lnTo>
                <a:lnTo>
                  <a:pt x="415" y="321"/>
                </a:lnTo>
                <a:lnTo>
                  <a:pt x="416" y="321"/>
                </a:lnTo>
                <a:lnTo>
                  <a:pt x="416" y="322"/>
                </a:lnTo>
                <a:lnTo>
                  <a:pt x="417" y="322"/>
                </a:lnTo>
                <a:lnTo>
                  <a:pt x="419" y="322"/>
                </a:lnTo>
                <a:lnTo>
                  <a:pt x="420" y="322"/>
                </a:lnTo>
                <a:lnTo>
                  <a:pt x="421" y="322"/>
                </a:lnTo>
                <a:lnTo>
                  <a:pt x="421" y="323"/>
                </a:lnTo>
                <a:lnTo>
                  <a:pt x="423" y="323"/>
                </a:lnTo>
                <a:lnTo>
                  <a:pt x="423" y="324"/>
                </a:lnTo>
                <a:lnTo>
                  <a:pt x="424" y="323"/>
                </a:lnTo>
                <a:lnTo>
                  <a:pt x="425" y="323"/>
                </a:lnTo>
                <a:lnTo>
                  <a:pt x="425" y="324"/>
                </a:lnTo>
                <a:lnTo>
                  <a:pt x="424" y="324"/>
                </a:lnTo>
                <a:lnTo>
                  <a:pt x="424" y="326"/>
                </a:lnTo>
                <a:lnTo>
                  <a:pt x="423" y="326"/>
                </a:lnTo>
                <a:lnTo>
                  <a:pt x="423" y="327"/>
                </a:lnTo>
                <a:lnTo>
                  <a:pt x="421" y="327"/>
                </a:lnTo>
                <a:lnTo>
                  <a:pt x="421" y="328"/>
                </a:lnTo>
                <a:lnTo>
                  <a:pt x="420" y="328"/>
                </a:lnTo>
                <a:lnTo>
                  <a:pt x="420" y="330"/>
                </a:lnTo>
                <a:lnTo>
                  <a:pt x="419" y="330"/>
                </a:lnTo>
                <a:lnTo>
                  <a:pt x="417" y="330"/>
                </a:lnTo>
                <a:lnTo>
                  <a:pt x="416" y="330"/>
                </a:lnTo>
                <a:lnTo>
                  <a:pt x="415" y="330"/>
                </a:lnTo>
                <a:lnTo>
                  <a:pt x="415" y="331"/>
                </a:lnTo>
                <a:lnTo>
                  <a:pt x="413" y="331"/>
                </a:lnTo>
                <a:lnTo>
                  <a:pt x="412" y="331"/>
                </a:lnTo>
                <a:lnTo>
                  <a:pt x="412" y="332"/>
                </a:lnTo>
                <a:lnTo>
                  <a:pt x="412" y="334"/>
                </a:lnTo>
                <a:lnTo>
                  <a:pt x="411" y="335"/>
                </a:lnTo>
                <a:lnTo>
                  <a:pt x="409" y="335"/>
                </a:lnTo>
                <a:lnTo>
                  <a:pt x="408" y="336"/>
                </a:lnTo>
                <a:lnTo>
                  <a:pt x="408" y="338"/>
                </a:lnTo>
                <a:lnTo>
                  <a:pt x="408" y="339"/>
                </a:lnTo>
                <a:lnTo>
                  <a:pt x="407" y="339"/>
                </a:lnTo>
                <a:lnTo>
                  <a:pt x="407" y="340"/>
                </a:lnTo>
                <a:lnTo>
                  <a:pt x="407" y="341"/>
                </a:lnTo>
                <a:lnTo>
                  <a:pt x="407" y="343"/>
                </a:lnTo>
                <a:lnTo>
                  <a:pt x="406" y="344"/>
                </a:lnTo>
                <a:lnTo>
                  <a:pt x="406" y="345"/>
                </a:lnTo>
                <a:lnTo>
                  <a:pt x="404" y="347"/>
                </a:lnTo>
                <a:lnTo>
                  <a:pt x="403" y="348"/>
                </a:lnTo>
                <a:lnTo>
                  <a:pt x="403" y="349"/>
                </a:lnTo>
                <a:lnTo>
                  <a:pt x="404" y="349"/>
                </a:lnTo>
                <a:lnTo>
                  <a:pt x="406" y="351"/>
                </a:lnTo>
                <a:lnTo>
                  <a:pt x="407" y="352"/>
                </a:lnTo>
                <a:lnTo>
                  <a:pt x="408" y="353"/>
                </a:lnTo>
                <a:lnTo>
                  <a:pt x="408" y="355"/>
                </a:lnTo>
                <a:lnTo>
                  <a:pt x="408" y="356"/>
                </a:lnTo>
                <a:lnTo>
                  <a:pt x="409" y="356"/>
                </a:lnTo>
                <a:lnTo>
                  <a:pt x="411" y="357"/>
                </a:lnTo>
                <a:lnTo>
                  <a:pt x="411" y="359"/>
                </a:lnTo>
                <a:lnTo>
                  <a:pt x="412" y="359"/>
                </a:lnTo>
                <a:lnTo>
                  <a:pt x="413" y="360"/>
                </a:lnTo>
                <a:lnTo>
                  <a:pt x="433" y="352"/>
                </a:lnTo>
                <a:lnTo>
                  <a:pt x="434" y="352"/>
                </a:lnTo>
                <a:lnTo>
                  <a:pt x="436" y="352"/>
                </a:lnTo>
                <a:lnTo>
                  <a:pt x="436" y="351"/>
                </a:lnTo>
                <a:lnTo>
                  <a:pt x="437" y="351"/>
                </a:lnTo>
                <a:lnTo>
                  <a:pt x="438" y="351"/>
                </a:lnTo>
                <a:lnTo>
                  <a:pt x="440" y="351"/>
                </a:lnTo>
                <a:lnTo>
                  <a:pt x="441" y="352"/>
                </a:lnTo>
                <a:lnTo>
                  <a:pt x="442" y="352"/>
                </a:lnTo>
                <a:lnTo>
                  <a:pt x="442" y="353"/>
                </a:lnTo>
                <a:lnTo>
                  <a:pt x="443" y="353"/>
                </a:lnTo>
                <a:lnTo>
                  <a:pt x="445" y="353"/>
                </a:lnTo>
                <a:lnTo>
                  <a:pt x="446" y="353"/>
                </a:lnTo>
                <a:lnTo>
                  <a:pt x="446" y="355"/>
                </a:lnTo>
                <a:lnTo>
                  <a:pt x="447" y="353"/>
                </a:lnTo>
                <a:lnTo>
                  <a:pt x="447" y="355"/>
                </a:lnTo>
                <a:lnTo>
                  <a:pt x="449" y="355"/>
                </a:lnTo>
                <a:lnTo>
                  <a:pt x="450" y="355"/>
                </a:lnTo>
                <a:lnTo>
                  <a:pt x="451" y="355"/>
                </a:lnTo>
                <a:lnTo>
                  <a:pt x="451" y="356"/>
                </a:lnTo>
                <a:lnTo>
                  <a:pt x="453" y="356"/>
                </a:lnTo>
                <a:lnTo>
                  <a:pt x="453" y="357"/>
                </a:lnTo>
                <a:lnTo>
                  <a:pt x="454" y="357"/>
                </a:lnTo>
                <a:lnTo>
                  <a:pt x="455" y="357"/>
                </a:lnTo>
                <a:lnTo>
                  <a:pt x="455" y="359"/>
                </a:lnTo>
                <a:lnTo>
                  <a:pt x="457" y="359"/>
                </a:lnTo>
                <a:lnTo>
                  <a:pt x="457" y="360"/>
                </a:lnTo>
                <a:lnTo>
                  <a:pt x="458" y="360"/>
                </a:lnTo>
                <a:lnTo>
                  <a:pt x="458" y="361"/>
                </a:lnTo>
                <a:lnTo>
                  <a:pt x="459" y="361"/>
                </a:lnTo>
                <a:lnTo>
                  <a:pt x="459" y="362"/>
                </a:lnTo>
                <a:lnTo>
                  <a:pt x="459" y="364"/>
                </a:lnTo>
                <a:lnTo>
                  <a:pt x="460" y="364"/>
                </a:lnTo>
                <a:lnTo>
                  <a:pt x="460" y="365"/>
                </a:lnTo>
                <a:lnTo>
                  <a:pt x="460" y="366"/>
                </a:lnTo>
                <a:lnTo>
                  <a:pt x="459" y="366"/>
                </a:lnTo>
                <a:lnTo>
                  <a:pt x="459" y="368"/>
                </a:lnTo>
                <a:lnTo>
                  <a:pt x="459" y="369"/>
                </a:lnTo>
                <a:lnTo>
                  <a:pt x="460" y="369"/>
                </a:lnTo>
                <a:lnTo>
                  <a:pt x="460" y="370"/>
                </a:lnTo>
                <a:lnTo>
                  <a:pt x="460" y="372"/>
                </a:lnTo>
                <a:lnTo>
                  <a:pt x="462" y="372"/>
                </a:lnTo>
                <a:lnTo>
                  <a:pt x="463" y="372"/>
                </a:lnTo>
                <a:lnTo>
                  <a:pt x="464" y="372"/>
                </a:lnTo>
                <a:lnTo>
                  <a:pt x="466" y="372"/>
                </a:lnTo>
                <a:lnTo>
                  <a:pt x="466" y="373"/>
                </a:lnTo>
                <a:lnTo>
                  <a:pt x="467" y="373"/>
                </a:lnTo>
                <a:lnTo>
                  <a:pt x="467" y="372"/>
                </a:lnTo>
                <a:lnTo>
                  <a:pt x="467" y="373"/>
                </a:lnTo>
                <a:lnTo>
                  <a:pt x="468" y="373"/>
                </a:lnTo>
                <a:lnTo>
                  <a:pt x="468" y="374"/>
                </a:lnTo>
                <a:lnTo>
                  <a:pt x="470" y="374"/>
                </a:lnTo>
                <a:lnTo>
                  <a:pt x="471" y="374"/>
                </a:lnTo>
                <a:lnTo>
                  <a:pt x="471" y="376"/>
                </a:lnTo>
                <a:lnTo>
                  <a:pt x="472" y="376"/>
                </a:lnTo>
                <a:lnTo>
                  <a:pt x="472" y="377"/>
                </a:lnTo>
                <a:lnTo>
                  <a:pt x="474" y="377"/>
                </a:lnTo>
                <a:lnTo>
                  <a:pt x="474" y="378"/>
                </a:lnTo>
                <a:lnTo>
                  <a:pt x="475" y="378"/>
                </a:lnTo>
                <a:lnTo>
                  <a:pt x="475" y="379"/>
                </a:lnTo>
                <a:lnTo>
                  <a:pt x="476" y="379"/>
                </a:lnTo>
                <a:lnTo>
                  <a:pt x="476" y="381"/>
                </a:lnTo>
                <a:lnTo>
                  <a:pt x="478" y="381"/>
                </a:lnTo>
                <a:lnTo>
                  <a:pt x="478" y="382"/>
                </a:lnTo>
                <a:lnTo>
                  <a:pt x="479" y="383"/>
                </a:lnTo>
                <a:lnTo>
                  <a:pt x="479" y="385"/>
                </a:lnTo>
                <a:lnTo>
                  <a:pt x="480" y="385"/>
                </a:lnTo>
                <a:lnTo>
                  <a:pt x="480" y="386"/>
                </a:lnTo>
                <a:lnTo>
                  <a:pt x="481" y="386"/>
                </a:lnTo>
                <a:lnTo>
                  <a:pt x="483" y="386"/>
                </a:lnTo>
                <a:lnTo>
                  <a:pt x="484" y="387"/>
                </a:lnTo>
                <a:lnTo>
                  <a:pt x="484" y="389"/>
                </a:lnTo>
                <a:lnTo>
                  <a:pt x="485" y="389"/>
                </a:lnTo>
                <a:lnTo>
                  <a:pt x="485" y="390"/>
                </a:lnTo>
                <a:lnTo>
                  <a:pt x="487" y="390"/>
                </a:lnTo>
                <a:lnTo>
                  <a:pt x="487" y="389"/>
                </a:lnTo>
                <a:lnTo>
                  <a:pt x="487" y="390"/>
                </a:lnTo>
                <a:lnTo>
                  <a:pt x="488" y="390"/>
                </a:lnTo>
                <a:lnTo>
                  <a:pt x="489" y="390"/>
                </a:lnTo>
                <a:lnTo>
                  <a:pt x="491" y="390"/>
                </a:lnTo>
                <a:lnTo>
                  <a:pt x="492" y="390"/>
                </a:lnTo>
                <a:lnTo>
                  <a:pt x="493" y="390"/>
                </a:lnTo>
                <a:lnTo>
                  <a:pt x="495" y="390"/>
                </a:lnTo>
                <a:lnTo>
                  <a:pt x="495" y="389"/>
                </a:lnTo>
                <a:lnTo>
                  <a:pt x="496" y="389"/>
                </a:lnTo>
                <a:lnTo>
                  <a:pt x="496" y="387"/>
                </a:lnTo>
                <a:lnTo>
                  <a:pt x="497" y="387"/>
                </a:lnTo>
                <a:lnTo>
                  <a:pt x="498" y="387"/>
                </a:lnTo>
                <a:lnTo>
                  <a:pt x="500" y="386"/>
                </a:lnTo>
                <a:lnTo>
                  <a:pt x="501" y="387"/>
                </a:lnTo>
                <a:lnTo>
                  <a:pt x="502" y="389"/>
                </a:lnTo>
                <a:lnTo>
                  <a:pt x="502" y="390"/>
                </a:lnTo>
                <a:lnTo>
                  <a:pt x="504" y="390"/>
                </a:lnTo>
                <a:lnTo>
                  <a:pt x="505" y="391"/>
                </a:lnTo>
                <a:lnTo>
                  <a:pt x="508" y="391"/>
                </a:lnTo>
                <a:lnTo>
                  <a:pt x="509" y="391"/>
                </a:lnTo>
                <a:lnTo>
                  <a:pt x="509" y="390"/>
                </a:lnTo>
                <a:lnTo>
                  <a:pt x="512" y="390"/>
                </a:lnTo>
                <a:lnTo>
                  <a:pt x="513" y="389"/>
                </a:lnTo>
                <a:lnTo>
                  <a:pt x="514" y="389"/>
                </a:lnTo>
                <a:lnTo>
                  <a:pt x="514" y="387"/>
                </a:lnTo>
                <a:lnTo>
                  <a:pt x="515" y="386"/>
                </a:lnTo>
                <a:lnTo>
                  <a:pt x="515" y="385"/>
                </a:lnTo>
                <a:lnTo>
                  <a:pt x="515" y="383"/>
                </a:lnTo>
                <a:lnTo>
                  <a:pt x="517" y="381"/>
                </a:lnTo>
                <a:lnTo>
                  <a:pt x="518" y="379"/>
                </a:lnTo>
                <a:lnTo>
                  <a:pt x="519" y="376"/>
                </a:lnTo>
                <a:lnTo>
                  <a:pt x="519" y="374"/>
                </a:lnTo>
                <a:lnTo>
                  <a:pt x="519" y="373"/>
                </a:lnTo>
                <a:lnTo>
                  <a:pt x="521" y="373"/>
                </a:lnTo>
                <a:lnTo>
                  <a:pt x="521" y="372"/>
                </a:lnTo>
                <a:lnTo>
                  <a:pt x="521" y="370"/>
                </a:lnTo>
                <a:lnTo>
                  <a:pt x="521" y="369"/>
                </a:lnTo>
                <a:lnTo>
                  <a:pt x="521" y="368"/>
                </a:lnTo>
                <a:lnTo>
                  <a:pt x="521" y="366"/>
                </a:lnTo>
                <a:lnTo>
                  <a:pt x="519" y="365"/>
                </a:lnTo>
                <a:lnTo>
                  <a:pt x="519" y="364"/>
                </a:lnTo>
                <a:lnTo>
                  <a:pt x="519" y="362"/>
                </a:lnTo>
                <a:lnTo>
                  <a:pt x="521" y="362"/>
                </a:lnTo>
                <a:lnTo>
                  <a:pt x="521" y="361"/>
                </a:lnTo>
                <a:lnTo>
                  <a:pt x="521" y="360"/>
                </a:lnTo>
                <a:lnTo>
                  <a:pt x="522" y="359"/>
                </a:lnTo>
                <a:lnTo>
                  <a:pt x="523" y="357"/>
                </a:lnTo>
                <a:lnTo>
                  <a:pt x="523" y="356"/>
                </a:lnTo>
                <a:lnTo>
                  <a:pt x="525" y="356"/>
                </a:lnTo>
                <a:lnTo>
                  <a:pt x="525" y="355"/>
                </a:lnTo>
                <a:lnTo>
                  <a:pt x="526" y="353"/>
                </a:lnTo>
                <a:lnTo>
                  <a:pt x="526" y="352"/>
                </a:lnTo>
                <a:lnTo>
                  <a:pt x="526" y="351"/>
                </a:lnTo>
                <a:lnTo>
                  <a:pt x="526" y="349"/>
                </a:lnTo>
                <a:lnTo>
                  <a:pt x="526" y="348"/>
                </a:lnTo>
                <a:lnTo>
                  <a:pt x="527" y="348"/>
                </a:lnTo>
                <a:lnTo>
                  <a:pt x="527" y="347"/>
                </a:lnTo>
                <a:lnTo>
                  <a:pt x="527" y="345"/>
                </a:lnTo>
                <a:lnTo>
                  <a:pt x="527" y="344"/>
                </a:lnTo>
                <a:lnTo>
                  <a:pt x="529" y="344"/>
                </a:lnTo>
                <a:lnTo>
                  <a:pt x="529" y="343"/>
                </a:lnTo>
                <a:lnTo>
                  <a:pt x="529" y="341"/>
                </a:lnTo>
                <a:lnTo>
                  <a:pt x="530" y="341"/>
                </a:lnTo>
                <a:lnTo>
                  <a:pt x="530" y="340"/>
                </a:lnTo>
                <a:lnTo>
                  <a:pt x="530" y="339"/>
                </a:lnTo>
                <a:lnTo>
                  <a:pt x="529" y="339"/>
                </a:lnTo>
                <a:lnTo>
                  <a:pt x="529" y="338"/>
                </a:lnTo>
                <a:lnTo>
                  <a:pt x="529" y="336"/>
                </a:lnTo>
                <a:lnTo>
                  <a:pt x="529" y="335"/>
                </a:lnTo>
                <a:lnTo>
                  <a:pt x="529" y="334"/>
                </a:lnTo>
                <a:lnTo>
                  <a:pt x="529" y="332"/>
                </a:lnTo>
                <a:lnTo>
                  <a:pt x="529" y="331"/>
                </a:lnTo>
                <a:lnTo>
                  <a:pt x="527" y="331"/>
                </a:lnTo>
                <a:lnTo>
                  <a:pt x="526" y="330"/>
                </a:lnTo>
                <a:lnTo>
                  <a:pt x="525" y="330"/>
                </a:lnTo>
                <a:lnTo>
                  <a:pt x="523" y="330"/>
                </a:lnTo>
                <a:lnTo>
                  <a:pt x="522" y="330"/>
                </a:lnTo>
                <a:lnTo>
                  <a:pt x="522" y="328"/>
                </a:lnTo>
                <a:lnTo>
                  <a:pt x="522" y="327"/>
                </a:lnTo>
                <a:lnTo>
                  <a:pt x="522" y="326"/>
                </a:lnTo>
                <a:lnTo>
                  <a:pt x="522" y="324"/>
                </a:lnTo>
                <a:lnTo>
                  <a:pt x="522" y="323"/>
                </a:lnTo>
                <a:lnTo>
                  <a:pt x="522" y="322"/>
                </a:lnTo>
                <a:lnTo>
                  <a:pt x="522" y="321"/>
                </a:lnTo>
                <a:lnTo>
                  <a:pt x="522" y="319"/>
                </a:lnTo>
                <a:lnTo>
                  <a:pt x="522" y="318"/>
                </a:lnTo>
                <a:lnTo>
                  <a:pt x="522" y="317"/>
                </a:lnTo>
                <a:lnTo>
                  <a:pt x="522" y="315"/>
                </a:lnTo>
                <a:lnTo>
                  <a:pt x="522" y="314"/>
                </a:lnTo>
                <a:lnTo>
                  <a:pt x="522" y="313"/>
                </a:lnTo>
                <a:lnTo>
                  <a:pt x="522" y="311"/>
                </a:lnTo>
                <a:lnTo>
                  <a:pt x="523" y="310"/>
                </a:lnTo>
                <a:lnTo>
                  <a:pt x="523" y="309"/>
                </a:lnTo>
                <a:lnTo>
                  <a:pt x="523" y="307"/>
                </a:lnTo>
                <a:lnTo>
                  <a:pt x="523" y="306"/>
                </a:lnTo>
                <a:lnTo>
                  <a:pt x="525" y="305"/>
                </a:lnTo>
                <a:lnTo>
                  <a:pt x="525" y="306"/>
                </a:lnTo>
                <a:lnTo>
                  <a:pt x="526" y="306"/>
                </a:lnTo>
                <a:lnTo>
                  <a:pt x="527" y="306"/>
                </a:lnTo>
                <a:lnTo>
                  <a:pt x="529" y="306"/>
                </a:lnTo>
                <a:lnTo>
                  <a:pt x="529" y="305"/>
                </a:lnTo>
                <a:lnTo>
                  <a:pt x="530" y="305"/>
                </a:lnTo>
                <a:lnTo>
                  <a:pt x="531" y="306"/>
                </a:lnTo>
                <a:lnTo>
                  <a:pt x="532" y="306"/>
                </a:lnTo>
                <a:lnTo>
                  <a:pt x="534" y="305"/>
                </a:lnTo>
                <a:lnTo>
                  <a:pt x="535" y="305"/>
                </a:lnTo>
                <a:lnTo>
                  <a:pt x="536" y="305"/>
                </a:lnTo>
                <a:lnTo>
                  <a:pt x="538" y="305"/>
                </a:lnTo>
                <a:lnTo>
                  <a:pt x="539" y="305"/>
                </a:lnTo>
                <a:lnTo>
                  <a:pt x="540" y="305"/>
                </a:lnTo>
                <a:lnTo>
                  <a:pt x="542" y="305"/>
                </a:lnTo>
                <a:lnTo>
                  <a:pt x="543" y="305"/>
                </a:lnTo>
                <a:lnTo>
                  <a:pt x="544" y="305"/>
                </a:lnTo>
                <a:lnTo>
                  <a:pt x="546" y="305"/>
                </a:lnTo>
                <a:lnTo>
                  <a:pt x="547" y="305"/>
                </a:lnTo>
                <a:lnTo>
                  <a:pt x="548" y="305"/>
                </a:lnTo>
                <a:lnTo>
                  <a:pt x="550" y="305"/>
                </a:lnTo>
                <a:lnTo>
                  <a:pt x="551" y="305"/>
                </a:lnTo>
                <a:lnTo>
                  <a:pt x="551" y="306"/>
                </a:lnTo>
                <a:lnTo>
                  <a:pt x="552" y="307"/>
                </a:lnTo>
                <a:lnTo>
                  <a:pt x="552" y="309"/>
                </a:lnTo>
                <a:lnTo>
                  <a:pt x="552" y="310"/>
                </a:lnTo>
                <a:lnTo>
                  <a:pt x="552" y="311"/>
                </a:lnTo>
                <a:lnTo>
                  <a:pt x="552" y="313"/>
                </a:lnTo>
                <a:lnTo>
                  <a:pt x="552" y="314"/>
                </a:lnTo>
                <a:lnTo>
                  <a:pt x="552" y="315"/>
                </a:lnTo>
                <a:lnTo>
                  <a:pt x="553" y="317"/>
                </a:lnTo>
                <a:lnTo>
                  <a:pt x="555" y="317"/>
                </a:lnTo>
                <a:lnTo>
                  <a:pt x="556" y="317"/>
                </a:lnTo>
                <a:lnTo>
                  <a:pt x="556" y="318"/>
                </a:lnTo>
                <a:lnTo>
                  <a:pt x="557" y="318"/>
                </a:lnTo>
                <a:lnTo>
                  <a:pt x="559" y="318"/>
                </a:lnTo>
                <a:lnTo>
                  <a:pt x="559" y="319"/>
                </a:lnTo>
                <a:lnTo>
                  <a:pt x="560" y="319"/>
                </a:lnTo>
                <a:lnTo>
                  <a:pt x="560" y="321"/>
                </a:lnTo>
                <a:lnTo>
                  <a:pt x="561" y="321"/>
                </a:lnTo>
                <a:lnTo>
                  <a:pt x="561" y="322"/>
                </a:lnTo>
                <a:lnTo>
                  <a:pt x="563" y="322"/>
                </a:lnTo>
                <a:lnTo>
                  <a:pt x="564" y="322"/>
                </a:lnTo>
                <a:lnTo>
                  <a:pt x="565" y="322"/>
                </a:lnTo>
                <a:lnTo>
                  <a:pt x="565" y="323"/>
                </a:lnTo>
                <a:lnTo>
                  <a:pt x="567" y="323"/>
                </a:lnTo>
                <a:lnTo>
                  <a:pt x="567" y="322"/>
                </a:lnTo>
                <a:lnTo>
                  <a:pt x="568" y="322"/>
                </a:lnTo>
                <a:lnTo>
                  <a:pt x="569" y="322"/>
                </a:lnTo>
                <a:lnTo>
                  <a:pt x="569" y="321"/>
                </a:lnTo>
                <a:lnTo>
                  <a:pt x="570" y="321"/>
                </a:lnTo>
                <a:lnTo>
                  <a:pt x="570" y="319"/>
                </a:lnTo>
                <a:lnTo>
                  <a:pt x="570" y="318"/>
                </a:lnTo>
                <a:lnTo>
                  <a:pt x="570" y="317"/>
                </a:lnTo>
                <a:lnTo>
                  <a:pt x="572" y="317"/>
                </a:lnTo>
                <a:lnTo>
                  <a:pt x="572" y="315"/>
                </a:lnTo>
                <a:lnTo>
                  <a:pt x="570" y="315"/>
                </a:lnTo>
                <a:lnTo>
                  <a:pt x="570" y="314"/>
                </a:lnTo>
                <a:lnTo>
                  <a:pt x="569" y="314"/>
                </a:lnTo>
                <a:lnTo>
                  <a:pt x="568" y="314"/>
                </a:lnTo>
                <a:lnTo>
                  <a:pt x="568" y="313"/>
                </a:lnTo>
                <a:lnTo>
                  <a:pt x="567" y="313"/>
                </a:lnTo>
                <a:lnTo>
                  <a:pt x="567" y="311"/>
                </a:lnTo>
                <a:lnTo>
                  <a:pt x="567" y="310"/>
                </a:lnTo>
                <a:lnTo>
                  <a:pt x="565" y="310"/>
                </a:lnTo>
                <a:lnTo>
                  <a:pt x="565" y="309"/>
                </a:lnTo>
                <a:lnTo>
                  <a:pt x="567" y="309"/>
                </a:lnTo>
                <a:lnTo>
                  <a:pt x="567" y="307"/>
                </a:lnTo>
                <a:lnTo>
                  <a:pt x="567" y="306"/>
                </a:lnTo>
                <a:lnTo>
                  <a:pt x="568" y="306"/>
                </a:lnTo>
                <a:lnTo>
                  <a:pt x="567" y="306"/>
                </a:lnTo>
                <a:lnTo>
                  <a:pt x="567" y="305"/>
                </a:lnTo>
                <a:lnTo>
                  <a:pt x="567" y="306"/>
                </a:lnTo>
                <a:lnTo>
                  <a:pt x="568" y="306"/>
                </a:lnTo>
                <a:lnTo>
                  <a:pt x="569" y="306"/>
                </a:lnTo>
                <a:lnTo>
                  <a:pt x="570" y="306"/>
                </a:lnTo>
                <a:lnTo>
                  <a:pt x="570" y="307"/>
                </a:lnTo>
                <a:lnTo>
                  <a:pt x="572" y="307"/>
                </a:lnTo>
                <a:lnTo>
                  <a:pt x="573" y="307"/>
                </a:lnTo>
                <a:lnTo>
                  <a:pt x="574" y="307"/>
                </a:lnTo>
                <a:lnTo>
                  <a:pt x="576" y="307"/>
                </a:lnTo>
                <a:lnTo>
                  <a:pt x="576" y="306"/>
                </a:lnTo>
                <a:lnTo>
                  <a:pt x="577" y="306"/>
                </a:lnTo>
                <a:lnTo>
                  <a:pt x="578" y="306"/>
                </a:lnTo>
                <a:lnTo>
                  <a:pt x="580" y="306"/>
                </a:lnTo>
                <a:lnTo>
                  <a:pt x="581" y="306"/>
                </a:lnTo>
                <a:lnTo>
                  <a:pt x="582" y="306"/>
                </a:lnTo>
                <a:lnTo>
                  <a:pt x="582" y="305"/>
                </a:lnTo>
                <a:lnTo>
                  <a:pt x="582" y="306"/>
                </a:lnTo>
                <a:lnTo>
                  <a:pt x="584" y="306"/>
                </a:lnTo>
                <a:lnTo>
                  <a:pt x="585" y="306"/>
                </a:lnTo>
                <a:lnTo>
                  <a:pt x="585" y="307"/>
                </a:lnTo>
                <a:lnTo>
                  <a:pt x="586" y="307"/>
                </a:lnTo>
                <a:lnTo>
                  <a:pt x="586" y="309"/>
                </a:lnTo>
                <a:lnTo>
                  <a:pt x="587" y="309"/>
                </a:lnTo>
                <a:lnTo>
                  <a:pt x="587" y="310"/>
                </a:lnTo>
                <a:lnTo>
                  <a:pt x="589" y="310"/>
                </a:lnTo>
                <a:lnTo>
                  <a:pt x="589" y="311"/>
                </a:lnTo>
                <a:lnTo>
                  <a:pt x="590" y="311"/>
                </a:lnTo>
                <a:lnTo>
                  <a:pt x="590" y="313"/>
                </a:lnTo>
                <a:lnTo>
                  <a:pt x="590" y="314"/>
                </a:lnTo>
                <a:lnTo>
                  <a:pt x="591" y="314"/>
                </a:lnTo>
                <a:lnTo>
                  <a:pt x="591" y="315"/>
                </a:lnTo>
                <a:lnTo>
                  <a:pt x="593" y="315"/>
                </a:lnTo>
                <a:lnTo>
                  <a:pt x="594" y="315"/>
                </a:lnTo>
                <a:lnTo>
                  <a:pt x="594" y="317"/>
                </a:lnTo>
                <a:lnTo>
                  <a:pt x="595" y="317"/>
                </a:lnTo>
                <a:lnTo>
                  <a:pt x="595" y="318"/>
                </a:lnTo>
                <a:lnTo>
                  <a:pt x="597" y="318"/>
                </a:lnTo>
                <a:lnTo>
                  <a:pt x="597" y="319"/>
                </a:lnTo>
                <a:lnTo>
                  <a:pt x="595" y="319"/>
                </a:lnTo>
                <a:lnTo>
                  <a:pt x="595" y="321"/>
                </a:lnTo>
                <a:lnTo>
                  <a:pt x="597" y="321"/>
                </a:lnTo>
                <a:lnTo>
                  <a:pt x="597" y="322"/>
                </a:lnTo>
                <a:lnTo>
                  <a:pt x="598" y="322"/>
                </a:lnTo>
                <a:lnTo>
                  <a:pt x="598" y="323"/>
                </a:lnTo>
                <a:lnTo>
                  <a:pt x="598" y="324"/>
                </a:lnTo>
                <a:lnTo>
                  <a:pt x="598" y="326"/>
                </a:lnTo>
                <a:lnTo>
                  <a:pt x="599" y="326"/>
                </a:lnTo>
                <a:lnTo>
                  <a:pt x="599" y="327"/>
                </a:lnTo>
                <a:lnTo>
                  <a:pt x="599"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1"/>
                </a:lnTo>
                <a:lnTo>
                  <a:pt x="601" y="341"/>
                </a:lnTo>
                <a:lnTo>
                  <a:pt x="601" y="343"/>
                </a:lnTo>
                <a:lnTo>
                  <a:pt x="601" y="344"/>
                </a:lnTo>
                <a:lnTo>
                  <a:pt x="602" y="344"/>
                </a:lnTo>
                <a:lnTo>
                  <a:pt x="602" y="345"/>
                </a:lnTo>
                <a:lnTo>
                  <a:pt x="601" y="345"/>
                </a:lnTo>
                <a:lnTo>
                  <a:pt x="601" y="347"/>
                </a:lnTo>
                <a:lnTo>
                  <a:pt x="601" y="348"/>
                </a:lnTo>
                <a:lnTo>
                  <a:pt x="602" y="348"/>
                </a:lnTo>
                <a:lnTo>
                  <a:pt x="603" y="348"/>
                </a:lnTo>
                <a:lnTo>
                  <a:pt x="604" y="348"/>
                </a:lnTo>
                <a:lnTo>
                  <a:pt x="604" y="349"/>
                </a:lnTo>
                <a:lnTo>
                  <a:pt x="604" y="351"/>
                </a:lnTo>
                <a:lnTo>
                  <a:pt x="604" y="352"/>
                </a:lnTo>
                <a:lnTo>
                  <a:pt x="603" y="352"/>
                </a:lnTo>
                <a:lnTo>
                  <a:pt x="603" y="353"/>
                </a:lnTo>
                <a:lnTo>
                  <a:pt x="603" y="355"/>
                </a:lnTo>
                <a:lnTo>
                  <a:pt x="603" y="356"/>
                </a:lnTo>
                <a:lnTo>
                  <a:pt x="604" y="356"/>
                </a:lnTo>
                <a:lnTo>
                  <a:pt x="604" y="357"/>
                </a:lnTo>
                <a:lnTo>
                  <a:pt x="606" y="357"/>
                </a:lnTo>
                <a:lnTo>
                  <a:pt x="606" y="359"/>
                </a:lnTo>
                <a:lnTo>
                  <a:pt x="606" y="360"/>
                </a:lnTo>
                <a:lnTo>
                  <a:pt x="604" y="360"/>
                </a:lnTo>
                <a:lnTo>
                  <a:pt x="606" y="360"/>
                </a:lnTo>
                <a:lnTo>
                  <a:pt x="606" y="361"/>
                </a:lnTo>
                <a:lnTo>
                  <a:pt x="606" y="362"/>
                </a:lnTo>
                <a:lnTo>
                  <a:pt x="606" y="364"/>
                </a:lnTo>
                <a:lnTo>
                  <a:pt x="607" y="364"/>
                </a:lnTo>
                <a:lnTo>
                  <a:pt x="606" y="364"/>
                </a:lnTo>
                <a:lnTo>
                  <a:pt x="606" y="365"/>
                </a:lnTo>
                <a:lnTo>
                  <a:pt x="606" y="366"/>
                </a:lnTo>
                <a:lnTo>
                  <a:pt x="606" y="368"/>
                </a:lnTo>
                <a:lnTo>
                  <a:pt x="607" y="368"/>
                </a:lnTo>
                <a:lnTo>
                  <a:pt x="607" y="369"/>
                </a:lnTo>
                <a:lnTo>
                  <a:pt x="606" y="369"/>
                </a:lnTo>
                <a:lnTo>
                  <a:pt x="607" y="369"/>
                </a:lnTo>
                <a:lnTo>
                  <a:pt x="607" y="370"/>
                </a:lnTo>
                <a:lnTo>
                  <a:pt x="607" y="372"/>
                </a:lnTo>
                <a:lnTo>
                  <a:pt x="608" y="372"/>
                </a:lnTo>
                <a:lnTo>
                  <a:pt x="608" y="373"/>
                </a:lnTo>
                <a:lnTo>
                  <a:pt x="608"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8" y="387"/>
                </a:lnTo>
                <a:lnTo>
                  <a:pt x="608" y="389"/>
                </a:lnTo>
                <a:lnTo>
                  <a:pt x="608" y="390"/>
                </a:lnTo>
                <a:lnTo>
                  <a:pt x="610" y="390"/>
                </a:lnTo>
                <a:lnTo>
                  <a:pt x="610" y="391"/>
                </a:lnTo>
                <a:lnTo>
                  <a:pt x="610" y="393"/>
                </a:lnTo>
                <a:lnTo>
                  <a:pt x="608" y="393"/>
                </a:lnTo>
                <a:lnTo>
                  <a:pt x="608" y="394"/>
                </a:lnTo>
                <a:lnTo>
                  <a:pt x="607" y="394"/>
                </a:lnTo>
                <a:lnTo>
                  <a:pt x="606" y="395"/>
                </a:lnTo>
                <a:lnTo>
                  <a:pt x="606" y="396"/>
                </a:lnTo>
                <a:lnTo>
                  <a:pt x="606" y="398"/>
                </a:lnTo>
                <a:lnTo>
                  <a:pt x="604" y="398"/>
                </a:lnTo>
                <a:lnTo>
                  <a:pt x="604" y="399"/>
                </a:lnTo>
                <a:lnTo>
                  <a:pt x="604" y="400"/>
                </a:lnTo>
                <a:lnTo>
                  <a:pt x="604" y="402"/>
                </a:lnTo>
                <a:lnTo>
                  <a:pt x="604" y="403"/>
                </a:lnTo>
                <a:lnTo>
                  <a:pt x="603" y="403"/>
                </a:lnTo>
                <a:lnTo>
                  <a:pt x="603" y="404"/>
                </a:lnTo>
                <a:lnTo>
                  <a:pt x="603" y="406"/>
                </a:lnTo>
                <a:lnTo>
                  <a:pt x="603" y="407"/>
                </a:lnTo>
                <a:lnTo>
                  <a:pt x="603" y="406"/>
                </a:lnTo>
                <a:lnTo>
                  <a:pt x="604" y="406"/>
                </a:lnTo>
                <a:lnTo>
                  <a:pt x="604" y="404"/>
                </a:lnTo>
                <a:lnTo>
                  <a:pt x="606" y="403"/>
                </a:lnTo>
                <a:lnTo>
                  <a:pt x="606" y="402"/>
                </a:lnTo>
                <a:lnTo>
                  <a:pt x="607" y="402"/>
                </a:lnTo>
                <a:lnTo>
                  <a:pt x="607" y="400"/>
                </a:lnTo>
                <a:lnTo>
                  <a:pt x="608" y="400"/>
                </a:lnTo>
                <a:lnTo>
                  <a:pt x="608" y="399"/>
                </a:lnTo>
                <a:lnTo>
                  <a:pt x="610" y="399"/>
                </a:lnTo>
                <a:lnTo>
                  <a:pt x="611" y="398"/>
                </a:lnTo>
                <a:lnTo>
                  <a:pt x="612" y="398"/>
                </a:lnTo>
                <a:lnTo>
                  <a:pt x="612" y="396"/>
                </a:lnTo>
                <a:lnTo>
                  <a:pt x="612" y="395"/>
                </a:lnTo>
                <a:lnTo>
                  <a:pt x="612" y="394"/>
                </a:lnTo>
                <a:lnTo>
                  <a:pt x="614" y="394"/>
                </a:lnTo>
                <a:lnTo>
                  <a:pt x="615" y="394"/>
                </a:lnTo>
                <a:lnTo>
                  <a:pt x="615" y="393"/>
                </a:lnTo>
                <a:lnTo>
                  <a:pt x="616" y="393"/>
                </a:lnTo>
                <a:lnTo>
                  <a:pt x="616" y="391"/>
                </a:lnTo>
                <a:lnTo>
                  <a:pt x="616" y="390"/>
                </a:lnTo>
                <a:lnTo>
                  <a:pt x="618" y="390"/>
                </a:lnTo>
                <a:lnTo>
                  <a:pt x="618" y="389"/>
                </a:lnTo>
                <a:lnTo>
                  <a:pt x="619" y="387"/>
                </a:lnTo>
                <a:lnTo>
                  <a:pt x="619" y="386"/>
                </a:lnTo>
                <a:lnTo>
                  <a:pt x="620" y="386"/>
                </a:lnTo>
                <a:lnTo>
                  <a:pt x="622" y="386"/>
                </a:lnTo>
                <a:lnTo>
                  <a:pt x="622" y="385"/>
                </a:lnTo>
                <a:lnTo>
                  <a:pt x="623" y="385"/>
                </a:lnTo>
                <a:lnTo>
                  <a:pt x="624" y="385"/>
                </a:lnTo>
                <a:lnTo>
                  <a:pt x="625" y="385"/>
                </a:lnTo>
                <a:lnTo>
                  <a:pt x="625" y="383"/>
                </a:lnTo>
                <a:lnTo>
                  <a:pt x="627" y="383"/>
                </a:lnTo>
                <a:lnTo>
                  <a:pt x="628" y="383"/>
                </a:lnTo>
                <a:lnTo>
                  <a:pt x="629" y="383"/>
                </a:lnTo>
                <a:lnTo>
                  <a:pt x="629" y="382"/>
                </a:lnTo>
                <a:lnTo>
                  <a:pt x="631" y="382"/>
                </a:lnTo>
                <a:lnTo>
                  <a:pt x="632" y="382"/>
                </a:lnTo>
                <a:lnTo>
                  <a:pt x="632" y="381"/>
                </a:lnTo>
                <a:lnTo>
                  <a:pt x="633" y="381"/>
                </a:lnTo>
                <a:lnTo>
                  <a:pt x="635" y="381"/>
                </a:lnTo>
                <a:lnTo>
                  <a:pt x="635" y="379"/>
                </a:lnTo>
                <a:lnTo>
                  <a:pt x="636" y="379"/>
                </a:lnTo>
                <a:lnTo>
                  <a:pt x="636" y="381"/>
                </a:lnTo>
                <a:lnTo>
                  <a:pt x="635" y="381"/>
                </a:lnTo>
                <a:lnTo>
                  <a:pt x="633" y="381"/>
                </a:lnTo>
                <a:lnTo>
                  <a:pt x="633" y="382"/>
                </a:lnTo>
                <a:lnTo>
                  <a:pt x="633" y="383"/>
                </a:lnTo>
                <a:lnTo>
                  <a:pt x="635" y="383"/>
                </a:lnTo>
                <a:lnTo>
                  <a:pt x="635" y="385"/>
                </a:lnTo>
                <a:lnTo>
                  <a:pt x="636" y="385"/>
                </a:lnTo>
                <a:lnTo>
                  <a:pt x="637" y="385"/>
                </a:lnTo>
                <a:lnTo>
                  <a:pt x="637" y="386"/>
                </a:lnTo>
                <a:lnTo>
                  <a:pt x="639" y="386"/>
                </a:lnTo>
                <a:lnTo>
                  <a:pt x="640" y="387"/>
                </a:lnTo>
                <a:lnTo>
                  <a:pt x="641" y="387"/>
                </a:lnTo>
                <a:lnTo>
                  <a:pt x="642" y="389"/>
                </a:lnTo>
                <a:lnTo>
                  <a:pt x="644" y="389"/>
                </a:lnTo>
                <a:lnTo>
                  <a:pt x="644" y="390"/>
                </a:lnTo>
                <a:lnTo>
                  <a:pt x="645" y="390"/>
                </a:lnTo>
                <a:lnTo>
                  <a:pt x="646" y="391"/>
                </a:lnTo>
                <a:lnTo>
                  <a:pt x="646" y="393"/>
                </a:lnTo>
                <a:lnTo>
                  <a:pt x="649" y="393"/>
                </a:lnTo>
                <a:lnTo>
                  <a:pt x="650" y="393"/>
                </a:lnTo>
                <a:lnTo>
                  <a:pt x="652" y="394"/>
                </a:lnTo>
                <a:lnTo>
                  <a:pt x="653" y="394"/>
                </a:lnTo>
                <a:lnTo>
                  <a:pt x="654" y="394"/>
                </a:lnTo>
                <a:lnTo>
                  <a:pt x="656" y="395"/>
                </a:lnTo>
                <a:lnTo>
                  <a:pt x="657" y="395"/>
                </a:lnTo>
                <a:lnTo>
                  <a:pt x="658" y="396"/>
                </a:lnTo>
                <a:lnTo>
                  <a:pt x="658" y="398"/>
                </a:lnTo>
                <a:lnTo>
                  <a:pt x="659" y="398"/>
                </a:lnTo>
                <a:lnTo>
                  <a:pt x="659" y="399"/>
                </a:lnTo>
                <a:lnTo>
                  <a:pt x="659" y="400"/>
                </a:lnTo>
                <a:lnTo>
                  <a:pt x="659" y="402"/>
                </a:lnTo>
                <a:lnTo>
                  <a:pt x="659" y="403"/>
                </a:lnTo>
                <a:lnTo>
                  <a:pt x="659" y="404"/>
                </a:lnTo>
                <a:lnTo>
                  <a:pt x="658" y="407"/>
                </a:lnTo>
                <a:lnTo>
                  <a:pt x="658" y="408"/>
                </a:lnTo>
                <a:lnTo>
                  <a:pt x="658" y="410"/>
                </a:lnTo>
                <a:lnTo>
                  <a:pt x="658" y="411"/>
                </a:lnTo>
                <a:lnTo>
                  <a:pt x="658" y="412"/>
                </a:lnTo>
                <a:lnTo>
                  <a:pt x="659" y="415"/>
                </a:lnTo>
                <a:lnTo>
                  <a:pt x="659" y="416"/>
                </a:lnTo>
                <a:lnTo>
                  <a:pt x="659" y="419"/>
                </a:lnTo>
                <a:lnTo>
                  <a:pt x="661" y="420"/>
                </a:lnTo>
                <a:lnTo>
                  <a:pt x="662" y="420"/>
                </a:lnTo>
                <a:lnTo>
                  <a:pt x="666" y="417"/>
                </a:lnTo>
                <a:lnTo>
                  <a:pt x="670" y="415"/>
                </a:lnTo>
                <a:lnTo>
                  <a:pt x="673" y="415"/>
                </a:lnTo>
                <a:lnTo>
                  <a:pt x="675" y="415"/>
                </a:lnTo>
                <a:lnTo>
                  <a:pt x="678" y="416"/>
                </a:lnTo>
                <a:lnTo>
                  <a:pt x="679" y="417"/>
                </a:lnTo>
                <a:lnTo>
                  <a:pt x="680" y="419"/>
                </a:lnTo>
                <a:lnTo>
                  <a:pt x="683" y="420"/>
                </a:lnTo>
                <a:lnTo>
                  <a:pt x="686" y="421"/>
                </a:lnTo>
                <a:lnTo>
                  <a:pt x="688" y="423"/>
                </a:lnTo>
                <a:lnTo>
                  <a:pt x="691" y="424"/>
                </a:lnTo>
                <a:lnTo>
                  <a:pt x="692" y="424"/>
                </a:lnTo>
                <a:lnTo>
                  <a:pt x="694" y="424"/>
                </a:lnTo>
                <a:lnTo>
                  <a:pt x="692" y="425"/>
                </a:lnTo>
                <a:lnTo>
                  <a:pt x="692" y="427"/>
                </a:lnTo>
                <a:lnTo>
                  <a:pt x="691" y="427"/>
                </a:lnTo>
                <a:lnTo>
                  <a:pt x="691" y="428"/>
                </a:lnTo>
                <a:lnTo>
                  <a:pt x="691" y="429"/>
                </a:lnTo>
                <a:lnTo>
                  <a:pt x="690" y="431"/>
                </a:lnTo>
                <a:lnTo>
                  <a:pt x="691" y="431"/>
                </a:lnTo>
                <a:lnTo>
                  <a:pt x="691" y="432"/>
                </a:lnTo>
                <a:lnTo>
                  <a:pt x="690" y="432"/>
                </a:lnTo>
                <a:lnTo>
                  <a:pt x="690" y="433"/>
                </a:lnTo>
                <a:lnTo>
                  <a:pt x="690" y="434"/>
                </a:lnTo>
                <a:lnTo>
                  <a:pt x="688" y="434"/>
                </a:lnTo>
                <a:lnTo>
                  <a:pt x="688" y="436"/>
                </a:lnTo>
                <a:lnTo>
                  <a:pt x="688" y="437"/>
                </a:lnTo>
                <a:lnTo>
                  <a:pt x="687" y="437"/>
                </a:lnTo>
                <a:lnTo>
                  <a:pt x="687" y="438"/>
                </a:lnTo>
                <a:lnTo>
                  <a:pt x="687" y="440"/>
                </a:lnTo>
                <a:lnTo>
                  <a:pt x="686" y="441"/>
                </a:lnTo>
                <a:lnTo>
                  <a:pt x="684" y="442"/>
                </a:lnTo>
                <a:lnTo>
                  <a:pt x="684" y="444"/>
                </a:lnTo>
                <a:lnTo>
                  <a:pt x="684" y="445"/>
                </a:lnTo>
                <a:lnTo>
                  <a:pt x="682" y="446"/>
                </a:lnTo>
                <a:lnTo>
                  <a:pt x="680" y="446"/>
                </a:lnTo>
                <a:lnTo>
                  <a:pt x="680" y="448"/>
                </a:lnTo>
                <a:lnTo>
                  <a:pt x="679" y="448"/>
                </a:lnTo>
                <a:lnTo>
                  <a:pt x="679" y="449"/>
                </a:lnTo>
                <a:lnTo>
                  <a:pt x="678" y="449"/>
                </a:lnTo>
                <a:lnTo>
                  <a:pt x="677" y="450"/>
                </a:lnTo>
                <a:lnTo>
                  <a:pt x="675" y="450"/>
                </a:lnTo>
                <a:lnTo>
                  <a:pt x="674" y="450"/>
                </a:lnTo>
                <a:lnTo>
                  <a:pt x="673" y="450"/>
                </a:lnTo>
                <a:lnTo>
                  <a:pt x="671" y="450"/>
                </a:lnTo>
                <a:lnTo>
                  <a:pt x="671" y="449"/>
                </a:lnTo>
                <a:lnTo>
                  <a:pt x="670" y="449"/>
                </a:lnTo>
                <a:lnTo>
                  <a:pt x="669" y="449"/>
                </a:lnTo>
                <a:lnTo>
                  <a:pt x="667" y="449"/>
                </a:lnTo>
                <a:lnTo>
                  <a:pt x="666" y="449"/>
                </a:lnTo>
                <a:lnTo>
                  <a:pt x="666" y="448"/>
                </a:lnTo>
                <a:lnTo>
                  <a:pt x="665" y="448"/>
                </a:lnTo>
                <a:lnTo>
                  <a:pt x="663" y="448"/>
                </a:lnTo>
                <a:lnTo>
                  <a:pt x="662" y="448"/>
                </a:lnTo>
                <a:lnTo>
                  <a:pt x="662" y="446"/>
                </a:lnTo>
                <a:lnTo>
                  <a:pt x="661" y="446"/>
                </a:lnTo>
                <a:lnTo>
                  <a:pt x="661" y="445"/>
                </a:lnTo>
                <a:lnTo>
                  <a:pt x="659" y="444"/>
                </a:lnTo>
                <a:lnTo>
                  <a:pt x="661" y="444"/>
                </a:lnTo>
                <a:lnTo>
                  <a:pt x="659" y="444"/>
                </a:lnTo>
                <a:lnTo>
                  <a:pt x="659" y="442"/>
                </a:lnTo>
                <a:lnTo>
                  <a:pt x="659" y="444"/>
                </a:lnTo>
                <a:lnTo>
                  <a:pt x="656" y="446"/>
                </a:lnTo>
                <a:lnTo>
                  <a:pt x="654" y="448"/>
                </a:lnTo>
                <a:lnTo>
                  <a:pt x="653" y="449"/>
                </a:lnTo>
                <a:lnTo>
                  <a:pt x="652" y="451"/>
                </a:lnTo>
                <a:lnTo>
                  <a:pt x="650" y="454"/>
                </a:lnTo>
                <a:lnTo>
                  <a:pt x="648" y="455"/>
                </a:lnTo>
                <a:lnTo>
                  <a:pt x="648" y="457"/>
                </a:lnTo>
                <a:lnTo>
                  <a:pt x="646" y="457"/>
                </a:lnTo>
                <a:lnTo>
                  <a:pt x="645" y="458"/>
                </a:lnTo>
                <a:lnTo>
                  <a:pt x="644" y="459"/>
                </a:lnTo>
                <a:lnTo>
                  <a:pt x="642" y="461"/>
                </a:lnTo>
                <a:lnTo>
                  <a:pt x="639" y="463"/>
                </a:lnTo>
                <a:lnTo>
                  <a:pt x="636" y="466"/>
                </a:lnTo>
                <a:lnTo>
                  <a:pt x="629" y="472"/>
                </a:lnTo>
                <a:lnTo>
                  <a:pt x="629" y="474"/>
                </a:lnTo>
                <a:lnTo>
                  <a:pt x="628" y="474"/>
                </a:lnTo>
                <a:lnTo>
                  <a:pt x="628" y="475"/>
                </a:lnTo>
                <a:lnTo>
                  <a:pt x="624" y="475"/>
                </a:lnTo>
                <a:lnTo>
                  <a:pt x="623" y="476"/>
                </a:lnTo>
                <a:lnTo>
                  <a:pt x="622" y="478"/>
                </a:lnTo>
                <a:lnTo>
                  <a:pt x="620" y="478"/>
                </a:lnTo>
                <a:lnTo>
                  <a:pt x="618" y="478"/>
                </a:lnTo>
                <a:lnTo>
                  <a:pt x="616" y="479"/>
                </a:lnTo>
                <a:lnTo>
                  <a:pt x="619" y="489"/>
                </a:lnTo>
                <a:lnTo>
                  <a:pt x="624" y="505"/>
                </a:lnTo>
                <a:lnTo>
                  <a:pt x="625" y="505"/>
                </a:lnTo>
                <a:lnTo>
                  <a:pt x="625" y="506"/>
                </a:lnTo>
                <a:lnTo>
                  <a:pt x="625" y="508"/>
                </a:lnTo>
                <a:lnTo>
                  <a:pt x="627" y="509"/>
                </a:lnTo>
                <a:lnTo>
                  <a:pt x="627" y="510"/>
                </a:lnTo>
                <a:lnTo>
                  <a:pt x="628" y="512"/>
                </a:lnTo>
                <a:lnTo>
                  <a:pt x="628" y="514"/>
                </a:lnTo>
                <a:lnTo>
                  <a:pt x="628" y="516"/>
                </a:lnTo>
                <a:lnTo>
                  <a:pt x="629" y="517"/>
                </a:lnTo>
                <a:lnTo>
                  <a:pt x="631" y="520"/>
                </a:lnTo>
                <a:lnTo>
                  <a:pt x="631" y="521"/>
                </a:lnTo>
                <a:lnTo>
                  <a:pt x="631" y="522"/>
                </a:lnTo>
                <a:lnTo>
                  <a:pt x="631" y="523"/>
                </a:lnTo>
                <a:lnTo>
                  <a:pt x="631" y="525"/>
                </a:lnTo>
                <a:lnTo>
                  <a:pt x="632" y="525"/>
                </a:lnTo>
                <a:lnTo>
                  <a:pt x="633" y="525"/>
                </a:lnTo>
                <a:lnTo>
                  <a:pt x="633" y="523"/>
                </a:lnTo>
                <a:lnTo>
                  <a:pt x="635" y="523"/>
                </a:lnTo>
                <a:lnTo>
                  <a:pt x="635" y="522"/>
                </a:lnTo>
                <a:lnTo>
                  <a:pt x="636" y="522"/>
                </a:lnTo>
                <a:lnTo>
                  <a:pt x="637" y="522"/>
                </a:lnTo>
                <a:lnTo>
                  <a:pt x="637" y="523"/>
                </a:lnTo>
                <a:lnTo>
                  <a:pt x="639" y="523"/>
                </a:lnTo>
                <a:lnTo>
                  <a:pt x="640" y="523"/>
                </a:lnTo>
                <a:lnTo>
                  <a:pt x="640" y="525"/>
                </a:lnTo>
                <a:lnTo>
                  <a:pt x="641" y="525"/>
                </a:lnTo>
                <a:lnTo>
                  <a:pt x="641" y="526"/>
                </a:lnTo>
                <a:lnTo>
                  <a:pt x="642" y="526"/>
                </a:lnTo>
                <a:lnTo>
                  <a:pt x="642" y="527"/>
                </a:lnTo>
                <a:lnTo>
                  <a:pt x="642" y="529"/>
                </a:lnTo>
                <a:lnTo>
                  <a:pt x="644" y="529"/>
                </a:lnTo>
                <a:lnTo>
                  <a:pt x="644" y="530"/>
                </a:lnTo>
                <a:lnTo>
                  <a:pt x="645" y="530"/>
                </a:lnTo>
                <a:lnTo>
                  <a:pt x="645" y="531"/>
                </a:lnTo>
                <a:lnTo>
                  <a:pt x="646" y="533"/>
                </a:lnTo>
                <a:lnTo>
                  <a:pt x="646" y="534"/>
                </a:lnTo>
                <a:lnTo>
                  <a:pt x="648" y="534"/>
                </a:lnTo>
                <a:lnTo>
                  <a:pt x="649" y="534"/>
                </a:lnTo>
                <a:lnTo>
                  <a:pt x="649" y="535"/>
                </a:lnTo>
                <a:lnTo>
                  <a:pt x="650" y="535"/>
                </a:lnTo>
                <a:lnTo>
                  <a:pt x="650" y="537"/>
                </a:lnTo>
                <a:lnTo>
                  <a:pt x="652" y="537"/>
                </a:lnTo>
                <a:lnTo>
                  <a:pt x="652" y="535"/>
                </a:lnTo>
                <a:lnTo>
                  <a:pt x="653" y="535"/>
                </a:lnTo>
                <a:lnTo>
                  <a:pt x="653" y="537"/>
                </a:lnTo>
                <a:lnTo>
                  <a:pt x="654" y="537"/>
                </a:lnTo>
                <a:lnTo>
                  <a:pt x="654" y="538"/>
                </a:lnTo>
                <a:lnTo>
                  <a:pt x="654" y="539"/>
                </a:lnTo>
                <a:lnTo>
                  <a:pt x="654" y="540"/>
                </a:lnTo>
                <a:lnTo>
                  <a:pt x="654" y="542"/>
                </a:lnTo>
                <a:lnTo>
                  <a:pt x="656" y="542"/>
                </a:lnTo>
                <a:lnTo>
                  <a:pt x="657" y="542"/>
                </a:lnTo>
                <a:lnTo>
                  <a:pt x="659" y="542"/>
                </a:lnTo>
                <a:lnTo>
                  <a:pt x="661" y="542"/>
                </a:lnTo>
                <a:lnTo>
                  <a:pt x="661" y="540"/>
                </a:lnTo>
                <a:lnTo>
                  <a:pt x="666" y="542"/>
                </a:lnTo>
                <a:lnTo>
                  <a:pt x="670" y="543"/>
                </a:lnTo>
                <a:lnTo>
                  <a:pt x="674" y="544"/>
                </a:lnTo>
                <a:lnTo>
                  <a:pt x="677" y="546"/>
                </a:lnTo>
                <a:lnTo>
                  <a:pt x="679" y="546"/>
                </a:lnTo>
                <a:lnTo>
                  <a:pt x="680" y="547"/>
                </a:lnTo>
                <a:lnTo>
                  <a:pt x="683" y="547"/>
                </a:lnTo>
                <a:lnTo>
                  <a:pt x="686" y="548"/>
                </a:lnTo>
                <a:lnTo>
                  <a:pt x="691" y="550"/>
                </a:lnTo>
                <a:lnTo>
                  <a:pt x="692" y="550"/>
                </a:lnTo>
                <a:lnTo>
                  <a:pt x="694" y="551"/>
                </a:lnTo>
                <a:lnTo>
                  <a:pt x="695" y="551"/>
                </a:lnTo>
                <a:lnTo>
                  <a:pt x="697" y="552"/>
                </a:lnTo>
                <a:lnTo>
                  <a:pt x="701" y="556"/>
                </a:lnTo>
                <a:lnTo>
                  <a:pt x="704" y="559"/>
                </a:lnTo>
                <a:lnTo>
                  <a:pt x="704" y="560"/>
                </a:lnTo>
                <a:lnTo>
                  <a:pt x="708" y="565"/>
                </a:lnTo>
                <a:lnTo>
                  <a:pt x="709" y="567"/>
                </a:lnTo>
                <a:lnTo>
                  <a:pt x="712" y="568"/>
                </a:lnTo>
                <a:lnTo>
                  <a:pt x="713" y="568"/>
                </a:lnTo>
                <a:lnTo>
                  <a:pt x="716" y="568"/>
                </a:lnTo>
                <a:lnTo>
                  <a:pt x="717" y="569"/>
                </a:lnTo>
                <a:lnTo>
                  <a:pt x="721" y="571"/>
                </a:lnTo>
                <a:lnTo>
                  <a:pt x="722" y="571"/>
                </a:lnTo>
                <a:lnTo>
                  <a:pt x="724" y="572"/>
                </a:lnTo>
                <a:lnTo>
                  <a:pt x="725" y="573"/>
                </a:lnTo>
                <a:lnTo>
                  <a:pt x="726" y="573"/>
                </a:lnTo>
                <a:lnTo>
                  <a:pt x="728" y="573"/>
                </a:lnTo>
                <a:lnTo>
                  <a:pt x="728" y="575"/>
                </a:lnTo>
                <a:lnTo>
                  <a:pt x="729" y="575"/>
                </a:lnTo>
                <a:lnTo>
                  <a:pt x="730" y="575"/>
                </a:lnTo>
                <a:lnTo>
                  <a:pt x="731" y="575"/>
                </a:lnTo>
                <a:lnTo>
                  <a:pt x="731" y="576"/>
                </a:lnTo>
                <a:lnTo>
                  <a:pt x="734" y="576"/>
                </a:lnTo>
                <a:lnTo>
                  <a:pt x="735" y="576"/>
                </a:lnTo>
                <a:lnTo>
                  <a:pt x="735" y="577"/>
                </a:lnTo>
                <a:lnTo>
                  <a:pt x="738" y="577"/>
                </a:lnTo>
                <a:lnTo>
                  <a:pt x="738" y="578"/>
                </a:lnTo>
                <a:lnTo>
                  <a:pt x="739" y="578"/>
                </a:lnTo>
                <a:lnTo>
                  <a:pt x="739" y="580"/>
                </a:lnTo>
                <a:lnTo>
                  <a:pt x="741" y="581"/>
                </a:lnTo>
                <a:lnTo>
                  <a:pt x="742" y="582"/>
                </a:lnTo>
                <a:lnTo>
                  <a:pt x="743" y="584"/>
                </a:lnTo>
                <a:lnTo>
                  <a:pt x="743" y="585"/>
                </a:lnTo>
                <a:lnTo>
                  <a:pt x="743" y="586"/>
                </a:lnTo>
                <a:lnTo>
                  <a:pt x="745" y="588"/>
                </a:lnTo>
                <a:lnTo>
                  <a:pt x="746" y="589"/>
                </a:lnTo>
                <a:lnTo>
                  <a:pt x="746" y="590"/>
                </a:lnTo>
                <a:lnTo>
                  <a:pt x="749" y="592"/>
                </a:lnTo>
                <a:lnTo>
                  <a:pt x="750" y="593"/>
                </a:lnTo>
                <a:lnTo>
                  <a:pt x="751" y="593"/>
                </a:lnTo>
                <a:lnTo>
                  <a:pt x="752" y="593"/>
                </a:lnTo>
                <a:lnTo>
                  <a:pt x="754" y="594"/>
                </a:lnTo>
                <a:lnTo>
                  <a:pt x="755" y="594"/>
                </a:lnTo>
                <a:lnTo>
                  <a:pt x="756" y="595"/>
                </a:lnTo>
                <a:lnTo>
                  <a:pt x="756" y="597"/>
                </a:lnTo>
                <a:lnTo>
                  <a:pt x="758" y="597"/>
                </a:lnTo>
                <a:lnTo>
                  <a:pt x="758" y="598"/>
                </a:lnTo>
                <a:lnTo>
                  <a:pt x="759" y="598"/>
                </a:lnTo>
                <a:lnTo>
                  <a:pt x="759" y="599"/>
                </a:lnTo>
                <a:lnTo>
                  <a:pt x="760" y="599"/>
                </a:lnTo>
                <a:lnTo>
                  <a:pt x="762" y="601"/>
                </a:lnTo>
                <a:lnTo>
                  <a:pt x="763" y="602"/>
                </a:lnTo>
                <a:lnTo>
                  <a:pt x="763" y="603"/>
                </a:lnTo>
                <a:lnTo>
                  <a:pt x="764" y="603"/>
                </a:lnTo>
                <a:lnTo>
                  <a:pt x="764" y="605"/>
                </a:lnTo>
                <a:lnTo>
                  <a:pt x="766" y="605"/>
                </a:lnTo>
                <a:lnTo>
                  <a:pt x="766" y="606"/>
                </a:lnTo>
                <a:lnTo>
                  <a:pt x="767" y="606"/>
                </a:lnTo>
                <a:lnTo>
                  <a:pt x="768" y="606"/>
                </a:lnTo>
                <a:lnTo>
                  <a:pt x="769" y="606"/>
                </a:lnTo>
                <a:lnTo>
                  <a:pt x="771" y="606"/>
                </a:lnTo>
                <a:lnTo>
                  <a:pt x="771" y="607"/>
                </a:lnTo>
                <a:lnTo>
                  <a:pt x="771" y="609"/>
                </a:lnTo>
                <a:lnTo>
                  <a:pt x="771" y="610"/>
                </a:lnTo>
                <a:lnTo>
                  <a:pt x="772" y="610"/>
                </a:lnTo>
                <a:lnTo>
                  <a:pt x="772" y="611"/>
                </a:lnTo>
                <a:lnTo>
                  <a:pt x="772" y="612"/>
                </a:lnTo>
                <a:lnTo>
                  <a:pt x="773" y="612"/>
                </a:lnTo>
                <a:lnTo>
                  <a:pt x="773" y="614"/>
                </a:lnTo>
                <a:lnTo>
                  <a:pt x="773" y="615"/>
                </a:lnTo>
                <a:lnTo>
                  <a:pt x="773" y="616"/>
                </a:lnTo>
                <a:lnTo>
                  <a:pt x="773" y="618"/>
                </a:lnTo>
                <a:lnTo>
                  <a:pt x="773" y="619"/>
                </a:lnTo>
                <a:lnTo>
                  <a:pt x="772" y="619"/>
                </a:lnTo>
                <a:lnTo>
                  <a:pt x="772" y="620"/>
                </a:lnTo>
                <a:lnTo>
                  <a:pt x="773" y="620"/>
                </a:lnTo>
                <a:lnTo>
                  <a:pt x="773" y="622"/>
                </a:lnTo>
                <a:lnTo>
                  <a:pt x="775" y="622"/>
                </a:lnTo>
                <a:lnTo>
                  <a:pt x="775" y="623"/>
                </a:lnTo>
                <a:lnTo>
                  <a:pt x="776" y="623"/>
                </a:lnTo>
                <a:lnTo>
                  <a:pt x="776" y="624"/>
                </a:lnTo>
                <a:lnTo>
                  <a:pt x="776" y="626"/>
                </a:lnTo>
                <a:lnTo>
                  <a:pt x="777" y="627"/>
                </a:lnTo>
                <a:lnTo>
                  <a:pt x="779" y="627"/>
                </a:lnTo>
                <a:lnTo>
                  <a:pt x="779" y="628"/>
                </a:lnTo>
                <a:lnTo>
                  <a:pt x="780" y="628"/>
                </a:lnTo>
                <a:lnTo>
                  <a:pt x="780" y="629"/>
                </a:lnTo>
                <a:lnTo>
                  <a:pt x="781" y="629"/>
                </a:lnTo>
                <a:lnTo>
                  <a:pt x="781" y="631"/>
                </a:lnTo>
                <a:lnTo>
                  <a:pt x="783" y="631"/>
                </a:lnTo>
                <a:lnTo>
                  <a:pt x="784" y="631"/>
                </a:lnTo>
                <a:lnTo>
                  <a:pt x="785" y="631"/>
                </a:lnTo>
                <a:lnTo>
                  <a:pt x="786" y="631"/>
                </a:lnTo>
                <a:lnTo>
                  <a:pt x="786" y="629"/>
                </a:lnTo>
                <a:lnTo>
                  <a:pt x="788" y="629"/>
                </a:lnTo>
                <a:lnTo>
                  <a:pt x="789" y="629"/>
                </a:lnTo>
                <a:lnTo>
                  <a:pt x="790" y="629"/>
                </a:lnTo>
                <a:lnTo>
                  <a:pt x="790" y="631"/>
                </a:lnTo>
                <a:lnTo>
                  <a:pt x="792" y="631"/>
                </a:lnTo>
                <a:lnTo>
                  <a:pt x="792" y="632"/>
                </a:lnTo>
                <a:lnTo>
                  <a:pt x="793" y="633"/>
                </a:lnTo>
                <a:lnTo>
                  <a:pt x="794" y="635"/>
                </a:lnTo>
                <a:lnTo>
                  <a:pt x="794" y="636"/>
                </a:lnTo>
                <a:lnTo>
                  <a:pt x="796" y="637"/>
                </a:lnTo>
                <a:lnTo>
                  <a:pt x="796" y="639"/>
                </a:lnTo>
                <a:lnTo>
                  <a:pt x="797" y="640"/>
                </a:lnTo>
                <a:lnTo>
                  <a:pt x="797" y="641"/>
                </a:lnTo>
                <a:lnTo>
                  <a:pt x="798" y="641"/>
                </a:lnTo>
                <a:lnTo>
                  <a:pt x="798" y="643"/>
                </a:lnTo>
                <a:lnTo>
                  <a:pt x="798" y="644"/>
                </a:lnTo>
                <a:lnTo>
                  <a:pt x="800" y="644"/>
                </a:lnTo>
                <a:lnTo>
                  <a:pt x="800" y="645"/>
                </a:lnTo>
                <a:lnTo>
                  <a:pt x="801" y="645"/>
                </a:lnTo>
                <a:lnTo>
                  <a:pt x="801" y="646"/>
                </a:lnTo>
                <a:lnTo>
                  <a:pt x="802" y="646"/>
                </a:lnTo>
                <a:lnTo>
                  <a:pt x="802" y="648"/>
                </a:lnTo>
                <a:lnTo>
                  <a:pt x="803" y="648"/>
                </a:lnTo>
                <a:lnTo>
                  <a:pt x="803" y="649"/>
                </a:lnTo>
                <a:lnTo>
                  <a:pt x="803" y="650"/>
                </a:lnTo>
                <a:lnTo>
                  <a:pt x="803" y="652"/>
                </a:lnTo>
                <a:lnTo>
                  <a:pt x="803" y="653"/>
                </a:lnTo>
                <a:lnTo>
                  <a:pt x="803" y="654"/>
                </a:lnTo>
                <a:lnTo>
                  <a:pt x="803" y="656"/>
                </a:lnTo>
                <a:lnTo>
                  <a:pt x="803" y="657"/>
                </a:lnTo>
                <a:lnTo>
                  <a:pt x="805" y="657"/>
                </a:lnTo>
                <a:lnTo>
                  <a:pt x="806" y="657"/>
                </a:lnTo>
                <a:lnTo>
                  <a:pt x="806" y="658"/>
                </a:lnTo>
                <a:lnTo>
                  <a:pt x="807" y="660"/>
                </a:lnTo>
                <a:lnTo>
                  <a:pt x="807" y="661"/>
                </a:lnTo>
                <a:lnTo>
                  <a:pt x="809" y="661"/>
                </a:lnTo>
                <a:lnTo>
                  <a:pt x="810" y="661"/>
                </a:lnTo>
                <a:lnTo>
                  <a:pt x="810" y="662"/>
                </a:lnTo>
                <a:lnTo>
                  <a:pt x="811" y="662"/>
                </a:lnTo>
                <a:lnTo>
                  <a:pt x="811" y="664"/>
                </a:lnTo>
                <a:lnTo>
                  <a:pt x="813" y="664"/>
                </a:lnTo>
                <a:lnTo>
                  <a:pt x="814" y="665"/>
                </a:lnTo>
                <a:lnTo>
                  <a:pt x="815" y="664"/>
                </a:lnTo>
                <a:lnTo>
                  <a:pt x="817" y="664"/>
                </a:lnTo>
                <a:lnTo>
                  <a:pt x="818" y="662"/>
                </a:lnTo>
                <a:lnTo>
                  <a:pt x="819" y="662"/>
                </a:lnTo>
                <a:lnTo>
                  <a:pt x="821" y="662"/>
                </a:lnTo>
                <a:lnTo>
                  <a:pt x="822" y="662"/>
                </a:lnTo>
                <a:lnTo>
                  <a:pt x="822" y="661"/>
                </a:lnTo>
                <a:lnTo>
                  <a:pt x="823" y="661"/>
                </a:lnTo>
                <a:lnTo>
                  <a:pt x="823" y="660"/>
                </a:lnTo>
                <a:lnTo>
                  <a:pt x="823" y="658"/>
                </a:lnTo>
                <a:lnTo>
                  <a:pt x="823" y="657"/>
                </a:lnTo>
                <a:lnTo>
                  <a:pt x="824" y="657"/>
                </a:lnTo>
                <a:lnTo>
                  <a:pt x="826" y="657"/>
                </a:lnTo>
                <a:lnTo>
                  <a:pt x="826" y="656"/>
                </a:lnTo>
                <a:lnTo>
                  <a:pt x="828" y="656"/>
                </a:lnTo>
                <a:lnTo>
                  <a:pt x="830" y="654"/>
                </a:lnTo>
                <a:lnTo>
                  <a:pt x="831" y="654"/>
                </a:lnTo>
                <a:lnTo>
                  <a:pt x="832" y="654"/>
                </a:lnTo>
                <a:lnTo>
                  <a:pt x="834" y="654"/>
                </a:lnTo>
                <a:lnTo>
                  <a:pt x="835" y="654"/>
                </a:lnTo>
                <a:lnTo>
                  <a:pt x="836" y="654"/>
                </a:lnTo>
                <a:lnTo>
                  <a:pt x="838" y="654"/>
                </a:lnTo>
                <a:lnTo>
                  <a:pt x="839" y="656"/>
                </a:lnTo>
                <a:lnTo>
                  <a:pt x="839" y="654"/>
                </a:lnTo>
                <a:lnTo>
                  <a:pt x="840" y="654"/>
                </a:lnTo>
                <a:lnTo>
                  <a:pt x="840" y="656"/>
                </a:lnTo>
                <a:lnTo>
                  <a:pt x="841" y="656"/>
                </a:lnTo>
                <a:lnTo>
                  <a:pt x="841" y="657"/>
                </a:lnTo>
                <a:lnTo>
                  <a:pt x="843" y="658"/>
                </a:lnTo>
                <a:lnTo>
                  <a:pt x="844" y="658"/>
                </a:lnTo>
                <a:lnTo>
                  <a:pt x="845" y="660"/>
                </a:lnTo>
                <a:lnTo>
                  <a:pt x="847" y="660"/>
                </a:lnTo>
                <a:lnTo>
                  <a:pt x="847" y="661"/>
                </a:lnTo>
                <a:lnTo>
                  <a:pt x="847" y="662"/>
                </a:lnTo>
                <a:lnTo>
                  <a:pt x="847" y="664"/>
                </a:lnTo>
                <a:lnTo>
                  <a:pt x="847" y="665"/>
                </a:lnTo>
                <a:lnTo>
                  <a:pt x="847" y="666"/>
                </a:lnTo>
                <a:lnTo>
                  <a:pt x="847" y="667"/>
                </a:lnTo>
                <a:lnTo>
                  <a:pt x="848" y="667"/>
                </a:lnTo>
                <a:lnTo>
                  <a:pt x="848" y="669"/>
                </a:lnTo>
                <a:lnTo>
                  <a:pt x="847" y="669"/>
                </a:lnTo>
                <a:lnTo>
                  <a:pt x="847" y="670"/>
                </a:lnTo>
                <a:lnTo>
                  <a:pt x="847" y="671"/>
                </a:lnTo>
                <a:lnTo>
                  <a:pt x="847" y="673"/>
                </a:lnTo>
                <a:lnTo>
                  <a:pt x="847" y="674"/>
                </a:lnTo>
                <a:lnTo>
                  <a:pt x="848" y="674"/>
                </a:lnTo>
                <a:lnTo>
                  <a:pt x="847" y="674"/>
                </a:lnTo>
                <a:lnTo>
                  <a:pt x="847" y="675"/>
                </a:lnTo>
                <a:lnTo>
                  <a:pt x="845" y="675"/>
                </a:lnTo>
                <a:lnTo>
                  <a:pt x="845" y="677"/>
                </a:lnTo>
                <a:lnTo>
                  <a:pt x="845" y="678"/>
                </a:lnTo>
                <a:lnTo>
                  <a:pt x="845" y="679"/>
                </a:lnTo>
                <a:lnTo>
                  <a:pt x="844" y="679"/>
                </a:lnTo>
                <a:lnTo>
                  <a:pt x="844" y="681"/>
                </a:lnTo>
                <a:lnTo>
                  <a:pt x="843" y="681"/>
                </a:lnTo>
                <a:lnTo>
                  <a:pt x="843" y="682"/>
                </a:lnTo>
                <a:lnTo>
                  <a:pt x="841" y="682"/>
                </a:lnTo>
                <a:lnTo>
                  <a:pt x="843" y="683"/>
                </a:lnTo>
                <a:lnTo>
                  <a:pt x="841" y="683"/>
                </a:lnTo>
                <a:lnTo>
                  <a:pt x="841" y="684"/>
                </a:lnTo>
                <a:lnTo>
                  <a:pt x="841" y="686"/>
                </a:lnTo>
                <a:lnTo>
                  <a:pt x="841" y="687"/>
                </a:lnTo>
                <a:lnTo>
                  <a:pt x="840" y="688"/>
                </a:lnTo>
                <a:lnTo>
                  <a:pt x="840" y="690"/>
                </a:lnTo>
                <a:lnTo>
                  <a:pt x="840" y="691"/>
                </a:lnTo>
                <a:lnTo>
                  <a:pt x="839" y="691"/>
                </a:lnTo>
                <a:lnTo>
                  <a:pt x="839" y="692"/>
                </a:lnTo>
                <a:lnTo>
                  <a:pt x="839" y="694"/>
                </a:lnTo>
                <a:lnTo>
                  <a:pt x="838" y="695"/>
                </a:lnTo>
                <a:lnTo>
                  <a:pt x="838" y="696"/>
                </a:lnTo>
                <a:lnTo>
                  <a:pt x="836" y="696"/>
                </a:lnTo>
                <a:lnTo>
                  <a:pt x="836" y="698"/>
                </a:lnTo>
                <a:lnTo>
                  <a:pt x="836" y="699"/>
                </a:lnTo>
                <a:lnTo>
                  <a:pt x="838" y="700"/>
                </a:lnTo>
                <a:lnTo>
                  <a:pt x="838" y="701"/>
                </a:lnTo>
                <a:lnTo>
                  <a:pt x="836" y="701"/>
                </a:lnTo>
                <a:lnTo>
                  <a:pt x="836" y="703"/>
                </a:lnTo>
                <a:lnTo>
                  <a:pt x="835" y="703"/>
                </a:lnTo>
                <a:lnTo>
                  <a:pt x="835" y="704"/>
                </a:lnTo>
                <a:lnTo>
                  <a:pt x="834" y="704"/>
                </a:lnTo>
                <a:lnTo>
                  <a:pt x="834" y="705"/>
                </a:lnTo>
                <a:lnTo>
                  <a:pt x="834" y="707"/>
                </a:lnTo>
                <a:lnTo>
                  <a:pt x="834" y="708"/>
                </a:lnTo>
                <a:lnTo>
                  <a:pt x="832" y="708"/>
                </a:lnTo>
                <a:lnTo>
                  <a:pt x="832" y="707"/>
                </a:lnTo>
                <a:lnTo>
                  <a:pt x="832" y="708"/>
                </a:lnTo>
                <a:lnTo>
                  <a:pt x="831" y="709"/>
                </a:lnTo>
                <a:lnTo>
                  <a:pt x="831" y="711"/>
                </a:lnTo>
                <a:lnTo>
                  <a:pt x="831" y="712"/>
                </a:lnTo>
                <a:lnTo>
                  <a:pt x="831" y="713"/>
                </a:lnTo>
                <a:lnTo>
                  <a:pt x="830" y="713"/>
                </a:lnTo>
                <a:lnTo>
                  <a:pt x="830" y="715"/>
                </a:lnTo>
                <a:lnTo>
                  <a:pt x="830" y="716"/>
                </a:lnTo>
                <a:lnTo>
                  <a:pt x="828" y="717"/>
                </a:lnTo>
                <a:lnTo>
                  <a:pt x="828" y="718"/>
                </a:lnTo>
                <a:lnTo>
                  <a:pt x="828" y="720"/>
                </a:lnTo>
                <a:lnTo>
                  <a:pt x="828" y="721"/>
                </a:lnTo>
                <a:lnTo>
                  <a:pt x="828" y="722"/>
                </a:lnTo>
                <a:lnTo>
                  <a:pt x="828" y="725"/>
                </a:lnTo>
                <a:lnTo>
                  <a:pt x="827" y="726"/>
                </a:lnTo>
                <a:lnTo>
                  <a:pt x="827" y="728"/>
                </a:lnTo>
                <a:lnTo>
                  <a:pt x="827" y="729"/>
                </a:lnTo>
                <a:lnTo>
                  <a:pt x="827" y="732"/>
                </a:lnTo>
                <a:lnTo>
                  <a:pt x="827" y="733"/>
                </a:lnTo>
                <a:lnTo>
                  <a:pt x="826" y="733"/>
                </a:lnTo>
                <a:lnTo>
                  <a:pt x="824" y="734"/>
                </a:lnTo>
                <a:lnTo>
                  <a:pt x="824" y="736"/>
                </a:lnTo>
                <a:lnTo>
                  <a:pt x="826" y="736"/>
                </a:lnTo>
                <a:lnTo>
                  <a:pt x="827" y="736"/>
                </a:lnTo>
                <a:lnTo>
                  <a:pt x="830" y="736"/>
                </a:lnTo>
                <a:lnTo>
                  <a:pt x="831" y="736"/>
                </a:lnTo>
                <a:lnTo>
                  <a:pt x="832" y="736"/>
                </a:lnTo>
                <a:lnTo>
                  <a:pt x="835" y="736"/>
                </a:lnTo>
                <a:lnTo>
                  <a:pt x="836" y="736"/>
                </a:lnTo>
                <a:lnTo>
                  <a:pt x="839" y="736"/>
                </a:lnTo>
                <a:lnTo>
                  <a:pt x="843" y="736"/>
                </a:lnTo>
                <a:lnTo>
                  <a:pt x="844" y="737"/>
                </a:lnTo>
                <a:lnTo>
                  <a:pt x="847" y="737"/>
                </a:lnTo>
                <a:lnTo>
                  <a:pt x="848" y="737"/>
                </a:lnTo>
                <a:lnTo>
                  <a:pt x="849" y="738"/>
                </a:lnTo>
                <a:lnTo>
                  <a:pt x="851" y="738"/>
                </a:lnTo>
                <a:lnTo>
                  <a:pt x="852" y="738"/>
                </a:lnTo>
                <a:lnTo>
                  <a:pt x="853" y="739"/>
                </a:lnTo>
                <a:lnTo>
                  <a:pt x="855" y="739"/>
                </a:lnTo>
                <a:lnTo>
                  <a:pt x="856" y="741"/>
                </a:lnTo>
                <a:lnTo>
                  <a:pt x="857" y="741"/>
                </a:lnTo>
                <a:lnTo>
                  <a:pt x="858" y="742"/>
                </a:lnTo>
                <a:lnTo>
                  <a:pt x="857" y="742"/>
                </a:lnTo>
                <a:lnTo>
                  <a:pt x="857" y="743"/>
                </a:lnTo>
                <a:lnTo>
                  <a:pt x="856" y="743"/>
                </a:lnTo>
                <a:lnTo>
                  <a:pt x="856" y="745"/>
                </a:lnTo>
                <a:lnTo>
                  <a:pt x="856" y="746"/>
                </a:lnTo>
                <a:lnTo>
                  <a:pt x="855" y="747"/>
                </a:lnTo>
                <a:lnTo>
                  <a:pt x="853" y="747"/>
                </a:lnTo>
                <a:lnTo>
                  <a:pt x="853" y="749"/>
                </a:lnTo>
                <a:lnTo>
                  <a:pt x="852" y="749"/>
                </a:lnTo>
                <a:lnTo>
                  <a:pt x="852" y="750"/>
                </a:lnTo>
                <a:lnTo>
                  <a:pt x="851" y="750"/>
                </a:lnTo>
                <a:lnTo>
                  <a:pt x="851" y="751"/>
                </a:lnTo>
                <a:lnTo>
                  <a:pt x="849" y="753"/>
                </a:lnTo>
                <a:lnTo>
                  <a:pt x="848" y="753"/>
                </a:lnTo>
                <a:lnTo>
                  <a:pt x="848" y="754"/>
                </a:lnTo>
                <a:lnTo>
                  <a:pt x="848" y="755"/>
                </a:lnTo>
                <a:lnTo>
                  <a:pt x="848" y="756"/>
                </a:lnTo>
                <a:lnTo>
                  <a:pt x="849" y="756"/>
                </a:lnTo>
                <a:lnTo>
                  <a:pt x="851" y="756"/>
                </a:lnTo>
                <a:lnTo>
                  <a:pt x="852" y="756"/>
                </a:lnTo>
                <a:lnTo>
                  <a:pt x="853" y="755"/>
                </a:lnTo>
                <a:lnTo>
                  <a:pt x="855" y="755"/>
                </a:lnTo>
                <a:lnTo>
                  <a:pt x="856" y="754"/>
                </a:lnTo>
                <a:lnTo>
                  <a:pt x="857" y="754"/>
                </a:lnTo>
                <a:lnTo>
                  <a:pt x="858" y="753"/>
                </a:lnTo>
                <a:lnTo>
                  <a:pt x="860" y="753"/>
                </a:lnTo>
                <a:lnTo>
                  <a:pt x="861" y="753"/>
                </a:lnTo>
                <a:lnTo>
                  <a:pt x="864" y="753"/>
                </a:lnTo>
                <a:lnTo>
                  <a:pt x="865" y="753"/>
                </a:lnTo>
                <a:lnTo>
                  <a:pt x="866" y="753"/>
                </a:lnTo>
                <a:lnTo>
                  <a:pt x="868" y="754"/>
                </a:lnTo>
                <a:lnTo>
                  <a:pt x="869" y="755"/>
                </a:lnTo>
                <a:lnTo>
                  <a:pt x="868" y="759"/>
                </a:lnTo>
                <a:lnTo>
                  <a:pt x="868" y="762"/>
                </a:lnTo>
                <a:lnTo>
                  <a:pt x="866" y="763"/>
                </a:lnTo>
                <a:lnTo>
                  <a:pt x="866" y="764"/>
                </a:lnTo>
                <a:lnTo>
                  <a:pt x="864" y="768"/>
                </a:lnTo>
                <a:lnTo>
                  <a:pt x="864" y="770"/>
                </a:lnTo>
                <a:lnTo>
                  <a:pt x="862" y="772"/>
                </a:lnTo>
                <a:lnTo>
                  <a:pt x="861" y="773"/>
                </a:lnTo>
                <a:lnTo>
                  <a:pt x="860" y="775"/>
                </a:lnTo>
                <a:lnTo>
                  <a:pt x="858" y="776"/>
                </a:lnTo>
                <a:lnTo>
                  <a:pt x="852" y="777"/>
                </a:lnTo>
                <a:lnTo>
                  <a:pt x="851" y="777"/>
                </a:lnTo>
                <a:lnTo>
                  <a:pt x="851" y="784"/>
                </a:lnTo>
                <a:lnTo>
                  <a:pt x="849" y="784"/>
                </a:lnTo>
                <a:lnTo>
                  <a:pt x="848" y="785"/>
                </a:lnTo>
                <a:lnTo>
                  <a:pt x="845" y="788"/>
                </a:lnTo>
                <a:lnTo>
                  <a:pt x="844" y="788"/>
                </a:lnTo>
                <a:lnTo>
                  <a:pt x="840" y="788"/>
                </a:lnTo>
                <a:lnTo>
                  <a:pt x="841" y="788"/>
                </a:lnTo>
                <a:lnTo>
                  <a:pt x="841" y="789"/>
                </a:lnTo>
                <a:lnTo>
                  <a:pt x="843" y="789"/>
                </a:lnTo>
                <a:lnTo>
                  <a:pt x="844" y="789"/>
                </a:lnTo>
                <a:lnTo>
                  <a:pt x="845" y="790"/>
                </a:lnTo>
                <a:lnTo>
                  <a:pt x="845" y="792"/>
                </a:lnTo>
                <a:lnTo>
                  <a:pt x="847" y="792"/>
                </a:lnTo>
                <a:lnTo>
                  <a:pt x="848" y="792"/>
                </a:lnTo>
                <a:lnTo>
                  <a:pt x="848" y="793"/>
                </a:lnTo>
                <a:lnTo>
                  <a:pt x="848" y="794"/>
                </a:lnTo>
                <a:lnTo>
                  <a:pt x="848" y="796"/>
                </a:lnTo>
                <a:lnTo>
                  <a:pt x="848" y="797"/>
                </a:lnTo>
                <a:lnTo>
                  <a:pt x="847" y="798"/>
                </a:lnTo>
                <a:lnTo>
                  <a:pt x="847" y="800"/>
                </a:lnTo>
                <a:lnTo>
                  <a:pt x="843" y="813"/>
                </a:lnTo>
                <a:lnTo>
                  <a:pt x="843" y="814"/>
                </a:lnTo>
                <a:lnTo>
                  <a:pt x="838" y="836"/>
                </a:lnTo>
                <a:lnTo>
                  <a:pt x="838" y="835"/>
                </a:lnTo>
                <a:lnTo>
                  <a:pt x="839" y="835"/>
                </a:lnTo>
                <a:lnTo>
                  <a:pt x="840" y="834"/>
                </a:lnTo>
                <a:lnTo>
                  <a:pt x="841" y="834"/>
                </a:lnTo>
                <a:lnTo>
                  <a:pt x="843" y="834"/>
                </a:lnTo>
                <a:lnTo>
                  <a:pt x="844" y="832"/>
                </a:lnTo>
                <a:lnTo>
                  <a:pt x="845" y="832"/>
                </a:lnTo>
                <a:lnTo>
                  <a:pt x="847" y="831"/>
                </a:lnTo>
                <a:lnTo>
                  <a:pt x="848" y="831"/>
                </a:lnTo>
                <a:lnTo>
                  <a:pt x="849" y="831"/>
                </a:lnTo>
                <a:lnTo>
                  <a:pt x="849" y="830"/>
                </a:lnTo>
                <a:lnTo>
                  <a:pt x="851" y="830"/>
                </a:lnTo>
                <a:lnTo>
                  <a:pt x="851" y="831"/>
                </a:lnTo>
                <a:lnTo>
                  <a:pt x="851" y="832"/>
                </a:lnTo>
                <a:lnTo>
                  <a:pt x="851" y="831"/>
                </a:lnTo>
                <a:lnTo>
                  <a:pt x="852" y="830"/>
                </a:lnTo>
                <a:lnTo>
                  <a:pt x="853" y="830"/>
                </a:lnTo>
                <a:lnTo>
                  <a:pt x="855" y="828"/>
                </a:lnTo>
                <a:lnTo>
                  <a:pt x="856" y="828"/>
                </a:lnTo>
                <a:lnTo>
                  <a:pt x="857" y="828"/>
                </a:lnTo>
                <a:lnTo>
                  <a:pt x="857" y="827"/>
                </a:lnTo>
                <a:lnTo>
                  <a:pt x="858" y="827"/>
                </a:lnTo>
                <a:lnTo>
                  <a:pt x="860" y="827"/>
                </a:lnTo>
                <a:lnTo>
                  <a:pt x="861" y="826"/>
                </a:lnTo>
                <a:lnTo>
                  <a:pt x="862" y="826"/>
                </a:lnTo>
                <a:lnTo>
                  <a:pt x="864" y="825"/>
                </a:lnTo>
                <a:lnTo>
                  <a:pt x="866" y="823"/>
                </a:lnTo>
                <a:lnTo>
                  <a:pt x="869" y="822"/>
                </a:lnTo>
                <a:lnTo>
                  <a:pt x="872" y="821"/>
                </a:lnTo>
                <a:lnTo>
                  <a:pt x="873" y="821"/>
                </a:lnTo>
                <a:lnTo>
                  <a:pt x="874" y="821"/>
                </a:lnTo>
                <a:lnTo>
                  <a:pt x="877" y="819"/>
                </a:lnTo>
                <a:lnTo>
                  <a:pt x="878" y="818"/>
                </a:lnTo>
                <a:lnTo>
                  <a:pt x="879" y="818"/>
                </a:lnTo>
                <a:lnTo>
                  <a:pt x="881" y="817"/>
                </a:lnTo>
                <a:lnTo>
                  <a:pt x="882" y="817"/>
                </a:lnTo>
                <a:lnTo>
                  <a:pt x="883" y="815"/>
                </a:lnTo>
                <a:lnTo>
                  <a:pt x="885" y="815"/>
                </a:lnTo>
                <a:lnTo>
                  <a:pt x="885" y="817"/>
                </a:lnTo>
                <a:lnTo>
                  <a:pt x="886" y="817"/>
                </a:lnTo>
                <a:lnTo>
                  <a:pt x="887" y="817"/>
                </a:lnTo>
                <a:lnTo>
                  <a:pt x="887" y="818"/>
                </a:lnTo>
                <a:lnTo>
                  <a:pt x="889" y="818"/>
                </a:lnTo>
                <a:lnTo>
                  <a:pt x="890" y="818"/>
                </a:lnTo>
                <a:lnTo>
                  <a:pt x="891" y="818"/>
                </a:lnTo>
                <a:lnTo>
                  <a:pt x="893" y="818"/>
                </a:lnTo>
                <a:lnTo>
                  <a:pt x="893" y="817"/>
                </a:lnTo>
                <a:lnTo>
                  <a:pt x="894" y="817"/>
                </a:lnTo>
                <a:lnTo>
                  <a:pt x="895" y="815"/>
                </a:lnTo>
                <a:lnTo>
                  <a:pt x="896" y="815"/>
                </a:lnTo>
                <a:lnTo>
                  <a:pt x="898" y="815"/>
                </a:lnTo>
                <a:lnTo>
                  <a:pt x="899" y="815"/>
                </a:lnTo>
                <a:lnTo>
                  <a:pt x="900" y="815"/>
                </a:lnTo>
                <a:lnTo>
                  <a:pt x="902" y="814"/>
                </a:lnTo>
                <a:lnTo>
                  <a:pt x="903" y="814"/>
                </a:lnTo>
                <a:lnTo>
                  <a:pt x="904" y="814"/>
                </a:lnTo>
                <a:lnTo>
                  <a:pt x="904" y="813"/>
                </a:lnTo>
                <a:lnTo>
                  <a:pt x="904" y="811"/>
                </a:lnTo>
                <a:lnTo>
                  <a:pt x="906" y="811"/>
                </a:lnTo>
                <a:lnTo>
                  <a:pt x="906" y="810"/>
                </a:lnTo>
                <a:lnTo>
                  <a:pt x="907" y="810"/>
                </a:lnTo>
                <a:lnTo>
                  <a:pt x="908" y="810"/>
                </a:lnTo>
                <a:lnTo>
                  <a:pt x="910" y="810"/>
                </a:lnTo>
                <a:lnTo>
                  <a:pt x="911" y="810"/>
                </a:lnTo>
                <a:lnTo>
                  <a:pt x="912" y="810"/>
                </a:lnTo>
                <a:lnTo>
                  <a:pt x="913" y="810"/>
                </a:lnTo>
                <a:lnTo>
                  <a:pt x="913" y="809"/>
                </a:lnTo>
                <a:lnTo>
                  <a:pt x="915" y="809"/>
                </a:lnTo>
                <a:lnTo>
                  <a:pt x="916" y="809"/>
                </a:lnTo>
                <a:lnTo>
                  <a:pt x="917" y="809"/>
                </a:lnTo>
                <a:lnTo>
                  <a:pt x="919" y="808"/>
                </a:lnTo>
                <a:lnTo>
                  <a:pt x="920" y="808"/>
                </a:lnTo>
                <a:lnTo>
                  <a:pt x="921" y="808"/>
                </a:lnTo>
                <a:lnTo>
                  <a:pt x="923" y="806"/>
                </a:lnTo>
                <a:lnTo>
                  <a:pt x="923" y="808"/>
                </a:lnTo>
                <a:lnTo>
                  <a:pt x="924" y="808"/>
                </a:lnTo>
                <a:lnTo>
                  <a:pt x="924" y="809"/>
                </a:lnTo>
                <a:lnTo>
                  <a:pt x="925" y="809"/>
                </a:lnTo>
                <a:lnTo>
                  <a:pt x="925" y="810"/>
                </a:lnTo>
                <a:lnTo>
                  <a:pt x="927" y="810"/>
                </a:lnTo>
                <a:lnTo>
                  <a:pt x="928" y="810"/>
                </a:lnTo>
                <a:lnTo>
                  <a:pt x="929" y="810"/>
                </a:lnTo>
                <a:lnTo>
                  <a:pt x="929" y="809"/>
                </a:lnTo>
                <a:lnTo>
                  <a:pt x="930" y="808"/>
                </a:lnTo>
                <a:lnTo>
                  <a:pt x="930" y="806"/>
                </a:lnTo>
                <a:lnTo>
                  <a:pt x="932" y="806"/>
                </a:lnTo>
                <a:lnTo>
                  <a:pt x="933" y="806"/>
                </a:lnTo>
                <a:lnTo>
                  <a:pt x="934" y="806"/>
                </a:lnTo>
                <a:lnTo>
                  <a:pt x="936" y="806"/>
                </a:lnTo>
                <a:lnTo>
                  <a:pt x="937" y="805"/>
                </a:lnTo>
                <a:lnTo>
                  <a:pt x="937" y="804"/>
                </a:lnTo>
                <a:lnTo>
                  <a:pt x="938" y="804"/>
                </a:lnTo>
                <a:lnTo>
                  <a:pt x="938" y="805"/>
                </a:lnTo>
                <a:lnTo>
                  <a:pt x="940" y="805"/>
                </a:lnTo>
                <a:lnTo>
                  <a:pt x="941" y="806"/>
                </a:lnTo>
                <a:lnTo>
                  <a:pt x="942" y="806"/>
                </a:lnTo>
                <a:lnTo>
                  <a:pt x="942" y="808"/>
                </a:lnTo>
                <a:lnTo>
                  <a:pt x="944" y="808"/>
                </a:lnTo>
                <a:lnTo>
                  <a:pt x="944" y="809"/>
                </a:lnTo>
                <a:lnTo>
                  <a:pt x="945" y="809"/>
                </a:lnTo>
                <a:lnTo>
                  <a:pt x="946" y="809"/>
                </a:lnTo>
                <a:lnTo>
                  <a:pt x="946" y="810"/>
                </a:lnTo>
                <a:lnTo>
                  <a:pt x="946" y="809"/>
                </a:lnTo>
                <a:lnTo>
                  <a:pt x="947" y="809"/>
                </a:lnTo>
                <a:lnTo>
                  <a:pt x="947" y="810"/>
                </a:lnTo>
                <a:lnTo>
                  <a:pt x="949" y="810"/>
                </a:lnTo>
                <a:lnTo>
                  <a:pt x="949" y="811"/>
                </a:lnTo>
                <a:lnTo>
                  <a:pt x="950" y="811"/>
                </a:lnTo>
                <a:lnTo>
                  <a:pt x="950" y="813"/>
                </a:lnTo>
                <a:lnTo>
                  <a:pt x="951" y="813"/>
                </a:lnTo>
                <a:lnTo>
                  <a:pt x="951" y="814"/>
                </a:lnTo>
                <a:lnTo>
                  <a:pt x="953" y="814"/>
                </a:lnTo>
                <a:lnTo>
                  <a:pt x="953" y="815"/>
                </a:lnTo>
                <a:lnTo>
                  <a:pt x="954" y="815"/>
                </a:lnTo>
                <a:lnTo>
                  <a:pt x="953" y="815"/>
                </a:lnTo>
                <a:lnTo>
                  <a:pt x="953" y="817"/>
                </a:lnTo>
                <a:lnTo>
                  <a:pt x="954" y="817"/>
                </a:lnTo>
                <a:lnTo>
                  <a:pt x="953" y="817"/>
                </a:lnTo>
                <a:lnTo>
                  <a:pt x="954" y="817"/>
                </a:lnTo>
                <a:lnTo>
                  <a:pt x="954" y="818"/>
                </a:lnTo>
                <a:lnTo>
                  <a:pt x="954" y="819"/>
                </a:lnTo>
                <a:lnTo>
                  <a:pt x="955" y="819"/>
                </a:lnTo>
                <a:lnTo>
                  <a:pt x="955" y="821"/>
                </a:lnTo>
                <a:lnTo>
                  <a:pt x="955" y="822"/>
                </a:lnTo>
                <a:lnTo>
                  <a:pt x="955" y="823"/>
                </a:lnTo>
                <a:lnTo>
                  <a:pt x="957" y="823"/>
                </a:lnTo>
                <a:lnTo>
                  <a:pt x="955" y="823"/>
                </a:lnTo>
                <a:lnTo>
                  <a:pt x="957" y="823"/>
                </a:lnTo>
                <a:lnTo>
                  <a:pt x="958" y="823"/>
                </a:lnTo>
                <a:lnTo>
                  <a:pt x="958" y="825"/>
                </a:lnTo>
                <a:lnTo>
                  <a:pt x="959" y="825"/>
                </a:lnTo>
                <a:lnTo>
                  <a:pt x="959" y="826"/>
                </a:lnTo>
                <a:lnTo>
                  <a:pt x="959" y="827"/>
                </a:lnTo>
                <a:lnTo>
                  <a:pt x="959" y="828"/>
                </a:lnTo>
                <a:lnTo>
                  <a:pt x="961" y="830"/>
                </a:lnTo>
                <a:lnTo>
                  <a:pt x="961" y="831"/>
                </a:lnTo>
                <a:lnTo>
                  <a:pt x="962" y="831"/>
                </a:lnTo>
                <a:lnTo>
                  <a:pt x="961" y="831"/>
                </a:lnTo>
                <a:lnTo>
                  <a:pt x="961" y="832"/>
                </a:lnTo>
                <a:lnTo>
                  <a:pt x="962" y="832"/>
                </a:lnTo>
                <a:lnTo>
                  <a:pt x="962" y="834"/>
                </a:lnTo>
                <a:lnTo>
                  <a:pt x="962" y="835"/>
                </a:lnTo>
                <a:lnTo>
                  <a:pt x="962" y="836"/>
                </a:lnTo>
                <a:lnTo>
                  <a:pt x="963" y="836"/>
                </a:lnTo>
                <a:lnTo>
                  <a:pt x="962" y="836"/>
                </a:lnTo>
                <a:lnTo>
                  <a:pt x="963" y="838"/>
                </a:lnTo>
                <a:lnTo>
                  <a:pt x="963" y="839"/>
                </a:lnTo>
                <a:lnTo>
                  <a:pt x="963" y="840"/>
                </a:lnTo>
                <a:lnTo>
                  <a:pt x="963" y="842"/>
                </a:lnTo>
                <a:lnTo>
                  <a:pt x="965" y="842"/>
                </a:lnTo>
                <a:lnTo>
                  <a:pt x="965" y="843"/>
                </a:lnTo>
                <a:lnTo>
                  <a:pt x="966" y="843"/>
                </a:lnTo>
                <a:lnTo>
                  <a:pt x="965" y="843"/>
                </a:lnTo>
                <a:lnTo>
                  <a:pt x="965" y="844"/>
                </a:lnTo>
                <a:lnTo>
                  <a:pt x="966" y="844"/>
                </a:lnTo>
                <a:lnTo>
                  <a:pt x="966" y="845"/>
                </a:lnTo>
                <a:lnTo>
                  <a:pt x="967" y="845"/>
                </a:lnTo>
                <a:lnTo>
                  <a:pt x="968" y="847"/>
                </a:lnTo>
                <a:lnTo>
                  <a:pt x="968" y="848"/>
                </a:lnTo>
                <a:lnTo>
                  <a:pt x="968" y="849"/>
                </a:lnTo>
                <a:lnTo>
                  <a:pt x="968" y="851"/>
                </a:lnTo>
                <a:lnTo>
                  <a:pt x="970" y="851"/>
                </a:lnTo>
                <a:lnTo>
                  <a:pt x="971" y="851"/>
                </a:lnTo>
                <a:lnTo>
                  <a:pt x="971" y="852"/>
                </a:lnTo>
                <a:lnTo>
                  <a:pt x="972" y="852"/>
                </a:lnTo>
                <a:lnTo>
                  <a:pt x="974" y="852"/>
                </a:lnTo>
                <a:lnTo>
                  <a:pt x="975" y="852"/>
                </a:lnTo>
                <a:lnTo>
                  <a:pt x="976" y="852"/>
                </a:lnTo>
                <a:lnTo>
                  <a:pt x="976" y="853"/>
                </a:lnTo>
                <a:lnTo>
                  <a:pt x="978" y="853"/>
                </a:lnTo>
                <a:lnTo>
                  <a:pt x="979" y="853"/>
                </a:lnTo>
                <a:lnTo>
                  <a:pt x="979" y="855"/>
                </a:lnTo>
                <a:lnTo>
                  <a:pt x="978" y="855"/>
                </a:lnTo>
                <a:lnTo>
                  <a:pt x="978" y="856"/>
                </a:lnTo>
                <a:lnTo>
                  <a:pt x="979" y="856"/>
                </a:lnTo>
                <a:lnTo>
                  <a:pt x="979" y="857"/>
                </a:lnTo>
                <a:lnTo>
                  <a:pt x="978" y="857"/>
                </a:lnTo>
                <a:lnTo>
                  <a:pt x="979" y="857"/>
                </a:lnTo>
                <a:lnTo>
                  <a:pt x="979" y="859"/>
                </a:lnTo>
                <a:lnTo>
                  <a:pt x="980" y="859"/>
                </a:lnTo>
                <a:lnTo>
                  <a:pt x="980" y="860"/>
                </a:lnTo>
                <a:lnTo>
                  <a:pt x="980" y="861"/>
                </a:lnTo>
                <a:lnTo>
                  <a:pt x="979" y="862"/>
                </a:lnTo>
                <a:lnTo>
                  <a:pt x="979" y="864"/>
                </a:lnTo>
                <a:lnTo>
                  <a:pt x="978" y="864"/>
                </a:lnTo>
                <a:lnTo>
                  <a:pt x="978" y="865"/>
                </a:lnTo>
                <a:lnTo>
                  <a:pt x="978" y="866"/>
                </a:lnTo>
                <a:lnTo>
                  <a:pt x="978" y="868"/>
                </a:lnTo>
                <a:lnTo>
                  <a:pt x="978" y="869"/>
                </a:lnTo>
                <a:lnTo>
                  <a:pt x="978" y="870"/>
                </a:lnTo>
                <a:lnTo>
                  <a:pt x="978" y="872"/>
                </a:lnTo>
                <a:lnTo>
                  <a:pt x="978" y="873"/>
                </a:lnTo>
                <a:lnTo>
                  <a:pt x="978" y="874"/>
                </a:lnTo>
                <a:lnTo>
                  <a:pt x="976" y="874"/>
                </a:lnTo>
                <a:lnTo>
                  <a:pt x="975" y="874"/>
                </a:lnTo>
                <a:lnTo>
                  <a:pt x="975" y="873"/>
                </a:lnTo>
                <a:lnTo>
                  <a:pt x="974" y="873"/>
                </a:lnTo>
                <a:lnTo>
                  <a:pt x="972" y="873"/>
                </a:lnTo>
                <a:lnTo>
                  <a:pt x="971" y="873"/>
                </a:lnTo>
                <a:lnTo>
                  <a:pt x="970" y="873"/>
                </a:lnTo>
                <a:lnTo>
                  <a:pt x="968" y="873"/>
                </a:lnTo>
                <a:lnTo>
                  <a:pt x="968" y="874"/>
                </a:lnTo>
                <a:lnTo>
                  <a:pt x="967" y="874"/>
                </a:lnTo>
                <a:lnTo>
                  <a:pt x="967" y="876"/>
                </a:lnTo>
                <a:lnTo>
                  <a:pt x="967" y="877"/>
                </a:lnTo>
                <a:lnTo>
                  <a:pt x="966" y="877"/>
                </a:lnTo>
                <a:lnTo>
                  <a:pt x="966" y="878"/>
                </a:lnTo>
                <a:lnTo>
                  <a:pt x="965" y="878"/>
                </a:lnTo>
                <a:lnTo>
                  <a:pt x="965" y="880"/>
                </a:lnTo>
                <a:lnTo>
                  <a:pt x="965" y="881"/>
                </a:lnTo>
                <a:lnTo>
                  <a:pt x="965" y="882"/>
                </a:lnTo>
                <a:lnTo>
                  <a:pt x="965" y="883"/>
                </a:lnTo>
                <a:lnTo>
                  <a:pt x="965" y="885"/>
                </a:lnTo>
                <a:lnTo>
                  <a:pt x="963" y="886"/>
                </a:lnTo>
                <a:lnTo>
                  <a:pt x="965" y="886"/>
                </a:lnTo>
                <a:lnTo>
                  <a:pt x="965" y="887"/>
                </a:lnTo>
                <a:lnTo>
                  <a:pt x="965" y="889"/>
                </a:lnTo>
                <a:lnTo>
                  <a:pt x="963" y="889"/>
                </a:lnTo>
                <a:lnTo>
                  <a:pt x="965" y="890"/>
                </a:lnTo>
                <a:lnTo>
                  <a:pt x="963" y="890"/>
                </a:lnTo>
                <a:lnTo>
                  <a:pt x="963" y="891"/>
                </a:lnTo>
                <a:lnTo>
                  <a:pt x="965" y="891"/>
                </a:lnTo>
                <a:lnTo>
                  <a:pt x="965" y="893"/>
                </a:lnTo>
                <a:lnTo>
                  <a:pt x="965" y="894"/>
                </a:lnTo>
                <a:lnTo>
                  <a:pt x="965" y="895"/>
                </a:lnTo>
                <a:lnTo>
                  <a:pt x="965" y="897"/>
                </a:lnTo>
                <a:lnTo>
                  <a:pt x="966" y="897"/>
                </a:lnTo>
                <a:lnTo>
                  <a:pt x="963" y="897"/>
                </a:lnTo>
                <a:lnTo>
                  <a:pt x="963" y="898"/>
                </a:lnTo>
                <a:lnTo>
                  <a:pt x="963" y="899"/>
                </a:lnTo>
                <a:lnTo>
                  <a:pt x="963" y="900"/>
                </a:lnTo>
                <a:lnTo>
                  <a:pt x="965" y="900"/>
                </a:lnTo>
                <a:lnTo>
                  <a:pt x="965" y="902"/>
                </a:lnTo>
                <a:lnTo>
                  <a:pt x="965" y="903"/>
                </a:lnTo>
                <a:lnTo>
                  <a:pt x="966" y="903"/>
                </a:lnTo>
                <a:lnTo>
                  <a:pt x="966" y="904"/>
                </a:lnTo>
                <a:lnTo>
                  <a:pt x="966" y="906"/>
                </a:lnTo>
                <a:lnTo>
                  <a:pt x="966" y="907"/>
                </a:lnTo>
                <a:lnTo>
                  <a:pt x="966" y="908"/>
                </a:lnTo>
                <a:lnTo>
                  <a:pt x="966" y="910"/>
                </a:lnTo>
                <a:lnTo>
                  <a:pt x="966" y="911"/>
                </a:lnTo>
                <a:lnTo>
                  <a:pt x="966" y="912"/>
                </a:lnTo>
                <a:lnTo>
                  <a:pt x="967" y="912"/>
                </a:lnTo>
                <a:lnTo>
                  <a:pt x="967" y="914"/>
                </a:lnTo>
                <a:lnTo>
                  <a:pt x="967" y="915"/>
                </a:lnTo>
                <a:lnTo>
                  <a:pt x="968" y="915"/>
                </a:lnTo>
                <a:lnTo>
                  <a:pt x="968" y="916"/>
                </a:lnTo>
                <a:lnTo>
                  <a:pt x="970" y="916"/>
                </a:lnTo>
                <a:lnTo>
                  <a:pt x="971" y="916"/>
                </a:lnTo>
                <a:lnTo>
                  <a:pt x="972" y="917"/>
                </a:lnTo>
                <a:lnTo>
                  <a:pt x="972" y="919"/>
                </a:lnTo>
                <a:lnTo>
                  <a:pt x="972" y="920"/>
                </a:lnTo>
                <a:lnTo>
                  <a:pt x="972" y="921"/>
                </a:lnTo>
                <a:lnTo>
                  <a:pt x="971" y="921"/>
                </a:lnTo>
                <a:lnTo>
                  <a:pt x="970" y="921"/>
                </a:lnTo>
                <a:lnTo>
                  <a:pt x="968" y="923"/>
                </a:lnTo>
                <a:lnTo>
                  <a:pt x="967" y="923"/>
                </a:lnTo>
                <a:lnTo>
                  <a:pt x="966" y="923"/>
                </a:lnTo>
                <a:lnTo>
                  <a:pt x="965" y="923"/>
                </a:lnTo>
                <a:lnTo>
                  <a:pt x="965" y="924"/>
                </a:lnTo>
                <a:lnTo>
                  <a:pt x="963" y="924"/>
                </a:lnTo>
                <a:lnTo>
                  <a:pt x="963" y="925"/>
                </a:lnTo>
                <a:lnTo>
                  <a:pt x="962" y="925"/>
                </a:lnTo>
                <a:lnTo>
                  <a:pt x="961" y="925"/>
                </a:lnTo>
                <a:lnTo>
                  <a:pt x="961" y="927"/>
                </a:lnTo>
                <a:lnTo>
                  <a:pt x="959" y="927"/>
                </a:lnTo>
                <a:lnTo>
                  <a:pt x="959" y="928"/>
                </a:lnTo>
                <a:lnTo>
                  <a:pt x="958" y="928"/>
                </a:lnTo>
                <a:lnTo>
                  <a:pt x="958" y="929"/>
                </a:lnTo>
                <a:lnTo>
                  <a:pt x="958" y="931"/>
                </a:lnTo>
                <a:lnTo>
                  <a:pt x="957" y="931"/>
                </a:lnTo>
                <a:lnTo>
                  <a:pt x="957" y="932"/>
                </a:lnTo>
                <a:lnTo>
                  <a:pt x="957" y="933"/>
                </a:lnTo>
                <a:lnTo>
                  <a:pt x="958" y="933"/>
                </a:lnTo>
                <a:lnTo>
                  <a:pt x="957" y="933"/>
                </a:lnTo>
                <a:lnTo>
                  <a:pt x="957" y="934"/>
                </a:lnTo>
                <a:lnTo>
                  <a:pt x="957" y="936"/>
                </a:lnTo>
                <a:lnTo>
                  <a:pt x="957" y="937"/>
                </a:lnTo>
                <a:lnTo>
                  <a:pt x="955" y="937"/>
                </a:lnTo>
                <a:lnTo>
                  <a:pt x="957" y="937"/>
                </a:lnTo>
                <a:lnTo>
                  <a:pt x="957" y="938"/>
                </a:lnTo>
                <a:lnTo>
                  <a:pt x="957" y="937"/>
                </a:lnTo>
                <a:lnTo>
                  <a:pt x="958" y="937"/>
                </a:lnTo>
                <a:lnTo>
                  <a:pt x="958" y="938"/>
                </a:lnTo>
                <a:lnTo>
                  <a:pt x="958" y="937"/>
                </a:lnTo>
                <a:lnTo>
                  <a:pt x="958" y="938"/>
                </a:lnTo>
                <a:lnTo>
                  <a:pt x="959" y="938"/>
                </a:lnTo>
                <a:lnTo>
                  <a:pt x="961" y="938"/>
                </a:lnTo>
                <a:lnTo>
                  <a:pt x="961" y="937"/>
                </a:lnTo>
                <a:lnTo>
                  <a:pt x="961" y="936"/>
                </a:lnTo>
                <a:lnTo>
                  <a:pt x="961" y="934"/>
                </a:lnTo>
                <a:lnTo>
                  <a:pt x="962" y="934"/>
                </a:lnTo>
                <a:lnTo>
                  <a:pt x="963" y="936"/>
                </a:lnTo>
                <a:lnTo>
                  <a:pt x="965" y="936"/>
                </a:lnTo>
                <a:lnTo>
                  <a:pt x="966" y="936"/>
                </a:lnTo>
                <a:lnTo>
                  <a:pt x="966" y="937"/>
                </a:lnTo>
                <a:lnTo>
                  <a:pt x="967" y="937"/>
                </a:lnTo>
                <a:lnTo>
                  <a:pt x="968" y="937"/>
                </a:lnTo>
                <a:lnTo>
                  <a:pt x="968" y="936"/>
                </a:lnTo>
                <a:lnTo>
                  <a:pt x="968" y="937"/>
                </a:lnTo>
                <a:lnTo>
                  <a:pt x="970" y="937"/>
                </a:lnTo>
                <a:lnTo>
                  <a:pt x="970" y="938"/>
                </a:lnTo>
                <a:lnTo>
                  <a:pt x="971" y="937"/>
                </a:lnTo>
                <a:lnTo>
                  <a:pt x="971" y="938"/>
                </a:lnTo>
                <a:lnTo>
                  <a:pt x="971" y="940"/>
                </a:lnTo>
                <a:lnTo>
                  <a:pt x="970" y="940"/>
                </a:lnTo>
                <a:lnTo>
                  <a:pt x="971" y="940"/>
                </a:lnTo>
                <a:lnTo>
                  <a:pt x="971" y="941"/>
                </a:lnTo>
                <a:lnTo>
                  <a:pt x="972" y="941"/>
                </a:lnTo>
                <a:lnTo>
                  <a:pt x="972" y="942"/>
                </a:lnTo>
                <a:lnTo>
                  <a:pt x="974" y="942"/>
                </a:lnTo>
                <a:lnTo>
                  <a:pt x="974" y="944"/>
                </a:lnTo>
                <a:lnTo>
                  <a:pt x="975" y="944"/>
                </a:lnTo>
                <a:lnTo>
                  <a:pt x="976" y="944"/>
                </a:lnTo>
                <a:lnTo>
                  <a:pt x="978" y="944"/>
                </a:lnTo>
                <a:lnTo>
                  <a:pt x="979" y="944"/>
                </a:lnTo>
                <a:lnTo>
                  <a:pt x="980" y="944"/>
                </a:lnTo>
                <a:lnTo>
                  <a:pt x="982" y="944"/>
                </a:lnTo>
                <a:lnTo>
                  <a:pt x="983" y="944"/>
                </a:lnTo>
                <a:lnTo>
                  <a:pt x="984" y="944"/>
                </a:lnTo>
                <a:lnTo>
                  <a:pt x="985" y="944"/>
                </a:lnTo>
                <a:lnTo>
                  <a:pt x="987" y="944"/>
                </a:lnTo>
                <a:lnTo>
                  <a:pt x="988" y="944"/>
                </a:lnTo>
                <a:lnTo>
                  <a:pt x="989" y="944"/>
                </a:lnTo>
                <a:lnTo>
                  <a:pt x="991" y="942"/>
                </a:lnTo>
                <a:lnTo>
                  <a:pt x="992" y="942"/>
                </a:lnTo>
                <a:lnTo>
                  <a:pt x="993" y="941"/>
                </a:lnTo>
                <a:lnTo>
                  <a:pt x="993" y="942"/>
                </a:lnTo>
                <a:lnTo>
                  <a:pt x="995" y="941"/>
                </a:lnTo>
                <a:lnTo>
                  <a:pt x="996" y="941"/>
                </a:lnTo>
                <a:lnTo>
                  <a:pt x="997" y="941"/>
                </a:lnTo>
                <a:lnTo>
                  <a:pt x="997" y="942"/>
                </a:lnTo>
                <a:lnTo>
                  <a:pt x="997" y="944"/>
                </a:lnTo>
                <a:lnTo>
                  <a:pt x="999" y="942"/>
                </a:lnTo>
                <a:lnTo>
                  <a:pt x="999" y="944"/>
                </a:lnTo>
                <a:lnTo>
                  <a:pt x="1000" y="944"/>
                </a:lnTo>
                <a:lnTo>
                  <a:pt x="1001" y="945"/>
                </a:lnTo>
                <a:lnTo>
                  <a:pt x="1002" y="945"/>
                </a:lnTo>
                <a:lnTo>
                  <a:pt x="1004" y="945"/>
                </a:lnTo>
                <a:lnTo>
                  <a:pt x="1004" y="946"/>
                </a:lnTo>
                <a:lnTo>
                  <a:pt x="1005" y="946"/>
                </a:lnTo>
                <a:lnTo>
                  <a:pt x="1005" y="945"/>
                </a:lnTo>
                <a:lnTo>
                  <a:pt x="1006" y="945"/>
                </a:lnTo>
                <a:lnTo>
                  <a:pt x="1006" y="946"/>
                </a:lnTo>
                <a:lnTo>
                  <a:pt x="1008" y="946"/>
                </a:lnTo>
                <a:lnTo>
                  <a:pt x="1009" y="946"/>
                </a:lnTo>
                <a:lnTo>
                  <a:pt x="1010" y="946"/>
                </a:lnTo>
                <a:lnTo>
                  <a:pt x="1010" y="948"/>
                </a:lnTo>
                <a:lnTo>
                  <a:pt x="1012" y="948"/>
                </a:lnTo>
                <a:lnTo>
                  <a:pt x="1012" y="949"/>
                </a:lnTo>
                <a:lnTo>
                  <a:pt x="1013" y="949"/>
                </a:lnTo>
                <a:lnTo>
                  <a:pt x="1014" y="949"/>
                </a:lnTo>
                <a:lnTo>
                  <a:pt x="1014" y="948"/>
                </a:lnTo>
                <a:lnTo>
                  <a:pt x="1016" y="948"/>
                </a:lnTo>
                <a:lnTo>
                  <a:pt x="1017" y="949"/>
                </a:lnTo>
                <a:lnTo>
                  <a:pt x="1018" y="949"/>
                </a:lnTo>
                <a:lnTo>
                  <a:pt x="1019" y="949"/>
                </a:lnTo>
                <a:lnTo>
                  <a:pt x="1019" y="950"/>
                </a:lnTo>
                <a:lnTo>
                  <a:pt x="1019" y="951"/>
                </a:lnTo>
                <a:lnTo>
                  <a:pt x="1021" y="951"/>
                </a:lnTo>
                <a:lnTo>
                  <a:pt x="1022" y="951"/>
                </a:lnTo>
                <a:lnTo>
                  <a:pt x="1023" y="951"/>
                </a:lnTo>
                <a:lnTo>
                  <a:pt x="1025" y="951"/>
                </a:lnTo>
                <a:lnTo>
                  <a:pt x="1026" y="951"/>
                </a:lnTo>
                <a:lnTo>
                  <a:pt x="1027" y="951"/>
                </a:lnTo>
                <a:lnTo>
                  <a:pt x="1029" y="951"/>
                </a:lnTo>
                <a:lnTo>
                  <a:pt x="1029" y="950"/>
                </a:lnTo>
                <a:lnTo>
                  <a:pt x="1030" y="950"/>
                </a:lnTo>
                <a:lnTo>
                  <a:pt x="1031" y="950"/>
                </a:lnTo>
                <a:lnTo>
                  <a:pt x="1031" y="949"/>
                </a:lnTo>
                <a:lnTo>
                  <a:pt x="1031" y="950"/>
                </a:lnTo>
                <a:lnTo>
                  <a:pt x="1033" y="950"/>
                </a:lnTo>
                <a:lnTo>
                  <a:pt x="1034" y="950"/>
                </a:lnTo>
                <a:lnTo>
                  <a:pt x="1035" y="950"/>
                </a:lnTo>
                <a:lnTo>
                  <a:pt x="1037" y="950"/>
                </a:lnTo>
                <a:lnTo>
                  <a:pt x="1038" y="950"/>
                </a:lnTo>
                <a:lnTo>
                  <a:pt x="1039" y="950"/>
                </a:lnTo>
                <a:lnTo>
                  <a:pt x="1039" y="951"/>
                </a:lnTo>
                <a:lnTo>
                  <a:pt x="1039" y="953"/>
                </a:lnTo>
                <a:lnTo>
                  <a:pt x="1039" y="954"/>
                </a:lnTo>
                <a:lnTo>
                  <a:pt x="1039" y="955"/>
                </a:lnTo>
                <a:lnTo>
                  <a:pt x="1040" y="955"/>
                </a:lnTo>
                <a:lnTo>
                  <a:pt x="1042" y="955"/>
                </a:lnTo>
                <a:lnTo>
                  <a:pt x="1043" y="955"/>
                </a:lnTo>
                <a:lnTo>
                  <a:pt x="1043" y="957"/>
                </a:lnTo>
                <a:lnTo>
                  <a:pt x="1044" y="961"/>
                </a:lnTo>
                <a:lnTo>
                  <a:pt x="1046" y="961"/>
                </a:lnTo>
                <a:lnTo>
                  <a:pt x="1046" y="962"/>
                </a:lnTo>
                <a:lnTo>
                  <a:pt x="1047" y="962"/>
                </a:lnTo>
                <a:lnTo>
                  <a:pt x="1048" y="963"/>
                </a:lnTo>
                <a:lnTo>
                  <a:pt x="1050" y="963"/>
                </a:lnTo>
                <a:lnTo>
                  <a:pt x="1051" y="962"/>
                </a:lnTo>
                <a:lnTo>
                  <a:pt x="1055" y="962"/>
                </a:lnTo>
                <a:lnTo>
                  <a:pt x="1056" y="963"/>
                </a:lnTo>
                <a:lnTo>
                  <a:pt x="1056" y="965"/>
                </a:lnTo>
                <a:lnTo>
                  <a:pt x="1056" y="967"/>
                </a:lnTo>
                <a:lnTo>
                  <a:pt x="1056" y="969"/>
                </a:lnTo>
                <a:lnTo>
                  <a:pt x="1056" y="970"/>
                </a:lnTo>
                <a:lnTo>
                  <a:pt x="1057" y="972"/>
                </a:lnTo>
                <a:lnTo>
                  <a:pt x="1057" y="975"/>
                </a:lnTo>
                <a:lnTo>
                  <a:pt x="1057" y="976"/>
                </a:lnTo>
                <a:lnTo>
                  <a:pt x="1057" y="978"/>
                </a:lnTo>
                <a:lnTo>
                  <a:pt x="1056" y="978"/>
                </a:lnTo>
                <a:lnTo>
                  <a:pt x="1056" y="979"/>
                </a:lnTo>
                <a:lnTo>
                  <a:pt x="1057" y="980"/>
                </a:lnTo>
                <a:lnTo>
                  <a:pt x="1056" y="982"/>
                </a:lnTo>
                <a:lnTo>
                  <a:pt x="1055" y="983"/>
                </a:lnTo>
                <a:lnTo>
                  <a:pt x="1054" y="984"/>
                </a:lnTo>
                <a:lnTo>
                  <a:pt x="1055" y="984"/>
                </a:lnTo>
                <a:lnTo>
                  <a:pt x="1056" y="986"/>
                </a:lnTo>
                <a:lnTo>
                  <a:pt x="1056" y="987"/>
                </a:lnTo>
                <a:lnTo>
                  <a:pt x="1057" y="987"/>
                </a:lnTo>
                <a:lnTo>
                  <a:pt x="1059" y="987"/>
                </a:lnTo>
                <a:lnTo>
                  <a:pt x="1059" y="988"/>
                </a:lnTo>
                <a:lnTo>
                  <a:pt x="1060" y="988"/>
                </a:lnTo>
                <a:lnTo>
                  <a:pt x="1061" y="988"/>
                </a:lnTo>
                <a:lnTo>
                  <a:pt x="1063" y="988"/>
                </a:lnTo>
                <a:lnTo>
                  <a:pt x="1063" y="989"/>
                </a:lnTo>
                <a:lnTo>
                  <a:pt x="1064" y="989"/>
                </a:lnTo>
                <a:lnTo>
                  <a:pt x="1065" y="989"/>
                </a:lnTo>
                <a:lnTo>
                  <a:pt x="1065" y="991"/>
                </a:lnTo>
                <a:lnTo>
                  <a:pt x="1067" y="991"/>
                </a:lnTo>
                <a:lnTo>
                  <a:pt x="1068" y="991"/>
                </a:lnTo>
                <a:lnTo>
                  <a:pt x="1069" y="992"/>
                </a:lnTo>
                <a:lnTo>
                  <a:pt x="1069" y="993"/>
                </a:lnTo>
                <a:lnTo>
                  <a:pt x="1071" y="993"/>
                </a:lnTo>
                <a:lnTo>
                  <a:pt x="1072" y="993"/>
                </a:lnTo>
                <a:lnTo>
                  <a:pt x="1073" y="995"/>
                </a:lnTo>
                <a:lnTo>
                  <a:pt x="1074" y="995"/>
                </a:lnTo>
                <a:lnTo>
                  <a:pt x="1076" y="995"/>
                </a:lnTo>
                <a:lnTo>
                  <a:pt x="1077" y="995"/>
                </a:lnTo>
                <a:lnTo>
                  <a:pt x="1078" y="996"/>
                </a:lnTo>
                <a:lnTo>
                  <a:pt x="1082" y="997"/>
                </a:lnTo>
                <a:lnTo>
                  <a:pt x="1082" y="999"/>
                </a:lnTo>
                <a:lnTo>
                  <a:pt x="1084" y="1000"/>
                </a:lnTo>
                <a:lnTo>
                  <a:pt x="1085" y="1001"/>
                </a:lnTo>
                <a:lnTo>
                  <a:pt x="1086" y="1003"/>
                </a:lnTo>
                <a:lnTo>
                  <a:pt x="1088" y="1004"/>
                </a:lnTo>
                <a:lnTo>
                  <a:pt x="1088" y="1005"/>
                </a:lnTo>
                <a:lnTo>
                  <a:pt x="1089" y="1005"/>
                </a:lnTo>
                <a:lnTo>
                  <a:pt x="1089" y="1006"/>
                </a:lnTo>
                <a:lnTo>
                  <a:pt x="1090" y="1008"/>
                </a:lnTo>
                <a:lnTo>
                  <a:pt x="1090" y="1009"/>
                </a:lnTo>
                <a:lnTo>
                  <a:pt x="1091" y="1010"/>
                </a:lnTo>
                <a:lnTo>
                  <a:pt x="1091" y="1012"/>
                </a:lnTo>
                <a:lnTo>
                  <a:pt x="1090" y="1013"/>
                </a:lnTo>
                <a:lnTo>
                  <a:pt x="1089" y="1013"/>
                </a:lnTo>
                <a:lnTo>
                  <a:pt x="1088" y="1013"/>
                </a:lnTo>
                <a:lnTo>
                  <a:pt x="1086" y="1014"/>
                </a:lnTo>
                <a:lnTo>
                  <a:pt x="1085" y="1014"/>
                </a:lnTo>
                <a:lnTo>
                  <a:pt x="1084" y="1014"/>
                </a:lnTo>
                <a:lnTo>
                  <a:pt x="1082" y="1016"/>
                </a:lnTo>
                <a:lnTo>
                  <a:pt x="1081" y="1016"/>
                </a:lnTo>
                <a:lnTo>
                  <a:pt x="1078" y="1016"/>
                </a:lnTo>
                <a:lnTo>
                  <a:pt x="1077" y="1017"/>
                </a:lnTo>
                <a:lnTo>
                  <a:pt x="1076" y="1017"/>
                </a:lnTo>
                <a:lnTo>
                  <a:pt x="1076" y="1018"/>
                </a:lnTo>
                <a:lnTo>
                  <a:pt x="1074" y="1020"/>
                </a:lnTo>
                <a:lnTo>
                  <a:pt x="1074" y="1021"/>
                </a:lnTo>
                <a:lnTo>
                  <a:pt x="1073" y="1022"/>
                </a:lnTo>
                <a:lnTo>
                  <a:pt x="1073" y="1023"/>
                </a:lnTo>
                <a:lnTo>
                  <a:pt x="1073" y="1025"/>
                </a:lnTo>
                <a:lnTo>
                  <a:pt x="1073" y="1026"/>
                </a:lnTo>
                <a:lnTo>
                  <a:pt x="1072" y="1027"/>
                </a:lnTo>
                <a:lnTo>
                  <a:pt x="1072" y="1029"/>
                </a:lnTo>
                <a:lnTo>
                  <a:pt x="1072" y="1030"/>
                </a:lnTo>
                <a:lnTo>
                  <a:pt x="1073" y="1030"/>
                </a:lnTo>
                <a:lnTo>
                  <a:pt x="1074" y="1030"/>
                </a:lnTo>
                <a:lnTo>
                  <a:pt x="1076" y="1031"/>
                </a:lnTo>
                <a:lnTo>
                  <a:pt x="1077" y="1031"/>
                </a:lnTo>
                <a:lnTo>
                  <a:pt x="1077" y="1033"/>
                </a:lnTo>
                <a:lnTo>
                  <a:pt x="1078" y="1034"/>
                </a:lnTo>
                <a:lnTo>
                  <a:pt x="1080" y="1035"/>
                </a:lnTo>
                <a:lnTo>
                  <a:pt x="1081" y="1037"/>
                </a:lnTo>
                <a:lnTo>
                  <a:pt x="1082" y="1038"/>
                </a:lnTo>
                <a:lnTo>
                  <a:pt x="1082" y="1039"/>
                </a:lnTo>
                <a:lnTo>
                  <a:pt x="1082" y="1041"/>
                </a:lnTo>
                <a:lnTo>
                  <a:pt x="1082" y="1043"/>
                </a:lnTo>
                <a:lnTo>
                  <a:pt x="1082" y="1044"/>
                </a:lnTo>
                <a:lnTo>
                  <a:pt x="1081" y="1046"/>
                </a:lnTo>
                <a:lnTo>
                  <a:pt x="1082" y="1048"/>
                </a:lnTo>
                <a:lnTo>
                  <a:pt x="1082" y="1050"/>
                </a:lnTo>
                <a:lnTo>
                  <a:pt x="1082" y="1051"/>
                </a:lnTo>
                <a:lnTo>
                  <a:pt x="1081" y="1052"/>
                </a:lnTo>
                <a:lnTo>
                  <a:pt x="1080" y="1051"/>
                </a:lnTo>
                <a:lnTo>
                  <a:pt x="1078" y="1051"/>
                </a:lnTo>
                <a:lnTo>
                  <a:pt x="1077" y="1051"/>
                </a:lnTo>
                <a:lnTo>
                  <a:pt x="1076" y="1051"/>
                </a:lnTo>
                <a:lnTo>
                  <a:pt x="1074" y="1051"/>
                </a:lnTo>
                <a:lnTo>
                  <a:pt x="1073" y="1051"/>
                </a:lnTo>
                <a:lnTo>
                  <a:pt x="1072" y="1051"/>
                </a:lnTo>
                <a:lnTo>
                  <a:pt x="1071" y="1051"/>
                </a:lnTo>
                <a:lnTo>
                  <a:pt x="1069" y="1051"/>
                </a:lnTo>
                <a:lnTo>
                  <a:pt x="1068" y="1050"/>
                </a:lnTo>
                <a:lnTo>
                  <a:pt x="1067" y="1051"/>
                </a:lnTo>
                <a:lnTo>
                  <a:pt x="1065" y="1051"/>
                </a:lnTo>
                <a:lnTo>
                  <a:pt x="1064" y="1051"/>
                </a:lnTo>
                <a:lnTo>
                  <a:pt x="1063" y="1051"/>
                </a:lnTo>
                <a:lnTo>
                  <a:pt x="1061" y="1052"/>
                </a:lnTo>
                <a:lnTo>
                  <a:pt x="1060" y="1054"/>
                </a:lnTo>
                <a:lnTo>
                  <a:pt x="1060" y="1052"/>
                </a:lnTo>
                <a:lnTo>
                  <a:pt x="1057" y="1051"/>
                </a:lnTo>
                <a:lnTo>
                  <a:pt x="1055" y="1051"/>
                </a:lnTo>
                <a:lnTo>
                  <a:pt x="1054" y="1051"/>
                </a:lnTo>
                <a:lnTo>
                  <a:pt x="1052" y="1051"/>
                </a:lnTo>
                <a:lnTo>
                  <a:pt x="1051" y="1051"/>
                </a:lnTo>
                <a:lnTo>
                  <a:pt x="1051" y="1052"/>
                </a:lnTo>
                <a:lnTo>
                  <a:pt x="1050" y="1052"/>
                </a:lnTo>
                <a:lnTo>
                  <a:pt x="1048" y="1052"/>
                </a:lnTo>
                <a:lnTo>
                  <a:pt x="1047" y="1052"/>
                </a:lnTo>
                <a:lnTo>
                  <a:pt x="1046" y="1054"/>
                </a:lnTo>
                <a:lnTo>
                  <a:pt x="1042" y="1054"/>
                </a:lnTo>
                <a:lnTo>
                  <a:pt x="1040" y="1054"/>
                </a:lnTo>
                <a:lnTo>
                  <a:pt x="1038" y="1054"/>
                </a:lnTo>
                <a:lnTo>
                  <a:pt x="1037" y="1054"/>
                </a:lnTo>
                <a:lnTo>
                  <a:pt x="1035" y="1054"/>
                </a:lnTo>
                <a:lnTo>
                  <a:pt x="1034" y="1054"/>
                </a:lnTo>
                <a:lnTo>
                  <a:pt x="1033" y="1054"/>
                </a:lnTo>
                <a:lnTo>
                  <a:pt x="1031" y="1054"/>
                </a:lnTo>
                <a:lnTo>
                  <a:pt x="1027" y="1056"/>
                </a:lnTo>
                <a:lnTo>
                  <a:pt x="1027" y="1055"/>
                </a:lnTo>
                <a:lnTo>
                  <a:pt x="1025" y="1056"/>
                </a:lnTo>
                <a:lnTo>
                  <a:pt x="1022" y="1058"/>
                </a:lnTo>
                <a:lnTo>
                  <a:pt x="1021" y="1059"/>
                </a:lnTo>
                <a:lnTo>
                  <a:pt x="1021" y="1060"/>
                </a:lnTo>
                <a:lnTo>
                  <a:pt x="1022" y="1061"/>
                </a:lnTo>
                <a:lnTo>
                  <a:pt x="1023" y="1061"/>
                </a:lnTo>
                <a:lnTo>
                  <a:pt x="1025" y="1061"/>
                </a:lnTo>
                <a:lnTo>
                  <a:pt x="1025" y="1063"/>
                </a:lnTo>
                <a:lnTo>
                  <a:pt x="1025" y="1065"/>
                </a:lnTo>
                <a:lnTo>
                  <a:pt x="1025" y="1067"/>
                </a:lnTo>
                <a:lnTo>
                  <a:pt x="1023" y="1067"/>
                </a:lnTo>
                <a:lnTo>
                  <a:pt x="1022" y="1067"/>
                </a:lnTo>
                <a:lnTo>
                  <a:pt x="1021" y="1068"/>
                </a:lnTo>
                <a:lnTo>
                  <a:pt x="1019" y="1068"/>
                </a:lnTo>
                <a:lnTo>
                  <a:pt x="1019" y="1069"/>
                </a:lnTo>
                <a:lnTo>
                  <a:pt x="1019" y="1071"/>
                </a:lnTo>
                <a:lnTo>
                  <a:pt x="1019" y="1072"/>
                </a:lnTo>
                <a:lnTo>
                  <a:pt x="1019" y="1073"/>
                </a:lnTo>
                <a:lnTo>
                  <a:pt x="1019" y="1075"/>
                </a:lnTo>
                <a:lnTo>
                  <a:pt x="1019" y="1076"/>
                </a:lnTo>
                <a:lnTo>
                  <a:pt x="1019" y="1077"/>
                </a:lnTo>
                <a:lnTo>
                  <a:pt x="1021" y="1077"/>
                </a:lnTo>
                <a:lnTo>
                  <a:pt x="1021" y="1076"/>
                </a:lnTo>
                <a:lnTo>
                  <a:pt x="1022" y="1075"/>
                </a:lnTo>
                <a:lnTo>
                  <a:pt x="1023" y="1073"/>
                </a:lnTo>
                <a:lnTo>
                  <a:pt x="1026" y="1073"/>
                </a:lnTo>
                <a:lnTo>
                  <a:pt x="1027" y="1072"/>
                </a:lnTo>
                <a:lnTo>
                  <a:pt x="1029" y="1073"/>
                </a:lnTo>
                <a:lnTo>
                  <a:pt x="1029" y="1075"/>
                </a:lnTo>
                <a:lnTo>
                  <a:pt x="1029" y="1076"/>
                </a:lnTo>
                <a:lnTo>
                  <a:pt x="1027" y="1077"/>
                </a:lnTo>
                <a:lnTo>
                  <a:pt x="1026" y="1077"/>
                </a:lnTo>
                <a:lnTo>
                  <a:pt x="1026" y="1078"/>
                </a:lnTo>
                <a:lnTo>
                  <a:pt x="1025" y="1078"/>
                </a:lnTo>
                <a:lnTo>
                  <a:pt x="1025" y="1080"/>
                </a:lnTo>
                <a:lnTo>
                  <a:pt x="1023" y="1080"/>
                </a:lnTo>
                <a:lnTo>
                  <a:pt x="1022" y="1080"/>
                </a:lnTo>
                <a:lnTo>
                  <a:pt x="1021" y="1080"/>
                </a:lnTo>
                <a:lnTo>
                  <a:pt x="1021" y="1082"/>
                </a:lnTo>
                <a:lnTo>
                  <a:pt x="1021" y="1084"/>
                </a:lnTo>
                <a:lnTo>
                  <a:pt x="1021" y="1085"/>
                </a:lnTo>
                <a:lnTo>
                  <a:pt x="1021" y="1086"/>
                </a:lnTo>
                <a:lnTo>
                  <a:pt x="1019" y="1088"/>
                </a:lnTo>
                <a:lnTo>
                  <a:pt x="1018" y="1088"/>
                </a:lnTo>
                <a:lnTo>
                  <a:pt x="1017" y="1086"/>
                </a:lnTo>
                <a:lnTo>
                  <a:pt x="1016" y="1086"/>
                </a:lnTo>
                <a:lnTo>
                  <a:pt x="1016" y="1085"/>
                </a:lnTo>
                <a:lnTo>
                  <a:pt x="1014" y="1085"/>
                </a:lnTo>
                <a:lnTo>
                  <a:pt x="1012" y="1085"/>
                </a:lnTo>
                <a:lnTo>
                  <a:pt x="1012" y="1088"/>
                </a:lnTo>
                <a:lnTo>
                  <a:pt x="1012" y="1089"/>
                </a:lnTo>
                <a:lnTo>
                  <a:pt x="1012" y="1090"/>
                </a:lnTo>
                <a:lnTo>
                  <a:pt x="1010" y="1090"/>
                </a:lnTo>
                <a:lnTo>
                  <a:pt x="1009" y="1092"/>
                </a:lnTo>
                <a:lnTo>
                  <a:pt x="1005" y="1092"/>
                </a:lnTo>
                <a:lnTo>
                  <a:pt x="1005" y="1093"/>
                </a:lnTo>
                <a:lnTo>
                  <a:pt x="1004" y="1093"/>
                </a:lnTo>
                <a:lnTo>
                  <a:pt x="1002" y="1093"/>
                </a:lnTo>
                <a:lnTo>
                  <a:pt x="1001" y="1093"/>
                </a:lnTo>
                <a:lnTo>
                  <a:pt x="1000" y="1093"/>
                </a:lnTo>
                <a:lnTo>
                  <a:pt x="997" y="1093"/>
                </a:lnTo>
                <a:lnTo>
                  <a:pt x="996" y="1093"/>
                </a:lnTo>
                <a:lnTo>
                  <a:pt x="995" y="1093"/>
                </a:lnTo>
                <a:lnTo>
                  <a:pt x="993" y="1093"/>
                </a:lnTo>
                <a:lnTo>
                  <a:pt x="992" y="1093"/>
                </a:lnTo>
                <a:lnTo>
                  <a:pt x="992" y="1094"/>
                </a:lnTo>
                <a:lnTo>
                  <a:pt x="989" y="1094"/>
                </a:lnTo>
                <a:lnTo>
                  <a:pt x="988" y="1094"/>
                </a:lnTo>
                <a:lnTo>
                  <a:pt x="987" y="1095"/>
                </a:lnTo>
                <a:lnTo>
                  <a:pt x="985" y="1094"/>
                </a:lnTo>
                <a:lnTo>
                  <a:pt x="984" y="1094"/>
                </a:lnTo>
                <a:lnTo>
                  <a:pt x="983" y="1094"/>
                </a:lnTo>
                <a:lnTo>
                  <a:pt x="982" y="1094"/>
                </a:lnTo>
                <a:lnTo>
                  <a:pt x="980" y="1094"/>
                </a:lnTo>
                <a:lnTo>
                  <a:pt x="976" y="1094"/>
                </a:lnTo>
                <a:lnTo>
                  <a:pt x="976" y="1093"/>
                </a:lnTo>
                <a:lnTo>
                  <a:pt x="975" y="1093"/>
                </a:lnTo>
                <a:lnTo>
                  <a:pt x="974" y="1093"/>
                </a:lnTo>
                <a:lnTo>
                  <a:pt x="972" y="1092"/>
                </a:lnTo>
                <a:lnTo>
                  <a:pt x="971" y="1092"/>
                </a:lnTo>
                <a:lnTo>
                  <a:pt x="970" y="1092"/>
                </a:lnTo>
                <a:lnTo>
                  <a:pt x="968" y="1092"/>
                </a:lnTo>
                <a:lnTo>
                  <a:pt x="968" y="1093"/>
                </a:lnTo>
                <a:lnTo>
                  <a:pt x="970" y="1094"/>
                </a:lnTo>
                <a:lnTo>
                  <a:pt x="970" y="1095"/>
                </a:lnTo>
                <a:lnTo>
                  <a:pt x="970" y="1097"/>
                </a:lnTo>
                <a:lnTo>
                  <a:pt x="970" y="1098"/>
                </a:lnTo>
                <a:lnTo>
                  <a:pt x="968" y="1098"/>
                </a:lnTo>
                <a:lnTo>
                  <a:pt x="968" y="1099"/>
                </a:lnTo>
                <a:lnTo>
                  <a:pt x="970" y="1101"/>
                </a:lnTo>
                <a:lnTo>
                  <a:pt x="971" y="1102"/>
                </a:lnTo>
                <a:lnTo>
                  <a:pt x="971" y="1103"/>
                </a:lnTo>
                <a:lnTo>
                  <a:pt x="972" y="1103"/>
                </a:lnTo>
                <a:lnTo>
                  <a:pt x="972" y="1105"/>
                </a:lnTo>
                <a:lnTo>
                  <a:pt x="974" y="1105"/>
                </a:lnTo>
                <a:lnTo>
                  <a:pt x="974" y="1106"/>
                </a:lnTo>
                <a:lnTo>
                  <a:pt x="975" y="1106"/>
                </a:lnTo>
                <a:lnTo>
                  <a:pt x="976" y="1106"/>
                </a:lnTo>
                <a:lnTo>
                  <a:pt x="978" y="1107"/>
                </a:lnTo>
                <a:lnTo>
                  <a:pt x="978" y="1109"/>
                </a:lnTo>
                <a:lnTo>
                  <a:pt x="979" y="1109"/>
                </a:lnTo>
                <a:lnTo>
                  <a:pt x="978" y="1110"/>
                </a:lnTo>
                <a:lnTo>
                  <a:pt x="978" y="1111"/>
                </a:lnTo>
                <a:lnTo>
                  <a:pt x="976" y="1113"/>
                </a:lnTo>
                <a:lnTo>
                  <a:pt x="976" y="1114"/>
                </a:lnTo>
                <a:lnTo>
                  <a:pt x="976" y="1115"/>
                </a:lnTo>
                <a:lnTo>
                  <a:pt x="978" y="1116"/>
                </a:lnTo>
                <a:lnTo>
                  <a:pt x="979" y="1116"/>
                </a:lnTo>
                <a:lnTo>
                  <a:pt x="979" y="1118"/>
                </a:lnTo>
                <a:lnTo>
                  <a:pt x="980" y="1118"/>
                </a:lnTo>
                <a:lnTo>
                  <a:pt x="982" y="1118"/>
                </a:lnTo>
                <a:lnTo>
                  <a:pt x="983" y="1118"/>
                </a:lnTo>
                <a:lnTo>
                  <a:pt x="984" y="1119"/>
                </a:lnTo>
                <a:lnTo>
                  <a:pt x="984" y="1120"/>
                </a:lnTo>
                <a:lnTo>
                  <a:pt x="984" y="1122"/>
                </a:lnTo>
                <a:lnTo>
                  <a:pt x="984" y="1123"/>
                </a:lnTo>
                <a:lnTo>
                  <a:pt x="985" y="1123"/>
                </a:lnTo>
                <a:lnTo>
                  <a:pt x="984" y="1124"/>
                </a:lnTo>
                <a:lnTo>
                  <a:pt x="984" y="1126"/>
                </a:lnTo>
                <a:lnTo>
                  <a:pt x="984" y="1127"/>
                </a:lnTo>
                <a:lnTo>
                  <a:pt x="985" y="1127"/>
                </a:lnTo>
                <a:lnTo>
                  <a:pt x="987" y="1127"/>
                </a:lnTo>
                <a:lnTo>
                  <a:pt x="987" y="1128"/>
                </a:lnTo>
                <a:lnTo>
                  <a:pt x="987" y="1130"/>
                </a:lnTo>
                <a:lnTo>
                  <a:pt x="985" y="1131"/>
                </a:lnTo>
                <a:lnTo>
                  <a:pt x="985" y="1133"/>
                </a:lnTo>
                <a:lnTo>
                  <a:pt x="984" y="1133"/>
                </a:lnTo>
                <a:lnTo>
                  <a:pt x="984" y="1136"/>
                </a:lnTo>
                <a:lnTo>
                  <a:pt x="983" y="1137"/>
                </a:lnTo>
                <a:lnTo>
                  <a:pt x="984" y="1139"/>
                </a:lnTo>
                <a:lnTo>
                  <a:pt x="984" y="1140"/>
                </a:lnTo>
                <a:lnTo>
                  <a:pt x="984" y="1141"/>
                </a:lnTo>
                <a:lnTo>
                  <a:pt x="984" y="1143"/>
                </a:lnTo>
                <a:lnTo>
                  <a:pt x="983" y="1144"/>
                </a:lnTo>
                <a:lnTo>
                  <a:pt x="983" y="1145"/>
                </a:lnTo>
                <a:lnTo>
                  <a:pt x="983" y="1147"/>
                </a:lnTo>
                <a:lnTo>
                  <a:pt x="983" y="1148"/>
                </a:lnTo>
                <a:lnTo>
                  <a:pt x="983" y="1149"/>
                </a:lnTo>
                <a:lnTo>
                  <a:pt x="983" y="1150"/>
                </a:lnTo>
                <a:lnTo>
                  <a:pt x="983" y="1152"/>
                </a:lnTo>
                <a:lnTo>
                  <a:pt x="984" y="1152"/>
                </a:lnTo>
                <a:lnTo>
                  <a:pt x="984" y="1153"/>
                </a:lnTo>
                <a:lnTo>
                  <a:pt x="985" y="1153"/>
                </a:lnTo>
                <a:lnTo>
                  <a:pt x="988" y="1154"/>
                </a:lnTo>
                <a:lnTo>
                  <a:pt x="989" y="1156"/>
                </a:lnTo>
                <a:lnTo>
                  <a:pt x="991" y="1156"/>
                </a:lnTo>
                <a:lnTo>
                  <a:pt x="992" y="1156"/>
                </a:lnTo>
                <a:lnTo>
                  <a:pt x="992" y="1157"/>
                </a:lnTo>
                <a:lnTo>
                  <a:pt x="992" y="1158"/>
                </a:lnTo>
                <a:lnTo>
                  <a:pt x="992" y="1160"/>
                </a:lnTo>
                <a:lnTo>
                  <a:pt x="991" y="1160"/>
                </a:lnTo>
                <a:lnTo>
                  <a:pt x="991" y="1161"/>
                </a:lnTo>
                <a:lnTo>
                  <a:pt x="988" y="1167"/>
                </a:lnTo>
                <a:lnTo>
                  <a:pt x="983" y="1167"/>
                </a:lnTo>
                <a:lnTo>
                  <a:pt x="979" y="1167"/>
                </a:lnTo>
                <a:lnTo>
                  <a:pt x="979" y="1169"/>
                </a:lnTo>
                <a:lnTo>
                  <a:pt x="976" y="1169"/>
                </a:lnTo>
                <a:lnTo>
                  <a:pt x="974" y="1170"/>
                </a:lnTo>
                <a:lnTo>
                  <a:pt x="972" y="1170"/>
                </a:lnTo>
                <a:lnTo>
                  <a:pt x="971" y="1170"/>
                </a:lnTo>
                <a:lnTo>
                  <a:pt x="968" y="1171"/>
                </a:lnTo>
                <a:lnTo>
                  <a:pt x="965" y="1173"/>
                </a:lnTo>
                <a:lnTo>
                  <a:pt x="963" y="1174"/>
                </a:lnTo>
                <a:lnTo>
                  <a:pt x="961" y="1175"/>
                </a:lnTo>
                <a:lnTo>
                  <a:pt x="957" y="1179"/>
                </a:lnTo>
                <a:lnTo>
                  <a:pt x="957" y="1177"/>
                </a:lnTo>
                <a:lnTo>
                  <a:pt x="961" y="1174"/>
                </a:lnTo>
                <a:lnTo>
                  <a:pt x="962" y="1173"/>
                </a:lnTo>
                <a:lnTo>
                  <a:pt x="963" y="1171"/>
                </a:lnTo>
                <a:lnTo>
                  <a:pt x="965" y="1171"/>
                </a:lnTo>
                <a:lnTo>
                  <a:pt x="963" y="1170"/>
                </a:lnTo>
                <a:lnTo>
                  <a:pt x="961" y="1173"/>
                </a:lnTo>
                <a:lnTo>
                  <a:pt x="957" y="1177"/>
                </a:lnTo>
                <a:lnTo>
                  <a:pt x="957" y="1179"/>
                </a:lnTo>
                <a:lnTo>
                  <a:pt x="957" y="1181"/>
                </a:lnTo>
                <a:lnTo>
                  <a:pt x="957" y="1182"/>
                </a:lnTo>
                <a:lnTo>
                  <a:pt x="957" y="1183"/>
                </a:lnTo>
                <a:lnTo>
                  <a:pt x="955" y="1185"/>
                </a:lnTo>
                <a:lnTo>
                  <a:pt x="954" y="1186"/>
                </a:lnTo>
                <a:lnTo>
                  <a:pt x="954" y="1187"/>
                </a:lnTo>
                <a:lnTo>
                  <a:pt x="955" y="1188"/>
                </a:lnTo>
                <a:lnTo>
                  <a:pt x="955" y="1190"/>
                </a:lnTo>
                <a:lnTo>
                  <a:pt x="954" y="1191"/>
                </a:lnTo>
                <a:lnTo>
                  <a:pt x="951" y="1192"/>
                </a:lnTo>
                <a:lnTo>
                  <a:pt x="951" y="1194"/>
                </a:lnTo>
                <a:lnTo>
                  <a:pt x="953" y="1195"/>
                </a:lnTo>
                <a:lnTo>
                  <a:pt x="953" y="1196"/>
                </a:lnTo>
                <a:lnTo>
                  <a:pt x="949" y="1199"/>
                </a:lnTo>
                <a:lnTo>
                  <a:pt x="947" y="1200"/>
                </a:lnTo>
                <a:lnTo>
                  <a:pt x="946" y="1200"/>
                </a:lnTo>
                <a:lnTo>
                  <a:pt x="946" y="1203"/>
                </a:lnTo>
                <a:lnTo>
                  <a:pt x="945" y="1204"/>
                </a:lnTo>
                <a:lnTo>
                  <a:pt x="941" y="1204"/>
                </a:lnTo>
                <a:lnTo>
                  <a:pt x="940" y="1205"/>
                </a:lnTo>
                <a:lnTo>
                  <a:pt x="938" y="1205"/>
                </a:lnTo>
                <a:lnTo>
                  <a:pt x="937" y="1205"/>
                </a:lnTo>
                <a:lnTo>
                  <a:pt x="930" y="1205"/>
                </a:lnTo>
                <a:lnTo>
                  <a:pt x="929" y="1207"/>
                </a:lnTo>
                <a:lnTo>
                  <a:pt x="928" y="1208"/>
                </a:lnTo>
                <a:lnTo>
                  <a:pt x="924" y="1208"/>
                </a:lnTo>
                <a:lnTo>
                  <a:pt x="923" y="1208"/>
                </a:lnTo>
                <a:lnTo>
                  <a:pt x="921" y="1208"/>
                </a:lnTo>
                <a:lnTo>
                  <a:pt x="917" y="1209"/>
                </a:lnTo>
                <a:lnTo>
                  <a:pt x="916" y="1211"/>
                </a:lnTo>
                <a:lnTo>
                  <a:pt x="915" y="1211"/>
                </a:lnTo>
                <a:lnTo>
                  <a:pt x="912" y="1213"/>
                </a:lnTo>
                <a:lnTo>
                  <a:pt x="911" y="1213"/>
                </a:lnTo>
                <a:lnTo>
                  <a:pt x="910" y="1215"/>
                </a:lnTo>
                <a:lnTo>
                  <a:pt x="910" y="1216"/>
                </a:lnTo>
                <a:lnTo>
                  <a:pt x="911" y="1217"/>
                </a:lnTo>
                <a:lnTo>
                  <a:pt x="910" y="1219"/>
                </a:lnTo>
                <a:lnTo>
                  <a:pt x="908" y="1219"/>
                </a:lnTo>
                <a:lnTo>
                  <a:pt x="908" y="1220"/>
                </a:lnTo>
                <a:lnTo>
                  <a:pt x="908" y="1222"/>
                </a:lnTo>
                <a:lnTo>
                  <a:pt x="910" y="1224"/>
                </a:lnTo>
                <a:lnTo>
                  <a:pt x="910" y="1225"/>
                </a:lnTo>
                <a:lnTo>
                  <a:pt x="907" y="1226"/>
                </a:lnTo>
                <a:lnTo>
                  <a:pt x="904" y="1226"/>
                </a:lnTo>
                <a:lnTo>
                  <a:pt x="903" y="1228"/>
                </a:lnTo>
                <a:lnTo>
                  <a:pt x="902" y="1228"/>
                </a:lnTo>
                <a:lnTo>
                  <a:pt x="900" y="1226"/>
                </a:lnTo>
                <a:lnTo>
                  <a:pt x="900" y="1225"/>
                </a:lnTo>
                <a:lnTo>
                  <a:pt x="899" y="1224"/>
                </a:lnTo>
                <a:lnTo>
                  <a:pt x="898" y="1225"/>
                </a:lnTo>
                <a:lnTo>
                  <a:pt x="900" y="1226"/>
                </a:lnTo>
                <a:lnTo>
                  <a:pt x="900" y="1228"/>
                </a:lnTo>
                <a:lnTo>
                  <a:pt x="899" y="1229"/>
                </a:lnTo>
                <a:lnTo>
                  <a:pt x="898" y="1229"/>
                </a:lnTo>
                <a:lnTo>
                  <a:pt x="896" y="1230"/>
                </a:lnTo>
                <a:lnTo>
                  <a:pt x="895" y="1232"/>
                </a:lnTo>
                <a:lnTo>
                  <a:pt x="894" y="1232"/>
                </a:lnTo>
                <a:lnTo>
                  <a:pt x="891" y="1234"/>
                </a:lnTo>
                <a:lnTo>
                  <a:pt x="890" y="1234"/>
                </a:lnTo>
                <a:lnTo>
                  <a:pt x="889" y="1236"/>
                </a:lnTo>
                <a:lnTo>
                  <a:pt x="889" y="1237"/>
                </a:lnTo>
                <a:lnTo>
                  <a:pt x="889" y="1238"/>
                </a:lnTo>
                <a:lnTo>
                  <a:pt x="889" y="1241"/>
                </a:lnTo>
                <a:lnTo>
                  <a:pt x="889" y="1242"/>
                </a:lnTo>
                <a:lnTo>
                  <a:pt x="887" y="1245"/>
                </a:lnTo>
                <a:lnTo>
                  <a:pt x="887" y="1246"/>
                </a:lnTo>
                <a:lnTo>
                  <a:pt x="887" y="1249"/>
                </a:lnTo>
                <a:lnTo>
                  <a:pt x="889" y="1250"/>
                </a:lnTo>
                <a:lnTo>
                  <a:pt x="889" y="1253"/>
                </a:lnTo>
                <a:lnTo>
                  <a:pt x="887" y="1253"/>
                </a:lnTo>
                <a:lnTo>
                  <a:pt x="887" y="1256"/>
                </a:lnTo>
                <a:lnTo>
                  <a:pt x="886" y="1258"/>
                </a:lnTo>
                <a:lnTo>
                  <a:pt x="885" y="1258"/>
                </a:lnTo>
                <a:lnTo>
                  <a:pt x="879" y="1259"/>
                </a:lnTo>
                <a:lnTo>
                  <a:pt x="878" y="1259"/>
                </a:lnTo>
                <a:lnTo>
                  <a:pt x="877" y="1260"/>
                </a:lnTo>
                <a:lnTo>
                  <a:pt x="872" y="1260"/>
                </a:lnTo>
                <a:lnTo>
                  <a:pt x="870" y="1259"/>
                </a:lnTo>
                <a:lnTo>
                  <a:pt x="870" y="1258"/>
                </a:lnTo>
                <a:lnTo>
                  <a:pt x="873" y="1255"/>
                </a:lnTo>
                <a:lnTo>
                  <a:pt x="873" y="1254"/>
                </a:lnTo>
                <a:lnTo>
                  <a:pt x="870" y="1254"/>
                </a:lnTo>
                <a:lnTo>
                  <a:pt x="870" y="1256"/>
                </a:lnTo>
                <a:lnTo>
                  <a:pt x="870" y="1258"/>
                </a:lnTo>
                <a:lnTo>
                  <a:pt x="869" y="1256"/>
                </a:lnTo>
                <a:lnTo>
                  <a:pt x="868" y="1258"/>
                </a:lnTo>
                <a:lnTo>
                  <a:pt x="866" y="1256"/>
                </a:lnTo>
                <a:lnTo>
                  <a:pt x="866" y="1254"/>
                </a:lnTo>
                <a:lnTo>
                  <a:pt x="862" y="1250"/>
                </a:lnTo>
                <a:lnTo>
                  <a:pt x="860" y="1247"/>
                </a:lnTo>
                <a:lnTo>
                  <a:pt x="858" y="1247"/>
                </a:lnTo>
                <a:lnTo>
                  <a:pt x="857" y="1247"/>
                </a:lnTo>
                <a:lnTo>
                  <a:pt x="856" y="1246"/>
                </a:lnTo>
                <a:lnTo>
                  <a:pt x="856" y="1247"/>
                </a:lnTo>
                <a:lnTo>
                  <a:pt x="857" y="1247"/>
                </a:lnTo>
                <a:lnTo>
                  <a:pt x="858" y="1247"/>
                </a:lnTo>
                <a:lnTo>
                  <a:pt x="860" y="1249"/>
                </a:lnTo>
                <a:lnTo>
                  <a:pt x="861" y="1250"/>
                </a:lnTo>
                <a:lnTo>
                  <a:pt x="862" y="1251"/>
                </a:lnTo>
                <a:lnTo>
                  <a:pt x="865" y="1254"/>
                </a:lnTo>
                <a:lnTo>
                  <a:pt x="865" y="1256"/>
                </a:lnTo>
                <a:lnTo>
                  <a:pt x="866" y="1256"/>
                </a:lnTo>
                <a:lnTo>
                  <a:pt x="868" y="1258"/>
                </a:lnTo>
                <a:lnTo>
                  <a:pt x="869" y="1259"/>
                </a:lnTo>
                <a:lnTo>
                  <a:pt x="869" y="1260"/>
                </a:lnTo>
                <a:lnTo>
                  <a:pt x="868" y="1260"/>
                </a:lnTo>
                <a:lnTo>
                  <a:pt x="861" y="1262"/>
                </a:lnTo>
                <a:lnTo>
                  <a:pt x="860" y="1263"/>
                </a:lnTo>
                <a:lnTo>
                  <a:pt x="857" y="1263"/>
                </a:lnTo>
                <a:lnTo>
                  <a:pt x="856" y="1262"/>
                </a:lnTo>
                <a:lnTo>
                  <a:pt x="853" y="1262"/>
                </a:lnTo>
                <a:lnTo>
                  <a:pt x="853" y="1260"/>
                </a:lnTo>
                <a:lnTo>
                  <a:pt x="853" y="1259"/>
                </a:lnTo>
                <a:lnTo>
                  <a:pt x="852" y="1259"/>
                </a:lnTo>
                <a:lnTo>
                  <a:pt x="851" y="1259"/>
                </a:lnTo>
                <a:lnTo>
                  <a:pt x="852" y="1260"/>
                </a:lnTo>
                <a:lnTo>
                  <a:pt x="852" y="1262"/>
                </a:lnTo>
                <a:lnTo>
                  <a:pt x="848" y="1262"/>
                </a:lnTo>
                <a:lnTo>
                  <a:pt x="848" y="1263"/>
                </a:lnTo>
                <a:lnTo>
                  <a:pt x="847" y="1264"/>
                </a:lnTo>
                <a:lnTo>
                  <a:pt x="847" y="1266"/>
                </a:lnTo>
                <a:lnTo>
                  <a:pt x="841" y="1266"/>
                </a:lnTo>
                <a:lnTo>
                  <a:pt x="840" y="1267"/>
                </a:lnTo>
                <a:lnTo>
                  <a:pt x="839" y="1267"/>
                </a:lnTo>
                <a:lnTo>
                  <a:pt x="838" y="1270"/>
                </a:lnTo>
                <a:lnTo>
                  <a:pt x="836" y="1268"/>
                </a:lnTo>
                <a:lnTo>
                  <a:pt x="838" y="1266"/>
                </a:lnTo>
                <a:lnTo>
                  <a:pt x="839" y="1266"/>
                </a:lnTo>
                <a:lnTo>
                  <a:pt x="840" y="1266"/>
                </a:lnTo>
                <a:lnTo>
                  <a:pt x="841" y="1264"/>
                </a:lnTo>
                <a:lnTo>
                  <a:pt x="840" y="1263"/>
                </a:lnTo>
                <a:lnTo>
                  <a:pt x="840" y="1264"/>
                </a:lnTo>
                <a:lnTo>
                  <a:pt x="839" y="1264"/>
                </a:lnTo>
                <a:lnTo>
                  <a:pt x="839" y="1263"/>
                </a:lnTo>
                <a:lnTo>
                  <a:pt x="838" y="1262"/>
                </a:lnTo>
                <a:lnTo>
                  <a:pt x="836" y="1260"/>
                </a:lnTo>
                <a:lnTo>
                  <a:pt x="836" y="1258"/>
                </a:lnTo>
                <a:lnTo>
                  <a:pt x="835" y="1258"/>
                </a:lnTo>
                <a:lnTo>
                  <a:pt x="836" y="1260"/>
                </a:lnTo>
                <a:lnTo>
                  <a:pt x="835" y="1260"/>
                </a:lnTo>
                <a:lnTo>
                  <a:pt x="838" y="1263"/>
                </a:lnTo>
                <a:lnTo>
                  <a:pt x="838" y="1264"/>
                </a:lnTo>
                <a:lnTo>
                  <a:pt x="836" y="1266"/>
                </a:lnTo>
                <a:lnTo>
                  <a:pt x="835" y="1267"/>
                </a:lnTo>
                <a:lnTo>
                  <a:pt x="835" y="1270"/>
                </a:lnTo>
                <a:lnTo>
                  <a:pt x="835" y="1271"/>
                </a:lnTo>
                <a:lnTo>
                  <a:pt x="834" y="1272"/>
                </a:lnTo>
                <a:lnTo>
                  <a:pt x="834" y="1275"/>
                </a:lnTo>
                <a:lnTo>
                  <a:pt x="831" y="1275"/>
                </a:lnTo>
                <a:lnTo>
                  <a:pt x="831" y="1276"/>
                </a:lnTo>
                <a:lnTo>
                  <a:pt x="827" y="1276"/>
                </a:lnTo>
                <a:lnTo>
                  <a:pt x="826" y="1276"/>
                </a:lnTo>
                <a:lnTo>
                  <a:pt x="824" y="1276"/>
                </a:lnTo>
                <a:lnTo>
                  <a:pt x="823" y="1277"/>
                </a:lnTo>
                <a:lnTo>
                  <a:pt x="819" y="1277"/>
                </a:lnTo>
                <a:lnTo>
                  <a:pt x="818" y="1277"/>
                </a:lnTo>
                <a:lnTo>
                  <a:pt x="817" y="1276"/>
                </a:lnTo>
                <a:lnTo>
                  <a:pt x="815" y="1276"/>
                </a:lnTo>
                <a:lnTo>
                  <a:pt x="817" y="1275"/>
                </a:lnTo>
                <a:lnTo>
                  <a:pt x="817" y="1274"/>
                </a:lnTo>
                <a:lnTo>
                  <a:pt x="815" y="1275"/>
                </a:lnTo>
                <a:lnTo>
                  <a:pt x="815" y="1276"/>
                </a:lnTo>
                <a:lnTo>
                  <a:pt x="814" y="1276"/>
                </a:lnTo>
                <a:lnTo>
                  <a:pt x="814" y="1277"/>
                </a:lnTo>
                <a:lnTo>
                  <a:pt x="815" y="1277"/>
                </a:lnTo>
                <a:lnTo>
                  <a:pt x="817" y="1279"/>
                </a:lnTo>
                <a:lnTo>
                  <a:pt x="815" y="1279"/>
                </a:lnTo>
                <a:lnTo>
                  <a:pt x="813" y="1279"/>
                </a:lnTo>
                <a:lnTo>
                  <a:pt x="810" y="1281"/>
                </a:lnTo>
                <a:lnTo>
                  <a:pt x="806" y="1283"/>
                </a:lnTo>
                <a:lnTo>
                  <a:pt x="805" y="1284"/>
                </a:lnTo>
                <a:lnTo>
                  <a:pt x="805" y="1285"/>
                </a:lnTo>
                <a:lnTo>
                  <a:pt x="801" y="1289"/>
                </a:lnTo>
                <a:lnTo>
                  <a:pt x="798" y="1289"/>
                </a:lnTo>
                <a:lnTo>
                  <a:pt x="798" y="1288"/>
                </a:lnTo>
                <a:lnTo>
                  <a:pt x="792" y="1288"/>
                </a:lnTo>
                <a:lnTo>
                  <a:pt x="792" y="1289"/>
                </a:lnTo>
                <a:lnTo>
                  <a:pt x="790" y="1289"/>
                </a:lnTo>
                <a:lnTo>
                  <a:pt x="785" y="1292"/>
                </a:lnTo>
                <a:lnTo>
                  <a:pt x="786" y="1293"/>
                </a:lnTo>
                <a:lnTo>
                  <a:pt x="788" y="1293"/>
                </a:lnTo>
                <a:lnTo>
                  <a:pt x="786" y="1294"/>
                </a:lnTo>
                <a:lnTo>
                  <a:pt x="786" y="1296"/>
                </a:lnTo>
                <a:lnTo>
                  <a:pt x="784" y="1297"/>
                </a:lnTo>
                <a:lnTo>
                  <a:pt x="781" y="1297"/>
                </a:lnTo>
                <a:lnTo>
                  <a:pt x="780" y="1298"/>
                </a:lnTo>
                <a:lnTo>
                  <a:pt x="776" y="1298"/>
                </a:lnTo>
                <a:lnTo>
                  <a:pt x="773" y="1301"/>
                </a:lnTo>
                <a:lnTo>
                  <a:pt x="772" y="1302"/>
                </a:lnTo>
                <a:lnTo>
                  <a:pt x="773" y="1305"/>
                </a:lnTo>
                <a:lnTo>
                  <a:pt x="772" y="1306"/>
                </a:lnTo>
                <a:lnTo>
                  <a:pt x="771" y="1308"/>
                </a:lnTo>
                <a:lnTo>
                  <a:pt x="769" y="1308"/>
                </a:lnTo>
                <a:lnTo>
                  <a:pt x="768" y="1309"/>
                </a:lnTo>
                <a:lnTo>
                  <a:pt x="767" y="1309"/>
                </a:lnTo>
                <a:lnTo>
                  <a:pt x="768" y="1310"/>
                </a:lnTo>
                <a:lnTo>
                  <a:pt x="767" y="1311"/>
                </a:lnTo>
                <a:lnTo>
                  <a:pt x="766" y="1311"/>
                </a:lnTo>
                <a:lnTo>
                  <a:pt x="766" y="1313"/>
                </a:lnTo>
                <a:lnTo>
                  <a:pt x="764" y="1314"/>
                </a:lnTo>
                <a:lnTo>
                  <a:pt x="763" y="1314"/>
                </a:lnTo>
                <a:lnTo>
                  <a:pt x="762" y="1315"/>
                </a:lnTo>
                <a:lnTo>
                  <a:pt x="760" y="1317"/>
                </a:lnTo>
                <a:lnTo>
                  <a:pt x="759" y="1318"/>
                </a:lnTo>
                <a:lnTo>
                  <a:pt x="758" y="1318"/>
                </a:lnTo>
                <a:lnTo>
                  <a:pt x="758" y="1319"/>
                </a:lnTo>
                <a:lnTo>
                  <a:pt x="755" y="1322"/>
                </a:lnTo>
                <a:lnTo>
                  <a:pt x="754" y="1322"/>
                </a:lnTo>
                <a:lnTo>
                  <a:pt x="754" y="1323"/>
                </a:lnTo>
                <a:lnTo>
                  <a:pt x="754" y="1325"/>
                </a:lnTo>
                <a:lnTo>
                  <a:pt x="752" y="1325"/>
                </a:lnTo>
                <a:lnTo>
                  <a:pt x="752" y="1327"/>
                </a:lnTo>
                <a:lnTo>
                  <a:pt x="751" y="1328"/>
                </a:lnTo>
                <a:lnTo>
                  <a:pt x="750" y="1328"/>
                </a:lnTo>
                <a:lnTo>
                  <a:pt x="749" y="1328"/>
                </a:lnTo>
                <a:lnTo>
                  <a:pt x="749" y="1330"/>
                </a:lnTo>
                <a:lnTo>
                  <a:pt x="746" y="1330"/>
                </a:lnTo>
                <a:lnTo>
                  <a:pt x="743" y="1328"/>
                </a:lnTo>
                <a:lnTo>
                  <a:pt x="737" y="1328"/>
                </a:lnTo>
                <a:lnTo>
                  <a:pt x="735" y="1328"/>
                </a:lnTo>
                <a:lnTo>
                  <a:pt x="733" y="1328"/>
                </a:lnTo>
                <a:lnTo>
                  <a:pt x="730" y="1328"/>
                </a:lnTo>
                <a:lnTo>
                  <a:pt x="729" y="1330"/>
                </a:lnTo>
                <a:lnTo>
                  <a:pt x="721" y="1330"/>
                </a:lnTo>
                <a:lnTo>
                  <a:pt x="720" y="1331"/>
                </a:lnTo>
                <a:lnTo>
                  <a:pt x="718" y="1331"/>
                </a:lnTo>
                <a:lnTo>
                  <a:pt x="716" y="1332"/>
                </a:lnTo>
                <a:lnTo>
                  <a:pt x="714" y="1332"/>
                </a:lnTo>
                <a:lnTo>
                  <a:pt x="716" y="1331"/>
                </a:lnTo>
                <a:lnTo>
                  <a:pt x="714" y="1331"/>
                </a:lnTo>
                <a:lnTo>
                  <a:pt x="713" y="1332"/>
                </a:lnTo>
                <a:lnTo>
                  <a:pt x="711" y="1332"/>
                </a:lnTo>
                <a:lnTo>
                  <a:pt x="709" y="1335"/>
                </a:lnTo>
                <a:lnTo>
                  <a:pt x="707" y="1336"/>
                </a:lnTo>
                <a:lnTo>
                  <a:pt x="705" y="1336"/>
                </a:lnTo>
                <a:lnTo>
                  <a:pt x="704" y="1339"/>
                </a:lnTo>
                <a:lnTo>
                  <a:pt x="701" y="1339"/>
                </a:lnTo>
                <a:lnTo>
                  <a:pt x="701" y="1338"/>
                </a:lnTo>
                <a:lnTo>
                  <a:pt x="699" y="1338"/>
                </a:lnTo>
                <a:lnTo>
                  <a:pt x="696" y="1339"/>
                </a:lnTo>
                <a:lnTo>
                  <a:pt x="695" y="1336"/>
                </a:lnTo>
                <a:lnTo>
                  <a:pt x="694" y="1336"/>
                </a:lnTo>
                <a:lnTo>
                  <a:pt x="688" y="1336"/>
                </a:lnTo>
                <a:lnTo>
                  <a:pt x="687" y="1338"/>
                </a:lnTo>
                <a:lnTo>
                  <a:pt x="686" y="1338"/>
                </a:lnTo>
                <a:lnTo>
                  <a:pt x="684" y="1339"/>
                </a:lnTo>
                <a:lnTo>
                  <a:pt x="684" y="1340"/>
                </a:lnTo>
                <a:lnTo>
                  <a:pt x="683" y="1342"/>
                </a:lnTo>
                <a:lnTo>
                  <a:pt x="682" y="1340"/>
                </a:lnTo>
                <a:lnTo>
                  <a:pt x="683" y="1338"/>
                </a:lnTo>
                <a:lnTo>
                  <a:pt x="683" y="1336"/>
                </a:lnTo>
                <a:lnTo>
                  <a:pt x="682" y="1335"/>
                </a:lnTo>
                <a:lnTo>
                  <a:pt x="680" y="1332"/>
                </a:lnTo>
                <a:lnTo>
                  <a:pt x="679" y="1332"/>
                </a:lnTo>
                <a:lnTo>
                  <a:pt x="679" y="1331"/>
                </a:lnTo>
                <a:lnTo>
                  <a:pt x="677" y="1331"/>
                </a:lnTo>
                <a:lnTo>
                  <a:pt x="677" y="1332"/>
                </a:lnTo>
                <a:lnTo>
                  <a:pt x="675" y="1332"/>
                </a:lnTo>
                <a:lnTo>
                  <a:pt x="674" y="1331"/>
                </a:lnTo>
                <a:lnTo>
                  <a:pt x="673" y="1332"/>
                </a:lnTo>
                <a:lnTo>
                  <a:pt x="673" y="1331"/>
                </a:lnTo>
                <a:lnTo>
                  <a:pt x="673" y="1330"/>
                </a:lnTo>
                <a:lnTo>
                  <a:pt x="671" y="1331"/>
                </a:lnTo>
                <a:lnTo>
                  <a:pt x="671" y="1330"/>
                </a:lnTo>
                <a:lnTo>
                  <a:pt x="671" y="1328"/>
                </a:lnTo>
                <a:lnTo>
                  <a:pt x="673" y="1327"/>
                </a:lnTo>
                <a:lnTo>
                  <a:pt x="671" y="1326"/>
                </a:lnTo>
                <a:lnTo>
                  <a:pt x="671" y="1327"/>
                </a:lnTo>
                <a:lnTo>
                  <a:pt x="670" y="1327"/>
                </a:lnTo>
                <a:lnTo>
                  <a:pt x="669" y="1326"/>
                </a:lnTo>
                <a:lnTo>
                  <a:pt x="670" y="1325"/>
                </a:lnTo>
                <a:lnTo>
                  <a:pt x="670" y="1323"/>
                </a:lnTo>
                <a:lnTo>
                  <a:pt x="671" y="1323"/>
                </a:lnTo>
                <a:lnTo>
                  <a:pt x="671" y="1321"/>
                </a:lnTo>
                <a:lnTo>
                  <a:pt x="674" y="1319"/>
                </a:lnTo>
                <a:lnTo>
                  <a:pt x="674" y="1317"/>
                </a:lnTo>
                <a:lnTo>
                  <a:pt x="674" y="1315"/>
                </a:lnTo>
                <a:lnTo>
                  <a:pt x="669" y="1311"/>
                </a:lnTo>
                <a:lnTo>
                  <a:pt x="667" y="1311"/>
                </a:lnTo>
                <a:lnTo>
                  <a:pt x="666" y="1311"/>
                </a:lnTo>
                <a:lnTo>
                  <a:pt x="663" y="1310"/>
                </a:lnTo>
                <a:lnTo>
                  <a:pt x="659" y="1310"/>
                </a:lnTo>
                <a:lnTo>
                  <a:pt x="658" y="1310"/>
                </a:lnTo>
                <a:lnTo>
                  <a:pt x="657" y="1310"/>
                </a:lnTo>
                <a:lnTo>
                  <a:pt x="656" y="1309"/>
                </a:lnTo>
                <a:lnTo>
                  <a:pt x="654" y="1308"/>
                </a:lnTo>
                <a:lnTo>
                  <a:pt x="653" y="1306"/>
                </a:lnTo>
                <a:lnTo>
                  <a:pt x="652" y="1308"/>
                </a:lnTo>
                <a:lnTo>
                  <a:pt x="650" y="1308"/>
                </a:lnTo>
                <a:lnTo>
                  <a:pt x="648" y="1308"/>
                </a:lnTo>
                <a:lnTo>
                  <a:pt x="648" y="1306"/>
                </a:lnTo>
                <a:lnTo>
                  <a:pt x="641" y="1306"/>
                </a:lnTo>
                <a:lnTo>
                  <a:pt x="640" y="1308"/>
                </a:lnTo>
                <a:lnTo>
                  <a:pt x="640" y="1309"/>
                </a:lnTo>
                <a:lnTo>
                  <a:pt x="639" y="1310"/>
                </a:lnTo>
                <a:lnTo>
                  <a:pt x="637" y="1310"/>
                </a:lnTo>
                <a:lnTo>
                  <a:pt x="637" y="1309"/>
                </a:lnTo>
                <a:lnTo>
                  <a:pt x="639" y="1308"/>
                </a:lnTo>
                <a:lnTo>
                  <a:pt x="639" y="1306"/>
                </a:lnTo>
                <a:lnTo>
                  <a:pt x="637" y="1305"/>
                </a:lnTo>
                <a:lnTo>
                  <a:pt x="639" y="1304"/>
                </a:lnTo>
                <a:lnTo>
                  <a:pt x="637" y="1302"/>
                </a:lnTo>
                <a:lnTo>
                  <a:pt x="636" y="1301"/>
                </a:lnTo>
                <a:lnTo>
                  <a:pt x="637" y="1300"/>
                </a:lnTo>
                <a:lnTo>
                  <a:pt x="637" y="1298"/>
                </a:lnTo>
                <a:lnTo>
                  <a:pt x="635" y="1298"/>
                </a:lnTo>
                <a:lnTo>
                  <a:pt x="635" y="1296"/>
                </a:lnTo>
                <a:lnTo>
                  <a:pt x="633" y="1296"/>
                </a:lnTo>
                <a:lnTo>
                  <a:pt x="632" y="1296"/>
                </a:lnTo>
                <a:lnTo>
                  <a:pt x="631" y="1294"/>
                </a:lnTo>
                <a:lnTo>
                  <a:pt x="628" y="1293"/>
                </a:lnTo>
                <a:lnTo>
                  <a:pt x="627" y="1293"/>
                </a:lnTo>
                <a:lnTo>
                  <a:pt x="622" y="1293"/>
                </a:lnTo>
                <a:lnTo>
                  <a:pt x="622" y="1292"/>
                </a:lnTo>
                <a:lnTo>
                  <a:pt x="620" y="1292"/>
                </a:lnTo>
                <a:lnTo>
                  <a:pt x="619" y="1292"/>
                </a:lnTo>
                <a:lnTo>
                  <a:pt x="618" y="1292"/>
                </a:lnTo>
                <a:lnTo>
                  <a:pt x="616" y="1292"/>
                </a:lnTo>
                <a:lnTo>
                  <a:pt x="616" y="1291"/>
                </a:lnTo>
                <a:lnTo>
                  <a:pt x="618" y="1289"/>
                </a:lnTo>
                <a:lnTo>
                  <a:pt x="618" y="1288"/>
                </a:lnTo>
                <a:lnTo>
                  <a:pt x="615" y="1287"/>
                </a:lnTo>
                <a:lnTo>
                  <a:pt x="615" y="1285"/>
                </a:lnTo>
                <a:lnTo>
                  <a:pt x="611" y="1280"/>
                </a:lnTo>
                <a:lnTo>
                  <a:pt x="610" y="1280"/>
                </a:lnTo>
                <a:lnTo>
                  <a:pt x="607" y="1279"/>
                </a:lnTo>
                <a:lnTo>
                  <a:pt x="607" y="1277"/>
                </a:lnTo>
                <a:lnTo>
                  <a:pt x="604" y="1277"/>
                </a:lnTo>
                <a:lnTo>
                  <a:pt x="603" y="1276"/>
                </a:lnTo>
                <a:lnTo>
                  <a:pt x="599" y="1275"/>
                </a:lnTo>
                <a:lnTo>
                  <a:pt x="598" y="1275"/>
                </a:lnTo>
                <a:lnTo>
                  <a:pt x="594" y="1275"/>
                </a:lnTo>
                <a:lnTo>
                  <a:pt x="593" y="1274"/>
                </a:lnTo>
                <a:lnTo>
                  <a:pt x="591" y="1272"/>
                </a:lnTo>
                <a:lnTo>
                  <a:pt x="590" y="1271"/>
                </a:lnTo>
                <a:lnTo>
                  <a:pt x="593" y="1270"/>
                </a:lnTo>
                <a:lnTo>
                  <a:pt x="593" y="1267"/>
                </a:lnTo>
                <a:lnTo>
                  <a:pt x="591" y="1264"/>
                </a:lnTo>
                <a:lnTo>
                  <a:pt x="593" y="1262"/>
                </a:lnTo>
                <a:lnTo>
                  <a:pt x="590" y="1262"/>
                </a:lnTo>
                <a:lnTo>
                  <a:pt x="590" y="1260"/>
                </a:lnTo>
                <a:lnTo>
                  <a:pt x="590" y="1258"/>
                </a:lnTo>
                <a:lnTo>
                  <a:pt x="587" y="1255"/>
                </a:lnTo>
                <a:lnTo>
                  <a:pt x="585" y="1255"/>
                </a:lnTo>
                <a:lnTo>
                  <a:pt x="582" y="1253"/>
                </a:lnTo>
                <a:lnTo>
                  <a:pt x="580" y="1251"/>
                </a:lnTo>
                <a:lnTo>
                  <a:pt x="577" y="1251"/>
                </a:lnTo>
                <a:lnTo>
                  <a:pt x="576" y="1250"/>
                </a:lnTo>
                <a:lnTo>
                  <a:pt x="576" y="1249"/>
                </a:lnTo>
                <a:lnTo>
                  <a:pt x="578" y="1246"/>
                </a:lnTo>
                <a:lnTo>
                  <a:pt x="578" y="1245"/>
                </a:lnTo>
                <a:lnTo>
                  <a:pt x="577" y="1243"/>
                </a:lnTo>
                <a:lnTo>
                  <a:pt x="577" y="1246"/>
                </a:lnTo>
                <a:lnTo>
                  <a:pt x="576" y="1246"/>
                </a:lnTo>
                <a:lnTo>
                  <a:pt x="573" y="1245"/>
                </a:lnTo>
                <a:lnTo>
                  <a:pt x="570" y="1245"/>
                </a:lnTo>
                <a:lnTo>
                  <a:pt x="570" y="1243"/>
                </a:lnTo>
                <a:lnTo>
                  <a:pt x="569" y="1243"/>
                </a:lnTo>
                <a:lnTo>
                  <a:pt x="568" y="1242"/>
                </a:lnTo>
                <a:lnTo>
                  <a:pt x="564" y="1242"/>
                </a:lnTo>
                <a:lnTo>
                  <a:pt x="563" y="1241"/>
                </a:lnTo>
                <a:lnTo>
                  <a:pt x="561" y="1241"/>
                </a:lnTo>
                <a:lnTo>
                  <a:pt x="560" y="1239"/>
                </a:lnTo>
                <a:lnTo>
                  <a:pt x="559" y="1239"/>
                </a:lnTo>
                <a:lnTo>
                  <a:pt x="555" y="1237"/>
                </a:lnTo>
                <a:lnTo>
                  <a:pt x="551" y="1236"/>
                </a:lnTo>
                <a:lnTo>
                  <a:pt x="548" y="1234"/>
                </a:lnTo>
                <a:lnTo>
                  <a:pt x="547" y="1234"/>
                </a:lnTo>
                <a:lnTo>
                  <a:pt x="546" y="1234"/>
                </a:lnTo>
                <a:lnTo>
                  <a:pt x="544" y="1233"/>
                </a:lnTo>
                <a:lnTo>
                  <a:pt x="542" y="1232"/>
                </a:lnTo>
                <a:lnTo>
                  <a:pt x="539" y="1232"/>
                </a:lnTo>
                <a:lnTo>
                  <a:pt x="539" y="1230"/>
                </a:lnTo>
                <a:lnTo>
                  <a:pt x="536" y="1230"/>
                </a:lnTo>
                <a:lnTo>
                  <a:pt x="536" y="1229"/>
                </a:lnTo>
                <a:lnTo>
                  <a:pt x="534" y="1229"/>
                </a:lnTo>
                <a:lnTo>
                  <a:pt x="531" y="1229"/>
                </a:lnTo>
                <a:lnTo>
                  <a:pt x="529" y="1228"/>
                </a:lnTo>
                <a:lnTo>
                  <a:pt x="527" y="1228"/>
                </a:lnTo>
                <a:lnTo>
                  <a:pt x="526" y="1226"/>
                </a:lnTo>
                <a:lnTo>
                  <a:pt x="523" y="1226"/>
                </a:lnTo>
                <a:lnTo>
                  <a:pt x="523" y="1225"/>
                </a:lnTo>
                <a:lnTo>
                  <a:pt x="522" y="1225"/>
                </a:lnTo>
                <a:lnTo>
                  <a:pt x="519" y="1225"/>
                </a:lnTo>
                <a:lnTo>
                  <a:pt x="517" y="1225"/>
                </a:lnTo>
                <a:lnTo>
                  <a:pt x="517" y="1224"/>
                </a:lnTo>
                <a:lnTo>
                  <a:pt x="514" y="1224"/>
                </a:lnTo>
                <a:lnTo>
                  <a:pt x="513" y="1224"/>
                </a:lnTo>
                <a:lnTo>
                  <a:pt x="510" y="1221"/>
                </a:lnTo>
                <a:lnTo>
                  <a:pt x="506" y="1221"/>
                </a:lnTo>
                <a:lnTo>
                  <a:pt x="502" y="1221"/>
                </a:lnTo>
                <a:lnTo>
                  <a:pt x="502" y="1220"/>
                </a:lnTo>
                <a:lnTo>
                  <a:pt x="500" y="1220"/>
                </a:lnTo>
                <a:lnTo>
                  <a:pt x="498" y="1220"/>
                </a:lnTo>
                <a:lnTo>
                  <a:pt x="495" y="1219"/>
                </a:lnTo>
                <a:lnTo>
                  <a:pt x="492" y="1219"/>
                </a:lnTo>
                <a:lnTo>
                  <a:pt x="491" y="1217"/>
                </a:lnTo>
                <a:lnTo>
                  <a:pt x="487" y="1217"/>
                </a:lnTo>
                <a:lnTo>
                  <a:pt x="484" y="1217"/>
                </a:lnTo>
                <a:lnTo>
                  <a:pt x="483" y="1216"/>
                </a:lnTo>
                <a:lnTo>
                  <a:pt x="481" y="1216"/>
                </a:lnTo>
                <a:lnTo>
                  <a:pt x="479" y="1215"/>
                </a:lnTo>
                <a:lnTo>
                  <a:pt x="475" y="1213"/>
                </a:lnTo>
                <a:lnTo>
                  <a:pt x="474" y="1213"/>
                </a:lnTo>
                <a:lnTo>
                  <a:pt x="471" y="1213"/>
                </a:lnTo>
                <a:lnTo>
                  <a:pt x="471" y="1212"/>
                </a:lnTo>
                <a:lnTo>
                  <a:pt x="470" y="1212"/>
                </a:lnTo>
                <a:lnTo>
                  <a:pt x="468" y="1212"/>
                </a:lnTo>
                <a:lnTo>
                  <a:pt x="467" y="1212"/>
                </a:lnTo>
                <a:lnTo>
                  <a:pt x="466" y="1212"/>
                </a:lnTo>
                <a:lnTo>
                  <a:pt x="463" y="1211"/>
                </a:lnTo>
                <a:lnTo>
                  <a:pt x="462" y="1211"/>
                </a:lnTo>
                <a:lnTo>
                  <a:pt x="462" y="1209"/>
                </a:lnTo>
                <a:lnTo>
                  <a:pt x="460" y="1209"/>
                </a:lnTo>
                <a:lnTo>
                  <a:pt x="459" y="1209"/>
                </a:lnTo>
                <a:lnTo>
                  <a:pt x="457" y="1209"/>
                </a:lnTo>
                <a:lnTo>
                  <a:pt x="455" y="1209"/>
                </a:lnTo>
                <a:lnTo>
                  <a:pt x="455" y="1208"/>
                </a:lnTo>
                <a:lnTo>
                  <a:pt x="453" y="1208"/>
                </a:lnTo>
                <a:lnTo>
                  <a:pt x="451" y="1208"/>
                </a:lnTo>
                <a:lnTo>
                  <a:pt x="450" y="1208"/>
                </a:lnTo>
                <a:lnTo>
                  <a:pt x="449" y="1208"/>
                </a:lnTo>
                <a:lnTo>
                  <a:pt x="449" y="1207"/>
                </a:lnTo>
                <a:lnTo>
                  <a:pt x="446" y="1207"/>
                </a:lnTo>
                <a:lnTo>
                  <a:pt x="445" y="1207"/>
                </a:lnTo>
                <a:lnTo>
                  <a:pt x="443" y="1207"/>
                </a:lnTo>
                <a:lnTo>
                  <a:pt x="443" y="1205"/>
                </a:lnTo>
                <a:lnTo>
                  <a:pt x="442" y="1205"/>
                </a:lnTo>
                <a:lnTo>
                  <a:pt x="441" y="1205"/>
                </a:lnTo>
                <a:lnTo>
                  <a:pt x="440" y="1205"/>
                </a:lnTo>
                <a:lnTo>
                  <a:pt x="436" y="1205"/>
                </a:lnTo>
                <a:lnTo>
                  <a:pt x="436" y="1204"/>
                </a:lnTo>
                <a:lnTo>
                  <a:pt x="434" y="1204"/>
                </a:lnTo>
                <a:lnTo>
                  <a:pt x="433" y="1204"/>
                </a:lnTo>
                <a:lnTo>
                  <a:pt x="432" y="1204"/>
                </a:lnTo>
                <a:lnTo>
                  <a:pt x="430" y="1204"/>
                </a:lnTo>
                <a:lnTo>
                  <a:pt x="426" y="1204"/>
                </a:lnTo>
                <a:lnTo>
                  <a:pt x="425" y="1203"/>
                </a:lnTo>
                <a:lnTo>
                  <a:pt x="421" y="1203"/>
                </a:lnTo>
                <a:lnTo>
                  <a:pt x="421" y="1202"/>
                </a:lnTo>
                <a:lnTo>
                  <a:pt x="420" y="1202"/>
                </a:lnTo>
                <a:lnTo>
                  <a:pt x="419" y="1202"/>
                </a:lnTo>
                <a:lnTo>
                  <a:pt x="417" y="1202"/>
                </a:lnTo>
                <a:lnTo>
                  <a:pt x="416" y="1202"/>
                </a:lnTo>
                <a:lnTo>
                  <a:pt x="415" y="1202"/>
                </a:lnTo>
                <a:lnTo>
                  <a:pt x="415" y="1200"/>
                </a:lnTo>
                <a:lnTo>
                  <a:pt x="412" y="1200"/>
                </a:lnTo>
                <a:lnTo>
                  <a:pt x="409" y="1200"/>
                </a:lnTo>
                <a:lnTo>
                  <a:pt x="408" y="1200"/>
                </a:lnTo>
                <a:lnTo>
                  <a:pt x="407" y="1200"/>
                </a:lnTo>
                <a:lnTo>
                  <a:pt x="407" y="1199"/>
                </a:lnTo>
                <a:lnTo>
                  <a:pt x="403" y="1199"/>
                </a:lnTo>
                <a:lnTo>
                  <a:pt x="400" y="1199"/>
                </a:lnTo>
                <a:lnTo>
                  <a:pt x="400" y="1198"/>
                </a:lnTo>
                <a:lnTo>
                  <a:pt x="399" y="1198"/>
                </a:lnTo>
                <a:lnTo>
                  <a:pt x="396" y="1198"/>
                </a:lnTo>
                <a:lnTo>
                  <a:pt x="395" y="1198"/>
                </a:lnTo>
                <a:lnTo>
                  <a:pt x="394" y="1196"/>
                </a:lnTo>
                <a:lnTo>
                  <a:pt x="391" y="1196"/>
                </a:lnTo>
                <a:lnTo>
                  <a:pt x="390" y="1196"/>
                </a:lnTo>
                <a:lnTo>
                  <a:pt x="386" y="1196"/>
                </a:lnTo>
                <a:lnTo>
                  <a:pt x="385" y="1195"/>
                </a:lnTo>
                <a:lnTo>
                  <a:pt x="383" y="1195"/>
                </a:lnTo>
                <a:lnTo>
                  <a:pt x="382" y="1194"/>
                </a:lnTo>
                <a:lnTo>
                  <a:pt x="381" y="1194"/>
                </a:lnTo>
                <a:lnTo>
                  <a:pt x="378" y="1194"/>
                </a:lnTo>
                <a:lnTo>
                  <a:pt x="377" y="1194"/>
                </a:lnTo>
                <a:lnTo>
                  <a:pt x="374" y="1192"/>
                </a:lnTo>
                <a:lnTo>
                  <a:pt x="373" y="1192"/>
                </a:lnTo>
                <a:lnTo>
                  <a:pt x="371" y="1192"/>
                </a:lnTo>
                <a:lnTo>
                  <a:pt x="370" y="1192"/>
                </a:lnTo>
                <a:lnTo>
                  <a:pt x="369" y="1191"/>
                </a:lnTo>
                <a:lnTo>
                  <a:pt x="364" y="1191"/>
                </a:lnTo>
                <a:lnTo>
                  <a:pt x="362" y="1190"/>
                </a:lnTo>
                <a:lnTo>
                  <a:pt x="358" y="1190"/>
                </a:lnTo>
                <a:lnTo>
                  <a:pt x="358" y="1188"/>
                </a:lnTo>
                <a:lnTo>
                  <a:pt x="354" y="1188"/>
                </a:lnTo>
                <a:lnTo>
                  <a:pt x="353" y="1188"/>
                </a:lnTo>
                <a:lnTo>
                  <a:pt x="351" y="1188"/>
                </a:lnTo>
                <a:lnTo>
                  <a:pt x="349" y="1188"/>
                </a:lnTo>
                <a:lnTo>
                  <a:pt x="349" y="1187"/>
                </a:lnTo>
                <a:lnTo>
                  <a:pt x="348" y="1187"/>
                </a:lnTo>
                <a:lnTo>
                  <a:pt x="347" y="1186"/>
                </a:lnTo>
                <a:lnTo>
                  <a:pt x="345" y="1186"/>
                </a:lnTo>
                <a:lnTo>
                  <a:pt x="344" y="1185"/>
                </a:lnTo>
                <a:lnTo>
                  <a:pt x="341" y="1185"/>
                </a:lnTo>
                <a:lnTo>
                  <a:pt x="340" y="1185"/>
                </a:lnTo>
                <a:lnTo>
                  <a:pt x="339" y="1183"/>
                </a:lnTo>
                <a:lnTo>
                  <a:pt x="337" y="1183"/>
                </a:lnTo>
                <a:lnTo>
                  <a:pt x="334" y="1182"/>
                </a:lnTo>
                <a:lnTo>
                  <a:pt x="330" y="1182"/>
                </a:lnTo>
                <a:lnTo>
                  <a:pt x="327" y="1182"/>
                </a:lnTo>
                <a:lnTo>
                  <a:pt x="327" y="1181"/>
                </a:lnTo>
                <a:lnTo>
                  <a:pt x="326" y="1181"/>
                </a:lnTo>
                <a:lnTo>
                  <a:pt x="323" y="1181"/>
                </a:lnTo>
                <a:lnTo>
                  <a:pt x="322" y="1181"/>
                </a:lnTo>
                <a:lnTo>
                  <a:pt x="318" y="1179"/>
                </a:lnTo>
                <a:lnTo>
                  <a:pt x="316" y="1179"/>
                </a:lnTo>
                <a:lnTo>
                  <a:pt x="314" y="1179"/>
                </a:lnTo>
                <a:lnTo>
                  <a:pt x="313" y="1178"/>
                </a:lnTo>
                <a:lnTo>
                  <a:pt x="309" y="1178"/>
                </a:lnTo>
                <a:lnTo>
                  <a:pt x="307" y="1178"/>
                </a:lnTo>
                <a:lnTo>
                  <a:pt x="302" y="1177"/>
                </a:lnTo>
                <a:lnTo>
                  <a:pt x="301" y="1177"/>
                </a:lnTo>
                <a:lnTo>
                  <a:pt x="299" y="1175"/>
                </a:lnTo>
                <a:lnTo>
                  <a:pt x="298" y="1175"/>
                </a:lnTo>
                <a:lnTo>
                  <a:pt x="297" y="1175"/>
                </a:lnTo>
                <a:lnTo>
                  <a:pt x="296" y="1175"/>
                </a:lnTo>
                <a:lnTo>
                  <a:pt x="293" y="1175"/>
                </a:lnTo>
                <a:lnTo>
                  <a:pt x="293" y="1174"/>
                </a:lnTo>
                <a:lnTo>
                  <a:pt x="289" y="1174"/>
                </a:lnTo>
                <a:lnTo>
                  <a:pt x="288" y="1174"/>
                </a:lnTo>
                <a:lnTo>
                  <a:pt x="286" y="1173"/>
                </a:lnTo>
                <a:lnTo>
                  <a:pt x="285" y="1173"/>
                </a:lnTo>
                <a:lnTo>
                  <a:pt x="284" y="1173"/>
                </a:lnTo>
                <a:lnTo>
                  <a:pt x="282" y="1173"/>
                </a:lnTo>
                <a:lnTo>
                  <a:pt x="282" y="1171"/>
                </a:lnTo>
                <a:lnTo>
                  <a:pt x="280" y="1171"/>
                </a:lnTo>
                <a:lnTo>
                  <a:pt x="277" y="1171"/>
                </a:lnTo>
                <a:lnTo>
                  <a:pt x="276" y="1170"/>
                </a:lnTo>
                <a:lnTo>
                  <a:pt x="273" y="1170"/>
                </a:lnTo>
                <a:lnTo>
                  <a:pt x="269" y="1170"/>
                </a:lnTo>
                <a:lnTo>
                  <a:pt x="268" y="1169"/>
                </a:lnTo>
                <a:lnTo>
                  <a:pt x="267" y="1169"/>
                </a:lnTo>
                <a:lnTo>
                  <a:pt x="265" y="1169"/>
                </a:lnTo>
                <a:lnTo>
                  <a:pt x="264" y="1167"/>
                </a:lnTo>
                <a:lnTo>
                  <a:pt x="263" y="1167"/>
                </a:lnTo>
                <a:lnTo>
                  <a:pt x="262" y="1167"/>
                </a:lnTo>
                <a:lnTo>
                  <a:pt x="259" y="1167"/>
                </a:lnTo>
                <a:lnTo>
                  <a:pt x="258" y="1167"/>
                </a:lnTo>
                <a:lnTo>
                  <a:pt x="255" y="1167"/>
                </a:lnTo>
                <a:lnTo>
                  <a:pt x="255" y="1166"/>
                </a:lnTo>
                <a:lnTo>
                  <a:pt x="254" y="1166"/>
                </a:lnTo>
                <a:lnTo>
                  <a:pt x="252" y="1166"/>
                </a:lnTo>
                <a:lnTo>
                  <a:pt x="251" y="1166"/>
                </a:lnTo>
                <a:lnTo>
                  <a:pt x="250" y="1166"/>
                </a:lnTo>
                <a:lnTo>
                  <a:pt x="246" y="1165"/>
                </a:lnTo>
                <a:lnTo>
                  <a:pt x="243" y="1164"/>
                </a:lnTo>
                <a:lnTo>
                  <a:pt x="242" y="1164"/>
                </a:lnTo>
                <a:lnTo>
                  <a:pt x="241" y="1164"/>
                </a:lnTo>
                <a:lnTo>
                  <a:pt x="238" y="1164"/>
                </a:lnTo>
                <a:lnTo>
                  <a:pt x="237" y="1162"/>
                </a:lnTo>
                <a:lnTo>
                  <a:pt x="234" y="1162"/>
                </a:lnTo>
                <a:lnTo>
                  <a:pt x="233" y="1162"/>
                </a:lnTo>
                <a:lnTo>
                  <a:pt x="231" y="1162"/>
                </a:lnTo>
                <a:lnTo>
                  <a:pt x="230" y="1162"/>
                </a:lnTo>
                <a:lnTo>
                  <a:pt x="229" y="1161"/>
                </a:lnTo>
                <a:lnTo>
                  <a:pt x="227" y="1161"/>
                </a:lnTo>
                <a:lnTo>
                  <a:pt x="226" y="1160"/>
                </a:lnTo>
                <a:lnTo>
                  <a:pt x="222" y="1160"/>
                </a:lnTo>
                <a:lnTo>
                  <a:pt x="217" y="1160"/>
                </a:lnTo>
                <a:lnTo>
                  <a:pt x="217" y="1158"/>
                </a:lnTo>
                <a:lnTo>
                  <a:pt x="214" y="1158"/>
                </a:lnTo>
                <a:lnTo>
                  <a:pt x="213" y="1158"/>
                </a:lnTo>
                <a:lnTo>
                  <a:pt x="212" y="1158"/>
                </a:lnTo>
                <a:lnTo>
                  <a:pt x="209" y="1158"/>
                </a:lnTo>
                <a:lnTo>
                  <a:pt x="209" y="1157"/>
                </a:lnTo>
                <a:lnTo>
                  <a:pt x="208" y="1157"/>
                </a:lnTo>
                <a:lnTo>
                  <a:pt x="205" y="1157"/>
                </a:lnTo>
                <a:lnTo>
                  <a:pt x="204" y="1156"/>
                </a:lnTo>
                <a:lnTo>
                  <a:pt x="201" y="1156"/>
                </a:lnTo>
                <a:lnTo>
                  <a:pt x="200" y="1156"/>
                </a:lnTo>
                <a:lnTo>
                  <a:pt x="196" y="1156"/>
                </a:lnTo>
                <a:lnTo>
                  <a:pt x="196" y="1154"/>
                </a:lnTo>
                <a:lnTo>
                  <a:pt x="193" y="1154"/>
                </a:lnTo>
                <a:lnTo>
                  <a:pt x="190" y="1154"/>
                </a:lnTo>
                <a:lnTo>
                  <a:pt x="188" y="1153"/>
                </a:lnTo>
                <a:lnTo>
                  <a:pt x="187" y="1152"/>
                </a:lnTo>
                <a:lnTo>
                  <a:pt x="183" y="1152"/>
                </a:lnTo>
                <a:lnTo>
                  <a:pt x="182" y="1152"/>
                </a:lnTo>
                <a:lnTo>
                  <a:pt x="180" y="1152"/>
                </a:lnTo>
                <a:lnTo>
                  <a:pt x="172" y="1150"/>
                </a:lnTo>
                <a:lnTo>
                  <a:pt x="167" y="1149"/>
                </a:lnTo>
                <a:lnTo>
                  <a:pt x="165" y="1149"/>
                </a:lnTo>
                <a:lnTo>
                  <a:pt x="165" y="1148"/>
                </a:lnTo>
                <a:lnTo>
                  <a:pt x="159" y="1148"/>
                </a:lnTo>
                <a:lnTo>
                  <a:pt x="158" y="1148"/>
                </a:lnTo>
                <a:lnTo>
                  <a:pt x="157" y="1148"/>
                </a:lnTo>
                <a:lnTo>
                  <a:pt x="154" y="1147"/>
                </a:lnTo>
                <a:lnTo>
                  <a:pt x="152" y="1147"/>
                </a:lnTo>
                <a:lnTo>
                  <a:pt x="149" y="1145"/>
                </a:lnTo>
                <a:lnTo>
                  <a:pt x="148" y="1145"/>
                </a:lnTo>
                <a:lnTo>
                  <a:pt x="140" y="1143"/>
                </a:lnTo>
                <a:lnTo>
                  <a:pt x="124" y="1140"/>
                </a:lnTo>
                <a:lnTo>
                  <a:pt x="98" y="1135"/>
                </a:lnTo>
                <a:lnTo>
                  <a:pt x="83" y="1131"/>
                </a:lnTo>
                <a:lnTo>
                  <a:pt x="83" y="1107"/>
                </a:lnTo>
                <a:lnTo>
                  <a:pt x="108" y="1106"/>
                </a:lnTo>
                <a:lnTo>
                  <a:pt x="132" y="1111"/>
                </a:lnTo>
                <a:lnTo>
                  <a:pt x="137" y="1111"/>
                </a:lnTo>
                <a:lnTo>
                  <a:pt x="140" y="1113"/>
                </a:lnTo>
                <a:lnTo>
                  <a:pt x="142" y="1114"/>
                </a:lnTo>
                <a:lnTo>
                  <a:pt x="145" y="1115"/>
                </a:lnTo>
                <a:lnTo>
                  <a:pt x="146" y="1115"/>
                </a:lnTo>
                <a:lnTo>
                  <a:pt x="148" y="1116"/>
                </a:lnTo>
                <a:lnTo>
                  <a:pt x="150" y="1118"/>
                </a:lnTo>
                <a:lnTo>
                  <a:pt x="154" y="1118"/>
                </a:lnTo>
                <a:lnTo>
                  <a:pt x="157" y="1119"/>
                </a:lnTo>
                <a:lnTo>
                  <a:pt x="158" y="1122"/>
                </a:lnTo>
                <a:lnTo>
                  <a:pt x="161" y="1123"/>
                </a:lnTo>
                <a:lnTo>
                  <a:pt x="165" y="1124"/>
                </a:lnTo>
                <a:lnTo>
                  <a:pt x="169" y="1124"/>
                </a:lnTo>
                <a:lnTo>
                  <a:pt x="171" y="1124"/>
                </a:lnTo>
                <a:lnTo>
                  <a:pt x="175" y="1126"/>
                </a:lnTo>
                <a:lnTo>
                  <a:pt x="179" y="1126"/>
                </a:lnTo>
                <a:lnTo>
                  <a:pt x="182" y="1127"/>
                </a:lnTo>
                <a:lnTo>
                  <a:pt x="186" y="1126"/>
                </a:lnTo>
                <a:lnTo>
                  <a:pt x="188" y="1126"/>
                </a:lnTo>
                <a:lnTo>
                  <a:pt x="191" y="1126"/>
                </a:lnTo>
                <a:lnTo>
                  <a:pt x="195" y="1127"/>
                </a:lnTo>
                <a:lnTo>
                  <a:pt x="196" y="1126"/>
                </a:lnTo>
                <a:lnTo>
                  <a:pt x="197" y="1126"/>
                </a:lnTo>
                <a:lnTo>
                  <a:pt x="197" y="1124"/>
                </a:lnTo>
                <a:lnTo>
                  <a:pt x="199" y="1123"/>
                </a:lnTo>
                <a:lnTo>
                  <a:pt x="203" y="1122"/>
                </a:lnTo>
                <a:lnTo>
                  <a:pt x="204" y="1123"/>
                </a:lnTo>
                <a:lnTo>
                  <a:pt x="208" y="1124"/>
                </a:lnTo>
                <a:lnTo>
                  <a:pt x="210" y="1123"/>
                </a:lnTo>
                <a:lnTo>
                  <a:pt x="212" y="1120"/>
                </a:lnTo>
                <a:lnTo>
                  <a:pt x="214" y="1119"/>
                </a:lnTo>
                <a:lnTo>
                  <a:pt x="216" y="1118"/>
                </a:lnTo>
                <a:lnTo>
                  <a:pt x="216" y="1116"/>
                </a:lnTo>
                <a:lnTo>
                  <a:pt x="216" y="1115"/>
                </a:lnTo>
                <a:lnTo>
                  <a:pt x="218" y="1114"/>
                </a:lnTo>
                <a:lnTo>
                  <a:pt x="222" y="1114"/>
                </a:lnTo>
                <a:lnTo>
                  <a:pt x="226" y="1114"/>
                </a:lnTo>
                <a:lnTo>
                  <a:pt x="230" y="1114"/>
                </a:lnTo>
                <a:lnTo>
                  <a:pt x="233" y="1115"/>
                </a:lnTo>
                <a:lnTo>
                  <a:pt x="235" y="1116"/>
                </a:lnTo>
                <a:lnTo>
                  <a:pt x="237" y="1119"/>
                </a:lnTo>
                <a:lnTo>
                  <a:pt x="239" y="1120"/>
                </a:lnTo>
                <a:lnTo>
                  <a:pt x="242" y="1122"/>
                </a:lnTo>
                <a:lnTo>
                  <a:pt x="244" y="1119"/>
                </a:lnTo>
                <a:lnTo>
                  <a:pt x="247" y="1118"/>
                </a:lnTo>
                <a:lnTo>
                  <a:pt x="248" y="1115"/>
                </a:lnTo>
                <a:lnTo>
                  <a:pt x="251" y="1115"/>
                </a:lnTo>
                <a:lnTo>
                  <a:pt x="252" y="1116"/>
                </a:lnTo>
                <a:lnTo>
                  <a:pt x="254" y="1119"/>
                </a:lnTo>
                <a:lnTo>
                  <a:pt x="255" y="1122"/>
                </a:lnTo>
                <a:lnTo>
                  <a:pt x="258" y="1123"/>
                </a:lnTo>
                <a:lnTo>
                  <a:pt x="260" y="1122"/>
                </a:lnTo>
                <a:lnTo>
                  <a:pt x="263" y="1123"/>
                </a:lnTo>
                <a:lnTo>
                  <a:pt x="264" y="1126"/>
                </a:lnTo>
                <a:lnTo>
                  <a:pt x="267" y="1124"/>
                </a:lnTo>
                <a:lnTo>
                  <a:pt x="269" y="1122"/>
                </a:lnTo>
                <a:lnTo>
                  <a:pt x="271" y="1124"/>
                </a:lnTo>
                <a:lnTo>
                  <a:pt x="275" y="1124"/>
                </a:lnTo>
                <a:lnTo>
                  <a:pt x="276" y="1123"/>
                </a:lnTo>
                <a:lnTo>
                  <a:pt x="277" y="1120"/>
                </a:lnTo>
                <a:lnTo>
                  <a:pt x="280" y="1122"/>
                </a:lnTo>
                <a:lnTo>
                  <a:pt x="281" y="1123"/>
                </a:lnTo>
                <a:lnTo>
                  <a:pt x="284" y="1122"/>
                </a:lnTo>
                <a:lnTo>
                  <a:pt x="286" y="1123"/>
                </a:lnTo>
                <a:lnTo>
                  <a:pt x="289" y="1126"/>
                </a:lnTo>
                <a:lnTo>
                  <a:pt x="292" y="1126"/>
                </a:lnTo>
                <a:lnTo>
                  <a:pt x="293" y="1123"/>
                </a:lnTo>
                <a:lnTo>
                  <a:pt x="294" y="1120"/>
                </a:lnTo>
                <a:lnTo>
                  <a:pt x="297" y="1119"/>
                </a:lnTo>
                <a:lnTo>
                  <a:pt x="301" y="1119"/>
                </a:lnTo>
                <a:lnTo>
                  <a:pt x="303" y="1119"/>
                </a:lnTo>
                <a:lnTo>
                  <a:pt x="302" y="1115"/>
                </a:lnTo>
                <a:lnTo>
                  <a:pt x="301" y="1113"/>
                </a:lnTo>
                <a:lnTo>
                  <a:pt x="302" y="1110"/>
                </a:lnTo>
                <a:lnTo>
                  <a:pt x="305" y="1107"/>
                </a:lnTo>
                <a:lnTo>
                  <a:pt x="306" y="1105"/>
                </a:lnTo>
                <a:lnTo>
                  <a:pt x="306" y="1102"/>
                </a:lnTo>
                <a:lnTo>
                  <a:pt x="306" y="1098"/>
                </a:lnTo>
                <a:lnTo>
                  <a:pt x="305" y="1095"/>
                </a:lnTo>
                <a:lnTo>
                  <a:pt x="302" y="1094"/>
                </a:lnTo>
                <a:lnTo>
                  <a:pt x="302" y="1090"/>
                </a:lnTo>
                <a:lnTo>
                  <a:pt x="302" y="1086"/>
                </a:lnTo>
                <a:lnTo>
                  <a:pt x="299" y="1085"/>
                </a:lnTo>
                <a:lnTo>
                  <a:pt x="297" y="1082"/>
                </a:lnTo>
                <a:lnTo>
                  <a:pt x="298" y="1080"/>
                </a:lnTo>
                <a:lnTo>
                  <a:pt x="299" y="1077"/>
                </a:lnTo>
                <a:lnTo>
                  <a:pt x="299" y="1073"/>
                </a:lnTo>
                <a:lnTo>
                  <a:pt x="297" y="1072"/>
                </a:lnTo>
                <a:lnTo>
                  <a:pt x="294" y="1071"/>
                </a:lnTo>
                <a:lnTo>
                  <a:pt x="294" y="1067"/>
                </a:lnTo>
                <a:lnTo>
                  <a:pt x="292" y="1065"/>
                </a:lnTo>
                <a:lnTo>
                  <a:pt x="289" y="1068"/>
                </a:lnTo>
                <a:lnTo>
                  <a:pt x="288" y="1065"/>
                </a:lnTo>
                <a:lnTo>
                  <a:pt x="286" y="1063"/>
                </a:lnTo>
                <a:lnTo>
                  <a:pt x="286" y="1060"/>
                </a:lnTo>
                <a:lnTo>
                  <a:pt x="288" y="1058"/>
                </a:lnTo>
                <a:lnTo>
                  <a:pt x="289" y="1055"/>
                </a:lnTo>
                <a:lnTo>
                  <a:pt x="289" y="1052"/>
                </a:lnTo>
                <a:lnTo>
                  <a:pt x="288" y="1050"/>
                </a:lnTo>
                <a:lnTo>
                  <a:pt x="286" y="1047"/>
                </a:lnTo>
                <a:lnTo>
                  <a:pt x="286" y="1043"/>
                </a:lnTo>
                <a:lnTo>
                  <a:pt x="289" y="1042"/>
                </a:lnTo>
                <a:lnTo>
                  <a:pt x="289" y="1041"/>
                </a:lnTo>
                <a:lnTo>
                  <a:pt x="290" y="1039"/>
                </a:lnTo>
                <a:lnTo>
                  <a:pt x="289" y="1037"/>
                </a:lnTo>
                <a:lnTo>
                  <a:pt x="286" y="1034"/>
                </a:lnTo>
                <a:lnTo>
                  <a:pt x="282" y="1034"/>
                </a:lnTo>
                <a:lnTo>
                  <a:pt x="280" y="1034"/>
                </a:lnTo>
                <a:lnTo>
                  <a:pt x="279" y="1031"/>
                </a:lnTo>
                <a:lnTo>
                  <a:pt x="281" y="1029"/>
                </a:lnTo>
                <a:lnTo>
                  <a:pt x="281" y="1025"/>
                </a:lnTo>
                <a:lnTo>
                  <a:pt x="279" y="1022"/>
                </a:lnTo>
                <a:lnTo>
                  <a:pt x="276" y="1022"/>
                </a:lnTo>
                <a:lnTo>
                  <a:pt x="275" y="1020"/>
                </a:lnTo>
                <a:lnTo>
                  <a:pt x="275" y="1016"/>
                </a:lnTo>
                <a:lnTo>
                  <a:pt x="276" y="1016"/>
                </a:lnTo>
                <a:lnTo>
                  <a:pt x="276" y="1014"/>
                </a:lnTo>
                <a:lnTo>
                  <a:pt x="277" y="1014"/>
                </a:lnTo>
                <a:lnTo>
                  <a:pt x="279" y="1012"/>
                </a:lnTo>
                <a:lnTo>
                  <a:pt x="281" y="1010"/>
                </a:lnTo>
                <a:lnTo>
                  <a:pt x="282" y="1006"/>
                </a:lnTo>
                <a:lnTo>
                  <a:pt x="282" y="1004"/>
                </a:lnTo>
                <a:lnTo>
                  <a:pt x="282" y="1000"/>
                </a:lnTo>
                <a:lnTo>
                  <a:pt x="281" y="997"/>
                </a:lnTo>
                <a:lnTo>
                  <a:pt x="280" y="993"/>
                </a:lnTo>
                <a:lnTo>
                  <a:pt x="280" y="991"/>
                </a:lnTo>
                <a:lnTo>
                  <a:pt x="281" y="987"/>
                </a:lnTo>
                <a:lnTo>
                  <a:pt x="282" y="984"/>
                </a:lnTo>
                <a:lnTo>
                  <a:pt x="281" y="982"/>
                </a:lnTo>
                <a:lnTo>
                  <a:pt x="280" y="978"/>
                </a:lnTo>
                <a:lnTo>
                  <a:pt x="284" y="978"/>
                </a:lnTo>
                <a:lnTo>
                  <a:pt x="288" y="978"/>
                </a:lnTo>
                <a:lnTo>
                  <a:pt x="290" y="979"/>
                </a:lnTo>
                <a:lnTo>
                  <a:pt x="293" y="980"/>
                </a:lnTo>
                <a:lnTo>
                  <a:pt x="294" y="983"/>
                </a:lnTo>
                <a:lnTo>
                  <a:pt x="298" y="983"/>
                </a:lnTo>
                <a:lnTo>
                  <a:pt x="301" y="982"/>
                </a:lnTo>
                <a:lnTo>
                  <a:pt x="303" y="982"/>
                </a:lnTo>
                <a:lnTo>
                  <a:pt x="307"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1" y="948"/>
                </a:lnTo>
                <a:lnTo>
                  <a:pt x="310" y="945"/>
                </a:lnTo>
                <a:lnTo>
                  <a:pt x="309" y="942"/>
                </a:lnTo>
                <a:lnTo>
                  <a:pt x="307" y="940"/>
                </a:lnTo>
                <a:lnTo>
                  <a:pt x="306" y="937"/>
                </a:lnTo>
                <a:lnTo>
                  <a:pt x="305" y="934"/>
                </a:lnTo>
                <a:lnTo>
                  <a:pt x="303" y="932"/>
                </a:lnTo>
                <a:lnTo>
                  <a:pt x="302" y="929"/>
                </a:lnTo>
                <a:lnTo>
                  <a:pt x="301" y="927"/>
                </a:lnTo>
                <a:lnTo>
                  <a:pt x="301" y="924"/>
                </a:lnTo>
                <a:lnTo>
                  <a:pt x="299" y="921"/>
                </a:lnTo>
                <a:lnTo>
                  <a:pt x="298" y="917"/>
                </a:lnTo>
                <a:lnTo>
                  <a:pt x="298" y="915"/>
                </a:lnTo>
                <a:lnTo>
                  <a:pt x="297" y="911"/>
                </a:lnTo>
                <a:lnTo>
                  <a:pt x="296" y="908"/>
                </a:lnTo>
                <a:lnTo>
                  <a:pt x="296" y="906"/>
                </a:lnTo>
                <a:lnTo>
                  <a:pt x="294" y="902"/>
                </a:lnTo>
                <a:lnTo>
                  <a:pt x="293" y="899"/>
                </a:lnTo>
                <a:lnTo>
                  <a:pt x="293" y="895"/>
                </a:lnTo>
                <a:lnTo>
                  <a:pt x="292" y="891"/>
                </a:lnTo>
                <a:lnTo>
                  <a:pt x="292" y="889"/>
                </a:lnTo>
                <a:lnTo>
                  <a:pt x="290" y="885"/>
                </a:lnTo>
                <a:lnTo>
                  <a:pt x="290" y="881"/>
                </a:lnTo>
                <a:lnTo>
                  <a:pt x="289" y="878"/>
                </a:lnTo>
                <a:lnTo>
                  <a:pt x="289" y="876"/>
                </a:lnTo>
                <a:lnTo>
                  <a:pt x="288" y="873"/>
                </a:lnTo>
                <a:lnTo>
                  <a:pt x="286" y="869"/>
                </a:lnTo>
                <a:lnTo>
                  <a:pt x="285" y="866"/>
                </a:lnTo>
                <a:lnTo>
                  <a:pt x="285" y="862"/>
                </a:lnTo>
                <a:lnTo>
                  <a:pt x="285" y="859"/>
                </a:lnTo>
                <a:lnTo>
                  <a:pt x="285" y="855"/>
                </a:lnTo>
                <a:lnTo>
                  <a:pt x="285" y="851"/>
                </a:lnTo>
                <a:lnTo>
                  <a:pt x="285" y="847"/>
                </a:lnTo>
                <a:lnTo>
                  <a:pt x="285" y="843"/>
                </a:lnTo>
                <a:lnTo>
                  <a:pt x="286" y="840"/>
                </a:lnTo>
                <a:lnTo>
                  <a:pt x="286" y="838"/>
                </a:lnTo>
                <a:lnTo>
                  <a:pt x="285" y="836"/>
                </a:lnTo>
                <a:lnTo>
                  <a:pt x="284" y="834"/>
                </a:lnTo>
                <a:lnTo>
                  <a:pt x="282" y="831"/>
                </a:lnTo>
                <a:lnTo>
                  <a:pt x="281" y="828"/>
                </a:lnTo>
                <a:lnTo>
                  <a:pt x="280" y="825"/>
                </a:lnTo>
                <a:lnTo>
                  <a:pt x="279" y="823"/>
                </a:lnTo>
                <a:lnTo>
                  <a:pt x="276" y="823"/>
                </a:lnTo>
                <a:lnTo>
                  <a:pt x="275" y="822"/>
                </a:lnTo>
                <a:lnTo>
                  <a:pt x="273" y="818"/>
                </a:lnTo>
                <a:lnTo>
                  <a:pt x="271" y="818"/>
                </a:lnTo>
                <a:lnTo>
                  <a:pt x="268" y="819"/>
                </a:lnTo>
                <a:lnTo>
                  <a:pt x="265" y="822"/>
                </a:lnTo>
                <a:lnTo>
                  <a:pt x="263" y="821"/>
                </a:lnTo>
                <a:lnTo>
                  <a:pt x="260" y="818"/>
                </a:lnTo>
                <a:lnTo>
                  <a:pt x="256" y="818"/>
                </a:lnTo>
                <a:lnTo>
                  <a:pt x="254" y="818"/>
                </a:lnTo>
                <a:lnTo>
                  <a:pt x="251" y="815"/>
                </a:lnTo>
                <a:lnTo>
                  <a:pt x="250" y="814"/>
                </a:lnTo>
                <a:lnTo>
                  <a:pt x="247" y="811"/>
                </a:lnTo>
                <a:lnTo>
                  <a:pt x="244" y="813"/>
                </a:lnTo>
                <a:lnTo>
                  <a:pt x="241" y="813"/>
                </a:lnTo>
                <a:lnTo>
                  <a:pt x="239" y="811"/>
                </a:lnTo>
                <a:lnTo>
                  <a:pt x="237" y="809"/>
                </a:lnTo>
                <a:lnTo>
                  <a:pt x="235" y="806"/>
                </a:lnTo>
                <a:lnTo>
                  <a:pt x="233" y="805"/>
                </a:lnTo>
                <a:lnTo>
                  <a:pt x="230" y="805"/>
                </a:lnTo>
                <a:lnTo>
                  <a:pt x="229" y="808"/>
                </a:lnTo>
                <a:lnTo>
                  <a:pt x="226" y="809"/>
                </a:lnTo>
                <a:lnTo>
                  <a:pt x="224" y="810"/>
                </a:lnTo>
                <a:lnTo>
                  <a:pt x="221" y="811"/>
                </a:lnTo>
                <a:lnTo>
                  <a:pt x="218" y="814"/>
                </a:lnTo>
                <a:lnTo>
                  <a:pt x="217" y="817"/>
                </a:lnTo>
                <a:lnTo>
                  <a:pt x="213" y="817"/>
                </a:lnTo>
                <a:lnTo>
                  <a:pt x="210" y="817"/>
                </a:lnTo>
                <a:lnTo>
                  <a:pt x="208" y="819"/>
                </a:lnTo>
                <a:lnTo>
                  <a:pt x="205" y="821"/>
                </a:lnTo>
                <a:lnTo>
                  <a:pt x="201" y="821"/>
                </a:lnTo>
                <a:lnTo>
                  <a:pt x="197" y="821"/>
                </a:lnTo>
                <a:lnTo>
                  <a:pt x="195" y="822"/>
                </a:lnTo>
                <a:lnTo>
                  <a:pt x="193" y="823"/>
                </a:lnTo>
                <a:lnTo>
                  <a:pt x="190" y="825"/>
                </a:lnTo>
                <a:lnTo>
                  <a:pt x="186" y="823"/>
                </a:lnTo>
                <a:lnTo>
                  <a:pt x="183" y="822"/>
                </a:lnTo>
                <a:lnTo>
                  <a:pt x="182" y="819"/>
                </a:lnTo>
                <a:lnTo>
                  <a:pt x="180" y="817"/>
                </a:lnTo>
                <a:lnTo>
                  <a:pt x="178" y="815"/>
                </a:lnTo>
                <a:lnTo>
                  <a:pt x="175" y="814"/>
                </a:lnTo>
                <a:lnTo>
                  <a:pt x="172" y="815"/>
                </a:lnTo>
                <a:lnTo>
                  <a:pt x="170" y="814"/>
                </a:lnTo>
                <a:lnTo>
                  <a:pt x="170" y="813"/>
                </a:lnTo>
                <a:lnTo>
                  <a:pt x="171" y="802"/>
                </a:lnTo>
                <a:lnTo>
                  <a:pt x="172" y="792"/>
                </a:lnTo>
                <a:lnTo>
                  <a:pt x="174" y="783"/>
                </a:lnTo>
                <a:lnTo>
                  <a:pt x="175" y="772"/>
                </a:lnTo>
                <a:lnTo>
                  <a:pt x="176" y="764"/>
                </a:lnTo>
                <a:lnTo>
                  <a:pt x="167" y="764"/>
                </a:lnTo>
                <a:lnTo>
                  <a:pt x="157" y="766"/>
                </a:lnTo>
                <a:lnTo>
                  <a:pt x="146" y="767"/>
                </a:lnTo>
                <a:lnTo>
                  <a:pt x="138" y="767"/>
                </a:lnTo>
                <a:lnTo>
                  <a:pt x="138" y="756"/>
                </a:lnTo>
                <a:lnTo>
                  <a:pt x="140" y="747"/>
                </a:lnTo>
                <a:lnTo>
                  <a:pt x="140" y="737"/>
                </a:lnTo>
                <a:lnTo>
                  <a:pt x="140" y="726"/>
                </a:lnTo>
                <a:lnTo>
                  <a:pt x="141" y="717"/>
                </a:lnTo>
                <a:lnTo>
                  <a:pt x="141" y="707"/>
                </a:lnTo>
                <a:lnTo>
                  <a:pt x="141" y="696"/>
                </a:lnTo>
                <a:lnTo>
                  <a:pt x="142" y="687"/>
                </a:lnTo>
                <a:lnTo>
                  <a:pt x="142" y="678"/>
                </a:lnTo>
                <a:lnTo>
                  <a:pt x="137" y="669"/>
                </a:lnTo>
                <a:lnTo>
                  <a:pt x="133" y="658"/>
                </a:lnTo>
                <a:lnTo>
                  <a:pt x="128" y="648"/>
                </a:lnTo>
                <a:lnTo>
                  <a:pt x="124" y="637"/>
                </a:lnTo>
                <a:lnTo>
                  <a:pt x="119" y="628"/>
                </a:lnTo>
                <a:lnTo>
                  <a:pt x="114" y="618"/>
                </a:lnTo>
                <a:lnTo>
                  <a:pt x="110" y="607"/>
                </a:lnTo>
                <a:lnTo>
                  <a:pt x="104" y="599"/>
                </a:lnTo>
                <a:lnTo>
                  <a:pt x="104" y="594"/>
                </a:lnTo>
                <a:lnTo>
                  <a:pt x="103" y="589"/>
                </a:lnTo>
                <a:lnTo>
                  <a:pt x="102" y="578"/>
                </a:lnTo>
                <a:lnTo>
                  <a:pt x="100" y="569"/>
                </a:lnTo>
                <a:lnTo>
                  <a:pt x="99" y="559"/>
                </a:lnTo>
                <a:lnTo>
                  <a:pt x="97" y="548"/>
                </a:lnTo>
                <a:lnTo>
                  <a:pt x="95" y="539"/>
                </a:lnTo>
                <a:lnTo>
                  <a:pt x="95" y="538"/>
                </a:lnTo>
                <a:lnTo>
                  <a:pt x="94" y="529"/>
                </a:lnTo>
                <a:lnTo>
                  <a:pt x="91" y="518"/>
                </a:lnTo>
                <a:lnTo>
                  <a:pt x="90" y="509"/>
                </a:lnTo>
                <a:lnTo>
                  <a:pt x="86" y="499"/>
                </a:lnTo>
                <a:lnTo>
                  <a:pt x="81" y="488"/>
                </a:lnTo>
                <a:lnTo>
                  <a:pt x="76" y="478"/>
                </a:lnTo>
                <a:lnTo>
                  <a:pt x="70" y="468"/>
                </a:lnTo>
                <a:lnTo>
                  <a:pt x="65" y="458"/>
                </a:lnTo>
                <a:lnTo>
                  <a:pt x="61"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6" y="381"/>
                </a:lnTo>
                <a:lnTo>
                  <a:pt x="34" y="370"/>
                </a:lnTo>
                <a:lnTo>
                  <a:pt x="31" y="361"/>
                </a:lnTo>
                <a:lnTo>
                  <a:pt x="28" y="351"/>
                </a:lnTo>
                <a:lnTo>
                  <a:pt x="26" y="340"/>
                </a:lnTo>
                <a:lnTo>
                  <a:pt x="23" y="330"/>
                </a:lnTo>
                <a:lnTo>
                  <a:pt x="21" y="321"/>
                </a:lnTo>
                <a:lnTo>
                  <a:pt x="19" y="310"/>
                </a:lnTo>
                <a:lnTo>
                  <a:pt x="15" y="300"/>
                </a:lnTo>
                <a:lnTo>
                  <a:pt x="14" y="289"/>
                </a:lnTo>
                <a:lnTo>
                  <a:pt x="11" y="280"/>
                </a:lnTo>
                <a:lnTo>
                  <a:pt x="9" y="273"/>
                </a:lnTo>
                <a:lnTo>
                  <a:pt x="10" y="271"/>
                </a:lnTo>
                <a:lnTo>
                  <a:pt x="10" y="267"/>
                </a:lnTo>
                <a:lnTo>
                  <a:pt x="10" y="263"/>
                </a:lnTo>
                <a:lnTo>
                  <a:pt x="10" y="260"/>
                </a:lnTo>
                <a:lnTo>
                  <a:pt x="10" y="256"/>
                </a:lnTo>
                <a:lnTo>
                  <a:pt x="11" y="252"/>
                </a:lnTo>
                <a:lnTo>
                  <a:pt x="11" y="249"/>
                </a:lnTo>
                <a:lnTo>
                  <a:pt x="10" y="246"/>
                </a:lnTo>
                <a:lnTo>
                  <a:pt x="10" y="242"/>
                </a:lnTo>
                <a:lnTo>
                  <a:pt x="9" y="239"/>
                </a:lnTo>
                <a:lnTo>
                  <a:pt x="6" y="238"/>
                </a:lnTo>
                <a:lnTo>
                  <a:pt x="4" y="235"/>
                </a:lnTo>
                <a:lnTo>
                  <a:pt x="2" y="234"/>
                </a:lnTo>
                <a:lnTo>
                  <a:pt x="0" y="233"/>
                </a:lnTo>
                <a:lnTo>
                  <a:pt x="0" y="230"/>
                </a:lnTo>
                <a:lnTo>
                  <a:pt x="1" y="228"/>
                </a:lnTo>
                <a:lnTo>
                  <a:pt x="1" y="224"/>
                </a:lnTo>
                <a:lnTo>
                  <a:pt x="1" y="221"/>
                </a:lnTo>
                <a:lnTo>
                  <a:pt x="1" y="217"/>
                </a:lnTo>
                <a:lnTo>
                  <a:pt x="2" y="215"/>
                </a:lnTo>
                <a:lnTo>
                  <a:pt x="5" y="212"/>
                </a:lnTo>
                <a:lnTo>
                  <a:pt x="6" y="211"/>
                </a:lnTo>
                <a:lnTo>
                  <a:pt x="8" y="208"/>
                </a:lnTo>
                <a:lnTo>
                  <a:pt x="10" y="205"/>
                </a:lnTo>
                <a:lnTo>
                  <a:pt x="13" y="205"/>
                </a:lnTo>
                <a:lnTo>
                  <a:pt x="15" y="207"/>
                </a:lnTo>
                <a:lnTo>
                  <a:pt x="18" y="205"/>
                </a:lnTo>
                <a:lnTo>
                  <a:pt x="19" y="203"/>
                </a:lnTo>
                <a:lnTo>
                  <a:pt x="21" y="200"/>
                </a:lnTo>
                <a:lnTo>
                  <a:pt x="21" y="196"/>
                </a:lnTo>
                <a:lnTo>
                  <a:pt x="22" y="195"/>
                </a:lnTo>
                <a:lnTo>
                  <a:pt x="22" y="194"/>
                </a:lnTo>
                <a:lnTo>
                  <a:pt x="22" y="190"/>
                </a:lnTo>
                <a:lnTo>
                  <a:pt x="23" y="186"/>
                </a:lnTo>
                <a:lnTo>
                  <a:pt x="25" y="183"/>
                </a:lnTo>
                <a:lnTo>
                  <a:pt x="26" y="182"/>
                </a:lnTo>
                <a:lnTo>
                  <a:pt x="28" y="180"/>
                </a:lnTo>
                <a:lnTo>
                  <a:pt x="31" y="178"/>
                </a:lnTo>
                <a:lnTo>
                  <a:pt x="34" y="177"/>
                </a:lnTo>
                <a:lnTo>
                  <a:pt x="35" y="174"/>
                </a:lnTo>
                <a:lnTo>
                  <a:pt x="36" y="171"/>
                </a:lnTo>
                <a:lnTo>
                  <a:pt x="35" y="169"/>
                </a:lnTo>
                <a:lnTo>
                  <a:pt x="34" y="166"/>
                </a:lnTo>
                <a:lnTo>
                  <a:pt x="31" y="165"/>
                </a:lnTo>
                <a:lnTo>
                  <a:pt x="28" y="163"/>
                </a:lnTo>
                <a:lnTo>
                  <a:pt x="27" y="161"/>
                </a:lnTo>
                <a:lnTo>
                  <a:pt x="26" y="158"/>
                </a:lnTo>
                <a:lnTo>
                  <a:pt x="25" y="154"/>
                </a:lnTo>
                <a:lnTo>
                  <a:pt x="25" y="152"/>
                </a:lnTo>
                <a:lnTo>
                  <a:pt x="23" y="149"/>
                </a:lnTo>
                <a:lnTo>
                  <a:pt x="21" y="146"/>
                </a:lnTo>
                <a:lnTo>
                  <a:pt x="18" y="145"/>
                </a:lnTo>
                <a:lnTo>
                  <a:pt x="15" y="144"/>
                </a:lnTo>
                <a:lnTo>
                  <a:pt x="13" y="143"/>
                </a:lnTo>
                <a:lnTo>
                  <a:pt x="11" y="140"/>
                </a:lnTo>
                <a:lnTo>
                  <a:pt x="11" y="137"/>
                </a:lnTo>
                <a:lnTo>
                  <a:pt x="13" y="135"/>
                </a:lnTo>
                <a:lnTo>
                  <a:pt x="13" y="131"/>
                </a:lnTo>
                <a:lnTo>
                  <a:pt x="14" y="128"/>
                </a:lnTo>
                <a:lnTo>
                  <a:pt x="14" y="124"/>
                </a:lnTo>
                <a:lnTo>
                  <a:pt x="15" y="120"/>
                </a:lnTo>
                <a:lnTo>
                  <a:pt x="15" y="116"/>
                </a:lnTo>
                <a:lnTo>
                  <a:pt x="14" y="114"/>
                </a:lnTo>
                <a:lnTo>
                  <a:pt x="14" y="111"/>
                </a:lnTo>
                <a:lnTo>
                  <a:pt x="19" y="101"/>
                </a:lnTo>
                <a:lnTo>
                  <a:pt x="26" y="90"/>
                </a:lnTo>
                <a:lnTo>
                  <a:pt x="31" y="81"/>
                </a:lnTo>
                <a:lnTo>
                  <a:pt x="36" y="71"/>
                </a:lnTo>
                <a:lnTo>
                  <a:pt x="43" y="60"/>
                </a:lnTo>
                <a:lnTo>
                  <a:pt x="48" y="50"/>
                </a:lnTo>
                <a:lnTo>
                  <a:pt x="55" y="40"/>
                </a:lnTo>
                <a:lnTo>
                  <a:pt x="60" y="30"/>
                </a:lnTo>
                <a:lnTo>
                  <a:pt x="65" y="19"/>
                </a:lnTo>
                <a:lnTo>
                  <a:pt x="72" y="10"/>
                </a:lnTo>
                <a:lnTo>
                  <a:pt x="76" y="4"/>
                </a:lnTo>
                <a:lnTo>
                  <a:pt x="76" y="2"/>
                </a:lnTo>
                <a:lnTo>
                  <a:pt x="77" y="0"/>
                </a:lnTo>
                <a:lnTo>
                  <a:pt x="78" y="1"/>
                </a:lnTo>
                <a:lnTo>
                  <a:pt x="78" y="2"/>
                </a:lnTo>
                <a:lnTo>
                  <a:pt x="80" y="2"/>
                </a:lnTo>
                <a:lnTo>
                  <a:pt x="81" y="4"/>
                </a:lnTo>
                <a:lnTo>
                  <a:pt x="81" y="5"/>
                </a:lnTo>
                <a:lnTo>
                  <a:pt x="82" y="5"/>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956642" y="1323732"/>
            <a:ext cx="1277959" cy="1181969"/>
          </a:xfrm>
          <a:custGeom>
            <a:avLst/>
            <a:gdLst>
              <a:gd name="T0" fmla="*/ 831 w 892"/>
              <a:gd name="T1" fmla="*/ 374 h 825"/>
              <a:gd name="T2" fmla="*/ 794 w 892"/>
              <a:gd name="T3" fmla="*/ 414 h 825"/>
              <a:gd name="T4" fmla="*/ 772 w 892"/>
              <a:gd name="T5" fmla="*/ 456 h 825"/>
              <a:gd name="T6" fmla="*/ 735 w 892"/>
              <a:gd name="T7" fmla="*/ 478 h 825"/>
              <a:gd name="T8" fmla="*/ 748 w 892"/>
              <a:gd name="T9" fmla="*/ 504 h 825"/>
              <a:gd name="T10" fmla="*/ 771 w 892"/>
              <a:gd name="T11" fmla="*/ 525 h 825"/>
              <a:gd name="T12" fmla="*/ 792 w 892"/>
              <a:gd name="T13" fmla="*/ 542 h 825"/>
              <a:gd name="T14" fmla="*/ 792 w 892"/>
              <a:gd name="T15" fmla="*/ 563 h 825"/>
              <a:gd name="T16" fmla="*/ 758 w 892"/>
              <a:gd name="T17" fmla="*/ 564 h 825"/>
              <a:gd name="T18" fmla="*/ 764 w 892"/>
              <a:gd name="T19" fmla="*/ 585 h 825"/>
              <a:gd name="T20" fmla="*/ 738 w 892"/>
              <a:gd name="T21" fmla="*/ 586 h 825"/>
              <a:gd name="T22" fmla="*/ 718 w 892"/>
              <a:gd name="T23" fmla="*/ 610 h 825"/>
              <a:gd name="T24" fmla="*/ 724 w 892"/>
              <a:gd name="T25" fmla="*/ 637 h 825"/>
              <a:gd name="T26" fmla="*/ 725 w 892"/>
              <a:gd name="T27" fmla="*/ 664 h 825"/>
              <a:gd name="T28" fmla="*/ 724 w 892"/>
              <a:gd name="T29" fmla="*/ 692 h 825"/>
              <a:gd name="T30" fmla="*/ 725 w 892"/>
              <a:gd name="T31" fmla="*/ 715 h 825"/>
              <a:gd name="T32" fmla="*/ 578 w 892"/>
              <a:gd name="T33" fmla="*/ 716 h 825"/>
              <a:gd name="T34" fmla="*/ 545 w 892"/>
              <a:gd name="T35" fmla="*/ 725 h 825"/>
              <a:gd name="T36" fmla="*/ 515 w 892"/>
              <a:gd name="T37" fmla="*/ 745 h 825"/>
              <a:gd name="T38" fmla="*/ 477 w 892"/>
              <a:gd name="T39" fmla="*/ 764 h 825"/>
              <a:gd name="T40" fmla="*/ 424 w 892"/>
              <a:gd name="T41" fmla="*/ 762 h 825"/>
              <a:gd name="T42" fmla="*/ 381 w 892"/>
              <a:gd name="T43" fmla="*/ 755 h 825"/>
              <a:gd name="T44" fmla="*/ 345 w 892"/>
              <a:gd name="T45" fmla="*/ 761 h 825"/>
              <a:gd name="T46" fmla="*/ 311 w 892"/>
              <a:gd name="T47" fmla="*/ 763 h 825"/>
              <a:gd name="T48" fmla="*/ 276 w 892"/>
              <a:gd name="T49" fmla="*/ 763 h 825"/>
              <a:gd name="T50" fmla="*/ 252 w 892"/>
              <a:gd name="T51" fmla="*/ 768 h 825"/>
              <a:gd name="T52" fmla="*/ 227 w 892"/>
              <a:gd name="T53" fmla="*/ 798 h 825"/>
              <a:gd name="T54" fmla="*/ 197 w 892"/>
              <a:gd name="T55" fmla="*/ 814 h 825"/>
              <a:gd name="T56" fmla="*/ 161 w 892"/>
              <a:gd name="T57" fmla="*/ 821 h 825"/>
              <a:gd name="T58" fmla="*/ 125 w 892"/>
              <a:gd name="T59" fmla="*/ 823 h 825"/>
              <a:gd name="T60" fmla="*/ 94 w 892"/>
              <a:gd name="T61" fmla="*/ 792 h 825"/>
              <a:gd name="T62" fmla="*/ 98 w 892"/>
              <a:gd name="T63" fmla="*/ 729 h 825"/>
              <a:gd name="T64" fmla="*/ 96 w 892"/>
              <a:gd name="T65" fmla="*/ 668 h 825"/>
              <a:gd name="T66" fmla="*/ 90 w 892"/>
              <a:gd name="T67" fmla="*/ 596 h 825"/>
              <a:gd name="T68" fmla="*/ 82 w 892"/>
              <a:gd name="T69" fmla="*/ 513 h 825"/>
              <a:gd name="T70" fmla="*/ 107 w 892"/>
              <a:gd name="T71" fmla="*/ 457 h 825"/>
              <a:gd name="T72" fmla="*/ 53 w 892"/>
              <a:gd name="T73" fmla="*/ 414 h 825"/>
              <a:gd name="T74" fmla="*/ 98 w 892"/>
              <a:gd name="T75" fmla="*/ 361 h 825"/>
              <a:gd name="T76" fmla="*/ 38 w 892"/>
              <a:gd name="T77" fmla="*/ 323 h 825"/>
              <a:gd name="T78" fmla="*/ 10 w 892"/>
              <a:gd name="T79" fmla="*/ 254 h 825"/>
              <a:gd name="T80" fmla="*/ 6 w 892"/>
              <a:gd name="T81" fmla="*/ 190 h 825"/>
              <a:gd name="T82" fmla="*/ 34 w 892"/>
              <a:gd name="T83" fmla="*/ 126 h 825"/>
              <a:gd name="T84" fmla="*/ 66 w 892"/>
              <a:gd name="T85" fmla="*/ 72 h 825"/>
              <a:gd name="T86" fmla="*/ 96 w 892"/>
              <a:gd name="T87" fmla="*/ 14 h 825"/>
              <a:gd name="T88" fmla="*/ 281 w 892"/>
              <a:gd name="T89" fmla="*/ 16 h 825"/>
              <a:gd name="T90" fmla="*/ 498 w 892"/>
              <a:gd name="T91" fmla="*/ 16 h 825"/>
              <a:gd name="T92" fmla="*/ 670 w 892"/>
              <a:gd name="T93" fmla="*/ 16 h 825"/>
              <a:gd name="T94" fmla="*/ 892 w 892"/>
              <a:gd name="T95" fmla="*/ 0 h 825"/>
              <a:gd name="T96" fmla="*/ 881 w 892"/>
              <a:gd name="T97" fmla="*/ 29 h 825"/>
              <a:gd name="T98" fmla="*/ 878 w 892"/>
              <a:gd name="T99" fmla="*/ 55 h 825"/>
              <a:gd name="T100" fmla="*/ 875 w 892"/>
              <a:gd name="T101" fmla="*/ 81 h 825"/>
              <a:gd name="T102" fmla="*/ 871 w 892"/>
              <a:gd name="T103" fmla="*/ 102 h 825"/>
              <a:gd name="T104" fmla="*/ 858 w 892"/>
              <a:gd name="T105" fmla="*/ 116 h 825"/>
              <a:gd name="T106" fmla="*/ 852 w 892"/>
              <a:gd name="T107" fmla="*/ 131 h 825"/>
              <a:gd name="T108" fmla="*/ 833 w 892"/>
              <a:gd name="T109" fmla="*/ 148 h 825"/>
              <a:gd name="T110" fmla="*/ 814 w 892"/>
              <a:gd name="T111" fmla="*/ 166 h 825"/>
              <a:gd name="T112" fmla="*/ 805 w 892"/>
              <a:gd name="T113" fmla="*/ 205 h 825"/>
              <a:gd name="T114" fmla="*/ 809 w 892"/>
              <a:gd name="T115" fmla="*/ 250 h 825"/>
              <a:gd name="T116" fmla="*/ 836 w 892"/>
              <a:gd name="T117" fmla="*/ 276 h 825"/>
              <a:gd name="T118" fmla="*/ 871 w 892"/>
              <a:gd name="T119" fmla="*/ 292 h 825"/>
              <a:gd name="T120" fmla="*/ 869 w 892"/>
              <a:gd name="T121" fmla="*/ 322 h 825"/>
              <a:gd name="T122" fmla="*/ 879 w 892"/>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2" h="825">
                <a:moveTo>
                  <a:pt x="870" y="346"/>
                </a:moveTo>
                <a:lnTo>
                  <a:pt x="869" y="346"/>
                </a:lnTo>
                <a:lnTo>
                  <a:pt x="866" y="347"/>
                </a:lnTo>
                <a:lnTo>
                  <a:pt x="865" y="349"/>
                </a:lnTo>
                <a:lnTo>
                  <a:pt x="864" y="351"/>
                </a:lnTo>
                <a:lnTo>
                  <a:pt x="862" y="352"/>
                </a:lnTo>
                <a:lnTo>
                  <a:pt x="861" y="353"/>
                </a:lnTo>
                <a:lnTo>
                  <a:pt x="860" y="355"/>
                </a:lnTo>
                <a:lnTo>
                  <a:pt x="857" y="356"/>
                </a:lnTo>
                <a:lnTo>
                  <a:pt x="856" y="357"/>
                </a:lnTo>
                <a:lnTo>
                  <a:pt x="854" y="357"/>
                </a:lnTo>
                <a:lnTo>
                  <a:pt x="852" y="359"/>
                </a:lnTo>
                <a:lnTo>
                  <a:pt x="851" y="360"/>
                </a:lnTo>
                <a:lnTo>
                  <a:pt x="848" y="361"/>
                </a:lnTo>
                <a:lnTo>
                  <a:pt x="847" y="363"/>
                </a:lnTo>
                <a:lnTo>
                  <a:pt x="845" y="364"/>
                </a:lnTo>
                <a:lnTo>
                  <a:pt x="841" y="365"/>
                </a:lnTo>
                <a:lnTo>
                  <a:pt x="840" y="368"/>
                </a:lnTo>
                <a:lnTo>
                  <a:pt x="839" y="368"/>
                </a:lnTo>
                <a:lnTo>
                  <a:pt x="836" y="369"/>
                </a:lnTo>
                <a:lnTo>
                  <a:pt x="835" y="370"/>
                </a:lnTo>
                <a:lnTo>
                  <a:pt x="833" y="372"/>
                </a:lnTo>
                <a:lnTo>
                  <a:pt x="832" y="373"/>
                </a:lnTo>
                <a:lnTo>
                  <a:pt x="831" y="374"/>
                </a:lnTo>
                <a:lnTo>
                  <a:pt x="828" y="376"/>
                </a:lnTo>
                <a:lnTo>
                  <a:pt x="827" y="377"/>
                </a:lnTo>
                <a:lnTo>
                  <a:pt x="826" y="378"/>
                </a:lnTo>
                <a:lnTo>
                  <a:pt x="823" y="381"/>
                </a:lnTo>
                <a:lnTo>
                  <a:pt x="822" y="382"/>
                </a:lnTo>
                <a:lnTo>
                  <a:pt x="820" y="384"/>
                </a:lnTo>
                <a:lnTo>
                  <a:pt x="819" y="385"/>
                </a:lnTo>
                <a:lnTo>
                  <a:pt x="815" y="389"/>
                </a:lnTo>
                <a:lnTo>
                  <a:pt x="814" y="390"/>
                </a:lnTo>
                <a:lnTo>
                  <a:pt x="813" y="393"/>
                </a:lnTo>
                <a:lnTo>
                  <a:pt x="811" y="393"/>
                </a:lnTo>
                <a:lnTo>
                  <a:pt x="810" y="395"/>
                </a:lnTo>
                <a:lnTo>
                  <a:pt x="807" y="397"/>
                </a:lnTo>
                <a:lnTo>
                  <a:pt x="806" y="399"/>
                </a:lnTo>
                <a:lnTo>
                  <a:pt x="803" y="402"/>
                </a:lnTo>
                <a:lnTo>
                  <a:pt x="802" y="403"/>
                </a:lnTo>
                <a:lnTo>
                  <a:pt x="801" y="404"/>
                </a:lnTo>
                <a:lnTo>
                  <a:pt x="801" y="406"/>
                </a:lnTo>
                <a:lnTo>
                  <a:pt x="799" y="407"/>
                </a:lnTo>
                <a:lnTo>
                  <a:pt x="798" y="407"/>
                </a:lnTo>
                <a:lnTo>
                  <a:pt x="797" y="410"/>
                </a:lnTo>
                <a:lnTo>
                  <a:pt x="796" y="411"/>
                </a:lnTo>
                <a:lnTo>
                  <a:pt x="796" y="412"/>
                </a:lnTo>
                <a:lnTo>
                  <a:pt x="794" y="414"/>
                </a:lnTo>
                <a:lnTo>
                  <a:pt x="793" y="415"/>
                </a:lnTo>
                <a:lnTo>
                  <a:pt x="792" y="416"/>
                </a:lnTo>
                <a:lnTo>
                  <a:pt x="792" y="419"/>
                </a:lnTo>
                <a:lnTo>
                  <a:pt x="790" y="420"/>
                </a:lnTo>
                <a:lnTo>
                  <a:pt x="789" y="421"/>
                </a:lnTo>
                <a:lnTo>
                  <a:pt x="789" y="423"/>
                </a:lnTo>
                <a:lnTo>
                  <a:pt x="788" y="425"/>
                </a:lnTo>
                <a:lnTo>
                  <a:pt x="786" y="427"/>
                </a:lnTo>
                <a:lnTo>
                  <a:pt x="785" y="429"/>
                </a:lnTo>
                <a:lnTo>
                  <a:pt x="784" y="431"/>
                </a:lnTo>
                <a:lnTo>
                  <a:pt x="782" y="432"/>
                </a:lnTo>
                <a:lnTo>
                  <a:pt x="782" y="433"/>
                </a:lnTo>
                <a:lnTo>
                  <a:pt x="782" y="435"/>
                </a:lnTo>
                <a:lnTo>
                  <a:pt x="780" y="438"/>
                </a:lnTo>
                <a:lnTo>
                  <a:pt x="780" y="440"/>
                </a:lnTo>
                <a:lnTo>
                  <a:pt x="779" y="442"/>
                </a:lnTo>
                <a:lnTo>
                  <a:pt x="777" y="444"/>
                </a:lnTo>
                <a:lnTo>
                  <a:pt x="777" y="445"/>
                </a:lnTo>
                <a:lnTo>
                  <a:pt x="776" y="446"/>
                </a:lnTo>
                <a:lnTo>
                  <a:pt x="776" y="448"/>
                </a:lnTo>
                <a:lnTo>
                  <a:pt x="775" y="452"/>
                </a:lnTo>
                <a:lnTo>
                  <a:pt x="773" y="453"/>
                </a:lnTo>
                <a:lnTo>
                  <a:pt x="773" y="454"/>
                </a:lnTo>
                <a:lnTo>
                  <a:pt x="772" y="456"/>
                </a:lnTo>
                <a:lnTo>
                  <a:pt x="772" y="457"/>
                </a:lnTo>
                <a:lnTo>
                  <a:pt x="771" y="458"/>
                </a:lnTo>
                <a:lnTo>
                  <a:pt x="769" y="461"/>
                </a:lnTo>
                <a:lnTo>
                  <a:pt x="769" y="462"/>
                </a:lnTo>
                <a:lnTo>
                  <a:pt x="768" y="463"/>
                </a:lnTo>
                <a:lnTo>
                  <a:pt x="767" y="466"/>
                </a:lnTo>
                <a:lnTo>
                  <a:pt x="763" y="466"/>
                </a:lnTo>
                <a:lnTo>
                  <a:pt x="718" y="465"/>
                </a:lnTo>
                <a:lnTo>
                  <a:pt x="714" y="465"/>
                </a:lnTo>
                <a:lnTo>
                  <a:pt x="713" y="465"/>
                </a:lnTo>
                <a:lnTo>
                  <a:pt x="710" y="465"/>
                </a:lnTo>
                <a:lnTo>
                  <a:pt x="713" y="466"/>
                </a:lnTo>
                <a:lnTo>
                  <a:pt x="716" y="467"/>
                </a:lnTo>
                <a:lnTo>
                  <a:pt x="717" y="469"/>
                </a:lnTo>
                <a:lnTo>
                  <a:pt x="718" y="470"/>
                </a:lnTo>
                <a:lnTo>
                  <a:pt x="718" y="471"/>
                </a:lnTo>
                <a:lnTo>
                  <a:pt x="720" y="473"/>
                </a:lnTo>
                <a:lnTo>
                  <a:pt x="722" y="474"/>
                </a:lnTo>
                <a:lnTo>
                  <a:pt x="724" y="474"/>
                </a:lnTo>
                <a:lnTo>
                  <a:pt x="726" y="475"/>
                </a:lnTo>
                <a:lnTo>
                  <a:pt x="729" y="476"/>
                </a:lnTo>
                <a:lnTo>
                  <a:pt x="731" y="475"/>
                </a:lnTo>
                <a:lnTo>
                  <a:pt x="734" y="475"/>
                </a:lnTo>
                <a:lnTo>
                  <a:pt x="735" y="478"/>
                </a:lnTo>
                <a:lnTo>
                  <a:pt x="738" y="476"/>
                </a:lnTo>
                <a:lnTo>
                  <a:pt x="739" y="476"/>
                </a:lnTo>
                <a:lnTo>
                  <a:pt x="739" y="478"/>
                </a:lnTo>
                <a:lnTo>
                  <a:pt x="741" y="479"/>
                </a:lnTo>
                <a:lnTo>
                  <a:pt x="741" y="480"/>
                </a:lnTo>
                <a:lnTo>
                  <a:pt x="742" y="483"/>
                </a:lnTo>
                <a:lnTo>
                  <a:pt x="743" y="483"/>
                </a:lnTo>
                <a:lnTo>
                  <a:pt x="743" y="484"/>
                </a:lnTo>
                <a:lnTo>
                  <a:pt x="744" y="486"/>
                </a:lnTo>
                <a:lnTo>
                  <a:pt x="746" y="487"/>
                </a:lnTo>
                <a:lnTo>
                  <a:pt x="744" y="487"/>
                </a:lnTo>
                <a:lnTo>
                  <a:pt x="743" y="488"/>
                </a:lnTo>
                <a:lnTo>
                  <a:pt x="743" y="490"/>
                </a:lnTo>
                <a:lnTo>
                  <a:pt x="744" y="492"/>
                </a:lnTo>
                <a:lnTo>
                  <a:pt x="744" y="493"/>
                </a:lnTo>
                <a:lnTo>
                  <a:pt x="746" y="493"/>
                </a:lnTo>
                <a:lnTo>
                  <a:pt x="747" y="495"/>
                </a:lnTo>
                <a:lnTo>
                  <a:pt x="747" y="496"/>
                </a:lnTo>
                <a:lnTo>
                  <a:pt x="747" y="497"/>
                </a:lnTo>
                <a:lnTo>
                  <a:pt x="747" y="499"/>
                </a:lnTo>
                <a:lnTo>
                  <a:pt x="747" y="500"/>
                </a:lnTo>
                <a:lnTo>
                  <a:pt x="747" y="501"/>
                </a:lnTo>
                <a:lnTo>
                  <a:pt x="747" y="503"/>
                </a:lnTo>
                <a:lnTo>
                  <a:pt x="748" y="504"/>
                </a:lnTo>
                <a:lnTo>
                  <a:pt x="748" y="505"/>
                </a:lnTo>
                <a:lnTo>
                  <a:pt x="750" y="505"/>
                </a:lnTo>
                <a:lnTo>
                  <a:pt x="751" y="505"/>
                </a:lnTo>
                <a:lnTo>
                  <a:pt x="751" y="507"/>
                </a:lnTo>
                <a:lnTo>
                  <a:pt x="752" y="507"/>
                </a:lnTo>
                <a:lnTo>
                  <a:pt x="752" y="508"/>
                </a:lnTo>
                <a:lnTo>
                  <a:pt x="752" y="509"/>
                </a:lnTo>
                <a:lnTo>
                  <a:pt x="754" y="510"/>
                </a:lnTo>
                <a:lnTo>
                  <a:pt x="755" y="512"/>
                </a:lnTo>
                <a:lnTo>
                  <a:pt x="756" y="512"/>
                </a:lnTo>
                <a:lnTo>
                  <a:pt x="756" y="513"/>
                </a:lnTo>
                <a:lnTo>
                  <a:pt x="759" y="514"/>
                </a:lnTo>
                <a:lnTo>
                  <a:pt x="760" y="514"/>
                </a:lnTo>
                <a:lnTo>
                  <a:pt x="761" y="514"/>
                </a:lnTo>
                <a:lnTo>
                  <a:pt x="763" y="516"/>
                </a:lnTo>
                <a:lnTo>
                  <a:pt x="764" y="517"/>
                </a:lnTo>
                <a:lnTo>
                  <a:pt x="765" y="516"/>
                </a:lnTo>
                <a:lnTo>
                  <a:pt x="767" y="517"/>
                </a:lnTo>
                <a:lnTo>
                  <a:pt x="767" y="518"/>
                </a:lnTo>
                <a:lnTo>
                  <a:pt x="768" y="518"/>
                </a:lnTo>
                <a:lnTo>
                  <a:pt x="769" y="521"/>
                </a:lnTo>
                <a:lnTo>
                  <a:pt x="771" y="522"/>
                </a:lnTo>
                <a:lnTo>
                  <a:pt x="771" y="524"/>
                </a:lnTo>
                <a:lnTo>
                  <a:pt x="771" y="525"/>
                </a:lnTo>
                <a:lnTo>
                  <a:pt x="772" y="525"/>
                </a:lnTo>
                <a:lnTo>
                  <a:pt x="773" y="526"/>
                </a:lnTo>
                <a:lnTo>
                  <a:pt x="775" y="528"/>
                </a:lnTo>
                <a:lnTo>
                  <a:pt x="775" y="529"/>
                </a:lnTo>
                <a:lnTo>
                  <a:pt x="777" y="529"/>
                </a:lnTo>
                <a:lnTo>
                  <a:pt x="779" y="529"/>
                </a:lnTo>
                <a:lnTo>
                  <a:pt x="780" y="528"/>
                </a:lnTo>
                <a:lnTo>
                  <a:pt x="781" y="529"/>
                </a:lnTo>
                <a:lnTo>
                  <a:pt x="784" y="529"/>
                </a:lnTo>
                <a:lnTo>
                  <a:pt x="785" y="529"/>
                </a:lnTo>
                <a:lnTo>
                  <a:pt x="786" y="529"/>
                </a:lnTo>
                <a:lnTo>
                  <a:pt x="788" y="529"/>
                </a:lnTo>
                <a:lnTo>
                  <a:pt x="788" y="530"/>
                </a:lnTo>
                <a:lnTo>
                  <a:pt x="789" y="531"/>
                </a:lnTo>
                <a:lnTo>
                  <a:pt x="789" y="533"/>
                </a:lnTo>
                <a:lnTo>
                  <a:pt x="790" y="534"/>
                </a:lnTo>
                <a:lnTo>
                  <a:pt x="789" y="535"/>
                </a:lnTo>
                <a:lnTo>
                  <a:pt x="789" y="537"/>
                </a:lnTo>
                <a:lnTo>
                  <a:pt x="790" y="537"/>
                </a:lnTo>
                <a:lnTo>
                  <a:pt x="790" y="538"/>
                </a:lnTo>
                <a:lnTo>
                  <a:pt x="790" y="539"/>
                </a:lnTo>
                <a:lnTo>
                  <a:pt x="792" y="539"/>
                </a:lnTo>
                <a:lnTo>
                  <a:pt x="793" y="541"/>
                </a:lnTo>
                <a:lnTo>
                  <a:pt x="792" y="542"/>
                </a:lnTo>
                <a:lnTo>
                  <a:pt x="792" y="543"/>
                </a:lnTo>
                <a:lnTo>
                  <a:pt x="790" y="545"/>
                </a:lnTo>
                <a:lnTo>
                  <a:pt x="792" y="546"/>
                </a:lnTo>
                <a:lnTo>
                  <a:pt x="793" y="546"/>
                </a:lnTo>
                <a:lnTo>
                  <a:pt x="794" y="546"/>
                </a:lnTo>
                <a:lnTo>
                  <a:pt x="794" y="547"/>
                </a:lnTo>
                <a:lnTo>
                  <a:pt x="796" y="548"/>
                </a:lnTo>
                <a:lnTo>
                  <a:pt x="796" y="550"/>
                </a:lnTo>
                <a:lnTo>
                  <a:pt x="796" y="551"/>
                </a:lnTo>
                <a:lnTo>
                  <a:pt x="794" y="551"/>
                </a:lnTo>
                <a:lnTo>
                  <a:pt x="794" y="552"/>
                </a:lnTo>
                <a:lnTo>
                  <a:pt x="794" y="554"/>
                </a:lnTo>
                <a:lnTo>
                  <a:pt x="796" y="555"/>
                </a:lnTo>
                <a:lnTo>
                  <a:pt x="797" y="555"/>
                </a:lnTo>
                <a:lnTo>
                  <a:pt x="798" y="555"/>
                </a:lnTo>
                <a:lnTo>
                  <a:pt x="799" y="555"/>
                </a:lnTo>
                <a:lnTo>
                  <a:pt x="799" y="556"/>
                </a:lnTo>
                <a:lnTo>
                  <a:pt x="799" y="559"/>
                </a:lnTo>
                <a:lnTo>
                  <a:pt x="799" y="560"/>
                </a:lnTo>
                <a:lnTo>
                  <a:pt x="798" y="560"/>
                </a:lnTo>
                <a:lnTo>
                  <a:pt x="796" y="562"/>
                </a:lnTo>
                <a:lnTo>
                  <a:pt x="794" y="563"/>
                </a:lnTo>
                <a:lnTo>
                  <a:pt x="793" y="563"/>
                </a:lnTo>
                <a:lnTo>
                  <a:pt x="792" y="563"/>
                </a:lnTo>
                <a:lnTo>
                  <a:pt x="790" y="564"/>
                </a:lnTo>
                <a:lnTo>
                  <a:pt x="789" y="564"/>
                </a:lnTo>
                <a:lnTo>
                  <a:pt x="788" y="564"/>
                </a:lnTo>
                <a:lnTo>
                  <a:pt x="786" y="565"/>
                </a:lnTo>
                <a:lnTo>
                  <a:pt x="784" y="565"/>
                </a:lnTo>
                <a:lnTo>
                  <a:pt x="782" y="567"/>
                </a:lnTo>
                <a:lnTo>
                  <a:pt x="781" y="567"/>
                </a:lnTo>
                <a:lnTo>
                  <a:pt x="779" y="567"/>
                </a:lnTo>
                <a:lnTo>
                  <a:pt x="777" y="567"/>
                </a:lnTo>
                <a:lnTo>
                  <a:pt x="776" y="567"/>
                </a:lnTo>
                <a:lnTo>
                  <a:pt x="773" y="565"/>
                </a:lnTo>
                <a:lnTo>
                  <a:pt x="773" y="564"/>
                </a:lnTo>
                <a:lnTo>
                  <a:pt x="773" y="563"/>
                </a:lnTo>
                <a:lnTo>
                  <a:pt x="772" y="562"/>
                </a:lnTo>
                <a:lnTo>
                  <a:pt x="771" y="562"/>
                </a:lnTo>
                <a:lnTo>
                  <a:pt x="769" y="562"/>
                </a:lnTo>
                <a:lnTo>
                  <a:pt x="768" y="562"/>
                </a:lnTo>
                <a:lnTo>
                  <a:pt x="767" y="562"/>
                </a:lnTo>
                <a:lnTo>
                  <a:pt x="764" y="563"/>
                </a:lnTo>
                <a:lnTo>
                  <a:pt x="763" y="563"/>
                </a:lnTo>
                <a:lnTo>
                  <a:pt x="761" y="564"/>
                </a:lnTo>
                <a:lnTo>
                  <a:pt x="760" y="564"/>
                </a:lnTo>
                <a:lnTo>
                  <a:pt x="759" y="564"/>
                </a:lnTo>
                <a:lnTo>
                  <a:pt x="758" y="564"/>
                </a:lnTo>
                <a:lnTo>
                  <a:pt x="756" y="564"/>
                </a:lnTo>
                <a:lnTo>
                  <a:pt x="755" y="564"/>
                </a:lnTo>
                <a:lnTo>
                  <a:pt x="756" y="567"/>
                </a:lnTo>
                <a:lnTo>
                  <a:pt x="758" y="567"/>
                </a:lnTo>
                <a:lnTo>
                  <a:pt x="758" y="568"/>
                </a:lnTo>
                <a:lnTo>
                  <a:pt x="759" y="569"/>
                </a:lnTo>
                <a:lnTo>
                  <a:pt x="760" y="571"/>
                </a:lnTo>
                <a:lnTo>
                  <a:pt x="761" y="572"/>
                </a:lnTo>
                <a:lnTo>
                  <a:pt x="761" y="573"/>
                </a:lnTo>
                <a:lnTo>
                  <a:pt x="763" y="573"/>
                </a:lnTo>
                <a:lnTo>
                  <a:pt x="764" y="575"/>
                </a:lnTo>
                <a:lnTo>
                  <a:pt x="765" y="575"/>
                </a:lnTo>
                <a:lnTo>
                  <a:pt x="765" y="576"/>
                </a:lnTo>
                <a:lnTo>
                  <a:pt x="767" y="576"/>
                </a:lnTo>
                <a:lnTo>
                  <a:pt x="768" y="576"/>
                </a:lnTo>
                <a:lnTo>
                  <a:pt x="769" y="576"/>
                </a:lnTo>
                <a:lnTo>
                  <a:pt x="771" y="577"/>
                </a:lnTo>
                <a:lnTo>
                  <a:pt x="771" y="579"/>
                </a:lnTo>
                <a:lnTo>
                  <a:pt x="769" y="580"/>
                </a:lnTo>
                <a:lnTo>
                  <a:pt x="768" y="581"/>
                </a:lnTo>
                <a:lnTo>
                  <a:pt x="768" y="582"/>
                </a:lnTo>
                <a:lnTo>
                  <a:pt x="767" y="584"/>
                </a:lnTo>
                <a:lnTo>
                  <a:pt x="765" y="584"/>
                </a:lnTo>
                <a:lnTo>
                  <a:pt x="764" y="585"/>
                </a:lnTo>
                <a:lnTo>
                  <a:pt x="763" y="585"/>
                </a:lnTo>
                <a:lnTo>
                  <a:pt x="760" y="585"/>
                </a:lnTo>
                <a:lnTo>
                  <a:pt x="759" y="585"/>
                </a:lnTo>
                <a:lnTo>
                  <a:pt x="758" y="584"/>
                </a:lnTo>
                <a:lnTo>
                  <a:pt x="756" y="584"/>
                </a:lnTo>
                <a:lnTo>
                  <a:pt x="755" y="582"/>
                </a:lnTo>
                <a:lnTo>
                  <a:pt x="754" y="582"/>
                </a:lnTo>
                <a:lnTo>
                  <a:pt x="751" y="581"/>
                </a:lnTo>
                <a:lnTo>
                  <a:pt x="750" y="581"/>
                </a:lnTo>
                <a:lnTo>
                  <a:pt x="748" y="581"/>
                </a:lnTo>
                <a:lnTo>
                  <a:pt x="747" y="582"/>
                </a:lnTo>
                <a:lnTo>
                  <a:pt x="747" y="584"/>
                </a:lnTo>
                <a:lnTo>
                  <a:pt x="748" y="585"/>
                </a:lnTo>
                <a:lnTo>
                  <a:pt x="748" y="586"/>
                </a:lnTo>
                <a:lnTo>
                  <a:pt x="747" y="589"/>
                </a:lnTo>
                <a:lnTo>
                  <a:pt x="746" y="590"/>
                </a:lnTo>
                <a:lnTo>
                  <a:pt x="746" y="592"/>
                </a:lnTo>
                <a:lnTo>
                  <a:pt x="744" y="593"/>
                </a:lnTo>
                <a:lnTo>
                  <a:pt x="743" y="593"/>
                </a:lnTo>
                <a:lnTo>
                  <a:pt x="743" y="592"/>
                </a:lnTo>
                <a:lnTo>
                  <a:pt x="742" y="590"/>
                </a:lnTo>
                <a:lnTo>
                  <a:pt x="741" y="589"/>
                </a:lnTo>
                <a:lnTo>
                  <a:pt x="739" y="588"/>
                </a:lnTo>
                <a:lnTo>
                  <a:pt x="738" y="586"/>
                </a:lnTo>
                <a:lnTo>
                  <a:pt x="738" y="585"/>
                </a:lnTo>
                <a:lnTo>
                  <a:pt x="737" y="586"/>
                </a:lnTo>
                <a:lnTo>
                  <a:pt x="734" y="586"/>
                </a:lnTo>
                <a:lnTo>
                  <a:pt x="734" y="588"/>
                </a:lnTo>
                <a:lnTo>
                  <a:pt x="733" y="589"/>
                </a:lnTo>
                <a:lnTo>
                  <a:pt x="731" y="590"/>
                </a:lnTo>
                <a:lnTo>
                  <a:pt x="731" y="592"/>
                </a:lnTo>
                <a:lnTo>
                  <a:pt x="730" y="593"/>
                </a:lnTo>
                <a:lnTo>
                  <a:pt x="729" y="594"/>
                </a:lnTo>
                <a:lnTo>
                  <a:pt x="727" y="596"/>
                </a:lnTo>
                <a:lnTo>
                  <a:pt x="727" y="597"/>
                </a:lnTo>
                <a:lnTo>
                  <a:pt x="727" y="598"/>
                </a:lnTo>
                <a:lnTo>
                  <a:pt x="727" y="600"/>
                </a:lnTo>
                <a:lnTo>
                  <a:pt x="726" y="601"/>
                </a:lnTo>
                <a:lnTo>
                  <a:pt x="725" y="601"/>
                </a:lnTo>
                <a:lnTo>
                  <a:pt x="722" y="601"/>
                </a:lnTo>
                <a:lnTo>
                  <a:pt x="721" y="601"/>
                </a:lnTo>
                <a:lnTo>
                  <a:pt x="720" y="601"/>
                </a:lnTo>
                <a:lnTo>
                  <a:pt x="720" y="602"/>
                </a:lnTo>
                <a:lnTo>
                  <a:pt x="718" y="605"/>
                </a:lnTo>
                <a:lnTo>
                  <a:pt x="718" y="606"/>
                </a:lnTo>
                <a:lnTo>
                  <a:pt x="718" y="607"/>
                </a:lnTo>
                <a:lnTo>
                  <a:pt x="718" y="609"/>
                </a:lnTo>
                <a:lnTo>
                  <a:pt x="718" y="610"/>
                </a:lnTo>
                <a:lnTo>
                  <a:pt x="718" y="611"/>
                </a:lnTo>
                <a:lnTo>
                  <a:pt x="720" y="613"/>
                </a:lnTo>
                <a:lnTo>
                  <a:pt x="720" y="614"/>
                </a:lnTo>
                <a:lnTo>
                  <a:pt x="720" y="615"/>
                </a:lnTo>
                <a:lnTo>
                  <a:pt x="721" y="615"/>
                </a:lnTo>
                <a:lnTo>
                  <a:pt x="721" y="617"/>
                </a:lnTo>
                <a:lnTo>
                  <a:pt x="722" y="618"/>
                </a:lnTo>
                <a:lnTo>
                  <a:pt x="722" y="619"/>
                </a:lnTo>
                <a:lnTo>
                  <a:pt x="722" y="620"/>
                </a:lnTo>
                <a:lnTo>
                  <a:pt x="722" y="622"/>
                </a:lnTo>
                <a:lnTo>
                  <a:pt x="722" y="623"/>
                </a:lnTo>
                <a:lnTo>
                  <a:pt x="722" y="624"/>
                </a:lnTo>
                <a:lnTo>
                  <a:pt x="721" y="626"/>
                </a:lnTo>
                <a:lnTo>
                  <a:pt x="722" y="627"/>
                </a:lnTo>
                <a:lnTo>
                  <a:pt x="724" y="627"/>
                </a:lnTo>
                <a:lnTo>
                  <a:pt x="724" y="628"/>
                </a:lnTo>
                <a:lnTo>
                  <a:pt x="724" y="630"/>
                </a:lnTo>
                <a:lnTo>
                  <a:pt x="724" y="631"/>
                </a:lnTo>
                <a:lnTo>
                  <a:pt x="722" y="631"/>
                </a:lnTo>
                <a:lnTo>
                  <a:pt x="724" y="632"/>
                </a:lnTo>
                <a:lnTo>
                  <a:pt x="724" y="634"/>
                </a:lnTo>
                <a:lnTo>
                  <a:pt x="724" y="635"/>
                </a:lnTo>
                <a:lnTo>
                  <a:pt x="724" y="636"/>
                </a:lnTo>
                <a:lnTo>
                  <a:pt x="724" y="637"/>
                </a:lnTo>
                <a:lnTo>
                  <a:pt x="724" y="639"/>
                </a:lnTo>
                <a:lnTo>
                  <a:pt x="725" y="639"/>
                </a:lnTo>
                <a:lnTo>
                  <a:pt x="725" y="640"/>
                </a:lnTo>
                <a:lnTo>
                  <a:pt x="724" y="641"/>
                </a:lnTo>
                <a:lnTo>
                  <a:pt x="722" y="641"/>
                </a:lnTo>
                <a:lnTo>
                  <a:pt x="721" y="641"/>
                </a:lnTo>
                <a:lnTo>
                  <a:pt x="720" y="641"/>
                </a:lnTo>
                <a:lnTo>
                  <a:pt x="720" y="643"/>
                </a:lnTo>
                <a:lnTo>
                  <a:pt x="720" y="645"/>
                </a:lnTo>
                <a:lnTo>
                  <a:pt x="720" y="647"/>
                </a:lnTo>
                <a:lnTo>
                  <a:pt x="721" y="648"/>
                </a:lnTo>
                <a:lnTo>
                  <a:pt x="721" y="649"/>
                </a:lnTo>
                <a:lnTo>
                  <a:pt x="722" y="651"/>
                </a:lnTo>
                <a:lnTo>
                  <a:pt x="724" y="651"/>
                </a:lnTo>
                <a:lnTo>
                  <a:pt x="725" y="652"/>
                </a:lnTo>
                <a:lnTo>
                  <a:pt x="726" y="653"/>
                </a:lnTo>
                <a:lnTo>
                  <a:pt x="726" y="656"/>
                </a:lnTo>
                <a:lnTo>
                  <a:pt x="726" y="657"/>
                </a:lnTo>
                <a:lnTo>
                  <a:pt x="725" y="658"/>
                </a:lnTo>
                <a:lnTo>
                  <a:pt x="725" y="660"/>
                </a:lnTo>
                <a:lnTo>
                  <a:pt x="726" y="660"/>
                </a:lnTo>
                <a:lnTo>
                  <a:pt x="726" y="662"/>
                </a:lnTo>
                <a:lnTo>
                  <a:pt x="726" y="664"/>
                </a:lnTo>
                <a:lnTo>
                  <a:pt x="725" y="664"/>
                </a:lnTo>
                <a:lnTo>
                  <a:pt x="725" y="665"/>
                </a:lnTo>
                <a:lnTo>
                  <a:pt x="725" y="666"/>
                </a:lnTo>
                <a:lnTo>
                  <a:pt x="725" y="668"/>
                </a:lnTo>
                <a:lnTo>
                  <a:pt x="726" y="668"/>
                </a:lnTo>
                <a:lnTo>
                  <a:pt x="726" y="669"/>
                </a:lnTo>
                <a:lnTo>
                  <a:pt x="727" y="669"/>
                </a:lnTo>
                <a:lnTo>
                  <a:pt x="727" y="670"/>
                </a:lnTo>
                <a:lnTo>
                  <a:pt x="729" y="670"/>
                </a:lnTo>
                <a:lnTo>
                  <a:pt x="730" y="673"/>
                </a:lnTo>
                <a:lnTo>
                  <a:pt x="730" y="674"/>
                </a:lnTo>
                <a:lnTo>
                  <a:pt x="731" y="675"/>
                </a:lnTo>
                <a:lnTo>
                  <a:pt x="730" y="677"/>
                </a:lnTo>
                <a:lnTo>
                  <a:pt x="730" y="678"/>
                </a:lnTo>
                <a:lnTo>
                  <a:pt x="729" y="679"/>
                </a:lnTo>
                <a:lnTo>
                  <a:pt x="730" y="682"/>
                </a:lnTo>
                <a:lnTo>
                  <a:pt x="731" y="683"/>
                </a:lnTo>
                <a:lnTo>
                  <a:pt x="729" y="685"/>
                </a:lnTo>
                <a:lnTo>
                  <a:pt x="726" y="685"/>
                </a:lnTo>
                <a:lnTo>
                  <a:pt x="726" y="686"/>
                </a:lnTo>
                <a:lnTo>
                  <a:pt x="725" y="687"/>
                </a:lnTo>
                <a:lnTo>
                  <a:pt x="725" y="689"/>
                </a:lnTo>
                <a:lnTo>
                  <a:pt x="725" y="690"/>
                </a:lnTo>
                <a:lnTo>
                  <a:pt x="724" y="691"/>
                </a:lnTo>
                <a:lnTo>
                  <a:pt x="724" y="692"/>
                </a:lnTo>
                <a:lnTo>
                  <a:pt x="725" y="694"/>
                </a:lnTo>
                <a:lnTo>
                  <a:pt x="724" y="695"/>
                </a:lnTo>
                <a:lnTo>
                  <a:pt x="724" y="696"/>
                </a:lnTo>
                <a:lnTo>
                  <a:pt x="722" y="698"/>
                </a:lnTo>
                <a:lnTo>
                  <a:pt x="724" y="698"/>
                </a:lnTo>
                <a:lnTo>
                  <a:pt x="724" y="699"/>
                </a:lnTo>
                <a:lnTo>
                  <a:pt x="722" y="699"/>
                </a:lnTo>
                <a:lnTo>
                  <a:pt x="724" y="700"/>
                </a:lnTo>
                <a:lnTo>
                  <a:pt x="725" y="702"/>
                </a:lnTo>
                <a:lnTo>
                  <a:pt x="724" y="702"/>
                </a:lnTo>
                <a:lnTo>
                  <a:pt x="724" y="703"/>
                </a:lnTo>
                <a:lnTo>
                  <a:pt x="724" y="704"/>
                </a:lnTo>
                <a:lnTo>
                  <a:pt x="724" y="706"/>
                </a:lnTo>
                <a:lnTo>
                  <a:pt x="724" y="707"/>
                </a:lnTo>
                <a:lnTo>
                  <a:pt x="725" y="707"/>
                </a:lnTo>
                <a:lnTo>
                  <a:pt x="725" y="708"/>
                </a:lnTo>
                <a:lnTo>
                  <a:pt x="725" y="707"/>
                </a:lnTo>
                <a:lnTo>
                  <a:pt x="725" y="708"/>
                </a:lnTo>
                <a:lnTo>
                  <a:pt x="724" y="709"/>
                </a:lnTo>
                <a:lnTo>
                  <a:pt x="724" y="711"/>
                </a:lnTo>
                <a:lnTo>
                  <a:pt x="724" y="712"/>
                </a:lnTo>
                <a:lnTo>
                  <a:pt x="724" y="713"/>
                </a:lnTo>
                <a:lnTo>
                  <a:pt x="725" y="713"/>
                </a:lnTo>
                <a:lnTo>
                  <a:pt x="725" y="715"/>
                </a:lnTo>
                <a:lnTo>
                  <a:pt x="726" y="716"/>
                </a:lnTo>
                <a:lnTo>
                  <a:pt x="722" y="717"/>
                </a:lnTo>
                <a:lnTo>
                  <a:pt x="721" y="719"/>
                </a:lnTo>
                <a:lnTo>
                  <a:pt x="720" y="719"/>
                </a:lnTo>
                <a:lnTo>
                  <a:pt x="717" y="719"/>
                </a:lnTo>
                <a:lnTo>
                  <a:pt x="714" y="719"/>
                </a:lnTo>
                <a:lnTo>
                  <a:pt x="707" y="719"/>
                </a:lnTo>
                <a:lnTo>
                  <a:pt x="703" y="719"/>
                </a:lnTo>
                <a:lnTo>
                  <a:pt x="604" y="717"/>
                </a:lnTo>
                <a:lnTo>
                  <a:pt x="603" y="717"/>
                </a:lnTo>
                <a:lnTo>
                  <a:pt x="600" y="717"/>
                </a:lnTo>
                <a:lnTo>
                  <a:pt x="599" y="717"/>
                </a:lnTo>
                <a:lnTo>
                  <a:pt x="597" y="716"/>
                </a:lnTo>
                <a:lnTo>
                  <a:pt x="595" y="716"/>
                </a:lnTo>
                <a:lnTo>
                  <a:pt x="593" y="716"/>
                </a:lnTo>
                <a:lnTo>
                  <a:pt x="591" y="716"/>
                </a:lnTo>
                <a:lnTo>
                  <a:pt x="589" y="716"/>
                </a:lnTo>
                <a:lnTo>
                  <a:pt x="587" y="716"/>
                </a:lnTo>
                <a:lnTo>
                  <a:pt x="586" y="716"/>
                </a:lnTo>
                <a:lnTo>
                  <a:pt x="585" y="716"/>
                </a:lnTo>
                <a:lnTo>
                  <a:pt x="583" y="716"/>
                </a:lnTo>
                <a:lnTo>
                  <a:pt x="581" y="716"/>
                </a:lnTo>
                <a:lnTo>
                  <a:pt x="580" y="716"/>
                </a:lnTo>
                <a:lnTo>
                  <a:pt x="578" y="716"/>
                </a:lnTo>
                <a:lnTo>
                  <a:pt x="577" y="716"/>
                </a:lnTo>
                <a:lnTo>
                  <a:pt x="576" y="716"/>
                </a:lnTo>
                <a:lnTo>
                  <a:pt x="574" y="716"/>
                </a:lnTo>
                <a:lnTo>
                  <a:pt x="573" y="716"/>
                </a:lnTo>
                <a:lnTo>
                  <a:pt x="572" y="716"/>
                </a:lnTo>
                <a:lnTo>
                  <a:pt x="570" y="716"/>
                </a:lnTo>
                <a:lnTo>
                  <a:pt x="569" y="716"/>
                </a:lnTo>
                <a:lnTo>
                  <a:pt x="568" y="716"/>
                </a:lnTo>
                <a:lnTo>
                  <a:pt x="566" y="716"/>
                </a:lnTo>
                <a:lnTo>
                  <a:pt x="565" y="716"/>
                </a:lnTo>
                <a:lnTo>
                  <a:pt x="564" y="716"/>
                </a:lnTo>
                <a:lnTo>
                  <a:pt x="563" y="716"/>
                </a:lnTo>
                <a:lnTo>
                  <a:pt x="560" y="716"/>
                </a:lnTo>
                <a:lnTo>
                  <a:pt x="559" y="716"/>
                </a:lnTo>
                <a:lnTo>
                  <a:pt x="557" y="716"/>
                </a:lnTo>
                <a:lnTo>
                  <a:pt x="556" y="717"/>
                </a:lnTo>
                <a:lnTo>
                  <a:pt x="553" y="717"/>
                </a:lnTo>
                <a:lnTo>
                  <a:pt x="552" y="717"/>
                </a:lnTo>
                <a:lnTo>
                  <a:pt x="549" y="717"/>
                </a:lnTo>
                <a:lnTo>
                  <a:pt x="548" y="719"/>
                </a:lnTo>
                <a:lnTo>
                  <a:pt x="547" y="721"/>
                </a:lnTo>
                <a:lnTo>
                  <a:pt x="547" y="723"/>
                </a:lnTo>
                <a:lnTo>
                  <a:pt x="547" y="724"/>
                </a:lnTo>
                <a:lnTo>
                  <a:pt x="545" y="725"/>
                </a:lnTo>
                <a:lnTo>
                  <a:pt x="545" y="726"/>
                </a:lnTo>
                <a:lnTo>
                  <a:pt x="545" y="729"/>
                </a:lnTo>
                <a:lnTo>
                  <a:pt x="544" y="730"/>
                </a:lnTo>
                <a:lnTo>
                  <a:pt x="544" y="732"/>
                </a:lnTo>
                <a:lnTo>
                  <a:pt x="543" y="734"/>
                </a:lnTo>
                <a:lnTo>
                  <a:pt x="542" y="736"/>
                </a:lnTo>
                <a:lnTo>
                  <a:pt x="542" y="737"/>
                </a:lnTo>
                <a:lnTo>
                  <a:pt x="540" y="738"/>
                </a:lnTo>
                <a:lnTo>
                  <a:pt x="539" y="740"/>
                </a:lnTo>
                <a:lnTo>
                  <a:pt x="538" y="740"/>
                </a:lnTo>
                <a:lnTo>
                  <a:pt x="536" y="741"/>
                </a:lnTo>
                <a:lnTo>
                  <a:pt x="535" y="742"/>
                </a:lnTo>
                <a:lnTo>
                  <a:pt x="534" y="744"/>
                </a:lnTo>
                <a:lnTo>
                  <a:pt x="532" y="744"/>
                </a:lnTo>
                <a:lnTo>
                  <a:pt x="531" y="745"/>
                </a:lnTo>
                <a:lnTo>
                  <a:pt x="528" y="745"/>
                </a:lnTo>
                <a:lnTo>
                  <a:pt x="526" y="746"/>
                </a:lnTo>
                <a:lnTo>
                  <a:pt x="525" y="746"/>
                </a:lnTo>
                <a:lnTo>
                  <a:pt x="523" y="746"/>
                </a:lnTo>
                <a:lnTo>
                  <a:pt x="522" y="746"/>
                </a:lnTo>
                <a:lnTo>
                  <a:pt x="519" y="746"/>
                </a:lnTo>
                <a:lnTo>
                  <a:pt x="518" y="745"/>
                </a:lnTo>
                <a:lnTo>
                  <a:pt x="517" y="745"/>
                </a:lnTo>
                <a:lnTo>
                  <a:pt x="515" y="745"/>
                </a:lnTo>
                <a:lnTo>
                  <a:pt x="514" y="746"/>
                </a:lnTo>
                <a:lnTo>
                  <a:pt x="513" y="746"/>
                </a:lnTo>
                <a:lnTo>
                  <a:pt x="511" y="747"/>
                </a:lnTo>
                <a:lnTo>
                  <a:pt x="510" y="747"/>
                </a:lnTo>
                <a:lnTo>
                  <a:pt x="508" y="750"/>
                </a:lnTo>
                <a:lnTo>
                  <a:pt x="506" y="751"/>
                </a:lnTo>
                <a:lnTo>
                  <a:pt x="505" y="753"/>
                </a:lnTo>
                <a:lnTo>
                  <a:pt x="504" y="754"/>
                </a:lnTo>
                <a:lnTo>
                  <a:pt x="502" y="755"/>
                </a:lnTo>
                <a:lnTo>
                  <a:pt x="501" y="755"/>
                </a:lnTo>
                <a:lnTo>
                  <a:pt x="500" y="757"/>
                </a:lnTo>
                <a:lnTo>
                  <a:pt x="497" y="758"/>
                </a:lnTo>
                <a:lnTo>
                  <a:pt x="496" y="759"/>
                </a:lnTo>
                <a:lnTo>
                  <a:pt x="494" y="759"/>
                </a:lnTo>
                <a:lnTo>
                  <a:pt x="492" y="761"/>
                </a:lnTo>
                <a:lnTo>
                  <a:pt x="491" y="762"/>
                </a:lnTo>
                <a:lnTo>
                  <a:pt x="489" y="763"/>
                </a:lnTo>
                <a:lnTo>
                  <a:pt x="487" y="763"/>
                </a:lnTo>
                <a:lnTo>
                  <a:pt x="485" y="764"/>
                </a:lnTo>
                <a:lnTo>
                  <a:pt x="484" y="764"/>
                </a:lnTo>
                <a:lnTo>
                  <a:pt x="483" y="764"/>
                </a:lnTo>
                <a:lnTo>
                  <a:pt x="480" y="764"/>
                </a:lnTo>
                <a:lnTo>
                  <a:pt x="479" y="764"/>
                </a:lnTo>
                <a:lnTo>
                  <a:pt x="477" y="764"/>
                </a:lnTo>
                <a:lnTo>
                  <a:pt x="476" y="763"/>
                </a:lnTo>
                <a:lnTo>
                  <a:pt x="475" y="763"/>
                </a:lnTo>
                <a:lnTo>
                  <a:pt x="473" y="763"/>
                </a:lnTo>
                <a:lnTo>
                  <a:pt x="472" y="763"/>
                </a:lnTo>
                <a:lnTo>
                  <a:pt x="470" y="763"/>
                </a:lnTo>
                <a:lnTo>
                  <a:pt x="470" y="762"/>
                </a:lnTo>
                <a:lnTo>
                  <a:pt x="468" y="762"/>
                </a:lnTo>
                <a:lnTo>
                  <a:pt x="464" y="762"/>
                </a:lnTo>
                <a:lnTo>
                  <a:pt x="462" y="762"/>
                </a:lnTo>
                <a:lnTo>
                  <a:pt x="459" y="762"/>
                </a:lnTo>
                <a:lnTo>
                  <a:pt x="454" y="762"/>
                </a:lnTo>
                <a:lnTo>
                  <a:pt x="453" y="762"/>
                </a:lnTo>
                <a:lnTo>
                  <a:pt x="450" y="762"/>
                </a:lnTo>
                <a:lnTo>
                  <a:pt x="447" y="762"/>
                </a:lnTo>
                <a:lnTo>
                  <a:pt x="445" y="762"/>
                </a:lnTo>
                <a:lnTo>
                  <a:pt x="443" y="762"/>
                </a:lnTo>
                <a:lnTo>
                  <a:pt x="441" y="762"/>
                </a:lnTo>
                <a:lnTo>
                  <a:pt x="438" y="763"/>
                </a:lnTo>
                <a:lnTo>
                  <a:pt x="436" y="762"/>
                </a:lnTo>
                <a:lnTo>
                  <a:pt x="433" y="762"/>
                </a:lnTo>
                <a:lnTo>
                  <a:pt x="430" y="762"/>
                </a:lnTo>
                <a:lnTo>
                  <a:pt x="428" y="762"/>
                </a:lnTo>
                <a:lnTo>
                  <a:pt x="426" y="762"/>
                </a:lnTo>
                <a:lnTo>
                  <a:pt x="424" y="762"/>
                </a:lnTo>
                <a:lnTo>
                  <a:pt x="422" y="762"/>
                </a:lnTo>
                <a:lnTo>
                  <a:pt x="420" y="761"/>
                </a:lnTo>
                <a:lnTo>
                  <a:pt x="418" y="761"/>
                </a:lnTo>
                <a:lnTo>
                  <a:pt x="417" y="762"/>
                </a:lnTo>
                <a:lnTo>
                  <a:pt x="415" y="762"/>
                </a:lnTo>
                <a:lnTo>
                  <a:pt x="413" y="762"/>
                </a:lnTo>
                <a:lnTo>
                  <a:pt x="412" y="762"/>
                </a:lnTo>
                <a:lnTo>
                  <a:pt x="411" y="762"/>
                </a:lnTo>
                <a:lnTo>
                  <a:pt x="403" y="757"/>
                </a:lnTo>
                <a:lnTo>
                  <a:pt x="400" y="757"/>
                </a:lnTo>
                <a:lnTo>
                  <a:pt x="399" y="757"/>
                </a:lnTo>
                <a:lnTo>
                  <a:pt x="398" y="757"/>
                </a:lnTo>
                <a:lnTo>
                  <a:pt x="396" y="757"/>
                </a:lnTo>
                <a:lnTo>
                  <a:pt x="395" y="755"/>
                </a:lnTo>
                <a:lnTo>
                  <a:pt x="394" y="755"/>
                </a:lnTo>
                <a:lnTo>
                  <a:pt x="391" y="755"/>
                </a:lnTo>
                <a:lnTo>
                  <a:pt x="390" y="755"/>
                </a:lnTo>
                <a:lnTo>
                  <a:pt x="388" y="755"/>
                </a:lnTo>
                <a:lnTo>
                  <a:pt x="387" y="755"/>
                </a:lnTo>
                <a:lnTo>
                  <a:pt x="386" y="755"/>
                </a:lnTo>
                <a:lnTo>
                  <a:pt x="384" y="755"/>
                </a:lnTo>
                <a:lnTo>
                  <a:pt x="383" y="755"/>
                </a:lnTo>
                <a:lnTo>
                  <a:pt x="382" y="755"/>
                </a:lnTo>
                <a:lnTo>
                  <a:pt x="381" y="755"/>
                </a:lnTo>
                <a:lnTo>
                  <a:pt x="379" y="755"/>
                </a:lnTo>
                <a:lnTo>
                  <a:pt x="377" y="755"/>
                </a:lnTo>
                <a:lnTo>
                  <a:pt x="375" y="755"/>
                </a:lnTo>
                <a:lnTo>
                  <a:pt x="373" y="755"/>
                </a:lnTo>
                <a:lnTo>
                  <a:pt x="371" y="754"/>
                </a:lnTo>
                <a:lnTo>
                  <a:pt x="369" y="754"/>
                </a:lnTo>
                <a:lnTo>
                  <a:pt x="367" y="755"/>
                </a:lnTo>
                <a:lnTo>
                  <a:pt x="366" y="755"/>
                </a:lnTo>
                <a:lnTo>
                  <a:pt x="365" y="755"/>
                </a:lnTo>
                <a:lnTo>
                  <a:pt x="364" y="755"/>
                </a:lnTo>
                <a:lnTo>
                  <a:pt x="362" y="755"/>
                </a:lnTo>
                <a:lnTo>
                  <a:pt x="361" y="755"/>
                </a:lnTo>
                <a:lnTo>
                  <a:pt x="361" y="757"/>
                </a:lnTo>
                <a:lnTo>
                  <a:pt x="360" y="757"/>
                </a:lnTo>
                <a:lnTo>
                  <a:pt x="358" y="757"/>
                </a:lnTo>
                <a:lnTo>
                  <a:pt x="357" y="758"/>
                </a:lnTo>
                <a:lnTo>
                  <a:pt x="356" y="758"/>
                </a:lnTo>
                <a:lnTo>
                  <a:pt x="354" y="761"/>
                </a:lnTo>
                <a:lnTo>
                  <a:pt x="353" y="762"/>
                </a:lnTo>
                <a:lnTo>
                  <a:pt x="352" y="763"/>
                </a:lnTo>
                <a:lnTo>
                  <a:pt x="350" y="763"/>
                </a:lnTo>
                <a:lnTo>
                  <a:pt x="348" y="763"/>
                </a:lnTo>
                <a:lnTo>
                  <a:pt x="346" y="762"/>
                </a:lnTo>
                <a:lnTo>
                  <a:pt x="345" y="761"/>
                </a:lnTo>
                <a:lnTo>
                  <a:pt x="344" y="761"/>
                </a:lnTo>
                <a:lnTo>
                  <a:pt x="343" y="759"/>
                </a:lnTo>
                <a:lnTo>
                  <a:pt x="341" y="759"/>
                </a:lnTo>
                <a:lnTo>
                  <a:pt x="340" y="759"/>
                </a:lnTo>
                <a:lnTo>
                  <a:pt x="339" y="759"/>
                </a:lnTo>
                <a:lnTo>
                  <a:pt x="337" y="759"/>
                </a:lnTo>
                <a:lnTo>
                  <a:pt x="336" y="759"/>
                </a:lnTo>
                <a:lnTo>
                  <a:pt x="335" y="759"/>
                </a:lnTo>
                <a:lnTo>
                  <a:pt x="333" y="761"/>
                </a:lnTo>
                <a:lnTo>
                  <a:pt x="332" y="761"/>
                </a:lnTo>
                <a:lnTo>
                  <a:pt x="331" y="761"/>
                </a:lnTo>
                <a:lnTo>
                  <a:pt x="329" y="762"/>
                </a:lnTo>
                <a:lnTo>
                  <a:pt x="328" y="763"/>
                </a:lnTo>
                <a:lnTo>
                  <a:pt x="327" y="763"/>
                </a:lnTo>
                <a:lnTo>
                  <a:pt x="324" y="763"/>
                </a:lnTo>
                <a:lnTo>
                  <a:pt x="323" y="763"/>
                </a:lnTo>
                <a:lnTo>
                  <a:pt x="322" y="763"/>
                </a:lnTo>
                <a:lnTo>
                  <a:pt x="320" y="762"/>
                </a:lnTo>
                <a:lnTo>
                  <a:pt x="319" y="762"/>
                </a:lnTo>
                <a:lnTo>
                  <a:pt x="318" y="762"/>
                </a:lnTo>
                <a:lnTo>
                  <a:pt x="316" y="762"/>
                </a:lnTo>
                <a:lnTo>
                  <a:pt x="315" y="763"/>
                </a:lnTo>
                <a:lnTo>
                  <a:pt x="312" y="763"/>
                </a:lnTo>
                <a:lnTo>
                  <a:pt x="311" y="763"/>
                </a:lnTo>
                <a:lnTo>
                  <a:pt x="310" y="763"/>
                </a:lnTo>
                <a:lnTo>
                  <a:pt x="309" y="763"/>
                </a:lnTo>
                <a:lnTo>
                  <a:pt x="307" y="763"/>
                </a:lnTo>
                <a:lnTo>
                  <a:pt x="306" y="763"/>
                </a:lnTo>
                <a:lnTo>
                  <a:pt x="305" y="763"/>
                </a:lnTo>
                <a:lnTo>
                  <a:pt x="302" y="763"/>
                </a:lnTo>
                <a:lnTo>
                  <a:pt x="301" y="763"/>
                </a:lnTo>
                <a:lnTo>
                  <a:pt x="298" y="763"/>
                </a:lnTo>
                <a:lnTo>
                  <a:pt x="297" y="762"/>
                </a:lnTo>
                <a:lnTo>
                  <a:pt x="295" y="762"/>
                </a:lnTo>
                <a:lnTo>
                  <a:pt x="294" y="761"/>
                </a:lnTo>
                <a:lnTo>
                  <a:pt x="293" y="761"/>
                </a:lnTo>
                <a:lnTo>
                  <a:pt x="292" y="761"/>
                </a:lnTo>
                <a:lnTo>
                  <a:pt x="290" y="761"/>
                </a:lnTo>
                <a:lnTo>
                  <a:pt x="289" y="761"/>
                </a:lnTo>
                <a:lnTo>
                  <a:pt x="288" y="762"/>
                </a:lnTo>
                <a:lnTo>
                  <a:pt x="286" y="763"/>
                </a:lnTo>
                <a:lnTo>
                  <a:pt x="285" y="763"/>
                </a:lnTo>
                <a:lnTo>
                  <a:pt x="284" y="763"/>
                </a:lnTo>
                <a:lnTo>
                  <a:pt x="282" y="763"/>
                </a:lnTo>
                <a:lnTo>
                  <a:pt x="281" y="763"/>
                </a:lnTo>
                <a:lnTo>
                  <a:pt x="278" y="763"/>
                </a:lnTo>
                <a:lnTo>
                  <a:pt x="277" y="763"/>
                </a:lnTo>
                <a:lnTo>
                  <a:pt x="276" y="763"/>
                </a:lnTo>
                <a:lnTo>
                  <a:pt x="273" y="762"/>
                </a:lnTo>
                <a:lnTo>
                  <a:pt x="272" y="762"/>
                </a:lnTo>
                <a:lnTo>
                  <a:pt x="271" y="762"/>
                </a:lnTo>
                <a:lnTo>
                  <a:pt x="269" y="761"/>
                </a:lnTo>
                <a:lnTo>
                  <a:pt x="268" y="761"/>
                </a:lnTo>
                <a:lnTo>
                  <a:pt x="267" y="759"/>
                </a:lnTo>
                <a:lnTo>
                  <a:pt x="265" y="759"/>
                </a:lnTo>
                <a:lnTo>
                  <a:pt x="264" y="759"/>
                </a:lnTo>
                <a:lnTo>
                  <a:pt x="263" y="759"/>
                </a:lnTo>
                <a:lnTo>
                  <a:pt x="261" y="758"/>
                </a:lnTo>
                <a:lnTo>
                  <a:pt x="261" y="757"/>
                </a:lnTo>
                <a:lnTo>
                  <a:pt x="260" y="757"/>
                </a:lnTo>
                <a:lnTo>
                  <a:pt x="259" y="755"/>
                </a:lnTo>
                <a:lnTo>
                  <a:pt x="257" y="755"/>
                </a:lnTo>
                <a:lnTo>
                  <a:pt x="256" y="757"/>
                </a:lnTo>
                <a:lnTo>
                  <a:pt x="255" y="757"/>
                </a:lnTo>
                <a:lnTo>
                  <a:pt x="254" y="758"/>
                </a:lnTo>
                <a:lnTo>
                  <a:pt x="252" y="758"/>
                </a:lnTo>
                <a:lnTo>
                  <a:pt x="251" y="761"/>
                </a:lnTo>
                <a:lnTo>
                  <a:pt x="251" y="762"/>
                </a:lnTo>
                <a:lnTo>
                  <a:pt x="251" y="763"/>
                </a:lnTo>
                <a:lnTo>
                  <a:pt x="252" y="764"/>
                </a:lnTo>
                <a:lnTo>
                  <a:pt x="252" y="766"/>
                </a:lnTo>
                <a:lnTo>
                  <a:pt x="252" y="768"/>
                </a:lnTo>
                <a:lnTo>
                  <a:pt x="252" y="770"/>
                </a:lnTo>
                <a:lnTo>
                  <a:pt x="252" y="771"/>
                </a:lnTo>
                <a:lnTo>
                  <a:pt x="252" y="772"/>
                </a:lnTo>
                <a:lnTo>
                  <a:pt x="252" y="774"/>
                </a:lnTo>
                <a:lnTo>
                  <a:pt x="252" y="775"/>
                </a:lnTo>
                <a:lnTo>
                  <a:pt x="251" y="778"/>
                </a:lnTo>
                <a:lnTo>
                  <a:pt x="251" y="779"/>
                </a:lnTo>
                <a:lnTo>
                  <a:pt x="251" y="780"/>
                </a:lnTo>
                <a:lnTo>
                  <a:pt x="250" y="781"/>
                </a:lnTo>
                <a:lnTo>
                  <a:pt x="250" y="783"/>
                </a:lnTo>
                <a:lnTo>
                  <a:pt x="248" y="785"/>
                </a:lnTo>
                <a:lnTo>
                  <a:pt x="247" y="787"/>
                </a:lnTo>
                <a:lnTo>
                  <a:pt x="246" y="788"/>
                </a:lnTo>
                <a:lnTo>
                  <a:pt x="246" y="789"/>
                </a:lnTo>
                <a:lnTo>
                  <a:pt x="244" y="791"/>
                </a:lnTo>
                <a:lnTo>
                  <a:pt x="242" y="792"/>
                </a:lnTo>
                <a:lnTo>
                  <a:pt x="240" y="793"/>
                </a:lnTo>
                <a:lnTo>
                  <a:pt x="238" y="795"/>
                </a:lnTo>
                <a:lnTo>
                  <a:pt x="235" y="795"/>
                </a:lnTo>
                <a:lnTo>
                  <a:pt x="234" y="796"/>
                </a:lnTo>
                <a:lnTo>
                  <a:pt x="233" y="796"/>
                </a:lnTo>
                <a:lnTo>
                  <a:pt x="231" y="796"/>
                </a:lnTo>
                <a:lnTo>
                  <a:pt x="229" y="797"/>
                </a:lnTo>
                <a:lnTo>
                  <a:pt x="227" y="798"/>
                </a:lnTo>
                <a:lnTo>
                  <a:pt x="225" y="798"/>
                </a:lnTo>
                <a:lnTo>
                  <a:pt x="223" y="798"/>
                </a:lnTo>
                <a:lnTo>
                  <a:pt x="222" y="800"/>
                </a:lnTo>
                <a:lnTo>
                  <a:pt x="220" y="800"/>
                </a:lnTo>
                <a:lnTo>
                  <a:pt x="217" y="801"/>
                </a:lnTo>
                <a:lnTo>
                  <a:pt x="216" y="801"/>
                </a:lnTo>
                <a:lnTo>
                  <a:pt x="214" y="802"/>
                </a:lnTo>
                <a:lnTo>
                  <a:pt x="212" y="802"/>
                </a:lnTo>
                <a:lnTo>
                  <a:pt x="210" y="802"/>
                </a:lnTo>
                <a:lnTo>
                  <a:pt x="209" y="802"/>
                </a:lnTo>
                <a:lnTo>
                  <a:pt x="209" y="804"/>
                </a:lnTo>
                <a:lnTo>
                  <a:pt x="209" y="805"/>
                </a:lnTo>
                <a:lnTo>
                  <a:pt x="208" y="806"/>
                </a:lnTo>
                <a:lnTo>
                  <a:pt x="206" y="808"/>
                </a:lnTo>
                <a:lnTo>
                  <a:pt x="206" y="809"/>
                </a:lnTo>
                <a:lnTo>
                  <a:pt x="205" y="809"/>
                </a:lnTo>
                <a:lnTo>
                  <a:pt x="205" y="810"/>
                </a:lnTo>
                <a:lnTo>
                  <a:pt x="205" y="812"/>
                </a:lnTo>
                <a:lnTo>
                  <a:pt x="204" y="813"/>
                </a:lnTo>
                <a:lnTo>
                  <a:pt x="202" y="813"/>
                </a:lnTo>
                <a:lnTo>
                  <a:pt x="201" y="813"/>
                </a:lnTo>
                <a:lnTo>
                  <a:pt x="200" y="813"/>
                </a:lnTo>
                <a:lnTo>
                  <a:pt x="200" y="814"/>
                </a:lnTo>
                <a:lnTo>
                  <a:pt x="197" y="814"/>
                </a:lnTo>
                <a:lnTo>
                  <a:pt x="196" y="813"/>
                </a:lnTo>
                <a:lnTo>
                  <a:pt x="193" y="813"/>
                </a:lnTo>
                <a:lnTo>
                  <a:pt x="192" y="813"/>
                </a:lnTo>
                <a:lnTo>
                  <a:pt x="191" y="813"/>
                </a:lnTo>
                <a:lnTo>
                  <a:pt x="188" y="813"/>
                </a:lnTo>
                <a:lnTo>
                  <a:pt x="187" y="813"/>
                </a:lnTo>
                <a:lnTo>
                  <a:pt x="185" y="814"/>
                </a:lnTo>
                <a:lnTo>
                  <a:pt x="184" y="814"/>
                </a:lnTo>
                <a:lnTo>
                  <a:pt x="183" y="814"/>
                </a:lnTo>
                <a:lnTo>
                  <a:pt x="182" y="815"/>
                </a:lnTo>
                <a:lnTo>
                  <a:pt x="180" y="815"/>
                </a:lnTo>
                <a:lnTo>
                  <a:pt x="179" y="815"/>
                </a:lnTo>
                <a:lnTo>
                  <a:pt x="178" y="815"/>
                </a:lnTo>
                <a:lnTo>
                  <a:pt x="175" y="815"/>
                </a:lnTo>
                <a:lnTo>
                  <a:pt x="174" y="815"/>
                </a:lnTo>
                <a:lnTo>
                  <a:pt x="174" y="817"/>
                </a:lnTo>
                <a:lnTo>
                  <a:pt x="172" y="817"/>
                </a:lnTo>
                <a:lnTo>
                  <a:pt x="171" y="817"/>
                </a:lnTo>
                <a:lnTo>
                  <a:pt x="168" y="817"/>
                </a:lnTo>
                <a:lnTo>
                  <a:pt x="167" y="818"/>
                </a:lnTo>
                <a:lnTo>
                  <a:pt x="166" y="818"/>
                </a:lnTo>
                <a:lnTo>
                  <a:pt x="165" y="818"/>
                </a:lnTo>
                <a:lnTo>
                  <a:pt x="163" y="819"/>
                </a:lnTo>
                <a:lnTo>
                  <a:pt x="161" y="821"/>
                </a:lnTo>
                <a:lnTo>
                  <a:pt x="159" y="821"/>
                </a:lnTo>
                <a:lnTo>
                  <a:pt x="158" y="822"/>
                </a:lnTo>
                <a:lnTo>
                  <a:pt x="157" y="822"/>
                </a:lnTo>
                <a:lnTo>
                  <a:pt x="155" y="822"/>
                </a:lnTo>
                <a:lnTo>
                  <a:pt x="154" y="822"/>
                </a:lnTo>
                <a:lnTo>
                  <a:pt x="151" y="823"/>
                </a:lnTo>
                <a:lnTo>
                  <a:pt x="150" y="823"/>
                </a:lnTo>
                <a:lnTo>
                  <a:pt x="149" y="823"/>
                </a:lnTo>
                <a:lnTo>
                  <a:pt x="146" y="823"/>
                </a:lnTo>
                <a:lnTo>
                  <a:pt x="146" y="825"/>
                </a:lnTo>
                <a:lnTo>
                  <a:pt x="144" y="825"/>
                </a:lnTo>
                <a:lnTo>
                  <a:pt x="142" y="825"/>
                </a:lnTo>
                <a:lnTo>
                  <a:pt x="141" y="825"/>
                </a:lnTo>
                <a:lnTo>
                  <a:pt x="140" y="825"/>
                </a:lnTo>
                <a:lnTo>
                  <a:pt x="138" y="825"/>
                </a:lnTo>
                <a:lnTo>
                  <a:pt x="137" y="823"/>
                </a:lnTo>
                <a:lnTo>
                  <a:pt x="136" y="823"/>
                </a:lnTo>
                <a:lnTo>
                  <a:pt x="134" y="823"/>
                </a:lnTo>
                <a:lnTo>
                  <a:pt x="133" y="823"/>
                </a:lnTo>
                <a:lnTo>
                  <a:pt x="132" y="823"/>
                </a:lnTo>
                <a:lnTo>
                  <a:pt x="129" y="823"/>
                </a:lnTo>
                <a:lnTo>
                  <a:pt x="128" y="823"/>
                </a:lnTo>
                <a:lnTo>
                  <a:pt x="127" y="823"/>
                </a:lnTo>
                <a:lnTo>
                  <a:pt x="125" y="823"/>
                </a:lnTo>
                <a:lnTo>
                  <a:pt x="123" y="822"/>
                </a:lnTo>
                <a:lnTo>
                  <a:pt x="121" y="821"/>
                </a:lnTo>
                <a:lnTo>
                  <a:pt x="120" y="819"/>
                </a:lnTo>
                <a:lnTo>
                  <a:pt x="120" y="818"/>
                </a:lnTo>
                <a:lnTo>
                  <a:pt x="119" y="818"/>
                </a:lnTo>
                <a:lnTo>
                  <a:pt x="117" y="818"/>
                </a:lnTo>
                <a:lnTo>
                  <a:pt x="116" y="818"/>
                </a:lnTo>
                <a:lnTo>
                  <a:pt x="115" y="818"/>
                </a:lnTo>
                <a:lnTo>
                  <a:pt x="113" y="818"/>
                </a:lnTo>
                <a:lnTo>
                  <a:pt x="112" y="818"/>
                </a:lnTo>
                <a:lnTo>
                  <a:pt x="111" y="818"/>
                </a:lnTo>
                <a:lnTo>
                  <a:pt x="110" y="818"/>
                </a:lnTo>
                <a:lnTo>
                  <a:pt x="111" y="815"/>
                </a:lnTo>
                <a:lnTo>
                  <a:pt x="111" y="812"/>
                </a:lnTo>
                <a:lnTo>
                  <a:pt x="108" y="810"/>
                </a:lnTo>
                <a:lnTo>
                  <a:pt x="106" y="809"/>
                </a:lnTo>
                <a:lnTo>
                  <a:pt x="104" y="808"/>
                </a:lnTo>
                <a:lnTo>
                  <a:pt x="102" y="805"/>
                </a:lnTo>
                <a:lnTo>
                  <a:pt x="102" y="801"/>
                </a:lnTo>
                <a:lnTo>
                  <a:pt x="102" y="797"/>
                </a:lnTo>
                <a:lnTo>
                  <a:pt x="100" y="795"/>
                </a:lnTo>
                <a:lnTo>
                  <a:pt x="100" y="792"/>
                </a:lnTo>
                <a:lnTo>
                  <a:pt x="96" y="791"/>
                </a:lnTo>
                <a:lnTo>
                  <a:pt x="94" y="792"/>
                </a:lnTo>
                <a:lnTo>
                  <a:pt x="91" y="793"/>
                </a:lnTo>
                <a:lnTo>
                  <a:pt x="89" y="793"/>
                </a:lnTo>
                <a:lnTo>
                  <a:pt x="87" y="791"/>
                </a:lnTo>
                <a:lnTo>
                  <a:pt x="86" y="788"/>
                </a:lnTo>
                <a:lnTo>
                  <a:pt x="86" y="783"/>
                </a:lnTo>
                <a:lnTo>
                  <a:pt x="86" y="779"/>
                </a:lnTo>
                <a:lnTo>
                  <a:pt x="85" y="776"/>
                </a:lnTo>
                <a:lnTo>
                  <a:pt x="83" y="774"/>
                </a:lnTo>
                <a:lnTo>
                  <a:pt x="83" y="770"/>
                </a:lnTo>
                <a:lnTo>
                  <a:pt x="82" y="767"/>
                </a:lnTo>
                <a:lnTo>
                  <a:pt x="82" y="763"/>
                </a:lnTo>
                <a:lnTo>
                  <a:pt x="83" y="761"/>
                </a:lnTo>
                <a:lnTo>
                  <a:pt x="85" y="758"/>
                </a:lnTo>
                <a:lnTo>
                  <a:pt x="86" y="755"/>
                </a:lnTo>
                <a:lnTo>
                  <a:pt x="89" y="753"/>
                </a:lnTo>
                <a:lnTo>
                  <a:pt x="90" y="750"/>
                </a:lnTo>
                <a:lnTo>
                  <a:pt x="91" y="749"/>
                </a:lnTo>
                <a:lnTo>
                  <a:pt x="93" y="746"/>
                </a:lnTo>
                <a:lnTo>
                  <a:pt x="94" y="742"/>
                </a:lnTo>
                <a:lnTo>
                  <a:pt x="95" y="740"/>
                </a:lnTo>
                <a:lnTo>
                  <a:pt x="95" y="736"/>
                </a:lnTo>
                <a:lnTo>
                  <a:pt x="96" y="733"/>
                </a:lnTo>
                <a:lnTo>
                  <a:pt x="96" y="732"/>
                </a:lnTo>
                <a:lnTo>
                  <a:pt x="98" y="729"/>
                </a:lnTo>
                <a:lnTo>
                  <a:pt x="99" y="725"/>
                </a:lnTo>
                <a:lnTo>
                  <a:pt x="102" y="724"/>
                </a:lnTo>
                <a:lnTo>
                  <a:pt x="104" y="723"/>
                </a:lnTo>
                <a:lnTo>
                  <a:pt x="107" y="721"/>
                </a:lnTo>
                <a:lnTo>
                  <a:pt x="110" y="720"/>
                </a:lnTo>
                <a:lnTo>
                  <a:pt x="112" y="719"/>
                </a:lnTo>
                <a:lnTo>
                  <a:pt x="115" y="716"/>
                </a:lnTo>
                <a:lnTo>
                  <a:pt x="115" y="713"/>
                </a:lnTo>
                <a:lnTo>
                  <a:pt x="115" y="709"/>
                </a:lnTo>
                <a:lnTo>
                  <a:pt x="113" y="707"/>
                </a:lnTo>
                <a:lnTo>
                  <a:pt x="112" y="704"/>
                </a:lnTo>
                <a:lnTo>
                  <a:pt x="111" y="702"/>
                </a:lnTo>
                <a:lnTo>
                  <a:pt x="108" y="699"/>
                </a:lnTo>
                <a:lnTo>
                  <a:pt x="107" y="698"/>
                </a:lnTo>
                <a:lnTo>
                  <a:pt x="106" y="694"/>
                </a:lnTo>
                <a:lnTo>
                  <a:pt x="104" y="691"/>
                </a:lnTo>
                <a:lnTo>
                  <a:pt x="103" y="690"/>
                </a:lnTo>
                <a:lnTo>
                  <a:pt x="102" y="687"/>
                </a:lnTo>
                <a:lnTo>
                  <a:pt x="99" y="685"/>
                </a:lnTo>
                <a:lnTo>
                  <a:pt x="98" y="682"/>
                </a:lnTo>
                <a:lnTo>
                  <a:pt x="98" y="678"/>
                </a:lnTo>
                <a:lnTo>
                  <a:pt x="96" y="675"/>
                </a:lnTo>
                <a:lnTo>
                  <a:pt x="96" y="672"/>
                </a:lnTo>
                <a:lnTo>
                  <a:pt x="96" y="668"/>
                </a:lnTo>
                <a:lnTo>
                  <a:pt x="98" y="665"/>
                </a:lnTo>
                <a:lnTo>
                  <a:pt x="99" y="661"/>
                </a:lnTo>
                <a:lnTo>
                  <a:pt x="99" y="658"/>
                </a:lnTo>
                <a:lnTo>
                  <a:pt x="100" y="654"/>
                </a:lnTo>
                <a:lnTo>
                  <a:pt x="102" y="652"/>
                </a:lnTo>
                <a:lnTo>
                  <a:pt x="102" y="648"/>
                </a:lnTo>
                <a:lnTo>
                  <a:pt x="103" y="645"/>
                </a:lnTo>
                <a:lnTo>
                  <a:pt x="104" y="643"/>
                </a:lnTo>
                <a:lnTo>
                  <a:pt x="106" y="639"/>
                </a:lnTo>
                <a:lnTo>
                  <a:pt x="106" y="636"/>
                </a:lnTo>
                <a:lnTo>
                  <a:pt x="107" y="632"/>
                </a:lnTo>
                <a:lnTo>
                  <a:pt x="107" y="628"/>
                </a:lnTo>
                <a:lnTo>
                  <a:pt x="106" y="624"/>
                </a:lnTo>
                <a:lnTo>
                  <a:pt x="104" y="622"/>
                </a:lnTo>
                <a:lnTo>
                  <a:pt x="103" y="619"/>
                </a:lnTo>
                <a:lnTo>
                  <a:pt x="102" y="618"/>
                </a:lnTo>
                <a:lnTo>
                  <a:pt x="100" y="615"/>
                </a:lnTo>
                <a:lnTo>
                  <a:pt x="98" y="613"/>
                </a:lnTo>
                <a:lnTo>
                  <a:pt x="96" y="610"/>
                </a:lnTo>
                <a:lnTo>
                  <a:pt x="95" y="607"/>
                </a:lnTo>
                <a:lnTo>
                  <a:pt x="94" y="605"/>
                </a:lnTo>
                <a:lnTo>
                  <a:pt x="93" y="602"/>
                </a:lnTo>
                <a:lnTo>
                  <a:pt x="91" y="600"/>
                </a:lnTo>
                <a:lnTo>
                  <a:pt x="90" y="596"/>
                </a:lnTo>
                <a:lnTo>
                  <a:pt x="90" y="593"/>
                </a:lnTo>
                <a:lnTo>
                  <a:pt x="89" y="590"/>
                </a:lnTo>
                <a:lnTo>
                  <a:pt x="87" y="588"/>
                </a:lnTo>
                <a:lnTo>
                  <a:pt x="86" y="584"/>
                </a:lnTo>
                <a:lnTo>
                  <a:pt x="85" y="581"/>
                </a:lnTo>
                <a:lnTo>
                  <a:pt x="83" y="579"/>
                </a:lnTo>
                <a:lnTo>
                  <a:pt x="82" y="576"/>
                </a:lnTo>
                <a:lnTo>
                  <a:pt x="81" y="573"/>
                </a:lnTo>
                <a:lnTo>
                  <a:pt x="81" y="569"/>
                </a:lnTo>
                <a:lnTo>
                  <a:pt x="82" y="565"/>
                </a:lnTo>
                <a:lnTo>
                  <a:pt x="82" y="563"/>
                </a:lnTo>
                <a:lnTo>
                  <a:pt x="83" y="559"/>
                </a:lnTo>
                <a:lnTo>
                  <a:pt x="83" y="555"/>
                </a:lnTo>
                <a:lnTo>
                  <a:pt x="83" y="551"/>
                </a:lnTo>
                <a:lnTo>
                  <a:pt x="83" y="547"/>
                </a:lnTo>
                <a:lnTo>
                  <a:pt x="83" y="543"/>
                </a:lnTo>
                <a:lnTo>
                  <a:pt x="83" y="539"/>
                </a:lnTo>
                <a:lnTo>
                  <a:pt x="85" y="535"/>
                </a:lnTo>
                <a:lnTo>
                  <a:pt x="83" y="531"/>
                </a:lnTo>
                <a:lnTo>
                  <a:pt x="83" y="528"/>
                </a:lnTo>
                <a:lnTo>
                  <a:pt x="83" y="525"/>
                </a:lnTo>
                <a:lnTo>
                  <a:pt x="83" y="521"/>
                </a:lnTo>
                <a:lnTo>
                  <a:pt x="83" y="517"/>
                </a:lnTo>
                <a:lnTo>
                  <a:pt x="82" y="513"/>
                </a:lnTo>
                <a:lnTo>
                  <a:pt x="82" y="510"/>
                </a:lnTo>
                <a:lnTo>
                  <a:pt x="81" y="510"/>
                </a:lnTo>
                <a:lnTo>
                  <a:pt x="81" y="509"/>
                </a:lnTo>
                <a:lnTo>
                  <a:pt x="79" y="507"/>
                </a:lnTo>
                <a:lnTo>
                  <a:pt x="78" y="504"/>
                </a:lnTo>
                <a:lnTo>
                  <a:pt x="77" y="501"/>
                </a:lnTo>
                <a:lnTo>
                  <a:pt x="77" y="497"/>
                </a:lnTo>
                <a:lnTo>
                  <a:pt x="78" y="493"/>
                </a:lnTo>
                <a:lnTo>
                  <a:pt x="79" y="492"/>
                </a:lnTo>
                <a:lnTo>
                  <a:pt x="82" y="490"/>
                </a:lnTo>
                <a:lnTo>
                  <a:pt x="85" y="488"/>
                </a:lnTo>
                <a:lnTo>
                  <a:pt x="86" y="486"/>
                </a:lnTo>
                <a:lnTo>
                  <a:pt x="89" y="484"/>
                </a:lnTo>
                <a:lnTo>
                  <a:pt x="91" y="483"/>
                </a:lnTo>
                <a:lnTo>
                  <a:pt x="93" y="480"/>
                </a:lnTo>
                <a:lnTo>
                  <a:pt x="95" y="479"/>
                </a:lnTo>
                <a:lnTo>
                  <a:pt x="98" y="476"/>
                </a:lnTo>
                <a:lnTo>
                  <a:pt x="99" y="475"/>
                </a:lnTo>
                <a:lnTo>
                  <a:pt x="102" y="473"/>
                </a:lnTo>
                <a:lnTo>
                  <a:pt x="103" y="470"/>
                </a:lnTo>
                <a:lnTo>
                  <a:pt x="104" y="467"/>
                </a:lnTo>
                <a:lnTo>
                  <a:pt x="104" y="463"/>
                </a:lnTo>
                <a:lnTo>
                  <a:pt x="106" y="461"/>
                </a:lnTo>
                <a:lnTo>
                  <a:pt x="107" y="457"/>
                </a:lnTo>
                <a:lnTo>
                  <a:pt x="107" y="453"/>
                </a:lnTo>
                <a:lnTo>
                  <a:pt x="106" y="450"/>
                </a:lnTo>
                <a:lnTo>
                  <a:pt x="103" y="449"/>
                </a:lnTo>
                <a:lnTo>
                  <a:pt x="99" y="448"/>
                </a:lnTo>
                <a:lnTo>
                  <a:pt x="95" y="448"/>
                </a:lnTo>
                <a:lnTo>
                  <a:pt x="91" y="448"/>
                </a:lnTo>
                <a:lnTo>
                  <a:pt x="87" y="448"/>
                </a:lnTo>
                <a:lnTo>
                  <a:pt x="85" y="446"/>
                </a:lnTo>
                <a:lnTo>
                  <a:pt x="82" y="445"/>
                </a:lnTo>
                <a:lnTo>
                  <a:pt x="79" y="444"/>
                </a:lnTo>
                <a:lnTo>
                  <a:pt x="78" y="440"/>
                </a:lnTo>
                <a:lnTo>
                  <a:pt x="77" y="438"/>
                </a:lnTo>
                <a:lnTo>
                  <a:pt x="76" y="435"/>
                </a:lnTo>
                <a:lnTo>
                  <a:pt x="73" y="433"/>
                </a:lnTo>
                <a:lnTo>
                  <a:pt x="72" y="431"/>
                </a:lnTo>
                <a:lnTo>
                  <a:pt x="69" y="429"/>
                </a:lnTo>
                <a:lnTo>
                  <a:pt x="65" y="428"/>
                </a:lnTo>
                <a:lnTo>
                  <a:pt x="62" y="428"/>
                </a:lnTo>
                <a:lnTo>
                  <a:pt x="58" y="427"/>
                </a:lnTo>
                <a:lnTo>
                  <a:pt x="56" y="425"/>
                </a:lnTo>
                <a:lnTo>
                  <a:pt x="55" y="424"/>
                </a:lnTo>
                <a:lnTo>
                  <a:pt x="53" y="420"/>
                </a:lnTo>
                <a:lnTo>
                  <a:pt x="52" y="418"/>
                </a:lnTo>
                <a:lnTo>
                  <a:pt x="53" y="414"/>
                </a:lnTo>
                <a:lnTo>
                  <a:pt x="55" y="412"/>
                </a:lnTo>
                <a:lnTo>
                  <a:pt x="56" y="408"/>
                </a:lnTo>
                <a:lnTo>
                  <a:pt x="57" y="406"/>
                </a:lnTo>
                <a:lnTo>
                  <a:pt x="57" y="402"/>
                </a:lnTo>
                <a:lnTo>
                  <a:pt x="57" y="398"/>
                </a:lnTo>
                <a:lnTo>
                  <a:pt x="57" y="394"/>
                </a:lnTo>
                <a:lnTo>
                  <a:pt x="58" y="391"/>
                </a:lnTo>
                <a:lnTo>
                  <a:pt x="60" y="389"/>
                </a:lnTo>
                <a:lnTo>
                  <a:pt x="61" y="385"/>
                </a:lnTo>
                <a:lnTo>
                  <a:pt x="62" y="384"/>
                </a:lnTo>
                <a:lnTo>
                  <a:pt x="64" y="381"/>
                </a:lnTo>
                <a:lnTo>
                  <a:pt x="66" y="378"/>
                </a:lnTo>
                <a:lnTo>
                  <a:pt x="69" y="377"/>
                </a:lnTo>
                <a:lnTo>
                  <a:pt x="72" y="376"/>
                </a:lnTo>
                <a:lnTo>
                  <a:pt x="74" y="374"/>
                </a:lnTo>
                <a:lnTo>
                  <a:pt x="78" y="374"/>
                </a:lnTo>
                <a:lnTo>
                  <a:pt x="82" y="373"/>
                </a:lnTo>
                <a:lnTo>
                  <a:pt x="86" y="373"/>
                </a:lnTo>
                <a:lnTo>
                  <a:pt x="89" y="372"/>
                </a:lnTo>
                <a:lnTo>
                  <a:pt x="91" y="370"/>
                </a:lnTo>
                <a:lnTo>
                  <a:pt x="94" y="369"/>
                </a:lnTo>
                <a:lnTo>
                  <a:pt x="96" y="367"/>
                </a:lnTo>
                <a:lnTo>
                  <a:pt x="98" y="365"/>
                </a:lnTo>
                <a:lnTo>
                  <a:pt x="98" y="361"/>
                </a:lnTo>
                <a:lnTo>
                  <a:pt x="95" y="359"/>
                </a:lnTo>
                <a:lnTo>
                  <a:pt x="91" y="359"/>
                </a:lnTo>
                <a:lnTo>
                  <a:pt x="87" y="359"/>
                </a:lnTo>
                <a:lnTo>
                  <a:pt x="83" y="359"/>
                </a:lnTo>
                <a:lnTo>
                  <a:pt x="79" y="359"/>
                </a:lnTo>
                <a:lnTo>
                  <a:pt x="76" y="359"/>
                </a:lnTo>
                <a:lnTo>
                  <a:pt x="72" y="359"/>
                </a:lnTo>
                <a:lnTo>
                  <a:pt x="69" y="357"/>
                </a:lnTo>
                <a:lnTo>
                  <a:pt x="65" y="356"/>
                </a:lnTo>
                <a:lnTo>
                  <a:pt x="64" y="355"/>
                </a:lnTo>
                <a:lnTo>
                  <a:pt x="61" y="353"/>
                </a:lnTo>
                <a:lnTo>
                  <a:pt x="60" y="351"/>
                </a:lnTo>
                <a:lnTo>
                  <a:pt x="57" y="348"/>
                </a:lnTo>
                <a:lnTo>
                  <a:pt x="56" y="346"/>
                </a:lnTo>
                <a:lnTo>
                  <a:pt x="53" y="344"/>
                </a:lnTo>
                <a:lnTo>
                  <a:pt x="51" y="343"/>
                </a:lnTo>
                <a:lnTo>
                  <a:pt x="48" y="342"/>
                </a:lnTo>
                <a:lnTo>
                  <a:pt x="47" y="339"/>
                </a:lnTo>
                <a:lnTo>
                  <a:pt x="44" y="336"/>
                </a:lnTo>
                <a:lnTo>
                  <a:pt x="43" y="334"/>
                </a:lnTo>
                <a:lnTo>
                  <a:pt x="41" y="331"/>
                </a:lnTo>
                <a:lnTo>
                  <a:pt x="40" y="329"/>
                </a:lnTo>
                <a:lnTo>
                  <a:pt x="39" y="326"/>
                </a:lnTo>
                <a:lnTo>
                  <a:pt x="38" y="323"/>
                </a:lnTo>
                <a:lnTo>
                  <a:pt x="36" y="321"/>
                </a:lnTo>
                <a:lnTo>
                  <a:pt x="36" y="317"/>
                </a:lnTo>
                <a:lnTo>
                  <a:pt x="35" y="314"/>
                </a:lnTo>
                <a:lnTo>
                  <a:pt x="34" y="312"/>
                </a:lnTo>
                <a:lnTo>
                  <a:pt x="31" y="309"/>
                </a:lnTo>
                <a:lnTo>
                  <a:pt x="30" y="308"/>
                </a:lnTo>
                <a:lnTo>
                  <a:pt x="27" y="305"/>
                </a:lnTo>
                <a:lnTo>
                  <a:pt x="26" y="302"/>
                </a:lnTo>
                <a:lnTo>
                  <a:pt x="24" y="300"/>
                </a:lnTo>
                <a:lnTo>
                  <a:pt x="24" y="297"/>
                </a:lnTo>
                <a:lnTo>
                  <a:pt x="23" y="293"/>
                </a:lnTo>
                <a:lnTo>
                  <a:pt x="22" y="289"/>
                </a:lnTo>
                <a:lnTo>
                  <a:pt x="22" y="287"/>
                </a:lnTo>
                <a:lnTo>
                  <a:pt x="21" y="283"/>
                </a:lnTo>
                <a:lnTo>
                  <a:pt x="19" y="280"/>
                </a:lnTo>
                <a:lnTo>
                  <a:pt x="19" y="277"/>
                </a:lnTo>
                <a:lnTo>
                  <a:pt x="18" y="275"/>
                </a:lnTo>
                <a:lnTo>
                  <a:pt x="15" y="272"/>
                </a:lnTo>
                <a:lnTo>
                  <a:pt x="14" y="270"/>
                </a:lnTo>
                <a:lnTo>
                  <a:pt x="11" y="268"/>
                </a:lnTo>
                <a:lnTo>
                  <a:pt x="10" y="264"/>
                </a:lnTo>
                <a:lnTo>
                  <a:pt x="10" y="262"/>
                </a:lnTo>
                <a:lnTo>
                  <a:pt x="10" y="258"/>
                </a:lnTo>
                <a:lnTo>
                  <a:pt x="10" y="254"/>
                </a:lnTo>
                <a:lnTo>
                  <a:pt x="7" y="251"/>
                </a:lnTo>
                <a:lnTo>
                  <a:pt x="6" y="249"/>
                </a:lnTo>
                <a:lnTo>
                  <a:pt x="5" y="246"/>
                </a:lnTo>
                <a:lnTo>
                  <a:pt x="2" y="243"/>
                </a:lnTo>
                <a:lnTo>
                  <a:pt x="1" y="241"/>
                </a:lnTo>
                <a:lnTo>
                  <a:pt x="0" y="238"/>
                </a:lnTo>
                <a:lnTo>
                  <a:pt x="0" y="234"/>
                </a:lnTo>
                <a:lnTo>
                  <a:pt x="1" y="232"/>
                </a:lnTo>
                <a:lnTo>
                  <a:pt x="2" y="229"/>
                </a:lnTo>
                <a:lnTo>
                  <a:pt x="5" y="226"/>
                </a:lnTo>
                <a:lnTo>
                  <a:pt x="6" y="225"/>
                </a:lnTo>
                <a:lnTo>
                  <a:pt x="9" y="223"/>
                </a:lnTo>
                <a:lnTo>
                  <a:pt x="10" y="220"/>
                </a:lnTo>
                <a:lnTo>
                  <a:pt x="10" y="216"/>
                </a:lnTo>
                <a:lnTo>
                  <a:pt x="11" y="213"/>
                </a:lnTo>
                <a:lnTo>
                  <a:pt x="13" y="211"/>
                </a:lnTo>
                <a:lnTo>
                  <a:pt x="14" y="207"/>
                </a:lnTo>
                <a:lnTo>
                  <a:pt x="14" y="204"/>
                </a:lnTo>
                <a:lnTo>
                  <a:pt x="15" y="200"/>
                </a:lnTo>
                <a:lnTo>
                  <a:pt x="15" y="196"/>
                </a:lnTo>
                <a:lnTo>
                  <a:pt x="15" y="194"/>
                </a:lnTo>
                <a:lnTo>
                  <a:pt x="13" y="191"/>
                </a:lnTo>
                <a:lnTo>
                  <a:pt x="9" y="191"/>
                </a:lnTo>
                <a:lnTo>
                  <a:pt x="6" y="190"/>
                </a:lnTo>
                <a:lnTo>
                  <a:pt x="4" y="188"/>
                </a:lnTo>
                <a:lnTo>
                  <a:pt x="2" y="185"/>
                </a:lnTo>
                <a:lnTo>
                  <a:pt x="4" y="182"/>
                </a:lnTo>
                <a:lnTo>
                  <a:pt x="5" y="179"/>
                </a:lnTo>
                <a:lnTo>
                  <a:pt x="7" y="178"/>
                </a:lnTo>
                <a:lnTo>
                  <a:pt x="10" y="177"/>
                </a:lnTo>
                <a:lnTo>
                  <a:pt x="13" y="174"/>
                </a:lnTo>
                <a:lnTo>
                  <a:pt x="14" y="173"/>
                </a:lnTo>
                <a:lnTo>
                  <a:pt x="17" y="170"/>
                </a:lnTo>
                <a:lnTo>
                  <a:pt x="18" y="168"/>
                </a:lnTo>
                <a:lnTo>
                  <a:pt x="19" y="165"/>
                </a:lnTo>
                <a:lnTo>
                  <a:pt x="21" y="162"/>
                </a:lnTo>
                <a:lnTo>
                  <a:pt x="21" y="158"/>
                </a:lnTo>
                <a:lnTo>
                  <a:pt x="21" y="154"/>
                </a:lnTo>
                <a:lnTo>
                  <a:pt x="22" y="152"/>
                </a:lnTo>
                <a:lnTo>
                  <a:pt x="23" y="148"/>
                </a:lnTo>
                <a:lnTo>
                  <a:pt x="24" y="145"/>
                </a:lnTo>
                <a:lnTo>
                  <a:pt x="26" y="143"/>
                </a:lnTo>
                <a:lnTo>
                  <a:pt x="27" y="140"/>
                </a:lnTo>
                <a:lnTo>
                  <a:pt x="28" y="137"/>
                </a:lnTo>
                <a:lnTo>
                  <a:pt x="30" y="135"/>
                </a:lnTo>
                <a:lnTo>
                  <a:pt x="31" y="132"/>
                </a:lnTo>
                <a:lnTo>
                  <a:pt x="32" y="128"/>
                </a:lnTo>
                <a:lnTo>
                  <a:pt x="34" y="126"/>
                </a:lnTo>
                <a:lnTo>
                  <a:pt x="34" y="123"/>
                </a:lnTo>
                <a:lnTo>
                  <a:pt x="34" y="122"/>
                </a:lnTo>
                <a:lnTo>
                  <a:pt x="35" y="119"/>
                </a:lnTo>
                <a:lnTo>
                  <a:pt x="36" y="116"/>
                </a:lnTo>
                <a:lnTo>
                  <a:pt x="36" y="115"/>
                </a:lnTo>
                <a:lnTo>
                  <a:pt x="38" y="113"/>
                </a:lnTo>
                <a:lnTo>
                  <a:pt x="38" y="110"/>
                </a:lnTo>
                <a:lnTo>
                  <a:pt x="39" y="107"/>
                </a:lnTo>
                <a:lnTo>
                  <a:pt x="39" y="106"/>
                </a:lnTo>
                <a:lnTo>
                  <a:pt x="40" y="103"/>
                </a:lnTo>
                <a:lnTo>
                  <a:pt x="40" y="99"/>
                </a:lnTo>
                <a:lnTo>
                  <a:pt x="40" y="96"/>
                </a:lnTo>
                <a:lnTo>
                  <a:pt x="40" y="93"/>
                </a:lnTo>
                <a:lnTo>
                  <a:pt x="41" y="89"/>
                </a:lnTo>
                <a:lnTo>
                  <a:pt x="44" y="88"/>
                </a:lnTo>
                <a:lnTo>
                  <a:pt x="47" y="86"/>
                </a:lnTo>
                <a:lnTo>
                  <a:pt x="51" y="86"/>
                </a:lnTo>
                <a:lnTo>
                  <a:pt x="53" y="85"/>
                </a:lnTo>
                <a:lnTo>
                  <a:pt x="57" y="84"/>
                </a:lnTo>
                <a:lnTo>
                  <a:pt x="58" y="82"/>
                </a:lnTo>
                <a:lnTo>
                  <a:pt x="61" y="80"/>
                </a:lnTo>
                <a:lnTo>
                  <a:pt x="64" y="79"/>
                </a:lnTo>
                <a:lnTo>
                  <a:pt x="65" y="75"/>
                </a:lnTo>
                <a:lnTo>
                  <a:pt x="66" y="72"/>
                </a:lnTo>
                <a:lnTo>
                  <a:pt x="68" y="69"/>
                </a:lnTo>
                <a:lnTo>
                  <a:pt x="68" y="65"/>
                </a:lnTo>
                <a:lnTo>
                  <a:pt x="69" y="63"/>
                </a:lnTo>
                <a:lnTo>
                  <a:pt x="69" y="59"/>
                </a:lnTo>
                <a:lnTo>
                  <a:pt x="69" y="56"/>
                </a:lnTo>
                <a:lnTo>
                  <a:pt x="68" y="52"/>
                </a:lnTo>
                <a:lnTo>
                  <a:pt x="66" y="50"/>
                </a:lnTo>
                <a:lnTo>
                  <a:pt x="65" y="47"/>
                </a:lnTo>
                <a:lnTo>
                  <a:pt x="62" y="46"/>
                </a:lnTo>
                <a:lnTo>
                  <a:pt x="61" y="43"/>
                </a:lnTo>
                <a:lnTo>
                  <a:pt x="58" y="42"/>
                </a:lnTo>
                <a:lnTo>
                  <a:pt x="57" y="38"/>
                </a:lnTo>
                <a:lnTo>
                  <a:pt x="56" y="35"/>
                </a:lnTo>
                <a:lnTo>
                  <a:pt x="56" y="33"/>
                </a:lnTo>
                <a:lnTo>
                  <a:pt x="55" y="29"/>
                </a:lnTo>
                <a:lnTo>
                  <a:pt x="55" y="25"/>
                </a:lnTo>
                <a:lnTo>
                  <a:pt x="56" y="21"/>
                </a:lnTo>
                <a:lnTo>
                  <a:pt x="56" y="18"/>
                </a:lnTo>
                <a:lnTo>
                  <a:pt x="57" y="16"/>
                </a:lnTo>
                <a:lnTo>
                  <a:pt x="58" y="14"/>
                </a:lnTo>
                <a:lnTo>
                  <a:pt x="65" y="14"/>
                </a:lnTo>
                <a:lnTo>
                  <a:pt x="76" y="14"/>
                </a:lnTo>
                <a:lnTo>
                  <a:pt x="86" y="16"/>
                </a:lnTo>
                <a:lnTo>
                  <a:pt x="96" y="14"/>
                </a:lnTo>
                <a:lnTo>
                  <a:pt x="107" y="14"/>
                </a:lnTo>
                <a:lnTo>
                  <a:pt x="108" y="14"/>
                </a:lnTo>
                <a:lnTo>
                  <a:pt x="117" y="14"/>
                </a:lnTo>
                <a:lnTo>
                  <a:pt x="117" y="16"/>
                </a:lnTo>
                <a:lnTo>
                  <a:pt x="117" y="22"/>
                </a:lnTo>
                <a:lnTo>
                  <a:pt x="119" y="22"/>
                </a:lnTo>
                <a:lnTo>
                  <a:pt x="129" y="22"/>
                </a:lnTo>
                <a:lnTo>
                  <a:pt x="140" y="22"/>
                </a:lnTo>
                <a:lnTo>
                  <a:pt x="150" y="22"/>
                </a:lnTo>
                <a:lnTo>
                  <a:pt x="159" y="22"/>
                </a:lnTo>
                <a:lnTo>
                  <a:pt x="170" y="22"/>
                </a:lnTo>
                <a:lnTo>
                  <a:pt x="180" y="22"/>
                </a:lnTo>
                <a:lnTo>
                  <a:pt x="191" y="22"/>
                </a:lnTo>
                <a:lnTo>
                  <a:pt x="191" y="16"/>
                </a:lnTo>
                <a:lnTo>
                  <a:pt x="197" y="16"/>
                </a:lnTo>
                <a:lnTo>
                  <a:pt x="208" y="16"/>
                </a:lnTo>
                <a:lnTo>
                  <a:pt x="218" y="16"/>
                </a:lnTo>
                <a:lnTo>
                  <a:pt x="229" y="16"/>
                </a:lnTo>
                <a:lnTo>
                  <a:pt x="239" y="16"/>
                </a:lnTo>
                <a:lnTo>
                  <a:pt x="250" y="16"/>
                </a:lnTo>
                <a:lnTo>
                  <a:pt x="256" y="16"/>
                </a:lnTo>
                <a:lnTo>
                  <a:pt x="260" y="16"/>
                </a:lnTo>
                <a:lnTo>
                  <a:pt x="271" y="16"/>
                </a:lnTo>
                <a:lnTo>
                  <a:pt x="281" y="16"/>
                </a:lnTo>
                <a:lnTo>
                  <a:pt x="292" y="16"/>
                </a:lnTo>
                <a:lnTo>
                  <a:pt x="302" y="16"/>
                </a:lnTo>
                <a:lnTo>
                  <a:pt x="311" y="16"/>
                </a:lnTo>
                <a:lnTo>
                  <a:pt x="322" y="16"/>
                </a:lnTo>
                <a:lnTo>
                  <a:pt x="332" y="16"/>
                </a:lnTo>
                <a:lnTo>
                  <a:pt x="337" y="16"/>
                </a:lnTo>
                <a:lnTo>
                  <a:pt x="343" y="16"/>
                </a:lnTo>
                <a:lnTo>
                  <a:pt x="353" y="16"/>
                </a:lnTo>
                <a:lnTo>
                  <a:pt x="364" y="16"/>
                </a:lnTo>
                <a:lnTo>
                  <a:pt x="374" y="16"/>
                </a:lnTo>
                <a:lnTo>
                  <a:pt x="384" y="16"/>
                </a:lnTo>
                <a:lnTo>
                  <a:pt x="395" y="16"/>
                </a:lnTo>
                <a:lnTo>
                  <a:pt x="405" y="16"/>
                </a:lnTo>
                <a:lnTo>
                  <a:pt x="416" y="16"/>
                </a:lnTo>
                <a:lnTo>
                  <a:pt x="425" y="16"/>
                </a:lnTo>
                <a:lnTo>
                  <a:pt x="436" y="16"/>
                </a:lnTo>
                <a:lnTo>
                  <a:pt x="446" y="16"/>
                </a:lnTo>
                <a:lnTo>
                  <a:pt x="456" y="16"/>
                </a:lnTo>
                <a:lnTo>
                  <a:pt x="467" y="16"/>
                </a:lnTo>
                <a:lnTo>
                  <a:pt x="477" y="16"/>
                </a:lnTo>
                <a:lnTo>
                  <a:pt x="488" y="16"/>
                </a:lnTo>
                <a:lnTo>
                  <a:pt x="494" y="16"/>
                </a:lnTo>
                <a:lnTo>
                  <a:pt x="496" y="16"/>
                </a:lnTo>
                <a:lnTo>
                  <a:pt x="498" y="16"/>
                </a:lnTo>
                <a:lnTo>
                  <a:pt x="504" y="16"/>
                </a:lnTo>
                <a:lnTo>
                  <a:pt x="509" y="16"/>
                </a:lnTo>
                <a:lnTo>
                  <a:pt x="519" y="16"/>
                </a:lnTo>
                <a:lnTo>
                  <a:pt x="530" y="16"/>
                </a:lnTo>
                <a:lnTo>
                  <a:pt x="540" y="16"/>
                </a:lnTo>
                <a:lnTo>
                  <a:pt x="545" y="16"/>
                </a:lnTo>
                <a:lnTo>
                  <a:pt x="547" y="16"/>
                </a:lnTo>
                <a:lnTo>
                  <a:pt x="549" y="16"/>
                </a:lnTo>
                <a:lnTo>
                  <a:pt x="551" y="16"/>
                </a:lnTo>
                <a:lnTo>
                  <a:pt x="553" y="16"/>
                </a:lnTo>
                <a:lnTo>
                  <a:pt x="556" y="16"/>
                </a:lnTo>
                <a:lnTo>
                  <a:pt x="566" y="16"/>
                </a:lnTo>
                <a:lnTo>
                  <a:pt x="577" y="16"/>
                </a:lnTo>
                <a:lnTo>
                  <a:pt x="587" y="16"/>
                </a:lnTo>
                <a:lnTo>
                  <a:pt x="598" y="16"/>
                </a:lnTo>
                <a:lnTo>
                  <a:pt x="610" y="16"/>
                </a:lnTo>
                <a:lnTo>
                  <a:pt x="619" y="16"/>
                </a:lnTo>
                <a:lnTo>
                  <a:pt x="629" y="16"/>
                </a:lnTo>
                <a:lnTo>
                  <a:pt x="640" y="16"/>
                </a:lnTo>
                <a:lnTo>
                  <a:pt x="654" y="16"/>
                </a:lnTo>
                <a:lnTo>
                  <a:pt x="657" y="16"/>
                </a:lnTo>
                <a:lnTo>
                  <a:pt x="658" y="16"/>
                </a:lnTo>
                <a:lnTo>
                  <a:pt x="659" y="16"/>
                </a:lnTo>
                <a:lnTo>
                  <a:pt x="670" y="16"/>
                </a:lnTo>
                <a:lnTo>
                  <a:pt x="680" y="16"/>
                </a:lnTo>
                <a:lnTo>
                  <a:pt x="691" y="16"/>
                </a:lnTo>
                <a:lnTo>
                  <a:pt x="701" y="16"/>
                </a:lnTo>
                <a:lnTo>
                  <a:pt x="712" y="16"/>
                </a:lnTo>
                <a:lnTo>
                  <a:pt x="722" y="16"/>
                </a:lnTo>
                <a:lnTo>
                  <a:pt x="733" y="16"/>
                </a:lnTo>
                <a:lnTo>
                  <a:pt x="743" y="16"/>
                </a:lnTo>
                <a:lnTo>
                  <a:pt x="754" y="16"/>
                </a:lnTo>
                <a:lnTo>
                  <a:pt x="763" y="16"/>
                </a:lnTo>
                <a:lnTo>
                  <a:pt x="773" y="16"/>
                </a:lnTo>
                <a:lnTo>
                  <a:pt x="784" y="16"/>
                </a:lnTo>
                <a:lnTo>
                  <a:pt x="794" y="16"/>
                </a:lnTo>
                <a:lnTo>
                  <a:pt x="805" y="16"/>
                </a:lnTo>
                <a:lnTo>
                  <a:pt x="805" y="0"/>
                </a:lnTo>
                <a:lnTo>
                  <a:pt x="814" y="0"/>
                </a:lnTo>
                <a:lnTo>
                  <a:pt x="824" y="0"/>
                </a:lnTo>
                <a:lnTo>
                  <a:pt x="835" y="0"/>
                </a:lnTo>
                <a:lnTo>
                  <a:pt x="845" y="0"/>
                </a:lnTo>
                <a:lnTo>
                  <a:pt x="847" y="0"/>
                </a:lnTo>
                <a:lnTo>
                  <a:pt x="856" y="0"/>
                </a:lnTo>
                <a:lnTo>
                  <a:pt x="866" y="0"/>
                </a:lnTo>
                <a:lnTo>
                  <a:pt x="877" y="0"/>
                </a:lnTo>
                <a:lnTo>
                  <a:pt x="887" y="0"/>
                </a:lnTo>
                <a:lnTo>
                  <a:pt x="892" y="0"/>
                </a:lnTo>
                <a:lnTo>
                  <a:pt x="892" y="7"/>
                </a:lnTo>
                <a:lnTo>
                  <a:pt x="892" y="8"/>
                </a:lnTo>
                <a:lnTo>
                  <a:pt x="891" y="9"/>
                </a:lnTo>
                <a:lnTo>
                  <a:pt x="890" y="9"/>
                </a:lnTo>
                <a:lnTo>
                  <a:pt x="888" y="9"/>
                </a:lnTo>
                <a:lnTo>
                  <a:pt x="888" y="10"/>
                </a:lnTo>
                <a:lnTo>
                  <a:pt x="888" y="12"/>
                </a:lnTo>
                <a:lnTo>
                  <a:pt x="888" y="13"/>
                </a:lnTo>
                <a:lnTo>
                  <a:pt x="890" y="14"/>
                </a:lnTo>
                <a:lnTo>
                  <a:pt x="890" y="16"/>
                </a:lnTo>
                <a:lnTo>
                  <a:pt x="890" y="17"/>
                </a:lnTo>
                <a:lnTo>
                  <a:pt x="890" y="18"/>
                </a:lnTo>
                <a:lnTo>
                  <a:pt x="888" y="18"/>
                </a:lnTo>
                <a:lnTo>
                  <a:pt x="888" y="20"/>
                </a:lnTo>
                <a:lnTo>
                  <a:pt x="888" y="21"/>
                </a:lnTo>
                <a:lnTo>
                  <a:pt x="887" y="21"/>
                </a:lnTo>
                <a:lnTo>
                  <a:pt x="886" y="21"/>
                </a:lnTo>
                <a:lnTo>
                  <a:pt x="886" y="22"/>
                </a:lnTo>
                <a:lnTo>
                  <a:pt x="885" y="22"/>
                </a:lnTo>
                <a:lnTo>
                  <a:pt x="883" y="24"/>
                </a:lnTo>
                <a:lnTo>
                  <a:pt x="883" y="25"/>
                </a:lnTo>
                <a:lnTo>
                  <a:pt x="882" y="26"/>
                </a:lnTo>
                <a:lnTo>
                  <a:pt x="882" y="27"/>
                </a:lnTo>
                <a:lnTo>
                  <a:pt x="881" y="29"/>
                </a:lnTo>
                <a:lnTo>
                  <a:pt x="882" y="30"/>
                </a:lnTo>
                <a:lnTo>
                  <a:pt x="882" y="31"/>
                </a:lnTo>
                <a:lnTo>
                  <a:pt x="881" y="31"/>
                </a:lnTo>
                <a:lnTo>
                  <a:pt x="879" y="31"/>
                </a:lnTo>
                <a:lnTo>
                  <a:pt x="879" y="33"/>
                </a:lnTo>
                <a:lnTo>
                  <a:pt x="879" y="35"/>
                </a:lnTo>
                <a:lnTo>
                  <a:pt x="878" y="35"/>
                </a:lnTo>
                <a:lnTo>
                  <a:pt x="878" y="37"/>
                </a:lnTo>
                <a:lnTo>
                  <a:pt x="878" y="38"/>
                </a:lnTo>
                <a:lnTo>
                  <a:pt x="878" y="39"/>
                </a:lnTo>
                <a:lnTo>
                  <a:pt x="878" y="41"/>
                </a:lnTo>
                <a:lnTo>
                  <a:pt x="878" y="42"/>
                </a:lnTo>
                <a:lnTo>
                  <a:pt x="878" y="43"/>
                </a:lnTo>
                <a:lnTo>
                  <a:pt x="878" y="44"/>
                </a:lnTo>
                <a:lnTo>
                  <a:pt x="879" y="44"/>
                </a:lnTo>
                <a:lnTo>
                  <a:pt x="879" y="46"/>
                </a:lnTo>
                <a:lnTo>
                  <a:pt x="879" y="47"/>
                </a:lnTo>
                <a:lnTo>
                  <a:pt x="879" y="48"/>
                </a:lnTo>
                <a:lnTo>
                  <a:pt x="879" y="50"/>
                </a:lnTo>
                <a:lnTo>
                  <a:pt x="878" y="51"/>
                </a:lnTo>
                <a:lnTo>
                  <a:pt x="878" y="52"/>
                </a:lnTo>
                <a:lnTo>
                  <a:pt x="878" y="54"/>
                </a:lnTo>
                <a:lnTo>
                  <a:pt x="879" y="54"/>
                </a:lnTo>
                <a:lnTo>
                  <a:pt x="878" y="55"/>
                </a:lnTo>
                <a:lnTo>
                  <a:pt x="878" y="56"/>
                </a:lnTo>
                <a:lnTo>
                  <a:pt x="878" y="58"/>
                </a:lnTo>
                <a:lnTo>
                  <a:pt x="878" y="59"/>
                </a:lnTo>
                <a:lnTo>
                  <a:pt x="877" y="60"/>
                </a:lnTo>
                <a:lnTo>
                  <a:pt x="877" y="62"/>
                </a:lnTo>
                <a:lnTo>
                  <a:pt x="877" y="63"/>
                </a:lnTo>
                <a:lnTo>
                  <a:pt x="875" y="63"/>
                </a:lnTo>
                <a:lnTo>
                  <a:pt x="875" y="64"/>
                </a:lnTo>
                <a:lnTo>
                  <a:pt x="875" y="65"/>
                </a:lnTo>
                <a:lnTo>
                  <a:pt x="874" y="67"/>
                </a:lnTo>
                <a:lnTo>
                  <a:pt x="873" y="67"/>
                </a:lnTo>
                <a:lnTo>
                  <a:pt x="874" y="68"/>
                </a:lnTo>
                <a:lnTo>
                  <a:pt x="873" y="69"/>
                </a:lnTo>
                <a:lnTo>
                  <a:pt x="874" y="71"/>
                </a:lnTo>
                <a:lnTo>
                  <a:pt x="875" y="71"/>
                </a:lnTo>
                <a:lnTo>
                  <a:pt x="875" y="72"/>
                </a:lnTo>
                <a:lnTo>
                  <a:pt x="874" y="73"/>
                </a:lnTo>
                <a:lnTo>
                  <a:pt x="874" y="75"/>
                </a:lnTo>
                <a:lnTo>
                  <a:pt x="874" y="76"/>
                </a:lnTo>
                <a:lnTo>
                  <a:pt x="874" y="77"/>
                </a:lnTo>
                <a:lnTo>
                  <a:pt x="874" y="79"/>
                </a:lnTo>
                <a:lnTo>
                  <a:pt x="875" y="79"/>
                </a:lnTo>
                <a:lnTo>
                  <a:pt x="875" y="80"/>
                </a:lnTo>
                <a:lnTo>
                  <a:pt x="875" y="81"/>
                </a:lnTo>
                <a:lnTo>
                  <a:pt x="874" y="81"/>
                </a:lnTo>
                <a:lnTo>
                  <a:pt x="875" y="82"/>
                </a:lnTo>
                <a:lnTo>
                  <a:pt x="875" y="84"/>
                </a:lnTo>
                <a:lnTo>
                  <a:pt x="874" y="84"/>
                </a:lnTo>
                <a:lnTo>
                  <a:pt x="874" y="85"/>
                </a:lnTo>
                <a:lnTo>
                  <a:pt x="874" y="86"/>
                </a:lnTo>
                <a:lnTo>
                  <a:pt x="873" y="86"/>
                </a:lnTo>
                <a:lnTo>
                  <a:pt x="873" y="88"/>
                </a:lnTo>
                <a:lnTo>
                  <a:pt x="871" y="89"/>
                </a:lnTo>
                <a:lnTo>
                  <a:pt x="871" y="90"/>
                </a:lnTo>
                <a:lnTo>
                  <a:pt x="873" y="90"/>
                </a:lnTo>
                <a:lnTo>
                  <a:pt x="873" y="92"/>
                </a:lnTo>
                <a:lnTo>
                  <a:pt x="874" y="92"/>
                </a:lnTo>
                <a:lnTo>
                  <a:pt x="874" y="93"/>
                </a:lnTo>
                <a:lnTo>
                  <a:pt x="874" y="94"/>
                </a:lnTo>
                <a:lnTo>
                  <a:pt x="873" y="94"/>
                </a:lnTo>
                <a:lnTo>
                  <a:pt x="874" y="96"/>
                </a:lnTo>
                <a:lnTo>
                  <a:pt x="874" y="97"/>
                </a:lnTo>
                <a:lnTo>
                  <a:pt x="873" y="98"/>
                </a:lnTo>
                <a:lnTo>
                  <a:pt x="873" y="99"/>
                </a:lnTo>
                <a:lnTo>
                  <a:pt x="873" y="101"/>
                </a:lnTo>
                <a:lnTo>
                  <a:pt x="871" y="101"/>
                </a:lnTo>
                <a:lnTo>
                  <a:pt x="873" y="101"/>
                </a:lnTo>
                <a:lnTo>
                  <a:pt x="871" y="102"/>
                </a:lnTo>
                <a:lnTo>
                  <a:pt x="871" y="103"/>
                </a:lnTo>
                <a:lnTo>
                  <a:pt x="871" y="105"/>
                </a:lnTo>
                <a:lnTo>
                  <a:pt x="871" y="106"/>
                </a:lnTo>
                <a:lnTo>
                  <a:pt x="871" y="107"/>
                </a:lnTo>
                <a:lnTo>
                  <a:pt x="871" y="106"/>
                </a:lnTo>
                <a:lnTo>
                  <a:pt x="870" y="106"/>
                </a:lnTo>
                <a:lnTo>
                  <a:pt x="869" y="106"/>
                </a:lnTo>
                <a:lnTo>
                  <a:pt x="869" y="107"/>
                </a:lnTo>
                <a:lnTo>
                  <a:pt x="869" y="109"/>
                </a:lnTo>
                <a:lnTo>
                  <a:pt x="868" y="109"/>
                </a:lnTo>
                <a:lnTo>
                  <a:pt x="866" y="109"/>
                </a:lnTo>
                <a:lnTo>
                  <a:pt x="865" y="109"/>
                </a:lnTo>
                <a:lnTo>
                  <a:pt x="864" y="109"/>
                </a:lnTo>
                <a:lnTo>
                  <a:pt x="864" y="110"/>
                </a:lnTo>
                <a:lnTo>
                  <a:pt x="862" y="111"/>
                </a:lnTo>
                <a:lnTo>
                  <a:pt x="861" y="111"/>
                </a:lnTo>
                <a:lnTo>
                  <a:pt x="860" y="113"/>
                </a:lnTo>
                <a:lnTo>
                  <a:pt x="860" y="114"/>
                </a:lnTo>
                <a:lnTo>
                  <a:pt x="861" y="114"/>
                </a:lnTo>
                <a:lnTo>
                  <a:pt x="860" y="114"/>
                </a:lnTo>
                <a:lnTo>
                  <a:pt x="860" y="115"/>
                </a:lnTo>
                <a:lnTo>
                  <a:pt x="860" y="116"/>
                </a:lnTo>
                <a:lnTo>
                  <a:pt x="860" y="118"/>
                </a:lnTo>
                <a:lnTo>
                  <a:pt x="858" y="116"/>
                </a:lnTo>
                <a:lnTo>
                  <a:pt x="857" y="116"/>
                </a:lnTo>
                <a:lnTo>
                  <a:pt x="856" y="116"/>
                </a:lnTo>
                <a:lnTo>
                  <a:pt x="854" y="116"/>
                </a:lnTo>
                <a:lnTo>
                  <a:pt x="853" y="116"/>
                </a:lnTo>
                <a:lnTo>
                  <a:pt x="852" y="116"/>
                </a:lnTo>
                <a:lnTo>
                  <a:pt x="852" y="115"/>
                </a:lnTo>
                <a:lnTo>
                  <a:pt x="852" y="116"/>
                </a:lnTo>
                <a:lnTo>
                  <a:pt x="851" y="118"/>
                </a:lnTo>
                <a:lnTo>
                  <a:pt x="851" y="119"/>
                </a:lnTo>
                <a:lnTo>
                  <a:pt x="851" y="120"/>
                </a:lnTo>
                <a:lnTo>
                  <a:pt x="849" y="120"/>
                </a:lnTo>
                <a:lnTo>
                  <a:pt x="849" y="122"/>
                </a:lnTo>
                <a:lnTo>
                  <a:pt x="849" y="123"/>
                </a:lnTo>
                <a:lnTo>
                  <a:pt x="848" y="123"/>
                </a:lnTo>
                <a:lnTo>
                  <a:pt x="848" y="124"/>
                </a:lnTo>
                <a:lnTo>
                  <a:pt x="848" y="126"/>
                </a:lnTo>
                <a:lnTo>
                  <a:pt x="847" y="126"/>
                </a:lnTo>
                <a:lnTo>
                  <a:pt x="847" y="127"/>
                </a:lnTo>
                <a:lnTo>
                  <a:pt x="847" y="128"/>
                </a:lnTo>
                <a:lnTo>
                  <a:pt x="848" y="128"/>
                </a:lnTo>
                <a:lnTo>
                  <a:pt x="849" y="130"/>
                </a:lnTo>
                <a:lnTo>
                  <a:pt x="851" y="130"/>
                </a:lnTo>
                <a:lnTo>
                  <a:pt x="851" y="131"/>
                </a:lnTo>
                <a:lnTo>
                  <a:pt x="852" y="131"/>
                </a:lnTo>
                <a:lnTo>
                  <a:pt x="852" y="132"/>
                </a:lnTo>
                <a:lnTo>
                  <a:pt x="852" y="133"/>
                </a:lnTo>
                <a:lnTo>
                  <a:pt x="851" y="135"/>
                </a:lnTo>
                <a:lnTo>
                  <a:pt x="851" y="136"/>
                </a:lnTo>
                <a:lnTo>
                  <a:pt x="851" y="137"/>
                </a:lnTo>
                <a:lnTo>
                  <a:pt x="851" y="139"/>
                </a:lnTo>
                <a:lnTo>
                  <a:pt x="851" y="140"/>
                </a:lnTo>
                <a:lnTo>
                  <a:pt x="849" y="140"/>
                </a:lnTo>
                <a:lnTo>
                  <a:pt x="849" y="141"/>
                </a:lnTo>
                <a:lnTo>
                  <a:pt x="849" y="143"/>
                </a:lnTo>
                <a:lnTo>
                  <a:pt x="849" y="144"/>
                </a:lnTo>
                <a:lnTo>
                  <a:pt x="848" y="144"/>
                </a:lnTo>
                <a:lnTo>
                  <a:pt x="848" y="145"/>
                </a:lnTo>
                <a:lnTo>
                  <a:pt x="847" y="147"/>
                </a:lnTo>
                <a:lnTo>
                  <a:pt x="845" y="147"/>
                </a:lnTo>
                <a:lnTo>
                  <a:pt x="844" y="147"/>
                </a:lnTo>
                <a:lnTo>
                  <a:pt x="841" y="148"/>
                </a:lnTo>
                <a:lnTo>
                  <a:pt x="840" y="147"/>
                </a:lnTo>
                <a:lnTo>
                  <a:pt x="840" y="148"/>
                </a:lnTo>
                <a:lnTo>
                  <a:pt x="839" y="148"/>
                </a:lnTo>
                <a:lnTo>
                  <a:pt x="837" y="148"/>
                </a:lnTo>
                <a:lnTo>
                  <a:pt x="836" y="148"/>
                </a:lnTo>
                <a:lnTo>
                  <a:pt x="835" y="148"/>
                </a:lnTo>
                <a:lnTo>
                  <a:pt x="833" y="148"/>
                </a:lnTo>
                <a:lnTo>
                  <a:pt x="833" y="149"/>
                </a:lnTo>
                <a:lnTo>
                  <a:pt x="832" y="149"/>
                </a:lnTo>
                <a:lnTo>
                  <a:pt x="832" y="151"/>
                </a:lnTo>
                <a:lnTo>
                  <a:pt x="831" y="151"/>
                </a:lnTo>
                <a:lnTo>
                  <a:pt x="831" y="152"/>
                </a:lnTo>
                <a:lnTo>
                  <a:pt x="831" y="153"/>
                </a:lnTo>
                <a:lnTo>
                  <a:pt x="830" y="154"/>
                </a:lnTo>
                <a:lnTo>
                  <a:pt x="830" y="156"/>
                </a:lnTo>
                <a:lnTo>
                  <a:pt x="830" y="157"/>
                </a:lnTo>
                <a:lnTo>
                  <a:pt x="831" y="158"/>
                </a:lnTo>
                <a:lnTo>
                  <a:pt x="831" y="160"/>
                </a:lnTo>
                <a:lnTo>
                  <a:pt x="830" y="161"/>
                </a:lnTo>
                <a:lnTo>
                  <a:pt x="830" y="164"/>
                </a:lnTo>
                <a:lnTo>
                  <a:pt x="828" y="164"/>
                </a:lnTo>
                <a:lnTo>
                  <a:pt x="828" y="165"/>
                </a:lnTo>
                <a:lnTo>
                  <a:pt x="827" y="166"/>
                </a:lnTo>
                <a:lnTo>
                  <a:pt x="826" y="166"/>
                </a:lnTo>
                <a:lnTo>
                  <a:pt x="824" y="166"/>
                </a:lnTo>
                <a:lnTo>
                  <a:pt x="822" y="166"/>
                </a:lnTo>
                <a:lnTo>
                  <a:pt x="820" y="165"/>
                </a:lnTo>
                <a:lnTo>
                  <a:pt x="818" y="165"/>
                </a:lnTo>
                <a:lnTo>
                  <a:pt x="816" y="165"/>
                </a:lnTo>
                <a:lnTo>
                  <a:pt x="815" y="166"/>
                </a:lnTo>
                <a:lnTo>
                  <a:pt x="814" y="166"/>
                </a:lnTo>
                <a:lnTo>
                  <a:pt x="813" y="168"/>
                </a:lnTo>
                <a:lnTo>
                  <a:pt x="813" y="169"/>
                </a:lnTo>
                <a:lnTo>
                  <a:pt x="813" y="170"/>
                </a:lnTo>
                <a:lnTo>
                  <a:pt x="811" y="171"/>
                </a:lnTo>
                <a:lnTo>
                  <a:pt x="811" y="173"/>
                </a:lnTo>
                <a:lnTo>
                  <a:pt x="810" y="174"/>
                </a:lnTo>
                <a:lnTo>
                  <a:pt x="811" y="175"/>
                </a:lnTo>
                <a:lnTo>
                  <a:pt x="810" y="178"/>
                </a:lnTo>
                <a:lnTo>
                  <a:pt x="810" y="179"/>
                </a:lnTo>
                <a:lnTo>
                  <a:pt x="809" y="179"/>
                </a:lnTo>
                <a:lnTo>
                  <a:pt x="807" y="182"/>
                </a:lnTo>
                <a:lnTo>
                  <a:pt x="807" y="183"/>
                </a:lnTo>
                <a:lnTo>
                  <a:pt x="809" y="185"/>
                </a:lnTo>
                <a:lnTo>
                  <a:pt x="809" y="186"/>
                </a:lnTo>
                <a:lnTo>
                  <a:pt x="807" y="187"/>
                </a:lnTo>
                <a:lnTo>
                  <a:pt x="807" y="190"/>
                </a:lnTo>
                <a:lnTo>
                  <a:pt x="807" y="191"/>
                </a:lnTo>
                <a:lnTo>
                  <a:pt x="807" y="194"/>
                </a:lnTo>
                <a:lnTo>
                  <a:pt x="807" y="195"/>
                </a:lnTo>
                <a:lnTo>
                  <a:pt x="807" y="198"/>
                </a:lnTo>
                <a:lnTo>
                  <a:pt x="806" y="200"/>
                </a:lnTo>
                <a:lnTo>
                  <a:pt x="806" y="202"/>
                </a:lnTo>
                <a:lnTo>
                  <a:pt x="805" y="204"/>
                </a:lnTo>
                <a:lnTo>
                  <a:pt x="805" y="205"/>
                </a:lnTo>
                <a:lnTo>
                  <a:pt x="805" y="207"/>
                </a:lnTo>
                <a:lnTo>
                  <a:pt x="805" y="208"/>
                </a:lnTo>
                <a:lnTo>
                  <a:pt x="805" y="209"/>
                </a:lnTo>
                <a:lnTo>
                  <a:pt x="805" y="211"/>
                </a:lnTo>
                <a:lnTo>
                  <a:pt x="805" y="215"/>
                </a:lnTo>
                <a:lnTo>
                  <a:pt x="805" y="216"/>
                </a:lnTo>
                <a:lnTo>
                  <a:pt x="806" y="217"/>
                </a:lnTo>
                <a:lnTo>
                  <a:pt x="806" y="219"/>
                </a:lnTo>
                <a:lnTo>
                  <a:pt x="806" y="221"/>
                </a:lnTo>
                <a:lnTo>
                  <a:pt x="806" y="223"/>
                </a:lnTo>
                <a:lnTo>
                  <a:pt x="807" y="224"/>
                </a:lnTo>
                <a:lnTo>
                  <a:pt x="807" y="225"/>
                </a:lnTo>
                <a:lnTo>
                  <a:pt x="807" y="228"/>
                </a:lnTo>
                <a:lnTo>
                  <a:pt x="807" y="229"/>
                </a:lnTo>
                <a:lnTo>
                  <a:pt x="807" y="232"/>
                </a:lnTo>
                <a:lnTo>
                  <a:pt x="807" y="234"/>
                </a:lnTo>
                <a:lnTo>
                  <a:pt x="807" y="238"/>
                </a:lnTo>
                <a:lnTo>
                  <a:pt x="809" y="240"/>
                </a:lnTo>
                <a:lnTo>
                  <a:pt x="809" y="242"/>
                </a:lnTo>
                <a:lnTo>
                  <a:pt x="809" y="243"/>
                </a:lnTo>
                <a:lnTo>
                  <a:pt x="809" y="245"/>
                </a:lnTo>
                <a:lnTo>
                  <a:pt x="809" y="246"/>
                </a:lnTo>
                <a:lnTo>
                  <a:pt x="809" y="247"/>
                </a:lnTo>
                <a:lnTo>
                  <a:pt x="809" y="250"/>
                </a:lnTo>
                <a:lnTo>
                  <a:pt x="807" y="251"/>
                </a:lnTo>
                <a:lnTo>
                  <a:pt x="807" y="253"/>
                </a:lnTo>
                <a:lnTo>
                  <a:pt x="809" y="254"/>
                </a:lnTo>
                <a:lnTo>
                  <a:pt x="810" y="255"/>
                </a:lnTo>
                <a:lnTo>
                  <a:pt x="813" y="257"/>
                </a:lnTo>
                <a:lnTo>
                  <a:pt x="814" y="258"/>
                </a:lnTo>
                <a:lnTo>
                  <a:pt x="814" y="259"/>
                </a:lnTo>
                <a:lnTo>
                  <a:pt x="814" y="260"/>
                </a:lnTo>
                <a:lnTo>
                  <a:pt x="815" y="260"/>
                </a:lnTo>
                <a:lnTo>
                  <a:pt x="818" y="260"/>
                </a:lnTo>
                <a:lnTo>
                  <a:pt x="819" y="260"/>
                </a:lnTo>
                <a:lnTo>
                  <a:pt x="822" y="260"/>
                </a:lnTo>
                <a:lnTo>
                  <a:pt x="823" y="260"/>
                </a:lnTo>
                <a:lnTo>
                  <a:pt x="826" y="260"/>
                </a:lnTo>
                <a:lnTo>
                  <a:pt x="831" y="260"/>
                </a:lnTo>
                <a:lnTo>
                  <a:pt x="832" y="262"/>
                </a:lnTo>
                <a:lnTo>
                  <a:pt x="836" y="266"/>
                </a:lnTo>
                <a:lnTo>
                  <a:pt x="837" y="267"/>
                </a:lnTo>
                <a:lnTo>
                  <a:pt x="837" y="268"/>
                </a:lnTo>
                <a:lnTo>
                  <a:pt x="836" y="270"/>
                </a:lnTo>
                <a:lnTo>
                  <a:pt x="836" y="272"/>
                </a:lnTo>
                <a:lnTo>
                  <a:pt x="835" y="274"/>
                </a:lnTo>
                <a:lnTo>
                  <a:pt x="836" y="275"/>
                </a:lnTo>
                <a:lnTo>
                  <a:pt x="836" y="276"/>
                </a:lnTo>
                <a:lnTo>
                  <a:pt x="839" y="276"/>
                </a:lnTo>
                <a:lnTo>
                  <a:pt x="840" y="277"/>
                </a:lnTo>
                <a:lnTo>
                  <a:pt x="843" y="276"/>
                </a:lnTo>
                <a:lnTo>
                  <a:pt x="845" y="279"/>
                </a:lnTo>
                <a:lnTo>
                  <a:pt x="847" y="280"/>
                </a:lnTo>
                <a:lnTo>
                  <a:pt x="848" y="281"/>
                </a:lnTo>
                <a:lnTo>
                  <a:pt x="849" y="281"/>
                </a:lnTo>
                <a:lnTo>
                  <a:pt x="852" y="283"/>
                </a:lnTo>
                <a:lnTo>
                  <a:pt x="853" y="283"/>
                </a:lnTo>
                <a:lnTo>
                  <a:pt x="854" y="284"/>
                </a:lnTo>
                <a:lnTo>
                  <a:pt x="854" y="285"/>
                </a:lnTo>
                <a:lnTo>
                  <a:pt x="853" y="288"/>
                </a:lnTo>
                <a:lnTo>
                  <a:pt x="854" y="289"/>
                </a:lnTo>
                <a:lnTo>
                  <a:pt x="856" y="291"/>
                </a:lnTo>
                <a:lnTo>
                  <a:pt x="857" y="291"/>
                </a:lnTo>
                <a:lnTo>
                  <a:pt x="858" y="291"/>
                </a:lnTo>
                <a:lnTo>
                  <a:pt x="860" y="291"/>
                </a:lnTo>
                <a:lnTo>
                  <a:pt x="861" y="291"/>
                </a:lnTo>
                <a:lnTo>
                  <a:pt x="864" y="291"/>
                </a:lnTo>
                <a:lnTo>
                  <a:pt x="866" y="291"/>
                </a:lnTo>
                <a:lnTo>
                  <a:pt x="868" y="291"/>
                </a:lnTo>
                <a:lnTo>
                  <a:pt x="869" y="292"/>
                </a:lnTo>
                <a:lnTo>
                  <a:pt x="870" y="292"/>
                </a:lnTo>
                <a:lnTo>
                  <a:pt x="871" y="292"/>
                </a:lnTo>
                <a:lnTo>
                  <a:pt x="873" y="293"/>
                </a:lnTo>
                <a:lnTo>
                  <a:pt x="873" y="297"/>
                </a:lnTo>
                <a:lnTo>
                  <a:pt x="874" y="298"/>
                </a:lnTo>
                <a:lnTo>
                  <a:pt x="875" y="300"/>
                </a:lnTo>
                <a:lnTo>
                  <a:pt x="875" y="301"/>
                </a:lnTo>
                <a:lnTo>
                  <a:pt x="874" y="301"/>
                </a:lnTo>
                <a:lnTo>
                  <a:pt x="873" y="302"/>
                </a:lnTo>
                <a:lnTo>
                  <a:pt x="871" y="302"/>
                </a:lnTo>
                <a:lnTo>
                  <a:pt x="870" y="304"/>
                </a:lnTo>
                <a:lnTo>
                  <a:pt x="870" y="306"/>
                </a:lnTo>
                <a:lnTo>
                  <a:pt x="869" y="306"/>
                </a:lnTo>
                <a:lnTo>
                  <a:pt x="869" y="308"/>
                </a:lnTo>
                <a:lnTo>
                  <a:pt x="869" y="309"/>
                </a:lnTo>
                <a:lnTo>
                  <a:pt x="869" y="310"/>
                </a:lnTo>
                <a:lnTo>
                  <a:pt x="870" y="312"/>
                </a:lnTo>
                <a:lnTo>
                  <a:pt x="871" y="313"/>
                </a:lnTo>
                <a:lnTo>
                  <a:pt x="870" y="314"/>
                </a:lnTo>
                <a:lnTo>
                  <a:pt x="869" y="315"/>
                </a:lnTo>
                <a:lnTo>
                  <a:pt x="869" y="317"/>
                </a:lnTo>
                <a:lnTo>
                  <a:pt x="868" y="318"/>
                </a:lnTo>
                <a:lnTo>
                  <a:pt x="866" y="319"/>
                </a:lnTo>
                <a:lnTo>
                  <a:pt x="866" y="321"/>
                </a:lnTo>
                <a:lnTo>
                  <a:pt x="868" y="321"/>
                </a:lnTo>
                <a:lnTo>
                  <a:pt x="869" y="322"/>
                </a:lnTo>
                <a:lnTo>
                  <a:pt x="870" y="323"/>
                </a:lnTo>
                <a:lnTo>
                  <a:pt x="870" y="325"/>
                </a:lnTo>
                <a:lnTo>
                  <a:pt x="871" y="325"/>
                </a:lnTo>
                <a:lnTo>
                  <a:pt x="873" y="326"/>
                </a:lnTo>
                <a:lnTo>
                  <a:pt x="874" y="325"/>
                </a:lnTo>
                <a:lnTo>
                  <a:pt x="875" y="325"/>
                </a:lnTo>
                <a:lnTo>
                  <a:pt x="877" y="325"/>
                </a:lnTo>
                <a:lnTo>
                  <a:pt x="878" y="326"/>
                </a:lnTo>
                <a:lnTo>
                  <a:pt x="878" y="329"/>
                </a:lnTo>
                <a:lnTo>
                  <a:pt x="878" y="330"/>
                </a:lnTo>
                <a:lnTo>
                  <a:pt x="878" y="331"/>
                </a:lnTo>
                <a:lnTo>
                  <a:pt x="879" y="331"/>
                </a:lnTo>
                <a:lnTo>
                  <a:pt x="881" y="331"/>
                </a:lnTo>
                <a:lnTo>
                  <a:pt x="882" y="331"/>
                </a:lnTo>
                <a:lnTo>
                  <a:pt x="883" y="331"/>
                </a:lnTo>
                <a:lnTo>
                  <a:pt x="885" y="331"/>
                </a:lnTo>
                <a:lnTo>
                  <a:pt x="886" y="332"/>
                </a:lnTo>
                <a:lnTo>
                  <a:pt x="886" y="335"/>
                </a:lnTo>
                <a:lnTo>
                  <a:pt x="886" y="336"/>
                </a:lnTo>
                <a:lnTo>
                  <a:pt x="883" y="336"/>
                </a:lnTo>
                <a:lnTo>
                  <a:pt x="882" y="336"/>
                </a:lnTo>
                <a:lnTo>
                  <a:pt x="882" y="338"/>
                </a:lnTo>
                <a:lnTo>
                  <a:pt x="881" y="339"/>
                </a:lnTo>
                <a:lnTo>
                  <a:pt x="879" y="339"/>
                </a:lnTo>
                <a:lnTo>
                  <a:pt x="877" y="340"/>
                </a:lnTo>
                <a:lnTo>
                  <a:pt x="875" y="342"/>
                </a:lnTo>
                <a:lnTo>
                  <a:pt x="874" y="343"/>
                </a:lnTo>
                <a:lnTo>
                  <a:pt x="871" y="344"/>
                </a:lnTo>
                <a:lnTo>
                  <a:pt x="870" y="346"/>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3091315" y="1588779"/>
            <a:ext cx="2816667" cy="2306630"/>
          </a:xfrm>
          <a:custGeom>
            <a:avLst/>
            <a:gdLst>
              <a:gd name="T0" fmla="*/ 1857 w 1966"/>
              <a:gd name="T1" fmla="*/ 1170 h 1610"/>
              <a:gd name="T2" fmla="*/ 1808 w 1966"/>
              <a:gd name="T3" fmla="*/ 1176 h 1610"/>
              <a:gd name="T4" fmla="*/ 1746 w 1966"/>
              <a:gd name="T5" fmla="*/ 1161 h 1610"/>
              <a:gd name="T6" fmla="*/ 1724 w 1966"/>
              <a:gd name="T7" fmla="*/ 1208 h 1610"/>
              <a:gd name="T8" fmla="*/ 1704 w 1966"/>
              <a:gd name="T9" fmla="*/ 1255 h 1610"/>
              <a:gd name="T10" fmla="*/ 1751 w 1966"/>
              <a:gd name="T11" fmla="*/ 1366 h 1610"/>
              <a:gd name="T12" fmla="*/ 1653 w 1966"/>
              <a:gd name="T13" fmla="*/ 1449 h 1610"/>
              <a:gd name="T14" fmla="*/ 1575 w 1966"/>
              <a:gd name="T15" fmla="*/ 1407 h 1610"/>
              <a:gd name="T16" fmla="*/ 1526 w 1966"/>
              <a:gd name="T17" fmla="*/ 1468 h 1610"/>
              <a:gd name="T18" fmla="*/ 1433 w 1966"/>
              <a:gd name="T19" fmla="*/ 1489 h 1610"/>
              <a:gd name="T20" fmla="*/ 1266 w 1966"/>
              <a:gd name="T21" fmla="*/ 1475 h 1610"/>
              <a:gd name="T22" fmla="*/ 1181 w 1966"/>
              <a:gd name="T23" fmla="*/ 1413 h 1610"/>
              <a:gd name="T24" fmla="*/ 1105 w 1966"/>
              <a:gd name="T25" fmla="*/ 1455 h 1610"/>
              <a:gd name="T26" fmla="*/ 1022 w 1966"/>
              <a:gd name="T27" fmla="*/ 1589 h 1610"/>
              <a:gd name="T28" fmla="*/ 953 w 1966"/>
              <a:gd name="T29" fmla="*/ 1593 h 1610"/>
              <a:gd name="T30" fmla="*/ 886 w 1966"/>
              <a:gd name="T31" fmla="*/ 1433 h 1610"/>
              <a:gd name="T32" fmla="*/ 894 w 1966"/>
              <a:gd name="T33" fmla="*/ 1347 h 1610"/>
              <a:gd name="T34" fmla="*/ 952 w 1966"/>
              <a:gd name="T35" fmla="*/ 1301 h 1610"/>
              <a:gd name="T36" fmla="*/ 961 w 1966"/>
              <a:gd name="T37" fmla="*/ 1226 h 1610"/>
              <a:gd name="T38" fmla="*/ 914 w 1966"/>
              <a:gd name="T39" fmla="*/ 1206 h 1610"/>
              <a:gd name="T40" fmla="*/ 822 w 1966"/>
              <a:gd name="T41" fmla="*/ 1150 h 1610"/>
              <a:gd name="T42" fmla="*/ 746 w 1966"/>
              <a:gd name="T43" fmla="*/ 1196 h 1610"/>
              <a:gd name="T44" fmla="*/ 616 w 1966"/>
              <a:gd name="T45" fmla="*/ 1234 h 1610"/>
              <a:gd name="T46" fmla="*/ 518 w 1966"/>
              <a:gd name="T47" fmla="*/ 1336 h 1610"/>
              <a:gd name="T48" fmla="*/ 555 w 1966"/>
              <a:gd name="T49" fmla="*/ 1458 h 1610"/>
              <a:gd name="T50" fmla="*/ 425 w 1966"/>
              <a:gd name="T51" fmla="*/ 1517 h 1610"/>
              <a:gd name="T52" fmla="*/ 330 w 1966"/>
              <a:gd name="T53" fmla="*/ 1449 h 1610"/>
              <a:gd name="T54" fmla="*/ 254 w 1966"/>
              <a:gd name="T55" fmla="*/ 1333 h 1610"/>
              <a:gd name="T56" fmla="*/ 194 w 1966"/>
              <a:gd name="T57" fmla="*/ 1221 h 1610"/>
              <a:gd name="T58" fmla="*/ 105 w 1966"/>
              <a:gd name="T59" fmla="*/ 1106 h 1610"/>
              <a:gd name="T60" fmla="*/ 8 w 1966"/>
              <a:gd name="T61" fmla="*/ 941 h 1610"/>
              <a:gd name="T62" fmla="*/ 57 w 1966"/>
              <a:gd name="T63" fmla="*/ 776 h 1610"/>
              <a:gd name="T64" fmla="*/ 40 w 1966"/>
              <a:gd name="T65" fmla="*/ 638 h 1610"/>
              <a:gd name="T66" fmla="*/ 146 w 1966"/>
              <a:gd name="T67" fmla="*/ 608 h 1610"/>
              <a:gd name="T68" fmla="*/ 229 w 1966"/>
              <a:gd name="T69" fmla="*/ 578 h 1610"/>
              <a:gd name="T70" fmla="*/ 351 w 1966"/>
              <a:gd name="T71" fmla="*/ 577 h 1610"/>
              <a:gd name="T72" fmla="*/ 465 w 1966"/>
              <a:gd name="T73" fmla="*/ 531 h 1610"/>
              <a:gd name="T74" fmla="*/ 636 w 1966"/>
              <a:gd name="T75" fmla="*/ 493 h 1610"/>
              <a:gd name="T76" fmla="*/ 633 w 1966"/>
              <a:gd name="T77" fmla="*/ 413 h 1610"/>
              <a:gd name="T78" fmla="*/ 679 w 1966"/>
              <a:gd name="T79" fmla="*/ 380 h 1610"/>
              <a:gd name="T80" fmla="*/ 662 w 1966"/>
              <a:gd name="T81" fmla="*/ 327 h 1610"/>
              <a:gd name="T82" fmla="*/ 691 w 1966"/>
              <a:gd name="T83" fmla="*/ 244 h 1610"/>
              <a:gd name="T84" fmla="*/ 798 w 1966"/>
              <a:gd name="T85" fmla="*/ 147 h 1610"/>
              <a:gd name="T86" fmla="*/ 825 w 1966"/>
              <a:gd name="T87" fmla="*/ 193 h 1610"/>
              <a:gd name="T88" fmla="*/ 893 w 1966"/>
              <a:gd name="T89" fmla="*/ 252 h 1610"/>
              <a:gd name="T90" fmla="*/ 912 w 1966"/>
              <a:gd name="T91" fmla="*/ 195 h 1610"/>
              <a:gd name="T92" fmla="*/ 1017 w 1966"/>
              <a:gd name="T93" fmla="*/ 127 h 1610"/>
              <a:gd name="T94" fmla="*/ 1097 w 1966"/>
              <a:gd name="T95" fmla="*/ 127 h 1610"/>
              <a:gd name="T96" fmla="*/ 1154 w 1966"/>
              <a:gd name="T97" fmla="*/ 66 h 1610"/>
              <a:gd name="T98" fmla="*/ 1186 w 1966"/>
              <a:gd name="T99" fmla="*/ 123 h 1610"/>
              <a:gd name="T100" fmla="*/ 1251 w 1966"/>
              <a:gd name="T101" fmla="*/ 102 h 1610"/>
              <a:gd name="T102" fmla="*/ 1339 w 1966"/>
              <a:gd name="T103" fmla="*/ 79 h 1610"/>
              <a:gd name="T104" fmla="*/ 1422 w 1966"/>
              <a:gd name="T105" fmla="*/ 55 h 1610"/>
              <a:gd name="T106" fmla="*/ 1517 w 1966"/>
              <a:gd name="T107" fmla="*/ 31 h 1610"/>
              <a:gd name="T108" fmla="*/ 1597 w 1966"/>
              <a:gd name="T109" fmla="*/ 45 h 1610"/>
              <a:gd name="T110" fmla="*/ 1753 w 1966"/>
              <a:gd name="T111" fmla="*/ 182 h 1610"/>
              <a:gd name="T112" fmla="*/ 1863 w 1966"/>
              <a:gd name="T113" fmla="*/ 255 h 1610"/>
              <a:gd name="T114" fmla="*/ 1848 w 1966"/>
              <a:gd name="T115" fmla="*/ 434 h 1610"/>
              <a:gd name="T116" fmla="*/ 1831 w 1966"/>
              <a:gd name="T117" fmla="*/ 630 h 1610"/>
              <a:gd name="T118" fmla="*/ 1814 w 1966"/>
              <a:gd name="T119" fmla="*/ 676 h 1610"/>
              <a:gd name="T120" fmla="*/ 1799 w 1966"/>
              <a:gd name="T121" fmla="*/ 765 h 1610"/>
              <a:gd name="T122" fmla="*/ 1966 w 1966"/>
              <a:gd name="T123" fmla="*/ 777 h 1610"/>
              <a:gd name="T124" fmla="*/ 1911 w 1966"/>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6" h="1610">
                <a:moveTo>
                  <a:pt x="1911" y="1013"/>
                </a:moveTo>
                <a:lnTo>
                  <a:pt x="1915" y="1018"/>
                </a:lnTo>
                <a:lnTo>
                  <a:pt x="1922" y="1028"/>
                </a:lnTo>
                <a:lnTo>
                  <a:pt x="1928" y="1039"/>
                </a:lnTo>
                <a:lnTo>
                  <a:pt x="1935" y="1048"/>
                </a:lnTo>
                <a:lnTo>
                  <a:pt x="1935" y="1049"/>
                </a:lnTo>
                <a:lnTo>
                  <a:pt x="1941" y="1060"/>
                </a:lnTo>
                <a:lnTo>
                  <a:pt x="1943" y="1061"/>
                </a:lnTo>
                <a:lnTo>
                  <a:pt x="1943" y="1065"/>
                </a:lnTo>
                <a:lnTo>
                  <a:pt x="1943" y="1069"/>
                </a:lnTo>
                <a:lnTo>
                  <a:pt x="1943" y="1072"/>
                </a:lnTo>
                <a:lnTo>
                  <a:pt x="1945" y="1074"/>
                </a:lnTo>
                <a:lnTo>
                  <a:pt x="1946" y="1077"/>
                </a:lnTo>
                <a:lnTo>
                  <a:pt x="1946" y="1081"/>
                </a:lnTo>
                <a:lnTo>
                  <a:pt x="1945" y="1083"/>
                </a:lnTo>
                <a:lnTo>
                  <a:pt x="1945" y="1087"/>
                </a:lnTo>
                <a:lnTo>
                  <a:pt x="1944" y="1090"/>
                </a:lnTo>
                <a:lnTo>
                  <a:pt x="1943" y="1093"/>
                </a:lnTo>
                <a:lnTo>
                  <a:pt x="1943" y="1097"/>
                </a:lnTo>
                <a:lnTo>
                  <a:pt x="1943" y="1100"/>
                </a:lnTo>
                <a:lnTo>
                  <a:pt x="1941" y="1104"/>
                </a:lnTo>
                <a:lnTo>
                  <a:pt x="1941" y="1106"/>
                </a:lnTo>
                <a:lnTo>
                  <a:pt x="1937" y="1108"/>
                </a:lnTo>
                <a:lnTo>
                  <a:pt x="1935" y="1108"/>
                </a:lnTo>
                <a:lnTo>
                  <a:pt x="1933" y="1108"/>
                </a:lnTo>
                <a:lnTo>
                  <a:pt x="1931" y="1110"/>
                </a:lnTo>
                <a:lnTo>
                  <a:pt x="1929" y="1114"/>
                </a:lnTo>
                <a:lnTo>
                  <a:pt x="1929" y="1116"/>
                </a:lnTo>
                <a:lnTo>
                  <a:pt x="1929" y="1120"/>
                </a:lnTo>
                <a:lnTo>
                  <a:pt x="1931" y="1128"/>
                </a:lnTo>
                <a:lnTo>
                  <a:pt x="1931" y="1131"/>
                </a:lnTo>
                <a:lnTo>
                  <a:pt x="1929" y="1133"/>
                </a:lnTo>
                <a:lnTo>
                  <a:pt x="1927" y="1134"/>
                </a:lnTo>
                <a:lnTo>
                  <a:pt x="1924" y="1136"/>
                </a:lnTo>
                <a:lnTo>
                  <a:pt x="1920" y="1136"/>
                </a:lnTo>
                <a:lnTo>
                  <a:pt x="1916" y="1134"/>
                </a:lnTo>
                <a:lnTo>
                  <a:pt x="1914" y="1134"/>
                </a:lnTo>
                <a:lnTo>
                  <a:pt x="1911" y="1133"/>
                </a:lnTo>
                <a:lnTo>
                  <a:pt x="1907" y="1132"/>
                </a:lnTo>
                <a:lnTo>
                  <a:pt x="1905" y="1131"/>
                </a:lnTo>
                <a:lnTo>
                  <a:pt x="1901" y="1131"/>
                </a:lnTo>
                <a:lnTo>
                  <a:pt x="1898" y="1131"/>
                </a:lnTo>
                <a:lnTo>
                  <a:pt x="1897" y="1134"/>
                </a:lnTo>
                <a:lnTo>
                  <a:pt x="1898" y="1137"/>
                </a:lnTo>
                <a:lnTo>
                  <a:pt x="1899" y="1140"/>
                </a:lnTo>
                <a:lnTo>
                  <a:pt x="1901" y="1142"/>
                </a:lnTo>
                <a:lnTo>
                  <a:pt x="1899" y="1146"/>
                </a:lnTo>
                <a:lnTo>
                  <a:pt x="1899" y="1149"/>
                </a:lnTo>
                <a:lnTo>
                  <a:pt x="1895" y="1150"/>
                </a:lnTo>
                <a:lnTo>
                  <a:pt x="1893" y="1150"/>
                </a:lnTo>
                <a:lnTo>
                  <a:pt x="1889" y="1150"/>
                </a:lnTo>
                <a:lnTo>
                  <a:pt x="1886" y="1149"/>
                </a:lnTo>
                <a:lnTo>
                  <a:pt x="1886" y="1145"/>
                </a:lnTo>
                <a:lnTo>
                  <a:pt x="1886" y="1141"/>
                </a:lnTo>
                <a:lnTo>
                  <a:pt x="1884" y="1138"/>
                </a:lnTo>
                <a:lnTo>
                  <a:pt x="1881" y="1137"/>
                </a:lnTo>
                <a:lnTo>
                  <a:pt x="1877" y="1137"/>
                </a:lnTo>
                <a:lnTo>
                  <a:pt x="1873" y="1137"/>
                </a:lnTo>
                <a:lnTo>
                  <a:pt x="1869" y="1138"/>
                </a:lnTo>
                <a:lnTo>
                  <a:pt x="1867" y="1140"/>
                </a:lnTo>
                <a:lnTo>
                  <a:pt x="1865" y="1142"/>
                </a:lnTo>
                <a:lnTo>
                  <a:pt x="1864" y="1146"/>
                </a:lnTo>
                <a:lnTo>
                  <a:pt x="1864" y="1150"/>
                </a:lnTo>
                <a:lnTo>
                  <a:pt x="1865" y="1154"/>
                </a:lnTo>
                <a:lnTo>
                  <a:pt x="1867" y="1157"/>
                </a:lnTo>
                <a:lnTo>
                  <a:pt x="1868" y="1159"/>
                </a:lnTo>
                <a:lnTo>
                  <a:pt x="1869" y="1162"/>
                </a:lnTo>
                <a:lnTo>
                  <a:pt x="1868" y="1163"/>
                </a:lnTo>
                <a:lnTo>
                  <a:pt x="1868" y="1166"/>
                </a:lnTo>
                <a:lnTo>
                  <a:pt x="1863" y="1170"/>
                </a:lnTo>
                <a:lnTo>
                  <a:pt x="1861" y="1170"/>
                </a:lnTo>
                <a:lnTo>
                  <a:pt x="1860" y="1170"/>
                </a:lnTo>
                <a:lnTo>
                  <a:pt x="1857" y="1170"/>
                </a:lnTo>
                <a:lnTo>
                  <a:pt x="1856" y="1170"/>
                </a:lnTo>
                <a:lnTo>
                  <a:pt x="1855" y="1170"/>
                </a:lnTo>
                <a:lnTo>
                  <a:pt x="1855" y="1169"/>
                </a:lnTo>
                <a:lnTo>
                  <a:pt x="1852" y="1169"/>
                </a:lnTo>
                <a:lnTo>
                  <a:pt x="1851" y="1167"/>
                </a:lnTo>
                <a:lnTo>
                  <a:pt x="1850" y="1167"/>
                </a:lnTo>
                <a:lnTo>
                  <a:pt x="1848" y="1167"/>
                </a:lnTo>
                <a:lnTo>
                  <a:pt x="1847" y="1166"/>
                </a:lnTo>
                <a:lnTo>
                  <a:pt x="1844" y="1167"/>
                </a:lnTo>
                <a:lnTo>
                  <a:pt x="1843" y="1169"/>
                </a:lnTo>
                <a:lnTo>
                  <a:pt x="1844" y="1170"/>
                </a:lnTo>
                <a:lnTo>
                  <a:pt x="1846" y="1170"/>
                </a:lnTo>
                <a:lnTo>
                  <a:pt x="1847" y="1171"/>
                </a:lnTo>
                <a:lnTo>
                  <a:pt x="1848" y="1172"/>
                </a:lnTo>
                <a:lnTo>
                  <a:pt x="1848" y="1174"/>
                </a:lnTo>
                <a:lnTo>
                  <a:pt x="1850" y="1175"/>
                </a:lnTo>
                <a:lnTo>
                  <a:pt x="1851" y="1176"/>
                </a:lnTo>
                <a:lnTo>
                  <a:pt x="1852" y="1176"/>
                </a:lnTo>
                <a:lnTo>
                  <a:pt x="1852" y="1178"/>
                </a:lnTo>
                <a:lnTo>
                  <a:pt x="1852" y="1179"/>
                </a:lnTo>
                <a:lnTo>
                  <a:pt x="1851" y="1180"/>
                </a:lnTo>
                <a:lnTo>
                  <a:pt x="1850" y="1180"/>
                </a:lnTo>
                <a:lnTo>
                  <a:pt x="1848" y="1180"/>
                </a:lnTo>
                <a:lnTo>
                  <a:pt x="1847" y="1180"/>
                </a:lnTo>
                <a:lnTo>
                  <a:pt x="1846" y="1180"/>
                </a:lnTo>
                <a:lnTo>
                  <a:pt x="1844" y="1180"/>
                </a:lnTo>
                <a:lnTo>
                  <a:pt x="1842" y="1180"/>
                </a:lnTo>
                <a:lnTo>
                  <a:pt x="1842" y="1179"/>
                </a:lnTo>
                <a:lnTo>
                  <a:pt x="1842" y="1178"/>
                </a:lnTo>
                <a:lnTo>
                  <a:pt x="1842" y="1176"/>
                </a:lnTo>
                <a:lnTo>
                  <a:pt x="1842" y="1175"/>
                </a:lnTo>
                <a:lnTo>
                  <a:pt x="1840" y="1174"/>
                </a:lnTo>
                <a:lnTo>
                  <a:pt x="1839" y="1174"/>
                </a:lnTo>
                <a:lnTo>
                  <a:pt x="1838" y="1174"/>
                </a:lnTo>
                <a:lnTo>
                  <a:pt x="1837" y="1174"/>
                </a:lnTo>
                <a:lnTo>
                  <a:pt x="1835" y="1174"/>
                </a:lnTo>
                <a:lnTo>
                  <a:pt x="1834" y="1174"/>
                </a:lnTo>
                <a:lnTo>
                  <a:pt x="1833" y="1174"/>
                </a:lnTo>
                <a:lnTo>
                  <a:pt x="1831" y="1175"/>
                </a:lnTo>
                <a:lnTo>
                  <a:pt x="1830" y="1175"/>
                </a:lnTo>
                <a:lnTo>
                  <a:pt x="1830" y="1174"/>
                </a:lnTo>
                <a:lnTo>
                  <a:pt x="1829" y="1172"/>
                </a:lnTo>
                <a:lnTo>
                  <a:pt x="1827" y="1171"/>
                </a:lnTo>
                <a:lnTo>
                  <a:pt x="1826" y="1171"/>
                </a:lnTo>
                <a:lnTo>
                  <a:pt x="1825" y="1171"/>
                </a:lnTo>
                <a:lnTo>
                  <a:pt x="1823" y="1171"/>
                </a:lnTo>
                <a:lnTo>
                  <a:pt x="1823" y="1172"/>
                </a:lnTo>
                <a:lnTo>
                  <a:pt x="1822" y="1174"/>
                </a:lnTo>
                <a:lnTo>
                  <a:pt x="1821" y="1174"/>
                </a:lnTo>
                <a:lnTo>
                  <a:pt x="1821" y="1175"/>
                </a:lnTo>
                <a:lnTo>
                  <a:pt x="1819" y="1175"/>
                </a:lnTo>
                <a:lnTo>
                  <a:pt x="1818" y="1176"/>
                </a:lnTo>
                <a:lnTo>
                  <a:pt x="1817" y="1176"/>
                </a:lnTo>
                <a:lnTo>
                  <a:pt x="1817" y="1175"/>
                </a:lnTo>
                <a:lnTo>
                  <a:pt x="1817" y="1174"/>
                </a:lnTo>
                <a:lnTo>
                  <a:pt x="1817" y="1172"/>
                </a:lnTo>
                <a:lnTo>
                  <a:pt x="1816" y="1171"/>
                </a:lnTo>
                <a:lnTo>
                  <a:pt x="1816" y="1170"/>
                </a:lnTo>
                <a:lnTo>
                  <a:pt x="1816" y="1169"/>
                </a:lnTo>
                <a:lnTo>
                  <a:pt x="1816" y="1167"/>
                </a:lnTo>
                <a:lnTo>
                  <a:pt x="1816" y="1166"/>
                </a:lnTo>
                <a:lnTo>
                  <a:pt x="1814" y="1166"/>
                </a:lnTo>
                <a:lnTo>
                  <a:pt x="1813" y="1167"/>
                </a:lnTo>
                <a:lnTo>
                  <a:pt x="1812" y="1169"/>
                </a:lnTo>
                <a:lnTo>
                  <a:pt x="1812" y="1170"/>
                </a:lnTo>
                <a:lnTo>
                  <a:pt x="1812" y="1171"/>
                </a:lnTo>
                <a:lnTo>
                  <a:pt x="1812" y="1172"/>
                </a:lnTo>
                <a:lnTo>
                  <a:pt x="1810" y="1172"/>
                </a:lnTo>
                <a:lnTo>
                  <a:pt x="1809" y="1171"/>
                </a:lnTo>
                <a:lnTo>
                  <a:pt x="1808" y="1172"/>
                </a:lnTo>
                <a:lnTo>
                  <a:pt x="1808" y="1174"/>
                </a:lnTo>
                <a:lnTo>
                  <a:pt x="1808" y="1175"/>
                </a:lnTo>
                <a:lnTo>
                  <a:pt x="1808" y="1176"/>
                </a:lnTo>
                <a:lnTo>
                  <a:pt x="1806" y="1176"/>
                </a:lnTo>
                <a:lnTo>
                  <a:pt x="1806" y="1178"/>
                </a:lnTo>
                <a:lnTo>
                  <a:pt x="1805" y="1178"/>
                </a:lnTo>
                <a:lnTo>
                  <a:pt x="1805" y="1176"/>
                </a:lnTo>
                <a:lnTo>
                  <a:pt x="1804" y="1176"/>
                </a:lnTo>
                <a:lnTo>
                  <a:pt x="1802" y="1175"/>
                </a:lnTo>
                <a:lnTo>
                  <a:pt x="1801" y="1175"/>
                </a:lnTo>
                <a:lnTo>
                  <a:pt x="1801" y="1174"/>
                </a:lnTo>
                <a:lnTo>
                  <a:pt x="1800" y="1174"/>
                </a:lnTo>
                <a:lnTo>
                  <a:pt x="1799" y="1174"/>
                </a:lnTo>
                <a:lnTo>
                  <a:pt x="1799" y="1172"/>
                </a:lnTo>
                <a:lnTo>
                  <a:pt x="1797" y="1171"/>
                </a:lnTo>
                <a:lnTo>
                  <a:pt x="1797" y="1170"/>
                </a:lnTo>
                <a:lnTo>
                  <a:pt x="1799" y="1169"/>
                </a:lnTo>
                <a:lnTo>
                  <a:pt x="1797" y="1167"/>
                </a:lnTo>
                <a:lnTo>
                  <a:pt x="1796" y="1167"/>
                </a:lnTo>
                <a:lnTo>
                  <a:pt x="1795" y="1167"/>
                </a:lnTo>
                <a:lnTo>
                  <a:pt x="1795" y="1166"/>
                </a:lnTo>
                <a:lnTo>
                  <a:pt x="1793" y="1166"/>
                </a:lnTo>
                <a:lnTo>
                  <a:pt x="1793" y="1165"/>
                </a:lnTo>
                <a:lnTo>
                  <a:pt x="1792" y="1163"/>
                </a:lnTo>
                <a:lnTo>
                  <a:pt x="1789" y="1163"/>
                </a:lnTo>
                <a:lnTo>
                  <a:pt x="1788" y="1163"/>
                </a:lnTo>
                <a:lnTo>
                  <a:pt x="1788" y="1165"/>
                </a:lnTo>
                <a:lnTo>
                  <a:pt x="1787" y="1165"/>
                </a:lnTo>
                <a:lnTo>
                  <a:pt x="1785" y="1166"/>
                </a:lnTo>
                <a:lnTo>
                  <a:pt x="1785" y="1167"/>
                </a:lnTo>
                <a:lnTo>
                  <a:pt x="1784" y="1167"/>
                </a:lnTo>
                <a:lnTo>
                  <a:pt x="1783" y="1167"/>
                </a:lnTo>
                <a:lnTo>
                  <a:pt x="1782" y="1166"/>
                </a:lnTo>
                <a:lnTo>
                  <a:pt x="1782" y="1165"/>
                </a:lnTo>
                <a:lnTo>
                  <a:pt x="1782" y="1163"/>
                </a:lnTo>
                <a:lnTo>
                  <a:pt x="1782" y="1162"/>
                </a:lnTo>
                <a:lnTo>
                  <a:pt x="1780" y="1161"/>
                </a:lnTo>
                <a:lnTo>
                  <a:pt x="1779" y="1161"/>
                </a:lnTo>
                <a:lnTo>
                  <a:pt x="1778" y="1159"/>
                </a:lnTo>
                <a:lnTo>
                  <a:pt x="1776" y="1159"/>
                </a:lnTo>
                <a:lnTo>
                  <a:pt x="1775" y="1159"/>
                </a:lnTo>
                <a:lnTo>
                  <a:pt x="1774" y="1161"/>
                </a:lnTo>
                <a:lnTo>
                  <a:pt x="1772" y="1161"/>
                </a:lnTo>
                <a:lnTo>
                  <a:pt x="1772" y="1162"/>
                </a:lnTo>
                <a:lnTo>
                  <a:pt x="1771" y="1162"/>
                </a:lnTo>
                <a:lnTo>
                  <a:pt x="1770" y="1162"/>
                </a:lnTo>
                <a:lnTo>
                  <a:pt x="1768" y="1161"/>
                </a:lnTo>
                <a:lnTo>
                  <a:pt x="1767" y="1159"/>
                </a:lnTo>
                <a:lnTo>
                  <a:pt x="1766" y="1158"/>
                </a:lnTo>
                <a:lnTo>
                  <a:pt x="1765" y="1159"/>
                </a:lnTo>
                <a:lnTo>
                  <a:pt x="1763" y="1159"/>
                </a:lnTo>
                <a:lnTo>
                  <a:pt x="1763" y="1161"/>
                </a:lnTo>
                <a:lnTo>
                  <a:pt x="1762" y="1161"/>
                </a:lnTo>
                <a:lnTo>
                  <a:pt x="1761" y="1161"/>
                </a:lnTo>
                <a:lnTo>
                  <a:pt x="1761" y="1162"/>
                </a:lnTo>
                <a:lnTo>
                  <a:pt x="1759" y="1162"/>
                </a:lnTo>
                <a:lnTo>
                  <a:pt x="1759" y="1163"/>
                </a:lnTo>
                <a:lnTo>
                  <a:pt x="1758" y="1165"/>
                </a:lnTo>
                <a:lnTo>
                  <a:pt x="1757" y="1165"/>
                </a:lnTo>
                <a:lnTo>
                  <a:pt x="1755" y="1165"/>
                </a:lnTo>
                <a:lnTo>
                  <a:pt x="1754" y="1165"/>
                </a:lnTo>
                <a:lnTo>
                  <a:pt x="1753" y="1165"/>
                </a:lnTo>
                <a:lnTo>
                  <a:pt x="1753" y="1166"/>
                </a:lnTo>
                <a:lnTo>
                  <a:pt x="1751" y="1166"/>
                </a:lnTo>
                <a:lnTo>
                  <a:pt x="1751" y="1165"/>
                </a:lnTo>
                <a:lnTo>
                  <a:pt x="1750" y="1163"/>
                </a:lnTo>
                <a:lnTo>
                  <a:pt x="1750" y="1165"/>
                </a:lnTo>
                <a:lnTo>
                  <a:pt x="1750" y="1166"/>
                </a:lnTo>
                <a:lnTo>
                  <a:pt x="1750" y="1167"/>
                </a:lnTo>
                <a:lnTo>
                  <a:pt x="1749" y="1167"/>
                </a:lnTo>
                <a:lnTo>
                  <a:pt x="1747" y="1167"/>
                </a:lnTo>
                <a:lnTo>
                  <a:pt x="1747" y="1166"/>
                </a:lnTo>
                <a:lnTo>
                  <a:pt x="1746" y="1165"/>
                </a:lnTo>
                <a:lnTo>
                  <a:pt x="1746" y="1163"/>
                </a:lnTo>
                <a:lnTo>
                  <a:pt x="1746" y="1162"/>
                </a:lnTo>
                <a:lnTo>
                  <a:pt x="1746" y="1161"/>
                </a:lnTo>
                <a:lnTo>
                  <a:pt x="1746" y="1159"/>
                </a:lnTo>
                <a:lnTo>
                  <a:pt x="1746" y="1158"/>
                </a:lnTo>
                <a:lnTo>
                  <a:pt x="1746" y="1157"/>
                </a:lnTo>
                <a:lnTo>
                  <a:pt x="1746" y="1155"/>
                </a:lnTo>
                <a:lnTo>
                  <a:pt x="1746" y="1154"/>
                </a:lnTo>
                <a:lnTo>
                  <a:pt x="1745" y="1153"/>
                </a:lnTo>
                <a:lnTo>
                  <a:pt x="1745" y="1154"/>
                </a:lnTo>
                <a:lnTo>
                  <a:pt x="1744" y="1154"/>
                </a:lnTo>
                <a:lnTo>
                  <a:pt x="1742" y="1153"/>
                </a:lnTo>
                <a:lnTo>
                  <a:pt x="1741" y="1153"/>
                </a:lnTo>
                <a:lnTo>
                  <a:pt x="1740" y="1153"/>
                </a:lnTo>
                <a:lnTo>
                  <a:pt x="1740" y="1151"/>
                </a:lnTo>
                <a:lnTo>
                  <a:pt x="1741" y="1150"/>
                </a:lnTo>
                <a:lnTo>
                  <a:pt x="1742" y="1150"/>
                </a:lnTo>
                <a:lnTo>
                  <a:pt x="1742" y="1149"/>
                </a:lnTo>
                <a:lnTo>
                  <a:pt x="1741" y="1149"/>
                </a:lnTo>
                <a:lnTo>
                  <a:pt x="1741" y="1148"/>
                </a:lnTo>
                <a:lnTo>
                  <a:pt x="1740" y="1148"/>
                </a:lnTo>
                <a:lnTo>
                  <a:pt x="1738" y="1148"/>
                </a:lnTo>
                <a:lnTo>
                  <a:pt x="1738" y="1149"/>
                </a:lnTo>
                <a:lnTo>
                  <a:pt x="1737" y="1150"/>
                </a:lnTo>
                <a:lnTo>
                  <a:pt x="1737" y="1151"/>
                </a:lnTo>
                <a:lnTo>
                  <a:pt x="1737" y="1153"/>
                </a:lnTo>
                <a:lnTo>
                  <a:pt x="1737" y="1154"/>
                </a:lnTo>
                <a:lnTo>
                  <a:pt x="1737" y="1155"/>
                </a:lnTo>
                <a:lnTo>
                  <a:pt x="1737" y="1157"/>
                </a:lnTo>
                <a:lnTo>
                  <a:pt x="1737" y="1158"/>
                </a:lnTo>
                <a:lnTo>
                  <a:pt x="1738" y="1158"/>
                </a:lnTo>
                <a:lnTo>
                  <a:pt x="1738" y="1159"/>
                </a:lnTo>
                <a:lnTo>
                  <a:pt x="1738" y="1161"/>
                </a:lnTo>
                <a:lnTo>
                  <a:pt x="1740" y="1162"/>
                </a:lnTo>
                <a:lnTo>
                  <a:pt x="1740" y="1163"/>
                </a:lnTo>
                <a:lnTo>
                  <a:pt x="1741" y="1165"/>
                </a:lnTo>
                <a:lnTo>
                  <a:pt x="1741" y="1166"/>
                </a:lnTo>
                <a:lnTo>
                  <a:pt x="1742" y="1167"/>
                </a:lnTo>
                <a:lnTo>
                  <a:pt x="1742" y="1169"/>
                </a:lnTo>
                <a:lnTo>
                  <a:pt x="1744" y="1170"/>
                </a:lnTo>
                <a:lnTo>
                  <a:pt x="1744" y="1171"/>
                </a:lnTo>
                <a:lnTo>
                  <a:pt x="1745" y="1172"/>
                </a:lnTo>
                <a:lnTo>
                  <a:pt x="1746" y="1175"/>
                </a:lnTo>
                <a:lnTo>
                  <a:pt x="1746" y="1176"/>
                </a:lnTo>
                <a:lnTo>
                  <a:pt x="1747" y="1178"/>
                </a:lnTo>
                <a:lnTo>
                  <a:pt x="1747" y="1179"/>
                </a:lnTo>
                <a:lnTo>
                  <a:pt x="1747" y="1180"/>
                </a:lnTo>
                <a:lnTo>
                  <a:pt x="1747" y="1182"/>
                </a:lnTo>
                <a:lnTo>
                  <a:pt x="1747" y="1183"/>
                </a:lnTo>
                <a:lnTo>
                  <a:pt x="1746" y="1184"/>
                </a:lnTo>
                <a:lnTo>
                  <a:pt x="1746" y="1186"/>
                </a:lnTo>
                <a:lnTo>
                  <a:pt x="1746" y="1187"/>
                </a:lnTo>
                <a:lnTo>
                  <a:pt x="1745" y="1187"/>
                </a:lnTo>
                <a:lnTo>
                  <a:pt x="1745" y="1188"/>
                </a:lnTo>
                <a:lnTo>
                  <a:pt x="1744" y="1188"/>
                </a:lnTo>
                <a:lnTo>
                  <a:pt x="1742" y="1188"/>
                </a:lnTo>
                <a:lnTo>
                  <a:pt x="1741" y="1189"/>
                </a:lnTo>
                <a:lnTo>
                  <a:pt x="1740" y="1189"/>
                </a:lnTo>
                <a:lnTo>
                  <a:pt x="1740" y="1191"/>
                </a:lnTo>
                <a:lnTo>
                  <a:pt x="1738" y="1191"/>
                </a:lnTo>
                <a:lnTo>
                  <a:pt x="1738" y="1192"/>
                </a:lnTo>
                <a:lnTo>
                  <a:pt x="1737" y="1192"/>
                </a:lnTo>
                <a:lnTo>
                  <a:pt x="1737" y="1193"/>
                </a:lnTo>
                <a:lnTo>
                  <a:pt x="1736" y="1195"/>
                </a:lnTo>
                <a:lnTo>
                  <a:pt x="1734" y="1196"/>
                </a:lnTo>
                <a:lnTo>
                  <a:pt x="1734" y="1197"/>
                </a:lnTo>
                <a:lnTo>
                  <a:pt x="1733" y="1197"/>
                </a:lnTo>
                <a:lnTo>
                  <a:pt x="1733" y="1199"/>
                </a:lnTo>
                <a:lnTo>
                  <a:pt x="1732" y="1199"/>
                </a:lnTo>
                <a:lnTo>
                  <a:pt x="1730" y="1200"/>
                </a:lnTo>
                <a:lnTo>
                  <a:pt x="1729" y="1201"/>
                </a:lnTo>
                <a:lnTo>
                  <a:pt x="1728" y="1203"/>
                </a:lnTo>
                <a:lnTo>
                  <a:pt x="1727" y="1204"/>
                </a:lnTo>
                <a:lnTo>
                  <a:pt x="1727" y="1205"/>
                </a:lnTo>
                <a:lnTo>
                  <a:pt x="1725" y="1206"/>
                </a:lnTo>
                <a:lnTo>
                  <a:pt x="1724" y="1208"/>
                </a:lnTo>
                <a:lnTo>
                  <a:pt x="1723" y="1209"/>
                </a:lnTo>
                <a:lnTo>
                  <a:pt x="1721" y="1210"/>
                </a:lnTo>
                <a:lnTo>
                  <a:pt x="1721" y="1212"/>
                </a:lnTo>
                <a:lnTo>
                  <a:pt x="1721" y="1213"/>
                </a:lnTo>
                <a:lnTo>
                  <a:pt x="1720" y="1216"/>
                </a:lnTo>
                <a:lnTo>
                  <a:pt x="1720" y="1217"/>
                </a:lnTo>
                <a:lnTo>
                  <a:pt x="1720" y="1218"/>
                </a:lnTo>
                <a:lnTo>
                  <a:pt x="1720" y="1220"/>
                </a:lnTo>
                <a:lnTo>
                  <a:pt x="1720" y="1221"/>
                </a:lnTo>
                <a:lnTo>
                  <a:pt x="1721" y="1221"/>
                </a:lnTo>
                <a:lnTo>
                  <a:pt x="1721" y="1222"/>
                </a:lnTo>
                <a:lnTo>
                  <a:pt x="1721" y="1223"/>
                </a:lnTo>
                <a:lnTo>
                  <a:pt x="1721" y="1225"/>
                </a:lnTo>
                <a:lnTo>
                  <a:pt x="1721" y="1226"/>
                </a:lnTo>
                <a:lnTo>
                  <a:pt x="1723" y="1227"/>
                </a:lnTo>
                <a:lnTo>
                  <a:pt x="1724" y="1229"/>
                </a:lnTo>
                <a:lnTo>
                  <a:pt x="1724" y="1230"/>
                </a:lnTo>
                <a:lnTo>
                  <a:pt x="1725" y="1231"/>
                </a:lnTo>
                <a:lnTo>
                  <a:pt x="1727" y="1231"/>
                </a:lnTo>
                <a:lnTo>
                  <a:pt x="1728" y="1233"/>
                </a:lnTo>
                <a:lnTo>
                  <a:pt x="1728" y="1234"/>
                </a:lnTo>
                <a:lnTo>
                  <a:pt x="1729" y="1234"/>
                </a:lnTo>
                <a:lnTo>
                  <a:pt x="1729" y="1235"/>
                </a:lnTo>
                <a:lnTo>
                  <a:pt x="1730" y="1237"/>
                </a:lnTo>
                <a:lnTo>
                  <a:pt x="1732" y="1237"/>
                </a:lnTo>
                <a:lnTo>
                  <a:pt x="1733" y="1238"/>
                </a:lnTo>
                <a:lnTo>
                  <a:pt x="1734" y="1238"/>
                </a:lnTo>
                <a:lnTo>
                  <a:pt x="1736" y="1238"/>
                </a:lnTo>
                <a:lnTo>
                  <a:pt x="1736" y="1239"/>
                </a:lnTo>
                <a:lnTo>
                  <a:pt x="1737" y="1239"/>
                </a:lnTo>
                <a:lnTo>
                  <a:pt x="1738" y="1239"/>
                </a:lnTo>
                <a:lnTo>
                  <a:pt x="1740" y="1239"/>
                </a:lnTo>
                <a:lnTo>
                  <a:pt x="1740" y="1240"/>
                </a:lnTo>
                <a:lnTo>
                  <a:pt x="1741" y="1240"/>
                </a:lnTo>
                <a:lnTo>
                  <a:pt x="1741" y="1242"/>
                </a:lnTo>
                <a:lnTo>
                  <a:pt x="1741" y="1243"/>
                </a:lnTo>
                <a:lnTo>
                  <a:pt x="1742" y="1246"/>
                </a:lnTo>
                <a:lnTo>
                  <a:pt x="1742" y="1247"/>
                </a:lnTo>
                <a:lnTo>
                  <a:pt x="1742" y="1248"/>
                </a:lnTo>
                <a:lnTo>
                  <a:pt x="1742" y="1250"/>
                </a:lnTo>
                <a:lnTo>
                  <a:pt x="1742" y="1251"/>
                </a:lnTo>
                <a:lnTo>
                  <a:pt x="1742" y="1252"/>
                </a:lnTo>
                <a:lnTo>
                  <a:pt x="1740" y="1254"/>
                </a:lnTo>
                <a:lnTo>
                  <a:pt x="1738" y="1254"/>
                </a:lnTo>
                <a:lnTo>
                  <a:pt x="1737" y="1254"/>
                </a:lnTo>
                <a:lnTo>
                  <a:pt x="1736" y="1255"/>
                </a:lnTo>
                <a:lnTo>
                  <a:pt x="1734" y="1255"/>
                </a:lnTo>
                <a:lnTo>
                  <a:pt x="1733" y="1256"/>
                </a:lnTo>
                <a:lnTo>
                  <a:pt x="1732" y="1256"/>
                </a:lnTo>
                <a:lnTo>
                  <a:pt x="1730" y="1256"/>
                </a:lnTo>
                <a:lnTo>
                  <a:pt x="1728" y="1258"/>
                </a:lnTo>
                <a:lnTo>
                  <a:pt x="1727" y="1258"/>
                </a:lnTo>
                <a:lnTo>
                  <a:pt x="1725" y="1256"/>
                </a:lnTo>
                <a:lnTo>
                  <a:pt x="1724" y="1255"/>
                </a:lnTo>
                <a:lnTo>
                  <a:pt x="1723" y="1254"/>
                </a:lnTo>
                <a:lnTo>
                  <a:pt x="1723" y="1252"/>
                </a:lnTo>
                <a:lnTo>
                  <a:pt x="1721" y="1252"/>
                </a:lnTo>
                <a:lnTo>
                  <a:pt x="1720" y="1251"/>
                </a:lnTo>
                <a:lnTo>
                  <a:pt x="1719" y="1250"/>
                </a:lnTo>
                <a:lnTo>
                  <a:pt x="1717" y="1248"/>
                </a:lnTo>
                <a:lnTo>
                  <a:pt x="1716" y="1247"/>
                </a:lnTo>
                <a:lnTo>
                  <a:pt x="1715" y="1247"/>
                </a:lnTo>
                <a:lnTo>
                  <a:pt x="1713" y="1248"/>
                </a:lnTo>
                <a:lnTo>
                  <a:pt x="1712" y="1248"/>
                </a:lnTo>
                <a:lnTo>
                  <a:pt x="1712" y="1250"/>
                </a:lnTo>
                <a:lnTo>
                  <a:pt x="1711" y="1250"/>
                </a:lnTo>
                <a:lnTo>
                  <a:pt x="1710" y="1251"/>
                </a:lnTo>
                <a:lnTo>
                  <a:pt x="1708" y="1251"/>
                </a:lnTo>
                <a:lnTo>
                  <a:pt x="1707" y="1251"/>
                </a:lnTo>
                <a:lnTo>
                  <a:pt x="1706" y="1252"/>
                </a:lnTo>
                <a:lnTo>
                  <a:pt x="1704" y="1252"/>
                </a:lnTo>
                <a:lnTo>
                  <a:pt x="1704" y="1254"/>
                </a:lnTo>
                <a:lnTo>
                  <a:pt x="1704" y="1255"/>
                </a:lnTo>
                <a:lnTo>
                  <a:pt x="1703" y="1255"/>
                </a:lnTo>
                <a:lnTo>
                  <a:pt x="1703" y="1256"/>
                </a:lnTo>
                <a:lnTo>
                  <a:pt x="1703" y="1258"/>
                </a:lnTo>
                <a:lnTo>
                  <a:pt x="1702" y="1259"/>
                </a:lnTo>
                <a:lnTo>
                  <a:pt x="1702" y="1260"/>
                </a:lnTo>
                <a:lnTo>
                  <a:pt x="1700" y="1261"/>
                </a:lnTo>
                <a:lnTo>
                  <a:pt x="1700" y="1263"/>
                </a:lnTo>
                <a:lnTo>
                  <a:pt x="1700" y="1264"/>
                </a:lnTo>
                <a:lnTo>
                  <a:pt x="1699" y="1265"/>
                </a:lnTo>
                <a:lnTo>
                  <a:pt x="1699" y="1267"/>
                </a:lnTo>
                <a:lnTo>
                  <a:pt x="1698" y="1268"/>
                </a:lnTo>
                <a:lnTo>
                  <a:pt x="1698" y="1269"/>
                </a:lnTo>
                <a:lnTo>
                  <a:pt x="1696" y="1271"/>
                </a:lnTo>
                <a:lnTo>
                  <a:pt x="1696" y="1272"/>
                </a:lnTo>
                <a:lnTo>
                  <a:pt x="1696" y="1273"/>
                </a:lnTo>
                <a:lnTo>
                  <a:pt x="1696" y="1275"/>
                </a:lnTo>
                <a:lnTo>
                  <a:pt x="1696" y="1276"/>
                </a:lnTo>
                <a:lnTo>
                  <a:pt x="1695" y="1276"/>
                </a:lnTo>
                <a:lnTo>
                  <a:pt x="1695" y="1277"/>
                </a:lnTo>
                <a:lnTo>
                  <a:pt x="1695" y="1278"/>
                </a:lnTo>
                <a:lnTo>
                  <a:pt x="1695" y="1280"/>
                </a:lnTo>
                <a:lnTo>
                  <a:pt x="1694" y="1282"/>
                </a:lnTo>
                <a:lnTo>
                  <a:pt x="1693" y="1282"/>
                </a:lnTo>
                <a:lnTo>
                  <a:pt x="1693" y="1284"/>
                </a:lnTo>
                <a:lnTo>
                  <a:pt x="1691" y="1285"/>
                </a:lnTo>
                <a:lnTo>
                  <a:pt x="1691" y="1286"/>
                </a:lnTo>
                <a:lnTo>
                  <a:pt x="1690" y="1288"/>
                </a:lnTo>
                <a:lnTo>
                  <a:pt x="1690" y="1289"/>
                </a:lnTo>
                <a:lnTo>
                  <a:pt x="1689" y="1290"/>
                </a:lnTo>
                <a:lnTo>
                  <a:pt x="1689" y="1292"/>
                </a:lnTo>
                <a:lnTo>
                  <a:pt x="1689" y="1293"/>
                </a:lnTo>
                <a:lnTo>
                  <a:pt x="1686" y="1293"/>
                </a:lnTo>
                <a:lnTo>
                  <a:pt x="1685" y="1293"/>
                </a:lnTo>
                <a:lnTo>
                  <a:pt x="1683" y="1293"/>
                </a:lnTo>
                <a:lnTo>
                  <a:pt x="1687" y="1297"/>
                </a:lnTo>
                <a:lnTo>
                  <a:pt x="1687" y="1299"/>
                </a:lnTo>
                <a:lnTo>
                  <a:pt x="1687" y="1302"/>
                </a:lnTo>
                <a:lnTo>
                  <a:pt x="1687" y="1303"/>
                </a:lnTo>
                <a:lnTo>
                  <a:pt x="1689" y="1305"/>
                </a:lnTo>
                <a:lnTo>
                  <a:pt x="1690" y="1306"/>
                </a:lnTo>
                <a:lnTo>
                  <a:pt x="1691" y="1307"/>
                </a:lnTo>
                <a:lnTo>
                  <a:pt x="1691" y="1309"/>
                </a:lnTo>
                <a:lnTo>
                  <a:pt x="1694" y="1309"/>
                </a:lnTo>
                <a:lnTo>
                  <a:pt x="1695" y="1309"/>
                </a:lnTo>
                <a:lnTo>
                  <a:pt x="1696" y="1310"/>
                </a:lnTo>
                <a:lnTo>
                  <a:pt x="1699" y="1311"/>
                </a:lnTo>
                <a:lnTo>
                  <a:pt x="1706" y="1314"/>
                </a:lnTo>
                <a:lnTo>
                  <a:pt x="1707" y="1315"/>
                </a:lnTo>
                <a:lnTo>
                  <a:pt x="1704" y="1322"/>
                </a:lnTo>
                <a:lnTo>
                  <a:pt x="1699" y="1324"/>
                </a:lnTo>
                <a:lnTo>
                  <a:pt x="1694" y="1327"/>
                </a:lnTo>
                <a:lnTo>
                  <a:pt x="1691" y="1332"/>
                </a:lnTo>
                <a:lnTo>
                  <a:pt x="1689" y="1336"/>
                </a:lnTo>
                <a:lnTo>
                  <a:pt x="1690" y="1340"/>
                </a:lnTo>
                <a:lnTo>
                  <a:pt x="1690" y="1343"/>
                </a:lnTo>
                <a:lnTo>
                  <a:pt x="1691" y="1350"/>
                </a:lnTo>
                <a:lnTo>
                  <a:pt x="1693" y="1357"/>
                </a:lnTo>
                <a:lnTo>
                  <a:pt x="1693" y="1365"/>
                </a:lnTo>
                <a:lnTo>
                  <a:pt x="1693" y="1369"/>
                </a:lnTo>
                <a:lnTo>
                  <a:pt x="1695" y="1370"/>
                </a:lnTo>
                <a:lnTo>
                  <a:pt x="1698" y="1373"/>
                </a:lnTo>
                <a:lnTo>
                  <a:pt x="1699" y="1374"/>
                </a:lnTo>
                <a:lnTo>
                  <a:pt x="1703" y="1375"/>
                </a:lnTo>
                <a:lnTo>
                  <a:pt x="1707" y="1377"/>
                </a:lnTo>
                <a:lnTo>
                  <a:pt x="1710" y="1377"/>
                </a:lnTo>
                <a:lnTo>
                  <a:pt x="1715" y="1378"/>
                </a:lnTo>
                <a:lnTo>
                  <a:pt x="1721" y="1377"/>
                </a:lnTo>
                <a:lnTo>
                  <a:pt x="1725" y="1378"/>
                </a:lnTo>
                <a:lnTo>
                  <a:pt x="1730" y="1375"/>
                </a:lnTo>
                <a:lnTo>
                  <a:pt x="1736" y="1374"/>
                </a:lnTo>
                <a:lnTo>
                  <a:pt x="1741" y="1370"/>
                </a:lnTo>
                <a:lnTo>
                  <a:pt x="1745" y="1369"/>
                </a:lnTo>
                <a:lnTo>
                  <a:pt x="1751" y="1366"/>
                </a:lnTo>
                <a:lnTo>
                  <a:pt x="1757" y="1365"/>
                </a:lnTo>
                <a:lnTo>
                  <a:pt x="1761" y="1364"/>
                </a:lnTo>
                <a:lnTo>
                  <a:pt x="1766" y="1364"/>
                </a:lnTo>
                <a:lnTo>
                  <a:pt x="1770" y="1365"/>
                </a:lnTo>
                <a:lnTo>
                  <a:pt x="1774" y="1366"/>
                </a:lnTo>
                <a:lnTo>
                  <a:pt x="1776" y="1367"/>
                </a:lnTo>
                <a:lnTo>
                  <a:pt x="1779" y="1370"/>
                </a:lnTo>
                <a:lnTo>
                  <a:pt x="1782" y="1374"/>
                </a:lnTo>
                <a:lnTo>
                  <a:pt x="1783" y="1377"/>
                </a:lnTo>
                <a:lnTo>
                  <a:pt x="1784" y="1382"/>
                </a:lnTo>
                <a:lnTo>
                  <a:pt x="1784" y="1384"/>
                </a:lnTo>
                <a:lnTo>
                  <a:pt x="1783" y="1388"/>
                </a:lnTo>
                <a:lnTo>
                  <a:pt x="1783" y="1392"/>
                </a:lnTo>
                <a:lnTo>
                  <a:pt x="1783" y="1396"/>
                </a:lnTo>
                <a:lnTo>
                  <a:pt x="1780" y="1399"/>
                </a:lnTo>
                <a:lnTo>
                  <a:pt x="1778" y="1400"/>
                </a:lnTo>
                <a:lnTo>
                  <a:pt x="1775" y="1403"/>
                </a:lnTo>
                <a:lnTo>
                  <a:pt x="1772" y="1404"/>
                </a:lnTo>
                <a:lnTo>
                  <a:pt x="1768" y="1405"/>
                </a:lnTo>
                <a:lnTo>
                  <a:pt x="1766" y="1407"/>
                </a:lnTo>
                <a:lnTo>
                  <a:pt x="1763" y="1409"/>
                </a:lnTo>
                <a:lnTo>
                  <a:pt x="1762" y="1409"/>
                </a:lnTo>
                <a:lnTo>
                  <a:pt x="1762" y="1408"/>
                </a:lnTo>
                <a:lnTo>
                  <a:pt x="1759" y="1409"/>
                </a:lnTo>
                <a:lnTo>
                  <a:pt x="1758" y="1411"/>
                </a:lnTo>
                <a:lnTo>
                  <a:pt x="1758" y="1413"/>
                </a:lnTo>
                <a:lnTo>
                  <a:pt x="1759" y="1415"/>
                </a:lnTo>
                <a:lnTo>
                  <a:pt x="1759" y="1416"/>
                </a:lnTo>
                <a:lnTo>
                  <a:pt x="1754" y="1428"/>
                </a:lnTo>
                <a:lnTo>
                  <a:pt x="1755" y="1434"/>
                </a:lnTo>
                <a:lnTo>
                  <a:pt x="1754" y="1438"/>
                </a:lnTo>
                <a:lnTo>
                  <a:pt x="1749" y="1458"/>
                </a:lnTo>
                <a:lnTo>
                  <a:pt x="1747" y="1459"/>
                </a:lnTo>
                <a:lnTo>
                  <a:pt x="1745" y="1460"/>
                </a:lnTo>
                <a:lnTo>
                  <a:pt x="1741" y="1460"/>
                </a:lnTo>
                <a:lnTo>
                  <a:pt x="1740" y="1460"/>
                </a:lnTo>
                <a:lnTo>
                  <a:pt x="1736" y="1460"/>
                </a:lnTo>
                <a:lnTo>
                  <a:pt x="1727" y="1463"/>
                </a:lnTo>
                <a:lnTo>
                  <a:pt x="1720" y="1467"/>
                </a:lnTo>
                <a:lnTo>
                  <a:pt x="1712" y="1471"/>
                </a:lnTo>
                <a:lnTo>
                  <a:pt x="1708" y="1476"/>
                </a:lnTo>
                <a:lnTo>
                  <a:pt x="1707" y="1477"/>
                </a:lnTo>
                <a:lnTo>
                  <a:pt x="1706" y="1477"/>
                </a:lnTo>
                <a:lnTo>
                  <a:pt x="1706" y="1479"/>
                </a:lnTo>
                <a:lnTo>
                  <a:pt x="1706" y="1480"/>
                </a:lnTo>
                <a:lnTo>
                  <a:pt x="1699" y="1483"/>
                </a:lnTo>
                <a:lnTo>
                  <a:pt x="1695" y="1483"/>
                </a:lnTo>
                <a:lnTo>
                  <a:pt x="1694" y="1484"/>
                </a:lnTo>
                <a:lnTo>
                  <a:pt x="1693" y="1484"/>
                </a:lnTo>
                <a:lnTo>
                  <a:pt x="1690" y="1484"/>
                </a:lnTo>
                <a:lnTo>
                  <a:pt x="1687" y="1484"/>
                </a:lnTo>
                <a:lnTo>
                  <a:pt x="1683" y="1483"/>
                </a:lnTo>
                <a:lnTo>
                  <a:pt x="1683" y="1481"/>
                </a:lnTo>
                <a:lnTo>
                  <a:pt x="1682" y="1481"/>
                </a:lnTo>
                <a:lnTo>
                  <a:pt x="1681" y="1481"/>
                </a:lnTo>
                <a:lnTo>
                  <a:pt x="1681" y="1480"/>
                </a:lnTo>
                <a:lnTo>
                  <a:pt x="1679" y="1480"/>
                </a:lnTo>
                <a:lnTo>
                  <a:pt x="1678" y="1479"/>
                </a:lnTo>
                <a:lnTo>
                  <a:pt x="1677" y="1477"/>
                </a:lnTo>
                <a:lnTo>
                  <a:pt x="1674" y="1476"/>
                </a:lnTo>
                <a:lnTo>
                  <a:pt x="1673" y="1474"/>
                </a:lnTo>
                <a:lnTo>
                  <a:pt x="1672" y="1472"/>
                </a:lnTo>
                <a:lnTo>
                  <a:pt x="1670" y="1472"/>
                </a:lnTo>
                <a:lnTo>
                  <a:pt x="1669" y="1471"/>
                </a:lnTo>
                <a:lnTo>
                  <a:pt x="1665" y="1468"/>
                </a:lnTo>
                <a:lnTo>
                  <a:pt x="1661" y="1464"/>
                </a:lnTo>
                <a:lnTo>
                  <a:pt x="1658" y="1460"/>
                </a:lnTo>
                <a:lnTo>
                  <a:pt x="1657" y="1459"/>
                </a:lnTo>
                <a:lnTo>
                  <a:pt x="1655" y="1456"/>
                </a:lnTo>
                <a:lnTo>
                  <a:pt x="1655" y="1454"/>
                </a:lnTo>
                <a:lnTo>
                  <a:pt x="1653" y="1453"/>
                </a:lnTo>
                <a:lnTo>
                  <a:pt x="1653" y="1451"/>
                </a:lnTo>
                <a:lnTo>
                  <a:pt x="1653" y="1449"/>
                </a:lnTo>
                <a:lnTo>
                  <a:pt x="1653" y="1447"/>
                </a:lnTo>
                <a:lnTo>
                  <a:pt x="1653" y="1445"/>
                </a:lnTo>
                <a:lnTo>
                  <a:pt x="1653" y="1443"/>
                </a:lnTo>
                <a:lnTo>
                  <a:pt x="1652" y="1443"/>
                </a:lnTo>
                <a:lnTo>
                  <a:pt x="1651" y="1442"/>
                </a:lnTo>
                <a:lnTo>
                  <a:pt x="1645" y="1438"/>
                </a:lnTo>
                <a:lnTo>
                  <a:pt x="1644" y="1437"/>
                </a:lnTo>
                <a:lnTo>
                  <a:pt x="1644" y="1436"/>
                </a:lnTo>
                <a:lnTo>
                  <a:pt x="1643" y="1436"/>
                </a:lnTo>
                <a:lnTo>
                  <a:pt x="1641" y="1433"/>
                </a:lnTo>
                <a:lnTo>
                  <a:pt x="1641" y="1432"/>
                </a:lnTo>
                <a:lnTo>
                  <a:pt x="1641" y="1430"/>
                </a:lnTo>
                <a:lnTo>
                  <a:pt x="1641" y="1429"/>
                </a:lnTo>
                <a:lnTo>
                  <a:pt x="1640" y="1426"/>
                </a:lnTo>
                <a:lnTo>
                  <a:pt x="1640" y="1422"/>
                </a:lnTo>
                <a:lnTo>
                  <a:pt x="1639" y="1422"/>
                </a:lnTo>
                <a:lnTo>
                  <a:pt x="1638" y="1419"/>
                </a:lnTo>
                <a:lnTo>
                  <a:pt x="1636" y="1416"/>
                </a:lnTo>
                <a:lnTo>
                  <a:pt x="1632" y="1413"/>
                </a:lnTo>
                <a:lnTo>
                  <a:pt x="1630" y="1413"/>
                </a:lnTo>
                <a:lnTo>
                  <a:pt x="1628" y="1412"/>
                </a:lnTo>
                <a:lnTo>
                  <a:pt x="1627" y="1413"/>
                </a:lnTo>
                <a:lnTo>
                  <a:pt x="1627" y="1412"/>
                </a:lnTo>
                <a:lnTo>
                  <a:pt x="1626" y="1411"/>
                </a:lnTo>
                <a:lnTo>
                  <a:pt x="1624" y="1411"/>
                </a:lnTo>
                <a:lnTo>
                  <a:pt x="1623" y="1411"/>
                </a:lnTo>
                <a:lnTo>
                  <a:pt x="1621" y="1411"/>
                </a:lnTo>
                <a:lnTo>
                  <a:pt x="1619" y="1411"/>
                </a:lnTo>
                <a:lnTo>
                  <a:pt x="1618" y="1409"/>
                </a:lnTo>
                <a:lnTo>
                  <a:pt x="1617" y="1408"/>
                </a:lnTo>
                <a:lnTo>
                  <a:pt x="1615" y="1407"/>
                </a:lnTo>
                <a:lnTo>
                  <a:pt x="1614" y="1404"/>
                </a:lnTo>
                <a:lnTo>
                  <a:pt x="1614" y="1403"/>
                </a:lnTo>
                <a:lnTo>
                  <a:pt x="1614" y="1402"/>
                </a:lnTo>
                <a:lnTo>
                  <a:pt x="1615" y="1402"/>
                </a:lnTo>
                <a:lnTo>
                  <a:pt x="1614" y="1399"/>
                </a:lnTo>
                <a:lnTo>
                  <a:pt x="1613" y="1398"/>
                </a:lnTo>
                <a:lnTo>
                  <a:pt x="1611" y="1396"/>
                </a:lnTo>
                <a:lnTo>
                  <a:pt x="1610" y="1396"/>
                </a:lnTo>
                <a:lnTo>
                  <a:pt x="1610" y="1398"/>
                </a:lnTo>
                <a:lnTo>
                  <a:pt x="1609" y="1398"/>
                </a:lnTo>
                <a:lnTo>
                  <a:pt x="1606" y="1396"/>
                </a:lnTo>
                <a:lnTo>
                  <a:pt x="1605" y="1396"/>
                </a:lnTo>
                <a:lnTo>
                  <a:pt x="1603" y="1398"/>
                </a:lnTo>
                <a:lnTo>
                  <a:pt x="1602" y="1398"/>
                </a:lnTo>
                <a:lnTo>
                  <a:pt x="1601" y="1398"/>
                </a:lnTo>
                <a:lnTo>
                  <a:pt x="1600" y="1399"/>
                </a:lnTo>
                <a:lnTo>
                  <a:pt x="1600" y="1400"/>
                </a:lnTo>
                <a:lnTo>
                  <a:pt x="1600" y="1402"/>
                </a:lnTo>
                <a:lnTo>
                  <a:pt x="1600" y="1403"/>
                </a:lnTo>
                <a:lnTo>
                  <a:pt x="1600" y="1404"/>
                </a:lnTo>
                <a:lnTo>
                  <a:pt x="1598" y="1404"/>
                </a:lnTo>
                <a:lnTo>
                  <a:pt x="1596" y="1404"/>
                </a:lnTo>
                <a:lnTo>
                  <a:pt x="1594" y="1404"/>
                </a:lnTo>
                <a:lnTo>
                  <a:pt x="1593" y="1404"/>
                </a:lnTo>
                <a:lnTo>
                  <a:pt x="1593" y="1405"/>
                </a:lnTo>
                <a:lnTo>
                  <a:pt x="1592" y="1405"/>
                </a:lnTo>
                <a:lnTo>
                  <a:pt x="1590" y="1405"/>
                </a:lnTo>
                <a:lnTo>
                  <a:pt x="1589" y="1405"/>
                </a:lnTo>
                <a:lnTo>
                  <a:pt x="1589" y="1407"/>
                </a:lnTo>
                <a:lnTo>
                  <a:pt x="1588" y="1407"/>
                </a:lnTo>
                <a:lnTo>
                  <a:pt x="1588" y="1408"/>
                </a:lnTo>
                <a:lnTo>
                  <a:pt x="1586" y="1408"/>
                </a:lnTo>
                <a:lnTo>
                  <a:pt x="1585" y="1408"/>
                </a:lnTo>
                <a:lnTo>
                  <a:pt x="1584" y="1408"/>
                </a:lnTo>
                <a:lnTo>
                  <a:pt x="1583" y="1408"/>
                </a:lnTo>
                <a:lnTo>
                  <a:pt x="1581" y="1408"/>
                </a:lnTo>
                <a:lnTo>
                  <a:pt x="1580" y="1408"/>
                </a:lnTo>
                <a:lnTo>
                  <a:pt x="1580" y="1407"/>
                </a:lnTo>
                <a:lnTo>
                  <a:pt x="1579" y="1407"/>
                </a:lnTo>
                <a:lnTo>
                  <a:pt x="1579" y="1405"/>
                </a:lnTo>
                <a:lnTo>
                  <a:pt x="1576" y="1407"/>
                </a:lnTo>
                <a:lnTo>
                  <a:pt x="1575" y="1407"/>
                </a:lnTo>
                <a:lnTo>
                  <a:pt x="1573" y="1408"/>
                </a:lnTo>
                <a:lnTo>
                  <a:pt x="1573" y="1409"/>
                </a:lnTo>
                <a:lnTo>
                  <a:pt x="1573" y="1411"/>
                </a:lnTo>
                <a:lnTo>
                  <a:pt x="1573" y="1412"/>
                </a:lnTo>
                <a:lnTo>
                  <a:pt x="1572" y="1413"/>
                </a:lnTo>
                <a:lnTo>
                  <a:pt x="1572" y="1415"/>
                </a:lnTo>
                <a:lnTo>
                  <a:pt x="1572" y="1416"/>
                </a:lnTo>
                <a:lnTo>
                  <a:pt x="1572" y="1417"/>
                </a:lnTo>
                <a:lnTo>
                  <a:pt x="1572" y="1419"/>
                </a:lnTo>
                <a:lnTo>
                  <a:pt x="1572" y="1420"/>
                </a:lnTo>
                <a:lnTo>
                  <a:pt x="1572" y="1421"/>
                </a:lnTo>
                <a:lnTo>
                  <a:pt x="1572" y="1422"/>
                </a:lnTo>
                <a:lnTo>
                  <a:pt x="1572" y="1424"/>
                </a:lnTo>
                <a:lnTo>
                  <a:pt x="1572" y="1425"/>
                </a:lnTo>
                <a:lnTo>
                  <a:pt x="1572" y="1426"/>
                </a:lnTo>
                <a:lnTo>
                  <a:pt x="1571" y="1428"/>
                </a:lnTo>
                <a:lnTo>
                  <a:pt x="1571" y="1429"/>
                </a:lnTo>
                <a:lnTo>
                  <a:pt x="1572" y="1429"/>
                </a:lnTo>
                <a:lnTo>
                  <a:pt x="1571" y="1430"/>
                </a:lnTo>
                <a:lnTo>
                  <a:pt x="1571" y="1432"/>
                </a:lnTo>
                <a:lnTo>
                  <a:pt x="1569" y="1433"/>
                </a:lnTo>
                <a:lnTo>
                  <a:pt x="1569" y="1434"/>
                </a:lnTo>
                <a:lnTo>
                  <a:pt x="1568" y="1436"/>
                </a:lnTo>
                <a:lnTo>
                  <a:pt x="1568" y="1437"/>
                </a:lnTo>
                <a:lnTo>
                  <a:pt x="1568" y="1438"/>
                </a:lnTo>
                <a:lnTo>
                  <a:pt x="1567" y="1438"/>
                </a:lnTo>
                <a:lnTo>
                  <a:pt x="1567" y="1439"/>
                </a:lnTo>
                <a:lnTo>
                  <a:pt x="1567" y="1441"/>
                </a:lnTo>
                <a:lnTo>
                  <a:pt x="1567" y="1442"/>
                </a:lnTo>
                <a:lnTo>
                  <a:pt x="1566" y="1443"/>
                </a:lnTo>
                <a:lnTo>
                  <a:pt x="1564" y="1443"/>
                </a:lnTo>
                <a:lnTo>
                  <a:pt x="1562" y="1443"/>
                </a:lnTo>
                <a:lnTo>
                  <a:pt x="1560" y="1443"/>
                </a:lnTo>
                <a:lnTo>
                  <a:pt x="1559" y="1443"/>
                </a:lnTo>
                <a:lnTo>
                  <a:pt x="1558" y="1443"/>
                </a:lnTo>
                <a:lnTo>
                  <a:pt x="1556" y="1443"/>
                </a:lnTo>
                <a:lnTo>
                  <a:pt x="1555" y="1445"/>
                </a:lnTo>
                <a:lnTo>
                  <a:pt x="1554" y="1443"/>
                </a:lnTo>
                <a:lnTo>
                  <a:pt x="1552" y="1445"/>
                </a:lnTo>
                <a:lnTo>
                  <a:pt x="1552" y="1446"/>
                </a:lnTo>
                <a:lnTo>
                  <a:pt x="1551" y="1446"/>
                </a:lnTo>
                <a:lnTo>
                  <a:pt x="1551" y="1447"/>
                </a:lnTo>
                <a:lnTo>
                  <a:pt x="1550" y="1449"/>
                </a:lnTo>
                <a:lnTo>
                  <a:pt x="1549" y="1450"/>
                </a:lnTo>
                <a:lnTo>
                  <a:pt x="1547" y="1450"/>
                </a:lnTo>
                <a:lnTo>
                  <a:pt x="1546" y="1451"/>
                </a:lnTo>
                <a:lnTo>
                  <a:pt x="1545" y="1451"/>
                </a:lnTo>
                <a:lnTo>
                  <a:pt x="1545" y="1453"/>
                </a:lnTo>
                <a:lnTo>
                  <a:pt x="1543" y="1453"/>
                </a:lnTo>
                <a:lnTo>
                  <a:pt x="1542" y="1454"/>
                </a:lnTo>
                <a:lnTo>
                  <a:pt x="1541" y="1455"/>
                </a:lnTo>
                <a:lnTo>
                  <a:pt x="1539" y="1455"/>
                </a:lnTo>
                <a:lnTo>
                  <a:pt x="1539" y="1456"/>
                </a:lnTo>
                <a:lnTo>
                  <a:pt x="1539" y="1458"/>
                </a:lnTo>
                <a:lnTo>
                  <a:pt x="1539" y="1459"/>
                </a:lnTo>
                <a:lnTo>
                  <a:pt x="1539" y="1460"/>
                </a:lnTo>
                <a:lnTo>
                  <a:pt x="1541" y="1462"/>
                </a:lnTo>
                <a:lnTo>
                  <a:pt x="1541" y="1463"/>
                </a:lnTo>
                <a:lnTo>
                  <a:pt x="1541" y="1464"/>
                </a:lnTo>
                <a:lnTo>
                  <a:pt x="1541" y="1466"/>
                </a:lnTo>
                <a:lnTo>
                  <a:pt x="1539" y="1467"/>
                </a:lnTo>
                <a:lnTo>
                  <a:pt x="1539" y="1468"/>
                </a:lnTo>
                <a:lnTo>
                  <a:pt x="1538" y="1468"/>
                </a:lnTo>
                <a:lnTo>
                  <a:pt x="1537" y="1470"/>
                </a:lnTo>
                <a:lnTo>
                  <a:pt x="1535" y="1470"/>
                </a:lnTo>
                <a:lnTo>
                  <a:pt x="1534" y="1470"/>
                </a:lnTo>
                <a:lnTo>
                  <a:pt x="1533" y="1468"/>
                </a:lnTo>
                <a:lnTo>
                  <a:pt x="1531" y="1468"/>
                </a:lnTo>
                <a:lnTo>
                  <a:pt x="1531" y="1467"/>
                </a:lnTo>
                <a:lnTo>
                  <a:pt x="1530" y="1467"/>
                </a:lnTo>
                <a:lnTo>
                  <a:pt x="1529" y="1468"/>
                </a:lnTo>
                <a:lnTo>
                  <a:pt x="1528" y="1468"/>
                </a:lnTo>
                <a:lnTo>
                  <a:pt x="1526" y="1468"/>
                </a:lnTo>
                <a:lnTo>
                  <a:pt x="1525" y="1470"/>
                </a:lnTo>
                <a:lnTo>
                  <a:pt x="1524" y="1474"/>
                </a:lnTo>
                <a:lnTo>
                  <a:pt x="1522" y="1475"/>
                </a:lnTo>
                <a:lnTo>
                  <a:pt x="1518" y="1475"/>
                </a:lnTo>
                <a:lnTo>
                  <a:pt x="1518" y="1476"/>
                </a:lnTo>
                <a:lnTo>
                  <a:pt x="1517" y="1476"/>
                </a:lnTo>
                <a:lnTo>
                  <a:pt x="1516" y="1475"/>
                </a:lnTo>
                <a:lnTo>
                  <a:pt x="1514" y="1476"/>
                </a:lnTo>
                <a:lnTo>
                  <a:pt x="1513" y="1476"/>
                </a:lnTo>
                <a:lnTo>
                  <a:pt x="1512" y="1476"/>
                </a:lnTo>
                <a:lnTo>
                  <a:pt x="1511" y="1476"/>
                </a:lnTo>
                <a:lnTo>
                  <a:pt x="1509" y="1477"/>
                </a:lnTo>
                <a:lnTo>
                  <a:pt x="1508" y="1477"/>
                </a:lnTo>
                <a:lnTo>
                  <a:pt x="1508" y="1479"/>
                </a:lnTo>
                <a:lnTo>
                  <a:pt x="1507" y="1479"/>
                </a:lnTo>
                <a:lnTo>
                  <a:pt x="1505" y="1479"/>
                </a:lnTo>
                <a:lnTo>
                  <a:pt x="1504" y="1479"/>
                </a:lnTo>
                <a:lnTo>
                  <a:pt x="1503" y="1479"/>
                </a:lnTo>
                <a:lnTo>
                  <a:pt x="1501" y="1479"/>
                </a:lnTo>
                <a:lnTo>
                  <a:pt x="1500" y="1477"/>
                </a:lnTo>
                <a:lnTo>
                  <a:pt x="1501" y="1477"/>
                </a:lnTo>
                <a:lnTo>
                  <a:pt x="1501" y="1476"/>
                </a:lnTo>
                <a:lnTo>
                  <a:pt x="1499" y="1476"/>
                </a:lnTo>
                <a:lnTo>
                  <a:pt x="1495" y="1476"/>
                </a:lnTo>
                <a:lnTo>
                  <a:pt x="1491" y="1477"/>
                </a:lnTo>
                <a:lnTo>
                  <a:pt x="1490" y="1477"/>
                </a:lnTo>
                <a:lnTo>
                  <a:pt x="1486" y="1477"/>
                </a:lnTo>
                <a:lnTo>
                  <a:pt x="1483" y="1476"/>
                </a:lnTo>
                <a:lnTo>
                  <a:pt x="1482" y="1475"/>
                </a:lnTo>
                <a:lnTo>
                  <a:pt x="1479" y="1474"/>
                </a:lnTo>
                <a:lnTo>
                  <a:pt x="1478" y="1471"/>
                </a:lnTo>
                <a:lnTo>
                  <a:pt x="1477" y="1470"/>
                </a:lnTo>
                <a:lnTo>
                  <a:pt x="1477" y="1467"/>
                </a:lnTo>
                <a:lnTo>
                  <a:pt x="1475" y="1464"/>
                </a:lnTo>
                <a:lnTo>
                  <a:pt x="1474" y="1462"/>
                </a:lnTo>
                <a:lnTo>
                  <a:pt x="1473" y="1460"/>
                </a:lnTo>
                <a:lnTo>
                  <a:pt x="1470" y="1460"/>
                </a:lnTo>
                <a:lnTo>
                  <a:pt x="1467" y="1462"/>
                </a:lnTo>
                <a:lnTo>
                  <a:pt x="1465" y="1463"/>
                </a:lnTo>
                <a:lnTo>
                  <a:pt x="1462" y="1464"/>
                </a:lnTo>
                <a:lnTo>
                  <a:pt x="1459" y="1467"/>
                </a:lnTo>
                <a:lnTo>
                  <a:pt x="1457" y="1468"/>
                </a:lnTo>
                <a:lnTo>
                  <a:pt x="1454" y="1470"/>
                </a:lnTo>
                <a:lnTo>
                  <a:pt x="1450" y="1471"/>
                </a:lnTo>
                <a:lnTo>
                  <a:pt x="1446" y="1471"/>
                </a:lnTo>
                <a:lnTo>
                  <a:pt x="1444" y="1471"/>
                </a:lnTo>
                <a:lnTo>
                  <a:pt x="1440" y="1471"/>
                </a:lnTo>
                <a:lnTo>
                  <a:pt x="1435" y="1470"/>
                </a:lnTo>
                <a:lnTo>
                  <a:pt x="1431" y="1470"/>
                </a:lnTo>
                <a:lnTo>
                  <a:pt x="1429" y="1468"/>
                </a:lnTo>
                <a:lnTo>
                  <a:pt x="1425" y="1468"/>
                </a:lnTo>
                <a:lnTo>
                  <a:pt x="1420" y="1468"/>
                </a:lnTo>
                <a:lnTo>
                  <a:pt x="1418" y="1470"/>
                </a:lnTo>
                <a:lnTo>
                  <a:pt x="1415" y="1470"/>
                </a:lnTo>
                <a:lnTo>
                  <a:pt x="1412" y="1471"/>
                </a:lnTo>
                <a:lnTo>
                  <a:pt x="1410" y="1472"/>
                </a:lnTo>
                <a:lnTo>
                  <a:pt x="1408" y="1476"/>
                </a:lnTo>
                <a:lnTo>
                  <a:pt x="1408" y="1479"/>
                </a:lnTo>
                <a:lnTo>
                  <a:pt x="1408" y="1483"/>
                </a:lnTo>
                <a:lnTo>
                  <a:pt x="1408" y="1484"/>
                </a:lnTo>
                <a:lnTo>
                  <a:pt x="1408" y="1487"/>
                </a:lnTo>
                <a:lnTo>
                  <a:pt x="1410" y="1489"/>
                </a:lnTo>
                <a:lnTo>
                  <a:pt x="1411" y="1491"/>
                </a:lnTo>
                <a:lnTo>
                  <a:pt x="1414" y="1489"/>
                </a:lnTo>
                <a:lnTo>
                  <a:pt x="1416" y="1489"/>
                </a:lnTo>
                <a:lnTo>
                  <a:pt x="1419" y="1488"/>
                </a:lnTo>
                <a:lnTo>
                  <a:pt x="1420" y="1487"/>
                </a:lnTo>
                <a:lnTo>
                  <a:pt x="1423" y="1485"/>
                </a:lnTo>
                <a:lnTo>
                  <a:pt x="1427" y="1485"/>
                </a:lnTo>
                <a:lnTo>
                  <a:pt x="1429" y="1485"/>
                </a:lnTo>
                <a:lnTo>
                  <a:pt x="1432" y="1485"/>
                </a:lnTo>
                <a:lnTo>
                  <a:pt x="1435" y="1488"/>
                </a:lnTo>
                <a:lnTo>
                  <a:pt x="1433" y="1489"/>
                </a:lnTo>
                <a:lnTo>
                  <a:pt x="1431" y="1491"/>
                </a:lnTo>
                <a:lnTo>
                  <a:pt x="1429" y="1493"/>
                </a:lnTo>
                <a:lnTo>
                  <a:pt x="1427" y="1494"/>
                </a:lnTo>
                <a:lnTo>
                  <a:pt x="1427" y="1496"/>
                </a:lnTo>
                <a:lnTo>
                  <a:pt x="1428" y="1497"/>
                </a:lnTo>
                <a:lnTo>
                  <a:pt x="1428" y="1500"/>
                </a:lnTo>
                <a:lnTo>
                  <a:pt x="1431" y="1501"/>
                </a:lnTo>
                <a:lnTo>
                  <a:pt x="1432" y="1502"/>
                </a:lnTo>
                <a:lnTo>
                  <a:pt x="1431" y="1505"/>
                </a:lnTo>
                <a:lnTo>
                  <a:pt x="1429" y="1508"/>
                </a:lnTo>
                <a:lnTo>
                  <a:pt x="1427" y="1508"/>
                </a:lnTo>
                <a:lnTo>
                  <a:pt x="1424" y="1509"/>
                </a:lnTo>
                <a:lnTo>
                  <a:pt x="1420" y="1509"/>
                </a:lnTo>
                <a:lnTo>
                  <a:pt x="1419" y="1510"/>
                </a:lnTo>
                <a:lnTo>
                  <a:pt x="1416" y="1511"/>
                </a:lnTo>
                <a:lnTo>
                  <a:pt x="1415" y="1513"/>
                </a:lnTo>
                <a:lnTo>
                  <a:pt x="1414" y="1515"/>
                </a:lnTo>
                <a:lnTo>
                  <a:pt x="1415" y="1518"/>
                </a:lnTo>
                <a:lnTo>
                  <a:pt x="1416" y="1519"/>
                </a:lnTo>
                <a:lnTo>
                  <a:pt x="1419" y="1521"/>
                </a:lnTo>
                <a:lnTo>
                  <a:pt x="1420" y="1523"/>
                </a:lnTo>
                <a:lnTo>
                  <a:pt x="1424" y="1526"/>
                </a:lnTo>
                <a:lnTo>
                  <a:pt x="1437" y="1536"/>
                </a:lnTo>
                <a:lnTo>
                  <a:pt x="1410" y="1535"/>
                </a:lnTo>
                <a:lnTo>
                  <a:pt x="1406" y="1539"/>
                </a:lnTo>
                <a:lnTo>
                  <a:pt x="1402" y="1539"/>
                </a:lnTo>
                <a:lnTo>
                  <a:pt x="1386" y="1539"/>
                </a:lnTo>
                <a:lnTo>
                  <a:pt x="1368" y="1539"/>
                </a:lnTo>
                <a:lnTo>
                  <a:pt x="1359" y="1536"/>
                </a:lnTo>
                <a:lnTo>
                  <a:pt x="1350" y="1532"/>
                </a:lnTo>
                <a:lnTo>
                  <a:pt x="1339" y="1526"/>
                </a:lnTo>
                <a:lnTo>
                  <a:pt x="1325" y="1522"/>
                </a:lnTo>
                <a:lnTo>
                  <a:pt x="1318" y="1518"/>
                </a:lnTo>
                <a:lnTo>
                  <a:pt x="1313" y="1515"/>
                </a:lnTo>
                <a:lnTo>
                  <a:pt x="1312" y="1514"/>
                </a:lnTo>
                <a:lnTo>
                  <a:pt x="1308" y="1510"/>
                </a:lnTo>
                <a:lnTo>
                  <a:pt x="1305" y="1508"/>
                </a:lnTo>
                <a:lnTo>
                  <a:pt x="1304" y="1506"/>
                </a:lnTo>
                <a:lnTo>
                  <a:pt x="1300" y="1502"/>
                </a:lnTo>
                <a:lnTo>
                  <a:pt x="1289" y="1493"/>
                </a:lnTo>
                <a:lnTo>
                  <a:pt x="1285" y="1492"/>
                </a:lnTo>
                <a:lnTo>
                  <a:pt x="1285" y="1491"/>
                </a:lnTo>
                <a:lnTo>
                  <a:pt x="1284" y="1489"/>
                </a:lnTo>
                <a:lnTo>
                  <a:pt x="1283" y="1489"/>
                </a:lnTo>
                <a:lnTo>
                  <a:pt x="1283" y="1488"/>
                </a:lnTo>
                <a:lnTo>
                  <a:pt x="1281" y="1488"/>
                </a:lnTo>
                <a:lnTo>
                  <a:pt x="1280" y="1488"/>
                </a:lnTo>
                <a:lnTo>
                  <a:pt x="1279" y="1488"/>
                </a:lnTo>
                <a:lnTo>
                  <a:pt x="1278" y="1488"/>
                </a:lnTo>
                <a:lnTo>
                  <a:pt x="1278" y="1487"/>
                </a:lnTo>
                <a:lnTo>
                  <a:pt x="1278" y="1485"/>
                </a:lnTo>
                <a:lnTo>
                  <a:pt x="1278" y="1484"/>
                </a:lnTo>
                <a:lnTo>
                  <a:pt x="1278" y="1483"/>
                </a:lnTo>
                <a:lnTo>
                  <a:pt x="1276" y="1483"/>
                </a:lnTo>
                <a:lnTo>
                  <a:pt x="1276" y="1481"/>
                </a:lnTo>
                <a:lnTo>
                  <a:pt x="1275" y="1481"/>
                </a:lnTo>
                <a:lnTo>
                  <a:pt x="1274" y="1481"/>
                </a:lnTo>
                <a:lnTo>
                  <a:pt x="1272" y="1481"/>
                </a:lnTo>
                <a:lnTo>
                  <a:pt x="1271" y="1481"/>
                </a:lnTo>
                <a:lnTo>
                  <a:pt x="1270" y="1481"/>
                </a:lnTo>
                <a:lnTo>
                  <a:pt x="1268" y="1481"/>
                </a:lnTo>
                <a:lnTo>
                  <a:pt x="1268" y="1483"/>
                </a:lnTo>
                <a:lnTo>
                  <a:pt x="1267" y="1483"/>
                </a:lnTo>
                <a:lnTo>
                  <a:pt x="1262" y="1480"/>
                </a:lnTo>
                <a:lnTo>
                  <a:pt x="1262" y="1479"/>
                </a:lnTo>
                <a:lnTo>
                  <a:pt x="1262" y="1477"/>
                </a:lnTo>
                <a:lnTo>
                  <a:pt x="1261" y="1477"/>
                </a:lnTo>
                <a:lnTo>
                  <a:pt x="1261" y="1476"/>
                </a:lnTo>
                <a:lnTo>
                  <a:pt x="1262" y="1476"/>
                </a:lnTo>
                <a:lnTo>
                  <a:pt x="1263" y="1476"/>
                </a:lnTo>
                <a:lnTo>
                  <a:pt x="1264" y="1476"/>
                </a:lnTo>
                <a:lnTo>
                  <a:pt x="1266" y="1476"/>
                </a:lnTo>
                <a:lnTo>
                  <a:pt x="1266" y="1475"/>
                </a:lnTo>
                <a:lnTo>
                  <a:pt x="1266" y="1474"/>
                </a:lnTo>
                <a:lnTo>
                  <a:pt x="1264" y="1474"/>
                </a:lnTo>
                <a:lnTo>
                  <a:pt x="1264" y="1472"/>
                </a:lnTo>
                <a:lnTo>
                  <a:pt x="1264" y="1471"/>
                </a:lnTo>
                <a:lnTo>
                  <a:pt x="1263" y="1471"/>
                </a:lnTo>
                <a:lnTo>
                  <a:pt x="1262" y="1471"/>
                </a:lnTo>
                <a:lnTo>
                  <a:pt x="1262" y="1470"/>
                </a:lnTo>
                <a:lnTo>
                  <a:pt x="1261" y="1470"/>
                </a:lnTo>
                <a:lnTo>
                  <a:pt x="1261" y="1468"/>
                </a:lnTo>
                <a:lnTo>
                  <a:pt x="1261" y="1470"/>
                </a:lnTo>
                <a:lnTo>
                  <a:pt x="1259" y="1468"/>
                </a:lnTo>
                <a:lnTo>
                  <a:pt x="1258" y="1468"/>
                </a:lnTo>
                <a:lnTo>
                  <a:pt x="1258" y="1467"/>
                </a:lnTo>
                <a:lnTo>
                  <a:pt x="1257" y="1467"/>
                </a:lnTo>
                <a:lnTo>
                  <a:pt x="1255" y="1467"/>
                </a:lnTo>
                <a:lnTo>
                  <a:pt x="1255" y="1466"/>
                </a:lnTo>
                <a:lnTo>
                  <a:pt x="1254" y="1466"/>
                </a:lnTo>
                <a:lnTo>
                  <a:pt x="1253" y="1466"/>
                </a:lnTo>
                <a:lnTo>
                  <a:pt x="1251" y="1466"/>
                </a:lnTo>
                <a:lnTo>
                  <a:pt x="1250" y="1466"/>
                </a:lnTo>
                <a:lnTo>
                  <a:pt x="1249" y="1466"/>
                </a:lnTo>
                <a:lnTo>
                  <a:pt x="1247" y="1466"/>
                </a:lnTo>
                <a:lnTo>
                  <a:pt x="1247" y="1464"/>
                </a:lnTo>
                <a:lnTo>
                  <a:pt x="1247" y="1466"/>
                </a:lnTo>
                <a:lnTo>
                  <a:pt x="1246" y="1466"/>
                </a:lnTo>
                <a:lnTo>
                  <a:pt x="1245" y="1464"/>
                </a:lnTo>
                <a:lnTo>
                  <a:pt x="1243" y="1463"/>
                </a:lnTo>
                <a:lnTo>
                  <a:pt x="1242" y="1463"/>
                </a:lnTo>
                <a:lnTo>
                  <a:pt x="1242" y="1462"/>
                </a:lnTo>
                <a:lnTo>
                  <a:pt x="1241" y="1462"/>
                </a:lnTo>
                <a:lnTo>
                  <a:pt x="1241" y="1460"/>
                </a:lnTo>
                <a:lnTo>
                  <a:pt x="1240" y="1460"/>
                </a:lnTo>
                <a:lnTo>
                  <a:pt x="1238" y="1459"/>
                </a:lnTo>
                <a:lnTo>
                  <a:pt x="1237" y="1459"/>
                </a:lnTo>
                <a:lnTo>
                  <a:pt x="1236" y="1458"/>
                </a:lnTo>
                <a:lnTo>
                  <a:pt x="1236" y="1456"/>
                </a:lnTo>
                <a:lnTo>
                  <a:pt x="1234" y="1456"/>
                </a:lnTo>
                <a:lnTo>
                  <a:pt x="1233" y="1455"/>
                </a:lnTo>
                <a:lnTo>
                  <a:pt x="1228" y="1455"/>
                </a:lnTo>
                <a:lnTo>
                  <a:pt x="1225" y="1453"/>
                </a:lnTo>
                <a:lnTo>
                  <a:pt x="1223" y="1450"/>
                </a:lnTo>
                <a:lnTo>
                  <a:pt x="1224" y="1449"/>
                </a:lnTo>
                <a:lnTo>
                  <a:pt x="1223" y="1447"/>
                </a:lnTo>
                <a:lnTo>
                  <a:pt x="1223" y="1446"/>
                </a:lnTo>
                <a:lnTo>
                  <a:pt x="1223" y="1445"/>
                </a:lnTo>
                <a:lnTo>
                  <a:pt x="1221" y="1445"/>
                </a:lnTo>
                <a:lnTo>
                  <a:pt x="1221" y="1443"/>
                </a:lnTo>
                <a:lnTo>
                  <a:pt x="1221" y="1442"/>
                </a:lnTo>
                <a:lnTo>
                  <a:pt x="1220" y="1442"/>
                </a:lnTo>
                <a:lnTo>
                  <a:pt x="1220" y="1441"/>
                </a:lnTo>
                <a:lnTo>
                  <a:pt x="1219" y="1441"/>
                </a:lnTo>
                <a:lnTo>
                  <a:pt x="1219" y="1439"/>
                </a:lnTo>
                <a:lnTo>
                  <a:pt x="1217" y="1439"/>
                </a:lnTo>
                <a:lnTo>
                  <a:pt x="1217" y="1438"/>
                </a:lnTo>
                <a:lnTo>
                  <a:pt x="1215" y="1434"/>
                </a:lnTo>
                <a:lnTo>
                  <a:pt x="1213" y="1433"/>
                </a:lnTo>
                <a:lnTo>
                  <a:pt x="1213" y="1432"/>
                </a:lnTo>
                <a:lnTo>
                  <a:pt x="1213" y="1430"/>
                </a:lnTo>
                <a:lnTo>
                  <a:pt x="1213" y="1429"/>
                </a:lnTo>
                <a:lnTo>
                  <a:pt x="1213" y="1428"/>
                </a:lnTo>
                <a:lnTo>
                  <a:pt x="1212" y="1428"/>
                </a:lnTo>
                <a:lnTo>
                  <a:pt x="1211" y="1428"/>
                </a:lnTo>
                <a:lnTo>
                  <a:pt x="1209" y="1428"/>
                </a:lnTo>
                <a:lnTo>
                  <a:pt x="1208" y="1428"/>
                </a:lnTo>
                <a:lnTo>
                  <a:pt x="1208" y="1426"/>
                </a:lnTo>
                <a:lnTo>
                  <a:pt x="1200" y="1421"/>
                </a:lnTo>
                <a:lnTo>
                  <a:pt x="1194" y="1419"/>
                </a:lnTo>
                <a:lnTo>
                  <a:pt x="1187" y="1417"/>
                </a:lnTo>
                <a:lnTo>
                  <a:pt x="1183" y="1417"/>
                </a:lnTo>
                <a:lnTo>
                  <a:pt x="1183" y="1416"/>
                </a:lnTo>
                <a:lnTo>
                  <a:pt x="1182" y="1416"/>
                </a:lnTo>
                <a:lnTo>
                  <a:pt x="1182" y="1415"/>
                </a:lnTo>
                <a:lnTo>
                  <a:pt x="1181" y="1413"/>
                </a:lnTo>
                <a:lnTo>
                  <a:pt x="1179" y="1413"/>
                </a:lnTo>
                <a:lnTo>
                  <a:pt x="1178" y="1413"/>
                </a:lnTo>
                <a:lnTo>
                  <a:pt x="1177" y="1413"/>
                </a:lnTo>
                <a:lnTo>
                  <a:pt x="1175" y="1413"/>
                </a:lnTo>
                <a:lnTo>
                  <a:pt x="1174" y="1413"/>
                </a:lnTo>
                <a:lnTo>
                  <a:pt x="1174" y="1412"/>
                </a:lnTo>
                <a:lnTo>
                  <a:pt x="1173" y="1412"/>
                </a:lnTo>
                <a:lnTo>
                  <a:pt x="1171" y="1411"/>
                </a:lnTo>
                <a:lnTo>
                  <a:pt x="1170" y="1411"/>
                </a:lnTo>
                <a:lnTo>
                  <a:pt x="1169" y="1411"/>
                </a:lnTo>
                <a:lnTo>
                  <a:pt x="1168" y="1411"/>
                </a:lnTo>
                <a:lnTo>
                  <a:pt x="1166" y="1411"/>
                </a:lnTo>
                <a:lnTo>
                  <a:pt x="1165" y="1411"/>
                </a:lnTo>
                <a:lnTo>
                  <a:pt x="1164" y="1411"/>
                </a:lnTo>
                <a:lnTo>
                  <a:pt x="1162" y="1411"/>
                </a:lnTo>
                <a:lnTo>
                  <a:pt x="1161" y="1411"/>
                </a:lnTo>
                <a:lnTo>
                  <a:pt x="1160" y="1411"/>
                </a:lnTo>
                <a:lnTo>
                  <a:pt x="1158" y="1411"/>
                </a:lnTo>
                <a:lnTo>
                  <a:pt x="1158" y="1412"/>
                </a:lnTo>
                <a:lnTo>
                  <a:pt x="1158" y="1411"/>
                </a:lnTo>
                <a:lnTo>
                  <a:pt x="1157" y="1411"/>
                </a:lnTo>
                <a:lnTo>
                  <a:pt x="1156" y="1411"/>
                </a:lnTo>
                <a:lnTo>
                  <a:pt x="1154" y="1412"/>
                </a:lnTo>
                <a:lnTo>
                  <a:pt x="1154" y="1411"/>
                </a:lnTo>
                <a:lnTo>
                  <a:pt x="1153" y="1411"/>
                </a:lnTo>
                <a:lnTo>
                  <a:pt x="1152" y="1411"/>
                </a:lnTo>
                <a:lnTo>
                  <a:pt x="1151" y="1411"/>
                </a:lnTo>
                <a:lnTo>
                  <a:pt x="1149" y="1411"/>
                </a:lnTo>
                <a:lnTo>
                  <a:pt x="1149" y="1412"/>
                </a:lnTo>
                <a:lnTo>
                  <a:pt x="1149" y="1413"/>
                </a:lnTo>
                <a:lnTo>
                  <a:pt x="1148" y="1412"/>
                </a:lnTo>
                <a:lnTo>
                  <a:pt x="1147" y="1412"/>
                </a:lnTo>
                <a:lnTo>
                  <a:pt x="1145" y="1413"/>
                </a:lnTo>
                <a:lnTo>
                  <a:pt x="1144" y="1413"/>
                </a:lnTo>
                <a:lnTo>
                  <a:pt x="1144" y="1415"/>
                </a:lnTo>
                <a:lnTo>
                  <a:pt x="1143" y="1415"/>
                </a:lnTo>
                <a:lnTo>
                  <a:pt x="1143" y="1413"/>
                </a:lnTo>
                <a:lnTo>
                  <a:pt x="1141" y="1413"/>
                </a:lnTo>
                <a:lnTo>
                  <a:pt x="1140" y="1413"/>
                </a:lnTo>
                <a:lnTo>
                  <a:pt x="1139" y="1413"/>
                </a:lnTo>
                <a:lnTo>
                  <a:pt x="1137" y="1413"/>
                </a:lnTo>
                <a:lnTo>
                  <a:pt x="1136" y="1413"/>
                </a:lnTo>
                <a:lnTo>
                  <a:pt x="1135" y="1413"/>
                </a:lnTo>
                <a:lnTo>
                  <a:pt x="1132" y="1415"/>
                </a:lnTo>
                <a:lnTo>
                  <a:pt x="1134" y="1415"/>
                </a:lnTo>
                <a:lnTo>
                  <a:pt x="1134" y="1416"/>
                </a:lnTo>
                <a:lnTo>
                  <a:pt x="1135" y="1416"/>
                </a:lnTo>
                <a:lnTo>
                  <a:pt x="1135" y="1419"/>
                </a:lnTo>
                <a:lnTo>
                  <a:pt x="1135" y="1421"/>
                </a:lnTo>
                <a:lnTo>
                  <a:pt x="1135" y="1422"/>
                </a:lnTo>
                <a:lnTo>
                  <a:pt x="1135" y="1425"/>
                </a:lnTo>
                <a:lnTo>
                  <a:pt x="1134" y="1426"/>
                </a:lnTo>
                <a:lnTo>
                  <a:pt x="1134" y="1428"/>
                </a:lnTo>
                <a:lnTo>
                  <a:pt x="1134" y="1429"/>
                </a:lnTo>
                <a:lnTo>
                  <a:pt x="1132" y="1432"/>
                </a:lnTo>
                <a:lnTo>
                  <a:pt x="1130" y="1439"/>
                </a:lnTo>
                <a:lnTo>
                  <a:pt x="1130" y="1441"/>
                </a:lnTo>
                <a:lnTo>
                  <a:pt x="1130" y="1442"/>
                </a:lnTo>
                <a:lnTo>
                  <a:pt x="1130" y="1443"/>
                </a:lnTo>
                <a:lnTo>
                  <a:pt x="1130" y="1445"/>
                </a:lnTo>
                <a:lnTo>
                  <a:pt x="1130" y="1446"/>
                </a:lnTo>
                <a:lnTo>
                  <a:pt x="1127" y="1446"/>
                </a:lnTo>
                <a:lnTo>
                  <a:pt x="1126" y="1447"/>
                </a:lnTo>
                <a:lnTo>
                  <a:pt x="1124" y="1447"/>
                </a:lnTo>
                <a:lnTo>
                  <a:pt x="1122" y="1449"/>
                </a:lnTo>
                <a:lnTo>
                  <a:pt x="1120" y="1450"/>
                </a:lnTo>
                <a:lnTo>
                  <a:pt x="1118" y="1451"/>
                </a:lnTo>
                <a:lnTo>
                  <a:pt x="1115" y="1453"/>
                </a:lnTo>
                <a:lnTo>
                  <a:pt x="1113" y="1453"/>
                </a:lnTo>
                <a:lnTo>
                  <a:pt x="1111" y="1454"/>
                </a:lnTo>
                <a:lnTo>
                  <a:pt x="1109" y="1454"/>
                </a:lnTo>
                <a:lnTo>
                  <a:pt x="1107" y="1455"/>
                </a:lnTo>
                <a:lnTo>
                  <a:pt x="1105" y="1455"/>
                </a:lnTo>
                <a:lnTo>
                  <a:pt x="1105" y="1454"/>
                </a:lnTo>
                <a:lnTo>
                  <a:pt x="1103" y="1453"/>
                </a:lnTo>
                <a:lnTo>
                  <a:pt x="1098" y="1456"/>
                </a:lnTo>
                <a:lnTo>
                  <a:pt x="1096" y="1460"/>
                </a:lnTo>
                <a:lnTo>
                  <a:pt x="1082" y="1464"/>
                </a:lnTo>
                <a:lnTo>
                  <a:pt x="1076" y="1468"/>
                </a:lnTo>
                <a:lnTo>
                  <a:pt x="1050" y="1481"/>
                </a:lnTo>
                <a:lnTo>
                  <a:pt x="1039" y="1485"/>
                </a:lnTo>
                <a:lnTo>
                  <a:pt x="1027" y="1489"/>
                </a:lnTo>
                <a:lnTo>
                  <a:pt x="1024" y="1491"/>
                </a:lnTo>
                <a:lnTo>
                  <a:pt x="1017" y="1493"/>
                </a:lnTo>
                <a:lnTo>
                  <a:pt x="1016" y="1498"/>
                </a:lnTo>
                <a:lnTo>
                  <a:pt x="1016" y="1501"/>
                </a:lnTo>
                <a:lnTo>
                  <a:pt x="1016" y="1502"/>
                </a:lnTo>
                <a:lnTo>
                  <a:pt x="1016" y="1506"/>
                </a:lnTo>
                <a:lnTo>
                  <a:pt x="1017" y="1513"/>
                </a:lnTo>
                <a:lnTo>
                  <a:pt x="1016" y="1519"/>
                </a:lnTo>
                <a:lnTo>
                  <a:pt x="1018" y="1542"/>
                </a:lnTo>
                <a:lnTo>
                  <a:pt x="1018" y="1543"/>
                </a:lnTo>
                <a:lnTo>
                  <a:pt x="1018" y="1544"/>
                </a:lnTo>
                <a:lnTo>
                  <a:pt x="1020" y="1544"/>
                </a:lnTo>
                <a:lnTo>
                  <a:pt x="1021" y="1545"/>
                </a:lnTo>
                <a:lnTo>
                  <a:pt x="1021" y="1547"/>
                </a:lnTo>
                <a:lnTo>
                  <a:pt x="1022" y="1548"/>
                </a:lnTo>
                <a:lnTo>
                  <a:pt x="1022" y="1549"/>
                </a:lnTo>
                <a:lnTo>
                  <a:pt x="1022" y="1551"/>
                </a:lnTo>
                <a:lnTo>
                  <a:pt x="1024" y="1552"/>
                </a:lnTo>
                <a:lnTo>
                  <a:pt x="1024" y="1553"/>
                </a:lnTo>
                <a:lnTo>
                  <a:pt x="1024" y="1555"/>
                </a:lnTo>
                <a:lnTo>
                  <a:pt x="1024" y="1556"/>
                </a:lnTo>
                <a:lnTo>
                  <a:pt x="1024" y="1557"/>
                </a:lnTo>
                <a:lnTo>
                  <a:pt x="1024" y="1559"/>
                </a:lnTo>
                <a:lnTo>
                  <a:pt x="1024" y="1560"/>
                </a:lnTo>
                <a:lnTo>
                  <a:pt x="1022" y="1560"/>
                </a:lnTo>
                <a:lnTo>
                  <a:pt x="1022" y="1561"/>
                </a:lnTo>
                <a:lnTo>
                  <a:pt x="1021" y="1561"/>
                </a:lnTo>
                <a:lnTo>
                  <a:pt x="1021" y="1563"/>
                </a:lnTo>
                <a:lnTo>
                  <a:pt x="1021" y="1564"/>
                </a:lnTo>
                <a:lnTo>
                  <a:pt x="1020" y="1565"/>
                </a:lnTo>
                <a:lnTo>
                  <a:pt x="1020" y="1566"/>
                </a:lnTo>
                <a:lnTo>
                  <a:pt x="1020" y="1568"/>
                </a:lnTo>
                <a:lnTo>
                  <a:pt x="1021" y="1569"/>
                </a:lnTo>
                <a:lnTo>
                  <a:pt x="1022" y="1569"/>
                </a:lnTo>
                <a:lnTo>
                  <a:pt x="1025" y="1569"/>
                </a:lnTo>
                <a:lnTo>
                  <a:pt x="1025" y="1570"/>
                </a:lnTo>
                <a:lnTo>
                  <a:pt x="1026" y="1570"/>
                </a:lnTo>
                <a:lnTo>
                  <a:pt x="1027" y="1570"/>
                </a:lnTo>
                <a:lnTo>
                  <a:pt x="1027" y="1572"/>
                </a:lnTo>
                <a:lnTo>
                  <a:pt x="1027" y="1573"/>
                </a:lnTo>
                <a:lnTo>
                  <a:pt x="1029" y="1573"/>
                </a:lnTo>
                <a:lnTo>
                  <a:pt x="1029" y="1574"/>
                </a:lnTo>
                <a:lnTo>
                  <a:pt x="1027" y="1576"/>
                </a:lnTo>
                <a:lnTo>
                  <a:pt x="1027" y="1577"/>
                </a:lnTo>
                <a:lnTo>
                  <a:pt x="1029" y="1578"/>
                </a:lnTo>
                <a:lnTo>
                  <a:pt x="1030" y="1580"/>
                </a:lnTo>
                <a:lnTo>
                  <a:pt x="1033" y="1583"/>
                </a:lnTo>
                <a:lnTo>
                  <a:pt x="1035" y="1585"/>
                </a:lnTo>
                <a:lnTo>
                  <a:pt x="1037" y="1586"/>
                </a:lnTo>
                <a:lnTo>
                  <a:pt x="1037" y="1587"/>
                </a:lnTo>
                <a:lnTo>
                  <a:pt x="1038" y="1589"/>
                </a:lnTo>
                <a:lnTo>
                  <a:pt x="1038" y="1590"/>
                </a:lnTo>
                <a:lnTo>
                  <a:pt x="1038" y="1591"/>
                </a:lnTo>
                <a:lnTo>
                  <a:pt x="1035" y="1593"/>
                </a:lnTo>
                <a:lnTo>
                  <a:pt x="1034" y="1593"/>
                </a:lnTo>
                <a:lnTo>
                  <a:pt x="1033" y="1593"/>
                </a:lnTo>
                <a:lnTo>
                  <a:pt x="1030" y="1593"/>
                </a:lnTo>
                <a:lnTo>
                  <a:pt x="1029" y="1591"/>
                </a:lnTo>
                <a:lnTo>
                  <a:pt x="1027" y="1591"/>
                </a:lnTo>
                <a:lnTo>
                  <a:pt x="1027" y="1590"/>
                </a:lnTo>
                <a:lnTo>
                  <a:pt x="1026" y="1590"/>
                </a:lnTo>
                <a:lnTo>
                  <a:pt x="1025" y="1589"/>
                </a:lnTo>
                <a:lnTo>
                  <a:pt x="1024" y="1589"/>
                </a:lnTo>
                <a:lnTo>
                  <a:pt x="1022" y="1589"/>
                </a:lnTo>
                <a:lnTo>
                  <a:pt x="1022" y="1587"/>
                </a:lnTo>
                <a:lnTo>
                  <a:pt x="1021" y="1587"/>
                </a:lnTo>
                <a:lnTo>
                  <a:pt x="1020" y="1587"/>
                </a:lnTo>
                <a:lnTo>
                  <a:pt x="1018" y="1587"/>
                </a:lnTo>
                <a:lnTo>
                  <a:pt x="1017" y="1587"/>
                </a:lnTo>
                <a:lnTo>
                  <a:pt x="1017" y="1589"/>
                </a:lnTo>
                <a:lnTo>
                  <a:pt x="1016" y="1589"/>
                </a:lnTo>
                <a:lnTo>
                  <a:pt x="1014" y="1590"/>
                </a:lnTo>
                <a:lnTo>
                  <a:pt x="1013" y="1590"/>
                </a:lnTo>
                <a:lnTo>
                  <a:pt x="1012" y="1590"/>
                </a:lnTo>
                <a:lnTo>
                  <a:pt x="1010" y="1591"/>
                </a:lnTo>
                <a:lnTo>
                  <a:pt x="1009" y="1591"/>
                </a:lnTo>
                <a:lnTo>
                  <a:pt x="1008" y="1591"/>
                </a:lnTo>
                <a:lnTo>
                  <a:pt x="1007" y="1591"/>
                </a:lnTo>
                <a:lnTo>
                  <a:pt x="1005" y="1593"/>
                </a:lnTo>
                <a:lnTo>
                  <a:pt x="1005" y="1594"/>
                </a:lnTo>
                <a:lnTo>
                  <a:pt x="1004" y="1594"/>
                </a:lnTo>
                <a:lnTo>
                  <a:pt x="1003" y="1594"/>
                </a:lnTo>
                <a:lnTo>
                  <a:pt x="1001" y="1594"/>
                </a:lnTo>
                <a:lnTo>
                  <a:pt x="1000" y="1595"/>
                </a:lnTo>
                <a:lnTo>
                  <a:pt x="1000" y="1597"/>
                </a:lnTo>
                <a:lnTo>
                  <a:pt x="999" y="1597"/>
                </a:lnTo>
                <a:lnTo>
                  <a:pt x="997" y="1598"/>
                </a:lnTo>
                <a:lnTo>
                  <a:pt x="996" y="1599"/>
                </a:lnTo>
                <a:lnTo>
                  <a:pt x="996" y="1600"/>
                </a:lnTo>
                <a:lnTo>
                  <a:pt x="996" y="1602"/>
                </a:lnTo>
                <a:lnTo>
                  <a:pt x="995" y="1602"/>
                </a:lnTo>
                <a:lnTo>
                  <a:pt x="993" y="1603"/>
                </a:lnTo>
                <a:lnTo>
                  <a:pt x="993" y="1604"/>
                </a:lnTo>
                <a:lnTo>
                  <a:pt x="992" y="1604"/>
                </a:lnTo>
                <a:lnTo>
                  <a:pt x="992" y="1606"/>
                </a:lnTo>
                <a:lnTo>
                  <a:pt x="991" y="1606"/>
                </a:lnTo>
                <a:lnTo>
                  <a:pt x="990" y="1606"/>
                </a:lnTo>
                <a:lnTo>
                  <a:pt x="988" y="1607"/>
                </a:lnTo>
                <a:lnTo>
                  <a:pt x="987" y="1607"/>
                </a:lnTo>
                <a:lnTo>
                  <a:pt x="986" y="1608"/>
                </a:lnTo>
                <a:lnTo>
                  <a:pt x="986" y="1610"/>
                </a:lnTo>
                <a:lnTo>
                  <a:pt x="984" y="1608"/>
                </a:lnTo>
                <a:lnTo>
                  <a:pt x="983" y="1608"/>
                </a:lnTo>
                <a:lnTo>
                  <a:pt x="982" y="1607"/>
                </a:lnTo>
                <a:lnTo>
                  <a:pt x="982" y="1608"/>
                </a:lnTo>
                <a:lnTo>
                  <a:pt x="980" y="1608"/>
                </a:lnTo>
                <a:lnTo>
                  <a:pt x="979" y="1608"/>
                </a:lnTo>
                <a:lnTo>
                  <a:pt x="978" y="1608"/>
                </a:lnTo>
                <a:lnTo>
                  <a:pt x="976" y="1608"/>
                </a:lnTo>
                <a:lnTo>
                  <a:pt x="975" y="1607"/>
                </a:lnTo>
                <a:lnTo>
                  <a:pt x="974" y="1606"/>
                </a:lnTo>
                <a:lnTo>
                  <a:pt x="974" y="1607"/>
                </a:lnTo>
                <a:lnTo>
                  <a:pt x="973" y="1607"/>
                </a:lnTo>
                <a:lnTo>
                  <a:pt x="971" y="1607"/>
                </a:lnTo>
                <a:lnTo>
                  <a:pt x="970" y="1607"/>
                </a:lnTo>
                <a:lnTo>
                  <a:pt x="969" y="1607"/>
                </a:lnTo>
                <a:lnTo>
                  <a:pt x="969" y="1606"/>
                </a:lnTo>
                <a:lnTo>
                  <a:pt x="967" y="1606"/>
                </a:lnTo>
                <a:lnTo>
                  <a:pt x="965" y="1606"/>
                </a:lnTo>
                <a:lnTo>
                  <a:pt x="965" y="1607"/>
                </a:lnTo>
                <a:lnTo>
                  <a:pt x="963" y="1607"/>
                </a:lnTo>
                <a:lnTo>
                  <a:pt x="962" y="1606"/>
                </a:lnTo>
                <a:lnTo>
                  <a:pt x="961" y="1604"/>
                </a:lnTo>
                <a:lnTo>
                  <a:pt x="959" y="1604"/>
                </a:lnTo>
                <a:lnTo>
                  <a:pt x="958" y="1606"/>
                </a:lnTo>
                <a:lnTo>
                  <a:pt x="957" y="1606"/>
                </a:lnTo>
                <a:lnTo>
                  <a:pt x="955" y="1606"/>
                </a:lnTo>
                <a:lnTo>
                  <a:pt x="955" y="1604"/>
                </a:lnTo>
                <a:lnTo>
                  <a:pt x="954" y="1602"/>
                </a:lnTo>
                <a:lnTo>
                  <a:pt x="953" y="1602"/>
                </a:lnTo>
                <a:lnTo>
                  <a:pt x="953" y="1600"/>
                </a:lnTo>
                <a:lnTo>
                  <a:pt x="953" y="1599"/>
                </a:lnTo>
                <a:lnTo>
                  <a:pt x="953" y="1598"/>
                </a:lnTo>
                <a:lnTo>
                  <a:pt x="953" y="1597"/>
                </a:lnTo>
                <a:lnTo>
                  <a:pt x="953" y="1595"/>
                </a:lnTo>
                <a:lnTo>
                  <a:pt x="953" y="1594"/>
                </a:lnTo>
                <a:lnTo>
                  <a:pt x="953" y="1593"/>
                </a:lnTo>
                <a:lnTo>
                  <a:pt x="954" y="1593"/>
                </a:lnTo>
                <a:lnTo>
                  <a:pt x="954" y="1591"/>
                </a:lnTo>
                <a:lnTo>
                  <a:pt x="954" y="1590"/>
                </a:lnTo>
                <a:lnTo>
                  <a:pt x="954" y="1589"/>
                </a:lnTo>
                <a:lnTo>
                  <a:pt x="954" y="1587"/>
                </a:lnTo>
                <a:lnTo>
                  <a:pt x="954" y="1586"/>
                </a:lnTo>
                <a:lnTo>
                  <a:pt x="954" y="1585"/>
                </a:lnTo>
                <a:lnTo>
                  <a:pt x="954" y="1583"/>
                </a:lnTo>
                <a:lnTo>
                  <a:pt x="953" y="1582"/>
                </a:lnTo>
                <a:lnTo>
                  <a:pt x="953" y="1581"/>
                </a:lnTo>
                <a:lnTo>
                  <a:pt x="953" y="1580"/>
                </a:lnTo>
                <a:lnTo>
                  <a:pt x="953" y="1578"/>
                </a:lnTo>
                <a:lnTo>
                  <a:pt x="952" y="1577"/>
                </a:lnTo>
                <a:lnTo>
                  <a:pt x="952" y="1576"/>
                </a:lnTo>
                <a:lnTo>
                  <a:pt x="950" y="1576"/>
                </a:lnTo>
                <a:lnTo>
                  <a:pt x="950" y="1574"/>
                </a:lnTo>
                <a:lnTo>
                  <a:pt x="950" y="1573"/>
                </a:lnTo>
                <a:lnTo>
                  <a:pt x="950" y="1572"/>
                </a:lnTo>
                <a:lnTo>
                  <a:pt x="950" y="1570"/>
                </a:lnTo>
                <a:lnTo>
                  <a:pt x="950" y="1569"/>
                </a:lnTo>
                <a:lnTo>
                  <a:pt x="950" y="1568"/>
                </a:lnTo>
                <a:lnTo>
                  <a:pt x="952" y="1566"/>
                </a:lnTo>
                <a:lnTo>
                  <a:pt x="950" y="1566"/>
                </a:lnTo>
                <a:lnTo>
                  <a:pt x="950" y="1565"/>
                </a:lnTo>
                <a:lnTo>
                  <a:pt x="950" y="1564"/>
                </a:lnTo>
                <a:lnTo>
                  <a:pt x="950" y="1563"/>
                </a:lnTo>
                <a:lnTo>
                  <a:pt x="952" y="1563"/>
                </a:lnTo>
                <a:lnTo>
                  <a:pt x="952" y="1561"/>
                </a:lnTo>
                <a:lnTo>
                  <a:pt x="953" y="1560"/>
                </a:lnTo>
                <a:lnTo>
                  <a:pt x="953" y="1559"/>
                </a:lnTo>
                <a:lnTo>
                  <a:pt x="954" y="1559"/>
                </a:lnTo>
                <a:lnTo>
                  <a:pt x="954" y="1557"/>
                </a:lnTo>
                <a:lnTo>
                  <a:pt x="955" y="1557"/>
                </a:lnTo>
                <a:lnTo>
                  <a:pt x="955" y="1556"/>
                </a:lnTo>
                <a:lnTo>
                  <a:pt x="955" y="1555"/>
                </a:lnTo>
                <a:lnTo>
                  <a:pt x="955" y="1553"/>
                </a:lnTo>
                <a:lnTo>
                  <a:pt x="955" y="1552"/>
                </a:lnTo>
                <a:lnTo>
                  <a:pt x="955" y="1551"/>
                </a:lnTo>
                <a:lnTo>
                  <a:pt x="954" y="1551"/>
                </a:lnTo>
                <a:lnTo>
                  <a:pt x="954" y="1549"/>
                </a:lnTo>
                <a:lnTo>
                  <a:pt x="954" y="1548"/>
                </a:lnTo>
                <a:lnTo>
                  <a:pt x="953" y="1548"/>
                </a:lnTo>
                <a:lnTo>
                  <a:pt x="953" y="1547"/>
                </a:lnTo>
                <a:lnTo>
                  <a:pt x="952" y="1545"/>
                </a:lnTo>
                <a:lnTo>
                  <a:pt x="952" y="1544"/>
                </a:lnTo>
                <a:lnTo>
                  <a:pt x="952" y="1543"/>
                </a:lnTo>
                <a:lnTo>
                  <a:pt x="950" y="1542"/>
                </a:lnTo>
                <a:lnTo>
                  <a:pt x="949" y="1540"/>
                </a:lnTo>
                <a:lnTo>
                  <a:pt x="949" y="1539"/>
                </a:lnTo>
                <a:lnTo>
                  <a:pt x="948" y="1539"/>
                </a:lnTo>
                <a:lnTo>
                  <a:pt x="948" y="1538"/>
                </a:lnTo>
                <a:lnTo>
                  <a:pt x="946" y="1538"/>
                </a:lnTo>
                <a:lnTo>
                  <a:pt x="946" y="1536"/>
                </a:lnTo>
                <a:lnTo>
                  <a:pt x="945" y="1536"/>
                </a:lnTo>
                <a:lnTo>
                  <a:pt x="945" y="1535"/>
                </a:lnTo>
                <a:lnTo>
                  <a:pt x="944" y="1535"/>
                </a:lnTo>
                <a:lnTo>
                  <a:pt x="944" y="1534"/>
                </a:lnTo>
                <a:lnTo>
                  <a:pt x="936" y="1521"/>
                </a:lnTo>
                <a:lnTo>
                  <a:pt x="931" y="1513"/>
                </a:lnTo>
                <a:lnTo>
                  <a:pt x="924" y="1502"/>
                </a:lnTo>
                <a:lnTo>
                  <a:pt x="912" y="1484"/>
                </a:lnTo>
                <a:lnTo>
                  <a:pt x="912" y="1480"/>
                </a:lnTo>
                <a:lnTo>
                  <a:pt x="908" y="1472"/>
                </a:lnTo>
                <a:lnTo>
                  <a:pt x="899" y="1462"/>
                </a:lnTo>
                <a:lnTo>
                  <a:pt x="895" y="1458"/>
                </a:lnTo>
                <a:lnTo>
                  <a:pt x="895" y="1456"/>
                </a:lnTo>
                <a:lnTo>
                  <a:pt x="891" y="1453"/>
                </a:lnTo>
                <a:lnTo>
                  <a:pt x="889" y="1445"/>
                </a:lnTo>
                <a:lnTo>
                  <a:pt x="889" y="1442"/>
                </a:lnTo>
                <a:lnTo>
                  <a:pt x="889" y="1441"/>
                </a:lnTo>
                <a:lnTo>
                  <a:pt x="886" y="1436"/>
                </a:lnTo>
                <a:lnTo>
                  <a:pt x="886" y="1434"/>
                </a:lnTo>
                <a:lnTo>
                  <a:pt x="886" y="1433"/>
                </a:lnTo>
                <a:lnTo>
                  <a:pt x="885" y="1432"/>
                </a:lnTo>
                <a:lnTo>
                  <a:pt x="886" y="1430"/>
                </a:lnTo>
                <a:lnTo>
                  <a:pt x="885" y="1429"/>
                </a:lnTo>
                <a:lnTo>
                  <a:pt x="885" y="1428"/>
                </a:lnTo>
                <a:lnTo>
                  <a:pt x="885" y="1426"/>
                </a:lnTo>
                <a:lnTo>
                  <a:pt x="885" y="1425"/>
                </a:lnTo>
                <a:lnTo>
                  <a:pt x="885" y="1424"/>
                </a:lnTo>
                <a:lnTo>
                  <a:pt x="883" y="1424"/>
                </a:lnTo>
                <a:lnTo>
                  <a:pt x="882" y="1422"/>
                </a:lnTo>
                <a:lnTo>
                  <a:pt x="885" y="1421"/>
                </a:lnTo>
                <a:lnTo>
                  <a:pt x="886" y="1421"/>
                </a:lnTo>
                <a:lnTo>
                  <a:pt x="886" y="1420"/>
                </a:lnTo>
                <a:lnTo>
                  <a:pt x="885" y="1419"/>
                </a:lnTo>
                <a:lnTo>
                  <a:pt x="885" y="1417"/>
                </a:lnTo>
                <a:lnTo>
                  <a:pt x="885" y="1416"/>
                </a:lnTo>
                <a:lnTo>
                  <a:pt x="885" y="1415"/>
                </a:lnTo>
                <a:lnTo>
                  <a:pt x="885" y="1413"/>
                </a:lnTo>
                <a:lnTo>
                  <a:pt x="886" y="1412"/>
                </a:lnTo>
                <a:lnTo>
                  <a:pt x="885" y="1411"/>
                </a:lnTo>
                <a:lnTo>
                  <a:pt x="886" y="1409"/>
                </a:lnTo>
                <a:lnTo>
                  <a:pt x="887" y="1408"/>
                </a:lnTo>
                <a:lnTo>
                  <a:pt x="887" y="1407"/>
                </a:lnTo>
                <a:lnTo>
                  <a:pt x="890" y="1405"/>
                </a:lnTo>
                <a:lnTo>
                  <a:pt x="891" y="1404"/>
                </a:lnTo>
                <a:lnTo>
                  <a:pt x="891" y="1403"/>
                </a:lnTo>
                <a:lnTo>
                  <a:pt x="893" y="1402"/>
                </a:lnTo>
                <a:lnTo>
                  <a:pt x="893" y="1400"/>
                </a:lnTo>
                <a:lnTo>
                  <a:pt x="893" y="1399"/>
                </a:lnTo>
                <a:lnTo>
                  <a:pt x="893" y="1398"/>
                </a:lnTo>
                <a:lnTo>
                  <a:pt x="894" y="1398"/>
                </a:lnTo>
                <a:lnTo>
                  <a:pt x="895" y="1396"/>
                </a:lnTo>
                <a:lnTo>
                  <a:pt x="895" y="1395"/>
                </a:lnTo>
                <a:lnTo>
                  <a:pt x="897" y="1394"/>
                </a:lnTo>
                <a:lnTo>
                  <a:pt x="897" y="1392"/>
                </a:lnTo>
                <a:lnTo>
                  <a:pt x="895" y="1391"/>
                </a:lnTo>
                <a:lnTo>
                  <a:pt x="894" y="1390"/>
                </a:lnTo>
                <a:lnTo>
                  <a:pt x="895" y="1390"/>
                </a:lnTo>
                <a:lnTo>
                  <a:pt x="894" y="1388"/>
                </a:lnTo>
                <a:lnTo>
                  <a:pt x="894" y="1387"/>
                </a:lnTo>
                <a:lnTo>
                  <a:pt x="895" y="1386"/>
                </a:lnTo>
                <a:lnTo>
                  <a:pt x="897" y="1384"/>
                </a:lnTo>
                <a:lnTo>
                  <a:pt x="898" y="1383"/>
                </a:lnTo>
                <a:lnTo>
                  <a:pt x="898" y="1382"/>
                </a:lnTo>
                <a:lnTo>
                  <a:pt x="899" y="1381"/>
                </a:lnTo>
                <a:lnTo>
                  <a:pt x="898" y="1379"/>
                </a:lnTo>
                <a:lnTo>
                  <a:pt x="898" y="1378"/>
                </a:lnTo>
                <a:lnTo>
                  <a:pt x="898" y="1377"/>
                </a:lnTo>
                <a:lnTo>
                  <a:pt x="898" y="1375"/>
                </a:lnTo>
                <a:lnTo>
                  <a:pt x="898" y="1374"/>
                </a:lnTo>
                <a:lnTo>
                  <a:pt x="897" y="1374"/>
                </a:lnTo>
                <a:lnTo>
                  <a:pt x="897" y="1373"/>
                </a:lnTo>
                <a:lnTo>
                  <a:pt x="897" y="1370"/>
                </a:lnTo>
                <a:lnTo>
                  <a:pt x="895" y="1370"/>
                </a:lnTo>
                <a:lnTo>
                  <a:pt x="897" y="1369"/>
                </a:lnTo>
                <a:lnTo>
                  <a:pt x="897" y="1367"/>
                </a:lnTo>
                <a:lnTo>
                  <a:pt x="897" y="1366"/>
                </a:lnTo>
                <a:lnTo>
                  <a:pt x="895" y="1365"/>
                </a:lnTo>
                <a:lnTo>
                  <a:pt x="895" y="1364"/>
                </a:lnTo>
                <a:lnTo>
                  <a:pt x="895" y="1362"/>
                </a:lnTo>
                <a:lnTo>
                  <a:pt x="897" y="1361"/>
                </a:lnTo>
                <a:lnTo>
                  <a:pt x="895" y="1360"/>
                </a:lnTo>
                <a:lnTo>
                  <a:pt x="897" y="1358"/>
                </a:lnTo>
                <a:lnTo>
                  <a:pt x="898" y="1358"/>
                </a:lnTo>
                <a:lnTo>
                  <a:pt x="898" y="1357"/>
                </a:lnTo>
                <a:lnTo>
                  <a:pt x="897" y="1356"/>
                </a:lnTo>
                <a:lnTo>
                  <a:pt x="898" y="1354"/>
                </a:lnTo>
                <a:lnTo>
                  <a:pt x="898" y="1353"/>
                </a:lnTo>
                <a:lnTo>
                  <a:pt x="897" y="1352"/>
                </a:lnTo>
                <a:lnTo>
                  <a:pt x="895" y="1352"/>
                </a:lnTo>
                <a:lnTo>
                  <a:pt x="894" y="1350"/>
                </a:lnTo>
                <a:lnTo>
                  <a:pt x="893" y="1349"/>
                </a:lnTo>
                <a:lnTo>
                  <a:pt x="893" y="1348"/>
                </a:lnTo>
                <a:lnTo>
                  <a:pt x="894" y="1347"/>
                </a:lnTo>
                <a:lnTo>
                  <a:pt x="894" y="1345"/>
                </a:lnTo>
                <a:lnTo>
                  <a:pt x="894" y="1344"/>
                </a:lnTo>
                <a:lnTo>
                  <a:pt x="894" y="1343"/>
                </a:lnTo>
                <a:lnTo>
                  <a:pt x="895" y="1341"/>
                </a:lnTo>
                <a:lnTo>
                  <a:pt x="895" y="1340"/>
                </a:lnTo>
                <a:lnTo>
                  <a:pt x="897" y="1340"/>
                </a:lnTo>
                <a:lnTo>
                  <a:pt x="895" y="1339"/>
                </a:lnTo>
                <a:lnTo>
                  <a:pt x="895" y="1337"/>
                </a:lnTo>
                <a:lnTo>
                  <a:pt x="897" y="1336"/>
                </a:lnTo>
                <a:lnTo>
                  <a:pt x="897" y="1335"/>
                </a:lnTo>
                <a:lnTo>
                  <a:pt x="898" y="1333"/>
                </a:lnTo>
                <a:lnTo>
                  <a:pt x="898" y="1332"/>
                </a:lnTo>
                <a:lnTo>
                  <a:pt x="901" y="1332"/>
                </a:lnTo>
                <a:lnTo>
                  <a:pt x="902" y="1332"/>
                </a:lnTo>
                <a:lnTo>
                  <a:pt x="903" y="1331"/>
                </a:lnTo>
                <a:lnTo>
                  <a:pt x="904" y="1330"/>
                </a:lnTo>
                <a:lnTo>
                  <a:pt x="904" y="1328"/>
                </a:lnTo>
                <a:lnTo>
                  <a:pt x="906" y="1327"/>
                </a:lnTo>
                <a:lnTo>
                  <a:pt x="907" y="1327"/>
                </a:lnTo>
                <a:lnTo>
                  <a:pt x="908" y="1327"/>
                </a:lnTo>
                <a:lnTo>
                  <a:pt x="910" y="1327"/>
                </a:lnTo>
                <a:lnTo>
                  <a:pt x="912" y="1326"/>
                </a:lnTo>
                <a:lnTo>
                  <a:pt x="911" y="1324"/>
                </a:lnTo>
                <a:lnTo>
                  <a:pt x="912" y="1323"/>
                </a:lnTo>
                <a:lnTo>
                  <a:pt x="914" y="1323"/>
                </a:lnTo>
                <a:lnTo>
                  <a:pt x="915" y="1323"/>
                </a:lnTo>
                <a:lnTo>
                  <a:pt x="916" y="1323"/>
                </a:lnTo>
                <a:lnTo>
                  <a:pt x="918" y="1322"/>
                </a:lnTo>
                <a:lnTo>
                  <a:pt x="918" y="1320"/>
                </a:lnTo>
                <a:lnTo>
                  <a:pt x="919" y="1320"/>
                </a:lnTo>
                <a:lnTo>
                  <a:pt x="919" y="1319"/>
                </a:lnTo>
                <a:lnTo>
                  <a:pt x="918" y="1318"/>
                </a:lnTo>
                <a:lnTo>
                  <a:pt x="918" y="1316"/>
                </a:lnTo>
                <a:lnTo>
                  <a:pt x="919" y="1315"/>
                </a:lnTo>
                <a:lnTo>
                  <a:pt x="920" y="1315"/>
                </a:lnTo>
                <a:lnTo>
                  <a:pt x="921" y="1315"/>
                </a:lnTo>
                <a:lnTo>
                  <a:pt x="923" y="1314"/>
                </a:lnTo>
                <a:lnTo>
                  <a:pt x="924" y="1312"/>
                </a:lnTo>
                <a:lnTo>
                  <a:pt x="925" y="1312"/>
                </a:lnTo>
                <a:lnTo>
                  <a:pt x="927" y="1312"/>
                </a:lnTo>
                <a:lnTo>
                  <a:pt x="928" y="1312"/>
                </a:lnTo>
                <a:lnTo>
                  <a:pt x="929" y="1312"/>
                </a:lnTo>
                <a:lnTo>
                  <a:pt x="932" y="1312"/>
                </a:lnTo>
                <a:lnTo>
                  <a:pt x="933" y="1312"/>
                </a:lnTo>
                <a:lnTo>
                  <a:pt x="935" y="1311"/>
                </a:lnTo>
                <a:lnTo>
                  <a:pt x="935" y="1310"/>
                </a:lnTo>
                <a:lnTo>
                  <a:pt x="935" y="1309"/>
                </a:lnTo>
                <a:lnTo>
                  <a:pt x="935" y="1307"/>
                </a:lnTo>
                <a:lnTo>
                  <a:pt x="935" y="1306"/>
                </a:lnTo>
                <a:lnTo>
                  <a:pt x="935" y="1305"/>
                </a:lnTo>
                <a:lnTo>
                  <a:pt x="933" y="1303"/>
                </a:lnTo>
                <a:lnTo>
                  <a:pt x="933" y="1302"/>
                </a:lnTo>
                <a:lnTo>
                  <a:pt x="935" y="1302"/>
                </a:lnTo>
                <a:lnTo>
                  <a:pt x="936" y="1302"/>
                </a:lnTo>
                <a:lnTo>
                  <a:pt x="937" y="1303"/>
                </a:lnTo>
                <a:lnTo>
                  <a:pt x="938" y="1303"/>
                </a:lnTo>
                <a:lnTo>
                  <a:pt x="940" y="1303"/>
                </a:lnTo>
                <a:lnTo>
                  <a:pt x="941" y="1303"/>
                </a:lnTo>
                <a:lnTo>
                  <a:pt x="940" y="1302"/>
                </a:lnTo>
                <a:lnTo>
                  <a:pt x="941" y="1301"/>
                </a:lnTo>
                <a:lnTo>
                  <a:pt x="941" y="1299"/>
                </a:lnTo>
                <a:lnTo>
                  <a:pt x="942" y="1299"/>
                </a:lnTo>
                <a:lnTo>
                  <a:pt x="945" y="1299"/>
                </a:lnTo>
                <a:lnTo>
                  <a:pt x="945" y="1301"/>
                </a:lnTo>
                <a:lnTo>
                  <a:pt x="945" y="1302"/>
                </a:lnTo>
                <a:lnTo>
                  <a:pt x="945" y="1303"/>
                </a:lnTo>
                <a:lnTo>
                  <a:pt x="946" y="1305"/>
                </a:lnTo>
                <a:lnTo>
                  <a:pt x="948" y="1305"/>
                </a:lnTo>
                <a:lnTo>
                  <a:pt x="949" y="1305"/>
                </a:lnTo>
                <a:lnTo>
                  <a:pt x="949" y="1303"/>
                </a:lnTo>
                <a:lnTo>
                  <a:pt x="950" y="1302"/>
                </a:lnTo>
                <a:lnTo>
                  <a:pt x="952" y="1302"/>
                </a:lnTo>
                <a:lnTo>
                  <a:pt x="952" y="1301"/>
                </a:lnTo>
                <a:lnTo>
                  <a:pt x="950" y="1299"/>
                </a:lnTo>
                <a:lnTo>
                  <a:pt x="950" y="1298"/>
                </a:lnTo>
                <a:lnTo>
                  <a:pt x="950" y="1297"/>
                </a:lnTo>
                <a:lnTo>
                  <a:pt x="950" y="1295"/>
                </a:lnTo>
                <a:lnTo>
                  <a:pt x="949" y="1294"/>
                </a:lnTo>
                <a:lnTo>
                  <a:pt x="948" y="1294"/>
                </a:lnTo>
                <a:lnTo>
                  <a:pt x="946" y="1293"/>
                </a:lnTo>
                <a:lnTo>
                  <a:pt x="946" y="1292"/>
                </a:lnTo>
                <a:lnTo>
                  <a:pt x="948" y="1290"/>
                </a:lnTo>
                <a:lnTo>
                  <a:pt x="946" y="1290"/>
                </a:lnTo>
                <a:lnTo>
                  <a:pt x="946" y="1289"/>
                </a:lnTo>
                <a:lnTo>
                  <a:pt x="948" y="1288"/>
                </a:lnTo>
                <a:lnTo>
                  <a:pt x="949" y="1289"/>
                </a:lnTo>
                <a:lnTo>
                  <a:pt x="950" y="1288"/>
                </a:lnTo>
                <a:lnTo>
                  <a:pt x="952" y="1288"/>
                </a:lnTo>
                <a:lnTo>
                  <a:pt x="953" y="1288"/>
                </a:lnTo>
                <a:lnTo>
                  <a:pt x="954" y="1286"/>
                </a:lnTo>
                <a:lnTo>
                  <a:pt x="955" y="1286"/>
                </a:lnTo>
                <a:lnTo>
                  <a:pt x="955" y="1285"/>
                </a:lnTo>
                <a:lnTo>
                  <a:pt x="957" y="1284"/>
                </a:lnTo>
                <a:lnTo>
                  <a:pt x="958" y="1284"/>
                </a:lnTo>
                <a:lnTo>
                  <a:pt x="959" y="1284"/>
                </a:lnTo>
                <a:lnTo>
                  <a:pt x="961" y="1282"/>
                </a:lnTo>
                <a:lnTo>
                  <a:pt x="962" y="1284"/>
                </a:lnTo>
                <a:lnTo>
                  <a:pt x="963" y="1284"/>
                </a:lnTo>
                <a:lnTo>
                  <a:pt x="965" y="1282"/>
                </a:lnTo>
                <a:lnTo>
                  <a:pt x="965" y="1281"/>
                </a:lnTo>
                <a:lnTo>
                  <a:pt x="965" y="1280"/>
                </a:lnTo>
                <a:lnTo>
                  <a:pt x="965" y="1278"/>
                </a:lnTo>
                <a:lnTo>
                  <a:pt x="965" y="1277"/>
                </a:lnTo>
                <a:lnTo>
                  <a:pt x="966" y="1276"/>
                </a:lnTo>
                <a:lnTo>
                  <a:pt x="966" y="1275"/>
                </a:lnTo>
                <a:lnTo>
                  <a:pt x="967" y="1273"/>
                </a:lnTo>
                <a:lnTo>
                  <a:pt x="967" y="1272"/>
                </a:lnTo>
                <a:lnTo>
                  <a:pt x="969" y="1271"/>
                </a:lnTo>
                <a:lnTo>
                  <a:pt x="969" y="1269"/>
                </a:lnTo>
                <a:lnTo>
                  <a:pt x="971" y="1268"/>
                </a:lnTo>
                <a:lnTo>
                  <a:pt x="971" y="1267"/>
                </a:lnTo>
                <a:lnTo>
                  <a:pt x="970" y="1267"/>
                </a:lnTo>
                <a:lnTo>
                  <a:pt x="970" y="1265"/>
                </a:lnTo>
                <a:lnTo>
                  <a:pt x="970" y="1264"/>
                </a:lnTo>
                <a:lnTo>
                  <a:pt x="970" y="1263"/>
                </a:lnTo>
                <a:lnTo>
                  <a:pt x="971" y="1261"/>
                </a:lnTo>
                <a:lnTo>
                  <a:pt x="973" y="1261"/>
                </a:lnTo>
                <a:lnTo>
                  <a:pt x="973" y="1260"/>
                </a:lnTo>
                <a:lnTo>
                  <a:pt x="973" y="1259"/>
                </a:lnTo>
                <a:lnTo>
                  <a:pt x="973" y="1258"/>
                </a:lnTo>
                <a:lnTo>
                  <a:pt x="971" y="1258"/>
                </a:lnTo>
                <a:lnTo>
                  <a:pt x="971" y="1256"/>
                </a:lnTo>
                <a:lnTo>
                  <a:pt x="971" y="1255"/>
                </a:lnTo>
                <a:lnTo>
                  <a:pt x="971" y="1252"/>
                </a:lnTo>
                <a:lnTo>
                  <a:pt x="971" y="1251"/>
                </a:lnTo>
                <a:lnTo>
                  <a:pt x="970" y="1250"/>
                </a:lnTo>
                <a:lnTo>
                  <a:pt x="970" y="1248"/>
                </a:lnTo>
                <a:lnTo>
                  <a:pt x="969" y="1247"/>
                </a:lnTo>
                <a:lnTo>
                  <a:pt x="969" y="1246"/>
                </a:lnTo>
                <a:lnTo>
                  <a:pt x="969" y="1244"/>
                </a:lnTo>
                <a:lnTo>
                  <a:pt x="967" y="1243"/>
                </a:lnTo>
                <a:lnTo>
                  <a:pt x="967" y="1242"/>
                </a:lnTo>
                <a:lnTo>
                  <a:pt x="967" y="1240"/>
                </a:lnTo>
                <a:lnTo>
                  <a:pt x="966" y="1239"/>
                </a:lnTo>
                <a:lnTo>
                  <a:pt x="965" y="1238"/>
                </a:lnTo>
                <a:lnTo>
                  <a:pt x="965" y="1237"/>
                </a:lnTo>
                <a:lnTo>
                  <a:pt x="965" y="1235"/>
                </a:lnTo>
                <a:lnTo>
                  <a:pt x="963" y="1235"/>
                </a:lnTo>
                <a:lnTo>
                  <a:pt x="965" y="1234"/>
                </a:lnTo>
                <a:lnTo>
                  <a:pt x="963" y="1233"/>
                </a:lnTo>
                <a:lnTo>
                  <a:pt x="963" y="1231"/>
                </a:lnTo>
                <a:lnTo>
                  <a:pt x="962" y="1230"/>
                </a:lnTo>
                <a:lnTo>
                  <a:pt x="962" y="1229"/>
                </a:lnTo>
                <a:lnTo>
                  <a:pt x="961" y="1229"/>
                </a:lnTo>
                <a:lnTo>
                  <a:pt x="961" y="1227"/>
                </a:lnTo>
                <a:lnTo>
                  <a:pt x="961" y="1226"/>
                </a:lnTo>
                <a:lnTo>
                  <a:pt x="962" y="1226"/>
                </a:lnTo>
                <a:lnTo>
                  <a:pt x="963" y="1227"/>
                </a:lnTo>
                <a:lnTo>
                  <a:pt x="965" y="1227"/>
                </a:lnTo>
                <a:lnTo>
                  <a:pt x="965" y="1226"/>
                </a:lnTo>
                <a:lnTo>
                  <a:pt x="963" y="1225"/>
                </a:lnTo>
                <a:lnTo>
                  <a:pt x="963" y="1223"/>
                </a:lnTo>
                <a:lnTo>
                  <a:pt x="965" y="1222"/>
                </a:lnTo>
                <a:lnTo>
                  <a:pt x="965" y="1221"/>
                </a:lnTo>
                <a:lnTo>
                  <a:pt x="966" y="1220"/>
                </a:lnTo>
                <a:lnTo>
                  <a:pt x="965" y="1218"/>
                </a:lnTo>
                <a:lnTo>
                  <a:pt x="965" y="1217"/>
                </a:lnTo>
                <a:lnTo>
                  <a:pt x="965" y="1214"/>
                </a:lnTo>
                <a:lnTo>
                  <a:pt x="965" y="1213"/>
                </a:lnTo>
                <a:lnTo>
                  <a:pt x="966" y="1212"/>
                </a:lnTo>
                <a:lnTo>
                  <a:pt x="967" y="1210"/>
                </a:lnTo>
                <a:lnTo>
                  <a:pt x="970" y="1208"/>
                </a:lnTo>
                <a:lnTo>
                  <a:pt x="971" y="1210"/>
                </a:lnTo>
                <a:lnTo>
                  <a:pt x="973" y="1206"/>
                </a:lnTo>
                <a:lnTo>
                  <a:pt x="974" y="1205"/>
                </a:lnTo>
                <a:lnTo>
                  <a:pt x="975" y="1205"/>
                </a:lnTo>
                <a:lnTo>
                  <a:pt x="976" y="1204"/>
                </a:lnTo>
                <a:lnTo>
                  <a:pt x="978" y="1201"/>
                </a:lnTo>
                <a:lnTo>
                  <a:pt x="976" y="1201"/>
                </a:lnTo>
                <a:lnTo>
                  <a:pt x="975" y="1201"/>
                </a:lnTo>
                <a:lnTo>
                  <a:pt x="974" y="1201"/>
                </a:lnTo>
                <a:lnTo>
                  <a:pt x="973" y="1201"/>
                </a:lnTo>
                <a:lnTo>
                  <a:pt x="971" y="1201"/>
                </a:lnTo>
                <a:lnTo>
                  <a:pt x="970" y="1201"/>
                </a:lnTo>
                <a:lnTo>
                  <a:pt x="969" y="1203"/>
                </a:lnTo>
                <a:lnTo>
                  <a:pt x="967" y="1203"/>
                </a:lnTo>
                <a:lnTo>
                  <a:pt x="966" y="1203"/>
                </a:lnTo>
                <a:lnTo>
                  <a:pt x="965" y="1203"/>
                </a:lnTo>
                <a:lnTo>
                  <a:pt x="963" y="1203"/>
                </a:lnTo>
                <a:lnTo>
                  <a:pt x="962" y="1201"/>
                </a:lnTo>
                <a:lnTo>
                  <a:pt x="961" y="1201"/>
                </a:lnTo>
                <a:lnTo>
                  <a:pt x="959" y="1201"/>
                </a:lnTo>
                <a:lnTo>
                  <a:pt x="958" y="1201"/>
                </a:lnTo>
                <a:lnTo>
                  <a:pt x="957" y="1201"/>
                </a:lnTo>
                <a:lnTo>
                  <a:pt x="955" y="1201"/>
                </a:lnTo>
                <a:lnTo>
                  <a:pt x="954" y="1201"/>
                </a:lnTo>
                <a:lnTo>
                  <a:pt x="953" y="1201"/>
                </a:lnTo>
                <a:lnTo>
                  <a:pt x="952" y="1201"/>
                </a:lnTo>
                <a:lnTo>
                  <a:pt x="950" y="1201"/>
                </a:lnTo>
                <a:lnTo>
                  <a:pt x="949" y="1201"/>
                </a:lnTo>
                <a:lnTo>
                  <a:pt x="948" y="1201"/>
                </a:lnTo>
                <a:lnTo>
                  <a:pt x="946" y="1201"/>
                </a:lnTo>
                <a:lnTo>
                  <a:pt x="945" y="1201"/>
                </a:lnTo>
                <a:lnTo>
                  <a:pt x="942" y="1201"/>
                </a:lnTo>
                <a:lnTo>
                  <a:pt x="941" y="1201"/>
                </a:lnTo>
                <a:lnTo>
                  <a:pt x="940" y="1203"/>
                </a:lnTo>
                <a:lnTo>
                  <a:pt x="938" y="1203"/>
                </a:lnTo>
                <a:lnTo>
                  <a:pt x="937" y="1204"/>
                </a:lnTo>
                <a:lnTo>
                  <a:pt x="936" y="1204"/>
                </a:lnTo>
                <a:lnTo>
                  <a:pt x="936" y="1205"/>
                </a:lnTo>
                <a:lnTo>
                  <a:pt x="935" y="1205"/>
                </a:lnTo>
                <a:lnTo>
                  <a:pt x="933" y="1206"/>
                </a:lnTo>
                <a:lnTo>
                  <a:pt x="933" y="1208"/>
                </a:lnTo>
                <a:lnTo>
                  <a:pt x="932" y="1208"/>
                </a:lnTo>
                <a:lnTo>
                  <a:pt x="931" y="1209"/>
                </a:lnTo>
                <a:lnTo>
                  <a:pt x="929" y="1209"/>
                </a:lnTo>
                <a:lnTo>
                  <a:pt x="928" y="1209"/>
                </a:lnTo>
                <a:lnTo>
                  <a:pt x="927" y="1209"/>
                </a:lnTo>
                <a:lnTo>
                  <a:pt x="925" y="1209"/>
                </a:lnTo>
                <a:lnTo>
                  <a:pt x="924" y="1209"/>
                </a:lnTo>
                <a:lnTo>
                  <a:pt x="923" y="1209"/>
                </a:lnTo>
                <a:lnTo>
                  <a:pt x="921" y="1209"/>
                </a:lnTo>
                <a:lnTo>
                  <a:pt x="921" y="1208"/>
                </a:lnTo>
                <a:lnTo>
                  <a:pt x="920" y="1208"/>
                </a:lnTo>
                <a:lnTo>
                  <a:pt x="919" y="1208"/>
                </a:lnTo>
                <a:lnTo>
                  <a:pt x="918" y="1206"/>
                </a:lnTo>
                <a:lnTo>
                  <a:pt x="916" y="1206"/>
                </a:lnTo>
                <a:lnTo>
                  <a:pt x="915" y="1206"/>
                </a:lnTo>
                <a:lnTo>
                  <a:pt x="914" y="1206"/>
                </a:lnTo>
                <a:lnTo>
                  <a:pt x="914" y="1205"/>
                </a:lnTo>
                <a:lnTo>
                  <a:pt x="911" y="1205"/>
                </a:lnTo>
                <a:lnTo>
                  <a:pt x="911" y="1204"/>
                </a:lnTo>
                <a:lnTo>
                  <a:pt x="910" y="1204"/>
                </a:lnTo>
                <a:lnTo>
                  <a:pt x="908" y="1203"/>
                </a:lnTo>
                <a:lnTo>
                  <a:pt x="907" y="1203"/>
                </a:lnTo>
                <a:lnTo>
                  <a:pt x="906" y="1203"/>
                </a:lnTo>
                <a:lnTo>
                  <a:pt x="904" y="1201"/>
                </a:lnTo>
                <a:lnTo>
                  <a:pt x="903" y="1201"/>
                </a:lnTo>
                <a:lnTo>
                  <a:pt x="902" y="1200"/>
                </a:lnTo>
                <a:lnTo>
                  <a:pt x="901" y="1200"/>
                </a:lnTo>
                <a:lnTo>
                  <a:pt x="899" y="1199"/>
                </a:lnTo>
                <a:lnTo>
                  <a:pt x="898" y="1199"/>
                </a:lnTo>
                <a:lnTo>
                  <a:pt x="897" y="1197"/>
                </a:lnTo>
                <a:lnTo>
                  <a:pt x="895" y="1197"/>
                </a:lnTo>
                <a:lnTo>
                  <a:pt x="894" y="1196"/>
                </a:lnTo>
                <a:lnTo>
                  <a:pt x="893" y="1196"/>
                </a:lnTo>
                <a:lnTo>
                  <a:pt x="891" y="1195"/>
                </a:lnTo>
                <a:lnTo>
                  <a:pt x="890" y="1192"/>
                </a:lnTo>
                <a:lnTo>
                  <a:pt x="890" y="1191"/>
                </a:lnTo>
                <a:lnTo>
                  <a:pt x="889" y="1191"/>
                </a:lnTo>
                <a:lnTo>
                  <a:pt x="887" y="1189"/>
                </a:lnTo>
                <a:lnTo>
                  <a:pt x="886" y="1188"/>
                </a:lnTo>
                <a:lnTo>
                  <a:pt x="885" y="1187"/>
                </a:lnTo>
                <a:lnTo>
                  <a:pt x="883" y="1186"/>
                </a:lnTo>
                <a:lnTo>
                  <a:pt x="882" y="1184"/>
                </a:lnTo>
                <a:lnTo>
                  <a:pt x="882" y="1183"/>
                </a:lnTo>
                <a:lnTo>
                  <a:pt x="881" y="1182"/>
                </a:lnTo>
                <a:lnTo>
                  <a:pt x="881" y="1180"/>
                </a:lnTo>
                <a:lnTo>
                  <a:pt x="880" y="1179"/>
                </a:lnTo>
                <a:lnTo>
                  <a:pt x="878" y="1179"/>
                </a:lnTo>
                <a:lnTo>
                  <a:pt x="877" y="1178"/>
                </a:lnTo>
                <a:lnTo>
                  <a:pt x="876" y="1178"/>
                </a:lnTo>
                <a:lnTo>
                  <a:pt x="874" y="1178"/>
                </a:lnTo>
                <a:lnTo>
                  <a:pt x="872" y="1179"/>
                </a:lnTo>
                <a:lnTo>
                  <a:pt x="870" y="1178"/>
                </a:lnTo>
                <a:lnTo>
                  <a:pt x="869" y="1178"/>
                </a:lnTo>
                <a:lnTo>
                  <a:pt x="868" y="1178"/>
                </a:lnTo>
                <a:lnTo>
                  <a:pt x="865" y="1178"/>
                </a:lnTo>
                <a:lnTo>
                  <a:pt x="863" y="1175"/>
                </a:lnTo>
                <a:lnTo>
                  <a:pt x="861" y="1175"/>
                </a:lnTo>
                <a:lnTo>
                  <a:pt x="860" y="1174"/>
                </a:lnTo>
                <a:lnTo>
                  <a:pt x="859" y="1172"/>
                </a:lnTo>
                <a:lnTo>
                  <a:pt x="857" y="1171"/>
                </a:lnTo>
                <a:lnTo>
                  <a:pt x="856" y="1170"/>
                </a:lnTo>
                <a:lnTo>
                  <a:pt x="855" y="1169"/>
                </a:lnTo>
                <a:lnTo>
                  <a:pt x="853" y="1169"/>
                </a:lnTo>
                <a:lnTo>
                  <a:pt x="853" y="1167"/>
                </a:lnTo>
                <a:lnTo>
                  <a:pt x="852" y="1166"/>
                </a:lnTo>
                <a:lnTo>
                  <a:pt x="849" y="1166"/>
                </a:lnTo>
                <a:lnTo>
                  <a:pt x="848" y="1165"/>
                </a:lnTo>
                <a:lnTo>
                  <a:pt x="847" y="1163"/>
                </a:lnTo>
                <a:lnTo>
                  <a:pt x="846" y="1163"/>
                </a:lnTo>
                <a:lnTo>
                  <a:pt x="844" y="1162"/>
                </a:lnTo>
                <a:lnTo>
                  <a:pt x="843" y="1161"/>
                </a:lnTo>
                <a:lnTo>
                  <a:pt x="843" y="1159"/>
                </a:lnTo>
                <a:lnTo>
                  <a:pt x="842" y="1158"/>
                </a:lnTo>
                <a:lnTo>
                  <a:pt x="840" y="1158"/>
                </a:lnTo>
                <a:lnTo>
                  <a:pt x="839" y="1157"/>
                </a:lnTo>
                <a:lnTo>
                  <a:pt x="839" y="1155"/>
                </a:lnTo>
                <a:lnTo>
                  <a:pt x="838" y="1155"/>
                </a:lnTo>
                <a:lnTo>
                  <a:pt x="836" y="1155"/>
                </a:lnTo>
                <a:lnTo>
                  <a:pt x="835" y="1154"/>
                </a:lnTo>
                <a:lnTo>
                  <a:pt x="834" y="1154"/>
                </a:lnTo>
                <a:lnTo>
                  <a:pt x="832" y="1154"/>
                </a:lnTo>
                <a:lnTo>
                  <a:pt x="831" y="1153"/>
                </a:lnTo>
                <a:lnTo>
                  <a:pt x="830" y="1153"/>
                </a:lnTo>
                <a:lnTo>
                  <a:pt x="829" y="1151"/>
                </a:lnTo>
                <a:lnTo>
                  <a:pt x="827" y="1151"/>
                </a:lnTo>
                <a:lnTo>
                  <a:pt x="826" y="1150"/>
                </a:lnTo>
                <a:lnTo>
                  <a:pt x="825" y="1150"/>
                </a:lnTo>
                <a:lnTo>
                  <a:pt x="823" y="1150"/>
                </a:lnTo>
                <a:lnTo>
                  <a:pt x="822" y="1150"/>
                </a:lnTo>
                <a:lnTo>
                  <a:pt x="821" y="1150"/>
                </a:lnTo>
                <a:lnTo>
                  <a:pt x="819" y="1150"/>
                </a:lnTo>
                <a:lnTo>
                  <a:pt x="818" y="1149"/>
                </a:lnTo>
                <a:lnTo>
                  <a:pt x="817" y="1149"/>
                </a:lnTo>
                <a:lnTo>
                  <a:pt x="815" y="1149"/>
                </a:lnTo>
                <a:lnTo>
                  <a:pt x="814" y="1149"/>
                </a:lnTo>
                <a:lnTo>
                  <a:pt x="813" y="1148"/>
                </a:lnTo>
                <a:lnTo>
                  <a:pt x="811" y="1148"/>
                </a:lnTo>
                <a:lnTo>
                  <a:pt x="810" y="1148"/>
                </a:lnTo>
                <a:lnTo>
                  <a:pt x="809" y="1148"/>
                </a:lnTo>
                <a:lnTo>
                  <a:pt x="808" y="1146"/>
                </a:lnTo>
                <a:lnTo>
                  <a:pt x="806" y="1146"/>
                </a:lnTo>
                <a:lnTo>
                  <a:pt x="805" y="1146"/>
                </a:lnTo>
                <a:lnTo>
                  <a:pt x="804" y="1148"/>
                </a:lnTo>
                <a:lnTo>
                  <a:pt x="802" y="1148"/>
                </a:lnTo>
                <a:lnTo>
                  <a:pt x="801" y="1148"/>
                </a:lnTo>
                <a:lnTo>
                  <a:pt x="800" y="1148"/>
                </a:lnTo>
                <a:lnTo>
                  <a:pt x="798" y="1148"/>
                </a:lnTo>
                <a:lnTo>
                  <a:pt x="797" y="1149"/>
                </a:lnTo>
                <a:lnTo>
                  <a:pt x="796" y="1149"/>
                </a:lnTo>
                <a:lnTo>
                  <a:pt x="794" y="1149"/>
                </a:lnTo>
                <a:lnTo>
                  <a:pt x="793" y="1150"/>
                </a:lnTo>
                <a:lnTo>
                  <a:pt x="792" y="1150"/>
                </a:lnTo>
                <a:lnTo>
                  <a:pt x="791" y="1150"/>
                </a:lnTo>
                <a:lnTo>
                  <a:pt x="789" y="1151"/>
                </a:lnTo>
                <a:lnTo>
                  <a:pt x="788" y="1151"/>
                </a:lnTo>
                <a:lnTo>
                  <a:pt x="787" y="1151"/>
                </a:lnTo>
                <a:lnTo>
                  <a:pt x="785" y="1151"/>
                </a:lnTo>
                <a:lnTo>
                  <a:pt x="784" y="1151"/>
                </a:lnTo>
                <a:lnTo>
                  <a:pt x="783" y="1151"/>
                </a:lnTo>
                <a:lnTo>
                  <a:pt x="781" y="1151"/>
                </a:lnTo>
                <a:lnTo>
                  <a:pt x="780" y="1151"/>
                </a:lnTo>
                <a:lnTo>
                  <a:pt x="779" y="1151"/>
                </a:lnTo>
                <a:lnTo>
                  <a:pt x="777" y="1151"/>
                </a:lnTo>
                <a:lnTo>
                  <a:pt x="776" y="1151"/>
                </a:lnTo>
                <a:lnTo>
                  <a:pt x="775" y="1151"/>
                </a:lnTo>
                <a:lnTo>
                  <a:pt x="772" y="1151"/>
                </a:lnTo>
                <a:lnTo>
                  <a:pt x="771" y="1151"/>
                </a:lnTo>
                <a:lnTo>
                  <a:pt x="770" y="1151"/>
                </a:lnTo>
                <a:lnTo>
                  <a:pt x="768" y="1151"/>
                </a:lnTo>
                <a:lnTo>
                  <a:pt x="767" y="1151"/>
                </a:lnTo>
                <a:lnTo>
                  <a:pt x="766" y="1153"/>
                </a:lnTo>
                <a:lnTo>
                  <a:pt x="764" y="1154"/>
                </a:lnTo>
                <a:lnTo>
                  <a:pt x="763" y="1154"/>
                </a:lnTo>
                <a:lnTo>
                  <a:pt x="762" y="1155"/>
                </a:lnTo>
                <a:lnTo>
                  <a:pt x="760" y="1157"/>
                </a:lnTo>
                <a:lnTo>
                  <a:pt x="759" y="1158"/>
                </a:lnTo>
                <a:lnTo>
                  <a:pt x="758" y="1161"/>
                </a:lnTo>
                <a:lnTo>
                  <a:pt x="757" y="1161"/>
                </a:lnTo>
                <a:lnTo>
                  <a:pt x="757" y="1162"/>
                </a:lnTo>
                <a:lnTo>
                  <a:pt x="755" y="1163"/>
                </a:lnTo>
                <a:lnTo>
                  <a:pt x="755" y="1165"/>
                </a:lnTo>
                <a:lnTo>
                  <a:pt x="754" y="1166"/>
                </a:lnTo>
                <a:lnTo>
                  <a:pt x="754" y="1167"/>
                </a:lnTo>
                <a:lnTo>
                  <a:pt x="753" y="1169"/>
                </a:lnTo>
                <a:lnTo>
                  <a:pt x="753" y="1170"/>
                </a:lnTo>
                <a:lnTo>
                  <a:pt x="751" y="1171"/>
                </a:lnTo>
                <a:lnTo>
                  <a:pt x="751" y="1172"/>
                </a:lnTo>
                <a:lnTo>
                  <a:pt x="751" y="1174"/>
                </a:lnTo>
                <a:lnTo>
                  <a:pt x="751" y="1175"/>
                </a:lnTo>
                <a:lnTo>
                  <a:pt x="751" y="1176"/>
                </a:lnTo>
                <a:lnTo>
                  <a:pt x="751" y="1179"/>
                </a:lnTo>
                <a:lnTo>
                  <a:pt x="750" y="1180"/>
                </a:lnTo>
                <a:lnTo>
                  <a:pt x="750" y="1183"/>
                </a:lnTo>
                <a:lnTo>
                  <a:pt x="750" y="1184"/>
                </a:lnTo>
                <a:lnTo>
                  <a:pt x="749" y="1186"/>
                </a:lnTo>
                <a:lnTo>
                  <a:pt x="749" y="1187"/>
                </a:lnTo>
                <a:lnTo>
                  <a:pt x="749" y="1189"/>
                </a:lnTo>
                <a:lnTo>
                  <a:pt x="749" y="1191"/>
                </a:lnTo>
                <a:lnTo>
                  <a:pt x="747" y="1192"/>
                </a:lnTo>
                <a:lnTo>
                  <a:pt x="747" y="1193"/>
                </a:lnTo>
                <a:lnTo>
                  <a:pt x="747" y="1195"/>
                </a:lnTo>
                <a:lnTo>
                  <a:pt x="746" y="1196"/>
                </a:lnTo>
                <a:lnTo>
                  <a:pt x="745" y="1197"/>
                </a:lnTo>
                <a:lnTo>
                  <a:pt x="743" y="1199"/>
                </a:lnTo>
                <a:lnTo>
                  <a:pt x="742" y="1199"/>
                </a:lnTo>
                <a:lnTo>
                  <a:pt x="741" y="1200"/>
                </a:lnTo>
                <a:lnTo>
                  <a:pt x="738" y="1201"/>
                </a:lnTo>
                <a:lnTo>
                  <a:pt x="737" y="1201"/>
                </a:lnTo>
                <a:lnTo>
                  <a:pt x="736" y="1203"/>
                </a:lnTo>
                <a:lnTo>
                  <a:pt x="734" y="1203"/>
                </a:lnTo>
                <a:lnTo>
                  <a:pt x="732" y="1204"/>
                </a:lnTo>
                <a:lnTo>
                  <a:pt x="729" y="1204"/>
                </a:lnTo>
                <a:lnTo>
                  <a:pt x="728" y="1204"/>
                </a:lnTo>
                <a:lnTo>
                  <a:pt x="725" y="1205"/>
                </a:lnTo>
                <a:lnTo>
                  <a:pt x="722" y="1205"/>
                </a:lnTo>
                <a:lnTo>
                  <a:pt x="721" y="1205"/>
                </a:lnTo>
                <a:lnTo>
                  <a:pt x="720" y="1205"/>
                </a:lnTo>
                <a:lnTo>
                  <a:pt x="716" y="1205"/>
                </a:lnTo>
                <a:lnTo>
                  <a:pt x="713" y="1205"/>
                </a:lnTo>
                <a:lnTo>
                  <a:pt x="712" y="1205"/>
                </a:lnTo>
                <a:lnTo>
                  <a:pt x="709" y="1204"/>
                </a:lnTo>
                <a:lnTo>
                  <a:pt x="708" y="1204"/>
                </a:lnTo>
                <a:lnTo>
                  <a:pt x="705" y="1205"/>
                </a:lnTo>
                <a:lnTo>
                  <a:pt x="703" y="1205"/>
                </a:lnTo>
                <a:lnTo>
                  <a:pt x="700" y="1205"/>
                </a:lnTo>
                <a:lnTo>
                  <a:pt x="698" y="1205"/>
                </a:lnTo>
                <a:lnTo>
                  <a:pt x="696" y="1205"/>
                </a:lnTo>
                <a:lnTo>
                  <a:pt x="695" y="1205"/>
                </a:lnTo>
                <a:lnTo>
                  <a:pt x="694" y="1205"/>
                </a:lnTo>
                <a:lnTo>
                  <a:pt x="690" y="1205"/>
                </a:lnTo>
                <a:lnTo>
                  <a:pt x="687" y="1205"/>
                </a:lnTo>
                <a:lnTo>
                  <a:pt x="683" y="1204"/>
                </a:lnTo>
                <a:lnTo>
                  <a:pt x="681" y="1204"/>
                </a:lnTo>
                <a:lnTo>
                  <a:pt x="679" y="1203"/>
                </a:lnTo>
                <a:lnTo>
                  <a:pt x="677" y="1203"/>
                </a:lnTo>
                <a:lnTo>
                  <a:pt x="674" y="1201"/>
                </a:lnTo>
                <a:lnTo>
                  <a:pt x="673" y="1200"/>
                </a:lnTo>
                <a:lnTo>
                  <a:pt x="671" y="1199"/>
                </a:lnTo>
                <a:lnTo>
                  <a:pt x="670" y="1199"/>
                </a:lnTo>
                <a:lnTo>
                  <a:pt x="667" y="1196"/>
                </a:lnTo>
                <a:lnTo>
                  <a:pt x="666" y="1196"/>
                </a:lnTo>
                <a:lnTo>
                  <a:pt x="665" y="1195"/>
                </a:lnTo>
                <a:lnTo>
                  <a:pt x="662" y="1195"/>
                </a:lnTo>
                <a:lnTo>
                  <a:pt x="661" y="1193"/>
                </a:lnTo>
                <a:lnTo>
                  <a:pt x="660" y="1193"/>
                </a:lnTo>
                <a:lnTo>
                  <a:pt x="657" y="1195"/>
                </a:lnTo>
                <a:lnTo>
                  <a:pt x="656" y="1196"/>
                </a:lnTo>
                <a:lnTo>
                  <a:pt x="653" y="1197"/>
                </a:lnTo>
                <a:lnTo>
                  <a:pt x="650" y="1199"/>
                </a:lnTo>
                <a:lnTo>
                  <a:pt x="649" y="1199"/>
                </a:lnTo>
                <a:lnTo>
                  <a:pt x="648" y="1200"/>
                </a:lnTo>
                <a:lnTo>
                  <a:pt x="647" y="1201"/>
                </a:lnTo>
                <a:lnTo>
                  <a:pt x="645" y="1203"/>
                </a:lnTo>
                <a:lnTo>
                  <a:pt x="645" y="1205"/>
                </a:lnTo>
                <a:lnTo>
                  <a:pt x="644" y="1206"/>
                </a:lnTo>
                <a:lnTo>
                  <a:pt x="644" y="1209"/>
                </a:lnTo>
                <a:lnTo>
                  <a:pt x="645" y="1210"/>
                </a:lnTo>
                <a:lnTo>
                  <a:pt x="645" y="1213"/>
                </a:lnTo>
                <a:lnTo>
                  <a:pt x="645" y="1214"/>
                </a:lnTo>
                <a:lnTo>
                  <a:pt x="644" y="1217"/>
                </a:lnTo>
                <a:lnTo>
                  <a:pt x="644" y="1220"/>
                </a:lnTo>
                <a:lnTo>
                  <a:pt x="643" y="1221"/>
                </a:lnTo>
                <a:lnTo>
                  <a:pt x="639" y="1225"/>
                </a:lnTo>
                <a:lnTo>
                  <a:pt x="637" y="1225"/>
                </a:lnTo>
                <a:lnTo>
                  <a:pt x="636" y="1226"/>
                </a:lnTo>
                <a:lnTo>
                  <a:pt x="633" y="1227"/>
                </a:lnTo>
                <a:lnTo>
                  <a:pt x="631" y="1227"/>
                </a:lnTo>
                <a:lnTo>
                  <a:pt x="630" y="1227"/>
                </a:lnTo>
                <a:lnTo>
                  <a:pt x="628" y="1229"/>
                </a:lnTo>
                <a:lnTo>
                  <a:pt x="626" y="1229"/>
                </a:lnTo>
                <a:lnTo>
                  <a:pt x="624" y="1230"/>
                </a:lnTo>
                <a:lnTo>
                  <a:pt x="623" y="1231"/>
                </a:lnTo>
                <a:lnTo>
                  <a:pt x="620" y="1231"/>
                </a:lnTo>
                <a:lnTo>
                  <a:pt x="619" y="1233"/>
                </a:lnTo>
                <a:lnTo>
                  <a:pt x="616" y="1234"/>
                </a:lnTo>
                <a:lnTo>
                  <a:pt x="615" y="1234"/>
                </a:lnTo>
                <a:lnTo>
                  <a:pt x="611" y="1234"/>
                </a:lnTo>
                <a:lnTo>
                  <a:pt x="610" y="1234"/>
                </a:lnTo>
                <a:lnTo>
                  <a:pt x="609" y="1234"/>
                </a:lnTo>
                <a:lnTo>
                  <a:pt x="607" y="1233"/>
                </a:lnTo>
                <a:lnTo>
                  <a:pt x="605" y="1233"/>
                </a:lnTo>
                <a:lnTo>
                  <a:pt x="603" y="1233"/>
                </a:lnTo>
                <a:lnTo>
                  <a:pt x="601" y="1231"/>
                </a:lnTo>
                <a:lnTo>
                  <a:pt x="599" y="1230"/>
                </a:lnTo>
                <a:lnTo>
                  <a:pt x="597" y="1229"/>
                </a:lnTo>
                <a:lnTo>
                  <a:pt x="595" y="1227"/>
                </a:lnTo>
                <a:lnTo>
                  <a:pt x="595" y="1226"/>
                </a:lnTo>
                <a:lnTo>
                  <a:pt x="592" y="1223"/>
                </a:lnTo>
                <a:lnTo>
                  <a:pt x="589" y="1222"/>
                </a:lnTo>
                <a:lnTo>
                  <a:pt x="586" y="1221"/>
                </a:lnTo>
                <a:lnTo>
                  <a:pt x="585" y="1220"/>
                </a:lnTo>
                <a:lnTo>
                  <a:pt x="581" y="1218"/>
                </a:lnTo>
                <a:lnTo>
                  <a:pt x="580" y="1218"/>
                </a:lnTo>
                <a:lnTo>
                  <a:pt x="578" y="1217"/>
                </a:lnTo>
                <a:lnTo>
                  <a:pt x="573" y="1216"/>
                </a:lnTo>
                <a:lnTo>
                  <a:pt x="572" y="1214"/>
                </a:lnTo>
                <a:lnTo>
                  <a:pt x="569" y="1214"/>
                </a:lnTo>
                <a:lnTo>
                  <a:pt x="567" y="1213"/>
                </a:lnTo>
                <a:lnTo>
                  <a:pt x="563" y="1213"/>
                </a:lnTo>
                <a:lnTo>
                  <a:pt x="561" y="1214"/>
                </a:lnTo>
                <a:lnTo>
                  <a:pt x="559" y="1214"/>
                </a:lnTo>
                <a:lnTo>
                  <a:pt x="558" y="1214"/>
                </a:lnTo>
                <a:lnTo>
                  <a:pt x="556" y="1213"/>
                </a:lnTo>
                <a:lnTo>
                  <a:pt x="554" y="1213"/>
                </a:lnTo>
                <a:lnTo>
                  <a:pt x="551" y="1214"/>
                </a:lnTo>
                <a:lnTo>
                  <a:pt x="548" y="1214"/>
                </a:lnTo>
                <a:lnTo>
                  <a:pt x="547" y="1216"/>
                </a:lnTo>
                <a:lnTo>
                  <a:pt x="544" y="1217"/>
                </a:lnTo>
                <a:lnTo>
                  <a:pt x="543" y="1217"/>
                </a:lnTo>
                <a:lnTo>
                  <a:pt x="542" y="1218"/>
                </a:lnTo>
                <a:lnTo>
                  <a:pt x="541" y="1220"/>
                </a:lnTo>
                <a:lnTo>
                  <a:pt x="538" y="1221"/>
                </a:lnTo>
                <a:lnTo>
                  <a:pt x="537" y="1222"/>
                </a:lnTo>
                <a:lnTo>
                  <a:pt x="534" y="1226"/>
                </a:lnTo>
                <a:lnTo>
                  <a:pt x="533" y="1229"/>
                </a:lnTo>
                <a:lnTo>
                  <a:pt x="531" y="1235"/>
                </a:lnTo>
                <a:lnTo>
                  <a:pt x="529" y="1239"/>
                </a:lnTo>
                <a:lnTo>
                  <a:pt x="527" y="1244"/>
                </a:lnTo>
                <a:lnTo>
                  <a:pt x="526" y="1247"/>
                </a:lnTo>
                <a:lnTo>
                  <a:pt x="525" y="1252"/>
                </a:lnTo>
                <a:lnTo>
                  <a:pt x="523" y="1254"/>
                </a:lnTo>
                <a:lnTo>
                  <a:pt x="523" y="1255"/>
                </a:lnTo>
                <a:lnTo>
                  <a:pt x="522" y="1256"/>
                </a:lnTo>
                <a:lnTo>
                  <a:pt x="522" y="1259"/>
                </a:lnTo>
                <a:lnTo>
                  <a:pt x="522" y="1261"/>
                </a:lnTo>
                <a:lnTo>
                  <a:pt x="521" y="1275"/>
                </a:lnTo>
                <a:lnTo>
                  <a:pt x="518" y="1278"/>
                </a:lnTo>
                <a:lnTo>
                  <a:pt x="518" y="1286"/>
                </a:lnTo>
                <a:lnTo>
                  <a:pt x="518" y="1289"/>
                </a:lnTo>
                <a:lnTo>
                  <a:pt x="518" y="1294"/>
                </a:lnTo>
                <a:lnTo>
                  <a:pt x="521" y="1299"/>
                </a:lnTo>
                <a:lnTo>
                  <a:pt x="521" y="1302"/>
                </a:lnTo>
                <a:lnTo>
                  <a:pt x="522" y="1306"/>
                </a:lnTo>
                <a:lnTo>
                  <a:pt x="523" y="1309"/>
                </a:lnTo>
                <a:lnTo>
                  <a:pt x="523" y="1310"/>
                </a:lnTo>
                <a:lnTo>
                  <a:pt x="523" y="1311"/>
                </a:lnTo>
                <a:lnTo>
                  <a:pt x="523" y="1312"/>
                </a:lnTo>
                <a:lnTo>
                  <a:pt x="526" y="1316"/>
                </a:lnTo>
                <a:lnTo>
                  <a:pt x="526" y="1319"/>
                </a:lnTo>
                <a:lnTo>
                  <a:pt x="526" y="1322"/>
                </a:lnTo>
                <a:lnTo>
                  <a:pt x="526" y="1323"/>
                </a:lnTo>
                <a:lnTo>
                  <a:pt x="526" y="1326"/>
                </a:lnTo>
                <a:lnTo>
                  <a:pt x="525" y="1326"/>
                </a:lnTo>
                <a:lnTo>
                  <a:pt x="525" y="1330"/>
                </a:lnTo>
                <a:lnTo>
                  <a:pt x="523" y="1330"/>
                </a:lnTo>
                <a:lnTo>
                  <a:pt x="522" y="1332"/>
                </a:lnTo>
                <a:lnTo>
                  <a:pt x="522" y="1333"/>
                </a:lnTo>
                <a:lnTo>
                  <a:pt x="518" y="1336"/>
                </a:lnTo>
                <a:lnTo>
                  <a:pt x="518" y="1337"/>
                </a:lnTo>
                <a:lnTo>
                  <a:pt x="517" y="1337"/>
                </a:lnTo>
                <a:lnTo>
                  <a:pt x="516" y="1337"/>
                </a:lnTo>
                <a:lnTo>
                  <a:pt x="514" y="1339"/>
                </a:lnTo>
                <a:lnTo>
                  <a:pt x="513" y="1340"/>
                </a:lnTo>
                <a:lnTo>
                  <a:pt x="513" y="1341"/>
                </a:lnTo>
                <a:lnTo>
                  <a:pt x="510" y="1344"/>
                </a:lnTo>
                <a:lnTo>
                  <a:pt x="509" y="1347"/>
                </a:lnTo>
                <a:lnTo>
                  <a:pt x="509" y="1349"/>
                </a:lnTo>
                <a:lnTo>
                  <a:pt x="508" y="1356"/>
                </a:lnTo>
                <a:lnTo>
                  <a:pt x="509" y="1361"/>
                </a:lnTo>
                <a:lnTo>
                  <a:pt x="509" y="1364"/>
                </a:lnTo>
                <a:lnTo>
                  <a:pt x="509" y="1366"/>
                </a:lnTo>
                <a:lnTo>
                  <a:pt x="512" y="1370"/>
                </a:lnTo>
                <a:lnTo>
                  <a:pt x="513" y="1375"/>
                </a:lnTo>
                <a:lnTo>
                  <a:pt x="514" y="1377"/>
                </a:lnTo>
                <a:lnTo>
                  <a:pt x="514" y="1378"/>
                </a:lnTo>
                <a:lnTo>
                  <a:pt x="517" y="1381"/>
                </a:lnTo>
                <a:lnTo>
                  <a:pt x="518" y="1383"/>
                </a:lnTo>
                <a:lnTo>
                  <a:pt x="522" y="1388"/>
                </a:lnTo>
                <a:lnTo>
                  <a:pt x="522" y="1390"/>
                </a:lnTo>
                <a:lnTo>
                  <a:pt x="522" y="1392"/>
                </a:lnTo>
                <a:lnTo>
                  <a:pt x="525" y="1396"/>
                </a:lnTo>
                <a:lnTo>
                  <a:pt x="526" y="1398"/>
                </a:lnTo>
                <a:lnTo>
                  <a:pt x="527" y="1400"/>
                </a:lnTo>
                <a:lnTo>
                  <a:pt x="533" y="1407"/>
                </a:lnTo>
                <a:lnTo>
                  <a:pt x="535" y="1407"/>
                </a:lnTo>
                <a:lnTo>
                  <a:pt x="546" y="1409"/>
                </a:lnTo>
                <a:lnTo>
                  <a:pt x="548" y="1409"/>
                </a:lnTo>
                <a:lnTo>
                  <a:pt x="548" y="1411"/>
                </a:lnTo>
                <a:lnTo>
                  <a:pt x="555" y="1407"/>
                </a:lnTo>
                <a:lnTo>
                  <a:pt x="556" y="1407"/>
                </a:lnTo>
                <a:lnTo>
                  <a:pt x="558" y="1407"/>
                </a:lnTo>
                <a:lnTo>
                  <a:pt x="559" y="1407"/>
                </a:lnTo>
                <a:lnTo>
                  <a:pt x="563" y="1405"/>
                </a:lnTo>
                <a:lnTo>
                  <a:pt x="567" y="1404"/>
                </a:lnTo>
                <a:lnTo>
                  <a:pt x="568" y="1404"/>
                </a:lnTo>
                <a:lnTo>
                  <a:pt x="571" y="1403"/>
                </a:lnTo>
                <a:lnTo>
                  <a:pt x="573" y="1404"/>
                </a:lnTo>
                <a:lnTo>
                  <a:pt x="577" y="1404"/>
                </a:lnTo>
                <a:lnTo>
                  <a:pt x="578" y="1405"/>
                </a:lnTo>
                <a:lnTo>
                  <a:pt x="584" y="1408"/>
                </a:lnTo>
                <a:lnTo>
                  <a:pt x="585" y="1408"/>
                </a:lnTo>
                <a:lnTo>
                  <a:pt x="586" y="1409"/>
                </a:lnTo>
                <a:lnTo>
                  <a:pt x="593" y="1412"/>
                </a:lnTo>
                <a:lnTo>
                  <a:pt x="594" y="1415"/>
                </a:lnTo>
                <a:lnTo>
                  <a:pt x="595" y="1417"/>
                </a:lnTo>
                <a:lnTo>
                  <a:pt x="595" y="1421"/>
                </a:lnTo>
                <a:lnTo>
                  <a:pt x="602" y="1432"/>
                </a:lnTo>
                <a:lnTo>
                  <a:pt x="607" y="1438"/>
                </a:lnTo>
                <a:lnTo>
                  <a:pt x="607" y="1443"/>
                </a:lnTo>
                <a:lnTo>
                  <a:pt x="607" y="1449"/>
                </a:lnTo>
                <a:lnTo>
                  <a:pt x="605" y="1453"/>
                </a:lnTo>
                <a:lnTo>
                  <a:pt x="603" y="1454"/>
                </a:lnTo>
                <a:lnTo>
                  <a:pt x="603" y="1455"/>
                </a:lnTo>
                <a:lnTo>
                  <a:pt x="602" y="1455"/>
                </a:lnTo>
                <a:lnTo>
                  <a:pt x="602" y="1456"/>
                </a:lnTo>
                <a:lnTo>
                  <a:pt x="599" y="1459"/>
                </a:lnTo>
                <a:lnTo>
                  <a:pt x="597" y="1460"/>
                </a:lnTo>
                <a:lnTo>
                  <a:pt x="594" y="1464"/>
                </a:lnTo>
                <a:lnTo>
                  <a:pt x="592" y="1467"/>
                </a:lnTo>
                <a:lnTo>
                  <a:pt x="589" y="1468"/>
                </a:lnTo>
                <a:lnTo>
                  <a:pt x="585" y="1470"/>
                </a:lnTo>
                <a:lnTo>
                  <a:pt x="585" y="1471"/>
                </a:lnTo>
                <a:lnTo>
                  <a:pt x="584" y="1471"/>
                </a:lnTo>
                <a:lnTo>
                  <a:pt x="580" y="1471"/>
                </a:lnTo>
                <a:lnTo>
                  <a:pt x="575" y="1471"/>
                </a:lnTo>
                <a:lnTo>
                  <a:pt x="573" y="1470"/>
                </a:lnTo>
                <a:lnTo>
                  <a:pt x="572" y="1468"/>
                </a:lnTo>
                <a:lnTo>
                  <a:pt x="567" y="1463"/>
                </a:lnTo>
                <a:lnTo>
                  <a:pt x="561" y="1462"/>
                </a:lnTo>
                <a:lnTo>
                  <a:pt x="559" y="1459"/>
                </a:lnTo>
                <a:lnTo>
                  <a:pt x="555" y="1458"/>
                </a:lnTo>
                <a:lnTo>
                  <a:pt x="552" y="1455"/>
                </a:lnTo>
                <a:lnTo>
                  <a:pt x="551" y="1455"/>
                </a:lnTo>
                <a:lnTo>
                  <a:pt x="547" y="1454"/>
                </a:lnTo>
                <a:lnTo>
                  <a:pt x="546" y="1454"/>
                </a:lnTo>
                <a:lnTo>
                  <a:pt x="539" y="1453"/>
                </a:lnTo>
                <a:lnTo>
                  <a:pt x="537" y="1451"/>
                </a:lnTo>
                <a:lnTo>
                  <a:pt x="535" y="1451"/>
                </a:lnTo>
                <a:lnTo>
                  <a:pt x="530" y="1451"/>
                </a:lnTo>
                <a:lnTo>
                  <a:pt x="527" y="1450"/>
                </a:lnTo>
                <a:lnTo>
                  <a:pt x="525" y="1450"/>
                </a:lnTo>
                <a:lnTo>
                  <a:pt x="521" y="1450"/>
                </a:lnTo>
                <a:lnTo>
                  <a:pt x="520" y="1450"/>
                </a:lnTo>
                <a:lnTo>
                  <a:pt x="517" y="1451"/>
                </a:lnTo>
                <a:lnTo>
                  <a:pt x="514" y="1454"/>
                </a:lnTo>
                <a:lnTo>
                  <a:pt x="513" y="1456"/>
                </a:lnTo>
                <a:lnTo>
                  <a:pt x="513" y="1458"/>
                </a:lnTo>
                <a:lnTo>
                  <a:pt x="512" y="1460"/>
                </a:lnTo>
                <a:lnTo>
                  <a:pt x="510" y="1463"/>
                </a:lnTo>
                <a:lnTo>
                  <a:pt x="509" y="1467"/>
                </a:lnTo>
                <a:lnTo>
                  <a:pt x="508" y="1470"/>
                </a:lnTo>
                <a:lnTo>
                  <a:pt x="506" y="1471"/>
                </a:lnTo>
                <a:lnTo>
                  <a:pt x="505" y="1474"/>
                </a:lnTo>
                <a:lnTo>
                  <a:pt x="501" y="1476"/>
                </a:lnTo>
                <a:lnTo>
                  <a:pt x="499" y="1479"/>
                </a:lnTo>
                <a:lnTo>
                  <a:pt x="497" y="1481"/>
                </a:lnTo>
                <a:lnTo>
                  <a:pt x="497" y="1484"/>
                </a:lnTo>
                <a:lnTo>
                  <a:pt x="496" y="1487"/>
                </a:lnTo>
                <a:lnTo>
                  <a:pt x="496" y="1488"/>
                </a:lnTo>
                <a:lnTo>
                  <a:pt x="495" y="1489"/>
                </a:lnTo>
                <a:lnTo>
                  <a:pt x="493" y="1491"/>
                </a:lnTo>
                <a:lnTo>
                  <a:pt x="493" y="1492"/>
                </a:lnTo>
                <a:lnTo>
                  <a:pt x="491" y="1496"/>
                </a:lnTo>
                <a:lnTo>
                  <a:pt x="488" y="1497"/>
                </a:lnTo>
                <a:lnTo>
                  <a:pt x="488" y="1498"/>
                </a:lnTo>
                <a:lnTo>
                  <a:pt x="486" y="1501"/>
                </a:lnTo>
                <a:lnTo>
                  <a:pt x="484" y="1502"/>
                </a:lnTo>
                <a:lnTo>
                  <a:pt x="482" y="1504"/>
                </a:lnTo>
                <a:lnTo>
                  <a:pt x="480" y="1505"/>
                </a:lnTo>
                <a:lnTo>
                  <a:pt x="479" y="1505"/>
                </a:lnTo>
                <a:lnTo>
                  <a:pt x="476" y="1506"/>
                </a:lnTo>
                <a:lnTo>
                  <a:pt x="475" y="1506"/>
                </a:lnTo>
                <a:lnTo>
                  <a:pt x="474" y="1506"/>
                </a:lnTo>
                <a:lnTo>
                  <a:pt x="472" y="1506"/>
                </a:lnTo>
                <a:lnTo>
                  <a:pt x="471" y="1506"/>
                </a:lnTo>
                <a:lnTo>
                  <a:pt x="470" y="1508"/>
                </a:lnTo>
                <a:lnTo>
                  <a:pt x="467" y="1508"/>
                </a:lnTo>
                <a:lnTo>
                  <a:pt x="466" y="1509"/>
                </a:lnTo>
                <a:lnTo>
                  <a:pt x="465" y="1509"/>
                </a:lnTo>
                <a:lnTo>
                  <a:pt x="463" y="1510"/>
                </a:lnTo>
                <a:lnTo>
                  <a:pt x="462" y="1510"/>
                </a:lnTo>
                <a:lnTo>
                  <a:pt x="461" y="1511"/>
                </a:lnTo>
                <a:lnTo>
                  <a:pt x="459" y="1511"/>
                </a:lnTo>
                <a:lnTo>
                  <a:pt x="457" y="1511"/>
                </a:lnTo>
                <a:lnTo>
                  <a:pt x="455" y="1513"/>
                </a:lnTo>
                <a:lnTo>
                  <a:pt x="454" y="1513"/>
                </a:lnTo>
                <a:lnTo>
                  <a:pt x="453" y="1513"/>
                </a:lnTo>
                <a:lnTo>
                  <a:pt x="451" y="1513"/>
                </a:lnTo>
                <a:lnTo>
                  <a:pt x="449" y="1513"/>
                </a:lnTo>
                <a:lnTo>
                  <a:pt x="448" y="1513"/>
                </a:lnTo>
                <a:lnTo>
                  <a:pt x="445" y="1513"/>
                </a:lnTo>
                <a:lnTo>
                  <a:pt x="444" y="1511"/>
                </a:lnTo>
                <a:lnTo>
                  <a:pt x="441" y="1513"/>
                </a:lnTo>
                <a:lnTo>
                  <a:pt x="440" y="1513"/>
                </a:lnTo>
                <a:lnTo>
                  <a:pt x="438" y="1514"/>
                </a:lnTo>
                <a:lnTo>
                  <a:pt x="437" y="1514"/>
                </a:lnTo>
                <a:lnTo>
                  <a:pt x="436" y="1515"/>
                </a:lnTo>
                <a:lnTo>
                  <a:pt x="434" y="1517"/>
                </a:lnTo>
                <a:lnTo>
                  <a:pt x="433" y="1517"/>
                </a:lnTo>
                <a:lnTo>
                  <a:pt x="432" y="1517"/>
                </a:lnTo>
                <a:lnTo>
                  <a:pt x="429" y="1517"/>
                </a:lnTo>
                <a:lnTo>
                  <a:pt x="428" y="1517"/>
                </a:lnTo>
                <a:lnTo>
                  <a:pt x="427" y="1517"/>
                </a:lnTo>
                <a:lnTo>
                  <a:pt x="425" y="1517"/>
                </a:lnTo>
                <a:lnTo>
                  <a:pt x="424" y="1517"/>
                </a:lnTo>
                <a:lnTo>
                  <a:pt x="423" y="1517"/>
                </a:lnTo>
                <a:lnTo>
                  <a:pt x="420" y="1518"/>
                </a:lnTo>
                <a:lnTo>
                  <a:pt x="417" y="1518"/>
                </a:lnTo>
                <a:lnTo>
                  <a:pt x="416" y="1517"/>
                </a:lnTo>
                <a:lnTo>
                  <a:pt x="415" y="1517"/>
                </a:lnTo>
                <a:lnTo>
                  <a:pt x="414" y="1515"/>
                </a:lnTo>
                <a:lnTo>
                  <a:pt x="412" y="1515"/>
                </a:lnTo>
                <a:lnTo>
                  <a:pt x="411" y="1514"/>
                </a:lnTo>
                <a:lnTo>
                  <a:pt x="410" y="1514"/>
                </a:lnTo>
                <a:lnTo>
                  <a:pt x="408" y="1514"/>
                </a:lnTo>
                <a:lnTo>
                  <a:pt x="407" y="1514"/>
                </a:lnTo>
                <a:lnTo>
                  <a:pt x="406" y="1513"/>
                </a:lnTo>
                <a:lnTo>
                  <a:pt x="404" y="1513"/>
                </a:lnTo>
                <a:lnTo>
                  <a:pt x="403" y="1513"/>
                </a:lnTo>
                <a:lnTo>
                  <a:pt x="402" y="1513"/>
                </a:lnTo>
                <a:lnTo>
                  <a:pt x="400" y="1513"/>
                </a:lnTo>
                <a:lnTo>
                  <a:pt x="399" y="1513"/>
                </a:lnTo>
                <a:lnTo>
                  <a:pt x="398" y="1511"/>
                </a:lnTo>
                <a:lnTo>
                  <a:pt x="395" y="1511"/>
                </a:lnTo>
                <a:lnTo>
                  <a:pt x="393" y="1511"/>
                </a:lnTo>
                <a:lnTo>
                  <a:pt x="391" y="1511"/>
                </a:lnTo>
                <a:lnTo>
                  <a:pt x="390" y="1511"/>
                </a:lnTo>
                <a:lnTo>
                  <a:pt x="387" y="1511"/>
                </a:lnTo>
                <a:lnTo>
                  <a:pt x="386" y="1513"/>
                </a:lnTo>
                <a:lnTo>
                  <a:pt x="385" y="1515"/>
                </a:lnTo>
                <a:lnTo>
                  <a:pt x="385" y="1517"/>
                </a:lnTo>
                <a:lnTo>
                  <a:pt x="383" y="1517"/>
                </a:lnTo>
                <a:lnTo>
                  <a:pt x="382" y="1515"/>
                </a:lnTo>
                <a:lnTo>
                  <a:pt x="379" y="1514"/>
                </a:lnTo>
                <a:lnTo>
                  <a:pt x="378" y="1513"/>
                </a:lnTo>
                <a:lnTo>
                  <a:pt x="377" y="1509"/>
                </a:lnTo>
                <a:lnTo>
                  <a:pt x="376" y="1508"/>
                </a:lnTo>
                <a:lnTo>
                  <a:pt x="374" y="1506"/>
                </a:lnTo>
                <a:lnTo>
                  <a:pt x="373" y="1508"/>
                </a:lnTo>
                <a:lnTo>
                  <a:pt x="372" y="1508"/>
                </a:lnTo>
                <a:lnTo>
                  <a:pt x="368" y="1502"/>
                </a:lnTo>
                <a:lnTo>
                  <a:pt x="366" y="1501"/>
                </a:lnTo>
                <a:lnTo>
                  <a:pt x="365" y="1501"/>
                </a:lnTo>
                <a:lnTo>
                  <a:pt x="364" y="1500"/>
                </a:lnTo>
                <a:lnTo>
                  <a:pt x="362" y="1500"/>
                </a:lnTo>
                <a:lnTo>
                  <a:pt x="361" y="1498"/>
                </a:lnTo>
                <a:lnTo>
                  <a:pt x="361" y="1497"/>
                </a:lnTo>
                <a:lnTo>
                  <a:pt x="361" y="1494"/>
                </a:lnTo>
                <a:lnTo>
                  <a:pt x="361" y="1493"/>
                </a:lnTo>
                <a:lnTo>
                  <a:pt x="361" y="1491"/>
                </a:lnTo>
                <a:lnTo>
                  <a:pt x="361" y="1489"/>
                </a:lnTo>
                <a:lnTo>
                  <a:pt x="360" y="1484"/>
                </a:lnTo>
                <a:lnTo>
                  <a:pt x="359" y="1483"/>
                </a:lnTo>
                <a:lnTo>
                  <a:pt x="359" y="1480"/>
                </a:lnTo>
                <a:lnTo>
                  <a:pt x="359" y="1479"/>
                </a:lnTo>
                <a:lnTo>
                  <a:pt x="357" y="1477"/>
                </a:lnTo>
                <a:lnTo>
                  <a:pt x="353" y="1474"/>
                </a:lnTo>
                <a:lnTo>
                  <a:pt x="352" y="1474"/>
                </a:lnTo>
                <a:lnTo>
                  <a:pt x="349" y="1474"/>
                </a:lnTo>
                <a:lnTo>
                  <a:pt x="347" y="1472"/>
                </a:lnTo>
                <a:lnTo>
                  <a:pt x="345" y="1472"/>
                </a:lnTo>
                <a:lnTo>
                  <a:pt x="343" y="1471"/>
                </a:lnTo>
                <a:lnTo>
                  <a:pt x="340" y="1468"/>
                </a:lnTo>
                <a:lnTo>
                  <a:pt x="338" y="1466"/>
                </a:lnTo>
                <a:lnTo>
                  <a:pt x="335" y="1463"/>
                </a:lnTo>
                <a:lnTo>
                  <a:pt x="334" y="1460"/>
                </a:lnTo>
                <a:lnTo>
                  <a:pt x="334" y="1459"/>
                </a:lnTo>
                <a:lnTo>
                  <a:pt x="335" y="1459"/>
                </a:lnTo>
                <a:lnTo>
                  <a:pt x="335" y="1458"/>
                </a:lnTo>
                <a:lnTo>
                  <a:pt x="335" y="1456"/>
                </a:lnTo>
                <a:lnTo>
                  <a:pt x="335" y="1454"/>
                </a:lnTo>
                <a:lnTo>
                  <a:pt x="335" y="1453"/>
                </a:lnTo>
                <a:lnTo>
                  <a:pt x="335" y="1451"/>
                </a:lnTo>
                <a:lnTo>
                  <a:pt x="334" y="1450"/>
                </a:lnTo>
                <a:lnTo>
                  <a:pt x="332" y="1450"/>
                </a:lnTo>
                <a:lnTo>
                  <a:pt x="331" y="1449"/>
                </a:lnTo>
                <a:lnTo>
                  <a:pt x="330" y="1449"/>
                </a:lnTo>
                <a:lnTo>
                  <a:pt x="328" y="1447"/>
                </a:lnTo>
                <a:lnTo>
                  <a:pt x="324" y="1449"/>
                </a:lnTo>
                <a:lnTo>
                  <a:pt x="323" y="1447"/>
                </a:lnTo>
                <a:lnTo>
                  <a:pt x="322" y="1445"/>
                </a:lnTo>
                <a:lnTo>
                  <a:pt x="321" y="1443"/>
                </a:lnTo>
                <a:lnTo>
                  <a:pt x="318" y="1438"/>
                </a:lnTo>
                <a:lnTo>
                  <a:pt x="315" y="1437"/>
                </a:lnTo>
                <a:lnTo>
                  <a:pt x="315" y="1436"/>
                </a:lnTo>
                <a:lnTo>
                  <a:pt x="314" y="1436"/>
                </a:lnTo>
                <a:lnTo>
                  <a:pt x="311" y="1437"/>
                </a:lnTo>
                <a:lnTo>
                  <a:pt x="311" y="1438"/>
                </a:lnTo>
                <a:lnTo>
                  <a:pt x="310" y="1439"/>
                </a:lnTo>
                <a:lnTo>
                  <a:pt x="309" y="1439"/>
                </a:lnTo>
                <a:lnTo>
                  <a:pt x="307" y="1438"/>
                </a:lnTo>
                <a:lnTo>
                  <a:pt x="304" y="1436"/>
                </a:lnTo>
                <a:lnTo>
                  <a:pt x="302" y="1436"/>
                </a:lnTo>
                <a:lnTo>
                  <a:pt x="302" y="1434"/>
                </a:lnTo>
                <a:lnTo>
                  <a:pt x="300" y="1433"/>
                </a:lnTo>
                <a:lnTo>
                  <a:pt x="297" y="1432"/>
                </a:lnTo>
                <a:lnTo>
                  <a:pt x="296" y="1430"/>
                </a:lnTo>
                <a:lnTo>
                  <a:pt x="289" y="1429"/>
                </a:lnTo>
                <a:lnTo>
                  <a:pt x="288" y="1428"/>
                </a:lnTo>
                <a:lnTo>
                  <a:pt x="288" y="1426"/>
                </a:lnTo>
                <a:lnTo>
                  <a:pt x="288" y="1425"/>
                </a:lnTo>
                <a:lnTo>
                  <a:pt x="289" y="1424"/>
                </a:lnTo>
                <a:lnTo>
                  <a:pt x="290" y="1422"/>
                </a:lnTo>
                <a:lnTo>
                  <a:pt x="289" y="1421"/>
                </a:lnTo>
                <a:lnTo>
                  <a:pt x="289" y="1419"/>
                </a:lnTo>
                <a:lnTo>
                  <a:pt x="288" y="1417"/>
                </a:lnTo>
                <a:lnTo>
                  <a:pt x="289" y="1416"/>
                </a:lnTo>
                <a:lnTo>
                  <a:pt x="288" y="1413"/>
                </a:lnTo>
                <a:lnTo>
                  <a:pt x="288" y="1412"/>
                </a:lnTo>
                <a:lnTo>
                  <a:pt x="287" y="1412"/>
                </a:lnTo>
                <a:lnTo>
                  <a:pt x="285" y="1412"/>
                </a:lnTo>
                <a:lnTo>
                  <a:pt x="284" y="1411"/>
                </a:lnTo>
                <a:lnTo>
                  <a:pt x="283" y="1408"/>
                </a:lnTo>
                <a:lnTo>
                  <a:pt x="283" y="1407"/>
                </a:lnTo>
                <a:lnTo>
                  <a:pt x="283" y="1405"/>
                </a:lnTo>
                <a:lnTo>
                  <a:pt x="283" y="1404"/>
                </a:lnTo>
                <a:lnTo>
                  <a:pt x="281" y="1400"/>
                </a:lnTo>
                <a:lnTo>
                  <a:pt x="279" y="1395"/>
                </a:lnTo>
                <a:lnTo>
                  <a:pt x="277" y="1394"/>
                </a:lnTo>
                <a:lnTo>
                  <a:pt x="279" y="1391"/>
                </a:lnTo>
                <a:lnTo>
                  <a:pt x="280" y="1390"/>
                </a:lnTo>
                <a:lnTo>
                  <a:pt x="280" y="1388"/>
                </a:lnTo>
                <a:lnTo>
                  <a:pt x="280" y="1387"/>
                </a:lnTo>
                <a:lnTo>
                  <a:pt x="279" y="1384"/>
                </a:lnTo>
                <a:lnTo>
                  <a:pt x="280" y="1382"/>
                </a:lnTo>
                <a:lnTo>
                  <a:pt x="281" y="1378"/>
                </a:lnTo>
                <a:lnTo>
                  <a:pt x="280" y="1377"/>
                </a:lnTo>
                <a:lnTo>
                  <a:pt x="280" y="1375"/>
                </a:lnTo>
                <a:lnTo>
                  <a:pt x="277" y="1375"/>
                </a:lnTo>
                <a:lnTo>
                  <a:pt x="277" y="1374"/>
                </a:lnTo>
                <a:lnTo>
                  <a:pt x="276" y="1370"/>
                </a:lnTo>
                <a:lnTo>
                  <a:pt x="275" y="1367"/>
                </a:lnTo>
                <a:lnTo>
                  <a:pt x="273" y="1366"/>
                </a:lnTo>
                <a:lnTo>
                  <a:pt x="272" y="1364"/>
                </a:lnTo>
                <a:lnTo>
                  <a:pt x="268" y="1360"/>
                </a:lnTo>
                <a:lnTo>
                  <a:pt x="266" y="1358"/>
                </a:lnTo>
                <a:lnTo>
                  <a:pt x="264" y="1356"/>
                </a:lnTo>
                <a:lnTo>
                  <a:pt x="264" y="1354"/>
                </a:lnTo>
                <a:lnTo>
                  <a:pt x="264" y="1353"/>
                </a:lnTo>
                <a:lnTo>
                  <a:pt x="263" y="1353"/>
                </a:lnTo>
                <a:lnTo>
                  <a:pt x="263" y="1352"/>
                </a:lnTo>
                <a:lnTo>
                  <a:pt x="262" y="1347"/>
                </a:lnTo>
                <a:lnTo>
                  <a:pt x="262" y="1343"/>
                </a:lnTo>
                <a:lnTo>
                  <a:pt x="260" y="1341"/>
                </a:lnTo>
                <a:lnTo>
                  <a:pt x="260" y="1340"/>
                </a:lnTo>
                <a:lnTo>
                  <a:pt x="259" y="1337"/>
                </a:lnTo>
                <a:lnTo>
                  <a:pt x="258" y="1336"/>
                </a:lnTo>
                <a:lnTo>
                  <a:pt x="258" y="1335"/>
                </a:lnTo>
                <a:lnTo>
                  <a:pt x="255" y="1335"/>
                </a:lnTo>
                <a:lnTo>
                  <a:pt x="254" y="1333"/>
                </a:lnTo>
                <a:lnTo>
                  <a:pt x="251" y="1332"/>
                </a:lnTo>
                <a:lnTo>
                  <a:pt x="249" y="1328"/>
                </a:lnTo>
                <a:lnTo>
                  <a:pt x="247" y="1327"/>
                </a:lnTo>
                <a:lnTo>
                  <a:pt x="245" y="1324"/>
                </a:lnTo>
                <a:lnTo>
                  <a:pt x="242" y="1323"/>
                </a:lnTo>
                <a:lnTo>
                  <a:pt x="241" y="1320"/>
                </a:lnTo>
                <a:lnTo>
                  <a:pt x="241" y="1316"/>
                </a:lnTo>
                <a:lnTo>
                  <a:pt x="239" y="1314"/>
                </a:lnTo>
                <a:lnTo>
                  <a:pt x="239" y="1309"/>
                </a:lnTo>
                <a:lnTo>
                  <a:pt x="239" y="1306"/>
                </a:lnTo>
                <a:lnTo>
                  <a:pt x="241" y="1303"/>
                </a:lnTo>
                <a:lnTo>
                  <a:pt x="241" y="1302"/>
                </a:lnTo>
                <a:lnTo>
                  <a:pt x="242" y="1302"/>
                </a:lnTo>
                <a:lnTo>
                  <a:pt x="243" y="1301"/>
                </a:lnTo>
                <a:lnTo>
                  <a:pt x="243" y="1299"/>
                </a:lnTo>
                <a:lnTo>
                  <a:pt x="246" y="1298"/>
                </a:lnTo>
                <a:lnTo>
                  <a:pt x="246" y="1295"/>
                </a:lnTo>
                <a:lnTo>
                  <a:pt x="245" y="1294"/>
                </a:lnTo>
                <a:lnTo>
                  <a:pt x="243" y="1293"/>
                </a:lnTo>
                <a:lnTo>
                  <a:pt x="243" y="1292"/>
                </a:lnTo>
                <a:lnTo>
                  <a:pt x="241" y="1288"/>
                </a:lnTo>
                <a:lnTo>
                  <a:pt x="241" y="1286"/>
                </a:lnTo>
                <a:lnTo>
                  <a:pt x="241" y="1285"/>
                </a:lnTo>
                <a:lnTo>
                  <a:pt x="239" y="1284"/>
                </a:lnTo>
                <a:lnTo>
                  <a:pt x="239" y="1282"/>
                </a:lnTo>
                <a:lnTo>
                  <a:pt x="238" y="1280"/>
                </a:lnTo>
                <a:lnTo>
                  <a:pt x="237" y="1278"/>
                </a:lnTo>
                <a:lnTo>
                  <a:pt x="237" y="1277"/>
                </a:lnTo>
                <a:lnTo>
                  <a:pt x="234" y="1275"/>
                </a:lnTo>
                <a:lnTo>
                  <a:pt x="232" y="1273"/>
                </a:lnTo>
                <a:lnTo>
                  <a:pt x="230" y="1272"/>
                </a:lnTo>
                <a:lnTo>
                  <a:pt x="229" y="1272"/>
                </a:lnTo>
                <a:lnTo>
                  <a:pt x="229" y="1271"/>
                </a:lnTo>
                <a:lnTo>
                  <a:pt x="228" y="1271"/>
                </a:lnTo>
                <a:lnTo>
                  <a:pt x="226" y="1268"/>
                </a:lnTo>
                <a:lnTo>
                  <a:pt x="225" y="1268"/>
                </a:lnTo>
                <a:lnTo>
                  <a:pt x="222" y="1267"/>
                </a:lnTo>
                <a:lnTo>
                  <a:pt x="221" y="1265"/>
                </a:lnTo>
                <a:lnTo>
                  <a:pt x="218" y="1264"/>
                </a:lnTo>
                <a:lnTo>
                  <a:pt x="220" y="1264"/>
                </a:lnTo>
                <a:lnTo>
                  <a:pt x="220" y="1263"/>
                </a:lnTo>
                <a:lnTo>
                  <a:pt x="221" y="1261"/>
                </a:lnTo>
                <a:lnTo>
                  <a:pt x="221" y="1260"/>
                </a:lnTo>
                <a:lnTo>
                  <a:pt x="220" y="1258"/>
                </a:lnTo>
                <a:lnTo>
                  <a:pt x="218" y="1256"/>
                </a:lnTo>
                <a:lnTo>
                  <a:pt x="218" y="1254"/>
                </a:lnTo>
                <a:lnTo>
                  <a:pt x="220" y="1252"/>
                </a:lnTo>
                <a:lnTo>
                  <a:pt x="220" y="1251"/>
                </a:lnTo>
                <a:lnTo>
                  <a:pt x="220" y="1248"/>
                </a:lnTo>
                <a:lnTo>
                  <a:pt x="218" y="1248"/>
                </a:lnTo>
                <a:lnTo>
                  <a:pt x="218" y="1246"/>
                </a:lnTo>
                <a:lnTo>
                  <a:pt x="217" y="1244"/>
                </a:lnTo>
                <a:lnTo>
                  <a:pt x="216" y="1243"/>
                </a:lnTo>
                <a:lnTo>
                  <a:pt x="212" y="1240"/>
                </a:lnTo>
                <a:lnTo>
                  <a:pt x="211" y="1238"/>
                </a:lnTo>
                <a:lnTo>
                  <a:pt x="212" y="1237"/>
                </a:lnTo>
                <a:lnTo>
                  <a:pt x="211" y="1235"/>
                </a:lnTo>
                <a:lnTo>
                  <a:pt x="211" y="1234"/>
                </a:lnTo>
                <a:lnTo>
                  <a:pt x="208" y="1234"/>
                </a:lnTo>
                <a:lnTo>
                  <a:pt x="205" y="1231"/>
                </a:lnTo>
                <a:lnTo>
                  <a:pt x="205" y="1230"/>
                </a:lnTo>
                <a:lnTo>
                  <a:pt x="204" y="1230"/>
                </a:lnTo>
                <a:lnTo>
                  <a:pt x="204" y="1229"/>
                </a:lnTo>
                <a:lnTo>
                  <a:pt x="203" y="1227"/>
                </a:lnTo>
                <a:lnTo>
                  <a:pt x="203" y="1226"/>
                </a:lnTo>
                <a:lnTo>
                  <a:pt x="201" y="1225"/>
                </a:lnTo>
                <a:lnTo>
                  <a:pt x="200" y="1223"/>
                </a:lnTo>
                <a:lnTo>
                  <a:pt x="199" y="1222"/>
                </a:lnTo>
                <a:lnTo>
                  <a:pt x="199" y="1221"/>
                </a:lnTo>
                <a:lnTo>
                  <a:pt x="198" y="1221"/>
                </a:lnTo>
                <a:lnTo>
                  <a:pt x="196" y="1221"/>
                </a:lnTo>
                <a:lnTo>
                  <a:pt x="195" y="1220"/>
                </a:lnTo>
                <a:lnTo>
                  <a:pt x="194" y="1221"/>
                </a:lnTo>
                <a:lnTo>
                  <a:pt x="191" y="1221"/>
                </a:lnTo>
                <a:lnTo>
                  <a:pt x="190" y="1220"/>
                </a:lnTo>
                <a:lnTo>
                  <a:pt x="188" y="1220"/>
                </a:lnTo>
                <a:lnTo>
                  <a:pt x="187" y="1218"/>
                </a:lnTo>
                <a:lnTo>
                  <a:pt x="186" y="1217"/>
                </a:lnTo>
                <a:lnTo>
                  <a:pt x="184" y="1216"/>
                </a:lnTo>
                <a:lnTo>
                  <a:pt x="183" y="1216"/>
                </a:lnTo>
                <a:lnTo>
                  <a:pt x="182" y="1214"/>
                </a:lnTo>
                <a:lnTo>
                  <a:pt x="179" y="1212"/>
                </a:lnTo>
                <a:lnTo>
                  <a:pt x="178" y="1210"/>
                </a:lnTo>
                <a:lnTo>
                  <a:pt x="177" y="1209"/>
                </a:lnTo>
                <a:lnTo>
                  <a:pt x="177" y="1208"/>
                </a:lnTo>
                <a:lnTo>
                  <a:pt x="177" y="1205"/>
                </a:lnTo>
                <a:lnTo>
                  <a:pt x="175" y="1205"/>
                </a:lnTo>
                <a:lnTo>
                  <a:pt x="174" y="1203"/>
                </a:lnTo>
                <a:lnTo>
                  <a:pt x="173" y="1200"/>
                </a:lnTo>
                <a:lnTo>
                  <a:pt x="171" y="1199"/>
                </a:lnTo>
                <a:lnTo>
                  <a:pt x="170" y="1200"/>
                </a:lnTo>
                <a:lnTo>
                  <a:pt x="169" y="1197"/>
                </a:lnTo>
                <a:lnTo>
                  <a:pt x="169" y="1196"/>
                </a:lnTo>
                <a:lnTo>
                  <a:pt x="170" y="1196"/>
                </a:lnTo>
                <a:lnTo>
                  <a:pt x="170" y="1195"/>
                </a:lnTo>
                <a:lnTo>
                  <a:pt x="169" y="1192"/>
                </a:lnTo>
                <a:lnTo>
                  <a:pt x="167" y="1189"/>
                </a:lnTo>
                <a:lnTo>
                  <a:pt x="167" y="1188"/>
                </a:lnTo>
                <a:lnTo>
                  <a:pt x="166" y="1186"/>
                </a:lnTo>
                <a:lnTo>
                  <a:pt x="163" y="1180"/>
                </a:lnTo>
                <a:lnTo>
                  <a:pt x="162" y="1179"/>
                </a:lnTo>
                <a:lnTo>
                  <a:pt x="162" y="1178"/>
                </a:lnTo>
                <a:lnTo>
                  <a:pt x="160" y="1175"/>
                </a:lnTo>
                <a:lnTo>
                  <a:pt x="157" y="1174"/>
                </a:lnTo>
                <a:lnTo>
                  <a:pt x="157" y="1172"/>
                </a:lnTo>
                <a:lnTo>
                  <a:pt x="153" y="1171"/>
                </a:lnTo>
                <a:lnTo>
                  <a:pt x="149" y="1170"/>
                </a:lnTo>
                <a:lnTo>
                  <a:pt x="146" y="1170"/>
                </a:lnTo>
                <a:lnTo>
                  <a:pt x="144" y="1169"/>
                </a:lnTo>
                <a:lnTo>
                  <a:pt x="141" y="1166"/>
                </a:lnTo>
                <a:lnTo>
                  <a:pt x="141" y="1163"/>
                </a:lnTo>
                <a:lnTo>
                  <a:pt x="141" y="1162"/>
                </a:lnTo>
                <a:lnTo>
                  <a:pt x="140" y="1161"/>
                </a:lnTo>
                <a:lnTo>
                  <a:pt x="139" y="1159"/>
                </a:lnTo>
                <a:lnTo>
                  <a:pt x="139" y="1155"/>
                </a:lnTo>
                <a:lnTo>
                  <a:pt x="139" y="1154"/>
                </a:lnTo>
                <a:lnTo>
                  <a:pt x="139" y="1153"/>
                </a:lnTo>
                <a:lnTo>
                  <a:pt x="137" y="1153"/>
                </a:lnTo>
                <a:lnTo>
                  <a:pt x="136" y="1151"/>
                </a:lnTo>
                <a:lnTo>
                  <a:pt x="135" y="1153"/>
                </a:lnTo>
                <a:lnTo>
                  <a:pt x="132" y="1153"/>
                </a:lnTo>
                <a:lnTo>
                  <a:pt x="128" y="1150"/>
                </a:lnTo>
                <a:lnTo>
                  <a:pt x="126" y="1149"/>
                </a:lnTo>
                <a:lnTo>
                  <a:pt x="122" y="1146"/>
                </a:lnTo>
                <a:lnTo>
                  <a:pt x="119" y="1145"/>
                </a:lnTo>
                <a:lnTo>
                  <a:pt x="112" y="1140"/>
                </a:lnTo>
                <a:lnTo>
                  <a:pt x="111" y="1142"/>
                </a:lnTo>
                <a:lnTo>
                  <a:pt x="108" y="1142"/>
                </a:lnTo>
                <a:lnTo>
                  <a:pt x="105" y="1142"/>
                </a:lnTo>
                <a:lnTo>
                  <a:pt x="101" y="1142"/>
                </a:lnTo>
                <a:lnTo>
                  <a:pt x="98" y="1142"/>
                </a:lnTo>
                <a:lnTo>
                  <a:pt x="94" y="1142"/>
                </a:lnTo>
                <a:lnTo>
                  <a:pt x="93" y="1140"/>
                </a:lnTo>
                <a:lnTo>
                  <a:pt x="91" y="1137"/>
                </a:lnTo>
                <a:lnTo>
                  <a:pt x="91" y="1134"/>
                </a:lnTo>
                <a:lnTo>
                  <a:pt x="93" y="1132"/>
                </a:lnTo>
                <a:lnTo>
                  <a:pt x="95" y="1131"/>
                </a:lnTo>
                <a:lnTo>
                  <a:pt x="98" y="1129"/>
                </a:lnTo>
                <a:lnTo>
                  <a:pt x="101" y="1128"/>
                </a:lnTo>
                <a:lnTo>
                  <a:pt x="103" y="1127"/>
                </a:lnTo>
                <a:lnTo>
                  <a:pt x="105" y="1123"/>
                </a:lnTo>
                <a:lnTo>
                  <a:pt x="105" y="1120"/>
                </a:lnTo>
                <a:lnTo>
                  <a:pt x="106" y="1116"/>
                </a:lnTo>
                <a:lnTo>
                  <a:pt x="105" y="1114"/>
                </a:lnTo>
                <a:lnTo>
                  <a:pt x="105" y="1110"/>
                </a:lnTo>
                <a:lnTo>
                  <a:pt x="105" y="1106"/>
                </a:lnTo>
                <a:lnTo>
                  <a:pt x="103" y="1103"/>
                </a:lnTo>
                <a:lnTo>
                  <a:pt x="101" y="1100"/>
                </a:lnTo>
                <a:lnTo>
                  <a:pt x="99" y="1098"/>
                </a:lnTo>
                <a:lnTo>
                  <a:pt x="98" y="1095"/>
                </a:lnTo>
                <a:lnTo>
                  <a:pt x="95" y="1094"/>
                </a:lnTo>
                <a:lnTo>
                  <a:pt x="94" y="1091"/>
                </a:lnTo>
                <a:lnTo>
                  <a:pt x="93" y="1089"/>
                </a:lnTo>
                <a:lnTo>
                  <a:pt x="93" y="1085"/>
                </a:lnTo>
                <a:lnTo>
                  <a:pt x="93" y="1081"/>
                </a:lnTo>
                <a:lnTo>
                  <a:pt x="93" y="1078"/>
                </a:lnTo>
                <a:lnTo>
                  <a:pt x="94" y="1074"/>
                </a:lnTo>
                <a:lnTo>
                  <a:pt x="94" y="1070"/>
                </a:lnTo>
                <a:lnTo>
                  <a:pt x="94" y="1066"/>
                </a:lnTo>
                <a:lnTo>
                  <a:pt x="93" y="1064"/>
                </a:lnTo>
                <a:lnTo>
                  <a:pt x="91" y="1061"/>
                </a:lnTo>
                <a:lnTo>
                  <a:pt x="90" y="1059"/>
                </a:lnTo>
                <a:lnTo>
                  <a:pt x="86" y="1057"/>
                </a:lnTo>
                <a:lnTo>
                  <a:pt x="84" y="1056"/>
                </a:lnTo>
                <a:lnTo>
                  <a:pt x="81" y="1055"/>
                </a:lnTo>
                <a:lnTo>
                  <a:pt x="77" y="1053"/>
                </a:lnTo>
                <a:lnTo>
                  <a:pt x="76" y="1052"/>
                </a:lnTo>
                <a:lnTo>
                  <a:pt x="76" y="1048"/>
                </a:lnTo>
                <a:lnTo>
                  <a:pt x="74" y="1045"/>
                </a:lnTo>
                <a:lnTo>
                  <a:pt x="74" y="1042"/>
                </a:lnTo>
                <a:lnTo>
                  <a:pt x="73" y="1039"/>
                </a:lnTo>
                <a:lnTo>
                  <a:pt x="72" y="1035"/>
                </a:lnTo>
                <a:lnTo>
                  <a:pt x="71" y="1032"/>
                </a:lnTo>
                <a:lnTo>
                  <a:pt x="69" y="1030"/>
                </a:lnTo>
                <a:lnTo>
                  <a:pt x="68" y="1027"/>
                </a:lnTo>
                <a:lnTo>
                  <a:pt x="68" y="1023"/>
                </a:lnTo>
                <a:lnTo>
                  <a:pt x="69" y="1019"/>
                </a:lnTo>
                <a:lnTo>
                  <a:pt x="71" y="1017"/>
                </a:lnTo>
                <a:lnTo>
                  <a:pt x="72" y="1014"/>
                </a:lnTo>
                <a:lnTo>
                  <a:pt x="72" y="1013"/>
                </a:lnTo>
                <a:lnTo>
                  <a:pt x="73" y="1010"/>
                </a:lnTo>
                <a:lnTo>
                  <a:pt x="72" y="1007"/>
                </a:lnTo>
                <a:lnTo>
                  <a:pt x="69" y="1005"/>
                </a:lnTo>
                <a:lnTo>
                  <a:pt x="68" y="1004"/>
                </a:lnTo>
                <a:lnTo>
                  <a:pt x="65" y="1002"/>
                </a:lnTo>
                <a:lnTo>
                  <a:pt x="63" y="1001"/>
                </a:lnTo>
                <a:lnTo>
                  <a:pt x="59" y="1000"/>
                </a:lnTo>
                <a:lnTo>
                  <a:pt x="56" y="998"/>
                </a:lnTo>
                <a:lnTo>
                  <a:pt x="52" y="998"/>
                </a:lnTo>
                <a:lnTo>
                  <a:pt x="48" y="998"/>
                </a:lnTo>
                <a:lnTo>
                  <a:pt x="44" y="998"/>
                </a:lnTo>
                <a:lnTo>
                  <a:pt x="40" y="998"/>
                </a:lnTo>
                <a:lnTo>
                  <a:pt x="36" y="997"/>
                </a:lnTo>
                <a:lnTo>
                  <a:pt x="34" y="996"/>
                </a:lnTo>
                <a:lnTo>
                  <a:pt x="31" y="994"/>
                </a:lnTo>
                <a:lnTo>
                  <a:pt x="29" y="993"/>
                </a:lnTo>
                <a:lnTo>
                  <a:pt x="23" y="993"/>
                </a:lnTo>
                <a:lnTo>
                  <a:pt x="21" y="994"/>
                </a:lnTo>
                <a:lnTo>
                  <a:pt x="18" y="996"/>
                </a:lnTo>
                <a:lnTo>
                  <a:pt x="14" y="994"/>
                </a:lnTo>
                <a:lnTo>
                  <a:pt x="12" y="993"/>
                </a:lnTo>
                <a:lnTo>
                  <a:pt x="10" y="990"/>
                </a:lnTo>
                <a:lnTo>
                  <a:pt x="9" y="988"/>
                </a:lnTo>
                <a:lnTo>
                  <a:pt x="6" y="987"/>
                </a:lnTo>
                <a:lnTo>
                  <a:pt x="4" y="985"/>
                </a:lnTo>
                <a:lnTo>
                  <a:pt x="2" y="983"/>
                </a:lnTo>
                <a:lnTo>
                  <a:pt x="0" y="980"/>
                </a:lnTo>
                <a:lnTo>
                  <a:pt x="2" y="977"/>
                </a:lnTo>
                <a:lnTo>
                  <a:pt x="4" y="975"/>
                </a:lnTo>
                <a:lnTo>
                  <a:pt x="5" y="972"/>
                </a:lnTo>
                <a:lnTo>
                  <a:pt x="6" y="970"/>
                </a:lnTo>
                <a:lnTo>
                  <a:pt x="6" y="967"/>
                </a:lnTo>
                <a:lnTo>
                  <a:pt x="8" y="963"/>
                </a:lnTo>
                <a:lnTo>
                  <a:pt x="8" y="959"/>
                </a:lnTo>
                <a:lnTo>
                  <a:pt x="9" y="956"/>
                </a:lnTo>
                <a:lnTo>
                  <a:pt x="9" y="951"/>
                </a:lnTo>
                <a:lnTo>
                  <a:pt x="9" y="947"/>
                </a:lnTo>
                <a:lnTo>
                  <a:pt x="9" y="945"/>
                </a:lnTo>
                <a:lnTo>
                  <a:pt x="8" y="941"/>
                </a:lnTo>
                <a:lnTo>
                  <a:pt x="6" y="938"/>
                </a:lnTo>
                <a:lnTo>
                  <a:pt x="4" y="935"/>
                </a:lnTo>
                <a:lnTo>
                  <a:pt x="4" y="933"/>
                </a:lnTo>
                <a:lnTo>
                  <a:pt x="5" y="930"/>
                </a:lnTo>
                <a:lnTo>
                  <a:pt x="8" y="929"/>
                </a:lnTo>
                <a:lnTo>
                  <a:pt x="12" y="928"/>
                </a:lnTo>
                <a:lnTo>
                  <a:pt x="14" y="928"/>
                </a:lnTo>
                <a:lnTo>
                  <a:pt x="17" y="926"/>
                </a:lnTo>
                <a:lnTo>
                  <a:pt x="19" y="924"/>
                </a:lnTo>
                <a:lnTo>
                  <a:pt x="22" y="922"/>
                </a:lnTo>
                <a:lnTo>
                  <a:pt x="23" y="920"/>
                </a:lnTo>
                <a:lnTo>
                  <a:pt x="25" y="917"/>
                </a:lnTo>
                <a:lnTo>
                  <a:pt x="26" y="913"/>
                </a:lnTo>
                <a:lnTo>
                  <a:pt x="27" y="911"/>
                </a:lnTo>
                <a:lnTo>
                  <a:pt x="29" y="908"/>
                </a:lnTo>
                <a:lnTo>
                  <a:pt x="29" y="905"/>
                </a:lnTo>
                <a:lnTo>
                  <a:pt x="30" y="903"/>
                </a:lnTo>
                <a:lnTo>
                  <a:pt x="33" y="900"/>
                </a:lnTo>
                <a:lnTo>
                  <a:pt x="34" y="898"/>
                </a:lnTo>
                <a:lnTo>
                  <a:pt x="35" y="895"/>
                </a:lnTo>
                <a:lnTo>
                  <a:pt x="38" y="892"/>
                </a:lnTo>
                <a:lnTo>
                  <a:pt x="39" y="891"/>
                </a:lnTo>
                <a:lnTo>
                  <a:pt x="42" y="888"/>
                </a:lnTo>
                <a:lnTo>
                  <a:pt x="43" y="887"/>
                </a:lnTo>
                <a:lnTo>
                  <a:pt x="46" y="884"/>
                </a:lnTo>
                <a:lnTo>
                  <a:pt x="48" y="882"/>
                </a:lnTo>
                <a:lnTo>
                  <a:pt x="50" y="881"/>
                </a:lnTo>
                <a:lnTo>
                  <a:pt x="52" y="879"/>
                </a:lnTo>
                <a:lnTo>
                  <a:pt x="55" y="877"/>
                </a:lnTo>
                <a:lnTo>
                  <a:pt x="57" y="875"/>
                </a:lnTo>
                <a:lnTo>
                  <a:pt x="59" y="874"/>
                </a:lnTo>
                <a:lnTo>
                  <a:pt x="61" y="871"/>
                </a:lnTo>
                <a:lnTo>
                  <a:pt x="64" y="870"/>
                </a:lnTo>
                <a:lnTo>
                  <a:pt x="65" y="867"/>
                </a:lnTo>
                <a:lnTo>
                  <a:pt x="65" y="864"/>
                </a:lnTo>
                <a:lnTo>
                  <a:pt x="67" y="861"/>
                </a:lnTo>
                <a:lnTo>
                  <a:pt x="67" y="857"/>
                </a:lnTo>
                <a:lnTo>
                  <a:pt x="65" y="854"/>
                </a:lnTo>
                <a:lnTo>
                  <a:pt x="64" y="852"/>
                </a:lnTo>
                <a:lnTo>
                  <a:pt x="61" y="849"/>
                </a:lnTo>
                <a:lnTo>
                  <a:pt x="59" y="848"/>
                </a:lnTo>
                <a:lnTo>
                  <a:pt x="55" y="848"/>
                </a:lnTo>
                <a:lnTo>
                  <a:pt x="52" y="848"/>
                </a:lnTo>
                <a:lnTo>
                  <a:pt x="48" y="848"/>
                </a:lnTo>
                <a:lnTo>
                  <a:pt x="46" y="846"/>
                </a:lnTo>
                <a:lnTo>
                  <a:pt x="43" y="844"/>
                </a:lnTo>
                <a:lnTo>
                  <a:pt x="40" y="843"/>
                </a:lnTo>
                <a:lnTo>
                  <a:pt x="39" y="840"/>
                </a:lnTo>
                <a:lnTo>
                  <a:pt x="38" y="837"/>
                </a:lnTo>
                <a:lnTo>
                  <a:pt x="36" y="835"/>
                </a:lnTo>
                <a:lnTo>
                  <a:pt x="35" y="832"/>
                </a:lnTo>
                <a:lnTo>
                  <a:pt x="34" y="828"/>
                </a:lnTo>
                <a:lnTo>
                  <a:pt x="35" y="826"/>
                </a:lnTo>
                <a:lnTo>
                  <a:pt x="35" y="822"/>
                </a:lnTo>
                <a:lnTo>
                  <a:pt x="36" y="819"/>
                </a:lnTo>
                <a:lnTo>
                  <a:pt x="38" y="816"/>
                </a:lnTo>
                <a:lnTo>
                  <a:pt x="40" y="814"/>
                </a:lnTo>
                <a:lnTo>
                  <a:pt x="44" y="814"/>
                </a:lnTo>
                <a:lnTo>
                  <a:pt x="47" y="812"/>
                </a:lnTo>
                <a:lnTo>
                  <a:pt x="48" y="810"/>
                </a:lnTo>
                <a:lnTo>
                  <a:pt x="50" y="807"/>
                </a:lnTo>
                <a:lnTo>
                  <a:pt x="54" y="806"/>
                </a:lnTo>
                <a:lnTo>
                  <a:pt x="56" y="806"/>
                </a:lnTo>
                <a:lnTo>
                  <a:pt x="57" y="802"/>
                </a:lnTo>
                <a:lnTo>
                  <a:pt x="59" y="799"/>
                </a:lnTo>
                <a:lnTo>
                  <a:pt x="60" y="797"/>
                </a:lnTo>
                <a:lnTo>
                  <a:pt x="61" y="793"/>
                </a:lnTo>
                <a:lnTo>
                  <a:pt x="63" y="790"/>
                </a:lnTo>
                <a:lnTo>
                  <a:pt x="63" y="786"/>
                </a:lnTo>
                <a:lnTo>
                  <a:pt x="63" y="784"/>
                </a:lnTo>
                <a:lnTo>
                  <a:pt x="61" y="780"/>
                </a:lnTo>
                <a:lnTo>
                  <a:pt x="60" y="777"/>
                </a:lnTo>
                <a:lnTo>
                  <a:pt x="57" y="776"/>
                </a:lnTo>
                <a:lnTo>
                  <a:pt x="56" y="773"/>
                </a:lnTo>
                <a:lnTo>
                  <a:pt x="55" y="771"/>
                </a:lnTo>
                <a:lnTo>
                  <a:pt x="55" y="765"/>
                </a:lnTo>
                <a:lnTo>
                  <a:pt x="55" y="763"/>
                </a:lnTo>
                <a:lnTo>
                  <a:pt x="56" y="759"/>
                </a:lnTo>
                <a:lnTo>
                  <a:pt x="57" y="755"/>
                </a:lnTo>
                <a:lnTo>
                  <a:pt x="57" y="752"/>
                </a:lnTo>
                <a:lnTo>
                  <a:pt x="59" y="748"/>
                </a:lnTo>
                <a:lnTo>
                  <a:pt x="59" y="744"/>
                </a:lnTo>
                <a:lnTo>
                  <a:pt x="59" y="740"/>
                </a:lnTo>
                <a:lnTo>
                  <a:pt x="59" y="738"/>
                </a:lnTo>
                <a:lnTo>
                  <a:pt x="57" y="734"/>
                </a:lnTo>
                <a:lnTo>
                  <a:pt x="56" y="733"/>
                </a:lnTo>
                <a:lnTo>
                  <a:pt x="54" y="730"/>
                </a:lnTo>
                <a:lnTo>
                  <a:pt x="52" y="729"/>
                </a:lnTo>
                <a:lnTo>
                  <a:pt x="51" y="727"/>
                </a:lnTo>
                <a:lnTo>
                  <a:pt x="50" y="725"/>
                </a:lnTo>
                <a:lnTo>
                  <a:pt x="48" y="722"/>
                </a:lnTo>
                <a:lnTo>
                  <a:pt x="47" y="720"/>
                </a:lnTo>
                <a:lnTo>
                  <a:pt x="46" y="718"/>
                </a:lnTo>
                <a:lnTo>
                  <a:pt x="43" y="716"/>
                </a:lnTo>
                <a:lnTo>
                  <a:pt x="42" y="713"/>
                </a:lnTo>
                <a:lnTo>
                  <a:pt x="40" y="710"/>
                </a:lnTo>
                <a:lnTo>
                  <a:pt x="38" y="708"/>
                </a:lnTo>
                <a:lnTo>
                  <a:pt x="36" y="705"/>
                </a:lnTo>
                <a:lnTo>
                  <a:pt x="35" y="704"/>
                </a:lnTo>
                <a:lnTo>
                  <a:pt x="33" y="701"/>
                </a:lnTo>
                <a:lnTo>
                  <a:pt x="30" y="700"/>
                </a:lnTo>
                <a:lnTo>
                  <a:pt x="27" y="699"/>
                </a:lnTo>
                <a:lnTo>
                  <a:pt x="25" y="696"/>
                </a:lnTo>
                <a:lnTo>
                  <a:pt x="22" y="695"/>
                </a:lnTo>
                <a:lnTo>
                  <a:pt x="21" y="693"/>
                </a:lnTo>
                <a:lnTo>
                  <a:pt x="17" y="692"/>
                </a:lnTo>
                <a:lnTo>
                  <a:pt x="14" y="691"/>
                </a:lnTo>
                <a:lnTo>
                  <a:pt x="13" y="688"/>
                </a:lnTo>
                <a:lnTo>
                  <a:pt x="10" y="687"/>
                </a:lnTo>
                <a:lnTo>
                  <a:pt x="8" y="684"/>
                </a:lnTo>
                <a:lnTo>
                  <a:pt x="6" y="683"/>
                </a:lnTo>
                <a:lnTo>
                  <a:pt x="4" y="680"/>
                </a:lnTo>
                <a:lnTo>
                  <a:pt x="2" y="678"/>
                </a:lnTo>
                <a:lnTo>
                  <a:pt x="1" y="675"/>
                </a:lnTo>
                <a:lnTo>
                  <a:pt x="1" y="671"/>
                </a:lnTo>
                <a:lnTo>
                  <a:pt x="1" y="667"/>
                </a:lnTo>
                <a:lnTo>
                  <a:pt x="1" y="663"/>
                </a:lnTo>
                <a:lnTo>
                  <a:pt x="2" y="659"/>
                </a:lnTo>
                <a:lnTo>
                  <a:pt x="2" y="657"/>
                </a:lnTo>
                <a:lnTo>
                  <a:pt x="4" y="653"/>
                </a:lnTo>
                <a:lnTo>
                  <a:pt x="5" y="650"/>
                </a:lnTo>
                <a:lnTo>
                  <a:pt x="6" y="648"/>
                </a:lnTo>
                <a:lnTo>
                  <a:pt x="6" y="644"/>
                </a:lnTo>
                <a:lnTo>
                  <a:pt x="8" y="641"/>
                </a:lnTo>
                <a:lnTo>
                  <a:pt x="10" y="638"/>
                </a:lnTo>
                <a:lnTo>
                  <a:pt x="12" y="637"/>
                </a:lnTo>
                <a:lnTo>
                  <a:pt x="14" y="636"/>
                </a:lnTo>
                <a:lnTo>
                  <a:pt x="16" y="633"/>
                </a:lnTo>
                <a:lnTo>
                  <a:pt x="17" y="633"/>
                </a:lnTo>
                <a:lnTo>
                  <a:pt x="18" y="633"/>
                </a:lnTo>
                <a:lnTo>
                  <a:pt x="19" y="633"/>
                </a:lnTo>
                <a:lnTo>
                  <a:pt x="21" y="633"/>
                </a:lnTo>
                <a:lnTo>
                  <a:pt x="22" y="633"/>
                </a:lnTo>
                <a:lnTo>
                  <a:pt x="23" y="633"/>
                </a:lnTo>
                <a:lnTo>
                  <a:pt x="25" y="633"/>
                </a:lnTo>
                <a:lnTo>
                  <a:pt x="26" y="633"/>
                </a:lnTo>
                <a:lnTo>
                  <a:pt x="26" y="634"/>
                </a:lnTo>
                <a:lnTo>
                  <a:pt x="27" y="636"/>
                </a:lnTo>
                <a:lnTo>
                  <a:pt x="29" y="637"/>
                </a:lnTo>
                <a:lnTo>
                  <a:pt x="31" y="638"/>
                </a:lnTo>
                <a:lnTo>
                  <a:pt x="33" y="638"/>
                </a:lnTo>
                <a:lnTo>
                  <a:pt x="34" y="638"/>
                </a:lnTo>
                <a:lnTo>
                  <a:pt x="35" y="638"/>
                </a:lnTo>
                <a:lnTo>
                  <a:pt x="38" y="638"/>
                </a:lnTo>
                <a:lnTo>
                  <a:pt x="39" y="638"/>
                </a:lnTo>
                <a:lnTo>
                  <a:pt x="40" y="638"/>
                </a:lnTo>
                <a:lnTo>
                  <a:pt x="42" y="638"/>
                </a:lnTo>
                <a:lnTo>
                  <a:pt x="43" y="638"/>
                </a:lnTo>
                <a:lnTo>
                  <a:pt x="44" y="640"/>
                </a:lnTo>
                <a:lnTo>
                  <a:pt x="46" y="640"/>
                </a:lnTo>
                <a:lnTo>
                  <a:pt x="47" y="640"/>
                </a:lnTo>
                <a:lnTo>
                  <a:pt x="48" y="640"/>
                </a:lnTo>
                <a:lnTo>
                  <a:pt x="50" y="640"/>
                </a:lnTo>
                <a:lnTo>
                  <a:pt x="52" y="640"/>
                </a:lnTo>
                <a:lnTo>
                  <a:pt x="52" y="638"/>
                </a:lnTo>
                <a:lnTo>
                  <a:pt x="55" y="638"/>
                </a:lnTo>
                <a:lnTo>
                  <a:pt x="56" y="638"/>
                </a:lnTo>
                <a:lnTo>
                  <a:pt x="57" y="638"/>
                </a:lnTo>
                <a:lnTo>
                  <a:pt x="60" y="637"/>
                </a:lnTo>
                <a:lnTo>
                  <a:pt x="61" y="637"/>
                </a:lnTo>
                <a:lnTo>
                  <a:pt x="63" y="637"/>
                </a:lnTo>
                <a:lnTo>
                  <a:pt x="64" y="637"/>
                </a:lnTo>
                <a:lnTo>
                  <a:pt x="65" y="636"/>
                </a:lnTo>
                <a:lnTo>
                  <a:pt x="67" y="636"/>
                </a:lnTo>
                <a:lnTo>
                  <a:pt x="69" y="634"/>
                </a:lnTo>
                <a:lnTo>
                  <a:pt x="71" y="633"/>
                </a:lnTo>
                <a:lnTo>
                  <a:pt x="72" y="633"/>
                </a:lnTo>
                <a:lnTo>
                  <a:pt x="73" y="633"/>
                </a:lnTo>
                <a:lnTo>
                  <a:pt x="74" y="632"/>
                </a:lnTo>
                <a:lnTo>
                  <a:pt x="77" y="632"/>
                </a:lnTo>
                <a:lnTo>
                  <a:pt x="78" y="632"/>
                </a:lnTo>
                <a:lnTo>
                  <a:pt x="80" y="632"/>
                </a:lnTo>
                <a:lnTo>
                  <a:pt x="80" y="630"/>
                </a:lnTo>
                <a:lnTo>
                  <a:pt x="81" y="630"/>
                </a:lnTo>
                <a:lnTo>
                  <a:pt x="84" y="630"/>
                </a:lnTo>
                <a:lnTo>
                  <a:pt x="85" y="630"/>
                </a:lnTo>
                <a:lnTo>
                  <a:pt x="86" y="630"/>
                </a:lnTo>
                <a:lnTo>
                  <a:pt x="88" y="630"/>
                </a:lnTo>
                <a:lnTo>
                  <a:pt x="89" y="629"/>
                </a:lnTo>
                <a:lnTo>
                  <a:pt x="90" y="629"/>
                </a:lnTo>
                <a:lnTo>
                  <a:pt x="91" y="629"/>
                </a:lnTo>
                <a:lnTo>
                  <a:pt x="93" y="628"/>
                </a:lnTo>
                <a:lnTo>
                  <a:pt x="94" y="628"/>
                </a:lnTo>
                <a:lnTo>
                  <a:pt x="97" y="628"/>
                </a:lnTo>
                <a:lnTo>
                  <a:pt x="98" y="628"/>
                </a:lnTo>
                <a:lnTo>
                  <a:pt x="99" y="628"/>
                </a:lnTo>
                <a:lnTo>
                  <a:pt x="102" y="628"/>
                </a:lnTo>
                <a:lnTo>
                  <a:pt x="103" y="629"/>
                </a:lnTo>
                <a:lnTo>
                  <a:pt x="106" y="629"/>
                </a:lnTo>
                <a:lnTo>
                  <a:pt x="106" y="628"/>
                </a:lnTo>
                <a:lnTo>
                  <a:pt x="107" y="628"/>
                </a:lnTo>
                <a:lnTo>
                  <a:pt x="108" y="628"/>
                </a:lnTo>
                <a:lnTo>
                  <a:pt x="110" y="628"/>
                </a:lnTo>
                <a:lnTo>
                  <a:pt x="111" y="627"/>
                </a:lnTo>
                <a:lnTo>
                  <a:pt x="111" y="625"/>
                </a:lnTo>
                <a:lnTo>
                  <a:pt x="111" y="624"/>
                </a:lnTo>
                <a:lnTo>
                  <a:pt x="112" y="624"/>
                </a:lnTo>
                <a:lnTo>
                  <a:pt x="112" y="623"/>
                </a:lnTo>
                <a:lnTo>
                  <a:pt x="114" y="621"/>
                </a:lnTo>
                <a:lnTo>
                  <a:pt x="115" y="620"/>
                </a:lnTo>
                <a:lnTo>
                  <a:pt x="115" y="619"/>
                </a:lnTo>
                <a:lnTo>
                  <a:pt x="115" y="617"/>
                </a:lnTo>
                <a:lnTo>
                  <a:pt x="116" y="617"/>
                </a:lnTo>
                <a:lnTo>
                  <a:pt x="118" y="617"/>
                </a:lnTo>
                <a:lnTo>
                  <a:pt x="120" y="617"/>
                </a:lnTo>
                <a:lnTo>
                  <a:pt x="122" y="616"/>
                </a:lnTo>
                <a:lnTo>
                  <a:pt x="123" y="616"/>
                </a:lnTo>
                <a:lnTo>
                  <a:pt x="126" y="615"/>
                </a:lnTo>
                <a:lnTo>
                  <a:pt x="128" y="615"/>
                </a:lnTo>
                <a:lnTo>
                  <a:pt x="129" y="613"/>
                </a:lnTo>
                <a:lnTo>
                  <a:pt x="131" y="613"/>
                </a:lnTo>
                <a:lnTo>
                  <a:pt x="133" y="613"/>
                </a:lnTo>
                <a:lnTo>
                  <a:pt x="135" y="612"/>
                </a:lnTo>
                <a:lnTo>
                  <a:pt x="137" y="611"/>
                </a:lnTo>
                <a:lnTo>
                  <a:pt x="139" y="611"/>
                </a:lnTo>
                <a:lnTo>
                  <a:pt x="140" y="611"/>
                </a:lnTo>
                <a:lnTo>
                  <a:pt x="141" y="610"/>
                </a:lnTo>
                <a:lnTo>
                  <a:pt x="144" y="610"/>
                </a:lnTo>
                <a:lnTo>
                  <a:pt x="146" y="608"/>
                </a:lnTo>
                <a:lnTo>
                  <a:pt x="148" y="607"/>
                </a:lnTo>
                <a:lnTo>
                  <a:pt x="150" y="606"/>
                </a:lnTo>
                <a:lnTo>
                  <a:pt x="152" y="604"/>
                </a:lnTo>
                <a:lnTo>
                  <a:pt x="152" y="603"/>
                </a:lnTo>
                <a:lnTo>
                  <a:pt x="153" y="602"/>
                </a:lnTo>
                <a:lnTo>
                  <a:pt x="154" y="600"/>
                </a:lnTo>
                <a:lnTo>
                  <a:pt x="156" y="598"/>
                </a:lnTo>
                <a:lnTo>
                  <a:pt x="156" y="596"/>
                </a:lnTo>
                <a:lnTo>
                  <a:pt x="157" y="595"/>
                </a:lnTo>
                <a:lnTo>
                  <a:pt x="157" y="594"/>
                </a:lnTo>
                <a:lnTo>
                  <a:pt x="157" y="593"/>
                </a:lnTo>
                <a:lnTo>
                  <a:pt x="158" y="590"/>
                </a:lnTo>
                <a:lnTo>
                  <a:pt x="158" y="589"/>
                </a:lnTo>
                <a:lnTo>
                  <a:pt x="158" y="587"/>
                </a:lnTo>
                <a:lnTo>
                  <a:pt x="158" y="586"/>
                </a:lnTo>
                <a:lnTo>
                  <a:pt x="158" y="585"/>
                </a:lnTo>
                <a:lnTo>
                  <a:pt x="158" y="583"/>
                </a:lnTo>
                <a:lnTo>
                  <a:pt x="158" y="581"/>
                </a:lnTo>
                <a:lnTo>
                  <a:pt x="158" y="579"/>
                </a:lnTo>
                <a:lnTo>
                  <a:pt x="157" y="578"/>
                </a:lnTo>
                <a:lnTo>
                  <a:pt x="157" y="577"/>
                </a:lnTo>
                <a:lnTo>
                  <a:pt x="157" y="576"/>
                </a:lnTo>
                <a:lnTo>
                  <a:pt x="158" y="573"/>
                </a:lnTo>
                <a:lnTo>
                  <a:pt x="160" y="573"/>
                </a:lnTo>
                <a:lnTo>
                  <a:pt x="161" y="572"/>
                </a:lnTo>
                <a:lnTo>
                  <a:pt x="162" y="572"/>
                </a:lnTo>
                <a:lnTo>
                  <a:pt x="163" y="570"/>
                </a:lnTo>
                <a:lnTo>
                  <a:pt x="165" y="570"/>
                </a:lnTo>
                <a:lnTo>
                  <a:pt x="166" y="572"/>
                </a:lnTo>
                <a:lnTo>
                  <a:pt x="167" y="572"/>
                </a:lnTo>
                <a:lnTo>
                  <a:pt x="167" y="573"/>
                </a:lnTo>
                <a:lnTo>
                  <a:pt x="169" y="574"/>
                </a:lnTo>
                <a:lnTo>
                  <a:pt x="170" y="574"/>
                </a:lnTo>
                <a:lnTo>
                  <a:pt x="171" y="574"/>
                </a:lnTo>
                <a:lnTo>
                  <a:pt x="173" y="574"/>
                </a:lnTo>
                <a:lnTo>
                  <a:pt x="174" y="576"/>
                </a:lnTo>
                <a:lnTo>
                  <a:pt x="175" y="576"/>
                </a:lnTo>
                <a:lnTo>
                  <a:pt x="177" y="577"/>
                </a:lnTo>
                <a:lnTo>
                  <a:pt x="178" y="577"/>
                </a:lnTo>
                <a:lnTo>
                  <a:pt x="179" y="577"/>
                </a:lnTo>
                <a:lnTo>
                  <a:pt x="182" y="578"/>
                </a:lnTo>
                <a:lnTo>
                  <a:pt x="183" y="578"/>
                </a:lnTo>
                <a:lnTo>
                  <a:pt x="184" y="578"/>
                </a:lnTo>
                <a:lnTo>
                  <a:pt x="187" y="578"/>
                </a:lnTo>
                <a:lnTo>
                  <a:pt x="188" y="578"/>
                </a:lnTo>
                <a:lnTo>
                  <a:pt x="190" y="578"/>
                </a:lnTo>
                <a:lnTo>
                  <a:pt x="191" y="578"/>
                </a:lnTo>
                <a:lnTo>
                  <a:pt x="192" y="578"/>
                </a:lnTo>
                <a:lnTo>
                  <a:pt x="194" y="577"/>
                </a:lnTo>
                <a:lnTo>
                  <a:pt x="195" y="576"/>
                </a:lnTo>
                <a:lnTo>
                  <a:pt x="196" y="576"/>
                </a:lnTo>
                <a:lnTo>
                  <a:pt x="198" y="576"/>
                </a:lnTo>
                <a:lnTo>
                  <a:pt x="199" y="576"/>
                </a:lnTo>
                <a:lnTo>
                  <a:pt x="200" y="576"/>
                </a:lnTo>
                <a:lnTo>
                  <a:pt x="201" y="577"/>
                </a:lnTo>
                <a:lnTo>
                  <a:pt x="203" y="577"/>
                </a:lnTo>
                <a:lnTo>
                  <a:pt x="204" y="578"/>
                </a:lnTo>
                <a:lnTo>
                  <a:pt x="207" y="578"/>
                </a:lnTo>
                <a:lnTo>
                  <a:pt x="208" y="578"/>
                </a:lnTo>
                <a:lnTo>
                  <a:pt x="211" y="578"/>
                </a:lnTo>
                <a:lnTo>
                  <a:pt x="212" y="578"/>
                </a:lnTo>
                <a:lnTo>
                  <a:pt x="213" y="578"/>
                </a:lnTo>
                <a:lnTo>
                  <a:pt x="215" y="578"/>
                </a:lnTo>
                <a:lnTo>
                  <a:pt x="216" y="578"/>
                </a:lnTo>
                <a:lnTo>
                  <a:pt x="217" y="578"/>
                </a:lnTo>
                <a:lnTo>
                  <a:pt x="218" y="578"/>
                </a:lnTo>
                <a:lnTo>
                  <a:pt x="221" y="578"/>
                </a:lnTo>
                <a:lnTo>
                  <a:pt x="222" y="577"/>
                </a:lnTo>
                <a:lnTo>
                  <a:pt x="224" y="577"/>
                </a:lnTo>
                <a:lnTo>
                  <a:pt x="225" y="577"/>
                </a:lnTo>
                <a:lnTo>
                  <a:pt x="226" y="577"/>
                </a:lnTo>
                <a:lnTo>
                  <a:pt x="228" y="578"/>
                </a:lnTo>
                <a:lnTo>
                  <a:pt x="229" y="578"/>
                </a:lnTo>
                <a:lnTo>
                  <a:pt x="230" y="578"/>
                </a:lnTo>
                <a:lnTo>
                  <a:pt x="233" y="578"/>
                </a:lnTo>
                <a:lnTo>
                  <a:pt x="234" y="578"/>
                </a:lnTo>
                <a:lnTo>
                  <a:pt x="235" y="577"/>
                </a:lnTo>
                <a:lnTo>
                  <a:pt x="237" y="576"/>
                </a:lnTo>
                <a:lnTo>
                  <a:pt x="238" y="576"/>
                </a:lnTo>
                <a:lnTo>
                  <a:pt x="239" y="576"/>
                </a:lnTo>
                <a:lnTo>
                  <a:pt x="241" y="574"/>
                </a:lnTo>
                <a:lnTo>
                  <a:pt x="242" y="574"/>
                </a:lnTo>
                <a:lnTo>
                  <a:pt x="243" y="574"/>
                </a:lnTo>
                <a:lnTo>
                  <a:pt x="245" y="574"/>
                </a:lnTo>
                <a:lnTo>
                  <a:pt x="246" y="574"/>
                </a:lnTo>
                <a:lnTo>
                  <a:pt x="247" y="574"/>
                </a:lnTo>
                <a:lnTo>
                  <a:pt x="249" y="574"/>
                </a:lnTo>
                <a:lnTo>
                  <a:pt x="250" y="576"/>
                </a:lnTo>
                <a:lnTo>
                  <a:pt x="251" y="576"/>
                </a:lnTo>
                <a:lnTo>
                  <a:pt x="252" y="577"/>
                </a:lnTo>
                <a:lnTo>
                  <a:pt x="254" y="578"/>
                </a:lnTo>
                <a:lnTo>
                  <a:pt x="256" y="578"/>
                </a:lnTo>
                <a:lnTo>
                  <a:pt x="258" y="578"/>
                </a:lnTo>
                <a:lnTo>
                  <a:pt x="259" y="577"/>
                </a:lnTo>
                <a:lnTo>
                  <a:pt x="260" y="576"/>
                </a:lnTo>
                <a:lnTo>
                  <a:pt x="262" y="573"/>
                </a:lnTo>
                <a:lnTo>
                  <a:pt x="263" y="573"/>
                </a:lnTo>
                <a:lnTo>
                  <a:pt x="264" y="572"/>
                </a:lnTo>
                <a:lnTo>
                  <a:pt x="266" y="572"/>
                </a:lnTo>
                <a:lnTo>
                  <a:pt x="267" y="572"/>
                </a:lnTo>
                <a:lnTo>
                  <a:pt x="267" y="570"/>
                </a:lnTo>
                <a:lnTo>
                  <a:pt x="268" y="570"/>
                </a:lnTo>
                <a:lnTo>
                  <a:pt x="270" y="570"/>
                </a:lnTo>
                <a:lnTo>
                  <a:pt x="271" y="570"/>
                </a:lnTo>
                <a:lnTo>
                  <a:pt x="272" y="570"/>
                </a:lnTo>
                <a:lnTo>
                  <a:pt x="273" y="570"/>
                </a:lnTo>
                <a:lnTo>
                  <a:pt x="275" y="569"/>
                </a:lnTo>
                <a:lnTo>
                  <a:pt x="277" y="569"/>
                </a:lnTo>
                <a:lnTo>
                  <a:pt x="279" y="570"/>
                </a:lnTo>
                <a:lnTo>
                  <a:pt x="281" y="570"/>
                </a:lnTo>
                <a:lnTo>
                  <a:pt x="283" y="570"/>
                </a:lnTo>
                <a:lnTo>
                  <a:pt x="285" y="570"/>
                </a:lnTo>
                <a:lnTo>
                  <a:pt x="287" y="570"/>
                </a:lnTo>
                <a:lnTo>
                  <a:pt x="288" y="570"/>
                </a:lnTo>
                <a:lnTo>
                  <a:pt x="289" y="570"/>
                </a:lnTo>
                <a:lnTo>
                  <a:pt x="290" y="570"/>
                </a:lnTo>
                <a:lnTo>
                  <a:pt x="292" y="570"/>
                </a:lnTo>
                <a:lnTo>
                  <a:pt x="293" y="570"/>
                </a:lnTo>
                <a:lnTo>
                  <a:pt x="294" y="570"/>
                </a:lnTo>
                <a:lnTo>
                  <a:pt x="296" y="570"/>
                </a:lnTo>
                <a:lnTo>
                  <a:pt x="297" y="570"/>
                </a:lnTo>
                <a:lnTo>
                  <a:pt x="300" y="570"/>
                </a:lnTo>
                <a:lnTo>
                  <a:pt x="301" y="570"/>
                </a:lnTo>
                <a:lnTo>
                  <a:pt x="302" y="572"/>
                </a:lnTo>
                <a:lnTo>
                  <a:pt x="304" y="572"/>
                </a:lnTo>
                <a:lnTo>
                  <a:pt x="305" y="572"/>
                </a:lnTo>
                <a:lnTo>
                  <a:pt x="306" y="572"/>
                </a:lnTo>
                <a:lnTo>
                  <a:pt x="309" y="572"/>
                </a:lnTo>
                <a:lnTo>
                  <a:pt x="317" y="577"/>
                </a:lnTo>
                <a:lnTo>
                  <a:pt x="318" y="577"/>
                </a:lnTo>
                <a:lnTo>
                  <a:pt x="319" y="577"/>
                </a:lnTo>
                <a:lnTo>
                  <a:pt x="321" y="577"/>
                </a:lnTo>
                <a:lnTo>
                  <a:pt x="323" y="577"/>
                </a:lnTo>
                <a:lnTo>
                  <a:pt x="324" y="576"/>
                </a:lnTo>
                <a:lnTo>
                  <a:pt x="326" y="576"/>
                </a:lnTo>
                <a:lnTo>
                  <a:pt x="328" y="577"/>
                </a:lnTo>
                <a:lnTo>
                  <a:pt x="330" y="577"/>
                </a:lnTo>
                <a:lnTo>
                  <a:pt x="332" y="577"/>
                </a:lnTo>
                <a:lnTo>
                  <a:pt x="334" y="577"/>
                </a:lnTo>
                <a:lnTo>
                  <a:pt x="336" y="577"/>
                </a:lnTo>
                <a:lnTo>
                  <a:pt x="339" y="577"/>
                </a:lnTo>
                <a:lnTo>
                  <a:pt x="342" y="577"/>
                </a:lnTo>
                <a:lnTo>
                  <a:pt x="344" y="578"/>
                </a:lnTo>
                <a:lnTo>
                  <a:pt x="347" y="577"/>
                </a:lnTo>
                <a:lnTo>
                  <a:pt x="349" y="577"/>
                </a:lnTo>
                <a:lnTo>
                  <a:pt x="351" y="577"/>
                </a:lnTo>
                <a:lnTo>
                  <a:pt x="353" y="577"/>
                </a:lnTo>
                <a:lnTo>
                  <a:pt x="356" y="577"/>
                </a:lnTo>
                <a:lnTo>
                  <a:pt x="359" y="577"/>
                </a:lnTo>
                <a:lnTo>
                  <a:pt x="360" y="577"/>
                </a:lnTo>
                <a:lnTo>
                  <a:pt x="365" y="577"/>
                </a:lnTo>
                <a:lnTo>
                  <a:pt x="368" y="577"/>
                </a:lnTo>
                <a:lnTo>
                  <a:pt x="370" y="577"/>
                </a:lnTo>
                <a:lnTo>
                  <a:pt x="374" y="577"/>
                </a:lnTo>
                <a:lnTo>
                  <a:pt x="376" y="577"/>
                </a:lnTo>
                <a:lnTo>
                  <a:pt x="376" y="578"/>
                </a:lnTo>
                <a:lnTo>
                  <a:pt x="378" y="578"/>
                </a:lnTo>
                <a:lnTo>
                  <a:pt x="379" y="578"/>
                </a:lnTo>
                <a:lnTo>
                  <a:pt x="381" y="578"/>
                </a:lnTo>
                <a:lnTo>
                  <a:pt x="382" y="578"/>
                </a:lnTo>
                <a:lnTo>
                  <a:pt x="383" y="579"/>
                </a:lnTo>
                <a:lnTo>
                  <a:pt x="385" y="579"/>
                </a:lnTo>
                <a:lnTo>
                  <a:pt x="386" y="579"/>
                </a:lnTo>
                <a:lnTo>
                  <a:pt x="389" y="579"/>
                </a:lnTo>
                <a:lnTo>
                  <a:pt x="390" y="579"/>
                </a:lnTo>
                <a:lnTo>
                  <a:pt x="391" y="579"/>
                </a:lnTo>
                <a:lnTo>
                  <a:pt x="393" y="578"/>
                </a:lnTo>
                <a:lnTo>
                  <a:pt x="395" y="578"/>
                </a:lnTo>
                <a:lnTo>
                  <a:pt x="397" y="577"/>
                </a:lnTo>
                <a:lnTo>
                  <a:pt x="398" y="576"/>
                </a:lnTo>
                <a:lnTo>
                  <a:pt x="400" y="574"/>
                </a:lnTo>
                <a:lnTo>
                  <a:pt x="402" y="574"/>
                </a:lnTo>
                <a:lnTo>
                  <a:pt x="403" y="573"/>
                </a:lnTo>
                <a:lnTo>
                  <a:pt x="406" y="572"/>
                </a:lnTo>
                <a:lnTo>
                  <a:pt x="407" y="570"/>
                </a:lnTo>
                <a:lnTo>
                  <a:pt x="408" y="570"/>
                </a:lnTo>
                <a:lnTo>
                  <a:pt x="410" y="569"/>
                </a:lnTo>
                <a:lnTo>
                  <a:pt x="411" y="568"/>
                </a:lnTo>
                <a:lnTo>
                  <a:pt x="412" y="566"/>
                </a:lnTo>
                <a:lnTo>
                  <a:pt x="414" y="565"/>
                </a:lnTo>
                <a:lnTo>
                  <a:pt x="416" y="562"/>
                </a:lnTo>
                <a:lnTo>
                  <a:pt x="417" y="562"/>
                </a:lnTo>
                <a:lnTo>
                  <a:pt x="419" y="561"/>
                </a:lnTo>
                <a:lnTo>
                  <a:pt x="420" y="561"/>
                </a:lnTo>
                <a:lnTo>
                  <a:pt x="421" y="560"/>
                </a:lnTo>
                <a:lnTo>
                  <a:pt x="423" y="560"/>
                </a:lnTo>
                <a:lnTo>
                  <a:pt x="424" y="560"/>
                </a:lnTo>
                <a:lnTo>
                  <a:pt x="425" y="561"/>
                </a:lnTo>
                <a:lnTo>
                  <a:pt x="428" y="561"/>
                </a:lnTo>
                <a:lnTo>
                  <a:pt x="429" y="561"/>
                </a:lnTo>
                <a:lnTo>
                  <a:pt x="431" y="561"/>
                </a:lnTo>
                <a:lnTo>
                  <a:pt x="432" y="561"/>
                </a:lnTo>
                <a:lnTo>
                  <a:pt x="434" y="560"/>
                </a:lnTo>
                <a:lnTo>
                  <a:pt x="437" y="560"/>
                </a:lnTo>
                <a:lnTo>
                  <a:pt x="438" y="559"/>
                </a:lnTo>
                <a:lnTo>
                  <a:pt x="440" y="559"/>
                </a:lnTo>
                <a:lnTo>
                  <a:pt x="441" y="557"/>
                </a:lnTo>
                <a:lnTo>
                  <a:pt x="442" y="556"/>
                </a:lnTo>
                <a:lnTo>
                  <a:pt x="444" y="555"/>
                </a:lnTo>
                <a:lnTo>
                  <a:pt x="445" y="555"/>
                </a:lnTo>
                <a:lnTo>
                  <a:pt x="446" y="553"/>
                </a:lnTo>
                <a:lnTo>
                  <a:pt x="448" y="552"/>
                </a:lnTo>
                <a:lnTo>
                  <a:pt x="448" y="551"/>
                </a:lnTo>
                <a:lnTo>
                  <a:pt x="449" y="549"/>
                </a:lnTo>
                <a:lnTo>
                  <a:pt x="450" y="547"/>
                </a:lnTo>
                <a:lnTo>
                  <a:pt x="450" y="545"/>
                </a:lnTo>
                <a:lnTo>
                  <a:pt x="451" y="544"/>
                </a:lnTo>
                <a:lnTo>
                  <a:pt x="451" y="541"/>
                </a:lnTo>
                <a:lnTo>
                  <a:pt x="451" y="540"/>
                </a:lnTo>
                <a:lnTo>
                  <a:pt x="453" y="539"/>
                </a:lnTo>
                <a:lnTo>
                  <a:pt x="453" y="538"/>
                </a:lnTo>
                <a:lnTo>
                  <a:pt x="453" y="536"/>
                </a:lnTo>
                <a:lnTo>
                  <a:pt x="454" y="534"/>
                </a:lnTo>
                <a:lnTo>
                  <a:pt x="455" y="532"/>
                </a:lnTo>
                <a:lnTo>
                  <a:pt x="458" y="532"/>
                </a:lnTo>
                <a:lnTo>
                  <a:pt x="459" y="532"/>
                </a:lnTo>
                <a:lnTo>
                  <a:pt x="462" y="532"/>
                </a:lnTo>
                <a:lnTo>
                  <a:pt x="463" y="531"/>
                </a:lnTo>
                <a:lnTo>
                  <a:pt x="465" y="531"/>
                </a:lnTo>
                <a:lnTo>
                  <a:pt x="466" y="531"/>
                </a:lnTo>
                <a:lnTo>
                  <a:pt x="469" y="531"/>
                </a:lnTo>
                <a:lnTo>
                  <a:pt x="470" y="531"/>
                </a:lnTo>
                <a:lnTo>
                  <a:pt x="471" y="531"/>
                </a:lnTo>
                <a:lnTo>
                  <a:pt x="472" y="531"/>
                </a:lnTo>
                <a:lnTo>
                  <a:pt x="474" y="531"/>
                </a:lnTo>
                <a:lnTo>
                  <a:pt x="475" y="531"/>
                </a:lnTo>
                <a:lnTo>
                  <a:pt x="476" y="531"/>
                </a:lnTo>
                <a:lnTo>
                  <a:pt x="478" y="531"/>
                </a:lnTo>
                <a:lnTo>
                  <a:pt x="479" y="531"/>
                </a:lnTo>
                <a:lnTo>
                  <a:pt x="480" y="531"/>
                </a:lnTo>
                <a:lnTo>
                  <a:pt x="482" y="531"/>
                </a:lnTo>
                <a:lnTo>
                  <a:pt x="483" y="531"/>
                </a:lnTo>
                <a:lnTo>
                  <a:pt x="484" y="531"/>
                </a:lnTo>
                <a:lnTo>
                  <a:pt x="486" y="531"/>
                </a:lnTo>
                <a:lnTo>
                  <a:pt x="487" y="531"/>
                </a:lnTo>
                <a:lnTo>
                  <a:pt x="489" y="531"/>
                </a:lnTo>
                <a:lnTo>
                  <a:pt x="491" y="531"/>
                </a:lnTo>
                <a:lnTo>
                  <a:pt x="492" y="531"/>
                </a:lnTo>
                <a:lnTo>
                  <a:pt x="493" y="531"/>
                </a:lnTo>
                <a:lnTo>
                  <a:pt x="495" y="531"/>
                </a:lnTo>
                <a:lnTo>
                  <a:pt x="497" y="531"/>
                </a:lnTo>
                <a:lnTo>
                  <a:pt x="499" y="531"/>
                </a:lnTo>
                <a:lnTo>
                  <a:pt x="501" y="531"/>
                </a:lnTo>
                <a:lnTo>
                  <a:pt x="503" y="531"/>
                </a:lnTo>
                <a:lnTo>
                  <a:pt x="505" y="532"/>
                </a:lnTo>
                <a:lnTo>
                  <a:pt x="506" y="532"/>
                </a:lnTo>
                <a:lnTo>
                  <a:pt x="509" y="532"/>
                </a:lnTo>
                <a:lnTo>
                  <a:pt x="510" y="532"/>
                </a:lnTo>
                <a:lnTo>
                  <a:pt x="609" y="534"/>
                </a:lnTo>
                <a:lnTo>
                  <a:pt x="613" y="534"/>
                </a:lnTo>
                <a:lnTo>
                  <a:pt x="620" y="534"/>
                </a:lnTo>
                <a:lnTo>
                  <a:pt x="623" y="534"/>
                </a:lnTo>
                <a:lnTo>
                  <a:pt x="626" y="534"/>
                </a:lnTo>
                <a:lnTo>
                  <a:pt x="627" y="534"/>
                </a:lnTo>
                <a:lnTo>
                  <a:pt x="628" y="532"/>
                </a:lnTo>
                <a:lnTo>
                  <a:pt x="632" y="531"/>
                </a:lnTo>
                <a:lnTo>
                  <a:pt x="631" y="530"/>
                </a:lnTo>
                <a:lnTo>
                  <a:pt x="631" y="528"/>
                </a:lnTo>
                <a:lnTo>
                  <a:pt x="630" y="528"/>
                </a:lnTo>
                <a:lnTo>
                  <a:pt x="630" y="527"/>
                </a:lnTo>
                <a:lnTo>
                  <a:pt x="630" y="526"/>
                </a:lnTo>
                <a:lnTo>
                  <a:pt x="630" y="524"/>
                </a:lnTo>
                <a:lnTo>
                  <a:pt x="631" y="523"/>
                </a:lnTo>
                <a:lnTo>
                  <a:pt x="631" y="522"/>
                </a:lnTo>
                <a:lnTo>
                  <a:pt x="631" y="523"/>
                </a:lnTo>
                <a:lnTo>
                  <a:pt x="631" y="522"/>
                </a:lnTo>
                <a:lnTo>
                  <a:pt x="630" y="522"/>
                </a:lnTo>
                <a:lnTo>
                  <a:pt x="630" y="521"/>
                </a:lnTo>
                <a:lnTo>
                  <a:pt x="630" y="519"/>
                </a:lnTo>
                <a:lnTo>
                  <a:pt x="630" y="518"/>
                </a:lnTo>
                <a:lnTo>
                  <a:pt x="630" y="517"/>
                </a:lnTo>
                <a:lnTo>
                  <a:pt x="631" y="517"/>
                </a:lnTo>
                <a:lnTo>
                  <a:pt x="630" y="515"/>
                </a:lnTo>
                <a:lnTo>
                  <a:pt x="628" y="514"/>
                </a:lnTo>
                <a:lnTo>
                  <a:pt x="630" y="514"/>
                </a:lnTo>
                <a:lnTo>
                  <a:pt x="630" y="513"/>
                </a:lnTo>
                <a:lnTo>
                  <a:pt x="628" y="513"/>
                </a:lnTo>
                <a:lnTo>
                  <a:pt x="630" y="511"/>
                </a:lnTo>
                <a:lnTo>
                  <a:pt x="630" y="510"/>
                </a:lnTo>
                <a:lnTo>
                  <a:pt x="631" y="509"/>
                </a:lnTo>
                <a:lnTo>
                  <a:pt x="630" y="507"/>
                </a:lnTo>
                <a:lnTo>
                  <a:pt x="630" y="506"/>
                </a:lnTo>
                <a:lnTo>
                  <a:pt x="631" y="505"/>
                </a:lnTo>
                <a:lnTo>
                  <a:pt x="631" y="504"/>
                </a:lnTo>
                <a:lnTo>
                  <a:pt x="631" y="502"/>
                </a:lnTo>
                <a:lnTo>
                  <a:pt x="632" y="501"/>
                </a:lnTo>
                <a:lnTo>
                  <a:pt x="632" y="500"/>
                </a:lnTo>
                <a:lnTo>
                  <a:pt x="635" y="500"/>
                </a:lnTo>
                <a:lnTo>
                  <a:pt x="637" y="498"/>
                </a:lnTo>
                <a:lnTo>
                  <a:pt x="636" y="497"/>
                </a:lnTo>
                <a:lnTo>
                  <a:pt x="635" y="494"/>
                </a:lnTo>
                <a:lnTo>
                  <a:pt x="636" y="493"/>
                </a:lnTo>
                <a:lnTo>
                  <a:pt x="636" y="492"/>
                </a:lnTo>
                <a:lnTo>
                  <a:pt x="637" y="490"/>
                </a:lnTo>
                <a:lnTo>
                  <a:pt x="636" y="489"/>
                </a:lnTo>
                <a:lnTo>
                  <a:pt x="636" y="488"/>
                </a:lnTo>
                <a:lnTo>
                  <a:pt x="635" y="485"/>
                </a:lnTo>
                <a:lnTo>
                  <a:pt x="633" y="485"/>
                </a:lnTo>
                <a:lnTo>
                  <a:pt x="633" y="484"/>
                </a:lnTo>
                <a:lnTo>
                  <a:pt x="632" y="484"/>
                </a:lnTo>
                <a:lnTo>
                  <a:pt x="632" y="483"/>
                </a:lnTo>
                <a:lnTo>
                  <a:pt x="631" y="483"/>
                </a:lnTo>
                <a:lnTo>
                  <a:pt x="631" y="481"/>
                </a:lnTo>
                <a:lnTo>
                  <a:pt x="631" y="480"/>
                </a:lnTo>
                <a:lnTo>
                  <a:pt x="631" y="479"/>
                </a:lnTo>
                <a:lnTo>
                  <a:pt x="632" y="479"/>
                </a:lnTo>
                <a:lnTo>
                  <a:pt x="632" y="477"/>
                </a:lnTo>
                <a:lnTo>
                  <a:pt x="632" y="475"/>
                </a:lnTo>
                <a:lnTo>
                  <a:pt x="631" y="475"/>
                </a:lnTo>
                <a:lnTo>
                  <a:pt x="631" y="473"/>
                </a:lnTo>
                <a:lnTo>
                  <a:pt x="632" y="472"/>
                </a:lnTo>
                <a:lnTo>
                  <a:pt x="632" y="471"/>
                </a:lnTo>
                <a:lnTo>
                  <a:pt x="632" y="468"/>
                </a:lnTo>
                <a:lnTo>
                  <a:pt x="631" y="467"/>
                </a:lnTo>
                <a:lnTo>
                  <a:pt x="630" y="466"/>
                </a:lnTo>
                <a:lnTo>
                  <a:pt x="628" y="466"/>
                </a:lnTo>
                <a:lnTo>
                  <a:pt x="627" y="464"/>
                </a:lnTo>
                <a:lnTo>
                  <a:pt x="627" y="463"/>
                </a:lnTo>
                <a:lnTo>
                  <a:pt x="626" y="462"/>
                </a:lnTo>
                <a:lnTo>
                  <a:pt x="626" y="460"/>
                </a:lnTo>
                <a:lnTo>
                  <a:pt x="626" y="458"/>
                </a:lnTo>
                <a:lnTo>
                  <a:pt x="626" y="456"/>
                </a:lnTo>
                <a:lnTo>
                  <a:pt x="627" y="456"/>
                </a:lnTo>
                <a:lnTo>
                  <a:pt x="628" y="456"/>
                </a:lnTo>
                <a:lnTo>
                  <a:pt x="630" y="456"/>
                </a:lnTo>
                <a:lnTo>
                  <a:pt x="631" y="455"/>
                </a:lnTo>
                <a:lnTo>
                  <a:pt x="631" y="454"/>
                </a:lnTo>
                <a:lnTo>
                  <a:pt x="630" y="454"/>
                </a:lnTo>
                <a:lnTo>
                  <a:pt x="630" y="452"/>
                </a:lnTo>
                <a:lnTo>
                  <a:pt x="630" y="451"/>
                </a:lnTo>
                <a:lnTo>
                  <a:pt x="630" y="450"/>
                </a:lnTo>
                <a:lnTo>
                  <a:pt x="630" y="449"/>
                </a:lnTo>
                <a:lnTo>
                  <a:pt x="630" y="447"/>
                </a:lnTo>
                <a:lnTo>
                  <a:pt x="628" y="446"/>
                </a:lnTo>
                <a:lnTo>
                  <a:pt x="630" y="446"/>
                </a:lnTo>
                <a:lnTo>
                  <a:pt x="630" y="445"/>
                </a:lnTo>
                <a:lnTo>
                  <a:pt x="630" y="443"/>
                </a:lnTo>
                <a:lnTo>
                  <a:pt x="630" y="442"/>
                </a:lnTo>
                <a:lnTo>
                  <a:pt x="628" y="442"/>
                </a:lnTo>
                <a:lnTo>
                  <a:pt x="627" y="441"/>
                </a:lnTo>
                <a:lnTo>
                  <a:pt x="628" y="439"/>
                </a:lnTo>
                <a:lnTo>
                  <a:pt x="628" y="438"/>
                </a:lnTo>
                <a:lnTo>
                  <a:pt x="628" y="437"/>
                </a:lnTo>
                <a:lnTo>
                  <a:pt x="628" y="435"/>
                </a:lnTo>
                <a:lnTo>
                  <a:pt x="628" y="434"/>
                </a:lnTo>
                <a:lnTo>
                  <a:pt x="628" y="433"/>
                </a:lnTo>
                <a:lnTo>
                  <a:pt x="627" y="432"/>
                </a:lnTo>
                <a:lnTo>
                  <a:pt x="627" y="430"/>
                </a:lnTo>
                <a:lnTo>
                  <a:pt x="626" y="430"/>
                </a:lnTo>
                <a:lnTo>
                  <a:pt x="626" y="429"/>
                </a:lnTo>
                <a:lnTo>
                  <a:pt x="626" y="428"/>
                </a:lnTo>
                <a:lnTo>
                  <a:pt x="624" y="426"/>
                </a:lnTo>
                <a:lnTo>
                  <a:pt x="624" y="425"/>
                </a:lnTo>
                <a:lnTo>
                  <a:pt x="624" y="424"/>
                </a:lnTo>
                <a:lnTo>
                  <a:pt x="624" y="422"/>
                </a:lnTo>
                <a:lnTo>
                  <a:pt x="624" y="421"/>
                </a:lnTo>
                <a:lnTo>
                  <a:pt x="624" y="420"/>
                </a:lnTo>
                <a:lnTo>
                  <a:pt x="626" y="417"/>
                </a:lnTo>
                <a:lnTo>
                  <a:pt x="626" y="416"/>
                </a:lnTo>
                <a:lnTo>
                  <a:pt x="627" y="416"/>
                </a:lnTo>
                <a:lnTo>
                  <a:pt x="628" y="416"/>
                </a:lnTo>
                <a:lnTo>
                  <a:pt x="631" y="416"/>
                </a:lnTo>
                <a:lnTo>
                  <a:pt x="632" y="416"/>
                </a:lnTo>
                <a:lnTo>
                  <a:pt x="633" y="415"/>
                </a:lnTo>
                <a:lnTo>
                  <a:pt x="633" y="413"/>
                </a:lnTo>
                <a:lnTo>
                  <a:pt x="633" y="412"/>
                </a:lnTo>
                <a:lnTo>
                  <a:pt x="633" y="411"/>
                </a:lnTo>
                <a:lnTo>
                  <a:pt x="635" y="409"/>
                </a:lnTo>
                <a:lnTo>
                  <a:pt x="636" y="408"/>
                </a:lnTo>
                <a:lnTo>
                  <a:pt x="637" y="407"/>
                </a:lnTo>
                <a:lnTo>
                  <a:pt x="637" y="405"/>
                </a:lnTo>
                <a:lnTo>
                  <a:pt x="639" y="404"/>
                </a:lnTo>
                <a:lnTo>
                  <a:pt x="640" y="403"/>
                </a:lnTo>
                <a:lnTo>
                  <a:pt x="640" y="401"/>
                </a:lnTo>
                <a:lnTo>
                  <a:pt x="643" y="401"/>
                </a:lnTo>
                <a:lnTo>
                  <a:pt x="644" y="400"/>
                </a:lnTo>
                <a:lnTo>
                  <a:pt x="644" y="401"/>
                </a:lnTo>
                <a:lnTo>
                  <a:pt x="645" y="403"/>
                </a:lnTo>
                <a:lnTo>
                  <a:pt x="647" y="404"/>
                </a:lnTo>
                <a:lnTo>
                  <a:pt x="648" y="405"/>
                </a:lnTo>
                <a:lnTo>
                  <a:pt x="649" y="407"/>
                </a:lnTo>
                <a:lnTo>
                  <a:pt x="649" y="408"/>
                </a:lnTo>
                <a:lnTo>
                  <a:pt x="650" y="408"/>
                </a:lnTo>
                <a:lnTo>
                  <a:pt x="652" y="407"/>
                </a:lnTo>
                <a:lnTo>
                  <a:pt x="652" y="405"/>
                </a:lnTo>
                <a:lnTo>
                  <a:pt x="653" y="404"/>
                </a:lnTo>
                <a:lnTo>
                  <a:pt x="654" y="401"/>
                </a:lnTo>
                <a:lnTo>
                  <a:pt x="654" y="400"/>
                </a:lnTo>
                <a:lnTo>
                  <a:pt x="653" y="399"/>
                </a:lnTo>
                <a:lnTo>
                  <a:pt x="653" y="397"/>
                </a:lnTo>
                <a:lnTo>
                  <a:pt x="654" y="396"/>
                </a:lnTo>
                <a:lnTo>
                  <a:pt x="656" y="396"/>
                </a:lnTo>
                <a:lnTo>
                  <a:pt x="657" y="396"/>
                </a:lnTo>
                <a:lnTo>
                  <a:pt x="660" y="397"/>
                </a:lnTo>
                <a:lnTo>
                  <a:pt x="661" y="397"/>
                </a:lnTo>
                <a:lnTo>
                  <a:pt x="662" y="399"/>
                </a:lnTo>
                <a:lnTo>
                  <a:pt x="664" y="399"/>
                </a:lnTo>
                <a:lnTo>
                  <a:pt x="665" y="400"/>
                </a:lnTo>
                <a:lnTo>
                  <a:pt x="666" y="400"/>
                </a:lnTo>
                <a:lnTo>
                  <a:pt x="669" y="400"/>
                </a:lnTo>
                <a:lnTo>
                  <a:pt x="670" y="400"/>
                </a:lnTo>
                <a:lnTo>
                  <a:pt x="671" y="399"/>
                </a:lnTo>
                <a:lnTo>
                  <a:pt x="673" y="399"/>
                </a:lnTo>
                <a:lnTo>
                  <a:pt x="674" y="397"/>
                </a:lnTo>
                <a:lnTo>
                  <a:pt x="674" y="396"/>
                </a:lnTo>
                <a:lnTo>
                  <a:pt x="675" y="395"/>
                </a:lnTo>
                <a:lnTo>
                  <a:pt x="677" y="394"/>
                </a:lnTo>
                <a:lnTo>
                  <a:pt x="677" y="392"/>
                </a:lnTo>
                <a:lnTo>
                  <a:pt x="675" y="391"/>
                </a:lnTo>
                <a:lnTo>
                  <a:pt x="674" y="391"/>
                </a:lnTo>
                <a:lnTo>
                  <a:pt x="673" y="391"/>
                </a:lnTo>
                <a:lnTo>
                  <a:pt x="671" y="391"/>
                </a:lnTo>
                <a:lnTo>
                  <a:pt x="671" y="390"/>
                </a:lnTo>
                <a:lnTo>
                  <a:pt x="670" y="390"/>
                </a:lnTo>
                <a:lnTo>
                  <a:pt x="669" y="388"/>
                </a:lnTo>
                <a:lnTo>
                  <a:pt x="667" y="388"/>
                </a:lnTo>
                <a:lnTo>
                  <a:pt x="667" y="387"/>
                </a:lnTo>
                <a:lnTo>
                  <a:pt x="666" y="386"/>
                </a:lnTo>
                <a:lnTo>
                  <a:pt x="665" y="384"/>
                </a:lnTo>
                <a:lnTo>
                  <a:pt x="664" y="383"/>
                </a:lnTo>
                <a:lnTo>
                  <a:pt x="664" y="382"/>
                </a:lnTo>
                <a:lnTo>
                  <a:pt x="662" y="382"/>
                </a:lnTo>
                <a:lnTo>
                  <a:pt x="661" y="379"/>
                </a:lnTo>
                <a:lnTo>
                  <a:pt x="662" y="379"/>
                </a:lnTo>
                <a:lnTo>
                  <a:pt x="664" y="379"/>
                </a:lnTo>
                <a:lnTo>
                  <a:pt x="665" y="379"/>
                </a:lnTo>
                <a:lnTo>
                  <a:pt x="666" y="379"/>
                </a:lnTo>
                <a:lnTo>
                  <a:pt x="667" y="379"/>
                </a:lnTo>
                <a:lnTo>
                  <a:pt x="669" y="378"/>
                </a:lnTo>
                <a:lnTo>
                  <a:pt x="670" y="378"/>
                </a:lnTo>
                <a:lnTo>
                  <a:pt x="673" y="377"/>
                </a:lnTo>
                <a:lnTo>
                  <a:pt x="674" y="377"/>
                </a:lnTo>
                <a:lnTo>
                  <a:pt x="675" y="377"/>
                </a:lnTo>
                <a:lnTo>
                  <a:pt x="677" y="377"/>
                </a:lnTo>
                <a:lnTo>
                  <a:pt x="678" y="377"/>
                </a:lnTo>
                <a:lnTo>
                  <a:pt x="679" y="378"/>
                </a:lnTo>
                <a:lnTo>
                  <a:pt x="679" y="379"/>
                </a:lnTo>
                <a:lnTo>
                  <a:pt x="679" y="380"/>
                </a:lnTo>
                <a:lnTo>
                  <a:pt x="682" y="382"/>
                </a:lnTo>
                <a:lnTo>
                  <a:pt x="683" y="382"/>
                </a:lnTo>
                <a:lnTo>
                  <a:pt x="685" y="382"/>
                </a:lnTo>
                <a:lnTo>
                  <a:pt x="687" y="382"/>
                </a:lnTo>
                <a:lnTo>
                  <a:pt x="688" y="382"/>
                </a:lnTo>
                <a:lnTo>
                  <a:pt x="690" y="380"/>
                </a:lnTo>
                <a:lnTo>
                  <a:pt x="692" y="380"/>
                </a:lnTo>
                <a:lnTo>
                  <a:pt x="694" y="379"/>
                </a:lnTo>
                <a:lnTo>
                  <a:pt x="695" y="379"/>
                </a:lnTo>
                <a:lnTo>
                  <a:pt x="696" y="379"/>
                </a:lnTo>
                <a:lnTo>
                  <a:pt x="698" y="378"/>
                </a:lnTo>
                <a:lnTo>
                  <a:pt x="699" y="378"/>
                </a:lnTo>
                <a:lnTo>
                  <a:pt x="700" y="378"/>
                </a:lnTo>
                <a:lnTo>
                  <a:pt x="702" y="377"/>
                </a:lnTo>
                <a:lnTo>
                  <a:pt x="704" y="375"/>
                </a:lnTo>
                <a:lnTo>
                  <a:pt x="705" y="375"/>
                </a:lnTo>
                <a:lnTo>
                  <a:pt x="705" y="374"/>
                </a:lnTo>
                <a:lnTo>
                  <a:pt x="705" y="371"/>
                </a:lnTo>
                <a:lnTo>
                  <a:pt x="705" y="370"/>
                </a:lnTo>
                <a:lnTo>
                  <a:pt x="704" y="370"/>
                </a:lnTo>
                <a:lnTo>
                  <a:pt x="703" y="370"/>
                </a:lnTo>
                <a:lnTo>
                  <a:pt x="702" y="370"/>
                </a:lnTo>
                <a:lnTo>
                  <a:pt x="700" y="369"/>
                </a:lnTo>
                <a:lnTo>
                  <a:pt x="700" y="367"/>
                </a:lnTo>
                <a:lnTo>
                  <a:pt x="700" y="366"/>
                </a:lnTo>
                <a:lnTo>
                  <a:pt x="702" y="366"/>
                </a:lnTo>
                <a:lnTo>
                  <a:pt x="702" y="365"/>
                </a:lnTo>
                <a:lnTo>
                  <a:pt x="702" y="363"/>
                </a:lnTo>
                <a:lnTo>
                  <a:pt x="700" y="362"/>
                </a:lnTo>
                <a:lnTo>
                  <a:pt x="700" y="361"/>
                </a:lnTo>
                <a:lnTo>
                  <a:pt x="699" y="361"/>
                </a:lnTo>
                <a:lnTo>
                  <a:pt x="698" y="361"/>
                </a:lnTo>
                <a:lnTo>
                  <a:pt x="696" y="360"/>
                </a:lnTo>
                <a:lnTo>
                  <a:pt x="698" y="358"/>
                </a:lnTo>
                <a:lnTo>
                  <a:pt x="698" y="357"/>
                </a:lnTo>
                <a:lnTo>
                  <a:pt x="699" y="356"/>
                </a:lnTo>
                <a:lnTo>
                  <a:pt x="698" y="354"/>
                </a:lnTo>
                <a:lnTo>
                  <a:pt x="696" y="354"/>
                </a:lnTo>
                <a:lnTo>
                  <a:pt x="696" y="353"/>
                </a:lnTo>
                <a:lnTo>
                  <a:pt x="696" y="352"/>
                </a:lnTo>
                <a:lnTo>
                  <a:pt x="695" y="352"/>
                </a:lnTo>
                <a:lnTo>
                  <a:pt x="695" y="350"/>
                </a:lnTo>
                <a:lnTo>
                  <a:pt x="696" y="349"/>
                </a:lnTo>
                <a:lnTo>
                  <a:pt x="695" y="348"/>
                </a:lnTo>
                <a:lnTo>
                  <a:pt x="695" y="346"/>
                </a:lnTo>
                <a:lnTo>
                  <a:pt x="694" y="345"/>
                </a:lnTo>
                <a:lnTo>
                  <a:pt x="694" y="344"/>
                </a:lnTo>
                <a:lnTo>
                  <a:pt x="692" y="344"/>
                </a:lnTo>
                <a:lnTo>
                  <a:pt x="691" y="344"/>
                </a:lnTo>
                <a:lnTo>
                  <a:pt x="690" y="344"/>
                </a:lnTo>
                <a:lnTo>
                  <a:pt x="687" y="344"/>
                </a:lnTo>
                <a:lnTo>
                  <a:pt x="686" y="343"/>
                </a:lnTo>
                <a:lnTo>
                  <a:pt x="685" y="344"/>
                </a:lnTo>
                <a:lnTo>
                  <a:pt x="683" y="344"/>
                </a:lnTo>
                <a:lnTo>
                  <a:pt x="681" y="344"/>
                </a:lnTo>
                <a:lnTo>
                  <a:pt x="681" y="343"/>
                </a:lnTo>
                <a:lnTo>
                  <a:pt x="679" y="341"/>
                </a:lnTo>
                <a:lnTo>
                  <a:pt x="678" y="340"/>
                </a:lnTo>
                <a:lnTo>
                  <a:pt x="677" y="340"/>
                </a:lnTo>
                <a:lnTo>
                  <a:pt x="677" y="339"/>
                </a:lnTo>
                <a:lnTo>
                  <a:pt x="677" y="337"/>
                </a:lnTo>
                <a:lnTo>
                  <a:pt x="675" y="336"/>
                </a:lnTo>
                <a:lnTo>
                  <a:pt x="674" y="333"/>
                </a:lnTo>
                <a:lnTo>
                  <a:pt x="673" y="333"/>
                </a:lnTo>
                <a:lnTo>
                  <a:pt x="673" y="332"/>
                </a:lnTo>
                <a:lnTo>
                  <a:pt x="671" y="331"/>
                </a:lnTo>
                <a:lnTo>
                  <a:pt x="670" y="332"/>
                </a:lnTo>
                <a:lnTo>
                  <a:pt x="669" y="331"/>
                </a:lnTo>
                <a:lnTo>
                  <a:pt x="667" y="329"/>
                </a:lnTo>
                <a:lnTo>
                  <a:pt x="666" y="329"/>
                </a:lnTo>
                <a:lnTo>
                  <a:pt x="665" y="329"/>
                </a:lnTo>
                <a:lnTo>
                  <a:pt x="662" y="328"/>
                </a:lnTo>
                <a:lnTo>
                  <a:pt x="662" y="327"/>
                </a:lnTo>
                <a:lnTo>
                  <a:pt x="661" y="327"/>
                </a:lnTo>
                <a:lnTo>
                  <a:pt x="660" y="325"/>
                </a:lnTo>
                <a:lnTo>
                  <a:pt x="658" y="324"/>
                </a:lnTo>
                <a:lnTo>
                  <a:pt x="658" y="323"/>
                </a:lnTo>
                <a:lnTo>
                  <a:pt x="658" y="322"/>
                </a:lnTo>
                <a:lnTo>
                  <a:pt x="657" y="322"/>
                </a:lnTo>
                <a:lnTo>
                  <a:pt x="657" y="320"/>
                </a:lnTo>
                <a:lnTo>
                  <a:pt x="656" y="320"/>
                </a:lnTo>
                <a:lnTo>
                  <a:pt x="654" y="320"/>
                </a:lnTo>
                <a:lnTo>
                  <a:pt x="654" y="319"/>
                </a:lnTo>
                <a:lnTo>
                  <a:pt x="653" y="318"/>
                </a:lnTo>
                <a:lnTo>
                  <a:pt x="653" y="316"/>
                </a:lnTo>
                <a:lnTo>
                  <a:pt x="653" y="315"/>
                </a:lnTo>
                <a:lnTo>
                  <a:pt x="653" y="314"/>
                </a:lnTo>
                <a:lnTo>
                  <a:pt x="653" y="312"/>
                </a:lnTo>
                <a:lnTo>
                  <a:pt x="653" y="311"/>
                </a:lnTo>
                <a:lnTo>
                  <a:pt x="653" y="310"/>
                </a:lnTo>
                <a:lnTo>
                  <a:pt x="652" y="308"/>
                </a:lnTo>
                <a:lnTo>
                  <a:pt x="650" y="308"/>
                </a:lnTo>
                <a:lnTo>
                  <a:pt x="650" y="307"/>
                </a:lnTo>
                <a:lnTo>
                  <a:pt x="649" y="305"/>
                </a:lnTo>
                <a:lnTo>
                  <a:pt x="649" y="303"/>
                </a:lnTo>
                <a:lnTo>
                  <a:pt x="650" y="302"/>
                </a:lnTo>
                <a:lnTo>
                  <a:pt x="652" y="302"/>
                </a:lnTo>
                <a:lnTo>
                  <a:pt x="650" y="301"/>
                </a:lnTo>
                <a:lnTo>
                  <a:pt x="649" y="299"/>
                </a:lnTo>
                <a:lnTo>
                  <a:pt x="649" y="298"/>
                </a:lnTo>
                <a:lnTo>
                  <a:pt x="648" y="298"/>
                </a:lnTo>
                <a:lnTo>
                  <a:pt x="647" y="295"/>
                </a:lnTo>
                <a:lnTo>
                  <a:pt x="647" y="294"/>
                </a:lnTo>
                <a:lnTo>
                  <a:pt x="645" y="293"/>
                </a:lnTo>
                <a:lnTo>
                  <a:pt x="645" y="291"/>
                </a:lnTo>
                <a:lnTo>
                  <a:pt x="644" y="291"/>
                </a:lnTo>
                <a:lnTo>
                  <a:pt x="641" y="293"/>
                </a:lnTo>
                <a:lnTo>
                  <a:pt x="640" y="290"/>
                </a:lnTo>
                <a:lnTo>
                  <a:pt x="637" y="290"/>
                </a:lnTo>
                <a:lnTo>
                  <a:pt x="635" y="291"/>
                </a:lnTo>
                <a:lnTo>
                  <a:pt x="632" y="290"/>
                </a:lnTo>
                <a:lnTo>
                  <a:pt x="630" y="289"/>
                </a:lnTo>
                <a:lnTo>
                  <a:pt x="628" y="289"/>
                </a:lnTo>
                <a:lnTo>
                  <a:pt x="626" y="288"/>
                </a:lnTo>
                <a:lnTo>
                  <a:pt x="624" y="286"/>
                </a:lnTo>
                <a:lnTo>
                  <a:pt x="624" y="285"/>
                </a:lnTo>
                <a:lnTo>
                  <a:pt x="623" y="284"/>
                </a:lnTo>
                <a:lnTo>
                  <a:pt x="622" y="282"/>
                </a:lnTo>
                <a:lnTo>
                  <a:pt x="619" y="281"/>
                </a:lnTo>
                <a:lnTo>
                  <a:pt x="616" y="280"/>
                </a:lnTo>
                <a:lnTo>
                  <a:pt x="619" y="280"/>
                </a:lnTo>
                <a:lnTo>
                  <a:pt x="620" y="280"/>
                </a:lnTo>
                <a:lnTo>
                  <a:pt x="624" y="280"/>
                </a:lnTo>
                <a:lnTo>
                  <a:pt x="669" y="281"/>
                </a:lnTo>
                <a:lnTo>
                  <a:pt x="673" y="281"/>
                </a:lnTo>
                <a:lnTo>
                  <a:pt x="674" y="278"/>
                </a:lnTo>
                <a:lnTo>
                  <a:pt x="675" y="277"/>
                </a:lnTo>
                <a:lnTo>
                  <a:pt x="675" y="276"/>
                </a:lnTo>
                <a:lnTo>
                  <a:pt x="677" y="273"/>
                </a:lnTo>
                <a:lnTo>
                  <a:pt x="678" y="272"/>
                </a:lnTo>
                <a:lnTo>
                  <a:pt x="678" y="271"/>
                </a:lnTo>
                <a:lnTo>
                  <a:pt x="679" y="269"/>
                </a:lnTo>
                <a:lnTo>
                  <a:pt x="679" y="268"/>
                </a:lnTo>
                <a:lnTo>
                  <a:pt x="681" y="267"/>
                </a:lnTo>
                <a:lnTo>
                  <a:pt x="682" y="263"/>
                </a:lnTo>
                <a:lnTo>
                  <a:pt x="682" y="261"/>
                </a:lnTo>
                <a:lnTo>
                  <a:pt x="683" y="260"/>
                </a:lnTo>
                <a:lnTo>
                  <a:pt x="683" y="259"/>
                </a:lnTo>
                <a:lnTo>
                  <a:pt x="685" y="257"/>
                </a:lnTo>
                <a:lnTo>
                  <a:pt x="686" y="255"/>
                </a:lnTo>
                <a:lnTo>
                  <a:pt x="686" y="253"/>
                </a:lnTo>
                <a:lnTo>
                  <a:pt x="688" y="250"/>
                </a:lnTo>
                <a:lnTo>
                  <a:pt x="688" y="248"/>
                </a:lnTo>
                <a:lnTo>
                  <a:pt x="688" y="247"/>
                </a:lnTo>
                <a:lnTo>
                  <a:pt x="690" y="246"/>
                </a:lnTo>
                <a:lnTo>
                  <a:pt x="691" y="244"/>
                </a:lnTo>
                <a:lnTo>
                  <a:pt x="692" y="242"/>
                </a:lnTo>
                <a:lnTo>
                  <a:pt x="694" y="240"/>
                </a:lnTo>
                <a:lnTo>
                  <a:pt x="695" y="238"/>
                </a:lnTo>
                <a:lnTo>
                  <a:pt x="695" y="236"/>
                </a:lnTo>
                <a:lnTo>
                  <a:pt x="696" y="235"/>
                </a:lnTo>
                <a:lnTo>
                  <a:pt x="698" y="234"/>
                </a:lnTo>
                <a:lnTo>
                  <a:pt x="698" y="231"/>
                </a:lnTo>
                <a:lnTo>
                  <a:pt x="699" y="230"/>
                </a:lnTo>
                <a:lnTo>
                  <a:pt x="700" y="229"/>
                </a:lnTo>
                <a:lnTo>
                  <a:pt x="702" y="227"/>
                </a:lnTo>
                <a:lnTo>
                  <a:pt x="702" y="226"/>
                </a:lnTo>
                <a:lnTo>
                  <a:pt x="703" y="225"/>
                </a:lnTo>
                <a:lnTo>
                  <a:pt x="704" y="222"/>
                </a:lnTo>
                <a:lnTo>
                  <a:pt x="705" y="222"/>
                </a:lnTo>
                <a:lnTo>
                  <a:pt x="707" y="221"/>
                </a:lnTo>
                <a:lnTo>
                  <a:pt x="707" y="219"/>
                </a:lnTo>
                <a:lnTo>
                  <a:pt x="708" y="218"/>
                </a:lnTo>
                <a:lnTo>
                  <a:pt x="709" y="217"/>
                </a:lnTo>
                <a:lnTo>
                  <a:pt x="712" y="214"/>
                </a:lnTo>
                <a:lnTo>
                  <a:pt x="713" y="212"/>
                </a:lnTo>
                <a:lnTo>
                  <a:pt x="716" y="210"/>
                </a:lnTo>
                <a:lnTo>
                  <a:pt x="717" y="208"/>
                </a:lnTo>
                <a:lnTo>
                  <a:pt x="719" y="208"/>
                </a:lnTo>
                <a:lnTo>
                  <a:pt x="720" y="205"/>
                </a:lnTo>
                <a:lnTo>
                  <a:pt x="721" y="204"/>
                </a:lnTo>
                <a:lnTo>
                  <a:pt x="725" y="200"/>
                </a:lnTo>
                <a:lnTo>
                  <a:pt x="726" y="199"/>
                </a:lnTo>
                <a:lnTo>
                  <a:pt x="728" y="197"/>
                </a:lnTo>
                <a:lnTo>
                  <a:pt x="729" y="196"/>
                </a:lnTo>
                <a:lnTo>
                  <a:pt x="732" y="193"/>
                </a:lnTo>
                <a:lnTo>
                  <a:pt x="733" y="192"/>
                </a:lnTo>
                <a:lnTo>
                  <a:pt x="734" y="191"/>
                </a:lnTo>
                <a:lnTo>
                  <a:pt x="737" y="189"/>
                </a:lnTo>
                <a:lnTo>
                  <a:pt x="738" y="188"/>
                </a:lnTo>
                <a:lnTo>
                  <a:pt x="739" y="187"/>
                </a:lnTo>
                <a:lnTo>
                  <a:pt x="741" y="185"/>
                </a:lnTo>
                <a:lnTo>
                  <a:pt x="742" y="184"/>
                </a:lnTo>
                <a:lnTo>
                  <a:pt x="745" y="183"/>
                </a:lnTo>
                <a:lnTo>
                  <a:pt x="746" y="183"/>
                </a:lnTo>
                <a:lnTo>
                  <a:pt x="747" y="180"/>
                </a:lnTo>
                <a:lnTo>
                  <a:pt x="751" y="179"/>
                </a:lnTo>
                <a:lnTo>
                  <a:pt x="753" y="178"/>
                </a:lnTo>
                <a:lnTo>
                  <a:pt x="754" y="176"/>
                </a:lnTo>
                <a:lnTo>
                  <a:pt x="757" y="175"/>
                </a:lnTo>
                <a:lnTo>
                  <a:pt x="758" y="174"/>
                </a:lnTo>
                <a:lnTo>
                  <a:pt x="760" y="172"/>
                </a:lnTo>
                <a:lnTo>
                  <a:pt x="762" y="172"/>
                </a:lnTo>
                <a:lnTo>
                  <a:pt x="763" y="171"/>
                </a:lnTo>
                <a:lnTo>
                  <a:pt x="766" y="170"/>
                </a:lnTo>
                <a:lnTo>
                  <a:pt x="767" y="168"/>
                </a:lnTo>
                <a:lnTo>
                  <a:pt x="768" y="167"/>
                </a:lnTo>
                <a:lnTo>
                  <a:pt x="770" y="166"/>
                </a:lnTo>
                <a:lnTo>
                  <a:pt x="771" y="164"/>
                </a:lnTo>
                <a:lnTo>
                  <a:pt x="772" y="162"/>
                </a:lnTo>
                <a:lnTo>
                  <a:pt x="775" y="161"/>
                </a:lnTo>
                <a:lnTo>
                  <a:pt x="776" y="161"/>
                </a:lnTo>
                <a:lnTo>
                  <a:pt x="777" y="159"/>
                </a:lnTo>
                <a:lnTo>
                  <a:pt x="780" y="158"/>
                </a:lnTo>
                <a:lnTo>
                  <a:pt x="781" y="157"/>
                </a:lnTo>
                <a:lnTo>
                  <a:pt x="783" y="155"/>
                </a:lnTo>
                <a:lnTo>
                  <a:pt x="785" y="154"/>
                </a:lnTo>
                <a:lnTo>
                  <a:pt x="787" y="154"/>
                </a:lnTo>
                <a:lnTo>
                  <a:pt x="788" y="153"/>
                </a:lnTo>
                <a:lnTo>
                  <a:pt x="788" y="151"/>
                </a:lnTo>
                <a:lnTo>
                  <a:pt x="789" y="151"/>
                </a:lnTo>
                <a:lnTo>
                  <a:pt x="792" y="151"/>
                </a:lnTo>
                <a:lnTo>
                  <a:pt x="792" y="150"/>
                </a:lnTo>
                <a:lnTo>
                  <a:pt x="792" y="147"/>
                </a:lnTo>
                <a:lnTo>
                  <a:pt x="793" y="147"/>
                </a:lnTo>
                <a:lnTo>
                  <a:pt x="794" y="149"/>
                </a:lnTo>
                <a:lnTo>
                  <a:pt x="796" y="149"/>
                </a:lnTo>
                <a:lnTo>
                  <a:pt x="797" y="147"/>
                </a:lnTo>
                <a:lnTo>
                  <a:pt x="798" y="147"/>
                </a:lnTo>
                <a:lnTo>
                  <a:pt x="800" y="147"/>
                </a:lnTo>
                <a:lnTo>
                  <a:pt x="801" y="147"/>
                </a:lnTo>
                <a:lnTo>
                  <a:pt x="802" y="146"/>
                </a:lnTo>
                <a:lnTo>
                  <a:pt x="802" y="145"/>
                </a:lnTo>
                <a:lnTo>
                  <a:pt x="804" y="144"/>
                </a:lnTo>
                <a:lnTo>
                  <a:pt x="805" y="142"/>
                </a:lnTo>
                <a:lnTo>
                  <a:pt x="805" y="141"/>
                </a:lnTo>
                <a:lnTo>
                  <a:pt x="806" y="140"/>
                </a:lnTo>
                <a:lnTo>
                  <a:pt x="808" y="140"/>
                </a:lnTo>
                <a:lnTo>
                  <a:pt x="808" y="138"/>
                </a:lnTo>
                <a:lnTo>
                  <a:pt x="809" y="137"/>
                </a:lnTo>
                <a:lnTo>
                  <a:pt x="810" y="137"/>
                </a:lnTo>
                <a:lnTo>
                  <a:pt x="811" y="137"/>
                </a:lnTo>
                <a:lnTo>
                  <a:pt x="813" y="137"/>
                </a:lnTo>
                <a:lnTo>
                  <a:pt x="813" y="138"/>
                </a:lnTo>
                <a:lnTo>
                  <a:pt x="814" y="140"/>
                </a:lnTo>
                <a:lnTo>
                  <a:pt x="815" y="141"/>
                </a:lnTo>
                <a:lnTo>
                  <a:pt x="815" y="142"/>
                </a:lnTo>
                <a:lnTo>
                  <a:pt x="817" y="144"/>
                </a:lnTo>
                <a:lnTo>
                  <a:pt x="819" y="144"/>
                </a:lnTo>
                <a:lnTo>
                  <a:pt x="821" y="145"/>
                </a:lnTo>
                <a:lnTo>
                  <a:pt x="822" y="146"/>
                </a:lnTo>
                <a:lnTo>
                  <a:pt x="823" y="146"/>
                </a:lnTo>
                <a:lnTo>
                  <a:pt x="825" y="147"/>
                </a:lnTo>
                <a:lnTo>
                  <a:pt x="826" y="147"/>
                </a:lnTo>
                <a:lnTo>
                  <a:pt x="827" y="149"/>
                </a:lnTo>
                <a:lnTo>
                  <a:pt x="827" y="150"/>
                </a:lnTo>
                <a:lnTo>
                  <a:pt x="827" y="151"/>
                </a:lnTo>
                <a:lnTo>
                  <a:pt x="826" y="153"/>
                </a:lnTo>
                <a:lnTo>
                  <a:pt x="825" y="153"/>
                </a:lnTo>
                <a:lnTo>
                  <a:pt x="823" y="153"/>
                </a:lnTo>
                <a:lnTo>
                  <a:pt x="823" y="154"/>
                </a:lnTo>
                <a:lnTo>
                  <a:pt x="825" y="155"/>
                </a:lnTo>
                <a:lnTo>
                  <a:pt x="826" y="157"/>
                </a:lnTo>
                <a:lnTo>
                  <a:pt x="827" y="157"/>
                </a:lnTo>
                <a:lnTo>
                  <a:pt x="827" y="158"/>
                </a:lnTo>
                <a:lnTo>
                  <a:pt x="829" y="159"/>
                </a:lnTo>
                <a:lnTo>
                  <a:pt x="830" y="161"/>
                </a:lnTo>
                <a:lnTo>
                  <a:pt x="831" y="162"/>
                </a:lnTo>
                <a:lnTo>
                  <a:pt x="832" y="163"/>
                </a:lnTo>
                <a:lnTo>
                  <a:pt x="834" y="164"/>
                </a:lnTo>
                <a:lnTo>
                  <a:pt x="834" y="166"/>
                </a:lnTo>
                <a:lnTo>
                  <a:pt x="834" y="167"/>
                </a:lnTo>
                <a:lnTo>
                  <a:pt x="832" y="168"/>
                </a:lnTo>
                <a:lnTo>
                  <a:pt x="831" y="170"/>
                </a:lnTo>
                <a:lnTo>
                  <a:pt x="830" y="170"/>
                </a:lnTo>
                <a:lnTo>
                  <a:pt x="829" y="170"/>
                </a:lnTo>
                <a:lnTo>
                  <a:pt x="829" y="171"/>
                </a:lnTo>
                <a:lnTo>
                  <a:pt x="829" y="174"/>
                </a:lnTo>
                <a:lnTo>
                  <a:pt x="830" y="174"/>
                </a:lnTo>
                <a:lnTo>
                  <a:pt x="831" y="174"/>
                </a:lnTo>
                <a:lnTo>
                  <a:pt x="832" y="174"/>
                </a:lnTo>
                <a:lnTo>
                  <a:pt x="832" y="175"/>
                </a:lnTo>
                <a:lnTo>
                  <a:pt x="832" y="176"/>
                </a:lnTo>
                <a:lnTo>
                  <a:pt x="831" y="178"/>
                </a:lnTo>
                <a:lnTo>
                  <a:pt x="831" y="179"/>
                </a:lnTo>
                <a:lnTo>
                  <a:pt x="830" y="180"/>
                </a:lnTo>
                <a:lnTo>
                  <a:pt x="829" y="180"/>
                </a:lnTo>
                <a:lnTo>
                  <a:pt x="827" y="182"/>
                </a:lnTo>
                <a:lnTo>
                  <a:pt x="827" y="183"/>
                </a:lnTo>
                <a:lnTo>
                  <a:pt x="826" y="184"/>
                </a:lnTo>
                <a:lnTo>
                  <a:pt x="825" y="184"/>
                </a:lnTo>
                <a:lnTo>
                  <a:pt x="823" y="183"/>
                </a:lnTo>
                <a:lnTo>
                  <a:pt x="822" y="183"/>
                </a:lnTo>
                <a:lnTo>
                  <a:pt x="821" y="183"/>
                </a:lnTo>
                <a:lnTo>
                  <a:pt x="821" y="185"/>
                </a:lnTo>
                <a:lnTo>
                  <a:pt x="821" y="187"/>
                </a:lnTo>
                <a:lnTo>
                  <a:pt x="821" y="188"/>
                </a:lnTo>
                <a:lnTo>
                  <a:pt x="822" y="189"/>
                </a:lnTo>
                <a:lnTo>
                  <a:pt x="822" y="191"/>
                </a:lnTo>
                <a:lnTo>
                  <a:pt x="822" y="192"/>
                </a:lnTo>
                <a:lnTo>
                  <a:pt x="823" y="193"/>
                </a:lnTo>
                <a:lnTo>
                  <a:pt x="825" y="193"/>
                </a:lnTo>
                <a:lnTo>
                  <a:pt x="825" y="195"/>
                </a:lnTo>
                <a:lnTo>
                  <a:pt x="826" y="196"/>
                </a:lnTo>
                <a:lnTo>
                  <a:pt x="827" y="197"/>
                </a:lnTo>
                <a:lnTo>
                  <a:pt x="829" y="199"/>
                </a:lnTo>
                <a:lnTo>
                  <a:pt x="830" y="199"/>
                </a:lnTo>
                <a:lnTo>
                  <a:pt x="831" y="200"/>
                </a:lnTo>
                <a:lnTo>
                  <a:pt x="832" y="200"/>
                </a:lnTo>
                <a:lnTo>
                  <a:pt x="834" y="200"/>
                </a:lnTo>
                <a:lnTo>
                  <a:pt x="835" y="201"/>
                </a:lnTo>
                <a:lnTo>
                  <a:pt x="836" y="201"/>
                </a:lnTo>
                <a:lnTo>
                  <a:pt x="838" y="201"/>
                </a:lnTo>
                <a:lnTo>
                  <a:pt x="839" y="200"/>
                </a:lnTo>
                <a:lnTo>
                  <a:pt x="840" y="201"/>
                </a:lnTo>
                <a:lnTo>
                  <a:pt x="842" y="202"/>
                </a:lnTo>
                <a:lnTo>
                  <a:pt x="842" y="204"/>
                </a:lnTo>
                <a:lnTo>
                  <a:pt x="843" y="205"/>
                </a:lnTo>
                <a:lnTo>
                  <a:pt x="843" y="206"/>
                </a:lnTo>
                <a:lnTo>
                  <a:pt x="844" y="208"/>
                </a:lnTo>
                <a:lnTo>
                  <a:pt x="844" y="209"/>
                </a:lnTo>
                <a:lnTo>
                  <a:pt x="844" y="210"/>
                </a:lnTo>
                <a:lnTo>
                  <a:pt x="844" y="212"/>
                </a:lnTo>
                <a:lnTo>
                  <a:pt x="844" y="213"/>
                </a:lnTo>
                <a:lnTo>
                  <a:pt x="844" y="214"/>
                </a:lnTo>
                <a:lnTo>
                  <a:pt x="844" y="216"/>
                </a:lnTo>
                <a:lnTo>
                  <a:pt x="844" y="217"/>
                </a:lnTo>
                <a:lnTo>
                  <a:pt x="842" y="217"/>
                </a:lnTo>
                <a:lnTo>
                  <a:pt x="843" y="218"/>
                </a:lnTo>
                <a:lnTo>
                  <a:pt x="844" y="218"/>
                </a:lnTo>
                <a:lnTo>
                  <a:pt x="846" y="219"/>
                </a:lnTo>
                <a:lnTo>
                  <a:pt x="847" y="221"/>
                </a:lnTo>
                <a:lnTo>
                  <a:pt x="848" y="219"/>
                </a:lnTo>
                <a:lnTo>
                  <a:pt x="848" y="218"/>
                </a:lnTo>
                <a:lnTo>
                  <a:pt x="851" y="218"/>
                </a:lnTo>
                <a:lnTo>
                  <a:pt x="851" y="219"/>
                </a:lnTo>
                <a:lnTo>
                  <a:pt x="852" y="221"/>
                </a:lnTo>
                <a:lnTo>
                  <a:pt x="853" y="221"/>
                </a:lnTo>
                <a:lnTo>
                  <a:pt x="855" y="222"/>
                </a:lnTo>
                <a:lnTo>
                  <a:pt x="856" y="222"/>
                </a:lnTo>
                <a:lnTo>
                  <a:pt x="859" y="223"/>
                </a:lnTo>
                <a:lnTo>
                  <a:pt x="859" y="225"/>
                </a:lnTo>
                <a:lnTo>
                  <a:pt x="860" y="226"/>
                </a:lnTo>
                <a:lnTo>
                  <a:pt x="861" y="227"/>
                </a:lnTo>
                <a:lnTo>
                  <a:pt x="864" y="229"/>
                </a:lnTo>
                <a:lnTo>
                  <a:pt x="868" y="231"/>
                </a:lnTo>
                <a:lnTo>
                  <a:pt x="869" y="233"/>
                </a:lnTo>
                <a:lnTo>
                  <a:pt x="870" y="233"/>
                </a:lnTo>
                <a:lnTo>
                  <a:pt x="869" y="235"/>
                </a:lnTo>
                <a:lnTo>
                  <a:pt x="868" y="235"/>
                </a:lnTo>
                <a:lnTo>
                  <a:pt x="869" y="238"/>
                </a:lnTo>
                <a:lnTo>
                  <a:pt x="870" y="238"/>
                </a:lnTo>
                <a:lnTo>
                  <a:pt x="872" y="238"/>
                </a:lnTo>
                <a:lnTo>
                  <a:pt x="873" y="239"/>
                </a:lnTo>
                <a:lnTo>
                  <a:pt x="876" y="240"/>
                </a:lnTo>
                <a:lnTo>
                  <a:pt x="876" y="242"/>
                </a:lnTo>
                <a:lnTo>
                  <a:pt x="877" y="242"/>
                </a:lnTo>
                <a:lnTo>
                  <a:pt x="878" y="243"/>
                </a:lnTo>
                <a:lnTo>
                  <a:pt x="880" y="244"/>
                </a:lnTo>
                <a:lnTo>
                  <a:pt x="882" y="244"/>
                </a:lnTo>
                <a:lnTo>
                  <a:pt x="883" y="244"/>
                </a:lnTo>
                <a:lnTo>
                  <a:pt x="885" y="244"/>
                </a:lnTo>
                <a:lnTo>
                  <a:pt x="886" y="244"/>
                </a:lnTo>
                <a:lnTo>
                  <a:pt x="886" y="246"/>
                </a:lnTo>
                <a:lnTo>
                  <a:pt x="887" y="246"/>
                </a:lnTo>
                <a:lnTo>
                  <a:pt x="889" y="247"/>
                </a:lnTo>
                <a:lnTo>
                  <a:pt x="890" y="247"/>
                </a:lnTo>
                <a:lnTo>
                  <a:pt x="891" y="246"/>
                </a:lnTo>
                <a:lnTo>
                  <a:pt x="893" y="247"/>
                </a:lnTo>
                <a:lnTo>
                  <a:pt x="893" y="248"/>
                </a:lnTo>
                <a:lnTo>
                  <a:pt x="891" y="248"/>
                </a:lnTo>
                <a:lnTo>
                  <a:pt x="890" y="250"/>
                </a:lnTo>
                <a:lnTo>
                  <a:pt x="891" y="250"/>
                </a:lnTo>
                <a:lnTo>
                  <a:pt x="893" y="251"/>
                </a:lnTo>
                <a:lnTo>
                  <a:pt x="893" y="252"/>
                </a:lnTo>
                <a:lnTo>
                  <a:pt x="894" y="252"/>
                </a:lnTo>
                <a:lnTo>
                  <a:pt x="893" y="253"/>
                </a:lnTo>
                <a:lnTo>
                  <a:pt x="893" y="255"/>
                </a:lnTo>
                <a:lnTo>
                  <a:pt x="893" y="256"/>
                </a:lnTo>
                <a:lnTo>
                  <a:pt x="894" y="257"/>
                </a:lnTo>
                <a:lnTo>
                  <a:pt x="894" y="259"/>
                </a:lnTo>
                <a:lnTo>
                  <a:pt x="894" y="260"/>
                </a:lnTo>
                <a:lnTo>
                  <a:pt x="894" y="261"/>
                </a:lnTo>
                <a:lnTo>
                  <a:pt x="895" y="263"/>
                </a:lnTo>
                <a:lnTo>
                  <a:pt x="895" y="264"/>
                </a:lnTo>
                <a:lnTo>
                  <a:pt x="897" y="264"/>
                </a:lnTo>
                <a:lnTo>
                  <a:pt x="898" y="264"/>
                </a:lnTo>
                <a:lnTo>
                  <a:pt x="898" y="265"/>
                </a:lnTo>
                <a:lnTo>
                  <a:pt x="899" y="265"/>
                </a:lnTo>
                <a:lnTo>
                  <a:pt x="901" y="265"/>
                </a:lnTo>
                <a:lnTo>
                  <a:pt x="902" y="264"/>
                </a:lnTo>
                <a:lnTo>
                  <a:pt x="903" y="263"/>
                </a:lnTo>
                <a:lnTo>
                  <a:pt x="904" y="263"/>
                </a:lnTo>
                <a:lnTo>
                  <a:pt x="906" y="261"/>
                </a:lnTo>
                <a:lnTo>
                  <a:pt x="906" y="260"/>
                </a:lnTo>
                <a:lnTo>
                  <a:pt x="907" y="259"/>
                </a:lnTo>
                <a:lnTo>
                  <a:pt x="907" y="256"/>
                </a:lnTo>
                <a:lnTo>
                  <a:pt x="906" y="255"/>
                </a:lnTo>
                <a:lnTo>
                  <a:pt x="907" y="253"/>
                </a:lnTo>
                <a:lnTo>
                  <a:pt x="908" y="253"/>
                </a:lnTo>
                <a:lnTo>
                  <a:pt x="910" y="255"/>
                </a:lnTo>
                <a:lnTo>
                  <a:pt x="911" y="256"/>
                </a:lnTo>
                <a:lnTo>
                  <a:pt x="912" y="255"/>
                </a:lnTo>
                <a:lnTo>
                  <a:pt x="914" y="253"/>
                </a:lnTo>
                <a:lnTo>
                  <a:pt x="914" y="252"/>
                </a:lnTo>
                <a:lnTo>
                  <a:pt x="912" y="252"/>
                </a:lnTo>
                <a:lnTo>
                  <a:pt x="911" y="251"/>
                </a:lnTo>
                <a:lnTo>
                  <a:pt x="912" y="250"/>
                </a:lnTo>
                <a:lnTo>
                  <a:pt x="914" y="250"/>
                </a:lnTo>
                <a:lnTo>
                  <a:pt x="915" y="250"/>
                </a:lnTo>
                <a:lnTo>
                  <a:pt x="916" y="250"/>
                </a:lnTo>
                <a:lnTo>
                  <a:pt x="918" y="248"/>
                </a:lnTo>
                <a:lnTo>
                  <a:pt x="918" y="246"/>
                </a:lnTo>
                <a:lnTo>
                  <a:pt x="916" y="244"/>
                </a:lnTo>
                <a:lnTo>
                  <a:pt x="918" y="244"/>
                </a:lnTo>
                <a:lnTo>
                  <a:pt x="919" y="243"/>
                </a:lnTo>
                <a:lnTo>
                  <a:pt x="919" y="242"/>
                </a:lnTo>
                <a:lnTo>
                  <a:pt x="920" y="239"/>
                </a:lnTo>
                <a:lnTo>
                  <a:pt x="920" y="238"/>
                </a:lnTo>
                <a:lnTo>
                  <a:pt x="920" y="236"/>
                </a:lnTo>
                <a:lnTo>
                  <a:pt x="920" y="235"/>
                </a:lnTo>
                <a:lnTo>
                  <a:pt x="920" y="234"/>
                </a:lnTo>
                <a:lnTo>
                  <a:pt x="920" y="233"/>
                </a:lnTo>
                <a:lnTo>
                  <a:pt x="920" y="231"/>
                </a:lnTo>
                <a:lnTo>
                  <a:pt x="919" y="229"/>
                </a:lnTo>
                <a:lnTo>
                  <a:pt x="919" y="227"/>
                </a:lnTo>
                <a:lnTo>
                  <a:pt x="918" y="225"/>
                </a:lnTo>
                <a:lnTo>
                  <a:pt x="916" y="222"/>
                </a:lnTo>
                <a:lnTo>
                  <a:pt x="915" y="221"/>
                </a:lnTo>
                <a:lnTo>
                  <a:pt x="916" y="219"/>
                </a:lnTo>
                <a:lnTo>
                  <a:pt x="914" y="219"/>
                </a:lnTo>
                <a:lnTo>
                  <a:pt x="914" y="218"/>
                </a:lnTo>
                <a:lnTo>
                  <a:pt x="911" y="217"/>
                </a:lnTo>
                <a:lnTo>
                  <a:pt x="911" y="216"/>
                </a:lnTo>
                <a:lnTo>
                  <a:pt x="910" y="214"/>
                </a:lnTo>
                <a:lnTo>
                  <a:pt x="908" y="213"/>
                </a:lnTo>
                <a:lnTo>
                  <a:pt x="907" y="212"/>
                </a:lnTo>
                <a:lnTo>
                  <a:pt x="907" y="209"/>
                </a:lnTo>
                <a:lnTo>
                  <a:pt x="907" y="208"/>
                </a:lnTo>
                <a:lnTo>
                  <a:pt x="906" y="205"/>
                </a:lnTo>
                <a:lnTo>
                  <a:pt x="906" y="204"/>
                </a:lnTo>
                <a:lnTo>
                  <a:pt x="907" y="202"/>
                </a:lnTo>
                <a:lnTo>
                  <a:pt x="907" y="200"/>
                </a:lnTo>
                <a:lnTo>
                  <a:pt x="908" y="199"/>
                </a:lnTo>
                <a:lnTo>
                  <a:pt x="908" y="197"/>
                </a:lnTo>
                <a:lnTo>
                  <a:pt x="910" y="196"/>
                </a:lnTo>
                <a:lnTo>
                  <a:pt x="911" y="195"/>
                </a:lnTo>
                <a:lnTo>
                  <a:pt x="912" y="195"/>
                </a:lnTo>
                <a:lnTo>
                  <a:pt x="914" y="193"/>
                </a:lnTo>
                <a:lnTo>
                  <a:pt x="916" y="193"/>
                </a:lnTo>
                <a:lnTo>
                  <a:pt x="918" y="192"/>
                </a:lnTo>
                <a:lnTo>
                  <a:pt x="920" y="192"/>
                </a:lnTo>
                <a:lnTo>
                  <a:pt x="923" y="191"/>
                </a:lnTo>
                <a:lnTo>
                  <a:pt x="924" y="191"/>
                </a:lnTo>
                <a:lnTo>
                  <a:pt x="927" y="189"/>
                </a:lnTo>
                <a:lnTo>
                  <a:pt x="928" y="189"/>
                </a:lnTo>
                <a:lnTo>
                  <a:pt x="929" y="189"/>
                </a:lnTo>
                <a:lnTo>
                  <a:pt x="932" y="188"/>
                </a:lnTo>
                <a:lnTo>
                  <a:pt x="933" y="188"/>
                </a:lnTo>
                <a:lnTo>
                  <a:pt x="936" y="188"/>
                </a:lnTo>
                <a:lnTo>
                  <a:pt x="937" y="187"/>
                </a:lnTo>
                <a:lnTo>
                  <a:pt x="940" y="187"/>
                </a:lnTo>
                <a:lnTo>
                  <a:pt x="941" y="185"/>
                </a:lnTo>
                <a:lnTo>
                  <a:pt x="941" y="184"/>
                </a:lnTo>
                <a:lnTo>
                  <a:pt x="944" y="183"/>
                </a:lnTo>
                <a:lnTo>
                  <a:pt x="945" y="182"/>
                </a:lnTo>
                <a:lnTo>
                  <a:pt x="946" y="180"/>
                </a:lnTo>
                <a:lnTo>
                  <a:pt x="948" y="179"/>
                </a:lnTo>
                <a:lnTo>
                  <a:pt x="949" y="178"/>
                </a:lnTo>
                <a:lnTo>
                  <a:pt x="950" y="176"/>
                </a:lnTo>
                <a:lnTo>
                  <a:pt x="952" y="175"/>
                </a:lnTo>
                <a:lnTo>
                  <a:pt x="953" y="172"/>
                </a:lnTo>
                <a:lnTo>
                  <a:pt x="954" y="172"/>
                </a:lnTo>
                <a:lnTo>
                  <a:pt x="957" y="170"/>
                </a:lnTo>
                <a:lnTo>
                  <a:pt x="958" y="168"/>
                </a:lnTo>
                <a:lnTo>
                  <a:pt x="959" y="167"/>
                </a:lnTo>
                <a:lnTo>
                  <a:pt x="959" y="166"/>
                </a:lnTo>
                <a:lnTo>
                  <a:pt x="961" y="166"/>
                </a:lnTo>
                <a:lnTo>
                  <a:pt x="961" y="164"/>
                </a:lnTo>
                <a:lnTo>
                  <a:pt x="962" y="163"/>
                </a:lnTo>
                <a:lnTo>
                  <a:pt x="963" y="162"/>
                </a:lnTo>
                <a:lnTo>
                  <a:pt x="965" y="159"/>
                </a:lnTo>
                <a:lnTo>
                  <a:pt x="967" y="158"/>
                </a:lnTo>
                <a:lnTo>
                  <a:pt x="967" y="157"/>
                </a:lnTo>
                <a:lnTo>
                  <a:pt x="969" y="155"/>
                </a:lnTo>
                <a:lnTo>
                  <a:pt x="970" y="154"/>
                </a:lnTo>
                <a:lnTo>
                  <a:pt x="971" y="151"/>
                </a:lnTo>
                <a:lnTo>
                  <a:pt x="973" y="151"/>
                </a:lnTo>
                <a:lnTo>
                  <a:pt x="975" y="149"/>
                </a:lnTo>
                <a:lnTo>
                  <a:pt x="976" y="149"/>
                </a:lnTo>
                <a:lnTo>
                  <a:pt x="978" y="147"/>
                </a:lnTo>
                <a:lnTo>
                  <a:pt x="979" y="147"/>
                </a:lnTo>
                <a:lnTo>
                  <a:pt x="979" y="146"/>
                </a:lnTo>
                <a:lnTo>
                  <a:pt x="980" y="146"/>
                </a:lnTo>
                <a:lnTo>
                  <a:pt x="983" y="145"/>
                </a:lnTo>
                <a:lnTo>
                  <a:pt x="984" y="144"/>
                </a:lnTo>
                <a:lnTo>
                  <a:pt x="986" y="142"/>
                </a:lnTo>
                <a:lnTo>
                  <a:pt x="987" y="142"/>
                </a:lnTo>
                <a:lnTo>
                  <a:pt x="988" y="141"/>
                </a:lnTo>
                <a:lnTo>
                  <a:pt x="990" y="141"/>
                </a:lnTo>
                <a:lnTo>
                  <a:pt x="991" y="141"/>
                </a:lnTo>
                <a:lnTo>
                  <a:pt x="992" y="140"/>
                </a:lnTo>
                <a:lnTo>
                  <a:pt x="993" y="140"/>
                </a:lnTo>
                <a:lnTo>
                  <a:pt x="996" y="138"/>
                </a:lnTo>
                <a:lnTo>
                  <a:pt x="999" y="138"/>
                </a:lnTo>
                <a:lnTo>
                  <a:pt x="1000" y="138"/>
                </a:lnTo>
                <a:lnTo>
                  <a:pt x="1001" y="138"/>
                </a:lnTo>
                <a:lnTo>
                  <a:pt x="1003" y="138"/>
                </a:lnTo>
                <a:lnTo>
                  <a:pt x="1004" y="138"/>
                </a:lnTo>
                <a:lnTo>
                  <a:pt x="1005" y="140"/>
                </a:lnTo>
                <a:lnTo>
                  <a:pt x="1005" y="137"/>
                </a:lnTo>
                <a:lnTo>
                  <a:pt x="1005" y="136"/>
                </a:lnTo>
                <a:lnTo>
                  <a:pt x="1005" y="134"/>
                </a:lnTo>
                <a:lnTo>
                  <a:pt x="1008" y="132"/>
                </a:lnTo>
                <a:lnTo>
                  <a:pt x="1008" y="130"/>
                </a:lnTo>
                <a:lnTo>
                  <a:pt x="1009" y="129"/>
                </a:lnTo>
                <a:lnTo>
                  <a:pt x="1010" y="129"/>
                </a:lnTo>
                <a:lnTo>
                  <a:pt x="1012" y="129"/>
                </a:lnTo>
                <a:lnTo>
                  <a:pt x="1014" y="129"/>
                </a:lnTo>
                <a:lnTo>
                  <a:pt x="1016" y="129"/>
                </a:lnTo>
                <a:lnTo>
                  <a:pt x="1017" y="127"/>
                </a:lnTo>
                <a:lnTo>
                  <a:pt x="1017" y="125"/>
                </a:lnTo>
                <a:lnTo>
                  <a:pt x="1018" y="124"/>
                </a:lnTo>
                <a:lnTo>
                  <a:pt x="1018" y="121"/>
                </a:lnTo>
                <a:lnTo>
                  <a:pt x="1020" y="121"/>
                </a:lnTo>
                <a:lnTo>
                  <a:pt x="1021" y="120"/>
                </a:lnTo>
                <a:lnTo>
                  <a:pt x="1022" y="120"/>
                </a:lnTo>
                <a:lnTo>
                  <a:pt x="1024" y="119"/>
                </a:lnTo>
                <a:lnTo>
                  <a:pt x="1024" y="116"/>
                </a:lnTo>
                <a:lnTo>
                  <a:pt x="1025" y="115"/>
                </a:lnTo>
                <a:lnTo>
                  <a:pt x="1026" y="115"/>
                </a:lnTo>
                <a:lnTo>
                  <a:pt x="1027" y="113"/>
                </a:lnTo>
                <a:lnTo>
                  <a:pt x="1029" y="112"/>
                </a:lnTo>
                <a:lnTo>
                  <a:pt x="1029" y="111"/>
                </a:lnTo>
                <a:lnTo>
                  <a:pt x="1030" y="111"/>
                </a:lnTo>
                <a:lnTo>
                  <a:pt x="1033" y="111"/>
                </a:lnTo>
                <a:lnTo>
                  <a:pt x="1033" y="110"/>
                </a:lnTo>
                <a:lnTo>
                  <a:pt x="1034" y="108"/>
                </a:lnTo>
                <a:lnTo>
                  <a:pt x="1037" y="108"/>
                </a:lnTo>
                <a:lnTo>
                  <a:pt x="1038" y="107"/>
                </a:lnTo>
                <a:lnTo>
                  <a:pt x="1039" y="107"/>
                </a:lnTo>
                <a:lnTo>
                  <a:pt x="1041" y="106"/>
                </a:lnTo>
                <a:lnTo>
                  <a:pt x="1042" y="106"/>
                </a:lnTo>
                <a:lnTo>
                  <a:pt x="1043" y="106"/>
                </a:lnTo>
                <a:lnTo>
                  <a:pt x="1046" y="106"/>
                </a:lnTo>
                <a:lnTo>
                  <a:pt x="1047" y="106"/>
                </a:lnTo>
                <a:lnTo>
                  <a:pt x="1048" y="107"/>
                </a:lnTo>
                <a:lnTo>
                  <a:pt x="1051" y="107"/>
                </a:lnTo>
                <a:lnTo>
                  <a:pt x="1052" y="107"/>
                </a:lnTo>
                <a:lnTo>
                  <a:pt x="1054" y="107"/>
                </a:lnTo>
                <a:lnTo>
                  <a:pt x="1055" y="108"/>
                </a:lnTo>
                <a:lnTo>
                  <a:pt x="1058" y="108"/>
                </a:lnTo>
                <a:lnTo>
                  <a:pt x="1059" y="108"/>
                </a:lnTo>
                <a:lnTo>
                  <a:pt x="1060" y="108"/>
                </a:lnTo>
                <a:lnTo>
                  <a:pt x="1062" y="108"/>
                </a:lnTo>
                <a:lnTo>
                  <a:pt x="1063" y="108"/>
                </a:lnTo>
                <a:lnTo>
                  <a:pt x="1067" y="107"/>
                </a:lnTo>
                <a:lnTo>
                  <a:pt x="1068" y="107"/>
                </a:lnTo>
                <a:lnTo>
                  <a:pt x="1069" y="107"/>
                </a:lnTo>
                <a:lnTo>
                  <a:pt x="1071" y="108"/>
                </a:lnTo>
                <a:lnTo>
                  <a:pt x="1071" y="110"/>
                </a:lnTo>
                <a:lnTo>
                  <a:pt x="1072" y="111"/>
                </a:lnTo>
                <a:lnTo>
                  <a:pt x="1073" y="111"/>
                </a:lnTo>
                <a:lnTo>
                  <a:pt x="1075" y="111"/>
                </a:lnTo>
                <a:lnTo>
                  <a:pt x="1076" y="110"/>
                </a:lnTo>
                <a:lnTo>
                  <a:pt x="1077" y="108"/>
                </a:lnTo>
                <a:lnTo>
                  <a:pt x="1079" y="108"/>
                </a:lnTo>
                <a:lnTo>
                  <a:pt x="1080" y="108"/>
                </a:lnTo>
                <a:lnTo>
                  <a:pt x="1081" y="110"/>
                </a:lnTo>
                <a:lnTo>
                  <a:pt x="1082" y="111"/>
                </a:lnTo>
                <a:lnTo>
                  <a:pt x="1084" y="111"/>
                </a:lnTo>
                <a:lnTo>
                  <a:pt x="1084" y="112"/>
                </a:lnTo>
                <a:lnTo>
                  <a:pt x="1086" y="112"/>
                </a:lnTo>
                <a:lnTo>
                  <a:pt x="1088" y="112"/>
                </a:lnTo>
                <a:lnTo>
                  <a:pt x="1089" y="113"/>
                </a:lnTo>
                <a:lnTo>
                  <a:pt x="1090" y="113"/>
                </a:lnTo>
                <a:lnTo>
                  <a:pt x="1092" y="113"/>
                </a:lnTo>
                <a:lnTo>
                  <a:pt x="1093" y="112"/>
                </a:lnTo>
                <a:lnTo>
                  <a:pt x="1094" y="112"/>
                </a:lnTo>
                <a:lnTo>
                  <a:pt x="1096" y="112"/>
                </a:lnTo>
                <a:lnTo>
                  <a:pt x="1097" y="111"/>
                </a:lnTo>
                <a:lnTo>
                  <a:pt x="1098" y="111"/>
                </a:lnTo>
                <a:lnTo>
                  <a:pt x="1099" y="111"/>
                </a:lnTo>
                <a:lnTo>
                  <a:pt x="1101" y="112"/>
                </a:lnTo>
                <a:lnTo>
                  <a:pt x="1101" y="113"/>
                </a:lnTo>
                <a:lnTo>
                  <a:pt x="1102" y="113"/>
                </a:lnTo>
                <a:lnTo>
                  <a:pt x="1102" y="116"/>
                </a:lnTo>
                <a:lnTo>
                  <a:pt x="1101" y="117"/>
                </a:lnTo>
                <a:lnTo>
                  <a:pt x="1101" y="119"/>
                </a:lnTo>
                <a:lnTo>
                  <a:pt x="1099" y="120"/>
                </a:lnTo>
                <a:lnTo>
                  <a:pt x="1099" y="121"/>
                </a:lnTo>
                <a:lnTo>
                  <a:pt x="1098" y="123"/>
                </a:lnTo>
                <a:lnTo>
                  <a:pt x="1097" y="124"/>
                </a:lnTo>
                <a:lnTo>
                  <a:pt x="1097" y="127"/>
                </a:lnTo>
                <a:lnTo>
                  <a:pt x="1094" y="128"/>
                </a:lnTo>
                <a:lnTo>
                  <a:pt x="1092" y="129"/>
                </a:lnTo>
                <a:lnTo>
                  <a:pt x="1092" y="130"/>
                </a:lnTo>
                <a:lnTo>
                  <a:pt x="1089" y="132"/>
                </a:lnTo>
                <a:lnTo>
                  <a:pt x="1088" y="133"/>
                </a:lnTo>
                <a:lnTo>
                  <a:pt x="1086" y="134"/>
                </a:lnTo>
                <a:lnTo>
                  <a:pt x="1086" y="138"/>
                </a:lnTo>
                <a:lnTo>
                  <a:pt x="1088" y="140"/>
                </a:lnTo>
                <a:lnTo>
                  <a:pt x="1090" y="140"/>
                </a:lnTo>
                <a:lnTo>
                  <a:pt x="1092" y="138"/>
                </a:lnTo>
                <a:lnTo>
                  <a:pt x="1093" y="138"/>
                </a:lnTo>
                <a:lnTo>
                  <a:pt x="1096" y="137"/>
                </a:lnTo>
                <a:lnTo>
                  <a:pt x="1097" y="136"/>
                </a:lnTo>
                <a:lnTo>
                  <a:pt x="1098" y="133"/>
                </a:lnTo>
                <a:lnTo>
                  <a:pt x="1099" y="130"/>
                </a:lnTo>
                <a:lnTo>
                  <a:pt x="1099" y="129"/>
                </a:lnTo>
                <a:lnTo>
                  <a:pt x="1102" y="127"/>
                </a:lnTo>
                <a:lnTo>
                  <a:pt x="1103" y="125"/>
                </a:lnTo>
                <a:lnTo>
                  <a:pt x="1106" y="124"/>
                </a:lnTo>
                <a:lnTo>
                  <a:pt x="1106" y="123"/>
                </a:lnTo>
                <a:lnTo>
                  <a:pt x="1107" y="121"/>
                </a:lnTo>
                <a:lnTo>
                  <a:pt x="1109" y="120"/>
                </a:lnTo>
                <a:lnTo>
                  <a:pt x="1110" y="119"/>
                </a:lnTo>
                <a:lnTo>
                  <a:pt x="1111" y="119"/>
                </a:lnTo>
                <a:lnTo>
                  <a:pt x="1111" y="117"/>
                </a:lnTo>
                <a:lnTo>
                  <a:pt x="1113" y="116"/>
                </a:lnTo>
                <a:lnTo>
                  <a:pt x="1103" y="91"/>
                </a:lnTo>
                <a:lnTo>
                  <a:pt x="1102" y="82"/>
                </a:lnTo>
                <a:lnTo>
                  <a:pt x="1105" y="81"/>
                </a:lnTo>
                <a:lnTo>
                  <a:pt x="1107" y="79"/>
                </a:lnTo>
                <a:lnTo>
                  <a:pt x="1109" y="79"/>
                </a:lnTo>
                <a:lnTo>
                  <a:pt x="1111" y="78"/>
                </a:lnTo>
                <a:lnTo>
                  <a:pt x="1114" y="77"/>
                </a:lnTo>
                <a:lnTo>
                  <a:pt x="1115" y="77"/>
                </a:lnTo>
                <a:lnTo>
                  <a:pt x="1117" y="75"/>
                </a:lnTo>
                <a:lnTo>
                  <a:pt x="1118" y="75"/>
                </a:lnTo>
                <a:lnTo>
                  <a:pt x="1120" y="74"/>
                </a:lnTo>
                <a:lnTo>
                  <a:pt x="1123" y="74"/>
                </a:lnTo>
                <a:lnTo>
                  <a:pt x="1124" y="73"/>
                </a:lnTo>
                <a:lnTo>
                  <a:pt x="1126" y="73"/>
                </a:lnTo>
                <a:lnTo>
                  <a:pt x="1127" y="73"/>
                </a:lnTo>
                <a:lnTo>
                  <a:pt x="1128" y="73"/>
                </a:lnTo>
                <a:lnTo>
                  <a:pt x="1130" y="74"/>
                </a:lnTo>
                <a:lnTo>
                  <a:pt x="1131" y="74"/>
                </a:lnTo>
                <a:lnTo>
                  <a:pt x="1132" y="75"/>
                </a:lnTo>
                <a:lnTo>
                  <a:pt x="1132" y="77"/>
                </a:lnTo>
                <a:lnTo>
                  <a:pt x="1134" y="78"/>
                </a:lnTo>
                <a:lnTo>
                  <a:pt x="1134" y="79"/>
                </a:lnTo>
                <a:lnTo>
                  <a:pt x="1135" y="79"/>
                </a:lnTo>
                <a:lnTo>
                  <a:pt x="1135" y="81"/>
                </a:lnTo>
                <a:lnTo>
                  <a:pt x="1137" y="81"/>
                </a:lnTo>
                <a:lnTo>
                  <a:pt x="1139" y="82"/>
                </a:lnTo>
                <a:lnTo>
                  <a:pt x="1140" y="83"/>
                </a:lnTo>
                <a:lnTo>
                  <a:pt x="1141" y="82"/>
                </a:lnTo>
                <a:lnTo>
                  <a:pt x="1143" y="82"/>
                </a:lnTo>
                <a:lnTo>
                  <a:pt x="1141" y="81"/>
                </a:lnTo>
                <a:lnTo>
                  <a:pt x="1141" y="79"/>
                </a:lnTo>
                <a:lnTo>
                  <a:pt x="1141" y="78"/>
                </a:lnTo>
                <a:lnTo>
                  <a:pt x="1141" y="77"/>
                </a:lnTo>
                <a:lnTo>
                  <a:pt x="1141" y="75"/>
                </a:lnTo>
                <a:lnTo>
                  <a:pt x="1143" y="74"/>
                </a:lnTo>
                <a:lnTo>
                  <a:pt x="1143" y="73"/>
                </a:lnTo>
                <a:lnTo>
                  <a:pt x="1143" y="72"/>
                </a:lnTo>
                <a:lnTo>
                  <a:pt x="1143" y="70"/>
                </a:lnTo>
                <a:lnTo>
                  <a:pt x="1144" y="69"/>
                </a:lnTo>
                <a:lnTo>
                  <a:pt x="1144" y="68"/>
                </a:lnTo>
                <a:lnTo>
                  <a:pt x="1145" y="68"/>
                </a:lnTo>
                <a:lnTo>
                  <a:pt x="1147" y="68"/>
                </a:lnTo>
                <a:lnTo>
                  <a:pt x="1148" y="69"/>
                </a:lnTo>
                <a:lnTo>
                  <a:pt x="1149" y="69"/>
                </a:lnTo>
                <a:lnTo>
                  <a:pt x="1152" y="69"/>
                </a:lnTo>
                <a:lnTo>
                  <a:pt x="1153" y="68"/>
                </a:lnTo>
                <a:lnTo>
                  <a:pt x="1154" y="66"/>
                </a:lnTo>
                <a:lnTo>
                  <a:pt x="1156" y="66"/>
                </a:lnTo>
                <a:lnTo>
                  <a:pt x="1157" y="66"/>
                </a:lnTo>
                <a:lnTo>
                  <a:pt x="1157" y="65"/>
                </a:lnTo>
                <a:lnTo>
                  <a:pt x="1158" y="64"/>
                </a:lnTo>
                <a:lnTo>
                  <a:pt x="1160" y="62"/>
                </a:lnTo>
                <a:lnTo>
                  <a:pt x="1160" y="66"/>
                </a:lnTo>
                <a:lnTo>
                  <a:pt x="1162" y="68"/>
                </a:lnTo>
                <a:lnTo>
                  <a:pt x="1164" y="69"/>
                </a:lnTo>
                <a:lnTo>
                  <a:pt x="1165" y="69"/>
                </a:lnTo>
                <a:lnTo>
                  <a:pt x="1165" y="70"/>
                </a:lnTo>
                <a:lnTo>
                  <a:pt x="1165" y="72"/>
                </a:lnTo>
                <a:lnTo>
                  <a:pt x="1165" y="73"/>
                </a:lnTo>
                <a:lnTo>
                  <a:pt x="1166" y="74"/>
                </a:lnTo>
                <a:lnTo>
                  <a:pt x="1166" y="75"/>
                </a:lnTo>
                <a:lnTo>
                  <a:pt x="1166" y="77"/>
                </a:lnTo>
                <a:lnTo>
                  <a:pt x="1168" y="78"/>
                </a:lnTo>
                <a:lnTo>
                  <a:pt x="1169" y="79"/>
                </a:lnTo>
                <a:lnTo>
                  <a:pt x="1170" y="79"/>
                </a:lnTo>
                <a:lnTo>
                  <a:pt x="1173" y="81"/>
                </a:lnTo>
                <a:lnTo>
                  <a:pt x="1174" y="81"/>
                </a:lnTo>
                <a:lnTo>
                  <a:pt x="1177" y="81"/>
                </a:lnTo>
                <a:lnTo>
                  <a:pt x="1178" y="82"/>
                </a:lnTo>
                <a:lnTo>
                  <a:pt x="1179" y="82"/>
                </a:lnTo>
                <a:lnTo>
                  <a:pt x="1181" y="82"/>
                </a:lnTo>
                <a:lnTo>
                  <a:pt x="1183" y="83"/>
                </a:lnTo>
                <a:lnTo>
                  <a:pt x="1185" y="83"/>
                </a:lnTo>
                <a:lnTo>
                  <a:pt x="1186" y="83"/>
                </a:lnTo>
                <a:lnTo>
                  <a:pt x="1187" y="83"/>
                </a:lnTo>
                <a:lnTo>
                  <a:pt x="1187" y="85"/>
                </a:lnTo>
                <a:lnTo>
                  <a:pt x="1187" y="86"/>
                </a:lnTo>
                <a:lnTo>
                  <a:pt x="1186" y="87"/>
                </a:lnTo>
                <a:lnTo>
                  <a:pt x="1185" y="89"/>
                </a:lnTo>
                <a:lnTo>
                  <a:pt x="1183" y="91"/>
                </a:lnTo>
                <a:lnTo>
                  <a:pt x="1182" y="92"/>
                </a:lnTo>
                <a:lnTo>
                  <a:pt x="1181" y="94"/>
                </a:lnTo>
                <a:lnTo>
                  <a:pt x="1179" y="94"/>
                </a:lnTo>
                <a:lnTo>
                  <a:pt x="1178" y="94"/>
                </a:lnTo>
                <a:lnTo>
                  <a:pt x="1175" y="95"/>
                </a:lnTo>
                <a:lnTo>
                  <a:pt x="1173" y="95"/>
                </a:lnTo>
                <a:lnTo>
                  <a:pt x="1169" y="95"/>
                </a:lnTo>
                <a:lnTo>
                  <a:pt x="1166" y="95"/>
                </a:lnTo>
                <a:lnTo>
                  <a:pt x="1165" y="95"/>
                </a:lnTo>
                <a:lnTo>
                  <a:pt x="1164" y="95"/>
                </a:lnTo>
                <a:lnTo>
                  <a:pt x="1162" y="95"/>
                </a:lnTo>
                <a:lnTo>
                  <a:pt x="1160" y="95"/>
                </a:lnTo>
                <a:lnTo>
                  <a:pt x="1158" y="96"/>
                </a:lnTo>
                <a:lnTo>
                  <a:pt x="1156" y="98"/>
                </a:lnTo>
                <a:lnTo>
                  <a:pt x="1154" y="98"/>
                </a:lnTo>
                <a:lnTo>
                  <a:pt x="1152" y="98"/>
                </a:lnTo>
                <a:lnTo>
                  <a:pt x="1149" y="95"/>
                </a:lnTo>
                <a:lnTo>
                  <a:pt x="1149" y="98"/>
                </a:lnTo>
                <a:lnTo>
                  <a:pt x="1149" y="99"/>
                </a:lnTo>
                <a:lnTo>
                  <a:pt x="1160" y="117"/>
                </a:lnTo>
                <a:lnTo>
                  <a:pt x="1165" y="132"/>
                </a:lnTo>
                <a:lnTo>
                  <a:pt x="1166" y="132"/>
                </a:lnTo>
                <a:lnTo>
                  <a:pt x="1169" y="140"/>
                </a:lnTo>
                <a:lnTo>
                  <a:pt x="1170" y="140"/>
                </a:lnTo>
                <a:lnTo>
                  <a:pt x="1173" y="140"/>
                </a:lnTo>
                <a:lnTo>
                  <a:pt x="1174" y="138"/>
                </a:lnTo>
                <a:lnTo>
                  <a:pt x="1174" y="137"/>
                </a:lnTo>
                <a:lnTo>
                  <a:pt x="1175" y="136"/>
                </a:lnTo>
                <a:lnTo>
                  <a:pt x="1174" y="134"/>
                </a:lnTo>
                <a:lnTo>
                  <a:pt x="1175" y="134"/>
                </a:lnTo>
                <a:lnTo>
                  <a:pt x="1175" y="133"/>
                </a:lnTo>
                <a:lnTo>
                  <a:pt x="1177" y="132"/>
                </a:lnTo>
                <a:lnTo>
                  <a:pt x="1177" y="130"/>
                </a:lnTo>
                <a:lnTo>
                  <a:pt x="1178" y="129"/>
                </a:lnTo>
                <a:lnTo>
                  <a:pt x="1179" y="129"/>
                </a:lnTo>
                <a:lnTo>
                  <a:pt x="1181" y="128"/>
                </a:lnTo>
                <a:lnTo>
                  <a:pt x="1182" y="127"/>
                </a:lnTo>
                <a:lnTo>
                  <a:pt x="1183" y="124"/>
                </a:lnTo>
                <a:lnTo>
                  <a:pt x="1185" y="123"/>
                </a:lnTo>
                <a:lnTo>
                  <a:pt x="1186" y="123"/>
                </a:lnTo>
                <a:lnTo>
                  <a:pt x="1186" y="121"/>
                </a:lnTo>
                <a:lnTo>
                  <a:pt x="1187" y="120"/>
                </a:lnTo>
                <a:lnTo>
                  <a:pt x="1187" y="119"/>
                </a:lnTo>
                <a:lnTo>
                  <a:pt x="1189" y="119"/>
                </a:lnTo>
                <a:lnTo>
                  <a:pt x="1190" y="117"/>
                </a:lnTo>
                <a:lnTo>
                  <a:pt x="1190" y="116"/>
                </a:lnTo>
                <a:lnTo>
                  <a:pt x="1191" y="115"/>
                </a:lnTo>
                <a:lnTo>
                  <a:pt x="1192" y="113"/>
                </a:lnTo>
                <a:lnTo>
                  <a:pt x="1190" y="112"/>
                </a:lnTo>
                <a:lnTo>
                  <a:pt x="1189" y="111"/>
                </a:lnTo>
                <a:lnTo>
                  <a:pt x="1189" y="110"/>
                </a:lnTo>
                <a:lnTo>
                  <a:pt x="1189" y="107"/>
                </a:lnTo>
                <a:lnTo>
                  <a:pt x="1187" y="107"/>
                </a:lnTo>
                <a:lnTo>
                  <a:pt x="1189" y="106"/>
                </a:lnTo>
                <a:lnTo>
                  <a:pt x="1190" y="104"/>
                </a:lnTo>
                <a:lnTo>
                  <a:pt x="1192" y="103"/>
                </a:lnTo>
                <a:lnTo>
                  <a:pt x="1194" y="103"/>
                </a:lnTo>
                <a:lnTo>
                  <a:pt x="1196" y="103"/>
                </a:lnTo>
                <a:lnTo>
                  <a:pt x="1196" y="104"/>
                </a:lnTo>
                <a:lnTo>
                  <a:pt x="1198" y="106"/>
                </a:lnTo>
                <a:lnTo>
                  <a:pt x="1199" y="107"/>
                </a:lnTo>
                <a:lnTo>
                  <a:pt x="1199" y="108"/>
                </a:lnTo>
                <a:lnTo>
                  <a:pt x="1202" y="107"/>
                </a:lnTo>
                <a:lnTo>
                  <a:pt x="1203" y="107"/>
                </a:lnTo>
                <a:lnTo>
                  <a:pt x="1206" y="108"/>
                </a:lnTo>
                <a:lnTo>
                  <a:pt x="1206" y="107"/>
                </a:lnTo>
                <a:lnTo>
                  <a:pt x="1207" y="107"/>
                </a:lnTo>
                <a:lnTo>
                  <a:pt x="1208" y="107"/>
                </a:lnTo>
                <a:lnTo>
                  <a:pt x="1209" y="107"/>
                </a:lnTo>
                <a:lnTo>
                  <a:pt x="1212" y="107"/>
                </a:lnTo>
                <a:lnTo>
                  <a:pt x="1212" y="106"/>
                </a:lnTo>
                <a:lnTo>
                  <a:pt x="1213" y="106"/>
                </a:lnTo>
                <a:lnTo>
                  <a:pt x="1215" y="104"/>
                </a:lnTo>
                <a:lnTo>
                  <a:pt x="1216" y="104"/>
                </a:lnTo>
                <a:lnTo>
                  <a:pt x="1217" y="106"/>
                </a:lnTo>
                <a:lnTo>
                  <a:pt x="1216" y="107"/>
                </a:lnTo>
                <a:lnTo>
                  <a:pt x="1216" y="108"/>
                </a:lnTo>
                <a:lnTo>
                  <a:pt x="1216" y="110"/>
                </a:lnTo>
                <a:lnTo>
                  <a:pt x="1217" y="111"/>
                </a:lnTo>
                <a:lnTo>
                  <a:pt x="1219" y="112"/>
                </a:lnTo>
                <a:lnTo>
                  <a:pt x="1219" y="113"/>
                </a:lnTo>
                <a:lnTo>
                  <a:pt x="1220" y="113"/>
                </a:lnTo>
                <a:lnTo>
                  <a:pt x="1223" y="113"/>
                </a:lnTo>
                <a:lnTo>
                  <a:pt x="1224" y="113"/>
                </a:lnTo>
                <a:lnTo>
                  <a:pt x="1224" y="112"/>
                </a:lnTo>
                <a:lnTo>
                  <a:pt x="1224" y="111"/>
                </a:lnTo>
                <a:lnTo>
                  <a:pt x="1224" y="110"/>
                </a:lnTo>
                <a:lnTo>
                  <a:pt x="1224" y="108"/>
                </a:lnTo>
                <a:lnTo>
                  <a:pt x="1225" y="107"/>
                </a:lnTo>
                <a:lnTo>
                  <a:pt x="1226" y="106"/>
                </a:lnTo>
                <a:lnTo>
                  <a:pt x="1229" y="103"/>
                </a:lnTo>
                <a:lnTo>
                  <a:pt x="1230" y="103"/>
                </a:lnTo>
                <a:lnTo>
                  <a:pt x="1232" y="103"/>
                </a:lnTo>
                <a:lnTo>
                  <a:pt x="1233" y="103"/>
                </a:lnTo>
                <a:lnTo>
                  <a:pt x="1233" y="104"/>
                </a:lnTo>
                <a:lnTo>
                  <a:pt x="1234" y="106"/>
                </a:lnTo>
                <a:lnTo>
                  <a:pt x="1234" y="108"/>
                </a:lnTo>
                <a:lnTo>
                  <a:pt x="1234" y="110"/>
                </a:lnTo>
                <a:lnTo>
                  <a:pt x="1234" y="111"/>
                </a:lnTo>
                <a:lnTo>
                  <a:pt x="1236" y="111"/>
                </a:lnTo>
                <a:lnTo>
                  <a:pt x="1237" y="112"/>
                </a:lnTo>
                <a:lnTo>
                  <a:pt x="1238" y="112"/>
                </a:lnTo>
                <a:lnTo>
                  <a:pt x="1240" y="112"/>
                </a:lnTo>
                <a:lnTo>
                  <a:pt x="1242" y="112"/>
                </a:lnTo>
                <a:lnTo>
                  <a:pt x="1243" y="112"/>
                </a:lnTo>
                <a:lnTo>
                  <a:pt x="1245" y="111"/>
                </a:lnTo>
                <a:lnTo>
                  <a:pt x="1246" y="110"/>
                </a:lnTo>
                <a:lnTo>
                  <a:pt x="1246" y="108"/>
                </a:lnTo>
                <a:lnTo>
                  <a:pt x="1247" y="107"/>
                </a:lnTo>
                <a:lnTo>
                  <a:pt x="1247" y="106"/>
                </a:lnTo>
                <a:lnTo>
                  <a:pt x="1249" y="104"/>
                </a:lnTo>
                <a:lnTo>
                  <a:pt x="1250" y="103"/>
                </a:lnTo>
                <a:lnTo>
                  <a:pt x="1251" y="102"/>
                </a:lnTo>
                <a:lnTo>
                  <a:pt x="1251" y="100"/>
                </a:lnTo>
                <a:lnTo>
                  <a:pt x="1253" y="99"/>
                </a:lnTo>
                <a:lnTo>
                  <a:pt x="1253" y="98"/>
                </a:lnTo>
                <a:lnTo>
                  <a:pt x="1254" y="98"/>
                </a:lnTo>
                <a:lnTo>
                  <a:pt x="1255" y="96"/>
                </a:lnTo>
                <a:lnTo>
                  <a:pt x="1257" y="96"/>
                </a:lnTo>
                <a:lnTo>
                  <a:pt x="1258" y="95"/>
                </a:lnTo>
                <a:lnTo>
                  <a:pt x="1259" y="95"/>
                </a:lnTo>
                <a:lnTo>
                  <a:pt x="1261" y="95"/>
                </a:lnTo>
                <a:lnTo>
                  <a:pt x="1262" y="94"/>
                </a:lnTo>
                <a:lnTo>
                  <a:pt x="1263" y="95"/>
                </a:lnTo>
                <a:lnTo>
                  <a:pt x="1264" y="95"/>
                </a:lnTo>
                <a:lnTo>
                  <a:pt x="1266" y="96"/>
                </a:lnTo>
                <a:lnTo>
                  <a:pt x="1268" y="96"/>
                </a:lnTo>
                <a:lnTo>
                  <a:pt x="1270" y="96"/>
                </a:lnTo>
                <a:lnTo>
                  <a:pt x="1271" y="95"/>
                </a:lnTo>
                <a:lnTo>
                  <a:pt x="1272" y="95"/>
                </a:lnTo>
                <a:lnTo>
                  <a:pt x="1274" y="94"/>
                </a:lnTo>
                <a:lnTo>
                  <a:pt x="1275" y="95"/>
                </a:lnTo>
                <a:lnTo>
                  <a:pt x="1276" y="95"/>
                </a:lnTo>
                <a:lnTo>
                  <a:pt x="1278" y="96"/>
                </a:lnTo>
                <a:lnTo>
                  <a:pt x="1280" y="96"/>
                </a:lnTo>
                <a:lnTo>
                  <a:pt x="1281" y="96"/>
                </a:lnTo>
                <a:lnTo>
                  <a:pt x="1283" y="96"/>
                </a:lnTo>
                <a:lnTo>
                  <a:pt x="1284" y="98"/>
                </a:lnTo>
                <a:lnTo>
                  <a:pt x="1284" y="99"/>
                </a:lnTo>
                <a:lnTo>
                  <a:pt x="1287" y="99"/>
                </a:lnTo>
                <a:lnTo>
                  <a:pt x="1288" y="100"/>
                </a:lnTo>
                <a:lnTo>
                  <a:pt x="1289" y="100"/>
                </a:lnTo>
                <a:lnTo>
                  <a:pt x="1291" y="99"/>
                </a:lnTo>
                <a:lnTo>
                  <a:pt x="1292" y="99"/>
                </a:lnTo>
                <a:lnTo>
                  <a:pt x="1293" y="99"/>
                </a:lnTo>
                <a:lnTo>
                  <a:pt x="1295" y="99"/>
                </a:lnTo>
                <a:lnTo>
                  <a:pt x="1297" y="98"/>
                </a:lnTo>
                <a:lnTo>
                  <a:pt x="1298" y="98"/>
                </a:lnTo>
                <a:lnTo>
                  <a:pt x="1298" y="96"/>
                </a:lnTo>
                <a:lnTo>
                  <a:pt x="1298" y="95"/>
                </a:lnTo>
                <a:lnTo>
                  <a:pt x="1300" y="94"/>
                </a:lnTo>
                <a:lnTo>
                  <a:pt x="1301" y="92"/>
                </a:lnTo>
                <a:lnTo>
                  <a:pt x="1302" y="91"/>
                </a:lnTo>
                <a:lnTo>
                  <a:pt x="1304" y="90"/>
                </a:lnTo>
                <a:lnTo>
                  <a:pt x="1304" y="89"/>
                </a:lnTo>
                <a:lnTo>
                  <a:pt x="1305" y="87"/>
                </a:lnTo>
                <a:lnTo>
                  <a:pt x="1306" y="87"/>
                </a:lnTo>
                <a:lnTo>
                  <a:pt x="1308" y="86"/>
                </a:lnTo>
                <a:lnTo>
                  <a:pt x="1309" y="86"/>
                </a:lnTo>
                <a:lnTo>
                  <a:pt x="1310" y="85"/>
                </a:lnTo>
                <a:lnTo>
                  <a:pt x="1312" y="85"/>
                </a:lnTo>
                <a:lnTo>
                  <a:pt x="1314" y="85"/>
                </a:lnTo>
                <a:lnTo>
                  <a:pt x="1315" y="86"/>
                </a:lnTo>
                <a:lnTo>
                  <a:pt x="1317" y="87"/>
                </a:lnTo>
                <a:lnTo>
                  <a:pt x="1318" y="87"/>
                </a:lnTo>
                <a:lnTo>
                  <a:pt x="1319" y="89"/>
                </a:lnTo>
                <a:lnTo>
                  <a:pt x="1321" y="90"/>
                </a:lnTo>
                <a:lnTo>
                  <a:pt x="1322" y="90"/>
                </a:lnTo>
                <a:lnTo>
                  <a:pt x="1325" y="91"/>
                </a:lnTo>
                <a:lnTo>
                  <a:pt x="1325" y="92"/>
                </a:lnTo>
                <a:lnTo>
                  <a:pt x="1327" y="92"/>
                </a:lnTo>
                <a:lnTo>
                  <a:pt x="1327" y="94"/>
                </a:lnTo>
                <a:lnTo>
                  <a:pt x="1330" y="94"/>
                </a:lnTo>
                <a:lnTo>
                  <a:pt x="1331" y="92"/>
                </a:lnTo>
                <a:lnTo>
                  <a:pt x="1334" y="92"/>
                </a:lnTo>
                <a:lnTo>
                  <a:pt x="1335" y="91"/>
                </a:lnTo>
                <a:lnTo>
                  <a:pt x="1336" y="90"/>
                </a:lnTo>
                <a:lnTo>
                  <a:pt x="1338" y="90"/>
                </a:lnTo>
                <a:lnTo>
                  <a:pt x="1339" y="89"/>
                </a:lnTo>
                <a:lnTo>
                  <a:pt x="1339" y="87"/>
                </a:lnTo>
                <a:lnTo>
                  <a:pt x="1339" y="86"/>
                </a:lnTo>
                <a:lnTo>
                  <a:pt x="1339" y="85"/>
                </a:lnTo>
                <a:lnTo>
                  <a:pt x="1339" y="83"/>
                </a:lnTo>
                <a:lnTo>
                  <a:pt x="1338" y="82"/>
                </a:lnTo>
                <a:lnTo>
                  <a:pt x="1339" y="81"/>
                </a:lnTo>
                <a:lnTo>
                  <a:pt x="1339" y="79"/>
                </a:lnTo>
                <a:lnTo>
                  <a:pt x="1339" y="78"/>
                </a:lnTo>
                <a:lnTo>
                  <a:pt x="1339" y="75"/>
                </a:lnTo>
                <a:lnTo>
                  <a:pt x="1339" y="74"/>
                </a:lnTo>
                <a:lnTo>
                  <a:pt x="1339" y="73"/>
                </a:lnTo>
                <a:lnTo>
                  <a:pt x="1340" y="72"/>
                </a:lnTo>
                <a:lnTo>
                  <a:pt x="1340" y="70"/>
                </a:lnTo>
                <a:lnTo>
                  <a:pt x="1340" y="69"/>
                </a:lnTo>
                <a:lnTo>
                  <a:pt x="1342" y="68"/>
                </a:lnTo>
                <a:lnTo>
                  <a:pt x="1340" y="66"/>
                </a:lnTo>
                <a:lnTo>
                  <a:pt x="1340" y="65"/>
                </a:lnTo>
                <a:lnTo>
                  <a:pt x="1340" y="64"/>
                </a:lnTo>
                <a:lnTo>
                  <a:pt x="1340" y="62"/>
                </a:lnTo>
                <a:lnTo>
                  <a:pt x="1340" y="61"/>
                </a:lnTo>
                <a:lnTo>
                  <a:pt x="1342" y="60"/>
                </a:lnTo>
                <a:lnTo>
                  <a:pt x="1342" y="58"/>
                </a:lnTo>
                <a:lnTo>
                  <a:pt x="1343" y="57"/>
                </a:lnTo>
                <a:lnTo>
                  <a:pt x="1343" y="56"/>
                </a:lnTo>
                <a:lnTo>
                  <a:pt x="1344" y="55"/>
                </a:lnTo>
                <a:lnTo>
                  <a:pt x="1346" y="55"/>
                </a:lnTo>
                <a:lnTo>
                  <a:pt x="1347" y="55"/>
                </a:lnTo>
                <a:lnTo>
                  <a:pt x="1348" y="55"/>
                </a:lnTo>
                <a:lnTo>
                  <a:pt x="1350" y="55"/>
                </a:lnTo>
                <a:lnTo>
                  <a:pt x="1351" y="55"/>
                </a:lnTo>
                <a:lnTo>
                  <a:pt x="1353" y="56"/>
                </a:lnTo>
                <a:lnTo>
                  <a:pt x="1355" y="56"/>
                </a:lnTo>
                <a:lnTo>
                  <a:pt x="1356" y="56"/>
                </a:lnTo>
                <a:lnTo>
                  <a:pt x="1357" y="57"/>
                </a:lnTo>
                <a:lnTo>
                  <a:pt x="1359" y="57"/>
                </a:lnTo>
                <a:lnTo>
                  <a:pt x="1360" y="57"/>
                </a:lnTo>
                <a:lnTo>
                  <a:pt x="1361" y="57"/>
                </a:lnTo>
                <a:lnTo>
                  <a:pt x="1363" y="58"/>
                </a:lnTo>
                <a:lnTo>
                  <a:pt x="1364" y="60"/>
                </a:lnTo>
                <a:lnTo>
                  <a:pt x="1364" y="61"/>
                </a:lnTo>
                <a:lnTo>
                  <a:pt x="1365" y="62"/>
                </a:lnTo>
                <a:lnTo>
                  <a:pt x="1367" y="64"/>
                </a:lnTo>
                <a:lnTo>
                  <a:pt x="1368" y="65"/>
                </a:lnTo>
                <a:lnTo>
                  <a:pt x="1369" y="66"/>
                </a:lnTo>
                <a:lnTo>
                  <a:pt x="1370" y="66"/>
                </a:lnTo>
                <a:lnTo>
                  <a:pt x="1372" y="68"/>
                </a:lnTo>
                <a:lnTo>
                  <a:pt x="1373" y="68"/>
                </a:lnTo>
                <a:lnTo>
                  <a:pt x="1374" y="68"/>
                </a:lnTo>
                <a:lnTo>
                  <a:pt x="1376" y="68"/>
                </a:lnTo>
                <a:lnTo>
                  <a:pt x="1378" y="69"/>
                </a:lnTo>
                <a:lnTo>
                  <a:pt x="1380" y="68"/>
                </a:lnTo>
                <a:lnTo>
                  <a:pt x="1381" y="68"/>
                </a:lnTo>
                <a:lnTo>
                  <a:pt x="1382" y="68"/>
                </a:lnTo>
                <a:lnTo>
                  <a:pt x="1384" y="66"/>
                </a:lnTo>
                <a:lnTo>
                  <a:pt x="1385" y="66"/>
                </a:lnTo>
                <a:lnTo>
                  <a:pt x="1386" y="66"/>
                </a:lnTo>
                <a:lnTo>
                  <a:pt x="1387" y="66"/>
                </a:lnTo>
                <a:lnTo>
                  <a:pt x="1390" y="66"/>
                </a:lnTo>
                <a:lnTo>
                  <a:pt x="1391" y="66"/>
                </a:lnTo>
                <a:lnTo>
                  <a:pt x="1394" y="66"/>
                </a:lnTo>
                <a:lnTo>
                  <a:pt x="1395" y="66"/>
                </a:lnTo>
                <a:lnTo>
                  <a:pt x="1397" y="65"/>
                </a:lnTo>
                <a:lnTo>
                  <a:pt x="1398" y="65"/>
                </a:lnTo>
                <a:lnTo>
                  <a:pt x="1399" y="65"/>
                </a:lnTo>
                <a:lnTo>
                  <a:pt x="1402" y="65"/>
                </a:lnTo>
                <a:lnTo>
                  <a:pt x="1403" y="64"/>
                </a:lnTo>
                <a:lnTo>
                  <a:pt x="1405" y="64"/>
                </a:lnTo>
                <a:lnTo>
                  <a:pt x="1406" y="64"/>
                </a:lnTo>
                <a:lnTo>
                  <a:pt x="1407" y="62"/>
                </a:lnTo>
                <a:lnTo>
                  <a:pt x="1408" y="62"/>
                </a:lnTo>
                <a:lnTo>
                  <a:pt x="1410" y="62"/>
                </a:lnTo>
                <a:lnTo>
                  <a:pt x="1411" y="61"/>
                </a:lnTo>
                <a:lnTo>
                  <a:pt x="1412" y="61"/>
                </a:lnTo>
                <a:lnTo>
                  <a:pt x="1414" y="60"/>
                </a:lnTo>
                <a:lnTo>
                  <a:pt x="1415" y="58"/>
                </a:lnTo>
                <a:lnTo>
                  <a:pt x="1416" y="57"/>
                </a:lnTo>
                <a:lnTo>
                  <a:pt x="1418" y="56"/>
                </a:lnTo>
                <a:lnTo>
                  <a:pt x="1419" y="56"/>
                </a:lnTo>
                <a:lnTo>
                  <a:pt x="1420" y="55"/>
                </a:lnTo>
                <a:lnTo>
                  <a:pt x="1422" y="55"/>
                </a:lnTo>
                <a:lnTo>
                  <a:pt x="1423" y="53"/>
                </a:lnTo>
                <a:lnTo>
                  <a:pt x="1424" y="53"/>
                </a:lnTo>
                <a:lnTo>
                  <a:pt x="1425" y="53"/>
                </a:lnTo>
                <a:lnTo>
                  <a:pt x="1427" y="53"/>
                </a:lnTo>
                <a:lnTo>
                  <a:pt x="1428" y="53"/>
                </a:lnTo>
                <a:lnTo>
                  <a:pt x="1429" y="53"/>
                </a:lnTo>
                <a:lnTo>
                  <a:pt x="1431" y="55"/>
                </a:lnTo>
                <a:lnTo>
                  <a:pt x="1432" y="56"/>
                </a:lnTo>
                <a:lnTo>
                  <a:pt x="1433" y="56"/>
                </a:lnTo>
                <a:lnTo>
                  <a:pt x="1433" y="57"/>
                </a:lnTo>
                <a:lnTo>
                  <a:pt x="1435" y="57"/>
                </a:lnTo>
                <a:lnTo>
                  <a:pt x="1436" y="56"/>
                </a:lnTo>
                <a:lnTo>
                  <a:pt x="1439" y="56"/>
                </a:lnTo>
                <a:lnTo>
                  <a:pt x="1440" y="56"/>
                </a:lnTo>
                <a:lnTo>
                  <a:pt x="1441" y="56"/>
                </a:lnTo>
                <a:lnTo>
                  <a:pt x="1442" y="55"/>
                </a:lnTo>
                <a:lnTo>
                  <a:pt x="1444" y="53"/>
                </a:lnTo>
                <a:lnTo>
                  <a:pt x="1444" y="55"/>
                </a:lnTo>
                <a:lnTo>
                  <a:pt x="1445" y="55"/>
                </a:lnTo>
                <a:lnTo>
                  <a:pt x="1448" y="53"/>
                </a:lnTo>
                <a:lnTo>
                  <a:pt x="1448" y="55"/>
                </a:lnTo>
                <a:lnTo>
                  <a:pt x="1449" y="56"/>
                </a:lnTo>
                <a:lnTo>
                  <a:pt x="1450" y="55"/>
                </a:lnTo>
                <a:lnTo>
                  <a:pt x="1452" y="55"/>
                </a:lnTo>
                <a:lnTo>
                  <a:pt x="1453" y="56"/>
                </a:lnTo>
                <a:lnTo>
                  <a:pt x="1454" y="55"/>
                </a:lnTo>
                <a:lnTo>
                  <a:pt x="1456" y="53"/>
                </a:lnTo>
                <a:lnTo>
                  <a:pt x="1457" y="52"/>
                </a:lnTo>
                <a:lnTo>
                  <a:pt x="1458" y="52"/>
                </a:lnTo>
                <a:lnTo>
                  <a:pt x="1459" y="52"/>
                </a:lnTo>
                <a:lnTo>
                  <a:pt x="1461" y="51"/>
                </a:lnTo>
                <a:lnTo>
                  <a:pt x="1461" y="49"/>
                </a:lnTo>
                <a:lnTo>
                  <a:pt x="1462" y="49"/>
                </a:lnTo>
                <a:lnTo>
                  <a:pt x="1463" y="49"/>
                </a:lnTo>
                <a:lnTo>
                  <a:pt x="1465" y="48"/>
                </a:lnTo>
                <a:lnTo>
                  <a:pt x="1467" y="47"/>
                </a:lnTo>
                <a:lnTo>
                  <a:pt x="1470" y="47"/>
                </a:lnTo>
                <a:lnTo>
                  <a:pt x="1470" y="48"/>
                </a:lnTo>
                <a:lnTo>
                  <a:pt x="1473" y="48"/>
                </a:lnTo>
                <a:lnTo>
                  <a:pt x="1473" y="47"/>
                </a:lnTo>
                <a:lnTo>
                  <a:pt x="1473" y="45"/>
                </a:lnTo>
                <a:lnTo>
                  <a:pt x="1474" y="45"/>
                </a:lnTo>
                <a:lnTo>
                  <a:pt x="1475" y="45"/>
                </a:lnTo>
                <a:lnTo>
                  <a:pt x="1477" y="45"/>
                </a:lnTo>
                <a:lnTo>
                  <a:pt x="1478" y="45"/>
                </a:lnTo>
                <a:lnTo>
                  <a:pt x="1480" y="45"/>
                </a:lnTo>
                <a:lnTo>
                  <a:pt x="1480" y="47"/>
                </a:lnTo>
                <a:lnTo>
                  <a:pt x="1482" y="47"/>
                </a:lnTo>
                <a:lnTo>
                  <a:pt x="1484" y="48"/>
                </a:lnTo>
                <a:lnTo>
                  <a:pt x="1486" y="47"/>
                </a:lnTo>
                <a:lnTo>
                  <a:pt x="1487" y="45"/>
                </a:lnTo>
                <a:lnTo>
                  <a:pt x="1488" y="44"/>
                </a:lnTo>
                <a:lnTo>
                  <a:pt x="1490" y="44"/>
                </a:lnTo>
                <a:lnTo>
                  <a:pt x="1491" y="43"/>
                </a:lnTo>
                <a:lnTo>
                  <a:pt x="1492" y="43"/>
                </a:lnTo>
                <a:lnTo>
                  <a:pt x="1495" y="41"/>
                </a:lnTo>
                <a:lnTo>
                  <a:pt x="1496" y="41"/>
                </a:lnTo>
                <a:lnTo>
                  <a:pt x="1497" y="40"/>
                </a:lnTo>
                <a:lnTo>
                  <a:pt x="1499" y="40"/>
                </a:lnTo>
                <a:lnTo>
                  <a:pt x="1499" y="39"/>
                </a:lnTo>
                <a:lnTo>
                  <a:pt x="1500" y="38"/>
                </a:lnTo>
                <a:lnTo>
                  <a:pt x="1501" y="36"/>
                </a:lnTo>
                <a:lnTo>
                  <a:pt x="1503" y="36"/>
                </a:lnTo>
                <a:lnTo>
                  <a:pt x="1504" y="36"/>
                </a:lnTo>
                <a:lnTo>
                  <a:pt x="1507" y="35"/>
                </a:lnTo>
                <a:lnTo>
                  <a:pt x="1508" y="35"/>
                </a:lnTo>
                <a:lnTo>
                  <a:pt x="1509" y="35"/>
                </a:lnTo>
                <a:lnTo>
                  <a:pt x="1511" y="35"/>
                </a:lnTo>
                <a:lnTo>
                  <a:pt x="1513" y="35"/>
                </a:lnTo>
                <a:lnTo>
                  <a:pt x="1514" y="34"/>
                </a:lnTo>
                <a:lnTo>
                  <a:pt x="1516" y="34"/>
                </a:lnTo>
                <a:lnTo>
                  <a:pt x="1516" y="32"/>
                </a:lnTo>
                <a:lnTo>
                  <a:pt x="1517" y="31"/>
                </a:lnTo>
                <a:lnTo>
                  <a:pt x="1520" y="31"/>
                </a:lnTo>
                <a:lnTo>
                  <a:pt x="1521" y="32"/>
                </a:lnTo>
                <a:lnTo>
                  <a:pt x="1522" y="31"/>
                </a:lnTo>
                <a:lnTo>
                  <a:pt x="1524" y="31"/>
                </a:lnTo>
                <a:lnTo>
                  <a:pt x="1525" y="30"/>
                </a:lnTo>
                <a:lnTo>
                  <a:pt x="1526" y="30"/>
                </a:lnTo>
                <a:lnTo>
                  <a:pt x="1528" y="30"/>
                </a:lnTo>
                <a:lnTo>
                  <a:pt x="1529" y="28"/>
                </a:lnTo>
                <a:lnTo>
                  <a:pt x="1530" y="28"/>
                </a:lnTo>
                <a:lnTo>
                  <a:pt x="1531" y="27"/>
                </a:lnTo>
                <a:lnTo>
                  <a:pt x="1533" y="27"/>
                </a:lnTo>
                <a:lnTo>
                  <a:pt x="1533" y="26"/>
                </a:lnTo>
                <a:lnTo>
                  <a:pt x="1534" y="26"/>
                </a:lnTo>
                <a:lnTo>
                  <a:pt x="1537" y="26"/>
                </a:lnTo>
                <a:lnTo>
                  <a:pt x="1539" y="26"/>
                </a:lnTo>
                <a:lnTo>
                  <a:pt x="1541" y="26"/>
                </a:lnTo>
                <a:lnTo>
                  <a:pt x="1542" y="26"/>
                </a:lnTo>
                <a:lnTo>
                  <a:pt x="1545" y="23"/>
                </a:lnTo>
                <a:lnTo>
                  <a:pt x="1546" y="23"/>
                </a:lnTo>
                <a:lnTo>
                  <a:pt x="1547" y="22"/>
                </a:lnTo>
                <a:lnTo>
                  <a:pt x="1549" y="22"/>
                </a:lnTo>
                <a:lnTo>
                  <a:pt x="1547" y="23"/>
                </a:lnTo>
                <a:lnTo>
                  <a:pt x="1547" y="24"/>
                </a:lnTo>
                <a:lnTo>
                  <a:pt x="1549" y="24"/>
                </a:lnTo>
                <a:lnTo>
                  <a:pt x="1551" y="24"/>
                </a:lnTo>
                <a:lnTo>
                  <a:pt x="1552" y="23"/>
                </a:lnTo>
                <a:lnTo>
                  <a:pt x="1554" y="22"/>
                </a:lnTo>
                <a:lnTo>
                  <a:pt x="1555" y="22"/>
                </a:lnTo>
                <a:lnTo>
                  <a:pt x="1555" y="20"/>
                </a:lnTo>
                <a:lnTo>
                  <a:pt x="1556" y="19"/>
                </a:lnTo>
                <a:lnTo>
                  <a:pt x="1558" y="19"/>
                </a:lnTo>
                <a:lnTo>
                  <a:pt x="1559" y="19"/>
                </a:lnTo>
                <a:lnTo>
                  <a:pt x="1560" y="19"/>
                </a:lnTo>
                <a:lnTo>
                  <a:pt x="1562" y="18"/>
                </a:lnTo>
                <a:lnTo>
                  <a:pt x="1563" y="18"/>
                </a:lnTo>
                <a:lnTo>
                  <a:pt x="1564" y="18"/>
                </a:lnTo>
                <a:lnTo>
                  <a:pt x="1566" y="18"/>
                </a:lnTo>
                <a:lnTo>
                  <a:pt x="1567" y="17"/>
                </a:lnTo>
                <a:lnTo>
                  <a:pt x="1568" y="15"/>
                </a:lnTo>
                <a:lnTo>
                  <a:pt x="1569" y="14"/>
                </a:lnTo>
                <a:lnTo>
                  <a:pt x="1571" y="14"/>
                </a:lnTo>
                <a:lnTo>
                  <a:pt x="1572" y="13"/>
                </a:lnTo>
                <a:lnTo>
                  <a:pt x="1573" y="13"/>
                </a:lnTo>
                <a:lnTo>
                  <a:pt x="1573" y="10"/>
                </a:lnTo>
                <a:lnTo>
                  <a:pt x="1575" y="9"/>
                </a:lnTo>
                <a:lnTo>
                  <a:pt x="1576" y="9"/>
                </a:lnTo>
                <a:lnTo>
                  <a:pt x="1577" y="7"/>
                </a:lnTo>
                <a:lnTo>
                  <a:pt x="1577" y="6"/>
                </a:lnTo>
                <a:lnTo>
                  <a:pt x="1580" y="6"/>
                </a:lnTo>
                <a:lnTo>
                  <a:pt x="1581" y="5"/>
                </a:lnTo>
                <a:lnTo>
                  <a:pt x="1583" y="3"/>
                </a:lnTo>
                <a:lnTo>
                  <a:pt x="1584" y="3"/>
                </a:lnTo>
                <a:lnTo>
                  <a:pt x="1584" y="2"/>
                </a:lnTo>
                <a:lnTo>
                  <a:pt x="1585" y="2"/>
                </a:lnTo>
                <a:lnTo>
                  <a:pt x="1586" y="1"/>
                </a:lnTo>
                <a:lnTo>
                  <a:pt x="1586" y="0"/>
                </a:lnTo>
                <a:lnTo>
                  <a:pt x="1596" y="0"/>
                </a:lnTo>
                <a:lnTo>
                  <a:pt x="1594" y="2"/>
                </a:lnTo>
                <a:lnTo>
                  <a:pt x="1593" y="5"/>
                </a:lnTo>
                <a:lnTo>
                  <a:pt x="1590" y="6"/>
                </a:lnTo>
                <a:lnTo>
                  <a:pt x="1590" y="7"/>
                </a:lnTo>
                <a:lnTo>
                  <a:pt x="1589" y="9"/>
                </a:lnTo>
                <a:lnTo>
                  <a:pt x="1590" y="13"/>
                </a:lnTo>
                <a:lnTo>
                  <a:pt x="1590" y="17"/>
                </a:lnTo>
                <a:lnTo>
                  <a:pt x="1590" y="20"/>
                </a:lnTo>
                <a:lnTo>
                  <a:pt x="1590" y="24"/>
                </a:lnTo>
                <a:lnTo>
                  <a:pt x="1592" y="27"/>
                </a:lnTo>
                <a:lnTo>
                  <a:pt x="1590" y="31"/>
                </a:lnTo>
                <a:lnTo>
                  <a:pt x="1592" y="35"/>
                </a:lnTo>
                <a:lnTo>
                  <a:pt x="1593" y="38"/>
                </a:lnTo>
                <a:lnTo>
                  <a:pt x="1593" y="40"/>
                </a:lnTo>
                <a:lnTo>
                  <a:pt x="1594" y="43"/>
                </a:lnTo>
                <a:lnTo>
                  <a:pt x="1597" y="45"/>
                </a:lnTo>
                <a:lnTo>
                  <a:pt x="1598" y="48"/>
                </a:lnTo>
                <a:lnTo>
                  <a:pt x="1601" y="49"/>
                </a:lnTo>
                <a:lnTo>
                  <a:pt x="1603" y="51"/>
                </a:lnTo>
                <a:lnTo>
                  <a:pt x="1606" y="52"/>
                </a:lnTo>
                <a:lnTo>
                  <a:pt x="1610" y="53"/>
                </a:lnTo>
                <a:lnTo>
                  <a:pt x="1613" y="53"/>
                </a:lnTo>
                <a:lnTo>
                  <a:pt x="1617" y="55"/>
                </a:lnTo>
                <a:lnTo>
                  <a:pt x="1621" y="56"/>
                </a:lnTo>
                <a:lnTo>
                  <a:pt x="1624" y="56"/>
                </a:lnTo>
                <a:lnTo>
                  <a:pt x="1628" y="56"/>
                </a:lnTo>
                <a:lnTo>
                  <a:pt x="1631" y="56"/>
                </a:lnTo>
                <a:lnTo>
                  <a:pt x="1635" y="57"/>
                </a:lnTo>
                <a:lnTo>
                  <a:pt x="1636" y="60"/>
                </a:lnTo>
                <a:lnTo>
                  <a:pt x="1638" y="62"/>
                </a:lnTo>
                <a:lnTo>
                  <a:pt x="1639" y="64"/>
                </a:lnTo>
                <a:lnTo>
                  <a:pt x="1640" y="65"/>
                </a:lnTo>
                <a:lnTo>
                  <a:pt x="1643" y="66"/>
                </a:lnTo>
                <a:lnTo>
                  <a:pt x="1645" y="68"/>
                </a:lnTo>
                <a:lnTo>
                  <a:pt x="1648" y="69"/>
                </a:lnTo>
                <a:lnTo>
                  <a:pt x="1651" y="70"/>
                </a:lnTo>
                <a:lnTo>
                  <a:pt x="1655" y="70"/>
                </a:lnTo>
                <a:lnTo>
                  <a:pt x="1657" y="72"/>
                </a:lnTo>
                <a:lnTo>
                  <a:pt x="1661" y="73"/>
                </a:lnTo>
                <a:lnTo>
                  <a:pt x="1664" y="74"/>
                </a:lnTo>
                <a:lnTo>
                  <a:pt x="1666" y="75"/>
                </a:lnTo>
                <a:lnTo>
                  <a:pt x="1668" y="78"/>
                </a:lnTo>
                <a:lnTo>
                  <a:pt x="1669" y="81"/>
                </a:lnTo>
                <a:lnTo>
                  <a:pt x="1670" y="83"/>
                </a:lnTo>
                <a:lnTo>
                  <a:pt x="1672" y="86"/>
                </a:lnTo>
                <a:lnTo>
                  <a:pt x="1673" y="89"/>
                </a:lnTo>
                <a:lnTo>
                  <a:pt x="1674" y="91"/>
                </a:lnTo>
                <a:lnTo>
                  <a:pt x="1675" y="94"/>
                </a:lnTo>
                <a:lnTo>
                  <a:pt x="1678" y="96"/>
                </a:lnTo>
                <a:lnTo>
                  <a:pt x="1679" y="98"/>
                </a:lnTo>
                <a:lnTo>
                  <a:pt x="1682" y="100"/>
                </a:lnTo>
                <a:lnTo>
                  <a:pt x="1686" y="100"/>
                </a:lnTo>
                <a:lnTo>
                  <a:pt x="1689" y="102"/>
                </a:lnTo>
                <a:lnTo>
                  <a:pt x="1691" y="103"/>
                </a:lnTo>
                <a:lnTo>
                  <a:pt x="1694" y="104"/>
                </a:lnTo>
                <a:lnTo>
                  <a:pt x="1698" y="106"/>
                </a:lnTo>
                <a:lnTo>
                  <a:pt x="1699" y="108"/>
                </a:lnTo>
                <a:lnTo>
                  <a:pt x="1703" y="110"/>
                </a:lnTo>
                <a:lnTo>
                  <a:pt x="1704" y="111"/>
                </a:lnTo>
                <a:lnTo>
                  <a:pt x="1707" y="112"/>
                </a:lnTo>
                <a:lnTo>
                  <a:pt x="1710" y="113"/>
                </a:lnTo>
                <a:lnTo>
                  <a:pt x="1712" y="116"/>
                </a:lnTo>
                <a:lnTo>
                  <a:pt x="1715" y="117"/>
                </a:lnTo>
                <a:lnTo>
                  <a:pt x="1716" y="120"/>
                </a:lnTo>
                <a:lnTo>
                  <a:pt x="1719" y="121"/>
                </a:lnTo>
                <a:lnTo>
                  <a:pt x="1720" y="124"/>
                </a:lnTo>
                <a:lnTo>
                  <a:pt x="1721" y="127"/>
                </a:lnTo>
                <a:lnTo>
                  <a:pt x="1723" y="127"/>
                </a:lnTo>
                <a:lnTo>
                  <a:pt x="1723" y="129"/>
                </a:lnTo>
                <a:lnTo>
                  <a:pt x="1724" y="133"/>
                </a:lnTo>
                <a:lnTo>
                  <a:pt x="1725" y="136"/>
                </a:lnTo>
                <a:lnTo>
                  <a:pt x="1725" y="138"/>
                </a:lnTo>
                <a:lnTo>
                  <a:pt x="1727" y="142"/>
                </a:lnTo>
                <a:lnTo>
                  <a:pt x="1729" y="144"/>
                </a:lnTo>
                <a:lnTo>
                  <a:pt x="1730" y="146"/>
                </a:lnTo>
                <a:lnTo>
                  <a:pt x="1733" y="149"/>
                </a:lnTo>
                <a:lnTo>
                  <a:pt x="1734" y="150"/>
                </a:lnTo>
                <a:lnTo>
                  <a:pt x="1736" y="153"/>
                </a:lnTo>
                <a:lnTo>
                  <a:pt x="1737" y="157"/>
                </a:lnTo>
                <a:lnTo>
                  <a:pt x="1738" y="159"/>
                </a:lnTo>
                <a:lnTo>
                  <a:pt x="1738" y="163"/>
                </a:lnTo>
                <a:lnTo>
                  <a:pt x="1740" y="166"/>
                </a:lnTo>
                <a:lnTo>
                  <a:pt x="1741" y="168"/>
                </a:lnTo>
                <a:lnTo>
                  <a:pt x="1744" y="171"/>
                </a:lnTo>
                <a:lnTo>
                  <a:pt x="1745" y="172"/>
                </a:lnTo>
                <a:lnTo>
                  <a:pt x="1747" y="174"/>
                </a:lnTo>
                <a:lnTo>
                  <a:pt x="1750" y="175"/>
                </a:lnTo>
                <a:lnTo>
                  <a:pt x="1751" y="178"/>
                </a:lnTo>
                <a:lnTo>
                  <a:pt x="1753" y="182"/>
                </a:lnTo>
                <a:lnTo>
                  <a:pt x="1753" y="185"/>
                </a:lnTo>
                <a:lnTo>
                  <a:pt x="1755" y="187"/>
                </a:lnTo>
                <a:lnTo>
                  <a:pt x="1759" y="188"/>
                </a:lnTo>
                <a:lnTo>
                  <a:pt x="1761" y="185"/>
                </a:lnTo>
                <a:lnTo>
                  <a:pt x="1762" y="183"/>
                </a:lnTo>
                <a:lnTo>
                  <a:pt x="1763" y="180"/>
                </a:lnTo>
                <a:lnTo>
                  <a:pt x="1765" y="178"/>
                </a:lnTo>
                <a:lnTo>
                  <a:pt x="1767" y="175"/>
                </a:lnTo>
                <a:lnTo>
                  <a:pt x="1771" y="175"/>
                </a:lnTo>
                <a:lnTo>
                  <a:pt x="1772" y="178"/>
                </a:lnTo>
                <a:lnTo>
                  <a:pt x="1774" y="180"/>
                </a:lnTo>
                <a:lnTo>
                  <a:pt x="1778" y="182"/>
                </a:lnTo>
                <a:lnTo>
                  <a:pt x="1780" y="183"/>
                </a:lnTo>
                <a:lnTo>
                  <a:pt x="1784" y="183"/>
                </a:lnTo>
                <a:lnTo>
                  <a:pt x="1787" y="184"/>
                </a:lnTo>
                <a:lnTo>
                  <a:pt x="1789" y="185"/>
                </a:lnTo>
                <a:lnTo>
                  <a:pt x="1792" y="187"/>
                </a:lnTo>
                <a:lnTo>
                  <a:pt x="1795" y="185"/>
                </a:lnTo>
                <a:lnTo>
                  <a:pt x="1797" y="183"/>
                </a:lnTo>
                <a:lnTo>
                  <a:pt x="1799" y="182"/>
                </a:lnTo>
                <a:lnTo>
                  <a:pt x="1800" y="179"/>
                </a:lnTo>
                <a:lnTo>
                  <a:pt x="1802" y="176"/>
                </a:lnTo>
                <a:lnTo>
                  <a:pt x="1805" y="176"/>
                </a:lnTo>
                <a:lnTo>
                  <a:pt x="1808" y="178"/>
                </a:lnTo>
                <a:lnTo>
                  <a:pt x="1810" y="180"/>
                </a:lnTo>
                <a:lnTo>
                  <a:pt x="1810" y="183"/>
                </a:lnTo>
                <a:lnTo>
                  <a:pt x="1813" y="185"/>
                </a:lnTo>
                <a:lnTo>
                  <a:pt x="1814" y="188"/>
                </a:lnTo>
                <a:lnTo>
                  <a:pt x="1817" y="189"/>
                </a:lnTo>
                <a:lnTo>
                  <a:pt x="1818" y="192"/>
                </a:lnTo>
                <a:lnTo>
                  <a:pt x="1819" y="195"/>
                </a:lnTo>
                <a:lnTo>
                  <a:pt x="1817" y="197"/>
                </a:lnTo>
                <a:lnTo>
                  <a:pt x="1816" y="200"/>
                </a:lnTo>
                <a:lnTo>
                  <a:pt x="1813" y="201"/>
                </a:lnTo>
                <a:lnTo>
                  <a:pt x="1814" y="205"/>
                </a:lnTo>
                <a:lnTo>
                  <a:pt x="1816" y="208"/>
                </a:lnTo>
                <a:lnTo>
                  <a:pt x="1818" y="209"/>
                </a:lnTo>
                <a:lnTo>
                  <a:pt x="1821" y="210"/>
                </a:lnTo>
                <a:lnTo>
                  <a:pt x="1823" y="212"/>
                </a:lnTo>
                <a:lnTo>
                  <a:pt x="1826" y="214"/>
                </a:lnTo>
                <a:lnTo>
                  <a:pt x="1826" y="217"/>
                </a:lnTo>
                <a:lnTo>
                  <a:pt x="1826" y="221"/>
                </a:lnTo>
                <a:lnTo>
                  <a:pt x="1827" y="225"/>
                </a:lnTo>
                <a:lnTo>
                  <a:pt x="1829" y="227"/>
                </a:lnTo>
                <a:lnTo>
                  <a:pt x="1831" y="227"/>
                </a:lnTo>
                <a:lnTo>
                  <a:pt x="1835" y="227"/>
                </a:lnTo>
                <a:lnTo>
                  <a:pt x="1837" y="229"/>
                </a:lnTo>
                <a:lnTo>
                  <a:pt x="1838" y="233"/>
                </a:lnTo>
                <a:lnTo>
                  <a:pt x="1837" y="235"/>
                </a:lnTo>
                <a:lnTo>
                  <a:pt x="1835" y="238"/>
                </a:lnTo>
                <a:lnTo>
                  <a:pt x="1834" y="240"/>
                </a:lnTo>
                <a:lnTo>
                  <a:pt x="1831" y="242"/>
                </a:lnTo>
                <a:lnTo>
                  <a:pt x="1831" y="244"/>
                </a:lnTo>
                <a:lnTo>
                  <a:pt x="1834" y="246"/>
                </a:lnTo>
                <a:lnTo>
                  <a:pt x="1837" y="246"/>
                </a:lnTo>
                <a:lnTo>
                  <a:pt x="1840" y="246"/>
                </a:lnTo>
                <a:lnTo>
                  <a:pt x="1843" y="243"/>
                </a:lnTo>
                <a:lnTo>
                  <a:pt x="1846" y="242"/>
                </a:lnTo>
                <a:lnTo>
                  <a:pt x="1848" y="240"/>
                </a:lnTo>
                <a:lnTo>
                  <a:pt x="1852" y="242"/>
                </a:lnTo>
                <a:lnTo>
                  <a:pt x="1856" y="242"/>
                </a:lnTo>
                <a:lnTo>
                  <a:pt x="1860" y="240"/>
                </a:lnTo>
                <a:lnTo>
                  <a:pt x="1864" y="240"/>
                </a:lnTo>
                <a:lnTo>
                  <a:pt x="1867" y="240"/>
                </a:lnTo>
                <a:lnTo>
                  <a:pt x="1872" y="240"/>
                </a:lnTo>
                <a:lnTo>
                  <a:pt x="1873" y="242"/>
                </a:lnTo>
                <a:lnTo>
                  <a:pt x="1873" y="243"/>
                </a:lnTo>
                <a:lnTo>
                  <a:pt x="1872" y="246"/>
                </a:lnTo>
                <a:lnTo>
                  <a:pt x="1871" y="247"/>
                </a:lnTo>
                <a:lnTo>
                  <a:pt x="1868" y="248"/>
                </a:lnTo>
                <a:lnTo>
                  <a:pt x="1865" y="251"/>
                </a:lnTo>
                <a:lnTo>
                  <a:pt x="1864" y="253"/>
                </a:lnTo>
                <a:lnTo>
                  <a:pt x="1863" y="255"/>
                </a:lnTo>
                <a:lnTo>
                  <a:pt x="1864" y="259"/>
                </a:lnTo>
                <a:lnTo>
                  <a:pt x="1864" y="260"/>
                </a:lnTo>
                <a:lnTo>
                  <a:pt x="1863" y="261"/>
                </a:lnTo>
                <a:lnTo>
                  <a:pt x="1860" y="264"/>
                </a:lnTo>
                <a:lnTo>
                  <a:pt x="1859" y="267"/>
                </a:lnTo>
                <a:lnTo>
                  <a:pt x="1856" y="269"/>
                </a:lnTo>
                <a:lnTo>
                  <a:pt x="1855" y="272"/>
                </a:lnTo>
                <a:lnTo>
                  <a:pt x="1855" y="274"/>
                </a:lnTo>
                <a:lnTo>
                  <a:pt x="1855" y="278"/>
                </a:lnTo>
                <a:lnTo>
                  <a:pt x="1855" y="282"/>
                </a:lnTo>
                <a:lnTo>
                  <a:pt x="1855" y="286"/>
                </a:lnTo>
                <a:lnTo>
                  <a:pt x="1854" y="289"/>
                </a:lnTo>
                <a:lnTo>
                  <a:pt x="1852" y="291"/>
                </a:lnTo>
                <a:lnTo>
                  <a:pt x="1851" y="295"/>
                </a:lnTo>
                <a:lnTo>
                  <a:pt x="1852" y="299"/>
                </a:lnTo>
                <a:lnTo>
                  <a:pt x="1851" y="302"/>
                </a:lnTo>
                <a:lnTo>
                  <a:pt x="1851" y="306"/>
                </a:lnTo>
                <a:lnTo>
                  <a:pt x="1848" y="308"/>
                </a:lnTo>
                <a:lnTo>
                  <a:pt x="1848" y="310"/>
                </a:lnTo>
                <a:lnTo>
                  <a:pt x="1848" y="311"/>
                </a:lnTo>
                <a:lnTo>
                  <a:pt x="1850" y="314"/>
                </a:lnTo>
                <a:lnTo>
                  <a:pt x="1850" y="318"/>
                </a:lnTo>
                <a:lnTo>
                  <a:pt x="1850" y="322"/>
                </a:lnTo>
                <a:lnTo>
                  <a:pt x="1850" y="325"/>
                </a:lnTo>
                <a:lnTo>
                  <a:pt x="1850" y="328"/>
                </a:lnTo>
                <a:lnTo>
                  <a:pt x="1850" y="332"/>
                </a:lnTo>
                <a:lnTo>
                  <a:pt x="1851" y="336"/>
                </a:lnTo>
                <a:lnTo>
                  <a:pt x="1851" y="339"/>
                </a:lnTo>
                <a:lnTo>
                  <a:pt x="1851" y="343"/>
                </a:lnTo>
                <a:lnTo>
                  <a:pt x="1850" y="346"/>
                </a:lnTo>
                <a:lnTo>
                  <a:pt x="1848" y="349"/>
                </a:lnTo>
                <a:lnTo>
                  <a:pt x="1847" y="352"/>
                </a:lnTo>
                <a:lnTo>
                  <a:pt x="1846" y="354"/>
                </a:lnTo>
                <a:lnTo>
                  <a:pt x="1847" y="357"/>
                </a:lnTo>
                <a:lnTo>
                  <a:pt x="1847" y="361"/>
                </a:lnTo>
                <a:lnTo>
                  <a:pt x="1847" y="363"/>
                </a:lnTo>
                <a:lnTo>
                  <a:pt x="1848" y="367"/>
                </a:lnTo>
                <a:lnTo>
                  <a:pt x="1850" y="370"/>
                </a:lnTo>
                <a:lnTo>
                  <a:pt x="1852" y="371"/>
                </a:lnTo>
                <a:lnTo>
                  <a:pt x="1856" y="373"/>
                </a:lnTo>
                <a:lnTo>
                  <a:pt x="1859" y="373"/>
                </a:lnTo>
                <a:lnTo>
                  <a:pt x="1863" y="374"/>
                </a:lnTo>
                <a:lnTo>
                  <a:pt x="1865" y="375"/>
                </a:lnTo>
                <a:lnTo>
                  <a:pt x="1869" y="377"/>
                </a:lnTo>
                <a:lnTo>
                  <a:pt x="1871" y="378"/>
                </a:lnTo>
                <a:lnTo>
                  <a:pt x="1873" y="380"/>
                </a:lnTo>
                <a:lnTo>
                  <a:pt x="1874" y="383"/>
                </a:lnTo>
                <a:lnTo>
                  <a:pt x="1874" y="386"/>
                </a:lnTo>
                <a:lnTo>
                  <a:pt x="1876" y="390"/>
                </a:lnTo>
                <a:lnTo>
                  <a:pt x="1876" y="394"/>
                </a:lnTo>
                <a:lnTo>
                  <a:pt x="1876" y="397"/>
                </a:lnTo>
                <a:lnTo>
                  <a:pt x="1876" y="404"/>
                </a:lnTo>
                <a:lnTo>
                  <a:pt x="1876" y="405"/>
                </a:lnTo>
                <a:lnTo>
                  <a:pt x="1873" y="408"/>
                </a:lnTo>
                <a:lnTo>
                  <a:pt x="1871" y="408"/>
                </a:lnTo>
                <a:lnTo>
                  <a:pt x="1868" y="407"/>
                </a:lnTo>
                <a:lnTo>
                  <a:pt x="1865" y="405"/>
                </a:lnTo>
                <a:lnTo>
                  <a:pt x="1863" y="405"/>
                </a:lnTo>
                <a:lnTo>
                  <a:pt x="1859" y="407"/>
                </a:lnTo>
                <a:lnTo>
                  <a:pt x="1856" y="405"/>
                </a:lnTo>
                <a:lnTo>
                  <a:pt x="1854" y="404"/>
                </a:lnTo>
                <a:lnTo>
                  <a:pt x="1851" y="403"/>
                </a:lnTo>
                <a:lnTo>
                  <a:pt x="1848" y="404"/>
                </a:lnTo>
                <a:lnTo>
                  <a:pt x="1847" y="407"/>
                </a:lnTo>
                <a:lnTo>
                  <a:pt x="1848" y="411"/>
                </a:lnTo>
                <a:lnTo>
                  <a:pt x="1848" y="413"/>
                </a:lnTo>
                <a:lnTo>
                  <a:pt x="1848" y="417"/>
                </a:lnTo>
                <a:lnTo>
                  <a:pt x="1848" y="420"/>
                </a:lnTo>
                <a:lnTo>
                  <a:pt x="1847" y="422"/>
                </a:lnTo>
                <a:lnTo>
                  <a:pt x="1847" y="424"/>
                </a:lnTo>
                <a:lnTo>
                  <a:pt x="1847" y="428"/>
                </a:lnTo>
                <a:lnTo>
                  <a:pt x="1847" y="432"/>
                </a:lnTo>
                <a:lnTo>
                  <a:pt x="1848" y="434"/>
                </a:lnTo>
                <a:lnTo>
                  <a:pt x="1850" y="437"/>
                </a:lnTo>
                <a:lnTo>
                  <a:pt x="1851" y="439"/>
                </a:lnTo>
                <a:lnTo>
                  <a:pt x="1854" y="442"/>
                </a:lnTo>
                <a:lnTo>
                  <a:pt x="1855" y="445"/>
                </a:lnTo>
                <a:lnTo>
                  <a:pt x="1856" y="447"/>
                </a:lnTo>
                <a:lnTo>
                  <a:pt x="1859" y="449"/>
                </a:lnTo>
                <a:lnTo>
                  <a:pt x="1860" y="451"/>
                </a:lnTo>
                <a:lnTo>
                  <a:pt x="1861" y="454"/>
                </a:lnTo>
                <a:lnTo>
                  <a:pt x="1861" y="458"/>
                </a:lnTo>
                <a:lnTo>
                  <a:pt x="1861" y="460"/>
                </a:lnTo>
                <a:lnTo>
                  <a:pt x="1859" y="463"/>
                </a:lnTo>
                <a:lnTo>
                  <a:pt x="1856" y="464"/>
                </a:lnTo>
                <a:lnTo>
                  <a:pt x="1854" y="466"/>
                </a:lnTo>
                <a:lnTo>
                  <a:pt x="1850" y="466"/>
                </a:lnTo>
                <a:lnTo>
                  <a:pt x="1847" y="468"/>
                </a:lnTo>
                <a:lnTo>
                  <a:pt x="1846" y="469"/>
                </a:lnTo>
                <a:lnTo>
                  <a:pt x="1844" y="472"/>
                </a:lnTo>
                <a:lnTo>
                  <a:pt x="1843" y="475"/>
                </a:lnTo>
                <a:lnTo>
                  <a:pt x="1842" y="477"/>
                </a:lnTo>
                <a:lnTo>
                  <a:pt x="1840" y="480"/>
                </a:lnTo>
                <a:lnTo>
                  <a:pt x="1839" y="484"/>
                </a:lnTo>
                <a:lnTo>
                  <a:pt x="1839" y="487"/>
                </a:lnTo>
                <a:lnTo>
                  <a:pt x="1838" y="490"/>
                </a:lnTo>
                <a:lnTo>
                  <a:pt x="1839" y="494"/>
                </a:lnTo>
                <a:lnTo>
                  <a:pt x="1839" y="498"/>
                </a:lnTo>
                <a:lnTo>
                  <a:pt x="1839" y="501"/>
                </a:lnTo>
                <a:lnTo>
                  <a:pt x="1840" y="505"/>
                </a:lnTo>
                <a:lnTo>
                  <a:pt x="1842" y="507"/>
                </a:lnTo>
                <a:lnTo>
                  <a:pt x="1843" y="510"/>
                </a:lnTo>
                <a:lnTo>
                  <a:pt x="1844" y="513"/>
                </a:lnTo>
                <a:lnTo>
                  <a:pt x="1846" y="515"/>
                </a:lnTo>
                <a:lnTo>
                  <a:pt x="1846" y="519"/>
                </a:lnTo>
                <a:lnTo>
                  <a:pt x="1846" y="523"/>
                </a:lnTo>
                <a:lnTo>
                  <a:pt x="1846" y="527"/>
                </a:lnTo>
                <a:lnTo>
                  <a:pt x="1844" y="530"/>
                </a:lnTo>
                <a:lnTo>
                  <a:pt x="1842" y="532"/>
                </a:lnTo>
                <a:lnTo>
                  <a:pt x="1840" y="534"/>
                </a:lnTo>
                <a:lnTo>
                  <a:pt x="1839" y="536"/>
                </a:lnTo>
                <a:lnTo>
                  <a:pt x="1837" y="539"/>
                </a:lnTo>
                <a:lnTo>
                  <a:pt x="1834" y="540"/>
                </a:lnTo>
                <a:lnTo>
                  <a:pt x="1834" y="544"/>
                </a:lnTo>
                <a:lnTo>
                  <a:pt x="1833" y="548"/>
                </a:lnTo>
                <a:lnTo>
                  <a:pt x="1833" y="551"/>
                </a:lnTo>
                <a:lnTo>
                  <a:pt x="1834" y="553"/>
                </a:lnTo>
                <a:lnTo>
                  <a:pt x="1833" y="556"/>
                </a:lnTo>
                <a:lnTo>
                  <a:pt x="1831" y="560"/>
                </a:lnTo>
                <a:lnTo>
                  <a:pt x="1830" y="562"/>
                </a:lnTo>
                <a:lnTo>
                  <a:pt x="1830" y="566"/>
                </a:lnTo>
                <a:lnTo>
                  <a:pt x="1830" y="570"/>
                </a:lnTo>
                <a:lnTo>
                  <a:pt x="1830" y="574"/>
                </a:lnTo>
                <a:lnTo>
                  <a:pt x="1830" y="578"/>
                </a:lnTo>
                <a:lnTo>
                  <a:pt x="1830" y="582"/>
                </a:lnTo>
                <a:lnTo>
                  <a:pt x="1830" y="586"/>
                </a:lnTo>
                <a:lnTo>
                  <a:pt x="1831" y="587"/>
                </a:lnTo>
                <a:lnTo>
                  <a:pt x="1833" y="587"/>
                </a:lnTo>
                <a:lnTo>
                  <a:pt x="1837" y="587"/>
                </a:lnTo>
                <a:lnTo>
                  <a:pt x="1840" y="589"/>
                </a:lnTo>
                <a:lnTo>
                  <a:pt x="1842" y="591"/>
                </a:lnTo>
                <a:lnTo>
                  <a:pt x="1843" y="594"/>
                </a:lnTo>
                <a:lnTo>
                  <a:pt x="1844" y="598"/>
                </a:lnTo>
                <a:lnTo>
                  <a:pt x="1844" y="600"/>
                </a:lnTo>
                <a:lnTo>
                  <a:pt x="1846" y="604"/>
                </a:lnTo>
                <a:lnTo>
                  <a:pt x="1846" y="608"/>
                </a:lnTo>
                <a:lnTo>
                  <a:pt x="1846" y="610"/>
                </a:lnTo>
                <a:lnTo>
                  <a:pt x="1846" y="612"/>
                </a:lnTo>
                <a:lnTo>
                  <a:pt x="1846" y="616"/>
                </a:lnTo>
                <a:lnTo>
                  <a:pt x="1844" y="619"/>
                </a:lnTo>
                <a:lnTo>
                  <a:pt x="1843" y="623"/>
                </a:lnTo>
                <a:lnTo>
                  <a:pt x="1842" y="624"/>
                </a:lnTo>
                <a:lnTo>
                  <a:pt x="1839" y="627"/>
                </a:lnTo>
                <a:lnTo>
                  <a:pt x="1838" y="629"/>
                </a:lnTo>
                <a:lnTo>
                  <a:pt x="1834" y="630"/>
                </a:lnTo>
                <a:lnTo>
                  <a:pt x="1831" y="630"/>
                </a:lnTo>
                <a:lnTo>
                  <a:pt x="1827" y="630"/>
                </a:lnTo>
                <a:lnTo>
                  <a:pt x="1825" y="629"/>
                </a:lnTo>
                <a:lnTo>
                  <a:pt x="1821" y="628"/>
                </a:lnTo>
                <a:lnTo>
                  <a:pt x="1819" y="627"/>
                </a:lnTo>
                <a:lnTo>
                  <a:pt x="1817" y="624"/>
                </a:lnTo>
                <a:lnTo>
                  <a:pt x="1814" y="623"/>
                </a:lnTo>
                <a:lnTo>
                  <a:pt x="1813" y="620"/>
                </a:lnTo>
                <a:lnTo>
                  <a:pt x="1810" y="619"/>
                </a:lnTo>
                <a:lnTo>
                  <a:pt x="1809" y="616"/>
                </a:lnTo>
                <a:lnTo>
                  <a:pt x="1806" y="613"/>
                </a:lnTo>
                <a:lnTo>
                  <a:pt x="1805" y="612"/>
                </a:lnTo>
                <a:lnTo>
                  <a:pt x="1801" y="611"/>
                </a:lnTo>
                <a:lnTo>
                  <a:pt x="1799" y="612"/>
                </a:lnTo>
                <a:lnTo>
                  <a:pt x="1797" y="615"/>
                </a:lnTo>
                <a:lnTo>
                  <a:pt x="1795" y="616"/>
                </a:lnTo>
                <a:lnTo>
                  <a:pt x="1793" y="619"/>
                </a:lnTo>
                <a:lnTo>
                  <a:pt x="1791" y="621"/>
                </a:lnTo>
                <a:lnTo>
                  <a:pt x="1789" y="624"/>
                </a:lnTo>
                <a:lnTo>
                  <a:pt x="1788" y="627"/>
                </a:lnTo>
                <a:lnTo>
                  <a:pt x="1789" y="630"/>
                </a:lnTo>
                <a:lnTo>
                  <a:pt x="1791" y="633"/>
                </a:lnTo>
                <a:lnTo>
                  <a:pt x="1792" y="634"/>
                </a:lnTo>
                <a:lnTo>
                  <a:pt x="1795" y="637"/>
                </a:lnTo>
                <a:lnTo>
                  <a:pt x="1796" y="640"/>
                </a:lnTo>
                <a:lnTo>
                  <a:pt x="1796" y="642"/>
                </a:lnTo>
                <a:lnTo>
                  <a:pt x="1796" y="646"/>
                </a:lnTo>
                <a:lnTo>
                  <a:pt x="1796" y="649"/>
                </a:lnTo>
                <a:lnTo>
                  <a:pt x="1796" y="650"/>
                </a:lnTo>
                <a:lnTo>
                  <a:pt x="1797" y="654"/>
                </a:lnTo>
                <a:lnTo>
                  <a:pt x="1799" y="655"/>
                </a:lnTo>
                <a:lnTo>
                  <a:pt x="1801" y="657"/>
                </a:lnTo>
                <a:lnTo>
                  <a:pt x="1805" y="658"/>
                </a:lnTo>
                <a:lnTo>
                  <a:pt x="1806" y="661"/>
                </a:lnTo>
                <a:lnTo>
                  <a:pt x="1808" y="663"/>
                </a:lnTo>
                <a:lnTo>
                  <a:pt x="1812" y="665"/>
                </a:lnTo>
                <a:lnTo>
                  <a:pt x="1814" y="663"/>
                </a:lnTo>
                <a:lnTo>
                  <a:pt x="1817" y="662"/>
                </a:lnTo>
                <a:lnTo>
                  <a:pt x="1819" y="662"/>
                </a:lnTo>
                <a:lnTo>
                  <a:pt x="1821" y="659"/>
                </a:lnTo>
                <a:lnTo>
                  <a:pt x="1823" y="658"/>
                </a:lnTo>
                <a:lnTo>
                  <a:pt x="1827" y="657"/>
                </a:lnTo>
                <a:lnTo>
                  <a:pt x="1830" y="655"/>
                </a:lnTo>
                <a:lnTo>
                  <a:pt x="1831" y="654"/>
                </a:lnTo>
                <a:lnTo>
                  <a:pt x="1835" y="653"/>
                </a:lnTo>
                <a:lnTo>
                  <a:pt x="1838" y="651"/>
                </a:lnTo>
                <a:lnTo>
                  <a:pt x="1842" y="651"/>
                </a:lnTo>
                <a:lnTo>
                  <a:pt x="1846" y="651"/>
                </a:lnTo>
                <a:lnTo>
                  <a:pt x="1848" y="653"/>
                </a:lnTo>
                <a:lnTo>
                  <a:pt x="1851" y="654"/>
                </a:lnTo>
                <a:lnTo>
                  <a:pt x="1854" y="655"/>
                </a:lnTo>
                <a:lnTo>
                  <a:pt x="1856" y="657"/>
                </a:lnTo>
                <a:lnTo>
                  <a:pt x="1857" y="659"/>
                </a:lnTo>
                <a:lnTo>
                  <a:pt x="1860" y="662"/>
                </a:lnTo>
                <a:lnTo>
                  <a:pt x="1861" y="665"/>
                </a:lnTo>
                <a:lnTo>
                  <a:pt x="1861" y="667"/>
                </a:lnTo>
                <a:lnTo>
                  <a:pt x="1860" y="670"/>
                </a:lnTo>
                <a:lnTo>
                  <a:pt x="1857" y="671"/>
                </a:lnTo>
                <a:lnTo>
                  <a:pt x="1855" y="672"/>
                </a:lnTo>
                <a:lnTo>
                  <a:pt x="1852" y="674"/>
                </a:lnTo>
                <a:lnTo>
                  <a:pt x="1850" y="676"/>
                </a:lnTo>
                <a:lnTo>
                  <a:pt x="1847" y="678"/>
                </a:lnTo>
                <a:lnTo>
                  <a:pt x="1844" y="679"/>
                </a:lnTo>
                <a:lnTo>
                  <a:pt x="1840" y="679"/>
                </a:lnTo>
                <a:lnTo>
                  <a:pt x="1838" y="678"/>
                </a:lnTo>
                <a:lnTo>
                  <a:pt x="1837" y="675"/>
                </a:lnTo>
                <a:lnTo>
                  <a:pt x="1834" y="674"/>
                </a:lnTo>
                <a:lnTo>
                  <a:pt x="1831" y="672"/>
                </a:lnTo>
                <a:lnTo>
                  <a:pt x="1827" y="672"/>
                </a:lnTo>
                <a:lnTo>
                  <a:pt x="1825" y="674"/>
                </a:lnTo>
                <a:lnTo>
                  <a:pt x="1823" y="676"/>
                </a:lnTo>
                <a:lnTo>
                  <a:pt x="1821" y="676"/>
                </a:lnTo>
                <a:lnTo>
                  <a:pt x="1817" y="678"/>
                </a:lnTo>
                <a:lnTo>
                  <a:pt x="1814" y="676"/>
                </a:lnTo>
                <a:lnTo>
                  <a:pt x="1812" y="675"/>
                </a:lnTo>
                <a:lnTo>
                  <a:pt x="1809" y="674"/>
                </a:lnTo>
                <a:lnTo>
                  <a:pt x="1805" y="672"/>
                </a:lnTo>
                <a:lnTo>
                  <a:pt x="1802" y="674"/>
                </a:lnTo>
                <a:lnTo>
                  <a:pt x="1800" y="675"/>
                </a:lnTo>
                <a:lnTo>
                  <a:pt x="1797" y="676"/>
                </a:lnTo>
                <a:lnTo>
                  <a:pt x="1793" y="678"/>
                </a:lnTo>
                <a:lnTo>
                  <a:pt x="1791" y="678"/>
                </a:lnTo>
                <a:lnTo>
                  <a:pt x="1787" y="678"/>
                </a:lnTo>
                <a:lnTo>
                  <a:pt x="1783" y="676"/>
                </a:lnTo>
                <a:lnTo>
                  <a:pt x="1780" y="675"/>
                </a:lnTo>
                <a:lnTo>
                  <a:pt x="1776" y="675"/>
                </a:lnTo>
                <a:lnTo>
                  <a:pt x="1774" y="676"/>
                </a:lnTo>
                <a:lnTo>
                  <a:pt x="1772" y="679"/>
                </a:lnTo>
                <a:lnTo>
                  <a:pt x="1771" y="683"/>
                </a:lnTo>
                <a:lnTo>
                  <a:pt x="1771" y="685"/>
                </a:lnTo>
                <a:lnTo>
                  <a:pt x="1771" y="689"/>
                </a:lnTo>
                <a:lnTo>
                  <a:pt x="1770" y="693"/>
                </a:lnTo>
                <a:lnTo>
                  <a:pt x="1770" y="697"/>
                </a:lnTo>
                <a:lnTo>
                  <a:pt x="1771" y="700"/>
                </a:lnTo>
                <a:lnTo>
                  <a:pt x="1772" y="704"/>
                </a:lnTo>
                <a:lnTo>
                  <a:pt x="1774" y="706"/>
                </a:lnTo>
                <a:lnTo>
                  <a:pt x="1775" y="708"/>
                </a:lnTo>
                <a:lnTo>
                  <a:pt x="1778" y="710"/>
                </a:lnTo>
                <a:lnTo>
                  <a:pt x="1780" y="712"/>
                </a:lnTo>
                <a:lnTo>
                  <a:pt x="1784" y="712"/>
                </a:lnTo>
                <a:lnTo>
                  <a:pt x="1788" y="712"/>
                </a:lnTo>
                <a:lnTo>
                  <a:pt x="1792" y="710"/>
                </a:lnTo>
                <a:lnTo>
                  <a:pt x="1795" y="709"/>
                </a:lnTo>
                <a:lnTo>
                  <a:pt x="1797" y="709"/>
                </a:lnTo>
                <a:lnTo>
                  <a:pt x="1801" y="708"/>
                </a:lnTo>
                <a:lnTo>
                  <a:pt x="1805" y="708"/>
                </a:lnTo>
                <a:lnTo>
                  <a:pt x="1809" y="709"/>
                </a:lnTo>
                <a:lnTo>
                  <a:pt x="1813" y="709"/>
                </a:lnTo>
                <a:lnTo>
                  <a:pt x="1814" y="712"/>
                </a:lnTo>
                <a:lnTo>
                  <a:pt x="1816" y="714"/>
                </a:lnTo>
                <a:lnTo>
                  <a:pt x="1814" y="718"/>
                </a:lnTo>
                <a:lnTo>
                  <a:pt x="1813" y="721"/>
                </a:lnTo>
                <a:lnTo>
                  <a:pt x="1812" y="722"/>
                </a:lnTo>
                <a:lnTo>
                  <a:pt x="1809" y="725"/>
                </a:lnTo>
                <a:lnTo>
                  <a:pt x="1806" y="726"/>
                </a:lnTo>
                <a:lnTo>
                  <a:pt x="1804" y="727"/>
                </a:lnTo>
                <a:lnTo>
                  <a:pt x="1801" y="729"/>
                </a:lnTo>
                <a:lnTo>
                  <a:pt x="1799" y="730"/>
                </a:lnTo>
                <a:lnTo>
                  <a:pt x="1795" y="731"/>
                </a:lnTo>
                <a:lnTo>
                  <a:pt x="1792" y="731"/>
                </a:lnTo>
                <a:lnTo>
                  <a:pt x="1789" y="733"/>
                </a:lnTo>
                <a:lnTo>
                  <a:pt x="1785" y="734"/>
                </a:lnTo>
                <a:lnTo>
                  <a:pt x="1782" y="734"/>
                </a:lnTo>
                <a:lnTo>
                  <a:pt x="1779" y="734"/>
                </a:lnTo>
                <a:lnTo>
                  <a:pt x="1775" y="733"/>
                </a:lnTo>
                <a:lnTo>
                  <a:pt x="1772" y="731"/>
                </a:lnTo>
                <a:lnTo>
                  <a:pt x="1770" y="734"/>
                </a:lnTo>
                <a:lnTo>
                  <a:pt x="1768" y="735"/>
                </a:lnTo>
                <a:lnTo>
                  <a:pt x="1767" y="739"/>
                </a:lnTo>
                <a:lnTo>
                  <a:pt x="1767" y="743"/>
                </a:lnTo>
                <a:lnTo>
                  <a:pt x="1770" y="744"/>
                </a:lnTo>
                <a:lnTo>
                  <a:pt x="1772" y="746"/>
                </a:lnTo>
                <a:lnTo>
                  <a:pt x="1776" y="747"/>
                </a:lnTo>
                <a:lnTo>
                  <a:pt x="1779" y="748"/>
                </a:lnTo>
                <a:lnTo>
                  <a:pt x="1780" y="751"/>
                </a:lnTo>
                <a:lnTo>
                  <a:pt x="1779" y="754"/>
                </a:lnTo>
                <a:lnTo>
                  <a:pt x="1778" y="756"/>
                </a:lnTo>
                <a:lnTo>
                  <a:pt x="1775" y="757"/>
                </a:lnTo>
                <a:lnTo>
                  <a:pt x="1774" y="757"/>
                </a:lnTo>
                <a:lnTo>
                  <a:pt x="1775" y="759"/>
                </a:lnTo>
                <a:lnTo>
                  <a:pt x="1778" y="760"/>
                </a:lnTo>
                <a:lnTo>
                  <a:pt x="1780" y="761"/>
                </a:lnTo>
                <a:lnTo>
                  <a:pt x="1784" y="763"/>
                </a:lnTo>
                <a:lnTo>
                  <a:pt x="1788" y="764"/>
                </a:lnTo>
                <a:lnTo>
                  <a:pt x="1791" y="764"/>
                </a:lnTo>
                <a:lnTo>
                  <a:pt x="1795" y="765"/>
                </a:lnTo>
                <a:lnTo>
                  <a:pt x="1799" y="765"/>
                </a:lnTo>
                <a:lnTo>
                  <a:pt x="1802" y="765"/>
                </a:lnTo>
                <a:lnTo>
                  <a:pt x="1805" y="764"/>
                </a:lnTo>
                <a:lnTo>
                  <a:pt x="1809" y="764"/>
                </a:lnTo>
                <a:lnTo>
                  <a:pt x="1812" y="763"/>
                </a:lnTo>
                <a:lnTo>
                  <a:pt x="1814" y="760"/>
                </a:lnTo>
                <a:lnTo>
                  <a:pt x="1817" y="759"/>
                </a:lnTo>
                <a:lnTo>
                  <a:pt x="1819" y="757"/>
                </a:lnTo>
                <a:lnTo>
                  <a:pt x="1822" y="757"/>
                </a:lnTo>
                <a:lnTo>
                  <a:pt x="1826" y="756"/>
                </a:lnTo>
                <a:lnTo>
                  <a:pt x="1829" y="755"/>
                </a:lnTo>
                <a:lnTo>
                  <a:pt x="1831" y="755"/>
                </a:lnTo>
                <a:lnTo>
                  <a:pt x="1835" y="754"/>
                </a:lnTo>
                <a:lnTo>
                  <a:pt x="1837" y="751"/>
                </a:lnTo>
                <a:lnTo>
                  <a:pt x="1839" y="750"/>
                </a:lnTo>
                <a:lnTo>
                  <a:pt x="1840" y="746"/>
                </a:lnTo>
                <a:lnTo>
                  <a:pt x="1842" y="743"/>
                </a:lnTo>
                <a:lnTo>
                  <a:pt x="1842" y="739"/>
                </a:lnTo>
                <a:lnTo>
                  <a:pt x="1843" y="737"/>
                </a:lnTo>
                <a:lnTo>
                  <a:pt x="1843" y="733"/>
                </a:lnTo>
                <a:lnTo>
                  <a:pt x="1844" y="730"/>
                </a:lnTo>
                <a:lnTo>
                  <a:pt x="1846" y="727"/>
                </a:lnTo>
                <a:lnTo>
                  <a:pt x="1848" y="726"/>
                </a:lnTo>
                <a:lnTo>
                  <a:pt x="1851" y="725"/>
                </a:lnTo>
                <a:lnTo>
                  <a:pt x="1855" y="723"/>
                </a:lnTo>
                <a:lnTo>
                  <a:pt x="1859" y="723"/>
                </a:lnTo>
                <a:lnTo>
                  <a:pt x="1863" y="723"/>
                </a:lnTo>
                <a:lnTo>
                  <a:pt x="1867" y="725"/>
                </a:lnTo>
                <a:lnTo>
                  <a:pt x="1869" y="725"/>
                </a:lnTo>
                <a:lnTo>
                  <a:pt x="1873" y="725"/>
                </a:lnTo>
                <a:lnTo>
                  <a:pt x="1876" y="723"/>
                </a:lnTo>
                <a:lnTo>
                  <a:pt x="1878" y="722"/>
                </a:lnTo>
                <a:lnTo>
                  <a:pt x="1881" y="720"/>
                </a:lnTo>
                <a:lnTo>
                  <a:pt x="1884" y="720"/>
                </a:lnTo>
                <a:lnTo>
                  <a:pt x="1888" y="720"/>
                </a:lnTo>
                <a:lnTo>
                  <a:pt x="1891" y="720"/>
                </a:lnTo>
                <a:lnTo>
                  <a:pt x="1895" y="721"/>
                </a:lnTo>
                <a:lnTo>
                  <a:pt x="1899" y="721"/>
                </a:lnTo>
                <a:lnTo>
                  <a:pt x="1902" y="722"/>
                </a:lnTo>
                <a:lnTo>
                  <a:pt x="1906" y="722"/>
                </a:lnTo>
                <a:lnTo>
                  <a:pt x="1909" y="723"/>
                </a:lnTo>
                <a:lnTo>
                  <a:pt x="1912" y="725"/>
                </a:lnTo>
                <a:lnTo>
                  <a:pt x="1915" y="726"/>
                </a:lnTo>
                <a:lnTo>
                  <a:pt x="1918" y="727"/>
                </a:lnTo>
                <a:lnTo>
                  <a:pt x="1920" y="729"/>
                </a:lnTo>
                <a:lnTo>
                  <a:pt x="1923" y="730"/>
                </a:lnTo>
                <a:lnTo>
                  <a:pt x="1927" y="731"/>
                </a:lnTo>
                <a:lnTo>
                  <a:pt x="1929" y="731"/>
                </a:lnTo>
                <a:lnTo>
                  <a:pt x="1933" y="733"/>
                </a:lnTo>
                <a:lnTo>
                  <a:pt x="1935" y="733"/>
                </a:lnTo>
                <a:lnTo>
                  <a:pt x="1936" y="734"/>
                </a:lnTo>
                <a:lnTo>
                  <a:pt x="1937" y="735"/>
                </a:lnTo>
                <a:lnTo>
                  <a:pt x="1939" y="739"/>
                </a:lnTo>
                <a:lnTo>
                  <a:pt x="1940" y="742"/>
                </a:lnTo>
                <a:lnTo>
                  <a:pt x="1939" y="746"/>
                </a:lnTo>
                <a:lnTo>
                  <a:pt x="1937" y="748"/>
                </a:lnTo>
                <a:lnTo>
                  <a:pt x="1936" y="752"/>
                </a:lnTo>
                <a:lnTo>
                  <a:pt x="1935" y="755"/>
                </a:lnTo>
                <a:lnTo>
                  <a:pt x="1935" y="756"/>
                </a:lnTo>
                <a:lnTo>
                  <a:pt x="1933" y="757"/>
                </a:lnTo>
                <a:lnTo>
                  <a:pt x="1935" y="759"/>
                </a:lnTo>
                <a:lnTo>
                  <a:pt x="1935" y="760"/>
                </a:lnTo>
                <a:lnTo>
                  <a:pt x="1937" y="760"/>
                </a:lnTo>
                <a:lnTo>
                  <a:pt x="1943" y="760"/>
                </a:lnTo>
                <a:lnTo>
                  <a:pt x="1945" y="761"/>
                </a:lnTo>
                <a:lnTo>
                  <a:pt x="1949" y="761"/>
                </a:lnTo>
                <a:lnTo>
                  <a:pt x="1952" y="763"/>
                </a:lnTo>
                <a:lnTo>
                  <a:pt x="1956" y="764"/>
                </a:lnTo>
                <a:lnTo>
                  <a:pt x="1958" y="764"/>
                </a:lnTo>
                <a:lnTo>
                  <a:pt x="1961" y="765"/>
                </a:lnTo>
                <a:lnTo>
                  <a:pt x="1963" y="768"/>
                </a:lnTo>
                <a:lnTo>
                  <a:pt x="1965" y="769"/>
                </a:lnTo>
                <a:lnTo>
                  <a:pt x="1965" y="773"/>
                </a:lnTo>
                <a:lnTo>
                  <a:pt x="1966" y="777"/>
                </a:lnTo>
                <a:lnTo>
                  <a:pt x="1966" y="780"/>
                </a:lnTo>
                <a:lnTo>
                  <a:pt x="1966" y="784"/>
                </a:lnTo>
                <a:lnTo>
                  <a:pt x="1966" y="788"/>
                </a:lnTo>
                <a:lnTo>
                  <a:pt x="1966" y="792"/>
                </a:lnTo>
                <a:lnTo>
                  <a:pt x="1966" y="795"/>
                </a:lnTo>
                <a:lnTo>
                  <a:pt x="1965" y="799"/>
                </a:lnTo>
                <a:lnTo>
                  <a:pt x="1963" y="802"/>
                </a:lnTo>
                <a:lnTo>
                  <a:pt x="1963" y="806"/>
                </a:lnTo>
                <a:lnTo>
                  <a:pt x="1962" y="809"/>
                </a:lnTo>
                <a:lnTo>
                  <a:pt x="1961" y="812"/>
                </a:lnTo>
                <a:lnTo>
                  <a:pt x="1960" y="815"/>
                </a:lnTo>
                <a:lnTo>
                  <a:pt x="1958" y="818"/>
                </a:lnTo>
                <a:lnTo>
                  <a:pt x="1958" y="822"/>
                </a:lnTo>
                <a:lnTo>
                  <a:pt x="1958" y="826"/>
                </a:lnTo>
                <a:lnTo>
                  <a:pt x="1960" y="828"/>
                </a:lnTo>
                <a:lnTo>
                  <a:pt x="1961" y="831"/>
                </a:lnTo>
                <a:lnTo>
                  <a:pt x="1962" y="833"/>
                </a:lnTo>
                <a:lnTo>
                  <a:pt x="1963" y="836"/>
                </a:lnTo>
                <a:lnTo>
                  <a:pt x="1962" y="839"/>
                </a:lnTo>
                <a:lnTo>
                  <a:pt x="1961" y="841"/>
                </a:lnTo>
                <a:lnTo>
                  <a:pt x="1957" y="843"/>
                </a:lnTo>
                <a:lnTo>
                  <a:pt x="1954" y="843"/>
                </a:lnTo>
                <a:lnTo>
                  <a:pt x="1950" y="844"/>
                </a:lnTo>
                <a:lnTo>
                  <a:pt x="1948" y="845"/>
                </a:lnTo>
                <a:lnTo>
                  <a:pt x="1945" y="846"/>
                </a:lnTo>
                <a:lnTo>
                  <a:pt x="1943" y="849"/>
                </a:lnTo>
                <a:lnTo>
                  <a:pt x="1941" y="850"/>
                </a:lnTo>
                <a:lnTo>
                  <a:pt x="1940" y="853"/>
                </a:lnTo>
                <a:lnTo>
                  <a:pt x="1939" y="856"/>
                </a:lnTo>
                <a:lnTo>
                  <a:pt x="1937" y="860"/>
                </a:lnTo>
                <a:lnTo>
                  <a:pt x="1937" y="864"/>
                </a:lnTo>
                <a:lnTo>
                  <a:pt x="1937" y="867"/>
                </a:lnTo>
                <a:lnTo>
                  <a:pt x="1940" y="870"/>
                </a:lnTo>
                <a:lnTo>
                  <a:pt x="1941" y="873"/>
                </a:lnTo>
                <a:lnTo>
                  <a:pt x="1943" y="875"/>
                </a:lnTo>
                <a:lnTo>
                  <a:pt x="1944" y="878"/>
                </a:lnTo>
                <a:lnTo>
                  <a:pt x="1945" y="881"/>
                </a:lnTo>
                <a:lnTo>
                  <a:pt x="1946" y="883"/>
                </a:lnTo>
                <a:lnTo>
                  <a:pt x="1948" y="886"/>
                </a:lnTo>
                <a:lnTo>
                  <a:pt x="1949" y="888"/>
                </a:lnTo>
                <a:lnTo>
                  <a:pt x="1950" y="891"/>
                </a:lnTo>
                <a:lnTo>
                  <a:pt x="1949" y="894"/>
                </a:lnTo>
                <a:lnTo>
                  <a:pt x="1948" y="896"/>
                </a:lnTo>
                <a:lnTo>
                  <a:pt x="1946" y="899"/>
                </a:lnTo>
                <a:lnTo>
                  <a:pt x="1945" y="901"/>
                </a:lnTo>
                <a:lnTo>
                  <a:pt x="1944" y="904"/>
                </a:lnTo>
                <a:lnTo>
                  <a:pt x="1943" y="907"/>
                </a:lnTo>
                <a:lnTo>
                  <a:pt x="1941" y="909"/>
                </a:lnTo>
                <a:lnTo>
                  <a:pt x="1940" y="912"/>
                </a:lnTo>
                <a:lnTo>
                  <a:pt x="1939" y="915"/>
                </a:lnTo>
                <a:lnTo>
                  <a:pt x="1937" y="917"/>
                </a:lnTo>
                <a:lnTo>
                  <a:pt x="1935" y="920"/>
                </a:lnTo>
                <a:lnTo>
                  <a:pt x="1932" y="921"/>
                </a:lnTo>
                <a:lnTo>
                  <a:pt x="1929" y="922"/>
                </a:lnTo>
                <a:lnTo>
                  <a:pt x="1928" y="924"/>
                </a:lnTo>
                <a:lnTo>
                  <a:pt x="1924" y="925"/>
                </a:lnTo>
                <a:lnTo>
                  <a:pt x="1922" y="925"/>
                </a:lnTo>
                <a:lnTo>
                  <a:pt x="1920" y="928"/>
                </a:lnTo>
                <a:lnTo>
                  <a:pt x="1920" y="932"/>
                </a:lnTo>
                <a:lnTo>
                  <a:pt x="1922" y="934"/>
                </a:lnTo>
                <a:lnTo>
                  <a:pt x="1923" y="937"/>
                </a:lnTo>
                <a:lnTo>
                  <a:pt x="1923" y="941"/>
                </a:lnTo>
                <a:lnTo>
                  <a:pt x="1923" y="945"/>
                </a:lnTo>
                <a:lnTo>
                  <a:pt x="1924" y="949"/>
                </a:lnTo>
                <a:lnTo>
                  <a:pt x="1924" y="953"/>
                </a:lnTo>
                <a:lnTo>
                  <a:pt x="1923" y="955"/>
                </a:lnTo>
                <a:lnTo>
                  <a:pt x="1922" y="959"/>
                </a:lnTo>
                <a:lnTo>
                  <a:pt x="1920" y="962"/>
                </a:lnTo>
                <a:lnTo>
                  <a:pt x="1919" y="963"/>
                </a:lnTo>
                <a:lnTo>
                  <a:pt x="1916" y="966"/>
                </a:lnTo>
                <a:lnTo>
                  <a:pt x="1915" y="968"/>
                </a:lnTo>
                <a:lnTo>
                  <a:pt x="1912" y="970"/>
                </a:lnTo>
                <a:lnTo>
                  <a:pt x="1911" y="972"/>
                </a:lnTo>
                <a:lnTo>
                  <a:pt x="1910" y="975"/>
                </a:lnTo>
                <a:lnTo>
                  <a:pt x="1909" y="977"/>
                </a:lnTo>
                <a:lnTo>
                  <a:pt x="1907" y="980"/>
                </a:lnTo>
                <a:lnTo>
                  <a:pt x="1906" y="984"/>
                </a:lnTo>
                <a:lnTo>
                  <a:pt x="1905" y="987"/>
                </a:lnTo>
                <a:lnTo>
                  <a:pt x="1905" y="990"/>
                </a:lnTo>
                <a:lnTo>
                  <a:pt x="1903" y="994"/>
                </a:lnTo>
                <a:lnTo>
                  <a:pt x="1903" y="998"/>
                </a:lnTo>
                <a:lnTo>
                  <a:pt x="1903" y="1001"/>
                </a:lnTo>
                <a:lnTo>
                  <a:pt x="1909" y="1007"/>
                </a:lnTo>
                <a:lnTo>
                  <a:pt x="1911" y="1013"/>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800479" y="3222045"/>
            <a:ext cx="2820965" cy="2058774"/>
          </a:xfrm>
          <a:custGeom>
            <a:avLst/>
            <a:gdLst>
              <a:gd name="T0" fmla="*/ 970 w 1969"/>
              <a:gd name="T1" fmla="*/ 11 h 1437"/>
              <a:gd name="T2" fmla="*/ 1077 w 1969"/>
              <a:gd name="T3" fmla="*/ 38 h 1437"/>
              <a:gd name="T4" fmla="*/ 1174 w 1969"/>
              <a:gd name="T5" fmla="*/ 61 h 1437"/>
              <a:gd name="T6" fmla="*/ 1160 w 1969"/>
              <a:gd name="T7" fmla="*/ 144 h 1437"/>
              <a:gd name="T8" fmla="*/ 1104 w 1969"/>
              <a:gd name="T9" fmla="*/ 192 h 1437"/>
              <a:gd name="T10" fmla="*/ 1088 w 1969"/>
              <a:gd name="T11" fmla="*/ 285 h 1437"/>
              <a:gd name="T12" fmla="*/ 1156 w 1969"/>
              <a:gd name="T13" fmla="*/ 454 h 1437"/>
              <a:gd name="T14" fmla="*/ 1236 w 1969"/>
              <a:gd name="T15" fmla="*/ 453 h 1437"/>
              <a:gd name="T16" fmla="*/ 1333 w 1969"/>
              <a:gd name="T17" fmla="*/ 302 h 1437"/>
              <a:gd name="T18" fmla="*/ 1422 w 1969"/>
              <a:gd name="T19" fmla="*/ 301 h 1437"/>
              <a:gd name="T20" fmla="*/ 1486 w 1969"/>
              <a:gd name="T21" fmla="*/ 349 h 1437"/>
              <a:gd name="T22" fmla="*/ 1962 w 1969"/>
              <a:gd name="T23" fmla="*/ 835 h 1437"/>
              <a:gd name="T24" fmla="*/ 1748 w 1969"/>
              <a:gd name="T25" fmla="*/ 940 h 1437"/>
              <a:gd name="T26" fmla="*/ 1598 w 1969"/>
              <a:gd name="T27" fmla="*/ 870 h 1437"/>
              <a:gd name="T28" fmla="*/ 1473 w 1969"/>
              <a:gd name="T29" fmla="*/ 785 h 1437"/>
              <a:gd name="T30" fmla="*/ 1446 w 1969"/>
              <a:gd name="T31" fmla="*/ 746 h 1437"/>
              <a:gd name="T32" fmla="*/ 1384 w 1969"/>
              <a:gd name="T33" fmla="*/ 751 h 1437"/>
              <a:gd name="T34" fmla="*/ 1333 w 1969"/>
              <a:gd name="T35" fmla="*/ 751 h 1437"/>
              <a:gd name="T36" fmla="*/ 1285 w 1969"/>
              <a:gd name="T37" fmla="*/ 751 h 1437"/>
              <a:gd name="T38" fmla="*/ 1234 w 1969"/>
              <a:gd name="T39" fmla="*/ 741 h 1437"/>
              <a:gd name="T40" fmla="*/ 1181 w 1969"/>
              <a:gd name="T41" fmla="*/ 777 h 1437"/>
              <a:gd name="T42" fmla="*/ 1113 w 1969"/>
              <a:gd name="T43" fmla="*/ 750 h 1437"/>
              <a:gd name="T44" fmla="*/ 1066 w 1969"/>
              <a:gd name="T45" fmla="*/ 699 h 1437"/>
              <a:gd name="T46" fmla="*/ 1001 w 1969"/>
              <a:gd name="T47" fmla="*/ 714 h 1437"/>
              <a:gd name="T48" fmla="*/ 939 w 1969"/>
              <a:gd name="T49" fmla="*/ 811 h 1437"/>
              <a:gd name="T50" fmla="*/ 874 w 1969"/>
              <a:gd name="T51" fmla="*/ 856 h 1437"/>
              <a:gd name="T52" fmla="*/ 810 w 1969"/>
              <a:gd name="T53" fmla="*/ 861 h 1437"/>
              <a:gd name="T54" fmla="*/ 762 w 1969"/>
              <a:gd name="T55" fmla="*/ 817 h 1437"/>
              <a:gd name="T56" fmla="*/ 716 w 1969"/>
              <a:gd name="T57" fmla="*/ 793 h 1437"/>
              <a:gd name="T58" fmla="*/ 613 w 1969"/>
              <a:gd name="T59" fmla="*/ 785 h 1437"/>
              <a:gd name="T60" fmla="*/ 617 w 1969"/>
              <a:gd name="T61" fmla="*/ 865 h 1437"/>
              <a:gd name="T62" fmla="*/ 723 w 1969"/>
              <a:gd name="T63" fmla="*/ 900 h 1437"/>
              <a:gd name="T64" fmla="*/ 657 w 1969"/>
              <a:gd name="T65" fmla="*/ 1012 h 1437"/>
              <a:gd name="T66" fmla="*/ 542 w 1969"/>
              <a:gd name="T67" fmla="*/ 1047 h 1437"/>
              <a:gd name="T68" fmla="*/ 499 w 1969"/>
              <a:gd name="T69" fmla="*/ 1080 h 1437"/>
              <a:gd name="T70" fmla="*/ 454 w 1969"/>
              <a:gd name="T71" fmla="*/ 1114 h 1437"/>
              <a:gd name="T72" fmla="*/ 429 w 1969"/>
              <a:gd name="T73" fmla="*/ 1140 h 1437"/>
              <a:gd name="T74" fmla="*/ 462 w 1969"/>
              <a:gd name="T75" fmla="*/ 1161 h 1437"/>
              <a:gd name="T76" fmla="*/ 493 w 1969"/>
              <a:gd name="T77" fmla="*/ 1221 h 1437"/>
              <a:gd name="T78" fmla="*/ 455 w 1969"/>
              <a:gd name="T79" fmla="*/ 1234 h 1437"/>
              <a:gd name="T80" fmla="*/ 418 w 1969"/>
              <a:gd name="T81" fmla="*/ 1256 h 1437"/>
              <a:gd name="T82" fmla="*/ 429 w 1969"/>
              <a:gd name="T83" fmla="*/ 1285 h 1437"/>
              <a:gd name="T84" fmla="*/ 435 w 1969"/>
              <a:gd name="T85" fmla="*/ 1331 h 1437"/>
              <a:gd name="T86" fmla="*/ 410 w 1969"/>
              <a:gd name="T87" fmla="*/ 1362 h 1437"/>
              <a:gd name="T88" fmla="*/ 397 w 1969"/>
              <a:gd name="T89" fmla="*/ 1392 h 1437"/>
              <a:gd name="T90" fmla="*/ 399 w 1969"/>
              <a:gd name="T91" fmla="*/ 1430 h 1437"/>
              <a:gd name="T92" fmla="*/ 330 w 1969"/>
              <a:gd name="T93" fmla="*/ 1390 h 1437"/>
              <a:gd name="T94" fmla="*/ 263 w 1969"/>
              <a:gd name="T95" fmla="*/ 1347 h 1437"/>
              <a:gd name="T96" fmla="*/ 178 w 1969"/>
              <a:gd name="T97" fmla="*/ 1283 h 1437"/>
              <a:gd name="T98" fmla="*/ 143 w 1969"/>
              <a:gd name="T99" fmla="*/ 1259 h 1437"/>
              <a:gd name="T100" fmla="*/ 152 w 1969"/>
              <a:gd name="T101" fmla="*/ 1218 h 1437"/>
              <a:gd name="T102" fmla="*/ 161 w 1969"/>
              <a:gd name="T103" fmla="*/ 1167 h 1437"/>
              <a:gd name="T104" fmla="*/ 133 w 1969"/>
              <a:gd name="T105" fmla="*/ 1125 h 1437"/>
              <a:gd name="T106" fmla="*/ 73 w 1969"/>
              <a:gd name="T107" fmla="*/ 1089 h 1437"/>
              <a:gd name="T108" fmla="*/ 8 w 1969"/>
              <a:gd name="T109" fmla="*/ 1057 h 1437"/>
              <a:gd name="T110" fmla="*/ 183 w 1969"/>
              <a:gd name="T111" fmla="*/ 560 h 1437"/>
              <a:gd name="T112" fmla="*/ 339 w 1969"/>
              <a:gd name="T113" fmla="*/ 362 h 1437"/>
              <a:gd name="T114" fmla="*/ 378 w 1969"/>
              <a:gd name="T115" fmla="*/ 65 h 1437"/>
              <a:gd name="T116" fmla="*/ 444 w 1969"/>
              <a:gd name="T117" fmla="*/ 176 h 1437"/>
              <a:gd name="T118" fmla="*/ 533 w 1969"/>
              <a:gd name="T119" fmla="*/ 309 h 1437"/>
              <a:gd name="T120" fmla="*/ 639 w 1969"/>
              <a:gd name="T121" fmla="*/ 375 h 1437"/>
              <a:gd name="T122" fmla="*/ 800 w 1969"/>
              <a:gd name="T123" fmla="*/ 320 h 1437"/>
              <a:gd name="T124" fmla="*/ 721 w 1969"/>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9" h="1437">
                <a:moveTo>
                  <a:pt x="853" y="59"/>
                </a:moveTo>
                <a:lnTo>
                  <a:pt x="856" y="57"/>
                </a:lnTo>
                <a:lnTo>
                  <a:pt x="859" y="56"/>
                </a:lnTo>
                <a:lnTo>
                  <a:pt x="860" y="55"/>
                </a:lnTo>
                <a:lnTo>
                  <a:pt x="863" y="53"/>
                </a:lnTo>
                <a:lnTo>
                  <a:pt x="864" y="53"/>
                </a:lnTo>
                <a:lnTo>
                  <a:pt x="865" y="55"/>
                </a:lnTo>
                <a:lnTo>
                  <a:pt x="868" y="55"/>
                </a:lnTo>
                <a:lnTo>
                  <a:pt x="869" y="56"/>
                </a:lnTo>
                <a:lnTo>
                  <a:pt x="870" y="56"/>
                </a:lnTo>
                <a:lnTo>
                  <a:pt x="873" y="59"/>
                </a:lnTo>
                <a:lnTo>
                  <a:pt x="874" y="59"/>
                </a:lnTo>
                <a:lnTo>
                  <a:pt x="876" y="60"/>
                </a:lnTo>
                <a:lnTo>
                  <a:pt x="877" y="61"/>
                </a:lnTo>
                <a:lnTo>
                  <a:pt x="880" y="63"/>
                </a:lnTo>
                <a:lnTo>
                  <a:pt x="882" y="63"/>
                </a:lnTo>
                <a:lnTo>
                  <a:pt x="884" y="64"/>
                </a:lnTo>
                <a:lnTo>
                  <a:pt x="886" y="64"/>
                </a:lnTo>
                <a:lnTo>
                  <a:pt x="890" y="65"/>
                </a:lnTo>
                <a:lnTo>
                  <a:pt x="893" y="65"/>
                </a:lnTo>
                <a:lnTo>
                  <a:pt x="897" y="65"/>
                </a:lnTo>
                <a:lnTo>
                  <a:pt x="898" y="65"/>
                </a:lnTo>
                <a:lnTo>
                  <a:pt x="899" y="65"/>
                </a:lnTo>
                <a:lnTo>
                  <a:pt x="901" y="65"/>
                </a:lnTo>
                <a:lnTo>
                  <a:pt x="903" y="65"/>
                </a:lnTo>
                <a:lnTo>
                  <a:pt x="906" y="65"/>
                </a:lnTo>
                <a:lnTo>
                  <a:pt x="908" y="65"/>
                </a:lnTo>
                <a:lnTo>
                  <a:pt x="911" y="64"/>
                </a:lnTo>
                <a:lnTo>
                  <a:pt x="912" y="64"/>
                </a:lnTo>
                <a:lnTo>
                  <a:pt x="915" y="65"/>
                </a:lnTo>
                <a:lnTo>
                  <a:pt x="916" y="65"/>
                </a:lnTo>
                <a:lnTo>
                  <a:pt x="919" y="65"/>
                </a:lnTo>
                <a:lnTo>
                  <a:pt x="923" y="65"/>
                </a:lnTo>
                <a:lnTo>
                  <a:pt x="924" y="65"/>
                </a:lnTo>
                <a:lnTo>
                  <a:pt x="925" y="65"/>
                </a:lnTo>
                <a:lnTo>
                  <a:pt x="928" y="65"/>
                </a:lnTo>
                <a:lnTo>
                  <a:pt x="931" y="64"/>
                </a:lnTo>
                <a:lnTo>
                  <a:pt x="932" y="64"/>
                </a:lnTo>
                <a:lnTo>
                  <a:pt x="935" y="64"/>
                </a:lnTo>
                <a:lnTo>
                  <a:pt x="937" y="63"/>
                </a:lnTo>
                <a:lnTo>
                  <a:pt x="939" y="63"/>
                </a:lnTo>
                <a:lnTo>
                  <a:pt x="940" y="61"/>
                </a:lnTo>
                <a:lnTo>
                  <a:pt x="941" y="61"/>
                </a:lnTo>
                <a:lnTo>
                  <a:pt x="944" y="60"/>
                </a:lnTo>
                <a:lnTo>
                  <a:pt x="945" y="59"/>
                </a:lnTo>
                <a:lnTo>
                  <a:pt x="946" y="59"/>
                </a:lnTo>
                <a:lnTo>
                  <a:pt x="948" y="57"/>
                </a:lnTo>
                <a:lnTo>
                  <a:pt x="949" y="56"/>
                </a:lnTo>
                <a:lnTo>
                  <a:pt x="950" y="55"/>
                </a:lnTo>
                <a:lnTo>
                  <a:pt x="950" y="53"/>
                </a:lnTo>
                <a:lnTo>
                  <a:pt x="950" y="52"/>
                </a:lnTo>
                <a:lnTo>
                  <a:pt x="952" y="51"/>
                </a:lnTo>
                <a:lnTo>
                  <a:pt x="952" y="49"/>
                </a:lnTo>
                <a:lnTo>
                  <a:pt x="952" y="47"/>
                </a:lnTo>
                <a:lnTo>
                  <a:pt x="952" y="46"/>
                </a:lnTo>
                <a:lnTo>
                  <a:pt x="953" y="44"/>
                </a:lnTo>
                <a:lnTo>
                  <a:pt x="953" y="43"/>
                </a:lnTo>
                <a:lnTo>
                  <a:pt x="953" y="40"/>
                </a:lnTo>
                <a:lnTo>
                  <a:pt x="954" y="39"/>
                </a:lnTo>
                <a:lnTo>
                  <a:pt x="954" y="36"/>
                </a:lnTo>
                <a:lnTo>
                  <a:pt x="954" y="35"/>
                </a:lnTo>
                <a:lnTo>
                  <a:pt x="954" y="34"/>
                </a:lnTo>
                <a:lnTo>
                  <a:pt x="954" y="32"/>
                </a:lnTo>
                <a:lnTo>
                  <a:pt x="954" y="31"/>
                </a:lnTo>
                <a:lnTo>
                  <a:pt x="956" y="30"/>
                </a:lnTo>
                <a:lnTo>
                  <a:pt x="956" y="29"/>
                </a:lnTo>
                <a:lnTo>
                  <a:pt x="957" y="27"/>
                </a:lnTo>
                <a:lnTo>
                  <a:pt x="957" y="26"/>
                </a:lnTo>
                <a:lnTo>
                  <a:pt x="958" y="25"/>
                </a:lnTo>
                <a:lnTo>
                  <a:pt x="958" y="23"/>
                </a:lnTo>
                <a:lnTo>
                  <a:pt x="960" y="22"/>
                </a:lnTo>
                <a:lnTo>
                  <a:pt x="960" y="21"/>
                </a:lnTo>
                <a:lnTo>
                  <a:pt x="961" y="21"/>
                </a:lnTo>
                <a:lnTo>
                  <a:pt x="962" y="18"/>
                </a:lnTo>
                <a:lnTo>
                  <a:pt x="963" y="17"/>
                </a:lnTo>
                <a:lnTo>
                  <a:pt x="965" y="15"/>
                </a:lnTo>
                <a:lnTo>
                  <a:pt x="966" y="14"/>
                </a:lnTo>
                <a:lnTo>
                  <a:pt x="967" y="14"/>
                </a:lnTo>
                <a:lnTo>
                  <a:pt x="969" y="13"/>
                </a:lnTo>
                <a:lnTo>
                  <a:pt x="970" y="11"/>
                </a:lnTo>
                <a:lnTo>
                  <a:pt x="971" y="11"/>
                </a:lnTo>
                <a:lnTo>
                  <a:pt x="973" y="11"/>
                </a:lnTo>
                <a:lnTo>
                  <a:pt x="974" y="11"/>
                </a:lnTo>
                <a:lnTo>
                  <a:pt x="975" y="11"/>
                </a:lnTo>
                <a:lnTo>
                  <a:pt x="978" y="11"/>
                </a:lnTo>
                <a:lnTo>
                  <a:pt x="979" y="11"/>
                </a:lnTo>
                <a:lnTo>
                  <a:pt x="980" y="11"/>
                </a:lnTo>
                <a:lnTo>
                  <a:pt x="982" y="11"/>
                </a:lnTo>
                <a:lnTo>
                  <a:pt x="983" y="11"/>
                </a:lnTo>
                <a:lnTo>
                  <a:pt x="984" y="11"/>
                </a:lnTo>
                <a:lnTo>
                  <a:pt x="986" y="11"/>
                </a:lnTo>
                <a:lnTo>
                  <a:pt x="987" y="11"/>
                </a:lnTo>
                <a:lnTo>
                  <a:pt x="988" y="11"/>
                </a:lnTo>
                <a:lnTo>
                  <a:pt x="990" y="11"/>
                </a:lnTo>
                <a:lnTo>
                  <a:pt x="991" y="11"/>
                </a:lnTo>
                <a:lnTo>
                  <a:pt x="992" y="11"/>
                </a:lnTo>
                <a:lnTo>
                  <a:pt x="994" y="10"/>
                </a:lnTo>
                <a:lnTo>
                  <a:pt x="995" y="10"/>
                </a:lnTo>
                <a:lnTo>
                  <a:pt x="996" y="10"/>
                </a:lnTo>
                <a:lnTo>
                  <a:pt x="997" y="9"/>
                </a:lnTo>
                <a:lnTo>
                  <a:pt x="999" y="9"/>
                </a:lnTo>
                <a:lnTo>
                  <a:pt x="1000" y="9"/>
                </a:lnTo>
                <a:lnTo>
                  <a:pt x="1001" y="8"/>
                </a:lnTo>
                <a:lnTo>
                  <a:pt x="1003" y="8"/>
                </a:lnTo>
                <a:lnTo>
                  <a:pt x="1004" y="8"/>
                </a:lnTo>
                <a:lnTo>
                  <a:pt x="1005" y="8"/>
                </a:lnTo>
                <a:lnTo>
                  <a:pt x="1007" y="8"/>
                </a:lnTo>
                <a:lnTo>
                  <a:pt x="1008" y="6"/>
                </a:lnTo>
                <a:lnTo>
                  <a:pt x="1009" y="6"/>
                </a:lnTo>
                <a:lnTo>
                  <a:pt x="1011" y="6"/>
                </a:lnTo>
                <a:lnTo>
                  <a:pt x="1012" y="8"/>
                </a:lnTo>
                <a:lnTo>
                  <a:pt x="1013" y="8"/>
                </a:lnTo>
                <a:lnTo>
                  <a:pt x="1014" y="8"/>
                </a:lnTo>
                <a:lnTo>
                  <a:pt x="1016" y="8"/>
                </a:lnTo>
                <a:lnTo>
                  <a:pt x="1017" y="9"/>
                </a:lnTo>
                <a:lnTo>
                  <a:pt x="1018" y="9"/>
                </a:lnTo>
                <a:lnTo>
                  <a:pt x="1020" y="9"/>
                </a:lnTo>
                <a:lnTo>
                  <a:pt x="1021" y="9"/>
                </a:lnTo>
                <a:lnTo>
                  <a:pt x="1022" y="10"/>
                </a:lnTo>
                <a:lnTo>
                  <a:pt x="1024" y="10"/>
                </a:lnTo>
                <a:lnTo>
                  <a:pt x="1025" y="10"/>
                </a:lnTo>
                <a:lnTo>
                  <a:pt x="1026" y="10"/>
                </a:lnTo>
                <a:lnTo>
                  <a:pt x="1028" y="10"/>
                </a:lnTo>
                <a:lnTo>
                  <a:pt x="1029" y="10"/>
                </a:lnTo>
                <a:lnTo>
                  <a:pt x="1030" y="11"/>
                </a:lnTo>
                <a:lnTo>
                  <a:pt x="1032" y="11"/>
                </a:lnTo>
                <a:lnTo>
                  <a:pt x="1033" y="13"/>
                </a:lnTo>
                <a:lnTo>
                  <a:pt x="1034" y="13"/>
                </a:lnTo>
                <a:lnTo>
                  <a:pt x="1035" y="14"/>
                </a:lnTo>
                <a:lnTo>
                  <a:pt x="1037" y="14"/>
                </a:lnTo>
                <a:lnTo>
                  <a:pt x="1038" y="14"/>
                </a:lnTo>
                <a:lnTo>
                  <a:pt x="1039" y="15"/>
                </a:lnTo>
                <a:lnTo>
                  <a:pt x="1041" y="15"/>
                </a:lnTo>
                <a:lnTo>
                  <a:pt x="1042" y="15"/>
                </a:lnTo>
                <a:lnTo>
                  <a:pt x="1042" y="17"/>
                </a:lnTo>
                <a:lnTo>
                  <a:pt x="1043" y="18"/>
                </a:lnTo>
                <a:lnTo>
                  <a:pt x="1045" y="18"/>
                </a:lnTo>
                <a:lnTo>
                  <a:pt x="1046" y="19"/>
                </a:lnTo>
                <a:lnTo>
                  <a:pt x="1046" y="21"/>
                </a:lnTo>
                <a:lnTo>
                  <a:pt x="1047" y="22"/>
                </a:lnTo>
                <a:lnTo>
                  <a:pt x="1049" y="23"/>
                </a:lnTo>
                <a:lnTo>
                  <a:pt x="1050" y="23"/>
                </a:lnTo>
                <a:lnTo>
                  <a:pt x="1051" y="25"/>
                </a:lnTo>
                <a:lnTo>
                  <a:pt x="1052" y="26"/>
                </a:lnTo>
                <a:lnTo>
                  <a:pt x="1055" y="26"/>
                </a:lnTo>
                <a:lnTo>
                  <a:pt x="1056" y="27"/>
                </a:lnTo>
                <a:lnTo>
                  <a:pt x="1056" y="29"/>
                </a:lnTo>
                <a:lnTo>
                  <a:pt x="1058" y="29"/>
                </a:lnTo>
                <a:lnTo>
                  <a:pt x="1059" y="30"/>
                </a:lnTo>
                <a:lnTo>
                  <a:pt x="1060" y="31"/>
                </a:lnTo>
                <a:lnTo>
                  <a:pt x="1062" y="32"/>
                </a:lnTo>
                <a:lnTo>
                  <a:pt x="1063" y="34"/>
                </a:lnTo>
                <a:lnTo>
                  <a:pt x="1064" y="35"/>
                </a:lnTo>
                <a:lnTo>
                  <a:pt x="1066" y="35"/>
                </a:lnTo>
                <a:lnTo>
                  <a:pt x="1068" y="38"/>
                </a:lnTo>
                <a:lnTo>
                  <a:pt x="1071" y="38"/>
                </a:lnTo>
                <a:lnTo>
                  <a:pt x="1072" y="38"/>
                </a:lnTo>
                <a:lnTo>
                  <a:pt x="1073" y="38"/>
                </a:lnTo>
                <a:lnTo>
                  <a:pt x="1075" y="39"/>
                </a:lnTo>
                <a:lnTo>
                  <a:pt x="1077" y="38"/>
                </a:lnTo>
                <a:lnTo>
                  <a:pt x="1079" y="38"/>
                </a:lnTo>
                <a:lnTo>
                  <a:pt x="1080" y="38"/>
                </a:lnTo>
                <a:lnTo>
                  <a:pt x="1081" y="39"/>
                </a:lnTo>
                <a:lnTo>
                  <a:pt x="1083" y="39"/>
                </a:lnTo>
                <a:lnTo>
                  <a:pt x="1084" y="40"/>
                </a:lnTo>
                <a:lnTo>
                  <a:pt x="1084" y="42"/>
                </a:lnTo>
                <a:lnTo>
                  <a:pt x="1085" y="43"/>
                </a:lnTo>
                <a:lnTo>
                  <a:pt x="1085" y="44"/>
                </a:lnTo>
                <a:lnTo>
                  <a:pt x="1086" y="46"/>
                </a:lnTo>
                <a:lnTo>
                  <a:pt x="1088" y="47"/>
                </a:lnTo>
                <a:lnTo>
                  <a:pt x="1089" y="48"/>
                </a:lnTo>
                <a:lnTo>
                  <a:pt x="1090" y="49"/>
                </a:lnTo>
                <a:lnTo>
                  <a:pt x="1092" y="51"/>
                </a:lnTo>
                <a:lnTo>
                  <a:pt x="1093" y="51"/>
                </a:lnTo>
                <a:lnTo>
                  <a:pt x="1093" y="52"/>
                </a:lnTo>
                <a:lnTo>
                  <a:pt x="1094" y="55"/>
                </a:lnTo>
                <a:lnTo>
                  <a:pt x="1096" y="56"/>
                </a:lnTo>
                <a:lnTo>
                  <a:pt x="1097" y="56"/>
                </a:lnTo>
                <a:lnTo>
                  <a:pt x="1098" y="57"/>
                </a:lnTo>
                <a:lnTo>
                  <a:pt x="1100" y="57"/>
                </a:lnTo>
                <a:lnTo>
                  <a:pt x="1101" y="59"/>
                </a:lnTo>
                <a:lnTo>
                  <a:pt x="1102" y="59"/>
                </a:lnTo>
                <a:lnTo>
                  <a:pt x="1104" y="60"/>
                </a:lnTo>
                <a:lnTo>
                  <a:pt x="1105" y="60"/>
                </a:lnTo>
                <a:lnTo>
                  <a:pt x="1106" y="61"/>
                </a:lnTo>
                <a:lnTo>
                  <a:pt x="1107" y="61"/>
                </a:lnTo>
                <a:lnTo>
                  <a:pt x="1109" y="63"/>
                </a:lnTo>
                <a:lnTo>
                  <a:pt x="1110" y="63"/>
                </a:lnTo>
                <a:lnTo>
                  <a:pt x="1111" y="63"/>
                </a:lnTo>
                <a:lnTo>
                  <a:pt x="1113" y="64"/>
                </a:lnTo>
                <a:lnTo>
                  <a:pt x="1114" y="64"/>
                </a:lnTo>
                <a:lnTo>
                  <a:pt x="1114" y="65"/>
                </a:lnTo>
                <a:lnTo>
                  <a:pt x="1117" y="65"/>
                </a:lnTo>
                <a:lnTo>
                  <a:pt x="1117" y="66"/>
                </a:lnTo>
                <a:lnTo>
                  <a:pt x="1118" y="66"/>
                </a:lnTo>
                <a:lnTo>
                  <a:pt x="1119" y="66"/>
                </a:lnTo>
                <a:lnTo>
                  <a:pt x="1121" y="66"/>
                </a:lnTo>
                <a:lnTo>
                  <a:pt x="1122" y="68"/>
                </a:lnTo>
                <a:lnTo>
                  <a:pt x="1123" y="68"/>
                </a:lnTo>
                <a:lnTo>
                  <a:pt x="1124" y="68"/>
                </a:lnTo>
                <a:lnTo>
                  <a:pt x="1124" y="69"/>
                </a:lnTo>
                <a:lnTo>
                  <a:pt x="1126" y="69"/>
                </a:lnTo>
                <a:lnTo>
                  <a:pt x="1127" y="69"/>
                </a:lnTo>
                <a:lnTo>
                  <a:pt x="1128" y="69"/>
                </a:lnTo>
                <a:lnTo>
                  <a:pt x="1130" y="69"/>
                </a:lnTo>
                <a:lnTo>
                  <a:pt x="1131" y="69"/>
                </a:lnTo>
                <a:lnTo>
                  <a:pt x="1132" y="69"/>
                </a:lnTo>
                <a:lnTo>
                  <a:pt x="1134" y="69"/>
                </a:lnTo>
                <a:lnTo>
                  <a:pt x="1135" y="68"/>
                </a:lnTo>
                <a:lnTo>
                  <a:pt x="1136" y="68"/>
                </a:lnTo>
                <a:lnTo>
                  <a:pt x="1136" y="66"/>
                </a:lnTo>
                <a:lnTo>
                  <a:pt x="1138" y="65"/>
                </a:lnTo>
                <a:lnTo>
                  <a:pt x="1139" y="65"/>
                </a:lnTo>
                <a:lnTo>
                  <a:pt x="1139" y="64"/>
                </a:lnTo>
                <a:lnTo>
                  <a:pt x="1140" y="64"/>
                </a:lnTo>
                <a:lnTo>
                  <a:pt x="1141" y="63"/>
                </a:lnTo>
                <a:lnTo>
                  <a:pt x="1143" y="63"/>
                </a:lnTo>
                <a:lnTo>
                  <a:pt x="1144" y="61"/>
                </a:lnTo>
                <a:lnTo>
                  <a:pt x="1145" y="61"/>
                </a:lnTo>
                <a:lnTo>
                  <a:pt x="1148" y="61"/>
                </a:lnTo>
                <a:lnTo>
                  <a:pt x="1149" y="61"/>
                </a:lnTo>
                <a:lnTo>
                  <a:pt x="1151" y="61"/>
                </a:lnTo>
                <a:lnTo>
                  <a:pt x="1152" y="61"/>
                </a:lnTo>
                <a:lnTo>
                  <a:pt x="1153" y="61"/>
                </a:lnTo>
                <a:lnTo>
                  <a:pt x="1155" y="61"/>
                </a:lnTo>
                <a:lnTo>
                  <a:pt x="1156" y="61"/>
                </a:lnTo>
                <a:lnTo>
                  <a:pt x="1157" y="61"/>
                </a:lnTo>
                <a:lnTo>
                  <a:pt x="1158" y="61"/>
                </a:lnTo>
                <a:lnTo>
                  <a:pt x="1160" y="61"/>
                </a:lnTo>
                <a:lnTo>
                  <a:pt x="1161" y="61"/>
                </a:lnTo>
                <a:lnTo>
                  <a:pt x="1162" y="61"/>
                </a:lnTo>
                <a:lnTo>
                  <a:pt x="1164" y="61"/>
                </a:lnTo>
                <a:lnTo>
                  <a:pt x="1165" y="61"/>
                </a:lnTo>
                <a:lnTo>
                  <a:pt x="1166" y="63"/>
                </a:lnTo>
                <a:lnTo>
                  <a:pt x="1168" y="63"/>
                </a:lnTo>
                <a:lnTo>
                  <a:pt x="1169" y="63"/>
                </a:lnTo>
                <a:lnTo>
                  <a:pt x="1170" y="63"/>
                </a:lnTo>
                <a:lnTo>
                  <a:pt x="1172" y="63"/>
                </a:lnTo>
                <a:lnTo>
                  <a:pt x="1173" y="61"/>
                </a:lnTo>
                <a:lnTo>
                  <a:pt x="1174" y="61"/>
                </a:lnTo>
                <a:lnTo>
                  <a:pt x="1176" y="61"/>
                </a:lnTo>
                <a:lnTo>
                  <a:pt x="1177" y="61"/>
                </a:lnTo>
                <a:lnTo>
                  <a:pt x="1178" y="61"/>
                </a:lnTo>
                <a:lnTo>
                  <a:pt x="1179" y="61"/>
                </a:lnTo>
                <a:lnTo>
                  <a:pt x="1181" y="61"/>
                </a:lnTo>
                <a:lnTo>
                  <a:pt x="1179" y="64"/>
                </a:lnTo>
                <a:lnTo>
                  <a:pt x="1178" y="65"/>
                </a:lnTo>
                <a:lnTo>
                  <a:pt x="1177" y="65"/>
                </a:lnTo>
                <a:lnTo>
                  <a:pt x="1176" y="66"/>
                </a:lnTo>
                <a:lnTo>
                  <a:pt x="1174" y="70"/>
                </a:lnTo>
                <a:lnTo>
                  <a:pt x="1173" y="68"/>
                </a:lnTo>
                <a:lnTo>
                  <a:pt x="1170" y="70"/>
                </a:lnTo>
                <a:lnTo>
                  <a:pt x="1169" y="72"/>
                </a:lnTo>
                <a:lnTo>
                  <a:pt x="1168" y="73"/>
                </a:lnTo>
                <a:lnTo>
                  <a:pt x="1168" y="74"/>
                </a:lnTo>
                <a:lnTo>
                  <a:pt x="1168" y="77"/>
                </a:lnTo>
                <a:lnTo>
                  <a:pt x="1168" y="78"/>
                </a:lnTo>
                <a:lnTo>
                  <a:pt x="1169" y="80"/>
                </a:lnTo>
                <a:lnTo>
                  <a:pt x="1168" y="81"/>
                </a:lnTo>
                <a:lnTo>
                  <a:pt x="1168" y="82"/>
                </a:lnTo>
                <a:lnTo>
                  <a:pt x="1166" y="83"/>
                </a:lnTo>
                <a:lnTo>
                  <a:pt x="1166" y="85"/>
                </a:lnTo>
                <a:lnTo>
                  <a:pt x="1168" y="86"/>
                </a:lnTo>
                <a:lnTo>
                  <a:pt x="1168" y="87"/>
                </a:lnTo>
                <a:lnTo>
                  <a:pt x="1166" y="87"/>
                </a:lnTo>
                <a:lnTo>
                  <a:pt x="1165" y="86"/>
                </a:lnTo>
                <a:lnTo>
                  <a:pt x="1164" y="86"/>
                </a:lnTo>
                <a:lnTo>
                  <a:pt x="1164" y="87"/>
                </a:lnTo>
                <a:lnTo>
                  <a:pt x="1164" y="89"/>
                </a:lnTo>
                <a:lnTo>
                  <a:pt x="1165" y="89"/>
                </a:lnTo>
                <a:lnTo>
                  <a:pt x="1165" y="90"/>
                </a:lnTo>
                <a:lnTo>
                  <a:pt x="1166" y="91"/>
                </a:lnTo>
                <a:lnTo>
                  <a:pt x="1166" y="93"/>
                </a:lnTo>
                <a:lnTo>
                  <a:pt x="1168" y="94"/>
                </a:lnTo>
                <a:lnTo>
                  <a:pt x="1166" y="95"/>
                </a:lnTo>
                <a:lnTo>
                  <a:pt x="1168" y="95"/>
                </a:lnTo>
                <a:lnTo>
                  <a:pt x="1168" y="97"/>
                </a:lnTo>
                <a:lnTo>
                  <a:pt x="1168" y="98"/>
                </a:lnTo>
                <a:lnTo>
                  <a:pt x="1169" y="99"/>
                </a:lnTo>
                <a:lnTo>
                  <a:pt x="1170" y="100"/>
                </a:lnTo>
                <a:lnTo>
                  <a:pt x="1170" y="102"/>
                </a:lnTo>
                <a:lnTo>
                  <a:pt x="1170" y="103"/>
                </a:lnTo>
                <a:lnTo>
                  <a:pt x="1172" y="104"/>
                </a:lnTo>
                <a:lnTo>
                  <a:pt x="1172" y="106"/>
                </a:lnTo>
                <a:lnTo>
                  <a:pt x="1172" y="107"/>
                </a:lnTo>
                <a:lnTo>
                  <a:pt x="1173" y="108"/>
                </a:lnTo>
                <a:lnTo>
                  <a:pt x="1173" y="110"/>
                </a:lnTo>
                <a:lnTo>
                  <a:pt x="1174" y="111"/>
                </a:lnTo>
                <a:lnTo>
                  <a:pt x="1174" y="112"/>
                </a:lnTo>
                <a:lnTo>
                  <a:pt x="1174" y="115"/>
                </a:lnTo>
                <a:lnTo>
                  <a:pt x="1174" y="116"/>
                </a:lnTo>
                <a:lnTo>
                  <a:pt x="1174" y="118"/>
                </a:lnTo>
                <a:lnTo>
                  <a:pt x="1176" y="118"/>
                </a:lnTo>
                <a:lnTo>
                  <a:pt x="1176" y="119"/>
                </a:lnTo>
                <a:lnTo>
                  <a:pt x="1176" y="120"/>
                </a:lnTo>
                <a:lnTo>
                  <a:pt x="1176" y="121"/>
                </a:lnTo>
                <a:lnTo>
                  <a:pt x="1174" y="121"/>
                </a:lnTo>
                <a:lnTo>
                  <a:pt x="1173" y="123"/>
                </a:lnTo>
                <a:lnTo>
                  <a:pt x="1173" y="124"/>
                </a:lnTo>
                <a:lnTo>
                  <a:pt x="1173" y="125"/>
                </a:lnTo>
                <a:lnTo>
                  <a:pt x="1173" y="127"/>
                </a:lnTo>
                <a:lnTo>
                  <a:pt x="1174" y="127"/>
                </a:lnTo>
                <a:lnTo>
                  <a:pt x="1174" y="128"/>
                </a:lnTo>
                <a:lnTo>
                  <a:pt x="1172" y="129"/>
                </a:lnTo>
                <a:lnTo>
                  <a:pt x="1172" y="131"/>
                </a:lnTo>
                <a:lnTo>
                  <a:pt x="1170" y="132"/>
                </a:lnTo>
                <a:lnTo>
                  <a:pt x="1170" y="133"/>
                </a:lnTo>
                <a:lnTo>
                  <a:pt x="1169" y="135"/>
                </a:lnTo>
                <a:lnTo>
                  <a:pt x="1169" y="136"/>
                </a:lnTo>
                <a:lnTo>
                  <a:pt x="1168" y="137"/>
                </a:lnTo>
                <a:lnTo>
                  <a:pt x="1168" y="138"/>
                </a:lnTo>
                <a:lnTo>
                  <a:pt x="1168" y="140"/>
                </a:lnTo>
                <a:lnTo>
                  <a:pt x="1168" y="141"/>
                </a:lnTo>
                <a:lnTo>
                  <a:pt x="1168" y="142"/>
                </a:lnTo>
                <a:lnTo>
                  <a:pt x="1166" y="144"/>
                </a:lnTo>
                <a:lnTo>
                  <a:pt x="1165" y="144"/>
                </a:lnTo>
                <a:lnTo>
                  <a:pt x="1164" y="142"/>
                </a:lnTo>
                <a:lnTo>
                  <a:pt x="1162" y="144"/>
                </a:lnTo>
                <a:lnTo>
                  <a:pt x="1161" y="144"/>
                </a:lnTo>
                <a:lnTo>
                  <a:pt x="1160" y="144"/>
                </a:lnTo>
                <a:lnTo>
                  <a:pt x="1158" y="145"/>
                </a:lnTo>
                <a:lnTo>
                  <a:pt x="1158" y="146"/>
                </a:lnTo>
                <a:lnTo>
                  <a:pt x="1157" y="146"/>
                </a:lnTo>
                <a:lnTo>
                  <a:pt x="1156" y="148"/>
                </a:lnTo>
                <a:lnTo>
                  <a:pt x="1155" y="148"/>
                </a:lnTo>
                <a:lnTo>
                  <a:pt x="1153" y="148"/>
                </a:lnTo>
                <a:lnTo>
                  <a:pt x="1152" y="149"/>
                </a:lnTo>
                <a:lnTo>
                  <a:pt x="1151" y="148"/>
                </a:lnTo>
                <a:lnTo>
                  <a:pt x="1149" y="149"/>
                </a:lnTo>
                <a:lnTo>
                  <a:pt x="1149" y="150"/>
                </a:lnTo>
                <a:lnTo>
                  <a:pt x="1151" y="150"/>
                </a:lnTo>
                <a:lnTo>
                  <a:pt x="1149" y="152"/>
                </a:lnTo>
                <a:lnTo>
                  <a:pt x="1149" y="153"/>
                </a:lnTo>
                <a:lnTo>
                  <a:pt x="1151" y="154"/>
                </a:lnTo>
                <a:lnTo>
                  <a:pt x="1152" y="154"/>
                </a:lnTo>
                <a:lnTo>
                  <a:pt x="1153" y="155"/>
                </a:lnTo>
                <a:lnTo>
                  <a:pt x="1153" y="157"/>
                </a:lnTo>
                <a:lnTo>
                  <a:pt x="1153" y="158"/>
                </a:lnTo>
                <a:lnTo>
                  <a:pt x="1153" y="159"/>
                </a:lnTo>
                <a:lnTo>
                  <a:pt x="1155" y="161"/>
                </a:lnTo>
                <a:lnTo>
                  <a:pt x="1155" y="162"/>
                </a:lnTo>
                <a:lnTo>
                  <a:pt x="1153" y="162"/>
                </a:lnTo>
                <a:lnTo>
                  <a:pt x="1152" y="163"/>
                </a:lnTo>
                <a:lnTo>
                  <a:pt x="1152" y="165"/>
                </a:lnTo>
                <a:lnTo>
                  <a:pt x="1151" y="165"/>
                </a:lnTo>
                <a:lnTo>
                  <a:pt x="1149" y="165"/>
                </a:lnTo>
                <a:lnTo>
                  <a:pt x="1148" y="163"/>
                </a:lnTo>
                <a:lnTo>
                  <a:pt x="1148" y="162"/>
                </a:lnTo>
                <a:lnTo>
                  <a:pt x="1148" y="161"/>
                </a:lnTo>
                <a:lnTo>
                  <a:pt x="1148" y="159"/>
                </a:lnTo>
                <a:lnTo>
                  <a:pt x="1145" y="159"/>
                </a:lnTo>
                <a:lnTo>
                  <a:pt x="1144" y="159"/>
                </a:lnTo>
                <a:lnTo>
                  <a:pt x="1144" y="161"/>
                </a:lnTo>
                <a:lnTo>
                  <a:pt x="1143" y="162"/>
                </a:lnTo>
                <a:lnTo>
                  <a:pt x="1144" y="163"/>
                </a:lnTo>
                <a:lnTo>
                  <a:pt x="1143" y="163"/>
                </a:lnTo>
                <a:lnTo>
                  <a:pt x="1141" y="163"/>
                </a:lnTo>
                <a:lnTo>
                  <a:pt x="1140" y="163"/>
                </a:lnTo>
                <a:lnTo>
                  <a:pt x="1139" y="162"/>
                </a:lnTo>
                <a:lnTo>
                  <a:pt x="1138" y="162"/>
                </a:lnTo>
                <a:lnTo>
                  <a:pt x="1136" y="162"/>
                </a:lnTo>
                <a:lnTo>
                  <a:pt x="1136" y="163"/>
                </a:lnTo>
                <a:lnTo>
                  <a:pt x="1138" y="165"/>
                </a:lnTo>
                <a:lnTo>
                  <a:pt x="1138" y="166"/>
                </a:lnTo>
                <a:lnTo>
                  <a:pt x="1138" y="167"/>
                </a:lnTo>
                <a:lnTo>
                  <a:pt x="1138" y="169"/>
                </a:lnTo>
                <a:lnTo>
                  <a:pt x="1138" y="170"/>
                </a:lnTo>
                <a:lnTo>
                  <a:pt x="1138" y="171"/>
                </a:lnTo>
                <a:lnTo>
                  <a:pt x="1136" y="172"/>
                </a:lnTo>
                <a:lnTo>
                  <a:pt x="1135" y="172"/>
                </a:lnTo>
                <a:lnTo>
                  <a:pt x="1132" y="172"/>
                </a:lnTo>
                <a:lnTo>
                  <a:pt x="1131" y="172"/>
                </a:lnTo>
                <a:lnTo>
                  <a:pt x="1130" y="172"/>
                </a:lnTo>
                <a:lnTo>
                  <a:pt x="1128" y="172"/>
                </a:lnTo>
                <a:lnTo>
                  <a:pt x="1127" y="172"/>
                </a:lnTo>
                <a:lnTo>
                  <a:pt x="1126" y="174"/>
                </a:lnTo>
                <a:lnTo>
                  <a:pt x="1124" y="175"/>
                </a:lnTo>
                <a:lnTo>
                  <a:pt x="1123" y="175"/>
                </a:lnTo>
                <a:lnTo>
                  <a:pt x="1122" y="175"/>
                </a:lnTo>
                <a:lnTo>
                  <a:pt x="1121" y="176"/>
                </a:lnTo>
                <a:lnTo>
                  <a:pt x="1121" y="178"/>
                </a:lnTo>
                <a:lnTo>
                  <a:pt x="1122" y="179"/>
                </a:lnTo>
                <a:lnTo>
                  <a:pt x="1122" y="180"/>
                </a:lnTo>
                <a:lnTo>
                  <a:pt x="1121" y="180"/>
                </a:lnTo>
                <a:lnTo>
                  <a:pt x="1121" y="182"/>
                </a:lnTo>
                <a:lnTo>
                  <a:pt x="1119" y="183"/>
                </a:lnTo>
                <a:lnTo>
                  <a:pt x="1118" y="183"/>
                </a:lnTo>
                <a:lnTo>
                  <a:pt x="1117" y="183"/>
                </a:lnTo>
                <a:lnTo>
                  <a:pt x="1115" y="183"/>
                </a:lnTo>
                <a:lnTo>
                  <a:pt x="1114" y="184"/>
                </a:lnTo>
                <a:lnTo>
                  <a:pt x="1115" y="186"/>
                </a:lnTo>
                <a:lnTo>
                  <a:pt x="1113" y="187"/>
                </a:lnTo>
                <a:lnTo>
                  <a:pt x="1111" y="187"/>
                </a:lnTo>
                <a:lnTo>
                  <a:pt x="1110" y="187"/>
                </a:lnTo>
                <a:lnTo>
                  <a:pt x="1109" y="187"/>
                </a:lnTo>
                <a:lnTo>
                  <a:pt x="1107" y="188"/>
                </a:lnTo>
                <a:lnTo>
                  <a:pt x="1107" y="190"/>
                </a:lnTo>
                <a:lnTo>
                  <a:pt x="1106" y="191"/>
                </a:lnTo>
                <a:lnTo>
                  <a:pt x="1105" y="192"/>
                </a:lnTo>
                <a:lnTo>
                  <a:pt x="1104" y="192"/>
                </a:lnTo>
                <a:lnTo>
                  <a:pt x="1101" y="192"/>
                </a:lnTo>
                <a:lnTo>
                  <a:pt x="1101" y="193"/>
                </a:lnTo>
                <a:lnTo>
                  <a:pt x="1100" y="195"/>
                </a:lnTo>
                <a:lnTo>
                  <a:pt x="1100" y="196"/>
                </a:lnTo>
                <a:lnTo>
                  <a:pt x="1098" y="197"/>
                </a:lnTo>
                <a:lnTo>
                  <a:pt x="1098" y="199"/>
                </a:lnTo>
                <a:lnTo>
                  <a:pt x="1100" y="200"/>
                </a:lnTo>
                <a:lnTo>
                  <a:pt x="1098" y="200"/>
                </a:lnTo>
                <a:lnTo>
                  <a:pt x="1098" y="201"/>
                </a:lnTo>
                <a:lnTo>
                  <a:pt x="1097" y="203"/>
                </a:lnTo>
                <a:lnTo>
                  <a:pt x="1097" y="204"/>
                </a:lnTo>
                <a:lnTo>
                  <a:pt x="1097" y="205"/>
                </a:lnTo>
                <a:lnTo>
                  <a:pt x="1097" y="207"/>
                </a:lnTo>
                <a:lnTo>
                  <a:pt x="1096" y="208"/>
                </a:lnTo>
                <a:lnTo>
                  <a:pt x="1096" y="209"/>
                </a:lnTo>
                <a:lnTo>
                  <a:pt x="1097" y="210"/>
                </a:lnTo>
                <a:lnTo>
                  <a:pt x="1098" y="212"/>
                </a:lnTo>
                <a:lnTo>
                  <a:pt x="1100" y="212"/>
                </a:lnTo>
                <a:lnTo>
                  <a:pt x="1101" y="213"/>
                </a:lnTo>
                <a:lnTo>
                  <a:pt x="1101" y="214"/>
                </a:lnTo>
                <a:lnTo>
                  <a:pt x="1100" y="216"/>
                </a:lnTo>
                <a:lnTo>
                  <a:pt x="1101" y="217"/>
                </a:lnTo>
                <a:lnTo>
                  <a:pt x="1101" y="218"/>
                </a:lnTo>
                <a:lnTo>
                  <a:pt x="1100" y="218"/>
                </a:lnTo>
                <a:lnTo>
                  <a:pt x="1098" y="220"/>
                </a:lnTo>
                <a:lnTo>
                  <a:pt x="1100" y="221"/>
                </a:lnTo>
                <a:lnTo>
                  <a:pt x="1098" y="222"/>
                </a:lnTo>
                <a:lnTo>
                  <a:pt x="1098" y="224"/>
                </a:lnTo>
                <a:lnTo>
                  <a:pt x="1098" y="225"/>
                </a:lnTo>
                <a:lnTo>
                  <a:pt x="1100" y="226"/>
                </a:lnTo>
                <a:lnTo>
                  <a:pt x="1100" y="227"/>
                </a:lnTo>
                <a:lnTo>
                  <a:pt x="1100" y="229"/>
                </a:lnTo>
                <a:lnTo>
                  <a:pt x="1098" y="230"/>
                </a:lnTo>
                <a:lnTo>
                  <a:pt x="1100" y="230"/>
                </a:lnTo>
                <a:lnTo>
                  <a:pt x="1100" y="233"/>
                </a:lnTo>
                <a:lnTo>
                  <a:pt x="1100" y="234"/>
                </a:lnTo>
                <a:lnTo>
                  <a:pt x="1101" y="234"/>
                </a:lnTo>
                <a:lnTo>
                  <a:pt x="1101" y="235"/>
                </a:lnTo>
                <a:lnTo>
                  <a:pt x="1101" y="237"/>
                </a:lnTo>
                <a:lnTo>
                  <a:pt x="1101" y="238"/>
                </a:lnTo>
                <a:lnTo>
                  <a:pt x="1101" y="239"/>
                </a:lnTo>
                <a:lnTo>
                  <a:pt x="1102" y="241"/>
                </a:lnTo>
                <a:lnTo>
                  <a:pt x="1101" y="242"/>
                </a:lnTo>
                <a:lnTo>
                  <a:pt x="1101" y="243"/>
                </a:lnTo>
                <a:lnTo>
                  <a:pt x="1100" y="244"/>
                </a:lnTo>
                <a:lnTo>
                  <a:pt x="1098" y="246"/>
                </a:lnTo>
                <a:lnTo>
                  <a:pt x="1097" y="247"/>
                </a:lnTo>
                <a:lnTo>
                  <a:pt x="1097" y="248"/>
                </a:lnTo>
                <a:lnTo>
                  <a:pt x="1098" y="250"/>
                </a:lnTo>
                <a:lnTo>
                  <a:pt x="1097" y="250"/>
                </a:lnTo>
                <a:lnTo>
                  <a:pt x="1098" y="251"/>
                </a:lnTo>
                <a:lnTo>
                  <a:pt x="1100" y="252"/>
                </a:lnTo>
                <a:lnTo>
                  <a:pt x="1100" y="254"/>
                </a:lnTo>
                <a:lnTo>
                  <a:pt x="1098" y="255"/>
                </a:lnTo>
                <a:lnTo>
                  <a:pt x="1098" y="256"/>
                </a:lnTo>
                <a:lnTo>
                  <a:pt x="1097" y="258"/>
                </a:lnTo>
                <a:lnTo>
                  <a:pt x="1096" y="258"/>
                </a:lnTo>
                <a:lnTo>
                  <a:pt x="1096" y="259"/>
                </a:lnTo>
                <a:lnTo>
                  <a:pt x="1096" y="260"/>
                </a:lnTo>
                <a:lnTo>
                  <a:pt x="1096" y="262"/>
                </a:lnTo>
                <a:lnTo>
                  <a:pt x="1094" y="263"/>
                </a:lnTo>
                <a:lnTo>
                  <a:pt x="1094" y="264"/>
                </a:lnTo>
                <a:lnTo>
                  <a:pt x="1093" y="265"/>
                </a:lnTo>
                <a:lnTo>
                  <a:pt x="1090" y="267"/>
                </a:lnTo>
                <a:lnTo>
                  <a:pt x="1090" y="268"/>
                </a:lnTo>
                <a:lnTo>
                  <a:pt x="1089" y="269"/>
                </a:lnTo>
                <a:lnTo>
                  <a:pt x="1088" y="271"/>
                </a:lnTo>
                <a:lnTo>
                  <a:pt x="1089" y="272"/>
                </a:lnTo>
                <a:lnTo>
                  <a:pt x="1088" y="273"/>
                </a:lnTo>
                <a:lnTo>
                  <a:pt x="1088" y="275"/>
                </a:lnTo>
                <a:lnTo>
                  <a:pt x="1088" y="276"/>
                </a:lnTo>
                <a:lnTo>
                  <a:pt x="1088" y="277"/>
                </a:lnTo>
                <a:lnTo>
                  <a:pt x="1088" y="279"/>
                </a:lnTo>
                <a:lnTo>
                  <a:pt x="1089" y="280"/>
                </a:lnTo>
                <a:lnTo>
                  <a:pt x="1089" y="281"/>
                </a:lnTo>
                <a:lnTo>
                  <a:pt x="1088" y="281"/>
                </a:lnTo>
                <a:lnTo>
                  <a:pt x="1085" y="282"/>
                </a:lnTo>
                <a:lnTo>
                  <a:pt x="1086" y="284"/>
                </a:lnTo>
                <a:lnTo>
                  <a:pt x="1088" y="284"/>
                </a:lnTo>
                <a:lnTo>
                  <a:pt x="1088" y="285"/>
                </a:lnTo>
                <a:lnTo>
                  <a:pt x="1088" y="286"/>
                </a:lnTo>
                <a:lnTo>
                  <a:pt x="1088" y="288"/>
                </a:lnTo>
                <a:lnTo>
                  <a:pt x="1088" y="289"/>
                </a:lnTo>
                <a:lnTo>
                  <a:pt x="1089" y="290"/>
                </a:lnTo>
                <a:lnTo>
                  <a:pt x="1088" y="292"/>
                </a:lnTo>
                <a:lnTo>
                  <a:pt x="1089" y="293"/>
                </a:lnTo>
                <a:lnTo>
                  <a:pt x="1089" y="294"/>
                </a:lnTo>
                <a:lnTo>
                  <a:pt x="1089" y="296"/>
                </a:lnTo>
                <a:lnTo>
                  <a:pt x="1092" y="301"/>
                </a:lnTo>
                <a:lnTo>
                  <a:pt x="1092" y="302"/>
                </a:lnTo>
                <a:lnTo>
                  <a:pt x="1092" y="305"/>
                </a:lnTo>
                <a:lnTo>
                  <a:pt x="1094" y="313"/>
                </a:lnTo>
                <a:lnTo>
                  <a:pt x="1098" y="316"/>
                </a:lnTo>
                <a:lnTo>
                  <a:pt x="1098" y="318"/>
                </a:lnTo>
                <a:lnTo>
                  <a:pt x="1102" y="322"/>
                </a:lnTo>
                <a:lnTo>
                  <a:pt x="1111" y="332"/>
                </a:lnTo>
                <a:lnTo>
                  <a:pt x="1115" y="340"/>
                </a:lnTo>
                <a:lnTo>
                  <a:pt x="1115" y="344"/>
                </a:lnTo>
                <a:lnTo>
                  <a:pt x="1127" y="362"/>
                </a:lnTo>
                <a:lnTo>
                  <a:pt x="1134" y="373"/>
                </a:lnTo>
                <a:lnTo>
                  <a:pt x="1139" y="381"/>
                </a:lnTo>
                <a:lnTo>
                  <a:pt x="1147" y="394"/>
                </a:lnTo>
                <a:lnTo>
                  <a:pt x="1147" y="395"/>
                </a:lnTo>
                <a:lnTo>
                  <a:pt x="1148" y="395"/>
                </a:lnTo>
                <a:lnTo>
                  <a:pt x="1148" y="396"/>
                </a:lnTo>
                <a:lnTo>
                  <a:pt x="1149" y="396"/>
                </a:lnTo>
                <a:lnTo>
                  <a:pt x="1149" y="398"/>
                </a:lnTo>
                <a:lnTo>
                  <a:pt x="1151" y="398"/>
                </a:lnTo>
                <a:lnTo>
                  <a:pt x="1151" y="399"/>
                </a:lnTo>
                <a:lnTo>
                  <a:pt x="1152" y="399"/>
                </a:lnTo>
                <a:lnTo>
                  <a:pt x="1152" y="400"/>
                </a:lnTo>
                <a:lnTo>
                  <a:pt x="1153" y="402"/>
                </a:lnTo>
                <a:lnTo>
                  <a:pt x="1155" y="403"/>
                </a:lnTo>
                <a:lnTo>
                  <a:pt x="1155" y="404"/>
                </a:lnTo>
                <a:lnTo>
                  <a:pt x="1155" y="405"/>
                </a:lnTo>
                <a:lnTo>
                  <a:pt x="1156" y="407"/>
                </a:lnTo>
                <a:lnTo>
                  <a:pt x="1156" y="408"/>
                </a:lnTo>
                <a:lnTo>
                  <a:pt x="1157" y="408"/>
                </a:lnTo>
                <a:lnTo>
                  <a:pt x="1157" y="409"/>
                </a:lnTo>
                <a:lnTo>
                  <a:pt x="1157" y="411"/>
                </a:lnTo>
                <a:lnTo>
                  <a:pt x="1158" y="411"/>
                </a:lnTo>
                <a:lnTo>
                  <a:pt x="1158" y="412"/>
                </a:lnTo>
                <a:lnTo>
                  <a:pt x="1158" y="413"/>
                </a:lnTo>
                <a:lnTo>
                  <a:pt x="1158" y="415"/>
                </a:lnTo>
                <a:lnTo>
                  <a:pt x="1158" y="416"/>
                </a:lnTo>
                <a:lnTo>
                  <a:pt x="1158" y="417"/>
                </a:lnTo>
                <a:lnTo>
                  <a:pt x="1157" y="417"/>
                </a:lnTo>
                <a:lnTo>
                  <a:pt x="1157" y="419"/>
                </a:lnTo>
                <a:lnTo>
                  <a:pt x="1156" y="419"/>
                </a:lnTo>
                <a:lnTo>
                  <a:pt x="1156" y="420"/>
                </a:lnTo>
                <a:lnTo>
                  <a:pt x="1155" y="421"/>
                </a:lnTo>
                <a:lnTo>
                  <a:pt x="1155" y="423"/>
                </a:lnTo>
                <a:lnTo>
                  <a:pt x="1153" y="423"/>
                </a:lnTo>
                <a:lnTo>
                  <a:pt x="1153" y="424"/>
                </a:lnTo>
                <a:lnTo>
                  <a:pt x="1153" y="425"/>
                </a:lnTo>
                <a:lnTo>
                  <a:pt x="1153" y="426"/>
                </a:lnTo>
                <a:lnTo>
                  <a:pt x="1155" y="426"/>
                </a:lnTo>
                <a:lnTo>
                  <a:pt x="1153" y="428"/>
                </a:lnTo>
                <a:lnTo>
                  <a:pt x="1153" y="429"/>
                </a:lnTo>
                <a:lnTo>
                  <a:pt x="1153" y="430"/>
                </a:lnTo>
                <a:lnTo>
                  <a:pt x="1153" y="432"/>
                </a:lnTo>
                <a:lnTo>
                  <a:pt x="1153" y="433"/>
                </a:lnTo>
                <a:lnTo>
                  <a:pt x="1153" y="434"/>
                </a:lnTo>
                <a:lnTo>
                  <a:pt x="1153" y="436"/>
                </a:lnTo>
                <a:lnTo>
                  <a:pt x="1155" y="436"/>
                </a:lnTo>
                <a:lnTo>
                  <a:pt x="1155" y="437"/>
                </a:lnTo>
                <a:lnTo>
                  <a:pt x="1156" y="438"/>
                </a:lnTo>
                <a:lnTo>
                  <a:pt x="1156" y="440"/>
                </a:lnTo>
                <a:lnTo>
                  <a:pt x="1156" y="441"/>
                </a:lnTo>
                <a:lnTo>
                  <a:pt x="1156" y="442"/>
                </a:lnTo>
                <a:lnTo>
                  <a:pt x="1157" y="443"/>
                </a:lnTo>
                <a:lnTo>
                  <a:pt x="1157" y="445"/>
                </a:lnTo>
                <a:lnTo>
                  <a:pt x="1157" y="446"/>
                </a:lnTo>
                <a:lnTo>
                  <a:pt x="1157" y="447"/>
                </a:lnTo>
                <a:lnTo>
                  <a:pt x="1157" y="449"/>
                </a:lnTo>
                <a:lnTo>
                  <a:pt x="1157" y="450"/>
                </a:lnTo>
                <a:lnTo>
                  <a:pt x="1157" y="451"/>
                </a:lnTo>
                <a:lnTo>
                  <a:pt x="1157" y="453"/>
                </a:lnTo>
                <a:lnTo>
                  <a:pt x="1156" y="453"/>
                </a:lnTo>
                <a:lnTo>
                  <a:pt x="1156" y="454"/>
                </a:lnTo>
                <a:lnTo>
                  <a:pt x="1156" y="455"/>
                </a:lnTo>
                <a:lnTo>
                  <a:pt x="1156" y="457"/>
                </a:lnTo>
                <a:lnTo>
                  <a:pt x="1156" y="458"/>
                </a:lnTo>
                <a:lnTo>
                  <a:pt x="1156" y="459"/>
                </a:lnTo>
                <a:lnTo>
                  <a:pt x="1156" y="460"/>
                </a:lnTo>
                <a:lnTo>
                  <a:pt x="1156" y="462"/>
                </a:lnTo>
                <a:lnTo>
                  <a:pt x="1157" y="462"/>
                </a:lnTo>
                <a:lnTo>
                  <a:pt x="1158" y="464"/>
                </a:lnTo>
                <a:lnTo>
                  <a:pt x="1158" y="466"/>
                </a:lnTo>
                <a:lnTo>
                  <a:pt x="1160" y="466"/>
                </a:lnTo>
                <a:lnTo>
                  <a:pt x="1161" y="466"/>
                </a:lnTo>
                <a:lnTo>
                  <a:pt x="1162" y="464"/>
                </a:lnTo>
                <a:lnTo>
                  <a:pt x="1164" y="464"/>
                </a:lnTo>
                <a:lnTo>
                  <a:pt x="1165" y="466"/>
                </a:lnTo>
                <a:lnTo>
                  <a:pt x="1166" y="467"/>
                </a:lnTo>
                <a:lnTo>
                  <a:pt x="1168" y="467"/>
                </a:lnTo>
                <a:lnTo>
                  <a:pt x="1168" y="466"/>
                </a:lnTo>
                <a:lnTo>
                  <a:pt x="1170" y="466"/>
                </a:lnTo>
                <a:lnTo>
                  <a:pt x="1172" y="466"/>
                </a:lnTo>
                <a:lnTo>
                  <a:pt x="1172" y="467"/>
                </a:lnTo>
                <a:lnTo>
                  <a:pt x="1173" y="467"/>
                </a:lnTo>
                <a:lnTo>
                  <a:pt x="1174" y="467"/>
                </a:lnTo>
                <a:lnTo>
                  <a:pt x="1176" y="467"/>
                </a:lnTo>
                <a:lnTo>
                  <a:pt x="1177" y="467"/>
                </a:lnTo>
                <a:lnTo>
                  <a:pt x="1177" y="466"/>
                </a:lnTo>
                <a:lnTo>
                  <a:pt x="1178" y="467"/>
                </a:lnTo>
                <a:lnTo>
                  <a:pt x="1179" y="468"/>
                </a:lnTo>
                <a:lnTo>
                  <a:pt x="1181" y="468"/>
                </a:lnTo>
                <a:lnTo>
                  <a:pt x="1182" y="468"/>
                </a:lnTo>
                <a:lnTo>
                  <a:pt x="1183" y="468"/>
                </a:lnTo>
                <a:lnTo>
                  <a:pt x="1185" y="468"/>
                </a:lnTo>
                <a:lnTo>
                  <a:pt x="1185" y="467"/>
                </a:lnTo>
                <a:lnTo>
                  <a:pt x="1186" y="468"/>
                </a:lnTo>
                <a:lnTo>
                  <a:pt x="1187" y="468"/>
                </a:lnTo>
                <a:lnTo>
                  <a:pt x="1189" y="470"/>
                </a:lnTo>
                <a:lnTo>
                  <a:pt x="1189" y="468"/>
                </a:lnTo>
                <a:lnTo>
                  <a:pt x="1190" y="467"/>
                </a:lnTo>
                <a:lnTo>
                  <a:pt x="1191" y="467"/>
                </a:lnTo>
                <a:lnTo>
                  <a:pt x="1193" y="466"/>
                </a:lnTo>
                <a:lnTo>
                  <a:pt x="1194" y="466"/>
                </a:lnTo>
                <a:lnTo>
                  <a:pt x="1195" y="466"/>
                </a:lnTo>
                <a:lnTo>
                  <a:pt x="1195" y="464"/>
                </a:lnTo>
                <a:lnTo>
                  <a:pt x="1196" y="464"/>
                </a:lnTo>
                <a:lnTo>
                  <a:pt x="1196" y="463"/>
                </a:lnTo>
                <a:lnTo>
                  <a:pt x="1198" y="462"/>
                </a:lnTo>
                <a:lnTo>
                  <a:pt x="1199" y="462"/>
                </a:lnTo>
                <a:lnTo>
                  <a:pt x="1199" y="460"/>
                </a:lnTo>
                <a:lnTo>
                  <a:pt x="1199" y="459"/>
                </a:lnTo>
                <a:lnTo>
                  <a:pt x="1200" y="458"/>
                </a:lnTo>
                <a:lnTo>
                  <a:pt x="1202" y="457"/>
                </a:lnTo>
                <a:lnTo>
                  <a:pt x="1203" y="457"/>
                </a:lnTo>
                <a:lnTo>
                  <a:pt x="1203" y="455"/>
                </a:lnTo>
                <a:lnTo>
                  <a:pt x="1204" y="454"/>
                </a:lnTo>
                <a:lnTo>
                  <a:pt x="1206" y="454"/>
                </a:lnTo>
                <a:lnTo>
                  <a:pt x="1207" y="454"/>
                </a:lnTo>
                <a:lnTo>
                  <a:pt x="1208" y="454"/>
                </a:lnTo>
                <a:lnTo>
                  <a:pt x="1208" y="453"/>
                </a:lnTo>
                <a:lnTo>
                  <a:pt x="1210" y="451"/>
                </a:lnTo>
                <a:lnTo>
                  <a:pt x="1211" y="451"/>
                </a:lnTo>
                <a:lnTo>
                  <a:pt x="1212" y="451"/>
                </a:lnTo>
                <a:lnTo>
                  <a:pt x="1213" y="451"/>
                </a:lnTo>
                <a:lnTo>
                  <a:pt x="1215" y="450"/>
                </a:lnTo>
                <a:lnTo>
                  <a:pt x="1216" y="450"/>
                </a:lnTo>
                <a:lnTo>
                  <a:pt x="1217" y="450"/>
                </a:lnTo>
                <a:lnTo>
                  <a:pt x="1219" y="449"/>
                </a:lnTo>
                <a:lnTo>
                  <a:pt x="1220" y="449"/>
                </a:lnTo>
                <a:lnTo>
                  <a:pt x="1220" y="447"/>
                </a:lnTo>
                <a:lnTo>
                  <a:pt x="1221" y="447"/>
                </a:lnTo>
                <a:lnTo>
                  <a:pt x="1223" y="447"/>
                </a:lnTo>
                <a:lnTo>
                  <a:pt x="1224" y="447"/>
                </a:lnTo>
                <a:lnTo>
                  <a:pt x="1225" y="447"/>
                </a:lnTo>
                <a:lnTo>
                  <a:pt x="1225" y="449"/>
                </a:lnTo>
                <a:lnTo>
                  <a:pt x="1227" y="449"/>
                </a:lnTo>
                <a:lnTo>
                  <a:pt x="1228" y="449"/>
                </a:lnTo>
                <a:lnTo>
                  <a:pt x="1229" y="450"/>
                </a:lnTo>
                <a:lnTo>
                  <a:pt x="1230" y="450"/>
                </a:lnTo>
                <a:lnTo>
                  <a:pt x="1230" y="451"/>
                </a:lnTo>
                <a:lnTo>
                  <a:pt x="1232" y="451"/>
                </a:lnTo>
                <a:lnTo>
                  <a:pt x="1233" y="453"/>
                </a:lnTo>
                <a:lnTo>
                  <a:pt x="1236" y="453"/>
                </a:lnTo>
                <a:lnTo>
                  <a:pt x="1237" y="453"/>
                </a:lnTo>
                <a:lnTo>
                  <a:pt x="1238" y="453"/>
                </a:lnTo>
                <a:lnTo>
                  <a:pt x="1241" y="451"/>
                </a:lnTo>
                <a:lnTo>
                  <a:pt x="1241" y="450"/>
                </a:lnTo>
                <a:lnTo>
                  <a:pt x="1241" y="449"/>
                </a:lnTo>
                <a:lnTo>
                  <a:pt x="1240" y="447"/>
                </a:lnTo>
                <a:lnTo>
                  <a:pt x="1240" y="446"/>
                </a:lnTo>
                <a:lnTo>
                  <a:pt x="1238" y="445"/>
                </a:lnTo>
                <a:lnTo>
                  <a:pt x="1236" y="443"/>
                </a:lnTo>
                <a:lnTo>
                  <a:pt x="1233" y="440"/>
                </a:lnTo>
                <a:lnTo>
                  <a:pt x="1232" y="438"/>
                </a:lnTo>
                <a:lnTo>
                  <a:pt x="1230" y="437"/>
                </a:lnTo>
                <a:lnTo>
                  <a:pt x="1230" y="436"/>
                </a:lnTo>
                <a:lnTo>
                  <a:pt x="1232" y="434"/>
                </a:lnTo>
                <a:lnTo>
                  <a:pt x="1232" y="433"/>
                </a:lnTo>
                <a:lnTo>
                  <a:pt x="1230" y="433"/>
                </a:lnTo>
                <a:lnTo>
                  <a:pt x="1230" y="432"/>
                </a:lnTo>
                <a:lnTo>
                  <a:pt x="1230" y="430"/>
                </a:lnTo>
                <a:lnTo>
                  <a:pt x="1229" y="430"/>
                </a:lnTo>
                <a:lnTo>
                  <a:pt x="1228" y="430"/>
                </a:lnTo>
                <a:lnTo>
                  <a:pt x="1228" y="429"/>
                </a:lnTo>
                <a:lnTo>
                  <a:pt x="1225" y="429"/>
                </a:lnTo>
                <a:lnTo>
                  <a:pt x="1224" y="429"/>
                </a:lnTo>
                <a:lnTo>
                  <a:pt x="1223" y="428"/>
                </a:lnTo>
                <a:lnTo>
                  <a:pt x="1223" y="426"/>
                </a:lnTo>
                <a:lnTo>
                  <a:pt x="1223" y="425"/>
                </a:lnTo>
                <a:lnTo>
                  <a:pt x="1224" y="424"/>
                </a:lnTo>
                <a:lnTo>
                  <a:pt x="1224" y="423"/>
                </a:lnTo>
                <a:lnTo>
                  <a:pt x="1224" y="421"/>
                </a:lnTo>
                <a:lnTo>
                  <a:pt x="1225" y="421"/>
                </a:lnTo>
                <a:lnTo>
                  <a:pt x="1225" y="420"/>
                </a:lnTo>
                <a:lnTo>
                  <a:pt x="1227" y="420"/>
                </a:lnTo>
                <a:lnTo>
                  <a:pt x="1227" y="419"/>
                </a:lnTo>
                <a:lnTo>
                  <a:pt x="1227" y="417"/>
                </a:lnTo>
                <a:lnTo>
                  <a:pt x="1227" y="416"/>
                </a:lnTo>
                <a:lnTo>
                  <a:pt x="1227" y="415"/>
                </a:lnTo>
                <a:lnTo>
                  <a:pt x="1227" y="413"/>
                </a:lnTo>
                <a:lnTo>
                  <a:pt x="1227" y="412"/>
                </a:lnTo>
                <a:lnTo>
                  <a:pt x="1225" y="411"/>
                </a:lnTo>
                <a:lnTo>
                  <a:pt x="1225" y="409"/>
                </a:lnTo>
                <a:lnTo>
                  <a:pt x="1225" y="408"/>
                </a:lnTo>
                <a:lnTo>
                  <a:pt x="1224" y="407"/>
                </a:lnTo>
                <a:lnTo>
                  <a:pt x="1224" y="405"/>
                </a:lnTo>
                <a:lnTo>
                  <a:pt x="1223" y="404"/>
                </a:lnTo>
                <a:lnTo>
                  <a:pt x="1221" y="404"/>
                </a:lnTo>
                <a:lnTo>
                  <a:pt x="1221" y="403"/>
                </a:lnTo>
                <a:lnTo>
                  <a:pt x="1221" y="402"/>
                </a:lnTo>
                <a:lnTo>
                  <a:pt x="1219" y="379"/>
                </a:lnTo>
                <a:lnTo>
                  <a:pt x="1220" y="373"/>
                </a:lnTo>
                <a:lnTo>
                  <a:pt x="1219" y="366"/>
                </a:lnTo>
                <a:lnTo>
                  <a:pt x="1219" y="362"/>
                </a:lnTo>
                <a:lnTo>
                  <a:pt x="1219" y="361"/>
                </a:lnTo>
                <a:lnTo>
                  <a:pt x="1219" y="358"/>
                </a:lnTo>
                <a:lnTo>
                  <a:pt x="1220" y="353"/>
                </a:lnTo>
                <a:lnTo>
                  <a:pt x="1227" y="351"/>
                </a:lnTo>
                <a:lnTo>
                  <a:pt x="1230" y="349"/>
                </a:lnTo>
                <a:lnTo>
                  <a:pt x="1242" y="345"/>
                </a:lnTo>
                <a:lnTo>
                  <a:pt x="1253" y="341"/>
                </a:lnTo>
                <a:lnTo>
                  <a:pt x="1279" y="328"/>
                </a:lnTo>
                <a:lnTo>
                  <a:pt x="1285" y="324"/>
                </a:lnTo>
                <a:lnTo>
                  <a:pt x="1299" y="320"/>
                </a:lnTo>
                <a:lnTo>
                  <a:pt x="1301" y="316"/>
                </a:lnTo>
                <a:lnTo>
                  <a:pt x="1306" y="313"/>
                </a:lnTo>
                <a:lnTo>
                  <a:pt x="1308" y="314"/>
                </a:lnTo>
                <a:lnTo>
                  <a:pt x="1308" y="315"/>
                </a:lnTo>
                <a:lnTo>
                  <a:pt x="1310" y="315"/>
                </a:lnTo>
                <a:lnTo>
                  <a:pt x="1312" y="314"/>
                </a:lnTo>
                <a:lnTo>
                  <a:pt x="1314" y="314"/>
                </a:lnTo>
                <a:lnTo>
                  <a:pt x="1316" y="313"/>
                </a:lnTo>
                <a:lnTo>
                  <a:pt x="1318" y="313"/>
                </a:lnTo>
                <a:lnTo>
                  <a:pt x="1321" y="311"/>
                </a:lnTo>
                <a:lnTo>
                  <a:pt x="1323" y="310"/>
                </a:lnTo>
                <a:lnTo>
                  <a:pt x="1325" y="309"/>
                </a:lnTo>
                <a:lnTo>
                  <a:pt x="1327" y="307"/>
                </a:lnTo>
                <a:lnTo>
                  <a:pt x="1329" y="307"/>
                </a:lnTo>
                <a:lnTo>
                  <a:pt x="1330" y="306"/>
                </a:lnTo>
                <a:lnTo>
                  <a:pt x="1333" y="306"/>
                </a:lnTo>
                <a:lnTo>
                  <a:pt x="1333" y="305"/>
                </a:lnTo>
                <a:lnTo>
                  <a:pt x="1333" y="303"/>
                </a:lnTo>
                <a:lnTo>
                  <a:pt x="1333" y="302"/>
                </a:lnTo>
                <a:lnTo>
                  <a:pt x="1333" y="301"/>
                </a:lnTo>
                <a:lnTo>
                  <a:pt x="1333" y="299"/>
                </a:lnTo>
                <a:lnTo>
                  <a:pt x="1335" y="292"/>
                </a:lnTo>
                <a:lnTo>
                  <a:pt x="1337" y="289"/>
                </a:lnTo>
                <a:lnTo>
                  <a:pt x="1337" y="288"/>
                </a:lnTo>
                <a:lnTo>
                  <a:pt x="1337" y="286"/>
                </a:lnTo>
                <a:lnTo>
                  <a:pt x="1338" y="285"/>
                </a:lnTo>
                <a:lnTo>
                  <a:pt x="1338" y="282"/>
                </a:lnTo>
                <a:lnTo>
                  <a:pt x="1338" y="281"/>
                </a:lnTo>
                <a:lnTo>
                  <a:pt x="1338" y="279"/>
                </a:lnTo>
                <a:lnTo>
                  <a:pt x="1338" y="276"/>
                </a:lnTo>
                <a:lnTo>
                  <a:pt x="1337" y="276"/>
                </a:lnTo>
                <a:lnTo>
                  <a:pt x="1337" y="275"/>
                </a:lnTo>
                <a:lnTo>
                  <a:pt x="1335" y="275"/>
                </a:lnTo>
                <a:lnTo>
                  <a:pt x="1338" y="273"/>
                </a:lnTo>
                <a:lnTo>
                  <a:pt x="1339" y="273"/>
                </a:lnTo>
                <a:lnTo>
                  <a:pt x="1340" y="273"/>
                </a:lnTo>
                <a:lnTo>
                  <a:pt x="1342" y="273"/>
                </a:lnTo>
                <a:lnTo>
                  <a:pt x="1343" y="273"/>
                </a:lnTo>
                <a:lnTo>
                  <a:pt x="1344" y="273"/>
                </a:lnTo>
                <a:lnTo>
                  <a:pt x="1346" y="273"/>
                </a:lnTo>
                <a:lnTo>
                  <a:pt x="1346" y="275"/>
                </a:lnTo>
                <a:lnTo>
                  <a:pt x="1347" y="275"/>
                </a:lnTo>
                <a:lnTo>
                  <a:pt x="1347" y="273"/>
                </a:lnTo>
                <a:lnTo>
                  <a:pt x="1348" y="273"/>
                </a:lnTo>
                <a:lnTo>
                  <a:pt x="1350" y="272"/>
                </a:lnTo>
                <a:lnTo>
                  <a:pt x="1351" y="272"/>
                </a:lnTo>
                <a:lnTo>
                  <a:pt x="1352" y="273"/>
                </a:lnTo>
                <a:lnTo>
                  <a:pt x="1352" y="272"/>
                </a:lnTo>
                <a:lnTo>
                  <a:pt x="1352" y="271"/>
                </a:lnTo>
                <a:lnTo>
                  <a:pt x="1354" y="271"/>
                </a:lnTo>
                <a:lnTo>
                  <a:pt x="1355" y="271"/>
                </a:lnTo>
                <a:lnTo>
                  <a:pt x="1356" y="271"/>
                </a:lnTo>
                <a:lnTo>
                  <a:pt x="1357" y="271"/>
                </a:lnTo>
                <a:lnTo>
                  <a:pt x="1357" y="272"/>
                </a:lnTo>
                <a:lnTo>
                  <a:pt x="1359" y="271"/>
                </a:lnTo>
                <a:lnTo>
                  <a:pt x="1360" y="271"/>
                </a:lnTo>
                <a:lnTo>
                  <a:pt x="1361" y="271"/>
                </a:lnTo>
                <a:lnTo>
                  <a:pt x="1361" y="272"/>
                </a:lnTo>
                <a:lnTo>
                  <a:pt x="1361" y="271"/>
                </a:lnTo>
                <a:lnTo>
                  <a:pt x="1363" y="271"/>
                </a:lnTo>
                <a:lnTo>
                  <a:pt x="1364" y="271"/>
                </a:lnTo>
                <a:lnTo>
                  <a:pt x="1365" y="271"/>
                </a:lnTo>
                <a:lnTo>
                  <a:pt x="1367" y="271"/>
                </a:lnTo>
                <a:lnTo>
                  <a:pt x="1368" y="271"/>
                </a:lnTo>
                <a:lnTo>
                  <a:pt x="1369" y="271"/>
                </a:lnTo>
                <a:lnTo>
                  <a:pt x="1371" y="271"/>
                </a:lnTo>
                <a:lnTo>
                  <a:pt x="1372" y="271"/>
                </a:lnTo>
                <a:lnTo>
                  <a:pt x="1373" y="271"/>
                </a:lnTo>
                <a:lnTo>
                  <a:pt x="1374" y="271"/>
                </a:lnTo>
                <a:lnTo>
                  <a:pt x="1376" y="272"/>
                </a:lnTo>
                <a:lnTo>
                  <a:pt x="1377" y="272"/>
                </a:lnTo>
                <a:lnTo>
                  <a:pt x="1377" y="273"/>
                </a:lnTo>
                <a:lnTo>
                  <a:pt x="1378" y="273"/>
                </a:lnTo>
                <a:lnTo>
                  <a:pt x="1380" y="273"/>
                </a:lnTo>
                <a:lnTo>
                  <a:pt x="1381" y="273"/>
                </a:lnTo>
                <a:lnTo>
                  <a:pt x="1382" y="273"/>
                </a:lnTo>
                <a:lnTo>
                  <a:pt x="1384" y="273"/>
                </a:lnTo>
                <a:lnTo>
                  <a:pt x="1385" y="275"/>
                </a:lnTo>
                <a:lnTo>
                  <a:pt x="1385" y="276"/>
                </a:lnTo>
                <a:lnTo>
                  <a:pt x="1386" y="276"/>
                </a:lnTo>
                <a:lnTo>
                  <a:pt x="1386" y="277"/>
                </a:lnTo>
                <a:lnTo>
                  <a:pt x="1390" y="277"/>
                </a:lnTo>
                <a:lnTo>
                  <a:pt x="1397" y="279"/>
                </a:lnTo>
                <a:lnTo>
                  <a:pt x="1403" y="281"/>
                </a:lnTo>
                <a:lnTo>
                  <a:pt x="1411" y="286"/>
                </a:lnTo>
                <a:lnTo>
                  <a:pt x="1411" y="288"/>
                </a:lnTo>
                <a:lnTo>
                  <a:pt x="1412" y="288"/>
                </a:lnTo>
                <a:lnTo>
                  <a:pt x="1414" y="288"/>
                </a:lnTo>
                <a:lnTo>
                  <a:pt x="1415" y="288"/>
                </a:lnTo>
                <a:lnTo>
                  <a:pt x="1416" y="288"/>
                </a:lnTo>
                <a:lnTo>
                  <a:pt x="1416" y="289"/>
                </a:lnTo>
                <a:lnTo>
                  <a:pt x="1416" y="290"/>
                </a:lnTo>
                <a:lnTo>
                  <a:pt x="1416" y="292"/>
                </a:lnTo>
                <a:lnTo>
                  <a:pt x="1416" y="293"/>
                </a:lnTo>
                <a:lnTo>
                  <a:pt x="1418" y="294"/>
                </a:lnTo>
                <a:lnTo>
                  <a:pt x="1420" y="298"/>
                </a:lnTo>
                <a:lnTo>
                  <a:pt x="1420" y="299"/>
                </a:lnTo>
                <a:lnTo>
                  <a:pt x="1422" y="299"/>
                </a:lnTo>
                <a:lnTo>
                  <a:pt x="1422" y="301"/>
                </a:lnTo>
                <a:lnTo>
                  <a:pt x="1423" y="301"/>
                </a:lnTo>
                <a:lnTo>
                  <a:pt x="1423" y="302"/>
                </a:lnTo>
                <a:lnTo>
                  <a:pt x="1424" y="302"/>
                </a:lnTo>
                <a:lnTo>
                  <a:pt x="1424" y="303"/>
                </a:lnTo>
                <a:lnTo>
                  <a:pt x="1424" y="305"/>
                </a:lnTo>
                <a:lnTo>
                  <a:pt x="1426" y="305"/>
                </a:lnTo>
                <a:lnTo>
                  <a:pt x="1426" y="306"/>
                </a:lnTo>
                <a:lnTo>
                  <a:pt x="1426" y="307"/>
                </a:lnTo>
                <a:lnTo>
                  <a:pt x="1427" y="309"/>
                </a:lnTo>
                <a:lnTo>
                  <a:pt x="1426" y="310"/>
                </a:lnTo>
                <a:lnTo>
                  <a:pt x="1428" y="313"/>
                </a:lnTo>
                <a:lnTo>
                  <a:pt x="1431" y="315"/>
                </a:lnTo>
                <a:lnTo>
                  <a:pt x="1436" y="315"/>
                </a:lnTo>
                <a:lnTo>
                  <a:pt x="1437" y="316"/>
                </a:lnTo>
                <a:lnTo>
                  <a:pt x="1439" y="316"/>
                </a:lnTo>
                <a:lnTo>
                  <a:pt x="1439" y="318"/>
                </a:lnTo>
                <a:lnTo>
                  <a:pt x="1440" y="319"/>
                </a:lnTo>
                <a:lnTo>
                  <a:pt x="1441" y="319"/>
                </a:lnTo>
                <a:lnTo>
                  <a:pt x="1443" y="320"/>
                </a:lnTo>
                <a:lnTo>
                  <a:pt x="1444" y="320"/>
                </a:lnTo>
                <a:lnTo>
                  <a:pt x="1444" y="322"/>
                </a:lnTo>
                <a:lnTo>
                  <a:pt x="1445" y="322"/>
                </a:lnTo>
                <a:lnTo>
                  <a:pt x="1445" y="323"/>
                </a:lnTo>
                <a:lnTo>
                  <a:pt x="1446" y="323"/>
                </a:lnTo>
                <a:lnTo>
                  <a:pt x="1448" y="324"/>
                </a:lnTo>
                <a:lnTo>
                  <a:pt x="1449" y="326"/>
                </a:lnTo>
                <a:lnTo>
                  <a:pt x="1450" y="326"/>
                </a:lnTo>
                <a:lnTo>
                  <a:pt x="1450" y="324"/>
                </a:lnTo>
                <a:lnTo>
                  <a:pt x="1450" y="326"/>
                </a:lnTo>
                <a:lnTo>
                  <a:pt x="1452" y="326"/>
                </a:lnTo>
                <a:lnTo>
                  <a:pt x="1453" y="326"/>
                </a:lnTo>
                <a:lnTo>
                  <a:pt x="1454" y="326"/>
                </a:lnTo>
                <a:lnTo>
                  <a:pt x="1456" y="326"/>
                </a:lnTo>
                <a:lnTo>
                  <a:pt x="1457" y="326"/>
                </a:lnTo>
                <a:lnTo>
                  <a:pt x="1458" y="326"/>
                </a:lnTo>
                <a:lnTo>
                  <a:pt x="1458" y="327"/>
                </a:lnTo>
                <a:lnTo>
                  <a:pt x="1460" y="327"/>
                </a:lnTo>
                <a:lnTo>
                  <a:pt x="1461" y="327"/>
                </a:lnTo>
                <a:lnTo>
                  <a:pt x="1461" y="328"/>
                </a:lnTo>
                <a:lnTo>
                  <a:pt x="1462" y="328"/>
                </a:lnTo>
                <a:lnTo>
                  <a:pt x="1464" y="330"/>
                </a:lnTo>
                <a:lnTo>
                  <a:pt x="1464" y="328"/>
                </a:lnTo>
                <a:lnTo>
                  <a:pt x="1464" y="330"/>
                </a:lnTo>
                <a:lnTo>
                  <a:pt x="1465" y="330"/>
                </a:lnTo>
                <a:lnTo>
                  <a:pt x="1465" y="331"/>
                </a:lnTo>
                <a:lnTo>
                  <a:pt x="1466" y="331"/>
                </a:lnTo>
                <a:lnTo>
                  <a:pt x="1467" y="331"/>
                </a:lnTo>
                <a:lnTo>
                  <a:pt x="1467" y="332"/>
                </a:lnTo>
                <a:lnTo>
                  <a:pt x="1467" y="334"/>
                </a:lnTo>
                <a:lnTo>
                  <a:pt x="1469" y="334"/>
                </a:lnTo>
                <a:lnTo>
                  <a:pt x="1469" y="335"/>
                </a:lnTo>
                <a:lnTo>
                  <a:pt x="1469" y="336"/>
                </a:lnTo>
                <a:lnTo>
                  <a:pt x="1467" y="336"/>
                </a:lnTo>
                <a:lnTo>
                  <a:pt x="1466" y="336"/>
                </a:lnTo>
                <a:lnTo>
                  <a:pt x="1465" y="336"/>
                </a:lnTo>
                <a:lnTo>
                  <a:pt x="1464" y="336"/>
                </a:lnTo>
                <a:lnTo>
                  <a:pt x="1464" y="337"/>
                </a:lnTo>
                <a:lnTo>
                  <a:pt x="1465" y="337"/>
                </a:lnTo>
                <a:lnTo>
                  <a:pt x="1465" y="339"/>
                </a:lnTo>
                <a:lnTo>
                  <a:pt x="1465" y="340"/>
                </a:lnTo>
                <a:lnTo>
                  <a:pt x="1470" y="343"/>
                </a:lnTo>
                <a:lnTo>
                  <a:pt x="1471" y="343"/>
                </a:lnTo>
                <a:lnTo>
                  <a:pt x="1471" y="341"/>
                </a:lnTo>
                <a:lnTo>
                  <a:pt x="1473" y="341"/>
                </a:lnTo>
                <a:lnTo>
                  <a:pt x="1474" y="341"/>
                </a:lnTo>
                <a:lnTo>
                  <a:pt x="1475" y="341"/>
                </a:lnTo>
                <a:lnTo>
                  <a:pt x="1477" y="341"/>
                </a:lnTo>
                <a:lnTo>
                  <a:pt x="1478" y="341"/>
                </a:lnTo>
                <a:lnTo>
                  <a:pt x="1479" y="341"/>
                </a:lnTo>
                <a:lnTo>
                  <a:pt x="1479" y="343"/>
                </a:lnTo>
                <a:lnTo>
                  <a:pt x="1481" y="343"/>
                </a:lnTo>
                <a:lnTo>
                  <a:pt x="1481" y="344"/>
                </a:lnTo>
                <a:lnTo>
                  <a:pt x="1481" y="345"/>
                </a:lnTo>
                <a:lnTo>
                  <a:pt x="1481" y="347"/>
                </a:lnTo>
                <a:lnTo>
                  <a:pt x="1481" y="348"/>
                </a:lnTo>
                <a:lnTo>
                  <a:pt x="1482" y="348"/>
                </a:lnTo>
                <a:lnTo>
                  <a:pt x="1483" y="348"/>
                </a:lnTo>
                <a:lnTo>
                  <a:pt x="1484" y="348"/>
                </a:lnTo>
                <a:lnTo>
                  <a:pt x="1486" y="348"/>
                </a:lnTo>
                <a:lnTo>
                  <a:pt x="1486" y="349"/>
                </a:lnTo>
                <a:lnTo>
                  <a:pt x="1487" y="349"/>
                </a:lnTo>
                <a:lnTo>
                  <a:pt x="1488" y="351"/>
                </a:lnTo>
                <a:lnTo>
                  <a:pt x="1488" y="352"/>
                </a:lnTo>
                <a:lnTo>
                  <a:pt x="1492" y="353"/>
                </a:lnTo>
                <a:lnTo>
                  <a:pt x="1503" y="362"/>
                </a:lnTo>
                <a:lnTo>
                  <a:pt x="1507" y="366"/>
                </a:lnTo>
                <a:lnTo>
                  <a:pt x="1508" y="368"/>
                </a:lnTo>
                <a:lnTo>
                  <a:pt x="1511" y="370"/>
                </a:lnTo>
                <a:lnTo>
                  <a:pt x="1515" y="374"/>
                </a:lnTo>
                <a:lnTo>
                  <a:pt x="1516" y="375"/>
                </a:lnTo>
                <a:lnTo>
                  <a:pt x="1521" y="378"/>
                </a:lnTo>
                <a:lnTo>
                  <a:pt x="1528" y="382"/>
                </a:lnTo>
                <a:lnTo>
                  <a:pt x="1542" y="386"/>
                </a:lnTo>
                <a:lnTo>
                  <a:pt x="1553" y="392"/>
                </a:lnTo>
                <a:lnTo>
                  <a:pt x="1562" y="396"/>
                </a:lnTo>
                <a:lnTo>
                  <a:pt x="1571" y="399"/>
                </a:lnTo>
                <a:lnTo>
                  <a:pt x="1589" y="399"/>
                </a:lnTo>
                <a:lnTo>
                  <a:pt x="1605" y="399"/>
                </a:lnTo>
                <a:lnTo>
                  <a:pt x="1609" y="399"/>
                </a:lnTo>
                <a:lnTo>
                  <a:pt x="1613" y="395"/>
                </a:lnTo>
                <a:lnTo>
                  <a:pt x="1640" y="396"/>
                </a:lnTo>
                <a:lnTo>
                  <a:pt x="1642" y="396"/>
                </a:lnTo>
                <a:lnTo>
                  <a:pt x="1647" y="399"/>
                </a:lnTo>
                <a:lnTo>
                  <a:pt x="1648" y="399"/>
                </a:lnTo>
                <a:lnTo>
                  <a:pt x="1649" y="400"/>
                </a:lnTo>
                <a:lnTo>
                  <a:pt x="1649" y="402"/>
                </a:lnTo>
                <a:lnTo>
                  <a:pt x="1669" y="398"/>
                </a:lnTo>
                <a:lnTo>
                  <a:pt x="1681" y="405"/>
                </a:lnTo>
                <a:lnTo>
                  <a:pt x="1691" y="412"/>
                </a:lnTo>
                <a:lnTo>
                  <a:pt x="1693" y="420"/>
                </a:lnTo>
                <a:lnTo>
                  <a:pt x="1698" y="432"/>
                </a:lnTo>
                <a:lnTo>
                  <a:pt x="1708" y="438"/>
                </a:lnTo>
                <a:lnTo>
                  <a:pt x="1716" y="441"/>
                </a:lnTo>
                <a:lnTo>
                  <a:pt x="1725" y="446"/>
                </a:lnTo>
                <a:lnTo>
                  <a:pt x="1734" y="447"/>
                </a:lnTo>
                <a:lnTo>
                  <a:pt x="1737" y="449"/>
                </a:lnTo>
                <a:lnTo>
                  <a:pt x="1746" y="453"/>
                </a:lnTo>
                <a:lnTo>
                  <a:pt x="1748" y="455"/>
                </a:lnTo>
                <a:lnTo>
                  <a:pt x="1749" y="455"/>
                </a:lnTo>
                <a:lnTo>
                  <a:pt x="1750" y="455"/>
                </a:lnTo>
                <a:lnTo>
                  <a:pt x="1752" y="455"/>
                </a:lnTo>
                <a:lnTo>
                  <a:pt x="1752" y="457"/>
                </a:lnTo>
                <a:lnTo>
                  <a:pt x="1750" y="457"/>
                </a:lnTo>
                <a:lnTo>
                  <a:pt x="1750" y="458"/>
                </a:lnTo>
                <a:lnTo>
                  <a:pt x="1749" y="458"/>
                </a:lnTo>
                <a:lnTo>
                  <a:pt x="1754" y="467"/>
                </a:lnTo>
                <a:lnTo>
                  <a:pt x="1761" y="487"/>
                </a:lnTo>
                <a:lnTo>
                  <a:pt x="1766" y="513"/>
                </a:lnTo>
                <a:lnTo>
                  <a:pt x="1772" y="527"/>
                </a:lnTo>
                <a:lnTo>
                  <a:pt x="1782" y="544"/>
                </a:lnTo>
                <a:lnTo>
                  <a:pt x="1782" y="556"/>
                </a:lnTo>
                <a:lnTo>
                  <a:pt x="1782" y="570"/>
                </a:lnTo>
                <a:lnTo>
                  <a:pt x="1784" y="576"/>
                </a:lnTo>
                <a:lnTo>
                  <a:pt x="1787" y="585"/>
                </a:lnTo>
                <a:lnTo>
                  <a:pt x="1793" y="594"/>
                </a:lnTo>
                <a:lnTo>
                  <a:pt x="1812" y="603"/>
                </a:lnTo>
                <a:lnTo>
                  <a:pt x="1841" y="602"/>
                </a:lnTo>
                <a:lnTo>
                  <a:pt x="1851" y="608"/>
                </a:lnTo>
                <a:lnTo>
                  <a:pt x="1861" y="620"/>
                </a:lnTo>
                <a:lnTo>
                  <a:pt x="1864" y="631"/>
                </a:lnTo>
                <a:lnTo>
                  <a:pt x="1863" y="648"/>
                </a:lnTo>
                <a:lnTo>
                  <a:pt x="1858" y="659"/>
                </a:lnTo>
                <a:lnTo>
                  <a:pt x="1861" y="674"/>
                </a:lnTo>
                <a:lnTo>
                  <a:pt x="1858" y="710"/>
                </a:lnTo>
                <a:lnTo>
                  <a:pt x="1865" y="721"/>
                </a:lnTo>
                <a:lnTo>
                  <a:pt x="1873" y="730"/>
                </a:lnTo>
                <a:lnTo>
                  <a:pt x="1877" y="741"/>
                </a:lnTo>
                <a:lnTo>
                  <a:pt x="1878" y="748"/>
                </a:lnTo>
                <a:lnTo>
                  <a:pt x="1882" y="763"/>
                </a:lnTo>
                <a:lnTo>
                  <a:pt x="1888" y="771"/>
                </a:lnTo>
                <a:lnTo>
                  <a:pt x="1889" y="779"/>
                </a:lnTo>
                <a:lnTo>
                  <a:pt x="1892" y="790"/>
                </a:lnTo>
                <a:lnTo>
                  <a:pt x="1892" y="793"/>
                </a:lnTo>
                <a:lnTo>
                  <a:pt x="1905" y="802"/>
                </a:lnTo>
                <a:lnTo>
                  <a:pt x="1922" y="810"/>
                </a:lnTo>
                <a:lnTo>
                  <a:pt x="1926" y="811"/>
                </a:lnTo>
                <a:lnTo>
                  <a:pt x="1943" y="819"/>
                </a:lnTo>
                <a:lnTo>
                  <a:pt x="1953" y="827"/>
                </a:lnTo>
                <a:lnTo>
                  <a:pt x="1962" y="834"/>
                </a:lnTo>
                <a:lnTo>
                  <a:pt x="1962" y="835"/>
                </a:lnTo>
                <a:lnTo>
                  <a:pt x="1961" y="841"/>
                </a:lnTo>
                <a:lnTo>
                  <a:pt x="1964" y="847"/>
                </a:lnTo>
                <a:lnTo>
                  <a:pt x="1966" y="853"/>
                </a:lnTo>
                <a:lnTo>
                  <a:pt x="1968" y="860"/>
                </a:lnTo>
                <a:lnTo>
                  <a:pt x="1969" y="872"/>
                </a:lnTo>
                <a:lnTo>
                  <a:pt x="1969" y="873"/>
                </a:lnTo>
                <a:lnTo>
                  <a:pt x="1966" y="883"/>
                </a:lnTo>
                <a:lnTo>
                  <a:pt x="1964" y="890"/>
                </a:lnTo>
                <a:lnTo>
                  <a:pt x="1962" y="894"/>
                </a:lnTo>
                <a:lnTo>
                  <a:pt x="1961" y="900"/>
                </a:lnTo>
                <a:lnTo>
                  <a:pt x="1960" y="904"/>
                </a:lnTo>
                <a:lnTo>
                  <a:pt x="1960" y="909"/>
                </a:lnTo>
                <a:lnTo>
                  <a:pt x="1958" y="912"/>
                </a:lnTo>
                <a:lnTo>
                  <a:pt x="1958" y="915"/>
                </a:lnTo>
                <a:lnTo>
                  <a:pt x="1958" y="916"/>
                </a:lnTo>
                <a:lnTo>
                  <a:pt x="1957" y="919"/>
                </a:lnTo>
                <a:lnTo>
                  <a:pt x="1957" y="923"/>
                </a:lnTo>
                <a:lnTo>
                  <a:pt x="1956" y="924"/>
                </a:lnTo>
                <a:lnTo>
                  <a:pt x="1956" y="925"/>
                </a:lnTo>
                <a:lnTo>
                  <a:pt x="1954" y="928"/>
                </a:lnTo>
                <a:lnTo>
                  <a:pt x="1954" y="929"/>
                </a:lnTo>
                <a:lnTo>
                  <a:pt x="1953" y="932"/>
                </a:lnTo>
                <a:lnTo>
                  <a:pt x="1953" y="934"/>
                </a:lnTo>
                <a:lnTo>
                  <a:pt x="1952" y="937"/>
                </a:lnTo>
                <a:lnTo>
                  <a:pt x="1950" y="940"/>
                </a:lnTo>
                <a:lnTo>
                  <a:pt x="1950" y="942"/>
                </a:lnTo>
                <a:lnTo>
                  <a:pt x="1950" y="945"/>
                </a:lnTo>
                <a:lnTo>
                  <a:pt x="1949" y="946"/>
                </a:lnTo>
                <a:lnTo>
                  <a:pt x="1949" y="950"/>
                </a:lnTo>
                <a:lnTo>
                  <a:pt x="1945" y="950"/>
                </a:lnTo>
                <a:lnTo>
                  <a:pt x="1943" y="950"/>
                </a:lnTo>
                <a:lnTo>
                  <a:pt x="1939" y="950"/>
                </a:lnTo>
                <a:lnTo>
                  <a:pt x="1932" y="949"/>
                </a:lnTo>
                <a:lnTo>
                  <a:pt x="1927" y="947"/>
                </a:lnTo>
                <a:lnTo>
                  <a:pt x="1920" y="947"/>
                </a:lnTo>
                <a:lnTo>
                  <a:pt x="1911" y="947"/>
                </a:lnTo>
                <a:lnTo>
                  <a:pt x="1907" y="947"/>
                </a:lnTo>
                <a:lnTo>
                  <a:pt x="1901" y="950"/>
                </a:lnTo>
                <a:lnTo>
                  <a:pt x="1899" y="954"/>
                </a:lnTo>
                <a:lnTo>
                  <a:pt x="1886" y="949"/>
                </a:lnTo>
                <a:lnTo>
                  <a:pt x="1875" y="950"/>
                </a:lnTo>
                <a:lnTo>
                  <a:pt x="1864" y="947"/>
                </a:lnTo>
                <a:lnTo>
                  <a:pt x="1860" y="946"/>
                </a:lnTo>
                <a:lnTo>
                  <a:pt x="1858" y="946"/>
                </a:lnTo>
                <a:lnTo>
                  <a:pt x="1855" y="946"/>
                </a:lnTo>
                <a:lnTo>
                  <a:pt x="1854" y="945"/>
                </a:lnTo>
                <a:lnTo>
                  <a:pt x="1850" y="944"/>
                </a:lnTo>
                <a:lnTo>
                  <a:pt x="1844" y="942"/>
                </a:lnTo>
                <a:lnTo>
                  <a:pt x="1839" y="942"/>
                </a:lnTo>
                <a:lnTo>
                  <a:pt x="1837" y="941"/>
                </a:lnTo>
                <a:lnTo>
                  <a:pt x="1825" y="938"/>
                </a:lnTo>
                <a:lnTo>
                  <a:pt x="1824" y="938"/>
                </a:lnTo>
                <a:lnTo>
                  <a:pt x="1822" y="938"/>
                </a:lnTo>
                <a:lnTo>
                  <a:pt x="1820" y="937"/>
                </a:lnTo>
                <a:lnTo>
                  <a:pt x="1816" y="940"/>
                </a:lnTo>
                <a:lnTo>
                  <a:pt x="1810" y="942"/>
                </a:lnTo>
                <a:lnTo>
                  <a:pt x="1810" y="944"/>
                </a:lnTo>
                <a:lnTo>
                  <a:pt x="1809" y="944"/>
                </a:lnTo>
                <a:lnTo>
                  <a:pt x="1808" y="944"/>
                </a:lnTo>
                <a:lnTo>
                  <a:pt x="1806" y="945"/>
                </a:lnTo>
                <a:lnTo>
                  <a:pt x="1805" y="945"/>
                </a:lnTo>
                <a:lnTo>
                  <a:pt x="1804" y="945"/>
                </a:lnTo>
                <a:lnTo>
                  <a:pt x="1800" y="946"/>
                </a:lnTo>
                <a:lnTo>
                  <a:pt x="1799" y="947"/>
                </a:lnTo>
                <a:lnTo>
                  <a:pt x="1796" y="949"/>
                </a:lnTo>
                <a:lnTo>
                  <a:pt x="1793" y="949"/>
                </a:lnTo>
                <a:lnTo>
                  <a:pt x="1792" y="949"/>
                </a:lnTo>
                <a:lnTo>
                  <a:pt x="1791" y="949"/>
                </a:lnTo>
                <a:lnTo>
                  <a:pt x="1787" y="947"/>
                </a:lnTo>
                <a:lnTo>
                  <a:pt x="1776" y="941"/>
                </a:lnTo>
                <a:lnTo>
                  <a:pt x="1770" y="937"/>
                </a:lnTo>
                <a:lnTo>
                  <a:pt x="1766" y="938"/>
                </a:lnTo>
                <a:lnTo>
                  <a:pt x="1761" y="940"/>
                </a:lnTo>
                <a:lnTo>
                  <a:pt x="1759" y="940"/>
                </a:lnTo>
                <a:lnTo>
                  <a:pt x="1759" y="941"/>
                </a:lnTo>
                <a:lnTo>
                  <a:pt x="1758" y="941"/>
                </a:lnTo>
                <a:lnTo>
                  <a:pt x="1754" y="940"/>
                </a:lnTo>
                <a:lnTo>
                  <a:pt x="1752" y="940"/>
                </a:lnTo>
                <a:lnTo>
                  <a:pt x="1749" y="940"/>
                </a:lnTo>
                <a:lnTo>
                  <a:pt x="1748" y="940"/>
                </a:lnTo>
                <a:lnTo>
                  <a:pt x="1746" y="940"/>
                </a:lnTo>
                <a:lnTo>
                  <a:pt x="1744" y="938"/>
                </a:lnTo>
                <a:lnTo>
                  <a:pt x="1741" y="938"/>
                </a:lnTo>
                <a:lnTo>
                  <a:pt x="1740" y="938"/>
                </a:lnTo>
                <a:lnTo>
                  <a:pt x="1736" y="937"/>
                </a:lnTo>
                <a:lnTo>
                  <a:pt x="1732" y="937"/>
                </a:lnTo>
                <a:lnTo>
                  <a:pt x="1731" y="937"/>
                </a:lnTo>
                <a:lnTo>
                  <a:pt x="1728" y="937"/>
                </a:lnTo>
                <a:lnTo>
                  <a:pt x="1727" y="937"/>
                </a:lnTo>
                <a:lnTo>
                  <a:pt x="1725" y="936"/>
                </a:lnTo>
                <a:lnTo>
                  <a:pt x="1723" y="933"/>
                </a:lnTo>
                <a:lnTo>
                  <a:pt x="1721" y="933"/>
                </a:lnTo>
                <a:lnTo>
                  <a:pt x="1721" y="934"/>
                </a:lnTo>
                <a:lnTo>
                  <a:pt x="1720" y="936"/>
                </a:lnTo>
                <a:lnTo>
                  <a:pt x="1719" y="937"/>
                </a:lnTo>
                <a:lnTo>
                  <a:pt x="1717" y="937"/>
                </a:lnTo>
                <a:lnTo>
                  <a:pt x="1717" y="938"/>
                </a:lnTo>
                <a:lnTo>
                  <a:pt x="1716" y="938"/>
                </a:lnTo>
                <a:lnTo>
                  <a:pt x="1715" y="940"/>
                </a:lnTo>
                <a:lnTo>
                  <a:pt x="1715" y="938"/>
                </a:lnTo>
                <a:lnTo>
                  <a:pt x="1714" y="937"/>
                </a:lnTo>
                <a:lnTo>
                  <a:pt x="1712" y="936"/>
                </a:lnTo>
                <a:lnTo>
                  <a:pt x="1712" y="934"/>
                </a:lnTo>
                <a:lnTo>
                  <a:pt x="1711" y="934"/>
                </a:lnTo>
                <a:lnTo>
                  <a:pt x="1711" y="933"/>
                </a:lnTo>
                <a:lnTo>
                  <a:pt x="1711" y="932"/>
                </a:lnTo>
                <a:lnTo>
                  <a:pt x="1710" y="933"/>
                </a:lnTo>
                <a:lnTo>
                  <a:pt x="1707" y="934"/>
                </a:lnTo>
                <a:lnTo>
                  <a:pt x="1707" y="936"/>
                </a:lnTo>
                <a:lnTo>
                  <a:pt x="1706" y="936"/>
                </a:lnTo>
                <a:lnTo>
                  <a:pt x="1704" y="936"/>
                </a:lnTo>
                <a:lnTo>
                  <a:pt x="1702" y="936"/>
                </a:lnTo>
                <a:lnTo>
                  <a:pt x="1700" y="936"/>
                </a:lnTo>
                <a:lnTo>
                  <a:pt x="1699" y="932"/>
                </a:lnTo>
                <a:lnTo>
                  <a:pt x="1698" y="930"/>
                </a:lnTo>
                <a:lnTo>
                  <a:pt x="1698" y="929"/>
                </a:lnTo>
                <a:lnTo>
                  <a:pt x="1698" y="928"/>
                </a:lnTo>
                <a:lnTo>
                  <a:pt x="1697" y="926"/>
                </a:lnTo>
                <a:lnTo>
                  <a:pt x="1697" y="925"/>
                </a:lnTo>
                <a:lnTo>
                  <a:pt x="1694" y="920"/>
                </a:lnTo>
                <a:lnTo>
                  <a:pt x="1693" y="916"/>
                </a:lnTo>
                <a:lnTo>
                  <a:pt x="1693" y="915"/>
                </a:lnTo>
                <a:lnTo>
                  <a:pt x="1691" y="912"/>
                </a:lnTo>
                <a:lnTo>
                  <a:pt x="1691" y="911"/>
                </a:lnTo>
                <a:lnTo>
                  <a:pt x="1691" y="909"/>
                </a:lnTo>
                <a:lnTo>
                  <a:pt x="1690" y="909"/>
                </a:lnTo>
                <a:lnTo>
                  <a:pt x="1690" y="908"/>
                </a:lnTo>
                <a:lnTo>
                  <a:pt x="1689" y="906"/>
                </a:lnTo>
                <a:lnTo>
                  <a:pt x="1687" y="902"/>
                </a:lnTo>
                <a:lnTo>
                  <a:pt x="1686" y="899"/>
                </a:lnTo>
                <a:lnTo>
                  <a:pt x="1685" y="896"/>
                </a:lnTo>
                <a:lnTo>
                  <a:pt x="1683" y="894"/>
                </a:lnTo>
                <a:lnTo>
                  <a:pt x="1680" y="890"/>
                </a:lnTo>
                <a:lnTo>
                  <a:pt x="1677" y="886"/>
                </a:lnTo>
                <a:lnTo>
                  <a:pt x="1677" y="885"/>
                </a:lnTo>
                <a:lnTo>
                  <a:pt x="1676" y="883"/>
                </a:lnTo>
                <a:lnTo>
                  <a:pt x="1672" y="882"/>
                </a:lnTo>
                <a:lnTo>
                  <a:pt x="1670" y="881"/>
                </a:lnTo>
                <a:lnTo>
                  <a:pt x="1669" y="881"/>
                </a:lnTo>
                <a:lnTo>
                  <a:pt x="1668" y="879"/>
                </a:lnTo>
                <a:lnTo>
                  <a:pt x="1664" y="875"/>
                </a:lnTo>
                <a:lnTo>
                  <a:pt x="1662" y="874"/>
                </a:lnTo>
                <a:lnTo>
                  <a:pt x="1657" y="870"/>
                </a:lnTo>
                <a:lnTo>
                  <a:pt x="1657" y="869"/>
                </a:lnTo>
                <a:lnTo>
                  <a:pt x="1656" y="869"/>
                </a:lnTo>
                <a:lnTo>
                  <a:pt x="1655" y="869"/>
                </a:lnTo>
                <a:lnTo>
                  <a:pt x="1653" y="869"/>
                </a:lnTo>
                <a:lnTo>
                  <a:pt x="1651" y="869"/>
                </a:lnTo>
                <a:lnTo>
                  <a:pt x="1647" y="869"/>
                </a:lnTo>
                <a:lnTo>
                  <a:pt x="1643" y="869"/>
                </a:lnTo>
                <a:lnTo>
                  <a:pt x="1635" y="869"/>
                </a:lnTo>
                <a:lnTo>
                  <a:pt x="1630" y="870"/>
                </a:lnTo>
                <a:lnTo>
                  <a:pt x="1623" y="870"/>
                </a:lnTo>
                <a:lnTo>
                  <a:pt x="1622" y="870"/>
                </a:lnTo>
                <a:lnTo>
                  <a:pt x="1617" y="872"/>
                </a:lnTo>
                <a:lnTo>
                  <a:pt x="1614" y="872"/>
                </a:lnTo>
                <a:lnTo>
                  <a:pt x="1613" y="872"/>
                </a:lnTo>
                <a:lnTo>
                  <a:pt x="1610" y="872"/>
                </a:lnTo>
                <a:lnTo>
                  <a:pt x="1609" y="872"/>
                </a:lnTo>
                <a:lnTo>
                  <a:pt x="1598" y="870"/>
                </a:lnTo>
                <a:lnTo>
                  <a:pt x="1597" y="870"/>
                </a:lnTo>
                <a:lnTo>
                  <a:pt x="1597" y="869"/>
                </a:lnTo>
                <a:lnTo>
                  <a:pt x="1592" y="868"/>
                </a:lnTo>
                <a:lnTo>
                  <a:pt x="1581" y="864"/>
                </a:lnTo>
                <a:lnTo>
                  <a:pt x="1576" y="861"/>
                </a:lnTo>
                <a:lnTo>
                  <a:pt x="1573" y="861"/>
                </a:lnTo>
                <a:lnTo>
                  <a:pt x="1572" y="857"/>
                </a:lnTo>
                <a:lnTo>
                  <a:pt x="1571" y="856"/>
                </a:lnTo>
                <a:lnTo>
                  <a:pt x="1571" y="854"/>
                </a:lnTo>
                <a:lnTo>
                  <a:pt x="1570" y="854"/>
                </a:lnTo>
                <a:lnTo>
                  <a:pt x="1568" y="854"/>
                </a:lnTo>
                <a:lnTo>
                  <a:pt x="1567" y="854"/>
                </a:lnTo>
                <a:lnTo>
                  <a:pt x="1566" y="856"/>
                </a:lnTo>
                <a:lnTo>
                  <a:pt x="1562" y="856"/>
                </a:lnTo>
                <a:lnTo>
                  <a:pt x="1560" y="856"/>
                </a:lnTo>
                <a:lnTo>
                  <a:pt x="1559" y="856"/>
                </a:lnTo>
                <a:lnTo>
                  <a:pt x="1558" y="854"/>
                </a:lnTo>
                <a:lnTo>
                  <a:pt x="1551" y="853"/>
                </a:lnTo>
                <a:lnTo>
                  <a:pt x="1547" y="853"/>
                </a:lnTo>
                <a:lnTo>
                  <a:pt x="1546" y="853"/>
                </a:lnTo>
                <a:lnTo>
                  <a:pt x="1537" y="852"/>
                </a:lnTo>
                <a:lnTo>
                  <a:pt x="1530" y="851"/>
                </a:lnTo>
                <a:lnTo>
                  <a:pt x="1524" y="849"/>
                </a:lnTo>
                <a:lnTo>
                  <a:pt x="1520" y="848"/>
                </a:lnTo>
                <a:lnTo>
                  <a:pt x="1518" y="847"/>
                </a:lnTo>
                <a:lnTo>
                  <a:pt x="1516" y="845"/>
                </a:lnTo>
                <a:lnTo>
                  <a:pt x="1513" y="844"/>
                </a:lnTo>
                <a:lnTo>
                  <a:pt x="1512" y="844"/>
                </a:lnTo>
                <a:lnTo>
                  <a:pt x="1509" y="843"/>
                </a:lnTo>
                <a:lnTo>
                  <a:pt x="1507" y="841"/>
                </a:lnTo>
                <a:lnTo>
                  <a:pt x="1505" y="839"/>
                </a:lnTo>
                <a:lnTo>
                  <a:pt x="1504" y="837"/>
                </a:lnTo>
                <a:lnTo>
                  <a:pt x="1501" y="834"/>
                </a:lnTo>
                <a:lnTo>
                  <a:pt x="1500" y="832"/>
                </a:lnTo>
                <a:lnTo>
                  <a:pt x="1500" y="831"/>
                </a:lnTo>
                <a:lnTo>
                  <a:pt x="1496" y="830"/>
                </a:lnTo>
                <a:lnTo>
                  <a:pt x="1495" y="828"/>
                </a:lnTo>
                <a:lnTo>
                  <a:pt x="1494" y="827"/>
                </a:lnTo>
                <a:lnTo>
                  <a:pt x="1492" y="826"/>
                </a:lnTo>
                <a:lnTo>
                  <a:pt x="1491" y="824"/>
                </a:lnTo>
                <a:lnTo>
                  <a:pt x="1491" y="823"/>
                </a:lnTo>
                <a:lnTo>
                  <a:pt x="1491" y="822"/>
                </a:lnTo>
                <a:lnTo>
                  <a:pt x="1491" y="820"/>
                </a:lnTo>
                <a:lnTo>
                  <a:pt x="1491" y="819"/>
                </a:lnTo>
                <a:lnTo>
                  <a:pt x="1491" y="818"/>
                </a:lnTo>
                <a:lnTo>
                  <a:pt x="1490" y="817"/>
                </a:lnTo>
                <a:lnTo>
                  <a:pt x="1490" y="815"/>
                </a:lnTo>
                <a:lnTo>
                  <a:pt x="1490" y="814"/>
                </a:lnTo>
                <a:lnTo>
                  <a:pt x="1490" y="813"/>
                </a:lnTo>
                <a:lnTo>
                  <a:pt x="1488" y="813"/>
                </a:lnTo>
                <a:lnTo>
                  <a:pt x="1490" y="813"/>
                </a:lnTo>
                <a:lnTo>
                  <a:pt x="1488" y="813"/>
                </a:lnTo>
                <a:lnTo>
                  <a:pt x="1488" y="811"/>
                </a:lnTo>
                <a:lnTo>
                  <a:pt x="1488" y="810"/>
                </a:lnTo>
                <a:lnTo>
                  <a:pt x="1487" y="810"/>
                </a:lnTo>
                <a:lnTo>
                  <a:pt x="1487" y="809"/>
                </a:lnTo>
                <a:lnTo>
                  <a:pt x="1487" y="807"/>
                </a:lnTo>
                <a:lnTo>
                  <a:pt x="1487" y="806"/>
                </a:lnTo>
                <a:lnTo>
                  <a:pt x="1487" y="805"/>
                </a:lnTo>
                <a:lnTo>
                  <a:pt x="1486" y="805"/>
                </a:lnTo>
                <a:lnTo>
                  <a:pt x="1484" y="805"/>
                </a:lnTo>
                <a:lnTo>
                  <a:pt x="1483" y="805"/>
                </a:lnTo>
                <a:lnTo>
                  <a:pt x="1481" y="801"/>
                </a:lnTo>
                <a:lnTo>
                  <a:pt x="1481" y="800"/>
                </a:lnTo>
                <a:lnTo>
                  <a:pt x="1481" y="798"/>
                </a:lnTo>
                <a:lnTo>
                  <a:pt x="1481" y="797"/>
                </a:lnTo>
                <a:lnTo>
                  <a:pt x="1481" y="796"/>
                </a:lnTo>
                <a:lnTo>
                  <a:pt x="1479" y="796"/>
                </a:lnTo>
                <a:lnTo>
                  <a:pt x="1479" y="794"/>
                </a:lnTo>
                <a:lnTo>
                  <a:pt x="1479" y="793"/>
                </a:lnTo>
                <a:lnTo>
                  <a:pt x="1479" y="792"/>
                </a:lnTo>
                <a:lnTo>
                  <a:pt x="1479" y="790"/>
                </a:lnTo>
                <a:lnTo>
                  <a:pt x="1479" y="789"/>
                </a:lnTo>
                <a:lnTo>
                  <a:pt x="1479" y="788"/>
                </a:lnTo>
                <a:lnTo>
                  <a:pt x="1478" y="788"/>
                </a:lnTo>
                <a:lnTo>
                  <a:pt x="1478" y="786"/>
                </a:lnTo>
                <a:lnTo>
                  <a:pt x="1477" y="785"/>
                </a:lnTo>
                <a:lnTo>
                  <a:pt x="1475" y="785"/>
                </a:lnTo>
                <a:lnTo>
                  <a:pt x="1474" y="785"/>
                </a:lnTo>
                <a:lnTo>
                  <a:pt x="1473" y="785"/>
                </a:lnTo>
                <a:lnTo>
                  <a:pt x="1473" y="784"/>
                </a:lnTo>
                <a:lnTo>
                  <a:pt x="1471" y="784"/>
                </a:lnTo>
                <a:lnTo>
                  <a:pt x="1471" y="782"/>
                </a:lnTo>
                <a:lnTo>
                  <a:pt x="1471" y="781"/>
                </a:lnTo>
                <a:lnTo>
                  <a:pt x="1471" y="780"/>
                </a:lnTo>
                <a:lnTo>
                  <a:pt x="1473" y="780"/>
                </a:lnTo>
                <a:lnTo>
                  <a:pt x="1471" y="780"/>
                </a:lnTo>
                <a:lnTo>
                  <a:pt x="1473" y="780"/>
                </a:lnTo>
                <a:lnTo>
                  <a:pt x="1471" y="779"/>
                </a:lnTo>
                <a:lnTo>
                  <a:pt x="1471" y="777"/>
                </a:lnTo>
                <a:lnTo>
                  <a:pt x="1473" y="777"/>
                </a:lnTo>
                <a:lnTo>
                  <a:pt x="1471" y="776"/>
                </a:lnTo>
                <a:lnTo>
                  <a:pt x="1471" y="775"/>
                </a:lnTo>
                <a:lnTo>
                  <a:pt x="1471" y="773"/>
                </a:lnTo>
                <a:lnTo>
                  <a:pt x="1470" y="773"/>
                </a:lnTo>
                <a:lnTo>
                  <a:pt x="1470" y="772"/>
                </a:lnTo>
                <a:lnTo>
                  <a:pt x="1469" y="772"/>
                </a:lnTo>
                <a:lnTo>
                  <a:pt x="1469" y="771"/>
                </a:lnTo>
                <a:lnTo>
                  <a:pt x="1469" y="769"/>
                </a:lnTo>
                <a:lnTo>
                  <a:pt x="1467" y="769"/>
                </a:lnTo>
                <a:lnTo>
                  <a:pt x="1467" y="768"/>
                </a:lnTo>
                <a:lnTo>
                  <a:pt x="1467" y="767"/>
                </a:lnTo>
                <a:lnTo>
                  <a:pt x="1467" y="765"/>
                </a:lnTo>
                <a:lnTo>
                  <a:pt x="1467" y="764"/>
                </a:lnTo>
                <a:lnTo>
                  <a:pt x="1467" y="763"/>
                </a:lnTo>
                <a:lnTo>
                  <a:pt x="1467" y="762"/>
                </a:lnTo>
                <a:lnTo>
                  <a:pt x="1466" y="762"/>
                </a:lnTo>
                <a:lnTo>
                  <a:pt x="1466" y="760"/>
                </a:lnTo>
                <a:lnTo>
                  <a:pt x="1466" y="759"/>
                </a:lnTo>
                <a:lnTo>
                  <a:pt x="1465" y="759"/>
                </a:lnTo>
                <a:lnTo>
                  <a:pt x="1465" y="758"/>
                </a:lnTo>
                <a:lnTo>
                  <a:pt x="1465" y="756"/>
                </a:lnTo>
                <a:lnTo>
                  <a:pt x="1465" y="755"/>
                </a:lnTo>
                <a:lnTo>
                  <a:pt x="1465" y="754"/>
                </a:lnTo>
                <a:lnTo>
                  <a:pt x="1465" y="752"/>
                </a:lnTo>
                <a:lnTo>
                  <a:pt x="1464" y="751"/>
                </a:lnTo>
                <a:lnTo>
                  <a:pt x="1464" y="750"/>
                </a:lnTo>
                <a:lnTo>
                  <a:pt x="1464" y="748"/>
                </a:lnTo>
                <a:lnTo>
                  <a:pt x="1464" y="747"/>
                </a:lnTo>
                <a:lnTo>
                  <a:pt x="1462" y="747"/>
                </a:lnTo>
                <a:lnTo>
                  <a:pt x="1462" y="746"/>
                </a:lnTo>
                <a:lnTo>
                  <a:pt x="1462" y="745"/>
                </a:lnTo>
                <a:lnTo>
                  <a:pt x="1462" y="743"/>
                </a:lnTo>
                <a:lnTo>
                  <a:pt x="1462" y="742"/>
                </a:lnTo>
                <a:lnTo>
                  <a:pt x="1462" y="741"/>
                </a:lnTo>
                <a:lnTo>
                  <a:pt x="1461" y="741"/>
                </a:lnTo>
                <a:lnTo>
                  <a:pt x="1461" y="742"/>
                </a:lnTo>
                <a:lnTo>
                  <a:pt x="1460" y="741"/>
                </a:lnTo>
                <a:lnTo>
                  <a:pt x="1460" y="739"/>
                </a:lnTo>
                <a:lnTo>
                  <a:pt x="1458" y="739"/>
                </a:lnTo>
                <a:lnTo>
                  <a:pt x="1458" y="738"/>
                </a:lnTo>
                <a:lnTo>
                  <a:pt x="1458" y="737"/>
                </a:lnTo>
                <a:lnTo>
                  <a:pt x="1457" y="735"/>
                </a:lnTo>
                <a:lnTo>
                  <a:pt x="1457" y="737"/>
                </a:lnTo>
                <a:lnTo>
                  <a:pt x="1457" y="738"/>
                </a:lnTo>
                <a:lnTo>
                  <a:pt x="1456" y="739"/>
                </a:lnTo>
                <a:lnTo>
                  <a:pt x="1454" y="741"/>
                </a:lnTo>
                <a:lnTo>
                  <a:pt x="1453" y="741"/>
                </a:lnTo>
                <a:lnTo>
                  <a:pt x="1453" y="742"/>
                </a:lnTo>
                <a:lnTo>
                  <a:pt x="1452" y="742"/>
                </a:lnTo>
                <a:lnTo>
                  <a:pt x="1452" y="741"/>
                </a:lnTo>
                <a:lnTo>
                  <a:pt x="1453" y="741"/>
                </a:lnTo>
                <a:lnTo>
                  <a:pt x="1453" y="739"/>
                </a:lnTo>
                <a:lnTo>
                  <a:pt x="1452" y="739"/>
                </a:lnTo>
                <a:lnTo>
                  <a:pt x="1450" y="739"/>
                </a:lnTo>
                <a:lnTo>
                  <a:pt x="1450" y="741"/>
                </a:lnTo>
                <a:lnTo>
                  <a:pt x="1449" y="741"/>
                </a:lnTo>
                <a:lnTo>
                  <a:pt x="1449" y="742"/>
                </a:lnTo>
                <a:lnTo>
                  <a:pt x="1449" y="741"/>
                </a:lnTo>
                <a:lnTo>
                  <a:pt x="1448" y="741"/>
                </a:lnTo>
                <a:lnTo>
                  <a:pt x="1448" y="739"/>
                </a:lnTo>
                <a:lnTo>
                  <a:pt x="1446" y="739"/>
                </a:lnTo>
                <a:lnTo>
                  <a:pt x="1446" y="741"/>
                </a:lnTo>
                <a:lnTo>
                  <a:pt x="1445" y="741"/>
                </a:lnTo>
                <a:lnTo>
                  <a:pt x="1444" y="741"/>
                </a:lnTo>
                <a:lnTo>
                  <a:pt x="1444" y="742"/>
                </a:lnTo>
                <a:lnTo>
                  <a:pt x="1445" y="743"/>
                </a:lnTo>
                <a:lnTo>
                  <a:pt x="1445" y="745"/>
                </a:lnTo>
                <a:lnTo>
                  <a:pt x="1446" y="745"/>
                </a:lnTo>
                <a:lnTo>
                  <a:pt x="1446" y="746"/>
                </a:lnTo>
                <a:lnTo>
                  <a:pt x="1448" y="746"/>
                </a:lnTo>
                <a:lnTo>
                  <a:pt x="1448" y="747"/>
                </a:lnTo>
                <a:lnTo>
                  <a:pt x="1448" y="748"/>
                </a:lnTo>
                <a:lnTo>
                  <a:pt x="1446" y="747"/>
                </a:lnTo>
                <a:lnTo>
                  <a:pt x="1445" y="747"/>
                </a:lnTo>
                <a:lnTo>
                  <a:pt x="1444" y="746"/>
                </a:lnTo>
                <a:lnTo>
                  <a:pt x="1444" y="747"/>
                </a:lnTo>
                <a:lnTo>
                  <a:pt x="1443" y="747"/>
                </a:lnTo>
                <a:lnTo>
                  <a:pt x="1443" y="746"/>
                </a:lnTo>
                <a:lnTo>
                  <a:pt x="1443" y="745"/>
                </a:lnTo>
                <a:lnTo>
                  <a:pt x="1443" y="743"/>
                </a:lnTo>
                <a:lnTo>
                  <a:pt x="1441" y="743"/>
                </a:lnTo>
                <a:lnTo>
                  <a:pt x="1440" y="745"/>
                </a:lnTo>
                <a:lnTo>
                  <a:pt x="1439" y="746"/>
                </a:lnTo>
                <a:lnTo>
                  <a:pt x="1439" y="745"/>
                </a:lnTo>
                <a:lnTo>
                  <a:pt x="1439" y="743"/>
                </a:lnTo>
                <a:lnTo>
                  <a:pt x="1437" y="743"/>
                </a:lnTo>
                <a:lnTo>
                  <a:pt x="1437" y="742"/>
                </a:lnTo>
                <a:lnTo>
                  <a:pt x="1437" y="741"/>
                </a:lnTo>
                <a:lnTo>
                  <a:pt x="1439" y="741"/>
                </a:lnTo>
                <a:lnTo>
                  <a:pt x="1439" y="739"/>
                </a:lnTo>
                <a:lnTo>
                  <a:pt x="1439" y="738"/>
                </a:lnTo>
                <a:lnTo>
                  <a:pt x="1437" y="738"/>
                </a:lnTo>
                <a:lnTo>
                  <a:pt x="1437" y="739"/>
                </a:lnTo>
                <a:lnTo>
                  <a:pt x="1436" y="739"/>
                </a:lnTo>
                <a:lnTo>
                  <a:pt x="1437" y="739"/>
                </a:lnTo>
                <a:lnTo>
                  <a:pt x="1437" y="738"/>
                </a:lnTo>
                <a:lnTo>
                  <a:pt x="1437" y="737"/>
                </a:lnTo>
                <a:lnTo>
                  <a:pt x="1437" y="735"/>
                </a:lnTo>
                <a:lnTo>
                  <a:pt x="1437" y="734"/>
                </a:lnTo>
                <a:lnTo>
                  <a:pt x="1439" y="734"/>
                </a:lnTo>
                <a:lnTo>
                  <a:pt x="1439" y="733"/>
                </a:lnTo>
                <a:lnTo>
                  <a:pt x="1437" y="733"/>
                </a:lnTo>
                <a:lnTo>
                  <a:pt x="1436" y="734"/>
                </a:lnTo>
                <a:lnTo>
                  <a:pt x="1436" y="733"/>
                </a:lnTo>
                <a:lnTo>
                  <a:pt x="1435" y="733"/>
                </a:lnTo>
                <a:lnTo>
                  <a:pt x="1433" y="733"/>
                </a:lnTo>
                <a:lnTo>
                  <a:pt x="1433" y="731"/>
                </a:lnTo>
                <a:lnTo>
                  <a:pt x="1432" y="731"/>
                </a:lnTo>
                <a:lnTo>
                  <a:pt x="1432" y="733"/>
                </a:lnTo>
                <a:lnTo>
                  <a:pt x="1432" y="734"/>
                </a:lnTo>
                <a:lnTo>
                  <a:pt x="1433" y="734"/>
                </a:lnTo>
                <a:lnTo>
                  <a:pt x="1433" y="735"/>
                </a:lnTo>
                <a:lnTo>
                  <a:pt x="1432" y="735"/>
                </a:lnTo>
                <a:lnTo>
                  <a:pt x="1432" y="737"/>
                </a:lnTo>
                <a:lnTo>
                  <a:pt x="1431" y="737"/>
                </a:lnTo>
                <a:lnTo>
                  <a:pt x="1429" y="737"/>
                </a:lnTo>
                <a:lnTo>
                  <a:pt x="1428" y="737"/>
                </a:lnTo>
                <a:lnTo>
                  <a:pt x="1428" y="738"/>
                </a:lnTo>
                <a:lnTo>
                  <a:pt x="1429" y="738"/>
                </a:lnTo>
                <a:lnTo>
                  <a:pt x="1429" y="739"/>
                </a:lnTo>
                <a:lnTo>
                  <a:pt x="1428" y="739"/>
                </a:lnTo>
                <a:lnTo>
                  <a:pt x="1427" y="743"/>
                </a:lnTo>
                <a:lnTo>
                  <a:pt x="1426" y="743"/>
                </a:lnTo>
                <a:lnTo>
                  <a:pt x="1426" y="742"/>
                </a:lnTo>
                <a:lnTo>
                  <a:pt x="1426" y="743"/>
                </a:lnTo>
                <a:lnTo>
                  <a:pt x="1424" y="743"/>
                </a:lnTo>
                <a:lnTo>
                  <a:pt x="1424" y="745"/>
                </a:lnTo>
                <a:lnTo>
                  <a:pt x="1423" y="745"/>
                </a:lnTo>
                <a:lnTo>
                  <a:pt x="1422" y="745"/>
                </a:lnTo>
                <a:lnTo>
                  <a:pt x="1420" y="745"/>
                </a:lnTo>
                <a:lnTo>
                  <a:pt x="1420" y="746"/>
                </a:lnTo>
                <a:lnTo>
                  <a:pt x="1419" y="747"/>
                </a:lnTo>
                <a:lnTo>
                  <a:pt x="1418" y="747"/>
                </a:lnTo>
                <a:lnTo>
                  <a:pt x="1418" y="748"/>
                </a:lnTo>
                <a:lnTo>
                  <a:pt x="1416" y="748"/>
                </a:lnTo>
                <a:lnTo>
                  <a:pt x="1416" y="747"/>
                </a:lnTo>
                <a:lnTo>
                  <a:pt x="1415" y="747"/>
                </a:lnTo>
                <a:lnTo>
                  <a:pt x="1414" y="747"/>
                </a:lnTo>
                <a:lnTo>
                  <a:pt x="1412" y="747"/>
                </a:lnTo>
                <a:lnTo>
                  <a:pt x="1411" y="747"/>
                </a:lnTo>
                <a:lnTo>
                  <a:pt x="1410" y="747"/>
                </a:lnTo>
                <a:lnTo>
                  <a:pt x="1389" y="748"/>
                </a:lnTo>
                <a:lnTo>
                  <a:pt x="1388" y="748"/>
                </a:lnTo>
                <a:lnTo>
                  <a:pt x="1388" y="750"/>
                </a:lnTo>
                <a:lnTo>
                  <a:pt x="1386" y="748"/>
                </a:lnTo>
                <a:lnTo>
                  <a:pt x="1386" y="750"/>
                </a:lnTo>
                <a:lnTo>
                  <a:pt x="1385" y="750"/>
                </a:lnTo>
                <a:lnTo>
                  <a:pt x="1385" y="751"/>
                </a:lnTo>
                <a:lnTo>
                  <a:pt x="1384" y="751"/>
                </a:lnTo>
                <a:lnTo>
                  <a:pt x="1384" y="750"/>
                </a:lnTo>
                <a:lnTo>
                  <a:pt x="1384" y="751"/>
                </a:lnTo>
                <a:lnTo>
                  <a:pt x="1384" y="752"/>
                </a:lnTo>
                <a:lnTo>
                  <a:pt x="1382" y="752"/>
                </a:lnTo>
                <a:lnTo>
                  <a:pt x="1382" y="754"/>
                </a:lnTo>
                <a:lnTo>
                  <a:pt x="1382" y="755"/>
                </a:lnTo>
                <a:lnTo>
                  <a:pt x="1381" y="755"/>
                </a:lnTo>
                <a:lnTo>
                  <a:pt x="1381" y="756"/>
                </a:lnTo>
                <a:lnTo>
                  <a:pt x="1380" y="756"/>
                </a:lnTo>
                <a:lnTo>
                  <a:pt x="1380" y="758"/>
                </a:lnTo>
                <a:lnTo>
                  <a:pt x="1378" y="758"/>
                </a:lnTo>
                <a:lnTo>
                  <a:pt x="1378" y="759"/>
                </a:lnTo>
                <a:lnTo>
                  <a:pt x="1378" y="760"/>
                </a:lnTo>
                <a:lnTo>
                  <a:pt x="1377" y="760"/>
                </a:lnTo>
                <a:lnTo>
                  <a:pt x="1376" y="760"/>
                </a:lnTo>
                <a:lnTo>
                  <a:pt x="1374" y="760"/>
                </a:lnTo>
                <a:lnTo>
                  <a:pt x="1373" y="760"/>
                </a:lnTo>
                <a:lnTo>
                  <a:pt x="1372" y="760"/>
                </a:lnTo>
                <a:lnTo>
                  <a:pt x="1372" y="762"/>
                </a:lnTo>
                <a:lnTo>
                  <a:pt x="1372" y="760"/>
                </a:lnTo>
                <a:lnTo>
                  <a:pt x="1371" y="760"/>
                </a:lnTo>
                <a:lnTo>
                  <a:pt x="1371" y="759"/>
                </a:lnTo>
                <a:lnTo>
                  <a:pt x="1369" y="759"/>
                </a:lnTo>
                <a:lnTo>
                  <a:pt x="1368" y="759"/>
                </a:lnTo>
                <a:lnTo>
                  <a:pt x="1368" y="758"/>
                </a:lnTo>
                <a:lnTo>
                  <a:pt x="1367" y="758"/>
                </a:lnTo>
                <a:lnTo>
                  <a:pt x="1367" y="759"/>
                </a:lnTo>
                <a:lnTo>
                  <a:pt x="1365" y="759"/>
                </a:lnTo>
                <a:lnTo>
                  <a:pt x="1365" y="758"/>
                </a:lnTo>
                <a:lnTo>
                  <a:pt x="1365" y="756"/>
                </a:lnTo>
                <a:lnTo>
                  <a:pt x="1365" y="755"/>
                </a:lnTo>
                <a:lnTo>
                  <a:pt x="1364" y="755"/>
                </a:lnTo>
                <a:lnTo>
                  <a:pt x="1364" y="754"/>
                </a:lnTo>
                <a:lnTo>
                  <a:pt x="1364" y="755"/>
                </a:lnTo>
                <a:lnTo>
                  <a:pt x="1363" y="755"/>
                </a:lnTo>
                <a:lnTo>
                  <a:pt x="1363" y="756"/>
                </a:lnTo>
                <a:lnTo>
                  <a:pt x="1361" y="756"/>
                </a:lnTo>
                <a:lnTo>
                  <a:pt x="1360" y="756"/>
                </a:lnTo>
                <a:lnTo>
                  <a:pt x="1360" y="758"/>
                </a:lnTo>
                <a:lnTo>
                  <a:pt x="1360" y="759"/>
                </a:lnTo>
                <a:lnTo>
                  <a:pt x="1359" y="759"/>
                </a:lnTo>
                <a:lnTo>
                  <a:pt x="1359" y="760"/>
                </a:lnTo>
                <a:lnTo>
                  <a:pt x="1357" y="760"/>
                </a:lnTo>
                <a:lnTo>
                  <a:pt x="1357" y="759"/>
                </a:lnTo>
                <a:lnTo>
                  <a:pt x="1356" y="759"/>
                </a:lnTo>
                <a:lnTo>
                  <a:pt x="1356" y="758"/>
                </a:lnTo>
                <a:lnTo>
                  <a:pt x="1357" y="758"/>
                </a:lnTo>
                <a:lnTo>
                  <a:pt x="1357" y="756"/>
                </a:lnTo>
                <a:lnTo>
                  <a:pt x="1356" y="755"/>
                </a:lnTo>
                <a:lnTo>
                  <a:pt x="1355" y="755"/>
                </a:lnTo>
                <a:lnTo>
                  <a:pt x="1354" y="754"/>
                </a:lnTo>
                <a:lnTo>
                  <a:pt x="1352" y="754"/>
                </a:lnTo>
                <a:lnTo>
                  <a:pt x="1352" y="752"/>
                </a:lnTo>
                <a:lnTo>
                  <a:pt x="1352" y="754"/>
                </a:lnTo>
                <a:lnTo>
                  <a:pt x="1351" y="754"/>
                </a:lnTo>
                <a:lnTo>
                  <a:pt x="1351" y="752"/>
                </a:lnTo>
                <a:lnTo>
                  <a:pt x="1351" y="754"/>
                </a:lnTo>
                <a:lnTo>
                  <a:pt x="1350" y="754"/>
                </a:lnTo>
                <a:lnTo>
                  <a:pt x="1350" y="755"/>
                </a:lnTo>
                <a:lnTo>
                  <a:pt x="1348" y="755"/>
                </a:lnTo>
                <a:lnTo>
                  <a:pt x="1347" y="755"/>
                </a:lnTo>
                <a:lnTo>
                  <a:pt x="1346" y="754"/>
                </a:lnTo>
                <a:lnTo>
                  <a:pt x="1346" y="755"/>
                </a:lnTo>
                <a:lnTo>
                  <a:pt x="1344" y="755"/>
                </a:lnTo>
                <a:lnTo>
                  <a:pt x="1343" y="755"/>
                </a:lnTo>
                <a:lnTo>
                  <a:pt x="1343" y="754"/>
                </a:lnTo>
                <a:lnTo>
                  <a:pt x="1343" y="752"/>
                </a:lnTo>
                <a:lnTo>
                  <a:pt x="1343" y="751"/>
                </a:lnTo>
                <a:lnTo>
                  <a:pt x="1343" y="750"/>
                </a:lnTo>
                <a:lnTo>
                  <a:pt x="1342" y="750"/>
                </a:lnTo>
                <a:lnTo>
                  <a:pt x="1343" y="750"/>
                </a:lnTo>
                <a:lnTo>
                  <a:pt x="1342" y="750"/>
                </a:lnTo>
                <a:lnTo>
                  <a:pt x="1340" y="750"/>
                </a:lnTo>
                <a:lnTo>
                  <a:pt x="1339" y="750"/>
                </a:lnTo>
                <a:lnTo>
                  <a:pt x="1338" y="750"/>
                </a:lnTo>
                <a:lnTo>
                  <a:pt x="1337" y="750"/>
                </a:lnTo>
                <a:lnTo>
                  <a:pt x="1335" y="750"/>
                </a:lnTo>
                <a:lnTo>
                  <a:pt x="1335" y="751"/>
                </a:lnTo>
                <a:lnTo>
                  <a:pt x="1334" y="751"/>
                </a:lnTo>
                <a:lnTo>
                  <a:pt x="1333" y="751"/>
                </a:lnTo>
                <a:lnTo>
                  <a:pt x="1331" y="751"/>
                </a:lnTo>
                <a:lnTo>
                  <a:pt x="1333" y="751"/>
                </a:lnTo>
                <a:lnTo>
                  <a:pt x="1333" y="750"/>
                </a:lnTo>
                <a:lnTo>
                  <a:pt x="1331" y="750"/>
                </a:lnTo>
                <a:lnTo>
                  <a:pt x="1331" y="748"/>
                </a:lnTo>
                <a:lnTo>
                  <a:pt x="1330" y="748"/>
                </a:lnTo>
                <a:lnTo>
                  <a:pt x="1329" y="748"/>
                </a:lnTo>
                <a:lnTo>
                  <a:pt x="1327" y="748"/>
                </a:lnTo>
                <a:lnTo>
                  <a:pt x="1327" y="750"/>
                </a:lnTo>
                <a:lnTo>
                  <a:pt x="1326" y="750"/>
                </a:lnTo>
                <a:lnTo>
                  <a:pt x="1326" y="751"/>
                </a:lnTo>
                <a:lnTo>
                  <a:pt x="1325" y="750"/>
                </a:lnTo>
                <a:lnTo>
                  <a:pt x="1325" y="751"/>
                </a:lnTo>
                <a:lnTo>
                  <a:pt x="1325" y="752"/>
                </a:lnTo>
                <a:lnTo>
                  <a:pt x="1323" y="751"/>
                </a:lnTo>
                <a:lnTo>
                  <a:pt x="1322" y="751"/>
                </a:lnTo>
                <a:lnTo>
                  <a:pt x="1322" y="752"/>
                </a:lnTo>
                <a:lnTo>
                  <a:pt x="1322" y="751"/>
                </a:lnTo>
                <a:lnTo>
                  <a:pt x="1322" y="752"/>
                </a:lnTo>
                <a:lnTo>
                  <a:pt x="1321" y="751"/>
                </a:lnTo>
                <a:lnTo>
                  <a:pt x="1321" y="752"/>
                </a:lnTo>
                <a:lnTo>
                  <a:pt x="1320" y="751"/>
                </a:lnTo>
                <a:lnTo>
                  <a:pt x="1320" y="752"/>
                </a:lnTo>
                <a:lnTo>
                  <a:pt x="1321" y="752"/>
                </a:lnTo>
                <a:lnTo>
                  <a:pt x="1320" y="752"/>
                </a:lnTo>
                <a:lnTo>
                  <a:pt x="1318" y="752"/>
                </a:lnTo>
                <a:lnTo>
                  <a:pt x="1318" y="751"/>
                </a:lnTo>
                <a:lnTo>
                  <a:pt x="1317" y="751"/>
                </a:lnTo>
                <a:lnTo>
                  <a:pt x="1317" y="750"/>
                </a:lnTo>
                <a:lnTo>
                  <a:pt x="1317" y="751"/>
                </a:lnTo>
                <a:lnTo>
                  <a:pt x="1316" y="751"/>
                </a:lnTo>
                <a:lnTo>
                  <a:pt x="1316" y="752"/>
                </a:lnTo>
                <a:lnTo>
                  <a:pt x="1316" y="754"/>
                </a:lnTo>
                <a:lnTo>
                  <a:pt x="1314" y="755"/>
                </a:lnTo>
                <a:lnTo>
                  <a:pt x="1316" y="755"/>
                </a:lnTo>
                <a:lnTo>
                  <a:pt x="1316" y="756"/>
                </a:lnTo>
                <a:lnTo>
                  <a:pt x="1314" y="756"/>
                </a:lnTo>
                <a:lnTo>
                  <a:pt x="1314" y="758"/>
                </a:lnTo>
                <a:lnTo>
                  <a:pt x="1313" y="758"/>
                </a:lnTo>
                <a:lnTo>
                  <a:pt x="1313" y="756"/>
                </a:lnTo>
                <a:lnTo>
                  <a:pt x="1312" y="758"/>
                </a:lnTo>
                <a:lnTo>
                  <a:pt x="1312" y="756"/>
                </a:lnTo>
                <a:lnTo>
                  <a:pt x="1310" y="756"/>
                </a:lnTo>
                <a:lnTo>
                  <a:pt x="1309" y="756"/>
                </a:lnTo>
                <a:lnTo>
                  <a:pt x="1309" y="755"/>
                </a:lnTo>
                <a:lnTo>
                  <a:pt x="1309" y="756"/>
                </a:lnTo>
                <a:lnTo>
                  <a:pt x="1308" y="756"/>
                </a:lnTo>
                <a:lnTo>
                  <a:pt x="1306" y="756"/>
                </a:lnTo>
                <a:lnTo>
                  <a:pt x="1306" y="758"/>
                </a:lnTo>
                <a:lnTo>
                  <a:pt x="1305" y="758"/>
                </a:lnTo>
                <a:lnTo>
                  <a:pt x="1304" y="758"/>
                </a:lnTo>
                <a:lnTo>
                  <a:pt x="1302" y="758"/>
                </a:lnTo>
                <a:lnTo>
                  <a:pt x="1302" y="756"/>
                </a:lnTo>
                <a:lnTo>
                  <a:pt x="1301" y="758"/>
                </a:lnTo>
                <a:lnTo>
                  <a:pt x="1301" y="756"/>
                </a:lnTo>
                <a:lnTo>
                  <a:pt x="1301" y="758"/>
                </a:lnTo>
                <a:lnTo>
                  <a:pt x="1300" y="758"/>
                </a:lnTo>
                <a:lnTo>
                  <a:pt x="1299" y="758"/>
                </a:lnTo>
                <a:lnTo>
                  <a:pt x="1297" y="758"/>
                </a:lnTo>
                <a:lnTo>
                  <a:pt x="1296" y="758"/>
                </a:lnTo>
                <a:lnTo>
                  <a:pt x="1295" y="758"/>
                </a:lnTo>
                <a:lnTo>
                  <a:pt x="1293" y="758"/>
                </a:lnTo>
                <a:lnTo>
                  <a:pt x="1293" y="756"/>
                </a:lnTo>
                <a:lnTo>
                  <a:pt x="1293" y="758"/>
                </a:lnTo>
                <a:lnTo>
                  <a:pt x="1292" y="758"/>
                </a:lnTo>
                <a:lnTo>
                  <a:pt x="1292" y="756"/>
                </a:lnTo>
                <a:lnTo>
                  <a:pt x="1293" y="756"/>
                </a:lnTo>
                <a:lnTo>
                  <a:pt x="1292" y="756"/>
                </a:lnTo>
                <a:lnTo>
                  <a:pt x="1292" y="755"/>
                </a:lnTo>
                <a:lnTo>
                  <a:pt x="1291" y="756"/>
                </a:lnTo>
                <a:lnTo>
                  <a:pt x="1291" y="758"/>
                </a:lnTo>
                <a:lnTo>
                  <a:pt x="1291" y="756"/>
                </a:lnTo>
                <a:lnTo>
                  <a:pt x="1291" y="755"/>
                </a:lnTo>
                <a:lnTo>
                  <a:pt x="1289" y="755"/>
                </a:lnTo>
                <a:lnTo>
                  <a:pt x="1289" y="754"/>
                </a:lnTo>
                <a:lnTo>
                  <a:pt x="1289" y="752"/>
                </a:lnTo>
                <a:lnTo>
                  <a:pt x="1288" y="752"/>
                </a:lnTo>
                <a:lnTo>
                  <a:pt x="1288" y="751"/>
                </a:lnTo>
                <a:lnTo>
                  <a:pt x="1287" y="751"/>
                </a:lnTo>
                <a:lnTo>
                  <a:pt x="1285" y="751"/>
                </a:lnTo>
                <a:lnTo>
                  <a:pt x="1285" y="750"/>
                </a:lnTo>
                <a:lnTo>
                  <a:pt x="1284" y="750"/>
                </a:lnTo>
                <a:lnTo>
                  <a:pt x="1283" y="750"/>
                </a:lnTo>
                <a:lnTo>
                  <a:pt x="1283" y="748"/>
                </a:lnTo>
                <a:lnTo>
                  <a:pt x="1283" y="750"/>
                </a:lnTo>
                <a:lnTo>
                  <a:pt x="1282" y="750"/>
                </a:lnTo>
                <a:lnTo>
                  <a:pt x="1282" y="748"/>
                </a:lnTo>
                <a:lnTo>
                  <a:pt x="1280" y="748"/>
                </a:lnTo>
                <a:lnTo>
                  <a:pt x="1280" y="747"/>
                </a:lnTo>
                <a:lnTo>
                  <a:pt x="1279" y="747"/>
                </a:lnTo>
                <a:lnTo>
                  <a:pt x="1279" y="746"/>
                </a:lnTo>
                <a:lnTo>
                  <a:pt x="1279" y="747"/>
                </a:lnTo>
                <a:lnTo>
                  <a:pt x="1278" y="747"/>
                </a:lnTo>
                <a:lnTo>
                  <a:pt x="1278" y="746"/>
                </a:lnTo>
                <a:lnTo>
                  <a:pt x="1278" y="747"/>
                </a:lnTo>
                <a:lnTo>
                  <a:pt x="1276" y="747"/>
                </a:lnTo>
                <a:lnTo>
                  <a:pt x="1276" y="746"/>
                </a:lnTo>
                <a:lnTo>
                  <a:pt x="1275" y="746"/>
                </a:lnTo>
                <a:lnTo>
                  <a:pt x="1275" y="747"/>
                </a:lnTo>
                <a:lnTo>
                  <a:pt x="1274" y="747"/>
                </a:lnTo>
                <a:lnTo>
                  <a:pt x="1274" y="748"/>
                </a:lnTo>
                <a:lnTo>
                  <a:pt x="1274" y="747"/>
                </a:lnTo>
                <a:lnTo>
                  <a:pt x="1274" y="748"/>
                </a:lnTo>
                <a:lnTo>
                  <a:pt x="1272" y="748"/>
                </a:lnTo>
                <a:lnTo>
                  <a:pt x="1272" y="747"/>
                </a:lnTo>
                <a:lnTo>
                  <a:pt x="1272" y="748"/>
                </a:lnTo>
                <a:lnTo>
                  <a:pt x="1272" y="747"/>
                </a:lnTo>
                <a:lnTo>
                  <a:pt x="1272" y="748"/>
                </a:lnTo>
                <a:lnTo>
                  <a:pt x="1271" y="748"/>
                </a:lnTo>
                <a:lnTo>
                  <a:pt x="1271" y="750"/>
                </a:lnTo>
                <a:lnTo>
                  <a:pt x="1270" y="748"/>
                </a:lnTo>
                <a:lnTo>
                  <a:pt x="1268" y="748"/>
                </a:lnTo>
                <a:lnTo>
                  <a:pt x="1267" y="748"/>
                </a:lnTo>
                <a:lnTo>
                  <a:pt x="1268" y="748"/>
                </a:lnTo>
                <a:lnTo>
                  <a:pt x="1267" y="748"/>
                </a:lnTo>
                <a:lnTo>
                  <a:pt x="1267" y="747"/>
                </a:lnTo>
                <a:lnTo>
                  <a:pt x="1266" y="747"/>
                </a:lnTo>
                <a:lnTo>
                  <a:pt x="1266" y="746"/>
                </a:lnTo>
                <a:lnTo>
                  <a:pt x="1265" y="746"/>
                </a:lnTo>
                <a:lnTo>
                  <a:pt x="1266" y="746"/>
                </a:lnTo>
                <a:lnTo>
                  <a:pt x="1265" y="745"/>
                </a:lnTo>
                <a:lnTo>
                  <a:pt x="1266" y="745"/>
                </a:lnTo>
                <a:lnTo>
                  <a:pt x="1266" y="743"/>
                </a:lnTo>
                <a:lnTo>
                  <a:pt x="1265" y="743"/>
                </a:lnTo>
                <a:lnTo>
                  <a:pt x="1263" y="743"/>
                </a:lnTo>
                <a:lnTo>
                  <a:pt x="1263" y="742"/>
                </a:lnTo>
                <a:lnTo>
                  <a:pt x="1263" y="741"/>
                </a:lnTo>
                <a:lnTo>
                  <a:pt x="1262" y="741"/>
                </a:lnTo>
                <a:lnTo>
                  <a:pt x="1261" y="741"/>
                </a:lnTo>
                <a:lnTo>
                  <a:pt x="1261" y="739"/>
                </a:lnTo>
                <a:lnTo>
                  <a:pt x="1261" y="741"/>
                </a:lnTo>
                <a:lnTo>
                  <a:pt x="1259" y="741"/>
                </a:lnTo>
                <a:lnTo>
                  <a:pt x="1258" y="741"/>
                </a:lnTo>
                <a:lnTo>
                  <a:pt x="1257" y="741"/>
                </a:lnTo>
                <a:lnTo>
                  <a:pt x="1257" y="742"/>
                </a:lnTo>
                <a:lnTo>
                  <a:pt x="1257" y="743"/>
                </a:lnTo>
                <a:lnTo>
                  <a:pt x="1255" y="743"/>
                </a:lnTo>
                <a:lnTo>
                  <a:pt x="1254" y="743"/>
                </a:lnTo>
                <a:lnTo>
                  <a:pt x="1253" y="743"/>
                </a:lnTo>
                <a:lnTo>
                  <a:pt x="1251" y="743"/>
                </a:lnTo>
                <a:lnTo>
                  <a:pt x="1250" y="743"/>
                </a:lnTo>
                <a:lnTo>
                  <a:pt x="1249" y="743"/>
                </a:lnTo>
                <a:lnTo>
                  <a:pt x="1248" y="743"/>
                </a:lnTo>
                <a:lnTo>
                  <a:pt x="1246" y="742"/>
                </a:lnTo>
                <a:lnTo>
                  <a:pt x="1248" y="742"/>
                </a:lnTo>
                <a:lnTo>
                  <a:pt x="1246" y="742"/>
                </a:lnTo>
                <a:lnTo>
                  <a:pt x="1245" y="742"/>
                </a:lnTo>
                <a:lnTo>
                  <a:pt x="1245" y="741"/>
                </a:lnTo>
                <a:lnTo>
                  <a:pt x="1244" y="741"/>
                </a:lnTo>
                <a:lnTo>
                  <a:pt x="1244" y="739"/>
                </a:lnTo>
                <a:lnTo>
                  <a:pt x="1242" y="739"/>
                </a:lnTo>
                <a:lnTo>
                  <a:pt x="1242" y="741"/>
                </a:lnTo>
                <a:lnTo>
                  <a:pt x="1241" y="741"/>
                </a:lnTo>
                <a:lnTo>
                  <a:pt x="1241" y="742"/>
                </a:lnTo>
                <a:lnTo>
                  <a:pt x="1241" y="741"/>
                </a:lnTo>
                <a:lnTo>
                  <a:pt x="1240" y="741"/>
                </a:lnTo>
                <a:lnTo>
                  <a:pt x="1238" y="741"/>
                </a:lnTo>
                <a:lnTo>
                  <a:pt x="1237" y="741"/>
                </a:lnTo>
                <a:lnTo>
                  <a:pt x="1236" y="741"/>
                </a:lnTo>
                <a:lnTo>
                  <a:pt x="1234" y="741"/>
                </a:lnTo>
                <a:lnTo>
                  <a:pt x="1234" y="742"/>
                </a:lnTo>
                <a:lnTo>
                  <a:pt x="1234" y="741"/>
                </a:lnTo>
                <a:lnTo>
                  <a:pt x="1234" y="742"/>
                </a:lnTo>
                <a:lnTo>
                  <a:pt x="1233" y="742"/>
                </a:lnTo>
                <a:lnTo>
                  <a:pt x="1233" y="743"/>
                </a:lnTo>
                <a:lnTo>
                  <a:pt x="1232" y="743"/>
                </a:lnTo>
                <a:lnTo>
                  <a:pt x="1230" y="745"/>
                </a:lnTo>
                <a:lnTo>
                  <a:pt x="1229" y="745"/>
                </a:lnTo>
                <a:lnTo>
                  <a:pt x="1228" y="745"/>
                </a:lnTo>
                <a:lnTo>
                  <a:pt x="1227" y="745"/>
                </a:lnTo>
                <a:lnTo>
                  <a:pt x="1227" y="746"/>
                </a:lnTo>
                <a:lnTo>
                  <a:pt x="1225" y="746"/>
                </a:lnTo>
                <a:lnTo>
                  <a:pt x="1227" y="746"/>
                </a:lnTo>
                <a:lnTo>
                  <a:pt x="1225" y="746"/>
                </a:lnTo>
                <a:lnTo>
                  <a:pt x="1225" y="747"/>
                </a:lnTo>
                <a:lnTo>
                  <a:pt x="1224" y="748"/>
                </a:lnTo>
                <a:lnTo>
                  <a:pt x="1225" y="748"/>
                </a:lnTo>
                <a:lnTo>
                  <a:pt x="1225" y="750"/>
                </a:lnTo>
                <a:lnTo>
                  <a:pt x="1224" y="751"/>
                </a:lnTo>
                <a:lnTo>
                  <a:pt x="1224" y="752"/>
                </a:lnTo>
                <a:lnTo>
                  <a:pt x="1223" y="751"/>
                </a:lnTo>
                <a:lnTo>
                  <a:pt x="1223" y="752"/>
                </a:lnTo>
                <a:lnTo>
                  <a:pt x="1221" y="752"/>
                </a:lnTo>
                <a:lnTo>
                  <a:pt x="1221" y="754"/>
                </a:lnTo>
                <a:lnTo>
                  <a:pt x="1220" y="755"/>
                </a:lnTo>
                <a:lnTo>
                  <a:pt x="1219" y="755"/>
                </a:lnTo>
                <a:lnTo>
                  <a:pt x="1219" y="756"/>
                </a:lnTo>
                <a:lnTo>
                  <a:pt x="1217" y="756"/>
                </a:lnTo>
                <a:lnTo>
                  <a:pt x="1216" y="756"/>
                </a:lnTo>
                <a:lnTo>
                  <a:pt x="1216" y="758"/>
                </a:lnTo>
                <a:lnTo>
                  <a:pt x="1215" y="758"/>
                </a:lnTo>
                <a:lnTo>
                  <a:pt x="1213" y="758"/>
                </a:lnTo>
                <a:lnTo>
                  <a:pt x="1212" y="758"/>
                </a:lnTo>
                <a:lnTo>
                  <a:pt x="1212" y="759"/>
                </a:lnTo>
                <a:lnTo>
                  <a:pt x="1211" y="759"/>
                </a:lnTo>
                <a:lnTo>
                  <a:pt x="1211" y="760"/>
                </a:lnTo>
                <a:lnTo>
                  <a:pt x="1211" y="762"/>
                </a:lnTo>
                <a:lnTo>
                  <a:pt x="1212" y="763"/>
                </a:lnTo>
                <a:lnTo>
                  <a:pt x="1211" y="764"/>
                </a:lnTo>
                <a:lnTo>
                  <a:pt x="1210" y="764"/>
                </a:lnTo>
                <a:lnTo>
                  <a:pt x="1210" y="765"/>
                </a:lnTo>
                <a:lnTo>
                  <a:pt x="1210" y="767"/>
                </a:lnTo>
                <a:lnTo>
                  <a:pt x="1210" y="768"/>
                </a:lnTo>
                <a:lnTo>
                  <a:pt x="1208" y="768"/>
                </a:lnTo>
                <a:lnTo>
                  <a:pt x="1207" y="768"/>
                </a:lnTo>
                <a:lnTo>
                  <a:pt x="1206" y="768"/>
                </a:lnTo>
                <a:lnTo>
                  <a:pt x="1204" y="767"/>
                </a:lnTo>
                <a:lnTo>
                  <a:pt x="1203" y="768"/>
                </a:lnTo>
                <a:lnTo>
                  <a:pt x="1202" y="768"/>
                </a:lnTo>
                <a:lnTo>
                  <a:pt x="1202" y="769"/>
                </a:lnTo>
                <a:lnTo>
                  <a:pt x="1200" y="769"/>
                </a:lnTo>
                <a:lnTo>
                  <a:pt x="1200" y="771"/>
                </a:lnTo>
                <a:lnTo>
                  <a:pt x="1199" y="771"/>
                </a:lnTo>
                <a:lnTo>
                  <a:pt x="1199" y="772"/>
                </a:lnTo>
                <a:lnTo>
                  <a:pt x="1198" y="772"/>
                </a:lnTo>
                <a:lnTo>
                  <a:pt x="1198" y="773"/>
                </a:lnTo>
                <a:lnTo>
                  <a:pt x="1196" y="773"/>
                </a:lnTo>
                <a:lnTo>
                  <a:pt x="1196" y="775"/>
                </a:lnTo>
                <a:lnTo>
                  <a:pt x="1195" y="775"/>
                </a:lnTo>
                <a:lnTo>
                  <a:pt x="1195" y="776"/>
                </a:lnTo>
                <a:lnTo>
                  <a:pt x="1194" y="776"/>
                </a:lnTo>
                <a:lnTo>
                  <a:pt x="1194" y="777"/>
                </a:lnTo>
                <a:lnTo>
                  <a:pt x="1193" y="779"/>
                </a:lnTo>
                <a:lnTo>
                  <a:pt x="1193" y="780"/>
                </a:lnTo>
                <a:lnTo>
                  <a:pt x="1191" y="780"/>
                </a:lnTo>
                <a:lnTo>
                  <a:pt x="1190" y="780"/>
                </a:lnTo>
                <a:lnTo>
                  <a:pt x="1190" y="781"/>
                </a:lnTo>
                <a:lnTo>
                  <a:pt x="1189" y="781"/>
                </a:lnTo>
                <a:lnTo>
                  <a:pt x="1187" y="781"/>
                </a:lnTo>
                <a:lnTo>
                  <a:pt x="1187" y="780"/>
                </a:lnTo>
                <a:lnTo>
                  <a:pt x="1186" y="779"/>
                </a:lnTo>
                <a:lnTo>
                  <a:pt x="1186" y="777"/>
                </a:lnTo>
                <a:lnTo>
                  <a:pt x="1185" y="777"/>
                </a:lnTo>
                <a:lnTo>
                  <a:pt x="1185" y="776"/>
                </a:lnTo>
                <a:lnTo>
                  <a:pt x="1183" y="777"/>
                </a:lnTo>
                <a:lnTo>
                  <a:pt x="1182" y="776"/>
                </a:lnTo>
                <a:lnTo>
                  <a:pt x="1182" y="777"/>
                </a:lnTo>
                <a:lnTo>
                  <a:pt x="1181" y="777"/>
                </a:lnTo>
                <a:lnTo>
                  <a:pt x="1181" y="776"/>
                </a:lnTo>
                <a:lnTo>
                  <a:pt x="1181" y="777"/>
                </a:lnTo>
                <a:lnTo>
                  <a:pt x="1179" y="777"/>
                </a:lnTo>
                <a:lnTo>
                  <a:pt x="1179" y="776"/>
                </a:lnTo>
                <a:lnTo>
                  <a:pt x="1179" y="775"/>
                </a:lnTo>
                <a:lnTo>
                  <a:pt x="1178" y="775"/>
                </a:lnTo>
                <a:lnTo>
                  <a:pt x="1177" y="773"/>
                </a:lnTo>
                <a:lnTo>
                  <a:pt x="1177" y="775"/>
                </a:lnTo>
                <a:lnTo>
                  <a:pt x="1176" y="776"/>
                </a:lnTo>
                <a:lnTo>
                  <a:pt x="1174" y="777"/>
                </a:lnTo>
                <a:lnTo>
                  <a:pt x="1173" y="777"/>
                </a:lnTo>
                <a:lnTo>
                  <a:pt x="1172" y="777"/>
                </a:lnTo>
                <a:lnTo>
                  <a:pt x="1170" y="777"/>
                </a:lnTo>
                <a:lnTo>
                  <a:pt x="1169" y="776"/>
                </a:lnTo>
                <a:lnTo>
                  <a:pt x="1168" y="776"/>
                </a:lnTo>
                <a:lnTo>
                  <a:pt x="1168" y="777"/>
                </a:lnTo>
                <a:lnTo>
                  <a:pt x="1166" y="777"/>
                </a:lnTo>
                <a:lnTo>
                  <a:pt x="1165" y="779"/>
                </a:lnTo>
                <a:lnTo>
                  <a:pt x="1164" y="779"/>
                </a:lnTo>
                <a:lnTo>
                  <a:pt x="1161" y="779"/>
                </a:lnTo>
                <a:lnTo>
                  <a:pt x="1160" y="779"/>
                </a:lnTo>
                <a:lnTo>
                  <a:pt x="1160" y="776"/>
                </a:lnTo>
                <a:lnTo>
                  <a:pt x="1160" y="775"/>
                </a:lnTo>
                <a:lnTo>
                  <a:pt x="1158" y="775"/>
                </a:lnTo>
                <a:lnTo>
                  <a:pt x="1158" y="773"/>
                </a:lnTo>
                <a:lnTo>
                  <a:pt x="1158" y="772"/>
                </a:lnTo>
                <a:lnTo>
                  <a:pt x="1157" y="772"/>
                </a:lnTo>
                <a:lnTo>
                  <a:pt x="1156" y="772"/>
                </a:lnTo>
                <a:lnTo>
                  <a:pt x="1155" y="772"/>
                </a:lnTo>
                <a:lnTo>
                  <a:pt x="1153" y="772"/>
                </a:lnTo>
                <a:lnTo>
                  <a:pt x="1152" y="772"/>
                </a:lnTo>
                <a:lnTo>
                  <a:pt x="1151" y="772"/>
                </a:lnTo>
                <a:lnTo>
                  <a:pt x="1149" y="772"/>
                </a:lnTo>
                <a:lnTo>
                  <a:pt x="1148" y="772"/>
                </a:lnTo>
                <a:lnTo>
                  <a:pt x="1148" y="771"/>
                </a:lnTo>
                <a:lnTo>
                  <a:pt x="1147" y="772"/>
                </a:lnTo>
                <a:lnTo>
                  <a:pt x="1147" y="771"/>
                </a:lnTo>
                <a:lnTo>
                  <a:pt x="1145" y="771"/>
                </a:lnTo>
                <a:lnTo>
                  <a:pt x="1144" y="772"/>
                </a:lnTo>
                <a:lnTo>
                  <a:pt x="1144" y="771"/>
                </a:lnTo>
                <a:lnTo>
                  <a:pt x="1144" y="769"/>
                </a:lnTo>
                <a:lnTo>
                  <a:pt x="1143" y="769"/>
                </a:lnTo>
                <a:lnTo>
                  <a:pt x="1141" y="769"/>
                </a:lnTo>
                <a:lnTo>
                  <a:pt x="1140" y="769"/>
                </a:lnTo>
                <a:lnTo>
                  <a:pt x="1139" y="768"/>
                </a:lnTo>
                <a:lnTo>
                  <a:pt x="1138" y="768"/>
                </a:lnTo>
                <a:lnTo>
                  <a:pt x="1138" y="767"/>
                </a:lnTo>
                <a:lnTo>
                  <a:pt x="1136" y="765"/>
                </a:lnTo>
                <a:lnTo>
                  <a:pt x="1135" y="765"/>
                </a:lnTo>
                <a:lnTo>
                  <a:pt x="1134" y="764"/>
                </a:lnTo>
                <a:lnTo>
                  <a:pt x="1132" y="764"/>
                </a:lnTo>
                <a:lnTo>
                  <a:pt x="1132" y="763"/>
                </a:lnTo>
                <a:lnTo>
                  <a:pt x="1131" y="763"/>
                </a:lnTo>
                <a:lnTo>
                  <a:pt x="1130" y="764"/>
                </a:lnTo>
                <a:lnTo>
                  <a:pt x="1128" y="764"/>
                </a:lnTo>
                <a:lnTo>
                  <a:pt x="1127" y="764"/>
                </a:lnTo>
                <a:lnTo>
                  <a:pt x="1126" y="764"/>
                </a:lnTo>
                <a:lnTo>
                  <a:pt x="1126" y="763"/>
                </a:lnTo>
                <a:lnTo>
                  <a:pt x="1126" y="764"/>
                </a:lnTo>
                <a:lnTo>
                  <a:pt x="1124" y="764"/>
                </a:lnTo>
                <a:lnTo>
                  <a:pt x="1123" y="764"/>
                </a:lnTo>
                <a:lnTo>
                  <a:pt x="1122" y="764"/>
                </a:lnTo>
                <a:lnTo>
                  <a:pt x="1121" y="764"/>
                </a:lnTo>
                <a:lnTo>
                  <a:pt x="1121" y="763"/>
                </a:lnTo>
                <a:lnTo>
                  <a:pt x="1119" y="763"/>
                </a:lnTo>
                <a:lnTo>
                  <a:pt x="1118" y="763"/>
                </a:lnTo>
                <a:lnTo>
                  <a:pt x="1118" y="762"/>
                </a:lnTo>
                <a:lnTo>
                  <a:pt x="1117" y="762"/>
                </a:lnTo>
                <a:lnTo>
                  <a:pt x="1117" y="760"/>
                </a:lnTo>
                <a:lnTo>
                  <a:pt x="1115" y="760"/>
                </a:lnTo>
                <a:lnTo>
                  <a:pt x="1114" y="760"/>
                </a:lnTo>
                <a:lnTo>
                  <a:pt x="1114" y="759"/>
                </a:lnTo>
                <a:lnTo>
                  <a:pt x="1113" y="759"/>
                </a:lnTo>
                <a:lnTo>
                  <a:pt x="1113" y="758"/>
                </a:lnTo>
                <a:lnTo>
                  <a:pt x="1114" y="756"/>
                </a:lnTo>
                <a:lnTo>
                  <a:pt x="1113" y="756"/>
                </a:lnTo>
                <a:lnTo>
                  <a:pt x="1114" y="755"/>
                </a:lnTo>
                <a:lnTo>
                  <a:pt x="1113" y="755"/>
                </a:lnTo>
                <a:lnTo>
                  <a:pt x="1113" y="754"/>
                </a:lnTo>
                <a:lnTo>
                  <a:pt x="1113" y="752"/>
                </a:lnTo>
                <a:lnTo>
                  <a:pt x="1113" y="751"/>
                </a:lnTo>
                <a:lnTo>
                  <a:pt x="1113" y="750"/>
                </a:lnTo>
                <a:lnTo>
                  <a:pt x="1113" y="748"/>
                </a:lnTo>
                <a:lnTo>
                  <a:pt x="1113" y="747"/>
                </a:lnTo>
                <a:lnTo>
                  <a:pt x="1113" y="746"/>
                </a:lnTo>
                <a:lnTo>
                  <a:pt x="1113" y="745"/>
                </a:lnTo>
                <a:lnTo>
                  <a:pt x="1113" y="743"/>
                </a:lnTo>
                <a:lnTo>
                  <a:pt x="1111" y="743"/>
                </a:lnTo>
                <a:lnTo>
                  <a:pt x="1110" y="743"/>
                </a:lnTo>
                <a:lnTo>
                  <a:pt x="1110" y="742"/>
                </a:lnTo>
                <a:lnTo>
                  <a:pt x="1109" y="742"/>
                </a:lnTo>
                <a:lnTo>
                  <a:pt x="1109" y="743"/>
                </a:lnTo>
                <a:lnTo>
                  <a:pt x="1107" y="743"/>
                </a:lnTo>
                <a:lnTo>
                  <a:pt x="1106" y="745"/>
                </a:lnTo>
                <a:lnTo>
                  <a:pt x="1105" y="745"/>
                </a:lnTo>
                <a:lnTo>
                  <a:pt x="1104" y="745"/>
                </a:lnTo>
                <a:lnTo>
                  <a:pt x="1102" y="745"/>
                </a:lnTo>
                <a:lnTo>
                  <a:pt x="1102" y="746"/>
                </a:lnTo>
                <a:lnTo>
                  <a:pt x="1101" y="746"/>
                </a:lnTo>
                <a:lnTo>
                  <a:pt x="1101" y="747"/>
                </a:lnTo>
                <a:lnTo>
                  <a:pt x="1100" y="747"/>
                </a:lnTo>
                <a:lnTo>
                  <a:pt x="1100" y="748"/>
                </a:lnTo>
                <a:lnTo>
                  <a:pt x="1098" y="748"/>
                </a:lnTo>
                <a:lnTo>
                  <a:pt x="1097" y="748"/>
                </a:lnTo>
                <a:lnTo>
                  <a:pt x="1097" y="750"/>
                </a:lnTo>
                <a:lnTo>
                  <a:pt x="1096" y="750"/>
                </a:lnTo>
                <a:lnTo>
                  <a:pt x="1094" y="750"/>
                </a:lnTo>
                <a:lnTo>
                  <a:pt x="1092" y="747"/>
                </a:lnTo>
                <a:lnTo>
                  <a:pt x="1092" y="746"/>
                </a:lnTo>
                <a:lnTo>
                  <a:pt x="1090" y="746"/>
                </a:lnTo>
                <a:lnTo>
                  <a:pt x="1090" y="745"/>
                </a:lnTo>
                <a:lnTo>
                  <a:pt x="1089" y="745"/>
                </a:lnTo>
                <a:lnTo>
                  <a:pt x="1088" y="745"/>
                </a:lnTo>
                <a:lnTo>
                  <a:pt x="1088" y="743"/>
                </a:lnTo>
                <a:lnTo>
                  <a:pt x="1086" y="743"/>
                </a:lnTo>
                <a:lnTo>
                  <a:pt x="1086" y="742"/>
                </a:lnTo>
                <a:lnTo>
                  <a:pt x="1085" y="742"/>
                </a:lnTo>
                <a:lnTo>
                  <a:pt x="1084" y="741"/>
                </a:lnTo>
                <a:lnTo>
                  <a:pt x="1083" y="741"/>
                </a:lnTo>
                <a:lnTo>
                  <a:pt x="1083" y="739"/>
                </a:lnTo>
                <a:lnTo>
                  <a:pt x="1081" y="739"/>
                </a:lnTo>
                <a:lnTo>
                  <a:pt x="1080" y="739"/>
                </a:lnTo>
                <a:lnTo>
                  <a:pt x="1079" y="738"/>
                </a:lnTo>
                <a:lnTo>
                  <a:pt x="1079" y="737"/>
                </a:lnTo>
                <a:lnTo>
                  <a:pt x="1077" y="735"/>
                </a:lnTo>
                <a:lnTo>
                  <a:pt x="1077" y="734"/>
                </a:lnTo>
                <a:lnTo>
                  <a:pt x="1077" y="733"/>
                </a:lnTo>
                <a:lnTo>
                  <a:pt x="1077" y="730"/>
                </a:lnTo>
                <a:lnTo>
                  <a:pt x="1077" y="729"/>
                </a:lnTo>
                <a:lnTo>
                  <a:pt x="1079" y="729"/>
                </a:lnTo>
                <a:lnTo>
                  <a:pt x="1077" y="729"/>
                </a:lnTo>
                <a:lnTo>
                  <a:pt x="1077" y="728"/>
                </a:lnTo>
                <a:lnTo>
                  <a:pt x="1077" y="726"/>
                </a:lnTo>
                <a:lnTo>
                  <a:pt x="1077" y="725"/>
                </a:lnTo>
                <a:lnTo>
                  <a:pt x="1077" y="724"/>
                </a:lnTo>
                <a:lnTo>
                  <a:pt x="1076" y="724"/>
                </a:lnTo>
                <a:lnTo>
                  <a:pt x="1076" y="722"/>
                </a:lnTo>
                <a:lnTo>
                  <a:pt x="1075" y="722"/>
                </a:lnTo>
                <a:lnTo>
                  <a:pt x="1075" y="721"/>
                </a:lnTo>
                <a:lnTo>
                  <a:pt x="1075" y="720"/>
                </a:lnTo>
                <a:lnTo>
                  <a:pt x="1075" y="718"/>
                </a:lnTo>
                <a:lnTo>
                  <a:pt x="1073" y="717"/>
                </a:lnTo>
                <a:lnTo>
                  <a:pt x="1072" y="717"/>
                </a:lnTo>
                <a:lnTo>
                  <a:pt x="1071" y="717"/>
                </a:lnTo>
                <a:lnTo>
                  <a:pt x="1071" y="716"/>
                </a:lnTo>
                <a:lnTo>
                  <a:pt x="1069" y="716"/>
                </a:lnTo>
                <a:lnTo>
                  <a:pt x="1068" y="716"/>
                </a:lnTo>
                <a:lnTo>
                  <a:pt x="1067" y="714"/>
                </a:lnTo>
                <a:lnTo>
                  <a:pt x="1066" y="713"/>
                </a:lnTo>
                <a:lnTo>
                  <a:pt x="1067" y="712"/>
                </a:lnTo>
                <a:lnTo>
                  <a:pt x="1067" y="710"/>
                </a:lnTo>
                <a:lnTo>
                  <a:pt x="1067" y="709"/>
                </a:lnTo>
                <a:lnTo>
                  <a:pt x="1067" y="708"/>
                </a:lnTo>
                <a:lnTo>
                  <a:pt x="1066" y="707"/>
                </a:lnTo>
                <a:lnTo>
                  <a:pt x="1066" y="705"/>
                </a:lnTo>
                <a:lnTo>
                  <a:pt x="1066" y="704"/>
                </a:lnTo>
                <a:lnTo>
                  <a:pt x="1067" y="704"/>
                </a:lnTo>
                <a:lnTo>
                  <a:pt x="1067" y="703"/>
                </a:lnTo>
                <a:lnTo>
                  <a:pt x="1067" y="701"/>
                </a:lnTo>
                <a:lnTo>
                  <a:pt x="1067" y="700"/>
                </a:lnTo>
                <a:lnTo>
                  <a:pt x="1067" y="699"/>
                </a:lnTo>
                <a:lnTo>
                  <a:pt x="1066" y="699"/>
                </a:lnTo>
                <a:lnTo>
                  <a:pt x="1066" y="697"/>
                </a:lnTo>
                <a:lnTo>
                  <a:pt x="1064" y="696"/>
                </a:lnTo>
                <a:lnTo>
                  <a:pt x="1064" y="695"/>
                </a:lnTo>
                <a:lnTo>
                  <a:pt x="1064" y="693"/>
                </a:lnTo>
                <a:lnTo>
                  <a:pt x="1066" y="692"/>
                </a:lnTo>
                <a:lnTo>
                  <a:pt x="1067" y="692"/>
                </a:lnTo>
                <a:lnTo>
                  <a:pt x="1068" y="692"/>
                </a:lnTo>
                <a:lnTo>
                  <a:pt x="1068" y="691"/>
                </a:lnTo>
                <a:lnTo>
                  <a:pt x="1068" y="690"/>
                </a:lnTo>
                <a:lnTo>
                  <a:pt x="1068" y="688"/>
                </a:lnTo>
                <a:lnTo>
                  <a:pt x="1069" y="688"/>
                </a:lnTo>
                <a:lnTo>
                  <a:pt x="1068" y="688"/>
                </a:lnTo>
                <a:lnTo>
                  <a:pt x="1067" y="688"/>
                </a:lnTo>
                <a:lnTo>
                  <a:pt x="1067" y="687"/>
                </a:lnTo>
                <a:lnTo>
                  <a:pt x="1066" y="687"/>
                </a:lnTo>
                <a:lnTo>
                  <a:pt x="1064" y="687"/>
                </a:lnTo>
                <a:lnTo>
                  <a:pt x="1063" y="687"/>
                </a:lnTo>
                <a:lnTo>
                  <a:pt x="1062" y="687"/>
                </a:lnTo>
                <a:lnTo>
                  <a:pt x="1060" y="688"/>
                </a:lnTo>
                <a:lnTo>
                  <a:pt x="1059" y="688"/>
                </a:lnTo>
                <a:lnTo>
                  <a:pt x="1058" y="688"/>
                </a:lnTo>
                <a:lnTo>
                  <a:pt x="1056" y="688"/>
                </a:lnTo>
                <a:lnTo>
                  <a:pt x="1055" y="688"/>
                </a:lnTo>
                <a:lnTo>
                  <a:pt x="1054" y="688"/>
                </a:lnTo>
                <a:lnTo>
                  <a:pt x="1052" y="688"/>
                </a:lnTo>
                <a:lnTo>
                  <a:pt x="1052" y="690"/>
                </a:lnTo>
                <a:lnTo>
                  <a:pt x="1051" y="690"/>
                </a:lnTo>
                <a:lnTo>
                  <a:pt x="1050" y="690"/>
                </a:lnTo>
                <a:lnTo>
                  <a:pt x="1050" y="691"/>
                </a:lnTo>
                <a:lnTo>
                  <a:pt x="1050" y="690"/>
                </a:lnTo>
                <a:lnTo>
                  <a:pt x="1049" y="690"/>
                </a:lnTo>
                <a:lnTo>
                  <a:pt x="1047" y="691"/>
                </a:lnTo>
                <a:lnTo>
                  <a:pt x="1046" y="691"/>
                </a:lnTo>
                <a:lnTo>
                  <a:pt x="1046" y="692"/>
                </a:lnTo>
                <a:lnTo>
                  <a:pt x="1045" y="692"/>
                </a:lnTo>
                <a:lnTo>
                  <a:pt x="1045" y="693"/>
                </a:lnTo>
                <a:lnTo>
                  <a:pt x="1043" y="693"/>
                </a:lnTo>
                <a:lnTo>
                  <a:pt x="1043" y="695"/>
                </a:lnTo>
                <a:lnTo>
                  <a:pt x="1043" y="696"/>
                </a:lnTo>
                <a:lnTo>
                  <a:pt x="1042" y="696"/>
                </a:lnTo>
                <a:lnTo>
                  <a:pt x="1041" y="696"/>
                </a:lnTo>
                <a:lnTo>
                  <a:pt x="1039" y="696"/>
                </a:lnTo>
                <a:lnTo>
                  <a:pt x="1038" y="696"/>
                </a:lnTo>
                <a:lnTo>
                  <a:pt x="1037" y="696"/>
                </a:lnTo>
                <a:lnTo>
                  <a:pt x="1035" y="696"/>
                </a:lnTo>
                <a:lnTo>
                  <a:pt x="1035" y="697"/>
                </a:lnTo>
                <a:lnTo>
                  <a:pt x="1034" y="697"/>
                </a:lnTo>
                <a:lnTo>
                  <a:pt x="1034" y="699"/>
                </a:lnTo>
                <a:lnTo>
                  <a:pt x="1034" y="700"/>
                </a:lnTo>
                <a:lnTo>
                  <a:pt x="1033" y="700"/>
                </a:lnTo>
                <a:lnTo>
                  <a:pt x="1032" y="699"/>
                </a:lnTo>
                <a:lnTo>
                  <a:pt x="1028" y="699"/>
                </a:lnTo>
                <a:lnTo>
                  <a:pt x="1026" y="699"/>
                </a:lnTo>
                <a:lnTo>
                  <a:pt x="1025" y="699"/>
                </a:lnTo>
                <a:lnTo>
                  <a:pt x="1025" y="697"/>
                </a:lnTo>
                <a:lnTo>
                  <a:pt x="1024" y="699"/>
                </a:lnTo>
                <a:lnTo>
                  <a:pt x="1022" y="699"/>
                </a:lnTo>
                <a:lnTo>
                  <a:pt x="1022" y="700"/>
                </a:lnTo>
                <a:lnTo>
                  <a:pt x="1021" y="700"/>
                </a:lnTo>
                <a:lnTo>
                  <a:pt x="1020" y="700"/>
                </a:lnTo>
                <a:lnTo>
                  <a:pt x="1018" y="701"/>
                </a:lnTo>
                <a:lnTo>
                  <a:pt x="1017" y="701"/>
                </a:lnTo>
                <a:lnTo>
                  <a:pt x="1016" y="701"/>
                </a:lnTo>
                <a:lnTo>
                  <a:pt x="1014" y="703"/>
                </a:lnTo>
                <a:lnTo>
                  <a:pt x="1014" y="704"/>
                </a:lnTo>
                <a:lnTo>
                  <a:pt x="1013" y="704"/>
                </a:lnTo>
                <a:lnTo>
                  <a:pt x="1013" y="705"/>
                </a:lnTo>
                <a:lnTo>
                  <a:pt x="1012" y="705"/>
                </a:lnTo>
                <a:lnTo>
                  <a:pt x="1012" y="707"/>
                </a:lnTo>
                <a:lnTo>
                  <a:pt x="1012" y="708"/>
                </a:lnTo>
                <a:lnTo>
                  <a:pt x="1011" y="708"/>
                </a:lnTo>
                <a:lnTo>
                  <a:pt x="1011" y="709"/>
                </a:lnTo>
                <a:lnTo>
                  <a:pt x="1009" y="709"/>
                </a:lnTo>
                <a:lnTo>
                  <a:pt x="1008" y="709"/>
                </a:lnTo>
                <a:lnTo>
                  <a:pt x="1007" y="710"/>
                </a:lnTo>
                <a:lnTo>
                  <a:pt x="1005" y="710"/>
                </a:lnTo>
                <a:lnTo>
                  <a:pt x="1004" y="712"/>
                </a:lnTo>
                <a:lnTo>
                  <a:pt x="1003" y="713"/>
                </a:lnTo>
                <a:lnTo>
                  <a:pt x="1001" y="713"/>
                </a:lnTo>
                <a:lnTo>
                  <a:pt x="1001" y="714"/>
                </a:lnTo>
                <a:lnTo>
                  <a:pt x="1000" y="716"/>
                </a:lnTo>
                <a:lnTo>
                  <a:pt x="999" y="716"/>
                </a:lnTo>
                <a:lnTo>
                  <a:pt x="999" y="717"/>
                </a:lnTo>
                <a:lnTo>
                  <a:pt x="997" y="717"/>
                </a:lnTo>
                <a:lnTo>
                  <a:pt x="996" y="717"/>
                </a:lnTo>
                <a:lnTo>
                  <a:pt x="995" y="717"/>
                </a:lnTo>
                <a:lnTo>
                  <a:pt x="994" y="717"/>
                </a:lnTo>
                <a:lnTo>
                  <a:pt x="994" y="718"/>
                </a:lnTo>
                <a:lnTo>
                  <a:pt x="995" y="720"/>
                </a:lnTo>
                <a:lnTo>
                  <a:pt x="995" y="724"/>
                </a:lnTo>
                <a:lnTo>
                  <a:pt x="994" y="725"/>
                </a:lnTo>
                <a:lnTo>
                  <a:pt x="994" y="726"/>
                </a:lnTo>
                <a:lnTo>
                  <a:pt x="992" y="728"/>
                </a:lnTo>
                <a:lnTo>
                  <a:pt x="992" y="729"/>
                </a:lnTo>
                <a:lnTo>
                  <a:pt x="991" y="730"/>
                </a:lnTo>
                <a:lnTo>
                  <a:pt x="990" y="730"/>
                </a:lnTo>
                <a:lnTo>
                  <a:pt x="990" y="731"/>
                </a:lnTo>
                <a:lnTo>
                  <a:pt x="988" y="733"/>
                </a:lnTo>
                <a:lnTo>
                  <a:pt x="988" y="734"/>
                </a:lnTo>
                <a:lnTo>
                  <a:pt x="987" y="734"/>
                </a:lnTo>
                <a:lnTo>
                  <a:pt x="987" y="735"/>
                </a:lnTo>
                <a:lnTo>
                  <a:pt x="986" y="735"/>
                </a:lnTo>
                <a:lnTo>
                  <a:pt x="984" y="735"/>
                </a:lnTo>
                <a:lnTo>
                  <a:pt x="983" y="737"/>
                </a:lnTo>
                <a:lnTo>
                  <a:pt x="982" y="741"/>
                </a:lnTo>
                <a:lnTo>
                  <a:pt x="982" y="742"/>
                </a:lnTo>
                <a:lnTo>
                  <a:pt x="982" y="743"/>
                </a:lnTo>
                <a:lnTo>
                  <a:pt x="980" y="743"/>
                </a:lnTo>
                <a:lnTo>
                  <a:pt x="980" y="745"/>
                </a:lnTo>
                <a:lnTo>
                  <a:pt x="979" y="745"/>
                </a:lnTo>
                <a:lnTo>
                  <a:pt x="978" y="746"/>
                </a:lnTo>
                <a:lnTo>
                  <a:pt x="978" y="747"/>
                </a:lnTo>
                <a:lnTo>
                  <a:pt x="979" y="748"/>
                </a:lnTo>
                <a:lnTo>
                  <a:pt x="978" y="750"/>
                </a:lnTo>
                <a:lnTo>
                  <a:pt x="977" y="751"/>
                </a:lnTo>
                <a:lnTo>
                  <a:pt x="977" y="752"/>
                </a:lnTo>
                <a:lnTo>
                  <a:pt x="977" y="754"/>
                </a:lnTo>
                <a:lnTo>
                  <a:pt x="975" y="755"/>
                </a:lnTo>
                <a:lnTo>
                  <a:pt x="975" y="756"/>
                </a:lnTo>
                <a:lnTo>
                  <a:pt x="974" y="758"/>
                </a:lnTo>
                <a:lnTo>
                  <a:pt x="974" y="759"/>
                </a:lnTo>
                <a:lnTo>
                  <a:pt x="973" y="760"/>
                </a:lnTo>
                <a:lnTo>
                  <a:pt x="973" y="762"/>
                </a:lnTo>
                <a:lnTo>
                  <a:pt x="973" y="763"/>
                </a:lnTo>
                <a:lnTo>
                  <a:pt x="971" y="764"/>
                </a:lnTo>
                <a:lnTo>
                  <a:pt x="969" y="759"/>
                </a:lnTo>
                <a:lnTo>
                  <a:pt x="956" y="759"/>
                </a:lnTo>
                <a:lnTo>
                  <a:pt x="961" y="771"/>
                </a:lnTo>
                <a:lnTo>
                  <a:pt x="960" y="771"/>
                </a:lnTo>
                <a:lnTo>
                  <a:pt x="958" y="772"/>
                </a:lnTo>
                <a:lnTo>
                  <a:pt x="958" y="773"/>
                </a:lnTo>
                <a:lnTo>
                  <a:pt x="957" y="773"/>
                </a:lnTo>
                <a:lnTo>
                  <a:pt x="957" y="775"/>
                </a:lnTo>
                <a:lnTo>
                  <a:pt x="956" y="775"/>
                </a:lnTo>
                <a:lnTo>
                  <a:pt x="950" y="782"/>
                </a:lnTo>
                <a:lnTo>
                  <a:pt x="948" y="785"/>
                </a:lnTo>
                <a:lnTo>
                  <a:pt x="946" y="785"/>
                </a:lnTo>
                <a:lnTo>
                  <a:pt x="946" y="786"/>
                </a:lnTo>
                <a:lnTo>
                  <a:pt x="945" y="786"/>
                </a:lnTo>
                <a:lnTo>
                  <a:pt x="944" y="786"/>
                </a:lnTo>
                <a:lnTo>
                  <a:pt x="944" y="788"/>
                </a:lnTo>
                <a:lnTo>
                  <a:pt x="942" y="788"/>
                </a:lnTo>
                <a:lnTo>
                  <a:pt x="942" y="789"/>
                </a:lnTo>
                <a:lnTo>
                  <a:pt x="941" y="789"/>
                </a:lnTo>
                <a:lnTo>
                  <a:pt x="940" y="789"/>
                </a:lnTo>
                <a:lnTo>
                  <a:pt x="939" y="790"/>
                </a:lnTo>
                <a:lnTo>
                  <a:pt x="939" y="792"/>
                </a:lnTo>
                <a:lnTo>
                  <a:pt x="940" y="792"/>
                </a:lnTo>
                <a:lnTo>
                  <a:pt x="939" y="793"/>
                </a:lnTo>
                <a:lnTo>
                  <a:pt x="937" y="796"/>
                </a:lnTo>
                <a:lnTo>
                  <a:pt x="936" y="797"/>
                </a:lnTo>
                <a:lnTo>
                  <a:pt x="936" y="798"/>
                </a:lnTo>
                <a:lnTo>
                  <a:pt x="935" y="801"/>
                </a:lnTo>
                <a:lnTo>
                  <a:pt x="935" y="802"/>
                </a:lnTo>
                <a:lnTo>
                  <a:pt x="935" y="803"/>
                </a:lnTo>
                <a:lnTo>
                  <a:pt x="935" y="805"/>
                </a:lnTo>
                <a:lnTo>
                  <a:pt x="935" y="806"/>
                </a:lnTo>
                <a:lnTo>
                  <a:pt x="937" y="809"/>
                </a:lnTo>
                <a:lnTo>
                  <a:pt x="939" y="810"/>
                </a:lnTo>
                <a:lnTo>
                  <a:pt x="939" y="811"/>
                </a:lnTo>
                <a:lnTo>
                  <a:pt x="940" y="811"/>
                </a:lnTo>
                <a:lnTo>
                  <a:pt x="940" y="813"/>
                </a:lnTo>
                <a:lnTo>
                  <a:pt x="941" y="815"/>
                </a:lnTo>
                <a:lnTo>
                  <a:pt x="941" y="817"/>
                </a:lnTo>
                <a:lnTo>
                  <a:pt x="940" y="818"/>
                </a:lnTo>
                <a:lnTo>
                  <a:pt x="939" y="819"/>
                </a:lnTo>
                <a:lnTo>
                  <a:pt x="940" y="820"/>
                </a:lnTo>
                <a:lnTo>
                  <a:pt x="939" y="820"/>
                </a:lnTo>
                <a:lnTo>
                  <a:pt x="937" y="820"/>
                </a:lnTo>
                <a:lnTo>
                  <a:pt x="936" y="820"/>
                </a:lnTo>
                <a:lnTo>
                  <a:pt x="935" y="820"/>
                </a:lnTo>
                <a:lnTo>
                  <a:pt x="933" y="822"/>
                </a:lnTo>
                <a:lnTo>
                  <a:pt x="932" y="822"/>
                </a:lnTo>
                <a:lnTo>
                  <a:pt x="931" y="822"/>
                </a:lnTo>
                <a:lnTo>
                  <a:pt x="929" y="820"/>
                </a:lnTo>
                <a:lnTo>
                  <a:pt x="928" y="820"/>
                </a:lnTo>
                <a:lnTo>
                  <a:pt x="927" y="819"/>
                </a:lnTo>
                <a:lnTo>
                  <a:pt x="925" y="819"/>
                </a:lnTo>
                <a:lnTo>
                  <a:pt x="925" y="818"/>
                </a:lnTo>
                <a:lnTo>
                  <a:pt x="924" y="818"/>
                </a:lnTo>
                <a:lnTo>
                  <a:pt x="923" y="818"/>
                </a:lnTo>
                <a:lnTo>
                  <a:pt x="922" y="818"/>
                </a:lnTo>
                <a:lnTo>
                  <a:pt x="920" y="818"/>
                </a:lnTo>
                <a:lnTo>
                  <a:pt x="920" y="817"/>
                </a:lnTo>
                <a:lnTo>
                  <a:pt x="919" y="817"/>
                </a:lnTo>
                <a:lnTo>
                  <a:pt x="918" y="817"/>
                </a:lnTo>
                <a:lnTo>
                  <a:pt x="916" y="817"/>
                </a:lnTo>
                <a:lnTo>
                  <a:pt x="915" y="817"/>
                </a:lnTo>
                <a:lnTo>
                  <a:pt x="914" y="817"/>
                </a:lnTo>
                <a:lnTo>
                  <a:pt x="912" y="818"/>
                </a:lnTo>
                <a:lnTo>
                  <a:pt x="911" y="818"/>
                </a:lnTo>
                <a:lnTo>
                  <a:pt x="910" y="818"/>
                </a:lnTo>
                <a:lnTo>
                  <a:pt x="910" y="819"/>
                </a:lnTo>
                <a:lnTo>
                  <a:pt x="908" y="819"/>
                </a:lnTo>
                <a:lnTo>
                  <a:pt x="910" y="820"/>
                </a:lnTo>
                <a:lnTo>
                  <a:pt x="908" y="820"/>
                </a:lnTo>
                <a:lnTo>
                  <a:pt x="907" y="820"/>
                </a:lnTo>
                <a:lnTo>
                  <a:pt x="907" y="822"/>
                </a:lnTo>
                <a:lnTo>
                  <a:pt x="906" y="822"/>
                </a:lnTo>
                <a:lnTo>
                  <a:pt x="906" y="823"/>
                </a:lnTo>
                <a:lnTo>
                  <a:pt x="906" y="824"/>
                </a:lnTo>
                <a:lnTo>
                  <a:pt x="905" y="824"/>
                </a:lnTo>
                <a:lnTo>
                  <a:pt x="905" y="826"/>
                </a:lnTo>
                <a:lnTo>
                  <a:pt x="903" y="827"/>
                </a:lnTo>
                <a:lnTo>
                  <a:pt x="902" y="827"/>
                </a:lnTo>
                <a:lnTo>
                  <a:pt x="901" y="828"/>
                </a:lnTo>
                <a:lnTo>
                  <a:pt x="901" y="830"/>
                </a:lnTo>
                <a:lnTo>
                  <a:pt x="901" y="831"/>
                </a:lnTo>
                <a:lnTo>
                  <a:pt x="899" y="832"/>
                </a:lnTo>
                <a:lnTo>
                  <a:pt x="899" y="834"/>
                </a:lnTo>
                <a:lnTo>
                  <a:pt x="898" y="835"/>
                </a:lnTo>
                <a:lnTo>
                  <a:pt x="897" y="836"/>
                </a:lnTo>
                <a:lnTo>
                  <a:pt x="897" y="837"/>
                </a:lnTo>
                <a:lnTo>
                  <a:pt x="895" y="839"/>
                </a:lnTo>
                <a:lnTo>
                  <a:pt x="895" y="840"/>
                </a:lnTo>
                <a:lnTo>
                  <a:pt x="894" y="840"/>
                </a:lnTo>
                <a:lnTo>
                  <a:pt x="894" y="841"/>
                </a:lnTo>
                <a:lnTo>
                  <a:pt x="893" y="841"/>
                </a:lnTo>
                <a:lnTo>
                  <a:pt x="893" y="843"/>
                </a:lnTo>
                <a:lnTo>
                  <a:pt x="893" y="844"/>
                </a:lnTo>
                <a:lnTo>
                  <a:pt x="891" y="844"/>
                </a:lnTo>
                <a:lnTo>
                  <a:pt x="890" y="845"/>
                </a:lnTo>
                <a:lnTo>
                  <a:pt x="889" y="845"/>
                </a:lnTo>
                <a:lnTo>
                  <a:pt x="889" y="847"/>
                </a:lnTo>
                <a:lnTo>
                  <a:pt x="888" y="847"/>
                </a:lnTo>
                <a:lnTo>
                  <a:pt x="886" y="848"/>
                </a:lnTo>
                <a:lnTo>
                  <a:pt x="886" y="849"/>
                </a:lnTo>
                <a:lnTo>
                  <a:pt x="885" y="849"/>
                </a:lnTo>
                <a:lnTo>
                  <a:pt x="885" y="851"/>
                </a:lnTo>
                <a:lnTo>
                  <a:pt x="884" y="851"/>
                </a:lnTo>
                <a:lnTo>
                  <a:pt x="884" y="852"/>
                </a:lnTo>
                <a:lnTo>
                  <a:pt x="882" y="853"/>
                </a:lnTo>
                <a:lnTo>
                  <a:pt x="882" y="854"/>
                </a:lnTo>
                <a:lnTo>
                  <a:pt x="882" y="856"/>
                </a:lnTo>
                <a:lnTo>
                  <a:pt x="881" y="856"/>
                </a:lnTo>
                <a:lnTo>
                  <a:pt x="880" y="856"/>
                </a:lnTo>
                <a:lnTo>
                  <a:pt x="878" y="856"/>
                </a:lnTo>
                <a:lnTo>
                  <a:pt x="877" y="856"/>
                </a:lnTo>
                <a:lnTo>
                  <a:pt x="876" y="856"/>
                </a:lnTo>
                <a:lnTo>
                  <a:pt x="874" y="856"/>
                </a:lnTo>
                <a:lnTo>
                  <a:pt x="874" y="857"/>
                </a:lnTo>
                <a:lnTo>
                  <a:pt x="873" y="857"/>
                </a:lnTo>
                <a:lnTo>
                  <a:pt x="872" y="858"/>
                </a:lnTo>
                <a:lnTo>
                  <a:pt x="872" y="860"/>
                </a:lnTo>
                <a:lnTo>
                  <a:pt x="872" y="861"/>
                </a:lnTo>
                <a:lnTo>
                  <a:pt x="868" y="861"/>
                </a:lnTo>
                <a:lnTo>
                  <a:pt x="867" y="861"/>
                </a:lnTo>
                <a:lnTo>
                  <a:pt x="865" y="861"/>
                </a:lnTo>
                <a:lnTo>
                  <a:pt x="863" y="861"/>
                </a:lnTo>
                <a:lnTo>
                  <a:pt x="861" y="861"/>
                </a:lnTo>
                <a:lnTo>
                  <a:pt x="860" y="861"/>
                </a:lnTo>
                <a:lnTo>
                  <a:pt x="860" y="862"/>
                </a:lnTo>
                <a:lnTo>
                  <a:pt x="857" y="862"/>
                </a:lnTo>
                <a:lnTo>
                  <a:pt x="856" y="862"/>
                </a:lnTo>
                <a:lnTo>
                  <a:pt x="855" y="862"/>
                </a:lnTo>
                <a:lnTo>
                  <a:pt x="855" y="864"/>
                </a:lnTo>
                <a:lnTo>
                  <a:pt x="853" y="864"/>
                </a:lnTo>
                <a:lnTo>
                  <a:pt x="853" y="865"/>
                </a:lnTo>
                <a:lnTo>
                  <a:pt x="852" y="866"/>
                </a:lnTo>
                <a:lnTo>
                  <a:pt x="851" y="866"/>
                </a:lnTo>
                <a:lnTo>
                  <a:pt x="850" y="866"/>
                </a:lnTo>
                <a:lnTo>
                  <a:pt x="848" y="866"/>
                </a:lnTo>
                <a:lnTo>
                  <a:pt x="847" y="866"/>
                </a:lnTo>
                <a:lnTo>
                  <a:pt x="846" y="866"/>
                </a:lnTo>
                <a:lnTo>
                  <a:pt x="843" y="866"/>
                </a:lnTo>
                <a:lnTo>
                  <a:pt x="842" y="868"/>
                </a:lnTo>
                <a:lnTo>
                  <a:pt x="840" y="868"/>
                </a:lnTo>
                <a:lnTo>
                  <a:pt x="839" y="868"/>
                </a:lnTo>
                <a:lnTo>
                  <a:pt x="838" y="866"/>
                </a:lnTo>
                <a:lnTo>
                  <a:pt x="836" y="866"/>
                </a:lnTo>
                <a:lnTo>
                  <a:pt x="835" y="866"/>
                </a:lnTo>
                <a:lnTo>
                  <a:pt x="834" y="866"/>
                </a:lnTo>
                <a:lnTo>
                  <a:pt x="833" y="866"/>
                </a:lnTo>
                <a:lnTo>
                  <a:pt x="833" y="868"/>
                </a:lnTo>
                <a:lnTo>
                  <a:pt x="831" y="868"/>
                </a:lnTo>
                <a:lnTo>
                  <a:pt x="830" y="869"/>
                </a:lnTo>
                <a:lnTo>
                  <a:pt x="829" y="870"/>
                </a:lnTo>
                <a:lnTo>
                  <a:pt x="827" y="872"/>
                </a:lnTo>
                <a:lnTo>
                  <a:pt x="826" y="872"/>
                </a:lnTo>
                <a:lnTo>
                  <a:pt x="825" y="872"/>
                </a:lnTo>
                <a:lnTo>
                  <a:pt x="823" y="873"/>
                </a:lnTo>
                <a:lnTo>
                  <a:pt x="822" y="873"/>
                </a:lnTo>
                <a:lnTo>
                  <a:pt x="822" y="874"/>
                </a:lnTo>
                <a:lnTo>
                  <a:pt x="821" y="875"/>
                </a:lnTo>
                <a:lnTo>
                  <a:pt x="821" y="878"/>
                </a:lnTo>
                <a:lnTo>
                  <a:pt x="819" y="879"/>
                </a:lnTo>
                <a:lnTo>
                  <a:pt x="819" y="881"/>
                </a:lnTo>
                <a:lnTo>
                  <a:pt x="818" y="881"/>
                </a:lnTo>
                <a:lnTo>
                  <a:pt x="818" y="882"/>
                </a:lnTo>
                <a:lnTo>
                  <a:pt x="817" y="883"/>
                </a:lnTo>
                <a:lnTo>
                  <a:pt x="816" y="885"/>
                </a:lnTo>
                <a:lnTo>
                  <a:pt x="816" y="886"/>
                </a:lnTo>
                <a:lnTo>
                  <a:pt x="814" y="886"/>
                </a:lnTo>
                <a:lnTo>
                  <a:pt x="813" y="886"/>
                </a:lnTo>
                <a:lnTo>
                  <a:pt x="812" y="886"/>
                </a:lnTo>
                <a:lnTo>
                  <a:pt x="810" y="886"/>
                </a:lnTo>
                <a:lnTo>
                  <a:pt x="809" y="885"/>
                </a:lnTo>
                <a:lnTo>
                  <a:pt x="808" y="885"/>
                </a:lnTo>
                <a:lnTo>
                  <a:pt x="808" y="882"/>
                </a:lnTo>
                <a:lnTo>
                  <a:pt x="808" y="881"/>
                </a:lnTo>
                <a:lnTo>
                  <a:pt x="806" y="879"/>
                </a:lnTo>
                <a:lnTo>
                  <a:pt x="808" y="878"/>
                </a:lnTo>
                <a:lnTo>
                  <a:pt x="808" y="877"/>
                </a:lnTo>
                <a:lnTo>
                  <a:pt x="808" y="875"/>
                </a:lnTo>
                <a:lnTo>
                  <a:pt x="809" y="875"/>
                </a:lnTo>
                <a:lnTo>
                  <a:pt x="809" y="874"/>
                </a:lnTo>
                <a:lnTo>
                  <a:pt x="810" y="874"/>
                </a:lnTo>
                <a:lnTo>
                  <a:pt x="810" y="873"/>
                </a:lnTo>
                <a:lnTo>
                  <a:pt x="810" y="872"/>
                </a:lnTo>
                <a:lnTo>
                  <a:pt x="810" y="870"/>
                </a:lnTo>
                <a:lnTo>
                  <a:pt x="809" y="869"/>
                </a:lnTo>
                <a:lnTo>
                  <a:pt x="809" y="868"/>
                </a:lnTo>
                <a:lnTo>
                  <a:pt x="809" y="866"/>
                </a:lnTo>
                <a:lnTo>
                  <a:pt x="809" y="865"/>
                </a:lnTo>
                <a:lnTo>
                  <a:pt x="810" y="865"/>
                </a:lnTo>
                <a:lnTo>
                  <a:pt x="810" y="864"/>
                </a:lnTo>
                <a:lnTo>
                  <a:pt x="812" y="864"/>
                </a:lnTo>
                <a:lnTo>
                  <a:pt x="812" y="862"/>
                </a:lnTo>
                <a:lnTo>
                  <a:pt x="812" y="861"/>
                </a:lnTo>
                <a:lnTo>
                  <a:pt x="810" y="861"/>
                </a:lnTo>
                <a:lnTo>
                  <a:pt x="809" y="861"/>
                </a:lnTo>
                <a:lnTo>
                  <a:pt x="808" y="861"/>
                </a:lnTo>
                <a:lnTo>
                  <a:pt x="806" y="861"/>
                </a:lnTo>
                <a:lnTo>
                  <a:pt x="805" y="861"/>
                </a:lnTo>
                <a:lnTo>
                  <a:pt x="804" y="862"/>
                </a:lnTo>
                <a:lnTo>
                  <a:pt x="802" y="862"/>
                </a:lnTo>
                <a:lnTo>
                  <a:pt x="801" y="861"/>
                </a:lnTo>
                <a:lnTo>
                  <a:pt x="800" y="861"/>
                </a:lnTo>
                <a:lnTo>
                  <a:pt x="798" y="861"/>
                </a:lnTo>
                <a:lnTo>
                  <a:pt x="798" y="860"/>
                </a:lnTo>
                <a:lnTo>
                  <a:pt x="798" y="858"/>
                </a:lnTo>
                <a:lnTo>
                  <a:pt x="797" y="858"/>
                </a:lnTo>
                <a:lnTo>
                  <a:pt x="797" y="857"/>
                </a:lnTo>
                <a:lnTo>
                  <a:pt x="797" y="856"/>
                </a:lnTo>
                <a:lnTo>
                  <a:pt x="797" y="854"/>
                </a:lnTo>
                <a:lnTo>
                  <a:pt x="796" y="854"/>
                </a:lnTo>
                <a:lnTo>
                  <a:pt x="796" y="853"/>
                </a:lnTo>
                <a:lnTo>
                  <a:pt x="795" y="852"/>
                </a:lnTo>
                <a:lnTo>
                  <a:pt x="793" y="852"/>
                </a:lnTo>
                <a:lnTo>
                  <a:pt x="792" y="852"/>
                </a:lnTo>
                <a:lnTo>
                  <a:pt x="791" y="852"/>
                </a:lnTo>
                <a:lnTo>
                  <a:pt x="789" y="852"/>
                </a:lnTo>
                <a:lnTo>
                  <a:pt x="788" y="851"/>
                </a:lnTo>
                <a:lnTo>
                  <a:pt x="787" y="851"/>
                </a:lnTo>
                <a:lnTo>
                  <a:pt x="785" y="851"/>
                </a:lnTo>
                <a:lnTo>
                  <a:pt x="784" y="851"/>
                </a:lnTo>
                <a:lnTo>
                  <a:pt x="784" y="849"/>
                </a:lnTo>
                <a:lnTo>
                  <a:pt x="785" y="848"/>
                </a:lnTo>
                <a:lnTo>
                  <a:pt x="787" y="847"/>
                </a:lnTo>
                <a:lnTo>
                  <a:pt x="787" y="845"/>
                </a:lnTo>
                <a:lnTo>
                  <a:pt x="788" y="843"/>
                </a:lnTo>
                <a:lnTo>
                  <a:pt x="789" y="841"/>
                </a:lnTo>
                <a:lnTo>
                  <a:pt x="789" y="840"/>
                </a:lnTo>
                <a:lnTo>
                  <a:pt x="791" y="839"/>
                </a:lnTo>
                <a:lnTo>
                  <a:pt x="791" y="837"/>
                </a:lnTo>
                <a:lnTo>
                  <a:pt x="792" y="837"/>
                </a:lnTo>
                <a:lnTo>
                  <a:pt x="792" y="836"/>
                </a:lnTo>
                <a:lnTo>
                  <a:pt x="793" y="836"/>
                </a:lnTo>
                <a:lnTo>
                  <a:pt x="793" y="835"/>
                </a:lnTo>
                <a:lnTo>
                  <a:pt x="795" y="835"/>
                </a:lnTo>
                <a:lnTo>
                  <a:pt x="796" y="834"/>
                </a:lnTo>
                <a:lnTo>
                  <a:pt x="796" y="832"/>
                </a:lnTo>
                <a:lnTo>
                  <a:pt x="795" y="832"/>
                </a:lnTo>
                <a:lnTo>
                  <a:pt x="793" y="834"/>
                </a:lnTo>
                <a:lnTo>
                  <a:pt x="792" y="834"/>
                </a:lnTo>
                <a:lnTo>
                  <a:pt x="792" y="832"/>
                </a:lnTo>
                <a:lnTo>
                  <a:pt x="791" y="834"/>
                </a:lnTo>
                <a:lnTo>
                  <a:pt x="788" y="834"/>
                </a:lnTo>
                <a:lnTo>
                  <a:pt x="787" y="834"/>
                </a:lnTo>
                <a:lnTo>
                  <a:pt x="785" y="832"/>
                </a:lnTo>
                <a:lnTo>
                  <a:pt x="784" y="832"/>
                </a:lnTo>
                <a:lnTo>
                  <a:pt x="783" y="832"/>
                </a:lnTo>
                <a:lnTo>
                  <a:pt x="781" y="831"/>
                </a:lnTo>
                <a:lnTo>
                  <a:pt x="780" y="831"/>
                </a:lnTo>
                <a:lnTo>
                  <a:pt x="779" y="831"/>
                </a:lnTo>
                <a:lnTo>
                  <a:pt x="778" y="831"/>
                </a:lnTo>
                <a:lnTo>
                  <a:pt x="776" y="831"/>
                </a:lnTo>
                <a:lnTo>
                  <a:pt x="775" y="830"/>
                </a:lnTo>
                <a:lnTo>
                  <a:pt x="775" y="828"/>
                </a:lnTo>
                <a:lnTo>
                  <a:pt x="776" y="828"/>
                </a:lnTo>
                <a:lnTo>
                  <a:pt x="776" y="827"/>
                </a:lnTo>
                <a:lnTo>
                  <a:pt x="776" y="826"/>
                </a:lnTo>
                <a:lnTo>
                  <a:pt x="775" y="826"/>
                </a:lnTo>
                <a:lnTo>
                  <a:pt x="774" y="827"/>
                </a:lnTo>
                <a:lnTo>
                  <a:pt x="772" y="827"/>
                </a:lnTo>
                <a:lnTo>
                  <a:pt x="771" y="827"/>
                </a:lnTo>
                <a:lnTo>
                  <a:pt x="770" y="827"/>
                </a:lnTo>
                <a:lnTo>
                  <a:pt x="768" y="827"/>
                </a:lnTo>
                <a:lnTo>
                  <a:pt x="767" y="827"/>
                </a:lnTo>
                <a:lnTo>
                  <a:pt x="764" y="827"/>
                </a:lnTo>
                <a:lnTo>
                  <a:pt x="763" y="827"/>
                </a:lnTo>
                <a:lnTo>
                  <a:pt x="763" y="826"/>
                </a:lnTo>
                <a:lnTo>
                  <a:pt x="763" y="824"/>
                </a:lnTo>
                <a:lnTo>
                  <a:pt x="762" y="823"/>
                </a:lnTo>
                <a:lnTo>
                  <a:pt x="762" y="822"/>
                </a:lnTo>
                <a:lnTo>
                  <a:pt x="762" y="820"/>
                </a:lnTo>
                <a:lnTo>
                  <a:pt x="762" y="819"/>
                </a:lnTo>
                <a:lnTo>
                  <a:pt x="762" y="818"/>
                </a:lnTo>
                <a:lnTo>
                  <a:pt x="761" y="818"/>
                </a:lnTo>
                <a:lnTo>
                  <a:pt x="762" y="817"/>
                </a:lnTo>
                <a:lnTo>
                  <a:pt x="762" y="815"/>
                </a:lnTo>
                <a:lnTo>
                  <a:pt x="762" y="814"/>
                </a:lnTo>
                <a:lnTo>
                  <a:pt x="762" y="813"/>
                </a:lnTo>
                <a:lnTo>
                  <a:pt x="762" y="811"/>
                </a:lnTo>
                <a:lnTo>
                  <a:pt x="762" y="810"/>
                </a:lnTo>
                <a:lnTo>
                  <a:pt x="762" y="809"/>
                </a:lnTo>
                <a:lnTo>
                  <a:pt x="762" y="807"/>
                </a:lnTo>
                <a:lnTo>
                  <a:pt x="763" y="806"/>
                </a:lnTo>
                <a:lnTo>
                  <a:pt x="763" y="805"/>
                </a:lnTo>
                <a:lnTo>
                  <a:pt x="763" y="803"/>
                </a:lnTo>
                <a:lnTo>
                  <a:pt x="764" y="803"/>
                </a:lnTo>
                <a:lnTo>
                  <a:pt x="764" y="802"/>
                </a:lnTo>
                <a:lnTo>
                  <a:pt x="764" y="801"/>
                </a:lnTo>
                <a:lnTo>
                  <a:pt x="766" y="801"/>
                </a:lnTo>
                <a:lnTo>
                  <a:pt x="766" y="800"/>
                </a:lnTo>
                <a:lnTo>
                  <a:pt x="766" y="798"/>
                </a:lnTo>
                <a:lnTo>
                  <a:pt x="766" y="797"/>
                </a:lnTo>
                <a:lnTo>
                  <a:pt x="766" y="796"/>
                </a:lnTo>
                <a:lnTo>
                  <a:pt x="766" y="794"/>
                </a:lnTo>
                <a:lnTo>
                  <a:pt x="766" y="793"/>
                </a:lnTo>
                <a:lnTo>
                  <a:pt x="766" y="792"/>
                </a:lnTo>
                <a:lnTo>
                  <a:pt x="766" y="790"/>
                </a:lnTo>
                <a:lnTo>
                  <a:pt x="766" y="789"/>
                </a:lnTo>
                <a:lnTo>
                  <a:pt x="766" y="788"/>
                </a:lnTo>
                <a:lnTo>
                  <a:pt x="767" y="786"/>
                </a:lnTo>
                <a:lnTo>
                  <a:pt x="767" y="785"/>
                </a:lnTo>
                <a:lnTo>
                  <a:pt x="768" y="784"/>
                </a:lnTo>
                <a:lnTo>
                  <a:pt x="768" y="782"/>
                </a:lnTo>
                <a:lnTo>
                  <a:pt x="770" y="782"/>
                </a:lnTo>
                <a:lnTo>
                  <a:pt x="770" y="781"/>
                </a:lnTo>
                <a:lnTo>
                  <a:pt x="770" y="780"/>
                </a:lnTo>
                <a:lnTo>
                  <a:pt x="771" y="780"/>
                </a:lnTo>
                <a:lnTo>
                  <a:pt x="771" y="779"/>
                </a:lnTo>
                <a:lnTo>
                  <a:pt x="770" y="779"/>
                </a:lnTo>
                <a:lnTo>
                  <a:pt x="770" y="777"/>
                </a:lnTo>
                <a:lnTo>
                  <a:pt x="770" y="776"/>
                </a:lnTo>
                <a:lnTo>
                  <a:pt x="770" y="775"/>
                </a:lnTo>
                <a:lnTo>
                  <a:pt x="768" y="775"/>
                </a:lnTo>
                <a:lnTo>
                  <a:pt x="767" y="775"/>
                </a:lnTo>
                <a:lnTo>
                  <a:pt x="766" y="775"/>
                </a:lnTo>
                <a:lnTo>
                  <a:pt x="764" y="775"/>
                </a:lnTo>
                <a:lnTo>
                  <a:pt x="764" y="773"/>
                </a:lnTo>
                <a:lnTo>
                  <a:pt x="763" y="772"/>
                </a:lnTo>
                <a:lnTo>
                  <a:pt x="762" y="772"/>
                </a:lnTo>
                <a:lnTo>
                  <a:pt x="762" y="771"/>
                </a:lnTo>
                <a:lnTo>
                  <a:pt x="762" y="769"/>
                </a:lnTo>
                <a:lnTo>
                  <a:pt x="761" y="768"/>
                </a:lnTo>
                <a:lnTo>
                  <a:pt x="761" y="769"/>
                </a:lnTo>
                <a:lnTo>
                  <a:pt x="761" y="771"/>
                </a:lnTo>
                <a:lnTo>
                  <a:pt x="759" y="771"/>
                </a:lnTo>
                <a:lnTo>
                  <a:pt x="759" y="772"/>
                </a:lnTo>
                <a:lnTo>
                  <a:pt x="758" y="772"/>
                </a:lnTo>
                <a:lnTo>
                  <a:pt x="758" y="773"/>
                </a:lnTo>
                <a:lnTo>
                  <a:pt x="757" y="775"/>
                </a:lnTo>
                <a:lnTo>
                  <a:pt x="757" y="776"/>
                </a:lnTo>
                <a:lnTo>
                  <a:pt x="755" y="776"/>
                </a:lnTo>
                <a:lnTo>
                  <a:pt x="755" y="777"/>
                </a:lnTo>
                <a:lnTo>
                  <a:pt x="753" y="779"/>
                </a:lnTo>
                <a:lnTo>
                  <a:pt x="751" y="779"/>
                </a:lnTo>
                <a:lnTo>
                  <a:pt x="749" y="780"/>
                </a:lnTo>
                <a:lnTo>
                  <a:pt x="746" y="780"/>
                </a:lnTo>
                <a:lnTo>
                  <a:pt x="745" y="781"/>
                </a:lnTo>
                <a:lnTo>
                  <a:pt x="744" y="781"/>
                </a:lnTo>
                <a:lnTo>
                  <a:pt x="742" y="782"/>
                </a:lnTo>
                <a:lnTo>
                  <a:pt x="741" y="782"/>
                </a:lnTo>
                <a:lnTo>
                  <a:pt x="737" y="784"/>
                </a:lnTo>
                <a:lnTo>
                  <a:pt x="734" y="786"/>
                </a:lnTo>
                <a:lnTo>
                  <a:pt x="733" y="786"/>
                </a:lnTo>
                <a:lnTo>
                  <a:pt x="732" y="788"/>
                </a:lnTo>
                <a:lnTo>
                  <a:pt x="730" y="789"/>
                </a:lnTo>
                <a:lnTo>
                  <a:pt x="729" y="790"/>
                </a:lnTo>
                <a:lnTo>
                  <a:pt x="729" y="792"/>
                </a:lnTo>
                <a:lnTo>
                  <a:pt x="728" y="793"/>
                </a:lnTo>
                <a:lnTo>
                  <a:pt x="726" y="793"/>
                </a:lnTo>
                <a:lnTo>
                  <a:pt x="725" y="794"/>
                </a:lnTo>
                <a:lnTo>
                  <a:pt x="724" y="796"/>
                </a:lnTo>
                <a:lnTo>
                  <a:pt x="723" y="796"/>
                </a:lnTo>
                <a:lnTo>
                  <a:pt x="721" y="796"/>
                </a:lnTo>
                <a:lnTo>
                  <a:pt x="719" y="794"/>
                </a:lnTo>
                <a:lnTo>
                  <a:pt x="716" y="793"/>
                </a:lnTo>
                <a:lnTo>
                  <a:pt x="712" y="793"/>
                </a:lnTo>
                <a:lnTo>
                  <a:pt x="709" y="793"/>
                </a:lnTo>
                <a:lnTo>
                  <a:pt x="708" y="793"/>
                </a:lnTo>
                <a:lnTo>
                  <a:pt x="707" y="793"/>
                </a:lnTo>
                <a:lnTo>
                  <a:pt x="704" y="793"/>
                </a:lnTo>
                <a:lnTo>
                  <a:pt x="703" y="793"/>
                </a:lnTo>
                <a:lnTo>
                  <a:pt x="702" y="793"/>
                </a:lnTo>
                <a:lnTo>
                  <a:pt x="700" y="794"/>
                </a:lnTo>
                <a:lnTo>
                  <a:pt x="699" y="796"/>
                </a:lnTo>
                <a:lnTo>
                  <a:pt x="699" y="797"/>
                </a:lnTo>
                <a:lnTo>
                  <a:pt x="698" y="797"/>
                </a:lnTo>
                <a:lnTo>
                  <a:pt x="696" y="796"/>
                </a:lnTo>
                <a:lnTo>
                  <a:pt x="696" y="794"/>
                </a:lnTo>
                <a:lnTo>
                  <a:pt x="696" y="793"/>
                </a:lnTo>
                <a:lnTo>
                  <a:pt x="695" y="793"/>
                </a:lnTo>
                <a:lnTo>
                  <a:pt x="694" y="796"/>
                </a:lnTo>
                <a:lnTo>
                  <a:pt x="692" y="798"/>
                </a:lnTo>
                <a:lnTo>
                  <a:pt x="690" y="800"/>
                </a:lnTo>
                <a:lnTo>
                  <a:pt x="689" y="802"/>
                </a:lnTo>
                <a:lnTo>
                  <a:pt x="686" y="803"/>
                </a:lnTo>
                <a:lnTo>
                  <a:pt x="685" y="805"/>
                </a:lnTo>
                <a:lnTo>
                  <a:pt x="683" y="805"/>
                </a:lnTo>
                <a:lnTo>
                  <a:pt x="681" y="805"/>
                </a:lnTo>
                <a:lnTo>
                  <a:pt x="678" y="805"/>
                </a:lnTo>
                <a:lnTo>
                  <a:pt x="675" y="805"/>
                </a:lnTo>
                <a:lnTo>
                  <a:pt x="674" y="805"/>
                </a:lnTo>
                <a:lnTo>
                  <a:pt x="673" y="805"/>
                </a:lnTo>
                <a:lnTo>
                  <a:pt x="670" y="805"/>
                </a:lnTo>
                <a:lnTo>
                  <a:pt x="669" y="805"/>
                </a:lnTo>
                <a:lnTo>
                  <a:pt x="668" y="806"/>
                </a:lnTo>
                <a:lnTo>
                  <a:pt x="665" y="806"/>
                </a:lnTo>
                <a:lnTo>
                  <a:pt x="662" y="806"/>
                </a:lnTo>
                <a:lnTo>
                  <a:pt x="661" y="806"/>
                </a:lnTo>
                <a:lnTo>
                  <a:pt x="658" y="805"/>
                </a:lnTo>
                <a:lnTo>
                  <a:pt x="657" y="805"/>
                </a:lnTo>
                <a:lnTo>
                  <a:pt x="654" y="805"/>
                </a:lnTo>
                <a:lnTo>
                  <a:pt x="653" y="805"/>
                </a:lnTo>
                <a:lnTo>
                  <a:pt x="652" y="803"/>
                </a:lnTo>
                <a:lnTo>
                  <a:pt x="651" y="803"/>
                </a:lnTo>
                <a:lnTo>
                  <a:pt x="649" y="803"/>
                </a:lnTo>
                <a:lnTo>
                  <a:pt x="648" y="805"/>
                </a:lnTo>
                <a:lnTo>
                  <a:pt x="648" y="802"/>
                </a:lnTo>
                <a:lnTo>
                  <a:pt x="648" y="801"/>
                </a:lnTo>
                <a:lnTo>
                  <a:pt x="647" y="801"/>
                </a:lnTo>
                <a:lnTo>
                  <a:pt x="647" y="800"/>
                </a:lnTo>
                <a:lnTo>
                  <a:pt x="645" y="798"/>
                </a:lnTo>
                <a:lnTo>
                  <a:pt x="645" y="796"/>
                </a:lnTo>
                <a:lnTo>
                  <a:pt x="644" y="794"/>
                </a:lnTo>
                <a:lnTo>
                  <a:pt x="643" y="793"/>
                </a:lnTo>
                <a:lnTo>
                  <a:pt x="641" y="792"/>
                </a:lnTo>
                <a:lnTo>
                  <a:pt x="641" y="790"/>
                </a:lnTo>
                <a:lnTo>
                  <a:pt x="640" y="789"/>
                </a:lnTo>
                <a:lnTo>
                  <a:pt x="639" y="789"/>
                </a:lnTo>
                <a:lnTo>
                  <a:pt x="639" y="788"/>
                </a:lnTo>
                <a:lnTo>
                  <a:pt x="639" y="786"/>
                </a:lnTo>
                <a:lnTo>
                  <a:pt x="637" y="786"/>
                </a:lnTo>
                <a:lnTo>
                  <a:pt x="637" y="785"/>
                </a:lnTo>
                <a:lnTo>
                  <a:pt x="636" y="785"/>
                </a:lnTo>
                <a:lnTo>
                  <a:pt x="635" y="785"/>
                </a:lnTo>
                <a:lnTo>
                  <a:pt x="634" y="785"/>
                </a:lnTo>
                <a:lnTo>
                  <a:pt x="632" y="785"/>
                </a:lnTo>
                <a:lnTo>
                  <a:pt x="632" y="786"/>
                </a:lnTo>
                <a:lnTo>
                  <a:pt x="631" y="786"/>
                </a:lnTo>
                <a:lnTo>
                  <a:pt x="630" y="786"/>
                </a:lnTo>
                <a:lnTo>
                  <a:pt x="628" y="786"/>
                </a:lnTo>
                <a:lnTo>
                  <a:pt x="627" y="786"/>
                </a:lnTo>
                <a:lnTo>
                  <a:pt x="627" y="788"/>
                </a:lnTo>
                <a:lnTo>
                  <a:pt x="626" y="788"/>
                </a:lnTo>
                <a:lnTo>
                  <a:pt x="624" y="788"/>
                </a:lnTo>
                <a:lnTo>
                  <a:pt x="623" y="788"/>
                </a:lnTo>
                <a:lnTo>
                  <a:pt x="623" y="786"/>
                </a:lnTo>
                <a:lnTo>
                  <a:pt x="622" y="786"/>
                </a:lnTo>
                <a:lnTo>
                  <a:pt x="620" y="786"/>
                </a:lnTo>
                <a:lnTo>
                  <a:pt x="619" y="786"/>
                </a:lnTo>
                <a:lnTo>
                  <a:pt x="618" y="786"/>
                </a:lnTo>
                <a:lnTo>
                  <a:pt x="617" y="786"/>
                </a:lnTo>
                <a:lnTo>
                  <a:pt x="615" y="786"/>
                </a:lnTo>
                <a:lnTo>
                  <a:pt x="614" y="786"/>
                </a:lnTo>
                <a:lnTo>
                  <a:pt x="614" y="785"/>
                </a:lnTo>
                <a:lnTo>
                  <a:pt x="613" y="785"/>
                </a:lnTo>
                <a:lnTo>
                  <a:pt x="613" y="786"/>
                </a:lnTo>
                <a:lnTo>
                  <a:pt x="611" y="786"/>
                </a:lnTo>
                <a:lnTo>
                  <a:pt x="611" y="785"/>
                </a:lnTo>
                <a:lnTo>
                  <a:pt x="610" y="785"/>
                </a:lnTo>
                <a:lnTo>
                  <a:pt x="609" y="785"/>
                </a:lnTo>
                <a:lnTo>
                  <a:pt x="607" y="785"/>
                </a:lnTo>
                <a:lnTo>
                  <a:pt x="606" y="785"/>
                </a:lnTo>
                <a:lnTo>
                  <a:pt x="606" y="784"/>
                </a:lnTo>
                <a:lnTo>
                  <a:pt x="605" y="784"/>
                </a:lnTo>
                <a:lnTo>
                  <a:pt x="603" y="784"/>
                </a:lnTo>
                <a:lnTo>
                  <a:pt x="602" y="784"/>
                </a:lnTo>
                <a:lnTo>
                  <a:pt x="602" y="782"/>
                </a:lnTo>
                <a:lnTo>
                  <a:pt x="601" y="782"/>
                </a:lnTo>
                <a:lnTo>
                  <a:pt x="600" y="782"/>
                </a:lnTo>
                <a:lnTo>
                  <a:pt x="598" y="782"/>
                </a:lnTo>
                <a:lnTo>
                  <a:pt x="598" y="781"/>
                </a:lnTo>
                <a:lnTo>
                  <a:pt x="597" y="781"/>
                </a:lnTo>
                <a:lnTo>
                  <a:pt x="596" y="781"/>
                </a:lnTo>
                <a:lnTo>
                  <a:pt x="596" y="782"/>
                </a:lnTo>
                <a:lnTo>
                  <a:pt x="594" y="782"/>
                </a:lnTo>
                <a:lnTo>
                  <a:pt x="593" y="784"/>
                </a:lnTo>
                <a:lnTo>
                  <a:pt x="593" y="785"/>
                </a:lnTo>
                <a:lnTo>
                  <a:pt x="593" y="786"/>
                </a:lnTo>
                <a:lnTo>
                  <a:pt x="594" y="786"/>
                </a:lnTo>
                <a:lnTo>
                  <a:pt x="594" y="788"/>
                </a:lnTo>
                <a:lnTo>
                  <a:pt x="593" y="788"/>
                </a:lnTo>
                <a:lnTo>
                  <a:pt x="593" y="789"/>
                </a:lnTo>
                <a:lnTo>
                  <a:pt x="593" y="790"/>
                </a:lnTo>
                <a:lnTo>
                  <a:pt x="593" y="792"/>
                </a:lnTo>
                <a:lnTo>
                  <a:pt x="593" y="793"/>
                </a:lnTo>
                <a:lnTo>
                  <a:pt x="593" y="794"/>
                </a:lnTo>
                <a:lnTo>
                  <a:pt x="593" y="796"/>
                </a:lnTo>
                <a:lnTo>
                  <a:pt x="592" y="796"/>
                </a:lnTo>
                <a:lnTo>
                  <a:pt x="590" y="796"/>
                </a:lnTo>
                <a:lnTo>
                  <a:pt x="590" y="797"/>
                </a:lnTo>
                <a:lnTo>
                  <a:pt x="589" y="797"/>
                </a:lnTo>
                <a:lnTo>
                  <a:pt x="589" y="798"/>
                </a:lnTo>
                <a:lnTo>
                  <a:pt x="589" y="800"/>
                </a:lnTo>
                <a:lnTo>
                  <a:pt x="588" y="800"/>
                </a:lnTo>
                <a:lnTo>
                  <a:pt x="586" y="800"/>
                </a:lnTo>
                <a:lnTo>
                  <a:pt x="585" y="801"/>
                </a:lnTo>
                <a:lnTo>
                  <a:pt x="585" y="802"/>
                </a:lnTo>
                <a:lnTo>
                  <a:pt x="585" y="803"/>
                </a:lnTo>
                <a:lnTo>
                  <a:pt x="586" y="803"/>
                </a:lnTo>
                <a:lnTo>
                  <a:pt x="586" y="805"/>
                </a:lnTo>
                <a:lnTo>
                  <a:pt x="586" y="806"/>
                </a:lnTo>
                <a:lnTo>
                  <a:pt x="585" y="806"/>
                </a:lnTo>
                <a:lnTo>
                  <a:pt x="585" y="807"/>
                </a:lnTo>
                <a:lnTo>
                  <a:pt x="586" y="809"/>
                </a:lnTo>
                <a:lnTo>
                  <a:pt x="585" y="809"/>
                </a:lnTo>
                <a:lnTo>
                  <a:pt x="584" y="809"/>
                </a:lnTo>
                <a:lnTo>
                  <a:pt x="584" y="810"/>
                </a:lnTo>
                <a:lnTo>
                  <a:pt x="582" y="810"/>
                </a:lnTo>
                <a:lnTo>
                  <a:pt x="582" y="811"/>
                </a:lnTo>
                <a:lnTo>
                  <a:pt x="581" y="811"/>
                </a:lnTo>
                <a:lnTo>
                  <a:pt x="581" y="813"/>
                </a:lnTo>
                <a:lnTo>
                  <a:pt x="580" y="813"/>
                </a:lnTo>
                <a:lnTo>
                  <a:pt x="579" y="813"/>
                </a:lnTo>
                <a:lnTo>
                  <a:pt x="579" y="814"/>
                </a:lnTo>
                <a:lnTo>
                  <a:pt x="577" y="814"/>
                </a:lnTo>
                <a:lnTo>
                  <a:pt x="577" y="815"/>
                </a:lnTo>
                <a:lnTo>
                  <a:pt x="577" y="817"/>
                </a:lnTo>
                <a:lnTo>
                  <a:pt x="577" y="818"/>
                </a:lnTo>
                <a:lnTo>
                  <a:pt x="579" y="818"/>
                </a:lnTo>
                <a:lnTo>
                  <a:pt x="579" y="819"/>
                </a:lnTo>
                <a:lnTo>
                  <a:pt x="579" y="820"/>
                </a:lnTo>
                <a:lnTo>
                  <a:pt x="580" y="820"/>
                </a:lnTo>
                <a:lnTo>
                  <a:pt x="580" y="822"/>
                </a:lnTo>
                <a:lnTo>
                  <a:pt x="585" y="828"/>
                </a:lnTo>
                <a:lnTo>
                  <a:pt x="589" y="832"/>
                </a:lnTo>
                <a:lnTo>
                  <a:pt x="592" y="836"/>
                </a:lnTo>
                <a:lnTo>
                  <a:pt x="596" y="841"/>
                </a:lnTo>
                <a:lnTo>
                  <a:pt x="598" y="843"/>
                </a:lnTo>
                <a:lnTo>
                  <a:pt x="600" y="845"/>
                </a:lnTo>
                <a:lnTo>
                  <a:pt x="603" y="851"/>
                </a:lnTo>
                <a:lnTo>
                  <a:pt x="606" y="853"/>
                </a:lnTo>
                <a:lnTo>
                  <a:pt x="610" y="858"/>
                </a:lnTo>
                <a:lnTo>
                  <a:pt x="614" y="862"/>
                </a:lnTo>
                <a:lnTo>
                  <a:pt x="615" y="864"/>
                </a:lnTo>
                <a:lnTo>
                  <a:pt x="617" y="865"/>
                </a:lnTo>
                <a:lnTo>
                  <a:pt x="617" y="866"/>
                </a:lnTo>
                <a:lnTo>
                  <a:pt x="618" y="866"/>
                </a:lnTo>
                <a:lnTo>
                  <a:pt x="619" y="866"/>
                </a:lnTo>
                <a:lnTo>
                  <a:pt x="620" y="866"/>
                </a:lnTo>
                <a:lnTo>
                  <a:pt x="622" y="868"/>
                </a:lnTo>
                <a:lnTo>
                  <a:pt x="623" y="868"/>
                </a:lnTo>
                <a:lnTo>
                  <a:pt x="624" y="869"/>
                </a:lnTo>
                <a:lnTo>
                  <a:pt x="626" y="869"/>
                </a:lnTo>
                <a:lnTo>
                  <a:pt x="626" y="870"/>
                </a:lnTo>
                <a:lnTo>
                  <a:pt x="627" y="872"/>
                </a:lnTo>
                <a:lnTo>
                  <a:pt x="627" y="873"/>
                </a:lnTo>
                <a:lnTo>
                  <a:pt x="628" y="874"/>
                </a:lnTo>
                <a:lnTo>
                  <a:pt x="630" y="874"/>
                </a:lnTo>
                <a:lnTo>
                  <a:pt x="631" y="875"/>
                </a:lnTo>
                <a:lnTo>
                  <a:pt x="632" y="875"/>
                </a:lnTo>
                <a:lnTo>
                  <a:pt x="634" y="875"/>
                </a:lnTo>
                <a:lnTo>
                  <a:pt x="635" y="874"/>
                </a:lnTo>
                <a:lnTo>
                  <a:pt x="636" y="874"/>
                </a:lnTo>
                <a:lnTo>
                  <a:pt x="637" y="874"/>
                </a:lnTo>
                <a:lnTo>
                  <a:pt x="639" y="874"/>
                </a:lnTo>
                <a:lnTo>
                  <a:pt x="649" y="872"/>
                </a:lnTo>
                <a:lnTo>
                  <a:pt x="651" y="872"/>
                </a:lnTo>
                <a:lnTo>
                  <a:pt x="652" y="870"/>
                </a:lnTo>
                <a:lnTo>
                  <a:pt x="653" y="870"/>
                </a:lnTo>
                <a:lnTo>
                  <a:pt x="656" y="870"/>
                </a:lnTo>
                <a:lnTo>
                  <a:pt x="657" y="870"/>
                </a:lnTo>
                <a:lnTo>
                  <a:pt x="660" y="870"/>
                </a:lnTo>
                <a:lnTo>
                  <a:pt x="660" y="872"/>
                </a:lnTo>
                <a:lnTo>
                  <a:pt x="661" y="872"/>
                </a:lnTo>
                <a:lnTo>
                  <a:pt x="662" y="873"/>
                </a:lnTo>
                <a:lnTo>
                  <a:pt x="664" y="874"/>
                </a:lnTo>
                <a:lnTo>
                  <a:pt x="665" y="875"/>
                </a:lnTo>
                <a:lnTo>
                  <a:pt x="666" y="877"/>
                </a:lnTo>
                <a:lnTo>
                  <a:pt x="668" y="878"/>
                </a:lnTo>
                <a:lnTo>
                  <a:pt x="668" y="879"/>
                </a:lnTo>
                <a:lnTo>
                  <a:pt x="669" y="881"/>
                </a:lnTo>
                <a:lnTo>
                  <a:pt x="670" y="881"/>
                </a:lnTo>
                <a:lnTo>
                  <a:pt x="672" y="881"/>
                </a:lnTo>
                <a:lnTo>
                  <a:pt x="673" y="881"/>
                </a:lnTo>
                <a:lnTo>
                  <a:pt x="675" y="882"/>
                </a:lnTo>
                <a:lnTo>
                  <a:pt x="677" y="882"/>
                </a:lnTo>
                <a:lnTo>
                  <a:pt x="678" y="883"/>
                </a:lnTo>
                <a:lnTo>
                  <a:pt x="679" y="885"/>
                </a:lnTo>
                <a:lnTo>
                  <a:pt x="679" y="886"/>
                </a:lnTo>
                <a:lnTo>
                  <a:pt x="681" y="887"/>
                </a:lnTo>
                <a:lnTo>
                  <a:pt x="682" y="889"/>
                </a:lnTo>
                <a:lnTo>
                  <a:pt x="682" y="890"/>
                </a:lnTo>
                <a:lnTo>
                  <a:pt x="682" y="891"/>
                </a:lnTo>
                <a:lnTo>
                  <a:pt x="683" y="892"/>
                </a:lnTo>
                <a:lnTo>
                  <a:pt x="685" y="895"/>
                </a:lnTo>
                <a:lnTo>
                  <a:pt x="686" y="896"/>
                </a:lnTo>
                <a:lnTo>
                  <a:pt x="686" y="898"/>
                </a:lnTo>
                <a:lnTo>
                  <a:pt x="687" y="899"/>
                </a:lnTo>
                <a:lnTo>
                  <a:pt x="689" y="900"/>
                </a:lnTo>
                <a:lnTo>
                  <a:pt x="690" y="902"/>
                </a:lnTo>
                <a:lnTo>
                  <a:pt x="691" y="903"/>
                </a:lnTo>
                <a:lnTo>
                  <a:pt x="692" y="903"/>
                </a:lnTo>
                <a:lnTo>
                  <a:pt x="695" y="902"/>
                </a:lnTo>
                <a:lnTo>
                  <a:pt x="696" y="902"/>
                </a:lnTo>
                <a:lnTo>
                  <a:pt x="699" y="902"/>
                </a:lnTo>
                <a:lnTo>
                  <a:pt x="700" y="902"/>
                </a:lnTo>
                <a:lnTo>
                  <a:pt x="700" y="903"/>
                </a:lnTo>
                <a:lnTo>
                  <a:pt x="702" y="903"/>
                </a:lnTo>
                <a:lnTo>
                  <a:pt x="703" y="903"/>
                </a:lnTo>
                <a:lnTo>
                  <a:pt x="704" y="904"/>
                </a:lnTo>
                <a:lnTo>
                  <a:pt x="706" y="906"/>
                </a:lnTo>
                <a:lnTo>
                  <a:pt x="706" y="907"/>
                </a:lnTo>
                <a:lnTo>
                  <a:pt x="707" y="908"/>
                </a:lnTo>
                <a:lnTo>
                  <a:pt x="708" y="908"/>
                </a:lnTo>
                <a:lnTo>
                  <a:pt x="709" y="908"/>
                </a:lnTo>
                <a:lnTo>
                  <a:pt x="711" y="907"/>
                </a:lnTo>
                <a:lnTo>
                  <a:pt x="712" y="906"/>
                </a:lnTo>
                <a:lnTo>
                  <a:pt x="713" y="906"/>
                </a:lnTo>
                <a:lnTo>
                  <a:pt x="715" y="904"/>
                </a:lnTo>
                <a:lnTo>
                  <a:pt x="717" y="903"/>
                </a:lnTo>
                <a:lnTo>
                  <a:pt x="719" y="903"/>
                </a:lnTo>
                <a:lnTo>
                  <a:pt x="720" y="902"/>
                </a:lnTo>
                <a:lnTo>
                  <a:pt x="721" y="902"/>
                </a:lnTo>
                <a:lnTo>
                  <a:pt x="721" y="900"/>
                </a:lnTo>
                <a:lnTo>
                  <a:pt x="723" y="900"/>
                </a:lnTo>
                <a:lnTo>
                  <a:pt x="724" y="900"/>
                </a:lnTo>
                <a:lnTo>
                  <a:pt x="725" y="900"/>
                </a:lnTo>
                <a:lnTo>
                  <a:pt x="726" y="899"/>
                </a:lnTo>
                <a:lnTo>
                  <a:pt x="728" y="899"/>
                </a:lnTo>
                <a:lnTo>
                  <a:pt x="729" y="899"/>
                </a:lnTo>
                <a:lnTo>
                  <a:pt x="729" y="898"/>
                </a:lnTo>
                <a:lnTo>
                  <a:pt x="730" y="898"/>
                </a:lnTo>
                <a:lnTo>
                  <a:pt x="733" y="896"/>
                </a:lnTo>
                <a:lnTo>
                  <a:pt x="734" y="895"/>
                </a:lnTo>
                <a:lnTo>
                  <a:pt x="736" y="895"/>
                </a:lnTo>
                <a:lnTo>
                  <a:pt x="737" y="894"/>
                </a:lnTo>
                <a:lnTo>
                  <a:pt x="738" y="894"/>
                </a:lnTo>
                <a:lnTo>
                  <a:pt x="740" y="894"/>
                </a:lnTo>
                <a:lnTo>
                  <a:pt x="741" y="894"/>
                </a:lnTo>
                <a:lnTo>
                  <a:pt x="742" y="894"/>
                </a:lnTo>
                <a:lnTo>
                  <a:pt x="744" y="894"/>
                </a:lnTo>
                <a:lnTo>
                  <a:pt x="745" y="894"/>
                </a:lnTo>
                <a:lnTo>
                  <a:pt x="746" y="894"/>
                </a:lnTo>
                <a:lnTo>
                  <a:pt x="747" y="895"/>
                </a:lnTo>
                <a:lnTo>
                  <a:pt x="747" y="896"/>
                </a:lnTo>
                <a:lnTo>
                  <a:pt x="750" y="898"/>
                </a:lnTo>
                <a:lnTo>
                  <a:pt x="751" y="899"/>
                </a:lnTo>
                <a:lnTo>
                  <a:pt x="754" y="902"/>
                </a:lnTo>
                <a:lnTo>
                  <a:pt x="755" y="903"/>
                </a:lnTo>
                <a:lnTo>
                  <a:pt x="757" y="904"/>
                </a:lnTo>
                <a:lnTo>
                  <a:pt x="758" y="904"/>
                </a:lnTo>
                <a:lnTo>
                  <a:pt x="759" y="904"/>
                </a:lnTo>
                <a:lnTo>
                  <a:pt x="761" y="906"/>
                </a:lnTo>
                <a:lnTo>
                  <a:pt x="761" y="907"/>
                </a:lnTo>
                <a:lnTo>
                  <a:pt x="761" y="908"/>
                </a:lnTo>
                <a:lnTo>
                  <a:pt x="761" y="909"/>
                </a:lnTo>
                <a:lnTo>
                  <a:pt x="759" y="911"/>
                </a:lnTo>
                <a:lnTo>
                  <a:pt x="759" y="915"/>
                </a:lnTo>
                <a:lnTo>
                  <a:pt x="746" y="925"/>
                </a:lnTo>
                <a:lnTo>
                  <a:pt x="742" y="928"/>
                </a:lnTo>
                <a:lnTo>
                  <a:pt x="738" y="934"/>
                </a:lnTo>
                <a:lnTo>
                  <a:pt x="738" y="936"/>
                </a:lnTo>
                <a:lnTo>
                  <a:pt x="737" y="974"/>
                </a:lnTo>
                <a:lnTo>
                  <a:pt x="737" y="975"/>
                </a:lnTo>
                <a:lnTo>
                  <a:pt x="742" y="984"/>
                </a:lnTo>
                <a:lnTo>
                  <a:pt x="744" y="984"/>
                </a:lnTo>
                <a:lnTo>
                  <a:pt x="745" y="985"/>
                </a:lnTo>
                <a:lnTo>
                  <a:pt x="745" y="987"/>
                </a:lnTo>
                <a:lnTo>
                  <a:pt x="745" y="988"/>
                </a:lnTo>
                <a:lnTo>
                  <a:pt x="745" y="989"/>
                </a:lnTo>
                <a:lnTo>
                  <a:pt x="744" y="991"/>
                </a:lnTo>
                <a:lnTo>
                  <a:pt x="744" y="992"/>
                </a:lnTo>
                <a:lnTo>
                  <a:pt x="745" y="993"/>
                </a:lnTo>
                <a:lnTo>
                  <a:pt x="737" y="995"/>
                </a:lnTo>
                <a:lnTo>
                  <a:pt x="729" y="996"/>
                </a:lnTo>
                <a:lnTo>
                  <a:pt x="724" y="996"/>
                </a:lnTo>
                <a:lnTo>
                  <a:pt x="717" y="1005"/>
                </a:lnTo>
                <a:lnTo>
                  <a:pt x="712" y="1004"/>
                </a:lnTo>
                <a:lnTo>
                  <a:pt x="709" y="1008"/>
                </a:lnTo>
                <a:lnTo>
                  <a:pt x="706" y="1004"/>
                </a:lnTo>
                <a:lnTo>
                  <a:pt x="702" y="1008"/>
                </a:lnTo>
                <a:lnTo>
                  <a:pt x="698" y="1006"/>
                </a:lnTo>
                <a:lnTo>
                  <a:pt x="690" y="1006"/>
                </a:lnTo>
                <a:lnTo>
                  <a:pt x="689" y="1005"/>
                </a:lnTo>
                <a:lnTo>
                  <a:pt x="687" y="1005"/>
                </a:lnTo>
                <a:lnTo>
                  <a:pt x="686" y="1005"/>
                </a:lnTo>
                <a:lnTo>
                  <a:pt x="685" y="1005"/>
                </a:lnTo>
                <a:lnTo>
                  <a:pt x="683" y="1005"/>
                </a:lnTo>
                <a:lnTo>
                  <a:pt x="681" y="1005"/>
                </a:lnTo>
                <a:lnTo>
                  <a:pt x="679" y="1005"/>
                </a:lnTo>
                <a:lnTo>
                  <a:pt x="678" y="1005"/>
                </a:lnTo>
                <a:lnTo>
                  <a:pt x="677" y="1005"/>
                </a:lnTo>
                <a:lnTo>
                  <a:pt x="675" y="1005"/>
                </a:lnTo>
                <a:lnTo>
                  <a:pt x="674" y="1006"/>
                </a:lnTo>
                <a:lnTo>
                  <a:pt x="673" y="1006"/>
                </a:lnTo>
                <a:lnTo>
                  <a:pt x="670" y="1006"/>
                </a:lnTo>
                <a:lnTo>
                  <a:pt x="669" y="1008"/>
                </a:lnTo>
                <a:lnTo>
                  <a:pt x="668" y="1008"/>
                </a:lnTo>
                <a:lnTo>
                  <a:pt x="666" y="1009"/>
                </a:lnTo>
                <a:lnTo>
                  <a:pt x="665" y="1010"/>
                </a:lnTo>
                <a:lnTo>
                  <a:pt x="662" y="1010"/>
                </a:lnTo>
                <a:lnTo>
                  <a:pt x="661" y="1010"/>
                </a:lnTo>
                <a:lnTo>
                  <a:pt x="660" y="1012"/>
                </a:lnTo>
                <a:lnTo>
                  <a:pt x="658" y="1012"/>
                </a:lnTo>
                <a:lnTo>
                  <a:pt x="657" y="1012"/>
                </a:lnTo>
                <a:lnTo>
                  <a:pt x="656" y="1013"/>
                </a:lnTo>
                <a:lnTo>
                  <a:pt x="653" y="1016"/>
                </a:lnTo>
                <a:lnTo>
                  <a:pt x="651" y="1017"/>
                </a:lnTo>
                <a:lnTo>
                  <a:pt x="649" y="1019"/>
                </a:lnTo>
                <a:lnTo>
                  <a:pt x="647" y="1021"/>
                </a:lnTo>
                <a:lnTo>
                  <a:pt x="647" y="1023"/>
                </a:lnTo>
                <a:lnTo>
                  <a:pt x="645" y="1025"/>
                </a:lnTo>
                <a:lnTo>
                  <a:pt x="644" y="1026"/>
                </a:lnTo>
                <a:lnTo>
                  <a:pt x="643" y="1027"/>
                </a:lnTo>
                <a:lnTo>
                  <a:pt x="641" y="1029"/>
                </a:lnTo>
                <a:lnTo>
                  <a:pt x="639" y="1030"/>
                </a:lnTo>
                <a:lnTo>
                  <a:pt x="637" y="1031"/>
                </a:lnTo>
                <a:lnTo>
                  <a:pt x="635" y="1033"/>
                </a:lnTo>
                <a:lnTo>
                  <a:pt x="631" y="1033"/>
                </a:lnTo>
                <a:lnTo>
                  <a:pt x="630" y="1033"/>
                </a:lnTo>
                <a:lnTo>
                  <a:pt x="628" y="1034"/>
                </a:lnTo>
                <a:lnTo>
                  <a:pt x="627" y="1034"/>
                </a:lnTo>
                <a:lnTo>
                  <a:pt x="626" y="1034"/>
                </a:lnTo>
                <a:lnTo>
                  <a:pt x="624" y="1034"/>
                </a:lnTo>
                <a:lnTo>
                  <a:pt x="623" y="1034"/>
                </a:lnTo>
                <a:lnTo>
                  <a:pt x="622" y="1034"/>
                </a:lnTo>
                <a:lnTo>
                  <a:pt x="622" y="1035"/>
                </a:lnTo>
                <a:lnTo>
                  <a:pt x="618" y="1036"/>
                </a:lnTo>
                <a:lnTo>
                  <a:pt x="617" y="1038"/>
                </a:lnTo>
                <a:lnTo>
                  <a:pt x="614" y="1038"/>
                </a:lnTo>
                <a:lnTo>
                  <a:pt x="613" y="1039"/>
                </a:lnTo>
                <a:lnTo>
                  <a:pt x="611" y="1039"/>
                </a:lnTo>
                <a:lnTo>
                  <a:pt x="610" y="1040"/>
                </a:lnTo>
                <a:lnTo>
                  <a:pt x="609" y="1042"/>
                </a:lnTo>
                <a:lnTo>
                  <a:pt x="607" y="1042"/>
                </a:lnTo>
                <a:lnTo>
                  <a:pt x="606" y="1043"/>
                </a:lnTo>
                <a:lnTo>
                  <a:pt x="605" y="1044"/>
                </a:lnTo>
                <a:lnTo>
                  <a:pt x="603" y="1047"/>
                </a:lnTo>
                <a:lnTo>
                  <a:pt x="602" y="1050"/>
                </a:lnTo>
                <a:lnTo>
                  <a:pt x="601" y="1051"/>
                </a:lnTo>
                <a:lnTo>
                  <a:pt x="600" y="1051"/>
                </a:lnTo>
                <a:lnTo>
                  <a:pt x="598" y="1051"/>
                </a:lnTo>
                <a:lnTo>
                  <a:pt x="597" y="1050"/>
                </a:lnTo>
                <a:lnTo>
                  <a:pt x="596" y="1050"/>
                </a:lnTo>
                <a:lnTo>
                  <a:pt x="594" y="1050"/>
                </a:lnTo>
                <a:lnTo>
                  <a:pt x="593" y="1051"/>
                </a:lnTo>
                <a:lnTo>
                  <a:pt x="592" y="1051"/>
                </a:lnTo>
                <a:lnTo>
                  <a:pt x="590" y="1051"/>
                </a:lnTo>
                <a:lnTo>
                  <a:pt x="589" y="1050"/>
                </a:lnTo>
                <a:lnTo>
                  <a:pt x="586" y="1050"/>
                </a:lnTo>
                <a:lnTo>
                  <a:pt x="585" y="1048"/>
                </a:lnTo>
                <a:lnTo>
                  <a:pt x="584" y="1047"/>
                </a:lnTo>
                <a:lnTo>
                  <a:pt x="582" y="1046"/>
                </a:lnTo>
                <a:lnTo>
                  <a:pt x="581" y="1046"/>
                </a:lnTo>
                <a:lnTo>
                  <a:pt x="581" y="1044"/>
                </a:lnTo>
                <a:lnTo>
                  <a:pt x="579" y="1044"/>
                </a:lnTo>
                <a:lnTo>
                  <a:pt x="579" y="1043"/>
                </a:lnTo>
                <a:lnTo>
                  <a:pt x="577" y="1043"/>
                </a:lnTo>
                <a:lnTo>
                  <a:pt x="576" y="1043"/>
                </a:lnTo>
                <a:lnTo>
                  <a:pt x="575" y="1043"/>
                </a:lnTo>
                <a:lnTo>
                  <a:pt x="573" y="1043"/>
                </a:lnTo>
                <a:lnTo>
                  <a:pt x="572" y="1043"/>
                </a:lnTo>
                <a:lnTo>
                  <a:pt x="571" y="1044"/>
                </a:lnTo>
                <a:lnTo>
                  <a:pt x="569" y="1044"/>
                </a:lnTo>
                <a:lnTo>
                  <a:pt x="568" y="1044"/>
                </a:lnTo>
                <a:lnTo>
                  <a:pt x="568" y="1046"/>
                </a:lnTo>
                <a:lnTo>
                  <a:pt x="567" y="1047"/>
                </a:lnTo>
                <a:lnTo>
                  <a:pt x="565" y="1048"/>
                </a:lnTo>
                <a:lnTo>
                  <a:pt x="564" y="1050"/>
                </a:lnTo>
                <a:lnTo>
                  <a:pt x="563" y="1050"/>
                </a:lnTo>
                <a:lnTo>
                  <a:pt x="563" y="1051"/>
                </a:lnTo>
                <a:lnTo>
                  <a:pt x="562" y="1051"/>
                </a:lnTo>
                <a:lnTo>
                  <a:pt x="560" y="1051"/>
                </a:lnTo>
                <a:lnTo>
                  <a:pt x="559" y="1050"/>
                </a:lnTo>
                <a:lnTo>
                  <a:pt x="558" y="1050"/>
                </a:lnTo>
                <a:lnTo>
                  <a:pt x="558" y="1048"/>
                </a:lnTo>
                <a:lnTo>
                  <a:pt x="555" y="1047"/>
                </a:lnTo>
                <a:lnTo>
                  <a:pt x="554" y="1047"/>
                </a:lnTo>
                <a:lnTo>
                  <a:pt x="554" y="1048"/>
                </a:lnTo>
                <a:lnTo>
                  <a:pt x="552" y="1048"/>
                </a:lnTo>
                <a:lnTo>
                  <a:pt x="550" y="1048"/>
                </a:lnTo>
                <a:lnTo>
                  <a:pt x="547" y="1048"/>
                </a:lnTo>
                <a:lnTo>
                  <a:pt x="545" y="1048"/>
                </a:lnTo>
                <a:lnTo>
                  <a:pt x="543" y="1047"/>
                </a:lnTo>
                <a:lnTo>
                  <a:pt x="542" y="1047"/>
                </a:lnTo>
                <a:lnTo>
                  <a:pt x="539" y="1046"/>
                </a:lnTo>
                <a:lnTo>
                  <a:pt x="538" y="1044"/>
                </a:lnTo>
                <a:lnTo>
                  <a:pt x="537" y="1044"/>
                </a:lnTo>
                <a:lnTo>
                  <a:pt x="535" y="1044"/>
                </a:lnTo>
                <a:lnTo>
                  <a:pt x="534" y="1044"/>
                </a:lnTo>
                <a:lnTo>
                  <a:pt x="533" y="1044"/>
                </a:lnTo>
                <a:lnTo>
                  <a:pt x="531" y="1044"/>
                </a:lnTo>
                <a:lnTo>
                  <a:pt x="531" y="1043"/>
                </a:lnTo>
                <a:lnTo>
                  <a:pt x="530" y="1043"/>
                </a:lnTo>
                <a:lnTo>
                  <a:pt x="529" y="1042"/>
                </a:lnTo>
                <a:lnTo>
                  <a:pt x="527" y="1040"/>
                </a:lnTo>
                <a:lnTo>
                  <a:pt x="526" y="1039"/>
                </a:lnTo>
                <a:lnTo>
                  <a:pt x="525" y="1040"/>
                </a:lnTo>
                <a:lnTo>
                  <a:pt x="525" y="1042"/>
                </a:lnTo>
                <a:lnTo>
                  <a:pt x="525" y="1043"/>
                </a:lnTo>
                <a:lnTo>
                  <a:pt x="525" y="1044"/>
                </a:lnTo>
                <a:lnTo>
                  <a:pt x="525" y="1046"/>
                </a:lnTo>
                <a:lnTo>
                  <a:pt x="525" y="1047"/>
                </a:lnTo>
                <a:lnTo>
                  <a:pt x="526" y="1047"/>
                </a:lnTo>
                <a:lnTo>
                  <a:pt x="526" y="1048"/>
                </a:lnTo>
                <a:lnTo>
                  <a:pt x="525" y="1048"/>
                </a:lnTo>
                <a:lnTo>
                  <a:pt x="525" y="1050"/>
                </a:lnTo>
                <a:lnTo>
                  <a:pt x="526" y="1050"/>
                </a:lnTo>
                <a:lnTo>
                  <a:pt x="526"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2" y="1053"/>
                </a:lnTo>
                <a:lnTo>
                  <a:pt x="521" y="1053"/>
                </a:lnTo>
                <a:lnTo>
                  <a:pt x="521" y="1055"/>
                </a:lnTo>
                <a:lnTo>
                  <a:pt x="520" y="1055"/>
                </a:lnTo>
                <a:lnTo>
                  <a:pt x="520" y="1056"/>
                </a:lnTo>
                <a:lnTo>
                  <a:pt x="518" y="1056"/>
                </a:lnTo>
                <a:lnTo>
                  <a:pt x="518" y="1057"/>
                </a:lnTo>
                <a:lnTo>
                  <a:pt x="517" y="1057"/>
                </a:lnTo>
                <a:lnTo>
                  <a:pt x="518" y="1059"/>
                </a:lnTo>
                <a:lnTo>
                  <a:pt x="517" y="1059"/>
                </a:lnTo>
                <a:lnTo>
                  <a:pt x="517" y="1060"/>
                </a:lnTo>
                <a:lnTo>
                  <a:pt x="517" y="1059"/>
                </a:lnTo>
                <a:lnTo>
                  <a:pt x="517" y="1060"/>
                </a:lnTo>
                <a:lnTo>
                  <a:pt x="516" y="1060"/>
                </a:lnTo>
                <a:lnTo>
                  <a:pt x="517" y="1060"/>
                </a:lnTo>
                <a:lnTo>
                  <a:pt x="516" y="1060"/>
                </a:lnTo>
                <a:lnTo>
                  <a:pt x="516" y="1061"/>
                </a:lnTo>
                <a:lnTo>
                  <a:pt x="514" y="1061"/>
                </a:lnTo>
                <a:lnTo>
                  <a:pt x="514" y="1063"/>
                </a:lnTo>
                <a:lnTo>
                  <a:pt x="514" y="1064"/>
                </a:lnTo>
                <a:lnTo>
                  <a:pt x="514" y="1065"/>
                </a:lnTo>
                <a:lnTo>
                  <a:pt x="514" y="1067"/>
                </a:lnTo>
                <a:lnTo>
                  <a:pt x="513" y="1067"/>
                </a:lnTo>
                <a:lnTo>
                  <a:pt x="513" y="1068"/>
                </a:lnTo>
                <a:lnTo>
                  <a:pt x="512" y="1068"/>
                </a:lnTo>
                <a:lnTo>
                  <a:pt x="512" y="1069"/>
                </a:lnTo>
                <a:lnTo>
                  <a:pt x="510" y="1069"/>
                </a:lnTo>
                <a:lnTo>
                  <a:pt x="510" y="1070"/>
                </a:lnTo>
                <a:lnTo>
                  <a:pt x="509" y="1070"/>
                </a:lnTo>
                <a:lnTo>
                  <a:pt x="508" y="1070"/>
                </a:lnTo>
                <a:lnTo>
                  <a:pt x="508" y="1072"/>
                </a:lnTo>
                <a:lnTo>
                  <a:pt x="507" y="1072"/>
                </a:lnTo>
                <a:lnTo>
                  <a:pt x="507" y="1073"/>
                </a:lnTo>
                <a:lnTo>
                  <a:pt x="505" y="1073"/>
                </a:lnTo>
                <a:lnTo>
                  <a:pt x="505" y="1074"/>
                </a:lnTo>
                <a:lnTo>
                  <a:pt x="505" y="1076"/>
                </a:lnTo>
                <a:lnTo>
                  <a:pt x="504" y="1076"/>
                </a:lnTo>
                <a:lnTo>
                  <a:pt x="504" y="1077"/>
                </a:lnTo>
                <a:lnTo>
                  <a:pt x="503" y="1077"/>
                </a:lnTo>
                <a:lnTo>
                  <a:pt x="501" y="1077"/>
                </a:lnTo>
                <a:lnTo>
                  <a:pt x="501" y="1078"/>
                </a:lnTo>
                <a:lnTo>
                  <a:pt x="500" y="1078"/>
                </a:lnTo>
                <a:lnTo>
                  <a:pt x="500" y="1080"/>
                </a:lnTo>
                <a:lnTo>
                  <a:pt x="500" y="1078"/>
                </a:lnTo>
                <a:lnTo>
                  <a:pt x="500" y="1080"/>
                </a:lnTo>
                <a:lnTo>
                  <a:pt x="499" y="1080"/>
                </a:lnTo>
                <a:lnTo>
                  <a:pt x="497" y="1080"/>
                </a:lnTo>
                <a:lnTo>
                  <a:pt x="497" y="1081"/>
                </a:lnTo>
                <a:lnTo>
                  <a:pt x="496" y="1081"/>
                </a:lnTo>
                <a:lnTo>
                  <a:pt x="496" y="1082"/>
                </a:lnTo>
                <a:lnTo>
                  <a:pt x="496" y="1084"/>
                </a:lnTo>
                <a:lnTo>
                  <a:pt x="495" y="1084"/>
                </a:lnTo>
                <a:lnTo>
                  <a:pt x="493" y="1084"/>
                </a:lnTo>
                <a:lnTo>
                  <a:pt x="492" y="1084"/>
                </a:lnTo>
                <a:lnTo>
                  <a:pt x="492" y="1085"/>
                </a:lnTo>
                <a:lnTo>
                  <a:pt x="492" y="1086"/>
                </a:lnTo>
                <a:lnTo>
                  <a:pt x="491" y="1086"/>
                </a:lnTo>
                <a:lnTo>
                  <a:pt x="490" y="1087"/>
                </a:lnTo>
                <a:lnTo>
                  <a:pt x="488" y="1087"/>
                </a:lnTo>
                <a:lnTo>
                  <a:pt x="488" y="1089"/>
                </a:lnTo>
                <a:lnTo>
                  <a:pt x="487" y="1089"/>
                </a:lnTo>
                <a:lnTo>
                  <a:pt x="487" y="1090"/>
                </a:lnTo>
                <a:lnTo>
                  <a:pt x="486" y="1090"/>
                </a:lnTo>
                <a:lnTo>
                  <a:pt x="484" y="1090"/>
                </a:lnTo>
                <a:lnTo>
                  <a:pt x="483" y="1090"/>
                </a:lnTo>
                <a:lnTo>
                  <a:pt x="482" y="1090"/>
                </a:lnTo>
                <a:lnTo>
                  <a:pt x="482" y="1091"/>
                </a:lnTo>
                <a:lnTo>
                  <a:pt x="480" y="1091"/>
                </a:lnTo>
                <a:lnTo>
                  <a:pt x="480" y="1090"/>
                </a:lnTo>
                <a:lnTo>
                  <a:pt x="479" y="1090"/>
                </a:lnTo>
                <a:lnTo>
                  <a:pt x="478" y="1090"/>
                </a:lnTo>
                <a:lnTo>
                  <a:pt x="476" y="1090"/>
                </a:lnTo>
                <a:lnTo>
                  <a:pt x="476" y="1091"/>
                </a:lnTo>
                <a:lnTo>
                  <a:pt x="475" y="1091"/>
                </a:lnTo>
                <a:lnTo>
                  <a:pt x="474" y="1091"/>
                </a:lnTo>
                <a:lnTo>
                  <a:pt x="474" y="1093"/>
                </a:lnTo>
                <a:lnTo>
                  <a:pt x="473" y="1093"/>
                </a:lnTo>
                <a:lnTo>
                  <a:pt x="473" y="1094"/>
                </a:lnTo>
                <a:lnTo>
                  <a:pt x="473" y="1093"/>
                </a:lnTo>
                <a:lnTo>
                  <a:pt x="473" y="1094"/>
                </a:lnTo>
                <a:lnTo>
                  <a:pt x="471" y="1094"/>
                </a:lnTo>
                <a:lnTo>
                  <a:pt x="471" y="1095"/>
                </a:lnTo>
                <a:lnTo>
                  <a:pt x="470" y="1095"/>
                </a:lnTo>
                <a:lnTo>
                  <a:pt x="470" y="1094"/>
                </a:lnTo>
                <a:lnTo>
                  <a:pt x="470" y="1095"/>
                </a:lnTo>
                <a:lnTo>
                  <a:pt x="469" y="1095"/>
                </a:lnTo>
                <a:lnTo>
                  <a:pt x="467" y="1097"/>
                </a:lnTo>
                <a:lnTo>
                  <a:pt x="467" y="1098"/>
                </a:lnTo>
                <a:lnTo>
                  <a:pt x="466" y="1098"/>
                </a:lnTo>
                <a:lnTo>
                  <a:pt x="465" y="1098"/>
                </a:lnTo>
                <a:lnTo>
                  <a:pt x="465" y="1099"/>
                </a:lnTo>
                <a:lnTo>
                  <a:pt x="463" y="1099"/>
                </a:lnTo>
                <a:lnTo>
                  <a:pt x="465" y="1099"/>
                </a:lnTo>
                <a:lnTo>
                  <a:pt x="465" y="1101"/>
                </a:lnTo>
                <a:lnTo>
                  <a:pt x="463" y="1101"/>
                </a:lnTo>
                <a:lnTo>
                  <a:pt x="463" y="1102"/>
                </a:lnTo>
                <a:lnTo>
                  <a:pt x="465" y="1102"/>
                </a:lnTo>
                <a:lnTo>
                  <a:pt x="463" y="1103"/>
                </a:lnTo>
                <a:lnTo>
                  <a:pt x="463" y="1102"/>
                </a:lnTo>
                <a:lnTo>
                  <a:pt x="463" y="1103"/>
                </a:lnTo>
                <a:lnTo>
                  <a:pt x="462" y="1103"/>
                </a:lnTo>
                <a:lnTo>
                  <a:pt x="463" y="1102"/>
                </a:lnTo>
                <a:lnTo>
                  <a:pt x="462" y="1102"/>
                </a:lnTo>
                <a:lnTo>
                  <a:pt x="462" y="1103"/>
                </a:lnTo>
                <a:lnTo>
                  <a:pt x="461" y="1103"/>
                </a:lnTo>
                <a:lnTo>
                  <a:pt x="461" y="1105"/>
                </a:lnTo>
                <a:lnTo>
                  <a:pt x="461" y="1106"/>
                </a:lnTo>
                <a:lnTo>
                  <a:pt x="462" y="1106"/>
                </a:lnTo>
                <a:lnTo>
                  <a:pt x="462" y="1107"/>
                </a:lnTo>
                <a:lnTo>
                  <a:pt x="461" y="1107"/>
                </a:lnTo>
                <a:lnTo>
                  <a:pt x="461" y="1108"/>
                </a:lnTo>
                <a:lnTo>
                  <a:pt x="461" y="1110"/>
                </a:lnTo>
                <a:lnTo>
                  <a:pt x="459" y="1110"/>
                </a:lnTo>
                <a:lnTo>
                  <a:pt x="458" y="1110"/>
                </a:lnTo>
                <a:lnTo>
                  <a:pt x="457" y="1110"/>
                </a:lnTo>
                <a:lnTo>
                  <a:pt x="457" y="1108"/>
                </a:lnTo>
                <a:lnTo>
                  <a:pt x="457" y="1110"/>
                </a:lnTo>
                <a:lnTo>
                  <a:pt x="455" y="1110"/>
                </a:lnTo>
                <a:lnTo>
                  <a:pt x="455" y="1108"/>
                </a:lnTo>
                <a:lnTo>
                  <a:pt x="455" y="1110"/>
                </a:lnTo>
                <a:lnTo>
                  <a:pt x="454" y="1110"/>
                </a:lnTo>
                <a:lnTo>
                  <a:pt x="454" y="1111"/>
                </a:lnTo>
                <a:lnTo>
                  <a:pt x="454" y="1112"/>
                </a:lnTo>
                <a:lnTo>
                  <a:pt x="455" y="1112"/>
                </a:lnTo>
                <a:lnTo>
                  <a:pt x="455" y="1114"/>
                </a:lnTo>
                <a:lnTo>
                  <a:pt x="454" y="1114"/>
                </a:lnTo>
                <a:lnTo>
                  <a:pt x="455" y="1114"/>
                </a:lnTo>
                <a:lnTo>
                  <a:pt x="454" y="1114"/>
                </a:lnTo>
                <a:lnTo>
                  <a:pt x="454" y="1115"/>
                </a:lnTo>
                <a:lnTo>
                  <a:pt x="453" y="1115"/>
                </a:lnTo>
                <a:lnTo>
                  <a:pt x="453" y="1114"/>
                </a:lnTo>
                <a:lnTo>
                  <a:pt x="453" y="1115"/>
                </a:lnTo>
                <a:lnTo>
                  <a:pt x="453" y="1116"/>
                </a:lnTo>
                <a:lnTo>
                  <a:pt x="453" y="1115"/>
                </a:lnTo>
                <a:lnTo>
                  <a:pt x="452" y="1115"/>
                </a:lnTo>
                <a:lnTo>
                  <a:pt x="452" y="1116"/>
                </a:lnTo>
                <a:lnTo>
                  <a:pt x="452" y="1118"/>
                </a:lnTo>
                <a:lnTo>
                  <a:pt x="450" y="1118"/>
                </a:lnTo>
                <a:lnTo>
                  <a:pt x="449" y="1118"/>
                </a:lnTo>
                <a:lnTo>
                  <a:pt x="449" y="1116"/>
                </a:lnTo>
                <a:lnTo>
                  <a:pt x="449" y="1118"/>
                </a:lnTo>
                <a:lnTo>
                  <a:pt x="448" y="1118"/>
                </a:lnTo>
                <a:lnTo>
                  <a:pt x="446" y="1118"/>
                </a:lnTo>
                <a:lnTo>
                  <a:pt x="446" y="1119"/>
                </a:lnTo>
                <a:lnTo>
                  <a:pt x="445" y="1119"/>
                </a:lnTo>
                <a:lnTo>
                  <a:pt x="446" y="1119"/>
                </a:lnTo>
                <a:lnTo>
                  <a:pt x="445" y="1119"/>
                </a:lnTo>
                <a:lnTo>
                  <a:pt x="445" y="1120"/>
                </a:lnTo>
                <a:lnTo>
                  <a:pt x="444" y="1120"/>
                </a:lnTo>
                <a:lnTo>
                  <a:pt x="444" y="1122"/>
                </a:lnTo>
                <a:lnTo>
                  <a:pt x="444" y="1123"/>
                </a:lnTo>
                <a:lnTo>
                  <a:pt x="445" y="1123"/>
                </a:lnTo>
                <a:lnTo>
                  <a:pt x="445" y="1124"/>
                </a:lnTo>
                <a:lnTo>
                  <a:pt x="446" y="1124"/>
                </a:lnTo>
                <a:lnTo>
                  <a:pt x="445" y="1124"/>
                </a:lnTo>
                <a:lnTo>
                  <a:pt x="445" y="1125"/>
                </a:lnTo>
                <a:lnTo>
                  <a:pt x="445" y="1124"/>
                </a:lnTo>
                <a:lnTo>
                  <a:pt x="445" y="1125"/>
                </a:lnTo>
                <a:lnTo>
                  <a:pt x="444" y="1125"/>
                </a:lnTo>
                <a:lnTo>
                  <a:pt x="442" y="1125"/>
                </a:lnTo>
                <a:lnTo>
                  <a:pt x="442" y="1127"/>
                </a:lnTo>
                <a:lnTo>
                  <a:pt x="444" y="1127"/>
                </a:lnTo>
                <a:lnTo>
                  <a:pt x="442" y="1127"/>
                </a:lnTo>
                <a:lnTo>
                  <a:pt x="441" y="1128"/>
                </a:lnTo>
                <a:lnTo>
                  <a:pt x="441" y="1127"/>
                </a:lnTo>
                <a:lnTo>
                  <a:pt x="441" y="1128"/>
                </a:lnTo>
                <a:lnTo>
                  <a:pt x="441" y="1127"/>
                </a:lnTo>
                <a:lnTo>
                  <a:pt x="440" y="1128"/>
                </a:lnTo>
                <a:lnTo>
                  <a:pt x="438" y="1127"/>
                </a:lnTo>
                <a:lnTo>
                  <a:pt x="438" y="1128"/>
                </a:lnTo>
                <a:lnTo>
                  <a:pt x="438" y="1127"/>
                </a:lnTo>
                <a:lnTo>
                  <a:pt x="437" y="1128"/>
                </a:lnTo>
                <a:lnTo>
                  <a:pt x="436" y="1128"/>
                </a:lnTo>
                <a:lnTo>
                  <a:pt x="437" y="1128"/>
                </a:lnTo>
                <a:lnTo>
                  <a:pt x="436" y="1128"/>
                </a:lnTo>
                <a:lnTo>
                  <a:pt x="436" y="1127"/>
                </a:lnTo>
                <a:lnTo>
                  <a:pt x="435" y="1128"/>
                </a:lnTo>
                <a:lnTo>
                  <a:pt x="435" y="1129"/>
                </a:lnTo>
                <a:lnTo>
                  <a:pt x="433" y="1129"/>
                </a:lnTo>
                <a:lnTo>
                  <a:pt x="435" y="1131"/>
                </a:lnTo>
                <a:lnTo>
                  <a:pt x="433" y="1131"/>
                </a:lnTo>
                <a:lnTo>
                  <a:pt x="433"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3" y="1140"/>
                </a:lnTo>
                <a:lnTo>
                  <a:pt x="432" y="1140"/>
                </a:lnTo>
                <a:lnTo>
                  <a:pt x="432" y="1141"/>
                </a:lnTo>
                <a:lnTo>
                  <a:pt x="431" y="1141"/>
                </a:lnTo>
                <a:lnTo>
                  <a:pt x="431" y="1140"/>
                </a:lnTo>
                <a:lnTo>
                  <a:pt x="431" y="1141"/>
                </a:lnTo>
                <a:lnTo>
                  <a:pt x="429" y="1141"/>
                </a:lnTo>
                <a:lnTo>
                  <a:pt x="429" y="1140"/>
                </a:lnTo>
                <a:lnTo>
                  <a:pt x="428" y="1140"/>
                </a:lnTo>
                <a:lnTo>
                  <a:pt x="429" y="1140"/>
                </a:lnTo>
                <a:lnTo>
                  <a:pt x="428" y="1140"/>
                </a:lnTo>
                <a:lnTo>
                  <a:pt x="427" y="1140"/>
                </a:lnTo>
                <a:lnTo>
                  <a:pt x="427" y="1141"/>
                </a:lnTo>
                <a:lnTo>
                  <a:pt x="425" y="1141"/>
                </a:lnTo>
                <a:lnTo>
                  <a:pt x="425" y="1142"/>
                </a:lnTo>
                <a:lnTo>
                  <a:pt x="425" y="1141"/>
                </a:lnTo>
                <a:lnTo>
                  <a:pt x="425" y="1142"/>
                </a:lnTo>
                <a:lnTo>
                  <a:pt x="425" y="1144"/>
                </a:lnTo>
                <a:lnTo>
                  <a:pt x="424" y="1144"/>
                </a:lnTo>
                <a:lnTo>
                  <a:pt x="424" y="1145"/>
                </a:lnTo>
                <a:lnTo>
                  <a:pt x="424" y="1146"/>
                </a:lnTo>
                <a:lnTo>
                  <a:pt x="425" y="1146"/>
                </a:lnTo>
                <a:lnTo>
                  <a:pt x="424" y="1146"/>
                </a:lnTo>
                <a:lnTo>
                  <a:pt x="424" y="1148"/>
                </a:lnTo>
                <a:lnTo>
                  <a:pt x="425" y="1148"/>
                </a:lnTo>
                <a:lnTo>
                  <a:pt x="424" y="1148"/>
                </a:lnTo>
                <a:lnTo>
                  <a:pt x="424" y="1149"/>
                </a:lnTo>
                <a:lnTo>
                  <a:pt x="425" y="1149"/>
                </a:lnTo>
                <a:lnTo>
                  <a:pt x="424" y="1149"/>
                </a:lnTo>
                <a:lnTo>
                  <a:pt x="425" y="1149"/>
                </a:lnTo>
                <a:lnTo>
                  <a:pt x="425" y="1150"/>
                </a:lnTo>
                <a:lnTo>
                  <a:pt x="425" y="1152"/>
                </a:lnTo>
                <a:lnTo>
                  <a:pt x="427" y="1153"/>
                </a:lnTo>
                <a:lnTo>
                  <a:pt x="427" y="1154"/>
                </a:lnTo>
                <a:lnTo>
                  <a:pt x="428" y="1154"/>
                </a:lnTo>
                <a:lnTo>
                  <a:pt x="428" y="1156"/>
                </a:lnTo>
                <a:lnTo>
                  <a:pt x="431" y="1156"/>
                </a:lnTo>
                <a:lnTo>
                  <a:pt x="432" y="1157"/>
                </a:lnTo>
                <a:lnTo>
                  <a:pt x="433" y="1156"/>
                </a:lnTo>
                <a:lnTo>
                  <a:pt x="435" y="1156"/>
                </a:lnTo>
                <a:lnTo>
                  <a:pt x="435" y="1154"/>
                </a:lnTo>
                <a:lnTo>
                  <a:pt x="436" y="1154"/>
                </a:lnTo>
                <a:lnTo>
                  <a:pt x="436" y="1153"/>
                </a:lnTo>
                <a:lnTo>
                  <a:pt x="437" y="1153"/>
                </a:lnTo>
                <a:lnTo>
                  <a:pt x="437" y="1152"/>
                </a:lnTo>
                <a:lnTo>
                  <a:pt x="438" y="1152"/>
                </a:lnTo>
                <a:lnTo>
                  <a:pt x="438" y="1150"/>
                </a:lnTo>
                <a:lnTo>
                  <a:pt x="438" y="1152"/>
                </a:lnTo>
                <a:lnTo>
                  <a:pt x="440" y="1152"/>
                </a:lnTo>
                <a:lnTo>
                  <a:pt x="441" y="1152"/>
                </a:lnTo>
                <a:lnTo>
                  <a:pt x="441" y="1150"/>
                </a:lnTo>
                <a:lnTo>
                  <a:pt x="442" y="1150"/>
                </a:lnTo>
                <a:lnTo>
                  <a:pt x="442" y="1152"/>
                </a:lnTo>
                <a:lnTo>
                  <a:pt x="442" y="1150"/>
                </a:lnTo>
                <a:lnTo>
                  <a:pt x="444" y="1150"/>
                </a:lnTo>
                <a:lnTo>
                  <a:pt x="444" y="1149"/>
                </a:lnTo>
                <a:lnTo>
                  <a:pt x="445" y="1149"/>
                </a:lnTo>
                <a:lnTo>
                  <a:pt x="445" y="1148"/>
                </a:lnTo>
                <a:lnTo>
                  <a:pt x="446" y="1148"/>
                </a:lnTo>
                <a:lnTo>
                  <a:pt x="446" y="1149"/>
                </a:lnTo>
                <a:lnTo>
                  <a:pt x="446" y="1148"/>
                </a:lnTo>
                <a:lnTo>
                  <a:pt x="446" y="1149"/>
                </a:lnTo>
                <a:lnTo>
                  <a:pt x="446" y="1148"/>
                </a:lnTo>
                <a:lnTo>
                  <a:pt x="448" y="1148"/>
                </a:lnTo>
                <a:lnTo>
                  <a:pt x="449" y="1148"/>
                </a:lnTo>
                <a:lnTo>
                  <a:pt x="450" y="1148"/>
                </a:lnTo>
                <a:lnTo>
                  <a:pt x="452" y="1148"/>
                </a:lnTo>
                <a:lnTo>
                  <a:pt x="452" y="1149"/>
                </a:lnTo>
                <a:lnTo>
                  <a:pt x="452" y="1148"/>
                </a:lnTo>
                <a:lnTo>
                  <a:pt x="453" y="1148"/>
                </a:lnTo>
                <a:lnTo>
                  <a:pt x="453" y="1149"/>
                </a:lnTo>
                <a:lnTo>
                  <a:pt x="453" y="1148"/>
                </a:lnTo>
                <a:lnTo>
                  <a:pt x="454" y="1148"/>
                </a:lnTo>
                <a:lnTo>
                  <a:pt x="455" y="1148"/>
                </a:lnTo>
                <a:lnTo>
                  <a:pt x="457" y="1148"/>
                </a:lnTo>
                <a:lnTo>
                  <a:pt x="455" y="1149"/>
                </a:lnTo>
                <a:lnTo>
                  <a:pt x="457" y="1149"/>
                </a:lnTo>
                <a:lnTo>
                  <a:pt x="457" y="1150"/>
                </a:lnTo>
                <a:lnTo>
                  <a:pt x="458" y="1152"/>
                </a:lnTo>
                <a:lnTo>
                  <a:pt x="459" y="1153"/>
                </a:lnTo>
                <a:lnTo>
                  <a:pt x="459" y="1154"/>
                </a:lnTo>
                <a:lnTo>
                  <a:pt x="461" y="1154"/>
                </a:lnTo>
                <a:lnTo>
                  <a:pt x="461" y="1156"/>
                </a:lnTo>
                <a:lnTo>
                  <a:pt x="462" y="1156"/>
                </a:lnTo>
                <a:lnTo>
                  <a:pt x="463" y="1156"/>
                </a:lnTo>
                <a:lnTo>
                  <a:pt x="463" y="1157"/>
                </a:lnTo>
                <a:lnTo>
                  <a:pt x="462" y="1157"/>
                </a:lnTo>
                <a:lnTo>
                  <a:pt x="462" y="1158"/>
                </a:lnTo>
                <a:lnTo>
                  <a:pt x="462" y="1159"/>
                </a:lnTo>
                <a:lnTo>
                  <a:pt x="462" y="1161"/>
                </a:lnTo>
                <a:lnTo>
                  <a:pt x="461" y="1162"/>
                </a:lnTo>
                <a:lnTo>
                  <a:pt x="459" y="1162"/>
                </a:lnTo>
                <a:lnTo>
                  <a:pt x="459" y="1163"/>
                </a:lnTo>
                <a:lnTo>
                  <a:pt x="458" y="1163"/>
                </a:lnTo>
                <a:lnTo>
                  <a:pt x="457" y="1165"/>
                </a:lnTo>
                <a:lnTo>
                  <a:pt x="458" y="1165"/>
                </a:lnTo>
                <a:lnTo>
                  <a:pt x="458" y="1166"/>
                </a:lnTo>
                <a:lnTo>
                  <a:pt x="459" y="1169"/>
                </a:lnTo>
                <a:lnTo>
                  <a:pt x="461" y="1167"/>
                </a:lnTo>
                <a:lnTo>
                  <a:pt x="463" y="1171"/>
                </a:lnTo>
                <a:lnTo>
                  <a:pt x="466" y="1173"/>
                </a:lnTo>
                <a:lnTo>
                  <a:pt x="471" y="1173"/>
                </a:lnTo>
                <a:lnTo>
                  <a:pt x="480" y="1167"/>
                </a:lnTo>
                <a:lnTo>
                  <a:pt x="483" y="1174"/>
                </a:lnTo>
                <a:lnTo>
                  <a:pt x="486" y="1175"/>
                </a:lnTo>
                <a:lnTo>
                  <a:pt x="484" y="1175"/>
                </a:lnTo>
                <a:lnTo>
                  <a:pt x="487" y="1177"/>
                </a:lnTo>
                <a:lnTo>
                  <a:pt x="490" y="1174"/>
                </a:lnTo>
                <a:lnTo>
                  <a:pt x="491" y="1174"/>
                </a:lnTo>
                <a:lnTo>
                  <a:pt x="492" y="1174"/>
                </a:lnTo>
                <a:lnTo>
                  <a:pt x="493" y="1174"/>
                </a:lnTo>
                <a:lnTo>
                  <a:pt x="495" y="1173"/>
                </a:lnTo>
                <a:lnTo>
                  <a:pt x="496" y="1174"/>
                </a:lnTo>
                <a:lnTo>
                  <a:pt x="497" y="1174"/>
                </a:lnTo>
                <a:lnTo>
                  <a:pt x="497" y="1175"/>
                </a:lnTo>
                <a:lnTo>
                  <a:pt x="499" y="1175"/>
                </a:lnTo>
                <a:lnTo>
                  <a:pt x="500" y="1175"/>
                </a:lnTo>
                <a:lnTo>
                  <a:pt x="501" y="1175"/>
                </a:lnTo>
                <a:lnTo>
                  <a:pt x="503" y="1175"/>
                </a:lnTo>
                <a:lnTo>
                  <a:pt x="504" y="1175"/>
                </a:lnTo>
                <a:lnTo>
                  <a:pt x="505" y="1177"/>
                </a:lnTo>
                <a:lnTo>
                  <a:pt x="507" y="1177"/>
                </a:lnTo>
                <a:lnTo>
                  <a:pt x="507" y="1178"/>
                </a:lnTo>
                <a:lnTo>
                  <a:pt x="508" y="1179"/>
                </a:lnTo>
                <a:lnTo>
                  <a:pt x="508" y="1180"/>
                </a:lnTo>
                <a:lnTo>
                  <a:pt x="507" y="1180"/>
                </a:lnTo>
                <a:lnTo>
                  <a:pt x="507" y="1182"/>
                </a:lnTo>
                <a:lnTo>
                  <a:pt x="507" y="1183"/>
                </a:lnTo>
                <a:lnTo>
                  <a:pt x="505" y="1184"/>
                </a:lnTo>
                <a:lnTo>
                  <a:pt x="505" y="1186"/>
                </a:lnTo>
                <a:lnTo>
                  <a:pt x="504" y="1186"/>
                </a:lnTo>
                <a:lnTo>
                  <a:pt x="504" y="1187"/>
                </a:lnTo>
                <a:lnTo>
                  <a:pt x="503" y="1187"/>
                </a:lnTo>
                <a:lnTo>
                  <a:pt x="503" y="1188"/>
                </a:lnTo>
                <a:lnTo>
                  <a:pt x="503" y="1190"/>
                </a:lnTo>
                <a:lnTo>
                  <a:pt x="501" y="1190"/>
                </a:lnTo>
                <a:lnTo>
                  <a:pt x="501" y="1191"/>
                </a:lnTo>
                <a:lnTo>
                  <a:pt x="501" y="1192"/>
                </a:lnTo>
                <a:lnTo>
                  <a:pt x="501" y="1194"/>
                </a:lnTo>
                <a:lnTo>
                  <a:pt x="501" y="1195"/>
                </a:lnTo>
                <a:lnTo>
                  <a:pt x="503" y="1195"/>
                </a:lnTo>
                <a:lnTo>
                  <a:pt x="503" y="1196"/>
                </a:lnTo>
                <a:lnTo>
                  <a:pt x="501" y="1196"/>
                </a:lnTo>
                <a:lnTo>
                  <a:pt x="500" y="1196"/>
                </a:lnTo>
                <a:lnTo>
                  <a:pt x="500" y="1197"/>
                </a:lnTo>
                <a:lnTo>
                  <a:pt x="500" y="1199"/>
                </a:lnTo>
                <a:lnTo>
                  <a:pt x="499" y="1199"/>
                </a:lnTo>
                <a:lnTo>
                  <a:pt x="499" y="1200"/>
                </a:lnTo>
                <a:lnTo>
                  <a:pt x="499" y="1201"/>
                </a:lnTo>
                <a:lnTo>
                  <a:pt x="499" y="1203"/>
                </a:lnTo>
                <a:lnTo>
                  <a:pt x="499" y="1204"/>
                </a:lnTo>
                <a:lnTo>
                  <a:pt x="499" y="1205"/>
                </a:lnTo>
                <a:lnTo>
                  <a:pt x="497" y="1205"/>
                </a:lnTo>
                <a:lnTo>
                  <a:pt x="497" y="1207"/>
                </a:lnTo>
                <a:lnTo>
                  <a:pt x="497" y="1208"/>
                </a:lnTo>
                <a:lnTo>
                  <a:pt x="497" y="1209"/>
                </a:lnTo>
                <a:lnTo>
                  <a:pt x="497" y="1211"/>
                </a:lnTo>
                <a:lnTo>
                  <a:pt x="497" y="1212"/>
                </a:lnTo>
                <a:lnTo>
                  <a:pt x="497" y="1213"/>
                </a:lnTo>
                <a:lnTo>
                  <a:pt x="496" y="1213"/>
                </a:lnTo>
                <a:lnTo>
                  <a:pt x="497" y="1213"/>
                </a:lnTo>
                <a:lnTo>
                  <a:pt x="496" y="1213"/>
                </a:lnTo>
                <a:lnTo>
                  <a:pt x="496" y="1214"/>
                </a:lnTo>
                <a:lnTo>
                  <a:pt x="496" y="1216"/>
                </a:lnTo>
                <a:lnTo>
                  <a:pt x="496" y="1217"/>
                </a:lnTo>
                <a:lnTo>
                  <a:pt x="495" y="1217"/>
                </a:lnTo>
                <a:lnTo>
                  <a:pt x="495" y="1218"/>
                </a:lnTo>
                <a:lnTo>
                  <a:pt x="493" y="1218"/>
                </a:lnTo>
                <a:lnTo>
                  <a:pt x="493" y="1220"/>
                </a:lnTo>
                <a:lnTo>
                  <a:pt x="493" y="1221"/>
                </a:lnTo>
                <a:lnTo>
                  <a:pt x="492" y="1221"/>
                </a:lnTo>
                <a:lnTo>
                  <a:pt x="492" y="1222"/>
                </a:lnTo>
                <a:lnTo>
                  <a:pt x="492" y="1224"/>
                </a:lnTo>
                <a:lnTo>
                  <a:pt x="491" y="1224"/>
                </a:lnTo>
                <a:lnTo>
                  <a:pt x="490" y="1224"/>
                </a:lnTo>
                <a:lnTo>
                  <a:pt x="490" y="1225"/>
                </a:lnTo>
                <a:lnTo>
                  <a:pt x="490" y="1226"/>
                </a:lnTo>
                <a:lnTo>
                  <a:pt x="491" y="1226"/>
                </a:lnTo>
                <a:lnTo>
                  <a:pt x="490" y="1226"/>
                </a:lnTo>
                <a:lnTo>
                  <a:pt x="490" y="1228"/>
                </a:lnTo>
                <a:lnTo>
                  <a:pt x="491" y="1228"/>
                </a:lnTo>
                <a:lnTo>
                  <a:pt x="491" y="1229"/>
                </a:lnTo>
                <a:lnTo>
                  <a:pt x="492" y="1229"/>
                </a:lnTo>
                <a:lnTo>
                  <a:pt x="491" y="1229"/>
                </a:lnTo>
                <a:lnTo>
                  <a:pt x="491" y="1230"/>
                </a:lnTo>
                <a:lnTo>
                  <a:pt x="490" y="1229"/>
                </a:lnTo>
                <a:lnTo>
                  <a:pt x="490" y="1230"/>
                </a:lnTo>
                <a:lnTo>
                  <a:pt x="488" y="1230"/>
                </a:lnTo>
                <a:lnTo>
                  <a:pt x="488" y="1229"/>
                </a:lnTo>
                <a:lnTo>
                  <a:pt x="488" y="1230"/>
                </a:lnTo>
                <a:lnTo>
                  <a:pt x="487" y="1230"/>
                </a:lnTo>
                <a:lnTo>
                  <a:pt x="487" y="1231"/>
                </a:lnTo>
                <a:lnTo>
                  <a:pt x="486" y="1231"/>
                </a:lnTo>
                <a:lnTo>
                  <a:pt x="484" y="1231"/>
                </a:lnTo>
                <a:lnTo>
                  <a:pt x="484" y="1233"/>
                </a:lnTo>
                <a:lnTo>
                  <a:pt x="484" y="1234"/>
                </a:lnTo>
                <a:lnTo>
                  <a:pt x="484" y="1233"/>
                </a:lnTo>
                <a:lnTo>
                  <a:pt x="483" y="1233"/>
                </a:lnTo>
                <a:lnTo>
                  <a:pt x="483" y="1234"/>
                </a:lnTo>
                <a:lnTo>
                  <a:pt x="483" y="1235"/>
                </a:lnTo>
                <a:lnTo>
                  <a:pt x="482" y="1235"/>
                </a:lnTo>
                <a:lnTo>
                  <a:pt x="482" y="1237"/>
                </a:lnTo>
                <a:lnTo>
                  <a:pt x="483" y="1237"/>
                </a:lnTo>
                <a:lnTo>
                  <a:pt x="483" y="1238"/>
                </a:lnTo>
                <a:lnTo>
                  <a:pt x="483" y="1239"/>
                </a:lnTo>
                <a:lnTo>
                  <a:pt x="482" y="1239"/>
                </a:lnTo>
                <a:lnTo>
                  <a:pt x="480" y="1239"/>
                </a:lnTo>
                <a:lnTo>
                  <a:pt x="482" y="1239"/>
                </a:lnTo>
                <a:lnTo>
                  <a:pt x="480" y="1239"/>
                </a:lnTo>
                <a:lnTo>
                  <a:pt x="480" y="1241"/>
                </a:lnTo>
                <a:lnTo>
                  <a:pt x="479" y="1241"/>
                </a:lnTo>
                <a:lnTo>
                  <a:pt x="479" y="1239"/>
                </a:lnTo>
                <a:lnTo>
                  <a:pt x="479" y="1241"/>
                </a:lnTo>
                <a:lnTo>
                  <a:pt x="479" y="1239"/>
                </a:lnTo>
                <a:lnTo>
                  <a:pt x="478" y="1239"/>
                </a:lnTo>
                <a:lnTo>
                  <a:pt x="476" y="1239"/>
                </a:lnTo>
                <a:lnTo>
                  <a:pt x="476" y="1238"/>
                </a:lnTo>
                <a:lnTo>
                  <a:pt x="475" y="1238"/>
                </a:lnTo>
                <a:lnTo>
                  <a:pt x="474" y="1238"/>
                </a:lnTo>
                <a:lnTo>
                  <a:pt x="474" y="1237"/>
                </a:lnTo>
                <a:lnTo>
                  <a:pt x="473" y="1237"/>
                </a:lnTo>
                <a:lnTo>
                  <a:pt x="471" y="1237"/>
                </a:lnTo>
                <a:lnTo>
                  <a:pt x="471" y="1238"/>
                </a:lnTo>
                <a:lnTo>
                  <a:pt x="470" y="1238"/>
                </a:lnTo>
                <a:lnTo>
                  <a:pt x="471" y="1238"/>
                </a:lnTo>
                <a:lnTo>
                  <a:pt x="470" y="1238"/>
                </a:lnTo>
                <a:lnTo>
                  <a:pt x="469" y="1238"/>
                </a:lnTo>
                <a:lnTo>
                  <a:pt x="469" y="1237"/>
                </a:lnTo>
                <a:lnTo>
                  <a:pt x="469" y="1238"/>
                </a:lnTo>
                <a:lnTo>
                  <a:pt x="467" y="1238"/>
                </a:lnTo>
                <a:lnTo>
                  <a:pt x="467" y="1237"/>
                </a:lnTo>
                <a:lnTo>
                  <a:pt x="467" y="1235"/>
                </a:lnTo>
                <a:lnTo>
                  <a:pt x="466" y="1235"/>
                </a:lnTo>
                <a:lnTo>
                  <a:pt x="465" y="1235"/>
                </a:lnTo>
                <a:lnTo>
                  <a:pt x="465" y="1234"/>
                </a:lnTo>
                <a:lnTo>
                  <a:pt x="465" y="1235"/>
                </a:lnTo>
                <a:lnTo>
                  <a:pt x="463" y="1235"/>
                </a:lnTo>
                <a:lnTo>
                  <a:pt x="462" y="1235"/>
                </a:lnTo>
                <a:lnTo>
                  <a:pt x="461" y="1235"/>
                </a:lnTo>
                <a:lnTo>
                  <a:pt x="461" y="1234"/>
                </a:lnTo>
                <a:lnTo>
                  <a:pt x="459" y="1234"/>
                </a:lnTo>
                <a:lnTo>
                  <a:pt x="461" y="1234"/>
                </a:lnTo>
                <a:lnTo>
                  <a:pt x="459" y="1234"/>
                </a:lnTo>
                <a:lnTo>
                  <a:pt x="458" y="1234"/>
                </a:lnTo>
                <a:lnTo>
                  <a:pt x="457" y="1234"/>
                </a:lnTo>
                <a:lnTo>
                  <a:pt x="457" y="1233"/>
                </a:lnTo>
                <a:lnTo>
                  <a:pt x="455" y="1233"/>
                </a:lnTo>
                <a:lnTo>
                  <a:pt x="455" y="1234"/>
                </a:lnTo>
                <a:lnTo>
                  <a:pt x="455" y="1233"/>
                </a:lnTo>
                <a:lnTo>
                  <a:pt x="455" y="1234"/>
                </a:lnTo>
                <a:lnTo>
                  <a:pt x="454" y="1234"/>
                </a:lnTo>
                <a:lnTo>
                  <a:pt x="455" y="1234"/>
                </a:lnTo>
                <a:lnTo>
                  <a:pt x="454" y="1234"/>
                </a:lnTo>
                <a:lnTo>
                  <a:pt x="453" y="1234"/>
                </a:lnTo>
                <a:lnTo>
                  <a:pt x="453" y="1235"/>
                </a:lnTo>
                <a:lnTo>
                  <a:pt x="453" y="1234"/>
                </a:lnTo>
                <a:lnTo>
                  <a:pt x="453" y="1235"/>
                </a:lnTo>
                <a:lnTo>
                  <a:pt x="453" y="1237"/>
                </a:lnTo>
                <a:lnTo>
                  <a:pt x="452" y="1237"/>
                </a:lnTo>
                <a:lnTo>
                  <a:pt x="453" y="1237"/>
                </a:lnTo>
                <a:lnTo>
                  <a:pt x="452" y="1237"/>
                </a:lnTo>
                <a:lnTo>
                  <a:pt x="450" y="1237"/>
                </a:lnTo>
                <a:lnTo>
                  <a:pt x="450" y="1238"/>
                </a:lnTo>
                <a:lnTo>
                  <a:pt x="449" y="1238"/>
                </a:lnTo>
                <a:lnTo>
                  <a:pt x="449" y="1239"/>
                </a:lnTo>
                <a:lnTo>
                  <a:pt x="448" y="1239"/>
                </a:lnTo>
                <a:lnTo>
                  <a:pt x="448" y="1241"/>
                </a:lnTo>
                <a:lnTo>
                  <a:pt x="446" y="1241"/>
                </a:lnTo>
                <a:lnTo>
                  <a:pt x="446" y="1239"/>
                </a:lnTo>
                <a:lnTo>
                  <a:pt x="445" y="1239"/>
                </a:lnTo>
                <a:lnTo>
                  <a:pt x="445" y="1241"/>
                </a:lnTo>
                <a:lnTo>
                  <a:pt x="445" y="1242"/>
                </a:lnTo>
                <a:lnTo>
                  <a:pt x="444" y="1242"/>
                </a:lnTo>
                <a:lnTo>
                  <a:pt x="444" y="1243"/>
                </a:lnTo>
                <a:lnTo>
                  <a:pt x="444" y="1242"/>
                </a:lnTo>
                <a:lnTo>
                  <a:pt x="445" y="1242"/>
                </a:lnTo>
                <a:lnTo>
                  <a:pt x="445" y="1243"/>
                </a:lnTo>
                <a:lnTo>
                  <a:pt x="444" y="1243"/>
                </a:lnTo>
                <a:lnTo>
                  <a:pt x="444" y="1245"/>
                </a:lnTo>
                <a:lnTo>
                  <a:pt x="445" y="1245"/>
                </a:lnTo>
                <a:lnTo>
                  <a:pt x="445" y="1246"/>
                </a:lnTo>
                <a:lnTo>
                  <a:pt x="444" y="1246"/>
                </a:lnTo>
                <a:lnTo>
                  <a:pt x="444" y="1247"/>
                </a:lnTo>
                <a:lnTo>
                  <a:pt x="442" y="1247"/>
                </a:lnTo>
                <a:lnTo>
                  <a:pt x="444" y="1247"/>
                </a:lnTo>
                <a:lnTo>
                  <a:pt x="442" y="1247"/>
                </a:lnTo>
                <a:lnTo>
                  <a:pt x="441" y="1247"/>
                </a:lnTo>
                <a:lnTo>
                  <a:pt x="441" y="1249"/>
                </a:lnTo>
                <a:lnTo>
                  <a:pt x="440" y="1249"/>
                </a:lnTo>
                <a:lnTo>
                  <a:pt x="441" y="1249"/>
                </a:lnTo>
                <a:lnTo>
                  <a:pt x="440" y="1249"/>
                </a:lnTo>
                <a:lnTo>
                  <a:pt x="440" y="1250"/>
                </a:lnTo>
                <a:lnTo>
                  <a:pt x="441" y="1250"/>
                </a:lnTo>
                <a:lnTo>
                  <a:pt x="440" y="1250"/>
                </a:lnTo>
                <a:lnTo>
                  <a:pt x="438" y="1250"/>
                </a:lnTo>
                <a:lnTo>
                  <a:pt x="437" y="1250"/>
                </a:lnTo>
                <a:lnTo>
                  <a:pt x="437" y="1249"/>
                </a:lnTo>
                <a:lnTo>
                  <a:pt x="436" y="1249"/>
                </a:lnTo>
                <a:lnTo>
                  <a:pt x="436" y="1250"/>
                </a:lnTo>
                <a:lnTo>
                  <a:pt x="435" y="1250"/>
                </a:lnTo>
                <a:lnTo>
                  <a:pt x="433" y="1250"/>
                </a:lnTo>
                <a:lnTo>
                  <a:pt x="432" y="1250"/>
                </a:lnTo>
                <a:lnTo>
                  <a:pt x="432" y="1251"/>
                </a:lnTo>
                <a:lnTo>
                  <a:pt x="431" y="1251"/>
                </a:lnTo>
                <a:lnTo>
                  <a:pt x="432" y="1251"/>
                </a:lnTo>
                <a:lnTo>
                  <a:pt x="432" y="1252"/>
                </a:lnTo>
                <a:lnTo>
                  <a:pt x="431" y="1252"/>
                </a:lnTo>
                <a:lnTo>
                  <a:pt x="431" y="1254"/>
                </a:lnTo>
                <a:lnTo>
                  <a:pt x="431" y="1252"/>
                </a:lnTo>
                <a:lnTo>
                  <a:pt x="429" y="1252"/>
                </a:lnTo>
                <a:lnTo>
                  <a:pt x="428" y="1252"/>
                </a:lnTo>
                <a:lnTo>
                  <a:pt x="427" y="1252"/>
                </a:lnTo>
                <a:lnTo>
                  <a:pt x="425" y="1252"/>
                </a:lnTo>
                <a:lnTo>
                  <a:pt x="425" y="1254"/>
                </a:lnTo>
                <a:lnTo>
                  <a:pt x="427" y="1254"/>
                </a:lnTo>
                <a:lnTo>
                  <a:pt x="425" y="1254"/>
                </a:lnTo>
                <a:lnTo>
                  <a:pt x="424" y="1254"/>
                </a:lnTo>
                <a:lnTo>
                  <a:pt x="424" y="1252"/>
                </a:lnTo>
                <a:lnTo>
                  <a:pt x="423" y="1252"/>
                </a:lnTo>
                <a:lnTo>
                  <a:pt x="423" y="1254"/>
                </a:lnTo>
                <a:lnTo>
                  <a:pt x="421" y="1254"/>
                </a:lnTo>
                <a:lnTo>
                  <a:pt x="421" y="1255"/>
                </a:lnTo>
                <a:lnTo>
                  <a:pt x="421" y="1256"/>
                </a:lnTo>
                <a:lnTo>
                  <a:pt x="421" y="1255"/>
                </a:lnTo>
                <a:lnTo>
                  <a:pt x="421" y="1256"/>
                </a:lnTo>
                <a:lnTo>
                  <a:pt x="420" y="1256"/>
                </a:lnTo>
                <a:lnTo>
                  <a:pt x="420" y="1255"/>
                </a:lnTo>
                <a:lnTo>
                  <a:pt x="419" y="1255"/>
                </a:lnTo>
                <a:lnTo>
                  <a:pt x="419" y="1256"/>
                </a:lnTo>
                <a:lnTo>
                  <a:pt x="418" y="1256"/>
                </a:lnTo>
                <a:lnTo>
                  <a:pt x="416" y="1256"/>
                </a:lnTo>
                <a:lnTo>
                  <a:pt x="416" y="1258"/>
                </a:lnTo>
                <a:lnTo>
                  <a:pt x="415" y="1258"/>
                </a:lnTo>
                <a:lnTo>
                  <a:pt x="416" y="1258"/>
                </a:lnTo>
                <a:lnTo>
                  <a:pt x="416" y="1256"/>
                </a:lnTo>
                <a:lnTo>
                  <a:pt x="415" y="1256"/>
                </a:lnTo>
                <a:lnTo>
                  <a:pt x="415" y="1258"/>
                </a:lnTo>
                <a:lnTo>
                  <a:pt x="414" y="1258"/>
                </a:lnTo>
                <a:lnTo>
                  <a:pt x="414" y="1259"/>
                </a:lnTo>
                <a:lnTo>
                  <a:pt x="415" y="1259"/>
                </a:lnTo>
                <a:lnTo>
                  <a:pt x="415" y="1260"/>
                </a:lnTo>
                <a:lnTo>
                  <a:pt x="416" y="1260"/>
                </a:lnTo>
                <a:lnTo>
                  <a:pt x="415" y="1262"/>
                </a:lnTo>
                <a:lnTo>
                  <a:pt x="416" y="1262"/>
                </a:lnTo>
                <a:lnTo>
                  <a:pt x="418" y="1262"/>
                </a:lnTo>
                <a:lnTo>
                  <a:pt x="418" y="1263"/>
                </a:lnTo>
                <a:lnTo>
                  <a:pt x="418" y="1262"/>
                </a:lnTo>
                <a:lnTo>
                  <a:pt x="419" y="1262"/>
                </a:lnTo>
                <a:lnTo>
                  <a:pt x="420" y="1262"/>
                </a:lnTo>
                <a:lnTo>
                  <a:pt x="420" y="1263"/>
                </a:lnTo>
                <a:lnTo>
                  <a:pt x="420" y="1264"/>
                </a:lnTo>
                <a:lnTo>
                  <a:pt x="420" y="1263"/>
                </a:lnTo>
                <a:lnTo>
                  <a:pt x="421" y="1263"/>
                </a:lnTo>
                <a:lnTo>
                  <a:pt x="423" y="1263"/>
                </a:lnTo>
                <a:lnTo>
                  <a:pt x="424" y="1263"/>
                </a:lnTo>
                <a:lnTo>
                  <a:pt x="424" y="1262"/>
                </a:lnTo>
                <a:lnTo>
                  <a:pt x="425" y="1263"/>
                </a:lnTo>
                <a:lnTo>
                  <a:pt x="427" y="1263"/>
                </a:lnTo>
                <a:lnTo>
                  <a:pt x="427" y="1264"/>
                </a:lnTo>
                <a:lnTo>
                  <a:pt x="427" y="1263"/>
                </a:lnTo>
                <a:lnTo>
                  <a:pt x="427" y="1264"/>
                </a:lnTo>
                <a:lnTo>
                  <a:pt x="427" y="1266"/>
                </a:lnTo>
                <a:lnTo>
                  <a:pt x="425" y="1266"/>
                </a:lnTo>
                <a:lnTo>
                  <a:pt x="425" y="1267"/>
                </a:lnTo>
                <a:lnTo>
                  <a:pt x="427" y="1267"/>
                </a:lnTo>
                <a:lnTo>
                  <a:pt x="427" y="1268"/>
                </a:lnTo>
                <a:lnTo>
                  <a:pt x="425" y="1268"/>
                </a:lnTo>
                <a:lnTo>
                  <a:pt x="427" y="1268"/>
                </a:lnTo>
                <a:lnTo>
                  <a:pt x="427" y="1269"/>
                </a:lnTo>
                <a:lnTo>
                  <a:pt x="425" y="1269"/>
                </a:lnTo>
                <a:lnTo>
                  <a:pt x="424" y="1269"/>
                </a:lnTo>
                <a:lnTo>
                  <a:pt x="424" y="1268"/>
                </a:lnTo>
                <a:lnTo>
                  <a:pt x="424" y="1269"/>
                </a:lnTo>
                <a:lnTo>
                  <a:pt x="424" y="1271"/>
                </a:lnTo>
                <a:lnTo>
                  <a:pt x="423" y="1271"/>
                </a:lnTo>
                <a:lnTo>
                  <a:pt x="423" y="1269"/>
                </a:lnTo>
                <a:lnTo>
                  <a:pt x="423" y="1271"/>
                </a:lnTo>
                <a:lnTo>
                  <a:pt x="423" y="1272"/>
                </a:lnTo>
                <a:lnTo>
                  <a:pt x="424" y="1272"/>
                </a:lnTo>
                <a:lnTo>
                  <a:pt x="423" y="1272"/>
                </a:lnTo>
                <a:lnTo>
                  <a:pt x="423" y="1273"/>
                </a:lnTo>
                <a:lnTo>
                  <a:pt x="424" y="1273"/>
                </a:lnTo>
                <a:lnTo>
                  <a:pt x="424" y="1275"/>
                </a:lnTo>
                <a:lnTo>
                  <a:pt x="424" y="1276"/>
                </a:lnTo>
                <a:lnTo>
                  <a:pt x="425" y="1276"/>
                </a:lnTo>
                <a:lnTo>
                  <a:pt x="425" y="1277"/>
                </a:lnTo>
                <a:lnTo>
                  <a:pt x="427" y="1277"/>
                </a:lnTo>
                <a:lnTo>
                  <a:pt x="427" y="1276"/>
                </a:lnTo>
                <a:lnTo>
                  <a:pt x="427" y="1277"/>
                </a:lnTo>
                <a:lnTo>
                  <a:pt x="428" y="1277"/>
                </a:lnTo>
                <a:lnTo>
                  <a:pt x="429" y="1279"/>
                </a:lnTo>
                <a:lnTo>
                  <a:pt x="428" y="1279"/>
                </a:lnTo>
                <a:lnTo>
                  <a:pt x="428" y="1280"/>
                </a:lnTo>
                <a:lnTo>
                  <a:pt x="428" y="1281"/>
                </a:lnTo>
                <a:lnTo>
                  <a:pt x="428" y="1280"/>
                </a:lnTo>
                <a:lnTo>
                  <a:pt x="427" y="1280"/>
                </a:lnTo>
                <a:lnTo>
                  <a:pt x="427" y="1281"/>
                </a:lnTo>
                <a:lnTo>
                  <a:pt x="428" y="1281"/>
                </a:lnTo>
                <a:lnTo>
                  <a:pt x="428" y="1283"/>
                </a:lnTo>
                <a:lnTo>
                  <a:pt x="427" y="1283"/>
                </a:lnTo>
                <a:lnTo>
                  <a:pt x="427" y="1281"/>
                </a:lnTo>
                <a:lnTo>
                  <a:pt x="427" y="1283"/>
                </a:lnTo>
                <a:lnTo>
                  <a:pt x="428" y="1283"/>
                </a:lnTo>
                <a:lnTo>
                  <a:pt x="428" y="1284"/>
                </a:lnTo>
                <a:lnTo>
                  <a:pt x="429" y="1284"/>
                </a:lnTo>
                <a:lnTo>
                  <a:pt x="428" y="1284"/>
                </a:lnTo>
                <a:lnTo>
                  <a:pt x="427" y="1284"/>
                </a:lnTo>
                <a:lnTo>
                  <a:pt x="427" y="1285"/>
                </a:lnTo>
                <a:lnTo>
                  <a:pt x="428" y="1285"/>
                </a:lnTo>
                <a:lnTo>
                  <a:pt x="429" y="1285"/>
                </a:lnTo>
                <a:lnTo>
                  <a:pt x="429" y="1286"/>
                </a:lnTo>
                <a:lnTo>
                  <a:pt x="431" y="1286"/>
                </a:lnTo>
                <a:lnTo>
                  <a:pt x="432" y="1286"/>
                </a:lnTo>
                <a:lnTo>
                  <a:pt x="432" y="1285"/>
                </a:lnTo>
                <a:lnTo>
                  <a:pt x="432" y="1286"/>
                </a:lnTo>
                <a:lnTo>
                  <a:pt x="432" y="1285"/>
                </a:lnTo>
                <a:lnTo>
                  <a:pt x="433" y="1285"/>
                </a:lnTo>
                <a:lnTo>
                  <a:pt x="433" y="1286"/>
                </a:lnTo>
                <a:lnTo>
                  <a:pt x="433" y="1288"/>
                </a:lnTo>
                <a:lnTo>
                  <a:pt x="433" y="1289"/>
                </a:lnTo>
                <a:lnTo>
                  <a:pt x="433" y="1290"/>
                </a:lnTo>
                <a:lnTo>
                  <a:pt x="433" y="1289"/>
                </a:lnTo>
                <a:lnTo>
                  <a:pt x="435" y="1289"/>
                </a:lnTo>
                <a:lnTo>
                  <a:pt x="435" y="1290"/>
                </a:lnTo>
                <a:lnTo>
                  <a:pt x="435" y="1292"/>
                </a:lnTo>
                <a:lnTo>
                  <a:pt x="433" y="1292"/>
                </a:lnTo>
                <a:lnTo>
                  <a:pt x="435" y="1292"/>
                </a:lnTo>
                <a:lnTo>
                  <a:pt x="433" y="1293"/>
                </a:lnTo>
                <a:lnTo>
                  <a:pt x="435" y="1293"/>
                </a:lnTo>
                <a:lnTo>
                  <a:pt x="435" y="1294"/>
                </a:lnTo>
                <a:lnTo>
                  <a:pt x="435" y="1293"/>
                </a:lnTo>
                <a:lnTo>
                  <a:pt x="436" y="1293"/>
                </a:lnTo>
                <a:lnTo>
                  <a:pt x="436" y="1294"/>
                </a:lnTo>
                <a:lnTo>
                  <a:pt x="436" y="1293"/>
                </a:lnTo>
                <a:lnTo>
                  <a:pt x="436" y="1292"/>
                </a:lnTo>
                <a:lnTo>
                  <a:pt x="437" y="1292"/>
                </a:lnTo>
                <a:lnTo>
                  <a:pt x="437" y="1293"/>
                </a:lnTo>
                <a:lnTo>
                  <a:pt x="437" y="1294"/>
                </a:lnTo>
                <a:lnTo>
                  <a:pt x="438" y="1294"/>
                </a:lnTo>
                <a:lnTo>
                  <a:pt x="440" y="1294"/>
                </a:lnTo>
                <a:lnTo>
                  <a:pt x="441" y="1294"/>
                </a:lnTo>
                <a:lnTo>
                  <a:pt x="441" y="1296"/>
                </a:lnTo>
                <a:lnTo>
                  <a:pt x="441" y="1297"/>
                </a:lnTo>
                <a:lnTo>
                  <a:pt x="440" y="1298"/>
                </a:lnTo>
                <a:lnTo>
                  <a:pt x="440" y="1300"/>
                </a:lnTo>
                <a:lnTo>
                  <a:pt x="438" y="1300"/>
                </a:lnTo>
                <a:lnTo>
                  <a:pt x="437" y="1300"/>
                </a:lnTo>
                <a:lnTo>
                  <a:pt x="437" y="1301"/>
                </a:lnTo>
                <a:lnTo>
                  <a:pt x="436" y="1301"/>
                </a:lnTo>
                <a:lnTo>
                  <a:pt x="436" y="1302"/>
                </a:lnTo>
                <a:lnTo>
                  <a:pt x="436" y="1303"/>
                </a:lnTo>
                <a:lnTo>
                  <a:pt x="436" y="1305"/>
                </a:lnTo>
                <a:lnTo>
                  <a:pt x="436" y="1306"/>
                </a:lnTo>
                <a:lnTo>
                  <a:pt x="436" y="1307"/>
                </a:lnTo>
                <a:lnTo>
                  <a:pt x="436" y="1309"/>
                </a:lnTo>
                <a:lnTo>
                  <a:pt x="435" y="1309"/>
                </a:lnTo>
                <a:lnTo>
                  <a:pt x="435" y="1310"/>
                </a:lnTo>
                <a:lnTo>
                  <a:pt x="433" y="1310"/>
                </a:lnTo>
                <a:lnTo>
                  <a:pt x="433" y="1311"/>
                </a:lnTo>
                <a:lnTo>
                  <a:pt x="432" y="1311"/>
                </a:lnTo>
                <a:lnTo>
                  <a:pt x="433" y="1311"/>
                </a:lnTo>
                <a:lnTo>
                  <a:pt x="433" y="1313"/>
                </a:lnTo>
                <a:lnTo>
                  <a:pt x="433" y="1314"/>
                </a:lnTo>
                <a:lnTo>
                  <a:pt x="433" y="1315"/>
                </a:lnTo>
                <a:lnTo>
                  <a:pt x="433" y="1317"/>
                </a:lnTo>
                <a:lnTo>
                  <a:pt x="433" y="1318"/>
                </a:lnTo>
                <a:lnTo>
                  <a:pt x="433" y="1321"/>
                </a:lnTo>
                <a:lnTo>
                  <a:pt x="435" y="1321"/>
                </a:lnTo>
                <a:lnTo>
                  <a:pt x="435" y="1322"/>
                </a:lnTo>
                <a:lnTo>
                  <a:pt x="436" y="1322"/>
                </a:lnTo>
                <a:lnTo>
                  <a:pt x="437" y="1322"/>
                </a:lnTo>
                <a:lnTo>
                  <a:pt x="437" y="1323"/>
                </a:lnTo>
                <a:lnTo>
                  <a:pt x="438" y="1323"/>
                </a:lnTo>
                <a:lnTo>
                  <a:pt x="438" y="1324"/>
                </a:lnTo>
                <a:lnTo>
                  <a:pt x="437" y="1324"/>
                </a:lnTo>
                <a:lnTo>
                  <a:pt x="438" y="1324"/>
                </a:lnTo>
                <a:lnTo>
                  <a:pt x="437" y="1324"/>
                </a:lnTo>
                <a:lnTo>
                  <a:pt x="437" y="1326"/>
                </a:lnTo>
                <a:lnTo>
                  <a:pt x="437" y="1327"/>
                </a:lnTo>
                <a:lnTo>
                  <a:pt x="438" y="1327"/>
                </a:lnTo>
                <a:lnTo>
                  <a:pt x="438" y="1328"/>
                </a:lnTo>
                <a:lnTo>
                  <a:pt x="438" y="1330"/>
                </a:lnTo>
                <a:lnTo>
                  <a:pt x="437" y="1330"/>
                </a:lnTo>
                <a:lnTo>
                  <a:pt x="437" y="1328"/>
                </a:lnTo>
                <a:lnTo>
                  <a:pt x="436" y="1328"/>
                </a:lnTo>
                <a:lnTo>
                  <a:pt x="436" y="1330"/>
                </a:lnTo>
                <a:lnTo>
                  <a:pt x="436" y="1328"/>
                </a:lnTo>
                <a:lnTo>
                  <a:pt x="436" y="1330"/>
                </a:lnTo>
                <a:lnTo>
                  <a:pt x="435" y="1330"/>
                </a:lnTo>
                <a:lnTo>
                  <a:pt x="435" y="1331"/>
                </a:lnTo>
                <a:lnTo>
                  <a:pt x="435" y="1332"/>
                </a:lnTo>
                <a:lnTo>
                  <a:pt x="433" y="1332"/>
                </a:lnTo>
                <a:lnTo>
                  <a:pt x="435" y="1332"/>
                </a:lnTo>
                <a:lnTo>
                  <a:pt x="435" y="1334"/>
                </a:lnTo>
                <a:lnTo>
                  <a:pt x="435" y="1335"/>
                </a:lnTo>
                <a:lnTo>
                  <a:pt x="435" y="1336"/>
                </a:lnTo>
                <a:lnTo>
                  <a:pt x="433" y="1336"/>
                </a:lnTo>
                <a:lnTo>
                  <a:pt x="432" y="1338"/>
                </a:lnTo>
                <a:lnTo>
                  <a:pt x="431" y="1338"/>
                </a:lnTo>
                <a:lnTo>
                  <a:pt x="429" y="1338"/>
                </a:lnTo>
                <a:lnTo>
                  <a:pt x="429" y="1336"/>
                </a:lnTo>
                <a:lnTo>
                  <a:pt x="428" y="1338"/>
                </a:lnTo>
                <a:lnTo>
                  <a:pt x="427" y="1338"/>
                </a:lnTo>
                <a:lnTo>
                  <a:pt x="427" y="1339"/>
                </a:lnTo>
                <a:lnTo>
                  <a:pt x="425" y="1339"/>
                </a:lnTo>
                <a:lnTo>
                  <a:pt x="425" y="1340"/>
                </a:lnTo>
                <a:lnTo>
                  <a:pt x="425" y="1341"/>
                </a:lnTo>
                <a:lnTo>
                  <a:pt x="425" y="1343"/>
                </a:lnTo>
                <a:lnTo>
                  <a:pt x="425" y="1344"/>
                </a:lnTo>
                <a:lnTo>
                  <a:pt x="425" y="1345"/>
                </a:lnTo>
                <a:lnTo>
                  <a:pt x="427" y="1347"/>
                </a:lnTo>
                <a:lnTo>
                  <a:pt x="427" y="1348"/>
                </a:lnTo>
                <a:lnTo>
                  <a:pt x="427" y="1349"/>
                </a:lnTo>
                <a:lnTo>
                  <a:pt x="425" y="1348"/>
                </a:lnTo>
                <a:lnTo>
                  <a:pt x="425" y="1349"/>
                </a:lnTo>
                <a:lnTo>
                  <a:pt x="424" y="1349"/>
                </a:lnTo>
                <a:lnTo>
                  <a:pt x="424" y="1348"/>
                </a:lnTo>
                <a:lnTo>
                  <a:pt x="423" y="1347"/>
                </a:lnTo>
                <a:lnTo>
                  <a:pt x="421" y="1347"/>
                </a:lnTo>
                <a:lnTo>
                  <a:pt x="421" y="1348"/>
                </a:lnTo>
                <a:lnTo>
                  <a:pt x="423" y="1348"/>
                </a:lnTo>
                <a:lnTo>
                  <a:pt x="421" y="1348"/>
                </a:lnTo>
                <a:lnTo>
                  <a:pt x="421" y="1349"/>
                </a:lnTo>
                <a:lnTo>
                  <a:pt x="420"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6" y="1353"/>
                </a:lnTo>
                <a:lnTo>
                  <a:pt x="416" y="1352"/>
                </a:lnTo>
                <a:lnTo>
                  <a:pt x="416" y="1353"/>
                </a:lnTo>
                <a:lnTo>
                  <a:pt x="415" y="1353"/>
                </a:lnTo>
                <a:lnTo>
                  <a:pt x="415" y="1355"/>
                </a:lnTo>
                <a:lnTo>
                  <a:pt x="414" y="1355"/>
                </a:lnTo>
                <a:lnTo>
                  <a:pt x="415" y="1356"/>
                </a:lnTo>
                <a:lnTo>
                  <a:pt x="416" y="1357"/>
                </a:lnTo>
                <a:lnTo>
                  <a:pt x="415" y="1357"/>
                </a:lnTo>
                <a:lnTo>
                  <a:pt x="415" y="1358"/>
                </a:lnTo>
                <a:lnTo>
                  <a:pt x="414" y="1358"/>
                </a:lnTo>
                <a:lnTo>
                  <a:pt x="414" y="1357"/>
                </a:lnTo>
                <a:lnTo>
                  <a:pt x="412" y="1358"/>
                </a:lnTo>
                <a:lnTo>
                  <a:pt x="412" y="1357"/>
                </a:lnTo>
                <a:lnTo>
                  <a:pt x="414" y="1357"/>
                </a:lnTo>
                <a:lnTo>
                  <a:pt x="412" y="1357"/>
                </a:lnTo>
                <a:lnTo>
                  <a:pt x="411" y="1357"/>
                </a:lnTo>
                <a:lnTo>
                  <a:pt x="411" y="1356"/>
                </a:lnTo>
                <a:lnTo>
                  <a:pt x="410" y="1356"/>
                </a:lnTo>
                <a:lnTo>
                  <a:pt x="410" y="1357"/>
                </a:lnTo>
                <a:lnTo>
                  <a:pt x="410" y="1358"/>
                </a:lnTo>
                <a:lnTo>
                  <a:pt x="411" y="1358"/>
                </a:lnTo>
                <a:lnTo>
                  <a:pt x="410" y="1358"/>
                </a:lnTo>
                <a:lnTo>
                  <a:pt x="410" y="1360"/>
                </a:lnTo>
                <a:lnTo>
                  <a:pt x="408" y="1360"/>
                </a:lnTo>
                <a:lnTo>
                  <a:pt x="410" y="1360"/>
                </a:lnTo>
                <a:lnTo>
                  <a:pt x="408" y="1360"/>
                </a:lnTo>
                <a:lnTo>
                  <a:pt x="408" y="1361"/>
                </a:lnTo>
                <a:lnTo>
                  <a:pt x="410" y="1361"/>
                </a:lnTo>
                <a:lnTo>
                  <a:pt x="410" y="1362"/>
                </a:lnTo>
                <a:lnTo>
                  <a:pt x="408" y="1362"/>
                </a:lnTo>
                <a:lnTo>
                  <a:pt x="408" y="1364"/>
                </a:lnTo>
                <a:lnTo>
                  <a:pt x="410" y="1364"/>
                </a:lnTo>
                <a:lnTo>
                  <a:pt x="410" y="1362"/>
                </a:lnTo>
                <a:lnTo>
                  <a:pt x="411" y="1364"/>
                </a:lnTo>
                <a:lnTo>
                  <a:pt x="411" y="1365"/>
                </a:lnTo>
                <a:lnTo>
                  <a:pt x="410" y="1365"/>
                </a:lnTo>
                <a:lnTo>
                  <a:pt x="411" y="1365"/>
                </a:lnTo>
                <a:lnTo>
                  <a:pt x="411" y="1364"/>
                </a:lnTo>
                <a:lnTo>
                  <a:pt x="412" y="1364"/>
                </a:lnTo>
                <a:lnTo>
                  <a:pt x="412" y="1365"/>
                </a:lnTo>
                <a:lnTo>
                  <a:pt x="411" y="1365"/>
                </a:lnTo>
                <a:lnTo>
                  <a:pt x="411" y="1366"/>
                </a:lnTo>
                <a:lnTo>
                  <a:pt x="411" y="1365"/>
                </a:lnTo>
                <a:lnTo>
                  <a:pt x="410" y="1365"/>
                </a:lnTo>
                <a:lnTo>
                  <a:pt x="410" y="1366"/>
                </a:lnTo>
                <a:lnTo>
                  <a:pt x="411" y="1366"/>
                </a:lnTo>
                <a:lnTo>
                  <a:pt x="411" y="1368"/>
                </a:lnTo>
                <a:lnTo>
                  <a:pt x="410" y="1368"/>
                </a:lnTo>
                <a:lnTo>
                  <a:pt x="410" y="1366"/>
                </a:lnTo>
                <a:lnTo>
                  <a:pt x="410" y="1368"/>
                </a:lnTo>
                <a:lnTo>
                  <a:pt x="410" y="1366"/>
                </a:lnTo>
                <a:lnTo>
                  <a:pt x="408" y="1366"/>
                </a:lnTo>
                <a:lnTo>
                  <a:pt x="408" y="1368"/>
                </a:lnTo>
                <a:lnTo>
                  <a:pt x="407" y="1368"/>
                </a:lnTo>
                <a:lnTo>
                  <a:pt x="406" y="1368"/>
                </a:lnTo>
                <a:lnTo>
                  <a:pt x="406" y="1366"/>
                </a:lnTo>
                <a:lnTo>
                  <a:pt x="406" y="1368"/>
                </a:lnTo>
                <a:lnTo>
                  <a:pt x="407" y="1368"/>
                </a:lnTo>
                <a:lnTo>
                  <a:pt x="407" y="1369"/>
                </a:lnTo>
                <a:lnTo>
                  <a:pt x="406" y="1369"/>
                </a:lnTo>
                <a:lnTo>
                  <a:pt x="406" y="1368"/>
                </a:lnTo>
                <a:lnTo>
                  <a:pt x="406" y="1369"/>
                </a:lnTo>
                <a:lnTo>
                  <a:pt x="404" y="1369"/>
                </a:lnTo>
                <a:lnTo>
                  <a:pt x="404" y="1370"/>
                </a:lnTo>
                <a:lnTo>
                  <a:pt x="404" y="1372"/>
                </a:lnTo>
                <a:lnTo>
                  <a:pt x="403" y="1372"/>
                </a:lnTo>
                <a:lnTo>
                  <a:pt x="403" y="1373"/>
                </a:lnTo>
                <a:lnTo>
                  <a:pt x="403" y="1374"/>
                </a:lnTo>
                <a:lnTo>
                  <a:pt x="403" y="1375"/>
                </a:lnTo>
                <a:lnTo>
                  <a:pt x="402" y="1375"/>
                </a:lnTo>
                <a:lnTo>
                  <a:pt x="402" y="1374"/>
                </a:lnTo>
                <a:lnTo>
                  <a:pt x="401" y="1374"/>
                </a:lnTo>
                <a:lnTo>
                  <a:pt x="401" y="1375"/>
                </a:lnTo>
                <a:lnTo>
                  <a:pt x="402" y="1375"/>
                </a:lnTo>
                <a:lnTo>
                  <a:pt x="401" y="1375"/>
                </a:lnTo>
                <a:lnTo>
                  <a:pt x="401" y="1377"/>
                </a:lnTo>
                <a:lnTo>
                  <a:pt x="401" y="1375"/>
                </a:lnTo>
                <a:lnTo>
                  <a:pt x="399" y="1375"/>
                </a:lnTo>
                <a:lnTo>
                  <a:pt x="399" y="1377"/>
                </a:lnTo>
                <a:lnTo>
                  <a:pt x="398" y="1378"/>
                </a:lnTo>
                <a:lnTo>
                  <a:pt x="399" y="1379"/>
                </a:lnTo>
                <a:lnTo>
                  <a:pt x="399" y="1381"/>
                </a:lnTo>
                <a:lnTo>
                  <a:pt x="398" y="1381"/>
                </a:lnTo>
                <a:lnTo>
                  <a:pt x="398" y="1382"/>
                </a:lnTo>
                <a:lnTo>
                  <a:pt x="398" y="1383"/>
                </a:lnTo>
                <a:lnTo>
                  <a:pt x="398" y="1385"/>
                </a:lnTo>
                <a:lnTo>
                  <a:pt x="397" y="1385"/>
                </a:lnTo>
                <a:lnTo>
                  <a:pt x="398" y="1385"/>
                </a:lnTo>
                <a:lnTo>
                  <a:pt x="398" y="1386"/>
                </a:lnTo>
                <a:lnTo>
                  <a:pt x="399" y="1386"/>
                </a:lnTo>
                <a:lnTo>
                  <a:pt x="399" y="1385"/>
                </a:lnTo>
                <a:lnTo>
                  <a:pt x="401" y="1385"/>
                </a:lnTo>
                <a:lnTo>
                  <a:pt x="402" y="1385"/>
                </a:lnTo>
                <a:lnTo>
                  <a:pt x="402" y="1386"/>
                </a:lnTo>
                <a:lnTo>
                  <a:pt x="402" y="1387"/>
                </a:lnTo>
                <a:lnTo>
                  <a:pt x="401" y="1387"/>
                </a:lnTo>
                <a:lnTo>
                  <a:pt x="399" y="1387"/>
                </a:lnTo>
                <a:lnTo>
                  <a:pt x="399" y="1389"/>
                </a:lnTo>
                <a:lnTo>
                  <a:pt x="398" y="1389"/>
                </a:lnTo>
                <a:lnTo>
                  <a:pt x="397" y="1389"/>
                </a:lnTo>
                <a:lnTo>
                  <a:pt x="397" y="1390"/>
                </a:lnTo>
                <a:lnTo>
                  <a:pt x="395" y="1390"/>
                </a:lnTo>
                <a:lnTo>
                  <a:pt x="395" y="1391"/>
                </a:lnTo>
                <a:lnTo>
                  <a:pt x="397" y="1391"/>
                </a:lnTo>
                <a:lnTo>
                  <a:pt x="397" y="1392"/>
                </a:lnTo>
                <a:lnTo>
                  <a:pt x="395" y="1392"/>
                </a:lnTo>
                <a:lnTo>
                  <a:pt x="395" y="1391"/>
                </a:lnTo>
                <a:lnTo>
                  <a:pt x="394" y="1391"/>
                </a:lnTo>
                <a:lnTo>
                  <a:pt x="394" y="1392"/>
                </a:lnTo>
                <a:lnTo>
                  <a:pt x="395" y="1392"/>
                </a:lnTo>
                <a:lnTo>
                  <a:pt x="397" y="1392"/>
                </a:lnTo>
                <a:lnTo>
                  <a:pt x="397" y="1394"/>
                </a:lnTo>
                <a:lnTo>
                  <a:pt x="397" y="1392"/>
                </a:lnTo>
                <a:lnTo>
                  <a:pt x="398" y="1392"/>
                </a:lnTo>
                <a:lnTo>
                  <a:pt x="398" y="1391"/>
                </a:lnTo>
                <a:lnTo>
                  <a:pt x="398" y="1392"/>
                </a:lnTo>
                <a:lnTo>
                  <a:pt x="398" y="1394"/>
                </a:lnTo>
                <a:lnTo>
                  <a:pt x="399"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3" y="1398"/>
                </a:lnTo>
                <a:lnTo>
                  <a:pt x="403" y="1399"/>
                </a:lnTo>
                <a:lnTo>
                  <a:pt x="403" y="1400"/>
                </a:lnTo>
                <a:lnTo>
                  <a:pt x="404" y="1400"/>
                </a:lnTo>
                <a:lnTo>
                  <a:pt x="404" y="1399"/>
                </a:lnTo>
                <a:lnTo>
                  <a:pt x="406" y="1399"/>
                </a:lnTo>
                <a:lnTo>
                  <a:pt x="406" y="1400"/>
                </a:lnTo>
                <a:lnTo>
                  <a:pt x="407" y="1400"/>
                </a:lnTo>
                <a:lnTo>
                  <a:pt x="407" y="1402"/>
                </a:lnTo>
                <a:lnTo>
                  <a:pt x="408" y="1402"/>
                </a:lnTo>
                <a:lnTo>
                  <a:pt x="408" y="1403"/>
                </a:lnTo>
                <a:lnTo>
                  <a:pt x="410" y="1403"/>
                </a:lnTo>
                <a:lnTo>
                  <a:pt x="410" y="1404"/>
                </a:lnTo>
                <a:lnTo>
                  <a:pt x="410" y="1406"/>
                </a:lnTo>
                <a:lnTo>
                  <a:pt x="411" y="1406"/>
                </a:lnTo>
                <a:lnTo>
                  <a:pt x="411" y="1407"/>
                </a:lnTo>
                <a:lnTo>
                  <a:pt x="412" y="1407"/>
                </a:lnTo>
                <a:lnTo>
                  <a:pt x="412" y="1408"/>
                </a:lnTo>
                <a:lnTo>
                  <a:pt x="411" y="1408"/>
                </a:lnTo>
                <a:lnTo>
                  <a:pt x="410" y="1408"/>
                </a:lnTo>
                <a:lnTo>
                  <a:pt x="410" y="1410"/>
                </a:lnTo>
                <a:lnTo>
                  <a:pt x="408" y="1410"/>
                </a:lnTo>
                <a:lnTo>
                  <a:pt x="410" y="1410"/>
                </a:lnTo>
                <a:lnTo>
                  <a:pt x="410" y="1411"/>
                </a:lnTo>
                <a:lnTo>
                  <a:pt x="410" y="1412"/>
                </a:lnTo>
                <a:lnTo>
                  <a:pt x="411" y="1412"/>
                </a:lnTo>
                <a:lnTo>
                  <a:pt x="411" y="1413"/>
                </a:lnTo>
                <a:lnTo>
                  <a:pt x="410" y="1413"/>
                </a:lnTo>
                <a:lnTo>
                  <a:pt x="410" y="1415"/>
                </a:lnTo>
                <a:lnTo>
                  <a:pt x="410" y="1416"/>
                </a:lnTo>
                <a:lnTo>
                  <a:pt x="411" y="1416"/>
                </a:lnTo>
                <a:lnTo>
                  <a:pt x="411" y="1417"/>
                </a:lnTo>
                <a:lnTo>
                  <a:pt x="410" y="1417"/>
                </a:lnTo>
                <a:lnTo>
                  <a:pt x="410" y="1419"/>
                </a:lnTo>
                <a:lnTo>
                  <a:pt x="410" y="1420"/>
                </a:lnTo>
                <a:lnTo>
                  <a:pt x="408" y="1420"/>
                </a:lnTo>
                <a:lnTo>
                  <a:pt x="408" y="1421"/>
                </a:lnTo>
                <a:lnTo>
                  <a:pt x="410" y="1421"/>
                </a:lnTo>
                <a:lnTo>
                  <a:pt x="410" y="1423"/>
                </a:lnTo>
                <a:lnTo>
                  <a:pt x="410" y="1424"/>
                </a:lnTo>
                <a:lnTo>
                  <a:pt x="408" y="1424"/>
                </a:lnTo>
                <a:lnTo>
                  <a:pt x="410" y="1425"/>
                </a:lnTo>
                <a:lnTo>
                  <a:pt x="408" y="1425"/>
                </a:lnTo>
                <a:lnTo>
                  <a:pt x="407" y="1425"/>
                </a:lnTo>
                <a:lnTo>
                  <a:pt x="407" y="1427"/>
                </a:lnTo>
                <a:lnTo>
                  <a:pt x="408" y="1427"/>
                </a:lnTo>
                <a:lnTo>
                  <a:pt x="407" y="1427"/>
                </a:lnTo>
                <a:lnTo>
                  <a:pt x="407" y="1428"/>
                </a:lnTo>
                <a:lnTo>
                  <a:pt x="407" y="1429"/>
                </a:lnTo>
                <a:lnTo>
                  <a:pt x="407" y="1430"/>
                </a:lnTo>
                <a:lnTo>
                  <a:pt x="408" y="1430"/>
                </a:lnTo>
                <a:lnTo>
                  <a:pt x="408" y="1432"/>
                </a:lnTo>
                <a:lnTo>
                  <a:pt x="407" y="1433"/>
                </a:lnTo>
                <a:lnTo>
                  <a:pt x="407" y="1434"/>
                </a:lnTo>
                <a:lnTo>
                  <a:pt x="407" y="1436"/>
                </a:lnTo>
                <a:lnTo>
                  <a:pt x="406" y="1437"/>
                </a:lnTo>
                <a:lnTo>
                  <a:pt x="404" y="1437"/>
                </a:lnTo>
                <a:lnTo>
                  <a:pt x="403" y="1437"/>
                </a:lnTo>
                <a:lnTo>
                  <a:pt x="403" y="1436"/>
                </a:lnTo>
                <a:lnTo>
                  <a:pt x="402" y="1436"/>
                </a:lnTo>
                <a:lnTo>
                  <a:pt x="402" y="1434"/>
                </a:lnTo>
                <a:lnTo>
                  <a:pt x="401" y="1433"/>
                </a:lnTo>
                <a:lnTo>
                  <a:pt x="401" y="1432"/>
                </a:lnTo>
                <a:lnTo>
                  <a:pt x="399" y="1432"/>
                </a:lnTo>
                <a:lnTo>
                  <a:pt x="399" y="1430"/>
                </a:lnTo>
                <a:lnTo>
                  <a:pt x="398" y="1430"/>
                </a:lnTo>
                <a:lnTo>
                  <a:pt x="398" y="1429"/>
                </a:lnTo>
                <a:lnTo>
                  <a:pt x="397" y="1429"/>
                </a:lnTo>
                <a:lnTo>
                  <a:pt x="397" y="1428"/>
                </a:lnTo>
                <a:lnTo>
                  <a:pt x="395" y="1428"/>
                </a:lnTo>
                <a:lnTo>
                  <a:pt x="395" y="1427"/>
                </a:lnTo>
                <a:lnTo>
                  <a:pt x="394" y="1427"/>
                </a:lnTo>
                <a:lnTo>
                  <a:pt x="394" y="1425"/>
                </a:lnTo>
                <a:lnTo>
                  <a:pt x="393" y="1425"/>
                </a:lnTo>
                <a:lnTo>
                  <a:pt x="391" y="1425"/>
                </a:lnTo>
                <a:lnTo>
                  <a:pt x="391" y="1424"/>
                </a:lnTo>
                <a:lnTo>
                  <a:pt x="390" y="1424"/>
                </a:lnTo>
                <a:lnTo>
                  <a:pt x="390" y="1423"/>
                </a:lnTo>
                <a:lnTo>
                  <a:pt x="390" y="1424"/>
                </a:lnTo>
                <a:lnTo>
                  <a:pt x="389" y="1424"/>
                </a:lnTo>
                <a:lnTo>
                  <a:pt x="389" y="1423"/>
                </a:lnTo>
                <a:lnTo>
                  <a:pt x="387" y="1423"/>
                </a:lnTo>
                <a:lnTo>
                  <a:pt x="386" y="1423"/>
                </a:lnTo>
                <a:lnTo>
                  <a:pt x="385" y="1423"/>
                </a:lnTo>
                <a:lnTo>
                  <a:pt x="383" y="1423"/>
                </a:lnTo>
                <a:lnTo>
                  <a:pt x="383" y="1421"/>
                </a:lnTo>
                <a:lnTo>
                  <a:pt x="383" y="1420"/>
                </a:lnTo>
                <a:lnTo>
                  <a:pt x="382" y="1420"/>
                </a:lnTo>
                <a:lnTo>
                  <a:pt x="382" y="1419"/>
                </a:lnTo>
                <a:lnTo>
                  <a:pt x="382" y="1417"/>
                </a:lnTo>
                <a:lnTo>
                  <a:pt x="383" y="1417"/>
                </a:lnTo>
                <a:lnTo>
                  <a:pt x="383" y="1416"/>
                </a:lnTo>
                <a:lnTo>
                  <a:pt x="383" y="1415"/>
                </a:lnTo>
                <a:lnTo>
                  <a:pt x="382" y="1415"/>
                </a:lnTo>
                <a:lnTo>
                  <a:pt x="382" y="1413"/>
                </a:lnTo>
                <a:lnTo>
                  <a:pt x="382" y="1412"/>
                </a:lnTo>
                <a:lnTo>
                  <a:pt x="381" y="1412"/>
                </a:lnTo>
                <a:lnTo>
                  <a:pt x="381" y="1411"/>
                </a:lnTo>
                <a:lnTo>
                  <a:pt x="380" y="1411"/>
                </a:lnTo>
                <a:lnTo>
                  <a:pt x="380" y="1410"/>
                </a:lnTo>
                <a:lnTo>
                  <a:pt x="378" y="1410"/>
                </a:lnTo>
                <a:lnTo>
                  <a:pt x="378" y="1408"/>
                </a:lnTo>
                <a:lnTo>
                  <a:pt x="377" y="1408"/>
                </a:lnTo>
                <a:lnTo>
                  <a:pt x="376" y="1408"/>
                </a:lnTo>
                <a:lnTo>
                  <a:pt x="376" y="1407"/>
                </a:lnTo>
                <a:lnTo>
                  <a:pt x="374" y="1407"/>
                </a:lnTo>
                <a:lnTo>
                  <a:pt x="374" y="1406"/>
                </a:lnTo>
                <a:lnTo>
                  <a:pt x="373" y="1406"/>
                </a:lnTo>
                <a:lnTo>
                  <a:pt x="372" y="1406"/>
                </a:lnTo>
                <a:lnTo>
                  <a:pt x="370" y="1406"/>
                </a:lnTo>
                <a:lnTo>
                  <a:pt x="370" y="1404"/>
                </a:lnTo>
                <a:lnTo>
                  <a:pt x="369" y="1406"/>
                </a:lnTo>
                <a:lnTo>
                  <a:pt x="369" y="1404"/>
                </a:lnTo>
                <a:lnTo>
                  <a:pt x="368" y="1404"/>
                </a:lnTo>
                <a:lnTo>
                  <a:pt x="366" y="1404"/>
                </a:lnTo>
                <a:lnTo>
                  <a:pt x="365" y="1404"/>
                </a:lnTo>
                <a:lnTo>
                  <a:pt x="365" y="1403"/>
                </a:lnTo>
                <a:lnTo>
                  <a:pt x="364" y="1403"/>
                </a:lnTo>
                <a:lnTo>
                  <a:pt x="363" y="1402"/>
                </a:lnTo>
                <a:lnTo>
                  <a:pt x="361" y="1402"/>
                </a:lnTo>
                <a:lnTo>
                  <a:pt x="360" y="1402"/>
                </a:lnTo>
                <a:lnTo>
                  <a:pt x="359" y="1402"/>
                </a:lnTo>
                <a:lnTo>
                  <a:pt x="359" y="1403"/>
                </a:lnTo>
                <a:lnTo>
                  <a:pt x="357" y="1403"/>
                </a:lnTo>
                <a:lnTo>
                  <a:pt x="356" y="1403"/>
                </a:lnTo>
                <a:lnTo>
                  <a:pt x="336" y="1411"/>
                </a:lnTo>
                <a:lnTo>
                  <a:pt x="335" y="1410"/>
                </a:lnTo>
                <a:lnTo>
                  <a:pt x="334" y="1410"/>
                </a:lnTo>
                <a:lnTo>
                  <a:pt x="334" y="1408"/>
                </a:lnTo>
                <a:lnTo>
                  <a:pt x="332" y="1407"/>
                </a:lnTo>
                <a:lnTo>
                  <a:pt x="331" y="1407"/>
                </a:lnTo>
                <a:lnTo>
                  <a:pt x="331" y="1406"/>
                </a:lnTo>
                <a:lnTo>
                  <a:pt x="331" y="1404"/>
                </a:lnTo>
                <a:lnTo>
                  <a:pt x="330" y="1403"/>
                </a:lnTo>
                <a:lnTo>
                  <a:pt x="329" y="1402"/>
                </a:lnTo>
                <a:lnTo>
                  <a:pt x="327" y="1400"/>
                </a:lnTo>
                <a:lnTo>
                  <a:pt x="326" y="1400"/>
                </a:lnTo>
                <a:lnTo>
                  <a:pt x="326" y="1399"/>
                </a:lnTo>
                <a:lnTo>
                  <a:pt x="327" y="1398"/>
                </a:lnTo>
                <a:lnTo>
                  <a:pt x="329" y="1396"/>
                </a:lnTo>
                <a:lnTo>
                  <a:pt x="329" y="1395"/>
                </a:lnTo>
                <a:lnTo>
                  <a:pt x="330" y="1394"/>
                </a:lnTo>
                <a:lnTo>
                  <a:pt x="330" y="1392"/>
                </a:lnTo>
                <a:lnTo>
                  <a:pt x="330" y="1391"/>
                </a:lnTo>
                <a:lnTo>
                  <a:pt x="330" y="1390"/>
                </a:lnTo>
                <a:lnTo>
                  <a:pt x="331" y="1390"/>
                </a:lnTo>
                <a:lnTo>
                  <a:pt x="331" y="1389"/>
                </a:lnTo>
                <a:lnTo>
                  <a:pt x="331" y="1387"/>
                </a:lnTo>
                <a:lnTo>
                  <a:pt x="332" y="1386"/>
                </a:lnTo>
                <a:lnTo>
                  <a:pt x="334" y="1386"/>
                </a:lnTo>
                <a:lnTo>
                  <a:pt x="335" y="1385"/>
                </a:lnTo>
                <a:lnTo>
                  <a:pt x="335" y="1383"/>
                </a:lnTo>
                <a:lnTo>
                  <a:pt x="335" y="1382"/>
                </a:lnTo>
                <a:lnTo>
                  <a:pt x="336" y="1382"/>
                </a:lnTo>
                <a:lnTo>
                  <a:pt x="338" y="1382"/>
                </a:lnTo>
                <a:lnTo>
                  <a:pt x="338" y="1381"/>
                </a:lnTo>
                <a:lnTo>
                  <a:pt x="339" y="1381"/>
                </a:lnTo>
                <a:lnTo>
                  <a:pt x="340" y="1381"/>
                </a:lnTo>
                <a:lnTo>
                  <a:pt x="342" y="1381"/>
                </a:lnTo>
                <a:lnTo>
                  <a:pt x="343" y="1381"/>
                </a:lnTo>
                <a:lnTo>
                  <a:pt x="343" y="1379"/>
                </a:lnTo>
                <a:lnTo>
                  <a:pt x="344" y="1379"/>
                </a:lnTo>
                <a:lnTo>
                  <a:pt x="344" y="1378"/>
                </a:lnTo>
                <a:lnTo>
                  <a:pt x="346" y="1378"/>
                </a:lnTo>
                <a:lnTo>
                  <a:pt x="346" y="1377"/>
                </a:lnTo>
                <a:lnTo>
                  <a:pt x="347" y="1377"/>
                </a:lnTo>
                <a:lnTo>
                  <a:pt x="347" y="1375"/>
                </a:lnTo>
                <a:lnTo>
                  <a:pt x="348" y="1375"/>
                </a:lnTo>
                <a:lnTo>
                  <a:pt x="348" y="1374"/>
                </a:lnTo>
                <a:lnTo>
                  <a:pt x="347" y="1374"/>
                </a:lnTo>
                <a:lnTo>
                  <a:pt x="346" y="1375"/>
                </a:lnTo>
                <a:lnTo>
                  <a:pt x="346" y="1374"/>
                </a:lnTo>
                <a:lnTo>
                  <a:pt x="344" y="1374"/>
                </a:lnTo>
                <a:lnTo>
                  <a:pt x="344" y="1373"/>
                </a:lnTo>
                <a:lnTo>
                  <a:pt x="343" y="1373"/>
                </a:lnTo>
                <a:lnTo>
                  <a:pt x="342" y="1373"/>
                </a:lnTo>
                <a:lnTo>
                  <a:pt x="340" y="1373"/>
                </a:lnTo>
                <a:lnTo>
                  <a:pt x="339" y="1373"/>
                </a:lnTo>
                <a:lnTo>
                  <a:pt x="339" y="1372"/>
                </a:lnTo>
                <a:lnTo>
                  <a:pt x="338" y="1372"/>
                </a:lnTo>
                <a:lnTo>
                  <a:pt x="338" y="1370"/>
                </a:lnTo>
                <a:lnTo>
                  <a:pt x="336" y="1370"/>
                </a:lnTo>
                <a:lnTo>
                  <a:pt x="335" y="1370"/>
                </a:lnTo>
                <a:lnTo>
                  <a:pt x="335" y="1369"/>
                </a:lnTo>
                <a:lnTo>
                  <a:pt x="335" y="1368"/>
                </a:lnTo>
                <a:lnTo>
                  <a:pt x="334" y="1368"/>
                </a:lnTo>
                <a:lnTo>
                  <a:pt x="332" y="1366"/>
                </a:lnTo>
                <a:lnTo>
                  <a:pt x="332" y="1365"/>
                </a:lnTo>
                <a:lnTo>
                  <a:pt x="331" y="1365"/>
                </a:lnTo>
                <a:lnTo>
                  <a:pt x="331" y="1366"/>
                </a:lnTo>
                <a:lnTo>
                  <a:pt x="331" y="1365"/>
                </a:lnTo>
                <a:lnTo>
                  <a:pt x="330" y="1365"/>
                </a:lnTo>
                <a:lnTo>
                  <a:pt x="329" y="1365"/>
                </a:lnTo>
                <a:lnTo>
                  <a:pt x="329" y="1364"/>
                </a:lnTo>
                <a:lnTo>
                  <a:pt x="329" y="1362"/>
                </a:lnTo>
                <a:lnTo>
                  <a:pt x="327" y="1362"/>
                </a:lnTo>
                <a:lnTo>
                  <a:pt x="326" y="1362"/>
                </a:lnTo>
                <a:lnTo>
                  <a:pt x="326" y="1361"/>
                </a:lnTo>
                <a:lnTo>
                  <a:pt x="325" y="1361"/>
                </a:lnTo>
                <a:lnTo>
                  <a:pt x="323" y="1361"/>
                </a:lnTo>
                <a:lnTo>
                  <a:pt x="323" y="1360"/>
                </a:lnTo>
                <a:lnTo>
                  <a:pt x="322" y="1360"/>
                </a:lnTo>
                <a:lnTo>
                  <a:pt x="321" y="1360"/>
                </a:lnTo>
                <a:lnTo>
                  <a:pt x="319" y="1358"/>
                </a:lnTo>
                <a:lnTo>
                  <a:pt x="318" y="1358"/>
                </a:lnTo>
                <a:lnTo>
                  <a:pt x="317" y="1358"/>
                </a:lnTo>
                <a:lnTo>
                  <a:pt x="317" y="1357"/>
                </a:lnTo>
                <a:lnTo>
                  <a:pt x="315" y="1357"/>
                </a:lnTo>
                <a:lnTo>
                  <a:pt x="314" y="1357"/>
                </a:lnTo>
                <a:lnTo>
                  <a:pt x="313" y="1356"/>
                </a:lnTo>
                <a:lnTo>
                  <a:pt x="313" y="1355"/>
                </a:lnTo>
                <a:lnTo>
                  <a:pt x="306" y="1349"/>
                </a:lnTo>
                <a:lnTo>
                  <a:pt x="305" y="1349"/>
                </a:lnTo>
                <a:lnTo>
                  <a:pt x="300" y="1345"/>
                </a:lnTo>
                <a:lnTo>
                  <a:pt x="296" y="1341"/>
                </a:lnTo>
                <a:lnTo>
                  <a:pt x="294" y="1341"/>
                </a:lnTo>
                <a:lnTo>
                  <a:pt x="292" y="1339"/>
                </a:lnTo>
                <a:lnTo>
                  <a:pt x="288" y="1336"/>
                </a:lnTo>
                <a:lnTo>
                  <a:pt x="285" y="1334"/>
                </a:lnTo>
                <a:lnTo>
                  <a:pt x="283" y="1336"/>
                </a:lnTo>
                <a:lnTo>
                  <a:pt x="276" y="1340"/>
                </a:lnTo>
                <a:lnTo>
                  <a:pt x="270" y="1344"/>
                </a:lnTo>
                <a:lnTo>
                  <a:pt x="264" y="1348"/>
                </a:lnTo>
                <a:lnTo>
                  <a:pt x="263" y="1349"/>
                </a:lnTo>
                <a:lnTo>
                  <a:pt x="263" y="1347"/>
                </a:lnTo>
                <a:lnTo>
                  <a:pt x="262" y="1343"/>
                </a:lnTo>
                <a:lnTo>
                  <a:pt x="262" y="1341"/>
                </a:lnTo>
                <a:lnTo>
                  <a:pt x="262" y="1340"/>
                </a:lnTo>
                <a:lnTo>
                  <a:pt x="262" y="1336"/>
                </a:lnTo>
                <a:lnTo>
                  <a:pt x="260" y="1334"/>
                </a:lnTo>
                <a:lnTo>
                  <a:pt x="259" y="1324"/>
                </a:lnTo>
                <a:lnTo>
                  <a:pt x="258" y="1313"/>
                </a:lnTo>
                <a:lnTo>
                  <a:pt x="258" y="1311"/>
                </a:lnTo>
                <a:lnTo>
                  <a:pt x="258" y="1309"/>
                </a:lnTo>
                <a:lnTo>
                  <a:pt x="255" y="1307"/>
                </a:lnTo>
                <a:lnTo>
                  <a:pt x="251" y="1306"/>
                </a:lnTo>
                <a:lnTo>
                  <a:pt x="250" y="1305"/>
                </a:lnTo>
                <a:lnTo>
                  <a:pt x="249" y="1305"/>
                </a:lnTo>
                <a:lnTo>
                  <a:pt x="249" y="1303"/>
                </a:lnTo>
                <a:lnTo>
                  <a:pt x="247" y="1302"/>
                </a:lnTo>
                <a:lnTo>
                  <a:pt x="246" y="1301"/>
                </a:lnTo>
                <a:lnTo>
                  <a:pt x="245" y="1301"/>
                </a:lnTo>
                <a:lnTo>
                  <a:pt x="243" y="1301"/>
                </a:lnTo>
                <a:lnTo>
                  <a:pt x="237" y="1300"/>
                </a:lnTo>
                <a:lnTo>
                  <a:pt x="230" y="1298"/>
                </a:lnTo>
                <a:lnTo>
                  <a:pt x="228" y="1300"/>
                </a:lnTo>
                <a:lnTo>
                  <a:pt x="222" y="1302"/>
                </a:lnTo>
                <a:lnTo>
                  <a:pt x="220" y="1303"/>
                </a:lnTo>
                <a:lnTo>
                  <a:pt x="219" y="1303"/>
                </a:lnTo>
                <a:lnTo>
                  <a:pt x="217" y="1303"/>
                </a:lnTo>
                <a:lnTo>
                  <a:pt x="217" y="1305"/>
                </a:lnTo>
                <a:lnTo>
                  <a:pt x="216" y="1305"/>
                </a:lnTo>
                <a:lnTo>
                  <a:pt x="216" y="1303"/>
                </a:lnTo>
                <a:lnTo>
                  <a:pt x="215" y="1303"/>
                </a:lnTo>
                <a:lnTo>
                  <a:pt x="212" y="1303"/>
                </a:lnTo>
                <a:lnTo>
                  <a:pt x="211" y="1303"/>
                </a:lnTo>
                <a:lnTo>
                  <a:pt x="207" y="1303"/>
                </a:lnTo>
                <a:lnTo>
                  <a:pt x="205" y="1303"/>
                </a:lnTo>
                <a:lnTo>
                  <a:pt x="205" y="1305"/>
                </a:lnTo>
                <a:lnTo>
                  <a:pt x="204" y="1305"/>
                </a:lnTo>
                <a:lnTo>
                  <a:pt x="203" y="1305"/>
                </a:lnTo>
                <a:lnTo>
                  <a:pt x="203" y="1306"/>
                </a:lnTo>
                <a:lnTo>
                  <a:pt x="202" y="1306"/>
                </a:lnTo>
                <a:lnTo>
                  <a:pt x="200" y="1306"/>
                </a:lnTo>
                <a:lnTo>
                  <a:pt x="199" y="1306"/>
                </a:lnTo>
                <a:lnTo>
                  <a:pt x="199" y="1305"/>
                </a:lnTo>
                <a:lnTo>
                  <a:pt x="199" y="1303"/>
                </a:lnTo>
                <a:lnTo>
                  <a:pt x="199" y="1302"/>
                </a:lnTo>
                <a:lnTo>
                  <a:pt x="198" y="1302"/>
                </a:lnTo>
                <a:lnTo>
                  <a:pt x="198" y="1301"/>
                </a:lnTo>
                <a:lnTo>
                  <a:pt x="198" y="1300"/>
                </a:lnTo>
                <a:lnTo>
                  <a:pt x="198" y="1298"/>
                </a:lnTo>
                <a:lnTo>
                  <a:pt x="198" y="1297"/>
                </a:lnTo>
                <a:lnTo>
                  <a:pt x="196" y="1297"/>
                </a:lnTo>
                <a:lnTo>
                  <a:pt x="198" y="1297"/>
                </a:lnTo>
                <a:lnTo>
                  <a:pt x="196" y="1297"/>
                </a:lnTo>
                <a:lnTo>
                  <a:pt x="196" y="1296"/>
                </a:lnTo>
                <a:lnTo>
                  <a:pt x="196" y="1294"/>
                </a:lnTo>
                <a:lnTo>
                  <a:pt x="195" y="1294"/>
                </a:lnTo>
                <a:lnTo>
                  <a:pt x="195" y="1293"/>
                </a:lnTo>
                <a:lnTo>
                  <a:pt x="195" y="1292"/>
                </a:lnTo>
                <a:lnTo>
                  <a:pt x="194" y="1292"/>
                </a:lnTo>
                <a:lnTo>
                  <a:pt x="194" y="1290"/>
                </a:lnTo>
                <a:lnTo>
                  <a:pt x="192" y="1290"/>
                </a:lnTo>
                <a:lnTo>
                  <a:pt x="192" y="1292"/>
                </a:lnTo>
                <a:lnTo>
                  <a:pt x="191" y="1292"/>
                </a:lnTo>
                <a:lnTo>
                  <a:pt x="191" y="1290"/>
                </a:lnTo>
                <a:lnTo>
                  <a:pt x="190" y="1290"/>
                </a:lnTo>
                <a:lnTo>
                  <a:pt x="190" y="1289"/>
                </a:lnTo>
                <a:lnTo>
                  <a:pt x="188" y="1289"/>
                </a:lnTo>
                <a:lnTo>
                  <a:pt x="188" y="1288"/>
                </a:lnTo>
                <a:lnTo>
                  <a:pt x="187" y="1288"/>
                </a:lnTo>
                <a:lnTo>
                  <a:pt x="187" y="1286"/>
                </a:lnTo>
                <a:lnTo>
                  <a:pt x="187" y="1285"/>
                </a:lnTo>
                <a:lnTo>
                  <a:pt x="187" y="1284"/>
                </a:lnTo>
                <a:lnTo>
                  <a:pt x="186" y="1284"/>
                </a:lnTo>
                <a:lnTo>
                  <a:pt x="186" y="1283"/>
                </a:lnTo>
                <a:lnTo>
                  <a:pt x="185" y="1283"/>
                </a:lnTo>
                <a:lnTo>
                  <a:pt x="183" y="1283"/>
                </a:lnTo>
                <a:lnTo>
                  <a:pt x="183" y="1284"/>
                </a:lnTo>
                <a:lnTo>
                  <a:pt x="183" y="1283"/>
                </a:lnTo>
                <a:lnTo>
                  <a:pt x="182" y="1283"/>
                </a:lnTo>
                <a:lnTo>
                  <a:pt x="181" y="1283"/>
                </a:lnTo>
                <a:lnTo>
                  <a:pt x="179" y="1283"/>
                </a:lnTo>
                <a:lnTo>
                  <a:pt x="178" y="1283"/>
                </a:lnTo>
                <a:lnTo>
                  <a:pt x="178" y="1281"/>
                </a:lnTo>
                <a:lnTo>
                  <a:pt x="177" y="1281"/>
                </a:lnTo>
                <a:lnTo>
                  <a:pt x="177" y="1280"/>
                </a:lnTo>
                <a:lnTo>
                  <a:pt x="175" y="1280"/>
                </a:lnTo>
                <a:lnTo>
                  <a:pt x="175" y="1279"/>
                </a:lnTo>
                <a:lnTo>
                  <a:pt x="174" y="1279"/>
                </a:lnTo>
                <a:lnTo>
                  <a:pt x="173" y="1279"/>
                </a:lnTo>
                <a:lnTo>
                  <a:pt x="173" y="1277"/>
                </a:lnTo>
                <a:lnTo>
                  <a:pt x="174" y="1277"/>
                </a:lnTo>
                <a:lnTo>
                  <a:pt x="173" y="1277"/>
                </a:lnTo>
                <a:lnTo>
                  <a:pt x="173" y="1276"/>
                </a:lnTo>
                <a:lnTo>
                  <a:pt x="171" y="1276"/>
                </a:lnTo>
                <a:lnTo>
                  <a:pt x="170" y="1276"/>
                </a:lnTo>
                <a:lnTo>
                  <a:pt x="170" y="1277"/>
                </a:lnTo>
                <a:lnTo>
                  <a:pt x="170" y="1276"/>
                </a:lnTo>
                <a:lnTo>
                  <a:pt x="169" y="1276"/>
                </a:lnTo>
                <a:lnTo>
                  <a:pt x="170" y="1276"/>
                </a:lnTo>
                <a:lnTo>
                  <a:pt x="169" y="1276"/>
                </a:lnTo>
                <a:lnTo>
                  <a:pt x="169" y="1275"/>
                </a:lnTo>
                <a:lnTo>
                  <a:pt x="169" y="1273"/>
                </a:lnTo>
                <a:lnTo>
                  <a:pt x="169" y="1272"/>
                </a:lnTo>
                <a:lnTo>
                  <a:pt x="167" y="1272"/>
                </a:lnTo>
                <a:lnTo>
                  <a:pt x="167" y="1271"/>
                </a:lnTo>
                <a:lnTo>
                  <a:pt x="167" y="1272"/>
                </a:lnTo>
                <a:lnTo>
                  <a:pt x="166" y="1272"/>
                </a:lnTo>
                <a:lnTo>
                  <a:pt x="165" y="1272"/>
                </a:lnTo>
                <a:lnTo>
                  <a:pt x="165" y="1271"/>
                </a:lnTo>
                <a:lnTo>
                  <a:pt x="164" y="1271"/>
                </a:lnTo>
                <a:lnTo>
                  <a:pt x="164" y="1269"/>
                </a:lnTo>
                <a:lnTo>
                  <a:pt x="162" y="1271"/>
                </a:lnTo>
                <a:lnTo>
                  <a:pt x="162" y="1269"/>
                </a:lnTo>
                <a:lnTo>
                  <a:pt x="162" y="1271"/>
                </a:lnTo>
                <a:lnTo>
                  <a:pt x="161" y="1271"/>
                </a:lnTo>
                <a:lnTo>
                  <a:pt x="162" y="1271"/>
                </a:lnTo>
                <a:lnTo>
                  <a:pt x="162" y="1269"/>
                </a:lnTo>
                <a:lnTo>
                  <a:pt x="161" y="1269"/>
                </a:lnTo>
                <a:lnTo>
                  <a:pt x="160" y="1269"/>
                </a:lnTo>
                <a:lnTo>
                  <a:pt x="160" y="1268"/>
                </a:lnTo>
                <a:lnTo>
                  <a:pt x="158" y="1268"/>
                </a:lnTo>
                <a:lnTo>
                  <a:pt x="158" y="1267"/>
                </a:lnTo>
                <a:lnTo>
                  <a:pt x="157" y="1267"/>
                </a:lnTo>
                <a:lnTo>
                  <a:pt x="156" y="1267"/>
                </a:lnTo>
                <a:lnTo>
                  <a:pt x="154" y="1267"/>
                </a:lnTo>
                <a:lnTo>
                  <a:pt x="153" y="1267"/>
                </a:lnTo>
                <a:lnTo>
                  <a:pt x="152" y="1267"/>
                </a:lnTo>
                <a:lnTo>
                  <a:pt x="152" y="1268"/>
                </a:lnTo>
                <a:lnTo>
                  <a:pt x="150" y="1268"/>
                </a:lnTo>
                <a:lnTo>
                  <a:pt x="149" y="1268"/>
                </a:lnTo>
                <a:lnTo>
                  <a:pt x="149" y="1269"/>
                </a:lnTo>
                <a:lnTo>
                  <a:pt x="148" y="1269"/>
                </a:lnTo>
                <a:lnTo>
                  <a:pt x="147" y="1269"/>
                </a:lnTo>
                <a:lnTo>
                  <a:pt x="147" y="1268"/>
                </a:lnTo>
                <a:lnTo>
                  <a:pt x="145" y="1268"/>
                </a:lnTo>
                <a:lnTo>
                  <a:pt x="145" y="1267"/>
                </a:lnTo>
                <a:lnTo>
                  <a:pt x="147" y="1267"/>
                </a:lnTo>
                <a:lnTo>
                  <a:pt x="147" y="1266"/>
                </a:lnTo>
                <a:lnTo>
                  <a:pt x="148" y="1266"/>
                </a:lnTo>
                <a:lnTo>
                  <a:pt x="147" y="1266"/>
                </a:lnTo>
                <a:lnTo>
                  <a:pt x="148" y="1266"/>
                </a:lnTo>
                <a:lnTo>
                  <a:pt x="147" y="1266"/>
                </a:lnTo>
                <a:lnTo>
                  <a:pt x="147" y="1264"/>
                </a:lnTo>
                <a:lnTo>
                  <a:pt x="148" y="1264"/>
                </a:lnTo>
                <a:lnTo>
                  <a:pt x="148" y="1263"/>
                </a:lnTo>
                <a:lnTo>
                  <a:pt x="149" y="1263"/>
                </a:lnTo>
                <a:lnTo>
                  <a:pt x="148" y="1263"/>
                </a:lnTo>
                <a:lnTo>
                  <a:pt x="148" y="1262"/>
                </a:lnTo>
                <a:lnTo>
                  <a:pt x="147" y="1262"/>
                </a:lnTo>
                <a:lnTo>
                  <a:pt x="145" y="1262"/>
                </a:lnTo>
                <a:lnTo>
                  <a:pt x="147" y="1262"/>
                </a:lnTo>
                <a:lnTo>
                  <a:pt x="145" y="1262"/>
                </a:lnTo>
                <a:lnTo>
                  <a:pt x="145" y="1260"/>
                </a:lnTo>
                <a:lnTo>
                  <a:pt x="145" y="1262"/>
                </a:lnTo>
                <a:lnTo>
                  <a:pt x="145" y="1260"/>
                </a:lnTo>
                <a:lnTo>
                  <a:pt x="144" y="1260"/>
                </a:lnTo>
                <a:lnTo>
                  <a:pt x="143" y="1260"/>
                </a:lnTo>
                <a:lnTo>
                  <a:pt x="143" y="1262"/>
                </a:lnTo>
                <a:lnTo>
                  <a:pt x="143" y="1260"/>
                </a:lnTo>
                <a:lnTo>
                  <a:pt x="141" y="1260"/>
                </a:lnTo>
                <a:lnTo>
                  <a:pt x="143" y="1260"/>
                </a:lnTo>
                <a:lnTo>
                  <a:pt x="143" y="1259"/>
                </a:lnTo>
                <a:lnTo>
                  <a:pt x="144" y="1259"/>
                </a:lnTo>
                <a:lnTo>
                  <a:pt x="144" y="1258"/>
                </a:lnTo>
                <a:lnTo>
                  <a:pt x="145" y="1258"/>
                </a:lnTo>
                <a:lnTo>
                  <a:pt x="147" y="1258"/>
                </a:lnTo>
                <a:lnTo>
                  <a:pt x="148" y="1258"/>
                </a:lnTo>
                <a:lnTo>
                  <a:pt x="149" y="1256"/>
                </a:lnTo>
                <a:lnTo>
                  <a:pt x="149" y="1258"/>
                </a:lnTo>
                <a:lnTo>
                  <a:pt x="149" y="1256"/>
                </a:lnTo>
                <a:lnTo>
                  <a:pt x="150" y="1256"/>
                </a:lnTo>
                <a:lnTo>
                  <a:pt x="152" y="1256"/>
                </a:lnTo>
                <a:lnTo>
                  <a:pt x="153" y="1256"/>
                </a:lnTo>
                <a:lnTo>
                  <a:pt x="154" y="1256"/>
                </a:lnTo>
                <a:lnTo>
                  <a:pt x="153" y="1256"/>
                </a:lnTo>
                <a:lnTo>
                  <a:pt x="154" y="1256"/>
                </a:lnTo>
                <a:lnTo>
                  <a:pt x="154" y="1255"/>
                </a:lnTo>
                <a:lnTo>
                  <a:pt x="154" y="1256"/>
                </a:lnTo>
                <a:lnTo>
                  <a:pt x="154" y="1255"/>
                </a:lnTo>
                <a:lnTo>
                  <a:pt x="156" y="1255"/>
                </a:lnTo>
                <a:lnTo>
                  <a:pt x="157" y="1255"/>
                </a:lnTo>
                <a:lnTo>
                  <a:pt x="157" y="1254"/>
                </a:lnTo>
                <a:lnTo>
                  <a:pt x="157" y="1252"/>
                </a:lnTo>
                <a:lnTo>
                  <a:pt x="158" y="1252"/>
                </a:lnTo>
                <a:lnTo>
                  <a:pt x="157" y="1252"/>
                </a:lnTo>
                <a:lnTo>
                  <a:pt x="158" y="1252"/>
                </a:lnTo>
                <a:lnTo>
                  <a:pt x="158" y="1251"/>
                </a:lnTo>
                <a:lnTo>
                  <a:pt x="158" y="1252"/>
                </a:lnTo>
                <a:lnTo>
                  <a:pt x="160" y="1252"/>
                </a:lnTo>
                <a:lnTo>
                  <a:pt x="160" y="1251"/>
                </a:lnTo>
                <a:lnTo>
                  <a:pt x="158" y="1251"/>
                </a:lnTo>
                <a:lnTo>
                  <a:pt x="158" y="1250"/>
                </a:lnTo>
                <a:lnTo>
                  <a:pt x="160" y="1250"/>
                </a:lnTo>
                <a:lnTo>
                  <a:pt x="160" y="1249"/>
                </a:lnTo>
                <a:lnTo>
                  <a:pt x="158" y="1249"/>
                </a:lnTo>
                <a:lnTo>
                  <a:pt x="158" y="1247"/>
                </a:lnTo>
                <a:lnTo>
                  <a:pt x="158" y="1246"/>
                </a:lnTo>
                <a:lnTo>
                  <a:pt x="158" y="1245"/>
                </a:lnTo>
                <a:lnTo>
                  <a:pt x="157" y="1245"/>
                </a:lnTo>
                <a:lnTo>
                  <a:pt x="156" y="1245"/>
                </a:lnTo>
                <a:lnTo>
                  <a:pt x="156" y="1243"/>
                </a:lnTo>
                <a:lnTo>
                  <a:pt x="154" y="1243"/>
                </a:lnTo>
                <a:lnTo>
                  <a:pt x="156" y="1243"/>
                </a:lnTo>
                <a:lnTo>
                  <a:pt x="156" y="1242"/>
                </a:lnTo>
                <a:lnTo>
                  <a:pt x="154" y="1242"/>
                </a:lnTo>
                <a:lnTo>
                  <a:pt x="153" y="1242"/>
                </a:lnTo>
                <a:lnTo>
                  <a:pt x="154" y="1242"/>
                </a:lnTo>
                <a:lnTo>
                  <a:pt x="153" y="1242"/>
                </a:lnTo>
                <a:lnTo>
                  <a:pt x="153" y="1241"/>
                </a:lnTo>
                <a:lnTo>
                  <a:pt x="153" y="1239"/>
                </a:lnTo>
                <a:lnTo>
                  <a:pt x="154" y="1239"/>
                </a:lnTo>
                <a:lnTo>
                  <a:pt x="153" y="1239"/>
                </a:lnTo>
                <a:lnTo>
                  <a:pt x="153" y="1238"/>
                </a:lnTo>
                <a:lnTo>
                  <a:pt x="152" y="1238"/>
                </a:lnTo>
                <a:lnTo>
                  <a:pt x="152" y="1237"/>
                </a:lnTo>
                <a:lnTo>
                  <a:pt x="150" y="1237"/>
                </a:lnTo>
                <a:lnTo>
                  <a:pt x="150" y="1235"/>
                </a:lnTo>
                <a:lnTo>
                  <a:pt x="150" y="1234"/>
                </a:lnTo>
                <a:lnTo>
                  <a:pt x="152" y="1234"/>
                </a:lnTo>
                <a:lnTo>
                  <a:pt x="153" y="1234"/>
                </a:lnTo>
                <a:lnTo>
                  <a:pt x="153" y="1233"/>
                </a:lnTo>
                <a:lnTo>
                  <a:pt x="152" y="1231"/>
                </a:lnTo>
                <a:lnTo>
                  <a:pt x="152" y="1230"/>
                </a:lnTo>
                <a:lnTo>
                  <a:pt x="150" y="1230"/>
                </a:lnTo>
                <a:lnTo>
                  <a:pt x="152" y="1229"/>
                </a:lnTo>
                <a:lnTo>
                  <a:pt x="152" y="1228"/>
                </a:lnTo>
                <a:lnTo>
                  <a:pt x="153" y="1226"/>
                </a:lnTo>
                <a:lnTo>
                  <a:pt x="152" y="1226"/>
                </a:lnTo>
                <a:lnTo>
                  <a:pt x="152" y="1225"/>
                </a:lnTo>
                <a:lnTo>
                  <a:pt x="152" y="1226"/>
                </a:lnTo>
                <a:lnTo>
                  <a:pt x="152" y="1225"/>
                </a:lnTo>
                <a:lnTo>
                  <a:pt x="150" y="1225"/>
                </a:lnTo>
                <a:lnTo>
                  <a:pt x="150" y="1226"/>
                </a:lnTo>
                <a:lnTo>
                  <a:pt x="150" y="1225"/>
                </a:lnTo>
                <a:lnTo>
                  <a:pt x="149" y="1225"/>
                </a:lnTo>
                <a:lnTo>
                  <a:pt x="149" y="1224"/>
                </a:lnTo>
                <a:lnTo>
                  <a:pt x="149" y="1222"/>
                </a:lnTo>
                <a:lnTo>
                  <a:pt x="149" y="1221"/>
                </a:lnTo>
                <a:lnTo>
                  <a:pt x="150" y="1221"/>
                </a:lnTo>
                <a:lnTo>
                  <a:pt x="150" y="1220"/>
                </a:lnTo>
                <a:lnTo>
                  <a:pt x="152" y="1220"/>
                </a:lnTo>
                <a:lnTo>
                  <a:pt x="152" y="1218"/>
                </a:lnTo>
                <a:lnTo>
                  <a:pt x="152" y="1217"/>
                </a:lnTo>
                <a:lnTo>
                  <a:pt x="153" y="1217"/>
                </a:lnTo>
                <a:lnTo>
                  <a:pt x="153" y="1216"/>
                </a:lnTo>
                <a:lnTo>
                  <a:pt x="153" y="1214"/>
                </a:lnTo>
                <a:lnTo>
                  <a:pt x="153" y="1213"/>
                </a:lnTo>
                <a:lnTo>
                  <a:pt x="154" y="1213"/>
                </a:lnTo>
                <a:lnTo>
                  <a:pt x="154" y="1212"/>
                </a:lnTo>
                <a:lnTo>
                  <a:pt x="156" y="1212"/>
                </a:lnTo>
                <a:lnTo>
                  <a:pt x="157" y="1212"/>
                </a:lnTo>
                <a:lnTo>
                  <a:pt x="157" y="1211"/>
                </a:lnTo>
                <a:lnTo>
                  <a:pt x="158" y="1211"/>
                </a:lnTo>
                <a:lnTo>
                  <a:pt x="160" y="1211"/>
                </a:lnTo>
                <a:lnTo>
                  <a:pt x="160" y="1209"/>
                </a:lnTo>
                <a:lnTo>
                  <a:pt x="161" y="1209"/>
                </a:lnTo>
                <a:lnTo>
                  <a:pt x="161" y="1208"/>
                </a:lnTo>
                <a:lnTo>
                  <a:pt x="161" y="1207"/>
                </a:lnTo>
                <a:lnTo>
                  <a:pt x="161" y="1205"/>
                </a:lnTo>
                <a:lnTo>
                  <a:pt x="161" y="1207"/>
                </a:lnTo>
                <a:lnTo>
                  <a:pt x="161" y="1205"/>
                </a:lnTo>
                <a:lnTo>
                  <a:pt x="162" y="1204"/>
                </a:lnTo>
                <a:lnTo>
                  <a:pt x="162" y="1203"/>
                </a:lnTo>
                <a:lnTo>
                  <a:pt x="164" y="1203"/>
                </a:lnTo>
                <a:lnTo>
                  <a:pt x="164" y="1201"/>
                </a:lnTo>
                <a:lnTo>
                  <a:pt x="164" y="1200"/>
                </a:lnTo>
                <a:lnTo>
                  <a:pt x="164" y="1199"/>
                </a:lnTo>
                <a:lnTo>
                  <a:pt x="164" y="1197"/>
                </a:lnTo>
                <a:lnTo>
                  <a:pt x="162" y="1197"/>
                </a:lnTo>
                <a:lnTo>
                  <a:pt x="162" y="1196"/>
                </a:lnTo>
                <a:lnTo>
                  <a:pt x="161" y="1196"/>
                </a:lnTo>
                <a:lnTo>
                  <a:pt x="161" y="1195"/>
                </a:lnTo>
                <a:lnTo>
                  <a:pt x="161" y="1194"/>
                </a:lnTo>
                <a:lnTo>
                  <a:pt x="160" y="1194"/>
                </a:lnTo>
                <a:lnTo>
                  <a:pt x="160" y="1192"/>
                </a:lnTo>
                <a:lnTo>
                  <a:pt x="158" y="1192"/>
                </a:lnTo>
                <a:lnTo>
                  <a:pt x="158" y="1191"/>
                </a:lnTo>
                <a:lnTo>
                  <a:pt x="158" y="1190"/>
                </a:lnTo>
                <a:lnTo>
                  <a:pt x="158" y="1188"/>
                </a:lnTo>
                <a:lnTo>
                  <a:pt x="160" y="1188"/>
                </a:lnTo>
                <a:lnTo>
                  <a:pt x="161" y="1188"/>
                </a:lnTo>
                <a:lnTo>
                  <a:pt x="162" y="1188"/>
                </a:lnTo>
                <a:lnTo>
                  <a:pt x="162" y="1187"/>
                </a:lnTo>
                <a:lnTo>
                  <a:pt x="162" y="1186"/>
                </a:lnTo>
                <a:lnTo>
                  <a:pt x="161" y="1186"/>
                </a:lnTo>
                <a:lnTo>
                  <a:pt x="162" y="1186"/>
                </a:lnTo>
                <a:lnTo>
                  <a:pt x="162" y="1184"/>
                </a:lnTo>
                <a:lnTo>
                  <a:pt x="162" y="1183"/>
                </a:lnTo>
                <a:lnTo>
                  <a:pt x="164" y="1183"/>
                </a:lnTo>
                <a:lnTo>
                  <a:pt x="164" y="1182"/>
                </a:lnTo>
                <a:lnTo>
                  <a:pt x="165" y="1182"/>
                </a:lnTo>
                <a:lnTo>
                  <a:pt x="165" y="1180"/>
                </a:lnTo>
                <a:lnTo>
                  <a:pt x="166" y="1180"/>
                </a:lnTo>
                <a:lnTo>
                  <a:pt x="165" y="1180"/>
                </a:lnTo>
                <a:lnTo>
                  <a:pt x="165" y="1179"/>
                </a:lnTo>
                <a:lnTo>
                  <a:pt x="165" y="1178"/>
                </a:lnTo>
                <a:lnTo>
                  <a:pt x="164" y="1178"/>
                </a:lnTo>
                <a:lnTo>
                  <a:pt x="165" y="1178"/>
                </a:lnTo>
                <a:lnTo>
                  <a:pt x="164" y="1178"/>
                </a:lnTo>
                <a:lnTo>
                  <a:pt x="164" y="1177"/>
                </a:lnTo>
                <a:lnTo>
                  <a:pt x="162" y="1177"/>
                </a:lnTo>
                <a:lnTo>
                  <a:pt x="161" y="1177"/>
                </a:lnTo>
                <a:lnTo>
                  <a:pt x="161" y="1175"/>
                </a:lnTo>
                <a:lnTo>
                  <a:pt x="160" y="1175"/>
                </a:lnTo>
                <a:lnTo>
                  <a:pt x="160" y="1174"/>
                </a:lnTo>
                <a:lnTo>
                  <a:pt x="158" y="1174"/>
                </a:lnTo>
                <a:lnTo>
                  <a:pt x="160" y="1174"/>
                </a:lnTo>
                <a:lnTo>
                  <a:pt x="158" y="1174"/>
                </a:lnTo>
                <a:lnTo>
                  <a:pt x="160" y="1173"/>
                </a:lnTo>
                <a:lnTo>
                  <a:pt x="160" y="1174"/>
                </a:lnTo>
                <a:lnTo>
                  <a:pt x="160" y="1173"/>
                </a:lnTo>
                <a:lnTo>
                  <a:pt x="158" y="1173"/>
                </a:lnTo>
                <a:lnTo>
                  <a:pt x="160" y="1173"/>
                </a:lnTo>
                <a:lnTo>
                  <a:pt x="160" y="1171"/>
                </a:lnTo>
                <a:lnTo>
                  <a:pt x="160" y="1173"/>
                </a:lnTo>
                <a:lnTo>
                  <a:pt x="160" y="1171"/>
                </a:lnTo>
                <a:lnTo>
                  <a:pt x="161" y="1171"/>
                </a:lnTo>
                <a:lnTo>
                  <a:pt x="162" y="1171"/>
                </a:lnTo>
                <a:lnTo>
                  <a:pt x="162" y="1170"/>
                </a:lnTo>
                <a:lnTo>
                  <a:pt x="162" y="1169"/>
                </a:lnTo>
                <a:lnTo>
                  <a:pt x="161" y="1169"/>
                </a:lnTo>
                <a:lnTo>
                  <a:pt x="161" y="1167"/>
                </a:lnTo>
                <a:lnTo>
                  <a:pt x="160" y="1167"/>
                </a:lnTo>
                <a:lnTo>
                  <a:pt x="160" y="1169"/>
                </a:lnTo>
                <a:lnTo>
                  <a:pt x="160" y="1167"/>
                </a:lnTo>
                <a:lnTo>
                  <a:pt x="158" y="1167"/>
                </a:lnTo>
                <a:lnTo>
                  <a:pt x="158" y="1166"/>
                </a:lnTo>
                <a:lnTo>
                  <a:pt x="160" y="1166"/>
                </a:lnTo>
                <a:lnTo>
                  <a:pt x="160" y="1165"/>
                </a:lnTo>
                <a:lnTo>
                  <a:pt x="158" y="1165"/>
                </a:lnTo>
                <a:lnTo>
                  <a:pt x="158" y="1163"/>
                </a:lnTo>
                <a:lnTo>
                  <a:pt x="157" y="1163"/>
                </a:lnTo>
                <a:lnTo>
                  <a:pt x="156" y="1163"/>
                </a:lnTo>
                <a:lnTo>
                  <a:pt x="154" y="1163"/>
                </a:lnTo>
                <a:lnTo>
                  <a:pt x="154" y="1162"/>
                </a:lnTo>
                <a:lnTo>
                  <a:pt x="153" y="1162"/>
                </a:lnTo>
                <a:lnTo>
                  <a:pt x="153" y="1161"/>
                </a:lnTo>
                <a:lnTo>
                  <a:pt x="153" y="1159"/>
                </a:lnTo>
                <a:lnTo>
                  <a:pt x="154" y="1159"/>
                </a:lnTo>
                <a:lnTo>
                  <a:pt x="154" y="1158"/>
                </a:lnTo>
                <a:lnTo>
                  <a:pt x="153" y="1158"/>
                </a:lnTo>
                <a:lnTo>
                  <a:pt x="154" y="1158"/>
                </a:lnTo>
                <a:lnTo>
                  <a:pt x="154" y="1157"/>
                </a:lnTo>
                <a:lnTo>
                  <a:pt x="154" y="1156"/>
                </a:lnTo>
                <a:lnTo>
                  <a:pt x="156" y="1156"/>
                </a:lnTo>
                <a:lnTo>
                  <a:pt x="156" y="1154"/>
                </a:lnTo>
                <a:lnTo>
                  <a:pt x="154" y="1154"/>
                </a:lnTo>
                <a:lnTo>
                  <a:pt x="156" y="1154"/>
                </a:lnTo>
                <a:lnTo>
                  <a:pt x="156" y="1153"/>
                </a:lnTo>
                <a:lnTo>
                  <a:pt x="154" y="1153"/>
                </a:lnTo>
                <a:lnTo>
                  <a:pt x="154" y="1152"/>
                </a:lnTo>
                <a:lnTo>
                  <a:pt x="154" y="1150"/>
                </a:lnTo>
                <a:lnTo>
                  <a:pt x="153" y="1150"/>
                </a:lnTo>
                <a:lnTo>
                  <a:pt x="153" y="1149"/>
                </a:lnTo>
                <a:lnTo>
                  <a:pt x="152" y="1149"/>
                </a:lnTo>
                <a:lnTo>
                  <a:pt x="150" y="1149"/>
                </a:lnTo>
                <a:lnTo>
                  <a:pt x="150" y="1148"/>
                </a:lnTo>
                <a:lnTo>
                  <a:pt x="150" y="1146"/>
                </a:lnTo>
                <a:lnTo>
                  <a:pt x="150" y="1145"/>
                </a:lnTo>
                <a:lnTo>
                  <a:pt x="149" y="1145"/>
                </a:lnTo>
                <a:lnTo>
                  <a:pt x="149" y="1144"/>
                </a:lnTo>
                <a:lnTo>
                  <a:pt x="149" y="1145"/>
                </a:lnTo>
                <a:lnTo>
                  <a:pt x="149" y="1144"/>
                </a:lnTo>
                <a:lnTo>
                  <a:pt x="149" y="1142"/>
                </a:lnTo>
                <a:lnTo>
                  <a:pt x="148" y="1142"/>
                </a:lnTo>
                <a:lnTo>
                  <a:pt x="148" y="1144"/>
                </a:lnTo>
                <a:lnTo>
                  <a:pt x="148" y="1142"/>
                </a:lnTo>
                <a:lnTo>
                  <a:pt x="147" y="1142"/>
                </a:lnTo>
                <a:lnTo>
                  <a:pt x="145" y="1142"/>
                </a:lnTo>
                <a:lnTo>
                  <a:pt x="145" y="1141"/>
                </a:lnTo>
                <a:lnTo>
                  <a:pt x="144" y="1141"/>
                </a:lnTo>
                <a:lnTo>
                  <a:pt x="145" y="1141"/>
                </a:lnTo>
                <a:lnTo>
                  <a:pt x="145" y="1140"/>
                </a:lnTo>
                <a:lnTo>
                  <a:pt x="144" y="1140"/>
                </a:lnTo>
                <a:lnTo>
                  <a:pt x="144" y="1139"/>
                </a:lnTo>
                <a:lnTo>
                  <a:pt x="143" y="1139"/>
                </a:lnTo>
                <a:lnTo>
                  <a:pt x="143" y="1137"/>
                </a:lnTo>
                <a:lnTo>
                  <a:pt x="143" y="1136"/>
                </a:lnTo>
                <a:lnTo>
                  <a:pt x="141" y="1136"/>
                </a:lnTo>
                <a:lnTo>
                  <a:pt x="141" y="1135"/>
                </a:lnTo>
                <a:lnTo>
                  <a:pt x="141" y="1133"/>
                </a:lnTo>
                <a:lnTo>
                  <a:pt x="140" y="1133"/>
                </a:lnTo>
                <a:lnTo>
                  <a:pt x="141" y="1133"/>
                </a:lnTo>
                <a:lnTo>
                  <a:pt x="140" y="1133"/>
                </a:lnTo>
                <a:lnTo>
                  <a:pt x="140" y="1132"/>
                </a:lnTo>
                <a:lnTo>
                  <a:pt x="140" y="1133"/>
                </a:lnTo>
                <a:lnTo>
                  <a:pt x="140" y="1132"/>
                </a:lnTo>
                <a:lnTo>
                  <a:pt x="139" y="1132"/>
                </a:lnTo>
                <a:lnTo>
                  <a:pt x="139" y="1131"/>
                </a:lnTo>
                <a:lnTo>
                  <a:pt x="137" y="1131"/>
                </a:lnTo>
                <a:lnTo>
                  <a:pt x="139" y="1131"/>
                </a:lnTo>
                <a:lnTo>
                  <a:pt x="137" y="1129"/>
                </a:lnTo>
                <a:lnTo>
                  <a:pt x="137" y="1131"/>
                </a:lnTo>
                <a:lnTo>
                  <a:pt x="137" y="1129"/>
                </a:lnTo>
                <a:lnTo>
                  <a:pt x="136" y="1129"/>
                </a:lnTo>
                <a:lnTo>
                  <a:pt x="137" y="1129"/>
                </a:lnTo>
                <a:lnTo>
                  <a:pt x="137" y="1128"/>
                </a:lnTo>
                <a:lnTo>
                  <a:pt x="137" y="1127"/>
                </a:lnTo>
                <a:lnTo>
                  <a:pt x="136" y="1127"/>
                </a:lnTo>
                <a:lnTo>
                  <a:pt x="135" y="1127"/>
                </a:lnTo>
                <a:lnTo>
                  <a:pt x="135" y="1125"/>
                </a:lnTo>
                <a:lnTo>
                  <a:pt x="133" y="1125"/>
                </a:lnTo>
                <a:lnTo>
                  <a:pt x="133" y="1124"/>
                </a:lnTo>
                <a:lnTo>
                  <a:pt x="132" y="1124"/>
                </a:lnTo>
                <a:lnTo>
                  <a:pt x="133" y="1124"/>
                </a:lnTo>
                <a:lnTo>
                  <a:pt x="132" y="1124"/>
                </a:lnTo>
                <a:lnTo>
                  <a:pt x="132" y="1123"/>
                </a:lnTo>
                <a:lnTo>
                  <a:pt x="131" y="1123"/>
                </a:lnTo>
                <a:lnTo>
                  <a:pt x="131" y="1122"/>
                </a:lnTo>
                <a:lnTo>
                  <a:pt x="131" y="1120"/>
                </a:lnTo>
                <a:lnTo>
                  <a:pt x="131" y="1119"/>
                </a:lnTo>
                <a:lnTo>
                  <a:pt x="130" y="1119"/>
                </a:lnTo>
                <a:lnTo>
                  <a:pt x="130" y="1118"/>
                </a:lnTo>
                <a:lnTo>
                  <a:pt x="130" y="1116"/>
                </a:lnTo>
                <a:lnTo>
                  <a:pt x="128" y="1116"/>
                </a:lnTo>
                <a:lnTo>
                  <a:pt x="128" y="1115"/>
                </a:lnTo>
                <a:lnTo>
                  <a:pt x="127" y="1115"/>
                </a:lnTo>
                <a:lnTo>
                  <a:pt x="127" y="1114"/>
                </a:lnTo>
                <a:lnTo>
                  <a:pt x="126" y="1114"/>
                </a:lnTo>
                <a:lnTo>
                  <a:pt x="126" y="1112"/>
                </a:lnTo>
                <a:lnTo>
                  <a:pt x="126" y="1111"/>
                </a:lnTo>
                <a:lnTo>
                  <a:pt x="124" y="1111"/>
                </a:lnTo>
                <a:lnTo>
                  <a:pt x="124" y="1110"/>
                </a:lnTo>
                <a:lnTo>
                  <a:pt x="123" y="1110"/>
                </a:lnTo>
                <a:lnTo>
                  <a:pt x="123" y="1108"/>
                </a:lnTo>
                <a:lnTo>
                  <a:pt x="122" y="1108"/>
                </a:lnTo>
                <a:lnTo>
                  <a:pt x="122" y="1107"/>
                </a:lnTo>
                <a:lnTo>
                  <a:pt x="122" y="1106"/>
                </a:lnTo>
                <a:lnTo>
                  <a:pt x="120" y="1106"/>
                </a:lnTo>
                <a:lnTo>
                  <a:pt x="120" y="1105"/>
                </a:lnTo>
                <a:lnTo>
                  <a:pt x="119" y="1105"/>
                </a:lnTo>
                <a:lnTo>
                  <a:pt x="118" y="1105"/>
                </a:lnTo>
                <a:lnTo>
                  <a:pt x="118" y="1103"/>
                </a:lnTo>
                <a:lnTo>
                  <a:pt x="118" y="1102"/>
                </a:lnTo>
                <a:lnTo>
                  <a:pt x="116" y="1102"/>
                </a:lnTo>
                <a:lnTo>
                  <a:pt x="116" y="1101"/>
                </a:lnTo>
                <a:lnTo>
                  <a:pt x="116" y="1099"/>
                </a:lnTo>
                <a:lnTo>
                  <a:pt x="115" y="1099"/>
                </a:lnTo>
                <a:lnTo>
                  <a:pt x="114" y="1099"/>
                </a:lnTo>
                <a:lnTo>
                  <a:pt x="114" y="1098"/>
                </a:lnTo>
                <a:lnTo>
                  <a:pt x="113" y="1098"/>
                </a:lnTo>
                <a:lnTo>
                  <a:pt x="111" y="1098"/>
                </a:lnTo>
                <a:lnTo>
                  <a:pt x="111" y="1097"/>
                </a:lnTo>
                <a:lnTo>
                  <a:pt x="111" y="1095"/>
                </a:lnTo>
                <a:lnTo>
                  <a:pt x="110" y="1095"/>
                </a:lnTo>
                <a:lnTo>
                  <a:pt x="110" y="1094"/>
                </a:lnTo>
                <a:lnTo>
                  <a:pt x="109" y="1094"/>
                </a:lnTo>
                <a:lnTo>
                  <a:pt x="109" y="1093"/>
                </a:lnTo>
                <a:lnTo>
                  <a:pt x="107" y="1093"/>
                </a:lnTo>
                <a:lnTo>
                  <a:pt x="107" y="1091"/>
                </a:lnTo>
                <a:lnTo>
                  <a:pt x="106" y="1091"/>
                </a:lnTo>
                <a:lnTo>
                  <a:pt x="106" y="1090"/>
                </a:lnTo>
                <a:lnTo>
                  <a:pt x="105" y="1090"/>
                </a:lnTo>
                <a:lnTo>
                  <a:pt x="103" y="1090"/>
                </a:lnTo>
                <a:lnTo>
                  <a:pt x="103" y="1091"/>
                </a:lnTo>
                <a:lnTo>
                  <a:pt x="102" y="1091"/>
                </a:lnTo>
                <a:lnTo>
                  <a:pt x="101" y="1091"/>
                </a:lnTo>
                <a:lnTo>
                  <a:pt x="99" y="1091"/>
                </a:lnTo>
                <a:lnTo>
                  <a:pt x="98" y="1091"/>
                </a:lnTo>
                <a:lnTo>
                  <a:pt x="97" y="1091"/>
                </a:lnTo>
                <a:lnTo>
                  <a:pt x="95" y="1091"/>
                </a:lnTo>
                <a:lnTo>
                  <a:pt x="94" y="1091"/>
                </a:lnTo>
                <a:lnTo>
                  <a:pt x="94" y="1093"/>
                </a:lnTo>
                <a:lnTo>
                  <a:pt x="93" y="1093"/>
                </a:lnTo>
                <a:lnTo>
                  <a:pt x="92" y="1093"/>
                </a:lnTo>
                <a:lnTo>
                  <a:pt x="90" y="1093"/>
                </a:lnTo>
                <a:lnTo>
                  <a:pt x="89" y="1093"/>
                </a:lnTo>
                <a:lnTo>
                  <a:pt x="88" y="1093"/>
                </a:lnTo>
                <a:lnTo>
                  <a:pt x="86" y="1093"/>
                </a:lnTo>
                <a:lnTo>
                  <a:pt x="86" y="1091"/>
                </a:lnTo>
                <a:lnTo>
                  <a:pt x="85" y="1091"/>
                </a:lnTo>
                <a:lnTo>
                  <a:pt x="84" y="1091"/>
                </a:lnTo>
                <a:lnTo>
                  <a:pt x="84" y="1090"/>
                </a:lnTo>
                <a:lnTo>
                  <a:pt x="82" y="1090"/>
                </a:lnTo>
                <a:lnTo>
                  <a:pt x="82" y="1089"/>
                </a:lnTo>
                <a:lnTo>
                  <a:pt x="81" y="1089"/>
                </a:lnTo>
                <a:lnTo>
                  <a:pt x="80" y="1087"/>
                </a:lnTo>
                <a:lnTo>
                  <a:pt x="78" y="1087"/>
                </a:lnTo>
                <a:lnTo>
                  <a:pt x="77" y="1087"/>
                </a:lnTo>
                <a:lnTo>
                  <a:pt x="76" y="1087"/>
                </a:lnTo>
                <a:lnTo>
                  <a:pt x="75" y="1089"/>
                </a:lnTo>
                <a:lnTo>
                  <a:pt x="73" y="1089"/>
                </a:lnTo>
                <a:lnTo>
                  <a:pt x="73" y="1090"/>
                </a:lnTo>
                <a:lnTo>
                  <a:pt x="72" y="1090"/>
                </a:lnTo>
                <a:lnTo>
                  <a:pt x="72" y="1091"/>
                </a:lnTo>
                <a:lnTo>
                  <a:pt x="71" y="1091"/>
                </a:lnTo>
                <a:lnTo>
                  <a:pt x="69" y="1091"/>
                </a:lnTo>
                <a:lnTo>
                  <a:pt x="68" y="1091"/>
                </a:lnTo>
                <a:lnTo>
                  <a:pt x="67" y="1091"/>
                </a:lnTo>
                <a:lnTo>
                  <a:pt x="65" y="1091"/>
                </a:lnTo>
                <a:lnTo>
                  <a:pt x="64" y="1091"/>
                </a:lnTo>
                <a:lnTo>
                  <a:pt x="64" y="1093"/>
                </a:lnTo>
                <a:lnTo>
                  <a:pt x="63" y="1093"/>
                </a:lnTo>
                <a:lnTo>
                  <a:pt x="61" y="1093"/>
                </a:lnTo>
                <a:lnTo>
                  <a:pt x="61" y="1094"/>
                </a:lnTo>
                <a:lnTo>
                  <a:pt x="60" y="1095"/>
                </a:lnTo>
                <a:lnTo>
                  <a:pt x="60" y="1097"/>
                </a:lnTo>
                <a:lnTo>
                  <a:pt x="59" y="1097"/>
                </a:lnTo>
                <a:lnTo>
                  <a:pt x="58" y="1097"/>
                </a:lnTo>
                <a:lnTo>
                  <a:pt x="56" y="1097"/>
                </a:lnTo>
                <a:lnTo>
                  <a:pt x="56" y="1098"/>
                </a:lnTo>
                <a:lnTo>
                  <a:pt x="55" y="1098"/>
                </a:lnTo>
                <a:lnTo>
                  <a:pt x="54" y="1098"/>
                </a:lnTo>
                <a:lnTo>
                  <a:pt x="54" y="1099"/>
                </a:lnTo>
                <a:lnTo>
                  <a:pt x="52" y="1099"/>
                </a:lnTo>
                <a:lnTo>
                  <a:pt x="51" y="1099"/>
                </a:lnTo>
                <a:lnTo>
                  <a:pt x="50" y="1099"/>
                </a:lnTo>
                <a:lnTo>
                  <a:pt x="50" y="1098"/>
                </a:lnTo>
                <a:lnTo>
                  <a:pt x="48" y="1098"/>
                </a:lnTo>
                <a:lnTo>
                  <a:pt x="48" y="1097"/>
                </a:lnTo>
                <a:lnTo>
                  <a:pt x="47" y="1097"/>
                </a:lnTo>
                <a:lnTo>
                  <a:pt x="47" y="1095"/>
                </a:lnTo>
                <a:lnTo>
                  <a:pt x="46" y="1095"/>
                </a:lnTo>
                <a:lnTo>
                  <a:pt x="43" y="1093"/>
                </a:lnTo>
                <a:lnTo>
                  <a:pt x="42" y="1093"/>
                </a:lnTo>
                <a:lnTo>
                  <a:pt x="41" y="1093"/>
                </a:lnTo>
                <a:lnTo>
                  <a:pt x="39" y="1091"/>
                </a:lnTo>
                <a:lnTo>
                  <a:pt x="38" y="1093"/>
                </a:lnTo>
                <a:lnTo>
                  <a:pt x="37" y="1091"/>
                </a:lnTo>
                <a:lnTo>
                  <a:pt x="35" y="1093"/>
                </a:lnTo>
                <a:lnTo>
                  <a:pt x="34" y="1091"/>
                </a:lnTo>
                <a:lnTo>
                  <a:pt x="33" y="1091"/>
                </a:lnTo>
                <a:lnTo>
                  <a:pt x="31" y="1091"/>
                </a:lnTo>
                <a:lnTo>
                  <a:pt x="30" y="1093"/>
                </a:lnTo>
                <a:lnTo>
                  <a:pt x="29" y="1093"/>
                </a:lnTo>
                <a:lnTo>
                  <a:pt x="26" y="1091"/>
                </a:lnTo>
                <a:lnTo>
                  <a:pt x="26" y="1089"/>
                </a:lnTo>
                <a:lnTo>
                  <a:pt x="27" y="1087"/>
                </a:lnTo>
                <a:lnTo>
                  <a:pt x="27" y="1086"/>
                </a:lnTo>
                <a:lnTo>
                  <a:pt x="27" y="1084"/>
                </a:lnTo>
                <a:lnTo>
                  <a:pt x="26" y="1084"/>
                </a:lnTo>
                <a:lnTo>
                  <a:pt x="26" y="1082"/>
                </a:lnTo>
                <a:lnTo>
                  <a:pt x="26" y="1081"/>
                </a:lnTo>
                <a:lnTo>
                  <a:pt x="27" y="1080"/>
                </a:lnTo>
                <a:lnTo>
                  <a:pt x="27" y="1078"/>
                </a:lnTo>
                <a:lnTo>
                  <a:pt x="27" y="1077"/>
                </a:lnTo>
                <a:lnTo>
                  <a:pt x="26" y="1077"/>
                </a:lnTo>
                <a:lnTo>
                  <a:pt x="26" y="1076"/>
                </a:lnTo>
                <a:lnTo>
                  <a:pt x="26" y="1074"/>
                </a:lnTo>
                <a:lnTo>
                  <a:pt x="25" y="1073"/>
                </a:lnTo>
                <a:lnTo>
                  <a:pt x="25" y="1072"/>
                </a:lnTo>
                <a:lnTo>
                  <a:pt x="23" y="1072"/>
                </a:lnTo>
                <a:lnTo>
                  <a:pt x="23" y="1070"/>
                </a:lnTo>
                <a:lnTo>
                  <a:pt x="22" y="1070"/>
                </a:lnTo>
                <a:lnTo>
                  <a:pt x="21" y="1070"/>
                </a:lnTo>
                <a:lnTo>
                  <a:pt x="20" y="1070"/>
                </a:lnTo>
                <a:lnTo>
                  <a:pt x="20" y="1069"/>
                </a:lnTo>
                <a:lnTo>
                  <a:pt x="18" y="1069"/>
                </a:lnTo>
                <a:lnTo>
                  <a:pt x="17" y="1069"/>
                </a:lnTo>
                <a:lnTo>
                  <a:pt x="17" y="1068"/>
                </a:lnTo>
                <a:lnTo>
                  <a:pt x="16" y="1068"/>
                </a:lnTo>
                <a:lnTo>
                  <a:pt x="14" y="1068"/>
                </a:lnTo>
                <a:lnTo>
                  <a:pt x="14" y="1067"/>
                </a:lnTo>
                <a:lnTo>
                  <a:pt x="14" y="1065"/>
                </a:lnTo>
                <a:lnTo>
                  <a:pt x="14" y="1064"/>
                </a:lnTo>
                <a:lnTo>
                  <a:pt x="13" y="1063"/>
                </a:lnTo>
                <a:lnTo>
                  <a:pt x="13" y="1061"/>
                </a:lnTo>
                <a:lnTo>
                  <a:pt x="12" y="1060"/>
                </a:lnTo>
                <a:lnTo>
                  <a:pt x="12" y="1059"/>
                </a:lnTo>
                <a:lnTo>
                  <a:pt x="10" y="1057"/>
                </a:lnTo>
                <a:lnTo>
                  <a:pt x="9" y="1057"/>
                </a:lnTo>
                <a:lnTo>
                  <a:pt x="8" y="1057"/>
                </a:lnTo>
                <a:lnTo>
                  <a:pt x="6" y="1056"/>
                </a:lnTo>
                <a:lnTo>
                  <a:pt x="6" y="1057"/>
                </a:lnTo>
                <a:lnTo>
                  <a:pt x="5" y="1056"/>
                </a:lnTo>
                <a:lnTo>
                  <a:pt x="4" y="1056"/>
                </a:lnTo>
                <a:lnTo>
                  <a:pt x="4" y="1055"/>
                </a:lnTo>
                <a:lnTo>
                  <a:pt x="3" y="1053"/>
                </a:lnTo>
                <a:lnTo>
                  <a:pt x="1" y="1053"/>
                </a:lnTo>
                <a:lnTo>
                  <a:pt x="1"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6" y="1001"/>
                </a:lnTo>
                <a:lnTo>
                  <a:pt x="58" y="991"/>
                </a:lnTo>
                <a:lnTo>
                  <a:pt x="59" y="981"/>
                </a:lnTo>
                <a:lnTo>
                  <a:pt x="59" y="976"/>
                </a:lnTo>
                <a:lnTo>
                  <a:pt x="67" y="966"/>
                </a:lnTo>
                <a:lnTo>
                  <a:pt x="69" y="962"/>
                </a:lnTo>
                <a:lnTo>
                  <a:pt x="73" y="955"/>
                </a:lnTo>
                <a:lnTo>
                  <a:pt x="81" y="946"/>
                </a:lnTo>
                <a:lnTo>
                  <a:pt x="88" y="936"/>
                </a:lnTo>
                <a:lnTo>
                  <a:pt x="95" y="925"/>
                </a:lnTo>
                <a:lnTo>
                  <a:pt x="99" y="920"/>
                </a:lnTo>
                <a:lnTo>
                  <a:pt x="92" y="908"/>
                </a:lnTo>
                <a:lnTo>
                  <a:pt x="85" y="899"/>
                </a:lnTo>
                <a:lnTo>
                  <a:pt x="86" y="890"/>
                </a:lnTo>
                <a:lnTo>
                  <a:pt x="86" y="879"/>
                </a:lnTo>
                <a:lnTo>
                  <a:pt x="88" y="869"/>
                </a:lnTo>
                <a:lnTo>
                  <a:pt x="89" y="858"/>
                </a:lnTo>
                <a:lnTo>
                  <a:pt x="90" y="849"/>
                </a:lnTo>
                <a:lnTo>
                  <a:pt x="92" y="843"/>
                </a:lnTo>
                <a:lnTo>
                  <a:pt x="93" y="840"/>
                </a:lnTo>
                <a:lnTo>
                  <a:pt x="93" y="837"/>
                </a:lnTo>
                <a:lnTo>
                  <a:pt x="94" y="834"/>
                </a:lnTo>
                <a:lnTo>
                  <a:pt x="94" y="830"/>
                </a:lnTo>
                <a:lnTo>
                  <a:pt x="95" y="826"/>
                </a:lnTo>
                <a:lnTo>
                  <a:pt x="95" y="823"/>
                </a:lnTo>
                <a:lnTo>
                  <a:pt x="97" y="819"/>
                </a:lnTo>
                <a:lnTo>
                  <a:pt x="98" y="817"/>
                </a:lnTo>
                <a:lnTo>
                  <a:pt x="98" y="814"/>
                </a:lnTo>
                <a:lnTo>
                  <a:pt x="99" y="810"/>
                </a:lnTo>
                <a:lnTo>
                  <a:pt x="99" y="806"/>
                </a:lnTo>
                <a:lnTo>
                  <a:pt x="101" y="803"/>
                </a:lnTo>
                <a:lnTo>
                  <a:pt x="99" y="800"/>
                </a:lnTo>
                <a:lnTo>
                  <a:pt x="99" y="796"/>
                </a:lnTo>
                <a:lnTo>
                  <a:pt x="101" y="792"/>
                </a:lnTo>
                <a:lnTo>
                  <a:pt x="102" y="789"/>
                </a:lnTo>
                <a:lnTo>
                  <a:pt x="103" y="786"/>
                </a:lnTo>
                <a:lnTo>
                  <a:pt x="103" y="782"/>
                </a:lnTo>
                <a:lnTo>
                  <a:pt x="105" y="780"/>
                </a:lnTo>
                <a:lnTo>
                  <a:pt x="106" y="777"/>
                </a:lnTo>
                <a:lnTo>
                  <a:pt x="107" y="775"/>
                </a:lnTo>
                <a:lnTo>
                  <a:pt x="109" y="771"/>
                </a:lnTo>
                <a:lnTo>
                  <a:pt x="109" y="762"/>
                </a:lnTo>
                <a:lnTo>
                  <a:pt x="110" y="751"/>
                </a:lnTo>
                <a:lnTo>
                  <a:pt x="111" y="741"/>
                </a:lnTo>
                <a:lnTo>
                  <a:pt x="111" y="731"/>
                </a:lnTo>
                <a:lnTo>
                  <a:pt x="113" y="721"/>
                </a:lnTo>
                <a:lnTo>
                  <a:pt x="114" y="710"/>
                </a:lnTo>
                <a:lnTo>
                  <a:pt x="114" y="703"/>
                </a:lnTo>
                <a:lnTo>
                  <a:pt x="119" y="692"/>
                </a:lnTo>
                <a:lnTo>
                  <a:pt x="123" y="683"/>
                </a:lnTo>
                <a:lnTo>
                  <a:pt x="128" y="673"/>
                </a:lnTo>
                <a:lnTo>
                  <a:pt x="133" y="662"/>
                </a:lnTo>
                <a:lnTo>
                  <a:pt x="137" y="652"/>
                </a:lnTo>
                <a:lnTo>
                  <a:pt x="143" y="642"/>
                </a:lnTo>
                <a:lnTo>
                  <a:pt x="148" y="632"/>
                </a:lnTo>
                <a:lnTo>
                  <a:pt x="152" y="621"/>
                </a:lnTo>
                <a:lnTo>
                  <a:pt x="154" y="616"/>
                </a:lnTo>
                <a:lnTo>
                  <a:pt x="164" y="607"/>
                </a:lnTo>
                <a:lnTo>
                  <a:pt x="164" y="597"/>
                </a:lnTo>
                <a:lnTo>
                  <a:pt x="174" y="582"/>
                </a:lnTo>
                <a:lnTo>
                  <a:pt x="173" y="568"/>
                </a:lnTo>
                <a:lnTo>
                  <a:pt x="183" y="560"/>
                </a:lnTo>
                <a:lnTo>
                  <a:pt x="194" y="552"/>
                </a:lnTo>
                <a:lnTo>
                  <a:pt x="196" y="549"/>
                </a:lnTo>
                <a:lnTo>
                  <a:pt x="198" y="540"/>
                </a:lnTo>
                <a:lnTo>
                  <a:pt x="199" y="530"/>
                </a:lnTo>
                <a:lnTo>
                  <a:pt x="200" y="519"/>
                </a:lnTo>
                <a:lnTo>
                  <a:pt x="202" y="510"/>
                </a:lnTo>
                <a:lnTo>
                  <a:pt x="202" y="500"/>
                </a:lnTo>
                <a:lnTo>
                  <a:pt x="203" y="495"/>
                </a:lnTo>
                <a:lnTo>
                  <a:pt x="205" y="495"/>
                </a:lnTo>
                <a:lnTo>
                  <a:pt x="209" y="496"/>
                </a:lnTo>
                <a:lnTo>
                  <a:pt x="211" y="497"/>
                </a:lnTo>
                <a:lnTo>
                  <a:pt x="213" y="500"/>
                </a:lnTo>
                <a:lnTo>
                  <a:pt x="215" y="502"/>
                </a:lnTo>
                <a:lnTo>
                  <a:pt x="216" y="502"/>
                </a:lnTo>
                <a:lnTo>
                  <a:pt x="219" y="501"/>
                </a:lnTo>
                <a:lnTo>
                  <a:pt x="221" y="500"/>
                </a:lnTo>
                <a:lnTo>
                  <a:pt x="222" y="497"/>
                </a:lnTo>
                <a:lnTo>
                  <a:pt x="224" y="496"/>
                </a:lnTo>
                <a:lnTo>
                  <a:pt x="225" y="493"/>
                </a:lnTo>
                <a:lnTo>
                  <a:pt x="228" y="491"/>
                </a:lnTo>
                <a:lnTo>
                  <a:pt x="229" y="488"/>
                </a:lnTo>
                <a:lnTo>
                  <a:pt x="230" y="487"/>
                </a:lnTo>
                <a:lnTo>
                  <a:pt x="233" y="484"/>
                </a:lnTo>
                <a:lnTo>
                  <a:pt x="234" y="481"/>
                </a:lnTo>
                <a:lnTo>
                  <a:pt x="237" y="480"/>
                </a:lnTo>
                <a:lnTo>
                  <a:pt x="238" y="477"/>
                </a:lnTo>
                <a:lnTo>
                  <a:pt x="241" y="475"/>
                </a:lnTo>
                <a:lnTo>
                  <a:pt x="242" y="474"/>
                </a:lnTo>
                <a:lnTo>
                  <a:pt x="242" y="472"/>
                </a:lnTo>
                <a:lnTo>
                  <a:pt x="245" y="471"/>
                </a:lnTo>
                <a:lnTo>
                  <a:pt x="246" y="468"/>
                </a:lnTo>
                <a:lnTo>
                  <a:pt x="249" y="467"/>
                </a:lnTo>
                <a:lnTo>
                  <a:pt x="250" y="464"/>
                </a:lnTo>
                <a:lnTo>
                  <a:pt x="251" y="463"/>
                </a:lnTo>
                <a:lnTo>
                  <a:pt x="253" y="462"/>
                </a:lnTo>
                <a:lnTo>
                  <a:pt x="254" y="460"/>
                </a:lnTo>
                <a:lnTo>
                  <a:pt x="255" y="457"/>
                </a:lnTo>
                <a:lnTo>
                  <a:pt x="259" y="455"/>
                </a:lnTo>
                <a:lnTo>
                  <a:pt x="262" y="454"/>
                </a:lnTo>
                <a:lnTo>
                  <a:pt x="264" y="453"/>
                </a:lnTo>
                <a:lnTo>
                  <a:pt x="267" y="451"/>
                </a:lnTo>
                <a:lnTo>
                  <a:pt x="270" y="450"/>
                </a:lnTo>
                <a:lnTo>
                  <a:pt x="274" y="449"/>
                </a:lnTo>
                <a:lnTo>
                  <a:pt x="276" y="449"/>
                </a:lnTo>
                <a:lnTo>
                  <a:pt x="280" y="447"/>
                </a:lnTo>
                <a:lnTo>
                  <a:pt x="283" y="446"/>
                </a:lnTo>
                <a:lnTo>
                  <a:pt x="287" y="446"/>
                </a:lnTo>
                <a:lnTo>
                  <a:pt x="291" y="445"/>
                </a:lnTo>
                <a:lnTo>
                  <a:pt x="293" y="445"/>
                </a:lnTo>
                <a:lnTo>
                  <a:pt x="297" y="443"/>
                </a:lnTo>
                <a:lnTo>
                  <a:pt x="301" y="443"/>
                </a:lnTo>
                <a:lnTo>
                  <a:pt x="304" y="443"/>
                </a:lnTo>
                <a:lnTo>
                  <a:pt x="308" y="442"/>
                </a:lnTo>
                <a:lnTo>
                  <a:pt x="310" y="441"/>
                </a:lnTo>
                <a:lnTo>
                  <a:pt x="313" y="440"/>
                </a:lnTo>
                <a:lnTo>
                  <a:pt x="314" y="437"/>
                </a:lnTo>
                <a:lnTo>
                  <a:pt x="315" y="434"/>
                </a:lnTo>
                <a:lnTo>
                  <a:pt x="317" y="430"/>
                </a:lnTo>
                <a:lnTo>
                  <a:pt x="317" y="428"/>
                </a:lnTo>
                <a:lnTo>
                  <a:pt x="317" y="424"/>
                </a:lnTo>
                <a:lnTo>
                  <a:pt x="315" y="421"/>
                </a:lnTo>
                <a:lnTo>
                  <a:pt x="315" y="419"/>
                </a:lnTo>
                <a:lnTo>
                  <a:pt x="314" y="415"/>
                </a:lnTo>
                <a:lnTo>
                  <a:pt x="314" y="412"/>
                </a:lnTo>
                <a:lnTo>
                  <a:pt x="313" y="408"/>
                </a:lnTo>
                <a:lnTo>
                  <a:pt x="311" y="405"/>
                </a:lnTo>
                <a:lnTo>
                  <a:pt x="310" y="403"/>
                </a:lnTo>
                <a:lnTo>
                  <a:pt x="309" y="400"/>
                </a:lnTo>
                <a:lnTo>
                  <a:pt x="308" y="398"/>
                </a:lnTo>
                <a:lnTo>
                  <a:pt x="306" y="394"/>
                </a:lnTo>
                <a:lnTo>
                  <a:pt x="305" y="391"/>
                </a:lnTo>
                <a:lnTo>
                  <a:pt x="304" y="388"/>
                </a:lnTo>
                <a:lnTo>
                  <a:pt x="302" y="387"/>
                </a:lnTo>
                <a:lnTo>
                  <a:pt x="301" y="385"/>
                </a:lnTo>
                <a:lnTo>
                  <a:pt x="300" y="382"/>
                </a:lnTo>
                <a:lnTo>
                  <a:pt x="305" y="371"/>
                </a:lnTo>
                <a:lnTo>
                  <a:pt x="311" y="362"/>
                </a:lnTo>
                <a:lnTo>
                  <a:pt x="314" y="358"/>
                </a:lnTo>
                <a:lnTo>
                  <a:pt x="329" y="366"/>
                </a:lnTo>
                <a:lnTo>
                  <a:pt x="339" y="362"/>
                </a:lnTo>
                <a:lnTo>
                  <a:pt x="349" y="357"/>
                </a:lnTo>
                <a:lnTo>
                  <a:pt x="360" y="352"/>
                </a:lnTo>
                <a:lnTo>
                  <a:pt x="365" y="351"/>
                </a:lnTo>
                <a:lnTo>
                  <a:pt x="370" y="348"/>
                </a:lnTo>
                <a:lnTo>
                  <a:pt x="372" y="347"/>
                </a:lnTo>
                <a:lnTo>
                  <a:pt x="370" y="336"/>
                </a:lnTo>
                <a:lnTo>
                  <a:pt x="369" y="327"/>
                </a:lnTo>
                <a:lnTo>
                  <a:pt x="368" y="316"/>
                </a:lnTo>
                <a:lnTo>
                  <a:pt x="365" y="306"/>
                </a:lnTo>
                <a:lnTo>
                  <a:pt x="365" y="302"/>
                </a:lnTo>
                <a:lnTo>
                  <a:pt x="364" y="296"/>
                </a:lnTo>
                <a:lnTo>
                  <a:pt x="363" y="286"/>
                </a:lnTo>
                <a:lnTo>
                  <a:pt x="361" y="276"/>
                </a:lnTo>
                <a:lnTo>
                  <a:pt x="359" y="265"/>
                </a:lnTo>
                <a:lnTo>
                  <a:pt x="357" y="255"/>
                </a:lnTo>
                <a:lnTo>
                  <a:pt x="356" y="246"/>
                </a:lnTo>
                <a:lnTo>
                  <a:pt x="355" y="235"/>
                </a:lnTo>
                <a:lnTo>
                  <a:pt x="352" y="225"/>
                </a:lnTo>
                <a:lnTo>
                  <a:pt x="351" y="214"/>
                </a:lnTo>
                <a:lnTo>
                  <a:pt x="349" y="205"/>
                </a:lnTo>
                <a:lnTo>
                  <a:pt x="348" y="195"/>
                </a:lnTo>
                <a:lnTo>
                  <a:pt x="346" y="184"/>
                </a:lnTo>
                <a:lnTo>
                  <a:pt x="344" y="174"/>
                </a:lnTo>
                <a:lnTo>
                  <a:pt x="343" y="163"/>
                </a:lnTo>
                <a:lnTo>
                  <a:pt x="340" y="154"/>
                </a:lnTo>
                <a:lnTo>
                  <a:pt x="339" y="144"/>
                </a:lnTo>
                <a:lnTo>
                  <a:pt x="338" y="133"/>
                </a:lnTo>
                <a:lnTo>
                  <a:pt x="336" y="124"/>
                </a:lnTo>
                <a:lnTo>
                  <a:pt x="334" y="114"/>
                </a:lnTo>
                <a:lnTo>
                  <a:pt x="332" y="103"/>
                </a:lnTo>
                <a:lnTo>
                  <a:pt x="331" y="93"/>
                </a:lnTo>
                <a:lnTo>
                  <a:pt x="330" y="82"/>
                </a:lnTo>
                <a:lnTo>
                  <a:pt x="327" y="73"/>
                </a:lnTo>
                <a:lnTo>
                  <a:pt x="326" y="63"/>
                </a:lnTo>
                <a:lnTo>
                  <a:pt x="325" y="52"/>
                </a:lnTo>
                <a:lnTo>
                  <a:pt x="323" y="42"/>
                </a:lnTo>
                <a:lnTo>
                  <a:pt x="321" y="32"/>
                </a:lnTo>
                <a:lnTo>
                  <a:pt x="319" y="22"/>
                </a:lnTo>
                <a:lnTo>
                  <a:pt x="318" y="11"/>
                </a:lnTo>
                <a:lnTo>
                  <a:pt x="314" y="2"/>
                </a:lnTo>
                <a:lnTo>
                  <a:pt x="315" y="0"/>
                </a:lnTo>
                <a:lnTo>
                  <a:pt x="322" y="5"/>
                </a:lnTo>
                <a:lnTo>
                  <a:pt x="325" y="6"/>
                </a:lnTo>
                <a:lnTo>
                  <a:pt x="329" y="9"/>
                </a:lnTo>
                <a:lnTo>
                  <a:pt x="331" y="10"/>
                </a:lnTo>
                <a:lnTo>
                  <a:pt x="335" y="13"/>
                </a:lnTo>
                <a:lnTo>
                  <a:pt x="338" y="13"/>
                </a:lnTo>
                <a:lnTo>
                  <a:pt x="339" y="11"/>
                </a:lnTo>
                <a:lnTo>
                  <a:pt x="340" y="13"/>
                </a:lnTo>
                <a:lnTo>
                  <a:pt x="342" y="13"/>
                </a:lnTo>
                <a:lnTo>
                  <a:pt x="342" y="14"/>
                </a:lnTo>
                <a:lnTo>
                  <a:pt x="342" y="15"/>
                </a:lnTo>
                <a:lnTo>
                  <a:pt x="342" y="19"/>
                </a:lnTo>
                <a:lnTo>
                  <a:pt x="343" y="21"/>
                </a:lnTo>
                <a:lnTo>
                  <a:pt x="344" y="22"/>
                </a:lnTo>
                <a:lnTo>
                  <a:pt x="344" y="23"/>
                </a:lnTo>
                <a:lnTo>
                  <a:pt x="344" y="26"/>
                </a:lnTo>
                <a:lnTo>
                  <a:pt x="347" y="29"/>
                </a:lnTo>
                <a:lnTo>
                  <a:pt x="349" y="30"/>
                </a:lnTo>
                <a:lnTo>
                  <a:pt x="352" y="30"/>
                </a:lnTo>
                <a:lnTo>
                  <a:pt x="356" y="31"/>
                </a:lnTo>
                <a:lnTo>
                  <a:pt x="360" y="32"/>
                </a:lnTo>
                <a:lnTo>
                  <a:pt x="360" y="34"/>
                </a:lnTo>
                <a:lnTo>
                  <a:pt x="363" y="35"/>
                </a:lnTo>
                <a:lnTo>
                  <a:pt x="365" y="38"/>
                </a:lnTo>
                <a:lnTo>
                  <a:pt x="365" y="39"/>
                </a:lnTo>
                <a:lnTo>
                  <a:pt x="366" y="40"/>
                </a:lnTo>
                <a:lnTo>
                  <a:pt x="369" y="46"/>
                </a:lnTo>
                <a:lnTo>
                  <a:pt x="370" y="48"/>
                </a:lnTo>
                <a:lnTo>
                  <a:pt x="370" y="49"/>
                </a:lnTo>
                <a:lnTo>
                  <a:pt x="372" y="52"/>
                </a:lnTo>
                <a:lnTo>
                  <a:pt x="373" y="55"/>
                </a:lnTo>
                <a:lnTo>
                  <a:pt x="373" y="56"/>
                </a:lnTo>
                <a:lnTo>
                  <a:pt x="372" y="56"/>
                </a:lnTo>
                <a:lnTo>
                  <a:pt x="372" y="57"/>
                </a:lnTo>
                <a:lnTo>
                  <a:pt x="373" y="60"/>
                </a:lnTo>
                <a:lnTo>
                  <a:pt x="374" y="59"/>
                </a:lnTo>
                <a:lnTo>
                  <a:pt x="376" y="60"/>
                </a:lnTo>
                <a:lnTo>
                  <a:pt x="377" y="63"/>
                </a:lnTo>
                <a:lnTo>
                  <a:pt x="378" y="65"/>
                </a:lnTo>
                <a:lnTo>
                  <a:pt x="380" y="65"/>
                </a:lnTo>
                <a:lnTo>
                  <a:pt x="380" y="68"/>
                </a:lnTo>
                <a:lnTo>
                  <a:pt x="380" y="69"/>
                </a:lnTo>
                <a:lnTo>
                  <a:pt x="381" y="70"/>
                </a:lnTo>
                <a:lnTo>
                  <a:pt x="382" y="72"/>
                </a:lnTo>
                <a:lnTo>
                  <a:pt x="385" y="74"/>
                </a:lnTo>
                <a:lnTo>
                  <a:pt x="386" y="76"/>
                </a:lnTo>
                <a:lnTo>
                  <a:pt x="387" y="76"/>
                </a:lnTo>
                <a:lnTo>
                  <a:pt x="389" y="77"/>
                </a:lnTo>
                <a:lnTo>
                  <a:pt x="390" y="78"/>
                </a:lnTo>
                <a:lnTo>
                  <a:pt x="391" y="80"/>
                </a:lnTo>
                <a:lnTo>
                  <a:pt x="393" y="80"/>
                </a:lnTo>
                <a:lnTo>
                  <a:pt x="394" y="81"/>
                </a:lnTo>
                <a:lnTo>
                  <a:pt x="397" y="81"/>
                </a:lnTo>
                <a:lnTo>
                  <a:pt x="398" y="80"/>
                </a:lnTo>
                <a:lnTo>
                  <a:pt x="399" y="81"/>
                </a:lnTo>
                <a:lnTo>
                  <a:pt x="401" y="81"/>
                </a:lnTo>
                <a:lnTo>
                  <a:pt x="402" y="81"/>
                </a:lnTo>
                <a:lnTo>
                  <a:pt x="402" y="82"/>
                </a:lnTo>
                <a:lnTo>
                  <a:pt x="403" y="83"/>
                </a:lnTo>
                <a:lnTo>
                  <a:pt x="404" y="85"/>
                </a:lnTo>
                <a:lnTo>
                  <a:pt x="406" y="86"/>
                </a:lnTo>
                <a:lnTo>
                  <a:pt x="406" y="87"/>
                </a:lnTo>
                <a:lnTo>
                  <a:pt x="407" y="89"/>
                </a:lnTo>
                <a:lnTo>
                  <a:pt x="407" y="90"/>
                </a:lnTo>
                <a:lnTo>
                  <a:pt x="408" y="90"/>
                </a:lnTo>
                <a:lnTo>
                  <a:pt x="408" y="91"/>
                </a:lnTo>
                <a:lnTo>
                  <a:pt x="411" y="94"/>
                </a:lnTo>
                <a:lnTo>
                  <a:pt x="414" y="94"/>
                </a:lnTo>
                <a:lnTo>
                  <a:pt x="414" y="95"/>
                </a:lnTo>
                <a:lnTo>
                  <a:pt x="415" y="97"/>
                </a:lnTo>
                <a:lnTo>
                  <a:pt x="414" y="98"/>
                </a:lnTo>
                <a:lnTo>
                  <a:pt x="415" y="100"/>
                </a:lnTo>
                <a:lnTo>
                  <a:pt x="419" y="103"/>
                </a:lnTo>
                <a:lnTo>
                  <a:pt x="420" y="104"/>
                </a:lnTo>
                <a:lnTo>
                  <a:pt x="421" y="106"/>
                </a:lnTo>
                <a:lnTo>
                  <a:pt x="421" y="108"/>
                </a:lnTo>
                <a:lnTo>
                  <a:pt x="423" y="108"/>
                </a:lnTo>
                <a:lnTo>
                  <a:pt x="423" y="111"/>
                </a:lnTo>
                <a:lnTo>
                  <a:pt x="423" y="112"/>
                </a:lnTo>
                <a:lnTo>
                  <a:pt x="421" y="114"/>
                </a:lnTo>
                <a:lnTo>
                  <a:pt x="421" y="116"/>
                </a:lnTo>
                <a:lnTo>
                  <a:pt x="423" y="118"/>
                </a:lnTo>
                <a:lnTo>
                  <a:pt x="424" y="120"/>
                </a:lnTo>
                <a:lnTo>
                  <a:pt x="424" y="121"/>
                </a:lnTo>
                <a:lnTo>
                  <a:pt x="423" y="123"/>
                </a:lnTo>
                <a:lnTo>
                  <a:pt x="423" y="124"/>
                </a:lnTo>
                <a:lnTo>
                  <a:pt x="421" y="124"/>
                </a:lnTo>
                <a:lnTo>
                  <a:pt x="424" y="125"/>
                </a:lnTo>
                <a:lnTo>
                  <a:pt x="425" y="127"/>
                </a:lnTo>
                <a:lnTo>
                  <a:pt x="428" y="128"/>
                </a:lnTo>
                <a:lnTo>
                  <a:pt x="429" y="128"/>
                </a:lnTo>
                <a:lnTo>
                  <a:pt x="431" y="131"/>
                </a:lnTo>
                <a:lnTo>
                  <a:pt x="432" y="131"/>
                </a:lnTo>
                <a:lnTo>
                  <a:pt x="432" y="132"/>
                </a:lnTo>
                <a:lnTo>
                  <a:pt x="433" y="132"/>
                </a:lnTo>
                <a:lnTo>
                  <a:pt x="435" y="133"/>
                </a:lnTo>
                <a:lnTo>
                  <a:pt x="437" y="135"/>
                </a:lnTo>
                <a:lnTo>
                  <a:pt x="440" y="137"/>
                </a:lnTo>
                <a:lnTo>
                  <a:pt x="440" y="138"/>
                </a:lnTo>
                <a:lnTo>
                  <a:pt x="441" y="140"/>
                </a:lnTo>
                <a:lnTo>
                  <a:pt x="442" y="142"/>
                </a:lnTo>
                <a:lnTo>
                  <a:pt x="442" y="144"/>
                </a:lnTo>
                <a:lnTo>
                  <a:pt x="444" y="145"/>
                </a:lnTo>
                <a:lnTo>
                  <a:pt x="444" y="146"/>
                </a:lnTo>
                <a:lnTo>
                  <a:pt x="444" y="148"/>
                </a:lnTo>
                <a:lnTo>
                  <a:pt x="446" y="152"/>
                </a:lnTo>
                <a:lnTo>
                  <a:pt x="446" y="153"/>
                </a:lnTo>
                <a:lnTo>
                  <a:pt x="448" y="154"/>
                </a:lnTo>
                <a:lnTo>
                  <a:pt x="449" y="155"/>
                </a:lnTo>
                <a:lnTo>
                  <a:pt x="449" y="158"/>
                </a:lnTo>
                <a:lnTo>
                  <a:pt x="446" y="159"/>
                </a:lnTo>
                <a:lnTo>
                  <a:pt x="446" y="161"/>
                </a:lnTo>
                <a:lnTo>
                  <a:pt x="445" y="162"/>
                </a:lnTo>
                <a:lnTo>
                  <a:pt x="444" y="162"/>
                </a:lnTo>
                <a:lnTo>
                  <a:pt x="444" y="163"/>
                </a:lnTo>
                <a:lnTo>
                  <a:pt x="442" y="166"/>
                </a:lnTo>
                <a:lnTo>
                  <a:pt x="442" y="169"/>
                </a:lnTo>
                <a:lnTo>
                  <a:pt x="442" y="174"/>
                </a:lnTo>
                <a:lnTo>
                  <a:pt x="444" y="176"/>
                </a:lnTo>
                <a:lnTo>
                  <a:pt x="444" y="180"/>
                </a:lnTo>
                <a:lnTo>
                  <a:pt x="445" y="183"/>
                </a:lnTo>
                <a:lnTo>
                  <a:pt x="448" y="184"/>
                </a:lnTo>
                <a:lnTo>
                  <a:pt x="450" y="187"/>
                </a:lnTo>
                <a:lnTo>
                  <a:pt x="452" y="188"/>
                </a:lnTo>
                <a:lnTo>
                  <a:pt x="454" y="192"/>
                </a:lnTo>
                <a:lnTo>
                  <a:pt x="457" y="193"/>
                </a:lnTo>
                <a:lnTo>
                  <a:pt x="458" y="195"/>
                </a:lnTo>
                <a:lnTo>
                  <a:pt x="461" y="195"/>
                </a:lnTo>
                <a:lnTo>
                  <a:pt x="461" y="196"/>
                </a:lnTo>
                <a:lnTo>
                  <a:pt x="462" y="197"/>
                </a:lnTo>
                <a:lnTo>
                  <a:pt x="463" y="200"/>
                </a:lnTo>
                <a:lnTo>
                  <a:pt x="463" y="201"/>
                </a:lnTo>
                <a:lnTo>
                  <a:pt x="465" y="203"/>
                </a:lnTo>
                <a:lnTo>
                  <a:pt x="465" y="207"/>
                </a:lnTo>
                <a:lnTo>
                  <a:pt x="466" y="212"/>
                </a:lnTo>
                <a:lnTo>
                  <a:pt x="466" y="213"/>
                </a:lnTo>
                <a:lnTo>
                  <a:pt x="467" y="213"/>
                </a:lnTo>
                <a:lnTo>
                  <a:pt x="467" y="214"/>
                </a:lnTo>
                <a:lnTo>
                  <a:pt x="467" y="216"/>
                </a:lnTo>
                <a:lnTo>
                  <a:pt x="469" y="218"/>
                </a:lnTo>
                <a:lnTo>
                  <a:pt x="471" y="220"/>
                </a:lnTo>
                <a:lnTo>
                  <a:pt x="475" y="224"/>
                </a:lnTo>
                <a:lnTo>
                  <a:pt x="476" y="226"/>
                </a:lnTo>
                <a:lnTo>
                  <a:pt x="478" y="227"/>
                </a:lnTo>
                <a:lnTo>
                  <a:pt x="479" y="230"/>
                </a:lnTo>
                <a:lnTo>
                  <a:pt x="480" y="234"/>
                </a:lnTo>
                <a:lnTo>
                  <a:pt x="480" y="235"/>
                </a:lnTo>
                <a:lnTo>
                  <a:pt x="483" y="235"/>
                </a:lnTo>
                <a:lnTo>
                  <a:pt x="483" y="237"/>
                </a:lnTo>
                <a:lnTo>
                  <a:pt x="484" y="238"/>
                </a:lnTo>
                <a:lnTo>
                  <a:pt x="483" y="242"/>
                </a:lnTo>
                <a:lnTo>
                  <a:pt x="482" y="244"/>
                </a:lnTo>
                <a:lnTo>
                  <a:pt x="483" y="247"/>
                </a:lnTo>
                <a:lnTo>
                  <a:pt x="483" y="248"/>
                </a:lnTo>
                <a:lnTo>
                  <a:pt x="483" y="250"/>
                </a:lnTo>
                <a:lnTo>
                  <a:pt x="482" y="251"/>
                </a:lnTo>
                <a:lnTo>
                  <a:pt x="480" y="254"/>
                </a:lnTo>
                <a:lnTo>
                  <a:pt x="482" y="255"/>
                </a:lnTo>
                <a:lnTo>
                  <a:pt x="484" y="260"/>
                </a:lnTo>
                <a:lnTo>
                  <a:pt x="486" y="264"/>
                </a:lnTo>
                <a:lnTo>
                  <a:pt x="486" y="265"/>
                </a:lnTo>
                <a:lnTo>
                  <a:pt x="486" y="267"/>
                </a:lnTo>
                <a:lnTo>
                  <a:pt x="486" y="268"/>
                </a:lnTo>
                <a:lnTo>
                  <a:pt x="487" y="271"/>
                </a:lnTo>
                <a:lnTo>
                  <a:pt x="488" y="272"/>
                </a:lnTo>
                <a:lnTo>
                  <a:pt x="490" y="272"/>
                </a:lnTo>
                <a:lnTo>
                  <a:pt x="491" y="272"/>
                </a:lnTo>
                <a:lnTo>
                  <a:pt x="491" y="273"/>
                </a:lnTo>
                <a:lnTo>
                  <a:pt x="492" y="276"/>
                </a:lnTo>
                <a:lnTo>
                  <a:pt x="491" y="277"/>
                </a:lnTo>
                <a:lnTo>
                  <a:pt x="492" y="279"/>
                </a:lnTo>
                <a:lnTo>
                  <a:pt x="492" y="281"/>
                </a:lnTo>
                <a:lnTo>
                  <a:pt x="493" y="282"/>
                </a:lnTo>
                <a:lnTo>
                  <a:pt x="492" y="284"/>
                </a:lnTo>
                <a:lnTo>
                  <a:pt x="491" y="285"/>
                </a:lnTo>
                <a:lnTo>
                  <a:pt x="491" y="286"/>
                </a:lnTo>
                <a:lnTo>
                  <a:pt x="491" y="288"/>
                </a:lnTo>
                <a:lnTo>
                  <a:pt x="492" y="289"/>
                </a:lnTo>
                <a:lnTo>
                  <a:pt x="499" y="290"/>
                </a:lnTo>
                <a:lnTo>
                  <a:pt x="500" y="292"/>
                </a:lnTo>
                <a:lnTo>
                  <a:pt x="503" y="293"/>
                </a:lnTo>
                <a:lnTo>
                  <a:pt x="505" y="294"/>
                </a:lnTo>
                <a:lnTo>
                  <a:pt x="505" y="296"/>
                </a:lnTo>
                <a:lnTo>
                  <a:pt x="507" y="296"/>
                </a:lnTo>
                <a:lnTo>
                  <a:pt x="510" y="298"/>
                </a:lnTo>
                <a:lnTo>
                  <a:pt x="512" y="299"/>
                </a:lnTo>
                <a:lnTo>
                  <a:pt x="513" y="299"/>
                </a:lnTo>
                <a:lnTo>
                  <a:pt x="514" y="298"/>
                </a:lnTo>
                <a:lnTo>
                  <a:pt x="514" y="297"/>
                </a:lnTo>
                <a:lnTo>
                  <a:pt x="517" y="296"/>
                </a:lnTo>
                <a:lnTo>
                  <a:pt x="518" y="296"/>
                </a:lnTo>
                <a:lnTo>
                  <a:pt x="518" y="297"/>
                </a:lnTo>
                <a:lnTo>
                  <a:pt x="521" y="298"/>
                </a:lnTo>
                <a:lnTo>
                  <a:pt x="524" y="303"/>
                </a:lnTo>
                <a:lnTo>
                  <a:pt x="525" y="305"/>
                </a:lnTo>
                <a:lnTo>
                  <a:pt x="526" y="307"/>
                </a:lnTo>
                <a:lnTo>
                  <a:pt x="527" y="309"/>
                </a:lnTo>
                <a:lnTo>
                  <a:pt x="531" y="307"/>
                </a:lnTo>
                <a:lnTo>
                  <a:pt x="533" y="309"/>
                </a:lnTo>
                <a:lnTo>
                  <a:pt x="534" y="309"/>
                </a:lnTo>
                <a:lnTo>
                  <a:pt x="535" y="310"/>
                </a:lnTo>
                <a:lnTo>
                  <a:pt x="537" y="310"/>
                </a:lnTo>
                <a:lnTo>
                  <a:pt x="538" y="311"/>
                </a:lnTo>
                <a:lnTo>
                  <a:pt x="538" y="313"/>
                </a:lnTo>
                <a:lnTo>
                  <a:pt x="538" y="314"/>
                </a:lnTo>
                <a:lnTo>
                  <a:pt x="538" y="316"/>
                </a:lnTo>
                <a:lnTo>
                  <a:pt x="538" y="318"/>
                </a:lnTo>
                <a:lnTo>
                  <a:pt x="538" y="319"/>
                </a:lnTo>
                <a:lnTo>
                  <a:pt x="537" y="319"/>
                </a:lnTo>
                <a:lnTo>
                  <a:pt x="537" y="320"/>
                </a:lnTo>
                <a:lnTo>
                  <a:pt x="538" y="323"/>
                </a:lnTo>
                <a:lnTo>
                  <a:pt x="541" y="326"/>
                </a:lnTo>
                <a:lnTo>
                  <a:pt x="543" y="328"/>
                </a:lnTo>
                <a:lnTo>
                  <a:pt x="546" y="331"/>
                </a:lnTo>
                <a:lnTo>
                  <a:pt x="548" y="332"/>
                </a:lnTo>
                <a:lnTo>
                  <a:pt x="550" y="332"/>
                </a:lnTo>
                <a:lnTo>
                  <a:pt x="552" y="334"/>
                </a:lnTo>
                <a:lnTo>
                  <a:pt x="555" y="334"/>
                </a:lnTo>
                <a:lnTo>
                  <a:pt x="556" y="334"/>
                </a:lnTo>
                <a:lnTo>
                  <a:pt x="560" y="337"/>
                </a:lnTo>
                <a:lnTo>
                  <a:pt x="562" y="339"/>
                </a:lnTo>
                <a:lnTo>
                  <a:pt x="562" y="340"/>
                </a:lnTo>
                <a:lnTo>
                  <a:pt x="562" y="343"/>
                </a:lnTo>
                <a:lnTo>
                  <a:pt x="563" y="344"/>
                </a:lnTo>
                <a:lnTo>
                  <a:pt x="564" y="349"/>
                </a:lnTo>
                <a:lnTo>
                  <a:pt x="564" y="351"/>
                </a:lnTo>
                <a:lnTo>
                  <a:pt x="564" y="353"/>
                </a:lnTo>
                <a:lnTo>
                  <a:pt x="564" y="354"/>
                </a:lnTo>
                <a:lnTo>
                  <a:pt x="564" y="357"/>
                </a:lnTo>
                <a:lnTo>
                  <a:pt x="564" y="358"/>
                </a:lnTo>
                <a:lnTo>
                  <a:pt x="565" y="360"/>
                </a:lnTo>
                <a:lnTo>
                  <a:pt x="567" y="360"/>
                </a:lnTo>
                <a:lnTo>
                  <a:pt x="568" y="361"/>
                </a:lnTo>
                <a:lnTo>
                  <a:pt x="569" y="361"/>
                </a:lnTo>
                <a:lnTo>
                  <a:pt x="571" y="362"/>
                </a:lnTo>
                <a:lnTo>
                  <a:pt x="575" y="368"/>
                </a:lnTo>
                <a:lnTo>
                  <a:pt x="576" y="368"/>
                </a:lnTo>
                <a:lnTo>
                  <a:pt x="577" y="366"/>
                </a:lnTo>
                <a:lnTo>
                  <a:pt x="579" y="368"/>
                </a:lnTo>
                <a:lnTo>
                  <a:pt x="580" y="369"/>
                </a:lnTo>
                <a:lnTo>
                  <a:pt x="581" y="373"/>
                </a:lnTo>
                <a:lnTo>
                  <a:pt x="582" y="374"/>
                </a:lnTo>
                <a:lnTo>
                  <a:pt x="585" y="375"/>
                </a:lnTo>
                <a:lnTo>
                  <a:pt x="586" y="377"/>
                </a:lnTo>
                <a:lnTo>
                  <a:pt x="588" y="377"/>
                </a:lnTo>
                <a:lnTo>
                  <a:pt x="588" y="375"/>
                </a:lnTo>
                <a:lnTo>
                  <a:pt x="589" y="373"/>
                </a:lnTo>
                <a:lnTo>
                  <a:pt x="590" y="371"/>
                </a:lnTo>
                <a:lnTo>
                  <a:pt x="593" y="371"/>
                </a:lnTo>
                <a:lnTo>
                  <a:pt x="594" y="371"/>
                </a:lnTo>
                <a:lnTo>
                  <a:pt x="596" y="371"/>
                </a:lnTo>
                <a:lnTo>
                  <a:pt x="598" y="371"/>
                </a:lnTo>
                <a:lnTo>
                  <a:pt x="601" y="371"/>
                </a:lnTo>
                <a:lnTo>
                  <a:pt x="602" y="373"/>
                </a:lnTo>
                <a:lnTo>
                  <a:pt x="603" y="373"/>
                </a:lnTo>
                <a:lnTo>
                  <a:pt x="605" y="373"/>
                </a:lnTo>
                <a:lnTo>
                  <a:pt x="606" y="373"/>
                </a:lnTo>
                <a:lnTo>
                  <a:pt x="607" y="373"/>
                </a:lnTo>
                <a:lnTo>
                  <a:pt x="609" y="373"/>
                </a:lnTo>
                <a:lnTo>
                  <a:pt x="610" y="374"/>
                </a:lnTo>
                <a:lnTo>
                  <a:pt x="611" y="374"/>
                </a:lnTo>
                <a:lnTo>
                  <a:pt x="613" y="374"/>
                </a:lnTo>
                <a:lnTo>
                  <a:pt x="614" y="374"/>
                </a:lnTo>
                <a:lnTo>
                  <a:pt x="615" y="375"/>
                </a:lnTo>
                <a:lnTo>
                  <a:pt x="617" y="375"/>
                </a:lnTo>
                <a:lnTo>
                  <a:pt x="618" y="377"/>
                </a:lnTo>
                <a:lnTo>
                  <a:pt x="619" y="377"/>
                </a:lnTo>
                <a:lnTo>
                  <a:pt x="620" y="378"/>
                </a:lnTo>
                <a:lnTo>
                  <a:pt x="623" y="378"/>
                </a:lnTo>
                <a:lnTo>
                  <a:pt x="626" y="377"/>
                </a:lnTo>
                <a:lnTo>
                  <a:pt x="627" y="377"/>
                </a:lnTo>
                <a:lnTo>
                  <a:pt x="628" y="377"/>
                </a:lnTo>
                <a:lnTo>
                  <a:pt x="630" y="377"/>
                </a:lnTo>
                <a:lnTo>
                  <a:pt x="631" y="377"/>
                </a:lnTo>
                <a:lnTo>
                  <a:pt x="632" y="377"/>
                </a:lnTo>
                <a:lnTo>
                  <a:pt x="635" y="377"/>
                </a:lnTo>
                <a:lnTo>
                  <a:pt x="636" y="377"/>
                </a:lnTo>
                <a:lnTo>
                  <a:pt x="637" y="377"/>
                </a:lnTo>
                <a:lnTo>
                  <a:pt x="639" y="375"/>
                </a:lnTo>
                <a:lnTo>
                  <a:pt x="640" y="374"/>
                </a:lnTo>
                <a:lnTo>
                  <a:pt x="641" y="374"/>
                </a:lnTo>
                <a:lnTo>
                  <a:pt x="643" y="373"/>
                </a:lnTo>
                <a:lnTo>
                  <a:pt x="644" y="373"/>
                </a:lnTo>
                <a:lnTo>
                  <a:pt x="647" y="371"/>
                </a:lnTo>
                <a:lnTo>
                  <a:pt x="648" y="373"/>
                </a:lnTo>
                <a:lnTo>
                  <a:pt x="651" y="373"/>
                </a:lnTo>
                <a:lnTo>
                  <a:pt x="652" y="373"/>
                </a:lnTo>
                <a:lnTo>
                  <a:pt x="654" y="373"/>
                </a:lnTo>
                <a:lnTo>
                  <a:pt x="656" y="373"/>
                </a:lnTo>
                <a:lnTo>
                  <a:pt x="657" y="373"/>
                </a:lnTo>
                <a:lnTo>
                  <a:pt x="658" y="373"/>
                </a:lnTo>
                <a:lnTo>
                  <a:pt x="660" y="371"/>
                </a:lnTo>
                <a:lnTo>
                  <a:pt x="662" y="371"/>
                </a:lnTo>
                <a:lnTo>
                  <a:pt x="664" y="371"/>
                </a:lnTo>
                <a:lnTo>
                  <a:pt x="665" y="370"/>
                </a:lnTo>
                <a:lnTo>
                  <a:pt x="666" y="370"/>
                </a:lnTo>
                <a:lnTo>
                  <a:pt x="668" y="369"/>
                </a:lnTo>
                <a:lnTo>
                  <a:pt x="669" y="369"/>
                </a:lnTo>
                <a:lnTo>
                  <a:pt x="670" y="368"/>
                </a:lnTo>
                <a:lnTo>
                  <a:pt x="673" y="368"/>
                </a:lnTo>
                <a:lnTo>
                  <a:pt x="674" y="366"/>
                </a:lnTo>
                <a:lnTo>
                  <a:pt x="675" y="366"/>
                </a:lnTo>
                <a:lnTo>
                  <a:pt x="677" y="366"/>
                </a:lnTo>
                <a:lnTo>
                  <a:pt x="678" y="366"/>
                </a:lnTo>
                <a:lnTo>
                  <a:pt x="679" y="366"/>
                </a:lnTo>
                <a:lnTo>
                  <a:pt x="682" y="365"/>
                </a:lnTo>
                <a:lnTo>
                  <a:pt x="683" y="365"/>
                </a:lnTo>
                <a:lnTo>
                  <a:pt x="685" y="364"/>
                </a:lnTo>
                <a:lnTo>
                  <a:pt x="687" y="362"/>
                </a:lnTo>
                <a:lnTo>
                  <a:pt x="689" y="361"/>
                </a:lnTo>
                <a:lnTo>
                  <a:pt x="691" y="358"/>
                </a:lnTo>
                <a:lnTo>
                  <a:pt x="691" y="357"/>
                </a:lnTo>
                <a:lnTo>
                  <a:pt x="694" y="356"/>
                </a:lnTo>
                <a:lnTo>
                  <a:pt x="696" y="352"/>
                </a:lnTo>
                <a:lnTo>
                  <a:pt x="696" y="351"/>
                </a:lnTo>
                <a:lnTo>
                  <a:pt x="698" y="349"/>
                </a:lnTo>
                <a:lnTo>
                  <a:pt x="699" y="348"/>
                </a:lnTo>
                <a:lnTo>
                  <a:pt x="699" y="347"/>
                </a:lnTo>
                <a:lnTo>
                  <a:pt x="700" y="344"/>
                </a:lnTo>
                <a:lnTo>
                  <a:pt x="700" y="341"/>
                </a:lnTo>
                <a:lnTo>
                  <a:pt x="702" y="339"/>
                </a:lnTo>
                <a:lnTo>
                  <a:pt x="704" y="336"/>
                </a:lnTo>
                <a:lnTo>
                  <a:pt x="708" y="334"/>
                </a:lnTo>
                <a:lnTo>
                  <a:pt x="709" y="331"/>
                </a:lnTo>
                <a:lnTo>
                  <a:pt x="711" y="330"/>
                </a:lnTo>
                <a:lnTo>
                  <a:pt x="712" y="327"/>
                </a:lnTo>
                <a:lnTo>
                  <a:pt x="713" y="323"/>
                </a:lnTo>
                <a:lnTo>
                  <a:pt x="715" y="320"/>
                </a:lnTo>
                <a:lnTo>
                  <a:pt x="716" y="318"/>
                </a:lnTo>
                <a:lnTo>
                  <a:pt x="716" y="316"/>
                </a:lnTo>
                <a:lnTo>
                  <a:pt x="717" y="314"/>
                </a:lnTo>
                <a:lnTo>
                  <a:pt x="720" y="311"/>
                </a:lnTo>
                <a:lnTo>
                  <a:pt x="723" y="310"/>
                </a:lnTo>
                <a:lnTo>
                  <a:pt x="724" y="310"/>
                </a:lnTo>
                <a:lnTo>
                  <a:pt x="728" y="310"/>
                </a:lnTo>
                <a:lnTo>
                  <a:pt x="730" y="310"/>
                </a:lnTo>
                <a:lnTo>
                  <a:pt x="733" y="311"/>
                </a:lnTo>
                <a:lnTo>
                  <a:pt x="738" y="311"/>
                </a:lnTo>
                <a:lnTo>
                  <a:pt x="740" y="311"/>
                </a:lnTo>
                <a:lnTo>
                  <a:pt x="742" y="313"/>
                </a:lnTo>
                <a:lnTo>
                  <a:pt x="749" y="314"/>
                </a:lnTo>
                <a:lnTo>
                  <a:pt x="750" y="314"/>
                </a:lnTo>
                <a:lnTo>
                  <a:pt x="754" y="315"/>
                </a:lnTo>
                <a:lnTo>
                  <a:pt x="755" y="315"/>
                </a:lnTo>
                <a:lnTo>
                  <a:pt x="758" y="318"/>
                </a:lnTo>
                <a:lnTo>
                  <a:pt x="762" y="319"/>
                </a:lnTo>
                <a:lnTo>
                  <a:pt x="764" y="322"/>
                </a:lnTo>
                <a:lnTo>
                  <a:pt x="770" y="323"/>
                </a:lnTo>
                <a:lnTo>
                  <a:pt x="775" y="328"/>
                </a:lnTo>
                <a:lnTo>
                  <a:pt x="776" y="330"/>
                </a:lnTo>
                <a:lnTo>
                  <a:pt x="778" y="331"/>
                </a:lnTo>
                <a:lnTo>
                  <a:pt x="783" y="331"/>
                </a:lnTo>
                <a:lnTo>
                  <a:pt x="787" y="331"/>
                </a:lnTo>
                <a:lnTo>
                  <a:pt x="788" y="331"/>
                </a:lnTo>
                <a:lnTo>
                  <a:pt x="788" y="330"/>
                </a:lnTo>
                <a:lnTo>
                  <a:pt x="792" y="328"/>
                </a:lnTo>
                <a:lnTo>
                  <a:pt x="795" y="327"/>
                </a:lnTo>
                <a:lnTo>
                  <a:pt x="797" y="324"/>
                </a:lnTo>
                <a:lnTo>
                  <a:pt x="800" y="320"/>
                </a:lnTo>
                <a:lnTo>
                  <a:pt x="802" y="319"/>
                </a:lnTo>
                <a:lnTo>
                  <a:pt x="805" y="316"/>
                </a:lnTo>
                <a:lnTo>
                  <a:pt x="805" y="315"/>
                </a:lnTo>
                <a:lnTo>
                  <a:pt x="806" y="315"/>
                </a:lnTo>
                <a:lnTo>
                  <a:pt x="806" y="314"/>
                </a:lnTo>
                <a:lnTo>
                  <a:pt x="808" y="313"/>
                </a:lnTo>
                <a:lnTo>
                  <a:pt x="810" y="309"/>
                </a:lnTo>
                <a:lnTo>
                  <a:pt x="810" y="303"/>
                </a:lnTo>
                <a:lnTo>
                  <a:pt x="810" y="298"/>
                </a:lnTo>
                <a:lnTo>
                  <a:pt x="805" y="292"/>
                </a:lnTo>
                <a:lnTo>
                  <a:pt x="798" y="281"/>
                </a:lnTo>
                <a:lnTo>
                  <a:pt x="798" y="277"/>
                </a:lnTo>
                <a:lnTo>
                  <a:pt x="797" y="275"/>
                </a:lnTo>
                <a:lnTo>
                  <a:pt x="796" y="272"/>
                </a:lnTo>
                <a:lnTo>
                  <a:pt x="789" y="269"/>
                </a:lnTo>
                <a:lnTo>
                  <a:pt x="788" y="268"/>
                </a:lnTo>
                <a:lnTo>
                  <a:pt x="787" y="268"/>
                </a:lnTo>
                <a:lnTo>
                  <a:pt x="781" y="265"/>
                </a:lnTo>
                <a:lnTo>
                  <a:pt x="780" y="264"/>
                </a:lnTo>
                <a:lnTo>
                  <a:pt x="776" y="264"/>
                </a:lnTo>
                <a:lnTo>
                  <a:pt x="774" y="263"/>
                </a:lnTo>
                <a:lnTo>
                  <a:pt x="771" y="264"/>
                </a:lnTo>
                <a:lnTo>
                  <a:pt x="770" y="264"/>
                </a:lnTo>
                <a:lnTo>
                  <a:pt x="766" y="265"/>
                </a:lnTo>
                <a:lnTo>
                  <a:pt x="762" y="267"/>
                </a:lnTo>
                <a:lnTo>
                  <a:pt x="761" y="267"/>
                </a:lnTo>
                <a:lnTo>
                  <a:pt x="759" y="267"/>
                </a:lnTo>
                <a:lnTo>
                  <a:pt x="758" y="267"/>
                </a:lnTo>
                <a:lnTo>
                  <a:pt x="751" y="271"/>
                </a:lnTo>
                <a:lnTo>
                  <a:pt x="751" y="269"/>
                </a:lnTo>
                <a:lnTo>
                  <a:pt x="749" y="269"/>
                </a:lnTo>
                <a:lnTo>
                  <a:pt x="738" y="267"/>
                </a:lnTo>
                <a:lnTo>
                  <a:pt x="736" y="267"/>
                </a:lnTo>
                <a:lnTo>
                  <a:pt x="730" y="260"/>
                </a:lnTo>
                <a:lnTo>
                  <a:pt x="729" y="258"/>
                </a:lnTo>
                <a:lnTo>
                  <a:pt x="728" y="256"/>
                </a:lnTo>
                <a:lnTo>
                  <a:pt x="725" y="252"/>
                </a:lnTo>
                <a:lnTo>
                  <a:pt x="725" y="250"/>
                </a:lnTo>
                <a:lnTo>
                  <a:pt x="725" y="248"/>
                </a:lnTo>
                <a:lnTo>
                  <a:pt x="721" y="243"/>
                </a:lnTo>
                <a:lnTo>
                  <a:pt x="720" y="241"/>
                </a:lnTo>
                <a:lnTo>
                  <a:pt x="717" y="238"/>
                </a:lnTo>
                <a:lnTo>
                  <a:pt x="717" y="237"/>
                </a:lnTo>
                <a:lnTo>
                  <a:pt x="716" y="235"/>
                </a:lnTo>
                <a:lnTo>
                  <a:pt x="715" y="230"/>
                </a:lnTo>
                <a:lnTo>
                  <a:pt x="712" y="226"/>
                </a:lnTo>
                <a:lnTo>
                  <a:pt x="712" y="224"/>
                </a:lnTo>
                <a:lnTo>
                  <a:pt x="712" y="221"/>
                </a:lnTo>
                <a:lnTo>
                  <a:pt x="711" y="216"/>
                </a:lnTo>
                <a:lnTo>
                  <a:pt x="712" y="209"/>
                </a:lnTo>
                <a:lnTo>
                  <a:pt x="712" y="207"/>
                </a:lnTo>
                <a:lnTo>
                  <a:pt x="713" y="204"/>
                </a:lnTo>
                <a:lnTo>
                  <a:pt x="716" y="201"/>
                </a:lnTo>
                <a:lnTo>
                  <a:pt x="716" y="200"/>
                </a:lnTo>
                <a:lnTo>
                  <a:pt x="717" y="199"/>
                </a:lnTo>
                <a:lnTo>
                  <a:pt x="719" y="197"/>
                </a:lnTo>
                <a:lnTo>
                  <a:pt x="720" y="197"/>
                </a:lnTo>
                <a:lnTo>
                  <a:pt x="721" y="197"/>
                </a:lnTo>
                <a:lnTo>
                  <a:pt x="721" y="196"/>
                </a:lnTo>
                <a:lnTo>
                  <a:pt x="725" y="193"/>
                </a:lnTo>
                <a:lnTo>
                  <a:pt x="725" y="192"/>
                </a:lnTo>
                <a:lnTo>
                  <a:pt x="726" y="190"/>
                </a:lnTo>
                <a:lnTo>
                  <a:pt x="728" y="190"/>
                </a:lnTo>
                <a:lnTo>
                  <a:pt x="728" y="186"/>
                </a:lnTo>
                <a:lnTo>
                  <a:pt x="729" y="186"/>
                </a:lnTo>
                <a:lnTo>
                  <a:pt x="729" y="183"/>
                </a:lnTo>
                <a:lnTo>
                  <a:pt x="729" y="182"/>
                </a:lnTo>
                <a:lnTo>
                  <a:pt x="729" y="179"/>
                </a:lnTo>
                <a:lnTo>
                  <a:pt x="729" y="176"/>
                </a:lnTo>
                <a:lnTo>
                  <a:pt x="726" y="172"/>
                </a:lnTo>
                <a:lnTo>
                  <a:pt x="726" y="171"/>
                </a:lnTo>
                <a:lnTo>
                  <a:pt x="726" y="170"/>
                </a:lnTo>
                <a:lnTo>
                  <a:pt x="726" y="169"/>
                </a:lnTo>
                <a:lnTo>
                  <a:pt x="725" y="166"/>
                </a:lnTo>
                <a:lnTo>
                  <a:pt x="724" y="162"/>
                </a:lnTo>
                <a:lnTo>
                  <a:pt x="724" y="159"/>
                </a:lnTo>
                <a:lnTo>
                  <a:pt x="721" y="154"/>
                </a:lnTo>
                <a:lnTo>
                  <a:pt x="721" y="149"/>
                </a:lnTo>
                <a:lnTo>
                  <a:pt x="721" y="146"/>
                </a:lnTo>
                <a:lnTo>
                  <a:pt x="721" y="138"/>
                </a:lnTo>
                <a:lnTo>
                  <a:pt x="724" y="135"/>
                </a:lnTo>
                <a:lnTo>
                  <a:pt x="725" y="121"/>
                </a:lnTo>
                <a:lnTo>
                  <a:pt x="725" y="119"/>
                </a:lnTo>
                <a:lnTo>
                  <a:pt x="725" y="116"/>
                </a:lnTo>
                <a:lnTo>
                  <a:pt x="726" y="115"/>
                </a:lnTo>
                <a:lnTo>
                  <a:pt x="726" y="114"/>
                </a:lnTo>
                <a:lnTo>
                  <a:pt x="728" y="112"/>
                </a:lnTo>
                <a:lnTo>
                  <a:pt x="729" y="107"/>
                </a:lnTo>
                <a:lnTo>
                  <a:pt x="730" y="104"/>
                </a:lnTo>
                <a:lnTo>
                  <a:pt x="732" y="99"/>
                </a:lnTo>
                <a:lnTo>
                  <a:pt x="734" y="95"/>
                </a:lnTo>
                <a:lnTo>
                  <a:pt x="736" y="89"/>
                </a:lnTo>
                <a:lnTo>
                  <a:pt x="737" y="86"/>
                </a:lnTo>
                <a:lnTo>
                  <a:pt x="740" y="82"/>
                </a:lnTo>
                <a:lnTo>
                  <a:pt x="741" y="81"/>
                </a:lnTo>
                <a:lnTo>
                  <a:pt x="744" y="80"/>
                </a:lnTo>
                <a:lnTo>
                  <a:pt x="745" y="78"/>
                </a:lnTo>
                <a:lnTo>
                  <a:pt x="746" y="77"/>
                </a:lnTo>
                <a:lnTo>
                  <a:pt x="747" y="77"/>
                </a:lnTo>
                <a:lnTo>
                  <a:pt x="750" y="76"/>
                </a:lnTo>
                <a:lnTo>
                  <a:pt x="751" y="74"/>
                </a:lnTo>
                <a:lnTo>
                  <a:pt x="754" y="74"/>
                </a:lnTo>
                <a:lnTo>
                  <a:pt x="757" y="73"/>
                </a:lnTo>
                <a:lnTo>
                  <a:pt x="759" y="73"/>
                </a:lnTo>
                <a:lnTo>
                  <a:pt x="761" y="74"/>
                </a:lnTo>
                <a:lnTo>
                  <a:pt x="762" y="74"/>
                </a:lnTo>
                <a:lnTo>
                  <a:pt x="764" y="74"/>
                </a:lnTo>
                <a:lnTo>
                  <a:pt x="766" y="73"/>
                </a:lnTo>
                <a:lnTo>
                  <a:pt x="770" y="73"/>
                </a:lnTo>
                <a:lnTo>
                  <a:pt x="772" y="74"/>
                </a:lnTo>
                <a:lnTo>
                  <a:pt x="775" y="74"/>
                </a:lnTo>
                <a:lnTo>
                  <a:pt x="776" y="76"/>
                </a:lnTo>
                <a:lnTo>
                  <a:pt x="781" y="77"/>
                </a:lnTo>
                <a:lnTo>
                  <a:pt x="783" y="78"/>
                </a:lnTo>
                <a:lnTo>
                  <a:pt x="784" y="78"/>
                </a:lnTo>
                <a:lnTo>
                  <a:pt x="788" y="80"/>
                </a:lnTo>
                <a:lnTo>
                  <a:pt x="789" y="81"/>
                </a:lnTo>
                <a:lnTo>
                  <a:pt x="792" y="82"/>
                </a:lnTo>
                <a:lnTo>
                  <a:pt x="795" y="83"/>
                </a:lnTo>
                <a:lnTo>
                  <a:pt x="798" y="86"/>
                </a:lnTo>
                <a:lnTo>
                  <a:pt x="798" y="87"/>
                </a:lnTo>
                <a:lnTo>
                  <a:pt x="800" y="89"/>
                </a:lnTo>
                <a:lnTo>
                  <a:pt x="802" y="90"/>
                </a:lnTo>
                <a:lnTo>
                  <a:pt x="804" y="91"/>
                </a:lnTo>
                <a:lnTo>
                  <a:pt x="806" y="93"/>
                </a:lnTo>
                <a:lnTo>
                  <a:pt x="808" y="93"/>
                </a:lnTo>
                <a:lnTo>
                  <a:pt x="810" y="93"/>
                </a:lnTo>
                <a:lnTo>
                  <a:pt x="812" y="94"/>
                </a:lnTo>
                <a:lnTo>
                  <a:pt x="813" y="94"/>
                </a:lnTo>
                <a:lnTo>
                  <a:pt x="814" y="94"/>
                </a:lnTo>
                <a:lnTo>
                  <a:pt x="818" y="94"/>
                </a:lnTo>
                <a:lnTo>
                  <a:pt x="819" y="94"/>
                </a:lnTo>
                <a:lnTo>
                  <a:pt x="822" y="93"/>
                </a:lnTo>
                <a:lnTo>
                  <a:pt x="823" y="91"/>
                </a:lnTo>
                <a:lnTo>
                  <a:pt x="826" y="91"/>
                </a:lnTo>
                <a:lnTo>
                  <a:pt x="827" y="90"/>
                </a:lnTo>
                <a:lnTo>
                  <a:pt x="829" y="89"/>
                </a:lnTo>
                <a:lnTo>
                  <a:pt x="831" y="89"/>
                </a:lnTo>
                <a:lnTo>
                  <a:pt x="833" y="87"/>
                </a:lnTo>
                <a:lnTo>
                  <a:pt x="834" y="87"/>
                </a:lnTo>
                <a:lnTo>
                  <a:pt x="836" y="87"/>
                </a:lnTo>
                <a:lnTo>
                  <a:pt x="839" y="86"/>
                </a:lnTo>
                <a:lnTo>
                  <a:pt x="840" y="85"/>
                </a:lnTo>
                <a:lnTo>
                  <a:pt x="842" y="85"/>
                </a:lnTo>
                <a:lnTo>
                  <a:pt x="846" y="81"/>
                </a:lnTo>
                <a:lnTo>
                  <a:pt x="847" y="80"/>
                </a:lnTo>
                <a:lnTo>
                  <a:pt x="847" y="77"/>
                </a:lnTo>
                <a:lnTo>
                  <a:pt x="848" y="74"/>
                </a:lnTo>
                <a:lnTo>
                  <a:pt x="848" y="73"/>
                </a:lnTo>
                <a:lnTo>
                  <a:pt x="848" y="70"/>
                </a:lnTo>
                <a:lnTo>
                  <a:pt x="847" y="69"/>
                </a:lnTo>
                <a:lnTo>
                  <a:pt x="847" y="66"/>
                </a:lnTo>
                <a:lnTo>
                  <a:pt x="848" y="65"/>
                </a:lnTo>
                <a:lnTo>
                  <a:pt x="848" y="63"/>
                </a:lnTo>
                <a:lnTo>
                  <a:pt x="850" y="61"/>
                </a:lnTo>
                <a:lnTo>
                  <a:pt x="851" y="60"/>
                </a:lnTo>
                <a:lnTo>
                  <a:pt x="852" y="59"/>
                </a:lnTo>
                <a:lnTo>
                  <a:pt x="853" y="59"/>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5108542" y="3233506"/>
            <a:ext cx="1345295" cy="2545889"/>
          </a:xfrm>
          <a:custGeom>
            <a:avLst/>
            <a:gdLst>
              <a:gd name="T0" fmla="*/ 364 w 939"/>
              <a:gd name="T1" fmla="*/ 14 h 1777"/>
              <a:gd name="T2" fmla="*/ 400 w 939"/>
              <a:gd name="T3" fmla="*/ 28 h 1777"/>
              <a:gd name="T4" fmla="*/ 432 w 939"/>
              <a:gd name="T5" fmla="*/ 26 h 1777"/>
              <a:gd name="T6" fmla="*/ 466 w 939"/>
              <a:gd name="T7" fmla="*/ 31 h 1777"/>
              <a:gd name="T8" fmla="*/ 536 w 939"/>
              <a:gd name="T9" fmla="*/ 124 h 1777"/>
              <a:gd name="T10" fmla="*/ 620 w 939"/>
              <a:gd name="T11" fmla="*/ 205 h 1777"/>
              <a:gd name="T12" fmla="*/ 635 w 939"/>
              <a:gd name="T13" fmla="*/ 298 h 1777"/>
              <a:gd name="T14" fmla="*/ 578 w 939"/>
              <a:gd name="T15" fmla="*/ 380 h 1777"/>
              <a:gd name="T16" fmla="*/ 599 w 939"/>
              <a:gd name="T17" fmla="*/ 513 h 1777"/>
              <a:gd name="T18" fmla="*/ 586 w 939"/>
              <a:gd name="T19" fmla="*/ 629 h 1777"/>
              <a:gd name="T20" fmla="*/ 535 w 939"/>
              <a:gd name="T21" fmla="*/ 737 h 1777"/>
              <a:gd name="T22" fmla="*/ 601 w 939"/>
              <a:gd name="T23" fmla="*/ 812 h 1777"/>
              <a:gd name="T24" fmla="*/ 608 w 939"/>
              <a:gd name="T25" fmla="*/ 932 h 1777"/>
              <a:gd name="T26" fmla="*/ 571 w 939"/>
              <a:gd name="T27" fmla="*/ 1052 h 1777"/>
              <a:gd name="T28" fmla="*/ 549 w 939"/>
              <a:gd name="T29" fmla="*/ 1129 h 1777"/>
              <a:gd name="T30" fmla="*/ 614 w 939"/>
              <a:gd name="T31" fmla="*/ 1212 h 1777"/>
              <a:gd name="T32" fmla="*/ 671 w 939"/>
              <a:gd name="T33" fmla="*/ 1298 h 1777"/>
              <a:gd name="T34" fmla="*/ 709 w 939"/>
              <a:gd name="T35" fmla="*/ 1396 h 1777"/>
              <a:gd name="T36" fmla="*/ 829 w 939"/>
              <a:gd name="T37" fmla="*/ 1466 h 1777"/>
              <a:gd name="T38" fmla="*/ 887 w 939"/>
              <a:gd name="T39" fmla="*/ 1599 h 1777"/>
              <a:gd name="T40" fmla="*/ 819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8 w 939"/>
              <a:gd name="T53" fmla="*/ 1650 h 1777"/>
              <a:gd name="T54" fmla="*/ 502 w 939"/>
              <a:gd name="T55" fmla="*/ 1637 h 1777"/>
              <a:gd name="T56" fmla="*/ 472 w 939"/>
              <a:gd name="T57" fmla="*/ 1659 h 1777"/>
              <a:gd name="T58" fmla="*/ 426 w 939"/>
              <a:gd name="T59" fmla="*/ 1663 h 1777"/>
              <a:gd name="T60" fmla="*/ 429 w 939"/>
              <a:gd name="T61" fmla="*/ 1631 h 1777"/>
              <a:gd name="T62" fmla="*/ 417 w 939"/>
              <a:gd name="T63" fmla="*/ 1607 h 1777"/>
              <a:gd name="T64" fmla="*/ 384 w 939"/>
              <a:gd name="T65" fmla="*/ 1581 h 1777"/>
              <a:gd name="T66" fmla="*/ 355 w 939"/>
              <a:gd name="T67" fmla="*/ 1577 h 1777"/>
              <a:gd name="T68" fmla="*/ 313 w 939"/>
              <a:gd name="T69" fmla="*/ 1572 h 1777"/>
              <a:gd name="T70" fmla="*/ 287 w 939"/>
              <a:gd name="T71" fmla="*/ 1539 h 1777"/>
              <a:gd name="T72" fmla="*/ 307 w 939"/>
              <a:gd name="T73" fmla="*/ 1491 h 1777"/>
              <a:gd name="T74" fmla="*/ 330 w 939"/>
              <a:gd name="T75" fmla="*/ 1446 h 1777"/>
              <a:gd name="T76" fmla="*/ 350 w 939"/>
              <a:gd name="T77" fmla="*/ 1421 h 1777"/>
              <a:gd name="T78" fmla="*/ 355 w 939"/>
              <a:gd name="T79" fmla="*/ 1392 h 1777"/>
              <a:gd name="T80" fmla="*/ 342 w 939"/>
              <a:gd name="T81" fmla="*/ 1357 h 1777"/>
              <a:gd name="T82" fmla="*/ 349 w 939"/>
              <a:gd name="T83" fmla="*/ 1315 h 1777"/>
              <a:gd name="T84" fmla="*/ 313 w 939"/>
              <a:gd name="T85" fmla="*/ 1305 h 1777"/>
              <a:gd name="T86" fmla="*/ 300 w 939"/>
              <a:gd name="T87" fmla="*/ 1258 h 1777"/>
              <a:gd name="T88" fmla="*/ 336 w 939"/>
              <a:gd name="T89" fmla="*/ 1165 h 1777"/>
              <a:gd name="T90" fmla="*/ 316 w 939"/>
              <a:gd name="T91" fmla="*/ 1097 h 1777"/>
              <a:gd name="T92" fmla="*/ 349 w 939"/>
              <a:gd name="T93" fmla="*/ 1006 h 1777"/>
              <a:gd name="T94" fmla="*/ 351 w 939"/>
              <a:gd name="T95" fmla="*/ 943 h 1777"/>
              <a:gd name="T96" fmla="*/ 294 w 939"/>
              <a:gd name="T97" fmla="*/ 794 h 1777"/>
              <a:gd name="T98" fmla="*/ 105 w 939"/>
              <a:gd name="T99" fmla="*/ 433 h 1777"/>
              <a:gd name="T100" fmla="*/ 12 w 939"/>
              <a:gd name="T101" fmla="*/ 339 h 1777"/>
              <a:gd name="T102" fmla="*/ 82 w 939"/>
              <a:gd name="T103" fmla="*/ 329 h 1777"/>
              <a:gd name="T104" fmla="*/ 133 w 939"/>
              <a:gd name="T105" fmla="*/ 315 h 1777"/>
              <a:gd name="T106" fmla="*/ 163 w 939"/>
              <a:gd name="T107" fmla="*/ 281 h 1777"/>
              <a:gd name="T108" fmla="*/ 192 w 939"/>
              <a:gd name="T109" fmla="*/ 254 h 1777"/>
              <a:gd name="T110" fmla="*/ 236 w 939"/>
              <a:gd name="T111" fmla="*/ 288 h 1777"/>
              <a:gd name="T112" fmla="*/ 304 w 939"/>
              <a:gd name="T113" fmla="*/ 323 h 1777"/>
              <a:gd name="T114" fmla="*/ 337 w 939"/>
              <a:gd name="T115" fmla="*/ 221 h 1777"/>
              <a:gd name="T116" fmla="*/ 281 w 939"/>
              <a:gd name="T117" fmla="*/ 145 h 1777"/>
              <a:gd name="T118" fmla="*/ 305 w 939"/>
              <a:gd name="T119" fmla="*/ 100 h 1777"/>
              <a:gd name="T120" fmla="*/ 321 w 939"/>
              <a:gd name="T121" fmla="*/ 86 h 1777"/>
              <a:gd name="T122" fmla="*/ 333 w 939"/>
              <a:gd name="T123" fmla="*/ 41 h 1777"/>
              <a:gd name="T124" fmla="*/ 333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6" y="6"/>
                </a:moveTo>
                <a:lnTo>
                  <a:pt x="337" y="6"/>
                </a:lnTo>
                <a:lnTo>
                  <a:pt x="337"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1" y="19"/>
                </a:lnTo>
                <a:lnTo>
                  <a:pt x="342" y="19"/>
                </a:lnTo>
                <a:lnTo>
                  <a:pt x="342" y="18"/>
                </a:lnTo>
                <a:lnTo>
                  <a:pt x="342" y="17"/>
                </a:lnTo>
                <a:lnTo>
                  <a:pt x="342" y="15"/>
                </a:lnTo>
                <a:lnTo>
                  <a:pt x="343" y="17"/>
                </a:lnTo>
                <a:lnTo>
                  <a:pt x="343" y="18"/>
                </a:lnTo>
                <a:lnTo>
                  <a:pt x="345" y="18"/>
                </a:lnTo>
                <a:lnTo>
                  <a:pt x="345" y="17"/>
                </a:lnTo>
                <a:lnTo>
                  <a:pt x="346" y="17"/>
                </a:lnTo>
                <a:lnTo>
                  <a:pt x="347" y="17"/>
                </a:lnTo>
                <a:lnTo>
                  <a:pt x="349" y="17"/>
                </a:lnTo>
                <a:lnTo>
                  <a:pt x="350" y="17"/>
                </a:lnTo>
                <a:lnTo>
                  <a:pt x="351" y="15"/>
                </a:lnTo>
                <a:lnTo>
                  <a:pt x="351" y="14"/>
                </a:lnTo>
                <a:lnTo>
                  <a:pt x="353" y="14"/>
                </a:lnTo>
                <a:lnTo>
                  <a:pt x="353" y="13"/>
                </a:lnTo>
                <a:lnTo>
                  <a:pt x="354" y="13"/>
                </a:lnTo>
                <a:lnTo>
                  <a:pt x="355" y="13"/>
                </a:lnTo>
                <a:lnTo>
                  <a:pt x="355" y="11"/>
                </a:lnTo>
                <a:lnTo>
                  <a:pt x="357" y="11"/>
                </a:lnTo>
                <a:lnTo>
                  <a:pt x="358" y="10"/>
                </a:lnTo>
                <a:lnTo>
                  <a:pt x="359" y="11"/>
                </a:lnTo>
                <a:lnTo>
                  <a:pt x="360" y="13"/>
                </a:lnTo>
                <a:lnTo>
                  <a:pt x="362" y="14"/>
                </a:lnTo>
                <a:lnTo>
                  <a:pt x="363" y="14"/>
                </a:lnTo>
                <a:lnTo>
                  <a:pt x="364" y="14"/>
                </a:lnTo>
                <a:lnTo>
                  <a:pt x="364" y="13"/>
                </a:lnTo>
                <a:lnTo>
                  <a:pt x="366" y="13"/>
                </a:lnTo>
                <a:lnTo>
                  <a:pt x="367" y="11"/>
                </a:lnTo>
                <a:lnTo>
                  <a:pt x="368" y="11"/>
                </a:lnTo>
                <a:lnTo>
                  <a:pt x="370" y="11"/>
                </a:lnTo>
                <a:lnTo>
                  <a:pt x="371" y="13"/>
                </a:lnTo>
                <a:lnTo>
                  <a:pt x="372" y="13"/>
                </a:lnTo>
                <a:lnTo>
                  <a:pt x="374" y="14"/>
                </a:lnTo>
                <a:lnTo>
                  <a:pt x="374" y="15"/>
                </a:lnTo>
                <a:lnTo>
                  <a:pt x="374" y="17"/>
                </a:lnTo>
                <a:lnTo>
                  <a:pt x="374" y="18"/>
                </a:lnTo>
                <a:lnTo>
                  <a:pt x="375" y="19"/>
                </a:lnTo>
                <a:lnTo>
                  <a:pt x="376" y="19"/>
                </a:lnTo>
                <a:lnTo>
                  <a:pt x="377" y="19"/>
                </a:lnTo>
                <a:lnTo>
                  <a:pt x="377" y="18"/>
                </a:lnTo>
                <a:lnTo>
                  <a:pt x="379" y="17"/>
                </a:lnTo>
                <a:lnTo>
                  <a:pt x="380" y="17"/>
                </a:lnTo>
                <a:lnTo>
                  <a:pt x="380" y="15"/>
                </a:lnTo>
                <a:lnTo>
                  <a:pt x="381" y="15"/>
                </a:lnTo>
                <a:lnTo>
                  <a:pt x="384" y="15"/>
                </a:lnTo>
                <a:lnTo>
                  <a:pt x="385" y="17"/>
                </a:lnTo>
                <a:lnTo>
                  <a:pt x="385" y="18"/>
                </a:lnTo>
                <a:lnTo>
                  <a:pt x="387" y="18"/>
                </a:lnTo>
                <a:lnTo>
                  <a:pt x="387" y="19"/>
                </a:lnTo>
                <a:lnTo>
                  <a:pt x="388" y="19"/>
                </a:lnTo>
                <a:lnTo>
                  <a:pt x="389" y="19"/>
                </a:lnTo>
                <a:lnTo>
                  <a:pt x="391" y="21"/>
                </a:lnTo>
                <a:lnTo>
                  <a:pt x="389" y="22"/>
                </a:lnTo>
                <a:lnTo>
                  <a:pt x="389" y="23"/>
                </a:lnTo>
                <a:lnTo>
                  <a:pt x="391" y="24"/>
                </a:lnTo>
                <a:lnTo>
                  <a:pt x="391" y="26"/>
                </a:lnTo>
                <a:lnTo>
                  <a:pt x="392" y="26"/>
                </a:lnTo>
                <a:lnTo>
                  <a:pt x="393" y="26"/>
                </a:lnTo>
                <a:lnTo>
                  <a:pt x="393" y="27"/>
                </a:lnTo>
                <a:lnTo>
                  <a:pt x="394" y="27"/>
                </a:lnTo>
                <a:lnTo>
                  <a:pt x="396" y="28"/>
                </a:lnTo>
                <a:lnTo>
                  <a:pt x="397" y="28"/>
                </a:lnTo>
                <a:lnTo>
                  <a:pt x="397" y="30"/>
                </a:lnTo>
                <a:lnTo>
                  <a:pt x="398" y="30"/>
                </a:lnTo>
                <a:lnTo>
                  <a:pt x="398" y="28"/>
                </a:lnTo>
                <a:lnTo>
                  <a:pt x="400" y="28"/>
                </a:lnTo>
                <a:lnTo>
                  <a:pt x="400" y="27"/>
                </a:lnTo>
                <a:lnTo>
                  <a:pt x="400" y="26"/>
                </a:lnTo>
                <a:lnTo>
                  <a:pt x="400" y="24"/>
                </a:lnTo>
                <a:lnTo>
                  <a:pt x="401" y="23"/>
                </a:lnTo>
                <a:lnTo>
                  <a:pt x="402" y="24"/>
                </a:lnTo>
                <a:lnTo>
                  <a:pt x="404" y="24"/>
                </a:lnTo>
                <a:lnTo>
                  <a:pt x="404" y="23"/>
                </a:lnTo>
                <a:lnTo>
                  <a:pt x="404" y="22"/>
                </a:lnTo>
                <a:lnTo>
                  <a:pt x="404" y="21"/>
                </a:lnTo>
                <a:lnTo>
                  <a:pt x="405" y="19"/>
                </a:lnTo>
                <a:lnTo>
                  <a:pt x="406" y="18"/>
                </a:lnTo>
                <a:lnTo>
                  <a:pt x="408" y="18"/>
                </a:lnTo>
                <a:lnTo>
                  <a:pt x="408" y="19"/>
                </a:lnTo>
                <a:lnTo>
                  <a:pt x="408" y="21"/>
                </a:lnTo>
                <a:lnTo>
                  <a:pt x="408" y="22"/>
                </a:lnTo>
                <a:lnTo>
                  <a:pt x="408" y="23"/>
                </a:lnTo>
                <a:lnTo>
                  <a:pt x="409" y="24"/>
                </a:lnTo>
                <a:lnTo>
                  <a:pt x="409" y="26"/>
                </a:lnTo>
                <a:lnTo>
                  <a:pt x="409" y="27"/>
                </a:lnTo>
                <a:lnTo>
                  <a:pt x="409" y="28"/>
                </a:lnTo>
                <a:lnTo>
                  <a:pt x="410" y="28"/>
                </a:lnTo>
                <a:lnTo>
                  <a:pt x="411" y="27"/>
                </a:lnTo>
                <a:lnTo>
                  <a:pt x="413" y="27"/>
                </a:lnTo>
                <a:lnTo>
                  <a:pt x="413" y="26"/>
                </a:lnTo>
                <a:lnTo>
                  <a:pt x="414" y="26"/>
                </a:lnTo>
                <a:lnTo>
                  <a:pt x="415" y="24"/>
                </a:lnTo>
                <a:lnTo>
                  <a:pt x="415" y="23"/>
                </a:lnTo>
                <a:lnTo>
                  <a:pt x="417" y="23"/>
                </a:lnTo>
                <a:lnTo>
                  <a:pt x="418" y="23"/>
                </a:lnTo>
                <a:lnTo>
                  <a:pt x="419" y="23"/>
                </a:lnTo>
                <a:lnTo>
                  <a:pt x="421" y="24"/>
                </a:lnTo>
                <a:lnTo>
                  <a:pt x="422" y="26"/>
                </a:lnTo>
                <a:lnTo>
                  <a:pt x="422" y="27"/>
                </a:lnTo>
                <a:lnTo>
                  <a:pt x="423" y="27"/>
                </a:lnTo>
                <a:lnTo>
                  <a:pt x="425" y="26"/>
                </a:lnTo>
                <a:lnTo>
                  <a:pt x="426" y="26"/>
                </a:lnTo>
                <a:lnTo>
                  <a:pt x="427" y="26"/>
                </a:lnTo>
                <a:lnTo>
                  <a:pt x="429" y="26"/>
                </a:lnTo>
                <a:lnTo>
                  <a:pt x="430" y="26"/>
                </a:lnTo>
                <a:lnTo>
                  <a:pt x="431" y="26"/>
                </a:lnTo>
                <a:lnTo>
                  <a:pt x="432" y="26"/>
                </a:lnTo>
                <a:lnTo>
                  <a:pt x="434" y="27"/>
                </a:lnTo>
                <a:lnTo>
                  <a:pt x="434" y="28"/>
                </a:lnTo>
                <a:lnTo>
                  <a:pt x="434" y="30"/>
                </a:lnTo>
                <a:lnTo>
                  <a:pt x="434" y="31"/>
                </a:lnTo>
                <a:lnTo>
                  <a:pt x="434" y="32"/>
                </a:lnTo>
                <a:lnTo>
                  <a:pt x="436" y="32"/>
                </a:lnTo>
                <a:lnTo>
                  <a:pt x="438" y="32"/>
                </a:lnTo>
                <a:lnTo>
                  <a:pt x="439" y="32"/>
                </a:lnTo>
                <a:lnTo>
                  <a:pt x="440" y="32"/>
                </a:lnTo>
                <a:lnTo>
                  <a:pt x="442" y="32"/>
                </a:lnTo>
                <a:lnTo>
                  <a:pt x="443" y="32"/>
                </a:lnTo>
                <a:lnTo>
                  <a:pt x="444" y="31"/>
                </a:lnTo>
                <a:lnTo>
                  <a:pt x="444" y="30"/>
                </a:lnTo>
                <a:lnTo>
                  <a:pt x="444" y="28"/>
                </a:lnTo>
                <a:lnTo>
                  <a:pt x="443" y="28"/>
                </a:lnTo>
                <a:lnTo>
                  <a:pt x="442" y="27"/>
                </a:lnTo>
                <a:lnTo>
                  <a:pt x="440" y="26"/>
                </a:lnTo>
                <a:lnTo>
                  <a:pt x="440" y="24"/>
                </a:lnTo>
                <a:lnTo>
                  <a:pt x="439" y="23"/>
                </a:lnTo>
                <a:lnTo>
                  <a:pt x="438" y="22"/>
                </a:lnTo>
                <a:lnTo>
                  <a:pt x="436" y="22"/>
                </a:lnTo>
                <a:lnTo>
                  <a:pt x="435" y="21"/>
                </a:lnTo>
                <a:lnTo>
                  <a:pt x="436" y="19"/>
                </a:lnTo>
                <a:lnTo>
                  <a:pt x="439" y="18"/>
                </a:lnTo>
                <a:lnTo>
                  <a:pt x="440" y="19"/>
                </a:lnTo>
                <a:lnTo>
                  <a:pt x="442" y="19"/>
                </a:lnTo>
                <a:lnTo>
                  <a:pt x="443" y="19"/>
                </a:lnTo>
                <a:lnTo>
                  <a:pt x="444" y="21"/>
                </a:lnTo>
                <a:lnTo>
                  <a:pt x="447" y="21"/>
                </a:lnTo>
                <a:lnTo>
                  <a:pt x="447" y="22"/>
                </a:lnTo>
                <a:lnTo>
                  <a:pt x="448" y="22"/>
                </a:lnTo>
                <a:lnTo>
                  <a:pt x="449" y="22"/>
                </a:lnTo>
                <a:lnTo>
                  <a:pt x="452" y="22"/>
                </a:lnTo>
                <a:lnTo>
                  <a:pt x="453" y="22"/>
                </a:lnTo>
                <a:lnTo>
                  <a:pt x="455" y="22"/>
                </a:lnTo>
                <a:lnTo>
                  <a:pt x="460" y="18"/>
                </a:lnTo>
                <a:lnTo>
                  <a:pt x="461" y="21"/>
                </a:lnTo>
                <a:lnTo>
                  <a:pt x="463" y="23"/>
                </a:lnTo>
                <a:lnTo>
                  <a:pt x="464" y="26"/>
                </a:lnTo>
                <a:lnTo>
                  <a:pt x="465" y="28"/>
                </a:lnTo>
                <a:lnTo>
                  <a:pt x="466" y="31"/>
                </a:lnTo>
                <a:lnTo>
                  <a:pt x="468" y="34"/>
                </a:lnTo>
                <a:lnTo>
                  <a:pt x="469" y="36"/>
                </a:lnTo>
                <a:lnTo>
                  <a:pt x="470" y="39"/>
                </a:lnTo>
                <a:lnTo>
                  <a:pt x="472" y="41"/>
                </a:lnTo>
                <a:lnTo>
                  <a:pt x="473" y="45"/>
                </a:lnTo>
                <a:lnTo>
                  <a:pt x="474" y="48"/>
                </a:lnTo>
                <a:lnTo>
                  <a:pt x="476" y="51"/>
                </a:lnTo>
                <a:lnTo>
                  <a:pt x="477" y="53"/>
                </a:lnTo>
                <a:lnTo>
                  <a:pt x="480" y="55"/>
                </a:lnTo>
                <a:lnTo>
                  <a:pt x="481" y="57"/>
                </a:lnTo>
                <a:lnTo>
                  <a:pt x="482" y="60"/>
                </a:lnTo>
                <a:lnTo>
                  <a:pt x="483" y="62"/>
                </a:lnTo>
                <a:lnTo>
                  <a:pt x="485" y="65"/>
                </a:lnTo>
                <a:lnTo>
                  <a:pt x="487" y="68"/>
                </a:lnTo>
                <a:lnTo>
                  <a:pt x="489" y="70"/>
                </a:lnTo>
                <a:lnTo>
                  <a:pt x="490" y="73"/>
                </a:lnTo>
                <a:lnTo>
                  <a:pt x="491" y="75"/>
                </a:lnTo>
                <a:lnTo>
                  <a:pt x="493" y="78"/>
                </a:lnTo>
                <a:lnTo>
                  <a:pt x="494" y="81"/>
                </a:lnTo>
                <a:lnTo>
                  <a:pt x="497" y="83"/>
                </a:lnTo>
                <a:lnTo>
                  <a:pt x="498" y="85"/>
                </a:lnTo>
                <a:lnTo>
                  <a:pt x="499" y="87"/>
                </a:lnTo>
                <a:lnTo>
                  <a:pt x="501" y="91"/>
                </a:lnTo>
                <a:lnTo>
                  <a:pt x="502" y="92"/>
                </a:lnTo>
                <a:lnTo>
                  <a:pt x="503" y="96"/>
                </a:lnTo>
                <a:lnTo>
                  <a:pt x="504" y="98"/>
                </a:lnTo>
                <a:lnTo>
                  <a:pt x="506" y="102"/>
                </a:lnTo>
                <a:lnTo>
                  <a:pt x="508" y="103"/>
                </a:lnTo>
                <a:lnTo>
                  <a:pt x="510" y="106"/>
                </a:lnTo>
                <a:lnTo>
                  <a:pt x="512" y="107"/>
                </a:lnTo>
                <a:lnTo>
                  <a:pt x="516" y="108"/>
                </a:lnTo>
                <a:lnTo>
                  <a:pt x="519" y="108"/>
                </a:lnTo>
                <a:lnTo>
                  <a:pt x="523" y="110"/>
                </a:lnTo>
                <a:lnTo>
                  <a:pt x="525" y="111"/>
                </a:lnTo>
                <a:lnTo>
                  <a:pt x="527" y="111"/>
                </a:lnTo>
                <a:lnTo>
                  <a:pt x="528" y="112"/>
                </a:lnTo>
                <a:lnTo>
                  <a:pt x="531" y="113"/>
                </a:lnTo>
                <a:lnTo>
                  <a:pt x="532" y="115"/>
                </a:lnTo>
                <a:lnTo>
                  <a:pt x="533" y="119"/>
                </a:lnTo>
                <a:lnTo>
                  <a:pt x="535" y="121"/>
                </a:lnTo>
                <a:lnTo>
                  <a:pt x="536" y="124"/>
                </a:lnTo>
                <a:lnTo>
                  <a:pt x="538" y="125"/>
                </a:lnTo>
                <a:lnTo>
                  <a:pt x="542" y="125"/>
                </a:lnTo>
                <a:lnTo>
                  <a:pt x="546" y="127"/>
                </a:lnTo>
                <a:lnTo>
                  <a:pt x="549" y="128"/>
                </a:lnTo>
                <a:lnTo>
                  <a:pt x="552" y="129"/>
                </a:lnTo>
                <a:lnTo>
                  <a:pt x="553" y="132"/>
                </a:lnTo>
                <a:lnTo>
                  <a:pt x="555" y="133"/>
                </a:lnTo>
                <a:lnTo>
                  <a:pt x="557" y="136"/>
                </a:lnTo>
                <a:lnTo>
                  <a:pt x="559" y="137"/>
                </a:lnTo>
                <a:lnTo>
                  <a:pt x="561" y="140"/>
                </a:lnTo>
                <a:lnTo>
                  <a:pt x="563" y="142"/>
                </a:lnTo>
                <a:lnTo>
                  <a:pt x="563" y="145"/>
                </a:lnTo>
                <a:lnTo>
                  <a:pt x="565" y="149"/>
                </a:lnTo>
                <a:lnTo>
                  <a:pt x="566" y="150"/>
                </a:lnTo>
                <a:lnTo>
                  <a:pt x="570" y="151"/>
                </a:lnTo>
                <a:lnTo>
                  <a:pt x="574" y="151"/>
                </a:lnTo>
                <a:lnTo>
                  <a:pt x="578" y="151"/>
                </a:lnTo>
                <a:lnTo>
                  <a:pt x="582" y="153"/>
                </a:lnTo>
                <a:lnTo>
                  <a:pt x="584" y="153"/>
                </a:lnTo>
                <a:lnTo>
                  <a:pt x="587" y="154"/>
                </a:lnTo>
                <a:lnTo>
                  <a:pt x="590" y="157"/>
                </a:lnTo>
                <a:lnTo>
                  <a:pt x="593" y="157"/>
                </a:lnTo>
                <a:lnTo>
                  <a:pt x="596" y="158"/>
                </a:lnTo>
                <a:lnTo>
                  <a:pt x="599" y="161"/>
                </a:lnTo>
                <a:lnTo>
                  <a:pt x="601" y="162"/>
                </a:lnTo>
                <a:lnTo>
                  <a:pt x="604" y="163"/>
                </a:lnTo>
                <a:lnTo>
                  <a:pt x="605" y="164"/>
                </a:lnTo>
                <a:lnTo>
                  <a:pt x="607" y="167"/>
                </a:lnTo>
                <a:lnTo>
                  <a:pt x="609" y="170"/>
                </a:lnTo>
                <a:lnTo>
                  <a:pt x="610" y="172"/>
                </a:lnTo>
                <a:lnTo>
                  <a:pt x="613" y="174"/>
                </a:lnTo>
                <a:lnTo>
                  <a:pt x="616" y="176"/>
                </a:lnTo>
                <a:lnTo>
                  <a:pt x="617" y="179"/>
                </a:lnTo>
                <a:lnTo>
                  <a:pt x="617" y="182"/>
                </a:lnTo>
                <a:lnTo>
                  <a:pt x="618" y="185"/>
                </a:lnTo>
                <a:lnTo>
                  <a:pt x="618" y="188"/>
                </a:lnTo>
                <a:lnTo>
                  <a:pt x="620" y="192"/>
                </a:lnTo>
                <a:lnTo>
                  <a:pt x="620" y="196"/>
                </a:lnTo>
                <a:lnTo>
                  <a:pt x="620" y="199"/>
                </a:lnTo>
                <a:lnTo>
                  <a:pt x="620" y="204"/>
                </a:lnTo>
                <a:lnTo>
                  <a:pt x="620" y="205"/>
                </a:lnTo>
                <a:lnTo>
                  <a:pt x="620" y="206"/>
                </a:lnTo>
                <a:lnTo>
                  <a:pt x="618" y="210"/>
                </a:lnTo>
                <a:lnTo>
                  <a:pt x="622" y="212"/>
                </a:lnTo>
                <a:lnTo>
                  <a:pt x="625" y="212"/>
                </a:lnTo>
                <a:lnTo>
                  <a:pt x="627" y="213"/>
                </a:lnTo>
                <a:lnTo>
                  <a:pt x="629" y="216"/>
                </a:lnTo>
                <a:lnTo>
                  <a:pt x="630" y="218"/>
                </a:lnTo>
                <a:lnTo>
                  <a:pt x="631" y="221"/>
                </a:lnTo>
                <a:lnTo>
                  <a:pt x="635" y="222"/>
                </a:lnTo>
                <a:lnTo>
                  <a:pt x="638" y="223"/>
                </a:lnTo>
                <a:lnTo>
                  <a:pt x="642" y="223"/>
                </a:lnTo>
                <a:lnTo>
                  <a:pt x="643" y="226"/>
                </a:lnTo>
                <a:lnTo>
                  <a:pt x="646" y="229"/>
                </a:lnTo>
                <a:lnTo>
                  <a:pt x="646" y="231"/>
                </a:lnTo>
                <a:lnTo>
                  <a:pt x="647" y="235"/>
                </a:lnTo>
                <a:lnTo>
                  <a:pt x="647" y="238"/>
                </a:lnTo>
                <a:lnTo>
                  <a:pt x="647" y="243"/>
                </a:lnTo>
                <a:lnTo>
                  <a:pt x="647" y="247"/>
                </a:lnTo>
                <a:lnTo>
                  <a:pt x="647" y="250"/>
                </a:lnTo>
                <a:lnTo>
                  <a:pt x="647" y="254"/>
                </a:lnTo>
                <a:lnTo>
                  <a:pt x="648" y="257"/>
                </a:lnTo>
                <a:lnTo>
                  <a:pt x="650" y="260"/>
                </a:lnTo>
                <a:lnTo>
                  <a:pt x="654" y="260"/>
                </a:lnTo>
                <a:lnTo>
                  <a:pt x="658" y="261"/>
                </a:lnTo>
                <a:lnTo>
                  <a:pt x="659" y="263"/>
                </a:lnTo>
                <a:lnTo>
                  <a:pt x="660" y="265"/>
                </a:lnTo>
                <a:lnTo>
                  <a:pt x="662" y="269"/>
                </a:lnTo>
                <a:lnTo>
                  <a:pt x="662" y="273"/>
                </a:lnTo>
                <a:lnTo>
                  <a:pt x="662" y="277"/>
                </a:lnTo>
                <a:lnTo>
                  <a:pt x="662" y="281"/>
                </a:lnTo>
                <a:lnTo>
                  <a:pt x="662" y="285"/>
                </a:lnTo>
                <a:lnTo>
                  <a:pt x="660" y="288"/>
                </a:lnTo>
                <a:lnTo>
                  <a:pt x="658" y="289"/>
                </a:lnTo>
                <a:lnTo>
                  <a:pt x="655" y="290"/>
                </a:lnTo>
                <a:lnTo>
                  <a:pt x="652" y="291"/>
                </a:lnTo>
                <a:lnTo>
                  <a:pt x="650" y="293"/>
                </a:lnTo>
                <a:lnTo>
                  <a:pt x="647" y="294"/>
                </a:lnTo>
                <a:lnTo>
                  <a:pt x="645" y="295"/>
                </a:lnTo>
                <a:lnTo>
                  <a:pt x="641" y="295"/>
                </a:lnTo>
                <a:lnTo>
                  <a:pt x="638" y="297"/>
                </a:lnTo>
                <a:lnTo>
                  <a:pt x="635" y="298"/>
                </a:lnTo>
                <a:lnTo>
                  <a:pt x="633" y="299"/>
                </a:lnTo>
                <a:lnTo>
                  <a:pt x="630" y="301"/>
                </a:lnTo>
                <a:lnTo>
                  <a:pt x="629" y="303"/>
                </a:lnTo>
                <a:lnTo>
                  <a:pt x="626" y="305"/>
                </a:lnTo>
                <a:lnTo>
                  <a:pt x="624" y="306"/>
                </a:lnTo>
                <a:lnTo>
                  <a:pt x="620" y="307"/>
                </a:lnTo>
                <a:lnTo>
                  <a:pt x="616" y="306"/>
                </a:lnTo>
                <a:lnTo>
                  <a:pt x="612" y="306"/>
                </a:lnTo>
                <a:lnTo>
                  <a:pt x="608" y="307"/>
                </a:lnTo>
                <a:lnTo>
                  <a:pt x="608" y="311"/>
                </a:lnTo>
                <a:lnTo>
                  <a:pt x="608" y="315"/>
                </a:lnTo>
                <a:lnTo>
                  <a:pt x="607" y="318"/>
                </a:lnTo>
                <a:lnTo>
                  <a:pt x="604" y="319"/>
                </a:lnTo>
                <a:lnTo>
                  <a:pt x="601" y="320"/>
                </a:lnTo>
                <a:lnTo>
                  <a:pt x="599" y="323"/>
                </a:lnTo>
                <a:lnTo>
                  <a:pt x="597" y="324"/>
                </a:lnTo>
                <a:lnTo>
                  <a:pt x="595" y="327"/>
                </a:lnTo>
                <a:lnTo>
                  <a:pt x="592" y="328"/>
                </a:lnTo>
                <a:lnTo>
                  <a:pt x="588" y="328"/>
                </a:lnTo>
                <a:lnTo>
                  <a:pt x="584" y="328"/>
                </a:lnTo>
                <a:lnTo>
                  <a:pt x="582" y="329"/>
                </a:lnTo>
                <a:lnTo>
                  <a:pt x="580" y="332"/>
                </a:lnTo>
                <a:lnTo>
                  <a:pt x="579" y="336"/>
                </a:lnTo>
                <a:lnTo>
                  <a:pt x="579" y="339"/>
                </a:lnTo>
                <a:lnTo>
                  <a:pt x="579" y="343"/>
                </a:lnTo>
                <a:lnTo>
                  <a:pt x="582" y="345"/>
                </a:lnTo>
                <a:lnTo>
                  <a:pt x="583" y="346"/>
                </a:lnTo>
                <a:lnTo>
                  <a:pt x="586" y="349"/>
                </a:lnTo>
                <a:lnTo>
                  <a:pt x="588" y="350"/>
                </a:lnTo>
                <a:lnTo>
                  <a:pt x="591" y="352"/>
                </a:lnTo>
                <a:lnTo>
                  <a:pt x="592" y="354"/>
                </a:lnTo>
                <a:lnTo>
                  <a:pt x="591" y="358"/>
                </a:lnTo>
                <a:lnTo>
                  <a:pt x="591" y="362"/>
                </a:lnTo>
                <a:lnTo>
                  <a:pt x="591" y="366"/>
                </a:lnTo>
                <a:lnTo>
                  <a:pt x="590" y="370"/>
                </a:lnTo>
                <a:lnTo>
                  <a:pt x="587" y="371"/>
                </a:lnTo>
                <a:lnTo>
                  <a:pt x="586" y="373"/>
                </a:lnTo>
                <a:lnTo>
                  <a:pt x="583" y="374"/>
                </a:lnTo>
                <a:lnTo>
                  <a:pt x="580" y="375"/>
                </a:lnTo>
                <a:lnTo>
                  <a:pt x="578" y="378"/>
                </a:lnTo>
                <a:lnTo>
                  <a:pt x="578" y="380"/>
                </a:lnTo>
                <a:lnTo>
                  <a:pt x="578" y="383"/>
                </a:lnTo>
                <a:lnTo>
                  <a:pt x="580" y="386"/>
                </a:lnTo>
                <a:lnTo>
                  <a:pt x="582" y="388"/>
                </a:lnTo>
                <a:lnTo>
                  <a:pt x="583" y="391"/>
                </a:lnTo>
                <a:lnTo>
                  <a:pt x="583" y="395"/>
                </a:lnTo>
                <a:lnTo>
                  <a:pt x="584" y="397"/>
                </a:lnTo>
                <a:lnTo>
                  <a:pt x="583" y="401"/>
                </a:lnTo>
                <a:lnTo>
                  <a:pt x="584" y="405"/>
                </a:lnTo>
                <a:lnTo>
                  <a:pt x="584" y="409"/>
                </a:lnTo>
                <a:lnTo>
                  <a:pt x="584" y="413"/>
                </a:lnTo>
                <a:lnTo>
                  <a:pt x="584" y="417"/>
                </a:lnTo>
                <a:lnTo>
                  <a:pt x="586" y="420"/>
                </a:lnTo>
                <a:lnTo>
                  <a:pt x="586" y="424"/>
                </a:lnTo>
                <a:lnTo>
                  <a:pt x="586" y="428"/>
                </a:lnTo>
                <a:lnTo>
                  <a:pt x="587" y="430"/>
                </a:lnTo>
                <a:lnTo>
                  <a:pt x="588" y="434"/>
                </a:lnTo>
                <a:lnTo>
                  <a:pt x="590" y="437"/>
                </a:lnTo>
                <a:lnTo>
                  <a:pt x="590" y="439"/>
                </a:lnTo>
                <a:lnTo>
                  <a:pt x="591" y="442"/>
                </a:lnTo>
                <a:lnTo>
                  <a:pt x="592" y="446"/>
                </a:lnTo>
                <a:lnTo>
                  <a:pt x="591" y="450"/>
                </a:lnTo>
                <a:lnTo>
                  <a:pt x="591" y="454"/>
                </a:lnTo>
                <a:lnTo>
                  <a:pt x="591" y="455"/>
                </a:lnTo>
                <a:lnTo>
                  <a:pt x="591" y="458"/>
                </a:lnTo>
                <a:lnTo>
                  <a:pt x="591" y="462"/>
                </a:lnTo>
                <a:lnTo>
                  <a:pt x="590" y="464"/>
                </a:lnTo>
                <a:lnTo>
                  <a:pt x="590" y="468"/>
                </a:lnTo>
                <a:lnTo>
                  <a:pt x="588" y="472"/>
                </a:lnTo>
                <a:lnTo>
                  <a:pt x="588" y="476"/>
                </a:lnTo>
                <a:lnTo>
                  <a:pt x="588" y="480"/>
                </a:lnTo>
                <a:lnTo>
                  <a:pt x="588" y="483"/>
                </a:lnTo>
                <a:lnTo>
                  <a:pt x="590" y="485"/>
                </a:lnTo>
                <a:lnTo>
                  <a:pt x="591" y="488"/>
                </a:lnTo>
                <a:lnTo>
                  <a:pt x="592" y="490"/>
                </a:lnTo>
                <a:lnTo>
                  <a:pt x="593" y="493"/>
                </a:lnTo>
                <a:lnTo>
                  <a:pt x="595" y="497"/>
                </a:lnTo>
                <a:lnTo>
                  <a:pt x="596" y="500"/>
                </a:lnTo>
                <a:lnTo>
                  <a:pt x="597" y="502"/>
                </a:lnTo>
                <a:lnTo>
                  <a:pt x="599" y="506"/>
                </a:lnTo>
                <a:lnTo>
                  <a:pt x="599" y="509"/>
                </a:lnTo>
                <a:lnTo>
                  <a:pt x="599" y="513"/>
                </a:lnTo>
                <a:lnTo>
                  <a:pt x="599" y="517"/>
                </a:lnTo>
                <a:lnTo>
                  <a:pt x="599" y="521"/>
                </a:lnTo>
                <a:lnTo>
                  <a:pt x="597" y="524"/>
                </a:lnTo>
                <a:lnTo>
                  <a:pt x="597" y="528"/>
                </a:lnTo>
                <a:lnTo>
                  <a:pt x="597" y="532"/>
                </a:lnTo>
                <a:lnTo>
                  <a:pt x="597" y="536"/>
                </a:lnTo>
                <a:lnTo>
                  <a:pt x="597" y="540"/>
                </a:lnTo>
                <a:lnTo>
                  <a:pt x="596" y="544"/>
                </a:lnTo>
                <a:lnTo>
                  <a:pt x="596" y="548"/>
                </a:lnTo>
                <a:lnTo>
                  <a:pt x="596" y="551"/>
                </a:lnTo>
                <a:lnTo>
                  <a:pt x="595" y="555"/>
                </a:lnTo>
                <a:lnTo>
                  <a:pt x="596" y="557"/>
                </a:lnTo>
                <a:lnTo>
                  <a:pt x="595" y="562"/>
                </a:lnTo>
                <a:lnTo>
                  <a:pt x="595" y="566"/>
                </a:lnTo>
                <a:lnTo>
                  <a:pt x="596" y="569"/>
                </a:lnTo>
                <a:lnTo>
                  <a:pt x="597" y="573"/>
                </a:lnTo>
                <a:lnTo>
                  <a:pt x="599" y="576"/>
                </a:lnTo>
                <a:lnTo>
                  <a:pt x="600" y="577"/>
                </a:lnTo>
                <a:lnTo>
                  <a:pt x="601" y="579"/>
                </a:lnTo>
                <a:lnTo>
                  <a:pt x="603" y="582"/>
                </a:lnTo>
                <a:lnTo>
                  <a:pt x="603" y="586"/>
                </a:lnTo>
                <a:lnTo>
                  <a:pt x="603" y="589"/>
                </a:lnTo>
                <a:lnTo>
                  <a:pt x="601" y="593"/>
                </a:lnTo>
                <a:lnTo>
                  <a:pt x="600" y="594"/>
                </a:lnTo>
                <a:lnTo>
                  <a:pt x="599" y="596"/>
                </a:lnTo>
                <a:lnTo>
                  <a:pt x="597" y="600"/>
                </a:lnTo>
                <a:lnTo>
                  <a:pt x="597" y="603"/>
                </a:lnTo>
                <a:lnTo>
                  <a:pt x="597" y="607"/>
                </a:lnTo>
                <a:lnTo>
                  <a:pt x="597" y="611"/>
                </a:lnTo>
                <a:lnTo>
                  <a:pt x="599" y="613"/>
                </a:lnTo>
                <a:lnTo>
                  <a:pt x="599" y="617"/>
                </a:lnTo>
                <a:lnTo>
                  <a:pt x="600" y="620"/>
                </a:lnTo>
                <a:lnTo>
                  <a:pt x="600" y="624"/>
                </a:lnTo>
                <a:lnTo>
                  <a:pt x="601" y="627"/>
                </a:lnTo>
                <a:lnTo>
                  <a:pt x="603" y="629"/>
                </a:lnTo>
                <a:lnTo>
                  <a:pt x="603" y="632"/>
                </a:lnTo>
                <a:lnTo>
                  <a:pt x="600" y="631"/>
                </a:lnTo>
                <a:lnTo>
                  <a:pt x="596" y="629"/>
                </a:lnTo>
                <a:lnTo>
                  <a:pt x="593" y="628"/>
                </a:lnTo>
                <a:lnTo>
                  <a:pt x="590" y="628"/>
                </a:lnTo>
                <a:lnTo>
                  <a:pt x="586" y="629"/>
                </a:lnTo>
                <a:lnTo>
                  <a:pt x="583" y="629"/>
                </a:lnTo>
                <a:lnTo>
                  <a:pt x="582" y="632"/>
                </a:lnTo>
                <a:lnTo>
                  <a:pt x="579" y="634"/>
                </a:lnTo>
                <a:lnTo>
                  <a:pt x="578"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3" y="682"/>
                </a:lnTo>
                <a:lnTo>
                  <a:pt x="571" y="684"/>
                </a:lnTo>
                <a:lnTo>
                  <a:pt x="569" y="685"/>
                </a:lnTo>
                <a:lnTo>
                  <a:pt x="566" y="687"/>
                </a:lnTo>
                <a:lnTo>
                  <a:pt x="562" y="688"/>
                </a:lnTo>
                <a:lnTo>
                  <a:pt x="558" y="688"/>
                </a:lnTo>
                <a:lnTo>
                  <a:pt x="555" y="688"/>
                </a:lnTo>
                <a:lnTo>
                  <a:pt x="552" y="689"/>
                </a:lnTo>
                <a:lnTo>
                  <a:pt x="550" y="691"/>
                </a:lnTo>
                <a:lnTo>
                  <a:pt x="548" y="693"/>
                </a:lnTo>
                <a:lnTo>
                  <a:pt x="545" y="695"/>
                </a:lnTo>
                <a:lnTo>
                  <a:pt x="542" y="696"/>
                </a:lnTo>
                <a:lnTo>
                  <a:pt x="540" y="697"/>
                </a:lnTo>
                <a:lnTo>
                  <a:pt x="538" y="700"/>
                </a:lnTo>
                <a:lnTo>
                  <a:pt x="538" y="701"/>
                </a:lnTo>
                <a:lnTo>
                  <a:pt x="537" y="704"/>
                </a:lnTo>
                <a:lnTo>
                  <a:pt x="537" y="706"/>
                </a:lnTo>
                <a:lnTo>
                  <a:pt x="536" y="710"/>
                </a:lnTo>
                <a:lnTo>
                  <a:pt x="536" y="713"/>
                </a:lnTo>
                <a:lnTo>
                  <a:pt x="535" y="717"/>
                </a:lnTo>
                <a:lnTo>
                  <a:pt x="535" y="721"/>
                </a:lnTo>
                <a:lnTo>
                  <a:pt x="535" y="725"/>
                </a:lnTo>
                <a:lnTo>
                  <a:pt x="535" y="729"/>
                </a:lnTo>
                <a:lnTo>
                  <a:pt x="533" y="733"/>
                </a:lnTo>
                <a:lnTo>
                  <a:pt x="535" y="737"/>
                </a:lnTo>
                <a:lnTo>
                  <a:pt x="535" y="740"/>
                </a:lnTo>
                <a:lnTo>
                  <a:pt x="535" y="743"/>
                </a:lnTo>
                <a:lnTo>
                  <a:pt x="535" y="747"/>
                </a:lnTo>
                <a:lnTo>
                  <a:pt x="536" y="751"/>
                </a:lnTo>
                <a:lnTo>
                  <a:pt x="536" y="754"/>
                </a:lnTo>
                <a:lnTo>
                  <a:pt x="537" y="757"/>
                </a:lnTo>
                <a:lnTo>
                  <a:pt x="536" y="761"/>
                </a:lnTo>
                <a:lnTo>
                  <a:pt x="536" y="765"/>
                </a:lnTo>
                <a:lnTo>
                  <a:pt x="535" y="769"/>
                </a:lnTo>
                <a:lnTo>
                  <a:pt x="533" y="772"/>
                </a:lnTo>
                <a:lnTo>
                  <a:pt x="532" y="774"/>
                </a:lnTo>
                <a:lnTo>
                  <a:pt x="533" y="776"/>
                </a:lnTo>
                <a:lnTo>
                  <a:pt x="536" y="778"/>
                </a:lnTo>
                <a:lnTo>
                  <a:pt x="538" y="780"/>
                </a:lnTo>
                <a:lnTo>
                  <a:pt x="540" y="781"/>
                </a:lnTo>
                <a:lnTo>
                  <a:pt x="542" y="784"/>
                </a:lnTo>
                <a:lnTo>
                  <a:pt x="544" y="786"/>
                </a:lnTo>
                <a:lnTo>
                  <a:pt x="544" y="790"/>
                </a:lnTo>
                <a:lnTo>
                  <a:pt x="544" y="794"/>
                </a:lnTo>
                <a:lnTo>
                  <a:pt x="545" y="797"/>
                </a:lnTo>
                <a:lnTo>
                  <a:pt x="546" y="799"/>
                </a:lnTo>
                <a:lnTo>
                  <a:pt x="549" y="802"/>
                </a:lnTo>
                <a:lnTo>
                  <a:pt x="550" y="803"/>
                </a:lnTo>
                <a:lnTo>
                  <a:pt x="552" y="806"/>
                </a:lnTo>
                <a:lnTo>
                  <a:pt x="554" y="807"/>
                </a:lnTo>
                <a:lnTo>
                  <a:pt x="557" y="810"/>
                </a:lnTo>
                <a:lnTo>
                  <a:pt x="558" y="811"/>
                </a:lnTo>
                <a:lnTo>
                  <a:pt x="561" y="814"/>
                </a:lnTo>
                <a:lnTo>
                  <a:pt x="562" y="816"/>
                </a:lnTo>
                <a:lnTo>
                  <a:pt x="565" y="818"/>
                </a:lnTo>
                <a:lnTo>
                  <a:pt x="567" y="819"/>
                </a:lnTo>
                <a:lnTo>
                  <a:pt x="573" y="819"/>
                </a:lnTo>
                <a:lnTo>
                  <a:pt x="575" y="819"/>
                </a:lnTo>
                <a:lnTo>
                  <a:pt x="579" y="818"/>
                </a:lnTo>
                <a:lnTo>
                  <a:pt x="583" y="818"/>
                </a:lnTo>
                <a:lnTo>
                  <a:pt x="586" y="818"/>
                </a:lnTo>
                <a:lnTo>
                  <a:pt x="590" y="816"/>
                </a:lnTo>
                <a:lnTo>
                  <a:pt x="592" y="815"/>
                </a:lnTo>
                <a:lnTo>
                  <a:pt x="595" y="814"/>
                </a:lnTo>
                <a:lnTo>
                  <a:pt x="599" y="812"/>
                </a:lnTo>
                <a:lnTo>
                  <a:pt x="601" y="812"/>
                </a:lnTo>
                <a:lnTo>
                  <a:pt x="604" y="811"/>
                </a:lnTo>
                <a:lnTo>
                  <a:pt x="608" y="810"/>
                </a:lnTo>
                <a:lnTo>
                  <a:pt x="610" y="809"/>
                </a:lnTo>
                <a:lnTo>
                  <a:pt x="613" y="810"/>
                </a:lnTo>
                <a:lnTo>
                  <a:pt x="614" y="812"/>
                </a:lnTo>
                <a:lnTo>
                  <a:pt x="616" y="816"/>
                </a:lnTo>
                <a:lnTo>
                  <a:pt x="616" y="819"/>
                </a:lnTo>
                <a:lnTo>
                  <a:pt x="616" y="823"/>
                </a:lnTo>
                <a:lnTo>
                  <a:pt x="617" y="828"/>
                </a:lnTo>
                <a:lnTo>
                  <a:pt x="616" y="831"/>
                </a:lnTo>
                <a:lnTo>
                  <a:pt x="617" y="835"/>
                </a:lnTo>
                <a:lnTo>
                  <a:pt x="617" y="839"/>
                </a:lnTo>
                <a:lnTo>
                  <a:pt x="617" y="841"/>
                </a:lnTo>
                <a:lnTo>
                  <a:pt x="618" y="845"/>
                </a:lnTo>
                <a:lnTo>
                  <a:pt x="620" y="848"/>
                </a:lnTo>
                <a:lnTo>
                  <a:pt x="621" y="850"/>
                </a:lnTo>
                <a:lnTo>
                  <a:pt x="622" y="853"/>
                </a:lnTo>
                <a:lnTo>
                  <a:pt x="624" y="857"/>
                </a:lnTo>
                <a:lnTo>
                  <a:pt x="624" y="860"/>
                </a:lnTo>
                <a:lnTo>
                  <a:pt x="625" y="864"/>
                </a:lnTo>
                <a:lnTo>
                  <a:pt x="625" y="867"/>
                </a:lnTo>
                <a:lnTo>
                  <a:pt x="624" y="870"/>
                </a:lnTo>
                <a:lnTo>
                  <a:pt x="622" y="873"/>
                </a:lnTo>
                <a:lnTo>
                  <a:pt x="621" y="875"/>
                </a:lnTo>
                <a:lnTo>
                  <a:pt x="618" y="878"/>
                </a:lnTo>
                <a:lnTo>
                  <a:pt x="616" y="879"/>
                </a:lnTo>
                <a:lnTo>
                  <a:pt x="614" y="882"/>
                </a:lnTo>
                <a:lnTo>
                  <a:pt x="613" y="886"/>
                </a:lnTo>
                <a:lnTo>
                  <a:pt x="613" y="888"/>
                </a:lnTo>
                <a:lnTo>
                  <a:pt x="612" y="892"/>
                </a:lnTo>
                <a:lnTo>
                  <a:pt x="612" y="895"/>
                </a:lnTo>
                <a:lnTo>
                  <a:pt x="610" y="899"/>
                </a:lnTo>
                <a:lnTo>
                  <a:pt x="610" y="903"/>
                </a:lnTo>
                <a:lnTo>
                  <a:pt x="610" y="907"/>
                </a:lnTo>
                <a:lnTo>
                  <a:pt x="610" y="911"/>
                </a:lnTo>
                <a:lnTo>
                  <a:pt x="609" y="915"/>
                </a:lnTo>
                <a:lnTo>
                  <a:pt x="609" y="918"/>
                </a:lnTo>
                <a:lnTo>
                  <a:pt x="609" y="921"/>
                </a:lnTo>
                <a:lnTo>
                  <a:pt x="609" y="925"/>
                </a:lnTo>
                <a:lnTo>
                  <a:pt x="608" y="928"/>
                </a:lnTo>
                <a:lnTo>
                  <a:pt x="608" y="932"/>
                </a:lnTo>
                <a:lnTo>
                  <a:pt x="607" y="934"/>
                </a:lnTo>
                <a:lnTo>
                  <a:pt x="605" y="937"/>
                </a:lnTo>
                <a:lnTo>
                  <a:pt x="603" y="939"/>
                </a:lnTo>
                <a:lnTo>
                  <a:pt x="600" y="941"/>
                </a:lnTo>
                <a:lnTo>
                  <a:pt x="599" y="943"/>
                </a:lnTo>
                <a:lnTo>
                  <a:pt x="596" y="945"/>
                </a:lnTo>
                <a:lnTo>
                  <a:pt x="595" y="947"/>
                </a:lnTo>
                <a:lnTo>
                  <a:pt x="593" y="951"/>
                </a:lnTo>
                <a:lnTo>
                  <a:pt x="593" y="954"/>
                </a:lnTo>
                <a:lnTo>
                  <a:pt x="592" y="958"/>
                </a:lnTo>
                <a:lnTo>
                  <a:pt x="592" y="962"/>
                </a:lnTo>
                <a:lnTo>
                  <a:pt x="592" y="966"/>
                </a:lnTo>
                <a:lnTo>
                  <a:pt x="592" y="970"/>
                </a:lnTo>
                <a:lnTo>
                  <a:pt x="592" y="972"/>
                </a:lnTo>
                <a:lnTo>
                  <a:pt x="592" y="976"/>
                </a:lnTo>
                <a:lnTo>
                  <a:pt x="595" y="979"/>
                </a:lnTo>
                <a:lnTo>
                  <a:pt x="596" y="981"/>
                </a:lnTo>
                <a:lnTo>
                  <a:pt x="596" y="984"/>
                </a:lnTo>
                <a:lnTo>
                  <a:pt x="597" y="988"/>
                </a:lnTo>
                <a:lnTo>
                  <a:pt x="597" y="992"/>
                </a:lnTo>
                <a:lnTo>
                  <a:pt x="596" y="996"/>
                </a:lnTo>
                <a:lnTo>
                  <a:pt x="596" y="998"/>
                </a:lnTo>
                <a:lnTo>
                  <a:pt x="595" y="1002"/>
                </a:lnTo>
                <a:lnTo>
                  <a:pt x="593" y="1005"/>
                </a:lnTo>
                <a:lnTo>
                  <a:pt x="592" y="1008"/>
                </a:lnTo>
                <a:lnTo>
                  <a:pt x="592" y="1011"/>
                </a:lnTo>
                <a:lnTo>
                  <a:pt x="591" y="1015"/>
                </a:lnTo>
                <a:lnTo>
                  <a:pt x="591" y="1019"/>
                </a:lnTo>
                <a:lnTo>
                  <a:pt x="591" y="1022"/>
                </a:lnTo>
                <a:lnTo>
                  <a:pt x="591" y="1027"/>
                </a:lnTo>
                <a:lnTo>
                  <a:pt x="591" y="1031"/>
                </a:lnTo>
                <a:lnTo>
                  <a:pt x="591" y="1035"/>
                </a:lnTo>
                <a:lnTo>
                  <a:pt x="590" y="1038"/>
                </a:lnTo>
                <a:lnTo>
                  <a:pt x="588" y="1040"/>
                </a:lnTo>
                <a:lnTo>
                  <a:pt x="586" y="1042"/>
                </a:lnTo>
                <a:lnTo>
                  <a:pt x="584" y="1044"/>
                </a:lnTo>
                <a:lnTo>
                  <a:pt x="583" y="1047"/>
                </a:lnTo>
                <a:lnTo>
                  <a:pt x="580" y="1049"/>
                </a:lnTo>
                <a:lnTo>
                  <a:pt x="579" y="1051"/>
                </a:lnTo>
                <a:lnTo>
                  <a:pt x="575" y="1052"/>
                </a:lnTo>
                <a:lnTo>
                  <a:pt x="571" y="1052"/>
                </a:lnTo>
                <a:lnTo>
                  <a:pt x="567" y="1052"/>
                </a:lnTo>
                <a:lnTo>
                  <a:pt x="563" y="1052"/>
                </a:lnTo>
                <a:lnTo>
                  <a:pt x="559" y="1052"/>
                </a:lnTo>
                <a:lnTo>
                  <a:pt x="557" y="1052"/>
                </a:lnTo>
                <a:lnTo>
                  <a:pt x="554" y="1055"/>
                </a:lnTo>
                <a:lnTo>
                  <a:pt x="552" y="1056"/>
                </a:lnTo>
                <a:lnTo>
                  <a:pt x="549" y="1057"/>
                </a:lnTo>
                <a:lnTo>
                  <a:pt x="546" y="1059"/>
                </a:lnTo>
                <a:lnTo>
                  <a:pt x="544" y="1059"/>
                </a:lnTo>
                <a:lnTo>
                  <a:pt x="540" y="1057"/>
                </a:lnTo>
                <a:lnTo>
                  <a:pt x="537" y="1059"/>
                </a:lnTo>
                <a:lnTo>
                  <a:pt x="536" y="1061"/>
                </a:lnTo>
                <a:lnTo>
                  <a:pt x="535" y="1064"/>
                </a:lnTo>
                <a:lnTo>
                  <a:pt x="536" y="1066"/>
                </a:lnTo>
                <a:lnTo>
                  <a:pt x="536" y="1068"/>
                </a:lnTo>
                <a:lnTo>
                  <a:pt x="536" y="1070"/>
                </a:lnTo>
                <a:lnTo>
                  <a:pt x="537" y="1073"/>
                </a:lnTo>
                <a:lnTo>
                  <a:pt x="538" y="1076"/>
                </a:lnTo>
                <a:lnTo>
                  <a:pt x="541" y="1077"/>
                </a:lnTo>
                <a:lnTo>
                  <a:pt x="544" y="1078"/>
                </a:lnTo>
                <a:lnTo>
                  <a:pt x="548" y="1079"/>
                </a:lnTo>
                <a:lnTo>
                  <a:pt x="550" y="1081"/>
                </a:lnTo>
                <a:lnTo>
                  <a:pt x="554" y="1081"/>
                </a:lnTo>
                <a:lnTo>
                  <a:pt x="557" y="1082"/>
                </a:lnTo>
                <a:lnTo>
                  <a:pt x="559" y="1085"/>
                </a:lnTo>
                <a:lnTo>
                  <a:pt x="561" y="1086"/>
                </a:lnTo>
                <a:lnTo>
                  <a:pt x="562" y="1089"/>
                </a:lnTo>
                <a:lnTo>
                  <a:pt x="563" y="1091"/>
                </a:lnTo>
                <a:lnTo>
                  <a:pt x="565" y="1095"/>
                </a:lnTo>
                <a:lnTo>
                  <a:pt x="563" y="1099"/>
                </a:lnTo>
                <a:lnTo>
                  <a:pt x="563" y="1103"/>
                </a:lnTo>
                <a:lnTo>
                  <a:pt x="563" y="1107"/>
                </a:lnTo>
                <a:lnTo>
                  <a:pt x="562" y="1110"/>
                </a:lnTo>
                <a:lnTo>
                  <a:pt x="561" y="1114"/>
                </a:lnTo>
                <a:lnTo>
                  <a:pt x="559" y="1116"/>
                </a:lnTo>
                <a:lnTo>
                  <a:pt x="558" y="1117"/>
                </a:lnTo>
                <a:lnTo>
                  <a:pt x="555" y="1120"/>
                </a:lnTo>
                <a:lnTo>
                  <a:pt x="554" y="1121"/>
                </a:lnTo>
                <a:lnTo>
                  <a:pt x="552" y="1123"/>
                </a:lnTo>
                <a:lnTo>
                  <a:pt x="549" y="1125"/>
                </a:lnTo>
                <a:lnTo>
                  <a:pt x="549" y="1129"/>
                </a:lnTo>
                <a:lnTo>
                  <a:pt x="549" y="1133"/>
                </a:lnTo>
                <a:lnTo>
                  <a:pt x="546" y="1136"/>
                </a:lnTo>
                <a:lnTo>
                  <a:pt x="546" y="1138"/>
                </a:lnTo>
                <a:lnTo>
                  <a:pt x="546" y="1141"/>
                </a:lnTo>
                <a:lnTo>
                  <a:pt x="546" y="1145"/>
                </a:lnTo>
                <a:lnTo>
                  <a:pt x="545" y="1148"/>
                </a:lnTo>
                <a:lnTo>
                  <a:pt x="548" y="1150"/>
                </a:lnTo>
                <a:lnTo>
                  <a:pt x="550" y="1150"/>
                </a:lnTo>
                <a:lnTo>
                  <a:pt x="554" y="1150"/>
                </a:lnTo>
                <a:lnTo>
                  <a:pt x="557" y="1151"/>
                </a:lnTo>
                <a:lnTo>
                  <a:pt x="561" y="1153"/>
                </a:lnTo>
                <a:lnTo>
                  <a:pt x="563" y="1154"/>
                </a:lnTo>
                <a:lnTo>
                  <a:pt x="566" y="1155"/>
                </a:lnTo>
                <a:lnTo>
                  <a:pt x="569" y="1157"/>
                </a:lnTo>
                <a:lnTo>
                  <a:pt x="570" y="1159"/>
                </a:lnTo>
                <a:lnTo>
                  <a:pt x="570" y="1163"/>
                </a:lnTo>
                <a:lnTo>
                  <a:pt x="570" y="1166"/>
                </a:lnTo>
                <a:lnTo>
                  <a:pt x="571" y="1170"/>
                </a:lnTo>
                <a:lnTo>
                  <a:pt x="574" y="1172"/>
                </a:lnTo>
                <a:lnTo>
                  <a:pt x="574" y="1175"/>
                </a:lnTo>
                <a:lnTo>
                  <a:pt x="575" y="1178"/>
                </a:lnTo>
                <a:lnTo>
                  <a:pt x="576" y="1182"/>
                </a:lnTo>
                <a:lnTo>
                  <a:pt x="576" y="1184"/>
                </a:lnTo>
                <a:lnTo>
                  <a:pt x="576" y="1187"/>
                </a:lnTo>
                <a:lnTo>
                  <a:pt x="576" y="1188"/>
                </a:lnTo>
                <a:lnTo>
                  <a:pt x="580" y="1189"/>
                </a:lnTo>
                <a:lnTo>
                  <a:pt x="583" y="1189"/>
                </a:lnTo>
                <a:lnTo>
                  <a:pt x="586" y="1191"/>
                </a:lnTo>
                <a:lnTo>
                  <a:pt x="587" y="1193"/>
                </a:lnTo>
                <a:lnTo>
                  <a:pt x="590" y="1195"/>
                </a:lnTo>
                <a:lnTo>
                  <a:pt x="592" y="1196"/>
                </a:lnTo>
                <a:lnTo>
                  <a:pt x="595" y="1196"/>
                </a:lnTo>
                <a:lnTo>
                  <a:pt x="599" y="1195"/>
                </a:lnTo>
                <a:lnTo>
                  <a:pt x="601" y="1197"/>
                </a:lnTo>
                <a:lnTo>
                  <a:pt x="604" y="1199"/>
                </a:lnTo>
                <a:lnTo>
                  <a:pt x="607" y="1200"/>
                </a:lnTo>
                <a:lnTo>
                  <a:pt x="609" y="1201"/>
                </a:lnTo>
                <a:lnTo>
                  <a:pt x="612" y="1203"/>
                </a:lnTo>
                <a:lnTo>
                  <a:pt x="613" y="1205"/>
                </a:lnTo>
                <a:lnTo>
                  <a:pt x="614" y="1208"/>
                </a:lnTo>
                <a:lnTo>
                  <a:pt x="614" y="1212"/>
                </a:lnTo>
                <a:lnTo>
                  <a:pt x="616" y="1214"/>
                </a:lnTo>
                <a:lnTo>
                  <a:pt x="616" y="1220"/>
                </a:lnTo>
                <a:lnTo>
                  <a:pt x="616" y="1223"/>
                </a:lnTo>
                <a:lnTo>
                  <a:pt x="614" y="1226"/>
                </a:lnTo>
                <a:lnTo>
                  <a:pt x="614" y="1230"/>
                </a:lnTo>
                <a:lnTo>
                  <a:pt x="614" y="1234"/>
                </a:lnTo>
                <a:lnTo>
                  <a:pt x="613" y="1238"/>
                </a:lnTo>
                <a:lnTo>
                  <a:pt x="613" y="1242"/>
                </a:lnTo>
                <a:lnTo>
                  <a:pt x="613" y="1243"/>
                </a:lnTo>
                <a:lnTo>
                  <a:pt x="613" y="1246"/>
                </a:lnTo>
                <a:lnTo>
                  <a:pt x="612" y="1250"/>
                </a:lnTo>
                <a:lnTo>
                  <a:pt x="610" y="1252"/>
                </a:lnTo>
                <a:lnTo>
                  <a:pt x="610" y="1256"/>
                </a:lnTo>
                <a:lnTo>
                  <a:pt x="612" y="1260"/>
                </a:lnTo>
                <a:lnTo>
                  <a:pt x="613" y="1263"/>
                </a:lnTo>
                <a:lnTo>
                  <a:pt x="614" y="1265"/>
                </a:lnTo>
                <a:lnTo>
                  <a:pt x="616" y="1267"/>
                </a:lnTo>
                <a:lnTo>
                  <a:pt x="618" y="1269"/>
                </a:lnTo>
                <a:lnTo>
                  <a:pt x="618" y="1272"/>
                </a:lnTo>
                <a:lnTo>
                  <a:pt x="620" y="1276"/>
                </a:lnTo>
                <a:lnTo>
                  <a:pt x="622" y="1277"/>
                </a:lnTo>
                <a:lnTo>
                  <a:pt x="625" y="1277"/>
                </a:lnTo>
                <a:lnTo>
                  <a:pt x="629" y="1276"/>
                </a:lnTo>
                <a:lnTo>
                  <a:pt x="630" y="1278"/>
                </a:lnTo>
                <a:lnTo>
                  <a:pt x="633" y="1280"/>
                </a:lnTo>
                <a:lnTo>
                  <a:pt x="634" y="1282"/>
                </a:lnTo>
                <a:lnTo>
                  <a:pt x="635" y="1285"/>
                </a:lnTo>
                <a:lnTo>
                  <a:pt x="635" y="1289"/>
                </a:lnTo>
                <a:lnTo>
                  <a:pt x="637" y="1288"/>
                </a:lnTo>
                <a:lnTo>
                  <a:pt x="639" y="1289"/>
                </a:lnTo>
                <a:lnTo>
                  <a:pt x="642" y="1290"/>
                </a:lnTo>
                <a:lnTo>
                  <a:pt x="645" y="1292"/>
                </a:lnTo>
                <a:lnTo>
                  <a:pt x="648" y="1292"/>
                </a:lnTo>
                <a:lnTo>
                  <a:pt x="652" y="1292"/>
                </a:lnTo>
                <a:lnTo>
                  <a:pt x="655" y="1292"/>
                </a:lnTo>
                <a:lnTo>
                  <a:pt x="659" y="1290"/>
                </a:lnTo>
                <a:lnTo>
                  <a:pt x="663" y="1290"/>
                </a:lnTo>
                <a:lnTo>
                  <a:pt x="667" y="1292"/>
                </a:lnTo>
                <a:lnTo>
                  <a:pt x="668" y="1293"/>
                </a:lnTo>
                <a:lnTo>
                  <a:pt x="669" y="1295"/>
                </a:lnTo>
                <a:lnTo>
                  <a:pt x="671" y="1298"/>
                </a:lnTo>
                <a:lnTo>
                  <a:pt x="672" y="1302"/>
                </a:lnTo>
                <a:lnTo>
                  <a:pt x="672" y="1306"/>
                </a:lnTo>
                <a:lnTo>
                  <a:pt x="671" y="1309"/>
                </a:lnTo>
                <a:lnTo>
                  <a:pt x="669" y="1311"/>
                </a:lnTo>
                <a:lnTo>
                  <a:pt x="667" y="1313"/>
                </a:lnTo>
                <a:lnTo>
                  <a:pt x="664" y="1314"/>
                </a:lnTo>
                <a:lnTo>
                  <a:pt x="663" y="1316"/>
                </a:lnTo>
                <a:lnTo>
                  <a:pt x="660" y="1318"/>
                </a:lnTo>
                <a:lnTo>
                  <a:pt x="659" y="1320"/>
                </a:lnTo>
                <a:lnTo>
                  <a:pt x="658" y="1324"/>
                </a:lnTo>
                <a:lnTo>
                  <a:pt x="658" y="1327"/>
                </a:lnTo>
                <a:lnTo>
                  <a:pt x="659" y="1331"/>
                </a:lnTo>
                <a:lnTo>
                  <a:pt x="659" y="1333"/>
                </a:lnTo>
                <a:lnTo>
                  <a:pt x="659" y="1336"/>
                </a:lnTo>
                <a:lnTo>
                  <a:pt x="660" y="1340"/>
                </a:lnTo>
                <a:lnTo>
                  <a:pt x="662" y="1343"/>
                </a:lnTo>
                <a:lnTo>
                  <a:pt x="663" y="1345"/>
                </a:lnTo>
                <a:lnTo>
                  <a:pt x="664" y="1348"/>
                </a:lnTo>
                <a:lnTo>
                  <a:pt x="667" y="1349"/>
                </a:lnTo>
                <a:lnTo>
                  <a:pt x="668" y="1352"/>
                </a:lnTo>
                <a:lnTo>
                  <a:pt x="671" y="1353"/>
                </a:lnTo>
                <a:lnTo>
                  <a:pt x="672" y="1356"/>
                </a:lnTo>
                <a:lnTo>
                  <a:pt x="673" y="1358"/>
                </a:lnTo>
                <a:lnTo>
                  <a:pt x="675" y="1361"/>
                </a:lnTo>
                <a:lnTo>
                  <a:pt x="676" y="1364"/>
                </a:lnTo>
                <a:lnTo>
                  <a:pt x="677" y="1366"/>
                </a:lnTo>
                <a:lnTo>
                  <a:pt x="679" y="1370"/>
                </a:lnTo>
                <a:lnTo>
                  <a:pt x="680" y="1373"/>
                </a:lnTo>
                <a:lnTo>
                  <a:pt x="681" y="1375"/>
                </a:lnTo>
                <a:lnTo>
                  <a:pt x="684" y="1377"/>
                </a:lnTo>
                <a:lnTo>
                  <a:pt x="685" y="1379"/>
                </a:lnTo>
                <a:lnTo>
                  <a:pt x="688" y="1381"/>
                </a:lnTo>
                <a:lnTo>
                  <a:pt x="689" y="1383"/>
                </a:lnTo>
                <a:lnTo>
                  <a:pt x="692" y="1384"/>
                </a:lnTo>
                <a:lnTo>
                  <a:pt x="693" y="1387"/>
                </a:lnTo>
                <a:lnTo>
                  <a:pt x="694" y="1390"/>
                </a:lnTo>
                <a:lnTo>
                  <a:pt x="697" y="1392"/>
                </a:lnTo>
                <a:lnTo>
                  <a:pt x="698" y="1394"/>
                </a:lnTo>
                <a:lnTo>
                  <a:pt x="702" y="1395"/>
                </a:lnTo>
                <a:lnTo>
                  <a:pt x="705" y="1396"/>
                </a:lnTo>
                <a:lnTo>
                  <a:pt x="709" y="1396"/>
                </a:lnTo>
                <a:lnTo>
                  <a:pt x="711" y="1398"/>
                </a:lnTo>
                <a:lnTo>
                  <a:pt x="714" y="1399"/>
                </a:lnTo>
                <a:lnTo>
                  <a:pt x="718" y="1400"/>
                </a:lnTo>
                <a:lnTo>
                  <a:pt x="720" y="1402"/>
                </a:lnTo>
                <a:lnTo>
                  <a:pt x="723" y="1403"/>
                </a:lnTo>
                <a:lnTo>
                  <a:pt x="724" y="1404"/>
                </a:lnTo>
                <a:lnTo>
                  <a:pt x="727" y="1405"/>
                </a:lnTo>
                <a:lnTo>
                  <a:pt x="730" y="1407"/>
                </a:lnTo>
                <a:lnTo>
                  <a:pt x="732" y="1408"/>
                </a:lnTo>
                <a:lnTo>
                  <a:pt x="735" y="1409"/>
                </a:lnTo>
                <a:lnTo>
                  <a:pt x="737" y="1411"/>
                </a:lnTo>
                <a:lnTo>
                  <a:pt x="740" y="1413"/>
                </a:lnTo>
                <a:lnTo>
                  <a:pt x="741" y="1416"/>
                </a:lnTo>
                <a:lnTo>
                  <a:pt x="744" y="1417"/>
                </a:lnTo>
                <a:lnTo>
                  <a:pt x="745" y="1420"/>
                </a:lnTo>
                <a:lnTo>
                  <a:pt x="747" y="1422"/>
                </a:lnTo>
                <a:lnTo>
                  <a:pt x="749" y="1425"/>
                </a:lnTo>
                <a:lnTo>
                  <a:pt x="751" y="1426"/>
                </a:lnTo>
                <a:lnTo>
                  <a:pt x="752" y="1429"/>
                </a:lnTo>
                <a:lnTo>
                  <a:pt x="754" y="1430"/>
                </a:lnTo>
                <a:lnTo>
                  <a:pt x="757" y="1433"/>
                </a:lnTo>
                <a:lnTo>
                  <a:pt x="758" y="1434"/>
                </a:lnTo>
                <a:lnTo>
                  <a:pt x="761" y="1436"/>
                </a:lnTo>
                <a:lnTo>
                  <a:pt x="764" y="1438"/>
                </a:lnTo>
                <a:lnTo>
                  <a:pt x="765" y="1441"/>
                </a:lnTo>
                <a:lnTo>
                  <a:pt x="765" y="1442"/>
                </a:lnTo>
                <a:lnTo>
                  <a:pt x="771" y="1442"/>
                </a:lnTo>
                <a:lnTo>
                  <a:pt x="781" y="1442"/>
                </a:lnTo>
                <a:lnTo>
                  <a:pt x="791" y="1443"/>
                </a:lnTo>
                <a:lnTo>
                  <a:pt x="802" y="1443"/>
                </a:lnTo>
                <a:lnTo>
                  <a:pt x="812" y="1443"/>
                </a:lnTo>
                <a:lnTo>
                  <a:pt x="821" y="1443"/>
                </a:lnTo>
                <a:lnTo>
                  <a:pt x="823" y="1443"/>
                </a:lnTo>
                <a:lnTo>
                  <a:pt x="823" y="1445"/>
                </a:lnTo>
                <a:lnTo>
                  <a:pt x="824" y="1446"/>
                </a:lnTo>
                <a:lnTo>
                  <a:pt x="824" y="1450"/>
                </a:lnTo>
                <a:lnTo>
                  <a:pt x="825" y="1453"/>
                </a:lnTo>
                <a:lnTo>
                  <a:pt x="826" y="1456"/>
                </a:lnTo>
                <a:lnTo>
                  <a:pt x="826" y="1459"/>
                </a:lnTo>
                <a:lnTo>
                  <a:pt x="828" y="1462"/>
                </a:lnTo>
                <a:lnTo>
                  <a:pt x="829" y="1466"/>
                </a:lnTo>
                <a:lnTo>
                  <a:pt x="830" y="1468"/>
                </a:lnTo>
                <a:lnTo>
                  <a:pt x="830" y="1471"/>
                </a:lnTo>
                <a:lnTo>
                  <a:pt x="832" y="1475"/>
                </a:lnTo>
                <a:lnTo>
                  <a:pt x="833" y="1477"/>
                </a:lnTo>
                <a:lnTo>
                  <a:pt x="833" y="1481"/>
                </a:lnTo>
                <a:lnTo>
                  <a:pt x="834" y="1484"/>
                </a:lnTo>
                <a:lnTo>
                  <a:pt x="834" y="1488"/>
                </a:lnTo>
                <a:lnTo>
                  <a:pt x="836" y="1491"/>
                </a:lnTo>
                <a:lnTo>
                  <a:pt x="837" y="1493"/>
                </a:lnTo>
                <a:lnTo>
                  <a:pt x="838" y="1497"/>
                </a:lnTo>
                <a:lnTo>
                  <a:pt x="840" y="1498"/>
                </a:lnTo>
                <a:lnTo>
                  <a:pt x="842" y="1501"/>
                </a:lnTo>
                <a:lnTo>
                  <a:pt x="843" y="1502"/>
                </a:lnTo>
                <a:lnTo>
                  <a:pt x="846" y="1504"/>
                </a:lnTo>
                <a:lnTo>
                  <a:pt x="849" y="1505"/>
                </a:lnTo>
                <a:lnTo>
                  <a:pt x="853" y="1506"/>
                </a:lnTo>
                <a:lnTo>
                  <a:pt x="855" y="1508"/>
                </a:lnTo>
                <a:lnTo>
                  <a:pt x="858" y="1508"/>
                </a:lnTo>
                <a:lnTo>
                  <a:pt x="862" y="1511"/>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2" y="1586"/>
                </a:lnTo>
                <a:lnTo>
                  <a:pt x="910" y="1586"/>
                </a:lnTo>
                <a:lnTo>
                  <a:pt x="908" y="1587"/>
                </a:lnTo>
                <a:lnTo>
                  <a:pt x="906" y="1587"/>
                </a:lnTo>
                <a:lnTo>
                  <a:pt x="901" y="1591"/>
                </a:lnTo>
                <a:lnTo>
                  <a:pt x="900" y="1593"/>
                </a:lnTo>
                <a:lnTo>
                  <a:pt x="897" y="1593"/>
                </a:lnTo>
                <a:lnTo>
                  <a:pt x="895" y="1595"/>
                </a:lnTo>
                <a:lnTo>
                  <a:pt x="893" y="1597"/>
                </a:lnTo>
                <a:lnTo>
                  <a:pt x="892" y="1597"/>
                </a:lnTo>
                <a:lnTo>
                  <a:pt x="889" y="1598"/>
                </a:lnTo>
                <a:lnTo>
                  <a:pt x="887" y="1599"/>
                </a:lnTo>
                <a:lnTo>
                  <a:pt x="885" y="1600"/>
                </a:lnTo>
                <a:lnTo>
                  <a:pt x="881" y="1603"/>
                </a:lnTo>
                <a:lnTo>
                  <a:pt x="876" y="1608"/>
                </a:lnTo>
                <a:lnTo>
                  <a:pt x="875" y="1608"/>
                </a:lnTo>
                <a:lnTo>
                  <a:pt x="874" y="1608"/>
                </a:lnTo>
                <a:lnTo>
                  <a:pt x="871" y="1611"/>
                </a:lnTo>
                <a:lnTo>
                  <a:pt x="870" y="1611"/>
                </a:lnTo>
                <a:lnTo>
                  <a:pt x="870"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40" y="1652"/>
                </a:lnTo>
                <a:lnTo>
                  <a:pt x="840" y="1653"/>
                </a:lnTo>
                <a:lnTo>
                  <a:pt x="838" y="1654"/>
                </a:lnTo>
                <a:lnTo>
                  <a:pt x="836" y="1661"/>
                </a:lnTo>
                <a:lnTo>
                  <a:pt x="833" y="1663"/>
                </a:lnTo>
                <a:lnTo>
                  <a:pt x="833" y="1665"/>
                </a:lnTo>
                <a:lnTo>
                  <a:pt x="832" y="1666"/>
                </a:lnTo>
                <a:lnTo>
                  <a:pt x="832" y="1667"/>
                </a:lnTo>
                <a:lnTo>
                  <a:pt x="830" y="1669"/>
                </a:lnTo>
                <a:lnTo>
                  <a:pt x="828" y="1671"/>
                </a:lnTo>
                <a:lnTo>
                  <a:pt x="828" y="1672"/>
                </a:lnTo>
                <a:lnTo>
                  <a:pt x="825" y="1676"/>
                </a:lnTo>
                <a:lnTo>
                  <a:pt x="821" y="1683"/>
                </a:lnTo>
                <a:lnTo>
                  <a:pt x="820" y="1686"/>
                </a:lnTo>
                <a:lnTo>
                  <a:pt x="819" y="1687"/>
                </a:lnTo>
                <a:lnTo>
                  <a:pt x="819" y="1689"/>
                </a:lnTo>
                <a:lnTo>
                  <a:pt x="819" y="1691"/>
                </a:lnTo>
                <a:lnTo>
                  <a:pt x="819" y="1704"/>
                </a:lnTo>
                <a:lnTo>
                  <a:pt x="819" y="1705"/>
                </a:lnTo>
                <a:lnTo>
                  <a:pt x="819" y="1709"/>
                </a:lnTo>
                <a:lnTo>
                  <a:pt x="819" y="1710"/>
                </a:lnTo>
                <a:lnTo>
                  <a:pt x="819" y="1712"/>
                </a:lnTo>
                <a:lnTo>
                  <a:pt x="819" y="1717"/>
                </a:lnTo>
                <a:lnTo>
                  <a:pt x="817" y="1720"/>
                </a:lnTo>
                <a:lnTo>
                  <a:pt x="816" y="1720"/>
                </a:lnTo>
                <a:lnTo>
                  <a:pt x="816" y="1721"/>
                </a:lnTo>
                <a:lnTo>
                  <a:pt x="815" y="1722"/>
                </a:lnTo>
                <a:lnTo>
                  <a:pt x="815" y="1725"/>
                </a:lnTo>
                <a:lnTo>
                  <a:pt x="815" y="1727"/>
                </a:lnTo>
                <a:lnTo>
                  <a:pt x="812" y="1733"/>
                </a:lnTo>
                <a:lnTo>
                  <a:pt x="809" y="1735"/>
                </a:lnTo>
                <a:lnTo>
                  <a:pt x="808" y="1737"/>
                </a:lnTo>
                <a:lnTo>
                  <a:pt x="807" y="1741"/>
                </a:lnTo>
                <a:lnTo>
                  <a:pt x="804" y="1743"/>
                </a:lnTo>
                <a:lnTo>
                  <a:pt x="800" y="1747"/>
                </a:lnTo>
                <a:lnTo>
                  <a:pt x="789" y="1759"/>
                </a:lnTo>
                <a:lnTo>
                  <a:pt x="785" y="1761"/>
                </a:lnTo>
                <a:lnTo>
                  <a:pt x="783" y="1763"/>
                </a:lnTo>
                <a:lnTo>
                  <a:pt x="782" y="1764"/>
                </a:lnTo>
                <a:lnTo>
                  <a:pt x="781" y="1764"/>
                </a:lnTo>
                <a:lnTo>
                  <a:pt x="779" y="1765"/>
                </a:lnTo>
                <a:lnTo>
                  <a:pt x="777" y="1765"/>
                </a:lnTo>
                <a:lnTo>
                  <a:pt x="775" y="1767"/>
                </a:lnTo>
                <a:lnTo>
                  <a:pt x="774" y="1767"/>
                </a:lnTo>
                <a:lnTo>
                  <a:pt x="771" y="1767"/>
                </a:lnTo>
                <a:lnTo>
                  <a:pt x="771" y="1768"/>
                </a:lnTo>
                <a:lnTo>
                  <a:pt x="766" y="1768"/>
                </a:lnTo>
                <a:lnTo>
                  <a:pt x="765" y="1768"/>
                </a:lnTo>
                <a:lnTo>
                  <a:pt x="762" y="1768"/>
                </a:lnTo>
                <a:lnTo>
                  <a:pt x="761" y="1768"/>
                </a:lnTo>
                <a:lnTo>
                  <a:pt x="760" y="1768"/>
                </a:lnTo>
                <a:lnTo>
                  <a:pt x="758" y="1769"/>
                </a:lnTo>
                <a:lnTo>
                  <a:pt x="756" y="1769"/>
                </a:lnTo>
                <a:lnTo>
                  <a:pt x="749" y="1769"/>
                </a:lnTo>
                <a:lnTo>
                  <a:pt x="747" y="1769"/>
                </a:lnTo>
                <a:lnTo>
                  <a:pt x="747" y="1771"/>
                </a:lnTo>
                <a:lnTo>
                  <a:pt x="743" y="1771"/>
                </a:lnTo>
                <a:lnTo>
                  <a:pt x="741" y="1771"/>
                </a:lnTo>
                <a:lnTo>
                  <a:pt x="740" y="1771"/>
                </a:lnTo>
                <a:lnTo>
                  <a:pt x="739" y="1771"/>
                </a:lnTo>
                <a:lnTo>
                  <a:pt x="737" y="1771"/>
                </a:lnTo>
                <a:lnTo>
                  <a:pt x="734" y="1771"/>
                </a:lnTo>
                <a:lnTo>
                  <a:pt x="732" y="1772"/>
                </a:lnTo>
                <a:lnTo>
                  <a:pt x="731" y="1772"/>
                </a:lnTo>
                <a:lnTo>
                  <a:pt x="726" y="1772"/>
                </a:lnTo>
                <a:lnTo>
                  <a:pt x="726" y="1773"/>
                </a:lnTo>
                <a:lnTo>
                  <a:pt x="724" y="1773"/>
                </a:lnTo>
                <a:lnTo>
                  <a:pt x="722" y="1773"/>
                </a:lnTo>
                <a:lnTo>
                  <a:pt x="718" y="1775"/>
                </a:lnTo>
                <a:lnTo>
                  <a:pt x="717" y="1775"/>
                </a:lnTo>
                <a:lnTo>
                  <a:pt x="715" y="1776"/>
                </a:lnTo>
                <a:lnTo>
                  <a:pt x="714" y="1776"/>
                </a:lnTo>
                <a:lnTo>
                  <a:pt x="710" y="1776"/>
                </a:lnTo>
                <a:lnTo>
                  <a:pt x="707" y="1776"/>
                </a:lnTo>
                <a:lnTo>
                  <a:pt x="707" y="1777"/>
                </a:lnTo>
                <a:lnTo>
                  <a:pt x="705" y="1777"/>
                </a:lnTo>
                <a:lnTo>
                  <a:pt x="703" y="1777"/>
                </a:lnTo>
                <a:lnTo>
                  <a:pt x="698" y="1777"/>
                </a:lnTo>
                <a:lnTo>
                  <a:pt x="685" y="1777"/>
                </a:lnTo>
                <a:lnTo>
                  <a:pt x="675" y="1777"/>
                </a:lnTo>
                <a:lnTo>
                  <a:pt x="672" y="1777"/>
                </a:lnTo>
                <a:lnTo>
                  <a:pt x="669" y="1777"/>
                </a:lnTo>
                <a:lnTo>
                  <a:pt x="668" y="1777"/>
                </a:lnTo>
                <a:lnTo>
                  <a:pt x="667" y="1777"/>
                </a:lnTo>
                <a:lnTo>
                  <a:pt x="665" y="1776"/>
                </a:lnTo>
                <a:lnTo>
                  <a:pt x="664" y="1776"/>
                </a:lnTo>
                <a:lnTo>
                  <a:pt x="660" y="1776"/>
                </a:lnTo>
                <a:lnTo>
                  <a:pt x="648" y="1776"/>
                </a:lnTo>
                <a:lnTo>
                  <a:pt x="647" y="1776"/>
                </a:lnTo>
                <a:lnTo>
                  <a:pt x="645" y="1776"/>
                </a:lnTo>
                <a:lnTo>
                  <a:pt x="641" y="1776"/>
                </a:lnTo>
                <a:lnTo>
                  <a:pt x="639" y="1776"/>
                </a:lnTo>
                <a:lnTo>
                  <a:pt x="634" y="1776"/>
                </a:lnTo>
                <a:lnTo>
                  <a:pt x="634" y="1777"/>
                </a:lnTo>
                <a:lnTo>
                  <a:pt x="633" y="1777"/>
                </a:lnTo>
                <a:lnTo>
                  <a:pt x="631" y="1777"/>
                </a:lnTo>
                <a:lnTo>
                  <a:pt x="631" y="1773"/>
                </a:lnTo>
                <a:lnTo>
                  <a:pt x="629" y="1771"/>
                </a:lnTo>
                <a:lnTo>
                  <a:pt x="627" y="1771"/>
                </a:lnTo>
                <a:lnTo>
                  <a:pt x="629" y="1769"/>
                </a:lnTo>
                <a:lnTo>
                  <a:pt x="630" y="1769"/>
                </a:lnTo>
                <a:lnTo>
                  <a:pt x="633" y="1772"/>
                </a:lnTo>
                <a:lnTo>
                  <a:pt x="635" y="1771"/>
                </a:lnTo>
                <a:lnTo>
                  <a:pt x="637" y="1771"/>
                </a:lnTo>
                <a:lnTo>
                  <a:pt x="638" y="1771"/>
                </a:lnTo>
                <a:lnTo>
                  <a:pt x="641" y="1772"/>
                </a:lnTo>
                <a:lnTo>
                  <a:pt x="641" y="1771"/>
                </a:lnTo>
                <a:lnTo>
                  <a:pt x="639" y="1769"/>
                </a:lnTo>
                <a:lnTo>
                  <a:pt x="638" y="1769"/>
                </a:lnTo>
                <a:lnTo>
                  <a:pt x="637" y="1769"/>
                </a:lnTo>
                <a:lnTo>
                  <a:pt x="635" y="1768"/>
                </a:lnTo>
                <a:lnTo>
                  <a:pt x="635" y="1767"/>
                </a:lnTo>
                <a:lnTo>
                  <a:pt x="634" y="1765"/>
                </a:lnTo>
                <a:lnTo>
                  <a:pt x="634" y="1764"/>
                </a:lnTo>
                <a:lnTo>
                  <a:pt x="633" y="1763"/>
                </a:lnTo>
                <a:lnTo>
                  <a:pt x="633" y="1761"/>
                </a:lnTo>
                <a:lnTo>
                  <a:pt x="631" y="1761"/>
                </a:lnTo>
                <a:lnTo>
                  <a:pt x="629" y="1759"/>
                </a:lnTo>
                <a:lnTo>
                  <a:pt x="626" y="1759"/>
                </a:lnTo>
                <a:lnTo>
                  <a:pt x="624" y="1756"/>
                </a:lnTo>
                <a:lnTo>
                  <a:pt x="624" y="1755"/>
                </a:lnTo>
                <a:lnTo>
                  <a:pt x="622" y="1751"/>
                </a:lnTo>
                <a:lnTo>
                  <a:pt x="620" y="1748"/>
                </a:lnTo>
                <a:lnTo>
                  <a:pt x="620" y="1744"/>
                </a:lnTo>
                <a:lnTo>
                  <a:pt x="620" y="1743"/>
                </a:lnTo>
                <a:lnTo>
                  <a:pt x="617" y="1738"/>
                </a:lnTo>
                <a:lnTo>
                  <a:pt x="614" y="1737"/>
                </a:lnTo>
                <a:lnTo>
                  <a:pt x="613" y="1735"/>
                </a:lnTo>
                <a:lnTo>
                  <a:pt x="609" y="1733"/>
                </a:lnTo>
                <a:lnTo>
                  <a:pt x="609" y="1730"/>
                </a:lnTo>
                <a:lnTo>
                  <a:pt x="612" y="1727"/>
                </a:lnTo>
                <a:lnTo>
                  <a:pt x="614" y="1724"/>
                </a:lnTo>
                <a:lnTo>
                  <a:pt x="614" y="1720"/>
                </a:lnTo>
                <a:lnTo>
                  <a:pt x="614" y="1718"/>
                </a:lnTo>
                <a:lnTo>
                  <a:pt x="614" y="1716"/>
                </a:lnTo>
                <a:lnTo>
                  <a:pt x="614" y="1714"/>
                </a:lnTo>
                <a:lnTo>
                  <a:pt x="613" y="1714"/>
                </a:lnTo>
                <a:lnTo>
                  <a:pt x="612" y="1714"/>
                </a:lnTo>
                <a:lnTo>
                  <a:pt x="610" y="1713"/>
                </a:lnTo>
                <a:lnTo>
                  <a:pt x="609" y="1714"/>
                </a:lnTo>
                <a:lnTo>
                  <a:pt x="609" y="1716"/>
                </a:lnTo>
                <a:lnTo>
                  <a:pt x="609" y="1717"/>
                </a:lnTo>
                <a:lnTo>
                  <a:pt x="601" y="1717"/>
                </a:lnTo>
                <a:lnTo>
                  <a:pt x="600" y="1718"/>
                </a:lnTo>
                <a:lnTo>
                  <a:pt x="599" y="1718"/>
                </a:lnTo>
                <a:lnTo>
                  <a:pt x="597" y="1718"/>
                </a:lnTo>
                <a:lnTo>
                  <a:pt x="596" y="1720"/>
                </a:lnTo>
                <a:lnTo>
                  <a:pt x="595" y="1718"/>
                </a:lnTo>
                <a:lnTo>
                  <a:pt x="593" y="1718"/>
                </a:lnTo>
                <a:lnTo>
                  <a:pt x="593" y="1717"/>
                </a:lnTo>
                <a:lnTo>
                  <a:pt x="593" y="1716"/>
                </a:lnTo>
                <a:lnTo>
                  <a:pt x="593" y="1714"/>
                </a:lnTo>
                <a:lnTo>
                  <a:pt x="595" y="1714"/>
                </a:lnTo>
                <a:lnTo>
                  <a:pt x="596" y="1714"/>
                </a:lnTo>
                <a:lnTo>
                  <a:pt x="597" y="1714"/>
                </a:lnTo>
                <a:lnTo>
                  <a:pt x="597" y="1713"/>
                </a:lnTo>
                <a:lnTo>
                  <a:pt x="596" y="1713"/>
                </a:lnTo>
                <a:lnTo>
                  <a:pt x="595" y="1712"/>
                </a:lnTo>
                <a:lnTo>
                  <a:pt x="595" y="1713"/>
                </a:lnTo>
                <a:lnTo>
                  <a:pt x="593" y="1713"/>
                </a:lnTo>
                <a:lnTo>
                  <a:pt x="592" y="1713"/>
                </a:lnTo>
                <a:lnTo>
                  <a:pt x="592" y="1712"/>
                </a:lnTo>
                <a:lnTo>
                  <a:pt x="592" y="1710"/>
                </a:lnTo>
                <a:lnTo>
                  <a:pt x="591" y="1708"/>
                </a:lnTo>
                <a:lnTo>
                  <a:pt x="588" y="1707"/>
                </a:lnTo>
                <a:lnTo>
                  <a:pt x="590" y="1705"/>
                </a:lnTo>
                <a:lnTo>
                  <a:pt x="590" y="1704"/>
                </a:lnTo>
                <a:lnTo>
                  <a:pt x="591" y="1704"/>
                </a:lnTo>
                <a:lnTo>
                  <a:pt x="592" y="1704"/>
                </a:lnTo>
                <a:lnTo>
                  <a:pt x="593" y="1703"/>
                </a:lnTo>
                <a:lnTo>
                  <a:pt x="593" y="1701"/>
                </a:lnTo>
                <a:lnTo>
                  <a:pt x="591" y="1700"/>
                </a:lnTo>
                <a:lnTo>
                  <a:pt x="590" y="1699"/>
                </a:lnTo>
                <a:lnTo>
                  <a:pt x="588" y="1699"/>
                </a:lnTo>
                <a:lnTo>
                  <a:pt x="587" y="1697"/>
                </a:lnTo>
                <a:lnTo>
                  <a:pt x="586" y="1696"/>
                </a:lnTo>
                <a:lnTo>
                  <a:pt x="584" y="1695"/>
                </a:lnTo>
                <a:lnTo>
                  <a:pt x="583" y="1695"/>
                </a:lnTo>
                <a:lnTo>
                  <a:pt x="582" y="1693"/>
                </a:lnTo>
                <a:lnTo>
                  <a:pt x="580" y="1692"/>
                </a:lnTo>
                <a:lnTo>
                  <a:pt x="579" y="1692"/>
                </a:lnTo>
                <a:lnTo>
                  <a:pt x="579" y="1691"/>
                </a:lnTo>
                <a:lnTo>
                  <a:pt x="579" y="1689"/>
                </a:lnTo>
                <a:lnTo>
                  <a:pt x="579" y="1688"/>
                </a:lnTo>
                <a:lnTo>
                  <a:pt x="578" y="1687"/>
                </a:lnTo>
                <a:lnTo>
                  <a:pt x="578" y="1686"/>
                </a:lnTo>
                <a:lnTo>
                  <a:pt x="576" y="1686"/>
                </a:lnTo>
                <a:lnTo>
                  <a:pt x="576" y="1684"/>
                </a:lnTo>
                <a:lnTo>
                  <a:pt x="574" y="1683"/>
                </a:lnTo>
                <a:lnTo>
                  <a:pt x="573" y="1682"/>
                </a:lnTo>
                <a:lnTo>
                  <a:pt x="571" y="1680"/>
                </a:lnTo>
                <a:lnTo>
                  <a:pt x="570" y="1682"/>
                </a:lnTo>
                <a:lnTo>
                  <a:pt x="567" y="1680"/>
                </a:lnTo>
                <a:lnTo>
                  <a:pt x="567" y="1679"/>
                </a:lnTo>
                <a:lnTo>
                  <a:pt x="566" y="1679"/>
                </a:lnTo>
                <a:lnTo>
                  <a:pt x="566" y="1678"/>
                </a:lnTo>
                <a:lnTo>
                  <a:pt x="565" y="1678"/>
                </a:lnTo>
                <a:lnTo>
                  <a:pt x="565" y="1676"/>
                </a:lnTo>
                <a:lnTo>
                  <a:pt x="563" y="1676"/>
                </a:lnTo>
                <a:lnTo>
                  <a:pt x="562" y="1676"/>
                </a:lnTo>
                <a:lnTo>
                  <a:pt x="561" y="1678"/>
                </a:lnTo>
                <a:lnTo>
                  <a:pt x="559" y="1678"/>
                </a:lnTo>
                <a:lnTo>
                  <a:pt x="558" y="1678"/>
                </a:lnTo>
                <a:lnTo>
                  <a:pt x="558" y="1676"/>
                </a:lnTo>
                <a:lnTo>
                  <a:pt x="557" y="1676"/>
                </a:lnTo>
                <a:lnTo>
                  <a:pt x="557" y="1675"/>
                </a:lnTo>
                <a:lnTo>
                  <a:pt x="555" y="1674"/>
                </a:lnTo>
                <a:lnTo>
                  <a:pt x="554" y="1672"/>
                </a:lnTo>
                <a:lnTo>
                  <a:pt x="553" y="1671"/>
                </a:lnTo>
                <a:lnTo>
                  <a:pt x="553" y="1670"/>
                </a:lnTo>
                <a:lnTo>
                  <a:pt x="552" y="1670"/>
                </a:lnTo>
                <a:lnTo>
                  <a:pt x="552" y="1669"/>
                </a:lnTo>
                <a:lnTo>
                  <a:pt x="550" y="1669"/>
                </a:lnTo>
                <a:lnTo>
                  <a:pt x="550" y="1667"/>
                </a:lnTo>
                <a:lnTo>
                  <a:pt x="549" y="1667"/>
                </a:lnTo>
                <a:lnTo>
                  <a:pt x="549" y="1666"/>
                </a:lnTo>
                <a:lnTo>
                  <a:pt x="548" y="1666"/>
                </a:lnTo>
                <a:lnTo>
                  <a:pt x="546" y="1666"/>
                </a:lnTo>
                <a:lnTo>
                  <a:pt x="545" y="1666"/>
                </a:lnTo>
                <a:lnTo>
                  <a:pt x="544" y="1666"/>
                </a:lnTo>
                <a:lnTo>
                  <a:pt x="542" y="1667"/>
                </a:lnTo>
                <a:lnTo>
                  <a:pt x="542" y="1666"/>
                </a:lnTo>
                <a:lnTo>
                  <a:pt x="541" y="1666"/>
                </a:lnTo>
                <a:lnTo>
                  <a:pt x="541" y="1665"/>
                </a:lnTo>
                <a:lnTo>
                  <a:pt x="541" y="1663"/>
                </a:lnTo>
                <a:lnTo>
                  <a:pt x="541" y="1661"/>
                </a:lnTo>
                <a:lnTo>
                  <a:pt x="541" y="1659"/>
                </a:lnTo>
                <a:lnTo>
                  <a:pt x="541" y="1655"/>
                </a:lnTo>
                <a:lnTo>
                  <a:pt x="540" y="1654"/>
                </a:lnTo>
                <a:lnTo>
                  <a:pt x="538" y="1653"/>
                </a:lnTo>
                <a:lnTo>
                  <a:pt x="537" y="1652"/>
                </a:lnTo>
                <a:lnTo>
                  <a:pt x="536" y="1650"/>
                </a:lnTo>
                <a:lnTo>
                  <a:pt x="535" y="1650"/>
                </a:lnTo>
                <a:lnTo>
                  <a:pt x="533" y="1650"/>
                </a:lnTo>
                <a:lnTo>
                  <a:pt x="532" y="1650"/>
                </a:lnTo>
                <a:lnTo>
                  <a:pt x="531" y="1650"/>
                </a:lnTo>
                <a:lnTo>
                  <a:pt x="529" y="1650"/>
                </a:lnTo>
                <a:lnTo>
                  <a:pt x="525" y="1649"/>
                </a:lnTo>
                <a:lnTo>
                  <a:pt x="524" y="1649"/>
                </a:lnTo>
                <a:lnTo>
                  <a:pt x="524" y="1648"/>
                </a:lnTo>
                <a:lnTo>
                  <a:pt x="523" y="1646"/>
                </a:lnTo>
                <a:lnTo>
                  <a:pt x="523" y="1645"/>
                </a:lnTo>
                <a:lnTo>
                  <a:pt x="523" y="1644"/>
                </a:lnTo>
                <a:lnTo>
                  <a:pt x="523"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9" y="1652"/>
                </a:lnTo>
                <a:lnTo>
                  <a:pt x="519" y="1653"/>
                </a:lnTo>
                <a:lnTo>
                  <a:pt x="518" y="1653"/>
                </a:lnTo>
                <a:lnTo>
                  <a:pt x="518" y="1652"/>
                </a:lnTo>
                <a:lnTo>
                  <a:pt x="518" y="1650"/>
                </a:lnTo>
                <a:lnTo>
                  <a:pt x="518" y="1649"/>
                </a:lnTo>
                <a:lnTo>
                  <a:pt x="518" y="1648"/>
                </a:lnTo>
                <a:lnTo>
                  <a:pt x="518" y="1646"/>
                </a:lnTo>
                <a:lnTo>
                  <a:pt x="518" y="1648"/>
                </a:lnTo>
                <a:lnTo>
                  <a:pt x="516" y="1648"/>
                </a:lnTo>
                <a:lnTo>
                  <a:pt x="516" y="1649"/>
                </a:lnTo>
                <a:lnTo>
                  <a:pt x="515" y="1649"/>
                </a:lnTo>
                <a:lnTo>
                  <a:pt x="514" y="1649"/>
                </a:lnTo>
                <a:lnTo>
                  <a:pt x="512" y="1649"/>
                </a:lnTo>
                <a:lnTo>
                  <a:pt x="512" y="1650"/>
                </a:lnTo>
                <a:lnTo>
                  <a:pt x="511" y="1650"/>
                </a:lnTo>
                <a:lnTo>
                  <a:pt x="511" y="1652"/>
                </a:lnTo>
                <a:lnTo>
                  <a:pt x="510" y="1653"/>
                </a:lnTo>
                <a:lnTo>
                  <a:pt x="510" y="1654"/>
                </a:lnTo>
                <a:lnTo>
                  <a:pt x="511" y="1655"/>
                </a:lnTo>
                <a:lnTo>
                  <a:pt x="510" y="1657"/>
                </a:lnTo>
                <a:lnTo>
                  <a:pt x="510" y="1655"/>
                </a:lnTo>
                <a:lnTo>
                  <a:pt x="508" y="1655"/>
                </a:lnTo>
                <a:lnTo>
                  <a:pt x="507" y="1654"/>
                </a:lnTo>
                <a:lnTo>
                  <a:pt x="506" y="1653"/>
                </a:lnTo>
                <a:lnTo>
                  <a:pt x="504" y="1652"/>
                </a:lnTo>
                <a:lnTo>
                  <a:pt x="504" y="1650"/>
                </a:lnTo>
                <a:lnTo>
                  <a:pt x="503" y="1650"/>
                </a:lnTo>
                <a:lnTo>
                  <a:pt x="503" y="1649"/>
                </a:lnTo>
                <a:lnTo>
                  <a:pt x="503" y="1648"/>
                </a:lnTo>
                <a:lnTo>
                  <a:pt x="502" y="1648"/>
                </a:lnTo>
                <a:lnTo>
                  <a:pt x="503" y="1648"/>
                </a:lnTo>
                <a:lnTo>
                  <a:pt x="502" y="1646"/>
                </a:lnTo>
                <a:lnTo>
                  <a:pt x="502" y="1645"/>
                </a:lnTo>
                <a:lnTo>
                  <a:pt x="501" y="1645"/>
                </a:lnTo>
                <a:lnTo>
                  <a:pt x="502" y="1645"/>
                </a:lnTo>
                <a:lnTo>
                  <a:pt x="502" y="1644"/>
                </a:lnTo>
                <a:lnTo>
                  <a:pt x="502" y="1642"/>
                </a:lnTo>
                <a:lnTo>
                  <a:pt x="501" y="1642"/>
                </a:lnTo>
                <a:lnTo>
                  <a:pt x="502" y="1642"/>
                </a:lnTo>
                <a:lnTo>
                  <a:pt x="502" y="1641"/>
                </a:lnTo>
                <a:lnTo>
                  <a:pt x="503" y="1641"/>
                </a:lnTo>
                <a:lnTo>
                  <a:pt x="503" y="1640"/>
                </a:lnTo>
                <a:lnTo>
                  <a:pt x="503" y="1638"/>
                </a:lnTo>
                <a:lnTo>
                  <a:pt x="502" y="1638"/>
                </a:lnTo>
                <a:lnTo>
                  <a:pt x="502" y="1637"/>
                </a:lnTo>
                <a:lnTo>
                  <a:pt x="502" y="1636"/>
                </a:lnTo>
                <a:lnTo>
                  <a:pt x="501" y="1636"/>
                </a:lnTo>
                <a:lnTo>
                  <a:pt x="501" y="1637"/>
                </a:lnTo>
                <a:lnTo>
                  <a:pt x="499" y="1637"/>
                </a:lnTo>
                <a:lnTo>
                  <a:pt x="498" y="1637"/>
                </a:lnTo>
                <a:lnTo>
                  <a:pt x="497" y="1637"/>
                </a:lnTo>
                <a:lnTo>
                  <a:pt x="497" y="1638"/>
                </a:lnTo>
                <a:lnTo>
                  <a:pt x="495" y="1640"/>
                </a:lnTo>
                <a:lnTo>
                  <a:pt x="495" y="1641"/>
                </a:lnTo>
                <a:lnTo>
                  <a:pt x="494" y="1641"/>
                </a:lnTo>
                <a:lnTo>
                  <a:pt x="494" y="1640"/>
                </a:lnTo>
                <a:lnTo>
                  <a:pt x="494" y="1641"/>
                </a:lnTo>
                <a:lnTo>
                  <a:pt x="493" y="1641"/>
                </a:lnTo>
                <a:lnTo>
                  <a:pt x="491" y="1641"/>
                </a:lnTo>
                <a:lnTo>
                  <a:pt x="491" y="1642"/>
                </a:lnTo>
                <a:lnTo>
                  <a:pt x="491" y="1644"/>
                </a:lnTo>
                <a:lnTo>
                  <a:pt x="491" y="1645"/>
                </a:lnTo>
                <a:lnTo>
                  <a:pt x="493" y="1645"/>
                </a:lnTo>
                <a:lnTo>
                  <a:pt x="493" y="1646"/>
                </a:lnTo>
                <a:lnTo>
                  <a:pt x="493" y="1648"/>
                </a:lnTo>
                <a:lnTo>
                  <a:pt x="491" y="1648"/>
                </a:lnTo>
                <a:lnTo>
                  <a:pt x="491" y="1649"/>
                </a:lnTo>
                <a:lnTo>
                  <a:pt x="490" y="1649"/>
                </a:lnTo>
                <a:lnTo>
                  <a:pt x="490" y="1650"/>
                </a:lnTo>
                <a:lnTo>
                  <a:pt x="490" y="1652"/>
                </a:lnTo>
                <a:lnTo>
                  <a:pt x="489" y="1652"/>
                </a:lnTo>
                <a:lnTo>
                  <a:pt x="489" y="1653"/>
                </a:lnTo>
                <a:lnTo>
                  <a:pt x="487" y="1654"/>
                </a:lnTo>
                <a:lnTo>
                  <a:pt x="486" y="1654"/>
                </a:lnTo>
                <a:lnTo>
                  <a:pt x="485" y="1654"/>
                </a:lnTo>
                <a:lnTo>
                  <a:pt x="485" y="1655"/>
                </a:lnTo>
                <a:lnTo>
                  <a:pt x="483" y="1655"/>
                </a:lnTo>
                <a:lnTo>
                  <a:pt x="482" y="1655"/>
                </a:lnTo>
                <a:lnTo>
                  <a:pt x="481" y="1657"/>
                </a:lnTo>
                <a:lnTo>
                  <a:pt x="480" y="1657"/>
                </a:lnTo>
                <a:lnTo>
                  <a:pt x="478" y="1657"/>
                </a:lnTo>
                <a:lnTo>
                  <a:pt x="477" y="1658"/>
                </a:lnTo>
                <a:lnTo>
                  <a:pt x="476" y="1658"/>
                </a:lnTo>
                <a:lnTo>
                  <a:pt x="474" y="1658"/>
                </a:lnTo>
                <a:lnTo>
                  <a:pt x="473" y="1659"/>
                </a:lnTo>
                <a:lnTo>
                  <a:pt x="472" y="1659"/>
                </a:lnTo>
                <a:lnTo>
                  <a:pt x="470" y="1659"/>
                </a:lnTo>
                <a:lnTo>
                  <a:pt x="469" y="1661"/>
                </a:lnTo>
                <a:lnTo>
                  <a:pt x="468" y="1661"/>
                </a:lnTo>
                <a:lnTo>
                  <a:pt x="468" y="1662"/>
                </a:lnTo>
                <a:lnTo>
                  <a:pt x="466" y="1662"/>
                </a:lnTo>
                <a:lnTo>
                  <a:pt x="465" y="1662"/>
                </a:lnTo>
                <a:lnTo>
                  <a:pt x="465" y="1661"/>
                </a:lnTo>
                <a:lnTo>
                  <a:pt x="464" y="1661"/>
                </a:lnTo>
                <a:lnTo>
                  <a:pt x="464" y="1659"/>
                </a:lnTo>
                <a:lnTo>
                  <a:pt x="463" y="1659"/>
                </a:lnTo>
                <a:lnTo>
                  <a:pt x="461" y="1661"/>
                </a:lnTo>
                <a:lnTo>
                  <a:pt x="460" y="1661"/>
                </a:lnTo>
                <a:lnTo>
                  <a:pt x="459" y="1661"/>
                </a:lnTo>
                <a:lnTo>
                  <a:pt x="459" y="1662"/>
                </a:lnTo>
                <a:lnTo>
                  <a:pt x="457" y="1662"/>
                </a:lnTo>
                <a:lnTo>
                  <a:pt x="456" y="1662"/>
                </a:lnTo>
                <a:lnTo>
                  <a:pt x="455" y="1663"/>
                </a:lnTo>
                <a:lnTo>
                  <a:pt x="453" y="1663"/>
                </a:lnTo>
                <a:lnTo>
                  <a:pt x="452" y="1662"/>
                </a:lnTo>
                <a:lnTo>
                  <a:pt x="451" y="1662"/>
                </a:lnTo>
                <a:lnTo>
                  <a:pt x="449" y="1662"/>
                </a:lnTo>
                <a:lnTo>
                  <a:pt x="448" y="1662"/>
                </a:lnTo>
                <a:lnTo>
                  <a:pt x="447" y="1662"/>
                </a:lnTo>
                <a:lnTo>
                  <a:pt x="447" y="1663"/>
                </a:lnTo>
                <a:lnTo>
                  <a:pt x="446" y="1663"/>
                </a:lnTo>
                <a:lnTo>
                  <a:pt x="446" y="1665"/>
                </a:lnTo>
                <a:lnTo>
                  <a:pt x="444" y="1666"/>
                </a:lnTo>
                <a:lnTo>
                  <a:pt x="443" y="1666"/>
                </a:lnTo>
                <a:lnTo>
                  <a:pt x="440" y="1666"/>
                </a:lnTo>
                <a:lnTo>
                  <a:pt x="439" y="1666"/>
                </a:lnTo>
                <a:lnTo>
                  <a:pt x="438" y="1666"/>
                </a:lnTo>
                <a:lnTo>
                  <a:pt x="436" y="1666"/>
                </a:lnTo>
                <a:lnTo>
                  <a:pt x="435" y="1666"/>
                </a:lnTo>
                <a:lnTo>
                  <a:pt x="434" y="1666"/>
                </a:lnTo>
                <a:lnTo>
                  <a:pt x="432" y="1667"/>
                </a:lnTo>
                <a:lnTo>
                  <a:pt x="431" y="1667"/>
                </a:lnTo>
                <a:lnTo>
                  <a:pt x="430" y="1666"/>
                </a:lnTo>
                <a:lnTo>
                  <a:pt x="429" y="1666"/>
                </a:lnTo>
                <a:lnTo>
                  <a:pt x="429" y="1665"/>
                </a:lnTo>
                <a:lnTo>
                  <a:pt x="427" y="1665"/>
                </a:lnTo>
                <a:lnTo>
                  <a:pt x="426" y="1663"/>
                </a:lnTo>
                <a:lnTo>
                  <a:pt x="426" y="1662"/>
                </a:lnTo>
                <a:lnTo>
                  <a:pt x="425" y="1662"/>
                </a:lnTo>
                <a:lnTo>
                  <a:pt x="425" y="1661"/>
                </a:lnTo>
                <a:lnTo>
                  <a:pt x="423" y="1659"/>
                </a:lnTo>
                <a:lnTo>
                  <a:pt x="423" y="1658"/>
                </a:lnTo>
                <a:lnTo>
                  <a:pt x="422" y="1657"/>
                </a:lnTo>
                <a:lnTo>
                  <a:pt x="421" y="1655"/>
                </a:lnTo>
                <a:lnTo>
                  <a:pt x="421" y="1654"/>
                </a:lnTo>
                <a:lnTo>
                  <a:pt x="419" y="1653"/>
                </a:lnTo>
                <a:lnTo>
                  <a:pt x="419" y="1652"/>
                </a:lnTo>
                <a:lnTo>
                  <a:pt x="418" y="1650"/>
                </a:lnTo>
                <a:lnTo>
                  <a:pt x="418" y="1649"/>
                </a:lnTo>
                <a:lnTo>
                  <a:pt x="417" y="1649"/>
                </a:lnTo>
                <a:lnTo>
                  <a:pt x="415" y="1649"/>
                </a:lnTo>
                <a:lnTo>
                  <a:pt x="415" y="1648"/>
                </a:lnTo>
                <a:lnTo>
                  <a:pt x="414" y="1648"/>
                </a:lnTo>
                <a:lnTo>
                  <a:pt x="413" y="1648"/>
                </a:lnTo>
                <a:lnTo>
                  <a:pt x="413" y="1646"/>
                </a:lnTo>
                <a:lnTo>
                  <a:pt x="413" y="1645"/>
                </a:lnTo>
                <a:lnTo>
                  <a:pt x="414" y="1644"/>
                </a:lnTo>
                <a:lnTo>
                  <a:pt x="415" y="1644"/>
                </a:lnTo>
                <a:lnTo>
                  <a:pt x="417" y="1644"/>
                </a:lnTo>
                <a:lnTo>
                  <a:pt x="418" y="1644"/>
                </a:lnTo>
                <a:lnTo>
                  <a:pt x="418" y="1645"/>
                </a:lnTo>
                <a:lnTo>
                  <a:pt x="419" y="1645"/>
                </a:lnTo>
                <a:lnTo>
                  <a:pt x="419" y="1646"/>
                </a:lnTo>
                <a:lnTo>
                  <a:pt x="421" y="1646"/>
                </a:lnTo>
                <a:lnTo>
                  <a:pt x="422" y="1646"/>
                </a:lnTo>
                <a:lnTo>
                  <a:pt x="423" y="1645"/>
                </a:lnTo>
                <a:lnTo>
                  <a:pt x="425" y="1645"/>
                </a:lnTo>
                <a:lnTo>
                  <a:pt x="425" y="1644"/>
                </a:lnTo>
                <a:lnTo>
                  <a:pt x="425" y="1642"/>
                </a:lnTo>
                <a:lnTo>
                  <a:pt x="425" y="1641"/>
                </a:lnTo>
                <a:lnTo>
                  <a:pt x="426" y="1640"/>
                </a:lnTo>
                <a:lnTo>
                  <a:pt x="426" y="1638"/>
                </a:lnTo>
                <a:lnTo>
                  <a:pt x="426" y="1637"/>
                </a:lnTo>
                <a:lnTo>
                  <a:pt x="426" y="1636"/>
                </a:lnTo>
                <a:lnTo>
                  <a:pt x="426" y="1635"/>
                </a:lnTo>
                <a:lnTo>
                  <a:pt x="427" y="1633"/>
                </a:lnTo>
                <a:lnTo>
                  <a:pt x="427" y="1632"/>
                </a:lnTo>
                <a:lnTo>
                  <a:pt x="429" y="1631"/>
                </a:lnTo>
                <a:lnTo>
                  <a:pt x="430" y="1629"/>
                </a:lnTo>
                <a:lnTo>
                  <a:pt x="431" y="1628"/>
                </a:lnTo>
                <a:lnTo>
                  <a:pt x="431" y="1627"/>
                </a:lnTo>
                <a:lnTo>
                  <a:pt x="432" y="1627"/>
                </a:lnTo>
                <a:lnTo>
                  <a:pt x="434" y="1625"/>
                </a:lnTo>
                <a:lnTo>
                  <a:pt x="435" y="1624"/>
                </a:lnTo>
                <a:lnTo>
                  <a:pt x="434" y="1623"/>
                </a:lnTo>
                <a:lnTo>
                  <a:pt x="432" y="1623"/>
                </a:lnTo>
                <a:lnTo>
                  <a:pt x="432" y="1621"/>
                </a:lnTo>
                <a:lnTo>
                  <a:pt x="431" y="1620"/>
                </a:lnTo>
                <a:lnTo>
                  <a:pt x="431" y="1619"/>
                </a:lnTo>
                <a:lnTo>
                  <a:pt x="431" y="1618"/>
                </a:lnTo>
                <a:lnTo>
                  <a:pt x="432" y="1618"/>
                </a:lnTo>
                <a:lnTo>
                  <a:pt x="432" y="1616"/>
                </a:lnTo>
                <a:lnTo>
                  <a:pt x="434" y="1615"/>
                </a:lnTo>
                <a:lnTo>
                  <a:pt x="435" y="1614"/>
                </a:lnTo>
                <a:lnTo>
                  <a:pt x="434" y="1612"/>
                </a:lnTo>
                <a:lnTo>
                  <a:pt x="432" y="1611"/>
                </a:lnTo>
                <a:lnTo>
                  <a:pt x="431" y="1611"/>
                </a:lnTo>
                <a:lnTo>
                  <a:pt x="430" y="1611"/>
                </a:lnTo>
                <a:lnTo>
                  <a:pt x="430" y="1610"/>
                </a:lnTo>
                <a:lnTo>
                  <a:pt x="429" y="1610"/>
                </a:lnTo>
                <a:lnTo>
                  <a:pt x="427" y="1610"/>
                </a:lnTo>
                <a:lnTo>
                  <a:pt x="426" y="1610"/>
                </a:lnTo>
                <a:lnTo>
                  <a:pt x="426" y="1608"/>
                </a:lnTo>
                <a:lnTo>
                  <a:pt x="425" y="1608"/>
                </a:lnTo>
                <a:lnTo>
                  <a:pt x="423" y="1608"/>
                </a:lnTo>
                <a:lnTo>
                  <a:pt x="422" y="1607"/>
                </a:lnTo>
                <a:lnTo>
                  <a:pt x="421" y="1607"/>
                </a:lnTo>
                <a:lnTo>
                  <a:pt x="419" y="1607"/>
                </a:lnTo>
                <a:lnTo>
                  <a:pt x="418" y="1608"/>
                </a:lnTo>
                <a:lnTo>
                  <a:pt x="417" y="1608"/>
                </a:lnTo>
                <a:lnTo>
                  <a:pt x="417" y="1610"/>
                </a:lnTo>
                <a:lnTo>
                  <a:pt x="415" y="1610"/>
                </a:lnTo>
                <a:lnTo>
                  <a:pt x="417" y="1610"/>
                </a:lnTo>
                <a:lnTo>
                  <a:pt x="417" y="1608"/>
                </a:lnTo>
                <a:lnTo>
                  <a:pt x="418" y="1608"/>
                </a:lnTo>
                <a:lnTo>
                  <a:pt x="418" y="1607"/>
                </a:lnTo>
                <a:lnTo>
                  <a:pt x="419" y="1607"/>
                </a:lnTo>
                <a:lnTo>
                  <a:pt x="418" y="1607"/>
                </a:lnTo>
                <a:lnTo>
                  <a:pt x="417" y="1607"/>
                </a:lnTo>
                <a:lnTo>
                  <a:pt x="415" y="1607"/>
                </a:lnTo>
                <a:lnTo>
                  <a:pt x="414" y="1607"/>
                </a:lnTo>
                <a:lnTo>
                  <a:pt x="413" y="1607"/>
                </a:lnTo>
                <a:lnTo>
                  <a:pt x="411" y="1607"/>
                </a:lnTo>
                <a:lnTo>
                  <a:pt x="410" y="1607"/>
                </a:lnTo>
                <a:lnTo>
                  <a:pt x="409" y="1607"/>
                </a:lnTo>
                <a:lnTo>
                  <a:pt x="409" y="1606"/>
                </a:lnTo>
                <a:lnTo>
                  <a:pt x="408" y="1606"/>
                </a:lnTo>
                <a:lnTo>
                  <a:pt x="406" y="1606"/>
                </a:lnTo>
                <a:lnTo>
                  <a:pt x="406" y="1604"/>
                </a:lnTo>
                <a:lnTo>
                  <a:pt x="405" y="1604"/>
                </a:lnTo>
                <a:lnTo>
                  <a:pt x="405" y="1603"/>
                </a:lnTo>
                <a:lnTo>
                  <a:pt x="404" y="1603"/>
                </a:lnTo>
                <a:lnTo>
                  <a:pt x="404" y="1602"/>
                </a:lnTo>
                <a:lnTo>
                  <a:pt x="402" y="1602"/>
                </a:lnTo>
                <a:lnTo>
                  <a:pt x="402" y="1600"/>
                </a:lnTo>
                <a:lnTo>
                  <a:pt x="402" y="1599"/>
                </a:lnTo>
                <a:lnTo>
                  <a:pt x="402" y="1598"/>
                </a:lnTo>
                <a:lnTo>
                  <a:pt x="401" y="1597"/>
                </a:lnTo>
                <a:lnTo>
                  <a:pt x="401" y="1595"/>
                </a:lnTo>
                <a:lnTo>
                  <a:pt x="401" y="1594"/>
                </a:lnTo>
                <a:lnTo>
                  <a:pt x="401" y="1593"/>
                </a:lnTo>
                <a:lnTo>
                  <a:pt x="400" y="1593"/>
                </a:lnTo>
                <a:lnTo>
                  <a:pt x="400" y="1591"/>
                </a:lnTo>
                <a:lnTo>
                  <a:pt x="400" y="1590"/>
                </a:lnTo>
                <a:lnTo>
                  <a:pt x="398" y="1590"/>
                </a:lnTo>
                <a:lnTo>
                  <a:pt x="397" y="1589"/>
                </a:lnTo>
                <a:lnTo>
                  <a:pt x="396" y="1589"/>
                </a:lnTo>
                <a:lnTo>
                  <a:pt x="396" y="1587"/>
                </a:lnTo>
                <a:lnTo>
                  <a:pt x="394" y="1587"/>
                </a:lnTo>
                <a:lnTo>
                  <a:pt x="393" y="1586"/>
                </a:lnTo>
                <a:lnTo>
                  <a:pt x="393" y="1585"/>
                </a:lnTo>
                <a:lnTo>
                  <a:pt x="392" y="1585"/>
                </a:lnTo>
                <a:lnTo>
                  <a:pt x="391" y="1583"/>
                </a:lnTo>
                <a:lnTo>
                  <a:pt x="389" y="1583"/>
                </a:lnTo>
                <a:lnTo>
                  <a:pt x="389" y="1582"/>
                </a:lnTo>
                <a:lnTo>
                  <a:pt x="388" y="1582"/>
                </a:lnTo>
                <a:lnTo>
                  <a:pt x="387" y="1582"/>
                </a:lnTo>
                <a:lnTo>
                  <a:pt x="385" y="1582"/>
                </a:lnTo>
                <a:lnTo>
                  <a:pt x="385" y="1581"/>
                </a:lnTo>
                <a:lnTo>
                  <a:pt x="384" y="1581"/>
                </a:lnTo>
                <a:lnTo>
                  <a:pt x="383" y="1580"/>
                </a:lnTo>
                <a:lnTo>
                  <a:pt x="381" y="1580"/>
                </a:lnTo>
                <a:lnTo>
                  <a:pt x="380" y="1580"/>
                </a:lnTo>
                <a:lnTo>
                  <a:pt x="379" y="1580"/>
                </a:lnTo>
                <a:lnTo>
                  <a:pt x="380" y="1578"/>
                </a:lnTo>
                <a:lnTo>
                  <a:pt x="379" y="1577"/>
                </a:lnTo>
                <a:lnTo>
                  <a:pt x="379" y="1576"/>
                </a:lnTo>
                <a:lnTo>
                  <a:pt x="377" y="1576"/>
                </a:lnTo>
                <a:lnTo>
                  <a:pt x="376" y="1576"/>
                </a:lnTo>
                <a:lnTo>
                  <a:pt x="375" y="1576"/>
                </a:lnTo>
                <a:lnTo>
                  <a:pt x="374" y="1576"/>
                </a:lnTo>
                <a:lnTo>
                  <a:pt x="372" y="1576"/>
                </a:lnTo>
                <a:lnTo>
                  <a:pt x="372" y="1574"/>
                </a:lnTo>
                <a:lnTo>
                  <a:pt x="371" y="1574"/>
                </a:lnTo>
                <a:lnTo>
                  <a:pt x="370" y="1574"/>
                </a:lnTo>
                <a:lnTo>
                  <a:pt x="370" y="1573"/>
                </a:lnTo>
                <a:lnTo>
                  <a:pt x="368" y="1573"/>
                </a:lnTo>
                <a:lnTo>
                  <a:pt x="368" y="1574"/>
                </a:lnTo>
                <a:lnTo>
                  <a:pt x="367" y="1574"/>
                </a:lnTo>
                <a:lnTo>
                  <a:pt x="367" y="1573"/>
                </a:lnTo>
                <a:lnTo>
                  <a:pt x="367" y="1574"/>
                </a:lnTo>
                <a:lnTo>
                  <a:pt x="368" y="1574"/>
                </a:lnTo>
                <a:lnTo>
                  <a:pt x="370" y="1576"/>
                </a:lnTo>
                <a:lnTo>
                  <a:pt x="368" y="1576"/>
                </a:lnTo>
                <a:lnTo>
                  <a:pt x="367" y="1576"/>
                </a:lnTo>
                <a:lnTo>
                  <a:pt x="366" y="1576"/>
                </a:lnTo>
                <a:lnTo>
                  <a:pt x="364" y="1576"/>
                </a:lnTo>
                <a:lnTo>
                  <a:pt x="364" y="1577"/>
                </a:lnTo>
                <a:lnTo>
                  <a:pt x="363" y="1577"/>
                </a:lnTo>
                <a:lnTo>
                  <a:pt x="362" y="1577"/>
                </a:lnTo>
                <a:lnTo>
                  <a:pt x="360" y="1577"/>
                </a:lnTo>
                <a:lnTo>
                  <a:pt x="359" y="1577"/>
                </a:lnTo>
                <a:lnTo>
                  <a:pt x="358" y="1577"/>
                </a:lnTo>
                <a:lnTo>
                  <a:pt x="357" y="1577"/>
                </a:lnTo>
                <a:lnTo>
                  <a:pt x="358" y="1577"/>
                </a:lnTo>
                <a:lnTo>
                  <a:pt x="358" y="1578"/>
                </a:lnTo>
                <a:lnTo>
                  <a:pt x="357" y="1578"/>
                </a:lnTo>
                <a:lnTo>
                  <a:pt x="357" y="1577"/>
                </a:lnTo>
                <a:lnTo>
                  <a:pt x="357" y="1578"/>
                </a:lnTo>
                <a:lnTo>
                  <a:pt x="355" y="1578"/>
                </a:lnTo>
                <a:lnTo>
                  <a:pt x="355" y="1577"/>
                </a:lnTo>
                <a:lnTo>
                  <a:pt x="354" y="1577"/>
                </a:lnTo>
                <a:lnTo>
                  <a:pt x="353" y="1577"/>
                </a:lnTo>
                <a:lnTo>
                  <a:pt x="353" y="1578"/>
                </a:lnTo>
                <a:lnTo>
                  <a:pt x="351" y="1578"/>
                </a:lnTo>
                <a:lnTo>
                  <a:pt x="350" y="1578"/>
                </a:lnTo>
                <a:lnTo>
                  <a:pt x="350" y="1580"/>
                </a:lnTo>
                <a:lnTo>
                  <a:pt x="349" y="1580"/>
                </a:lnTo>
                <a:lnTo>
                  <a:pt x="347" y="1580"/>
                </a:lnTo>
                <a:lnTo>
                  <a:pt x="347" y="1581"/>
                </a:lnTo>
                <a:lnTo>
                  <a:pt x="346" y="1581"/>
                </a:lnTo>
                <a:lnTo>
                  <a:pt x="345" y="1581"/>
                </a:lnTo>
                <a:lnTo>
                  <a:pt x="343" y="1581"/>
                </a:lnTo>
                <a:lnTo>
                  <a:pt x="342" y="1581"/>
                </a:lnTo>
                <a:lnTo>
                  <a:pt x="341" y="1581"/>
                </a:lnTo>
                <a:lnTo>
                  <a:pt x="339" y="1581"/>
                </a:lnTo>
                <a:lnTo>
                  <a:pt x="339" y="1580"/>
                </a:lnTo>
                <a:lnTo>
                  <a:pt x="338" y="1580"/>
                </a:lnTo>
                <a:lnTo>
                  <a:pt x="337" y="1580"/>
                </a:lnTo>
                <a:lnTo>
                  <a:pt x="336" y="1580"/>
                </a:lnTo>
                <a:lnTo>
                  <a:pt x="334" y="1580"/>
                </a:lnTo>
                <a:lnTo>
                  <a:pt x="333" y="1578"/>
                </a:lnTo>
                <a:lnTo>
                  <a:pt x="332" y="1578"/>
                </a:lnTo>
                <a:lnTo>
                  <a:pt x="330" y="1578"/>
                </a:lnTo>
                <a:lnTo>
                  <a:pt x="329" y="1578"/>
                </a:lnTo>
                <a:lnTo>
                  <a:pt x="328" y="1577"/>
                </a:lnTo>
                <a:lnTo>
                  <a:pt x="326" y="1577"/>
                </a:lnTo>
                <a:lnTo>
                  <a:pt x="325" y="1577"/>
                </a:lnTo>
                <a:lnTo>
                  <a:pt x="325" y="1576"/>
                </a:lnTo>
                <a:lnTo>
                  <a:pt x="324" y="1576"/>
                </a:lnTo>
                <a:lnTo>
                  <a:pt x="322" y="1576"/>
                </a:lnTo>
                <a:lnTo>
                  <a:pt x="321" y="1576"/>
                </a:lnTo>
                <a:lnTo>
                  <a:pt x="320" y="1574"/>
                </a:lnTo>
                <a:lnTo>
                  <a:pt x="319" y="1574"/>
                </a:lnTo>
                <a:lnTo>
                  <a:pt x="317" y="1574"/>
                </a:lnTo>
                <a:lnTo>
                  <a:pt x="316" y="1574"/>
                </a:lnTo>
                <a:lnTo>
                  <a:pt x="316" y="1573"/>
                </a:lnTo>
                <a:lnTo>
                  <a:pt x="316" y="1574"/>
                </a:lnTo>
                <a:lnTo>
                  <a:pt x="315" y="1574"/>
                </a:lnTo>
                <a:lnTo>
                  <a:pt x="315" y="1573"/>
                </a:lnTo>
                <a:lnTo>
                  <a:pt x="313" y="1573"/>
                </a:lnTo>
                <a:lnTo>
                  <a:pt x="313" y="1572"/>
                </a:lnTo>
                <a:lnTo>
                  <a:pt x="312" y="1572"/>
                </a:lnTo>
                <a:lnTo>
                  <a:pt x="312" y="1570"/>
                </a:lnTo>
                <a:lnTo>
                  <a:pt x="311" y="1570"/>
                </a:lnTo>
                <a:lnTo>
                  <a:pt x="311" y="1569"/>
                </a:lnTo>
                <a:lnTo>
                  <a:pt x="309" y="1569"/>
                </a:lnTo>
                <a:lnTo>
                  <a:pt x="309" y="1568"/>
                </a:lnTo>
                <a:lnTo>
                  <a:pt x="308" y="1568"/>
                </a:lnTo>
                <a:lnTo>
                  <a:pt x="308" y="1566"/>
                </a:lnTo>
                <a:lnTo>
                  <a:pt x="307" y="1566"/>
                </a:lnTo>
                <a:lnTo>
                  <a:pt x="305" y="1565"/>
                </a:lnTo>
                <a:lnTo>
                  <a:pt x="305" y="1564"/>
                </a:lnTo>
                <a:lnTo>
                  <a:pt x="304" y="1564"/>
                </a:lnTo>
                <a:lnTo>
                  <a:pt x="303" y="1564"/>
                </a:lnTo>
                <a:lnTo>
                  <a:pt x="303" y="1563"/>
                </a:lnTo>
                <a:lnTo>
                  <a:pt x="303" y="1561"/>
                </a:lnTo>
                <a:lnTo>
                  <a:pt x="303" y="1560"/>
                </a:lnTo>
                <a:lnTo>
                  <a:pt x="302" y="1560"/>
                </a:lnTo>
                <a:lnTo>
                  <a:pt x="302" y="1559"/>
                </a:lnTo>
                <a:lnTo>
                  <a:pt x="302" y="1557"/>
                </a:lnTo>
                <a:lnTo>
                  <a:pt x="300" y="1557"/>
                </a:lnTo>
                <a:lnTo>
                  <a:pt x="299" y="1557"/>
                </a:lnTo>
                <a:lnTo>
                  <a:pt x="298" y="1557"/>
                </a:lnTo>
                <a:lnTo>
                  <a:pt x="296" y="1557"/>
                </a:lnTo>
                <a:lnTo>
                  <a:pt x="295" y="1557"/>
                </a:lnTo>
                <a:lnTo>
                  <a:pt x="295" y="1556"/>
                </a:lnTo>
                <a:lnTo>
                  <a:pt x="294" y="1556"/>
                </a:lnTo>
                <a:lnTo>
                  <a:pt x="292" y="1556"/>
                </a:lnTo>
                <a:lnTo>
                  <a:pt x="292" y="1555"/>
                </a:lnTo>
                <a:lnTo>
                  <a:pt x="291" y="1555"/>
                </a:lnTo>
                <a:lnTo>
                  <a:pt x="291" y="1553"/>
                </a:lnTo>
                <a:lnTo>
                  <a:pt x="290" y="1553"/>
                </a:lnTo>
                <a:lnTo>
                  <a:pt x="290" y="1552"/>
                </a:lnTo>
                <a:lnTo>
                  <a:pt x="288" y="1551"/>
                </a:lnTo>
                <a:lnTo>
                  <a:pt x="288" y="1549"/>
                </a:lnTo>
                <a:lnTo>
                  <a:pt x="287" y="1549"/>
                </a:lnTo>
                <a:lnTo>
                  <a:pt x="287" y="1548"/>
                </a:lnTo>
                <a:lnTo>
                  <a:pt x="286" y="1548"/>
                </a:lnTo>
                <a:lnTo>
                  <a:pt x="286" y="1547"/>
                </a:lnTo>
                <a:lnTo>
                  <a:pt x="287" y="1542"/>
                </a:lnTo>
                <a:lnTo>
                  <a:pt x="287" y="1540"/>
                </a:lnTo>
                <a:lnTo>
                  <a:pt x="287" y="1539"/>
                </a:lnTo>
                <a:lnTo>
                  <a:pt x="287" y="1538"/>
                </a:lnTo>
                <a:lnTo>
                  <a:pt x="287" y="1536"/>
                </a:lnTo>
                <a:lnTo>
                  <a:pt x="288" y="1535"/>
                </a:lnTo>
                <a:lnTo>
                  <a:pt x="288" y="1534"/>
                </a:lnTo>
                <a:lnTo>
                  <a:pt x="290" y="1534"/>
                </a:lnTo>
                <a:lnTo>
                  <a:pt x="291" y="1532"/>
                </a:lnTo>
                <a:lnTo>
                  <a:pt x="291" y="1531"/>
                </a:lnTo>
                <a:lnTo>
                  <a:pt x="292" y="1531"/>
                </a:lnTo>
                <a:lnTo>
                  <a:pt x="292" y="1530"/>
                </a:lnTo>
                <a:lnTo>
                  <a:pt x="294" y="1530"/>
                </a:lnTo>
                <a:lnTo>
                  <a:pt x="294" y="1528"/>
                </a:lnTo>
                <a:lnTo>
                  <a:pt x="294" y="1527"/>
                </a:lnTo>
                <a:lnTo>
                  <a:pt x="295" y="1526"/>
                </a:lnTo>
                <a:lnTo>
                  <a:pt x="295" y="1525"/>
                </a:lnTo>
                <a:lnTo>
                  <a:pt x="296" y="1523"/>
                </a:lnTo>
                <a:lnTo>
                  <a:pt x="296" y="1522"/>
                </a:lnTo>
                <a:lnTo>
                  <a:pt x="296" y="1521"/>
                </a:lnTo>
                <a:lnTo>
                  <a:pt x="298" y="1519"/>
                </a:lnTo>
                <a:lnTo>
                  <a:pt x="298" y="1518"/>
                </a:lnTo>
                <a:lnTo>
                  <a:pt x="298" y="1517"/>
                </a:lnTo>
                <a:lnTo>
                  <a:pt x="299" y="1515"/>
                </a:lnTo>
                <a:lnTo>
                  <a:pt x="299" y="1514"/>
                </a:lnTo>
                <a:lnTo>
                  <a:pt x="299" y="1513"/>
                </a:lnTo>
                <a:lnTo>
                  <a:pt x="299" y="1511"/>
                </a:lnTo>
                <a:lnTo>
                  <a:pt x="300" y="1510"/>
                </a:lnTo>
                <a:lnTo>
                  <a:pt x="303" y="1508"/>
                </a:lnTo>
                <a:lnTo>
                  <a:pt x="303" y="1506"/>
                </a:lnTo>
                <a:lnTo>
                  <a:pt x="303"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7" y="1491"/>
                </a:lnTo>
                <a:lnTo>
                  <a:pt x="307" y="1489"/>
                </a:lnTo>
                <a:lnTo>
                  <a:pt x="308" y="1488"/>
                </a:lnTo>
                <a:lnTo>
                  <a:pt x="309" y="1487"/>
                </a:lnTo>
                <a:lnTo>
                  <a:pt x="309" y="1485"/>
                </a:lnTo>
                <a:lnTo>
                  <a:pt x="311" y="1484"/>
                </a:lnTo>
                <a:lnTo>
                  <a:pt x="312" y="1484"/>
                </a:lnTo>
                <a:lnTo>
                  <a:pt x="312" y="1483"/>
                </a:lnTo>
                <a:lnTo>
                  <a:pt x="313" y="1483"/>
                </a:lnTo>
                <a:lnTo>
                  <a:pt x="313" y="1481"/>
                </a:lnTo>
                <a:lnTo>
                  <a:pt x="315" y="1481"/>
                </a:lnTo>
                <a:lnTo>
                  <a:pt x="315" y="1480"/>
                </a:lnTo>
                <a:lnTo>
                  <a:pt x="316" y="1479"/>
                </a:lnTo>
                <a:lnTo>
                  <a:pt x="317" y="1477"/>
                </a:lnTo>
                <a:lnTo>
                  <a:pt x="317" y="1476"/>
                </a:lnTo>
                <a:lnTo>
                  <a:pt x="319" y="1475"/>
                </a:lnTo>
                <a:lnTo>
                  <a:pt x="320" y="1475"/>
                </a:lnTo>
                <a:lnTo>
                  <a:pt x="320" y="1474"/>
                </a:lnTo>
                <a:lnTo>
                  <a:pt x="321" y="1472"/>
                </a:lnTo>
                <a:lnTo>
                  <a:pt x="321" y="1471"/>
                </a:lnTo>
                <a:lnTo>
                  <a:pt x="322" y="1466"/>
                </a:lnTo>
                <a:lnTo>
                  <a:pt x="322" y="1464"/>
                </a:lnTo>
                <a:lnTo>
                  <a:pt x="324" y="1464"/>
                </a:lnTo>
                <a:lnTo>
                  <a:pt x="324" y="1463"/>
                </a:lnTo>
                <a:lnTo>
                  <a:pt x="325" y="1463"/>
                </a:lnTo>
                <a:lnTo>
                  <a:pt x="325" y="1462"/>
                </a:lnTo>
                <a:lnTo>
                  <a:pt x="325" y="1460"/>
                </a:lnTo>
                <a:lnTo>
                  <a:pt x="326" y="1460"/>
                </a:lnTo>
                <a:lnTo>
                  <a:pt x="328" y="1460"/>
                </a:lnTo>
                <a:lnTo>
                  <a:pt x="329" y="1460"/>
                </a:lnTo>
                <a:lnTo>
                  <a:pt x="330" y="1460"/>
                </a:lnTo>
                <a:lnTo>
                  <a:pt x="332" y="1460"/>
                </a:lnTo>
                <a:lnTo>
                  <a:pt x="332" y="1459"/>
                </a:lnTo>
                <a:lnTo>
                  <a:pt x="332" y="1458"/>
                </a:lnTo>
                <a:lnTo>
                  <a:pt x="332" y="1456"/>
                </a:lnTo>
                <a:lnTo>
                  <a:pt x="330" y="1455"/>
                </a:lnTo>
                <a:lnTo>
                  <a:pt x="329" y="1454"/>
                </a:lnTo>
                <a:lnTo>
                  <a:pt x="329" y="1453"/>
                </a:lnTo>
                <a:lnTo>
                  <a:pt x="329" y="1451"/>
                </a:lnTo>
                <a:lnTo>
                  <a:pt x="329" y="1450"/>
                </a:lnTo>
                <a:lnTo>
                  <a:pt x="329" y="1447"/>
                </a:lnTo>
                <a:lnTo>
                  <a:pt x="330" y="1446"/>
                </a:lnTo>
                <a:lnTo>
                  <a:pt x="332" y="1445"/>
                </a:lnTo>
                <a:lnTo>
                  <a:pt x="333" y="1445"/>
                </a:lnTo>
                <a:lnTo>
                  <a:pt x="333" y="1443"/>
                </a:lnTo>
                <a:lnTo>
                  <a:pt x="334" y="1443"/>
                </a:lnTo>
                <a:lnTo>
                  <a:pt x="336" y="1443"/>
                </a:lnTo>
                <a:lnTo>
                  <a:pt x="337" y="1442"/>
                </a:lnTo>
                <a:lnTo>
                  <a:pt x="336" y="1442"/>
                </a:lnTo>
                <a:lnTo>
                  <a:pt x="336" y="1441"/>
                </a:lnTo>
                <a:lnTo>
                  <a:pt x="336" y="1439"/>
                </a:lnTo>
                <a:lnTo>
                  <a:pt x="337" y="1439"/>
                </a:lnTo>
                <a:lnTo>
                  <a:pt x="338" y="1438"/>
                </a:lnTo>
                <a:lnTo>
                  <a:pt x="339" y="1439"/>
                </a:lnTo>
                <a:lnTo>
                  <a:pt x="341" y="1439"/>
                </a:lnTo>
                <a:lnTo>
                  <a:pt x="341" y="1438"/>
                </a:lnTo>
                <a:lnTo>
                  <a:pt x="341" y="1437"/>
                </a:lnTo>
                <a:lnTo>
                  <a:pt x="342" y="1436"/>
                </a:lnTo>
                <a:lnTo>
                  <a:pt x="343" y="1436"/>
                </a:lnTo>
                <a:lnTo>
                  <a:pt x="345" y="1434"/>
                </a:lnTo>
                <a:lnTo>
                  <a:pt x="345" y="1433"/>
                </a:lnTo>
                <a:lnTo>
                  <a:pt x="346" y="1433"/>
                </a:lnTo>
                <a:lnTo>
                  <a:pt x="346" y="1432"/>
                </a:lnTo>
                <a:lnTo>
                  <a:pt x="346" y="1430"/>
                </a:lnTo>
                <a:lnTo>
                  <a:pt x="347" y="1430"/>
                </a:lnTo>
                <a:lnTo>
                  <a:pt x="347" y="1429"/>
                </a:lnTo>
                <a:lnTo>
                  <a:pt x="349" y="1429"/>
                </a:lnTo>
                <a:lnTo>
                  <a:pt x="349" y="1430"/>
                </a:lnTo>
                <a:lnTo>
                  <a:pt x="350" y="1430"/>
                </a:lnTo>
                <a:lnTo>
                  <a:pt x="350" y="1429"/>
                </a:lnTo>
                <a:lnTo>
                  <a:pt x="350" y="1428"/>
                </a:lnTo>
                <a:lnTo>
                  <a:pt x="351" y="1428"/>
                </a:lnTo>
                <a:lnTo>
                  <a:pt x="353" y="1428"/>
                </a:lnTo>
                <a:lnTo>
                  <a:pt x="353" y="1426"/>
                </a:lnTo>
                <a:lnTo>
                  <a:pt x="351" y="1426"/>
                </a:lnTo>
                <a:lnTo>
                  <a:pt x="350" y="1426"/>
                </a:lnTo>
                <a:lnTo>
                  <a:pt x="350" y="1425"/>
                </a:lnTo>
                <a:lnTo>
                  <a:pt x="351" y="1426"/>
                </a:lnTo>
                <a:lnTo>
                  <a:pt x="351" y="1425"/>
                </a:lnTo>
                <a:lnTo>
                  <a:pt x="350" y="1425"/>
                </a:lnTo>
                <a:lnTo>
                  <a:pt x="351" y="1424"/>
                </a:lnTo>
                <a:lnTo>
                  <a:pt x="350" y="1422"/>
                </a:lnTo>
                <a:lnTo>
                  <a:pt x="350" y="1421"/>
                </a:lnTo>
                <a:lnTo>
                  <a:pt x="350" y="1420"/>
                </a:lnTo>
                <a:lnTo>
                  <a:pt x="349" y="1420"/>
                </a:lnTo>
                <a:lnTo>
                  <a:pt x="350" y="1420"/>
                </a:lnTo>
                <a:lnTo>
                  <a:pt x="351" y="1420"/>
                </a:lnTo>
                <a:lnTo>
                  <a:pt x="351" y="1419"/>
                </a:lnTo>
                <a:lnTo>
                  <a:pt x="351" y="1420"/>
                </a:lnTo>
                <a:lnTo>
                  <a:pt x="353" y="1420"/>
                </a:lnTo>
                <a:lnTo>
                  <a:pt x="353" y="1419"/>
                </a:lnTo>
                <a:lnTo>
                  <a:pt x="353" y="1417"/>
                </a:lnTo>
                <a:lnTo>
                  <a:pt x="354" y="1417"/>
                </a:lnTo>
                <a:lnTo>
                  <a:pt x="354" y="1416"/>
                </a:lnTo>
                <a:lnTo>
                  <a:pt x="355" y="1416"/>
                </a:lnTo>
                <a:lnTo>
                  <a:pt x="357" y="1416"/>
                </a:lnTo>
                <a:lnTo>
                  <a:pt x="357" y="1415"/>
                </a:lnTo>
                <a:lnTo>
                  <a:pt x="358" y="1415"/>
                </a:lnTo>
                <a:lnTo>
                  <a:pt x="357" y="1415"/>
                </a:lnTo>
                <a:lnTo>
                  <a:pt x="357" y="1413"/>
                </a:lnTo>
                <a:lnTo>
                  <a:pt x="358" y="1413"/>
                </a:lnTo>
                <a:lnTo>
                  <a:pt x="358" y="1412"/>
                </a:lnTo>
                <a:lnTo>
                  <a:pt x="359" y="1412"/>
                </a:lnTo>
                <a:lnTo>
                  <a:pt x="359" y="1411"/>
                </a:lnTo>
                <a:lnTo>
                  <a:pt x="359" y="1409"/>
                </a:lnTo>
                <a:lnTo>
                  <a:pt x="358" y="1408"/>
                </a:lnTo>
                <a:lnTo>
                  <a:pt x="357" y="1407"/>
                </a:lnTo>
                <a:lnTo>
                  <a:pt x="355" y="1405"/>
                </a:lnTo>
                <a:lnTo>
                  <a:pt x="355" y="1404"/>
                </a:lnTo>
                <a:lnTo>
                  <a:pt x="354" y="1404"/>
                </a:lnTo>
                <a:lnTo>
                  <a:pt x="355" y="1404"/>
                </a:lnTo>
                <a:lnTo>
                  <a:pt x="355" y="1403"/>
                </a:lnTo>
                <a:lnTo>
                  <a:pt x="354" y="1403"/>
                </a:lnTo>
                <a:lnTo>
                  <a:pt x="355" y="1403"/>
                </a:lnTo>
                <a:lnTo>
                  <a:pt x="355" y="1402"/>
                </a:lnTo>
                <a:lnTo>
                  <a:pt x="355" y="1400"/>
                </a:lnTo>
                <a:lnTo>
                  <a:pt x="355" y="1399"/>
                </a:lnTo>
                <a:lnTo>
                  <a:pt x="355" y="1398"/>
                </a:lnTo>
                <a:lnTo>
                  <a:pt x="355" y="1396"/>
                </a:lnTo>
                <a:lnTo>
                  <a:pt x="357" y="1396"/>
                </a:lnTo>
                <a:lnTo>
                  <a:pt x="357" y="1395"/>
                </a:lnTo>
                <a:lnTo>
                  <a:pt x="357" y="1394"/>
                </a:lnTo>
                <a:lnTo>
                  <a:pt x="355" y="1394"/>
                </a:lnTo>
                <a:lnTo>
                  <a:pt x="355" y="1392"/>
                </a:lnTo>
                <a:lnTo>
                  <a:pt x="355" y="1391"/>
                </a:lnTo>
                <a:lnTo>
                  <a:pt x="354" y="1390"/>
                </a:lnTo>
                <a:lnTo>
                  <a:pt x="354" y="1388"/>
                </a:lnTo>
                <a:lnTo>
                  <a:pt x="353" y="1388"/>
                </a:lnTo>
                <a:lnTo>
                  <a:pt x="351" y="1388"/>
                </a:lnTo>
                <a:lnTo>
                  <a:pt x="350" y="1388"/>
                </a:lnTo>
                <a:lnTo>
                  <a:pt x="349" y="1388"/>
                </a:lnTo>
                <a:lnTo>
                  <a:pt x="347" y="1388"/>
                </a:lnTo>
                <a:lnTo>
                  <a:pt x="346" y="1388"/>
                </a:lnTo>
                <a:lnTo>
                  <a:pt x="345" y="1388"/>
                </a:lnTo>
                <a:lnTo>
                  <a:pt x="343" y="1388"/>
                </a:lnTo>
                <a:lnTo>
                  <a:pt x="342" y="1388"/>
                </a:lnTo>
                <a:lnTo>
                  <a:pt x="341" y="1387"/>
                </a:lnTo>
                <a:lnTo>
                  <a:pt x="339" y="1386"/>
                </a:lnTo>
                <a:lnTo>
                  <a:pt x="338" y="1386"/>
                </a:lnTo>
                <a:lnTo>
                  <a:pt x="338" y="1384"/>
                </a:lnTo>
                <a:lnTo>
                  <a:pt x="337" y="1384"/>
                </a:lnTo>
                <a:lnTo>
                  <a:pt x="336" y="1384"/>
                </a:lnTo>
                <a:lnTo>
                  <a:pt x="334" y="1383"/>
                </a:lnTo>
                <a:lnTo>
                  <a:pt x="334" y="1382"/>
                </a:lnTo>
                <a:lnTo>
                  <a:pt x="333" y="1382"/>
                </a:lnTo>
                <a:lnTo>
                  <a:pt x="333" y="1381"/>
                </a:lnTo>
                <a:lnTo>
                  <a:pt x="334" y="1381"/>
                </a:lnTo>
                <a:lnTo>
                  <a:pt x="334" y="1379"/>
                </a:lnTo>
                <a:lnTo>
                  <a:pt x="336" y="1378"/>
                </a:lnTo>
                <a:lnTo>
                  <a:pt x="336" y="1377"/>
                </a:lnTo>
                <a:lnTo>
                  <a:pt x="336" y="1375"/>
                </a:lnTo>
                <a:lnTo>
                  <a:pt x="337" y="1374"/>
                </a:lnTo>
                <a:lnTo>
                  <a:pt x="338" y="1373"/>
                </a:lnTo>
                <a:lnTo>
                  <a:pt x="338" y="1371"/>
                </a:lnTo>
                <a:lnTo>
                  <a:pt x="338" y="1370"/>
                </a:lnTo>
                <a:lnTo>
                  <a:pt x="339" y="1369"/>
                </a:lnTo>
                <a:lnTo>
                  <a:pt x="339" y="1367"/>
                </a:lnTo>
                <a:lnTo>
                  <a:pt x="341" y="1367"/>
                </a:lnTo>
                <a:lnTo>
                  <a:pt x="341" y="1366"/>
                </a:lnTo>
                <a:lnTo>
                  <a:pt x="342" y="1365"/>
                </a:lnTo>
                <a:lnTo>
                  <a:pt x="342" y="1364"/>
                </a:lnTo>
                <a:lnTo>
                  <a:pt x="342" y="1362"/>
                </a:lnTo>
                <a:lnTo>
                  <a:pt x="342" y="1361"/>
                </a:lnTo>
                <a:lnTo>
                  <a:pt x="342" y="1360"/>
                </a:lnTo>
                <a:lnTo>
                  <a:pt x="342" y="1357"/>
                </a:lnTo>
                <a:lnTo>
                  <a:pt x="341" y="1356"/>
                </a:lnTo>
                <a:lnTo>
                  <a:pt x="341" y="1354"/>
                </a:lnTo>
                <a:lnTo>
                  <a:pt x="341" y="1352"/>
                </a:lnTo>
                <a:lnTo>
                  <a:pt x="339" y="1350"/>
                </a:lnTo>
                <a:lnTo>
                  <a:pt x="339" y="1349"/>
                </a:lnTo>
                <a:lnTo>
                  <a:pt x="338" y="1345"/>
                </a:lnTo>
                <a:lnTo>
                  <a:pt x="338" y="1344"/>
                </a:lnTo>
                <a:lnTo>
                  <a:pt x="338" y="1343"/>
                </a:lnTo>
                <a:lnTo>
                  <a:pt x="338" y="1341"/>
                </a:lnTo>
                <a:lnTo>
                  <a:pt x="337" y="1341"/>
                </a:lnTo>
                <a:lnTo>
                  <a:pt x="337" y="1340"/>
                </a:lnTo>
                <a:lnTo>
                  <a:pt x="337" y="1339"/>
                </a:lnTo>
                <a:lnTo>
                  <a:pt x="337" y="1337"/>
                </a:lnTo>
                <a:lnTo>
                  <a:pt x="337" y="1336"/>
                </a:lnTo>
                <a:lnTo>
                  <a:pt x="336" y="1336"/>
                </a:lnTo>
                <a:lnTo>
                  <a:pt x="337" y="1336"/>
                </a:lnTo>
                <a:lnTo>
                  <a:pt x="337" y="1335"/>
                </a:lnTo>
                <a:lnTo>
                  <a:pt x="338" y="1335"/>
                </a:lnTo>
                <a:lnTo>
                  <a:pt x="338" y="1333"/>
                </a:lnTo>
                <a:lnTo>
                  <a:pt x="338" y="1332"/>
                </a:lnTo>
                <a:lnTo>
                  <a:pt x="339" y="1331"/>
                </a:lnTo>
                <a:lnTo>
                  <a:pt x="339" y="1330"/>
                </a:lnTo>
                <a:lnTo>
                  <a:pt x="341" y="1330"/>
                </a:lnTo>
                <a:lnTo>
                  <a:pt x="341" y="1328"/>
                </a:lnTo>
                <a:lnTo>
                  <a:pt x="342" y="1328"/>
                </a:lnTo>
                <a:lnTo>
                  <a:pt x="342" y="1327"/>
                </a:lnTo>
                <a:lnTo>
                  <a:pt x="343" y="1327"/>
                </a:lnTo>
                <a:lnTo>
                  <a:pt x="343" y="1326"/>
                </a:lnTo>
                <a:lnTo>
                  <a:pt x="343" y="1324"/>
                </a:lnTo>
                <a:lnTo>
                  <a:pt x="345" y="1324"/>
                </a:lnTo>
                <a:lnTo>
                  <a:pt x="345" y="1323"/>
                </a:lnTo>
                <a:lnTo>
                  <a:pt x="346" y="1323"/>
                </a:lnTo>
                <a:lnTo>
                  <a:pt x="346" y="1322"/>
                </a:lnTo>
                <a:lnTo>
                  <a:pt x="346" y="1320"/>
                </a:lnTo>
                <a:lnTo>
                  <a:pt x="347" y="1320"/>
                </a:lnTo>
                <a:lnTo>
                  <a:pt x="347" y="1319"/>
                </a:lnTo>
                <a:lnTo>
                  <a:pt x="347" y="1318"/>
                </a:lnTo>
                <a:lnTo>
                  <a:pt x="349" y="1318"/>
                </a:lnTo>
                <a:lnTo>
                  <a:pt x="347" y="1318"/>
                </a:lnTo>
                <a:lnTo>
                  <a:pt x="347" y="1316"/>
                </a:lnTo>
                <a:lnTo>
                  <a:pt x="349" y="1315"/>
                </a:lnTo>
                <a:lnTo>
                  <a:pt x="349" y="1314"/>
                </a:lnTo>
                <a:lnTo>
                  <a:pt x="349" y="1313"/>
                </a:lnTo>
                <a:lnTo>
                  <a:pt x="349" y="1311"/>
                </a:lnTo>
                <a:lnTo>
                  <a:pt x="347" y="1311"/>
                </a:lnTo>
                <a:lnTo>
                  <a:pt x="347" y="1310"/>
                </a:lnTo>
                <a:lnTo>
                  <a:pt x="346" y="1310"/>
                </a:lnTo>
                <a:lnTo>
                  <a:pt x="347" y="1310"/>
                </a:lnTo>
                <a:lnTo>
                  <a:pt x="347" y="1309"/>
                </a:lnTo>
                <a:lnTo>
                  <a:pt x="346" y="1309"/>
                </a:lnTo>
                <a:lnTo>
                  <a:pt x="345" y="1309"/>
                </a:lnTo>
                <a:lnTo>
                  <a:pt x="343" y="1309"/>
                </a:lnTo>
                <a:lnTo>
                  <a:pt x="342" y="1309"/>
                </a:lnTo>
                <a:lnTo>
                  <a:pt x="341" y="1309"/>
                </a:lnTo>
                <a:lnTo>
                  <a:pt x="339" y="1309"/>
                </a:lnTo>
                <a:lnTo>
                  <a:pt x="337" y="1309"/>
                </a:lnTo>
                <a:lnTo>
                  <a:pt x="336" y="1307"/>
                </a:lnTo>
                <a:lnTo>
                  <a:pt x="334" y="1307"/>
                </a:lnTo>
                <a:lnTo>
                  <a:pt x="334" y="1306"/>
                </a:lnTo>
                <a:lnTo>
                  <a:pt x="333" y="1305"/>
                </a:lnTo>
                <a:lnTo>
                  <a:pt x="332" y="1305"/>
                </a:lnTo>
                <a:lnTo>
                  <a:pt x="330" y="1303"/>
                </a:lnTo>
                <a:lnTo>
                  <a:pt x="329" y="1303"/>
                </a:lnTo>
                <a:lnTo>
                  <a:pt x="329" y="1302"/>
                </a:lnTo>
                <a:lnTo>
                  <a:pt x="328" y="1302"/>
                </a:lnTo>
                <a:lnTo>
                  <a:pt x="328" y="1301"/>
                </a:lnTo>
                <a:lnTo>
                  <a:pt x="326" y="1299"/>
                </a:lnTo>
                <a:lnTo>
                  <a:pt x="325" y="1298"/>
                </a:lnTo>
                <a:lnTo>
                  <a:pt x="324" y="1298"/>
                </a:lnTo>
                <a:lnTo>
                  <a:pt x="322" y="1298"/>
                </a:lnTo>
                <a:lnTo>
                  <a:pt x="322" y="1299"/>
                </a:lnTo>
                <a:lnTo>
                  <a:pt x="321" y="1299"/>
                </a:lnTo>
                <a:lnTo>
                  <a:pt x="320" y="1299"/>
                </a:lnTo>
                <a:lnTo>
                  <a:pt x="320" y="1301"/>
                </a:lnTo>
                <a:lnTo>
                  <a:pt x="319" y="1301"/>
                </a:lnTo>
                <a:lnTo>
                  <a:pt x="319" y="1302"/>
                </a:lnTo>
                <a:lnTo>
                  <a:pt x="319" y="1303"/>
                </a:lnTo>
                <a:lnTo>
                  <a:pt x="317" y="1303"/>
                </a:lnTo>
                <a:lnTo>
                  <a:pt x="316" y="1303"/>
                </a:lnTo>
                <a:lnTo>
                  <a:pt x="315" y="1303"/>
                </a:lnTo>
                <a:lnTo>
                  <a:pt x="315" y="1305"/>
                </a:lnTo>
                <a:lnTo>
                  <a:pt x="313" y="1305"/>
                </a:lnTo>
                <a:lnTo>
                  <a:pt x="313" y="1306"/>
                </a:lnTo>
                <a:lnTo>
                  <a:pt x="313" y="1307"/>
                </a:lnTo>
                <a:lnTo>
                  <a:pt x="313" y="1309"/>
                </a:lnTo>
                <a:lnTo>
                  <a:pt x="313" y="1310"/>
                </a:lnTo>
                <a:lnTo>
                  <a:pt x="313" y="1311"/>
                </a:lnTo>
                <a:lnTo>
                  <a:pt x="313" y="1313"/>
                </a:lnTo>
                <a:lnTo>
                  <a:pt x="312" y="1314"/>
                </a:lnTo>
                <a:lnTo>
                  <a:pt x="311" y="1315"/>
                </a:lnTo>
                <a:lnTo>
                  <a:pt x="309" y="1316"/>
                </a:lnTo>
                <a:lnTo>
                  <a:pt x="307" y="1319"/>
                </a:lnTo>
                <a:lnTo>
                  <a:pt x="305" y="1320"/>
                </a:lnTo>
                <a:lnTo>
                  <a:pt x="304" y="1322"/>
                </a:lnTo>
                <a:lnTo>
                  <a:pt x="302" y="1324"/>
                </a:lnTo>
                <a:lnTo>
                  <a:pt x="295" y="1327"/>
                </a:lnTo>
                <a:lnTo>
                  <a:pt x="294" y="1328"/>
                </a:lnTo>
                <a:lnTo>
                  <a:pt x="288" y="1327"/>
                </a:lnTo>
                <a:lnTo>
                  <a:pt x="286" y="1324"/>
                </a:lnTo>
                <a:lnTo>
                  <a:pt x="285" y="1323"/>
                </a:lnTo>
                <a:lnTo>
                  <a:pt x="283" y="1322"/>
                </a:lnTo>
                <a:lnTo>
                  <a:pt x="282" y="1318"/>
                </a:lnTo>
                <a:lnTo>
                  <a:pt x="282" y="1316"/>
                </a:lnTo>
                <a:lnTo>
                  <a:pt x="283" y="1315"/>
                </a:lnTo>
                <a:lnTo>
                  <a:pt x="285" y="1313"/>
                </a:lnTo>
                <a:lnTo>
                  <a:pt x="285" y="1311"/>
                </a:lnTo>
                <a:lnTo>
                  <a:pt x="286" y="1309"/>
                </a:lnTo>
                <a:lnTo>
                  <a:pt x="287" y="1306"/>
                </a:lnTo>
                <a:lnTo>
                  <a:pt x="287" y="1305"/>
                </a:lnTo>
                <a:lnTo>
                  <a:pt x="287" y="1303"/>
                </a:lnTo>
                <a:lnTo>
                  <a:pt x="288" y="1301"/>
                </a:lnTo>
                <a:lnTo>
                  <a:pt x="290" y="1299"/>
                </a:lnTo>
                <a:lnTo>
                  <a:pt x="292" y="1297"/>
                </a:lnTo>
                <a:lnTo>
                  <a:pt x="294" y="1294"/>
                </a:lnTo>
                <a:lnTo>
                  <a:pt x="294" y="1290"/>
                </a:lnTo>
                <a:lnTo>
                  <a:pt x="295" y="1282"/>
                </a:lnTo>
                <a:lnTo>
                  <a:pt x="295" y="1278"/>
                </a:lnTo>
                <a:lnTo>
                  <a:pt x="296" y="1276"/>
                </a:lnTo>
                <a:lnTo>
                  <a:pt x="296" y="1272"/>
                </a:lnTo>
                <a:lnTo>
                  <a:pt x="298" y="1268"/>
                </a:lnTo>
                <a:lnTo>
                  <a:pt x="299" y="1264"/>
                </a:lnTo>
                <a:lnTo>
                  <a:pt x="300" y="1260"/>
                </a:lnTo>
                <a:lnTo>
                  <a:pt x="300" y="1258"/>
                </a:lnTo>
                <a:lnTo>
                  <a:pt x="302" y="1254"/>
                </a:lnTo>
                <a:lnTo>
                  <a:pt x="302" y="1251"/>
                </a:lnTo>
                <a:lnTo>
                  <a:pt x="303" y="1248"/>
                </a:lnTo>
                <a:lnTo>
                  <a:pt x="304" y="1246"/>
                </a:lnTo>
                <a:lnTo>
                  <a:pt x="308" y="1242"/>
                </a:lnTo>
                <a:lnTo>
                  <a:pt x="309" y="1242"/>
                </a:lnTo>
                <a:lnTo>
                  <a:pt x="311" y="1242"/>
                </a:lnTo>
                <a:lnTo>
                  <a:pt x="316" y="1239"/>
                </a:lnTo>
                <a:lnTo>
                  <a:pt x="317" y="1239"/>
                </a:lnTo>
                <a:lnTo>
                  <a:pt x="320" y="1238"/>
                </a:lnTo>
                <a:lnTo>
                  <a:pt x="322" y="1237"/>
                </a:lnTo>
                <a:lnTo>
                  <a:pt x="324" y="1235"/>
                </a:lnTo>
                <a:lnTo>
                  <a:pt x="330" y="1231"/>
                </a:lnTo>
                <a:lnTo>
                  <a:pt x="333" y="1231"/>
                </a:lnTo>
                <a:lnTo>
                  <a:pt x="336" y="1230"/>
                </a:lnTo>
                <a:lnTo>
                  <a:pt x="337" y="1230"/>
                </a:lnTo>
                <a:lnTo>
                  <a:pt x="338" y="1230"/>
                </a:lnTo>
                <a:lnTo>
                  <a:pt x="345" y="1227"/>
                </a:lnTo>
                <a:lnTo>
                  <a:pt x="346" y="1227"/>
                </a:lnTo>
                <a:lnTo>
                  <a:pt x="349" y="1227"/>
                </a:lnTo>
                <a:lnTo>
                  <a:pt x="350" y="1225"/>
                </a:lnTo>
                <a:lnTo>
                  <a:pt x="351" y="1223"/>
                </a:lnTo>
                <a:lnTo>
                  <a:pt x="353" y="1220"/>
                </a:lnTo>
                <a:lnTo>
                  <a:pt x="353" y="1217"/>
                </a:lnTo>
                <a:lnTo>
                  <a:pt x="355" y="1199"/>
                </a:lnTo>
                <a:lnTo>
                  <a:pt x="354" y="1197"/>
                </a:lnTo>
                <a:lnTo>
                  <a:pt x="354" y="1196"/>
                </a:lnTo>
                <a:lnTo>
                  <a:pt x="354" y="1192"/>
                </a:lnTo>
                <a:lnTo>
                  <a:pt x="354" y="1191"/>
                </a:lnTo>
                <a:lnTo>
                  <a:pt x="353" y="1188"/>
                </a:lnTo>
                <a:lnTo>
                  <a:pt x="353" y="1186"/>
                </a:lnTo>
                <a:lnTo>
                  <a:pt x="351" y="1184"/>
                </a:lnTo>
                <a:lnTo>
                  <a:pt x="351" y="1182"/>
                </a:lnTo>
                <a:lnTo>
                  <a:pt x="350" y="1179"/>
                </a:lnTo>
                <a:lnTo>
                  <a:pt x="347" y="1176"/>
                </a:lnTo>
                <a:lnTo>
                  <a:pt x="346" y="1175"/>
                </a:lnTo>
                <a:lnTo>
                  <a:pt x="345" y="1172"/>
                </a:lnTo>
                <a:lnTo>
                  <a:pt x="342" y="1170"/>
                </a:lnTo>
                <a:lnTo>
                  <a:pt x="341" y="1170"/>
                </a:lnTo>
                <a:lnTo>
                  <a:pt x="338" y="1167"/>
                </a:lnTo>
                <a:lnTo>
                  <a:pt x="336" y="1165"/>
                </a:lnTo>
                <a:lnTo>
                  <a:pt x="334" y="1165"/>
                </a:lnTo>
                <a:lnTo>
                  <a:pt x="333" y="1163"/>
                </a:lnTo>
                <a:lnTo>
                  <a:pt x="330" y="1161"/>
                </a:lnTo>
                <a:lnTo>
                  <a:pt x="329" y="1159"/>
                </a:lnTo>
                <a:lnTo>
                  <a:pt x="328" y="1159"/>
                </a:lnTo>
                <a:lnTo>
                  <a:pt x="328" y="1158"/>
                </a:lnTo>
                <a:lnTo>
                  <a:pt x="325" y="1157"/>
                </a:lnTo>
                <a:lnTo>
                  <a:pt x="321" y="1155"/>
                </a:lnTo>
                <a:lnTo>
                  <a:pt x="320" y="1155"/>
                </a:lnTo>
                <a:lnTo>
                  <a:pt x="317" y="1155"/>
                </a:lnTo>
                <a:lnTo>
                  <a:pt x="315" y="1153"/>
                </a:lnTo>
                <a:lnTo>
                  <a:pt x="312" y="1151"/>
                </a:lnTo>
                <a:lnTo>
                  <a:pt x="312" y="1150"/>
                </a:lnTo>
                <a:lnTo>
                  <a:pt x="309" y="1148"/>
                </a:lnTo>
                <a:lnTo>
                  <a:pt x="308" y="1146"/>
                </a:lnTo>
                <a:lnTo>
                  <a:pt x="308" y="1145"/>
                </a:lnTo>
                <a:lnTo>
                  <a:pt x="307" y="1144"/>
                </a:lnTo>
                <a:lnTo>
                  <a:pt x="305" y="1142"/>
                </a:lnTo>
                <a:lnTo>
                  <a:pt x="304" y="1140"/>
                </a:lnTo>
                <a:lnTo>
                  <a:pt x="304" y="1136"/>
                </a:lnTo>
                <a:lnTo>
                  <a:pt x="303" y="1132"/>
                </a:lnTo>
                <a:lnTo>
                  <a:pt x="303" y="1129"/>
                </a:lnTo>
                <a:lnTo>
                  <a:pt x="303" y="1128"/>
                </a:lnTo>
                <a:lnTo>
                  <a:pt x="303" y="1127"/>
                </a:lnTo>
                <a:lnTo>
                  <a:pt x="302" y="1124"/>
                </a:lnTo>
                <a:lnTo>
                  <a:pt x="303" y="1121"/>
                </a:lnTo>
                <a:lnTo>
                  <a:pt x="303" y="1120"/>
                </a:lnTo>
                <a:lnTo>
                  <a:pt x="303" y="1116"/>
                </a:lnTo>
                <a:lnTo>
                  <a:pt x="303" y="1115"/>
                </a:lnTo>
                <a:lnTo>
                  <a:pt x="304" y="1112"/>
                </a:lnTo>
                <a:lnTo>
                  <a:pt x="305" y="1111"/>
                </a:lnTo>
                <a:lnTo>
                  <a:pt x="307" y="1110"/>
                </a:lnTo>
                <a:lnTo>
                  <a:pt x="307" y="1108"/>
                </a:lnTo>
                <a:lnTo>
                  <a:pt x="308" y="1107"/>
                </a:lnTo>
                <a:lnTo>
                  <a:pt x="309" y="1104"/>
                </a:lnTo>
                <a:lnTo>
                  <a:pt x="309" y="1103"/>
                </a:lnTo>
                <a:lnTo>
                  <a:pt x="311" y="1103"/>
                </a:lnTo>
                <a:lnTo>
                  <a:pt x="311" y="1100"/>
                </a:lnTo>
                <a:lnTo>
                  <a:pt x="313" y="1099"/>
                </a:lnTo>
                <a:lnTo>
                  <a:pt x="315" y="1098"/>
                </a:lnTo>
                <a:lnTo>
                  <a:pt x="316" y="1097"/>
                </a:lnTo>
                <a:lnTo>
                  <a:pt x="319" y="1094"/>
                </a:lnTo>
                <a:lnTo>
                  <a:pt x="322" y="1093"/>
                </a:lnTo>
                <a:lnTo>
                  <a:pt x="326" y="1091"/>
                </a:lnTo>
                <a:lnTo>
                  <a:pt x="329" y="1090"/>
                </a:lnTo>
                <a:lnTo>
                  <a:pt x="333" y="1089"/>
                </a:lnTo>
                <a:lnTo>
                  <a:pt x="337" y="1089"/>
                </a:lnTo>
                <a:lnTo>
                  <a:pt x="341" y="1087"/>
                </a:lnTo>
                <a:lnTo>
                  <a:pt x="343" y="1086"/>
                </a:lnTo>
                <a:lnTo>
                  <a:pt x="345" y="1086"/>
                </a:lnTo>
                <a:lnTo>
                  <a:pt x="349" y="1085"/>
                </a:lnTo>
                <a:lnTo>
                  <a:pt x="351" y="1083"/>
                </a:lnTo>
                <a:lnTo>
                  <a:pt x="353" y="1082"/>
                </a:lnTo>
                <a:lnTo>
                  <a:pt x="355" y="1078"/>
                </a:lnTo>
                <a:lnTo>
                  <a:pt x="357" y="1078"/>
                </a:lnTo>
                <a:lnTo>
                  <a:pt x="358" y="1076"/>
                </a:lnTo>
                <a:lnTo>
                  <a:pt x="360" y="1072"/>
                </a:lnTo>
                <a:lnTo>
                  <a:pt x="363" y="1068"/>
                </a:lnTo>
                <a:lnTo>
                  <a:pt x="363" y="1066"/>
                </a:lnTo>
                <a:lnTo>
                  <a:pt x="364" y="1065"/>
                </a:lnTo>
                <a:lnTo>
                  <a:pt x="364" y="1064"/>
                </a:lnTo>
                <a:lnTo>
                  <a:pt x="366" y="1062"/>
                </a:lnTo>
                <a:lnTo>
                  <a:pt x="366" y="1061"/>
                </a:lnTo>
                <a:lnTo>
                  <a:pt x="364" y="1057"/>
                </a:lnTo>
                <a:lnTo>
                  <a:pt x="364" y="1055"/>
                </a:lnTo>
                <a:lnTo>
                  <a:pt x="364" y="1051"/>
                </a:lnTo>
                <a:lnTo>
                  <a:pt x="363" y="1045"/>
                </a:lnTo>
                <a:lnTo>
                  <a:pt x="362" y="1044"/>
                </a:lnTo>
                <a:lnTo>
                  <a:pt x="362" y="1042"/>
                </a:lnTo>
                <a:lnTo>
                  <a:pt x="359" y="1038"/>
                </a:lnTo>
                <a:lnTo>
                  <a:pt x="358" y="1035"/>
                </a:lnTo>
                <a:lnTo>
                  <a:pt x="357" y="1031"/>
                </a:lnTo>
                <a:lnTo>
                  <a:pt x="355" y="1028"/>
                </a:lnTo>
                <a:lnTo>
                  <a:pt x="354" y="1027"/>
                </a:lnTo>
                <a:lnTo>
                  <a:pt x="353" y="1025"/>
                </a:lnTo>
                <a:lnTo>
                  <a:pt x="351" y="1021"/>
                </a:lnTo>
                <a:lnTo>
                  <a:pt x="350" y="1021"/>
                </a:lnTo>
                <a:lnTo>
                  <a:pt x="349" y="1017"/>
                </a:lnTo>
                <a:lnTo>
                  <a:pt x="349" y="1014"/>
                </a:lnTo>
                <a:lnTo>
                  <a:pt x="349" y="1013"/>
                </a:lnTo>
                <a:lnTo>
                  <a:pt x="347" y="1008"/>
                </a:lnTo>
                <a:lnTo>
                  <a:pt x="349" y="1006"/>
                </a:lnTo>
                <a:lnTo>
                  <a:pt x="349" y="1004"/>
                </a:lnTo>
                <a:lnTo>
                  <a:pt x="350" y="1004"/>
                </a:lnTo>
                <a:lnTo>
                  <a:pt x="350" y="1002"/>
                </a:lnTo>
                <a:lnTo>
                  <a:pt x="351" y="1000"/>
                </a:lnTo>
                <a:lnTo>
                  <a:pt x="354" y="998"/>
                </a:lnTo>
                <a:lnTo>
                  <a:pt x="354" y="997"/>
                </a:lnTo>
                <a:lnTo>
                  <a:pt x="355" y="996"/>
                </a:lnTo>
                <a:lnTo>
                  <a:pt x="358" y="993"/>
                </a:lnTo>
                <a:lnTo>
                  <a:pt x="360" y="990"/>
                </a:lnTo>
                <a:lnTo>
                  <a:pt x="362" y="990"/>
                </a:lnTo>
                <a:lnTo>
                  <a:pt x="363" y="989"/>
                </a:lnTo>
                <a:lnTo>
                  <a:pt x="366" y="988"/>
                </a:lnTo>
                <a:lnTo>
                  <a:pt x="368" y="983"/>
                </a:lnTo>
                <a:lnTo>
                  <a:pt x="368" y="981"/>
                </a:lnTo>
                <a:lnTo>
                  <a:pt x="370" y="980"/>
                </a:lnTo>
                <a:lnTo>
                  <a:pt x="370" y="979"/>
                </a:lnTo>
                <a:lnTo>
                  <a:pt x="371" y="976"/>
                </a:lnTo>
                <a:lnTo>
                  <a:pt x="372" y="975"/>
                </a:lnTo>
                <a:lnTo>
                  <a:pt x="374" y="973"/>
                </a:lnTo>
                <a:lnTo>
                  <a:pt x="374" y="972"/>
                </a:lnTo>
                <a:lnTo>
                  <a:pt x="375" y="971"/>
                </a:lnTo>
                <a:lnTo>
                  <a:pt x="375" y="970"/>
                </a:lnTo>
                <a:lnTo>
                  <a:pt x="375" y="967"/>
                </a:lnTo>
                <a:lnTo>
                  <a:pt x="375" y="966"/>
                </a:lnTo>
                <a:lnTo>
                  <a:pt x="375" y="963"/>
                </a:lnTo>
                <a:lnTo>
                  <a:pt x="375" y="959"/>
                </a:lnTo>
                <a:lnTo>
                  <a:pt x="374" y="958"/>
                </a:lnTo>
                <a:lnTo>
                  <a:pt x="374" y="956"/>
                </a:lnTo>
                <a:lnTo>
                  <a:pt x="372" y="956"/>
                </a:lnTo>
                <a:lnTo>
                  <a:pt x="372" y="954"/>
                </a:lnTo>
                <a:lnTo>
                  <a:pt x="371" y="953"/>
                </a:lnTo>
                <a:lnTo>
                  <a:pt x="371" y="951"/>
                </a:lnTo>
                <a:lnTo>
                  <a:pt x="370" y="949"/>
                </a:lnTo>
                <a:lnTo>
                  <a:pt x="367" y="947"/>
                </a:lnTo>
                <a:lnTo>
                  <a:pt x="366" y="947"/>
                </a:lnTo>
                <a:lnTo>
                  <a:pt x="364" y="947"/>
                </a:lnTo>
                <a:lnTo>
                  <a:pt x="362" y="946"/>
                </a:lnTo>
                <a:lnTo>
                  <a:pt x="359" y="945"/>
                </a:lnTo>
                <a:lnTo>
                  <a:pt x="357" y="945"/>
                </a:lnTo>
                <a:lnTo>
                  <a:pt x="353" y="945"/>
                </a:lnTo>
                <a:lnTo>
                  <a:pt x="351" y="943"/>
                </a:lnTo>
                <a:lnTo>
                  <a:pt x="350" y="943"/>
                </a:lnTo>
                <a:lnTo>
                  <a:pt x="349" y="943"/>
                </a:lnTo>
                <a:lnTo>
                  <a:pt x="346" y="943"/>
                </a:lnTo>
                <a:lnTo>
                  <a:pt x="343" y="942"/>
                </a:lnTo>
                <a:lnTo>
                  <a:pt x="342" y="942"/>
                </a:lnTo>
                <a:lnTo>
                  <a:pt x="338" y="942"/>
                </a:lnTo>
                <a:lnTo>
                  <a:pt x="338" y="938"/>
                </a:lnTo>
                <a:lnTo>
                  <a:pt x="339" y="937"/>
                </a:lnTo>
                <a:lnTo>
                  <a:pt x="339" y="934"/>
                </a:lnTo>
                <a:lnTo>
                  <a:pt x="339" y="932"/>
                </a:lnTo>
                <a:lnTo>
                  <a:pt x="341" y="929"/>
                </a:lnTo>
                <a:lnTo>
                  <a:pt x="342" y="926"/>
                </a:lnTo>
                <a:lnTo>
                  <a:pt x="342" y="924"/>
                </a:lnTo>
                <a:lnTo>
                  <a:pt x="343" y="921"/>
                </a:lnTo>
                <a:lnTo>
                  <a:pt x="343" y="920"/>
                </a:lnTo>
                <a:lnTo>
                  <a:pt x="345" y="917"/>
                </a:lnTo>
                <a:lnTo>
                  <a:pt x="345" y="916"/>
                </a:lnTo>
                <a:lnTo>
                  <a:pt x="346" y="915"/>
                </a:lnTo>
                <a:lnTo>
                  <a:pt x="346" y="911"/>
                </a:lnTo>
                <a:lnTo>
                  <a:pt x="347" y="908"/>
                </a:lnTo>
                <a:lnTo>
                  <a:pt x="347" y="907"/>
                </a:lnTo>
                <a:lnTo>
                  <a:pt x="347" y="904"/>
                </a:lnTo>
                <a:lnTo>
                  <a:pt x="349" y="901"/>
                </a:lnTo>
                <a:lnTo>
                  <a:pt x="349" y="896"/>
                </a:lnTo>
                <a:lnTo>
                  <a:pt x="350" y="892"/>
                </a:lnTo>
                <a:lnTo>
                  <a:pt x="351" y="886"/>
                </a:lnTo>
                <a:lnTo>
                  <a:pt x="353" y="882"/>
                </a:lnTo>
                <a:lnTo>
                  <a:pt x="355" y="875"/>
                </a:lnTo>
                <a:lnTo>
                  <a:pt x="358" y="865"/>
                </a:lnTo>
                <a:lnTo>
                  <a:pt x="358" y="864"/>
                </a:lnTo>
                <a:lnTo>
                  <a:pt x="357" y="852"/>
                </a:lnTo>
                <a:lnTo>
                  <a:pt x="355" y="845"/>
                </a:lnTo>
                <a:lnTo>
                  <a:pt x="353" y="839"/>
                </a:lnTo>
                <a:lnTo>
                  <a:pt x="350" y="833"/>
                </a:lnTo>
                <a:lnTo>
                  <a:pt x="351" y="827"/>
                </a:lnTo>
                <a:lnTo>
                  <a:pt x="351" y="826"/>
                </a:lnTo>
                <a:lnTo>
                  <a:pt x="342" y="819"/>
                </a:lnTo>
                <a:lnTo>
                  <a:pt x="332" y="811"/>
                </a:lnTo>
                <a:lnTo>
                  <a:pt x="315" y="803"/>
                </a:lnTo>
                <a:lnTo>
                  <a:pt x="311" y="802"/>
                </a:lnTo>
                <a:lnTo>
                  <a:pt x="294" y="794"/>
                </a:lnTo>
                <a:lnTo>
                  <a:pt x="281" y="785"/>
                </a:lnTo>
                <a:lnTo>
                  <a:pt x="281" y="782"/>
                </a:lnTo>
                <a:lnTo>
                  <a:pt x="278" y="771"/>
                </a:lnTo>
                <a:lnTo>
                  <a:pt x="277" y="763"/>
                </a:lnTo>
                <a:lnTo>
                  <a:pt x="271" y="755"/>
                </a:lnTo>
                <a:lnTo>
                  <a:pt x="267" y="740"/>
                </a:lnTo>
                <a:lnTo>
                  <a:pt x="266" y="733"/>
                </a:lnTo>
                <a:lnTo>
                  <a:pt x="262" y="722"/>
                </a:lnTo>
                <a:lnTo>
                  <a:pt x="254" y="713"/>
                </a:lnTo>
                <a:lnTo>
                  <a:pt x="247" y="702"/>
                </a:lnTo>
                <a:lnTo>
                  <a:pt x="250" y="666"/>
                </a:lnTo>
                <a:lnTo>
                  <a:pt x="247" y="651"/>
                </a:lnTo>
                <a:lnTo>
                  <a:pt x="252" y="640"/>
                </a:lnTo>
                <a:lnTo>
                  <a:pt x="253" y="623"/>
                </a:lnTo>
                <a:lnTo>
                  <a:pt x="250" y="612"/>
                </a:lnTo>
                <a:lnTo>
                  <a:pt x="240" y="600"/>
                </a:lnTo>
                <a:lnTo>
                  <a:pt x="230" y="594"/>
                </a:lnTo>
                <a:lnTo>
                  <a:pt x="201" y="595"/>
                </a:lnTo>
                <a:lnTo>
                  <a:pt x="182" y="586"/>
                </a:lnTo>
                <a:lnTo>
                  <a:pt x="176" y="577"/>
                </a:lnTo>
                <a:lnTo>
                  <a:pt x="173" y="568"/>
                </a:lnTo>
                <a:lnTo>
                  <a:pt x="171" y="562"/>
                </a:lnTo>
                <a:lnTo>
                  <a:pt x="171" y="548"/>
                </a:lnTo>
                <a:lnTo>
                  <a:pt x="171" y="536"/>
                </a:lnTo>
                <a:lnTo>
                  <a:pt x="161" y="519"/>
                </a:lnTo>
                <a:lnTo>
                  <a:pt x="155" y="505"/>
                </a:lnTo>
                <a:lnTo>
                  <a:pt x="150" y="479"/>
                </a:lnTo>
                <a:lnTo>
                  <a:pt x="143" y="459"/>
                </a:lnTo>
                <a:lnTo>
                  <a:pt x="138" y="450"/>
                </a:lnTo>
                <a:lnTo>
                  <a:pt x="139" y="450"/>
                </a:lnTo>
                <a:lnTo>
                  <a:pt x="139" y="449"/>
                </a:lnTo>
                <a:lnTo>
                  <a:pt x="141" y="449"/>
                </a:lnTo>
                <a:lnTo>
                  <a:pt x="141" y="447"/>
                </a:lnTo>
                <a:lnTo>
                  <a:pt x="139" y="447"/>
                </a:lnTo>
                <a:lnTo>
                  <a:pt x="138" y="447"/>
                </a:lnTo>
                <a:lnTo>
                  <a:pt x="137" y="447"/>
                </a:lnTo>
                <a:lnTo>
                  <a:pt x="135" y="445"/>
                </a:lnTo>
                <a:lnTo>
                  <a:pt x="126" y="441"/>
                </a:lnTo>
                <a:lnTo>
                  <a:pt x="123" y="439"/>
                </a:lnTo>
                <a:lnTo>
                  <a:pt x="114" y="438"/>
                </a:lnTo>
                <a:lnTo>
                  <a:pt x="105" y="433"/>
                </a:lnTo>
                <a:lnTo>
                  <a:pt x="97" y="430"/>
                </a:lnTo>
                <a:lnTo>
                  <a:pt x="87" y="424"/>
                </a:lnTo>
                <a:lnTo>
                  <a:pt x="82" y="412"/>
                </a:lnTo>
                <a:lnTo>
                  <a:pt x="80" y="404"/>
                </a:lnTo>
                <a:lnTo>
                  <a:pt x="70" y="397"/>
                </a:lnTo>
                <a:lnTo>
                  <a:pt x="58" y="390"/>
                </a:lnTo>
                <a:lnTo>
                  <a:pt x="38" y="394"/>
                </a:lnTo>
                <a:lnTo>
                  <a:pt x="38" y="392"/>
                </a:lnTo>
                <a:lnTo>
                  <a:pt x="37" y="391"/>
                </a:lnTo>
                <a:lnTo>
                  <a:pt x="36" y="391"/>
                </a:lnTo>
                <a:lnTo>
                  <a:pt x="31" y="388"/>
                </a:lnTo>
                <a:lnTo>
                  <a:pt x="29" y="388"/>
                </a:lnTo>
                <a:lnTo>
                  <a:pt x="16" y="378"/>
                </a:lnTo>
                <a:lnTo>
                  <a:pt x="12" y="375"/>
                </a:lnTo>
                <a:lnTo>
                  <a:pt x="11" y="373"/>
                </a:lnTo>
                <a:lnTo>
                  <a:pt x="8" y="371"/>
                </a:lnTo>
                <a:lnTo>
                  <a:pt x="7" y="370"/>
                </a:lnTo>
                <a:lnTo>
                  <a:pt x="6" y="367"/>
                </a:lnTo>
                <a:lnTo>
                  <a:pt x="7" y="365"/>
                </a:lnTo>
                <a:lnTo>
                  <a:pt x="8" y="363"/>
                </a:lnTo>
                <a:lnTo>
                  <a:pt x="11" y="362"/>
                </a:lnTo>
                <a:lnTo>
                  <a:pt x="12" y="361"/>
                </a:lnTo>
                <a:lnTo>
                  <a:pt x="16" y="361"/>
                </a:lnTo>
                <a:lnTo>
                  <a:pt x="19" y="360"/>
                </a:lnTo>
                <a:lnTo>
                  <a:pt x="21" y="360"/>
                </a:lnTo>
                <a:lnTo>
                  <a:pt x="23" y="357"/>
                </a:lnTo>
                <a:lnTo>
                  <a:pt x="24" y="354"/>
                </a:lnTo>
                <a:lnTo>
                  <a:pt x="23" y="353"/>
                </a:lnTo>
                <a:lnTo>
                  <a:pt x="20" y="352"/>
                </a:lnTo>
                <a:lnTo>
                  <a:pt x="20" y="349"/>
                </a:lnTo>
                <a:lnTo>
                  <a:pt x="19" y="348"/>
                </a:lnTo>
                <a:lnTo>
                  <a:pt x="19" y="346"/>
                </a:lnTo>
                <a:lnTo>
                  <a:pt x="21" y="345"/>
                </a:lnTo>
                <a:lnTo>
                  <a:pt x="23" y="343"/>
                </a:lnTo>
                <a:lnTo>
                  <a:pt x="25" y="341"/>
                </a:lnTo>
                <a:lnTo>
                  <a:pt x="27" y="340"/>
                </a:lnTo>
                <a:lnTo>
                  <a:pt x="24" y="337"/>
                </a:lnTo>
                <a:lnTo>
                  <a:pt x="21" y="337"/>
                </a:lnTo>
                <a:lnTo>
                  <a:pt x="19" y="337"/>
                </a:lnTo>
                <a:lnTo>
                  <a:pt x="15" y="337"/>
                </a:lnTo>
                <a:lnTo>
                  <a:pt x="12" y="339"/>
                </a:lnTo>
                <a:lnTo>
                  <a:pt x="11" y="340"/>
                </a:lnTo>
                <a:lnTo>
                  <a:pt x="8" y="341"/>
                </a:lnTo>
                <a:lnTo>
                  <a:pt x="6" y="341"/>
                </a:lnTo>
                <a:lnTo>
                  <a:pt x="3" y="343"/>
                </a:lnTo>
                <a:lnTo>
                  <a:pt x="2" y="341"/>
                </a:lnTo>
                <a:lnTo>
                  <a:pt x="0" y="339"/>
                </a:lnTo>
                <a:lnTo>
                  <a:pt x="0" y="336"/>
                </a:lnTo>
                <a:lnTo>
                  <a:pt x="0" y="335"/>
                </a:lnTo>
                <a:lnTo>
                  <a:pt x="0" y="331"/>
                </a:lnTo>
                <a:lnTo>
                  <a:pt x="0" y="328"/>
                </a:lnTo>
                <a:lnTo>
                  <a:pt x="2" y="324"/>
                </a:lnTo>
                <a:lnTo>
                  <a:pt x="4" y="323"/>
                </a:lnTo>
                <a:lnTo>
                  <a:pt x="7" y="322"/>
                </a:lnTo>
                <a:lnTo>
                  <a:pt x="10" y="322"/>
                </a:lnTo>
                <a:lnTo>
                  <a:pt x="12" y="320"/>
                </a:lnTo>
                <a:lnTo>
                  <a:pt x="17" y="320"/>
                </a:lnTo>
                <a:lnTo>
                  <a:pt x="21" y="320"/>
                </a:lnTo>
                <a:lnTo>
                  <a:pt x="23" y="322"/>
                </a:lnTo>
                <a:lnTo>
                  <a:pt x="27" y="322"/>
                </a:lnTo>
                <a:lnTo>
                  <a:pt x="32" y="323"/>
                </a:lnTo>
                <a:lnTo>
                  <a:pt x="36" y="323"/>
                </a:lnTo>
                <a:lnTo>
                  <a:pt x="38" y="323"/>
                </a:lnTo>
                <a:lnTo>
                  <a:pt x="42" y="323"/>
                </a:lnTo>
                <a:lnTo>
                  <a:pt x="46" y="322"/>
                </a:lnTo>
                <a:lnTo>
                  <a:pt x="49" y="320"/>
                </a:lnTo>
                <a:lnTo>
                  <a:pt x="51" y="319"/>
                </a:lnTo>
                <a:lnTo>
                  <a:pt x="54" y="316"/>
                </a:lnTo>
                <a:lnTo>
                  <a:pt x="57" y="315"/>
                </a:lnTo>
                <a:lnTo>
                  <a:pt x="59" y="314"/>
                </a:lnTo>
                <a:lnTo>
                  <a:pt x="62" y="312"/>
                </a:lnTo>
                <a:lnTo>
                  <a:pt x="65" y="312"/>
                </a:lnTo>
                <a:lnTo>
                  <a:pt x="66" y="314"/>
                </a:lnTo>
                <a:lnTo>
                  <a:pt x="67" y="316"/>
                </a:lnTo>
                <a:lnTo>
                  <a:pt x="69" y="319"/>
                </a:lnTo>
                <a:lnTo>
                  <a:pt x="69" y="322"/>
                </a:lnTo>
                <a:lnTo>
                  <a:pt x="70" y="323"/>
                </a:lnTo>
                <a:lnTo>
                  <a:pt x="71" y="326"/>
                </a:lnTo>
                <a:lnTo>
                  <a:pt x="74" y="327"/>
                </a:lnTo>
                <a:lnTo>
                  <a:pt x="75" y="328"/>
                </a:lnTo>
                <a:lnTo>
                  <a:pt x="78" y="329"/>
                </a:lnTo>
                <a:lnTo>
                  <a:pt x="82" y="329"/>
                </a:lnTo>
                <a:lnTo>
                  <a:pt x="83" y="329"/>
                </a:lnTo>
                <a:lnTo>
                  <a:pt x="87" y="328"/>
                </a:lnTo>
                <a:lnTo>
                  <a:pt x="91" y="328"/>
                </a:lnTo>
                <a:lnTo>
                  <a:pt x="93" y="328"/>
                </a:lnTo>
                <a:lnTo>
                  <a:pt x="93" y="329"/>
                </a:lnTo>
                <a:lnTo>
                  <a:pt x="92" y="329"/>
                </a:lnTo>
                <a:lnTo>
                  <a:pt x="93" y="331"/>
                </a:lnTo>
                <a:lnTo>
                  <a:pt x="95" y="331"/>
                </a:lnTo>
                <a:lnTo>
                  <a:pt x="96" y="331"/>
                </a:lnTo>
                <a:lnTo>
                  <a:pt x="97" y="331"/>
                </a:lnTo>
                <a:lnTo>
                  <a:pt x="99" y="331"/>
                </a:lnTo>
                <a:lnTo>
                  <a:pt x="100" y="331"/>
                </a:lnTo>
                <a:lnTo>
                  <a:pt x="100" y="329"/>
                </a:lnTo>
                <a:lnTo>
                  <a:pt x="101" y="329"/>
                </a:lnTo>
                <a:lnTo>
                  <a:pt x="103" y="328"/>
                </a:lnTo>
                <a:lnTo>
                  <a:pt x="104" y="328"/>
                </a:lnTo>
                <a:lnTo>
                  <a:pt x="105" y="328"/>
                </a:lnTo>
                <a:lnTo>
                  <a:pt x="106" y="328"/>
                </a:lnTo>
                <a:lnTo>
                  <a:pt x="108" y="327"/>
                </a:lnTo>
                <a:lnTo>
                  <a:pt x="109" y="328"/>
                </a:lnTo>
                <a:lnTo>
                  <a:pt x="110" y="328"/>
                </a:lnTo>
                <a:lnTo>
                  <a:pt x="110" y="327"/>
                </a:lnTo>
                <a:lnTo>
                  <a:pt x="114" y="327"/>
                </a:lnTo>
                <a:lnTo>
                  <a:pt x="116" y="326"/>
                </a:lnTo>
                <a:lnTo>
                  <a:pt x="117" y="322"/>
                </a:lnTo>
                <a:lnTo>
                  <a:pt x="118" y="320"/>
                </a:lnTo>
                <a:lnTo>
                  <a:pt x="120" y="320"/>
                </a:lnTo>
                <a:lnTo>
                  <a:pt x="121" y="320"/>
                </a:lnTo>
                <a:lnTo>
                  <a:pt x="122" y="319"/>
                </a:lnTo>
                <a:lnTo>
                  <a:pt x="123" y="319"/>
                </a:lnTo>
                <a:lnTo>
                  <a:pt x="123" y="320"/>
                </a:lnTo>
                <a:lnTo>
                  <a:pt x="125" y="320"/>
                </a:lnTo>
                <a:lnTo>
                  <a:pt x="126" y="322"/>
                </a:lnTo>
                <a:lnTo>
                  <a:pt x="127" y="322"/>
                </a:lnTo>
                <a:lnTo>
                  <a:pt x="129" y="322"/>
                </a:lnTo>
                <a:lnTo>
                  <a:pt x="130" y="320"/>
                </a:lnTo>
                <a:lnTo>
                  <a:pt x="131" y="320"/>
                </a:lnTo>
                <a:lnTo>
                  <a:pt x="131" y="319"/>
                </a:lnTo>
                <a:lnTo>
                  <a:pt x="133" y="318"/>
                </a:lnTo>
                <a:lnTo>
                  <a:pt x="133" y="316"/>
                </a:lnTo>
                <a:lnTo>
                  <a:pt x="133" y="315"/>
                </a:lnTo>
                <a:lnTo>
                  <a:pt x="133" y="314"/>
                </a:lnTo>
                <a:lnTo>
                  <a:pt x="131" y="312"/>
                </a:lnTo>
                <a:lnTo>
                  <a:pt x="131" y="311"/>
                </a:lnTo>
                <a:lnTo>
                  <a:pt x="131" y="310"/>
                </a:lnTo>
                <a:lnTo>
                  <a:pt x="131" y="308"/>
                </a:lnTo>
                <a:lnTo>
                  <a:pt x="131" y="307"/>
                </a:lnTo>
                <a:lnTo>
                  <a:pt x="133" y="307"/>
                </a:lnTo>
                <a:lnTo>
                  <a:pt x="134" y="306"/>
                </a:lnTo>
                <a:lnTo>
                  <a:pt x="135" y="305"/>
                </a:lnTo>
                <a:lnTo>
                  <a:pt x="137" y="305"/>
                </a:lnTo>
                <a:lnTo>
                  <a:pt x="137" y="303"/>
                </a:lnTo>
                <a:lnTo>
                  <a:pt x="138" y="303"/>
                </a:lnTo>
                <a:lnTo>
                  <a:pt x="139" y="302"/>
                </a:lnTo>
                <a:lnTo>
                  <a:pt x="141" y="302"/>
                </a:lnTo>
                <a:lnTo>
                  <a:pt x="142" y="301"/>
                </a:lnTo>
                <a:lnTo>
                  <a:pt x="143" y="299"/>
                </a:lnTo>
                <a:lnTo>
                  <a:pt x="143" y="298"/>
                </a:lnTo>
                <a:lnTo>
                  <a:pt x="144" y="298"/>
                </a:lnTo>
                <a:lnTo>
                  <a:pt x="144" y="297"/>
                </a:lnTo>
                <a:lnTo>
                  <a:pt x="146" y="295"/>
                </a:lnTo>
                <a:lnTo>
                  <a:pt x="147" y="297"/>
                </a:lnTo>
                <a:lnTo>
                  <a:pt x="148" y="295"/>
                </a:lnTo>
                <a:lnTo>
                  <a:pt x="150" y="295"/>
                </a:lnTo>
                <a:lnTo>
                  <a:pt x="151" y="295"/>
                </a:lnTo>
                <a:lnTo>
                  <a:pt x="152" y="295"/>
                </a:lnTo>
                <a:lnTo>
                  <a:pt x="154" y="295"/>
                </a:lnTo>
                <a:lnTo>
                  <a:pt x="156" y="295"/>
                </a:lnTo>
                <a:lnTo>
                  <a:pt x="158" y="295"/>
                </a:lnTo>
                <a:lnTo>
                  <a:pt x="159" y="294"/>
                </a:lnTo>
                <a:lnTo>
                  <a:pt x="159" y="293"/>
                </a:lnTo>
                <a:lnTo>
                  <a:pt x="159" y="291"/>
                </a:lnTo>
                <a:lnTo>
                  <a:pt x="159" y="290"/>
                </a:lnTo>
                <a:lnTo>
                  <a:pt x="160" y="290"/>
                </a:lnTo>
                <a:lnTo>
                  <a:pt x="160" y="289"/>
                </a:lnTo>
                <a:lnTo>
                  <a:pt x="160" y="288"/>
                </a:lnTo>
                <a:lnTo>
                  <a:pt x="161" y="286"/>
                </a:lnTo>
                <a:lnTo>
                  <a:pt x="161" y="285"/>
                </a:lnTo>
                <a:lnTo>
                  <a:pt x="163" y="284"/>
                </a:lnTo>
                <a:lnTo>
                  <a:pt x="163" y="282"/>
                </a:lnTo>
                <a:lnTo>
                  <a:pt x="164" y="281"/>
                </a:lnTo>
                <a:lnTo>
                  <a:pt x="163" y="281"/>
                </a:lnTo>
                <a:lnTo>
                  <a:pt x="163" y="280"/>
                </a:lnTo>
                <a:lnTo>
                  <a:pt x="164" y="278"/>
                </a:lnTo>
                <a:lnTo>
                  <a:pt x="164" y="277"/>
                </a:lnTo>
                <a:lnTo>
                  <a:pt x="164" y="276"/>
                </a:lnTo>
                <a:lnTo>
                  <a:pt x="164" y="274"/>
                </a:lnTo>
                <a:lnTo>
                  <a:pt x="164" y="273"/>
                </a:lnTo>
                <a:lnTo>
                  <a:pt x="164" y="272"/>
                </a:lnTo>
                <a:lnTo>
                  <a:pt x="164" y="271"/>
                </a:lnTo>
                <a:lnTo>
                  <a:pt x="164" y="269"/>
                </a:lnTo>
                <a:lnTo>
                  <a:pt x="164" y="268"/>
                </a:lnTo>
                <a:lnTo>
                  <a:pt x="164" y="267"/>
                </a:lnTo>
                <a:lnTo>
                  <a:pt x="164" y="265"/>
                </a:lnTo>
                <a:lnTo>
                  <a:pt x="165" y="264"/>
                </a:lnTo>
                <a:lnTo>
                  <a:pt x="165" y="263"/>
                </a:lnTo>
                <a:lnTo>
                  <a:pt x="165" y="261"/>
                </a:lnTo>
                <a:lnTo>
                  <a:pt x="165" y="260"/>
                </a:lnTo>
                <a:lnTo>
                  <a:pt x="167" y="259"/>
                </a:lnTo>
                <a:lnTo>
                  <a:pt x="168" y="259"/>
                </a:lnTo>
                <a:lnTo>
                  <a:pt x="171" y="257"/>
                </a:lnTo>
                <a:lnTo>
                  <a:pt x="171" y="259"/>
                </a:lnTo>
                <a:lnTo>
                  <a:pt x="172" y="259"/>
                </a:lnTo>
                <a:lnTo>
                  <a:pt x="172" y="260"/>
                </a:lnTo>
                <a:lnTo>
                  <a:pt x="173" y="260"/>
                </a:lnTo>
                <a:lnTo>
                  <a:pt x="175" y="260"/>
                </a:lnTo>
                <a:lnTo>
                  <a:pt x="176" y="260"/>
                </a:lnTo>
                <a:lnTo>
                  <a:pt x="177" y="260"/>
                </a:lnTo>
                <a:lnTo>
                  <a:pt x="178" y="260"/>
                </a:lnTo>
                <a:lnTo>
                  <a:pt x="180" y="260"/>
                </a:lnTo>
                <a:lnTo>
                  <a:pt x="180" y="259"/>
                </a:lnTo>
                <a:lnTo>
                  <a:pt x="181" y="259"/>
                </a:lnTo>
                <a:lnTo>
                  <a:pt x="181" y="257"/>
                </a:lnTo>
                <a:lnTo>
                  <a:pt x="182" y="257"/>
                </a:lnTo>
                <a:lnTo>
                  <a:pt x="184" y="257"/>
                </a:lnTo>
                <a:lnTo>
                  <a:pt x="185" y="257"/>
                </a:lnTo>
                <a:lnTo>
                  <a:pt x="185" y="256"/>
                </a:lnTo>
                <a:lnTo>
                  <a:pt x="186" y="256"/>
                </a:lnTo>
                <a:lnTo>
                  <a:pt x="188" y="256"/>
                </a:lnTo>
                <a:lnTo>
                  <a:pt x="190" y="256"/>
                </a:lnTo>
                <a:lnTo>
                  <a:pt x="192" y="256"/>
                </a:lnTo>
                <a:lnTo>
                  <a:pt x="192" y="255"/>
                </a:lnTo>
                <a:lnTo>
                  <a:pt x="192" y="254"/>
                </a:lnTo>
                <a:lnTo>
                  <a:pt x="192" y="252"/>
                </a:lnTo>
                <a:lnTo>
                  <a:pt x="192" y="251"/>
                </a:lnTo>
                <a:lnTo>
                  <a:pt x="193" y="250"/>
                </a:lnTo>
                <a:lnTo>
                  <a:pt x="194" y="250"/>
                </a:lnTo>
                <a:lnTo>
                  <a:pt x="195" y="250"/>
                </a:lnTo>
                <a:lnTo>
                  <a:pt x="197" y="248"/>
                </a:lnTo>
                <a:lnTo>
                  <a:pt x="198" y="248"/>
                </a:lnTo>
                <a:lnTo>
                  <a:pt x="201" y="250"/>
                </a:lnTo>
                <a:lnTo>
                  <a:pt x="202" y="250"/>
                </a:lnTo>
                <a:lnTo>
                  <a:pt x="202" y="248"/>
                </a:lnTo>
                <a:lnTo>
                  <a:pt x="203" y="248"/>
                </a:lnTo>
                <a:lnTo>
                  <a:pt x="205" y="250"/>
                </a:lnTo>
                <a:lnTo>
                  <a:pt x="206" y="251"/>
                </a:lnTo>
                <a:lnTo>
                  <a:pt x="207" y="254"/>
                </a:lnTo>
                <a:lnTo>
                  <a:pt x="206" y="254"/>
                </a:lnTo>
                <a:lnTo>
                  <a:pt x="206" y="255"/>
                </a:lnTo>
                <a:lnTo>
                  <a:pt x="206" y="256"/>
                </a:lnTo>
                <a:lnTo>
                  <a:pt x="207" y="259"/>
                </a:lnTo>
                <a:lnTo>
                  <a:pt x="209" y="260"/>
                </a:lnTo>
                <a:lnTo>
                  <a:pt x="210" y="261"/>
                </a:lnTo>
                <a:lnTo>
                  <a:pt x="211" y="263"/>
                </a:lnTo>
                <a:lnTo>
                  <a:pt x="213" y="263"/>
                </a:lnTo>
                <a:lnTo>
                  <a:pt x="215" y="263"/>
                </a:lnTo>
                <a:lnTo>
                  <a:pt x="216" y="263"/>
                </a:lnTo>
                <a:lnTo>
                  <a:pt x="218" y="263"/>
                </a:lnTo>
                <a:lnTo>
                  <a:pt x="219" y="264"/>
                </a:lnTo>
                <a:lnTo>
                  <a:pt x="219" y="265"/>
                </a:lnTo>
                <a:lnTo>
                  <a:pt x="220" y="264"/>
                </a:lnTo>
                <a:lnTo>
                  <a:pt x="222" y="265"/>
                </a:lnTo>
                <a:lnTo>
                  <a:pt x="224" y="265"/>
                </a:lnTo>
                <a:lnTo>
                  <a:pt x="228" y="268"/>
                </a:lnTo>
                <a:lnTo>
                  <a:pt x="230" y="271"/>
                </a:lnTo>
                <a:lnTo>
                  <a:pt x="231" y="274"/>
                </a:lnTo>
                <a:lnTo>
                  <a:pt x="232" y="274"/>
                </a:lnTo>
                <a:lnTo>
                  <a:pt x="232" y="278"/>
                </a:lnTo>
                <a:lnTo>
                  <a:pt x="233" y="281"/>
                </a:lnTo>
                <a:lnTo>
                  <a:pt x="233" y="282"/>
                </a:lnTo>
                <a:lnTo>
                  <a:pt x="233" y="284"/>
                </a:lnTo>
                <a:lnTo>
                  <a:pt x="233" y="285"/>
                </a:lnTo>
                <a:lnTo>
                  <a:pt x="235" y="288"/>
                </a:lnTo>
                <a:lnTo>
                  <a:pt x="236" y="288"/>
                </a:lnTo>
                <a:lnTo>
                  <a:pt x="236" y="289"/>
                </a:lnTo>
                <a:lnTo>
                  <a:pt x="237" y="290"/>
                </a:lnTo>
                <a:lnTo>
                  <a:pt x="243" y="294"/>
                </a:lnTo>
                <a:lnTo>
                  <a:pt x="244" y="295"/>
                </a:lnTo>
                <a:lnTo>
                  <a:pt x="245" y="295"/>
                </a:lnTo>
                <a:lnTo>
                  <a:pt x="245" y="297"/>
                </a:lnTo>
                <a:lnTo>
                  <a:pt x="245" y="299"/>
                </a:lnTo>
                <a:lnTo>
                  <a:pt x="245" y="301"/>
                </a:lnTo>
                <a:lnTo>
                  <a:pt x="245" y="303"/>
                </a:lnTo>
                <a:lnTo>
                  <a:pt x="245" y="305"/>
                </a:lnTo>
                <a:lnTo>
                  <a:pt x="247" y="306"/>
                </a:lnTo>
                <a:lnTo>
                  <a:pt x="247" y="308"/>
                </a:lnTo>
                <a:lnTo>
                  <a:pt x="249" y="311"/>
                </a:lnTo>
                <a:lnTo>
                  <a:pt x="250" y="312"/>
                </a:lnTo>
                <a:lnTo>
                  <a:pt x="253" y="316"/>
                </a:lnTo>
                <a:lnTo>
                  <a:pt x="257" y="320"/>
                </a:lnTo>
                <a:lnTo>
                  <a:pt x="261" y="323"/>
                </a:lnTo>
                <a:lnTo>
                  <a:pt x="262" y="324"/>
                </a:lnTo>
                <a:lnTo>
                  <a:pt x="264" y="324"/>
                </a:lnTo>
                <a:lnTo>
                  <a:pt x="265" y="326"/>
                </a:lnTo>
                <a:lnTo>
                  <a:pt x="266" y="328"/>
                </a:lnTo>
                <a:lnTo>
                  <a:pt x="269" y="329"/>
                </a:lnTo>
                <a:lnTo>
                  <a:pt x="270" y="331"/>
                </a:lnTo>
                <a:lnTo>
                  <a:pt x="271" y="332"/>
                </a:lnTo>
                <a:lnTo>
                  <a:pt x="273" y="332"/>
                </a:lnTo>
                <a:lnTo>
                  <a:pt x="273" y="333"/>
                </a:lnTo>
                <a:lnTo>
                  <a:pt x="274" y="333"/>
                </a:lnTo>
                <a:lnTo>
                  <a:pt x="275" y="333"/>
                </a:lnTo>
                <a:lnTo>
                  <a:pt x="275" y="335"/>
                </a:lnTo>
                <a:lnTo>
                  <a:pt x="279" y="336"/>
                </a:lnTo>
                <a:lnTo>
                  <a:pt x="282" y="336"/>
                </a:lnTo>
                <a:lnTo>
                  <a:pt x="285" y="336"/>
                </a:lnTo>
                <a:lnTo>
                  <a:pt x="286" y="336"/>
                </a:lnTo>
                <a:lnTo>
                  <a:pt x="287" y="335"/>
                </a:lnTo>
                <a:lnTo>
                  <a:pt x="291" y="335"/>
                </a:lnTo>
                <a:lnTo>
                  <a:pt x="298" y="332"/>
                </a:lnTo>
                <a:lnTo>
                  <a:pt x="298" y="331"/>
                </a:lnTo>
                <a:lnTo>
                  <a:pt x="298" y="329"/>
                </a:lnTo>
                <a:lnTo>
                  <a:pt x="299" y="329"/>
                </a:lnTo>
                <a:lnTo>
                  <a:pt x="300" y="328"/>
                </a:lnTo>
                <a:lnTo>
                  <a:pt x="304" y="323"/>
                </a:lnTo>
                <a:lnTo>
                  <a:pt x="312" y="319"/>
                </a:lnTo>
                <a:lnTo>
                  <a:pt x="319" y="315"/>
                </a:lnTo>
                <a:lnTo>
                  <a:pt x="328" y="312"/>
                </a:lnTo>
                <a:lnTo>
                  <a:pt x="332" y="312"/>
                </a:lnTo>
                <a:lnTo>
                  <a:pt x="333" y="312"/>
                </a:lnTo>
                <a:lnTo>
                  <a:pt x="337" y="312"/>
                </a:lnTo>
                <a:lnTo>
                  <a:pt x="339" y="311"/>
                </a:lnTo>
                <a:lnTo>
                  <a:pt x="341" y="310"/>
                </a:lnTo>
                <a:lnTo>
                  <a:pt x="346" y="290"/>
                </a:lnTo>
                <a:lnTo>
                  <a:pt x="347" y="286"/>
                </a:lnTo>
                <a:lnTo>
                  <a:pt x="346" y="280"/>
                </a:lnTo>
                <a:lnTo>
                  <a:pt x="351" y="268"/>
                </a:lnTo>
                <a:lnTo>
                  <a:pt x="351" y="267"/>
                </a:lnTo>
                <a:lnTo>
                  <a:pt x="350" y="265"/>
                </a:lnTo>
                <a:lnTo>
                  <a:pt x="350" y="263"/>
                </a:lnTo>
                <a:lnTo>
                  <a:pt x="351" y="261"/>
                </a:lnTo>
                <a:lnTo>
                  <a:pt x="354" y="260"/>
                </a:lnTo>
                <a:lnTo>
                  <a:pt x="354" y="261"/>
                </a:lnTo>
                <a:lnTo>
                  <a:pt x="355" y="261"/>
                </a:lnTo>
                <a:lnTo>
                  <a:pt x="358" y="259"/>
                </a:lnTo>
                <a:lnTo>
                  <a:pt x="360" y="257"/>
                </a:lnTo>
                <a:lnTo>
                  <a:pt x="364" y="256"/>
                </a:lnTo>
                <a:lnTo>
                  <a:pt x="367" y="255"/>
                </a:lnTo>
                <a:lnTo>
                  <a:pt x="370" y="252"/>
                </a:lnTo>
                <a:lnTo>
                  <a:pt x="372" y="251"/>
                </a:lnTo>
                <a:lnTo>
                  <a:pt x="375" y="248"/>
                </a:lnTo>
                <a:lnTo>
                  <a:pt x="375" y="244"/>
                </a:lnTo>
                <a:lnTo>
                  <a:pt x="375" y="240"/>
                </a:lnTo>
                <a:lnTo>
                  <a:pt x="376" y="236"/>
                </a:lnTo>
                <a:lnTo>
                  <a:pt x="376" y="234"/>
                </a:lnTo>
                <a:lnTo>
                  <a:pt x="375" y="229"/>
                </a:lnTo>
                <a:lnTo>
                  <a:pt x="374" y="226"/>
                </a:lnTo>
                <a:lnTo>
                  <a:pt x="371" y="222"/>
                </a:lnTo>
                <a:lnTo>
                  <a:pt x="368" y="219"/>
                </a:lnTo>
                <a:lnTo>
                  <a:pt x="366" y="218"/>
                </a:lnTo>
                <a:lnTo>
                  <a:pt x="362" y="217"/>
                </a:lnTo>
                <a:lnTo>
                  <a:pt x="358" y="216"/>
                </a:lnTo>
                <a:lnTo>
                  <a:pt x="353" y="216"/>
                </a:lnTo>
                <a:lnTo>
                  <a:pt x="349" y="217"/>
                </a:lnTo>
                <a:lnTo>
                  <a:pt x="343" y="218"/>
                </a:lnTo>
                <a:lnTo>
                  <a:pt x="337" y="221"/>
                </a:lnTo>
                <a:lnTo>
                  <a:pt x="333" y="222"/>
                </a:lnTo>
                <a:lnTo>
                  <a:pt x="328" y="226"/>
                </a:lnTo>
                <a:lnTo>
                  <a:pt x="322" y="227"/>
                </a:lnTo>
                <a:lnTo>
                  <a:pt x="317" y="230"/>
                </a:lnTo>
                <a:lnTo>
                  <a:pt x="313" y="229"/>
                </a:lnTo>
                <a:lnTo>
                  <a:pt x="307" y="230"/>
                </a:lnTo>
                <a:lnTo>
                  <a:pt x="302" y="229"/>
                </a:lnTo>
                <a:lnTo>
                  <a:pt x="299" y="229"/>
                </a:lnTo>
                <a:lnTo>
                  <a:pt x="295" y="227"/>
                </a:lnTo>
                <a:lnTo>
                  <a:pt x="291" y="226"/>
                </a:lnTo>
                <a:lnTo>
                  <a:pt x="290" y="225"/>
                </a:lnTo>
                <a:lnTo>
                  <a:pt x="287" y="222"/>
                </a:lnTo>
                <a:lnTo>
                  <a:pt x="285" y="221"/>
                </a:lnTo>
                <a:lnTo>
                  <a:pt x="285" y="217"/>
                </a:lnTo>
                <a:lnTo>
                  <a:pt x="285" y="209"/>
                </a:lnTo>
                <a:lnTo>
                  <a:pt x="283" y="202"/>
                </a:lnTo>
                <a:lnTo>
                  <a:pt x="282" y="195"/>
                </a:lnTo>
                <a:lnTo>
                  <a:pt x="282" y="192"/>
                </a:lnTo>
                <a:lnTo>
                  <a:pt x="281" y="188"/>
                </a:lnTo>
                <a:lnTo>
                  <a:pt x="283" y="184"/>
                </a:lnTo>
                <a:lnTo>
                  <a:pt x="286" y="179"/>
                </a:lnTo>
                <a:lnTo>
                  <a:pt x="291" y="176"/>
                </a:lnTo>
                <a:lnTo>
                  <a:pt x="296" y="174"/>
                </a:lnTo>
                <a:lnTo>
                  <a:pt x="299" y="167"/>
                </a:lnTo>
                <a:lnTo>
                  <a:pt x="298" y="166"/>
                </a:lnTo>
                <a:lnTo>
                  <a:pt x="291" y="163"/>
                </a:lnTo>
                <a:lnTo>
                  <a:pt x="288" y="162"/>
                </a:lnTo>
                <a:lnTo>
                  <a:pt x="287" y="161"/>
                </a:lnTo>
                <a:lnTo>
                  <a:pt x="286" y="161"/>
                </a:lnTo>
                <a:lnTo>
                  <a:pt x="283" y="161"/>
                </a:lnTo>
                <a:lnTo>
                  <a:pt x="283" y="159"/>
                </a:lnTo>
                <a:lnTo>
                  <a:pt x="282" y="158"/>
                </a:lnTo>
                <a:lnTo>
                  <a:pt x="281" y="157"/>
                </a:lnTo>
                <a:lnTo>
                  <a:pt x="279" y="155"/>
                </a:lnTo>
                <a:lnTo>
                  <a:pt x="279" y="154"/>
                </a:lnTo>
                <a:lnTo>
                  <a:pt x="279" y="151"/>
                </a:lnTo>
                <a:lnTo>
                  <a:pt x="279" y="149"/>
                </a:lnTo>
                <a:lnTo>
                  <a:pt x="275" y="145"/>
                </a:lnTo>
                <a:lnTo>
                  <a:pt x="277" y="145"/>
                </a:lnTo>
                <a:lnTo>
                  <a:pt x="278" y="145"/>
                </a:lnTo>
                <a:lnTo>
                  <a:pt x="281" y="145"/>
                </a:lnTo>
                <a:lnTo>
                  <a:pt x="281" y="144"/>
                </a:lnTo>
                <a:lnTo>
                  <a:pt x="281" y="142"/>
                </a:lnTo>
                <a:lnTo>
                  <a:pt x="282" y="141"/>
                </a:lnTo>
                <a:lnTo>
                  <a:pt x="282" y="140"/>
                </a:lnTo>
                <a:lnTo>
                  <a:pt x="283" y="138"/>
                </a:lnTo>
                <a:lnTo>
                  <a:pt x="283" y="137"/>
                </a:lnTo>
                <a:lnTo>
                  <a:pt x="285" y="136"/>
                </a:lnTo>
                <a:lnTo>
                  <a:pt x="285" y="134"/>
                </a:lnTo>
                <a:lnTo>
                  <a:pt x="286" y="134"/>
                </a:lnTo>
                <a:lnTo>
                  <a:pt x="287" y="132"/>
                </a:lnTo>
                <a:lnTo>
                  <a:pt x="287" y="130"/>
                </a:lnTo>
                <a:lnTo>
                  <a:pt x="287" y="129"/>
                </a:lnTo>
                <a:lnTo>
                  <a:pt x="287" y="128"/>
                </a:lnTo>
                <a:lnTo>
                  <a:pt x="288" y="128"/>
                </a:lnTo>
                <a:lnTo>
                  <a:pt x="288" y="127"/>
                </a:lnTo>
                <a:lnTo>
                  <a:pt x="288" y="125"/>
                </a:lnTo>
                <a:lnTo>
                  <a:pt x="288" y="124"/>
                </a:lnTo>
                <a:lnTo>
                  <a:pt x="288" y="123"/>
                </a:lnTo>
                <a:lnTo>
                  <a:pt x="290" y="121"/>
                </a:lnTo>
                <a:lnTo>
                  <a:pt x="290" y="120"/>
                </a:lnTo>
                <a:lnTo>
                  <a:pt x="291" y="119"/>
                </a:lnTo>
                <a:lnTo>
                  <a:pt x="291" y="117"/>
                </a:lnTo>
                <a:lnTo>
                  <a:pt x="292" y="116"/>
                </a:lnTo>
                <a:lnTo>
                  <a:pt x="292" y="115"/>
                </a:lnTo>
                <a:lnTo>
                  <a:pt x="292" y="113"/>
                </a:lnTo>
                <a:lnTo>
                  <a:pt x="294" y="112"/>
                </a:lnTo>
                <a:lnTo>
                  <a:pt x="294" y="111"/>
                </a:lnTo>
                <a:lnTo>
                  <a:pt x="295" y="110"/>
                </a:lnTo>
                <a:lnTo>
                  <a:pt x="295" y="108"/>
                </a:lnTo>
                <a:lnTo>
                  <a:pt x="295" y="107"/>
                </a:lnTo>
                <a:lnTo>
                  <a:pt x="296" y="107"/>
                </a:lnTo>
                <a:lnTo>
                  <a:pt x="296" y="106"/>
                </a:lnTo>
                <a:lnTo>
                  <a:pt x="296" y="104"/>
                </a:lnTo>
                <a:lnTo>
                  <a:pt x="298" y="104"/>
                </a:lnTo>
                <a:lnTo>
                  <a:pt x="299" y="103"/>
                </a:lnTo>
                <a:lnTo>
                  <a:pt x="300" y="103"/>
                </a:lnTo>
                <a:lnTo>
                  <a:pt x="302" y="103"/>
                </a:lnTo>
                <a:lnTo>
                  <a:pt x="303" y="102"/>
                </a:lnTo>
                <a:lnTo>
                  <a:pt x="304" y="102"/>
                </a:lnTo>
                <a:lnTo>
                  <a:pt x="304" y="100"/>
                </a:lnTo>
                <a:lnTo>
                  <a:pt x="305" y="100"/>
                </a:lnTo>
                <a:lnTo>
                  <a:pt x="307" y="99"/>
                </a:lnTo>
                <a:lnTo>
                  <a:pt x="308" y="99"/>
                </a:lnTo>
                <a:lnTo>
                  <a:pt x="309" y="100"/>
                </a:lnTo>
                <a:lnTo>
                  <a:pt x="311" y="102"/>
                </a:lnTo>
                <a:lnTo>
                  <a:pt x="312" y="103"/>
                </a:lnTo>
                <a:lnTo>
                  <a:pt x="313" y="104"/>
                </a:lnTo>
                <a:lnTo>
                  <a:pt x="315" y="104"/>
                </a:lnTo>
                <a:lnTo>
                  <a:pt x="315" y="106"/>
                </a:lnTo>
                <a:lnTo>
                  <a:pt x="316" y="107"/>
                </a:lnTo>
                <a:lnTo>
                  <a:pt x="317" y="108"/>
                </a:lnTo>
                <a:lnTo>
                  <a:pt x="319" y="110"/>
                </a:lnTo>
                <a:lnTo>
                  <a:pt x="320" y="110"/>
                </a:lnTo>
                <a:lnTo>
                  <a:pt x="322" y="108"/>
                </a:lnTo>
                <a:lnTo>
                  <a:pt x="324" y="108"/>
                </a:lnTo>
                <a:lnTo>
                  <a:pt x="325" y="108"/>
                </a:lnTo>
                <a:lnTo>
                  <a:pt x="326" y="107"/>
                </a:lnTo>
                <a:lnTo>
                  <a:pt x="328" y="107"/>
                </a:lnTo>
                <a:lnTo>
                  <a:pt x="329" y="106"/>
                </a:lnTo>
                <a:lnTo>
                  <a:pt x="330" y="106"/>
                </a:lnTo>
                <a:lnTo>
                  <a:pt x="332" y="106"/>
                </a:lnTo>
                <a:lnTo>
                  <a:pt x="334" y="104"/>
                </a:lnTo>
                <a:lnTo>
                  <a:pt x="334" y="103"/>
                </a:lnTo>
                <a:lnTo>
                  <a:pt x="334" y="102"/>
                </a:lnTo>
                <a:lnTo>
                  <a:pt x="334" y="100"/>
                </a:lnTo>
                <a:lnTo>
                  <a:pt x="334" y="99"/>
                </a:lnTo>
                <a:lnTo>
                  <a:pt x="334" y="98"/>
                </a:lnTo>
                <a:lnTo>
                  <a:pt x="333" y="95"/>
                </a:lnTo>
                <a:lnTo>
                  <a:pt x="333" y="94"/>
                </a:lnTo>
                <a:lnTo>
                  <a:pt x="333" y="92"/>
                </a:lnTo>
                <a:lnTo>
                  <a:pt x="332" y="92"/>
                </a:lnTo>
                <a:lnTo>
                  <a:pt x="332" y="91"/>
                </a:lnTo>
                <a:lnTo>
                  <a:pt x="330" y="91"/>
                </a:lnTo>
                <a:lnTo>
                  <a:pt x="329" y="91"/>
                </a:lnTo>
                <a:lnTo>
                  <a:pt x="328" y="91"/>
                </a:lnTo>
                <a:lnTo>
                  <a:pt x="328" y="90"/>
                </a:lnTo>
                <a:lnTo>
                  <a:pt x="326" y="90"/>
                </a:lnTo>
                <a:lnTo>
                  <a:pt x="325" y="90"/>
                </a:lnTo>
                <a:lnTo>
                  <a:pt x="324" y="89"/>
                </a:lnTo>
                <a:lnTo>
                  <a:pt x="322" y="89"/>
                </a:lnTo>
                <a:lnTo>
                  <a:pt x="321" y="87"/>
                </a:lnTo>
                <a:lnTo>
                  <a:pt x="321" y="86"/>
                </a:lnTo>
                <a:lnTo>
                  <a:pt x="320" y="86"/>
                </a:lnTo>
                <a:lnTo>
                  <a:pt x="320" y="85"/>
                </a:lnTo>
                <a:lnTo>
                  <a:pt x="319" y="83"/>
                </a:lnTo>
                <a:lnTo>
                  <a:pt x="317" y="83"/>
                </a:lnTo>
                <a:lnTo>
                  <a:pt x="316" y="82"/>
                </a:lnTo>
                <a:lnTo>
                  <a:pt x="316" y="81"/>
                </a:lnTo>
                <a:lnTo>
                  <a:pt x="315" y="79"/>
                </a:lnTo>
                <a:lnTo>
                  <a:pt x="313" y="78"/>
                </a:lnTo>
                <a:lnTo>
                  <a:pt x="313" y="77"/>
                </a:lnTo>
                <a:lnTo>
                  <a:pt x="313" y="75"/>
                </a:lnTo>
                <a:lnTo>
                  <a:pt x="313" y="74"/>
                </a:lnTo>
                <a:lnTo>
                  <a:pt x="313" y="73"/>
                </a:lnTo>
                <a:lnTo>
                  <a:pt x="312" y="73"/>
                </a:lnTo>
                <a:lnTo>
                  <a:pt x="312" y="72"/>
                </a:lnTo>
                <a:lnTo>
                  <a:pt x="312" y="70"/>
                </a:lnTo>
                <a:lnTo>
                  <a:pt x="312" y="69"/>
                </a:lnTo>
                <a:lnTo>
                  <a:pt x="312" y="68"/>
                </a:lnTo>
                <a:lnTo>
                  <a:pt x="313" y="65"/>
                </a:lnTo>
                <a:lnTo>
                  <a:pt x="313" y="64"/>
                </a:lnTo>
                <a:lnTo>
                  <a:pt x="313" y="62"/>
                </a:lnTo>
                <a:lnTo>
                  <a:pt x="315" y="61"/>
                </a:lnTo>
                <a:lnTo>
                  <a:pt x="316" y="60"/>
                </a:lnTo>
                <a:lnTo>
                  <a:pt x="317" y="58"/>
                </a:lnTo>
                <a:lnTo>
                  <a:pt x="319" y="57"/>
                </a:lnTo>
                <a:lnTo>
                  <a:pt x="319" y="56"/>
                </a:lnTo>
                <a:lnTo>
                  <a:pt x="320" y="55"/>
                </a:lnTo>
                <a:lnTo>
                  <a:pt x="321" y="53"/>
                </a:lnTo>
                <a:lnTo>
                  <a:pt x="322" y="52"/>
                </a:lnTo>
                <a:lnTo>
                  <a:pt x="324" y="51"/>
                </a:lnTo>
                <a:lnTo>
                  <a:pt x="325" y="51"/>
                </a:lnTo>
                <a:lnTo>
                  <a:pt x="325" y="49"/>
                </a:lnTo>
                <a:lnTo>
                  <a:pt x="326" y="49"/>
                </a:lnTo>
                <a:lnTo>
                  <a:pt x="326" y="48"/>
                </a:lnTo>
                <a:lnTo>
                  <a:pt x="328" y="47"/>
                </a:lnTo>
                <a:lnTo>
                  <a:pt x="329" y="45"/>
                </a:lnTo>
                <a:lnTo>
                  <a:pt x="329" y="44"/>
                </a:lnTo>
                <a:lnTo>
                  <a:pt x="330" y="44"/>
                </a:lnTo>
                <a:lnTo>
                  <a:pt x="330" y="43"/>
                </a:lnTo>
                <a:lnTo>
                  <a:pt x="332" y="43"/>
                </a:lnTo>
                <a:lnTo>
                  <a:pt x="332" y="41"/>
                </a:lnTo>
                <a:lnTo>
                  <a:pt x="333" y="41"/>
                </a:lnTo>
                <a:lnTo>
                  <a:pt x="334" y="40"/>
                </a:lnTo>
                <a:lnTo>
                  <a:pt x="336" y="40"/>
                </a:lnTo>
                <a:lnTo>
                  <a:pt x="337" y="40"/>
                </a:lnTo>
                <a:lnTo>
                  <a:pt x="337" y="39"/>
                </a:lnTo>
                <a:lnTo>
                  <a:pt x="338" y="39"/>
                </a:lnTo>
                <a:lnTo>
                  <a:pt x="338" y="38"/>
                </a:lnTo>
                <a:lnTo>
                  <a:pt x="338" y="36"/>
                </a:lnTo>
                <a:lnTo>
                  <a:pt x="339" y="35"/>
                </a:lnTo>
                <a:lnTo>
                  <a:pt x="339" y="34"/>
                </a:lnTo>
                <a:lnTo>
                  <a:pt x="339" y="32"/>
                </a:lnTo>
                <a:lnTo>
                  <a:pt x="339" y="31"/>
                </a:lnTo>
                <a:lnTo>
                  <a:pt x="339" y="30"/>
                </a:lnTo>
                <a:lnTo>
                  <a:pt x="338" y="28"/>
                </a:lnTo>
                <a:lnTo>
                  <a:pt x="338" y="27"/>
                </a:lnTo>
                <a:lnTo>
                  <a:pt x="337" y="24"/>
                </a:lnTo>
                <a:lnTo>
                  <a:pt x="336" y="23"/>
                </a:lnTo>
                <a:lnTo>
                  <a:pt x="336" y="22"/>
                </a:lnTo>
                <a:lnTo>
                  <a:pt x="334" y="21"/>
                </a:lnTo>
                <a:lnTo>
                  <a:pt x="334" y="19"/>
                </a:lnTo>
                <a:lnTo>
                  <a:pt x="333" y="18"/>
                </a:lnTo>
                <a:lnTo>
                  <a:pt x="333" y="17"/>
                </a:lnTo>
                <a:lnTo>
                  <a:pt x="332" y="15"/>
                </a:lnTo>
                <a:lnTo>
                  <a:pt x="332" y="14"/>
                </a:lnTo>
                <a:lnTo>
                  <a:pt x="330" y="13"/>
                </a:lnTo>
                <a:lnTo>
                  <a:pt x="330" y="11"/>
                </a:lnTo>
                <a:lnTo>
                  <a:pt x="330" y="10"/>
                </a:lnTo>
                <a:lnTo>
                  <a:pt x="329" y="10"/>
                </a:lnTo>
                <a:lnTo>
                  <a:pt x="329" y="9"/>
                </a:lnTo>
                <a:lnTo>
                  <a:pt x="329" y="7"/>
                </a:lnTo>
                <a:lnTo>
                  <a:pt x="329" y="6"/>
                </a:lnTo>
                <a:lnTo>
                  <a:pt x="329" y="5"/>
                </a:lnTo>
                <a:lnTo>
                  <a:pt x="329" y="3"/>
                </a:lnTo>
                <a:lnTo>
                  <a:pt x="329" y="2"/>
                </a:lnTo>
                <a:lnTo>
                  <a:pt x="330" y="1"/>
                </a:lnTo>
                <a:lnTo>
                  <a:pt x="330" y="0"/>
                </a:lnTo>
                <a:lnTo>
                  <a:pt x="332" y="0"/>
                </a:lnTo>
                <a:lnTo>
                  <a:pt x="333" y="0"/>
                </a:lnTo>
                <a:lnTo>
                  <a:pt x="333" y="1"/>
                </a:lnTo>
                <a:lnTo>
                  <a:pt x="334" y="1"/>
                </a:lnTo>
                <a:lnTo>
                  <a:pt x="334" y="2"/>
                </a:lnTo>
                <a:lnTo>
                  <a:pt x="333" y="2"/>
                </a:lnTo>
                <a:lnTo>
                  <a:pt x="332" y="3"/>
                </a:lnTo>
                <a:lnTo>
                  <a:pt x="332" y="5"/>
                </a:lnTo>
                <a:lnTo>
                  <a:pt x="333" y="5"/>
                </a:lnTo>
                <a:lnTo>
                  <a:pt x="334" y="5"/>
                </a:lnTo>
                <a:lnTo>
                  <a:pt x="336" y="6"/>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572699" y="5329531"/>
            <a:ext cx="1528680" cy="1070219"/>
          </a:xfrm>
          <a:custGeom>
            <a:avLst/>
            <a:gdLst>
              <a:gd name="T0" fmla="*/ 362 w 1067"/>
              <a:gd name="T1" fmla="*/ 690 h 747"/>
              <a:gd name="T2" fmla="*/ 396 w 1067"/>
              <a:gd name="T3" fmla="*/ 665 h 747"/>
              <a:gd name="T4" fmla="*/ 418 w 1067"/>
              <a:gd name="T5" fmla="*/ 634 h 747"/>
              <a:gd name="T6" fmla="*/ 456 w 1067"/>
              <a:gd name="T7" fmla="*/ 607 h 747"/>
              <a:gd name="T8" fmla="*/ 440 w 1067"/>
              <a:gd name="T9" fmla="*/ 567 h 747"/>
              <a:gd name="T10" fmla="*/ 403 w 1067"/>
              <a:gd name="T11" fmla="*/ 530 h 747"/>
              <a:gd name="T12" fmla="*/ 355 w 1067"/>
              <a:gd name="T13" fmla="*/ 520 h 747"/>
              <a:gd name="T14" fmla="*/ 356 w 1067"/>
              <a:gd name="T15" fmla="*/ 500 h 747"/>
              <a:gd name="T16" fmla="*/ 355 w 1067"/>
              <a:gd name="T17" fmla="*/ 453 h 747"/>
              <a:gd name="T18" fmla="*/ 347 w 1067"/>
              <a:gd name="T19" fmla="*/ 418 h 747"/>
              <a:gd name="T20" fmla="*/ 322 w 1067"/>
              <a:gd name="T21" fmla="*/ 385 h 747"/>
              <a:gd name="T22" fmla="*/ 270 w 1067"/>
              <a:gd name="T23" fmla="*/ 397 h 747"/>
              <a:gd name="T24" fmla="*/ 228 w 1067"/>
              <a:gd name="T25" fmla="*/ 369 h 747"/>
              <a:gd name="T26" fmla="*/ 241 w 1067"/>
              <a:gd name="T27" fmla="*/ 322 h 747"/>
              <a:gd name="T28" fmla="*/ 222 w 1067"/>
              <a:gd name="T29" fmla="*/ 281 h 747"/>
              <a:gd name="T30" fmla="*/ 222 w 1067"/>
              <a:gd name="T31" fmla="*/ 234 h 747"/>
              <a:gd name="T32" fmla="*/ 180 w 1067"/>
              <a:gd name="T33" fmla="*/ 219 h 747"/>
              <a:gd name="T34" fmla="*/ 147 w 1067"/>
              <a:gd name="T35" fmla="*/ 182 h 747"/>
              <a:gd name="T36" fmla="*/ 76 w 1067"/>
              <a:gd name="T37" fmla="*/ 130 h 747"/>
              <a:gd name="T38" fmla="*/ 15 w 1067"/>
              <a:gd name="T39" fmla="*/ 102 h 747"/>
              <a:gd name="T40" fmla="*/ 55 w 1067"/>
              <a:gd name="T41" fmla="*/ 29 h 747"/>
              <a:gd name="T42" fmla="*/ 93 w 1067"/>
              <a:gd name="T43" fmla="*/ 7 h 747"/>
              <a:gd name="T44" fmla="*/ 113 w 1067"/>
              <a:gd name="T45" fmla="*/ 14 h 747"/>
              <a:gd name="T46" fmla="*/ 98 w 1067"/>
              <a:gd name="T47" fmla="*/ 59 h 747"/>
              <a:gd name="T48" fmla="*/ 106 w 1067"/>
              <a:gd name="T49" fmla="*/ 93 h 747"/>
              <a:gd name="T50" fmla="*/ 134 w 1067"/>
              <a:gd name="T51" fmla="*/ 106 h 747"/>
              <a:gd name="T52" fmla="*/ 138 w 1067"/>
              <a:gd name="T53" fmla="*/ 140 h 747"/>
              <a:gd name="T54" fmla="*/ 164 w 1067"/>
              <a:gd name="T55" fmla="*/ 157 h 747"/>
              <a:gd name="T56" fmla="*/ 193 w 1067"/>
              <a:gd name="T57" fmla="*/ 160 h 747"/>
              <a:gd name="T58" fmla="*/ 215 w 1067"/>
              <a:gd name="T59" fmla="*/ 156 h 747"/>
              <a:gd name="T60" fmla="*/ 237 w 1067"/>
              <a:gd name="T61" fmla="*/ 178 h 747"/>
              <a:gd name="T62" fmla="*/ 263 w 1067"/>
              <a:gd name="T63" fmla="*/ 196 h 747"/>
              <a:gd name="T64" fmla="*/ 291 w 1067"/>
              <a:gd name="T65" fmla="*/ 208 h 747"/>
              <a:gd name="T66" fmla="*/ 313 w 1067"/>
              <a:gd name="T67" fmla="*/ 221 h 747"/>
              <a:gd name="T68" fmla="*/ 346 w 1067"/>
              <a:gd name="T69" fmla="*/ 219 h 747"/>
              <a:gd name="T70" fmla="*/ 377 w 1067"/>
              <a:gd name="T71" fmla="*/ 216 h 747"/>
              <a:gd name="T72" fmla="*/ 402 w 1067"/>
              <a:gd name="T73" fmla="*/ 221 h 747"/>
              <a:gd name="T74" fmla="*/ 406 w 1067"/>
              <a:gd name="T75" fmla="*/ 246 h 747"/>
              <a:gd name="T76" fmla="*/ 435 w 1067"/>
              <a:gd name="T77" fmla="*/ 258 h 747"/>
              <a:gd name="T78" fmla="*/ 452 w 1067"/>
              <a:gd name="T79" fmla="*/ 233 h 747"/>
              <a:gd name="T80" fmla="*/ 489 w 1067"/>
              <a:gd name="T81" fmla="*/ 224 h 747"/>
              <a:gd name="T82" fmla="*/ 510 w 1067"/>
              <a:gd name="T83" fmla="*/ 228 h 747"/>
              <a:gd name="T84" fmla="*/ 537 w 1067"/>
              <a:gd name="T85" fmla="*/ 244 h 747"/>
              <a:gd name="T86" fmla="*/ 567 w 1067"/>
              <a:gd name="T87" fmla="*/ 226 h 747"/>
              <a:gd name="T88" fmla="*/ 602 w 1067"/>
              <a:gd name="T89" fmla="*/ 228 h 747"/>
              <a:gd name="T90" fmla="*/ 602 w 1067"/>
              <a:gd name="T91" fmla="*/ 257 h 747"/>
              <a:gd name="T92" fmla="*/ 614 w 1067"/>
              <a:gd name="T93" fmla="*/ 301 h 747"/>
              <a:gd name="T94" fmla="*/ 640 w 1067"/>
              <a:gd name="T95" fmla="*/ 340 h 747"/>
              <a:gd name="T96" fmla="*/ 727 w 1067"/>
              <a:gd name="T97" fmla="*/ 321 h 747"/>
              <a:gd name="T98" fmla="*/ 783 w 1067"/>
              <a:gd name="T99" fmla="*/ 317 h 747"/>
              <a:gd name="T100" fmla="*/ 834 w 1067"/>
              <a:gd name="T101" fmla="*/ 336 h 747"/>
              <a:gd name="T102" fmla="*/ 890 w 1067"/>
              <a:gd name="T103" fmla="*/ 339 h 747"/>
              <a:gd name="T104" fmla="*/ 917 w 1067"/>
              <a:gd name="T105" fmla="*/ 336 h 747"/>
              <a:gd name="T106" fmla="*/ 989 w 1067"/>
              <a:gd name="T107" fmla="*/ 335 h 747"/>
              <a:gd name="T108" fmla="*/ 1067 w 1067"/>
              <a:gd name="T109" fmla="*/ 484 h 747"/>
              <a:gd name="T110" fmla="*/ 987 w 1067"/>
              <a:gd name="T111" fmla="*/ 549 h 747"/>
              <a:gd name="T112" fmla="*/ 921 w 1067"/>
              <a:gd name="T113" fmla="*/ 568 h 747"/>
              <a:gd name="T114" fmla="*/ 862 w 1067"/>
              <a:gd name="T115" fmla="*/ 603 h 747"/>
              <a:gd name="T116" fmla="*/ 769 w 1067"/>
              <a:gd name="T117" fmla="*/ 640 h 747"/>
              <a:gd name="T118" fmla="*/ 655 w 1067"/>
              <a:gd name="T119" fmla="*/ 655 h 747"/>
              <a:gd name="T120" fmla="*/ 574 w 1067"/>
              <a:gd name="T121" fmla="*/ 702 h 747"/>
              <a:gd name="T122" fmla="*/ 475 w 1067"/>
              <a:gd name="T123" fmla="*/ 725 h 747"/>
              <a:gd name="T124" fmla="*/ 413 w 1067"/>
              <a:gd name="T125" fmla="*/ 741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7">
                <a:moveTo>
                  <a:pt x="373" y="747"/>
                </a:moveTo>
                <a:lnTo>
                  <a:pt x="372" y="747"/>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0"/>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6" y="698"/>
                </a:lnTo>
                <a:lnTo>
                  <a:pt x="364" y="698"/>
                </a:lnTo>
                <a:lnTo>
                  <a:pt x="363" y="698"/>
                </a:lnTo>
                <a:lnTo>
                  <a:pt x="363" y="696"/>
                </a:lnTo>
                <a:lnTo>
                  <a:pt x="362" y="696"/>
                </a:lnTo>
                <a:lnTo>
                  <a:pt x="360" y="695"/>
                </a:lnTo>
                <a:lnTo>
                  <a:pt x="360" y="694"/>
                </a:lnTo>
                <a:lnTo>
                  <a:pt x="360" y="693"/>
                </a:lnTo>
                <a:lnTo>
                  <a:pt x="362" y="691"/>
                </a:lnTo>
                <a:lnTo>
                  <a:pt x="362" y="690"/>
                </a:lnTo>
                <a:lnTo>
                  <a:pt x="363" y="689"/>
                </a:lnTo>
                <a:lnTo>
                  <a:pt x="362" y="689"/>
                </a:lnTo>
                <a:lnTo>
                  <a:pt x="362" y="687"/>
                </a:lnTo>
                <a:lnTo>
                  <a:pt x="360" y="686"/>
                </a:lnTo>
                <a:lnTo>
                  <a:pt x="359" y="686"/>
                </a:lnTo>
                <a:lnTo>
                  <a:pt x="358" y="686"/>
                </a:lnTo>
                <a:lnTo>
                  <a:pt x="358" y="685"/>
                </a:lnTo>
                <a:lnTo>
                  <a:pt x="356" y="685"/>
                </a:lnTo>
                <a:lnTo>
                  <a:pt x="356" y="683"/>
                </a:lnTo>
                <a:lnTo>
                  <a:pt x="355" y="683"/>
                </a:lnTo>
                <a:lnTo>
                  <a:pt x="355" y="682"/>
                </a:lnTo>
                <a:lnTo>
                  <a:pt x="354" y="681"/>
                </a:lnTo>
                <a:lnTo>
                  <a:pt x="352" y="679"/>
                </a:lnTo>
                <a:lnTo>
                  <a:pt x="352" y="678"/>
                </a:lnTo>
                <a:lnTo>
                  <a:pt x="354" y="678"/>
                </a:lnTo>
                <a:lnTo>
                  <a:pt x="354" y="677"/>
                </a:lnTo>
                <a:lnTo>
                  <a:pt x="354" y="675"/>
                </a:lnTo>
                <a:lnTo>
                  <a:pt x="354" y="674"/>
                </a:lnTo>
                <a:lnTo>
                  <a:pt x="352" y="673"/>
                </a:lnTo>
                <a:lnTo>
                  <a:pt x="352" y="672"/>
                </a:lnTo>
                <a:lnTo>
                  <a:pt x="354" y="672"/>
                </a:lnTo>
                <a:lnTo>
                  <a:pt x="355" y="672"/>
                </a:lnTo>
                <a:lnTo>
                  <a:pt x="356" y="672"/>
                </a:lnTo>
                <a:lnTo>
                  <a:pt x="358" y="673"/>
                </a:lnTo>
                <a:lnTo>
                  <a:pt x="359" y="673"/>
                </a:lnTo>
                <a:lnTo>
                  <a:pt x="360" y="673"/>
                </a:lnTo>
                <a:lnTo>
                  <a:pt x="360" y="674"/>
                </a:lnTo>
                <a:lnTo>
                  <a:pt x="364" y="674"/>
                </a:lnTo>
                <a:lnTo>
                  <a:pt x="366" y="674"/>
                </a:lnTo>
                <a:lnTo>
                  <a:pt x="367" y="674"/>
                </a:lnTo>
                <a:lnTo>
                  <a:pt x="368" y="674"/>
                </a:lnTo>
                <a:lnTo>
                  <a:pt x="369" y="674"/>
                </a:lnTo>
                <a:lnTo>
                  <a:pt x="371" y="675"/>
                </a:lnTo>
                <a:lnTo>
                  <a:pt x="372" y="674"/>
                </a:lnTo>
                <a:lnTo>
                  <a:pt x="373" y="674"/>
                </a:lnTo>
                <a:lnTo>
                  <a:pt x="376" y="674"/>
                </a:lnTo>
                <a:lnTo>
                  <a:pt x="376" y="673"/>
                </a:lnTo>
                <a:lnTo>
                  <a:pt x="377" y="673"/>
                </a:lnTo>
                <a:lnTo>
                  <a:pt x="379"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6" y="670"/>
                </a:lnTo>
                <a:lnTo>
                  <a:pt x="396" y="669"/>
                </a:lnTo>
                <a:lnTo>
                  <a:pt x="396" y="668"/>
                </a:lnTo>
                <a:lnTo>
                  <a:pt x="396" y="665"/>
                </a:lnTo>
                <a:lnTo>
                  <a:pt x="398" y="665"/>
                </a:lnTo>
                <a:lnTo>
                  <a:pt x="400" y="665"/>
                </a:lnTo>
                <a:lnTo>
                  <a:pt x="400"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8"/>
                </a:lnTo>
                <a:lnTo>
                  <a:pt x="410" y="658"/>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7" y="634"/>
                </a:lnTo>
                <a:lnTo>
                  <a:pt x="418" y="634"/>
                </a:lnTo>
                <a:lnTo>
                  <a:pt x="419" y="634"/>
                </a:lnTo>
                <a:lnTo>
                  <a:pt x="421" y="634"/>
                </a:lnTo>
                <a:lnTo>
                  <a:pt x="422" y="634"/>
                </a:lnTo>
                <a:lnTo>
                  <a:pt x="424" y="634"/>
                </a:lnTo>
                <a:lnTo>
                  <a:pt x="426" y="634"/>
                </a:lnTo>
                <a:lnTo>
                  <a:pt x="430" y="634"/>
                </a:lnTo>
                <a:lnTo>
                  <a:pt x="431" y="632"/>
                </a:lnTo>
                <a:lnTo>
                  <a:pt x="432" y="632"/>
                </a:lnTo>
                <a:lnTo>
                  <a:pt x="434" y="632"/>
                </a:lnTo>
                <a:lnTo>
                  <a:pt x="435" y="632"/>
                </a:lnTo>
                <a:lnTo>
                  <a:pt x="435" y="631"/>
                </a:lnTo>
                <a:lnTo>
                  <a:pt x="436" y="631"/>
                </a:lnTo>
                <a:lnTo>
                  <a:pt x="438" y="631"/>
                </a:lnTo>
                <a:lnTo>
                  <a:pt x="439" y="631"/>
                </a:lnTo>
                <a:lnTo>
                  <a:pt x="441" y="631"/>
                </a:lnTo>
                <a:lnTo>
                  <a:pt x="444" y="632"/>
                </a:lnTo>
                <a:lnTo>
                  <a:pt x="444" y="634"/>
                </a:lnTo>
                <a:lnTo>
                  <a:pt x="445" y="632"/>
                </a:lnTo>
                <a:lnTo>
                  <a:pt x="447" y="631"/>
                </a:lnTo>
                <a:lnTo>
                  <a:pt x="448" y="631"/>
                </a:lnTo>
                <a:lnTo>
                  <a:pt x="449" y="631"/>
                </a:lnTo>
                <a:lnTo>
                  <a:pt x="451" y="631"/>
                </a:lnTo>
                <a:lnTo>
                  <a:pt x="452" y="630"/>
                </a:lnTo>
                <a:lnTo>
                  <a:pt x="453" y="631"/>
                </a:lnTo>
                <a:lnTo>
                  <a:pt x="455"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3"/>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2" y="593"/>
                </a:lnTo>
                <a:lnTo>
                  <a:pt x="473" y="593"/>
                </a:lnTo>
                <a:lnTo>
                  <a:pt x="474" y="593"/>
                </a:lnTo>
                <a:lnTo>
                  <a:pt x="475" y="592"/>
                </a:lnTo>
                <a:lnTo>
                  <a:pt x="475" y="590"/>
                </a:lnTo>
                <a:lnTo>
                  <a:pt x="474" y="589"/>
                </a:lnTo>
                <a:lnTo>
                  <a:pt x="474" y="588"/>
                </a:lnTo>
                <a:lnTo>
                  <a:pt x="473" y="586"/>
                </a:lnTo>
                <a:lnTo>
                  <a:pt x="473" y="585"/>
                </a:lnTo>
                <a:lnTo>
                  <a:pt x="472" y="585"/>
                </a:lnTo>
                <a:lnTo>
                  <a:pt x="472"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5" y="573"/>
                </a:lnTo>
                <a:lnTo>
                  <a:pt x="453" y="573"/>
                </a:lnTo>
                <a:lnTo>
                  <a:pt x="453" y="572"/>
                </a:lnTo>
                <a:lnTo>
                  <a:pt x="452" y="571"/>
                </a:lnTo>
                <a:lnTo>
                  <a:pt x="451"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8"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4"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1"/>
                </a:lnTo>
                <a:lnTo>
                  <a:pt x="423" y="530"/>
                </a:lnTo>
                <a:lnTo>
                  <a:pt x="422" y="530"/>
                </a:lnTo>
                <a:lnTo>
                  <a:pt x="421" y="530"/>
                </a:lnTo>
                <a:lnTo>
                  <a:pt x="419" y="530"/>
                </a:lnTo>
                <a:lnTo>
                  <a:pt x="418" y="530"/>
                </a:lnTo>
                <a:lnTo>
                  <a:pt x="417" y="530"/>
                </a:lnTo>
                <a:lnTo>
                  <a:pt x="415" y="530"/>
                </a:lnTo>
                <a:lnTo>
                  <a:pt x="415" y="529"/>
                </a:lnTo>
                <a:lnTo>
                  <a:pt x="415" y="530"/>
                </a:lnTo>
                <a:lnTo>
                  <a:pt x="414" y="530"/>
                </a:lnTo>
                <a:lnTo>
                  <a:pt x="413" y="530"/>
                </a:lnTo>
                <a:lnTo>
                  <a:pt x="413" y="531"/>
                </a:lnTo>
                <a:lnTo>
                  <a:pt x="411" y="531"/>
                </a:lnTo>
                <a:lnTo>
                  <a:pt x="410" y="531"/>
                </a:lnTo>
                <a:lnTo>
                  <a:pt x="409" y="531"/>
                </a:lnTo>
                <a:lnTo>
                  <a:pt x="407" y="531"/>
                </a:lnTo>
                <a:lnTo>
                  <a:pt x="406" y="531"/>
                </a:lnTo>
                <a:lnTo>
                  <a:pt x="405" y="531"/>
                </a:lnTo>
                <a:lnTo>
                  <a:pt x="403" y="531"/>
                </a:lnTo>
                <a:lnTo>
                  <a:pt x="403" y="530"/>
                </a:lnTo>
                <a:lnTo>
                  <a:pt x="403" y="529"/>
                </a:lnTo>
                <a:lnTo>
                  <a:pt x="402" y="529"/>
                </a:lnTo>
                <a:lnTo>
                  <a:pt x="401" y="529"/>
                </a:lnTo>
                <a:lnTo>
                  <a:pt x="400" y="528"/>
                </a:lnTo>
                <a:lnTo>
                  <a:pt x="398" y="528"/>
                </a:lnTo>
                <a:lnTo>
                  <a:pt x="398" y="529"/>
                </a:lnTo>
                <a:lnTo>
                  <a:pt x="397" y="529"/>
                </a:lnTo>
                <a:lnTo>
                  <a:pt x="396" y="529"/>
                </a:lnTo>
                <a:lnTo>
                  <a:pt x="396"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3" y="524"/>
                </a:lnTo>
                <a:lnTo>
                  <a:pt x="383" y="522"/>
                </a:lnTo>
                <a:lnTo>
                  <a:pt x="381" y="524"/>
                </a:lnTo>
                <a:lnTo>
                  <a:pt x="381" y="522"/>
                </a:lnTo>
                <a:lnTo>
                  <a:pt x="381" y="521"/>
                </a:lnTo>
                <a:lnTo>
                  <a:pt x="380" y="521"/>
                </a:lnTo>
                <a:lnTo>
                  <a:pt x="379"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6" y="524"/>
                </a:lnTo>
                <a:lnTo>
                  <a:pt x="364" y="524"/>
                </a:lnTo>
                <a:lnTo>
                  <a:pt x="363" y="524"/>
                </a:lnTo>
                <a:lnTo>
                  <a:pt x="362" y="524"/>
                </a:lnTo>
                <a:lnTo>
                  <a:pt x="360" y="524"/>
                </a:lnTo>
                <a:lnTo>
                  <a:pt x="359" y="524"/>
                </a:lnTo>
                <a:lnTo>
                  <a:pt x="358" y="524"/>
                </a:lnTo>
                <a:lnTo>
                  <a:pt x="358"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9" y="516"/>
                </a:lnTo>
                <a:lnTo>
                  <a:pt x="347" y="516"/>
                </a:lnTo>
                <a:lnTo>
                  <a:pt x="346" y="514"/>
                </a:lnTo>
                <a:lnTo>
                  <a:pt x="345" y="514"/>
                </a:lnTo>
                <a:lnTo>
                  <a:pt x="345" y="516"/>
                </a:lnTo>
                <a:lnTo>
                  <a:pt x="345" y="517"/>
                </a:lnTo>
                <a:lnTo>
                  <a:pt x="345" y="518"/>
                </a:lnTo>
                <a:lnTo>
                  <a:pt x="343" y="518"/>
                </a:lnTo>
                <a:lnTo>
                  <a:pt x="342" y="518"/>
                </a:lnTo>
                <a:lnTo>
                  <a:pt x="342" y="517"/>
                </a:lnTo>
                <a:lnTo>
                  <a:pt x="342" y="518"/>
                </a:lnTo>
                <a:lnTo>
                  <a:pt x="342" y="517"/>
                </a:lnTo>
                <a:lnTo>
                  <a:pt x="341" y="517"/>
                </a:lnTo>
                <a:lnTo>
                  <a:pt x="341" y="518"/>
                </a:lnTo>
                <a:lnTo>
                  <a:pt x="341" y="517"/>
                </a:lnTo>
                <a:lnTo>
                  <a:pt x="339" y="517"/>
                </a:lnTo>
                <a:lnTo>
                  <a:pt x="341" y="517"/>
                </a:lnTo>
                <a:lnTo>
                  <a:pt x="341" y="516"/>
                </a:lnTo>
                <a:lnTo>
                  <a:pt x="341" y="514"/>
                </a:lnTo>
                <a:lnTo>
                  <a:pt x="341" y="513"/>
                </a:lnTo>
                <a:lnTo>
                  <a:pt x="342" y="513"/>
                </a:lnTo>
                <a:lnTo>
                  <a:pt x="341" y="513"/>
                </a:lnTo>
                <a:lnTo>
                  <a:pt x="341" y="512"/>
                </a:lnTo>
                <a:lnTo>
                  <a:pt x="341" y="511"/>
                </a:lnTo>
                <a:lnTo>
                  <a:pt x="342" y="511"/>
                </a:lnTo>
                <a:lnTo>
                  <a:pt x="342" y="509"/>
                </a:lnTo>
                <a:lnTo>
                  <a:pt x="342" y="508"/>
                </a:lnTo>
                <a:lnTo>
                  <a:pt x="343" y="508"/>
                </a:lnTo>
                <a:lnTo>
                  <a:pt x="343" y="507"/>
                </a:lnTo>
                <a:lnTo>
                  <a:pt x="345" y="507"/>
                </a:lnTo>
                <a:lnTo>
                  <a:pt x="345" y="505"/>
                </a:lnTo>
                <a:lnTo>
                  <a:pt x="346" y="505"/>
                </a:lnTo>
                <a:lnTo>
                  <a:pt x="347" y="505"/>
                </a:lnTo>
                <a:lnTo>
                  <a:pt x="347" y="504"/>
                </a:lnTo>
                <a:lnTo>
                  <a:pt x="349" y="504"/>
                </a:lnTo>
                <a:lnTo>
                  <a:pt x="349"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9" y="483"/>
                </a:lnTo>
                <a:lnTo>
                  <a:pt x="349" y="482"/>
                </a:lnTo>
                <a:lnTo>
                  <a:pt x="349" y="480"/>
                </a:lnTo>
                <a:lnTo>
                  <a:pt x="347" y="480"/>
                </a:lnTo>
                <a:lnTo>
                  <a:pt x="347" y="479"/>
                </a:lnTo>
                <a:lnTo>
                  <a:pt x="347" y="478"/>
                </a:lnTo>
                <a:lnTo>
                  <a:pt x="347" y="477"/>
                </a:lnTo>
                <a:lnTo>
                  <a:pt x="350" y="477"/>
                </a:lnTo>
                <a:lnTo>
                  <a:pt x="349" y="477"/>
                </a:lnTo>
                <a:lnTo>
                  <a:pt x="349" y="475"/>
                </a:lnTo>
                <a:lnTo>
                  <a:pt x="349" y="474"/>
                </a:lnTo>
                <a:lnTo>
                  <a:pt x="349" y="473"/>
                </a:lnTo>
                <a:lnTo>
                  <a:pt x="349" y="471"/>
                </a:lnTo>
                <a:lnTo>
                  <a:pt x="347" y="471"/>
                </a:lnTo>
                <a:lnTo>
                  <a:pt x="347" y="470"/>
                </a:lnTo>
                <a:lnTo>
                  <a:pt x="349" y="470"/>
                </a:lnTo>
                <a:lnTo>
                  <a:pt x="347" y="469"/>
                </a:lnTo>
                <a:lnTo>
                  <a:pt x="349" y="469"/>
                </a:lnTo>
                <a:lnTo>
                  <a:pt x="349" y="467"/>
                </a:lnTo>
                <a:lnTo>
                  <a:pt x="349" y="466"/>
                </a:lnTo>
                <a:lnTo>
                  <a:pt x="347" y="466"/>
                </a:lnTo>
                <a:lnTo>
                  <a:pt x="349" y="465"/>
                </a:lnTo>
                <a:lnTo>
                  <a:pt x="349" y="463"/>
                </a:lnTo>
                <a:lnTo>
                  <a:pt x="349" y="462"/>
                </a:lnTo>
                <a:lnTo>
                  <a:pt x="349" y="461"/>
                </a:lnTo>
                <a:lnTo>
                  <a:pt x="349" y="460"/>
                </a:lnTo>
                <a:lnTo>
                  <a:pt x="349"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8" y="453"/>
                </a:lnTo>
                <a:lnTo>
                  <a:pt x="359" y="453"/>
                </a:lnTo>
                <a:lnTo>
                  <a:pt x="359" y="454"/>
                </a:lnTo>
                <a:lnTo>
                  <a:pt x="360" y="454"/>
                </a:lnTo>
                <a:lnTo>
                  <a:pt x="362" y="454"/>
                </a:lnTo>
                <a:lnTo>
                  <a:pt x="362" y="453"/>
                </a:lnTo>
                <a:lnTo>
                  <a:pt x="362" y="452"/>
                </a:lnTo>
                <a:lnTo>
                  <a:pt x="362" y="450"/>
                </a:lnTo>
                <a:lnTo>
                  <a:pt x="362" y="449"/>
                </a:lnTo>
                <a:lnTo>
                  <a:pt x="362" y="448"/>
                </a:lnTo>
                <a:lnTo>
                  <a:pt x="362" y="446"/>
                </a:lnTo>
                <a:lnTo>
                  <a:pt x="362" y="445"/>
                </a:lnTo>
                <a:lnTo>
                  <a:pt x="362" y="444"/>
                </a:lnTo>
                <a:lnTo>
                  <a:pt x="363" y="444"/>
                </a:lnTo>
                <a:lnTo>
                  <a:pt x="363" y="442"/>
                </a:lnTo>
                <a:lnTo>
                  <a:pt x="364" y="441"/>
                </a:lnTo>
                <a:lnTo>
                  <a:pt x="364" y="440"/>
                </a:lnTo>
                <a:lnTo>
                  <a:pt x="364" y="439"/>
                </a:lnTo>
                <a:lnTo>
                  <a:pt x="363" y="439"/>
                </a:lnTo>
                <a:lnTo>
                  <a:pt x="363" y="437"/>
                </a:lnTo>
                <a:lnTo>
                  <a:pt x="362" y="437"/>
                </a:lnTo>
                <a:lnTo>
                  <a:pt x="363" y="437"/>
                </a:lnTo>
                <a:lnTo>
                  <a:pt x="363" y="436"/>
                </a:lnTo>
                <a:lnTo>
                  <a:pt x="362" y="436"/>
                </a:lnTo>
                <a:lnTo>
                  <a:pt x="362" y="435"/>
                </a:lnTo>
                <a:lnTo>
                  <a:pt x="363" y="435"/>
                </a:lnTo>
                <a:lnTo>
                  <a:pt x="363" y="433"/>
                </a:lnTo>
                <a:lnTo>
                  <a:pt x="362" y="433"/>
                </a:lnTo>
                <a:lnTo>
                  <a:pt x="360" y="433"/>
                </a:lnTo>
                <a:lnTo>
                  <a:pt x="360" y="432"/>
                </a:lnTo>
                <a:lnTo>
                  <a:pt x="359" y="432"/>
                </a:lnTo>
                <a:lnTo>
                  <a:pt x="358"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9" y="424"/>
                </a:lnTo>
                <a:lnTo>
                  <a:pt x="349" y="423"/>
                </a:lnTo>
                <a:lnTo>
                  <a:pt x="350" y="423"/>
                </a:lnTo>
                <a:lnTo>
                  <a:pt x="349" y="423"/>
                </a:lnTo>
                <a:lnTo>
                  <a:pt x="349"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5" y="412"/>
                </a:lnTo>
                <a:lnTo>
                  <a:pt x="345" y="411"/>
                </a:lnTo>
                <a:lnTo>
                  <a:pt x="346" y="411"/>
                </a:lnTo>
                <a:lnTo>
                  <a:pt x="345" y="411"/>
                </a:lnTo>
                <a:lnTo>
                  <a:pt x="345" y="410"/>
                </a:lnTo>
                <a:lnTo>
                  <a:pt x="343" y="408"/>
                </a:lnTo>
                <a:lnTo>
                  <a:pt x="343" y="407"/>
                </a:lnTo>
                <a:lnTo>
                  <a:pt x="343" y="406"/>
                </a:lnTo>
                <a:lnTo>
                  <a:pt x="343" y="405"/>
                </a:lnTo>
                <a:lnTo>
                  <a:pt x="342" y="405"/>
                </a:lnTo>
                <a:lnTo>
                  <a:pt x="342" y="403"/>
                </a:lnTo>
                <a:lnTo>
                  <a:pt x="341" y="403"/>
                </a:lnTo>
                <a:lnTo>
                  <a:pt x="339" y="403"/>
                </a:lnTo>
                <a:lnTo>
                  <a:pt x="341"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8" y="389"/>
                </a:lnTo>
                <a:lnTo>
                  <a:pt x="328" y="388"/>
                </a:lnTo>
                <a:lnTo>
                  <a:pt x="326" y="388"/>
                </a:lnTo>
                <a:lnTo>
                  <a:pt x="326" y="386"/>
                </a:lnTo>
                <a:lnTo>
                  <a:pt x="325" y="386"/>
                </a:lnTo>
                <a:lnTo>
                  <a:pt x="324"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1" y="390"/>
                </a:lnTo>
                <a:lnTo>
                  <a:pt x="309" y="390"/>
                </a:lnTo>
                <a:lnTo>
                  <a:pt x="309" y="389"/>
                </a:lnTo>
                <a:lnTo>
                  <a:pt x="308" y="389"/>
                </a:lnTo>
                <a:lnTo>
                  <a:pt x="308" y="388"/>
                </a:lnTo>
                <a:lnTo>
                  <a:pt x="307" y="388"/>
                </a:lnTo>
                <a:lnTo>
                  <a:pt x="307" y="386"/>
                </a:lnTo>
                <a:lnTo>
                  <a:pt x="305" y="388"/>
                </a:lnTo>
                <a:lnTo>
                  <a:pt x="304" y="388"/>
                </a:lnTo>
                <a:lnTo>
                  <a:pt x="303" y="388"/>
                </a:lnTo>
                <a:lnTo>
                  <a:pt x="301" y="389"/>
                </a:lnTo>
                <a:lnTo>
                  <a:pt x="300" y="389"/>
                </a:lnTo>
                <a:lnTo>
                  <a:pt x="299" y="389"/>
                </a:lnTo>
                <a:lnTo>
                  <a:pt x="297" y="389"/>
                </a:lnTo>
                <a:lnTo>
                  <a:pt x="297" y="390"/>
                </a:lnTo>
                <a:lnTo>
                  <a:pt x="296" y="390"/>
                </a:lnTo>
                <a:lnTo>
                  <a:pt x="295" y="390"/>
                </a:lnTo>
                <a:lnTo>
                  <a:pt x="294" y="390"/>
                </a:lnTo>
                <a:lnTo>
                  <a:pt x="292" y="390"/>
                </a:lnTo>
                <a:lnTo>
                  <a:pt x="291" y="390"/>
                </a:lnTo>
                <a:lnTo>
                  <a:pt x="290" y="390"/>
                </a:lnTo>
                <a:lnTo>
                  <a:pt x="290" y="391"/>
                </a:lnTo>
                <a:lnTo>
                  <a:pt x="288" y="391"/>
                </a:lnTo>
                <a:lnTo>
                  <a:pt x="288" y="393"/>
                </a:lnTo>
                <a:lnTo>
                  <a:pt x="288" y="394"/>
                </a:lnTo>
                <a:lnTo>
                  <a:pt x="287" y="394"/>
                </a:lnTo>
                <a:lnTo>
                  <a:pt x="286" y="394"/>
                </a:lnTo>
                <a:lnTo>
                  <a:pt x="284" y="395"/>
                </a:lnTo>
                <a:lnTo>
                  <a:pt x="283" y="395"/>
                </a:lnTo>
                <a:lnTo>
                  <a:pt x="282" y="395"/>
                </a:lnTo>
                <a:lnTo>
                  <a:pt x="280" y="395"/>
                </a:lnTo>
                <a:lnTo>
                  <a:pt x="279" y="395"/>
                </a:lnTo>
                <a:lnTo>
                  <a:pt x="278" y="397"/>
                </a:lnTo>
                <a:lnTo>
                  <a:pt x="277" y="397"/>
                </a:lnTo>
                <a:lnTo>
                  <a:pt x="277" y="398"/>
                </a:lnTo>
                <a:lnTo>
                  <a:pt x="275" y="398"/>
                </a:lnTo>
                <a:lnTo>
                  <a:pt x="274" y="398"/>
                </a:lnTo>
                <a:lnTo>
                  <a:pt x="273" y="398"/>
                </a:lnTo>
                <a:lnTo>
                  <a:pt x="271" y="398"/>
                </a:lnTo>
                <a:lnTo>
                  <a:pt x="271" y="397"/>
                </a:lnTo>
                <a:lnTo>
                  <a:pt x="270" y="397"/>
                </a:lnTo>
                <a:lnTo>
                  <a:pt x="269" y="397"/>
                </a:lnTo>
                <a:lnTo>
                  <a:pt x="269" y="395"/>
                </a:lnTo>
                <a:lnTo>
                  <a:pt x="267" y="395"/>
                </a:lnTo>
                <a:lnTo>
                  <a:pt x="266" y="397"/>
                </a:lnTo>
                <a:lnTo>
                  <a:pt x="265" y="397"/>
                </a:lnTo>
                <a:lnTo>
                  <a:pt x="263" y="398"/>
                </a:lnTo>
                <a:lnTo>
                  <a:pt x="262" y="398"/>
                </a:lnTo>
                <a:lnTo>
                  <a:pt x="261" y="399"/>
                </a:lnTo>
                <a:lnTo>
                  <a:pt x="258" y="401"/>
                </a:lnTo>
                <a:lnTo>
                  <a:pt x="257" y="401"/>
                </a:lnTo>
                <a:lnTo>
                  <a:pt x="256" y="401"/>
                </a:lnTo>
                <a:lnTo>
                  <a:pt x="253" y="402"/>
                </a:lnTo>
                <a:lnTo>
                  <a:pt x="250" y="403"/>
                </a:lnTo>
                <a:lnTo>
                  <a:pt x="248" y="405"/>
                </a:lnTo>
                <a:lnTo>
                  <a:pt x="246" y="406"/>
                </a:lnTo>
                <a:lnTo>
                  <a:pt x="245" y="406"/>
                </a:lnTo>
                <a:lnTo>
                  <a:pt x="244" y="407"/>
                </a:lnTo>
                <a:lnTo>
                  <a:pt x="242" y="407"/>
                </a:lnTo>
                <a:lnTo>
                  <a:pt x="241" y="407"/>
                </a:lnTo>
                <a:lnTo>
                  <a:pt x="241" y="408"/>
                </a:lnTo>
                <a:lnTo>
                  <a:pt x="240" y="408"/>
                </a:lnTo>
                <a:lnTo>
                  <a:pt x="239" y="408"/>
                </a:lnTo>
                <a:lnTo>
                  <a:pt x="237" y="410"/>
                </a:lnTo>
                <a:lnTo>
                  <a:pt x="236" y="410"/>
                </a:lnTo>
                <a:lnTo>
                  <a:pt x="235" y="411"/>
                </a:lnTo>
                <a:lnTo>
                  <a:pt x="235" y="412"/>
                </a:lnTo>
                <a:lnTo>
                  <a:pt x="235" y="411"/>
                </a:lnTo>
                <a:lnTo>
                  <a:pt x="235" y="410"/>
                </a:lnTo>
                <a:lnTo>
                  <a:pt x="233" y="410"/>
                </a:lnTo>
                <a:lnTo>
                  <a:pt x="233" y="411"/>
                </a:lnTo>
                <a:lnTo>
                  <a:pt x="232" y="411"/>
                </a:lnTo>
                <a:lnTo>
                  <a:pt x="231" y="411"/>
                </a:lnTo>
                <a:lnTo>
                  <a:pt x="229" y="412"/>
                </a:lnTo>
                <a:lnTo>
                  <a:pt x="228" y="412"/>
                </a:lnTo>
                <a:lnTo>
                  <a:pt x="227" y="414"/>
                </a:lnTo>
                <a:lnTo>
                  <a:pt x="225" y="414"/>
                </a:lnTo>
                <a:lnTo>
                  <a:pt x="224" y="414"/>
                </a:lnTo>
                <a:lnTo>
                  <a:pt x="223" y="415"/>
                </a:lnTo>
                <a:lnTo>
                  <a:pt x="222" y="415"/>
                </a:lnTo>
                <a:lnTo>
                  <a:pt x="222" y="416"/>
                </a:lnTo>
                <a:lnTo>
                  <a:pt x="227" y="394"/>
                </a:lnTo>
                <a:lnTo>
                  <a:pt x="227" y="393"/>
                </a:lnTo>
                <a:lnTo>
                  <a:pt x="231" y="380"/>
                </a:lnTo>
                <a:lnTo>
                  <a:pt x="231" y="378"/>
                </a:lnTo>
                <a:lnTo>
                  <a:pt x="232" y="377"/>
                </a:lnTo>
                <a:lnTo>
                  <a:pt x="232" y="376"/>
                </a:lnTo>
                <a:lnTo>
                  <a:pt x="232" y="374"/>
                </a:lnTo>
                <a:lnTo>
                  <a:pt x="232" y="373"/>
                </a:lnTo>
                <a:lnTo>
                  <a:pt x="232" y="372"/>
                </a:lnTo>
                <a:lnTo>
                  <a:pt x="231" y="372"/>
                </a:lnTo>
                <a:lnTo>
                  <a:pt x="229" y="372"/>
                </a:lnTo>
                <a:lnTo>
                  <a:pt x="229" y="370"/>
                </a:lnTo>
                <a:lnTo>
                  <a:pt x="228" y="369"/>
                </a:lnTo>
                <a:lnTo>
                  <a:pt x="227" y="369"/>
                </a:lnTo>
                <a:lnTo>
                  <a:pt x="225" y="369"/>
                </a:lnTo>
                <a:lnTo>
                  <a:pt x="225" y="368"/>
                </a:lnTo>
                <a:lnTo>
                  <a:pt x="224" y="368"/>
                </a:lnTo>
                <a:lnTo>
                  <a:pt x="228" y="368"/>
                </a:lnTo>
                <a:lnTo>
                  <a:pt x="229" y="368"/>
                </a:lnTo>
                <a:lnTo>
                  <a:pt x="232" y="365"/>
                </a:lnTo>
                <a:lnTo>
                  <a:pt x="233" y="364"/>
                </a:lnTo>
                <a:lnTo>
                  <a:pt x="235" y="364"/>
                </a:lnTo>
                <a:lnTo>
                  <a:pt x="235" y="357"/>
                </a:lnTo>
                <a:lnTo>
                  <a:pt x="236" y="357"/>
                </a:lnTo>
                <a:lnTo>
                  <a:pt x="242" y="356"/>
                </a:lnTo>
                <a:lnTo>
                  <a:pt x="244" y="355"/>
                </a:lnTo>
                <a:lnTo>
                  <a:pt x="245" y="353"/>
                </a:lnTo>
                <a:lnTo>
                  <a:pt x="246" y="352"/>
                </a:lnTo>
                <a:lnTo>
                  <a:pt x="248" y="350"/>
                </a:lnTo>
                <a:lnTo>
                  <a:pt x="248" y="348"/>
                </a:lnTo>
                <a:lnTo>
                  <a:pt x="250" y="344"/>
                </a:lnTo>
                <a:lnTo>
                  <a:pt x="250" y="343"/>
                </a:lnTo>
                <a:lnTo>
                  <a:pt x="252" y="342"/>
                </a:lnTo>
                <a:lnTo>
                  <a:pt x="252" y="339"/>
                </a:lnTo>
                <a:lnTo>
                  <a:pt x="253" y="335"/>
                </a:lnTo>
                <a:lnTo>
                  <a:pt x="252" y="334"/>
                </a:lnTo>
                <a:lnTo>
                  <a:pt x="250" y="333"/>
                </a:lnTo>
                <a:lnTo>
                  <a:pt x="249" y="333"/>
                </a:lnTo>
                <a:lnTo>
                  <a:pt x="248" y="333"/>
                </a:lnTo>
                <a:lnTo>
                  <a:pt x="245" y="333"/>
                </a:lnTo>
                <a:lnTo>
                  <a:pt x="244" y="333"/>
                </a:lnTo>
                <a:lnTo>
                  <a:pt x="242" y="333"/>
                </a:lnTo>
                <a:lnTo>
                  <a:pt x="241" y="334"/>
                </a:lnTo>
                <a:lnTo>
                  <a:pt x="240" y="334"/>
                </a:lnTo>
                <a:lnTo>
                  <a:pt x="239" y="335"/>
                </a:lnTo>
                <a:lnTo>
                  <a:pt x="237" y="335"/>
                </a:lnTo>
                <a:lnTo>
                  <a:pt x="236" y="336"/>
                </a:lnTo>
                <a:lnTo>
                  <a:pt x="235" y="336"/>
                </a:lnTo>
                <a:lnTo>
                  <a:pt x="233" y="336"/>
                </a:lnTo>
                <a:lnTo>
                  <a:pt x="232" y="336"/>
                </a:lnTo>
                <a:lnTo>
                  <a:pt x="232" y="335"/>
                </a:lnTo>
                <a:lnTo>
                  <a:pt x="232" y="334"/>
                </a:lnTo>
                <a:lnTo>
                  <a:pt x="232" y="333"/>
                </a:lnTo>
                <a:lnTo>
                  <a:pt x="233" y="333"/>
                </a:lnTo>
                <a:lnTo>
                  <a:pt x="235" y="331"/>
                </a:lnTo>
                <a:lnTo>
                  <a:pt x="235" y="330"/>
                </a:lnTo>
                <a:lnTo>
                  <a:pt x="236" y="330"/>
                </a:lnTo>
                <a:lnTo>
                  <a:pt x="236" y="329"/>
                </a:lnTo>
                <a:lnTo>
                  <a:pt x="237" y="329"/>
                </a:lnTo>
                <a:lnTo>
                  <a:pt x="237" y="327"/>
                </a:lnTo>
                <a:lnTo>
                  <a:pt x="239" y="327"/>
                </a:lnTo>
                <a:lnTo>
                  <a:pt x="240" y="326"/>
                </a:lnTo>
                <a:lnTo>
                  <a:pt x="240" y="325"/>
                </a:lnTo>
                <a:lnTo>
                  <a:pt x="240" y="323"/>
                </a:lnTo>
                <a:lnTo>
                  <a:pt x="241" y="323"/>
                </a:lnTo>
                <a:lnTo>
                  <a:pt x="241" y="322"/>
                </a:lnTo>
                <a:lnTo>
                  <a:pt x="242" y="322"/>
                </a:lnTo>
                <a:lnTo>
                  <a:pt x="241" y="321"/>
                </a:lnTo>
                <a:lnTo>
                  <a:pt x="240" y="321"/>
                </a:lnTo>
                <a:lnTo>
                  <a:pt x="239" y="319"/>
                </a:lnTo>
                <a:lnTo>
                  <a:pt x="237" y="319"/>
                </a:lnTo>
                <a:lnTo>
                  <a:pt x="236" y="318"/>
                </a:lnTo>
                <a:lnTo>
                  <a:pt x="235" y="318"/>
                </a:lnTo>
                <a:lnTo>
                  <a:pt x="233" y="318"/>
                </a:lnTo>
                <a:lnTo>
                  <a:pt x="232" y="317"/>
                </a:lnTo>
                <a:lnTo>
                  <a:pt x="231" y="317"/>
                </a:lnTo>
                <a:lnTo>
                  <a:pt x="228" y="317"/>
                </a:lnTo>
                <a:lnTo>
                  <a:pt x="227" y="316"/>
                </a:lnTo>
                <a:lnTo>
                  <a:pt x="223" y="316"/>
                </a:lnTo>
                <a:lnTo>
                  <a:pt x="220" y="316"/>
                </a:lnTo>
                <a:lnTo>
                  <a:pt x="219" y="316"/>
                </a:lnTo>
                <a:lnTo>
                  <a:pt x="216" y="316"/>
                </a:lnTo>
                <a:lnTo>
                  <a:pt x="215" y="316"/>
                </a:lnTo>
                <a:lnTo>
                  <a:pt x="214" y="316"/>
                </a:lnTo>
                <a:lnTo>
                  <a:pt x="211" y="316"/>
                </a:lnTo>
                <a:lnTo>
                  <a:pt x="210" y="316"/>
                </a:lnTo>
                <a:lnTo>
                  <a:pt x="208" y="316"/>
                </a:lnTo>
                <a:lnTo>
                  <a:pt x="208" y="314"/>
                </a:lnTo>
                <a:lnTo>
                  <a:pt x="210" y="313"/>
                </a:lnTo>
                <a:lnTo>
                  <a:pt x="211" y="313"/>
                </a:lnTo>
                <a:lnTo>
                  <a:pt x="211" y="312"/>
                </a:lnTo>
                <a:lnTo>
                  <a:pt x="211" y="309"/>
                </a:lnTo>
                <a:lnTo>
                  <a:pt x="211" y="308"/>
                </a:lnTo>
                <a:lnTo>
                  <a:pt x="211" y="306"/>
                </a:lnTo>
                <a:lnTo>
                  <a:pt x="212" y="305"/>
                </a:lnTo>
                <a:lnTo>
                  <a:pt x="212" y="302"/>
                </a:lnTo>
                <a:lnTo>
                  <a:pt x="212" y="301"/>
                </a:lnTo>
                <a:lnTo>
                  <a:pt x="212" y="300"/>
                </a:lnTo>
                <a:lnTo>
                  <a:pt x="212" y="298"/>
                </a:lnTo>
                <a:lnTo>
                  <a:pt x="212" y="297"/>
                </a:lnTo>
                <a:lnTo>
                  <a:pt x="214" y="296"/>
                </a:lnTo>
                <a:lnTo>
                  <a:pt x="214" y="295"/>
                </a:lnTo>
                <a:lnTo>
                  <a:pt x="214" y="293"/>
                </a:lnTo>
                <a:lnTo>
                  <a:pt x="215" y="293"/>
                </a:lnTo>
                <a:lnTo>
                  <a:pt x="215" y="292"/>
                </a:lnTo>
                <a:lnTo>
                  <a:pt x="215" y="291"/>
                </a:lnTo>
                <a:lnTo>
                  <a:pt x="215" y="289"/>
                </a:lnTo>
                <a:lnTo>
                  <a:pt x="216" y="288"/>
                </a:lnTo>
                <a:lnTo>
                  <a:pt x="216" y="287"/>
                </a:lnTo>
                <a:lnTo>
                  <a:pt x="216" y="288"/>
                </a:lnTo>
                <a:lnTo>
                  <a:pt x="218" y="288"/>
                </a:lnTo>
                <a:lnTo>
                  <a:pt x="218" y="287"/>
                </a:lnTo>
                <a:lnTo>
                  <a:pt x="218" y="285"/>
                </a:lnTo>
                <a:lnTo>
                  <a:pt x="218" y="284"/>
                </a:lnTo>
                <a:lnTo>
                  <a:pt x="219" y="284"/>
                </a:lnTo>
                <a:lnTo>
                  <a:pt x="219" y="283"/>
                </a:lnTo>
                <a:lnTo>
                  <a:pt x="220" y="283"/>
                </a:lnTo>
                <a:lnTo>
                  <a:pt x="220" y="281"/>
                </a:lnTo>
                <a:lnTo>
                  <a:pt x="222" y="281"/>
                </a:lnTo>
                <a:lnTo>
                  <a:pt x="222" y="280"/>
                </a:lnTo>
                <a:lnTo>
                  <a:pt x="220" y="279"/>
                </a:lnTo>
                <a:lnTo>
                  <a:pt x="220" y="278"/>
                </a:lnTo>
                <a:lnTo>
                  <a:pt x="220" y="276"/>
                </a:lnTo>
                <a:lnTo>
                  <a:pt x="222" y="276"/>
                </a:lnTo>
                <a:lnTo>
                  <a:pt x="222"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1" y="255"/>
                </a:lnTo>
                <a:lnTo>
                  <a:pt x="231" y="254"/>
                </a:lnTo>
                <a:lnTo>
                  <a:pt x="232" y="254"/>
                </a:lnTo>
                <a:lnTo>
                  <a:pt x="231" y="254"/>
                </a:lnTo>
                <a:lnTo>
                  <a:pt x="231" y="253"/>
                </a:lnTo>
                <a:lnTo>
                  <a:pt x="231" y="251"/>
                </a:lnTo>
                <a:lnTo>
                  <a:pt x="231" y="250"/>
                </a:lnTo>
                <a:lnTo>
                  <a:pt x="231" y="249"/>
                </a:lnTo>
                <a:lnTo>
                  <a:pt x="232" y="249"/>
                </a:lnTo>
                <a:lnTo>
                  <a:pt x="232" y="247"/>
                </a:lnTo>
                <a:lnTo>
                  <a:pt x="231" y="247"/>
                </a:lnTo>
                <a:lnTo>
                  <a:pt x="231" y="246"/>
                </a:lnTo>
                <a:lnTo>
                  <a:pt x="231" y="245"/>
                </a:lnTo>
                <a:lnTo>
                  <a:pt x="231" y="244"/>
                </a:lnTo>
                <a:lnTo>
                  <a:pt x="231" y="242"/>
                </a:lnTo>
                <a:lnTo>
                  <a:pt x="231" y="241"/>
                </a:lnTo>
                <a:lnTo>
                  <a:pt x="231" y="240"/>
                </a:lnTo>
                <a:lnTo>
                  <a:pt x="229" y="240"/>
                </a:lnTo>
                <a:lnTo>
                  <a:pt x="228" y="238"/>
                </a:lnTo>
                <a:lnTo>
                  <a:pt x="227" y="238"/>
                </a:lnTo>
                <a:lnTo>
                  <a:pt x="225" y="237"/>
                </a:lnTo>
                <a:lnTo>
                  <a:pt x="225" y="236"/>
                </a:lnTo>
                <a:lnTo>
                  <a:pt x="224" y="236"/>
                </a:lnTo>
                <a:lnTo>
                  <a:pt x="224" y="234"/>
                </a:lnTo>
                <a:lnTo>
                  <a:pt x="223" y="234"/>
                </a:lnTo>
                <a:lnTo>
                  <a:pt x="223" y="236"/>
                </a:lnTo>
                <a:lnTo>
                  <a:pt x="222" y="234"/>
                </a:lnTo>
                <a:lnTo>
                  <a:pt x="220" y="234"/>
                </a:lnTo>
                <a:lnTo>
                  <a:pt x="219" y="234"/>
                </a:lnTo>
                <a:lnTo>
                  <a:pt x="218" y="234"/>
                </a:lnTo>
                <a:lnTo>
                  <a:pt x="216" y="234"/>
                </a:lnTo>
                <a:lnTo>
                  <a:pt x="215" y="234"/>
                </a:lnTo>
                <a:lnTo>
                  <a:pt x="214" y="234"/>
                </a:lnTo>
                <a:lnTo>
                  <a:pt x="212" y="236"/>
                </a:lnTo>
                <a:lnTo>
                  <a:pt x="210" y="236"/>
                </a:lnTo>
                <a:lnTo>
                  <a:pt x="210" y="237"/>
                </a:lnTo>
                <a:lnTo>
                  <a:pt x="208" y="237"/>
                </a:lnTo>
                <a:lnTo>
                  <a:pt x="207" y="237"/>
                </a:lnTo>
                <a:lnTo>
                  <a:pt x="207" y="238"/>
                </a:lnTo>
                <a:lnTo>
                  <a:pt x="207" y="240"/>
                </a:lnTo>
                <a:lnTo>
                  <a:pt x="207" y="241"/>
                </a:lnTo>
                <a:lnTo>
                  <a:pt x="206" y="241"/>
                </a:lnTo>
                <a:lnTo>
                  <a:pt x="206" y="242"/>
                </a:lnTo>
                <a:lnTo>
                  <a:pt x="205" y="242"/>
                </a:lnTo>
                <a:lnTo>
                  <a:pt x="203" y="242"/>
                </a:lnTo>
                <a:lnTo>
                  <a:pt x="202" y="242"/>
                </a:lnTo>
                <a:lnTo>
                  <a:pt x="201" y="244"/>
                </a:lnTo>
                <a:lnTo>
                  <a:pt x="199" y="244"/>
                </a:lnTo>
                <a:lnTo>
                  <a:pt x="198" y="245"/>
                </a:lnTo>
                <a:lnTo>
                  <a:pt x="197" y="244"/>
                </a:lnTo>
                <a:lnTo>
                  <a:pt x="195" y="244"/>
                </a:lnTo>
                <a:lnTo>
                  <a:pt x="195" y="242"/>
                </a:lnTo>
                <a:lnTo>
                  <a:pt x="194" y="242"/>
                </a:lnTo>
                <a:lnTo>
                  <a:pt x="194" y="241"/>
                </a:lnTo>
                <a:lnTo>
                  <a:pt x="193"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6"/>
                </a:lnTo>
                <a:lnTo>
                  <a:pt x="185" y="226"/>
                </a:lnTo>
                <a:lnTo>
                  <a:pt x="185" y="225"/>
                </a:lnTo>
                <a:lnTo>
                  <a:pt x="184" y="225"/>
                </a:lnTo>
                <a:lnTo>
                  <a:pt x="184" y="224"/>
                </a:lnTo>
                <a:lnTo>
                  <a:pt x="182" y="224"/>
                </a:lnTo>
                <a:lnTo>
                  <a:pt x="182" y="223"/>
                </a:lnTo>
                <a:lnTo>
                  <a:pt x="182" y="221"/>
                </a:lnTo>
                <a:lnTo>
                  <a:pt x="181" y="221"/>
                </a:lnTo>
                <a:lnTo>
                  <a:pt x="181" y="220"/>
                </a:lnTo>
                <a:lnTo>
                  <a:pt x="180" y="219"/>
                </a:lnTo>
                <a:lnTo>
                  <a:pt x="180" y="217"/>
                </a:lnTo>
                <a:lnTo>
                  <a:pt x="178" y="216"/>
                </a:lnTo>
                <a:lnTo>
                  <a:pt x="178" y="215"/>
                </a:lnTo>
                <a:lnTo>
                  <a:pt x="177" y="213"/>
                </a:lnTo>
                <a:lnTo>
                  <a:pt x="176" y="212"/>
                </a:lnTo>
                <a:lnTo>
                  <a:pt x="176" y="211"/>
                </a:lnTo>
                <a:lnTo>
                  <a:pt x="174" y="211"/>
                </a:lnTo>
                <a:lnTo>
                  <a:pt x="174" y="209"/>
                </a:lnTo>
                <a:lnTo>
                  <a:pt x="173" y="209"/>
                </a:lnTo>
                <a:lnTo>
                  <a:pt x="172" y="209"/>
                </a:lnTo>
                <a:lnTo>
                  <a:pt x="170" y="209"/>
                </a:lnTo>
                <a:lnTo>
                  <a:pt x="170" y="211"/>
                </a:lnTo>
                <a:lnTo>
                  <a:pt x="169" y="211"/>
                </a:lnTo>
                <a:lnTo>
                  <a:pt x="168" y="211"/>
                </a:lnTo>
                <a:lnTo>
                  <a:pt x="167" y="211"/>
                </a:lnTo>
                <a:lnTo>
                  <a:pt x="165" y="211"/>
                </a:lnTo>
                <a:lnTo>
                  <a:pt x="165" y="209"/>
                </a:lnTo>
                <a:lnTo>
                  <a:pt x="164" y="209"/>
                </a:lnTo>
                <a:lnTo>
                  <a:pt x="164" y="208"/>
                </a:lnTo>
                <a:lnTo>
                  <a:pt x="163" y="208"/>
                </a:lnTo>
                <a:lnTo>
                  <a:pt x="163" y="207"/>
                </a:lnTo>
                <a:lnTo>
                  <a:pt x="161" y="207"/>
                </a:lnTo>
                <a:lnTo>
                  <a:pt x="160" y="206"/>
                </a:lnTo>
                <a:lnTo>
                  <a:pt x="160" y="204"/>
                </a:lnTo>
                <a:lnTo>
                  <a:pt x="160" y="203"/>
                </a:lnTo>
                <a:lnTo>
                  <a:pt x="159" y="203"/>
                </a:lnTo>
                <a:lnTo>
                  <a:pt x="159"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5" y="190"/>
                </a:lnTo>
                <a:lnTo>
                  <a:pt x="155" y="189"/>
                </a:lnTo>
                <a:lnTo>
                  <a:pt x="155" y="187"/>
                </a:lnTo>
                <a:lnTo>
                  <a:pt x="155" y="186"/>
                </a:lnTo>
                <a:lnTo>
                  <a:pt x="153" y="186"/>
                </a:lnTo>
                <a:lnTo>
                  <a:pt x="152" y="186"/>
                </a:lnTo>
                <a:lnTo>
                  <a:pt x="151" y="186"/>
                </a:lnTo>
                <a:lnTo>
                  <a:pt x="150" y="186"/>
                </a:lnTo>
                <a:lnTo>
                  <a:pt x="150" y="185"/>
                </a:lnTo>
                <a:lnTo>
                  <a:pt x="148" y="185"/>
                </a:lnTo>
                <a:lnTo>
                  <a:pt x="148" y="183"/>
                </a:lnTo>
                <a:lnTo>
                  <a:pt x="147" y="183"/>
                </a:lnTo>
                <a:lnTo>
                  <a:pt x="147" y="182"/>
                </a:lnTo>
                <a:lnTo>
                  <a:pt x="146" y="181"/>
                </a:lnTo>
                <a:lnTo>
                  <a:pt x="144" y="179"/>
                </a:lnTo>
                <a:lnTo>
                  <a:pt x="143" y="179"/>
                </a:lnTo>
                <a:lnTo>
                  <a:pt x="143" y="178"/>
                </a:lnTo>
                <a:lnTo>
                  <a:pt x="142" y="178"/>
                </a:lnTo>
                <a:lnTo>
                  <a:pt x="142" y="177"/>
                </a:lnTo>
                <a:lnTo>
                  <a:pt x="140" y="177"/>
                </a:lnTo>
                <a:lnTo>
                  <a:pt x="140" y="175"/>
                </a:lnTo>
                <a:lnTo>
                  <a:pt x="139" y="174"/>
                </a:lnTo>
                <a:lnTo>
                  <a:pt x="138" y="174"/>
                </a:lnTo>
                <a:lnTo>
                  <a:pt x="136" y="173"/>
                </a:lnTo>
                <a:lnTo>
                  <a:pt x="135" y="173"/>
                </a:lnTo>
                <a:lnTo>
                  <a:pt x="134" y="173"/>
                </a:lnTo>
                <a:lnTo>
                  <a:pt x="133" y="172"/>
                </a:lnTo>
                <a:lnTo>
                  <a:pt x="130" y="170"/>
                </a:lnTo>
                <a:lnTo>
                  <a:pt x="130" y="169"/>
                </a:lnTo>
                <a:lnTo>
                  <a:pt x="129" y="168"/>
                </a:lnTo>
                <a:lnTo>
                  <a:pt x="127" y="166"/>
                </a:lnTo>
                <a:lnTo>
                  <a:pt x="127" y="165"/>
                </a:lnTo>
                <a:lnTo>
                  <a:pt x="127" y="164"/>
                </a:lnTo>
                <a:lnTo>
                  <a:pt x="126" y="162"/>
                </a:lnTo>
                <a:lnTo>
                  <a:pt x="125"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2" y="155"/>
                </a:lnTo>
                <a:lnTo>
                  <a:pt x="112" y="153"/>
                </a:lnTo>
                <a:lnTo>
                  <a:pt x="110" y="153"/>
                </a:lnTo>
                <a:lnTo>
                  <a:pt x="109" y="153"/>
                </a:lnTo>
                <a:lnTo>
                  <a:pt x="108" y="152"/>
                </a:lnTo>
                <a:lnTo>
                  <a:pt x="106" y="151"/>
                </a:lnTo>
                <a:lnTo>
                  <a:pt x="105" y="151"/>
                </a:lnTo>
                <a:lnTo>
                  <a:pt x="101" y="149"/>
                </a:lnTo>
                <a:lnTo>
                  <a:pt x="100" y="148"/>
                </a:lnTo>
                <a:lnTo>
                  <a:pt x="97" y="148"/>
                </a:lnTo>
                <a:lnTo>
                  <a:pt x="96" y="148"/>
                </a:lnTo>
                <a:lnTo>
                  <a:pt x="93" y="147"/>
                </a:lnTo>
                <a:lnTo>
                  <a:pt x="92" y="145"/>
                </a:lnTo>
                <a:lnTo>
                  <a:pt x="88" y="140"/>
                </a:lnTo>
                <a:lnTo>
                  <a:pt x="88" y="139"/>
                </a:lnTo>
                <a:lnTo>
                  <a:pt x="85" y="136"/>
                </a:lnTo>
                <a:lnTo>
                  <a:pt x="81" y="132"/>
                </a:lnTo>
                <a:lnTo>
                  <a:pt x="79" y="131"/>
                </a:lnTo>
                <a:lnTo>
                  <a:pt x="78" y="131"/>
                </a:lnTo>
                <a:lnTo>
                  <a:pt x="76" y="130"/>
                </a:lnTo>
                <a:lnTo>
                  <a:pt x="75" y="130"/>
                </a:lnTo>
                <a:lnTo>
                  <a:pt x="70" y="128"/>
                </a:lnTo>
                <a:lnTo>
                  <a:pt x="67" y="127"/>
                </a:lnTo>
                <a:lnTo>
                  <a:pt x="64" y="127"/>
                </a:lnTo>
                <a:lnTo>
                  <a:pt x="63" y="126"/>
                </a:lnTo>
                <a:lnTo>
                  <a:pt x="61" y="126"/>
                </a:lnTo>
                <a:lnTo>
                  <a:pt x="58" y="124"/>
                </a:lnTo>
                <a:lnTo>
                  <a:pt x="54" y="123"/>
                </a:lnTo>
                <a:lnTo>
                  <a:pt x="50" y="122"/>
                </a:lnTo>
                <a:lnTo>
                  <a:pt x="45" y="120"/>
                </a:lnTo>
                <a:lnTo>
                  <a:pt x="45" y="122"/>
                </a:lnTo>
                <a:lnTo>
                  <a:pt x="43" y="122"/>
                </a:lnTo>
                <a:lnTo>
                  <a:pt x="41" y="122"/>
                </a:lnTo>
                <a:lnTo>
                  <a:pt x="40" y="122"/>
                </a:lnTo>
                <a:lnTo>
                  <a:pt x="38" y="122"/>
                </a:lnTo>
                <a:lnTo>
                  <a:pt x="38" y="120"/>
                </a:lnTo>
                <a:lnTo>
                  <a:pt x="38" y="119"/>
                </a:lnTo>
                <a:lnTo>
                  <a:pt x="38" y="118"/>
                </a:lnTo>
                <a:lnTo>
                  <a:pt x="38" y="117"/>
                </a:lnTo>
                <a:lnTo>
                  <a:pt x="37" y="117"/>
                </a:lnTo>
                <a:lnTo>
                  <a:pt x="37" y="115"/>
                </a:lnTo>
                <a:lnTo>
                  <a:pt x="36" y="115"/>
                </a:lnTo>
                <a:lnTo>
                  <a:pt x="36" y="117"/>
                </a:lnTo>
                <a:lnTo>
                  <a:pt x="34" y="117"/>
                </a:lnTo>
                <a:lnTo>
                  <a:pt x="34" y="115"/>
                </a:lnTo>
                <a:lnTo>
                  <a:pt x="33" y="115"/>
                </a:lnTo>
                <a:lnTo>
                  <a:pt x="33" y="114"/>
                </a:lnTo>
                <a:lnTo>
                  <a:pt x="32" y="114"/>
                </a:lnTo>
                <a:lnTo>
                  <a:pt x="30" y="114"/>
                </a:lnTo>
                <a:lnTo>
                  <a:pt x="30" y="113"/>
                </a:lnTo>
                <a:lnTo>
                  <a:pt x="29" y="111"/>
                </a:lnTo>
                <a:lnTo>
                  <a:pt x="29" y="110"/>
                </a:lnTo>
                <a:lnTo>
                  <a:pt x="28" y="110"/>
                </a:lnTo>
                <a:lnTo>
                  <a:pt x="28" y="109"/>
                </a:lnTo>
                <a:lnTo>
                  <a:pt x="26" y="109"/>
                </a:lnTo>
                <a:lnTo>
                  <a:pt x="26" y="107"/>
                </a:lnTo>
                <a:lnTo>
                  <a:pt x="26" y="106"/>
                </a:lnTo>
                <a:lnTo>
                  <a:pt x="25" y="106"/>
                </a:lnTo>
                <a:lnTo>
                  <a:pt x="25" y="105"/>
                </a:lnTo>
                <a:lnTo>
                  <a:pt x="24" y="105"/>
                </a:lnTo>
                <a:lnTo>
                  <a:pt x="24" y="103"/>
                </a:lnTo>
                <a:lnTo>
                  <a:pt x="23" y="103"/>
                </a:lnTo>
                <a:lnTo>
                  <a:pt x="21" y="103"/>
                </a:lnTo>
                <a:lnTo>
                  <a:pt x="21" y="102"/>
                </a:lnTo>
                <a:lnTo>
                  <a:pt x="20" y="102"/>
                </a:lnTo>
                <a:lnTo>
                  <a:pt x="19" y="102"/>
                </a:lnTo>
                <a:lnTo>
                  <a:pt x="19" y="103"/>
                </a:lnTo>
                <a:lnTo>
                  <a:pt x="17" y="103"/>
                </a:lnTo>
                <a:lnTo>
                  <a:pt x="17" y="105"/>
                </a:lnTo>
                <a:lnTo>
                  <a:pt x="16" y="105"/>
                </a:lnTo>
                <a:lnTo>
                  <a:pt x="15" y="105"/>
                </a:lnTo>
                <a:lnTo>
                  <a:pt x="15" y="103"/>
                </a:lnTo>
                <a:lnTo>
                  <a:pt x="15" y="102"/>
                </a:lnTo>
                <a:lnTo>
                  <a:pt x="15" y="101"/>
                </a:lnTo>
                <a:lnTo>
                  <a:pt x="15" y="100"/>
                </a:lnTo>
                <a:lnTo>
                  <a:pt x="13" y="97"/>
                </a:lnTo>
                <a:lnTo>
                  <a:pt x="12" y="96"/>
                </a:lnTo>
                <a:lnTo>
                  <a:pt x="12" y="94"/>
                </a:lnTo>
                <a:lnTo>
                  <a:pt x="12" y="92"/>
                </a:lnTo>
                <a:lnTo>
                  <a:pt x="11" y="90"/>
                </a:lnTo>
                <a:lnTo>
                  <a:pt x="11" y="89"/>
                </a:lnTo>
                <a:lnTo>
                  <a:pt x="9" y="88"/>
                </a:lnTo>
                <a:lnTo>
                  <a:pt x="9" y="86"/>
                </a:lnTo>
                <a:lnTo>
                  <a:pt x="9" y="85"/>
                </a:lnTo>
                <a:lnTo>
                  <a:pt x="8" y="85"/>
                </a:lnTo>
                <a:lnTo>
                  <a:pt x="3" y="69"/>
                </a:lnTo>
                <a:lnTo>
                  <a:pt x="0" y="59"/>
                </a:lnTo>
                <a:lnTo>
                  <a:pt x="2" y="58"/>
                </a:lnTo>
                <a:lnTo>
                  <a:pt x="4" y="58"/>
                </a:lnTo>
                <a:lnTo>
                  <a:pt x="6" y="58"/>
                </a:lnTo>
                <a:lnTo>
                  <a:pt x="7" y="56"/>
                </a:lnTo>
                <a:lnTo>
                  <a:pt x="8" y="55"/>
                </a:lnTo>
                <a:lnTo>
                  <a:pt x="12" y="55"/>
                </a:lnTo>
                <a:lnTo>
                  <a:pt x="12" y="54"/>
                </a:lnTo>
                <a:lnTo>
                  <a:pt x="13" y="54"/>
                </a:lnTo>
                <a:lnTo>
                  <a:pt x="13" y="52"/>
                </a:lnTo>
                <a:lnTo>
                  <a:pt x="20" y="46"/>
                </a:lnTo>
                <a:lnTo>
                  <a:pt x="23" y="43"/>
                </a:lnTo>
                <a:lnTo>
                  <a:pt x="26" y="41"/>
                </a:lnTo>
                <a:lnTo>
                  <a:pt x="28" y="39"/>
                </a:lnTo>
                <a:lnTo>
                  <a:pt x="29" y="38"/>
                </a:lnTo>
                <a:lnTo>
                  <a:pt x="30" y="37"/>
                </a:lnTo>
                <a:lnTo>
                  <a:pt x="32" y="37"/>
                </a:lnTo>
                <a:lnTo>
                  <a:pt x="32" y="35"/>
                </a:lnTo>
                <a:lnTo>
                  <a:pt x="34" y="34"/>
                </a:lnTo>
                <a:lnTo>
                  <a:pt x="36" y="31"/>
                </a:lnTo>
                <a:lnTo>
                  <a:pt x="37" y="29"/>
                </a:lnTo>
                <a:lnTo>
                  <a:pt x="38" y="28"/>
                </a:lnTo>
                <a:lnTo>
                  <a:pt x="40" y="26"/>
                </a:lnTo>
                <a:lnTo>
                  <a:pt x="43" y="24"/>
                </a:lnTo>
                <a:lnTo>
                  <a:pt x="43" y="22"/>
                </a:lnTo>
                <a:lnTo>
                  <a:pt x="43" y="24"/>
                </a:lnTo>
                <a:lnTo>
                  <a:pt x="45" y="24"/>
                </a:lnTo>
                <a:lnTo>
                  <a:pt x="43" y="24"/>
                </a:lnTo>
                <a:lnTo>
                  <a:pt x="45" y="25"/>
                </a:lnTo>
                <a:lnTo>
                  <a:pt x="45" y="26"/>
                </a:lnTo>
                <a:lnTo>
                  <a:pt x="46" y="26"/>
                </a:lnTo>
                <a:lnTo>
                  <a:pt x="46" y="28"/>
                </a:lnTo>
                <a:lnTo>
                  <a:pt x="47" y="28"/>
                </a:lnTo>
                <a:lnTo>
                  <a:pt x="49" y="28"/>
                </a:lnTo>
                <a:lnTo>
                  <a:pt x="50" y="28"/>
                </a:lnTo>
                <a:lnTo>
                  <a:pt x="50" y="29"/>
                </a:lnTo>
                <a:lnTo>
                  <a:pt x="51" y="29"/>
                </a:lnTo>
                <a:lnTo>
                  <a:pt x="53" y="29"/>
                </a:lnTo>
                <a:lnTo>
                  <a:pt x="54" y="29"/>
                </a:lnTo>
                <a:lnTo>
                  <a:pt x="55" y="29"/>
                </a:lnTo>
                <a:lnTo>
                  <a:pt x="55" y="30"/>
                </a:lnTo>
                <a:lnTo>
                  <a:pt x="57" y="30"/>
                </a:lnTo>
                <a:lnTo>
                  <a:pt x="58" y="30"/>
                </a:lnTo>
                <a:lnTo>
                  <a:pt x="59" y="30"/>
                </a:lnTo>
                <a:lnTo>
                  <a:pt x="61" y="30"/>
                </a:lnTo>
                <a:lnTo>
                  <a:pt x="62" y="29"/>
                </a:lnTo>
                <a:lnTo>
                  <a:pt x="63" y="29"/>
                </a:lnTo>
                <a:lnTo>
                  <a:pt x="63" y="28"/>
                </a:lnTo>
                <a:lnTo>
                  <a:pt x="64" y="28"/>
                </a:lnTo>
                <a:lnTo>
                  <a:pt x="64" y="26"/>
                </a:lnTo>
                <a:lnTo>
                  <a:pt x="66" y="26"/>
                </a:lnTo>
                <a:lnTo>
                  <a:pt x="68" y="25"/>
                </a:lnTo>
                <a:lnTo>
                  <a:pt x="68" y="24"/>
                </a:lnTo>
                <a:lnTo>
                  <a:pt x="68" y="22"/>
                </a:lnTo>
                <a:lnTo>
                  <a:pt x="70" y="21"/>
                </a:lnTo>
                <a:lnTo>
                  <a:pt x="71" y="20"/>
                </a:lnTo>
                <a:lnTo>
                  <a:pt x="71" y="18"/>
                </a:lnTo>
                <a:lnTo>
                  <a:pt x="71" y="17"/>
                </a:lnTo>
                <a:lnTo>
                  <a:pt x="72" y="17"/>
                </a:lnTo>
                <a:lnTo>
                  <a:pt x="72" y="16"/>
                </a:lnTo>
                <a:lnTo>
                  <a:pt x="72" y="14"/>
                </a:lnTo>
                <a:lnTo>
                  <a:pt x="74" y="14"/>
                </a:lnTo>
                <a:lnTo>
                  <a:pt x="74" y="13"/>
                </a:lnTo>
                <a:lnTo>
                  <a:pt x="74" y="12"/>
                </a:lnTo>
                <a:lnTo>
                  <a:pt x="75" y="12"/>
                </a:lnTo>
                <a:lnTo>
                  <a:pt x="75" y="11"/>
                </a:lnTo>
                <a:lnTo>
                  <a:pt x="74" y="11"/>
                </a:lnTo>
                <a:lnTo>
                  <a:pt x="75" y="9"/>
                </a:lnTo>
                <a:lnTo>
                  <a:pt x="75" y="8"/>
                </a:lnTo>
                <a:lnTo>
                  <a:pt x="75" y="7"/>
                </a:lnTo>
                <a:lnTo>
                  <a:pt x="76" y="7"/>
                </a:lnTo>
                <a:lnTo>
                  <a:pt x="76" y="5"/>
                </a:lnTo>
                <a:lnTo>
                  <a:pt x="78" y="4"/>
                </a:lnTo>
                <a:lnTo>
                  <a:pt x="78" y="3"/>
                </a:lnTo>
                <a:lnTo>
                  <a:pt x="78" y="1"/>
                </a:lnTo>
                <a:lnTo>
                  <a:pt x="79" y="1"/>
                </a:lnTo>
                <a:lnTo>
                  <a:pt x="80" y="1"/>
                </a:lnTo>
                <a:lnTo>
                  <a:pt x="81" y="1"/>
                </a:lnTo>
                <a:lnTo>
                  <a:pt x="83" y="1"/>
                </a:lnTo>
                <a:lnTo>
                  <a:pt x="83" y="3"/>
                </a:lnTo>
                <a:lnTo>
                  <a:pt x="84" y="3"/>
                </a:lnTo>
                <a:lnTo>
                  <a:pt x="85" y="3"/>
                </a:lnTo>
                <a:lnTo>
                  <a:pt x="85" y="4"/>
                </a:lnTo>
                <a:lnTo>
                  <a:pt x="87" y="4"/>
                </a:lnTo>
                <a:lnTo>
                  <a:pt x="88" y="4"/>
                </a:lnTo>
                <a:lnTo>
                  <a:pt x="89" y="4"/>
                </a:lnTo>
                <a:lnTo>
                  <a:pt x="89" y="5"/>
                </a:lnTo>
                <a:lnTo>
                  <a:pt x="89" y="4"/>
                </a:lnTo>
                <a:lnTo>
                  <a:pt x="89" y="5"/>
                </a:lnTo>
                <a:lnTo>
                  <a:pt x="91" y="5"/>
                </a:lnTo>
                <a:lnTo>
                  <a:pt x="92" y="5"/>
                </a:lnTo>
                <a:lnTo>
                  <a:pt x="93" y="5"/>
                </a:lnTo>
                <a:lnTo>
                  <a:pt x="93" y="7"/>
                </a:lnTo>
                <a:lnTo>
                  <a:pt x="95" y="7"/>
                </a:lnTo>
                <a:lnTo>
                  <a:pt x="95" y="8"/>
                </a:lnTo>
                <a:lnTo>
                  <a:pt x="96" y="8"/>
                </a:lnTo>
                <a:lnTo>
                  <a:pt x="96" y="7"/>
                </a:lnTo>
                <a:lnTo>
                  <a:pt x="97" y="7"/>
                </a:lnTo>
                <a:lnTo>
                  <a:pt x="98" y="7"/>
                </a:lnTo>
                <a:lnTo>
                  <a:pt x="100" y="5"/>
                </a:lnTo>
                <a:lnTo>
                  <a:pt x="101" y="5"/>
                </a:lnTo>
                <a:lnTo>
                  <a:pt x="102" y="5"/>
                </a:lnTo>
                <a:lnTo>
                  <a:pt x="102" y="7"/>
                </a:lnTo>
                <a:lnTo>
                  <a:pt x="102" y="5"/>
                </a:lnTo>
                <a:lnTo>
                  <a:pt x="102" y="7"/>
                </a:lnTo>
                <a:lnTo>
                  <a:pt x="104" y="7"/>
                </a:lnTo>
                <a:lnTo>
                  <a:pt x="104" y="5"/>
                </a:lnTo>
                <a:lnTo>
                  <a:pt x="104" y="7"/>
                </a:lnTo>
                <a:lnTo>
                  <a:pt x="105" y="7"/>
                </a:lnTo>
                <a:lnTo>
                  <a:pt x="105" y="5"/>
                </a:lnTo>
                <a:lnTo>
                  <a:pt x="106" y="5"/>
                </a:lnTo>
                <a:lnTo>
                  <a:pt x="106" y="4"/>
                </a:lnTo>
                <a:lnTo>
                  <a:pt x="108" y="4"/>
                </a:lnTo>
                <a:lnTo>
                  <a:pt x="109" y="4"/>
                </a:lnTo>
                <a:lnTo>
                  <a:pt x="109" y="3"/>
                </a:lnTo>
                <a:lnTo>
                  <a:pt x="110" y="3"/>
                </a:lnTo>
                <a:lnTo>
                  <a:pt x="109" y="3"/>
                </a:lnTo>
                <a:lnTo>
                  <a:pt x="109" y="1"/>
                </a:lnTo>
                <a:lnTo>
                  <a:pt x="110" y="1"/>
                </a:lnTo>
                <a:lnTo>
                  <a:pt x="112" y="1"/>
                </a:lnTo>
                <a:lnTo>
                  <a:pt x="112" y="0"/>
                </a:lnTo>
                <a:lnTo>
                  <a:pt x="112"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2" y="18"/>
                </a:lnTo>
                <a:lnTo>
                  <a:pt x="110" y="18"/>
                </a:lnTo>
                <a:lnTo>
                  <a:pt x="110" y="20"/>
                </a:lnTo>
                <a:lnTo>
                  <a:pt x="109" y="20"/>
                </a:lnTo>
                <a:lnTo>
                  <a:pt x="109" y="21"/>
                </a:lnTo>
                <a:lnTo>
                  <a:pt x="109" y="22"/>
                </a:lnTo>
                <a:lnTo>
                  <a:pt x="108" y="22"/>
                </a:lnTo>
                <a:lnTo>
                  <a:pt x="109" y="24"/>
                </a:lnTo>
                <a:lnTo>
                  <a:pt x="109" y="25"/>
                </a:lnTo>
                <a:lnTo>
                  <a:pt x="108" y="25"/>
                </a:lnTo>
                <a:lnTo>
                  <a:pt x="108" y="26"/>
                </a:lnTo>
                <a:lnTo>
                  <a:pt x="109" y="26"/>
                </a:lnTo>
                <a:lnTo>
                  <a:pt x="109" y="28"/>
                </a:lnTo>
                <a:lnTo>
                  <a:pt x="109" y="29"/>
                </a:lnTo>
                <a:lnTo>
                  <a:pt x="108" y="29"/>
                </a:lnTo>
                <a:lnTo>
                  <a:pt x="108" y="30"/>
                </a:lnTo>
                <a:lnTo>
                  <a:pt x="109" y="31"/>
                </a:lnTo>
                <a:lnTo>
                  <a:pt x="108" y="31"/>
                </a:lnTo>
                <a:lnTo>
                  <a:pt x="108"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8" y="45"/>
                </a:lnTo>
                <a:lnTo>
                  <a:pt x="106" y="45"/>
                </a:lnTo>
                <a:lnTo>
                  <a:pt x="106" y="46"/>
                </a:lnTo>
                <a:lnTo>
                  <a:pt x="106" y="47"/>
                </a:lnTo>
                <a:lnTo>
                  <a:pt x="105" y="47"/>
                </a:lnTo>
                <a:lnTo>
                  <a:pt x="105" y="48"/>
                </a:lnTo>
                <a:lnTo>
                  <a:pt x="104" y="50"/>
                </a:lnTo>
                <a:lnTo>
                  <a:pt x="104" y="51"/>
                </a:lnTo>
                <a:lnTo>
                  <a:pt x="102" y="51"/>
                </a:lnTo>
                <a:lnTo>
                  <a:pt x="102" y="52"/>
                </a:lnTo>
                <a:lnTo>
                  <a:pt x="101" y="52"/>
                </a:lnTo>
                <a:lnTo>
                  <a:pt x="100" y="54"/>
                </a:lnTo>
                <a:lnTo>
                  <a:pt x="98" y="54"/>
                </a:lnTo>
                <a:lnTo>
                  <a:pt x="98" y="55"/>
                </a:lnTo>
                <a:lnTo>
                  <a:pt x="98" y="56"/>
                </a:lnTo>
                <a:lnTo>
                  <a:pt x="98" y="58"/>
                </a:lnTo>
                <a:lnTo>
                  <a:pt x="97" y="58"/>
                </a:lnTo>
                <a:lnTo>
                  <a:pt x="97" y="59"/>
                </a:lnTo>
                <a:lnTo>
                  <a:pt x="98" y="59"/>
                </a:lnTo>
                <a:lnTo>
                  <a:pt x="98" y="60"/>
                </a:lnTo>
                <a:lnTo>
                  <a:pt x="100" y="62"/>
                </a:lnTo>
                <a:lnTo>
                  <a:pt x="100" y="63"/>
                </a:lnTo>
                <a:lnTo>
                  <a:pt x="101" y="63"/>
                </a:lnTo>
                <a:lnTo>
                  <a:pt x="101" y="64"/>
                </a:lnTo>
                <a:lnTo>
                  <a:pt x="102" y="65"/>
                </a:lnTo>
                <a:lnTo>
                  <a:pt x="104" y="65"/>
                </a:lnTo>
                <a:lnTo>
                  <a:pt x="104" y="67"/>
                </a:lnTo>
                <a:lnTo>
                  <a:pt x="102" y="67"/>
                </a:lnTo>
                <a:lnTo>
                  <a:pt x="104" y="67"/>
                </a:lnTo>
                <a:lnTo>
                  <a:pt x="104" y="68"/>
                </a:lnTo>
                <a:lnTo>
                  <a:pt x="104" y="69"/>
                </a:lnTo>
                <a:lnTo>
                  <a:pt x="105" y="69"/>
                </a:lnTo>
                <a:lnTo>
                  <a:pt x="105" y="71"/>
                </a:lnTo>
                <a:lnTo>
                  <a:pt x="106" y="71"/>
                </a:lnTo>
                <a:lnTo>
                  <a:pt x="105" y="71"/>
                </a:lnTo>
                <a:lnTo>
                  <a:pt x="105" y="72"/>
                </a:lnTo>
                <a:lnTo>
                  <a:pt x="106" y="72"/>
                </a:lnTo>
                <a:lnTo>
                  <a:pt x="108" y="72"/>
                </a:lnTo>
                <a:lnTo>
                  <a:pt x="108" y="73"/>
                </a:lnTo>
                <a:lnTo>
                  <a:pt x="109" y="73"/>
                </a:lnTo>
                <a:lnTo>
                  <a:pt x="108" y="73"/>
                </a:lnTo>
                <a:lnTo>
                  <a:pt x="108" y="75"/>
                </a:lnTo>
                <a:lnTo>
                  <a:pt x="109" y="75"/>
                </a:lnTo>
                <a:lnTo>
                  <a:pt x="108" y="75"/>
                </a:lnTo>
                <a:lnTo>
                  <a:pt x="109" y="75"/>
                </a:lnTo>
                <a:lnTo>
                  <a:pt x="109" y="76"/>
                </a:lnTo>
                <a:lnTo>
                  <a:pt x="109" y="77"/>
                </a:lnTo>
                <a:lnTo>
                  <a:pt x="109" y="79"/>
                </a:lnTo>
                <a:lnTo>
                  <a:pt x="108" y="79"/>
                </a:lnTo>
                <a:lnTo>
                  <a:pt x="108" y="80"/>
                </a:lnTo>
                <a:lnTo>
                  <a:pt x="108" y="81"/>
                </a:lnTo>
                <a:lnTo>
                  <a:pt x="108" y="83"/>
                </a:lnTo>
                <a:lnTo>
                  <a:pt x="109" y="83"/>
                </a:lnTo>
                <a:lnTo>
                  <a:pt x="109" y="84"/>
                </a:lnTo>
                <a:lnTo>
                  <a:pt x="109" y="85"/>
                </a:lnTo>
                <a:lnTo>
                  <a:pt x="110" y="85"/>
                </a:lnTo>
                <a:lnTo>
                  <a:pt x="110" y="86"/>
                </a:lnTo>
                <a:lnTo>
                  <a:pt x="109" y="86"/>
                </a:lnTo>
                <a:lnTo>
                  <a:pt x="109" y="88"/>
                </a:lnTo>
                <a:lnTo>
                  <a:pt x="109" y="86"/>
                </a:lnTo>
                <a:lnTo>
                  <a:pt x="109" y="88"/>
                </a:lnTo>
                <a:lnTo>
                  <a:pt x="109" y="86"/>
                </a:lnTo>
                <a:lnTo>
                  <a:pt x="108" y="88"/>
                </a:lnTo>
                <a:lnTo>
                  <a:pt x="108" y="89"/>
                </a:lnTo>
                <a:lnTo>
                  <a:pt x="106" y="89"/>
                </a:lnTo>
                <a:lnTo>
                  <a:pt x="106" y="90"/>
                </a:lnTo>
                <a:lnTo>
                  <a:pt x="106" y="92"/>
                </a:lnTo>
                <a:lnTo>
                  <a:pt x="106" y="93"/>
                </a:lnTo>
                <a:lnTo>
                  <a:pt x="106" y="92"/>
                </a:lnTo>
                <a:lnTo>
                  <a:pt x="108" y="92"/>
                </a:lnTo>
                <a:lnTo>
                  <a:pt x="108" y="93"/>
                </a:lnTo>
                <a:lnTo>
                  <a:pt x="106" y="93"/>
                </a:lnTo>
                <a:lnTo>
                  <a:pt x="108" y="94"/>
                </a:lnTo>
                <a:lnTo>
                  <a:pt x="106" y="94"/>
                </a:lnTo>
                <a:lnTo>
                  <a:pt x="106" y="96"/>
                </a:lnTo>
                <a:lnTo>
                  <a:pt x="108" y="96"/>
                </a:lnTo>
                <a:lnTo>
                  <a:pt x="108" y="97"/>
                </a:lnTo>
                <a:lnTo>
                  <a:pt x="109" y="97"/>
                </a:lnTo>
                <a:lnTo>
                  <a:pt x="109" y="98"/>
                </a:lnTo>
                <a:lnTo>
                  <a:pt x="109" y="100"/>
                </a:lnTo>
                <a:lnTo>
                  <a:pt x="110" y="100"/>
                </a:lnTo>
                <a:lnTo>
                  <a:pt x="112" y="100"/>
                </a:lnTo>
                <a:lnTo>
                  <a:pt x="112" y="101"/>
                </a:lnTo>
                <a:lnTo>
                  <a:pt x="113" y="101"/>
                </a:lnTo>
                <a:lnTo>
                  <a:pt x="113" y="100"/>
                </a:lnTo>
                <a:lnTo>
                  <a:pt x="113" y="101"/>
                </a:lnTo>
                <a:lnTo>
                  <a:pt x="113" y="102"/>
                </a:lnTo>
                <a:lnTo>
                  <a:pt x="113" y="103"/>
                </a:lnTo>
                <a:lnTo>
                  <a:pt x="112" y="103"/>
                </a:lnTo>
                <a:lnTo>
                  <a:pt x="112" y="105"/>
                </a:lnTo>
                <a:lnTo>
                  <a:pt x="112" y="106"/>
                </a:lnTo>
                <a:lnTo>
                  <a:pt x="113" y="106"/>
                </a:lnTo>
                <a:lnTo>
                  <a:pt x="113" y="107"/>
                </a:lnTo>
                <a:lnTo>
                  <a:pt x="113" y="109"/>
                </a:lnTo>
                <a:lnTo>
                  <a:pt x="113" y="110"/>
                </a:lnTo>
                <a:lnTo>
                  <a:pt x="114" y="110"/>
                </a:lnTo>
                <a:lnTo>
                  <a:pt x="115" y="110"/>
                </a:lnTo>
                <a:lnTo>
                  <a:pt x="117" y="110"/>
                </a:lnTo>
                <a:lnTo>
                  <a:pt x="118" y="110"/>
                </a:lnTo>
                <a:lnTo>
                  <a:pt x="118" y="109"/>
                </a:lnTo>
                <a:lnTo>
                  <a:pt x="117" y="109"/>
                </a:lnTo>
                <a:lnTo>
                  <a:pt x="117" y="107"/>
                </a:lnTo>
                <a:lnTo>
                  <a:pt x="117" y="106"/>
                </a:lnTo>
                <a:lnTo>
                  <a:pt x="118" y="106"/>
                </a:lnTo>
                <a:lnTo>
                  <a:pt x="119" y="106"/>
                </a:lnTo>
                <a:lnTo>
                  <a:pt x="121" y="106"/>
                </a:lnTo>
                <a:lnTo>
                  <a:pt x="121" y="107"/>
                </a:lnTo>
                <a:lnTo>
                  <a:pt x="121" y="106"/>
                </a:lnTo>
                <a:lnTo>
                  <a:pt x="122" y="107"/>
                </a:lnTo>
                <a:lnTo>
                  <a:pt x="123" y="107"/>
                </a:lnTo>
                <a:lnTo>
                  <a:pt x="123" y="106"/>
                </a:lnTo>
                <a:lnTo>
                  <a:pt x="125" y="106"/>
                </a:lnTo>
                <a:lnTo>
                  <a:pt x="125" y="105"/>
                </a:lnTo>
                <a:lnTo>
                  <a:pt x="126" y="105"/>
                </a:lnTo>
                <a:lnTo>
                  <a:pt x="126" y="103"/>
                </a:lnTo>
                <a:lnTo>
                  <a:pt x="126" y="102"/>
                </a:lnTo>
                <a:lnTo>
                  <a:pt x="127" y="102"/>
                </a:lnTo>
                <a:lnTo>
                  <a:pt x="127" y="103"/>
                </a:lnTo>
                <a:lnTo>
                  <a:pt x="129" y="103"/>
                </a:lnTo>
                <a:lnTo>
                  <a:pt x="130" y="103"/>
                </a:lnTo>
                <a:lnTo>
                  <a:pt x="130" y="105"/>
                </a:lnTo>
                <a:lnTo>
                  <a:pt x="131" y="105"/>
                </a:lnTo>
                <a:lnTo>
                  <a:pt x="133" y="105"/>
                </a:lnTo>
                <a:lnTo>
                  <a:pt x="133" y="106"/>
                </a:lnTo>
                <a:lnTo>
                  <a:pt x="134" y="106"/>
                </a:lnTo>
                <a:lnTo>
                  <a:pt x="134" y="107"/>
                </a:lnTo>
                <a:lnTo>
                  <a:pt x="134" y="109"/>
                </a:lnTo>
                <a:lnTo>
                  <a:pt x="134" y="110"/>
                </a:lnTo>
                <a:lnTo>
                  <a:pt x="134" y="109"/>
                </a:lnTo>
                <a:lnTo>
                  <a:pt x="133" y="109"/>
                </a:lnTo>
                <a:lnTo>
                  <a:pt x="131" y="107"/>
                </a:lnTo>
                <a:lnTo>
                  <a:pt x="130" y="107"/>
                </a:lnTo>
                <a:lnTo>
                  <a:pt x="130" y="109"/>
                </a:lnTo>
                <a:lnTo>
                  <a:pt x="129" y="109"/>
                </a:lnTo>
                <a:lnTo>
                  <a:pt x="129" y="110"/>
                </a:lnTo>
                <a:lnTo>
                  <a:pt x="129" y="111"/>
                </a:lnTo>
                <a:lnTo>
                  <a:pt x="129" y="113"/>
                </a:lnTo>
                <a:lnTo>
                  <a:pt x="129" y="114"/>
                </a:lnTo>
                <a:lnTo>
                  <a:pt x="129" y="115"/>
                </a:lnTo>
                <a:lnTo>
                  <a:pt x="130" y="117"/>
                </a:lnTo>
                <a:lnTo>
                  <a:pt x="130" y="118"/>
                </a:lnTo>
                <a:lnTo>
                  <a:pt x="131" y="118"/>
                </a:lnTo>
                <a:lnTo>
                  <a:pt x="133" y="119"/>
                </a:lnTo>
                <a:lnTo>
                  <a:pt x="133"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8" y="132"/>
                </a:lnTo>
                <a:lnTo>
                  <a:pt x="136" y="134"/>
                </a:lnTo>
                <a:lnTo>
                  <a:pt x="138" y="134"/>
                </a:lnTo>
                <a:lnTo>
                  <a:pt x="139" y="134"/>
                </a:lnTo>
                <a:lnTo>
                  <a:pt x="139" y="135"/>
                </a:lnTo>
                <a:lnTo>
                  <a:pt x="139" y="136"/>
                </a:lnTo>
                <a:lnTo>
                  <a:pt x="138" y="136"/>
                </a:lnTo>
                <a:lnTo>
                  <a:pt x="136" y="135"/>
                </a:lnTo>
                <a:lnTo>
                  <a:pt x="135" y="135"/>
                </a:lnTo>
                <a:lnTo>
                  <a:pt x="135" y="136"/>
                </a:lnTo>
                <a:lnTo>
                  <a:pt x="136" y="136"/>
                </a:lnTo>
                <a:lnTo>
                  <a:pt x="136" y="137"/>
                </a:lnTo>
                <a:lnTo>
                  <a:pt x="138" y="137"/>
                </a:lnTo>
                <a:lnTo>
                  <a:pt x="138" y="139"/>
                </a:lnTo>
                <a:lnTo>
                  <a:pt x="138" y="140"/>
                </a:lnTo>
                <a:lnTo>
                  <a:pt x="139" y="140"/>
                </a:lnTo>
                <a:lnTo>
                  <a:pt x="139" y="141"/>
                </a:lnTo>
                <a:lnTo>
                  <a:pt x="139" y="143"/>
                </a:lnTo>
                <a:lnTo>
                  <a:pt x="140" y="143"/>
                </a:lnTo>
                <a:lnTo>
                  <a:pt x="140" y="144"/>
                </a:lnTo>
                <a:lnTo>
                  <a:pt x="140" y="145"/>
                </a:lnTo>
                <a:lnTo>
                  <a:pt x="142" y="145"/>
                </a:lnTo>
                <a:lnTo>
                  <a:pt x="142" y="144"/>
                </a:lnTo>
                <a:lnTo>
                  <a:pt x="143" y="144"/>
                </a:lnTo>
                <a:lnTo>
                  <a:pt x="143" y="143"/>
                </a:lnTo>
                <a:lnTo>
                  <a:pt x="142" y="143"/>
                </a:lnTo>
                <a:lnTo>
                  <a:pt x="142" y="141"/>
                </a:lnTo>
                <a:lnTo>
                  <a:pt x="143" y="141"/>
                </a:lnTo>
                <a:lnTo>
                  <a:pt x="144" y="141"/>
                </a:lnTo>
                <a:lnTo>
                  <a:pt x="146" y="141"/>
                </a:lnTo>
                <a:lnTo>
                  <a:pt x="146" y="143"/>
                </a:lnTo>
                <a:lnTo>
                  <a:pt x="146" y="144"/>
                </a:lnTo>
                <a:lnTo>
                  <a:pt x="146" y="145"/>
                </a:lnTo>
                <a:lnTo>
                  <a:pt x="147" y="145"/>
                </a:lnTo>
                <a:lnTo>
                  <a:pt x="148" y="145"/>
                </a:lnTo>
                <a:lnTo>
                  <a:pt x="148" y="147"/>
                </a:lnTo>
                <a:lnTo>
                  <a:pt x="150" y="147"/>
                </a:lnTo>
                <a:lnTo>
                  <a:pt x="151" y="147"/>
                </a:lnTo>
                <a:lnTo>
                  <a:pt x="151" y="145"/>
                </a:lnTo>
                <a:lnTo>
                  <a:pt x="150" y="144"/>
                </a:lnTo>
                <a:lnTo>
                  <a:pt x="150" y="143"/>
                </a:lnTo>
                <a:lnTo>
                  <a:pt x="150" y="141"/>
                </a:lnTo>
                <a:lnTo>
                  <a:pt x="151" y="141"/>
                </a:lnTo>
                <a:lnTo>
                  <a:pt x="151" y="143"/>
                </a:lnTo>
                <a:lnTo>
                  <a:pt x="152" y="143"/>
                </a:lnTo>
                <a:lnTo>
                  <a:pt x="152" y="144"/>
                </a:lnTo>
                <a:lnTo>
                  <a:pt x="151" y="144"/>
                </a:lnTo>
                <a:lnTo>
                  <a:pt x="152" y="144"/>
                </a:lnTo>
                <a:lnTo>
                  <a:pt x="152" y="145"/>
                </a:lnTo>
                <a:lnTo>
                  <a:pt x="152" y="147"/>
                </a:lnTo>
                <a:lnTo>
                  <a:pt x="153" y="148"/>
                </a:lnTo>
                <a:lnTo>
                  <a:pt x="155" y="148"/>
                </a:lnTo>
                <a:lnTo>
                  <a:pt x="155" y="149"/>
                </a:lnTo>
                <a:lnTo>
                  <a:pt x="156" y="149"/>
                </a:lnTo>
                <a:lnTo>
                  <a:pt x="157" y="151"/>
                </a:lnTo>
                <a:lnTo>
                  <a:pt x="157" y="152"/>
                </a:lnTo>
                <a:lnTo>
                  <a:pt x="159" y="152"/>
                </a:lnTo>
                <a:lnTo>
                  <a:pt x="159" y="153"/>
                </a:lnTo>
                <a:lnTo>
                  <a:pt x="160" y="153"/>
                </a:lnTo>
                <a:lnTo>
                  <a:pt x="160" y="155"/>
                </a:lnTo>
                <a:lnTo>
                  <a:pt x="161" y="155"/>
                </a:lnTo>
                <a:lnTo>
                  <a:pt x="161" y="156"/>
                </a:lnTo>
                <a:lnTo>
                  <a:pt x="163" y="155"/>
                </a:lnTo>
                <a:lnTo>
                  <a:pt x="164" y="155"/>
                </a:lnTo>
                <a:lnTo>
                  <a:pt x="165" y="155"/>
                </a:lnTo>
                <a:lnTo>
                  <a:pt x="165" y="156"/>
                </a:lnTo>
                <a:lnTo>
                  <a:pt x="165" y="157"/>
                </a:lnTo>
                <a:lnTo>
                  <a:pt x="164" y="157"/>
                </a:lnTo>
                <a:lnTo>
                  <a:pt x="164" y="158"/>
                </a:lnTo>
                <a:lnTo>
                  <a:pt x="165" y="158"/>
                </a:lnTo>
                <a:lnTo>
                  <a:pt x="165" y="160"/>
                </a:lnTo>
                <a:lnTo>
                  <a:pt x="167" y="161"/>
                </a:lnTo>
                <a:lnTo>
                  <a:pt x="167" y="162"/>
                </a:lnTo>
                <a:lnTo>
                  <a:pt x="168" y="162"/>
                </a:lnTo>
                <a:lnTo>
                  <a:pt x="168" y="164"/>
                </a:lnTo>
                <a:lnTo>
                  <a:pt x="168" y="165"/>
                </a:lnTo>
                <a:lnTo>
                  <a:pt x="169" y="165"/>
                </a:lnTo>
                <a:lnTo>
                  <a:pt x="169" y="166"/>
                </a:lnTo>
                <a:lnTo>
                  <a:pt x="170" y="168"/>
                </a:lnTo>
                <a:lnTo>
                  <a:pt x="172" y="168"/>
                </a:lnTo>
                <a:lnTo>
                  <a:pt x="172" y="169"/>
                </a:lnTo>
                <a:lnTo>
                  <a:pt x="173" y="169"/>
                </a:lnTo>
                <a:lnTo>
                  <a:pt x="174" y="169"/>
                </a:lnTo>
                <a:lnTo>
                  <a:pt x="174" y="168"/>
                </a:lnTo>
                <a:lnTo>
                  <a:pt x="176" y="168"/>
                </a:lnTo>
                <a:lnTo>
                  <a:pt x="176" y="169"/>
                </a:lnTo>
                <a:lnTo>
                  <a:pt x="177" y="169"/>
                </a:lnTo>
                <a:lnTo>
                  <a:pt x="177" y="168"/>
                </a:lnTo>
                <a:lnTo>
                  <a:pt x="177" y="169"/>
                </a:lnTo>
                <a:lnTo>
                  <a:pt x="178" y="169"/>
                </a:lnTo>
                <a:lnTo>
                  <a:pt x="180" y="169"/>
                </a:lnTo>
                <a:lnTo>
                  <a:pt x="180" y="168"/>
                </a:lnTo>
                <a:lnTo>
                  <a:pt x="181" y="168"/>
                </a:lnTo>
                <a:lnTo>
                  <a:pt x="182" y="168"/>
                </a:lnTo>
                <a:lnTo>
                  <a:pt x="181" y="168"/>
                </a:lnTo>
                <a:lnTo>
                  <a:pt x="181" y="166"/>
                </a:lnTo>
                <a:lnTo>
                  <a:pt x="182" y="166"/>
                </a:lnTo>
                <a:lnTo>
                  <a:pt x="184"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3" y="158"/>
                </a:lnTo>
                <a:lnTo>
                  <a:pt x="193" y="160"/>
                </a:lnTo>
                <a:lnTo>
                  <a:pt x="194" y="160"/>
                </a:lnTo>
                <a:lnTo>
                  <a:pt x="194" y="161"/>
                </a:lnTo>
                <a:lnTo>
                  <a:pt x="195" y="161"/>
                </a:lnTo>
                <a:lnTo>
                  <a:pt x="197" y="162"/>
                </a:lnTo>
                <a:lnTo>
                  <a:pt x="197" y="164"/>
                </a:lnTo>
                <a:lnTo>
                  <a:pt x="197" y="165"/>
                </a:lnTo>
                <a:lnTo>
                  <a:pt x="197" y="166"/>
                </a:lnTo>
                <a:lnTo>
                  <a:pt x="198" y="166"/>
                </a:lnTo>
                <a:lnTo>
                  <a:pt x="198" y="168"/>
                </a:lnTo>
                <a:lnTo>
                  <a:pt x="198" y="169"/>
                </a:lnTo>
                <a:lnTo>
                  <a:pt x="199" y="169"/>
                </a:lnTo>
                <a:lnTo>
                  <a:pt x="199" y="170"/>
                </a:lnTo>
                <a:lnTo>
                  <a:pt x="201" y="170"/>
                </a:lnTo>
                <a:lnTo>
                  <a:pt x="202" y="170"/>
                </a:lnTo>
                <a:lnTo>
                  <a:pt x="201" y="170"/>
                </a:lnTo>
                <a:lnTo>
                  <a:pt x="201" y="172"/>
                </a:lnTo>
                <a:lnTo>
                  <a:pt x="201" y="170"/>
                </a:lnTo>
                <a:lnTo>
                  <a:pt x="201"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5" y="169"/>
                </a:lnTo>
                <a:lnTo>
                  <a:pt x="206" y="169"/>
                </a:lnTo>
                <a:lnTo>
                  <a:pt x="206" y="168"/>
                </a:lnTo>
                <a:lnTo>
                  <a:pt x="205" y="168"/>
                </a:lnTo>
                <a:lnTo>
                  <a:pt x="206" y="168"/>
                </a:lnTo>
                <a:lnTo>
                  <a:pt x="207" y="169"/>
                </a:lnTo>
                <a:lnTo>
                  <a:pt x="207" y="168"/>
                </a:lnTo>
                <a:lnTo>
                  <a:pt x="208" y="168"/>
                </a:lnTo>
                <a:lnTo>
                  <a:pt x="210" y="168"/>
                </a:lnTo>
                <a:lnTo>
                  <a:pt x="210" y="166"/>
                </a:lnTo>
                <a:lnTo>
                  <a:pt x="210" y="165"/>
                </a:lnTo>
                <a:lnTo>
                  <a:pt x="208" y="164"/>
                </a:lnTo>
                <a:lnTo>
                  <a:pt x="210" y="164"/>
                </a:lnTo>
                <a:lnTo>
                  <a:pt x="211" y="162"/>
                </a:lnTo>
                <a:lnTo>
                  <a:pt x="211" y="164"/>
                </a:lnTo>
                <a:lnTo>
                  <a:pt x="211" y="162"/>
                </a:lnTo>
                <a:lnTo>
                  <a:pt x="212" y="162"/>
                </a:lnTo>
                <a:lnTo>
                  <a:pt x="211" y="161"/>
                </a:lnTo>
                <a:lnTo>
                  <a:pt x="212" y="161"/>
                </a:lnTo>
                <a:lnTo>
                  <a:pt x="214" y="160"/>
                </a:lnTo>
                <a:lnTo>
                  <a:pt x="214" y="158"/>
                </a:lnTo>
                <a:lnTo>
                  <a:pt x="214" y="157"/>
                </a:lnTo>
                <a:lnTo>
                  <a:pt x="214" y="156"/>
                </a:lnTo>
                <a:lnTo>
                  <a:pt x="215" y="156"/>
                </a:lnTo>
                <a:lnTo>
                  <a:pt x="216" y="157"/>
                </a:lnTo>
                <a:lnTo>
                  <a:pt x="216" y="156"/>
                </a:lnTo>
                <a:lnTo>
                  <a:pt x="218" y="156"/>
                </a:lnTo>
                <a:lnTo>
                  <a:pt x="219" y="156"/>
                </a:lnTo>
                <a:lnTo>
                  <a:pt x="220" y="156"/>
                </a:lnTo>
                <a:lnTo>
                  <a:pt x="222"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1" y="160"/>
                </a:lnTo>
                <a:lnTo>
                  <a:pt x="231" y="158"/>
                </a:lnTo>
                <a:lnTo>
                  <a:pt x="232" y="158"/>
                </a:lnTo>
                <a:lnTo>
                  <a:pt x="233" y="158"/>
                </a:lnTo>
                <a:lnTo>
                  <a:pt x="235" y="158"/>
                </a:lnTo>
                <a:lnTo>
                  <a:pt x="235" y="157"/>
                </a:lnTo>
                <a:lnTo>
                  <a:pt x="236" y="157"/>
                </a:lnTo>
                <a:lnTo>
                  <a:pt x="237" y="158"/>
                </a:lnTo>
                <a:lnTo>
                  <a:pt x="237" y="160"/>
                </a:lnTo>
                <a:lnTo>
                  <a:pt x="239" y="160"/>
                </a:lnTo>
                <a:lnTo>
                  <a:pt x="239" y="161"/>
                </a:lnTo>
                <a:lnTo>
                  <a:pt x="237" y="161"/>
                </a:lnTo>
                <a:lnTo>
                  <a:pt x="237" y="162"/>
                </a:lnTo>
                <a:lnTo>
                  <a:pt x="236" y="162"/>
                </a:lnTo>
                <a:lnTo>
                  <a:pt x="236" y="164"/>
                </a:lnTo>
                <a:lnTo>
                  <a:pt x="236" y="165"/>
                </a:lnTo>
                <a:lnTo>
                  <a:pt x="235" y="165"/>
                </a:lnTo>
                <a:lnTo>
                  <a:pt x="235" y="166"/>
                </a:lnTo>
                <a:lnTo>
                  <a:pt x="235" y="168"/>
                </a:lnTo>
                <a:lnTo>
                  <a:pt x="233" y="168"/>
                </a:lnTo>
                <a:lnTo>
                  <a:pt x="233" y="169"/>
                </a:lnTo>
                <a:lnTo>
                  <a:pt x="232" y="169"/>
                </a:lnTo>
                <a:lnTo>
                  <a:pt x="233" y="169"/>
                </a:lnTo>
                <a:lnTo>
                  <a:pt x="233" y="170"/>
                </a:lnTo>
                <a:lnTo>
                  <a:pt x="233" y="172"/>
                </a:lnTo>
                <a:lnTo>
                  <a:pt x="235" y="172"/>
                </a:lnTo>
                <a:lnTo>
                  <a:pt x="233" y="172"/>
                </a:lnTo>
                <a:lnTo>
                  <a:pt x="235" y="173"/>
                </a:lnTo>
                <a:lnTo>
                  <a:pt x="235" y="174"/>
                </a:lnTo>
                <a:lnTo>
                  <a:pt x="236" y="174"/>
                </a:lnTo>
                <a:lnTo>
                  <a:pt x="236" y="175"/>
                </a:lnTo>
                <a:lnTo>
                  <a:pt x="236" y="177"/>
                </a:lnTo>
                <a:lnTo>
                  <a:pt x="237" y="177"/>
                </a:lnTo>
                <a:lnTo>
                  <a:pt x="237" y="178"/>
                </a:lnTo>
                <a:lnTo>
                  <a:pt x="237" y="179"/>
                </a:lnTo>
                <a:lnTo>
                  <a:pt x="239" y="179"/>
                </a:lnTo>
                <a:lnTo>
                  <a:pt x="239" y="178"/>
                </a:lnTo>
                <a:lnTo>
                  <a:pt x="239"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8" y="185"/>
                </a:lnTo>
                <a:lnTo>
                  <a:pt x="248" y="183"/>
                </a:lnTo>
                <a:lnTo>
                  <a:pt x="249" y="185"/>
                </a:lnTo>
                <a:lnTo>
                  <a:pt x="249" y="183"/>
                </a:lnTo>
                <a:lnTo>
                  <a:pt x="250" y="183"/>
                </a:lnTo>
                <a:lnTo>
                  <a:pt x="250" y="185"/>
                </a:lnTo>
                <a:lnTo>
                  <a:pt x="252" y="185"/>
                </a:lnTo>
                <a:lnTo>
                  <a:pt x="253" y="185"/>
                </a:lnTo>
                <a:lnTo>
                  <a:pt x="253" y="186"/>
                </a:lnTo>
                <a:lnTo>
                  <a:pt x="254" y="186"/>
                </a:lnTo>
                <a:lnTo>
                  <a:pt x="254" y="187"/>
                </a:lnTo>
                <a:lnTo>
                  <a:pt x="256" y="187"/>
                </a:lnTo>
                <a:lnTo>
                  <a:pt x="256" y="189"/>
                </a:lnTo>
                <a:lnTo>
                  <a:pt x="254" y="189"/>
                </a:lnTo>
                <a:lnTo>
                  <a:pt x="254" y="190"/>
                </a:lnTo>
                <a:lnTo>
                  <a:pt x="253" y="190"/>
                </a:lnTo>
                <a:lnTo>
                  <a:pt x="253" y="191"/>
                </a:lnTo>
                <a:lnTo>
                  <a:pt x="253" y="192"/>
                </a:lnTo>
                <a:lnTo>
                  <a:pt x="254" y="192"/>
                </a:lnTo>
                <a:lnTo>
                  <a:pt x="254" y="194"/>
                </a:lnTo>
                <a:lnTo>
                  <a:pt x="254" y="195"/>
                </a:lnTo>
                <a:lnTo>
                  <a:pt x="256" y="196"/>
                </a:lnTo>
                <a:lnTo>
                  <a:pt x="256"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5" y="196"/>
                </a:lnTo>
                <a:lnTo>
                  <a:pt x="266" y="196"/>
                </a:lnTo>
                <a:lnTo>
                  <a:pt x="266" y="198"/>
                </a:lnTo>
                <a:lnTo>
                  <a:pt x="266" y="196"/>
                </a:lnTo>
                <a:lnTo>
                  <a:pt x="266" y="198"/>
                </a:lnTo>
                <a:lnTo>
                  <a:pt x="267" y="198"/>
                </a:lnTo>
                <a:lnTo>
                  <a:pt x="269" y="198"/>
                </a:lnTo>
                <a:lnTo>
                  <a:pt x="269" y="199"/>
                </a:lnTo>
                <a:lnTo>
                  <a:pt x="270" y="199"/>
                </a:lnTo>
                <a:lnTo>
                  <a:pt x="271" y="199"/>
                </a:lnTo>
                <a:lnTo>
                  <a:pt x="271" y="198"/>
                </a:lnTo>
                <a:lnTo>
                  <a:pt x="270" y="198"/>
                </a:lnTo>
                <a:lnTo>
                  <a:pt x="270" y="196"/>
                </a:lnTo>
                <a:lnTo>
                  <a:pt x="269" y="196"/>
                </a:lnTo>
                <a:lnTo>
                  <a:pt x="269" y="195"/>
                </a:lnTo>
                <a:lnTo>
                  <a:pt x="269" y="194"/>
                </a:lnTo>
                <a:lnTo>
                  <a:pt x="270" y="194"/>
                </a:lnTo>
                <a:lnTo>
                  <a:pt x="270" y="195"/>
                </a:lnTo>
                <a:lnTo>
                  <a:pt x="271" y="195"/>
                </a:lnTo>
                <a:lnTo>
                  <a:pt x="273" y="195"/>
                </a:lnTo>
                <a:lnTo>
                  <a:pt x="274" y="195"/>
                </a:lnTo>
                <a:lnTo>
                  <a:pt x="274" y="194"/>
                </a:lnTo>
                <a:lnTo>
                  <a:pt x="275" y="194"/>
                </a:lnTo>
                <a:lnTo>
                  <a:pt x="275" y="192"/>
                </a:lnTo>
                <a:lnTo>
                  <a:pt x="277" y="192"/>
                </a:lnTo>
                <a:lnTo>
                  <a:pt x="277"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6" y="203"/>
                </a:lnTo>
                <a:lnTo>
                  <a:pt x="286" y="202"/>
                </a:lnTo>
                <a:lnTo>
                  <a:pt x="287" y="202"/>
                </a:lnTo>
                <a:lnTo>
                  <a:pt x="288" y="202"/>
                </a:lnTo>
                <a:lnTo>
                  <a:pt x="290" y="200"/>
                </a:lnTo>
                <a:lnTo>
                  <a:pt x="291" y="200"/>
                </a:lnTo>
                <a:lnTo>
                  <a:pt x="291" y="202"/>
                </a:lnTo>
                <a:lnTo>
                  <a:pt x="292" y="202"/>
                </a:lnTo>
                <a:lnTo>
                  <a:pt x="292" y="203"/>
                </a:lnTo>
                <a:lnTo>
                  <a:pt x="294" y="203"/>
                </a:lnTo>
                <a:lnTo>
                  <a:pt x="292" y="203"/>
                </a:lnTo>
                <a:lnTo>
                  <a:pt x="292" y="204"/>
                </a:lnTo>
                <a:lnTo>
                  <a:pt x="292" y="206"/>
                </a:lnTo>
                <a:lnTo>
                  <a:pt x="292" y="207"/>
                </a:lnTo>
                <a:lnTo>
                  <a:pt x="291" y="207"/>
                </a:lnTo>
                <a:lnTo>
                  <a:pt x="291" y="208"/>
                </a:lnTo>
                <a:lnTo>
                  <a:pt x="290" y="208"/>
                </a:lnTo>
                <a:lnTo>
                  <a:pt x="291" y="208"/>
                </a:lnTo>
                <a:lnTo>
                  <a:pt x="292" y="208"/>
                </a:lnTo>
                <a:lnTo>
                  <a:pt x="292" y="209"/>
                </a:lnTo>
                <a:lnTo>
                  <a:pt x="291" y="209"/>
                </a:lnTo>
                <a:lnTo>
                  <a:pt x="291" y="211"/>
                </a:lnTo>
                <a:lnTo>
                  <a:pt x="291" y="212"/>
                </a:lnTo>
                <a:lnTo>
                  <a:pt x="291" y="213"/>
                </a:lnTo>
                <a:lnTo>
                  <a:pt x="292" y="213"/>
                </a:lnTo>
                <a:lnTo>
                  <a:pt x="292" y="215"/>
                </a:lnTo>
                <a:lnTo>
                  <a:pt x="294" y="215"/>
                </a:lnTo>
                <a:lnTo>
                  <a:pt x="294"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09"/>
                </a:lnTo>
                <a:lnTo>
                  <a:pt x="303" y="209"/>
                </a:lnTo>
                <a:lnTo>
                  <a:pt x="303" y="208"/>
                </a:lnTo>
                <a:lnTo>
                  <a:pt x="303" y="209"/>
                </a:lnTo>
                <a:lnTo>
                  <a:pt x="304" y="209"/>
                </a:lnTo>
                <a:lnTo>
                  <a:pt x="304" y="211"/>
                </a:lnTo>
                <a:lnTo>
                  <a:pt x="305" y="211"/>
                </a:lnTo>
                <a:lnTo>
                  <a:pt x="304" y="211"/>
                </a:lnTo>
                <a:lnTo>
                  <a:pt x="304" y="212"/>
                </a:lnTo>
                <a:lnTo>
                  <a:pt x="304" y="213"/>
                </a:lnTo>
                <a:lnTo>
                  <a:pt x="303" y="213"/>
                </a:lnTo>
                <a:lnTo>
                  <a:pt x="303" y="215"/>
                </a:lnTo>
                <a:lnTo>
                  <a:pt x="304" y="215"/>
                </a:lnTo>
                <a:lnTo>
                  <a:pt x="305" y="215"/>
                </a:lnTo>
                <a:lnTo>
                  <a:pt x="307" y="215"/>
                </a:lnTo>
                <a:lnTo>
                  <a:pt x="305" y="216"/>
                </a:lnTo>
                <a:lnTo>
                  <a:pt x="307" y="216"/>
                </a:lnTo>
                <a:lnTo>
                  <a:pt x="308" y="216"/>
                </a:lnTo>
                <a:lnTo>
                  <a:pt x="308" y="217"/>
                </a:lnTo>
                <a:lnTo>
                  <a:pt x="309" y="217"/>
                </a:lnTo>
                <a:lnTo>
                  <a:pt x="309" y="219"/>
                </a:lnTo>
                <a:lnTo>
                  <a:pt x="311"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4" y="221"/>
                </a:lnTo>
                <a:lnTo>
                  <a:pt x="325" y="221"/>
                </a:lnTo>
                <a:lnTo>
                  <a:pt x="326" y="221"/>
                </a:lnTo>
                <a:lnTo>
                  <a:pt x="326" y="220"/>
                </a:lnTo>
                <a:lnTo>
                  <a:pt x="328"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1" y="217"/>
                </a:lnTo>
                <a:lnTo>
                  <a:pt x="342" y="217"/>
                </a:lnTo>
                <a:lnTo>
                  <a:pt x="342" y="219"/>
                </a:lnTo>
                <a:lnTo>
                  <a:pt x="343" y="219"/>
                </a:lnTo>
                <a:lnTo>
                  <a:pt x="343" y="217"/>
                </a:lnTo>
                <a:lnTo>
                  <a:pt x="345" y="217"/>
                </a:lnTo>
                <a:lnTo>
                  <a:pt x="345" y="216"/>
                </a:lnTo>
                <a:lnTo>
                  <a:pt x="346" y="216"/>
                </a:lnTo>
                <a:lnTo>
                  <a:pt x="347" y="216"/>
                </a:lnTo>
                <a:lnTo>
                  <a:pt x="347" y="217"/>
                </a:lnTo>
                <a:lnTo>
                  <a:pt x="346" y="217"/>
                </a:lnTo>
                <a:lnTo>
                  <a:pt x="346" y="219"/>
                </a:lnTo>
                <a:lnTo>
                  <a:pt x="347" y="219"/>
                </a:lnTo>
                <a:lnTo>
                  <a:pt x="347" y="217"/>
                </a:lnTo>
                <a:lnTo>
                  <a:pt x="349" y="217"/>
                </a:lnTo>
                <a:lnTo>
                  <a:pt x="350" y="217"/>
                </a:lnTo>
                <a:lnTo>
                  <a:pt x="351" y="217"/>
                </a:lnTo>
                <a:lnTo>
                  <a:pt x="351" y="219"/>
                </a:lnTo>
                <a:lnTo>
                  <a:pt x="352" y="219"/>
                </a:lnTo>
                <a:lnTo>
                  <a:pt x="352" y="220"/>
                </a:lnTo>
                <a:lnTo>
                  <a:pt x="354" y="219"/>
                </a:lnTo>
                <a:lnTo>
                  <a:pt x="355" y="219"/>
                </a:lnTo>
                <a:lnTo>
                  <a:pt x="355" y="217"/>
                </a:lnTo>
                <a:lnTo>
                  <a:pt x="356" y="217"/>
                </a:lnTo>
                <a:lnTo>
                  <a:pt x="358" y="217"/>
                </a:lnTo>
                <a:lnTo>
                  <a:pt x="359" y="217"/>
                </a:lnTo>
                <a:lnTo>
                  <a:pt x="359" y="219"/>
                </a:lnTo>
                <a:lnTo>
                  <a:pt x="360" y="219"/>
                </a:lnTo>
                <a:lnTo>
                  <a:pt x="360" y="220"/>
                </a:lnTo>
                <a:lnTo>
                  <a:pt x="362" y="220"/>
                </a:lnTo>
                <a:lnTo>
                  <a:pt x="362" y="219"/>
                </a:lnTo>
                <a:lnTo>
                  <a:pt x="363" y="219"/>
                </a:lnTo>
                <a:lnTo>
                  <a:pt x="363" y="217"/>
                </a:lnTo>
                <a:lnTo>
                  <a:pt x="363" y="216"/>
                </a:lnTo>
                <a:lnTo>
                  <a:pt x="363" y="215"/>
                </a:lnTo>
                <a:lnTo>
                  <a:pt x="364" y="213"/>
                </a:lnTo>
                <a:lnTo>
                  <a:pt x="364" y="215"/>
                </a:lnTo>
                <a:lnTo>
                  <a:pt x="366" y="215"/>
                </a:lnTo>
                <a:lnTo>
                  <a:pt x="366"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9" y="219"/>
                </a:lnTo>
                <a:lnTo>
                  <a:pt x="380" y="219"/>
                </a:lnTo>
                <a:lnTo>
                  <a:pt x="381" y="219"/>
                </a:lnTo>
                <a:lnTo>
                  <a:pt x="381" y="220"/>
                </a:lnTo>
                <a:lnTo>
                  <a:pt x="381" y="221"/>
                </a:lnTo>
                <a:lnTo>
                  <a:pt x="383" y="221"/>
                </a:lnTo>
                <a:lnTo>
                  <a:pt x="383"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6" y="212"/>
                </a:lnTo>
                <a:lnTo>
                  <a:pt x="397" y="212"/>
                </a:lnTo>
                <a:lnTo>
                  <a:pt x="398" y="212"/>
                </a:lnTo>
                <a:lnTo>
                  <a:pt x="400" y="212"/>
                </a:lnTo>
                <a:lnTo>
                  <a:pt x="400" y="213"/>
                </a:lnTo>
                <a:lnTo>
                  <a:pt x="401" y="213"/>
                </a:lnTo>
                <a:lnTo>
                  <a:pt x="401" y="215"/>
                </a:lnTo>
                <a:lnTo>
                  <a:pt x="400" y="215"/>
                </a:lnTo>
                <a:lnTo>
                  <a:pt x="400" y="216"/>
                </a:lnTo>
                <a:lnTo>
                  <a:pt x="398" y="216"/>
                </a:lnTo>
                <a:lnTo>
                  <a:pt x="398" y="217"/>
                </a:lnTo>
                <a:lnTo>
                  <a:pt x="400" y="219"/>
                </a:lnTo>
                <a:lnTo>
                  <a:pt x="398" y="219"/>
                </a:lnTo>
                <a:lnTo>
                  <a:pt x="398" y="220"/>
                </a:lnTo>
                <a:lnTo>
                  <a:pt x="398" y="221"/>
                </a:lnTo>
                <a:lnTo>
                  <a:pt x="400"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6"/>
                </a:lnTo>
                <a:lnTo>
                  <a:pt x="409" y="226"/>
                </a:lnTo>
                <a:lnTo>
                  <a:pt x="409" y="228"/>
                </a:lnTo>
                <a:lnTo>
                  <a:pt x="410" y="228"/>
                </a:lnTo>
                <a:lnTo>
                  <a:pt x="411" y="228"/>
                </a:lnTo>
                <a:lnTo>
                  <a:pt x="411" y="229"/>
                </a:lnTo>
                <a:lnTo>
                  <a:pt x="413" y="229"/>
                </a:lnTo>
                <a:lnTo>
                  <a:pt x="414" y="229"/>
                </a:lnTo>
                <a:lnTo>
                  <a:pt x="414" y="230"/>
                </a:lnTo>
                <a:lnTo>
                  <a:pt x="415" y="230"/>
                </a:lnTo>
                <a:lnTo>
                  <a:pt x="417" y="230"/>
                </a:lnTo>
                <a:lnTo>
                  <a:pt x="417" y="232"/>
                </a:lnTo>
                <a:lnTo>
                  <a:pt x="417" y="233"/>
                </a:lnTo>
                <a:lnTo>
                  <a:pt x="417" y="234"/>
                </a:lnTo>
                <a:lnTo>
                  <a:pt x="415" y="234"/>
                </a:lnTo>
                <a:lnTo>
                  <a:pt x="415" y="236"/>
                </a:lnTo>
                <a:lnTo>
                  <a:pt x="414" y="236"/>
                </a:lnTo>
                <a:lnTo>
                  <a:pt x="414" y="237"/>
                </a:lnTo>
                <a:lnTo>
                  <a:pt x="415" y="237"/>
                </a:lnTo>
                <a:lnTo>
                  <a:pt x="417" y="237"/>
                </a:lnTo>
                <a:lnTo>
                  <a:pt x="417" y="238"/>
                </a:lnTo>
                <a:lnTo>
                  <a:pt x="418" y="238"/>
                </a:lnTo>
                <a:lnTo>
                  <a:pt x="418" y="240"/>
                </a:lnTo>
                <a:lnTo>
                  <a:pt x="418" y="241"/>
                </a:lnTo>
                <a:lnTo>
                  <a:pt x="417"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7" y="249"/>
                </a:lnTo>
                <a:lnTo>
                  <a:pt x="418" y="249"/>
                </a:lnTo>
                <a:lnTo>
                  <a:pt x="418" y="250"/>
                </a:lnTo>
                <a:lnTo>
                  <a:pt x="418" y="251"/>
                </a:lnTo>
                <a:lnTo>
                  <a:pt x="417" y="251"/>
                </a:lnTo>
                <a:lnTo>
                  <a:pt x="417" y="253"/>
                </a:lnTo>
                <a:lnTo>
                  <a:pt x="417" y="254"/>
                </a:lnTo>
                <a:lnTo>
                  <a:pt x="418" y="254"/>
                </a:lnTo>
                <a:lnTo>
                  <a:pt x="418" y="253"/>
                </a:lnTo>
                <a:lnTo>
                  <a:pt x="419" y="253"/>
                </a:lnTo>
                <a:lnTo>
                  <a:pt x="419" y="254"/>
                </a:lnTo>
                <a:lnTo>
                  <a:pt x="421" y="254"/>
                </a:lnTo>
                <a:lnTo>
                  <a:pt x="421"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4" y="259"/>
                </a:lnTo>
                <a:lnTo>
                  <a:pt x="434" y="258"/>
                </a:lnTo>
                <a:lnTo>
                  <a:pt x="435" y="258"/>
                </a:lnTo>
                <a:lnTo>
                  <a:pt x="435" y="257"/>
                </a:lnTo>
                <a:lnTo>
                  <a:pt x="436" y="257"/>
                </a:lnTo>
                <a:lnTo>
                  <a:pt x="438" y="257"/>
                </a:lnTo>
                <a:lnTo>
                  <a:pt x="438"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8" y="238"/>
                </a:lnTo>
                <a:lnTo>
                  <a:pt x="438" y="237"/>
                </a:lnTo>
                <a:lnTo>
                  <a:pt x="438" y="236"/>
                </a:lnTo>
                <a:lnTo>
                  <a:pt x="436" y="234"/>
                </a:lnTo>
                <a:lnTo>
                  <a:pt x="436" y="233"/>
                </a:lnTo>
                <a:lnTo>
                  <a:pt x="436" y="232"/>
                </a:lnTo>
                <a:lnTo>
                  <a:pt x="438"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1" y="233"/>
                </a:lnTo>
                <a:lnTo>
                  <a:pt x="452" y="233"/>
                </a:lnTo>
                <a:lnTo>
                  <a:pt x="452" y="234"/>
                </a:lnTo>
                <a:lnTo>
                  <a:pt x="453" y="234"/>
                </a:lnTo>
                <a:lnTo>
                  <a:pt x="455" y="234"/>
                </a:lnTo>
                <a:lnTo>
                  <a:pt x="455"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6"/>
                </a:lnTo>
                <a:lnTo>
                  <a:pt x="466" y="226"/>
                </a:lnTo>
                <a:lnTo>
                  <a:pt x="466" y="225"/>
                </a:lnTo>
                <a:lnTo>
                  <a:pt x="466" y="224"/>
                </a:lnTo>
                <a:lnTo>
                  <a:pt x="465" y="224"/>
                </a:lnTo>
                <a:lnTo>
                  <a:pt x="465" y="223"/>
                </a:lnTo>
                <a:lnTo>
                  <a:pt x="465" y="221"/>
                </a:lnTo>
                <a:lnTo>
                  <a:pt x="466" y="221"/>
                </a:lnTo>
                <a:lnTo>
                  <a:pt x="468" y="221"/>
                </a:lnTo>
                <a:lnTo>
                  <a:pt x="469" y="221"/>
                </a:lnTo>
                <a:lnTo>
                  <a:pt x="470" y="223"/>
                </a:lnTo>
                <a:lnTo>
                  <a:pt x="472" y="223"/>
                </a:lnTo>
                <a:lnTo>
                  <a:pt x="472"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9" y="225"/>
                </a:lnTo>
                <a:lnTo>
                  <a:pt x="489" y="224"/>
                </a:lnTo>
                <a:lnTo>
                  <a:pt x="489" y="223"/>
                </a:lnTo>
                <a:lnTo>
                  <a:pt x="490" y="223"/>
                </a:lnTo>
                <a:lnTo>
                  <a:pt x="491" y="223"/>
                </a:lnTo>
                <a:lnTo>
                  <a:pt x="491" y="221"/>
                </a:lnTo>
                <a:lnTo>
                  <a:pt x="491" y="220"/>
                </a:lnTo>
                <a:lnTo>
                  <a:pt x="491" y="219"/>
                </a:lnTo>
                <a:lnTo>
                  <a:pt x="491" y="217"/>
                </a:lnTo>
                <a:lnTo>
                  <a:pt x="490" y="217"/>
                </a:lnTo>
                <a:lnTo>
                  <a:pt x="489" y="217"/>
                </a:lnTo>
                <a:lnTo>
                  <a:pt x="489" y="216"/>
                </a:lnTo>
                <a:lnTo>
                  <a:pt x="489" y="215"/>
                </a:lnTo>
                <a:lnTo>
                  <a:pt x="490" y="215"/>
                </a:lnTo>
                <a:lnTo>
                  <a:pt x="491" y="215"/>
                </a:lnTo>
                <a:lnTo>
                  <a:pt x="493"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10" y="221"/>
                </a:lnTo>
                <a:lnTo>
                  <a:pt x="510" y="223"/>
                </a:lnTo>
                <a:lnTo>
                  <a:pt x="511" y="223"/>
                </a:lnTo>
                <a:lnTo>
                  <a:pt x="511" y="221"/>
                </a:lnTo>
                <a:lnTo>
                  <a:pt x="510" y="221"/>
                </a:lnTo>
                <a:lnTo>
                  <a:pt x="510" y="220"/>
                </a:lnTo>
                <a:lnTo>
                  <a:pt x="511" y="220"/>
                </a:lnTo>
                <a:lnTo>
                  <a:pt x="512" y="219"/>
                </a:lnTo>
                <a:lnTo>
                  <a:pt x="513" y="219"/>
                </a:lnTo>
                <a:lnTo>
                  <a:pt x="515" y="220"/>
                </a:lnTo>
                <a:lnTo>
                  <a:pt x="513" y="221"/>
                </a:lnTo>
                <a:lnTo>
                  <a:pt x="512" y="223"/>
                </a:lnTo>
                <a:lnTo>
                  <a:pt x="512" y="224"/>
                </a:lnTo>
                <a:lnTo>
                  <a:pt x="511" y="225"/>
                </a:lnTo>
                <a:lnTo>
                  <a:pt x="510" y="226"/>
                </a:lnTo>
                <a:lnTo>
                  <a:pt x="508" y="226"/>
                </a:lnTo>
                <a:lnTo>
                  <a:pt x="510" y="226"/>
                </a:lnTo>
                <a:lnTo>
                  <a:pt x="510" y="228"/>
                </a:lnTo>
                <a:lnTo>
                  <a:pt x="511" y="228"/>
                </a:lnTo>
                <a:lnTo>
                  <a:pt x="512" y="228"/>
                </a:lnTo>
                <a:lnTo>
                  <a:pt x="512" y="226"/>
                </a:lnTo>
                <a:lnTo>
                  <a:pt x="512" y="225"/>
                </a:lnTo>
                <a:lnTo>
                  <a:pt x="513" y="225"/>
                </a:lnTo>
                <a:lnTo>
                  <a:pt x="515" y="225"/>
                </a:lnTo>
                <a:lnTo>
                  <a:pt x="516" y="225"/>
                </a:lnTo>
                <a:lnTo>
                  <a:pt x="517" y="225"/>
                </a:lnTo>
                <a:lnTo>
                  <a:pt x="517" y="226"/>
                </a:lnTo>
                <a:lnTo>
                  <a:pt x="519" y="226"/>
                </a:lnTo>
                <a:lnTo>
                  <a:pt x="520" y="226"/>
                </a:lnTo>
                <a:lnTo>
                  <a:pt x="521" y="226"/>
                </a:lnTo>
                <a:lnTo>
                  <a:pt x="523" y="225"/>
                </a:lnTo>
                <a:lnTo>
                  <a:pt x="524" y="225"/>
                </a:lnTo>
                <a:lnTo>
                  <a:pt x="524" y="224"/>
                </a:lnTo>
                <a:lnTo>
                  <a:pt x="524" y="223"/>
                </a:lnTo>
                <a:lnTo>
                  <a:pt x="524" y="221"/>
                </a:lnTo>
                <a:lnTo>
                  <a:pt x="524" y="220"/>
                </a:lnTo>
                <a:lnTo>
                  <a:pt x="525" y="220"/>
                </a:lnTo>
                <a:lnTo>
                  <a:pt x="527"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6"/>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6"/>
                </a:lnTo>
                <a:lnTo>
                  <a:pt x="558" y="225"/>
                </a:lnTo>
                <a:lnTo>
                  <a:pt x="559" y="225"/>
                </a:lnTo>
                <a:lnTo>
                  <a:pt x="561" y="225"/>
                </a:lnTo>
                <a:lnTo>
                  <a:pt x="562" y="225"/>
                </a:lnTo>
                <a:lnTo>
                  <a:pt x="562" y="226"/>
                </a:lnTo>
                <a:lnTo>
                  <a:pt x="561" y="226"/>
                </a:lnTo>
                <a:lnTo>
                  <a:pt x="561" y="228"/>
                </a:lnTo>
                <a:lnTo>
                  <a:pt x="562" y="228"/>
                </a:lnTo>
                <a:lnTo>
                  <a:pt x="562" y="226"/>
                </a:lnTo>
                <a:lnTo>
                  <a:pt x="563" y="226"/>
                </a:lnTo>
                <a:lnTo>
                  <a:pt x="565" y="226"/>
                </a:lnTo>
                <a:lnTo>
                  <a:pt x="566" y="226"/>
                </a:lnTo>
                <a:lnTo>
                  <a:pt x="567" y="226"/>
                </a:lnTo>
                <a:lnTo>
                  <a:pt x="568" y="226"/>
                </a:lnTo>
                <a:lnTo>
                  <a:pt x="567" y="226"/>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2"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6"/>
                </a:lnTo>
                <a:lnTo>
                  <a:pt x="600" y="226"/>
                </a:lnTo>
                <a:lnTo>
                  <a:pt x="601" y="226"/>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1"/>
                </a:lnTo>
                <a:lnTo>
                  <a:pt x="619" y="281"/>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8"/>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1"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29"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6"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3" y="319"/>
                </a:lnTo>
                <a:lnTo>
                  <a:pt x="763"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4" y="321"/>
                </a:lnTo>
                <a:lnTo>
                  <a:pt x="783" y="322"/>
                </a:lnTo>
                <a:lnTo>
                  <a:pt x="783" y="323"/>
                </a:lnTo>
                <a:lnTo>
                  <a:pt x="784" y="323"/>
                </a:lnTo>
                <a:lnTo>
                  <a:pt x="784" y="325"/>
                </a:lnTo>
                <a:lnTo>
                  <a:pt x="786" y="326"/>
                </a:lnTo>
                <a:lnTo>
                  <a:pt x="786" y="327"/>
                </a:lnTo>
                <a:lnTo>
                  <a:pt x="786" y="329"/>
                </a:lnTo>
                <a:lnTo>
                  <a:pt x="784" y="329"/>
                </a:lnTo>
                <a:lnTo>
                  <a:pt x="784" y="330"/>
                </a:lnTo>
                <a:lnTo>
                  <a:pt x="784"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8" y="335"/>
                </a:lnTo>
                <a:lnTo>
                  <a:pt x="820" y="336"/>
                </a:lnTo>
                <a:lnTo>
                  <a:pt x="821" y="336"/>
                </a:lnTo>
                <a:lnTo>
                  <a:pt x="824" y="335"/>
                </a:lnTo>
                <a:lnTo>
                  <a:pt x="826" y="335"/>
                </a:lnTo>
                <a:lnTo>
                  <a:pt x="828" y="335"/>
                </a:lnTo>
                <a:lnTo>
                  <a:pt x="829" y="335"/>
                </a:lnTo>
                <a:lnTo>
                  <a:pt x="830" y="335"/>
                </a:lnTo>
                <a:lnTo>
                  <a:pt x="833" y="335"/>
                </a:lnTo>
                <a:lnTo>
                  <a:pt x="834" y="336"/>
                </a:lnTo>
                <a:lnTo>
                  <a:pt x="835" y="336"/>
                </a:lnTo>
                <a:lnTo>
                  <a:pt x="837" y="336"/>
                </a:lnTo>
                <a:lnTo>
                  <a:pt x="838" y="338"/>
                </a:lnTo>
                <a:lnTo>
                  <a:pt x="838" y="339"/>
                </a:lnTo>
                <a:lnTo>
                  <a:pt x="839"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3" y="338"/>
                </a:lnTo>
                <a:lnTo>
                  <a:pt x="875" y="338"/>
                </a:lnTo>
                <a:lnTo>
                  <a:pt x="876" y="338"/>
                </a:lnTo>
                <a:lnTo>
                  <a:pt x="876" y="339"/>
                </a:lnTo>
                <a:lnTo>
                  <a:pt x="877"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0" y="338"/>
                </a:lnTo>
                <a:lnTo>
                  <a:pt x="890" y="339"/>
                </a:lnTo>
                <a:lnTo>
                  <a:pt x="892" y="339"/>
                </a:lnTo>
                <a:lnTo>
                  <a:pt x="893" y="339"/>
                </a:lnTo>
                <a:lnTo>
                  <a:pt x="894" y="339"/>
                </a:lnTo>
                <a:lnTo>
                  <a:pt x="894" y="340"/>
                </a:lnTo>
                <a:lnTo>
                  <a:pt x="896" y="340"/>
                </a:lnTo>
                <a:lnTo>
                  <a:pt x="897" y="340"/>
                </a:lnTo>
                <a:lnTo>
                  <a:pt x="897" y="342"/>
                </a:lnTo>
                <a:lnTo>
                  <a:pt x="897" y="340"/>
                </a:lnTo>
                <a:lnTo>
                  <a:pt x="897" y="339"/>
                </a:lnTo>
                <a:lnTo>
                  <a:pt x="896" y="338"/>
                </a:lnTo>
                <a:lnTo>
                  <a:pt x="896" y="336"/>
                </a:lnTo>
                <a:lnTo>
                  <a:pt x="894" y="335"/>
                </a:lnTo>
                <a:lnTo>
                  <a:pt x="893" y="335"/>
                </a:lnTo>
                <a:lnTo>
                  <a:pt x="893" y="334"/>
                </a:lnTo>
                <a:lnTo>
                  <a:pt x="892" y="334"/>
                </a:lnTo>
                <a:lnTo>
                  <a:pt x="890" y="334"/>
                </a:lnTo>
                <a:lnTo>
                  <a:pt x="889" y="334"/>
                </a:lnTo>
                <a:lnTo>
                  <a:pt x="888" y="334"/>
                </a:lnTo>
                <a:lnTo>
                  <a:pt x="888" y="333"/>
                </a:lnTo>
                <a:lnTo>
                  <a:pt x="888" y="331"/>
                </a:lnTo>
                <a:lnTo>
                  <a:pt x="888" y="330"/>
                </a:lnTo>
                <a:lnTo>
                  <a:pt x="888" y="329"/>
                </a:lnTo>
                <a:lnTo>
                  <a:pt x="888" y="327"/>
                </a:lnTo>
                <a:lnTo>
                  <a:pt x="889" y="327"/>
                </a:lnTo>
                <a:lnTo>
                  <a:pt x="889" y="326"/>
                </a:lnTo>
                <a:lnTo>
                  <a:pt x="890" y="326"/>
                </a:lnTo>
                <a:lnTo>
                  <a:pt x="892" y="325"/>
                </a:lnTo>
                <a:lnTo>
                  <a:pt x="892" y="323"/>
                </a:lnTo>
                <a:lnTo>
                  <a:pt x="893" y="323"/>
                </a:lnTo>
                <a:lnTo>
                  <a:pt x="894"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7" y="331"/>
                </a:lnTo>
                <a:lnTo>
                  <a:pt x="909" y="333"/>
                </a:lnTo>
                <a:lnTo>
                  <a:pt x="909" y="334"/>
                </a:lnTo>
                <a:lnTo>
                  <a:pt x="910" y="334"/>
                </a:lnTo>
                <a:lnTo>
                  <a:pt x="911" y="334"/>
                </a:lnTo>
                <a:lnTo>
                  <a:pt x="911" y="335"/>
                </a:lnTo>
                <a:lnTo>
                  <a:pt x="913" y="335"/>
                </a:lnTo>
                <a:lnTo>
                  <a:pt x="914" y="335"/>
                </a:lnTo>
                <a:lnTo>
                  <a:pt x="914" y="336"/>
                </a:lnTo>
                <a:lnTo>
                  <a:pt x="915"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8"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5" y="336"/>
                </a:lnTo>
                <a:lnTo>
                  <a:pt x="947" y="336"/>
                </a:lnTo>
                <a:lnTo>
                  <a:pt x="947" y="335"/>
                </a:lnTo>
                <a:lnTo>
                  <a:pt x="948" y="335"/>
                </a:lnTo>
                <a:lnTo>
                  <a:pt x="949" y="334"/>
                </a:lnTo>
                <a:lnTo>
                  <a:pt x="951" y="334"/>
                </a:lnTo>
                <a:lnTo>
                  <a:pt x="953" y="334"/>
                </a:lnTo>
                <a:lnTo>
                  <a:pt x="955" y="334"/>
                </a:lnTo>
                <a:lnTo>
                  <a:pt x="956" y="334"/>
                </a:lnTo>
                <a:lnTo>
                  <a:pt x="957" y="335"/>
                </a:lnTo>
                <a:lnTo>
                  <a:pt x="959" y="335"/>
                </a:lnTo>
                <a:lnTo>
                  <a:pt x="960" y="334"/>
                </a:lnTo>
                <a:lnTo>
                  <a:pt x="961" y="334"/>
                </a:lnTo>
                <a:lnTo>
                  <a:pt x="962" y="334"/>
                </a:lnTo>
                <a:lnTo>
                  <a:pt x="965" y="333"/>
                </a:lnTo>
                <a:lnTo>
                  <a:pt x="966" y="333"/>
                </a:lnTo>
                <a:lnTo>
                  <a:pt x="968" y="334"/>
                </a:lnTo>
                <a:lnTo>
                  <a:pt x="969" y="334"/>
                </a:lnTo>
                <a:lnTo>
                  <a:pt x="972" y="335"/>
                </a:lnTo>
                <a:lnTo>
                  <a:pt x="973" y="335"/>
                </a:lnTo>
                <a:lnTo>
                  <a:pt x="974" y="334"/>
                </a:lnTo>
                <a:lnTo>
                  <a:pt x="976" y="334"/>
                </a:lnTo>
                <a:lnTo>
                  <a:pt x="977" y="334"/>
                </a:lnTo>
                <a:lnTo>
                  <a:pt x="978" y="334"/>
                </a:lnTo>
                <a:lnTo>
                  <a:pt x="979" y="334"/>
                </a:lnTo>
                <a:lnTo>
                  <a:pt x="981" y="334"/>
                </a:lnTo>
                <a:lnTo>
                  <a:pt x="983" y="334"/>
                </a:lnTo>
                <a:lnTo>
                  <a:pt x="985" y="334"/>
                </a:lnTo>
                <a:lnTo>
                  <a:pt x="987" y="335"/>
                </a:lnTo>
                <a:lnTo>
                  <a:pt x="989" y="335"/>
                </a:lnTo>
                <a:lnTo>
                  <a:pt x="991" y="335"/>
                </a:lnTo>
                <a:lnTo>
                  <a:pt x="994" y="335"/>
                </a:lnTo>
                <a:lnTo>
                  <a:pt x="995" y="335"/>
                </a:lnTo>
                <a:lnTo>
                  <a:pt x="997" y="335"/>
                </a:lnTo>
                <a:lnTo>
                  <a:pt x="998" y="334"/>
                </a:lnTo>
                <a:lnTo>
                  <a:pt x="999" y="334"/>
                </a:lnTo>
                <a:lnTo>
                  <a:pt x="1000" y="335"/>
                </a:lnTo>
                <a:lnTo>
                  <a:pt x="999" y="339"/>
                </a:lnTo>
                <a:lnTo>
                  <a:pt x="998" y="350"/>
                </a:lnTo>
                <a:lnTo>
                  <a:pt x="997" y="355"/>
                </a:lnTo>
                <a:lnTo>
                  <a:pt x="997" y="368"/>
                </a:lnTo>
                <a:lnTo>
                  <a:pt x="998" y="370"/>
                </a:lnTo>
                <a:lnTo>
                  <a:pt x="1002" y="377"/>
                </a:lnTo>
                <a:lnTo>
                  <a:pt x="1008" y="381"/>
                </a:lnTo>
                <a:lnTo>
                  <a:pt x="1010" y="382"/>
                </a:lnTo>
                <a:lnTo>
                  <a:pt x="1015" y="385"/>
                </a:lnTo>
                <a:lnTo>
                  <a:pt x="1019" y="389"/>
                </a:lnTo>
                <a:lnTo>
                  <a:pt x="1024" y="394"/>
                </a:lnTo>
                <a:lnTo>
                  <a:pt x="1029" y="403"/>
                </a:lnTo>
                <a:lnTo>
                  <a:pt x="1033" y="408"/>
                </a:lnTo>
                <a:lnTo>
                  <a:pt x="1034" y="408"/>
                </a:lnTo>
                <a:lnTo>
                  <a:pt x="1037" y="416"/>
                </a:lnTo>
                <a:lnTo>
                  <a:pt x="1038"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59" y="457"/>
                </a:lnTo>
                <a:lnTo>
                  <a:pt x="1061" y="458"/>
                </a:lnTo>
                <a:lnTo>
                  <a:pt x="1061" y="460"/>
                </a:lnTo>
                <a:lnTo>
                  <a:pt x="1062" y="461"/>
                </a:lnTo>
                <a:lnTo>
                  <a:pt x="1063" y="461"/>
                </a:lnTo>
                <a:lnTo>
                  <a:pt x="1063"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3" y="486"/>
                </a:lnTo>
                <a:lnTo>
                  <a:pt x="1063" y="487"/>
                </a:lnTo>
                <a:lnTo>
                  <a:pt x="1062" y="488"/>
                </a:lnTo>
                <a:lnTo>
                  <a:pt x="1063" y="491"/>
                </a:lnTo>
                <a:lnTo>
                  <a:pt x="1062" y="491"/>
                </a:lnTo>
                <a:lnTo>
                  <a:pt x="1059" y="495"/>
                </a:lnTo>
                <a:lnTo>
                  <a:pt x="1058" y="495"/>
                </a:lnTo>
                <a:lnTo>
                  <a:pt x="1055" y="497"/>
                </a:lnTo>
                <a:lnTo>
                  <a:pt x="1054" y="499"/>
                </a:lnTo>
                <a:lnTo>
                  <a:pt x="1053" y="500"/>
                </a:lnTo>
                <a:lnTo>
                  <a:pt x="1050" y="501"/>
                </a:lnTo>
                <a:lnTo>
                  <a:pt x="1048" y="501"/>
                </a:lnTo>
                <a:lnTo>
                  <a:pt x="1045" y="503"/>
                </a:lnTo>
                <a:lnTo>
                  <a:pt x="1042" y="504"/>
                </a:lnTo>
                <a:lnTo>
                  <a:pt x="1040" y="505"/>
                </a:lnTo>
                <a:lnTo>
                  <a:pt x="1038" y="505"/>
                </a:lnTo>
                <a:lnTo>
                  <a:pt x="1037" y="507"/>
                </a:lnTo>
                <a:lnTo>
                  <a:pt x="1032" y="508"/>
                </a:lnTo>
                <a:lnTo>
                  <a:pt x="1029" y="512"/>
                </a:lnTo>
                <a:lnTo>
                  <a:pt x="1028" y="514"/>
                </a:lnTo>
                <a:lnTo>
                  <a:pt x="1029" y="517"/>
                </a:lnTo>
                <a:lnTo>
                  <a:pt x="1029" y="518"/>
                </a:lnTo>
                <a:lnTo>
                  <a:pt x="1027" y="521"/>
                </a:lnTo>
                <a:lnTo>
                  <a:pt x="1025" y="521"/>
                </a:lnTo>
                <a:lnTo>
                  <a:pt x="1023" y="525"/>
                </a:lnTo>
                <a:lnTo>
                  <a:pt x="1023" y="526"/>
                </a:lnTo>
                <a:lnTo>
                  <a:pt x="1021" y="528"/>
                </a:lnTo>
                <a:lnTo>
                  <a:pt x="1019" y="528"/>
                </a:lnTo>
                <a:lnTo>
                  <a:pt x="1017" y="529"/>
                </a:lnTo>
                <a:lnTo>
                  <a:pt x="1017" y="530"/>
                </a:lnTo>
                <a:lnTo>
                  <a:pt x="1017" y="531"/>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4" y="545"/>
                </a:lnTo>
                <a:lnTo>
                  <a:pt x="1003" y="545"/>
                </a:lnTo>
                <a:lnTo>
                  <a:pt x="1000" y="545"/>
                </a:lnTo>
                <a:lnTo>
                  <a:pt x="1000" y="546"/>
                </a:lnTo>
                <a:lnTo>
                  <a:pt x="999" y="546"/>
                </a:lnTo>
                <a:lnTo>
                  <a:pt x="998" y="546"/>
                </a:lnTo>
                <a:lnTo>
                  <a:pt x="995" y="546"/>
                </a:lnTo>
                <a:lnTo>
                  <a:pt x="994" y="547"/>
                </a:lnTo>
                <a:lnTo>
                  <a:pt x="990" y="547"/>
                </a:lnTo>
                <a:lnTo>
                  <a:pt x="987" y="547"/>
                </a:lnTo>
                <a:lnTo>
                  <a:pt x="987" y="549"/>
                </a:lnTo>
                <a:lnTo>
                  <a:pt x="983"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2" y="552"/>
                </a:lnTo>
                <a:lnTo>
                  <a:pt x="962" y="554"/>
                </a:lnTo>
                <a:lnTo>
                  <a:pt x="959" y="554"/>
                </a:lnTo>
                <a:lnTo>
                  <a:pt x="951" y="556"/>
                </a:lnTo>
                <a:lnTo>
                  <a:pt x="949" y="556"/>
                </a:lnTo>
                <a:lnTo>
                  <a:pt x="948" y="556"/>
                </a:lnTo>
                <a:lnTo>
                  <a:pt x="945" y="559"/>
                </a:lnTo>
                <a:lnTo>
                  <a:pt x="944" y="559"/>
                </a:lnTo>
                <a:lnTo>
                  <a:pt x="944" y="558"/>
                </a:lnTo>
                <a:lnTo>
                  <a:pt x="945"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8" y="572"/>
                </a:lnTo>
                <a:lnTo>
                  <a:pt x="926" y="572"/>
                </a:lnTo>
                <a:lnTo>
                  <a:pt x="926" y="573"/>
                </a:lnTo>
                <a:lnTo>
                  <a:pt x="925" y="573"/>
                </a:lnTo>
                <a:lnTo>
                  <a:pt x="923" y="573"/>
                </a:lnTo>
                <a:lnTo>
                  <a:pt x="922" y="573"/>
                </a:lnTo>
                <a:lnTo>
                  <a:pt x="918" y="575"/>
                </a:lnTo>
                <a:lnTo>
                  <a:pt x="915" y="575"/>
                </a:lnTo>
                <a:lnTo>
                  <a:pt x="914" y="575"/>
                </a:lnTo>
                <a:lnTo>
                  <a:pt x="915"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5" y="572"/>
                </a:lnTo>
                <a:lnTo>
                  <a:pt x="913" y="573"/>
                </a:lnTo>
                <a:lnTo>
                  <a:pt x="914" y="575"/>
                </a:lnTo>
                <a:lnTo>
                  <a:pt x="911" y="575"/>
                </a:lnTo>
                <a:lnTo>
                  <a:pt x="911" y="576"/>
                </a:lnTo>
                <a:lnTo>
                  <a:pt x="907" y="576"/>
                </a:lnTo>
                <a:lnTo>
                  <a:pt x="906" y="577"/>
                </a:lnTo>
                <a:lnTo>
                  <a:pt x="902" y="579"/>
                </a:lnTo>
                <a:lnTo>
                  <a:pt x="901" y="579"/>
                </a:lnTo>
                <a:lnTo>
                  <a:pt x="900" y="579"/>
                </a:lnTo>
                <a:lnTo>
                  <a:pt x="900" y="580"/>
                </a:lnTo>
                <a:lnTo>
                  <a:pt x="897" y="580"/>
                </a:lnTo>
                <a:lnTo>
                  <a:pt x="897" y="581"/>
                </a:lnTo>
                <a:lnTo>
                  <a:pt x="896" y="581"/>
                </a:lnTo>
                <a:lnTo>
                  <a:pt x="893" y="579"/>
                </a:lnTo>
                <a:lnTo>
                  <a:pt x="894" y="581"/>
                </a:lnTo>
                <a:lnTo>
                  <a:pt x="892" y="583"/>
                </a:lnTo>
                <a:lnTo>
                  <a:pt x="888" y="584"/>
                </a:lnTo>
                <a:lnTo>
                  <a:pt x="885" y="585"/>
                </a:lnTo>
                <a:lnTo>
                  <a:pt x="884" y="584"/>
                </a:lnTo>
                <a:lnTo>
                  <a:pt x="884" y="585"/>
                </a:lnTo>
                <a:lnTo>
                  <a:pt x="881" y="585"/>
                </a:lnTo>
                <a:lnTo>
                  <a:pt x="881" y="586"/>
                </a:lnTo>
                <a:lnTo>
                  <a:pt x="880" y="586"/>
                </a:lnTo>
                <a:lnTo>
                  <a:pt x="880" y="585"/>
                </a:lnTo>
                <a:lnTo>
                  <a:pt x="879" y="586"/>
                </a:lnTo>
                <a:lnTo>
                  <a:pt x="876" y="588"/>
                </a:lnTo>
                <a:lnTo>
                  <a:pt x="873" y="589"/>
                </a:lnTo>
                <a:lnTo>
                  <a:pt x="871" y="592"/>
                </a:lnTo>
                <a:lnTo>
                  <a:pt x="870" y="592"/>
                </a:lnTo>
                <a:lnTo>
                  <a:pt x="871" y="589"/>
                </a:lnTo>
                <a:lnTo>
                  <a:pt x="872" y="588"/>
                </a:lnTo>
                <a:lnTo>
                  <a:pt x="872" y="586"/>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3"/>
                </a:lnTo>
                <a:lnTo>
                  <a:pt x="859" y="605"/>
                </a:lnTo>
                <a:lnTo>
                  <a:pt x="859" y="606"/>
                </a:lnTo>
                <a:lnTo>
                  <a:pt x="856"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39" y="627"/>
                </a:lnTo>
                <a:lnTo>
                  <a:pt x="838" y="627"/>
                </a:lnTo>
                <a:lnTo>
                  <a:pt x="835" y="630"/>
                </a:lnTo>
                <a:lnTo>
                  <a:pt x="835" y="631"/>
                </a:lnTo>
                <a:lnTo>
                  <a:pt x="835" y="632"/>
                </a:lnTo>
                <a:lnTo>
                  <a:pt x="830" y="634"/>
                </a:lnTo>
                <a:lnTo>
                  <a:pt x="829" y="634"/>
                </a:lnTo>
                <a:lnTo>
                  <a:pt x="826" y="636"/>
                </a:lnTo>
                <a:lnTo>
                  <a:pt x="826" y="638"/>
                </a:lnTo>
                <a:lnTo>
                  <a:pt x="825" y="639"/>
                </a:lnTo>
                <a:lnTo>
                  <a:pt x="824" y="639"/>
                </a:lnTo>
                <a:lnTo>
                  <a:pt x="822" y="639"/>
                </a:lnTo>
                <a:lnTo>
                  <a:pt x="818" y="639"/>
                </a:lnTo>
                <a:lnTo>
                  <a:pt x="818"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3"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29"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5"/>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2"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10"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3" y="721"/>
                </a:lnTo>
                <a:lnTo>
                  <a:pt x="491" y="721"/>
                </a:lnTo>
                <a:lnTo>
                  <a:pt x="490" y="721"/>
                </a:lnTo>
                <a:lnTo>
                  <a:pt x="489"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5" y="721"/>
                </a:lnTo>
                <a:lnTo>
                  <a:pt x="453" y="721"/>
                </a:lnTo>
                <a:lnTo>
                  <a:pt x="453" y="723"/>
                </a:lnTo>
                <a:lnTo>
                  <a:pt x="455" y="723"/>
                </a:lnTo>
                <a:lnTo>
                  <a:pt x="456" y="724"/>
                </a:lnTo>
                <a:lnTo>
                  <a:pt x="456" y="725"/>
                </a:lnTo>
                <a:lnTo>
                  <a:pt x="457" y="725"/>
                </a:lnTo>
                <a:lnTo>
                  <a:pt x="457" y="727"/>
                </a:lnTo>
                <a:lnTo>
                  <a:pt x="456" y="728"/>
                </a:lnTo>
                <a:lnTo>
                  <a:pt x="455" y="729"/>
                </a:lnTo>
                <a:lnTo>
                  <a:pt x="453" y="729"/>
                </a:lnTo>
                <a:lnTo>
                  <a:pt x="449" y="732"/>
                </a:lnTo>
                <a:lnTo>
                  <a:pt x="448" y="732"/>
                </a:lnTo>
                <a:lnTo>
                  <a:pt x="447" y="732"/>
                </a:lnTo>
                <a:lnTo>
                  <a:pt x="445" y="733"/>
                </a:lnTo>
                <a:lnTo>
                  <a:pt x="436" y="733"/>
                </a:lnTo>
                <a:lnTo>
                  <a:pt x="436" y="732"/>
                </a:lnTo>
                <a:lnTo>
                  <a:pt x="435" y="732"/>
                </a:lnTo>
                <a:lnTo>
                  <a:pt x="434" y="733"/>
                </a:lnTo>
                <a:lnTo>
                  <a:pt x="432" y="733"/>
                </a:lnTo>
                <a:lnTo>
                  <a:pt x="431" y="734"/>
                </a:lnTo>
                <a:lnTo>
                  <a:pt x="428" y="734"/>
                </a:lnTo>
                <a:lnTo>
                  <a:pt x="423" y="737"/>
                </a:lnTo>
                <a:lnTo>
                  <a:pt x="423" y="738"/>
                </a:lnTo>
                <a:lnTo>
                  <a:pt x="421" y="738"/>
                </a:lnTo>
                <a:lnTo>
                  <a:pt x="419" y="738"/>
                </a:lnTo>
                <a:lnTo>
                  <a:pt x="414" y="740"/>
                </a:lnTo>
                <a:lnTo>
                  <a:pt x="413" y="741"/>
                </a:lnTo>
                <a:lnTo>
                  <a:pt x="411" y="742"/>
                </a:lnTo>
                <a:lnTo>
                  <a:pt x="406" y="742"/>
                </a:lnTo>
                <a:lnTo>
                  <a:pt x="403" y="742"/>
                </a:lnTo>
                <a:lnTo>
                  <a:pt x="398" y="744"/>
                </a:lnTo>
                <a:lnTo>
                  <a:pt x="397" y="742"/>
                </a:lnTo>
                <a:lnTo>
                  <a:pt x="396" y="744"/>
                </a:lnTo>
                <a:lnTo>
                  <a:pt x="394" y="744"/>
                </a:lnTo>
                <a:lnTo>
                  <a:pt x="394" y="745"/>
                </a:lnTo>
                <a:lnTo>
                  <a:pt x="390" y="745"/>
                </a:lnTo>
                <a:lnTo>
                  <a:pt x="388" y="745"/>
                </a:lnTo>
                <a:lnTo>
                  <a:pt x="385" y="746"/>
                </a:lnTo>
                <a:lnTo>
                  <a:pt x="383" y="746"/>
                </a:lnTo>
                <a:lnTo>
                  <a:pt x="383" y="747"/>
                </a:lnTo>
                <a:lnTo>
                  <a:pt x="380" y="747"/>
                </a:lnTo>
                <a:lnTo>
                  <a:pt x="375" y="747"/>
                </a:lnTo>
                <a:lnTo>
                  <a:pt x="373" y="747"/>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5001090" y="5487126"/>
            <a:ext cx="1017209" cy="535826"/>
          </a:xfrm>
          <a:custGeom>
            <a:avLst/>
            <a:gdLst>
              <a:gd name="T0" fmla="*/ 709 w 710"/>
              <a:gd name="T1" fmla="*/ 192 h 374"/>
              <a:gd name="T2" fmla="*/ 678 w 710"/>
              <a:gd name="T3" fmla="*/ 185 h 374"/>
              <a:gd name="T4" fmla="*/ 671 w 710"/>
              <a:gd name="T5" fmla="*/ 182 h 374"/>
              <a:gd name="T6" fmla="*/ 689 w 710"/>
              <a:gd name="T7" fmla="*/ 177 h 374"/>
              <a:gd name="T8" fmla="*/ 684 w 710"/>
              <a:gd name="T9" fmla="*/ 173 h 374"/>
              <a:gd name="T10" fmla="*/ 672 w 710"/>
              <a:gd name="T11" fmla="*/ 178 h 374"/>
              <a:gd name="T12" fmla="*/ 684 w 710"/>
              <a:gd name="T13" fmla="*/ 182 h 374"/>
              <a:gd name="T14" fmla="*/ 676 w 710"/>
              <a:gd name="T15" fmla="*/ 165 h 374"/>
              <a:gd name="T16" fmla="*/ 447 w 710"/>
              <a:gd name="T17" fmla="*/ 1 h 374"/>
              <a:gd name="T18" fmla="*/ 468 w 710"/>
              <a:gd name="T19" fmla="*/ 13 h 374"/>
              <a:gd name="T20" fmla="*/ 483 w 710"/>
              <a:gd name="T21" fmla="*/ 33 h 374"/>
              <a:gd name="T22" fmla="*/ 500 w 710"/>
              <a:gd name="T23" fmla="*/ 35 h 374"/>
              <a:gd name="T24" fmla="*/ 506 w 710"/>
              <a:gd name="T25" fmla="*/ 54 h 374"/>
              <a:gd name="T26" fmla="*/ 490 w 710"/>
              <a:gd name="T27" fmla="*/ 71 h 374"/>
              <a:gd name="T28" fmla="*/ 504 w 710"/>
              <a:gd name="T29" fmla="*/ 92 h 374"/>
              <a:gd name="T30" fmla="*/ 531 w 710"/>
              <a:gd name="T31" fmla="*/ 89 h 374"/>
              <a:gd name="T32" fmla="*/ 556 w 710"/>
              <a:gd name="T33" fmla="*/ 84 h 374"/>
              <a:gd name="T34" fmla="*/ 569 w 710"/>
              <a:gd name="T35" fmla="*/ 67 h 374"/>
              <a:gd name="T36" fmla="*/ 577 w 710"/>
              <a:gd name="T37" fmla="*/ 72 h 374"/>
              <a:gd name="T38" fmla="*/ 591 w 710"/>
              <a:gd name="T39" fmla="*/ 76 h 374"/>
              <a:gd name="T40" fmla="*/ 596 w 710"/>
              <a:gd name="T41" fmla="*/ 68 h 374"/>
              <a:gd name="T42" fmla="*/ 616 w 710"/>
              <a:gd name="T43" fmla="*/ 93 h 374"/>
              <a:gd name="T44" fmla="*/ 637 w 710"/>
              <a:gd name="T45" fmla="*/ 103 h 374"/>
              <a:gd name="T46" fmla="*/ 659 w 710"/>
              <a:gd name="T47" fmla="*/ 122 h 374"/>
              <a:gd name="T48" fmla="*/ 671 w 710"/>
              <a:gd name="T49" fmla="*/ 141 h 374"/>
              <a:gd name="T50" fmla="*/ 675 w 710"/>
              <a:gd name="T51" fmla="*/ 165 h 374"/>
              <a:gd name="T52" fmla="*/ 695 w 710"/>
              <a:gd name="T53" fmla="*/ 202 h 374"/>
              <a:gd name="T54" fmla="*/ 674 w 710"/>
              <a:gd name="T55" fmla="*/ 200 h 374"/>
              <a:gd name="T56" fmla="*/ 585 w 710"/>
              <a:gd name="T57" fmla="*/ 194 h 374"/>
              <a:gd name="T58" fmla="*/ 501 w 710"/>
              <a:gd name="T59" fmla="*/ 195 h 374"/>
              <a:gd name="T60" fmla="*/ 462 w 710"/>
              <a:gd name="T61" fmla="*/ 203 h 374"/>
              <a:gd name="T62" fmla="*/ 414 w 710"/>
              <a:gd name="T63" fmla="*/ 219 h 374"/>
              <a:gd name="T64" fmla="*/ 377 w 710"/>
              <a:gd name="T65" fmla="*/ 241 h 374"/>
              <a:gd name="T66" fmla="*/ 333 w 710"/>
              <a:gd name="T67" fmla="*/ 262 h 374"/>
              <a:gd name="T68" fmla="*/ 293 w 710"/>
              <a:gd name="T69" fmla="*/ 295 h 374"/>
              <a:gd name="T70" fmla="*/ 243 w 710"/>
              <a:gd name="T71" fmla="*/ 318 h 374"/>
              <a:gd name="T72" fmla="*/ 187 w 710"/>
              <a:gd name="T73" fmla="*/ 336 h 374"/>
              <a:gd name="T74" fmla="*/ 141 w 710"/>
              <a:gd name="T75" fmla="*/ 350 h 374"/>
              <a:gd name="T76" fmla="*/ 106 w 710"/>
              <a:gd name="T77" fmla="*/ 357 h 374"/>
              <a:gd name="T78" fmla="*/ 69 w 710"/>
              <a:gd name="T79" fmla="*/ 364 h 374"/>
              <a:gd name="T80" fmla="*/ 48 w 710"/>
              <a:gd name="T81" fmla="*/ 321 h 374"/>
              <a:gd name="T82" fmla="*/ 7 w 710"/>
              <a:gd name="T83" fmla="*/ 219 h 374"/>
              <a:gd name="T84" fmla="*/ 70 w 710"/>
              <a:gd name="T85" fmla="*/ 186 h 374"/>
              <a:gd name="T86" fmla="*/ 104 w 710"/>
              <a:gd name="T87" fmla="*/ 204 h 374"/>
              <a:gd name="T88" fmla="*/ 124 w 710"/>
              <a:gd name="T89" fmla="*/ 188 h 374"/>
              <a:gd name="T90" fmla="*/ 147 w 710"/>
              <a:gd name="T91" fmla="*/ 199 h 374"/>
              <a:gd name="T92" fmla="*/ 163 w 710"/>
              <a:gd name="T93" fmla="*/ 208 h 374"/>
              <a:gd name="T94" fmla="*/ 181 w 710"/>
              <a:gd name="T95" fmla="*/ 211 h 374"/>
              <a:gd name="T96" fmla="*/ 192 w 710"/>
              <a:gd name="T97" fmla="*/ 191 h 374"/>
              <a:gd name="T98" fmla="*/ 213 w 710"/>
              <a:gd name="T99" fmla="*/ 173 h 374"/>
              <a:gd name="T100" fmla="*/ 219 w 710"/>
              <a:gd name="T101" fmla="*/ 153 h 374"/>
              <a:gd name="T102" fmla="*/ 235 w 710"/>
              <a:gd name="T103" fmla="*/ 132 h 374"/>
              <a:gd name="T104" fmla="*/ 259 w 710"/>
              <a:gd name="T105" fmla="*/ 115 h 374"/>
              <a:gd name="T106" fmla="*/ 280 w 710"/>
              <a:gd name="T107" fmla="*/ 99 h 374"/>
              <a:gd name="T108" fmla="*/ 305 w 710"/>
              <a:gd name="T109" fmla="*/ 81 h 374"/>
              <a:gd name="T110" fmla="*/ 311 w 710"/>
              <a:gd name="T111" fmla="*/ 54 h 374"/>
              <a:gd name="T112" fmla="*/ 335 w 710"/>
              <a:gd name="T113" fmla="*/ 39 h 374"/>
              <a:gd name="T114" fmla="*/ 362 w 710"/>
              <a:gd name="T115" fmla="*/ 34 h 374"/>
              <a:gd name="T116" fmla="*/ 390 w 710"/>
              <a:gd name="T117" fmla="*/ 18 h 374"/>
              <a:gd name="T118" fmla="*/ 404 w 710"/>
              <a:gd name="T119" fmla="*/ 5 h 374"/>
              <a:gd name="T120" fmla="*/ 429 w 710"/>
              <a:gd name="T121" fmla="*/ 4 h 374"/>
              <a:gd name="T122" fmla="*/ 442 w 710"/>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0" h="374">
                <a:moveTo>
                  <a:pt x="708" y="196"/>
                </a:moveTo>
                <a:lnTo>
                  <a:pt x="706" y="196"/>
                </a:lnTo>
                <a:lnTo>
                  <a:pt x="706" y="195"/>
                </a:lnTo>
                <a:lnTo>
                  <a:pt x="708" y="195"/>
                </a:lnTo>
                <a:lnTo>
                  <a:pt x="708" y="196"/>
                </a:lnTo>
                <a:close/>
                <a:moveTo>
                  <a:pt x="710" y="196"/>
                </a:moveTo>
                <a:lnTo>
                  <a:pt x="709" y="196"/>
                </a:lnTo>
                <a:lnTo>
                  <a:pt x="709" y="195"/>
                </a:lnTo>
                <a:lnTo>
                  <a:pt x="709" y="194"/>
                </a:lnTo>
                <a:lnTo>
                  <a:pt x="710" y="195"/>
                </a:lnTo>
                <a:lnTo>
                  <a:pt x="710" y="196"/>
                </a:lnTo>
                <a:close/>
                <a:moveTo>
                  <a:pt x="699" y="199"/>
                </a:moveTo>
                <a:lnTo>
                  <a:pt x="697" y="199"/>
                </a:lnTo>
                <a:lnTo>
                  <a:pt x="696" y="198"/>
                </a:lnTo>
                <a:lnTo>
                  <a:pt x="695" y="195"/>
                </a:lnTo>
                <a:lnTo>
                  <a:pt x="695" y="194"/>
                </a:lnTo>
                <a:lnTo>
                  <a:pt x="696" y="192"/>
                </a:lnTo>
                <a:lnTo>
                  <a:pt x="696" y="194"/>
                </a:lnTo>
                <a:lnTo>
                  <a:pt x="699" y="196"/>
                </a:lnTo>
                <a:lnTo>
                  <a:pt x="700" y="196"/>
                </a:lnTo>
                <a:lnTo>
                  <a:pt x="700" y="198"/>
                </a:lnTo>
                <a:lnTo>
                  <a:pt x="699" y="199"/>
                </a:lnTo>
                <a:close/>
                <a:moveTo>
                  <a:pt x="709" y="192"/>
                </a:moveTo>
                <a:lnTo>
                  <a:pt x="708" y="194"/>
                </a:lnTo>
                <a:lnTo>
                  <a:pt x="706" y="194"/>
                </a:lnTo>
                <a:lnTo>
                  <a:pt x="706" y="192"/>
                </a:lnTo>
                <a:lnTo>
                  <a:pt x="706" y="190"/>
                </a:lnTo>
                <a:lnTo>
                  <a:pt x="709" y="192"/>
                </a:lnTo>
                <a:close/>
                <a:moveTo>
                  <a:pt x="680" y="188"/>
                </a:moveTo>
                <a:lnTo>
                  <a:pt x="682" y="188"/>
                </a:lnTo>
                <a:lnTo>
                  <a:pt x="683" y="190"/>
                </a:lnTo>
                <a:lnTo>
                  <a:pt x="683" y="192"/>
                </a:lnTo>
                <a:lnTo>
                  <a:pt x="680" y="190"/>
                </a:lnTo>
                <a:lnTo>
                  <a:pt x="679" y="188"/>
                </a:lnTo>
                <a:lnTo>
                  <a:pt x="680" y="187"/>
                </a:lnTo>
                <a:lnTo>
                  <a:pt x="680" y="188"/>
                </a:lnTo>
                <a:close/>
                <a:moveTo>
                  <a:pt x="676" y="187"/>
                </a:moveTo>
                <a:lnTo>
                  <a:pt x="675" y="187"/>
                </a:lnTo>
                <a:lnTo>
                  <a:pt x="675" y="186"/>
                </a:lnTo>
                <a:lnTo>
                  <a:pt x="675" y="185"/>
                </a:lnTo>
                <a:lnTo>
                  <a:pt x="676" y="186"/>
                </a:lnTo>
                <a:lnTo>
                  <a:pt x="676" y="187"/>
                </a:lnTo>
                <a:close/>
                <a:moveTo>
                  <a:pt x="679" y="188"/>
                </a:moveTo>
                <a:lnTo>
                  <a:pt x="678" y="188"/>
                </a:lnTo>
                <a:lnTo>
                  <a:pt x="678" y="186"/>
                </a:lnTo>
                <a:lnTo>
                  <a:pt x="678" y="185"/>
                </a:lnTo>
                <a:lnTo>
                  <a:pt x="679" y="186"/>
                </a:lnTo>
                <a:lnTo>
                  <a:pt x="679" y="187"/>
                </a:lnTo>
                <a:lnTo>
                  <a:pt x="679" y="188"/>
                </a:lnTo>
                <a:close/>
                <a:moveTo>
                  <a:pt x="693" y="185"/>
                </a:moveTo>
                <a:lnTo>
                  <a:pt x="696" y="187"/>
                </a:lnTo>
                <a:lnTo>
                  <a:pt x="696" y="188"/>
                </a:lnTo>
                <a:lnTo>
                  <a:pt x="699" y="191"/>
                </a:lnTo>
                <a:lnTo>
                  <a:pt x="699" y="192"/>
                </a:lnTo>
                <a:lnTo>
                  <a:pt x="697" y="194"/>
                </a:lnTo>
                <a:lnTo>
                  <a:pt x="692" y="190"/>
                </a:lnTo>
                <a:lnTo>
                  <a:pt x="692" y="186"/>
                </a:lnTo>
                <a:lnTo>
                  <a:pt x="691" y="185"/>
                </a:lnTo>
                <a:lnTo>
                  <a:pt x="691" y="186"/>
                </a:lnTo>
                <a:lnTo>
                  <a:pt x="689" y="186"/>
                </a:lnTo>
                <a:lnTo>
                  <a:pt x="688" y="183"/>
                </a:lnTo>
                <a:lnTo>
                  <a:pt x="689" y="182"/>
                </a:lnTo>
                <a:lnTo>
                  <a:pt x="692" y="182"/>
                </a:lnTo>
                <a:lnTo>
                  <a:pt x="693" y="183"/>
                </a:lnTo>
                <a:lnTo>
                  <a:pt x="693" y="185"/>
                </a:lnTo>
                <a:close/>
                <a:moveTo>
                  <a:pt x="674" y="182"/>
                </a:moveTo>
                <a:lnTo>
                  <a:pt x="674" y="185"/>
                </a:lnTo>
                <a:lnTo>
                  <a:pt x="672" y="183"/>
                </a:lnTo>
                <a:lnTo>
                  <a:pt x="671" y="182"/>
                </a:lnTo>
                <a:lnTo>
                  <a:pt x="671" y="181"/>
                </a:lnTo>
                <a:lnTo>
                  <a:pt x="671" y="179"/>
                </a:lnTo>
                <a:lnTo>
                  <a:pt x="672" y="181"/>
                </a:lnTo>
                <a:lnTo>
                  <a:pt x="674" y="182"/>
                </a:lnTo>
                <a:close/>
                <a:moveTo>
                  <a:pt x="685" y="183"/>
                </a:moveTo>
                <a:lnTo>
                  <a:pt x="684" y="181"/>
                </a:lnTo>
                <a:lnTo>
                  <a:pt x="684" y="179"/>
                </a:lnTo>
                <a:lnTo>
                  <a:pt x="687" y="182"/>
                </a:lnTo>
                <a:lnTo>
                  <a:pt x="685" y="183"/>
                </a:lnTo>
                <a:close/>
                <a:moveTo>
                  <a:pt x="689" y="179"/>
                </a:moveTo>
                <a:lnTo>
                  <a:pt x="689" y="178"/>
                </a:lnTo>
                <a:lnTo>
                  <a:pt x="691" y="178"/>
                </a:lnTo>
                <a:lnTo>
                  <a:pt x="691" y="179"/>
                </a:lnTo>
                <a:lnTo>
                  <a:pt x="689" y="179"/>
                </a:lnTo>
                <a:close/>
                <a:moveTo>
                  <a:pt x="687" y="179"/>
                </a:moveTo>
                <a:lnTo>
                  <a:pt x="685" y="179"/>
                </a:lnTo>
                <a:lnTo>
                  <a:pt x="685" y="178"/>
                </a:lnTo>
                <a:lnTo>
                  <a:pt x="687" y="178"/>
                </a:lnTo>
                <a:lnTo>
                  <a:pt x="687" y="179"/>
                </a:lnTo>
                <a:close/>
                <a:moveTo>
                  <a:pt x="684" y="177"/>
                </a:moveTo>
                <a:lnTo>
                  <a:pt x="684" y="175"/>
                </a:lnTo>
                <a:lnTo>
                  <a:pt x="684" y="177"/>
                </a:lnTo>
                <a:close/>
                <a:moveTo>
                  <a:pt x="689" y="177"/>
                </a:moveTo>
                <a:lnTo>
                  <a:pt x="688" y="177"/>
                </a:lnTo>
                <a:lnTo>
                  <a:pt x="688" y="175"/>
                </a:lnTo>
                <a:lnTo>
                  <a:pt x="689" y="175"/>
                </a:lnTo>
                <a:lnTo>
                  <a:pt x="691" y="177"/>
                </a:lnTo>
                <a:lnTo>
                  <a:pt x="689" y="177"/>
                </a:lnTo>
                <a:close/>
                <a:moveTo>
                  <a:pt x="696" y="178"/>
                </a:moveTo>
                <a:lnTo>
                  <a:pt x="696" y="179"/>
                </a:lnTo>
                <a:lnTo>
                  <a:pt x="695" y="179"/>
                </a:lnTo>
                <a:lnTo>
                  <a:pt x="693" y="177"/>
                </a:lnTo>
                <a:lnTo>
                  <a:pt x="692" y="175"/>
                </a:lnTo>
                <a:lnTo>
                  <a:pt x="693" y="175"/>
                </a:lnTo>
                <a:lnTo>
                  <a:pt x="695" y="177"/>
                </a:lnTo>
                <a:lnTo>
                  <a:pt x="695" y="178"/>
                </a:lnTo>
                <a:lnTo>
                  <a:pt x="696" y="178"/>
                </a:lnTo>
                <a:close/>
                <a:moveTo>
                  <a:pt x="687" y="177"/>
                </a:moveTo>
                <a:lnTo>
                  <a:pt x="685" y="177"/>
                </a:lnTo>
                <a:lnTo>
                  <a:pt x="685" y="175"/>
                </a:lnTo>
                <a:lnTo>
                  <a:pt x="687" y="175"/>
                </a:lnTo>
                <a:lnTo>
                  <a:pt x="687" y="177"/>
                </a:lnTo>
                <a:close/>
                <a:moveTo>
                  <a:pt x="685" y="175"/>
                </a:moveTo>
                <a:lnTo>
                  <a:pt x="684" y="175"/>
                </a:lnTo>
                <a:lnTo>
                  <a:pt x="684" y="174"/>
                </a:lnTo>
                <a:lnTo>
                  <a:pt x="684" y="173"/>
                </a:lnTo>
                <a:lnTo>
                  <a:pt x="685" y="173"/>
                </a:lnTo>
                <a:lnTo>
                  <a:pt x="685" y="174"/>
                </a:lnTo>
                <a:lnTo>
                  <a:pt x="685" y="175"/>
                </a:lnTo>
                <a:close/>
                <a:moveTo>
                  <a:pt x="695" y="171"/>
                </a:moveTo>
                <a:lnTo>
                  <a:pt x="695" y="174"/>
                </a:lnTo>
                <a:lnTo>
                  <a:pt x="693" y="174"/>
                </a:lnTo>
                <a:lnTo>
                  <a:pt x="693" y="173"/>
                </a:lnTo>
                <a:lnTo>
                  <a:pt x="692" y="173"/>
                </a:lnTo>
                <a:lnTo>
                  <a:pt x="692" y="171"/>
                </a:lnTo>
                <a:lnTo>
                  <a:pt x="693" y="171"/>
                </a:lnTo>
                <a:lnTo>
                  <a:pt x="695" y="171"/>
                </a:lnTo>
                <a:close/>
                <a:moveTo>
                  <a:pt x="671" y="179"/>
                </a:moveTo>
                <a:lnTo>
                  <a:pt x="671" y="178"/>
                </a:lnTo>
                <a:lnTo>
                  <a:pt x="671" y="177"/>
                </a:lnTo>
                <a:lnTo>
                  <a:pt x="671" y="175"/>
                </a:lnTo>
                <a:lnTo>
                  <a:pt x="671" y="174"/>
                </a:lnTo>
                <a:lnTo>
                  <a:pt x="672" y="171"/>
                </a:lnTo>
                <a:lnTo>
                  <a:pt x="672" y="170"/>
                </a:lnTo>
                <a:lnTo>
                  <a:pt x="672" y="171"/>
                </a:lnTo>
                <a:lnTo>
                  <a:pt x="672" y="174"/>
                </a:lnTo>
                <a:lnTo>
                  <a:pt x="672" y="175"/>
                </a:lnTo>
                <a:lnTo>
                  <a:pt x="672" y="177"/>
                </a:lnTo>
                <a:lnTo>
                  <a:pt x="672" y="178"/>
                </a:lnTo>
                <a:lnTo>
                  <a:pt x="671" y="179"/>
                </a:lnTo>
                <a:close/>
                <a:moveTo>
                  <a:pt x="687" y="164"/>
                </a:moveTo>
                <a:lnTo>
                  <a:pt x="688" y="165"/>
                </a:lnTo>
                <a:lnTo>
                  <a:pt x="689" y="165"/>
                </a:lnTo>
                <a:lnTo>
                  <a:pt x="689" y="166"/>
                </a:lnTo>
                <a:lnTo>
                  <a:pt x="691" y="166"/>
                </a:lnTo>
                <a:lnTo>
                  <a:pt x="692" y="168"/>
                </a:lnTo>
                <a:lnTo>
                  <a:pt x="692" y="169"/>
                </a:lnTo>
                <a:lnTo>
                  <a:pt x="692" y="170"/>
                </a:lnTo>
                <a:lnTo>
                  <a:pt x="692" y="171"/>
                </a:lnTo>
                <a:lnTo>
                  <a:pt x="691" y="171"/>
                </a:lnTo>
                <a:lnTo>
                  <a:pt x="689" y="170"/>
                </a:lnTo>
                <a:lnTo>
                  <a:pt x="688" y="168"/>
                </a:lnTo>
                <a:lnTo>
                  <a:pt x="687" y="165"/>
                </a:lnTo>
                <a:lnTo>
                  <a:pt x="687" y="164"/>
                </a:lnTo>
                <a:close/>
                <a:moveTo>
                  <a:pt x="683" y="174"/>
                </a:moveTo>
                <a:lnTo>
                  <a:pt x="683" y="175"/>
                </a:lnTo>
                <a:lnTo>
                  <a:pt x="682" y="175"/>
                </a:lnTo>
                <a:lnTo>
                  <a:pt x="682" y="174"/>
                </a:lnTo>
                <a:lnTo>
                  <a:pt x="680" y="175"/>
                </a:lnTo>
                <a:lnTo>
                  <a:pt x="683" y="177"/>
                </a:lnTo>
                <a:lnTo>
                  <a:pt x="683" y="178"/>
                </a:lnTo>
                <a:lnTo>
                  <a:pt x="684" y="182"/>
                </a:lnTo>
                <a:lnTo>
                  <a:pt x="689" y="188"/>
                </a:lnTo>
                <a:lnTo>
                  <a:pt x="689" y="190"/>
                </a:lnTo>
                <a:lnTo>
                  <a:pt x="691" y="190"/>
                </a:lnTo>
                <a:lnTo>
                  <a:pt x="692" y="192"/>
                </a:lnTo>
                <a:lnTo>
                  <a:pt x="692" y="194"/>
                </a:lnTo>
                <a:lnTo>
                  <a:pt x="691" y="195"/>
                </a:lnTo>
                <a:lnTo>
                  <a:pt x="688" y="195"/>
                </a:lnTo>
                <a:lnTo>
                  <a:pt x="687" y="195"/>
                </a:lnTo>
                <a:lnTo>
                  <a:pt x="684" y="192"/>
                </a:lnTo>
                <a:lnTo>
                  <a:pt x="684" y="190"/>
                </a:lnTo>
                <a:lnTo>
                  <a:pt x="683" y="190"/>
                </a:lnTo>
                <a:lnTo>
                  <a:pt x="679" y="185"/>
                </a:lnTo>
                <a:lnTo>
                  <a:pt x="678" y="185"/>
                </a:lnTo>
                <a:lnTo>
                  <a:pt x="676" y="183"/>
                </a:lnTo>
                <a:lnTo>
                  <a:pt x="676" y="181"/>
                </a:lnTo>
                <a:lnTo>
                  <a:pt x="675" y="178"/>
                </a:lnTo>
                <a:lnTo>
                  <a:pt x="675" y="175"/>
                </a:lnTo>
                <a:lnTo>
                  <a:pt x="675" y="174"/>
                </a:lnTo>
                <a:lnTo>
                  <a:pt x="675" y="173"/>
                </a:lnTo>
                <a:lnTo>
                  <a:pt x="676" y="170"/>
                </a:lnTo>
                <a:lnTo>
                  <a:pt x="676" y="168"/>
                </a:lnTo>
                <a:lnTo>
                  <a:pt x="676" y="166"/>
                </a:lnTo>
                <a:lnTo>
                  <a:pt x="676" y="165"/>
                </a:lnTo>
                <a:lnTo>
                  <a:pt x="678" y="164"/>
                </a:lnTo>
                <a:lnTo>
                  <a:pt x="680" y="164"/>
                </a:lnTo>
                <a:lnTo>
                  <a:pt x="680" y="165"/>
                </a:lnTo>
                <a:lnTo>
                  <a:pt x="679" y="166"/>
                </a:lnTo>
                <a:lnTo>
                  <a:pt x="680" y="166"/>
                </a:lnTo>
                <a:lnTo>
                  <a:pt x="682" y="166"/>
                </a:lnTo>
                <a:lnTo>
                  <a:pt x="682" y="168"/>
                </a:lnTo>
                <a:lnTo>
                  <a:pt x="680" y="168"/>
                </a:lnTo>
                <a:lnTo>
                  <a:pt x="679" y="169"/>
                </a:lnTo>
                <a:lnTo>
                  <a:pt x="682" y="169"/>
                </a:lnTo>
                <a:lnTo>
                  <a:pt x="682" y="170"/>
                </a:lnTo>
                <a:lnTo>
                  <a:pt x="682" y="171"/>
                </a:lnTo>
                <a:lnTo>
                  <a:pt x="682" y="173"/>
                </a:lnTo>
                <a:lnTo>
                  <a:pt x="683" y="174"/>
                </a:lnTo>
                <a:close/>
                <a:moveTo>
                  <a:pt x="685" y="164"/>
                </a:moveTo>
                <a:lnTo>
                  <a:pt x="684" y="162"/>
                </a:lnTo>
                <a:lnTo>
                  <a:pt x="685" y="161"/>
                </a:lnTo>
                <a:lnTo>
                  <a:pt x="687" y="162"/>
                </a:lnTo>
                <a:lnTo>
                  <a:pt x="685" y="164"/>
                </a:lnTo>
                <a:close/>
                <a:moveTo>
                  <a:pt x="445" y="0"/>
                </a:moveTo>
                <a:lnTo>
                  <a:pt x="445" y="1"/>
                </a:lnTo>
                <a:lnTo>
                  <a:pt x="446" y="1"/>
                </a:lnTo>
                <a:lnTo>
                  <a:pt x="447" y="1"/>
                </a:lnTo>
                <a:lnTo>
                  <a:pt x="447" y="3"/>
                </a:lnTo>
                <a:lnTo>
                  <a:pt x="449" y="3"/>
                </a:lnTo>
                <a:lnTo>
                  <a:pt x="450" y="3"/>
                </a:lnTo>
                <a:lnTo>
                  <a:pt x="451" y="3"/>
                </a:lnTo>
                <a:lnTo>
                  <a:pt x="452" y="3"/>
                </a:lnTo>
                <a:lnTo>
                  <a:pt x="454" y="3"/>
                </a:lnTo>
                <a:lnTo>
                  <a:pt x="454" y="4"/>
                </a:lnTo>
                <a:lnTo>
                  <a:pt x="455" y="5"/>
                </a:lnTo>
                <a:lnTo>
                  <a:pt x="454" y="7"/>
                </a:lnTo>
                <a:lnTo>
                  <a:pt x="455" y="7"/>
                </a:lnTo>
                <a:lnTo>
                  <a:pt x="456" y="7"/>
                </a:lnTo>
                <a:lnTo>
                  <a:pt x="458" y="7"/>
                </a:lnTo>
                <a:lnTo>
                  <a:pt x="459" y="8"/>
                </a:lnTo>
                <a:lnTo>
                  <a:pt x="460" y="8"/>
                </a:lnTo>
                <a:lnTo>
                  <a:pt x="460" y="9"/>
                </a:lnTo>
                <a:lnTo>
                  <a:pt x="462" y="9"/>
                </a:lnTo>
                <a:lnTo>
                  <a:pt x="463" y="9"/>
                </a:lnTo>
                <a:lnTo>
                  <a:pt x="464" y="9"/>
                </a:lnTo>
                <a:lnTo>
                  <a:pt x="464" y="10"/>
                </a:lnTo>
                <a:lnTo>
                  <a:pt x="466" y="10"/>
                </a:lnTo>
                <a:lnTo>
                  <a:pt x="467" y="12"/>
                </a:lnTo>
                <a:lnTo>
                  <a:pt x="468" y="12"/>
                </a:lnTo>
                <a:lnTo>
                  <a:pt x="468" y="13"/>
                </a:lnTo>
                <a:lnTo>
                  <a:pt x="469" y="14"/>
                </a:lnTo>
                <a:lnTo>
                  <a:pt x="471" y="14"/>
                </a:lnTo>
                <a:lnTo>
                  <a:pt x="471" y="16"/>
                </a:lnTo>
                <a:lnTo>
                  <a:pt x="472" y="16"/>
                </a:lnTo>
                <a:lnTo>
                  <a:pt x="473" y="17"/>
                </a:lnTo>
                <a:lnTo>
                  <a:pt x="475" y="17"/>
                </a:lnTo>
                <a:lnTo>
                  <a:pt x="475" y="18"/>
                </a:lnTo>
                <a:lnTo>
                  <a:pt x="475" y="20"/>
                </a:lnTo>
                <a:lnTo>
                  <a:pt x="476" y="20"/>
                </a:lnTo>
                <a:lnTo>
                  <a:pt x="476" y="21"/>
                </a:lnTo>
                <a:lnTo>
                  <a:pt x="476" y="22"/>
                </a:lnTo>
                <a:lnTo>
                  <a:pt x="476" y="24"/>
                </a:lnTo>
                <a:lnTo>
                  <a:pt x="477" y="25"/>
                </a:lnTo>
                <a:lnTo>
                  <a:pt x="477" y="26"/>
                </a:lnTo>
                <a:lnTo>
                  <a:pt x="477" y="27"/>
                </a:lnTo>
                <a:lnTo>
                  <a:pt x="477" y="29"/>
                </a:lnTo>
                <a:lnTo>
                  <a:pt x="479" y="29"/>
                </a:lnTo>
                <a:lnTo>
                  <a:pt x="479" y="30"/>
                </a:lnTo>
                <a:lnTo>
                  <a:pt x="480" y="30"/>
                </a:lnTo>
                <a:lnTo>
                  <a:pt x="480" y="31"/>
                </a:lnTo>
                <a:lnTo>
                  <a:pt x="481" y="31"/>
                </a:lnTo>
                <a:lnTo>
                  <a:pt x="481" y="33"/>
                </a:lnTo>
                <a:lnTo>
                  <a:pt x="483" y="33"/>
                </a:lnTo>
                <a:lnTo>
                  <a:pt x="484" y="33"/>
                </a:lnTo>
                <a:lnTo>
                  <a:pt x="484" y="34"/>
                </a:lnTo>
                <a:lnTo>
                  <a:pt x="485" y="34"/>
                </a:lnTo>
                <a:lnTo>
                  <a:pt x="486" y="34"/>
                </a:lnTo>
                <a:lnTo>
                  <a:pt x="488" y="34"/>
                </a:lnTo>
                <a:lnTo>
                  <a:pt x="489" y="34"/>
                </a:lnTo>
                <a:lnTo>
                  <a:pt x="490" y="34"/>
                </a:lnTo>
                <a:lnTo>
                  <a:pt x="492" y="34"/>
                </a:lnTo>
                <a:lnTo>
                  <a:pt x="493" y="34"/>
                </a:lnTo>
                <a:lnTo>
                  <a:pt x="494" y="34"/>
                </a:lnTo>
                <a:lnTo>
                  <a:pt x="493" y="34"/>
                </a:lnTo>
                <a:lnTo>
                  <a:pt x="493" y="35"/>
                </a:lnTo>
                <a:lnTo>
                  <a:pt x="492" y="35"/>
                </a:lnTo>
                <a:lnTo>
                  <a:pt x="492" y="37"/>
                </a:lnTo>
                <a:lnTo>
                  <a:pt x="490" y="37"/>
                </a:lnTo>
                <a:lnTo>
                  <a:pt x="492" y="37"/>
                </a:lnTo>
                <a:lnTo>
                  <a:pt x="492" y="35"/>
                </a:lnTo>
                <a:lnTo>
                  <a:pt x="493" y="35"/>
                </a:lnTo>
                <a:lnTo>
                  <a:pt x="494" y="34"/>
                </a:lnTo>
                <a:lnTo>
                  <a:pt x="496" y="34"/>
                </a:lnTo>
                <a:lnTo>
                  <a:pt x="497" y="34"/>
                </a:lnTo>
                <a:lnTo>
                  <a:pt x="498" y="35"/>
                </a:lnTo>
                <a:lnTo>
                  <a:pt x="500" y="35"/>
                </a:lnTo>
                <a:lnTo>
                  <a:pt x="501" y="35"/>
                </a:lnTo>
                <a:lnTo>
                  <a:pt x="501" y="37"/>
                </a:lnTo>
                <a:lnTo>
                  <a:pt x="502" y="37"/>
                </a:lnTo>
                <a:lnTo>
                  <a:pt x="504" y="37"/>
                </a:lnTo>
                <a:lnTo>
                  <a:pt x="505" y="37"/>
                </a:lnTo>
                <a:lnTo>
                  <a:pt x="505" y="38"/>
                </a:lnTo>
                <a:lnTo>
                  <a:pt x="506" y="38"/>
                </a:lnTo>
                <a:lnTo>
                  <a:pt x="507" y="38"/>
                </a:lnTo>
                <a:lnTo>
                  <a:pt x="509" y="39"/>
                </a:lnTo>
                <a:lnTo>
                  <a:pt x="510" y="41"/>
                </a:lnTo>
                <a:lnTo>
                  <a:pt x="509" y="42"/>
                </a:lnTo>
                <a:lnTo>
                  <a:pt x="507" y="43"/>
                </a:lnTo>
                <a:lnTo>
                  <a:pt x="507" y="45"/>
                </a:lnTo>
                <a:lnTo>
                  <a:pt x="506" y="45"/>
                </a:lnTo>
                <a:lnTo>
                  <a:pt x="506" y="46"/>
                </a:lnTo>
                <a:lnTo>
                  <a:pt x="506" y="47"/>
                </a:lnTo>
                <a:lnTo>
                  <a:pt x="507" y="48"/>
                </a:lnTo>
                <a:lnTo>
                  <a:pt x="507" y="50"/>
                </a:lnTo>
                <a:lnTo>
                  <a:pt x="509" y="50"/>
                </a:lnTo>
                <a:lnTo>
                  <a:pt x="510" y="51"/>
                </a:lnTo>
                <a:lnTo>
                  <a:pt x="509" y="52"/>
                </a:lnTo>
                <a:lnTo>
                  <a:pt x="507" y="54"/>
                </a:lnTo>
                <a:lnTo>
                  <a:pt x="506" y="54"/>
                </a:lnTo>
                <a:lnTo>
                  <a:pt x="506" y="55"/>
                </a:lnTo>
                <a:lnTo>
                  <a:pt x="505" y="56"/>
                </a:lnTo>
                <a:lnTo>
                  <a:pt x="504" y="58"/>
                </a:lnTo>
                <a:lnTo>
                  <a:pt x="502" y="59"/>
                </a:lnTo>
                <a:lnTo>
                  <a:pt x="502" y="60"/>
                </a:lnTo>
                <a:lnTo>
                  <a:pt x="501" y="62"/>
                </a:lnTo>
                <a:lnTo>
                  <a:pt x="501" y="63"/>
                </a:lnTo>
                <a:lnTo>
                  <a:pt x="501" y="64"/>
                </a:lnTo>
                <a:lnTo>
                  <a:pt x="501" y="65"/>
                </a:lnTo>
                <a:lnTo>
                  <a:pt x="501" y="67"/>
                </a:lnTo>
                <a:lnTo>
                  <a:pt x="500" y="68"/>
                </a:lnTo>
                <a:lnTo>
                  <a:pt x="500" y="69"/>
                </a:lnTo>
                <a:lnTo>
                  <a:pt x="500" y="71"/>
                </a:lnTo>
                <a:lnTo>
                  <a:pt x="500" y="72"/>
                </a:lnTo>
                <a:lnTo>
                  <a:pt x="498" y="72"/>
                </a:lnTo>
                <a:lnTo>
                  <a:pt x="497" y="73"/>
                </a:lnTo>
                <a:lnTo>
                  <a:pt x="496" y="73"/>
                </a:lnTo>
                <a:lnTo>
                  <a:pt x="494" y="73"/>
                </a:lnTo>
                <a:lnTo>
                  <a:pt x="494" y="72"/>
                </a:lnTo>
                <a:lnTo>
                  <a:pt x="493" y="72"/>
                </a:lnTo>
                <a:lnTo>
                  <a:pt x="493" y="71"/>
                </a:lnTo>
                <a:lnTo>
                  <a:pt x="492" y="71"/>
                </a:lnTo>
                <a:lnTo>
                  <a:pt x="490" y="71"/>
                </a:lnTo>
                <a:lnTo>
                  <a:pt x="489" y="71"/>
                </a:lnTo>
                <a:lnTo>
                  <a:pt x="488" y="72"/>
                </a:lnTo>
                <a:lnTo>
                  <a:pt x="488" y="73"/>
                </a:lnTo>
                <a:lnTo>
                  <a:pt x="488" y="75"/>
                </a:lnTo>
                <a:lnTo>
                  <a:pt x="489" y="75"/>
                </a:lnTo>
                <a:lnTo>
                  <a:pt x="490" y="75"/>
                </a:lnTo>
                <a:lnTo>
                  <a:pt x="490" y="76"/>
                </a:lnTo>
                <a:lnTo>
                  <a:pt x="492" y="76"/>
                </a:lnTo>
                <a:lnTo>
                  <a:pt x="493" y="76"/>
                </a:lnTo>
                <a:lnTo>
                  <a:pt x="493" y="77"/>
                </a:lnTo>
                <a:lnTo>
                  <a:pt x="494" y="79"/>
                </a:lnTo>
                <a:lnTo>
                  <a:pt x="494" y="80"/>
                </a:lnTo>
                <a:lnTo>
                  <a:pt x="496" y="81"/>
                </a:lnTo>
                <a:lnTo>
                  <a:pt x="496" y="82"/>
                </a:lnTo>
                <a:lnTo>
                  <a:pt x="497" y="84"/>
                </a:lnTo>
                <a:lnTo>
                  <a:pt x="498" y="85"/>
                </a:lnTo>
                <a:lnTo>
                  <a:pt x="498" y="86"/>
                </a:lnTo>
                <a:lnTo>
                  <a:pt x="500" y="88"/>
                </a:lnTo>
                <a:lnTo>
                  <a:pt x="500" y="89"/>
                </a:lnTo>
                <a:lnTo>
                  <a:pt x="501" y="89"/>
                </a:lnTo>
                <a:lnTo>
                  <a:pt x="501" y="90"/>
                </a:lnTo>
                <a:lnTo>
                  <a:pt x="502" y="92"/>
                </a:lnTo>
                <a:lnTo>
                  <a:pt x="504" y="92"/>
                </a:lnTo>
                <a:lnTo>
                  <a:pt x="504" y="93"/>
                </a:lnTo>
                <a:lnTo>
                  <a:pt x="505" y="93"/>
                </a:lnTo>
                <a:lnTo>
                  <a:pt x="506" y="94"/>
                </a:lnTo>
                <a:lnTo>
                  <a:pt x="507" y="94"/>
                </a:lnTo>
                <a:lnTo>
                  <a:pt x="509" y="93"/>
                </a:lnTo>
                <a:lnTo>
                  <a:pt x="510" y="93"/>
                </a:lnTo>
                <a:lnTo>
                  <a:pt x="511" y="93"/>
                </a:lnTo>
                <a:lnTo>
                  <a:pt x="513" y="93"/>
                </a:lnTo>
                <a:lnTo>
                  <a:pt x="514" y="93"/>
                </a:lnTo>
                <a:lnTo>
                  <a:pt x="515" y="93"/>
                </a:lnTo>
                <a:lnTo>
                  <a:pt x="518" y="93"/>
                </a:lnTo>
                <a:lnTo>
                  <a:pt x="519" y="93"/>
                </a:lnTo>
                <a:lnTo>
                  <a:pt x="521" y="92"/>
                </a:lnTo>
                <a:lnTo>
                  <a:pt x="521" y="90"/>
                </a:lnTo>
                <a:lnTo>
                  <a:pt x="522" y="90"/>
                </a:lnTo>
                <a:lnTo>
                  <a:pt x="522" y="89"/>
                </a:lnTo>
                <a:lnTo>
                  <a:pt x="523" y="89"/>
                </a:lnTo>
                <a:lnTo>
                  <a:pt x="524" y="89"/>
                </a:lnTo>
                <a:lnTo>
                  <a:pt x="526" y="89"/>
                </a:lnTo>
                <a:lnTo>
                  <a:pt x="527" y="89"/>
                </a:lnTo>
                <a:lnTo>
                  <a:pt x="528" y="90"/>
                </a:lnTo>
                <a:lnTo>
                  <a:pt x="530" y="90"/>
                </a:lnTo>
                <a:lnTo>
                  <a:pt x="531" y="89"/>
                </a:lnTo>
                <a:lnTo>
                  <a:pt x="532" y="89"/>
                </a:lnTo>
                <a:lnTo>
                  <a:pt x="534" y="89"/>
                </a:lnTo>
                <a:lnTo>
                  <a:pt x="534" y="88"/>
                </a:lnTo>
                <a:lnTo>
                  <a:pt x="535" y="88"/>
                </a:lnTo>
                <a:lnTo>
                  <a:pt x="536" y="88"/>
                </a:lnTo>
                <a:lnTo>
                  <a:pt x="538" y="86"/>
                </a:lnTo>
                <a:lnTo>
                  <a:pt x="539" y="86"/>
                </a:lnTo>
                <a:lnTo>
                  <a:pt x="539" y="88"/>
                </a:lnTo>
                <a:lnTo>
                  <a:pt x="540" y="88"/>
                </a:lnTo>
                <a:lnTo>
                  <a:pt x="540" y="89"/>
                </a:lnTo>
                <a:lnTo>
                  <a:pt x="541" y="89"/>
                </a:lnTo>
                <a:lnTo>
                  <a:pt x="543" y="89"/>
                </a:lnTo>
                <a:lnTo>
                  <a:pt x="543" y="88"/>
                </a:lnTo>
                <a:lnTo>
                  <a:pt x="544" y="88"/>
                </a:lnTo>
                <a:lnTo>
                  <a:pt x="545" y="86"/>
                </a:lnTo>
                <a:lnTo>
                  <a:pt x="547" y="86"/>
                </a:lnTo>
                <a:lnTo>
                  <a:pt x="548" y="86"/>
                </a:lnTo>
                <a:lnTo>
                  <a:pt x="549" y="85"/>
                </a:lnTo>
                <a:lnTo>
                  <a:pt x="551" y="85"/>
                </a:lnTo>
                <a:lnTo>
                  <a:pt x="552" y="85"/>
                </a:lnTo>
                <a:lnTo>
                  <a:pt x="553" y="84"/>
                </a:lnTo>
                <a:lnTo>
                  <a:pt x="555" y="84"/>
                </a:lnTo>
                <a:lnTo>
                  <a:pt x="556" y="84"/>
                </a:lnTo>
                <a:lnTo>
                  <a:pt x="557" y="82"/>
                </a:lnTo>
                <a:lnTo>
                  <a:pt x="558" y="82"/>
                </a:lnTo>
                <a:lnTo>
                  <a:pt x="560" y="82"/>
                </a:lnTo>
                <a:lnTo>
                  <a:pt x="560" y="81"/>
                </a:lnTo>
                <a:lnTo>
                  <a:pt x="561" y="81"/>
                </a:lnTo>
                <a:lnTo>
                  <a:pt x="562" y="81"/>
                </a:lnTo>
                <a:lnTo>
                  <a:pt x="564" y="80"/>
                </a:lnTo>
                <a:lnTo>
                  <a:pt x="564" y="79"/>
                </a:lnTo>
                <a:lnTo>
                  <a:pt x="565" y="79"/>
                </a:lnTo>
                <a:lnTo>
                  <a:pt x="565" y="77"/>
                </a:lnTo>
                <a:lnTo>
                  <a:pt x="565" y="76"/>
                </a:lnTo>
                <a:lnTo>
                  <a:pt x="566" y="76"/>
                </a:lnTo>
                <a:lnTo>
                  <a:pt x="566" y="75"/>
                </a:lnTo>
                <a:lnTo>
                  <a:pt x="568" y="75"/>
                </a:lnTo>
                <a:lnTo>
                  <a:pt x="568" y="73"/>
                </a:lnTo>
                <a:lnTo>
                  <a:pt x="568" y="72"/>
                </a:lnTo>
                <a:lnTo>
                  <a:pt x="566" y="72"/>
                </a:lnTo>
                <a:lnTo>
                  <a:pt x="566" y="71"/>
                </a:lnTo>
                <a:lnTo>
                  <a:pt x="566" y="69"/>
                </a:lnTo>
                <a:lnTo>
                  <a:pt x="566" y="68"/>
                </a:lnTo>
                <a:lnTo>
                  <a:pt x="568" y="68"/>
                </a:lnTo>
                <a:lnTo>
                  <a:pt x="569" y="68"/>
                </a:lnTo>
                <a:lnTo>
                  <a:pt x="569" y="67"/>
                </a:lnTo>
                <a:lnTo>
                  <a:pt x="569" y="68"/>
                </a:lnTo>
                <a:lnTo>
                  <a:pt x="570" y="68"/>
                </a:lnTo>
                <a:lnTo>
                  <a:pt x="570" y="67"/>
                </a:lnTo>
                <a:lnTo>
                  <a:pt x="572" y="65"/>
                </a:lnTo>
                <a:lnTo>
                  <a:pt x="572" y="64"/>
                </a:lnTo>
                <a:lnTo>
                  <a:pt x="573" y="64"/>
                </a:lnTo>
                <a:lnTo>
                  <a:pt x="574" y="64"/>
                </a:lnTo>
                <a:lnTo>
                  <a:pt x="576" y="64"/>
                </a:lnTo>
                <a:lnTo>
                  <a:pt x="576" y="63"/>
                </a:lnTo>
                <a:lnTo>
                  <a:pt x="577" y="63"/>
                </a:lnTo>
                <a:lnTo>
                  <a:pt x="577" y="64"/>
                </a:lnTo>
                <a:lnTo>
                  <a:pt x="577" y="65"/>
                </a:lnTo>
                <a:lnTo>
                  <a:pt x="578" y="65"/>
                </a:lnTo>
                <a:lnTo>
                  <a:pt x="578" y="67"/>
                </a:lnTo>
                <a:lnTo>
                  <a:pt x="578" y="68"/>
                </a:lnTo>
                <a:lnTo>
                  <a:pt x="577" y="68"/>
                </a:lnTo>
                <a:lnTo>
                  <a:pt x="577" y="69"/>
                </a:lnTo>
                <a:lnTo>
                  <a:pt x="576" y="69"/>
                </a:lnTo>
                <a:lnTo>
                  <a:pt x="577" y="69"/>
                </a:lnTo>
                <a:lnTo>
                  <a:pt x="577" y="71"/>
                </a:lnTo>
                <a:lnTo>
                  <a:pt x="577" y="72"/>
                </a:lnTo>
                <a:lnTo>
                  <a:pt x="576" y="72"/>
                </a:lnTo>
                <a:lnTo>
                  <a:pt x="577" y="72"/>
                </a:lnTo>
                <a:lnTo>
                  <a:pt x="577" y="73"/>
                </a:lnTo>
                <a:lnTo>
                  <a:pt x="578" y="75"/>
                </a:lnTo>
                <a:lnTo>
                  <a:pt x="577" y="75"/>
                </a:lnTo>
                <a:lnTo>
                  <a:pt x="578" y="75"/>
                </a:lnTo>
                <a:lnTo>
                  <a:pt x="578" y="76"/>
                </a:lnTo>
                <a:lnTo>
                  <a:pt x="578" y="77"/>
                </a:lnTo>
                <a:lnTo>
                  <a:pt x="579" y="77"/>
                </a:lnTo>
                <a:lnTo>
                  <a:pt x="579" y="79"/>
                </a:lnTo>
                <a:lnTo>
                  <a:pt x="581" y="80"/>
                </a:lnTo>
                <a:lnTo>
                  <a:pt x="582" y="81"/>
                </a:lnTo>
                <a:lnTo>
                  <a:pt x="583" y="82"/>
                </a:lnTo>
                <a:lnTo>
                  <a:pt x="585" y="82"/>
                </a:lnTo>
                <a:lnTo>
                  <a:pt x="585" y="84"/>
                </a:lnTo>
                <a:lnTo>
                  <a:pt x="586" y="82"/>
                </a:lnTo>
                <a:lnTo>
                  <a:pt x="585" y="81"/>
                </a:lnTo>
                <a:lnTo>
                  <a:pt x="585" y="80"/>
                </a:lnTo>
                <a:lnTo>
                  <a:pt x="586" y="79"/>
                </a:lnTo>
                <a:lnTo>
                  <a:pt x="586" y="77"/>
                </a:lnTo>
                <a:lnTo>
                  <a:pt x="587" y="77"/>
                </a:lnTo>
                <a:lnTo>
                  <a:pt x="587" y="76"/>
                </a:lnTo>
                <a:lnTo>
                  <a:pt x="589" y="76"/>
                </a:lnTo>
                <a:lnTo>
                  <a:pt x="590" y="76"/>
                </a:lnTo>
                <a:lnTo>
                  <a:pt x="591" y="76"/>
                </a:lnTo>
                <a:lnTo>
                  <a:pt x="591" y="75"/>
                </a:lnTo>
                <a:lnTo>
                  <a:pt x="593" y="75"/>
                </a:lnTo>
                <a:lnTo>
                  <a:pt x="593" y="73"/>
                </a:lnTo>
                <a:lnTo>
                  <a:pt x="593" y="75"/>
                </a:lnTo>
                <a:lnTo>
                  <a:pt x="593" y="76"/>
                </a:lnTo>
                <a:lnTo>
                  <a:pt x="593" y="77"/>
                </a:lnTo>
                <a:lnTo>
                  <a:pt x="593" y="79"/>
                </a:lnTo>
                <a:lnTo>
                  <a:pt x="593" y="80"/>
                </a:lnTo>
                <a:lnTo>
                  <a:pt x="594" y="80"/>
                </a:lnTo>
                <a:lnTo>
                  <a:pt x="594" y="79"/>
                </a:lnTo>
                <a:lnTo>
                  <a:pt x="595" y="79"/>
                </a:lnTo>
                <a:lnTo>
                  <a:pt x="596" y="79"/>
                </a:lnTo>
                <a:lnTo>
                  <a:pt x="596" y="77"/>
                </a:lnTo>
                <a:lnTo>
                  <a:pt x="596" y="76"/>
                </a:lnTo>
                <a:lnTo>
                  <a:pt x="595" y="76"/>
                </a:lnTo>
                <a:lnTo>
                  <a:pt x="595" y="75"/>
                </a:lnTo>
                <a:lnTo>
                  <a:pt x="595" y="73"/>
                </a:lnTo>
                <a:lnTo>
                  <a:pt x="596" y="73"/>
                </a:lnTo>
                <a:lnTo>
                  <a:pt x="596" y="72"/>
                </a:lnTo>
                <a:lnTo>
                  <a:pt x="596" y="71"/>
                </a:lnTo>
                <a:lnTo>
                  <a:pt x="596" y="69"/>
                </a:lnTo>
                <a:lnTo>
                  <a:pt x="595" y="68"/>
                </a:lnTo>
                <a:lnTo>
                  <a:pt x="596" y="68"/>
                </a:lnTo>
                <a:lnTo>
                  <a:pt x="596" y="69"/>
                </a:lnTo>
                <a:lnTo>
                  <a:pt x="598" y="69"/>
                </a:lnTo>
                <a:lnTo>
                  <a:pt x="598" y="71"/>
                </a:lnTo>
                <a:lnTo>
                  <a:pt x="598" y="72"/>
                </a:lnTo>
                <a:lnTo>
                  <a:pt x="598" y="73"/>
                </a:lnTo>
                <a:lnTo>
                  <a:pt x="599" y="75"/>
                </a:lnTo>
                <a:lnTo>
                  <a:pt x="599" y="76"/>
                </a:lnTo>
                <a:lnTo>
                  <a:pt x="600" y="76"/>
                </a:lnTo>
                <a:lnTo>
                  <a:pt x="604" y="77"/>
                </a:lnTo>
                <a:lnTo>
                  <a:pt x="606" y="77"/>
                </a:lnTo>
                <a:lnTo>
                  <a:pt x="607" y="77"/>
                </a:lnTo>
                <a:lnTo>
                  <a:pt x="608" y="77"/>
                </a:lnTo>
                <a:lnTo>
                  <a:pt x="610" y="77"/>
                </a:lnTo>
                <a:lnTo>
                  <a:pt x="611" y="77"/>
                </a:lnTo>
                <a:lnTo>
                  <a:pt x="612" y="79"/>
                </a:lnTo>
                <a:lnTo>
                  <a:pt x="613" y="80"/>
                </a:lnTo>
                <a:lnTo>
                  <a:pt x="615" y="81"/>
                </a:lnTo>
                <a:lnTo>
                  <a:pt x="616" y="82"/>
                </a:lnTo>
                <a:lnTo>
                  <a:pt x="616" y="86"/>
                </a:lnTo>
                <a:lnTo>
                  <a:pt x="616" y="88"/>
                </a:lnTo>
                <a:lnTo>
                  <a:pt x="616" y="90"/>
                </a:lnTo>
                <a:lnTo>
                  <a:pt x="616" y="92"/>
                </a:lnTo>
                <a:lnTo>
                  <a:pt x="616" y="93"/>
                </a:lnTo>
                <a:lnTo>
                  <a:pt x="617" y="93"/>
                </a:lnTo>
                <a:lnTo>
                  <a:pt x="617" y="94"/>
                </a:lnTo>
                <a:lnTo>
                  <a:pt x="619" y="93"/>
                </a:lnTo>
                <a:lnTo>
                  <a:pt x="620" y="93"/>
                </a:lnTo>
                <a:lnTo>
                  <a:pt x="621" y="93"/>
                </a:lnTo>
                <a:lnTo>
                  <a:pt x="623" y="93"/>
                </a:lnTo>
                <a:lnTo>
                  <a:pt x="624" y="93"/>
                </a:lnTo>
                <a:lnTo>
                  <a:pt x="624" y="94"/>
                </a:lnTo>
                <a:lnTo>
                  <a:pt x="625" y="94"/>
                </a:lnTo>
                <a:lnTo>
                  <a:pt x="625" y="96"/>
                </a:lnTo>
                <a:lnTo>
                  <a:pt x="627" y="96"/>
                </a:lnTo>
                <a:lnTo>
                  <a:pt x="627" y="97"/>
                </a:lnTo>
                <a:lnTo>
                  <a:pt x="628" y="97"/>
                </a:lnTo>
                <a:lnTo>
                  <a:pt x="628" y="98"/>
                </a:lnTo>
                <a:lnTo>
                  <a:pt x="629" y="99"/>
                </a:lnTo>
                <a:lnTo>
                  <a:pt x="630" y="101"/>
                </a:lnTo>
                <a:lnTo>
                  <a:pt x="632" y="102"/>
                </a:lnTo>
                <a:lnTo>
                  <a:pt x="632" y="103"/>
                </a:lnTo>
                <a:lnTo>
                  <a:pt x="633" y="103"/>
                </a:lnTo>
                <a:lnTo>
                  <a:pt x="633" y="105"/>
                </a:lnTo>
                <a:lnTo>
                  <a:pt x="634" y="105"/>
                </a:lnTo>
                <a:lnTo>
                  <a:pt x="636" y="105"/>
                </a:lnTo>
                <a:lnTo>
                  <a:pt x="637" y="103"/>
                </a:lnTo>
                <a:lnTo>
                  <a:pt x="638" y="103"/>
                </a:lnTo>
                <a:lnTo>
                  <a:pt x="640" y="103"/>
                </a:lnTo>
                <a:lnTo>
                  <a:pt x="640" y="105"/>
                </a:lnTo>
                <a:lnTo>
                  <a:pt x="641" y="105"/>
                </a:lnTo>
                <a:lnTo>
                  <a:pt x="641" y="106"/>
                </a:lnTo>
                <a:lnTo>
                  <a:pt x="642" y="106"/>
                </a:lnTo>
                <a:lnTo>
                  <a:pt x="642" y="107"/>
                </a:lnTo>
                <a:lnTo>
                  <a:pt x="645" y="109"/>
                </a:lnTo>
                <a:lnTo>
                  <a:pt x="646" y="107"/>
                </a:lnTo>
                <a:lnTo>
                  <a:pt x="648" y="109"/>
                </a:lnTo>
                <a:lnTo>
                  <a:pt x="649" y="110"/>
                </a:lnTo>
                <a:lnTo>
                  <a:pt x="651" y="111"/>
                </a:lnTo>
                <a:lnTo>
                  <a:pt x="651" y="113"/>
                </a:lnTo>
                <a:lnTo>
                  <a:pt x="653" y="113"/>
                </a:lnTo>
                <a:lnTo>
                  <a:pt x="653" y="114"/>
                </a:lnTo>
                <a:lnTo>
                  <a:pt x="654" y="115"/>
                </a:lnTo>
                <a:lnTo>
                  <a:pt x="654" y="116"/>
                </a:lnTo>
                <a:lnTo>
                  <a:pt x="654" y="118"/>
                </a:lnTo>
                <a:lnTo>
                  <a:pt x="654" y="119"/>
                </a:lnTo>
                <a:lnTo>
                  <a:pt x="655" y="119"/>
                </a:lnTo>
                <a:lnTo>
                  <a:pt x="657" y="120"/>
                </a:lnTo>
                <a:lnTo>
                  <a:pt x="658" y="122"/>
                </a:lnTo>
                <a:lnTo>
                  <a:pt x="659" y="122"/>
                </a:lnTo>
                <a:lnTo>
                  <a:pt x="661" y="123"/>
                </a:lnTo>
                <a:lnTo>
                  <a:pt x="662" y="124"/>
                </a:lnTo>
                <a:lnTo>
                  <a:pt x="663" y="126"/>
                </a:lnTo>
                <a:lnTo>
                  <a:pt x="665" y="126"/>
                </a:lnTo>
                <a:lnTo>
                  <a:pt x="666" y="127"/>
                </a:lnTo>
                <a:lnTo>
                  <a:pt x="668" y="128"/>
                </a:lnTo>
                <a:lnTo>
                  <a:pt x="668" y="130"/>
                </a:lnTo>
                <a:lnTo>
                  <a:pt x="667" y="131"/>
                </a:lnTo>
                <a:lnTo>
                  <a:pt x="666" y="131"/>
                </a:lnTo>
                <a:lnTo>
                  <a:pt x="665" y="131"/>
                </a:lnTo>
                <a:lnTo>
                  <a:pt x="665" y="132"/>
                </a:lnTo>
                <a:lnTo>
                  <a:pt x="663" y="134"/>
                </a:lnTo>
                <a:lnTo>
                  <a:pt x="666" y="135"/>
                </a:lnTo>
                <a:lnTo>
                  <a:pt x="667" y="137"/>
                </a:lnTo>
                <a:lnTo>
                  <a:pt x="667" y="139"/>
                </a:lnTo>
                <a:lnTo>
                  <a:pt x="667" y="140"/>
                </a:lnTo>
                <a:lnTo>
                  <a:pt x="668" y="140"/>
                </a:lnTo>
                <a:lnTo>
                  <a:pt x="670" y="140"/>
                </a:lnTo>
                <a:lnTo>
                  <a:pt x="670" y="139"/>
                </a:lnTo>
                <a:lnTo>
                  <a:pt x="671" y="140"/>
                </a:lnTo>
                <a:lnTo>
                  <a:pt x="672" y="140"/>
                </a:lnTo>
                <a:lnTo>
                  <a:pt x="672" y="141"/>
                </a:lnTo>
                <a:lnTo>
                  <a:pt x="671" y="141"/>
                </a:lnTo>
                <a:lnTo>
                  <a:pt x="670" y="141"/>
                </a:lnTo>
                <a:lnTo>
                  <a:pt x="668" y="141"/>
                </a:lnTo>
                <a:lnTo>
                  <a:pt x="668" y="143"/>
                </a:lnTo>
                <a:lnTo>
                  <a:pt x="668" y="144"/>
                </a:lnTo>
                <a:lnTo>
                  <a:pt x="668" y="145"/>
                </a:lnTo>
                <a:lnTo>
                  <a:pt x="670" y="145"/>
                </a:lnTo>
                <a:lnTo>
                  <a:pt x="671" y="147"/>
                </a:lnTo>
                <a:lnTo>
                  <a:pt x="672" y="145"/>
                </a:lnTo>
                <a:lnTo>
                  <a:pt x="674" y="145"/>
                </a:lnTo>
                <a:lnTo>
                  <a:pt x="675" y="145"/>
                </a:lnTo>
                <a:lnTo>
                  <a:pt x="676" y="144"/>
                </a:lnTo>
                <a:lnTo>
                  <a:pt x="684" y="144"/>
                </a:lnTo>
                <a:lnTo>
                  <a:pt x="684" y="148"/>
                </a:lnTo>
                <a:lnTo>
                  <a:pt x="683" y="148"/>
                </a:lnTo>
                <a:lnTo>
                  <a:pt x="683" y="151"/>
                </a:lnTo>
                <a:lnTo>
                  <a:pt x="680" y="153"/>
                </a:lnTo>
                <a:lnTo>
                  <a:pt x="680" y="154"/>
                </a:lnTo>
                <a:lnTo>
                  <a:pt x="680" y="157"/>
                </a:lnTo>
                <a:lnTo>
                  <a:pt x="679" y="161"/>
                </a:lnTo>
                <a:lnTo>
                  <a:pt x="676" y="162"/>
                </a:lnTo>
                <a:lnTo>
                  <a:pt x="674" y="164"/>
                </a:lnTo>
                <a:lnTo>
                  <a:pt x="674" y="165"/>
                </a:lnTo>
                <a:lnTo>
                  <a:pt x="675" y="165"/>
                </a:lnTo>
                <a:lnTo>
                  <a:pt x="675" y="166"/>
                </a:lnTo>
                <a:lnTo>
                  <a:pt x="671" y="170"/>
                </a:lnTo>
                <a:lnTo>
                  <a:pt x="670" y="174"/>
                </a:lnTo>
                <a:lnTo>
                  <a:pt x="670" y="177"/>
                </a:lnTo>
                <a:lnTo>
                  <a:pt x="670" y="178"/>
                </a:lnTo>
                <a:lnTo>
                  <a:pt x="670" y="179"/>
                </a:lnTo>
                <a:lnTo>
                  <a:pt x="671" y="182"/>
                </a:lnTo>
                <a:lnTo>
                  <a:pt x="671" y="185"/>
                </a:lnTo>
                <a:lnTo>
                  <a:pt x="674" y="186"/>
                </a:lnTo>
                <a:lnTo>
                  <a:pt x="676" y="190"/>
                </a:lnTo>
                <a:lnTo>
                  <a:pt x="678" y="191"/>
                </a:lnTo>
                <a:lnTo>
                  <a:pt x="679" y="191"/>
                </a:lnTo>
                <a:lnTo>
                  <a:pt x="682" y="192"/>
                </a:lnTo>
                <a:lnTo>
                  <a:pt x="684" y="195"/>
                </a:lnTo>
                <a:lnTo>
                  <a:pt x="687" y="196"/>
                </a:lnTo>
                <a:lnTo>
                  <a:pt x="687" y="198"/>
                </a:lnTo>
                <a:lnTo>
                  <a:pt x="688" y="198"/>
                </a:lnTo>
                <a:lnTo>
                  <a:pt x="689" y="199"/>
                </a:lnTo>
                <a:lnTo>
                  <a:pt x="691" y="199"/>
                </a:lnTo>
                <a:lnTo>
                  <a:pt x="692" y="199"/>
                </a:lnTo>
                <a:lnTo>
                  <a:pt x="693" y="200"/>
                </a:lnTo>
                <a:lnTo>
                  <a:pt x="692" y="202"/>
                </a:lnTo>
                <a:lnTo>
                  <a:pt x="695" y="202"/>
                </a:lnTo>
                <a:lnTo>
                  <a:pt x="696" y="203"/>
                </a:lnTo>
                <a:lnTo>
                  <a:pt x="699" y="203"/>
                </a:lnTo>
                <a:lnTo>
                  <a:pt x="699" y="204"/>
                </a:lnTo>
                <a:lnTo>
                  <a:pt x="700" y="204"/>
                </a:lnTo>
                <a:lnTo>
                  <a:pt x="701" y="204"/>
                </a:lnTo>
                <a:lnTo>
                  <a:pt x="704" y="204"/>
                </a:lnTo>
                <a:lnTo>
                  <a:pt x="705" y="206"/>
                </a:lnTo>
                <a:lnTo>
                  <a:pt x="704" y="207"/>
                </a:lnTo>
                <a:lnTo>
                  <a:pt x="701" y="207"/>
                </a:lnTo>
                <a:lnTo>
                  <a:pt x="699" y="207"/>
                </a:lnTo>
                <a:lnTo>
                  <a:pt x="697" y="206"/>
                </a:lnTo>
                <a:lnTo>
                  <a:pt x="695" y="204"/>
                </a:lnTo>
                <a:lnTo>
                  <a:pt x="693" y="204"/>
                </a:lnTo>
                <a:lnTo>
                  <a:pt x="692" y="204"/>
                </a:lnTo>
                <a:lnTo>
                  <a:pt x="689" y="204"/>
                </a:lnTo>
                <a:lnTo>
                  <a:pt x="688" y="203"/>
                </a:lnTo>
                <a:lnTo>
                  <a:pt x="687" y="203"/>
                </a:lnTo>
                <a:lnTo>
                  <a:pt x="684" y="203"/>
                </a:lnTo>
                <a:lnTo>
                  <a:pt x="684" y="202"/>
                </a:lnTo>
                <a:lnTo>
                  <a:pt x="679" y="202"/>
                </a:lnTo>
                <a:lnTo>
                  <a:pt x="678" y="200"/>
                </a:lnTo>
                <a:lnTo>
                  <a:pt x="675" y="200"/>
                </a:lnTo>
                <a:lnTo>
                  <a:pt x="674" y="200"/>
                </a:lnTo>
                <a:lnTo>
                  <a:pt x="671" y="200"/>
                </a:lnTo>
                <a:lnTo>
                  <a:pt x="667" y="200"/>
                </a:lnTo>
                <a:lnTo>
                  <a:pt x="667" y="199"/>
                </a:lnTo>
                <a:lnTo>
                  <a:pt x="661" y="199"/>
                </a:lnTo>
                <a:lnTo>
                  <a:pt x="657" y="199"/>
                </a:lnTo>
                <a:lnTo>
                  <a:pt x="655" y="199"/>
                </a:lnTo>
                <a:lnTo>
                  <a:pt x="653" y="199"/>
                </a:lnTo>
                <a:lnTo>
                  <a:pt x="653" y="198"/>
                </a:lnTo>
                <a:lnTo>
                  <a:pt x="646" y="198"/>
                </a:lnTo>
                <a:lnTo>
                  <a:pt x="646" y="196"/>
                </a:lnTo>
                <a:lnTo>
                  <a:pt x="640" y="196"/>
                </a:lnTo>
                <a:lnTo>
                  <a:pt x="638" y="196"/>
                </a:lnTo>
                <a:lnTo>
                  <a:pt x="630" y="196"/>
                </a:lnTo>
                <a:lnTo>
                  <a:pt x="628" y="196"/>
                </a:lnTo>
                <a:lnTo>
                  <a:pt x="628" y="195"/>
                </a:lnTo>
                <a:lnTo>
                  <a:pt x="623" y="195"/>
                </a:lnTo>
                <a:lnTo>
                  <a:pt x="621" y="195"/>
                </a:lnTo>
                <a:lnTo>
                  <a:pt x="615" y="195"/>
                </a:lnTo>
                <a:lnTo>
                  <a:pt x="613" y="195"/>
                </a:lnTo>
                <a:lnTo>
                  <a:pt x="606" y="195"/>
                </a:lnTo>
                <a:lnTo>
                  <a:pt x="604" y="194"/>
                </a:lnTo>
                <a:lnTo>
                  <a:pt x="587" y="194"/>
                </a:lnTo>
                <a:lnTo>
                  <a:pt x="585" y="194"/>
                </a:lnTo>
                <a:lnTo>
                  <a:pt x="585" y="192"/>
                </a:lnTo>
                <a:lnTo>
                  <a:pt x="578" y="192"/>
                </a:lnTo>
                <a:lnTo>
                  <a:pt x="572" y="192"/>
                </a:lnTo>
                <a:lnTo>
                  <a:pt x="570" y="192"/>
                </a:lnTo>
                <a:lnTo>
                  <a:pt x="566" y="192"/>
                </a:lnTo>
                <a:lnTo>
                  <a:pt x="565" y="191"/>
                </a:lnTo>
                <a:lnTo>
                  <a:pt x="564" y="191"/>
                </a:lnTo>
                <a:lnTo>
                  <a:pt x="562" y="192"/>
                </a:lnTo>
                <a:lnTo>
                  <a:pt x="561" y="191"/>
                </a:lnTo>
                <a:lnTo>
                  <a:pt x="558" y="191"/>
                </a:lnTo>
                <a:lnTo>
                  <a:pt x="558" y="192"/>
                </a:lnTo>
                <a:lnTo>
                  <a:pt x="536" y="192"/>
                </a:lnTo>
                <a:lnTo>
                  <a:pt x="535" y="191"/>
                </a:lnTo>
                <a:lnTo>
                  <a:pt x="530" y="191"/>
                </a:lnTo>
                <a:lnTo>
                  <a:pt x="528" y="192"/>
                </a:lnTo>
                <a:lnTo>
                  <a:pt x="527" y="192"/>
                </a:lnTo>
                <a:lnTo>
                  <a:pt x="522" y="192"/>
                </a:lnTo>
                <a:lnTo>
                  <a:pt x="515" y="192"/>
                </a:lnTo>
                <a:lnTo>
                  <a:pt x="515" y="194"/>
                </a:lnTo>
                <a:lnTo>
                  <a:pt x="513" y="194"/>
                </a:lnTo>
                <a:lnTo>
                  <a:pt x="511" y="194"/>
                </a:lnTo>
                <a:lnTo>
                  <a:pt x="501" y="194"/>
                </a:lnTo>
                <a:lnTo>
                  <a:pt x="501" y="195"/>
                </a:lnTo>
                <a:lnTo>
                  <a:pt x="494" y="195"/>
                </a:lnTo>
                <a:lnTo>
                  <a:pt x="493" y="195"/>
                </a:lnTo>
                <a:lnTo>
                  <a:pt x="492" y="196"/>
                </a:lnTo>
                <a:lnTo>
                  <a:pt x="490" y="196"/>
                </a:lnTo>
                <a:lnTo>
                  <a:pt x="488" y="196"/>
                </a:lnTo>
                <a:lnTo>
                  <a:pt x="486" y="196"/>
                </a:lnTo>
                <a:lnTo>
                  <a:pt x="485" y="198"/>
                </a:lnTo>
                <a:lnTo>
                  <a:pt x="483" y="198"/>
                </a:lnTo>
                <a:lnTo>
                  <a:pt x="481" y="198"/>
                </a:lnTo>
                <a:lnTo>
                  <a:pt x="481" y="199"/>
                </a:lnTo>
                <a:lnTo>
                  <a:pt x="476" y="199"/>
                </a:lnTo>
                <a:lnTo>
                  <a:pt x="475" y="199"/>
                </a:lnTo>
                <a:lnTo>
                  <a:pt x="473" y="199"/>
                </a:lnTo>
                <a:lnTo>
                  <a:pt x="473" y="200"/>
                </a:lnTo>
                <a:lnTo>
                  <a:pt x="472" y="200"/>
                </a:lnTo>
                <a:lnTo>
                  <a:pt x="471" y="200"/>
                </a:lnTo>
                <a:lnTo>
                  <a:pt x="469" y="200"/>
                </a:lnTo>
                <a:lnTo>
                  <a:pt x="467" y="200"/>
                </a:lnTo>
                <a:lnTo>
                  <a:pt x="467" y="202"/>
                </a:lnTo>
                <a:lnTo>
                  <a:pt x="466" y="202"/>
                </a:lnTo>
                <a:lnTo>
                  <a:pt x="463" y="202"/>
                </a:lnTo>
                <a:lnTo>
                  <a:pt x="463" y="203"/>
                </a:lnTo>
                <a:lnTo>
                  <a:pt x="462" y="203"/>
                </a:lnTo>
                <a:lnTo>
                  <a:pt x="459" y="203"/>
                </a:lnTo>
                <a:lnTo>
                  <a:pt x="456" y="203"/>
                </a:lnTo>
                <a:lnTo>
                  <a:pt x="455" y="204"/>
                </a:lnTo>
                <a:lnTo>
                  <a:pt x="449" y="211"/>
                </a:lnTo>
                <a:lnTo>
                  <a:pt x="447" y="211"/>
                </a:lnTo>
                <a:lnTo>
                  <a:pt x="446" y="212"/>
                </a:lnTo>
                <a:lnTo>
                  <a:pt x="443" y="213"/>
                </a:lnTo>
                <a:lnTo>
                  <a:pt x="439" y="215"/>
                </a:lnTo>
                <a:lnTo>
                  <a:pt x="438" y="215"/>
                </a:lnTo>
                <a:lnTo>
                  <a:pt x="437" y="215"/>
                </a:lnTo>
                <a:lnTo>
                  <a:pt x="437" y="216"/>
                </a:lnTo>
                <a:lnTo>
                  <a:pt x="434" y="216"/>
                </a:lnTo>
                <a:lnTo>
                  <a:pt x="434" y="215"/>
                </a:lnTo>
                <a:lnTo>
                  <a:pt x="432" y="215"/>
                </a:lnTo>
                <a:lnTo>
                  <a:pt x="432" y="216"/>
                </a:lnTo>
                <a:lnTo>
                  <a:pt x="429" y="216"/>
                </a:lnTo>
                <a:lnTo>
                  <a:pt x="425" y="216"/>
                </a:lnTo>
                <a:lnTo>
                  <a:pt x="425" y="217"/>
                </a:lnTo>
                <a:lnTo>
                  <a:pt x="422" y="217"/>
                </a:lnTo>
                <a:lnTo>
                  <a:pt x="421" y="217"/>
                </a:lnTo>
                <a:lnTo>
                  <a:pt x="416" y="217"/>
                </a:lnTo>
                <a:lnTo>
                  <a:pt x="416" y="219"/>
                </a:lnTo>
                <a:lnTo>
                  <a:pt x="414" y="219"/>
                </a:lnTo>
                <a:lnTo>
                  <a:pt x="412" y="216"/>
                </a:lnTo>
                <a:lnTo>
                  <a:pt x="412" y="213"/>
                </a:lnTo>
                <a:lnTo>
                  <a:pt x="412" y="217"/>
                </a:lnTo>
                <a:lnTo>
                  <a:pt x="412" y="219"/>
                </a:lnTo>
                <a:lnTo>
                  <a:pt x="412" y="220"/>
                </a:lnTo>
                <a:lnTo>
                  <a:pt x="409" y="220"/>
                </a:lnTo>
                <a:lnTo>
                  <a:pt x="408" y="223"/>
                </a:lnTo>
                <a:lnTo>
                  <a:pt x="404" y="224"/>
                </a:lnTo>
                <a:lnTo>
                  <a:pt x="401" y="225"/>
                </a:lnTo>
                <a:lnTo>
                  <a:pt x="399" y="226"/>
                </a:lnTo>
                <a:lnTo>
                  <a:pt x="397" y="226"/>
                </a:lnTo>
                <a:lnTo>
                  <a:pt x="396" y="228"/>
                </a:lnTo>
                <a:lnTo>
                  <a:pt x="395" y="228"/>
                </a:lnTo>
                <a:lnTo>
                  <a:pt x="394" y="229"/>
                </a:lnTo>
                <a:lnTo>
                  <a:pt x="390" y="229"/>
                </a:lnTo>
                <a:lnTo>
                  <a:pt x="387" y="232"/>
                </a:lnTo>
                <a:lnTo>
                  <a:pt x="384" y="236"/>
                </a:lnTo>
                <a:lnTo>
                  <a:pt x="383" y="238"/>
                </a:lnTo>
                <a:lnTo>
                  <a:pt x="382" y="238"/>
                </a:lnTo>
                <a:lnTo>
                  <a:pt x="380" y="240"/>
                </a:lnTo>
                <a:lnTo>
                  <a:pt x="379" y="240"/>
                </a:lnTo>
                <a:lnTo>
                  <a:pt x="378" y="240"/>
                </a:lnTo>
                <a:lnTo>
                  <a:pt x="377" y="241"/>
                </a:lnTo>
                <a:lnTo>
                  <a:pt x="375" y="241"/>
                </a:lnTo>
                <a:lnTo>
                  <a:pt x="371" y="242"/>
                </a:lnTo>
                <a:lnTo>
                  <a:pt x="370" y="242"/>
                </a:lnTo>
                <a:lnTo>
                  <a:pt x="369" y="243"/>
                </a:lnTo>
                <a:lnTo>
                  <a:pt x="367" y="243"/>
                </a:lnTo>
                <a:lnTo>
                  <a:pt x="366" y="245"/>
                </a:lnTo>
                <a:lnTo>
                  <a:pt x="363" y="245"/>
                </a:lnTo>
                <a:lnTo>
                  <a:pt x="362" y="245"/>
                </a:lnTo>
                <a:lnTo>
                  <a:pt x="361" y="245"/>
                </a:lnTo>
                <a:lnTo>
                  <a:pt x="360" y="245"/>
                </a:lnTo>
                <a:lnTo>
                  <a:pt x="360" y="246"/>
                </a:lnTo>
                <a:lnTo>
                  <a:pt x="357" y="246"/>
                </a:lnTo>
                <a:lnTo>
                  <a:pt x="354" y="246"/>
                </a:lnTo>
                <a:lnTo>
                  <a:pt x="353" y="246"/>
                </a:lnTo>
                <a:lnTo>
                  <a:pt x="352" y="246"/>
                </a:lnTo>
                <a:lnTo>
                  <a:pt x="349" y="247"/>
                </a:lnTo>
                <a:lnTo>
                  <a:pt x="348" y="249"/>
                </a:lnTo>
                <a:lnTo>
                  <a:pt x="341" y="254"/>
                </a:lnTo>
                <a:lnTo>
                  <a:pt x="340" y="257"/>
                </a:lnTo>
                <a:lnTo>
                  <a:pt x="336" y="258"/>
                </a:lnTo>
                <a:lnTo>
                  <a:pt x="335" y="259"/>
                </a:lnTo>
                <a:lnTo>
                  <a:pt x="335" y="260"/>
                </a:lnTo>
                <a:lnTo>
                  <a:pt x="333" y="262"/>
                </a:lnTo>
                <a:lnTo>
                  <a:pt x="333" y="263"/>
                </a:lnTo>
                <a:lnTo>
                  <a:pt x="333" y="267"/>
                </a:lnTo>
                <a:lnTo>
                  <a:pt x="331" y="268"/>
                </a:lnTo>
                <a:lnTo>
                  <a:pt x="328" y="268"/>
                </a:lnTo>
                <a:lnTo>
                  <a:pt x="328" y="270"/>
                </a:lnTo>
                <a:lnTo>
                  <a:pt x="324" y="274"/>
                </a:lnTo>
                <a:lnTo>
                  <a:pt x="324" y="275"/>
                </a:lnTo>
                <a:lnTo>
                  <a:pt x="323" y="276"/>
                </a:lnTo>
                <a:lnTo>
                  <a:pt x="322" y="276"/>
                </a:lnTo>
                <a:lnTo>
                  <a:pt x="322" y="278"/>
                </a:lnTo>
                <a:lnTo>
                  <a:pt x="320" y="278"/>
                </a:lnTo>
                <a:lnTo>
                  <a:pt x="318" y="279"/>
                </a:lnTo>
                <a:lnTo>
                  <a:pt x="314" y="280"/>
                </a:lnTo>
                <a:lnTo>
                  <a:pt x="312" y="281"/>
                </a:lnTo>
                <a:lnTo>
                  <a:pt x="311" y="284"/>
                </a:lnTo>
                <a:lnTo>
                  <a:pt x="308" y="287"/>
                </a:lnTo>
                <a:lnTo>
                  <a:pt x="308" y="288"/>
                </a:lnTo>
                <a:lnTo>
                  <a:pt x="306" y="288"/>
                </a:lnTo>
                <a:lnTo>
                  <a:pt x="303" y="288"/>
                </a:lnTo>
                <a:lnTo>
                  <a:pt x="299" y="291"/>
                </a:lnTo>
                <a:lnTo>
                  <a:pt x="297" y="292"/>
                </a:lnTo>
                <a:lnTo>
                  <a:pt x="294" y="293"/>
                </a:lnTo>
                <a:lnTo>
                  <a:pt x="293" y="295"/>
                </a:lnTo>
                <a:lnTo>
                  <a:pt x="289" y="295"/>
                </a:lnTo>
                <a:lnTo>
                  <a:pt x="288" y="295"/>
                </a:lnTo>
                <a:lnTo>
                  <a:pt x="286" y="295"/>
                </a:lnTo>
                <a:lnTo>
                  <a:pt x="285" y="295"/>
                </a:lnTo>
                <a:lnTo>
                  <a:pt x="282" y="295"/>
                </a:lnTo>
                <a:lnTo>
                  <a:pt x="282" y="296"/>
                </a:lnTo>
                <a:lnTo>
                  <a:pt x="278" y="296"/>
                </a:lnTo>
                <a:lnTo>
                  <a:pt x="277" y="296"/>
                </a:lnTo>
                <a:lnTo>
                  <a:pt x="276" y="297"/>
                </a:lnTo>
                <a:lnTo>
                  <a:pt x="274" y="297"/>
                </a:lnTo>
                <a:lnTo>
                  <a:pt x="274" y="298"/>
                </a:lnTo>
                <a:lnTo>
                  <a:pt x="273" y="298"/>
                </a:lnTo>
                <a:lnTo>
                  <a:pt x="270" y="298"/>
                </a:lnTo>
                <a:lnTo>
                  <a:pt x="269" y="301"/>
                </a:lnTo>
                <a:lnTo>
                  <a:pt x="267" y="304"/>
                </a:lnTo>
                <a:lnTo>
                  <a:pt x="265" y="304"/>
                </a:lnTo>
                <a:lnTo>
                  <a:pt x="260" y="308"/>
                </a:lnTo>
                <a:lnTo>
                  <a:pt x="259" y="309"/>
                </a:lnTo>
                <a:lnTo>
                  <a:pt x="257" y="309"/>
                </a:lnTo>
                <a:lnTo>
                  <a:pt x="252" y="313"/>
                </a:lnTo>
                <a:lnTo>
                  <a:pt x="251" y="313"/>
                </a:lnTo>
                <a:lnTo>
                  <a:pt x="248" y="314"/>
                </a:lnTo>
                <a:lnTo>
                  <a:pt x="243" y="318"/>
                </a:lnTo>
                <a:lnTo>
                  <a:pt x="240" y="319"/>
                </a:lnTo>
                <a:lnTo>
                  <a:pt x="238" y="319"/>
                </a:lnTo>
                <a:lnTo>
                  <a:pt x="235" y="322"/>
                </a:lnTo>
                <a:lnTo>
                  <a:pt x="229" y="325"/>
                </a:lnTo>
                <a:lnTo>
                  <a:pt x="227" y="325"/>
                </a:lnTo>
                <a:lnTo>
                  <a:pt x="226" y="325"/>
                </a:lnTo>
                <a:lnTo>
                  <a:pt x="225" y="325"/>
                </a:lnTo>
                <a:lnTo>
                  <a:pt x="219" y="326"/>
                </a:lnTo>
                <a:lnTo>
                  <a:pt x="218" y="326"/>
                </a:lnTo>
                <a:lnTo>
                  <a:pt x="217" y="326"/>
                </a:lnTo>
                <a:lnTo>
                  <a:pt x="212" y="329"/>
                </a:lnTo>
                <a:lnTo>
                  <a:pt x="210" y="330"/>
                </a:lnTo>
                <a:lnTo>
                  <a:pt x="209" y="330"/>
                </a:lnTo>
                <a:lnTo>
                  <a:pt x="206" y="331"/>
                </a:lnTo>
                <a:lnTo>
                  <a:pt x="204" y="331"/>
                </a:lnTo>
                <a:lnTo>
                  <a:pt x="201" y="331"/>
                </a:lnTo>
                <a:lnTo>
                  <a:pt x="198" y="332"/>
                </a:lnTo>
                <a:lnTo>
                  <a:pt x="197" y="334"/>
                </a:lnTo>
                <a:lnTo>
                  <a:pt x="193" y="334"/>
                </a:lnTo>
                <a:lnTo>
                  <a:pt x="192" y="334"/>
                </a:lnTo>
                <a:lnTo>
                  <a:pt x="189" y="334"/>
                </a:lnTo>
                <a:lnTo>
                  <a:pt x="188" y="336"/>
                </a:lnTo>
                <a:lnTo>
                  <a:pt x="187" y="336"/>
                </a:lnTo>
                <a:lnTo>
                  <a:pt x="185" y="336"/>
                </a:lnTo>
                <a:lnTo>
                  <a:pt x="183" y="339"/>
                </a:lnTo>
                <a:lnTo>
                  <a:pt x="181" y="339"/>
                </a:lnTo>
                <a:lnTo>
                  <a:pt x="181" y="340"/>
                </a:lnTo>
                <a:lnTo>
                  <a:pt x="180" y="343"/>
                </a:lnTo>
                <a:lnTo>
                  <a:pt x="179" y="344"/>
                </a:lnTo>
                <a:lnTo>
                  <a:pt x="175" y="344"/>
                </a:lnTo>
                <a:lnTo>
                  <a:pt x="175" y="343"/>
                </a:lnTo>
                <a:lnTo>
                  <a:pt x="174" y="343"/>
                </a:lnTo>
                <a:lnTo>
                  <a:pt x="172" y="344"/>
                </a:lnTo>
                <a:lnTo>
                  <a:pt x="170" y="344"/>
                </a:lnTo>
                <a:lnTo>
                  <a:pt x="168" y="344"/>
                </a:lnTo>
                <a:lnTo>
                  <a:pt x="166" y="346"/>
                </a:lnTo>
                <a:lnTo>
                  <a:pt x="163" y="346"/>
                </a:lnTo>
                <a:lnTo>
                  <a:pt x="161" y="346"/>
                </a:lnTo>
                <a:lnTo>
                  <a:pt x="161" y="347"/>
                </a:lnTo>
                <a:lnTo>
                  <a:pt x="155" y="347"/>
                </a:lnTo>
                <a:lnTo>
                  <a:pt x="155" y="348"/>
                </a:lnTo>
                <a:lnTo>
                  <a:pt x="151" y="348"/>
                </a:lnTo>
                <a:lnTo>
                  <a:pt x="150" y="350"/>
                </a:lnTo>
                <a:lnTo>
                  <a:pt x="149" y="350"/>
                </a:lnTo>
                <a:lnTo>
                  <a:pt x="147" y="350"/>
                </a:lnTo>
                <a:lnTo>
                  <a:pt x="141" y="350"/>
                </a:lnTo>
                <a:lnTo>
                  <a:pt x="141" y="351"/>
                </a:lnTo>
                <a:lnTo>
                  <a:pt x="138" y="351"/>
                </a:lnTo>
                <a:lnTo>
                  <a:pt x="137" y="351"/>
                </a:lnTo>
                <a:lnTo>
                  <a:pt x="136" y="351"/>
                </a:lnTo>
                <a:lnTo>
                  <a:pt x="136" y="352"/>
                </a:lnTo>
                <a:lnTo>
                  <a:pt x="133" y="352"/>
                </a:lnTo>
                <a:lnTo>
                  <a:pt x="132" y="352"/>
                </a:lnTo>
                <a:lnTo>
                  <a:pt x="130" y="352"/>
                </a:lnTo>
                <a:lnTo>
                  <a:pt x="129" y="353"/>
                </a:lnTo>
                <a:lnTo>
                  <a:pt x="125" y="353"/>
                </a:lnTo>
                <a:lnTo>
                  <a:pt x="123" y="353"/>
                </a:lnTo>
                <a:lnTo>
                  <a:pt x="123" y="355"/>
                </a:lnTo>
                <a:lnTo>
                  <a:pt x="121" y="355"/>
                </a:lnTo>
                <a:lnTo>
                  <a:pt x="120" y="355"/>
                </a:lnTo>
                <a:lnTo>
                  <a:pt x="119" y="355"/>
                </a:lnTo>
                <a:lnTo>
                  <a:pt x="117" y="356"/>
                </a:lnTo>
                <a:lnTo>
                  <a:pt x="115" y="356"/>
                </a:lnTo>
                <a:lnTo>
                  <a:pt x="112" y="356"/>
                </a:lnTo>
                <a:lnTo>
                  <a:pt x="111" y="357"/>
                </a:lnTo>
                <a:lnTo>
                  <a:pt x="109" y="357"/>
                </a:lnTo>
                <a:lnTo>
                  <a:pt x="108" y="357"/>
                </a:lnTo>
                <a:lnTo>
                  <a:pt x="107" y="357"/>
                </a:lnTo>
                <a:lnTo>
                  <a:pt x="106" y="357"/>
                </a:lnTo>
                <a:lnTo>
                  <a:pt x="106" y="359"/>
                </a:lnTo>
                <a:lnTo>
                  <a:pt x="103" y="359"/>
                </a:lnTo>
                <a:lnTo>
                  <a:pt x="102" y="360"/>
                </a:lnTo>
                <a:lnTo>
                  <a:pt x="100" y="360"/>
                </a:lnTo>
                <a:lnTo>
                  <a:pt x="98" y="360"/>
                </a:lnTo>
                <a:lnTo>
                  <a:pt x="96" y="360"/>
                </a:lnTo>
                <a:lnTo>
                  <a:pt x="96" y="361"/>
                </a:lnTo>
                <a:lnTo>
                  <a:pt x="92" y="361"/>
                </a:lnTo>
                <a:lnTo>
                  <a:pt x="91" y="363"/>
                </a:lnTo>
                <a:lnTo>
                  <a:pt x="89" y="364"/>
                </a:lnTo>
                <a:lnTo>
                  <a:pt x="83"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6" y="352"/>
                </a:lnTo>
                <a:lnTo>
                  <a:pt x="66" y="351"/>
                </a:lnTo>
                <a:lnTo>
                  <a:pt x="65" y="351"/>
                </a:lnTo>
                <a:lnTo>
                  <a:pt x="64" y="350"/>
                </a:lnTo>
                <a:lnTo>
                  <a:pt x="64" y="348"/>
                </a:lnTo>
                <a:lnTo>
                  <a:pt x="62"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1" y="313"/>
                </a:lnTo>
                <a:lnTo>
                  <a:pt x="40" y="306"/>
                </a:lnTo>
                <a:lnTo>
                  <a:pt x="37" y="298"/>
                </a:lnTo>
                <a:lnTo>
                  <a:pt x="36" y="298"/>
                </a:lnTo>
                <a:lnTo>
                  <a:pt x="32" y="293"/>
                </a:lnTo>
                <a:lnTo>
                  <a:pt x="27" y="284"/>
                </a:lnTo>
                <a:lnTo>
                  <a:pt x="22" y="279"/>
                </a:lnTo>
                <a:lnTo>
                  <a:pt x="18" y="275"/>
                </a:lnTo>
                <a:lnTo>
                  <a:pt x="13" y="272"/>
                </a:lnTo>
                <a:lnTo>
                  <a:pt x="11" y="271"/>
                </a:lnTo>
                <a:lnTo>
                  <a:pt x="5" y="267"/>
                </a:lnTo>
                <a:lnTo>
                  <a:pt x="1" y="260"/>
                </a:lnTo>
                <a:lnTo>
                  <a:pt x="0" y="258"/>
                </a:lnTo>
                <a:lnTo>
                  <a:pt x="0" y="245"/>
                </a:lnTo>
                <a:lnTo>
                  <a:pt x="1" y="240"/>
                </a:lnTo>
                <a:lnTo>
                  <a:pt x="2" y="229"/>
                </a:lnTo>
                <a:lnTo>
                  <a:pt x="3" y="225"/>
                </a:lnTo>
                <a:lnTo>
                  <a:pt x="5" y="223"/>
                </a:lnTo>
                <a:lnTo>
                  <a:pt x="5" y="221"/>
                </a:lnTo>
                <a:lnTo>
                  <a:pt x="6" y="221"/>
                </a:lnTo>
                <a:lnTo>
                  <a:pt x="6" y="220"/>
                </a:lnTo>
                <a:lnTo>
                  <a:pt x="7" y="219"/>
                </a:lnTo>
                <a:lnTo>
                  <a:pt x="7" y="217"/>
                </a:lnTo>
                <a:lnTo>
                  <a:pt x="7"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1" y="179"/>
                </a:lnTo>
                <a:lnTo>
                  <a:pt x="49" y="178"/>
                </a:lnTo>
                <a:lnTo>
                  <a:pt x="54" y="178"/>
                </a:lnTo>
                <a:lnTo>
                  <a:pt x="56" y="178"/>
                </a:lnTo>
                <a:lnTo>
                  <a:pt x="57" y="178"/>
                </a:lnTo>
                <a:lnTo>
                  <a:pt x="64" y="178"/>
                </a:lnTo>
                <a:lnTo>
                  <a:pt x="68" y="175"/>
                </a:lnTo>
                <a:lnTo>
                  <a:pt x="68" y="177"/>
                </a:lnTo>
                <a:lnTo>
                  <a:pt x="69" y="179"/>
                </a:lnTo>
                <a:lnTo>
                  <a:pt x="70" y="186"/>
                </a:lnTo>
                <a:lnTo>
                  <a:pt x="70" y="187"/>
                </a:lnTo>
                <a:lnTo>
                  <a:pt x="73" y="191"/>
                </a:lnTo>
                <a:lnTo>
                  <a:pt x="78" y="194"/>
                </a:lnTo>
                <a:lnTo>
                  <a:pt x="83" y="198"/>
                </a:lnTo>
                <a:lnTo>
                  <a:pt x="82" y="200"/>
                </a:lnTo>
                <a:lnTo>
                  <a:pt x="83" y="200"/>
                </a:lnTo>
                <a:lnTo>
                  <a:pt x="83" y="202"/>
                </a:lnTo>
                <a:lnTo>
                  <a:pt x="85" y="202"/>
                </a:lnTo>
                <a:lnTo>
                  <a:pt x="86" y="203"/>
                </a:lnTo>
                <a:lnTo>
                  <a:pt x="87" y="204"/>
                </a:lnTo>
                <a:lnTo>
                  <a:pt x="87" y="206"/>
                </a:lnTo>
                <a:lnTo>
                  <a:pt x="90" y="207"/>
                </a:lnTo>
                <a:lnTo>
                  <a:pt x="91" y="207"/>
                </a:lnTo>
                <a:lnTo>
                  <a:pt x="92" y="207"/>
                </a:lnTo>
                <a:lnTo>
                  <a:pt x="92" y="206"/>
                </a:lnTo>
                <a:lnTo>
                  <a:pt x="94" y="206"/>
                </a:lnTo>
                <a:lnTo>
                  <a:pt x="95" y="206"/>
                </a:lnTo>
                <a:lnTo>
                  <a:pt x="98" y="206"/>
                </a:lnTo>
                <a:lnTo>
                  <a:pt x="99" y="206"/>
                </a:lnTo>
                <a:lnTo>
                  <a:pt x="100" y="206"/>
                </a:lnTo>
                <a:lnTo>
                  <a:pt x="102" y="206"/>
                </a:lnTo>
                <a:lnTo>
                  <a:pt x="103" y="206"/>
                </a:lnTo>
                <a:lnTo>
                  <a:pt x="104" y="204"/>
                </a:lnTo>
                <a:lnTo>
                  <a:pt x="106" y="204"/>
                </a:lnTo>
                <a:lnTo>
                  <a:pt x="107" y="204"/>
                </a:lnTo>
                <a:lnTo>
                  <a:pt x="108" y="203"/>
                </a:lnTo>
                <a:lnTo>
                  <a:pt x="109" y="203"/>
                </a:lnTo>
                <a:lnTo>
                  <a:pt x="109" y="202"/>
                </a:lnTo>
                <a:lnTo>
                  <a:pt x="111" y="202"/>
                </a:lnTo>
                <a:lnTo>
                  <a:pt x="111" y="200"/>
                </a:lnTo>
                <a:lnTo>
                  <a:pt x="112" y="200"/>
                </a:lnTo>
                <a:lnTo>
                  <a:pt x="113" y="200"/>
                </a:lnTo>
                <a:lnTo>
                  <a:pt x="115" y="199"/>
                </a:lnTo>
                <a:lnTo>
                  <a:pt x="115" y="198"/>
                </a:lnTo>
                <a:lnTo>
                  <a:pt x="116" y="198"/>
                </a:lnTo>
                <a:lnTo>
                  <a:pt x="116" y="196"/>
                </a:lnTo>
                <a:lnTo>
                  <a:pt x="117" y="195"/>
                </a:lnTo>
                <a:lnTo>
                  <a:pt x="119" y="195"/>
                </a:lnTo>
                <a:lnTo>
                  <a:pt x="120" y="194"/>
                </a:lnTo>
                <a:lnTo>
                  <a:pt x="120" y="192"/>
                </a:lnTo>
                <a:lnTo>
                  <a:pt x="121" y="192"/>
                </a:lnTo>
                <a:lnTo>
                  <a:pt x="121" y="191"/>
                </a:lnTo>
                <a:lnTo>
                  <a:pt x="123" y="191"/>
                </a:lnTo>
                <a:lnTo>
                  <a:pt x="123" y="190"/>
                </a:lnTo>
                <a:lnTo>
                  <a:pt x="124" y="190"/>
                </a:lnTo>
                <a:lnTo>
                  <a:pt x="124" y="188"/>
                </a:lnTo>
                <a:lnTo>
                  <a:pt x="125" y="188"/>
                </a:lnTo>
                <a:lnTo>
                  <a:pt x="125" y="187"/>
                </a:lnTo>
                <a:lnTo>
                  <a:pt x="126" y="187"/>
                </a:lnTo>
                <a:lnTo>
                  <a:pt x="128" y="187"/>
                </a:lnTo>
                <a:lnTo>
                  <a:pt x="129" y="187"/>
                </a:lnTo>
                <a:lnTo>
                  <a:pt x="130" y="187"/>
                </a:lnTo>
                <a:lnTo>
                  <a:pt x="132" y="187"/>
                </a:lnTo>
                <a:lnTo>
                  <a:pt x="134" y="188"/>
                </a:lnTo>
                <a:lnTo>
                  <a:pt x="136" y="188"/>
                </a:lnTo>
                <a:lnTo>
                  <a:pt x="137" y="190"/>
                </a:lnTo>
                <a:lnTo>
                  <a:pt x="138" y="190"/>
                </a:lnTo>
                <a:lnTo>
                  <a:pt x="138" y="191"/>
                </a:lnTo>
                <a:lnTo>
                  <a:pt x="140" y="191"/>
                </a:lnTo>
                <a:lnTo>
                  <a:pt x="141" y="192"/>
                </a:lnTo>
                <a:lnTo>
                  <a:pt x="142" y="192"/>
                </a:lnTo>
                <a:lnTo>
                  <a:pt x="142" y="194"/>
                </a:lnTo>
                <a:lnTo>
                  <a:pt x="144" y="194"/>
                </a:lnTo>
                <a:lnTo>
                  <a:pt x="144" y="195"/>
                </a:lnTo>
                <a:lnTo>
                  <a:pt x="145" y="195"/>
                </a:lnTo>
                <a:lnTo>
                  <a:pt x="145" y="196"/>
                </a:lnTo>
                <a:lnTo>
                  <a:pt x="146" y="196"/>
                </a:lnTo>
                <a:lnTo>
                  <a:pt x="147" y="198"/>
                </a:lnTo>
                <a:lnTo>
                  <a:pt x="147" y="199"/>
                </a:lnTo>
                <a:lnTo>
                  <a:pt x="147" y="200"/>
                </a:lnTo>
                <a:lnTo>
                  <a:pt x="149" y="200"/>
                </a:lnTo>
                <a:lnTo>
                  <a:pt x="150" y="200"/>
                </a:lnTo>
                <a:lnTo>
                  <a:pt x="150" y="199"/>
                </a:lnTo>
                <a:lnTo>
                  <a:pt x="151" y="199"/>
                </a:lnTo>
                <a:lnTo>
                  <a:pt x="151" y="198"/>
                </a:lnTo>
                <a:lnTo>
                  <a:pt x="153" y="198"/>
                </a:lnTo>
                <a:lnTo>
                  <a:pt x="154" y="196"/>
                </a:lnTo>
                <a:lnTo>
                  <a:pt x="155" y="196"/>
                </a:lnTo>
                <a:lnTo>
                  <a:pt x="157" y="196"/>
                </a:lnTo>
                <a:lnTo>
                  <a:pt x="158" y="196"/>
                </a:lnTo>
                <a:lnTo>
                  <a:pt x="159"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4" y="208"/>
                </a:lnTo>
                <a:lnTo>
                  <a:pt x="166" y="208"/>
                </a:lnTo>
                <a:lnTo>
                  <a:pt x="167" y="209"/>
                </a:lnTo>
                <a:lnTo>
                  <a:pt x="168" y="209"/>
                </a:lnTo>
                <a:lnTo>
                  <a:pt x="170" y="211"/>
                </a:lnTo>
                <a:lnTo>
                  <a:pt x="171" y="211"/>
                </a:lnTo>
                <a:lnTo>
                  <a:pt x="172" y="211"/>
                </a:lnTo>
                <a:lnTo>
                  <a:pt x="174" y="211"/>
                </a:lnTo>
                <a:lnTo>
                  <a:pt x="172" y="212"/>
                </a:lnTo>
                <a:lnTo>
                  <a:pt x="174" y="213"/>
                </a:lnTo>
                <a:lnTo>
                  <a:pt x="172" y="215"/>
                </a:lnTo>
                <a:lnTo>
                  <a:pt x="171" y="217"/>
                </a:lnTo>
                <a:lnTo>
                  <a:pt x="172" y="219"/>
                </a:lnTo>
                <a:lnTo>
                  <a:pt x="174" y="219"/>
                </a:lnTo>
                <a:lnTo>
                  <a:pt x="175" y="217"/>
                </a:lnTo>
                <a:lnTo>
                  <a:pt x="175" y="216"/>
                </a:lnTo>
                <a:lnTo>
                  <a:pt x="176" y="216"/>
                </a:lnTo>
                <a:lnTo>
                  <a:pt x="176" y="215"/>
                </a:lnTo>
                <a:lnTo>
                  <a:pt x="178" y="213"/>
                </a:lnTo>
                <a:lnTo>
                  <a:pt x="179" y="213"/>
                </a:lnTo>
                <a:lnTo>
                  <a:pt x="179" y="212"/>
                </a:lnTo>
                <a:lnTo>
                  <a:pt x="180" y="211"/>
                </a:lnTo>
                <a:lnTo>
                  <a:pt x="181" y="211"/>
                </a:lnTo>
                <a:lnTo>
                  <a:pt x="183" y="209"/>
                </a:lnTo>
                <a:lnTo>
                  <a:pt x="184" y="209"/>
                </a:lnTo>
                <a:lnTo>
                  <a:pt x="184" y="208"/>
                </a:lnTo>
                <a:lnTo>
                  <a:pt x="185" y="208"/>
                </a:lnTo>
                <a:lnTo>
                  <a:pt x="185" y="207"/>
                </a:lnTo>
                <a:lnTo>
                  <a:pt x="185" y="206"/>
                </a:lnTo>
                <a:lnTo>
                  <a:pt x="184" y="204"/>
                </a:lnTo>
                <a:lnTo>
                  <a:pt x="183" y="203"/>
                </a:lnTo>
                <a:lnTo>
                  <a:pt x="183" y="202"/>
                </a:lnTo>
                <a:lnTo>
                  <a:pt x="183" y="200"/>
                </a:lnTo>
                <a:lnTo>
                  <a:pt x="183" y="199"/>
                </a:lnTo>
                <a:lnTo>
                  <a:pt x="183" y="196"/>
                </a:lnTo>
                <a:lnTo>
                  <a:pt x="181" y="196"/>
                </a:lnTo>
                <a:lnTo>
                  <a:pt x="181" y="195"/>
                </a:lnTo>
                <a:lnTo>
                  <a:pt x="183" y="194"/>
                </a:lnTo>
                <a:lnTo>
                  <a:pt x="184" y="194"/>
                </a:lnTo>
                <a:lnTo>
                  <a:pt x="185" y="192"/>
                </a:lnTo>
                <a:lnTo>
                  <a:pt x="187" y="192"/>
                </a:lnTo>
                <a:lnTo>
                  <a:pt x="188" y="192"/>
                </a:lnTo>
                <a:lnTo>
                  <a:pt x="189" y="192"/>
                </a:lnTo>
                <a:lnTo>
                  <a:pt x="191" y="192"/>
                </a:lnTo>
                <a:lnTo>
                  <a:pt x="192" y="192"/>
                </a:lnTo>
                <a:lnTo>
                  <a:pt x="192" y="191"/>
                </a:lnTo>
                <a:lnTo>
                  <a:pt x="195" y="190"/>
                </a:lnTo>
                <a:lnTo>
                  <a:pt x="196" y="190"/>
                </a:lnTo>
                <a:lnTo>
                  <a:pt x="197" y="190"/>
                </a:lnTo>
                <a:lnTo>
                  <a:pt x="197" y="191"/>
                </a:lnTo>
                <a:lnTo>
                  <a:pt x="200" y="190"/>
                </a:lnTo>
                <a:lnTo>
                  <a:pt x="200" y="188"/>
                </a:lnTo>
                <a:lnTo>
                  <a:pt x="201" y="188"/>
                </a:lnTo>
                <a:lnTo>
                  <a:pt x="201" y="187"/>
                </a:lnTo>
                <a:lnTo>
                  <a:pt x="201" y="186"/>
                </a:lnTo>
                <a:lnTo>
                  <a:pt x="202" y="185"/>
                </a:lnTo>
                <a:lnTo>
                  <a:pt x="202" y="183"/>
                </a:lnTo>
                <a:lnTo>
                  <a:pt x="204" y="183"/>
                </a:lnTo>
                <a:lnTo>
                  <a:pt x="204" y="182"/>
                </a:lnTo>
                <a:lnTo>
                  <a:pt x="205" y="182"/>
                </a:lnTo>
                <a:lnTo>
                  <a:pt x="206" y="181"/>
                </a:lnTo>
                <a:lnTo>
                  <a:pt x="208" y="179"/>
                </a:lnTo>
                <a:lnTo>
                  <a:pt x="208" y="178"/>
                </a:lnTo>
                <a:lnTo>
                  <a:pt x="209" y="178"/>
                </a:lnTo>
                <a:lnTo>
                  <a:pt x="210" y="177"/>
                </a:lnTo>
                <a:lnTo>
                  <a:pt x="212" y="177"/>
                </a:lnTo>
                <a:lnTo>
                  <a:pt x="212" y="175"/>
                </a:lnTo>
                <a:lnTo>
                  <a:pt x="213" y="174"/>
                </a:lnTo>
                <a:lnTo>
                  <a:pt x="213" y="173"/>
                </a:lnTo>
                <a:lnTo>
                  <a:pt x="214" y="171"/>
                </a:lnTo>
                <a:lnTo>
                  <a:pt x="214" y="170"/>
                </a:lnTo>
                <a:lnTo>
                  <a:pt x="216" y="169"/>
                </a:lnTo>
                <a:lnTo>
                  <a:pt x="225" y="169"/>
                </a:lnTo>
                <a:lnTo>
                  <a:pt x="225" y="168"/>
                </a:lnTo>
                <a:lnTo>
                  <a:pt x="223" y="168"/>
                </a:lnTo>
                <a:lnTo>
                  <a:pt x="222" y="166"/>
                </a:lnTo>
                <a:lnTo>
                  <a:pt x="221" y="166"/>
                </a:lnTo>
                <a:lnTo>
                  <a:pt x="221" y="165"/>
                </a:lnTo>
                <a:lnTo>
                  <a:pt x="219" y="165"/>
                </a:lnTo>
                <a:lnTo>
                  <a:pt x="221" y="165"/>
                </a:lnTo>
                <a:lnTo>
                  <a:pt x="221" y="164"/>
                </a:lnTo>
                <a:lnTo>
                  <a:pt x="222" y="164"/>
                </a:lnTo>
                <a:lnTo>
                  <a:pt x="223" y="162"/>
                </a:lnTo>
                <a:lnTo>
                  <a:pt x="225" y="161"/>
                </a:lnTo>
                <a:lnTo>
                  <a:pt x="225" y="160"/>
                </a:lnTo>
                <a:lnTo>
                  <a:pt x="223" y="160"/>
                </a:lnTo>
                <a:lnTo>
                  <a:pt x="223" y="158"/>
                </a:lnTo>
                <a:lnTo>
                  <a:pt x="222" y="157"/>
                </a:lnTo>
                <a:lnTo>
                  <a:pt x="222" y="156"/>
                </a:lnTo>
                <a:lnTo>
                  <a:pt x="222" y="154"/>
                </a:lnTo>
                <a:lnTo>
                  <a:pt x="221" y="154"/>
                </a:lnTo>
                <a:lnTo>
                  <a:pt x="219" y="153"/>
                </a:lnTo>
                <a:lnTo>
                  <a:pt x="219" y="152"/>
                </a:lnTo>
                <a:lnTo>
                  <a:pt x="219" y="151"/>
                </a:lnTo>
                <a:lnTo>
                  <a:pt x="219" y="149"/>
                </a:lnTo>
                <a:lnTo>
                  <a:pt x="221" y="149"/>
                </a:lnTo>
                <a:lnTo>
                  <a:pt x="221" y="148"/>
                </a:lnTo>
                <a:lnTo>
                  <a:pt x="221" y="147"/>
                </a:lnTo>
                <a:lnTo>
                  <a:pt x="222" y="147"/>
                </a:lnTo>
                <a:lnTo>
                  <a:pt x="222" y="145"/>
                </a:lnTo>
                <a:lnTo>
                  <a:pt x="223" y="145"/>
                </a:lnTo>
                <a:lnTo>
                  <a:pt x="225" y="144"/>
                </a:lnTo>
                <a:lnTo>
                  <a:pt x="225" y="143"/>
                </a:lnTo>
                <a:lnTo>
                  <a:pt x="226" y="143"/>
                </a:lnTo>
                <a:lnTo>
                  <a:pt x="227" y="141"/>
                </a:lnTo>
                <a:lnTo>
                  <a:pt x="229" y="140"/>
                </a:lnTo>
                <a:lnTo>
                  <a:pt x="227" y="139"/>
                </a:lnTo>
                <a:lnTo>
                  <a:pt x="227" y="137"/>
                </a:lnTo>
                <a:lnTo>
                  <a:pt x="229" y="137"/>
                </a:lnTo>
                <a:lnTo>
                  <a:pt x="229" y="136"/>
                </a:lnTo>
                <a:lnTo>
                  <a:pt x="230" y="136"/>
                </a:lnTo>
                <a:lnTo>
                  <a:pt x="231" y="135"/>
                </a:lnTo>
                <a:lnTo>
                  <a:pt x="231" y="134"/>
                </a:lnTo>
                <a:lnTo>
                  <a:pt x="234" y="132"/>
                </a:lnTo>
                <a:lnTo>
                  <a:pt x="235" y="132"/>
                </a:lnTo>
                <a:lnTo>
                  <a:pt x="236" y="131"/>
                </a:lnTo>
                <a:lnTo>
                  <a:pt x="238" y="131"/>
                </a:lnTo>
                <a:lnTo>
                  <a:pt x="238" y="130"/>
                </a:lnTo>
                <a:lnTo>
                  <a:pt x="239" y="130"/>
                </a:lnTo>
                <a:lnTo>
                  <a:pt x="240" y="130"/>
                </a:lnTo>
                <a:lnTo>
                  <a:pt x="242" y="128"/>
                </a:lnTo>
                <a:lnTo>
                  <a:pt x="242" y="127"/>
                </a:lnTo>
                <a:lnTo>
                  <a:pt x="243" y="127"/>
                </a:lnTo>
                <a:lnTo>
                  <a:pt x="244" y="126"/>
                </a:lnTo>
                <a:lnTo>
                  <a:pt x="246" y="126"/>
                </a:lnTo>
                <a:lnTo>
                  <a:pt x="247" y="124"/>
                </a:lnTo>
                <a:lnTo>
                  <a:pt x="248" y="123"/>
                </a:lnTo>
                <a:lnTo>
                  <a:pt x="250" y="123"/>
                </a:lnTo>
                <a:lnTo>
                  <a:pt x="251" y="122"/>
                </a:lnTo>
                <a:lnTo>
                  <a:pt x="251" y="120"/>
                </a:lnTo>
                <a:lnTo>
                  <a:pt x="252" y="120"/>
                </a:lnTo>
                <a:lnTo>
                  <a:pt x="253" y="119"/>
                </a:lnTo>
                <a:lnTo>
                  <a:pt x="255" y="119"/>
                </a:lnTo>
                <a:lnTo>
                  <a:pt x="255" y="118"/>
                </a:lnTo>
                <a:lnTo>
                  <a:pt x="256" y="118"/>
                </a:lnTo>
                <a:lnTo>
                  <a:pt x="256" y="116"/>
                </a:lnTo>
                <a:lnTo>
                  <a:pt x="257" y="116"/>
                </a:lnTo>
                <a:lnTo>
                  <a:pt x="259" y="115"/>
                </a:lnTo>
                <a:lnTo>
                  <a:pt x="260" y="114"/>
                </a:lnTo>
                <a:lnTo>
                  <a:pt x="261" y="114"/>
                </a:lnTo>
                <a:lnTo>
                  <a:pt x="261" y="113"/>
                </a:lnTo>
                <a:lnTo>
                  <a:pt x="263" y="113"/>
                </a:lnTo>
                <a:lnTo>
                  <a:pt x="263" y="111"/>
                </a:lnTo>
                <a:lnTo>
                  <a:pt x="264" y="111"/>
                </a:lnTo>
                <a:lnTo>
                  <a:pt x="265" y="111"/>
                </a:lnTo>
                <a:lnTo>
                  <a:pt x="267" y="110"/>
                </a:lnTo>
                <a:lnTo>
                  <a:pt x="268" y="110"/>
                </a:lnTo>
                <a:lnTo>
                  <a:pt x="268" y="109"/>
                </a:lnTo>
                <a:lnTo>
                  <a:pt x="269" y="109"/>
                </a:lnTo>
                <a:lnTo>
                  <a:pt x="269" y="107"/>
                </a:lnTo>
                <a:lnTo>
                  <a:pt x="270" y="107"/>
                </a:lnTo>
                <a:lnTo>
                  <a:pt x="270" y="106"/>
                </a:lnTo>
                <a:lnTo>
                  <a:pt x="272" y="105"/>
                </a:lnTo>
                <a:lnTo>
                  <a:pt x="273" y="105"/>
                </a:lnTo>
                <a:lnTo>
                  <a:pt x="274" y="103"/>
                </a:lnTo>
                <a:lnTo>
                  <a:pt x="274" y="102"/>
                </a:lnTo>
                <a:lnTo>
                  <a:pt x="276" y="102"/>
                </a:lnTo>
                <a:lnTo>
                  <a:pt x="277" y="101"/>
                </a:lnTo>
                <a:lnTo>
                  <a:pt x="278" y="101"/>
                </a:lnTo>
                <a:lnTo>
                  <a:pt x="278" y="99"/>
                </a:lnTo>
                <a:lnTo>
                  <a:pt x="280" y="99"/>
                </a:lnTo>
                <a:lnTo>
                  <a:pt x="281" y="98"/>
                </a:lnTo>
                <a:lnTo>
                  <a:pt x="282" y="98"/>
                </a:lnTo>
                <a:lnTo>
                  <a:pt x="284" y="97"/>
                </a:lnTo>
                <a:lnTo>
                  <a:pt x="285" y="96"/>
                </a:lnTo>
                <a:lnTo>
                  <a:pt x="286" y="94"/>
                </a:lnTo>
                <a:lnTo>
                  <a:pt x="288" y="94"/>
                </a:lnTo>
                <a:lnTo>
                  <a:pt x="288" y="93"/>
                </a:lnTo>
                <a:lnTo>
                  <a:pt x="289" y="93"/>
                </a:lnTo>
                <a:lnTo>
                  <a:pt x="289" y="92"/>
                </a:lnTo>
                <a:lnTo>
                  <a:pt x="290" y="92"/>
                </a:lnTo>
                <a:lnTo>
                  <a:pt x="291" y="90"/>
                </a:lnTo>
                <a:lnTo>
                  <a:pt x="293" y="89"/>
                </a:lnTo>
                <a:lnTo>
                  <a:pt x="294" y="88"/>
                </a:lnTo>
                <a:lnTo>
                  <a:pt x="295" y="88"/>
                </a:lnTo>
                <a:lnTo>
                  <a:pt x="297" y="86"/>
                </a:lnTo>
                <a:lnTo>
                  <a:pt x="298" y="86"/>
                </a:lnTo>
                <a:lnTo>
                  <a:pt x="298" y="85"/>
                </a:lnTo>
                <a:lnTo>
                  <a:pt x="299" y="85"/>
                </a:lnTo>
                <a:lnTo>
                  <a:pt x="299" y="84"/>
                </a:lnTo>
                <a:lnTo>
                  <a:pt x="301" y="82"/>
                </a:lnTo>
                <a:lnTo>
                  <a:pt x="302" y="82"/>
                </a:lnTo>
                <a:lnTo>
                  <a:pt x="303" y="82"/>
                </a:lnTo>
                <a:lnTo>
                  <a:pt x="305" y="81"/>
                </a:lnTo>
                <a:lnTo>
                  <a:pt x="306" y="81"/>
                </a:lnTo>
                <a:lnTo>
                  <a:pt x="306" y="80"/>
                </a:lnTo>
                <a:lnTo>
                  <a:pt x="307" y="80"/>
                </a:lnTo>
                <a:lnTo>
                  <a:pt x="307" y="79"/>
                </a:lnTo>
                <a:lnTo>
                  <a:pt x="307" y="77"/>
                </a:lnTo>
                <a:lnTo>
                  <a:pt x="307" y="76"/>
                </a:lnTo>
                <a:lnTo>
                  <a:pt x="307" y="75"/>
                </a:lnTo>
                <a:lnTo>
                  <a:pt x="307" y="73"/>
                </a:lnTo>
                <a:lnTo>
                  <a:pt x="307" y="72"/>
                </a:lnTo>
                <a:lnTo>
                  <a:pt x="307" y="71"/>
                </a:lnTo>
                <a:lnTo>
                  <a:pt x="307" y="69"/>
                </a:lnTo>
                <a:lnTo>
                  <a:pt x="307" y="68"/>
                </a:lnTo>
                <a:lnTo>
                  <a:pt x="307" y="65"/>
                </a:lnTo>
                <a:lnTo>
                  <a:pt x="308" y="65"/>
                </a:lnTo>
                <a:lnTo>
                  <a:pt x="308" y="64"/>
                </a:lnTo>
                <a:lnTo>
                  <a:pt x="308" y="63"/>
                </a:lnTo>
                <a:lnTo>
                  <a:pt x="308" y="60"/>
                </a:lnTo>
                <a:lnTo>
                  <a:pt x="310" y="59"/>
                </a:lnTo>
                <a:lnTo>
                  <a:pt x="310" y="58"/>
                </a:lnTo>
                <a:lnTo>
                  <a:pt x="310" y="56"/>
                </a:lnTo>
                <a:lnTo>
                  <a:pt x="311" y="56"/>
                </a:lnTo>
                <a:lnTo>
                  <a:pt x="311" y="55"/>
                </a:lnTo>
                <a:lnTo>
                  <a:pt x="311" y="54"/>
                </a:lnTo>
                <a:lnTo>
                  <a:pt x="312" y="52"/>
                </a:lnTo>
                <a:lnTo>
                  <a:pt x="312" y="51"/>
                </a:lnTo>
                <a:lnTo>
                  <a:pt x="314" y="51"/>
                </a:lnTo>
                <a:lnTo>
                  <a:pt x="315" y="50"/>
                </a:lnTo>
                <a:lnTo>
                  <a:pt x="316" y="50"/>
                </a:lnTo>
                <a:lnTo>
                  <a:pt x="316" y="48"/>
                </a:lnTo>
                <a:lnTo>
                  <a:pt x="318" y="48"/>
                </a:lnTo>
                <a:lnTo>
                  <a:pt x="319" y="48"/>
                </a:lnTo>
                <a:lnTo>
                  <a:pt x="320" y="47"/>
                </a:lnTo>
                <a:lnTo>
                  <a:pt x="322" y="47"/>
                </a:lnTo>
                <a:lnTo>
                  <a:pt x="323" y="47"/>
                </a:lnTo>
                <a:lnTo>
                  <a:pt x="324" y="46"/>
                </a:lnTo>
                <a:lnTo>
                  <a:pt x="325" y="46"/>
                </a:lnTo>
                <a:lnTo>
                  <a:pt x="327" y="45"/>
                </a:lnTo>
                <a:lnTo>
                  <a:pt x="328" y="45"/>
                </a:lnTo>
                <a:lnTo>
                  <a:pt x="329" y="45"/>
                </a:lnTo>
                <a:lnTo>
                  <a:pt x="329" y="43"/>
                </a:lnTo>
                <a:lnTo>
                  <a:pt x="331" y="43"/>
                </a:lnTo>
                <a:lnTo>
                  <a:pt x="331" y="42"/>
                </a:lnTo>
                <a:lnTo>
                  <a:pt x="332" y="42"/>
                </a:lnTo>
                <a:lnTo>
                  <a:pt x="333" y="41"/>
                </a:lnTo>
                <a:lnTo>
                  <a:pt x="335" y="41"/>
                </a:lnTo>
                <a:lnTo>
                  <a:pt x="335" y="39"/>
                </a:lnTo>
                <a:lnTo>
                  <a:pt x="336" y="39"/>
                </a:lnTo>
                <a:lnTo>
                  <a:pt x="337" y="38"/>
                </a:lnTo>
                <a:lnTo>
                  <a:pt x="339" y="37"/>
                </a:lnTo>
                <a:lnTo>
                  <a:pt x="340" y="35"/>
                </a:lnTo>
                <a:lnTo>
                  <a:pt x="341" y="35"/>
                </a:lnTo>
                <a:lnTo>
                  <a:pt x="342" y="35"/>
                </a:lnTo>
                <a:lnTo>
                  <a:pt x="344" y="35"/>
                </a:lnTo>
                <a:lnTo>
                  <a:pt x="345" y="35"/>
                </a:lnTo>
                <a:lnTo>
                  <a:pt x="346" y="35"/>
                </a:lnTo>
                <a:lnTo>
                  <a:pt x="348" y="35"/>
                </a:lnTo>
                <a:lnTo>
                  <a:pt x="349" y="35"/>
                </a:lnTo>
                <a:lnTo>
                  <a:pt x="349" y="37"/>
                </a:lnTo>
                <a:lnTo>
                  <a:pt x="350" y="37"/>
                </a:lnTo>
                <a:lnTo>
                  <a:pt x="352" y="37"/>
                </a:lnTo>
                <a:lnTo>
                  <a:pt x="353" y="38"/>
                </a:lnTo>
                <a:lnTo>
                  <a:pt x="354" y="38"/>
                </a:lnTo>
                <a:lnTo>
                  <a:pt x="357" y="38"/>
                </a:lnTo>
                <a:lnTo>
                  <a:pt x="358" y="38"/>
                </a:lnTo>
                <a:lnTo>
                  <a:pt x="360" y="37"/>
                </a:lnTo>
                <a:lnTo>
                  <a:pt x="361" y="37"/>
                </a:lnTo>
                <a:lnTo>
                  <a:pt x="361" y="35"/>
                </a:lnTo>
                <a:lnTo>
                  <a:pt x="362" y="35"/>
                </a:lnTo>
                <a:lnTo>
                  <a:pt x="362" y="34"/>
                </a:lnTo>
                <a:lnTo>
                  <a:pt x="363" y="33"/>
                </a:lnTo>
                <a:lnTo>
                  <a:pt x="365" y="33"/>
                </a:lnTo>
                <a:lnTo>
                  <a:pt x="365" y="31"/>
                </a:lnTo>
                <a:lnTo>
                  <a:pt x="366" y="31"/>
                </a:lnTo>
                <a:lnTo>
                  <a:pt x="366" y="30"/>
                </a:lnTo>
                <a:lnTo>
                  <a:pt x="367" y="30"/>
                </a:lnTo>
                <a:lnTo>
                  <a:pt x="369" y="30"/>
                </a:lnTo>
                <a:lnTo>
                  <a:pt x="371" y="30"/>
                </a:lnTo>
                <a:lnTo>
                  <a:pt x="371" y="29"/>
                </a:lnTo>
                <a:lnTo>
                  <a:pt x="375" y="26"/>
                </a:lnTo>
                <a:lnTo>
                  <a:pt x="377" y="25"/>
                </a:lnTo>
                <a:lnTo>
                  <a:pt x="377" y="24"/>
                </a:lnTo>
                <a:lnTo>
                  <a:pt x="378" y="24"/>
                </a:lnTo>
                <a:lnTo>
                  <a:pt x="379" y="22"/>
                </a:lnTo>
                <a:lnTo>
                  <a:pt x="380" y="22"/>
                </a:lnTo>
                <a:lnTo>
                  <a:pt x="382" y="21"/>
                </a:lnTo>
                <a:lnTo>
                  <a:pt x="383" y="21"/>
                </a:lnTo>
                <a:lnTo>
                  <a:pt x="384" y="21"/>
                </a:lnTo>
                <a:lnTo>
                  <a:pt x="386" y="21"/>
                </a:lnTo>
                <a:lnTo>
                  <a:pt x="387" y="21"/>
                </a:lnTo>
                <a:lnTo>
                  <a:pt x="387" y="20"/>
                </a:lnTo>
                <a:lnTo>
                  <a:pt x="388" y="20"/>
                </a:lnTo>
                <a:lnTo>
                  <a:pt x="390" y="18"/>
                </a:lnTo>
                <a:lnTo>
                  <a:pt x="391" y="17"/>
                </a:lnTo>
                <a:lnTo>
                  <a:pt x="392" y="16"/>
                </a:lnTo>
                <a:lnTo>
                  <a:pt x="394" y="16"/>
                </a:lnTo>
                <a:lnTo>
                  <a:pt x="392" y="14"/>
                </a:lnTo>
                <a:lnTo>
                  <a:pt x="392" y="13"/>
                </a:lnTo>
                <a:lnTo>
                  <a:pt x="391" y="13"/>
                </a:lnTo>
                <a:lnTo>
                  <a:pt x="391" y="12"/>
                </a:lnTo>
                <a:lnTo>
                  <a:pt x="391" y="10"/>
                </a:lnTo>
                <a:lnTo>
                  <a:pt x="391" y="9"/>
                </a:lnTo>
                <a:lnTo>
                  <a:pt x="390" y="8"/>
                </a:lnTo>
                <a:lnTo>
                  <a:pt x="390" y="7"/>
                </a:lnTo>
                <a:lnTo>
                  <a:pt x="390" y="5"/>
                </a:lnTo>
                <a:lnTo>
                  <a:pt x="392" y="1"/>
                </a:lnTo>
                <a:lnTo>
                  <a:pt x="394" y="1"/>
                </a:lnTo>
                <a:lnTo>
                  <a:pt x="395" y="1"/>
                </a:lnTo>
                <a:lnTo>
                  <a:pt x="396" y="3"/>
                </a:lnTo>
                <a:lnTo>
                  <a:pt x="397" y="3"/>
                </a:lnTo>
                <a:lnTo>
                  <a:pt x="399" y="3"/>
                </a:lnTo>
                <a:lnTo>
                  <a:pt x="400" y="3"/>
                </a:lnTo>
                <a:lnTo>
                  <a:pt x="400" y="4"/>
                </a:lnTo>
                <a:lnTo>
                  <a:pt x="401" y="4"/>
                </a:lnTo>
                <a:lnTo>
                  <a:pt x="403" y="4"/>
                </a:lnTo>
                <a:lnTo>
                  <a:pt x="404" y="5"/>
                </a:lnTo>
                <a:lnTo>
                  <a:pt x="405" y="5"/>
                </a:lnTo>
                <a:lnTo>
                  <a:pt x="407" y="5"/>
                </a:lnTo>
                <a:lnTo>
                  <a:pt x="408" y="5"/>
                </a:lnTo>
                <a:lnTo>
                  <a:pt x="409" y="7"/>
                </a:lnTo>
                <a:lnTo>
                  <a:pt x="411" y="7"/>
                </a:lnTo>
                <a:lnTo>
                  <a:pt x="412" y="7"/>
                </a:lnTo>
                <a:lnTo>
                  <a:pt x="413" y="7"/>
                </a:lnTo>
                <a:lnTo>
                  <a:pt x="414" y="7"/>
                </a:lnTo>
                <a:lnTo>
                  <a:pt x="414" y="8"/>
                </a:lnTo>
                <a:lnTo>
                  <a:pt x="416" y="8"/>
                </a:lnTo>
                <a:lnTo>
                  <a:pt x="417" y="8"/>
                </a:lnTo>
                <a:lnTo>
                  <a:pt x="418" y="8"/>
                </a:lnTo>
                <a:lnTo>
                  <a:pt x="420" y="8"/>
                </a:lnTo>
                <a:lnTo>
                  <a:pt x="421" y="8"/>
                </a:lnTo>
                <a:lnTo>
                  <a:pt x="422" y="8"/>
                </a:lnTo>
                <a:lnTo>
                  <a:pt x="422" y="7"/>
                </a:lnTo>
                <a:lnTo>
                  <a:pt x="424" y="7"/>
                </a:lnTo>
                <a:lnTo>
                  <a:pt x="425" y="7"/>
                </a:lnTo>
                <a:lnTo>
                  <a:pt x="425" y="5"/>
                </a:lnTo>
                <a:lnTo>
                  <a:pt x="426" y="5"/>
                </a:lnTo>
                <a:lnTo>
                  <a:pt x="428" y="5"/>
                </a:lnTo>
                <a:lnTo>
                  <a:pt x="428" y="4"/>
                </a:lnTo>
                <a:lnTo>
                  <a:pt x="429" y="4"/>
                </a:lnTo>
                <a:lnTo>
                  <a:pt x="430" y="4"/>
                </a:lnTo>
                <a:lnTo>
                  <a:pt x="430" y="5"/>
                </a:lnTo>
                <a:lnTo>
                  <a:pt x="432" y="5"/>
                </a:lnTo>
                <a:lnTo>
                  <a:pt x="432" y="4"/>
                </a:lnTo>
                <a:lnTo>
                  <a:pt x="432" y="5"/>
                </a:lnTo>
                <a:lnTo>
                  <a:pt x="433" y="5"/>
                </a:lnTo>
                <a:lnTo>
                  <a:pt x="433" y="4"/>
                </a:lnTo>
                <a:lnTo>
                  <a:pt x="432" y="4"/>
                </a:lnTo>
                <a:lnTo>
                  <a:pt x="433" y="4"/>
                </a:lnTo>
                <a:lnTo>
                  <a:pt x="434" y="4"/>
                </a:lnTo>
                <a:lnTo>
                  <a:pt x="435" y="4"/>
                </a:lnTo>
                <a:lnTo>
                  <a:pt x="437" y="4"/>
                </a:lnTo>
                <a:lnTo>
                  <a:pt x="438" y="4"/>
                </a:lnTo>
                <a:lnTo>
                  <a:pt x="439" y="4"/>
                </a:lnTo>
                <a:lnTo>
                  <a:pt x="439" y="3"/>
                </a:lnTo>
                <a:lnTo>
                  <a:pt x="441" y="3"/>
                </a:lnTo>
                <a:lnTo>
                  <a:pt x="442" y="3"/>
                </a:lnTo>
                <a:lnTo>
                  <a:pt x="443" y="3"/>
                </a:lnTo>
                <a:lnTo>
                  <a:pt x="445" y="3"/>
                </a:lnTo>
                <a:lnTo>
                  <a:pt x="443" y="1"/>
                </a:lnTo>
                <a:lnTo>
                  <a:pt x="442" y="1"/>
                </a:lnTo>
                <a:lnTo>
                  <a:pt x="442" y="0"/>
                </a:lnTo>
                <a:lnTo>
                  <a:pt x="442" y="1"/>
                </a:lnTo>
                <a:lnTo>
                  <a:pt x="443" y="1"/>
                </a:lnTo>
                <a:lnTo>
                  <a:pt x="443" y="0"/>
                </a:lnTo>
                <a:lnTo>
                  <a:pt x="445" y="0"/>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364959" y="4206302"/>
            <a:ext cx="1871092" cy="1498593"/>
          </a:xfrm>
          <a:custGeom>
            <a:avLst/>
            <a:gdLst>
              <a:gd name="T0" fmla="*/ 1160 w 1306"/>
              <a:gd name="T1" fmla="*/ 325 h 1046"/>
              <a:gd name="T2" fmla="*/ 1047 w 1306"/>
              <a:gd name="T3" fmla="*/ 363 h 1046"/>
              <a:gd name="T4" fmla="*/ 1001 w 1306"/>
              <a:gd name="T5" fmla="*/ 449 h 1046"/>
              <a:gd name="T6" fmla="*/ 950 w 1306"/>
              <a:gd name="T7" fmla="*/ 499 h 1046"/>
              <a:gd name="T8" fmla="*/ 881 w 1306"/>
              <a:gd name="T9" fmla="*/ 517 h 1046"/>
              <a:gd name="T10" fmla="*/ 871 w 1306"/>
              <a:gd name="T11" fmla="*/ 585 h 1046"/>
              <a:gd name="T12" fmla="*/ 897 w 1306"/>
              <a:gd name="T13" fmla="*/ 615 h 1046"/>
              <a:gd name="T14" fmla="*/ 857 w 1306"/>
              <a:gd name="T15" fmla="*/ 665 h 1046"/>
              <a:gd name="T16" fmla="*/ 839 w 1306"/>
              <a:gd name="T17" fmla="*/ 719 h 1046"/>
              <a:gd name="T18" fmla="*/ 789 w 1306"/>
              <a:gd name="T19" fmla="*/ 770 h 1046"/>
              <a:gd name="T20" fmla="*/ 784 w 1306"/>
              <a:gd name="T21" fmla="*/ 821 h 1046"/>
              <a:gd name="T22" fmla="*/ 750 w 1306"/>
              <a:gd name="T23" fmla="*/ 839 h 1046"/>
              <a:gd name="T24" fmla="*/ 744 w 1306"/>
              <a:gd name="T25" fmla="*/ 886 h 1046"/>
              <a:gd name="T26" fmla="*/ 724 w 1306"/>
              <a:gd name="T27" fmla="*/ 936 h 1046"/>
              <a:gd name="T28" fmla="*/ 724 w 1306"/>
              <a:gd name="T29" fmla="*/ 991 h 1046"/>
              <a:gd name="T30" fmla="*/ 679 w 1306"/>
              <a:gd name="T31" fmla="*/ 1026 h 1046"/>
              <a:gd name="T32" fmla="*/ 641 w 1306"/>
              <a:gd name="T33" fmla="*/ 999 h 1046"/>
              <a:gd name="T34" fmla="*/ 585 w 1306"/>
              <a:gd name="T35" fmla="*/ 1021 h 1046"/>
              <a:gd name="T36" fmla="*/ 550 w 1306"/>
              <a:gd name="T37" fmla="*/ 1031 h 1046"/>
              <a:gd name="T38" fmla="*/ 538 w 1306"/>
              <a:gd name="T39" fmla="*/ 1001 h 1046"/>
              <a:gd name="T40" fmla="*/ 483 w 1306"/>
              <a:gd name="T41" fmla="*/ 1001 h 1046"/>
              <a:gd name="T42" fmla="*/ 436 w 1306"/>
              <a:gd name="T43" fmla="*/ 995 h 1046"/>
              <a:gd name="T44" fmla="*/ 398 w 1306"/>
              <a:gd name="T45" fmla="*/ 969 h 1046"/>
              <a:gd name="T46" fmla="*/ 356 w 1306"/>
              <a:gd name="T47" fmla="*/ 948 h 1046"/>
              <a:gd name="T48" fmla="*/ 314 w 1306"/>
              <a:gd name="T49" fmla="*/ 950 h 1046"/>
              <a:gd name="T50" fmla="*/ 279 w 1306"/>
              <a:gd name="T51" fmla="*/ 910 h 1046"/>
              <a:gd name="T52" fmla="*/ 251 w 1306"/>
              <a:gd name="T53" fmla="*/ 876 h 1046"/>
              <a:gd name="T54" fmla="*/ 253 w 1306"/>
              <a:gd name="T55" fmla="*/ 809 h 1046"/>
              <a:gd name="T56" fmla="*/ 223 w 1306"/>
              <a:gd name="T57" fmla="*/ 788 h 1046"/>
              <a:gd name="T58" fmla="*/ 141 w 1306"/>
              <a:gd name="T59" fmla="*/ 760 h 1046"/>
              <a:gd name="T60" fmla="*/ 131 w 1306"/>
              <a:gd name="T61" fmla="*/ 704 h 1046"/>
              <a:gd name="T62" fmla="*/ 96 w 1306"/>
              <a:gd name="T63" fmla="*/ 687 h 1046"/>
              <a:gd name="T64" fmla="*/ 55 w 1306"/>
              <a:gd name="T65" fmla="*/ 712 h 1046"/>
              <a:gd name="T66" fmla="*/ 16 w 1306"/>
              <a:gd name="T67" fmla="*/ 729 h 1046"/>
              <a:gd name="T68" fmla="*/ 8 w 1306"/>
              <a:gd name="T69" fmla="*/ 687 h 1046"/>
              <a:gd name="T70" fmla="*/ 29 w 1306"/>
              <a:gd name="T71" fmla="*/ 661 h 1046"/>
              <a:gd name="T72" fmla="*/ 42 w 1306"/>
              <a:gd name="T73" fmla="*/ 606 h 1046"/>
              <a:gd name="T74" fmla="*/ 24 w 1306"/>
              <a:gd name="T75" fmla="*/ 575 h 1046"/>
              <a:gd name="T76" fmla="*/ 59 w 1306"/>
              <a:gd name="T77" fmla="*/ 550 h 1046"/>
              <a:gd name="T78" fmla="*/ 98 w 1306"/>
              <a:gd name="T79" fmla="*/ 537 h 1046"/>
              <a:gd name="T80" fmla="*/ 69 w 1306"/>
              <a:gd name="T81" fmla="*/ 470 h 1046"/>
              <a:gd name="T82" fmla="*/ 38 w 1306"/>
              <a:gd name="T83" fmla="*/ 452 h 1046"/>
              <a:gd name="T84" fmla="*/ 68 w 1306"/>
              <a:gd name="T85" fmla="*/ 419 h 1046"/>
              <a:gd name="T86" fmla="*/ 120 w 1306"/>
              <a:gd name="T87" fmla="*/ 378 h 1046"/>
              <a:gd name="T88" fmla="*/ 188 w 1306"/>
              <a:gd name="T89" fmla="*/ 359 h 1046"/>
              <a:gd name="T90" fmla="*/ 350 w 1306"/>
              <a:gd name="T91" fmla="*/ 297 h 1046"/>
              <a:gd name="T92" fmla="*/ 274 w 1306"/>
              <a:gd name="T93" fmla="*/ 191 h 1046"/>
              <a:gd name="T94" fmla="*/ 199 w 1306"/>
              <a:gd name="T95" fmla="*/ 102 h 1046"/>
              <a:gd name="T96" fmla="*/ 292 w 1306"/>
              <a:gd name="T97" fmla="*/ 116 h 1046"/>
              <a:gd name="T98" fmla="*/ 370 w 1306"/>
              <a:gd name="T99" fmla="*/ 114 h 1046"/>
              <a:gd name="T100" fmla="*/ 408 w 1306"/>
              <a:gd name="T101" fmla="*/ 175 h 1046"/>
              <a:gd name="T102" fmla="*/ 482 w 1306"/>
              <a:gd name="T103" fmla="*/ 169 h 1046"/>
              <a:gd name="T104" fmla="*/ 542 w 1306"/>
              <a:gd name="T105" fmla="*/ 111 h 1046"/>
              <a:gd name="T106" fmla="*/ 620 w 1306"/>
              <a:gd name="T107" fmla="*/ 17 h 1046"/>
              <a:gd name="T108" fmla="*/ 681 w 1306"/>
              <a:gd name="T109" fmla="*/ 33 h 1046"/>
              <a:gd name="T110" fmla="*/ 737 w 1306"/>
              <a:gd name="T111" fmla="*/ 76 h 1046"/>
              <a:gd name="T112" fmla="*/ 814 w 1306"/>
              <a:gd name="T113" fmla="*/ 81 h 1046"/>
              <a:gd name="T114" fmla="*/ 872 w 1306"/>
              <a:gd name="T115" fmla="*/ 60 h 1046"/>
              <a:gd name="T116" fmla="*/ 923 w 1306"/>
              <a:gd name="T117" fmla="*/ 64 h 1046"/>
              <a:gd name="T118" fmla="*/ 975 w 1306"/>
              <a:gd name="T119" fmla="*/ 72 h 1046"/>
              <a:gd name="T120" fmla="*/ 1045 w 1306"/>
              <a:gd name="T121" fmla="*/ 56 h 1046"/>
              <a:gd name="T122" fmla="*/ 1077 w 1306"/>
              <a:gd name="T123" fmla="*/ 92 h 1046"/>
              <a:gd name="T124" fmla="*/ 1203 w 1306"/>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6" h="1046">
                <a:moveTo>
                  <a:pt x="1300" y="233"/>
                </a:moveTo>
                <a:lnTo>
                  <a:pt x="1303" y="238"/>
                </a:lnTo>
                <a:lnTo>
                  <a:pt x="1303" y="239"/>
                </a:lnTo>
                <a:lnTo>
                  <a:pt x="1304" y="241"/>
                </a:lnTo>
                <a:lnTo>
                  <a:pt x="1304" y="242"/>
                </a:lnTo>
                <a:lnTo>
                  <a:pt x="1304" y="243"/>
                </a:lnTo>
                <a:lnTo>
                  <a:pt x="1305" y="245"/>
                </a:lnTo>
                <a:lnTo>
                  <a:pt x="1306" y="249"/>
                </a:lnTo>
                <a:lnTo>
                  <a:pt x="1305" y="250"/>
                </a:lnTo>
                <a:lnTo>
                  <a:pt x="1304" y="250"/>
                </a:lnTo>
                <a:lnTo>
                  <a:pt x="1303" y="250"/>
                </a:lnTo>
                <a:lnTo>
                  <a:pt x="1297" y="251"/>
                </a:lnTo>
                <a:lnTo>
                  <a:pt x="1293" y="253"/>
                </a:lnTo>
                <a:lnTo>
                  <a:pt x="1291" y="253"/>
                </a:lnTo>
                <a:lnTo>
                  <a:pt x="1289" y="253"/>
                </a:lnTo>
                <a:lnTo>
                  <a:pt x="1288" y="253"/>
                </a:lnTo>
                <a:lnTo>
                  <a:pt x="1287" y="253"/>
                </a:lnTo>
                <a:lnTo>
                  <a:pt x="1286" y="253"/>
                </a:lnTo>
                <a:lnTo>
                  <a:pt x="1284" y="251"/>
                </a:lnTo>
                <a:lnTo>
                  <a:pt x="1283" y="251"/>
                </a:lnTo>
                <a:lnTo>
                  <a:pt x="1282" y="251"/>
                </a:lnTo>
                <a:lnTo>
                  <a:pt x="1280" y="251"/>
                </a:lnTo>
                <a:lnTo>
                  <a:pt x="1279" y="253"/>
                </a:lnTo>
                <a:lnTo>
                  <a:pt x="1276" y="254"/>
                </a:lnTo>
                <a:lnTo>
                  <a:pt x="1275" y="254"/>
                </a:lnTo>
                <a:lnTo>
                  <a:pt x="1274" y="255"/>
                </a:lnTo>
                <a:lnTo>
                  <a:pt x="1271" y="257"/>
                </a:lnTo>
                <a:lnTo>
                  <a:pt x="1270" y="257"/>
                </a:lnTo>
                <a:lnTo>
                  <a:pt x="1268" y="258"/>
                </a:lnTo>
                <a:lnTo>
                  <a:pt x="1268" y="260"/>
                </a:lnTo>
                <a:lnTo>
                  <a:pt x="1266" y="264"/>
                </a:lnTo>
                <a:lnTo>
                  <a:pt x="1266" y="266"/>
                </a:lnTo>
                <a:lnTo>
                  <a:pt x="1263" y="270"/>
                </a:lnTo>
                <a:lnTo>
                  <a:pt x="1262" y="272"/>
                </a:lnTo>
                <a:lnTo>
                  <a:pt x="1261" y="274"/>
                </a:lnTo>
                <a:lnTo>
                  <a:pt x="1259" y="275"/>
                </a:lnTo>
                <a:lnTo>
                  <a:pt x="1259" y="276"/>
                </a:lnTo>
                <a:lnTo>
                  <a:pt x="1258" y="277"/>
                </a:lnTo>
                <a:lnTo>
                  <a:pt x="1257" y="279"/>
                </a:lnTo>
                <a:lnTo>
                  <a:pt x="1257" y="281"/>
                </a:lnTo>
                <a:lnTo>
                  <a:pt x="1251" y="287"/>
                </a:lnTo>
                <a:lnTo>
                  <a:pt x="1250" y="287"/>
                </a:lnTo>
                <a:lnTo>
                  <a:pt x="1249" y="287"/>
                </a:lnTo>
                <a:lnTo>
                  <a:pt x="1248" y="287"/>
                </a:lnTo>
                <a:lnTo>
                  <a:pt x="1246" y="287"/>
                </a:lnTo>
                <a:lnTo>
                  <a:pt x="1242" y="288"/>
                </a:lnTo>
                <a:lnTo>
                  <a:pt x="1238" y="291"/>
                </a:lnTo>
                <a:lnTo>
                  <a:pt x="1237" y="292"/>
                </a:lnTo>
                <a:lnTo>
                  <a:pt x="1233" y="294"/>
                </a:lnTo>
                <a:lnTo>
                  <a:pt x="1225" y="298"/>
                </a:lnTo>
                <a:lnTo>
                  <a:pt x="1221" y="300"/>
                </a:lnTo>
                <a:lnTo>
                  <a:pt x="1220" y="301"/>
                </a:lnTo>
                <a:lnTo>
                  <a:pt x="1219" y="301"/>
                </a:lnTo>
                <a:lnTo>
                  <a:pt x="1216" y="301"/>
                </a:lnTo>
                <a:lnTo>
                  <a:pt x="1215" y="301"/>
                </a:lnTo>
                <a:lnTo>
                  <a:pt x="1214" y="301"/>
                </a:lnTo>
                <a:lnTo>
                  <a:pt x="1211" y="302"/>
                </a:lnTo>
                <a:lnTo>
                  <a:pt x="1208" y="302"/>
                </a:lnTo>
                <a:lnTo>
                  <a:pt x="1207" y="302"/>
                </a:lnTo>
                <a:lnTo>
                  <a:pt x="1206" y="302"/>
                </a:lnTo>
                <a:lnTo>
                  <a:pt x="1199" y="304"/>
                </a:lnTo>
                <a:lnTo>
                  <a:pt x="1196" y="304"/>
                </a:lnTo>
                <a:lnTo>
                  <a:pt x="1196" y="305"/>
                </a:lnTo>
                <a:lnTo>
                  <a:pt x="1195" y="306"/>
                </a:lnTo>
                <a:lnTo>
                  <a:pt x="1195" y="308"/>
                </a:lnTo>
                <a:lnTo>
                  <a:pt x="1194" y="308"/>
                </a:lnTo>
                <a:lnTo>
                  <a:pt x="1194" y="309"/>
                </a:lnTo>
                <a:lnTo>
                  <a:pt x="1189" y="309"/>
                </a:lnTo>
                <a:lnTo>
                  <a:pt x="1187" y="309"/>
                </a:lnTo>
                <a:lnTo>
                  <a:pt x="1186" y="309"/>
                </a:lnTo>
                <a:lnTo>
                  <a:pt x="1185" y="310"/>
                </a:lnTo>
                <a:lnTo>
                  <a:pt x="1183" y="311"/>
                </a:lnTo>
                <a:lnTo>
                  <a:pt x="1181" y="313"/>
                </a:lnTo>
                <a:lnTo>
                  <a:pt x="1179" y="314"/>
                </a:lnTo>
                <a:lnTo>
                  <a:pt x="1178" y="315"/>
                </a:lnTo>
                <a:lnTo>
                  <a:pt x="1177" y="315"/>
                </a:lnTo>
                <a:lnTo>
                  <a:pt x="1177" y="317"/>
                </a:lnTo>
                <a:lnTo>
                  <a:pt x="1176" y="317"/>
                </a:lnTo>
                <a:lnTo>
                  <a:pt x="1174" y="318"/>
                </a:lnTo>
                <a:lnTo>
                  <a:pt x="1173" y="319"/>
                </a:lnTo>
                <a:lnTo>
                  <a:pt x="1170" y="321"/>
                </a:lnTo>
                <a:lnTo>
                  <a:pt x="1169" y="322"/>
                </a:lnTo>
                <a:lnTo>
                  <a:pt x="1168" y="322"/>
                </a:lnTo>
                <a:lnTo>
                  <a:pt x="1165" y="323"/>
                </a:lnTo>
                <a:lnTo>
                  <a:pt x="1162" y="325"/>
                </a:lnTo>
                <a:lnTo>
                  <a:pt x="1161" y="325"/>
                </a:lnTo>
                <a:lnTo>
                  <a:pt x="1160" y="325"/>
                </a:lnTo>
                <a:lnTo>
                  <a:pt x="1159" y="326"/>
                </a:lnTo>
                <a:lnTo>
                  <a:pt x="1155" y="326"/>
                </a:lnTo>
                <a:lnTo>
                  <a:pt x="1151" y="330"/>
                </a:lnTo>
                <a:lnTo>
                  <a:pt x="1149" y="331"/>
                </a:lnTo>
                <a:lnTo>
                  <a:pt x="1148" y="331"/>
                </a:lnTo>
                <a:lnTo>
                  <a:pt x="1143" y="330"/>
                </a:lnTo>
                <a:lnTo>
                  <a:pt x="1140" y="330"/>
                </a:lnTo>
                <a:lnTo>
                  <a:pt x="1139" y="330"/>
                </a:lnTo>
                <a:lnTo>
                  <a:pt x="1138" y="329"/>
                </a:lnTo>
                <a:lnTo>
                  <a:pt x="1135" y="329"/>
                </a:lnTo>
                <a:lnTo>
                  <a:pt x="1131" y="329"/>
                </a:lnTo>
                <a:lnTo>
                  <a:pt x="1126" y="329"/>
                </a:lnTo>
                <a:lnTo>
                  <a:pt x="1124" y="329"/>
                </a:lnTo>
                <a:lnTo>
                  <a:pt x="1123" y="329"/>
                </a:lnTo>
                <a:lnTo>
                  <a:pt x="1119" y="329"/>
                </a:lnTo>
                <a:lnTo>
                  <a:pt x="1113" y="329"/>
                </a:lnTo>
                <a:lnTo>
                  <a:pt x="1111" y="327"/>
                </a:lnTo>
                <a:lnTo>
                  <a:pt x="1107" y="326"/>
                </a:lnTo>
                <a:lnTo>
                  <a:pt x="1106" y="326"/>
                </a:lnTo>
                <a:lnTo>
                  <a:pt x="1104" y="327"/>
                </a:lnTo>
                <a:lnTo>
                  <a:pt x="1101" y="329"/>
                </a:lnTo>
                <a:lnTo>
                  <a:pt x="1098" y="330"/>
                </a:lnTo>
                <a:lnTo>
                  <a:pt x="1096" y="331"/>
                </a:lnTo>
                <a:lnTo>
                  <a:pt x="1094" y="331"/>
                </a:lnTo>
                <a:lnTo>
                  <a:pt x="1094" y="332"/>
                </a:lnTo>
                <a:lnTo>
                  <a:pt x="1094" y="334"/>
                </a:lnTo>
                <a:lnTo>
                  <a:pt x="1094" y="336"/>
                </a:lnTo>
                <a:lnTo>
                  <a:pt x="1093" y="335"/>
                </a:lnTo>
                <a:lnTo>
                  <a:pt x="1093" y="336"/>
                </a:lnTo>
                <a:lnTo>
                  <a:pt x="1092" y="338"/>
                </a:lnTo>
                <a:lnTo>
                  <a:pt x="1092" y="339"/>
                </a:lnTo>
                <a:lnTo>
                  <a:pt x="1090" y="339"/>
                </a:lnTo>
                <a:lnTo>
                  <a:pt x="1089" y="339"/>
                </a:lnTo>
                <a:lnTo>
                  <a:pt x="1089" y="340"/>
                </a:lnTo>
                <a:lnTo>
                  <a:pt x="1088" y="340"/>
                </a:lnTo>
                <a:lnTo>
                  <a:pt x="1087" y="340"/>
                </a:lnTo>
                <a:lnTo>
                  <a:pt x="1087" y="342"/>
                </a:lnTo>
                <a:lnTo>
                  <a:pt x="1085" y="342"/>
                </a:lnTo>
                <a:lnTo>
                  <a:pt x="1085" y="343"/>
                </a:lnTo>
                <a:lnTo>
                  <a:pt x="1084" y="343"/>
                </a:lnTo>
                <a:lnTo>
                  <a:pt x="1083" y="343"/>
                </a:lnTo>
                <a:lnTo>
                  <a:pt x="1081" y="343"/>
                </a:lnTo>
                <a:lnTo>
                  <a:pt x="1081" y="344"/>
                </a:lnTo>
                <a:lnTo>
                  <a:pt x="1080" y="344"/>
                </a:lnTo>
                <a:lnTo>
                  <a:pt x="1080" y="346"/>
                </a:lnTo>
                <a:lnTo>
                  <a:pt x="1080" y="347"/>
                </a:lnTo>
                <a:lnTo>
                  <a:pt x="1079" y="348"/>
                </a:lnTo>
                <a:lnTo>
                  <a:pt x="1079" y="349"/>
                </a:lnTo>
                <a:lnTo>
                  <a:pt x="1077" y="349"/>
                </a:lnTo>
                <a:lnTo>
                  <a:pt x="1077" y="351"/>
                </a:lnTo>
                <a:lnTo>
                  <a:pt x="1076" y="352"/>
                </a:lnTo>
                <a:lnTo>
                  <a:pt x="1076" y="353"/>
                </a:lnTo>
                <a:lnTo>
                  <a:pt x="1076" y="355"/>
                </a:lnTo>
                <a:lnTo>
                  <a:pt x="1075" y="355"/>
                </a:lnTo>
                <a:lnTo>
                  <a:pt x="1075" y="356"/>
                </a:lnTo>
                <a:lnTo>
                  <a:pt x="1073" y="356"/>
                </a:lnTo>
                <a:lnTo>
                  <a:pt x="1073" y="357"/>
                </a:lnTo>
                <a:lnTo>
                  <a:pt x="1072" y="357"/>
                </a:lnTo>
                <a:lnTo>
                  <a:pt x="1072" y="359"/>
                </a:lnTo>
                <a:lnTo>
                  <a:pt x="1072" y="357"/>
                </a:lnTo>
                <a:lnTo>
                  <a:pt x="1072" y="359"/>
                </a:lnTo>
                <a:lnTo>
                  <a:pt x="1071" y="359"/>
                </a:lnTo>
                <a:lnTo>
                  <a:pt x="1070" y="359"/>
                </a:lnTo>
                <a:lnTo>
                  <a:pt x="1068" y="359"/>
                </a:lnTo>
                <a:lnTo>
                  <a:pt x="1067" y="359"/>
                </a:lnTo>
                <a:lnTo>
                  <a:pt x="1066" y="359"/>
                </a:lnTo>
                <a:lnTo>
                  <a:pt x="1064" y="359"/>
                </a:lnTo>
                <a:lnTo>
                  <a:pt x="1064" y="357"/>
                </a:lnTo>
                <a:lnTo>
                  <a:pt x="1063" y="357"/>
                </a:lnTo>
                <a:lnTo>
                  <a:pt x="1063" y="359"/>
                </a:lnTo>
                <a:lnTo>
                  <a:pt x="1062" y="359"/>
                </a:lnTo>
                <a:lnTo>
                  <a:pt x="1060" y="359"/>
                </a:lnTo>
                <a:lnTo>
                  <a:pt x="1059" y="359"/>
                </a:lnTo>
                <a:lnTo>
                  <a:pt x="1059" y="357"/>
                </a:lnTo>
                <a:lnTo>
                  <a:pt x="1058" y="357"/>
                </a:lnTo>
                <a:lnTo>
                  <a:pt x="1056" y="357"/>
                </a:lnTo>
                <a:lnTo>
                  <a:pt x="1056" y="359"/>
                </a:lnTo>
                <a:lnTo>
                  <a:pt x="1055" y="359"/>
                </a:lnTo>
                <a:lnTo>
                  <a:pt x="1054" y="359"/>
                </a:lnTo>
                <a:lnTo>
                  <a:pt x="1054" y="360"/>
                </a:lnTo>
                <a:lnTo>
                  <a:pt x="1052" y="360"/>
                </a:lnTo>
                <a:lnTo>
                  <a:pt x="1051" y="360"/>
                </a:lnTo>
                <a:lnTo>
                  <a:pt x="1050" y="360"/>
                </a:lnTo>
                <a:lnTo>
                  <a:pt x="1050" y="361"/>
                </a:lnTo>
                <a:lnTo>
                  <a:pt x="1049" y="361"/>
                </a:lnTo>
                <a:lnTo>
                  <a:pt x="1049" y="363"/>
                </a:lnTo>
                <a:lnTo>
                  <a:pt x="1047" y="363"/>
                </a:lnTo>
                <a:lnTo>
                  <a:pt x="1047" y="364"/>
                </a:lnTo>
                <a:lnTo>
                  <a:pt x="1047" y="365"/>
                </a:lnTo>
                <a:lnTo>
                  <a:pt x="1047" y="366"/>
                </a:lnTo>
                <a:lnTo>
                  <a:pt x="1047" y="368"/>
                </a:lnTo>
                <a:lnTo>
                  <a:pt x="1047" y="369"/>
                </a:lnTo>
                <a:lnTo>
                  <a:pt x="1049" y="374"/>
                </a:lnTo>
                <a:lnTo>
                  <a:pt x="1047" y="376"/>
                </a:lnTo>
                <a:lnTo>
                  <a:pt x="1046" y="377"/>
                </a:lnTo>
                <a:lnTo>
                  <a:pt x="1046" y="378"/>
                </a:lnTo>
                <a:lnTo>
                  <a:pt x="1046" y="380"/>
                </a:lnTo>
                <a:lnTo>
                  <a:pt x="1046" y="381"/>
                </a:lnTo>
                <a:lnTo>
                  <a:pt x="1045" y="382"/>
                </a:lnTo>
                <a:lnTo>
                  <a:pt x="1045" y="383"/>
                </a:lnTo>
                <a:lnTo>
                  <a:pt x="1043" y="385"/>
                </a:lnTo>
                <a:lnTo>
                  <a:pt x="1043" y="386"/>
                </a:lnTo>
                <a:lnTo>
                  <a:pt x="1042" y="386"/>
                </a:lnTo>
                <a:lnTo>
                  <a:pt x="1042" y="387"/>
                </a:lnTo>
                <a:lnTo>
                  <a:pt x="1041" y="387"/>
                </a:lnTo>
                <a:lnTo>
                  <a:pt x="1041" y="389"/>
                </a:lnTo>
                <a:lnTo>
                  <a:pt x="1039" y="389"/>
                </a:lnTo>
                <a:lnTo>
                  <a:pt x="1038" y="389"/>
                </a:lnTo>
                <a:lnTo>
                  <a:pt x="1037" y="389"/>
                </a:lnTo>
                <a:lnTo>
                  <a:pt x="1035" y="387"/>
                </a:lnTo>
                <a:lnTo>
                  <a:pt x="1034" y="387"/>
                </a:lnTo>
                <a:lnTo>
                  <a:pt x="1034" y="389"/>
                </a:lnTo>
                <a:lnTo>
                  <a:pt x="1033" y="390"/>
                </a:lnTo>
                <a:lnTo>
                  <a:pt x="1032" y="390"/>
                </a:lnTo>
                <a:lnTo>
                  <a:pt x="1030" y="391"/>
                </a:lnTo>
                <a:lnTo>
                  <a:pt x="1029" y="391"/>
                </a:lnTo>
                <a:lnTo>
                  <a:pt x="1028" y="391"/>
                </a:lnTo>
                <a:lnTo>
                  <a:pt x="1028" y="393"/>
                </a:lnTo>
                <a:lnTo>
                  <a:pt x="1026" y="393"/>
                </a:lnTo>
                <a:lnTo>
                  <a:pt x="1025" y="393"/>
                </a:lnTo>
                <a:lnTo>
                  <a:pt x="1024" y="393"/>
                </a:lnTo>
                <a:lnTo>
                  <a:pt x="1024" y="394"/>
                </a:lnTo>
                <a:lnTo>
                  <a:pt x="1022" y="395"/>
                </a:lnTo>
                <a:lnTo>
                  <a:pt x="1021" y="397"/>
                </a:lnTo>
                <a:lnTo>
                  <a:pt x="1020" y="398"/>
                </a:lnTo>
                <a:lnTo>
                  <a:pt x="1018" y="398"/>
                </a:lnTo>
                <a:lnTo>
                  <a:pt x="1017" y="398"/>
                </a:lnTo>
                <a:lnTo>
                  <a:pt x="1016" y="398"/>
                </a:lnTo>
                <a:lnTo>
                  <a:pt x="1015" y="399"/>
                </a:lnTo>
                <a:lnTo>
                  <a:pt x="1013" y="399"/>
                </a:lnTo>
                <a:lnTo>
                  <a:pt x="1012" y="399"/>
                </a:lnTo>
                <a:lnTo>
                  <a:pt x="1011" y="399"/>
                </a:lnTo>
                <a:lnTo>
                  <a:pt x="1009" y="399"/>
                </a:lnTo>
                <a:lnTo>
                  <a:pt x="1009" y="400"/>
                </a:lnTo>
                <a:lnTo>
                  <a:pt x="1008" y="402"/>
                </a:lnTo>
                <a:lnTo>
                  <a:pt x="1007" y="403"/>
                </a:lnTo>
                <a:lnTo>
                  <a:pt x="1005" y="403"/>
                </a:lnTo>
                <a:lnTo>
                  <a:pt x="1005" y="404"/>
                </a:lnTo>
                <a:lnTo>
                  <a:pt x="1004" y="404"/>
                </a:lnTo>
                <a:lnTo>
                  <a:pt x="1004" y="406"/>
                </a:lnTo>
                <a:lnTo>
                  <a:pt x="1003" y="406"/>
                </a:lnTo>
                <a:lnTo>
                  <a:pt x="1003" y="407"/>
                </a:lnTo>
                <a:lnTo>
                  <a:pt x="1003" y="408"/>
                </a:lnTo>
                <a:lnTo>
                  <a:pt x="1001" y="408"/>
                </a:lnTo>
                <a:lnTo>
                  <a:pt x="1001" y="410"/>
                </a:lnTo>
                <a:lnTo>
                  <a:pt x="1001" y="411"/>
                </a:lnTo>
                <a:lnTo>
                  <a:pt x="1001" y="412"/>
                </a:lnTo>
                <a:lnTo>
                  <a:pt x="1000" y="412"/>
                </a:lnTo>
                <a:lnTo>
                  <a:pt x="1001" y="412"/>
                </a:lnTo>
                <a:lnTo>
                  <a:pt x="1000" y="412"/>
                </a:lnTo>
                <a:lnTo>
                  <a:pt x="1000" y="414"/>
                </a:lnTo>
                <a:lnTo>
                  <a:pt x="1001" y="415"/>
                </a:lnTo>
                <a:lnTo>
                  <a:pt x="1001" y="416"/>
                </a:lnTo>
                <a:lnTo>
                  <a:pt x="1001" y="419"/>
                </a:lnTo>
                <a:lnTo>
                  <a:pt x="1001" y="420"/>
                </a:lnTo>
                <a:lnTo>
                  <a:pt x="1000" y="420"/>
                </a:lnTo>
                <a:lnTo>
                  <a:pt x="1000" y="421"/>
                </a:lnTo>
                <a:lnTo>
                  <a:pt x="1001" y="421"/>
                </a:lnTo>
                <a:lnTo>
                  <a:pt x="1001" y="423"/>
                </a:lnTo>
                <a:lnTo>
                  <a:pt x="1001" y="424"/>
                </a:lnTo>
                <a:lnTo>
                  <a:pt x="1001" y="423"/>
                </a:lnTo>
                <a:lnTo>
                  <a:pt x="1000" y="423"/>
                </a:lnTo>
                <a:lnTo>
                  <a:pt x="1000" y="424"/>
                </a:lnTo>
                <a:lnTo>
                  <a:pt x="1000" y="425"/>
                </a:lnTo>
                <a:lnTo>
                  <a:pt x="1001" y="425"/>
                </a:lnTo>
                <a:lnTo>
                  <a:pt x="1003" y="425"/>
                </a:lnTo>
                <a:lnTo>
                  <a:pt x="1003" y="427"/>
                </a:lnTo>
                <a:lnTo>
                  <a:pt x="1001" y="428"/>
                </a:lnTo>
                <a:lnTo>
                  <a:pt x="1001" y="429"/>
                </a:lnTo>
                <a:lnTo>
                  <a:pt x="1001" y="433"/>
                </a:lnTo>
                <a:lnTo>
                  <a:pt x="1001" y="436"/>
                </a:lnTo>
                <a:lnTo>
                  <a:pt x="1001" y="441"/>
                </a:lnTo>
                <a:lnTo>
                  <a:pt x="1001" y="448"/>
                </a:lnTo>
                <a:lnTo>
                  <a:pt x="1001" y="449"/>
                </a:lnTo>
                <a:lnTo>
                  <a:pt x="1001" y="450"/>
                </a:lnTo>
                <a:lnTo>
                  <a:pt x="1001" y="452"/>
                </a:lnTo>
                <a:lnTo>
                  <a:pt x="1001" y="453"/>
                </a:lnTo>
                <a:lnTo>
                  <a:pt x="1001" y="454"/>
                </a:lnTo>
                <a:lnTo>
                  <a:pt x="1001" y="455"/>
                </a:lnTo>
                <a:lnTo>
                  <a:pt x="1001" y="457"/>
                </a:lnTo>
                <a:lnTo>
                  <a:pt x="1001" y="458"/>
                </a:lnTo>
                <a:lnTo>
                  <a:pt x="1000" y="458"/>
                </a:lnTo>
                <a:lnTo>
                  <a:pt x="1001" y="458"/>
                </a:lnTo>
                <a:lnTo>
                  <a:pt x="1001" y="459"/>
                </a:lnTo>
                <a:lnTo>
                  <a:pt x="1001" y="461"/>
                </a:lnTo>
                <a:lnTo>
                  <a:pt x="1000" y="461"/>
                </a:lnTo>
                <a:lnTo>
                  <a:pt x="999" y="461"/>
                </a:lnTo>
                <a:lnTo>
                  <a:pt x="999" y="462"/>
                </a:lnTo>
                <a:lnTo>
                  <a:pt x="998" y="462"/>
                </a:lnTo>
                <a:lnTo>
                  <a:pt x="998" y="463"/>
                </a:lnTo>
                <a:lnTo>
                  <a:pt x="998" y="465"/>
                </a:lnTo>
                <a:lnTo>
                  <a:pt x="996" y="465"/>
                </a:lnTo>
                <a:lnTo>
                  <a:pt x="996" y="466"/>
                </a:lnTo>
                <a:lnTo>
                  <a:pt x="996" y="465"/>
                </a:lnTo>
                <a:lnTo>
                  <a:pt x="995" y="465"/>
                </a:lnTo>
                <a:lnTo>
                  <a:pt x="995" y="466"/>
                </a:lnTo>
                <a:lnTo>
                  <a:pt x="995" y="467"/>
                </a:lnTo>
                <a:lnTo>
                  <a:pt x="995" y="469"/>
                </a:lnTo>
                <a:lnTo>
                  <a:pt x="994" y="469"/>
                </a:lnTo>
                <a:lnTo>
                  <a:pt x="994" y="470"/>
                </a:lnTo>
                <a:lnTo>
                  <a:pt x="994" y="471"/>
                </a:lnTo>
                <a:lnTo>
                  <a:pt x="992" y="471"/>
                </a:lnTo>
                <a:lnTo>
                  <a:pt x="992" y="472"/>
                </a:lnTo>
                <a:lnTo>
                  <a:pt x="991" y="472"/>
                </a:lnTo>
                <a:lnTo>
                  <a:pt x="991" y="474"/>
                </a:lnTo>
                <a:lnTo>
                  <a:pt x="991" y="475"/>
                </a:lnTo>
                <a:lnTo>
                  <a:pt x="990" y="475"/>
                </a:lnTo>
                <a:lnTo>
                  <a:pt x="990" y="476"/>
                </a:lnTo>
                <a:lnTo>
                  <a:pt x="988" y="476"/>
                </a:lnTo>
                <a:lnTo>
                  <a:pt x="988" y="478"/>
                </a:lnTo>
                <a:lnTo>
                  <a:pt x="988" y="479"/>
                </a:lnTo>
                <a:lnTo>
                  <a:pt x="988" y="480"/>
                </a:lnTo>
                <a:lnTo>
                  <a:pt x="987" y="480"/>
                </a:lnTo>
                <a:lnTo>
                  <a:pt x="987" y="482"/>
                </a:lnTo>
                <a:lnTo>
                  <a:pt x="986" y="483"/>
                </a:lnTo>
                <a:lnTo>
                  <a:pt x="986" y="484"/>
                </a:lnTo>
                <a:lnTo>
                  <a:pt x="986" y="486"/>
                </a:lnTo>
                <a:lnTo>
                  <a:pt x="984" y="486"/>
                </a:lnTo>
                <a:lnTo>
                  <a:pt x="983" y="487"/>
                </a:lnTo>
                <a:lnTo>
                  <a:pt x="983" y="488"/>
                </a:lnTo>
                <a:lnTo>
                  <a:pt x="983" y="490"/>
                </a:lnTo>
                <a:lnTo>
                  <a:pt x="983" y="491"/>
                </a:lnTo>
                <a:lnTo>
                  <a:pt x="982" y="491"/>
                </a:lnTo>
                <a:lnTo>
                  <a:pt x="982" y="492"/>
                </a:lnTo>
                <a:lnTo>
                  <a:pt x="980" y="492"/>
                </a:lnTo>
                <a:lnTo>
                  <a:pt x="979" y="493"/>
                </a:lnTo>
                <a:lnTo>
                  <a:pt x="978" y="493"/>
                </a:lnTo>
                <a:lnTo>
                  <a:pt x="978" y="492"/>
                </a:lnTo>
                <a:lnTo>
                  <a:pt x="977" y="492"/>
                </a:lnTo>
                <a:lnTo>
                  <a:pt x="977" y="493"/>
                </a:lnTo>
                <a:lnTo>
                  <a:pt x="975" y="493"/>
                </a:lnTo>
                <a:lnTo>
                  <a:pt x="977" y="493"/>
                </a:lnTo>
                <a:lnTo>
                  <a:pt x="975" y="493"/>
                </a:lnTo>
                <a:lnTo>
                  <a:pt x="974" y="493"/>
                </a:lnTo>
                <a:lnTo>
                  <a:pt x="973" y="493"/>
                </a:lnTo>
                <a:lnTo>
                  <a:pt x="971" y="493"/>
                </a:lnTo>
                <a:lnTo>
                  <a:pt x="970" y="493"/>
                </a:lnTo>
                <a:lnTo>
                  <a:pt x="970" y="492"/>
                </a:lnTo>
                <a:lnTo>
                  <a:pt x="969" y="492"/>
                </a:lnTo>
                <a:lnTo>
                  <a:pt x="967" y="492"/>
                </a:lnTo>
                <a:lnTo>
                  <a:pt x="966" y="492"/>
                </a:lnTo>
                <a:lnTo>
                  <a:pt x="965" y="493"/>
                </a:lnTo>
                <a:lnTo>
                  <a:pt x="963" y="493"/>
                </a:lnTo>
                <a:lnTo>
                  <a:pt x="962" y="493"/>
                </a:lnTo>
                <a:lnTo>
                  <a:pt x="962" y="492"/>
                </a:lnTo>
                <a:lnTo>
                  <a:pt x="961" y="492"/>
                </a:lnTo>
                <a:lnTo>
                  <a:pt x="960" y="492"/>
                </a:lnTo>
                <a:lnTo>
                  <a:pt x="958" y="492"/>
                </a:lnTo>
                <a:lnTo>
                  <a:pt x="957" y="492"/>
                </a:lnTo>
                <a:lnTo>
                  <a:pt x="957" y="491"/>
                </a:lnTo>
                <a:lnTo>
                  <a:pt x="956" y="491"/>
                </a:lnTo>
                <a:lnTo>
                  <a:pt x="956" y="492"/>
                </a:lnTo>
                <a:lnTo>
                  <a:pt x="954" y="492"/>
                </a:lnTo>
                <a:lnTo>
                  <a:pt x="953" y="493"/>
                </a:lnTo>
                <a:lnTo>
                  <a:pt x="954" y="493"/>
                </a:lnTo>
                <a:lnTo>
                  <a:pt x="953" y="493"/>
                </a:lnTo>
                <a:lnTo>
                  <a:pt x="953" y="495"/>
                </a:lnTo>
                <a:lnTo>
                  <a:pt x="952" y="496"/>
                </a:lnTo>
                <a:lnTo>
                  <a:pt x="952" y="497"/>
                </a:lnTo>
                <a:lnTo>
                  <a:pt x="950" y="497"/>
                </a:lnTo>
                <a:lnTo>
                  <a:pt x="950" y="499"/>
                </a:lnTo>
                <a:lnTo>
                  <a:pt x="949" y="499"/>
                </a:lnTo>
                <a:lnTo>
                  <a:pt x="949" y="500"/>
                </a:lnTo>
                <a:lnTo>
                  <a:pt x="948" y="499"/>
                </a:lnTo>
                <a:lnTo>
                  <a:pt x="948" y="500"/>
                </a:lnTo>
                <a:lnTo>
                  <a:pt x="946" y="500"/>
                </a:lnTo>
                <a:lnTo>
                  <a:pt x="945" y="500"/>
                </a:lnTo>
                <a:lnTo>
                  <a:pt x="944" y="500"/>
                </a:lnTo>
                <a:lnTo>
                  <a:pt x="944" y="499"/>
                </a:lnTo>
                <a:lnTo>
                  <a:pt x="943" y="499"/>
                </a:lnTo>
                <a:lnTo>
                  <a:pt x="941" y="499"/>
                </a:lnTo>
                <a:lnTo>
                  <a:pt x="940" y="499"/>
                </a:lnTo>
                <a:lnTo>
                  <a:pt x="940" y="497"/>
                </a:lnTo>
                <a:lnTo>
                  <a:pt x="939" y="497"/>
                </a:lnTo>
                <a:lnTo>
                  <a:pt x="939" y="499"/>
                </a:lnTo>
                <a:lnTo>
                  <a:pt x="937" y="499"/>
                </a:lnTo>
                <a:lnTo>
                  <a:pt x="937" y="497"/>
                </a:lnTo>
                <a:lnTo>
                  <a:pt x="936" y="497"/>
                </a:lnTo>
                <a:lnTo>
                  <a:pt x="936" y="499"/>
                </a:lnTo>
                <a:lnTo>
                  <a:pt x="935" y="499"/>
                </a:lnTo>
                <a:lnTo>
                  <a:pt x="933" y="499"/>
                </a:lnTo>
                <a:lnTo>
                  <a:pt x="932" y="499"/>
                </a:lnTo>
                <a:lnTo>
                  <a:pt x="931" y="499"/>
                </a:lnTo>
                <a:lnTo>
                  <a:pt x="929" y="499"/>
                </a:lnTo>
                <a:lnTo>
                  <a:pt x="929" y="500"/>
                </a:lnTo>
                <a:lnTo>
                  <a:pt x="928" y="500"/>
                </a:lnTo>
                <a:lnTo>
                  <a:pt x="927" y="500"/>
                </a:lnTo>
                <a:lnTo>
                  <a:pt x="926" y="500"/>
                </a:lnTo>
                <a:lnTo>
                  <a:pt x="926" y="499"/>
                </a:lnTo>
                <a:lnTo>
                  <a:pt x="924" y="499"/>
                </a:lnTo>
                <a:lnTo>
                  <a:pt x="923" y="499"/>
                </a:lnTo>
                <a:lnTo>
                  <a:pt x="923" y="497"/>
                </a:lnTo>
                <a:lnTo>
                  <a:pt x="923" y="499"/>
                </a:lnTo>
                <a:lnTo>
                  <a:pt x="923" y="497"/>
                </a:lnTo>
                <a:lnTo>
                  <a:pt x="922" y="499"/>
                </a:lnTo>
                <a:lnTo>
                  <a:pt x="922" y="500"/>
                </a:lnTo>
                <a:lnTo>
                  <a:pt x="923" y="500"/>
                </a:lnTo>
                <a:lnTo>
                  <a:pt x="923" y="501"/>
                </a:lnTo>
                <a:lnTo>
                  <a:pt x="922" y="501"/>
                </a:lnTo>
                <a:lnTo>
                  <a:pt x="922" y="503"/>
                </a:lnTo>
                <a:lnTo>
                  <a:pt x="920" y="504"/>
                </a:lnTo>
                <a:lnTo>
                  <a:pt x="920" y="505"/>
                </a:lnTo>
                <a:lnTo>
                  <a:pt x="919" y="505"/>
                </a:lnTo>
                <a:lnTo>
                  <a:pt x="916" y="507"/>
                </a:lnTo>
                <a:lnTo>
                  <a:pt x="914" y="505"/>
                </a:lnTo>
                <a:lnTo>
                  <a:pt x="914" y="504"/>
                </a:lnTo>
                <a:lnTo>
                  <a:pt x="912" y="504"/>
                </a:lnTo>
                <a:lnTo>
                  <a:pt x="912" y="503"/>
                </a:lnTo>
                <a:lnTo>
                  <a:pt x="912" y="501"/>
                </a:lnTo>
                <a:lnTo>
                  <a:pt x="911" y="501"/>
                </a:lnTo>
                <a:lnTo>
                  <a:pt x="910" y="500"/>
                </a:lnTo>
                <a:lnTo>
                  <a:pt x="908" y="500"/>
                </a:lnTo>
                <a:lnTo>
                  <a:pt x="907" y="500"/>
                </a:lnTo>
                <a:lnTo>
                  <a:pt x="907" y="501"/>
                </a:lnTo>
                <a:lnTo>
                  <a:pt x="907" y="503"/>
                </a:lnTo>
                <a:lnTo>
                  <a:pt x="907" y="504"/>
                </a:lnTo>
                <a:lnTo>
                  <a:pt x="907" y="505"/>
                </a:lnTo>
                <a:lnTo>
                  <a:pt x="907" y="507"/>
                </a:lnTo>
                <a:lnTo>
                  <a:pt x="906" y="507"/>
                </a:lnTo>
                <a:lnTo>
                  <a:pt x="905" y="507"/>
                </a:lnTo>
                <a:lnTo>
                  <a:pt x="903" y="507"/>
                </a:lnTo>
                <a:lnTo>
                  <a:pt x="903" y="508"/>
                </a:lnTo>
                <a:lnTo>
                  <a:pt x="902" y="508"/>
                </a:lnTo>
                <a:lnTo>
                  <a:pt x="902" y="509"/>
                </a:lnTo>
                <a:lnTo>
                  <a:pt x="901" y="509"/>
                </a:lnTo>
                <a:lnTo>
                  <a:pt x="899" y="509"/>
                </a:lnTo>
                <a:lnTo>
                  <a:pt x="899" y="510"/>
                </a:lnTo>
                <a:lnTo>
                  <a:pt x="898" y="510"/>
                </a:lnTo>
                <a:lnTo>
                  <a:pt x="898" y="512"/>
                </a:lnTo>
                <a:lnTo>
                  <a:pt x="897" y="513"/>
                </a:lnTo>
                <a:lnTo>
                  <a:pt x="895" y="513"/>
                </a:lnTo>
                <a:lnTo>
                  <a:pt x="895" y="512"/>
                </a:lnTo>
                <a:lnTo>
                  <a:pt x="894" y="512"/>
                </a:lnTo>
                <a:lnTo>
                  <a:pt x="893" y="512"/>
                </a:lnTo>
                <a:lnTo>
                  <a:pt x="893" y="513"/>
                </a:lnTo>
                <a:lnTo>
                  <a:pt x="891" y="512"/>
                </a:lnTo>
                <a:lnTo>
                  <a:pt x="890" y="512"/>
                </a:lnTo>
                <a:lnTo>
                  <a:pt x="890" y="513"/>
                </a:lnTo>
                <a:lnTo>
                  <a:pt x="889" y="513"/>
                </a:lnTo>
                <a:lnTo>
                  <a:pt x="888" y="513"/>
                </a:lnTo>
                <a:lnTo>
                  <a:pt x="888" y="514"/>
                </a:lnTo>
                <a:lnTo>
                  <a:pt x="886" y="514"/>
                </a:lnTo>
                <a:lnTo>
                  <a:pt x="886" y="513"/>
                </a:lnTo>
                <a:lnTo>
                  <a:pt x="885" y="514"/>
                </a:lnTo>
                <a:lnTo>
                  <a:pt x="884" y="514"/>
                </a:lnTo>
                <a:lnTo>
                  <a:pt x="882" y="514"/>
                </a:lnTo>
                <a:lnTo>
                  <a:pt x="882" y="516"/>
                </a:lnTo>
                <a:lnTo>
                  <a:pt x="881" y="517"/>
                </a:lnTo>
                <a:lnTo>
                  <a:pt x="881" y="518"/>
                </a:lnTo>
                <a:lnTo>
                  <a:pt x="880" y="518"/>
                </a:lnTo>
                <a:lnTo>
                  <a:pt x="878" y="518"/>
                </a:lnTo>
                <a:lnTo>
                  <a:pt x="877" y="518"/>
                </a:lnTo>
                <a:lnTo>
                  <a:pt x="876" y="518"/>
                </a:lnTo>
                <a:lnTo>
                  <a:pt x="876" y="517"/>
                </a:lnTo>
                <a:lnTo>
                  <a:pt x="874" y="517"/>
                </a:lnTo>
                <a:lnTo>
                  <a:pt x="874" y="516"/>
                </a:lnTo>
                <a:lnTo>
                  <a:pt x="873" y="516"/>
                </a:lnTo>
                <a:lnTo>
                  <a:pt x="872" y="516"/>
                </a:lnTo>
                <a:lnTo>
                  <a:pt x="872" y="517"/>
                </a:lnTo>
                <a:lnTo>
                  <a:pt x="871" y="517"/>
                </a:lnTo>
                <a:lnTo>
                  <a:pt x="869" y="517"/>
                </a:lnTo>
                <a:lnTo>
                  <a:pt x="868" y="521"/>
                </a:lnTo>
                <a:lnTo>
                  <a:pt x="869" y="522"/>
                </a:lnTo>
                <a:lnTo>
                  <a:pt x="871" y="522"/>
                </a:lnTo>
                <a:lnTo>
                  <a:pt x="872" y="524"/>
                </a:lnTo>
                <a:lnTo>
                  <a:pt x="874" y="524"/>
                </a:lnTo>
                <a:lnTo>
                  <a:pt x="876" y="522"/>
                </a:lnTo>
                <a:lnTo>
                  <a:pt x="878" y="522"/>
                </a:lnTo>
                <a:lnTo>
                  <a:pt x="880" y="522"/>
                </a:lnTo>
                <a:lnTo>
                  <a:pt x="882" y="522"/>
                </a:lnTo>
                <a:lnTo>
                  <a:pt x="885" y="522"/>
                </a:lnTo>
                <a:lnTo>
                  <a:pt x="885" y="524"/>
                </a:lnTo>
                <a:lnTo>
                  <a:pt x="886" y="524"/>
                </a:lnTo>
                <a:lnTo>
                  <a:pt x="888" y="524"/>
                </a:lnTo>
                <a:lnTo>
                  <a:pt x="888" y="525"/>
                </a:lnTo>
                <a:lnTo>
                  <a:pt x="889" y="525"/>
                </a:lnTo>
                <a:lnTo>
                  <a:pt x="889" y="526"/>
                </a:lnTo>
                <a:lnTo>
                  <a:pt x="889" y="527"/>
                </a:lnTo>
                <a:lnTo>
                  <a:pt x="889" y="529"/>
                </a:lnTo>
                <a:lnTo>
                  <a:pt x="890" y="530"/>
                </a:lnTo>
                <a:lnTo>
                  <a:pt x="889" y="530"/>
                </a:lnTo>
                <a:lnTo>
                  <a:pt x="889" y="531"/>
                </a:lnTo>
                <a:lnTo>
                  <a:pt x="889" y="533"/>
                </a:lnTo>
                <a:lnTo>
                  <a:pt x="889" y="534"/>
                </a:lnTo>
                <a:lnTo>
                  <a:pt x="889" y="535"/>
                </a:lnTo>
                <a:lnTo>
                  <a:pt x="888" y="535"/>
                </a:lnTo>
                <a:lnTo>
                  <a:pt x="888" y="537"/>
                </a:lnTo>
                <a:lnTo>
                  <a:pt x="888" y="538"/>
                </a:lnTo>
                <a:lnTo>
                  <a:pt x="888" y="539"/>
                </a:lnTo>
                <a:lnTo>
                  <a:pt x="886" y="539"/>
                </a:lnTo>
                <a:lnTo>
                  <a:pt x="888" y="541"/>
                </a:lnTo>
                <a:lnTo>
                  <a:pt x="888" y="542"/>
                </a:lnTo>
                <a:lnTo>
                  <a:pt x="886" y="542"/>
                </a:lnTo>
                <a:lnTo>
                  <a:pt x="885" y="542"/>
                </a:lnTo>
                <a:lnTo>
                  <a:pt x="885" y="543"/>
                </a:lnTo>
                <a:lnTo>
                  <a:pt x="885" y="544"/>
                </a:lnTo>
                <a:lnTo>
                  <a:pt x="884" y="544"/>
                </a:lnTo>
                <a:lnTo>
                  <a:pt x="884" y="546"/>
                </a:lnTo>
                <a:lnTo>
                  <a:pt x="882" y="547"/>
                </a:lnTo>
                <a:lnTo>
                  <a:pt x="882" y="548"/>
                </a:lnTo>
                <a:lnTo>
                  <a:pt x="882" y="550"/>
                </a:lnTo>
                <a:lnTo>
                  <a:pt x="881" y="550"/>
                </a:lnTo>
                <a:lnTo>
                  <a:pt x="881" y="551"/>
                </a:lnTo>
                <a:lnTo>
                  <a:pt x="880" y="552"/>
                </a:lnTo>
                <a:lnTo>
                  <a:pt x="878" y="554"/>
                </a:lnTo>
                <a:lnTo>
                  <a:pt x="877" y="554"/>
                </a:lnTo>
                <a:lnTo>
                  <a:pt x="876" y="555"/>
                </a:lnTo>
                <a:lnTo>
                  <a:pt x="874" y="556"/>
                </a:lnTo>
                <a:lnTo>
                  <a:pt x="873" y="556"/>
                </a:lnTo>
                <a:lnTo>
                  <a:pt x="873" y="558"/>
                </a:lnTo>
                <a:lnTo>
                  <a:pt x="873" y="559"/>
                </a:lnTo>
                <a:lnTo>
                  <a:pt x="872" y="560"/>
                </a:lnTo>
                <a:lnTo>
                  <a:pt x="872" y="562"/>
                </a:lnTo>
                <a:lnTo>
                  <a:pt x="872" y="563"/>
                </a:lnTo>
                <a:lnTo>
                  <a:pt x="872" y="564"/>
                </a:lnTo>
                <a:lnTo>
                  <a:pt x="872" y="565"/>
                </a:lnTo>
                <a:lnTo>
                  <a:pt x="872" y="567"/>
                </a:lnTo>
                <a:lnTo>
                  <a:pt x="872" y="568"/>
                </a:lnTo>
                <a:lnTo>
                  <a:pt x="872" y="569"/>
                </a:lnTo>
                <a:lnTo>
                  <a:pt x="871" y="571"/>
                </a:lnTo>
                <a:lnTo>
                  <a:pt x="871" y="572"/>
                </a:lnTo>
                <a:lnTo>
                  <a:pt x="871" y="573"/>
                </a:lnTo>
                <a:lnTo>
                  <a:pt x="872" y="573"/>
                </a:lnTo>
                <a:lnTo>
                  <a:pt x="872" y="575"/>
                </a:lnTo>
                <a:lnTo>
                  <a:pt x="873" y="575"/>
                </a:lnTo>
                <a:lnTo>
                  <a:pt x="873" y="576"/>
                </a:lnTo>
                <a:lnTo>
                  <a:pt x="873" y="577"/>
                </a:lnTo>
                <a:lnTo>
                  <a:pt x="873" y="579"/>
                </a:lnTo>
                <a:lnTo>
                  <a:pt x="873" y="580"/>
                </a:lnTo>
                <a:lnTo>
                  <a:pt x="872" y="580"/>
                </a:lnTo>
                <a:lnTo>
                  <a:pt x="872" y="581"/>
                </a:lnTo>
                <a:lnTo>
                  <a:pt x="871" y="581"/>
                </a:lnTo>
                <a:lnTo>
                  <a:pt x="871" y="582"/>
                </a:lnTo>
                <a:lnTo>
                  <a:pt x="871" y="584"/>
                </a:lnTo>
                <a:lnTo>
                  <a:pt x="871" y="585"/>
                </a:lnTo>
                <a:lnTo>
                  <a:pt x="871" y="586"/>
                </a:lnTo>
                <a:lnTo>
                  <a:pt x="871" y="588"/>
                </a:lnTo>
                <a:lnTo>
                  <a:pt x="872" y="589"/>
                </a:lnTo>
                <a:lnTo>
                  <a:pt x="871" y="589"/>
                </a:lnTo>
                <a:lnTo>
                  <a:pt x="871" y="590"/>
                </a:lnTo>
                <a:lnTo>
                  <a:pt x="871" y="592"/>
                </a:lnTo>
                <a:lnTo>
                  <a:pt x="871" y="593"/>
                </a:lnTo>
                <a:lnTo>
                  <a:pt x="871" y="594"/>
                </a:lnTo>
                <a:lnTo>
                  <a:pt x="871" y="596"/>
                </a:lnTo>
                <a:lnTo>
                  <a:pt x="872" y="596"/>
                </a:lnTo>
                <a:lnTo>
                  <a:pt x="872" y="597"/>
                </a:lnTo>
                <a:lnTo>
                  <a:pt x="872" y="596"/>
                </a:lnTo>
                <a:lnTo>
                  <a:pt x="873" y="598"/>
                </a:lnTo>
                <a:lnTo>
                  <a:pt x="874" y="598"/>
                </a:lnTo>
                <a:lnTo>
                  <a:pt x="874" y="597"/>
                </a:lnTo>
                <a:lnTo>
                  <a:pt x="876" y="597"/>
                </a:lnTo>
                <a:lnTo>
                  <a:pt x="877" y="597"/>
                </a:lnTo>
                <a:lnTo>
                  <a:pt x="877" y="596"/>
                </a:lnTo>
                <a:lnTo>
                  <a:pt x="878" y="596"/>
                </a:lnTo>
                <a:lnTo>
                  <a:pt x="880" y="594"/>
                </a:lnTo>
                <a:lnTo>
                  <a:pt x="881" y="594"/>
                </a:lnTo>
                <a:lnTo>
                  <a:pt x="882" y="594"/>
                </a:lnTo>
                <a:lnTo>
                  <a:pt x="882" y="593"/>
                </a:lnTo>
                <a:lnTo>
                  <a:pt x="884" y="593"/>
                </a:lnTo>
                <a:lnTo>
                  <a:pt x="885" y="592"/>
                </a:lnTo>
                <a:lnTo>
                  <a:pt x="886" y="592"/>
                </a:lnTo>
                <a:lnTo>
                  <a:pt x="886" y="590"/>
                </a:lnTo>
                <a:lnTo>
                  <a:pt x="888" y="590"/>
                </a:lnTo>
                <a:lnTo>
                  <a:pt x="888" y="589"/>
                </a:lnTo>
                <a:lnTo>
                  <a:pt x="889" y="589"/>
                </a:lnTo>
                <a:lnTo>
                  <a:pt x="890" y="589"/>
                </a:lnTo>
                <a:lnTo>
                  <a:pt x="890" y="588"/>
                </a:lnTo>
                <a:lnTo>
                  <a:pt x="890" y="586"/>
                </a:lnTo>
                <a:lnTo>
                  <a:pt x="891" y="586"/>
                </a:lnTo>
                <a:lnTo>
                  <a:pt x="891" y="585"/>
                </a:lnTo>
                <a:lnTo>
                  <a:pt x="893" y="585"/>
                </a:lnTo>
                <a:lnTo>
                  <a:pt x="893" y="584"/>
                </a:lnTo>
                <a:lnTo>
                  <a:pt x="894" y="584"/>
                </a:lnTo>
                <a:lnTo>
                  <a:pt x="895" y="584"/>
                </a:lnTo>
                <a:lnTo>
                  <a:pt x="897" y="582"/>
                </a:lnTo>
                <a:lnTo>
                  <a:pt x="897" y="581"/>
                </a:lnTo>
                <a:lnTo>
                  <a:pt x="898" y="581"/>
                </a:lnTo>
                <a:lnTo>
                  <a:pt x="898" y="582"/>
                </a:lnTo>
                <a:lnTo>
                  <a:pt x="899" y="582"/>
                </a:lnTo>
                <a:lnTo>
                  <a:pt x="901" y="581"/>
                </a:lnTo>
                <a:lnTo>
                  <a:pt x="901" y="582"/>
                </a:lnTo>
                <a:lnTo>
                  <a:pt x="902" y="582"/>
                </a:lnTo>
                <a:lnTo>
                  <a:pt x="903" y="582"/>
                </a:lnTo>
                <a:lnTo>
                  <a:pt x="903" y="584"/>
                </a:lnTo>
                <a:lnTo>
                  <a:pt x="905" y="584"/>
                </a:lnTo>
                <a:lnTo>
                  <a:pt x="905" y="585"/>
                </a:lnTo>
                <a:lnTo>
                  <a:pt x="906" y="586"/>
                </a:lnTo>
                <a:lnTo>
                  <a:pt x="907" y="586"/>
                </a:lnTo>
                <a:lnTo>
                  <a:pt x="907" y="588"/>
                </a:lnTo>
                <a:lnTo>
                  <a:pt x="907" y="589"/>
                </a:lnTo>
                <a:lnTo>
                  <a:pt x="907" y="590"/>
                </a:lnTo>
                <a:lnTo>
                  <a:pt x="907" y="593"/>
                </a:lnTo>
                <a:lnTo>
                  <a:pt x="908" y="594"/>
                </a:lnTo>
                <a:lnTo>
                  <a:pt x="908" y="596"/>
                </a:lnTo>
                <a:lnTo>
                  <a:pt x="908" y="597"/>
                </a:lnTo>
                <a:lnTo>
                  <a:pt x="908" y="598"/>
                </a:lnTo>
                <a:lnTo>
                  <a:pt x="910" y="598"/>
                </a:lnTo>
                <a:lnTo>
                  <a:pt x="910" y="599"/>
                </a:lnTo>
                <a:lnTo>
                  <a:pt x="911" y="598"/>
                </a:lnTo>
                <a:lnTo>
                  <a:pt x="910" y="599"/>
                </a:lnTo>
                <a:lnTo>
                  <a:pt x="910" y="601"/>
                </a:lnTo>
                <a:lnTo>
                  <a:pt x="908" y="601"/>
                </a:lnTo>
                <a:lnTo>
                  <a:pt x="908" y="602"/>
                </a:lnTo>
                <a:lnTo>
                  <a:pt x="908" y="603"/>
                </a:lnTo>
                <a:lnTo>
                  <a:pt x="907" y="603"/>
                </a:lnTo>
                <a:lnTo>
                  <a:pt x="907" y="605"/>
                </a:lnTo>
                <a:lnTo>
                  <a:pt x="906" y="605"/>
                </a:lnTo>
                <a:lnTo>
                  <a:pt x="906" y="606"/>
                </a:lnTo>
                <a:lnTo>
                  <a:pt x="906" y="607"/>
                </a:lnTo>
                <a:lnTo>
                  <a:pt x="905" y="607"/>
                </a:lnTo>
                <a:lnTo>
                  <a:pt x="905" y="609"/>
                </a:lnTo>
                <a:lnTo>
                  <a:pt x="903" y="609"/>
                </a:lnTo>
                <a:lnTo>
                  <a:pt x="903" y="610"/>
                </a:lnTo>
                <a:lnTo>
                  <a:pt x="902" y="610"/>
                </a:lnTo>
                <a:lnTo>
                  <a:pt x="902" y="611"/>
                </a:lnTo>
                <a:lnTo>
                  <a:pt x="901" y="611"/>
                </a:lnTo>
                <a:lnTo>
                  <a:pt x="901" y="613"/>
                </a:lnTo>
                <a:lnTo>
                  <a:pt x="899" y="613"/>
                </a:lnTo>
                <a:lnTo>
                  <a:pt x="899" y="614"/>
                </a:lnTo>
                <a:lnTo>
                  <a:pt x="898" y="614"/>
                </a:lnTo>
                <a:lnTo>
                  <a:pt x="898" y="615"/>
                </a:lnTo>
                <a:lnTo>
                  <a:pt x="897" y="615"/>
                </a:lnTo>
                <a:lnTo>
                  <a:pt x="897" y="616"/>
                </a:lnTo>
                <a:lnTo>
                  <a:pt x="897" y="618"/>
                </a:lnTo>
                <a:lnTo>
                  <a:pt x="898" y="618"/>
                </a:lnTo>
                <a:lnTo>
                  <a:pt x="897" y="618"/>
                </a:lnTo>
                <a:lnTo>
                  <a:pt x="897" y="619"/>
                </a:lnTo>
                <a:lnTo>
                  <a:pt x="897" y="620"/>
                </a:lnTo>
                <a:lnTo>
                  <a:pt x="897" y="619"/>
                </a:lnTo>
                <a:lnTo>
                  <a:pt x="895" y="620"/>
                </a:lnTo>
                <a:lnTo>
                  <a:pt x="895" y="622"/>
                </a:lnTo>
                <a:lnTo>
                  <a:pt x="894" y="622"/>
                </a:lnTo>
                <a:lnTo>
                  <a:pt x="894" y="623"/>
                </a:lnTo>
                <a:lnTo>
                  <a:pt x="893" y="623"/>
                </a:lnTo>
                <a:lnTo>
                  <a:pt x="891" y="623"/>
                </a:lnTo>
                <a:lnTo>
                  <a:pt x="891" y="622"/>
                </a:lnTo>
                <a:lnTo>
                  <a:pt x="891" y="623"/>
                </a:lnTo>
                <a:lnTo>
                  <a:pt x="891" y="624"/>
                </a:lnTo>
                <a:lnTo>
                  <a:pt x="890" y="626"/>
                </a:lnTo>
                <a:lnTo>
                  <a:pt x="890" y="627"/>
                </a:lnTo>
                <a:lnTo>
                  <a:pt x="889" y="627"/>
                </a:lnTo>
                <a:lnTo>
                  <a:pt x="889" y="626"/>
                </a:lnTo>
                <a:lnTo>
                  <a:pt x="888" y="624"/>
                </a:lnTo>
                <a:lnTo>
                  <a:pt x="886" y="624"/>
                </a:lnTo>
                <a:lnTo>
                  <a:pt x="885" y="624"/>
                </a:lnTo>
                <a:lnTo>
                  <a:pt x="884" y="624"/>
                </a:lnTo>
                <a:lnTo>
                  <a:pt x="884" y="626"/>
                </a:lnTo>
                <a:lnTo>
                  <a:pt x="882" y="627"/>
                </a:lnTo>
                <a:lnTo>
                  <a:pt x="882" y="630"/>
                </a:lnTo>
                <a:lnTo>
                  <a:pt x="882" y="631"/>
                </a:lnTo>
                <a:lnTo>
                  <a:pt x="881" y="631"/>
                </a:lnTo>
                <a:lnTo>
                  <a:pt x="881" y="632"/>
                </a:lnTo>
                <a:lnTo>
                  <a:pt x="880" y="634"/>
                </a:lnTo>
                <a:lnTo>
                  <a:pt x="880" y="635"/>
                </a:lnTo>
                <a:lnTo>
                  <a:pt x="878" y="636"/>
                </a:lnTo>
                <a:lnTo>
                  <a:pt x="878" y="637"/>
                </a:lnTo>
                <a:lnTo>
                  <a:pt x="878" y="639"/>
                </a:lnTo>
                <a:lnTo>
                  <a:pt x="878" y="640"/>
                </a:lnTo>
                <a:lnTo>
                  <a:pt x="877" y="640"/>
                </a:lnTo>
                <a:lnTo>
                  <a:pt x="877" y="641"/>
                </a:lnTo>
                <a:lnTo>
                  <a:pt x="876" y="641"/>
                </a:lnTo>
                <a:lnTo>
                  <a:pt x="876" y="643"/>
                </a:lnTo>
                <a:lnTo>
                  <a:pt x="874" y="643"/>
                </a:lnTo>
                <a:lnTo>
                  <a:pt x="874" y="644"/>
                </a:lnTo>
                <a:lnTo>
                  <a:pt x="873" y="644"/>
                </a:lnTo>
                <a:lnTo>
                  <a:pt x="874" y="644"/>
                </a:lnTo>
                <a:lnTo>
                  <a:pt x="874" y="645"/>
                </a:lnTo>
                <a:lnTo>
                  <a:pt x="873" y="645"/>
                </a:lnTo>
                <a:lnTo>
                  <a:pt x="873" y="647"/>
                </a:lnTo>
                <a:lnTo>
                  <a:pt x="874" y="647"/>
                </a:lnTo>
                <a:lnTo>
                  <a:pt x="873" y="647"/>
                </a:lnTo>
                <a:lnTo>
                  <a:pt x="873" y="648"/>
                </a:lnTo>
                <a:lnTo>
                  <a:pt x="874" y="648"/>
                </a:lnTo>
                <a:lnTo>
                  <a:pt x="873" y="648"/>
                </a:lnTo>
                <a:lnTo>
                  <a:pt x="874" y="648"/>
                </a:lnTo>
                <a:lnTo>
                  <a:pt x="873" y="649"/>
                </a:lnTo>
                <a:lnTo>
                  <a:pt x="872" y="649"/>
                </a:lnTo>
                <a:lnTo>
                  <a:pt x="872" y="651"/>
                </a:lnTo>
                <a:lnTo>
                  <a:pt x="871" y="651"/>
                </a:lnTo>
                <a:lnTo>
                  <a:pt x="872" y="651"/>
                </a:lnTo>
                <a:lnTo>
                  <a:pt x="871" y="651"/>
                </a:lnTo>
                <a:lnTo>
                  <a:pt x="871" y="652"/>
                </a:lnTo>
                <a:lnTo>
                  <a:pt x="871" y="653"/>
                </a:lnTo>
                <a:lnTo>
                  <a:pt x="869" y="653"/>
                </a:lnTo>
                <a:lnTo>
                  <a:pt x="869" y="652"/>
                </a:lnTo>
                <a:lnTo>
                  <a:pt x="868" y="652"/>
                </a:lnTo>
                <a:lnTo>
                  <a:pt x="867" y="652"/>
                </a:lnTo>
                <a:lnTo>
                  <a:pt x="867" y="653"/>
                </a:lnTo>
                <a:lnTo>
                  <a:pt x="865" y="653"/>
                </a:lnTo>
                <a:lnTo>
                  <a:pt x="865" y="654"/>
                </a:lnTo>
                <a:lnTo>
                  <a:pt x="864" y="654"/>
                </a:lnTo>
                <a:lnTo>
                  <a:pt x="864" y="656"/>
                </a:lnTo>
                <a:lnTo>
                  <a:pt x="864" y="657"/>
                </a:lnTo>
                <a:lnTo>
                  <a:pt x="863" y="657"/>
                </a:lnTo>
                <a:lnTo>
                  <a:pt x="861" y="657"/>
                </a:lnTo>
                <a:lnTo>
                  <a:pt x="861" y="658"/>
                </a:lnTo>
                <a:lnTo>
                  <a:pt x="861" y="657"/>
                </a:lnTo>
                <a:lnTo>
                  <a:pt x="861" y="658"/>
                </a:lnTo>
                <a:lnTo>
                  <a:pt x="861" y="660"/>
                </a:lnTo>
                <a:lnTo>
                  <a:pt x="860" y="660"/>
                </a:lnTo>
                <a:lnTo>
                  <a:pt x="861" y="661"/>
                </a:lnTo>
                <a:lnTo>
                  <a:pt x="861" y="662"/>
                </a:lnTo>
                <a:lnTo>
                  <a:pt x="861" y="661"/>
                </a:lnTo>
                <a:lnTo>
                  <a:pt x="860" y="661"/>
                </a:lnTo>
                <a:lnTo>
                  <a:pt x="860" y="662"/>
                </a:lnTo>
                <a:lnTo>
                  <a:pt x="859" y="662"/>
                </a:lnTo>
                <a:lnTo>
                  <a:pt x="859" y="664"/>
                </a:lnTo>
                <a:lnTo>
                  <a:pt x="857" y="664"/>
                </a:lnTo>
                <a:lnTo>
                  <a:pt x="857" y="665"/>
                </a:lnTo>
                <a:lnTo>
                  <a:pt x="856" y="665"/>
                </a:lnTo>
                <a:lnTo>
                  <a:pt x="857" y="665"/>
                </a:lnTo>
                <a:lnTo>
                  <a:pt x="856" y="665"/>
                </a:lnTo>
                <a:lnTo>
                  <a:pt x="857" y="665"/>
                </a:lnTo>
                <a:lnTo>
                  <a:pt x="856" y="666"/>
                </a:lnTo>
                <a:lnTo>
                  <a:pt x="857" y="666"/>
                </a:lnTo>
                <a:lnTo>
                  <a:pt x="856" y="666"/>
                </a:lnTo>
                <a:lnTo>
                  <a:pt x="856" y="668"/>
                </a:lnTo>
                <a:lnTo>
                  <a:pt x="856" y="666"/>
                </a:lnTo>
                <a:lnTo>
                  <a:pt x="856" y="668"/>
                </a:lnTo>
                <a:lnTo>
                  <a:pt x="855" y="668"/>
                </a:lnTo>
                <a:lnTo>
                  <a:pt x="855" y="669"/>
                </a:lnTo>
                <a:lnTo>
                  <a:pt x="855" y="670"/>
                </a:lnTo>
                <a:lnTo>
                  <a:pt x="855" y="671"/>
                </a:lnTo>
                <a:lnTo>
                  <a:pt x="854" y="671"/>
                </a:lnTo>
                <a:lnTo>
                  <a:pt x="854" y="673"/>
                </a:lnTo>
                <a:lnTo>
                  <a:pt x="855" y="674"/>
                </a:lnTo>
                <a:lnTo>
                  <a:pt x="855" y="675"/>
                </a:lnTo>
                <a:lnTo>
                  <a:pt x="854" y="675"/>
                </a:lnTo>
                <a:lnTo>
                  <a:pt x="854" y="677"/>
                </a:lnTo>
                <a:lnTo>
                  <a:pt x="854" y="678"/>
                </a:lnTo>
                <a:lnTo>
                  <a:pt x="854" y="679"/>
                </a:lnTo>
                <a:lnTo>
                  <a:pt x="854" y="681"/>
                </a:lnTo>
                <a:lnTo>
                  <a:pt x="852" y="681"/>
                </a:lnTo>
                <a:lnTo>
                  <a:pt x="852" y="682"/>
                </a:lnTo>
                <a:lnTo>
                  <a:pt x="851" y="682"/>
                </a:lnTo>
                <a:lnTo>
                  <a:pt x="851" y="683"/>
                </a:lnTo>
                <a:lnTo>
                  <a:pt x="851" y="682"/>
                </a:lnTo>
                <a:lnTo>
                  <a:pt x="850" y="683"/>
                </a:lnTo>
                <a:lnTo>
                  <a:pt x="851" y="683"/>
                </a:lnTo>
                <a:lnTo>
                  <a:pt x="850" y="683"/>
                </a:lnTo>
                <a:lnTo>
                  <a:pt x="851" y="683"/>
                </a:lnTo>
                <a:lnTo>
                  <a:pt x="851" y="685"/>
                </a:lnTo>
                <a:lnTo>
                  <a:pt x="851" y="686"/>
                </a:lnTo>
                <a:lnTo>
                  <a:pt x="851" y="687"/>
                </a:lnTo>
                <a:lnTo>
                  <a:pt x="852" y="687"/>
                </a:lnTo>
                <a:lnTo>
                  <a:pt x="852" y="688"/>
                </a:lnTo>
                <a:lnTo>
                  <a:pt x="852" y="690"/>
                </a:lnTo>
                <a:lnTo>
                  <a:pt x="852" y="691"/>
                </a:lnTo>
                <a:lnTo>
                  <a:pt x="854" y="691"/>
                </a:lnTo>
                <a:lnTo>
                  <a:pt x="854" y="692"/>
                </a:lnTo>
                <a:lnTo>
                  <a:pt x="855" y="692"/>
                </a:lnTo>
                <a:lnTo>
                  <a:pt x="855" y="694"/>
                </a:lnTo>
                <a:lnTo>
                  <a:pt x="854" y="694"/>
                </a:lnTo>
                <a:lnTo>
                  <a:pt x="852" y="694"/>
                </a:lnTo>
                <a:lnTo>
                  <a:pt x="852" y="695"/>
                </a:lnTo>
                <a:lnTo>
                  <a:pt x="852" y="696"/>
                </a:lnTo>
                <a:lnTo>
                  <a:pt x="854" y="696"/>
                </a:lnTo>
                <a:lnTo>
                  <a:pt x="854" y="698"/>
                </a:lnTo>
                <a:lnTo>
                  <a:pt x="854" y="699"/>
                </a:lnTo>
                <a:lnTo>
                  <a:pt x="852" y="700"/>
                </a:lnTo>
                <a:lnTo>
                  <a:pt x="851" y="700"/>
                </a:lnTo>
                <a:lnTo>
                  <a:pt x="850" y="700"/>
                </a:lnTo>
                <a:lnTo>
                  <a:pt x="848" y="700"/>
                </a:lnTo>
                <a:lnTo>
                  <a:pt x="848" y="702"/>
                </a:lnTo>
                <a:lnTo>
                  <a:pt x="847" y="702"/>
                </a:lnTo>
                <a:lnTo>
                  <a:pt x="847" y="703"/>
                </a:lnTo>
                <a:lnTo>
                  <a:pt x="847" y="704"/>
                </a:lnTo>
                <a:lnTo>
                  <a:pt x="847" y="705"/>
                </a:lnTo>
                <a:lnTo>
                  <a:pt x="848" y="705"/>
                </a:lnTo>
                <a:lnTo>
                  <a:pt x="847" y="705"/>
                </a:lnTo>
                <a:lnTo>
                  <a:pt x="847" y="707"/>
                </a:lnTo>
                <a:lnTo>
                  <a:pt x="848" y="707"/>
                </a:lnTo>
                <a:lnTo>
                  <a:pt x="850" y="708"/>
                </a:lnTo>
                <a:lnTo>
                  <a:pt x="848" y="708"/>
                </a:lnTo>
                <a:lnTo>
                  <a:pt x="848" y="709"/>
                </a:lnTo>
                <a:lnTo>
                  <a:pt x="848" y="711"/>
                </a:lnTo>
                <a:lnTo>
                  <a:pt x="847" y="711"/>
                </a:lnTo>
                <a:lnTo>
                  <a:pt x="848" y="711"/>
                </a:lnTo>
                <a:lnTo>
                  <a:pt x="848" y="712"/>
                </a:lnTo>
                <a:lnTo>
                  <a:pt x="848" y="711"/>
                </a:lnTo>
                <a:lnTo>
                  <a:pt x="850" y="712"/>
                </a:lnTo>
                <a:lnTo>
                  <a:pt x="850" y="713"/>
                </a:lnTo>
                <a:lnTo>
                  <a:pt x="851" y="713"/>
                </a:lnTo>
                <a:lnTo>
                  <a:pt x="851" y="715"/>
                </a:lnTo>
                <a:lnTo>
                  <a:pt x="850" y="715"/>
                </a:lnTo>
                <a:lnTo>
                  <a:pt x="848" y="715"/>
                </a:lnTo>
                <a:lnTo>
                  <a:pt x="847" y="715"/>
                </a:lnTo>
                <a:lnTo>
                  <a:pt x="846" y="715"/>
                </a:lnTo>
                <a:lnTo>
                  <a:pt x="846" y="716"/>
                </a:lnTo>
                <a:lnTo>
                  <a:pt x="846" y="717"/>
                </a:lnTo>
                <a:lnTo>
                  <a:pt x="846" y="719"/>
                </a:lnTo>
                <a:lnTo>
                  <a:pt x="844" y="719"/>
                </a:lnTo>
                <a:lnTo>
                  <a:pt x="843" y="719"/>
                </a:lnTo>
                <a:lnTo>
                  <a:pt x="842" y="719"/>
                </a:lnTo>
                <a:lnTo>
                  <a:pt x="840" y="719"/>
                </a:lnTo>
                <a:lnTo>
                  <a:pt x="839" y="719"/>
                </a:lnTo>
                <a:lnTo>
                  <a:pt x="838" y="717"/>
                </a:lnTo>
                <a:lnTo>
                  <a:pt x="838" y="716"/>
                </a:lnTo>
                <a:lnTo>
                  <a:pt x="836" y="716"/>
                </a:lnTo>
                <a:lnTo>
                  <a:pt x="836" y="717"/>
                </a:lnTo>
                <a:lnTo>
                  <a:pt x="835" y="717"/>
                </a:lnTo>
                <a:lnTo>
                  <a:pt x="835" y="719"/>
                </a:lnTo>
                <a:lnTo>
                  <a:pt x="834" y="719"/>
                </a:lnTo>
                <a:lnTo>
                  <a:pt x="833" y="719"/>
                </a:lnTo>
                <a:lnTo>
                  <a:pt x="834" y="719"/>
                </a:lnTo>
                <a:lnTo>
                  <a:pt x="835" y="720"/>
                </a:lnTo>
                <a:lnTo>
                  <a:pt x="835" y="721"/>
                </a:lnTo>
                <a:lnTo>
                  <a:pt x="834" y="721"/>
                </a:lnTo>
                <a:lnTo>
                  <a:pt x="833" y="723"/>
                </a:lnTo>
                <a:lnTo>
                  <a:pt x="831" y="723"/>
                </a:lnTo>
                <a:lnTo>
                  <a:pt x="830" y="723"/>
                </a:lnTo>
                <a:lnTo>
                  <a:pt x="830" y="724"/>
                </a:lnTo>
                <a:lnTo>
                  <a:pt x="829" y="724"/>
                </a:lnTo>
                <a:lnTo>
                  <a:pt x="827" y="724"/>
                </a:lnTo>
                <a:lnTo>
                  <a:pt x="826" y="725"/>
                </a:lnTo>
                <a:lnTo>
                  <a:pt x="825" y="725"/>
                </a:lnTo>
                <a:lnTo>
                  <a:pt x="825" y="726"/>
                </a:lnTo>
                <a:lnTo>
                  <a:pt x="823" y="726"/>
                </a:lnTo>
                <a:lnTo>
                  <a:pt x="822" y="726"/>
                </a:lnTo>
                <a:lnTo>
                  <a:pt x="821" y="728"/>
                </a:lnTo>
                <a:lnTo>
                  <a:pt x="819" y="728"/>
                </a:lnTo>
                <a:lnTo>
                  <a:pt x="819" y="729"/>
                </a:lnTo>
                <a:lnTo>
                  <a:pt x="818" y="729"/>
                </a:lnTo>
                <a:lnTo>
                  <a:pt x="817" y="729"/>
                </a:lnTo>
                <a:lnTo>
                  <a:pt x="817" y="730"/>
                </a:lnTo>
                <a:lnTo>
                  <a:pt x="817" y="732"/>
                </a:lnTo>
                <a:lnTo>
                  <a:pt x="817" y="733"/>
                </a:lnTo>
                <a:lnTo>
                  <a:pt x="816" y="733"/>
                </a:lnTo>
                <a:lnTo>
                  <a:pt x="816" y="734"/>
                </a:lnTo>
                <a:lnTo>
                  <a:pt x="814" y="734"/>
                </a:lnTo>
                <a:lnTo>
                  <a:pt x="814" y="736"/>
                </a:lnTo>
                <a:lnTo>
                  <a:pt x="813" y="736"/>
                </a:lnTo>
                <a:lnTo>
                  <a:pt x="813" y="734"/>
                </a:lnTo>
                <a:lnTo>
                  <a:pt x="812" y="734"/>
                </a:lnTo>
                <a:lnTo>
                  <a:pt x="812" y="736"/>
                </a:lnTo>
                <a:lnTo>
                  <a:pt x="810" y="737"/>
                </a:lnTo>
                <a:lnTo>
                  <a:pt x="809" y="737"/>
                </a:lnTo>
                <a:lnTo>
                  <a:pt x="808" y="738"/>
                </a:lnTo>
                <a:lnTo>
                  <a:pt x="806" y="738"/>
                </a:lnTo>
                <a:lnTo>
                  <a:pt x="806" y="740"/>
                </a:lnTo>
                <a:lnTo>
                  <a:pt x="805" y="740"/>
                </a:lnTo>
                <a:lnTo>
                  <a:pt x="804" y="740"/>
                </a:lnTo>
                <a:lnTo>
                  <a:pt x="804" y="741"/>
                </a:lnTo>
                <a:lnTo>
                  <a:pt x="802" y="741"/>
                </a:lnTo>
                <a:lnTo>
                  <a:pt x="801" y="742"/>
                </a:lnTo>
                <a:lnTo>
                  <a:pt x="800" y="742"/>
                </a:lnTo>
                <a:lnTo>
                  <a:pt x="799" y="743"/>
                </a:lnTo>
                <a:lnTo>
                  <a:pt x="797" y="745"/>
                </a:lnTo>
                <a:lnTo>
                  <a:pt x="796" y="745"/>
                </a:lnTo>
                <a:lnTo>
                  <a:pt x="795" y="746"/>
                </a:lnTo>
                <a:lnTo>
                  <a:pt x="795" y="747"/>
                </a:lnTo>
                <a:lnTo>
                  <a:pt x="795" y="749"/>
                </a:lnTo>
                <a:lnTo>
                  <a:pt x="793" y="750"/>
                </a:lnTo>
                <a:lnTo>
                  <a:pt x="793" y="749"/>
                </a:lnTo>
                <a:lnTo>
                  <a:pt x="792" y="749"/>
                </a:lnTo>
                <a:lnTo>
                  <a:pt x="792" y="750"/>
                </a:lnTo>
                <a:lnTo>
                  <a:pt x="791" y="750"/>
                </a:lnTo>
                <a:lnTo>
                  <a:pt x="791" y="751"/>
                </a:lnTo>
                <a:lnTo>
                  <a:pt x="789" y="751"/>
                </a:lnTo>
                <a:lnTo>
                  <a:pt x="791" y="751"/>
                </a:lnTo>
                <a:lnTo>
                  <a:pt x="791" y="753"/>
                </a:lnTo>
                <a:lnTo>
                  <a:pt x="791" y="754"/>
                </a:lnTo>
                <a:lnTo>
                  <a:pt x="791" y="755"/>
                </a:lnTo>
                <a:lnTo>
                  <a:pt x="791" y="757"/>
                </a:lnTo>
                <a:lnTo>
                  <a:pt x="792" y="757"/>
                </a:lnTo>
                <a:lnTo>
                  <a:pt x="791" y="758"/>
                </a:lnTo>
                <a:lnTo>
                  <a:pt x="791" y="759"/>
                </a:lnTo>
                <a:lnTo>
                  <a:pt x="791" y="760"/>
                </a:lnTo>
                <a:lnTo>
                  <a:pt x="789" y="762"/>
                </a:lnTo>
                <a:lnTo>
                  <a:pt x="789" y="763"/>
                </a:lnTo>
                <a:lnTo>
                  <a:pt x="788" y="763"/>
                </a:lnTo>
                <a:lnTo>
                  <a:pt x="787" y="763"/>
                </a:lnTo>
                <a:lnTo>
                  <a:pt x="787" y="764"/>
                </a:lnTo>
                <a:lnTo>
                  <a:pt x="787" y="766"/>
                </a:lnTo>
                <a:lnTo>
                  <a:pt x="787" y="767"/>
                </a:lnTo>
                <a:lnTo>
                  <a:pt x="787" y="768"/>
                </a:lnTo>
                <a:lnTo>
                  <a:pt x="788" y="768"/>
                </a:lnTo>
                <a:lnTo>
                  <a:pt x="788" y="767"/>
                </a:lnTo>
                <a:lnTo>
                  <a:pt x="789" y="767"/>
                </a:lnTo>
                <a:lnTo>
                  <a:pt x="789" y="768"/>
                </a:lnTo>
                <a:lnTo>
                  <a:pt x="791" y="768"/>
                </a:lnTo>
                <a:lnTo>
                  <a:pt x="791" y="770"/>
                </a:lnTo>
                <a:lnTo>
                  <a:pt x="789" y="770"/>
                </a:lnTo>
                <a:lnTo>
                  <a:pt x="788" y="770"/>
                </a:lnTo>
                <a:lnTo>
                  <a:pt x="787" y="770"/>
                </a:lnTo>
                <a:lnTo>
                  <a:pt x="787" y="771"/>
                </a:lnTo>
                <a:lnTo>
                  <a:pt x="785" y="771"/>
                </a:lnTo>
                <a:lnTo>
                  <a:pt x="785" y="770"/>
                </a:lnTo>
                <a:lnTo>
                  <a:pt x="784" y="771"/>
                </a:lnTo>
                <a:lnTo>
                  <a:pt x="783" y="771"/>
                </a:lnTo>
                <a:lnTo>
                  <a:pt x="782" y="771"/>
                </a:lnTo>
                <a:lnTo>
                  <a:pt x="783" y="771"/>
                </a:lnTo>
                <a:lnTo>
                  <a:pt x="782" y="772"/>
                </a:lnTo>
                <a:lnTo>
                  <a:pt x="780" y="772"/>
                </a:lnTo>
                <a:lnTo>
                  <a:pt x="780" y="774"/>
                </a:lnTo>
                <a:lnTo>
                  <a:pt x="779" y="774"/>
                </a:lnTo>
                <a:lnTo>
                  <a:pt x="779" y="775"/>
                </a:lnTo>
                <a:lnTo>
                  <a:pt x="780" y="775"/>
                </a:lnTo>
                <a:lnTo>
                  <a:pt x="780" y="776"/>
                </a:lnTo>
                <a:lnTo>
                  <a:pt x="780" y="777"/>
                </a:lnTo>
                <a:lnTo>
                  <a:pt x="780" y="779"/>
                </a:lnTo>
                <a:lnTo>
                  <a:pt x="780" y="780"/>
                </a:lnTo>
                <a:lnTo>
                  <a:pt x="782" y="780"/>
                </a:lnTo>
                <a:lnTo>
                  <a:pt x="782" y="781"/>
                </a:lnTo>
                <a:lnTo>
                  <a:pt x="780" y="781"/>
                </a:lnTo>
                <a:lnTo>
                  <a:pt x="780" y="783"/>
                </a:lnTo>
                <a:lnTo>
                  <a:pt x="779" y="783"/>
                </a:lnTo>
                <a:lnTo>
                  <a:pt x="780" y="783"/>
                </a:lnTo>
                <a:lnTo>
                  <a:pt x="779" y="783"/>
                </a:lnTo>
                <a:lnTo>
                  <a:pt x="778" y="783"/>
                </a:lnTo>
                <a:lnTo>
                  <a:pt x="776" y="783"/>
                </a:lnTo>
                <a:lnTo>
                  <a:pt x="776" y="784"/>
                </a:lnTo>
                <a:lnTo>
                  <a:pt x="775" y="784"/>
                </a:lnTo>
                <a:lnTo>
                  <a:pt x="775" y="785"/>
                </a:lnTo>
                <a:lnTo>
                  <a:pt x="776" y="785"/>
                </a:lnTo>
                <a:lnTo>
                  <a:pt x="776" y="787"/>
                </a:lnTo>
                <a:lnTo>
                  <a:pt x="778" y="787"/>
                </a:lnTo>
                <a:lnTo>
                  <a:pt x="778" y="788"/>
                </a:lnTo>
                <a:lnTo>
                  <a:pt x="779" y="788"/>
                </a:lnTo>
                <a:lnTo>
                  <a:pt x="780" y="788"/>
                </a:lnTo>
                <a:lnTo>
                  <a:pt x="779" y="788"/>
                </a:lnTo>
                <a:lnTo>
                  <a:pt x="780" y="788"/>
                </a:lnTo>
                <a:lnTo>
                  <a:pt x="780" y="789"/>
                </a:lnTo>
                <a:lnTo>
                  <a:pt x="782" y="789"/>
                </a:lnTo>
                <a:lnTo>
                  <a:pt x="782" y="791"/>
                </a:lnTo>
                <a:lnTo>
                  <a:pt x="783" y="791"/>
                </a:lnTo>
                <a:lnTo>
                  <a:pt x="782" y="791"/>
                </a:lnTo>
                <a:lnTo>
                  <a:pt x="782" y="792"/>
                </a:lnTo>
                <a:lnTo>
                  <a:pt x="782" y="793"/>
                </a:lnTo>
                <a:lnTo>
                  <a:pt x="780" y="793"/>
                </a:lnTo>
                <a:lnTo>
                  <a:pt x="780" y="795"/>
                </a:lnTo>
                <a:lnTo>
                  <a:pt x="780" y="796"/>
                </a:lnTo>
                <a:lnTo>
                  <a:pt x="782" y="796"/>
                </a:lnTo>
                <a:lnTo>
                  <a:pt x="780" y="796"/>
                </a:lnTo>
                <a:lnTo>
                  <a:pt x="780" y="797"/>
                </a:lnTo>
                <a:lnTo>
                  <a:pt x="782" y="797"/>
                </a:lnTo>
                <a:lnTo>
                  <a:pt x="782" y="798"/>
                </a:lnTo>
                <a:lnTo>
                  <a:pt x="782" y="800"/>
                </a:lnTo>
                <a:lnTo>
                  <a:pt x="783" y="800"/>
                </a:lnTo>
                <a:lnTo>
                  <a:pt x="784" y="800"/>
                </a:lnTo>
                <a:lnTo>
                  <a:pt x="785" y="800"/>
                </a:lnTo>
                <a:lnTo>
                  <a:pt x="787" y="800"/>
                </a:lnTo>
                <a:lnTo>
                  <a:pt x="788" y="800"/>
                </a:lnTo>
                <a:lnTo>
                  <a:pt x="788" y="801"/>
                </a:lnTo>
                <a:lnTo>
                  <a:pt x="788" y="802"/>
                </a:lnTo>
                <a:lnTo>
                  <a:pt x="788" y="804"/>
                </a:lnTo>
                <a:lnTo>
                  <a:pt x="787" y="804"/>
                </a:lnTo>
                <a:lnTo>
                  <a:pt x="787" y="805"/>
                </a:lnTo>
                <a:lnTo>
                  <a:pt x="785" y="805"/>
                </a:lnTo>
                <a:lnTo>
                  <a:pt x="785" y="806"/>
                </a:lnTo>
                <a:lnTo>
                  <a:pt x="785" y="808"/>
                </a:lnTo>
                <a:lnTo>
                  <a:pt x="787" y="808"/>
                </a:lnTo>
                <a:lnTo>
                  <a:pt x="785" y="808"/>
                </a:lnTo>
                <a:lnTo>
                  <a:pt x="785" y="809"/>
                </a:lnTo>
                <a:lnTo>
                  <a:pt x="784" y="809"/>
                </a:lnTo>
                <a:lnTo>
                  <a:pt x="784" y="810"/>
                </a:lnTo>
                <a:lnTo>
                  <a:pt x="784" y="812"/>
                </a:lnTo>
                <a:lnTo>
                  <a:pt x="785" y="812"/>
                </a:lnTo>
                <a:lnTo>
                  <a:pt x="784" y="813"/>
                </a:lnTo>
                <a:lnTo>
                  <a:pt x="784" y="814"/>
                </a:lnTo>
                <a:lnTo>
                  <a:pt x="784" y="815"/>
                </a:lnTo>
                <a:lnTo>
                  <a:pt x="783" y="815"/>
                </a:lnTo>
                <a:lnTo>
                  <a:pt x="783" y="817"/>
                </a:lnTo>
                <a:lnTo>
                  <a:pt x="784" y="817"/>
                </a:lnTo>
                <a:lnTo>
                  <a:pt x="784" y="818"/>
                </a:lnTo>
                <a:lnTo>
                  <a:pt x="785" y="818"/>
                </a:lnTo>
                <a:lnTo>
                  <a:pt x="785" y="819"/>
                </a:lnTo>
                <a:lnTo>
                  <a:pt x="784" y="819"/>
                </a:lnTo>
                <a:lnTo>
                  <a:pt x="785" y="821"/>
                </a:lnTo>
                <a:lnTo>
                  <a:pt x="784" y="821"/>
                </a:lnTo>
                <a:lnTo>
                  <a:pt x="783" y="821"/>
                </a:lnTo>
                <a:lnTo>
                  <a:pt x="783" y="822"/>
                </a:lnTo>
                <a:lnTo>
                  <a:pt x="784" y="822"/>
                </a:lnTo>
                <a:lnTo>
                  <a:pt x="784" y="823"/>
                </a:lnTo>
                <a:lnTo>
                  <a:pt x="784" y="825"/>
                </a:lnTo>
                <a:lnTo>
                  <a:pt x="785" y="825"/>
                </a:lnTo>
                <a:lnTo>
                  <a:pt x="787" y="825"/>
                </a:lnTo>
                <a:lnTo>
                  <a:pt x="785" y="826"/>
                </a:lnTo>
                <a:lnTo>
                  <a:pt x="785" y="827"/>
                </a:lnTo>
                <a:lnTo>
                  <a:pt x="784" y="827"/>
                </a:lnTo>
                <a:lnTo>
                  <a:pt x="785" y="827"/>
                </a:lnTo>
                <a:lnTo>
                  <a:pt x="785" y="829"/>
                </a:lnTo>
                <a:lnTo>
                  <a:pt x="784" y="829"/>
                </a:lnTo>
                <a:lnTo>
                  <a:pt x="785" y="829"/>
                </a:lnTo>
                <a:lnTo>
                  <a:pt x="785" y="830"/>
                </a:lnTo>
                <a:lnTo>
                  <a:pt x="785" y="831"/>
                </a:lnTo>
                <a:lnTo>
                  <a:pt x="784" y="831"/>
                </a:lnTo>
                <a:lnTo>
                  <a:pt x="785" y="831"/>
                </a:lnTo>
                <a:lnTo>
                  <a:pt x="785" y="832"/>
                </a:lnTo>
                <a:lnTo>
                  <a:pt x="785" y="834"/>
                </a:lnTo>
                <a:lnTo>
                  <a:pt x="785" y="835"/>
                </a:lnTo>
                <a:lnTo>
                  <a:pt x="787" y="835"/>
                </a:lnTo>
                <a:lnTo>
                  <a:pt x="787" y="836"/>
                </a:lnTo>
                <a:lnTo>
                  <a:pt x="785" y="836"/>
                </a:lnTo>
                <a:lnTo>
                  <a:pt x="784" y="836"/>
                </a:lnTo>
                <a:lnTo>
                  <a:pt x="784" y="838"/>
                </a:lnTo>
                <a:lnTo>
                  <a:pt x="784" y="836"/>
                </a:lnTo>
                <a:lnTo>
                  <a:pt x="783" y="836"/>
                </a:lnTo>
                <a:lnTo>
                  <a:pt x="783" y="838"/>
                </a:lnTo>
                <a:lnTo>
                  <a:pt x="783" y="839"/>
                </a:lnTo>
                <a:lnTo>
                  <a:pt x="782" y="839"/>
                </a:lnTo>
                <a:lnTo>
                  <a:pt x="782" y="840"/>
                </a:lnTo>
                <a:lnTo>
                  <a:pt x="780" y="840"/>
                </a:lnTo>
                <a:lnTo>
                  <a:pt x="780" y="842"/>
                </a:lnTo>
                <a:lnTo>
                  <a:pt x="779" y="842"/>
                </a:lnTo>
                <a:lnTo>
                  <a:pt x="779" y="840"/>
                </a:lnTo>
                <a:lnTo>
                  <a:pt x="779" y="842"/>
                </a:lnTo>
                <a:lnTo>
                  <a:pt x="778" y="842"/>
                </a:lnTo>
                <a:lnTo>
                  <a:pt x="778" y="843"/>
                </a:lnTo>
                <a:lnTo>
                  <a:pt x="776" y="843"/>
                </a:lnTo>
                <a:lnTo>
                  <a:pt x="776" y="842"/>
                </a:lnTo>
                <a:lnTo>
                  <a:pt x="775" y="842"/>
                </a:lnTo>
                <a:lnTo>
                  <a:pt x="774" y="842"/>
                </a:lnTo>
                <a:lnTo>
                  <a:pt x="775" y="843"/>
                </a:lnTo>
                <a:lnTo>
                  <a:pt x="774" y="843"/>
                </a:lnTo>
                <a:lnTo>
                  <a:pt x="774" y="842"/>
                </a:lnTo>
                <a:lnTo>
                  <a:pt x="772" y="842"/>
                </a:lnTo>
                <a:lnTo>
                  <a:pt x="771" y="842"/>
                </a:lnTo>
                <a:lnTo>
                  <a:pt x="771" y="843"/>
                </a:lnTo>
                <a:lnTo>
                  <a:pt x="770" y="843"/>
                </a:lnTo>
                <a:lnTo>
                  <a:pt x="770" y="842"/>
                </a:lnTo>
                <a:lnTo>
                  <a:pt x="768" y="840"/>
                </a:lnTo>
                <a:lnTo>
                  <a:pt x="768" y="842"/>
                </a:lnTo>
                <a:lnTo>
                  <a:pt x="767" y="842"/>
                </a:lnTo>
                <a:lnTo>
                  <a:pt x="767" y="843"/>
                </a:lnTo>
                <a:lnTo>
                  <a:pt x="766" y="842"/>
                </a:lnTo>
                <a:lnTo>
                  <a:pt x="764" y="842"/>
                </a:lnTo>
                <a:lnTo>
                  <a:pt x="766" y="840"/>
                </a:lnTo>
                <a:lnTo>
                  <a:pt x="764" y="840"/>
                </a:lnTo>
                <a:lnTo>
                  <a:pt x="766" y="840"/>
                </a:lnTo>
                <a:lnTo>
                  <a:pt x="766" y="839"/>
                </a:lnTo>
                <a:lnTo>
                  <a:pt x="764" y="839"/>
                </a:lnTo>
                <a:lnTo>
                  <a:pt x="764" y="840"/>
                </a:lnTo>
                <a:lnTo>
                  <a:pt x="763" y="840"/>
                </a:lnTo>
                <a:lnTo>
                  <a:pt x="763" y="842"/>
                </a:lnTo>
                <a:lnTo>
                  <a:pt x="762" y="840"/>
                </a:lnTo>
                <a:lnTo>
                  <a:pt x="761" y="839"/>
                </a:lnTo>
                <a:lnTo>
                  <a:pt x="761" y="838"/>
                </a:lnTo>
                <a:lnTo>
                  <a:pt x="759" y="838"/>
                </a:lnTo>
                <a:lnTo>
                  <a:pt x="759" y="839"/>
                </a:lnTo>
                <a:lnTo>
                  <a:pt x="758" y="839"/>
                </a:lnTo>
                <a:lnTo>
                  <a:pt x="759" y="839"/>
                </a:lnTo>
                <a:lnTo>
                  <a:pt x="758" y="840"/>
                </a:lnTo>
                <a:lnTo>
                  <a:pt x="758" y="839"/>
                </a:lnTo>
                <a:lnTo>
                  <a:pt x="758" y="840"/>
                </a:lnTo>
                <a:lnTo>
                  <a:pt x="757" y="840"/>
                </a:lnTo>
                <a:lnTo>
                  <a:pt x="755" y="840"/>
                </a:lnTo>
                <a:lnTo>
                  <a:pt x="755" y="839"/>
                </a:lnTo>
                <a:lnTo>
                  <a:pt x="755" y="840"/>
                </a:lnTo>
                <a:lnTo>
                  <a:pt x="754" y="840"/>
                </a:lnTo>
                <a:lnTo>
                  <a:pt x="754" y="839"/>
                </a:lnTo>
                <a:lnTo>
                  <a:pt x="753" y="839"/>
                </a:lnTo>
                <a:lnTo>
                  <a:pt x="753" y="840"/>
                </a:lnTo>
                <a:lnTo>
                  <a:pt x="751" y="840"/>
                </a:lnTo>
                <a:lnTo>
                  <a:pt x="750" y="840"/>
                </a:lnTo>
                <a:lnTo>
                  <a:pt x="751" y="839"/>
                </a:lnTo>
                <a:lnTo>
                  <a:pt x="750" y="839"/>
                </a:lnTo>
                <a:lnTo>
                  <a:pt x="750" y="838"/>
                </a:lnTo>
                <a:lnTo>
                  <a:pt x="749" y="838"/>
                </a:lnTo>
                <a:lnTo>
                  <a:pt x="749" y="839"/>
                </a:lnTo>
                <a:lnTo>
                  <a:pt x="747" y="839"/>
                </a:lnTo>
                <a:lnTo>
                  <a:pt x="747" y="840"/>
                </a:lnTo>
                <a:lnTo>
                  <a:pt x="749" y="840"/>
                </a:lnTo>
                <a:lnTo>
                  <a:pt x="747" y="840"/>
                </a:lnTo>
                <a:lnTo>
                  <a:pt x="746" y="840"/>
                </a:lnTo>
                <a:lnTo>
                  <a:pt x="745" y="840"/>
                </a:lnTo>
                <a:lnTo>
                  <a:pt x="745" y="842"/>
                </a:lnTo>
                <a:lnTo>
                  <a:pt x="744" y="842"/>
                </a:lnTo>
                <a:lnTo>
                  <a:pt x="744" y="843"/>
                </a:lnTo>
                <a:lnTo>
                  <a:pt x="744" y="844"/>
                </a:lnTo>
                <a:lnTo>
                  <a:pt x="745" y="844"/>
                </a:lnTo>
                <a:lnTo>
                  <a:pt x="746" y="844"/>
                </a:lnTo>
                <a:lnTo>
                  <a:pt x="747" y="846"/>
                </a:lnTo>
                <a:lnTo>
                  <a:pt x="746" y="846"/>
                </a:lnTo>
                <a:lnTo>
                  <a:pt x="745" y="846"/>
                </a:lnTo>
                <a:lnTo>
                  <a:pt x="746" y="847"/>
                </a:lnTo>
                <a:lnTo>
                  <a:pt x="745" y="848"/>
                </a:lnTo>
                <a:lnTo>
                  <a:pt x="745" y="849"/>
                </a:lnTo>
                <a:lnTo>
                  <a:pt x="745" y="851"/>
                </a:lnTo>
                <a:lnTo>
                  <a:pt x="746" y="851"/>
                </a:lnTo>
                <a:lnTo>
                  <a:pt x="747" y="851"/>
                </a:lnTo>
                <a:lnTo>
                  <a:pt x="749" y="851"/>
                </a:lnTo>
                <a:lnTo>
                  <a:pt x="749" y="852"/>
                </a:lnTo>
                <a:lnTo>
                  <a:pt x="750" y="852"/>
                </a:lnTo>
                <a:lnTo>
                  <a:pt x="751" y="853"/>
                </a:lnTo>
                <a:lnTo>
                  <a:pt x="751" y="855"/>
                </a:lnTo>
                <a:lnTo>
                  <a:pt x="751" y="856"/>
                </a:lnTo>
                <a:lnTo>
                  <a:pt x="751" y="857"/>
                </a:lnTo>
                <a:lnTo>
                  <a:pt x="751" y="859"/>
                </a:lnTo>
                <a:lnTo>
                  <a:pt x="750" y="857"/>
                </a:lnTo>
                <a:lnTo>
                  <a:pt x="749" y="857"/>
                </a:lnTo>
                <a:lnTo>
                  <a:pt x="749" y="859"/>
                </a:lnTo>
                <a:lnTo>
                  <a:pt x="750" y="859"/>
                </a:lnTo>
                <a:lnTo>
                  <a:pt x="750" y="860"/>
                </a:lnTo>
                <a:lnTo>
                  <a:pt x="750" y="861"/>
                </a:lnTo>
                <a:lnTo>
                  <a:pt x="749" y="861"/>
                </a:lnTo>
                <a:lnTo>
                  <a:pt x="749" y="860"/>
                </a:lnTo>
                <a:lnTo>
                  <a:pt x="747" y="859"/>
                </a:lnTo>
                <a:lnTo>
                  <a:pt x="747" y="860"/>
                </a:lnTo>
                <a:lnTo>
                  <a:pt x="747" y="861"/>
                </a:lnTo>
                <a:lnTo>
                  <a:pt x="747" y="863"/>
                </a:lnTo>
                <a:lnTo>
                  <a:pt x="749" y="863"/>
                </a:lnTo>
                <a:lnTo>
                  <a:pt x="749" y="864"/>
                </a:lnTo>
                <a:lnTo>
                  <a:pt x="749" y="863"/>
                </a:lnTo>
                <a:lnTo>
                  <a:pt x="749" y="864"/>
                </a:lnTo>
                <a:lnTo>
                  <a:pt x="750" y="864"/>
                </a:lnTo>
                <a:lnTo>
                  <a:pt x="750" y="865"/>
                </a:lnTo>
                <a:lnTo>
                  <a:pt x="751" y="867"/>
                </a:lnTo>
                <a:lnTo>
                  <a:pt x="753" y="867"/>
                </a:lnTo>
                <a:lnTo>
                  <a:pt x="751" y="867"/>
                </a:lnTo>
                <a:lnTo>
                  <a:pt x="751" y="868"/>
                </a:lnTo>
                <a:lnTo>
                  <a:pt x="750" y="867"/>
                </a:lnTo>
                <a:lnTo>
                  <a:pt x="750" y="868"/>
                </a:lnTo>
                <a:lnTo>
                  <a:pt x="751" y="868"/>
                </a:lnTo>
                <a:lnTo>
                  <a:pt x="750" y="869"/>
                </a:lnTo>
                <a:lnTo>
                  <a:pt x="750" y="870"/>
                </a:lnTo>
                <a:lnTo>
                  <a:pt x="750" y="872"/>
                </a:lnTo>
                <a:lnTo>
                  <a:pt x="751" y="872"/>
                </a:lnTo>
                <a:lnTo>
                  <a:pt x="751" y="873"/>
                </a:lnTo>
                <a:lnTo>
                  <a:pt x="750" y="873"/>
                </a:lnTo>
                <a:lnTo>
                  <a:pt x="750" y="872"/>
                </a:lnTo>
                <a:lnTo>
                  <a:pt x="749" y="872"/>
                </a:lnTo>
                <a:lnTo>
                  <a:pt x="749" y="873"/>
                </a:lnTo>
                <a:lnTo>
                  <a:pt x="749" y="874"/>
                </a:lnTo>
                <a:lnTo>
                  <a:pt x="747" y="876"/>
                </a:lnTo>
                <a:lnTo>
                  <a:pt x="747" y="874"/>
                </a:lnTo>
                <a:lnTo>
                  <a:pt x="746" y="874"/>
                </a:lnTo>
                <a:lnTo>
                  <a:pt x="745" y="874"/>
                </a:lnTo>
                <a:lnTo>
                  <a:pt x="745" y="876"/>
                </a:lnTo>
                <a:lnTo>
                  <a:pt x="744" y="877"/>
                </a:lnTo>
                <a:lnTo>
                  <a:pt x="744" y="878"/>
                </a:lnTo>
                <a:lnTo>
                  <a:pt x="744" y="880"/>
                </a:lnTo>
                <a:lnTo>
                  <a:pt x="742" y="880"/>
                </a:lnTo>
                <a:lnTo>
                  <a:pt x="741" y="880"/>
                </a:lnTo>
                <a:lnTo>
                  <a:pt x="741" y="881"/>
                </a:lnTo>
                <a:lnTo>
                  <a:pt x="740" y="881"/>
                </a:lnTo>
                <a:lnTo>
                  <a:pt x="738" y="881"/>
                </a:lnTo>
                <a:lnTo>
                  <a:pt x="737" y="881"/>
                </a:lnTo>
                <a:lnTo>
                  <a:pt x="738" y="882"/>
                </a:lnTo>
                <a:lnTo>
                  <a:pt x="740" y="882"/>
                </a:lnTo>
                <a:lnTo>
                  <a:pt x="740" y="884"/>
                </a:lnTo>
                <a:lnTo>
                  <a:pt x="740" y="885"/>
                </a:lnTo>
                <a:lnTo>
                  <a:pt x="741" y="886"/>
                </a:lnTo>
                <a:lnTo>
                  <a:pt x="744" y="886"/>
                </a:lnTo>
                <a:lnTo>
                  <a:pt x="744" y="887"/>
                </a:lnTo>
                <a:lnTo>
                  <a:pt x="742" y="887"/>
                </a:lnTo>
                <a:lnTo>
                  <a:pt x="741" y="887"/>
                </a:lnTo>
                <a:lnTo>
                  <a:pt x="740" y="889"/>
                </a:lnTo>
                <a:lnTo>
                  <a:pt x="738" y="890"/>
                </a:lnTo>
                <a:lnTo>
                  <a:pt x="737" y="890"/>
                </a:lnTo>
                <a:lnTo>
                  <a:pt x="736" y="891"/>
                </a:lnTo>
                <a:lnTo>
                  <a:pt x="736" y="893"/>
                </a:lnTo>
                <a:lnTo>
                  <a:pt x="734" y="893"/>
                </a:lnTo>
                <a:lnTo>
                  <a:pt x="736" y="893"/>
                </a:lnTo>
                <a:lnTo>
                  <a:pt x="736" y="894"/>
                </a:lnTo>
                <a:lnTo>
                  <a:pt x="737" y="894"/>
                </a:lnTo>
                <a:lnTo>
                  <a:pt x="738" y="895"/>
                </a:lnTo>
                <a:lnTo>
                  <a:pt x="738" y="894"/>
                </a:lnTo>
                <a:lnTo>
                  <a:pt x="738" y="893"/>
                </a:lnTo>
                <a:lnTo>
                  <a:pt x="741" y="893"/>
                </a:lnTo>
                <a:lnTo>
                  <a:pt x="742" y="893"/>
                </a:lnTo>
                <a:lnTo>
                  <a:pt x="744" y="893"/>
                </a:lnTo>
                <a:lnTo>
                  <a:pt x="744" y="894"/>
                </a:lnTo>
                <a:lnTo>
                  <a:pt x="745" y="894"/>
                </a:lnTo>
                <a:lnTo>
                  <a:pt x="745" y="895"/>
                </a:lnTo>
                <a:lnTo>
                  <a:pt x="745" y="897"/>
                </a:lnTo>
                <a:lnTo>
                  <a:pt x="745" y="898"/>
                </a:lnTo>
                <a:lnTo>
                  <a:pt x="744" y="898"/>
                </a:lnTo>
                <a:lnTo>
                  <a:pt x="744" y="899"/>
                </a:lnTo>
                <a:lnTo>
                  <a:pt x="745" y="899"/>
                </a:lnTo>
                <a:lnTo>
                  <a:pt x="746" y="901"/>
                </a:lnTo>
                <a:lnTo>
                  <a:pt x="746" y="902"/>
                </a:lnTo>
                <a:lnTo>
                  <a:pt x="746" y="903"/>
                </a:lnTo>
                <a:lnTo>
                  <a:pt x="746" y="904"/>
                </a:lnTo>
                <a:lnTo>
                  <a:pt x="745" y="904"/>
                </a:lnTo>
                <a:lnTo>
                  <a:pt x="745" y="906"/>
                </a:lnTo>
                <a:lnTo>
                  <a:pt x="744" y="906"/>
                </a:lnTo>
                <a:lnTo>
                  <a:pt x="742" y="904"/>
                </a:lnTo>
                <a:lnTo>
                  <a:pt x="741" y="904"/>
                </a:lnTo>
                <a:lnTo>
                  <a:pt x="740" y="904"/>
                </a:lnTo>
                <a:lnTo>
                  <a:pt x="740" y="906"/>
                </a:lnTo>
                <a:lnTo>
                  <a:pt x="738" y="906"/>
                </a:lnTo>
                <a:lnTo>
                  <a:pt x="738" y="904"/>
                </a:lnTo>
                <a:lnTo>
                  <a:pt x="737" y="904"/>
                </a:lnTo>
                <a:lnTo>
                  <a:pt x="737" y="906"/>
                </a:lnTo>
                <a:lnTo>
                  <a:pt x="736" y="906"/>
                </a:lnTo>
                <a:lnTo>
                  <a:pt x="737" y="907"/>
                </a:lnTo>
                <a:lnTo>
                  <a:pt x="737" y="906"/>
                </a:lnTo>
                <a:lnTo>
                  <a:pt x="738" y="906"/>
                </a:lnTo>
                <a:lnTo>
                  <a:pt x="738" y="907"/>
                </a:lnTo>
                <a:lnTo>
                  <a:pt x="738" y="908"/>
                </a:lnTo>
                <a:lnTo>
                  <a:pt x="737" y="908"/>
                </a:lnTo>
                <a:lnTo>
                  <a:pt x="738" y="908"/>
                </a:lnTo>
                <a:lnTo>
                  <a:pt x="740" y="908"/>
                </a:lnTo>
                <a:lnTo>
                  <a:pt x="740" y="910"/>
                </a:lnTo>
                <a:lnTo>
                  <a:pt x="740" y="911"/>
                </a:lnTo>
                <a:lnTo>
                  <a:pt x="740" y="912"/>
                </a:lnTo>
                <a:lnTo>
                  <a:pt x="738" y="912"/>
                </a:lnTo>
                <a:lnTo>
                  <a:pt x="737" y="912"/>
                </a:lnTo>
                <a:lnTo>
                  <a:pt x="736" y="914"/>
                </a:lnTo>
                <a:lnTo>
                  <a:pt x="734" y="914"/>
                </a:lnTo>
                <a:lnTo>
                  <a:pt x="734" y="915"/>
                </a:lnTo>
                <a:lnTo>
                  <a:pt x="734" y="916"/>
                </a:lnTo>
                <a:lnTo>
                  <a:pt x="736" y="918"/>
                </a:lnTo>
                <a:lnTo>
                  <a:pt x="733" y="918"/>
                </a:lnTo>
                <a:lnTo>
                  <a:pt x="733" y="919"/>
                </a:lnTo>
                <a:lnTo>
                  <a:pt x="732" y="919"/>
                </a:lnTo>
                <a:lnTo>
                  <a:pt x="730" y="919"/>
                </a:lnTo>
                <a:lnTo>
                  <a:pt x="730" y="920"/>
                </a:lnTo>
                <a:lnTo>
                  <a:pt x="732" y="920"/>
                </a:lnTo>
                <a:lnTo>
                  <a:pt x="733" y="920"/>
                </a:lnTo>
                <a:lnTo>
                  <a:pt x="733" y="921"/>
                </a:lnTo>
                <a:lnTo>
                  <a:pt x="733" y="923"/>
                </a:lnTo>
                <a:lnTo>
                  <a:pt x="733" y="924"/>
                </a:lnTo>
                <a:lnTo>
                  <a:pt x="732" y="925"/>
                </a:lnTo>
                <a:lnTo>
                  <a:pt x="733" y="925"/>
                </a:lnTo>
                <a:lnTo>
                  <a:pt x="733" y="927"/>
                </a:lnTo>
                <a:lnTo>
                  <a:pt x="733" y="928"/>
                </a:lnTo>
                <a:lnTo>
                  <a:pt x="734" y="928"/>
                </a:lnTo>
                <a:lnTo>
                  <a:pt x="734" y="929"/>
                </a:lnTo>
                <a:lnTo>
                  <a:pt x="733" y="929"/>
                </a:lnTo>
                <a:lnTo>
                  <a:pt x="732" y="931"/>
                </a:lnTo>
                <a:lnTo>
                  <a:pt x="730" y="931"/>
                </a:lnTo>
                <a:lnTo>
                  <a:pt x="729" y="931"/>
                </a:lnTo>
                <a:lnTo>
                  <a:pt x="729" y="932"/>
                </a:lnTo>
                <a:lnTo>
                  <a:pt x="728" y="932"/>
                </a:lnTo>
                <a:lnTo>
                  <a:pt x="727" y="933"/>
                </a:lnTo>
                <a:lnTo>
                  <a:pt x="725" y="933"/>
                </a:lnTo>
                <a:lnTo>
                  <a:pt x="725" y="935"/>
                </a:lnTo>
                <a:lnTo>
                  <a:pt x="724" y="935"/>
                </a:lnTo>
                <a:lnTo>
                  <a:pt x="724" y="936"/>
                </a:lnTo>
                <a:lnTo>
                  <a:pt x="723" y="937"/>
                </a:lnTo>
                <a:lnTo>
                  <a:pt x="721" y="937"/>
                </a:lnTo>
                <a:lnTo>
                  <a:pt x="720" y="937"/>
                </a:lnTo>
                <a:lnTo>
                  <a:pt x="721" y="937"/>
                </a:lnTo>
                <a:lnTo>
                  <a:pt x="721" y="939"/>
                </a:lnTo>
                <a:lnTo>
                  <a:pt x="721" y="940"/>
                </a:lnTo>
                <a:lnTo>
                  <a:pt x="720" y="940"/>
                </a:lnTo>
                <a:lnTo>
                  <a:pt x="720" y="941"/>
                </a:lnTo>
                <a:lnTo>
                  <a:pt x="720" y="942"/>
                </a:lnTo>
                <a:lnTo>
                  <a:pt x="720" y="944"/>
                </a:lnTo>
                <a:lnTo>
                  <a:pt x="721" y="944"/>
                </a:lnTo>
                <a:lnTo>
                  <a:pt x="721" y="945"/>
                </a:lnTo>
                <a:lnTo>
                  <a:pt x="723" y="945"/>
                </a:lnTo>
                <a:lnTo>
                  <a:pt x="721" y="946"/>
                </a:lnTo>
                <a:lnTo>
                  <a:pt x="723" y="946"/>
                </a:lnTo>
                <a:lnTo>
                  <a:pt x="723" y="948"/>
                </a:lnTo>
                <a:lnTo>
                  <a:pt x="721" y="948"/>
                </a:lnTo>
                <a:lnTo>
                  <a:pt x="723" y="948"/>
                </a:lnTo>
                <a:lnTo>
                  <a:pt x="723" y="949"/>
                </a:lnTo>
                <a:lnTo>
                  <a:pt x="721" y="950"/>
                </a:lnTo>
                <a:lnTo>
                  <a:pt x="721" y="952"/>
                </a:lnTo>
                <a:lnTo>
                  <a:pt x="720" y="952"/>
                </a:lnTo>
                <a:lnTo>
                  <a:pt x="719" y="952"/>
                </a:lnTo>
                <a:lnTo>
                  <a:pt x="720" y="952"/>
                </a:lnTo>
                <a:lnTo>
                  <a:pt x="720" y="953"/>
                </a:lnTo>
                <a:lnTo>
                  <a:pt x="719" y="953"/>
                </a:lnTo>
                <a:lnTo>
                  <a:pt x="717" y="952"/>
                </a:lnTo>
                <a:lnTo>
                  <a:pt x="717" y="953"/>
                </a:lnTo>
                <a:lnTo>
                  <a:pt x="716" y="953"/>
                </a:lnTo>
                <a:lnTo>
                  <a:pt x="715" y="953"/>
                </a:lnTo>
                <a:lnTo>
                  <a:pt x="715" y="954"/>
                </a:lnTo>
                <a:lnTo>
                  <a:pt x="715" y="956"/>
                </a:lnTo>
                <a:lnTo>
                  <a:pt x="715" y="957"/>
                </a:lnTo>
                <a:lnTo>
                  <a:pt x="713" y="957"/>
                </a:lnTo>
                <a:lnTo>
                  <a:pt x="713" y="958"/>
                </a:lnTo>
                <a:lnTo>
                  <a:pt x="713" y="959"/>
                </a:lnTo>
                <a:lnTo>
                  <a:pt x="715" y="959"/>
                </a:lnTo>
                <a:lnTo>
                  <a:pt x="715" y="961"/>
                </a:lnTo>
                <a:lnTo>
                  <a:pt x="715" y="962"/>
                </a:lnTo>
                <a:lnTo>
                  <a:pt x="715" y="963"/>
                </a:lnTo>
                <a:lnTo>
                  <a:pt x="713" y="963"/>
                </a:lnTo>
                <a:lnTo>
                  <a:pt x="712" y="963"/>
                </a:lnTo>
                <a:lnTo>
                  <a:pt x="712" y="965"/>
                </a:lnTo>
                <a:lnTo>
                  <a:pt x="711" y="965"/>
                </a:lnTo>
                <a:lnTo>
                  <a:pt x="712" y="965"/>
                </a:lnTo>
                <a:lnTo>
                  <a:pt x="712" y="966"/>
                </a:lnTo>
                <a:lnTo>
                  <a:pt x="712" y="967"/>
                </a:lnTo>
                <a:lnTo>
                  <a:pt x="713" y="967"/>
                </a:lnTo>
                <a:lnTo>
                  <a:pt x="715" y="967"/>
                </a:lnTo>
                <a:lnTo>
                  <a:pt x="715" y="969"/>
                </a:lnTo>
                <a:lnTo>
                  <a:pt x="716" y="969"/>
                </a:lnTo>
                <a:lnTo>
                  <a:pt x="716" y="970"/>
                </a:lnTo>
                <a:lnTo>
                  <a:pt x="716" y="971"/>
                </a:lnTo>
                <a:lnTo>
                  <a:pt x="717" y="971"/>
                </a:lnTo>
                <a:lnTo>
                  <a:pt x="719" y="971"/>
                </a:lnTo>
                <a:lnTo>
                  <a:pt x="720" y="971"/>
                </a:lnTo>
                <a:lnTo>
                  <a:pt x="720" y="970"/>
                </a:lnTo>
                <a:lnTo>
                  <a:pt x="721" y="970"/>
                </a:lnTo>
                <a:lnTo>
                  <a:pt x="721" y="971"/>
                </a:lnTo>
                <a:lnTo>
                  <a:pt x="721" y="970"/>
                </a:lnTo>
                <a:lnTo>
                  <a:pt x="723" y="970"/>
                </a:lnTo>
                <a:lnTo>
                  <a:pt x="724" y="970"/>
                </a:lnTo>
                <a:lnTo>
                  <a:pt x="724" y="971"/>
                </a:lnTo>
                <a:lnTo>
                  <a:pt x="724" y="973"/>
                </a:lnTo>
                <a:lnTo>
                  <a:pt x="725" y="973"/>
                </a:lnTo>
                <a:lnTo>
                  <a:pt x="725" y="974"/>
                </a:lnTo>
                <a:lnTo>
                  <a:pt x="727" y="974"/>
                </a:lnTo>
                <a:lnTo>
                  <a:pt x="727" y="975"/>
                </a:lnTo>
                <a:lnTo>
                  <a:pt x="727" y="976"/>
                </a:lnTo>
                <a:lnTo>
                  <a:pt x="727" y="978"/>
                </a:lnTo>
                <a:lnTo>
                  <a:pt x="727" y="979"/>
                </a:lnTo>
                <a:lnTo>
                  <a:pt x="728" y="979"/>
                </a:lnTo>
                <a:lnTo>
                  <a:pt x="728" y="980"/>
                </a:lnTo>
                <a:lnTo>
                  <a:pt x="728" y="982"/>
                </a:lnTo>
                <a:lnTo>
                  <a:pt x="727" y="983"/>
                </a:lnTo>
                <a:lnTo>
                  <a:pt x="725" y="983"/>
                </a:lnTo>
                <a:lnTo>
                  <a:pt x="725" y="984"/>
                </a:lnTo>
                <a:lnTo>
                  <a:pt x="724" y="984"/>
                </a:lnTo>
                <a:lnTo>
                  <a:pt x="724" y="986"/>
                </a:lnTo>
                <a:lnTo>
                  <a:pt x="725" y="986"/>
                </a:lnTo>
                <a:lnTo>
                  <a:pt x="727" y="986"/>
                </a:lnTo>
                <a:lnTo>
                  <a:pt x="727" y="987"/>
                </a:lnTo>
                <a:lnTo>
                  <a:pt x="727" y="988"/>
                </a:lnTo>
                <a:lnTo>
                  <a:pt x="725" y="988"/>
                </a:lnTo>
                <a:lnTo>
                  <a:pt x="725" y="990"/>
                </a:lnTo>
                <a:lnTo>
                  <a:pt x="725" y="991"/>
                </a:lnTo>
                <a:lnTo>
                  <a:pt x="724" y="991"/>
                </a:lnTo>
                <a:lnTo>
                  <a:pt x="724" y="992"/>
                </a:lnTo>
                <a:lnTo>
                  <a:pt x="725" y="992"/>
                </a:lnTo>
                <a:lnTo>
                  <a:pt x="725" y="993"/>
                </a:lnTo>
                <a:lnTo>
                  <a:pt x="727" y="993"/>
                </a:lnTo>
                <a:lnTo>
                  <a:pt x="728" y="993"/>
                </a:lnTo>
                <a:lnTo>
                  <a:pt x="728" y="995"/>
                </a:lnTo>
                <a:lnTo>
                  <a:pt x="727" y="995"/>
                </a:lnTo>
                <a:lnTo>
                  <a:pt x="725" y="995"/>
                </a:lnTo>
                <a:lnTo>
                  <a:pt x="725" y="996"/>
                </a:lnTo>
                <a:lnTo>
                  <a:pt x="725" y="997"/>
                </a:lnTo>
                <a:lnTo>
                  <a:pt x="724" y="997"/>
                </a:lnTo>
                <a:lnTo>
                  <a:pt x="724" y="999"/>
                </a:lnTo>
                <a:lnTo>
                  <a:pt x="723" y="999"/>
                </a:lnTo>
                <a:lnTo>
                  <a:pt x="723" y="1000"/>
                </a:lnTo>
                <a:lnTo>
                  <a:pt x="723" y="999"/>
                </a:lnTo>
                <a:lnTo>
                  <a:pt x="721" y="999"/>
                </a:lnTo>
                <a:lnTo>
                  <a:pt x="720" y="999"/>
                </a:lnTo>
                <a:lnTo>
                  <a:pt x="719" y="999"/>
                </a:lnTo>
                <a:lnTo>
                  <a:pt x="717" y="999"/>
                </a:lnTo>
                <a:lnTo>
                  <a:pt x="717" y="1000"/>
                </a:lnTo>
                <a:lnTo>
                  <a:pt x="716" y="1000"/>
                </a:lnTo>
                <a:lnTo>
                  <a:pt x="715" y="1000"/>
                </a:lnTo>
                <a:lnTo>
                  <a:pt x="713" y="1000"/>
                </a:lnTo>
                <a:lnTo>
                  <a:pt x="713" y="1001"/>
                </a:lnTo>
                <a:lnTo>
                  <a:pt x="713" y="1003"/>
                </a:lnTo>
                <a:lnTo>
                  <a:pt x="713" y="1004"/>
                </a:lnTo>
                <a:lnTo>
                  <a:pt x="712" y="1004"/>
                </a:lnTo>
                <a:lnTo>
                  <a:pt x="712" y="1005"/>
                </a:lnTo>
                <a:lnTo>
                  <a:pt x="712" y="1007"/>
                </a:lnTo>
                <a:lnTo>
                  <a:pt x="712" y="1008"/>
                </a:lnTo>
                <a:lnTo>
                  <a:pt x="712" y="1009"/>
                </a:lnTo>
                <a:lnTo>
                  <a:pt x="712" y="1010"/>
                </a:lnTo>
                <a:lnTo>
                  <a:pt x="713" y="1010"/>
                </a:lnTo>
                <a:lnTo>
                  <a:pt x="712" y="1010"/>
                </a:lnTo>
                <a:lnTo>
                  <a:pt x="711" y="1010"/>
                </a:lnTo>
                <a:lnTo>
                  <a:pt x="710" y="1010"/>
                </a:lnTo>
                <a:lnTo>
                  <a:pt x="708" y="1010"/>
                </a:lnTo>
                <a:lnTo>
                  <a:pt x="707" y="1010"/>
                </a:lnTo>
                <a:lnTo>
                  <a:pt x="707" y="1012"/>
                </a:lnTo>
                <a:lnTo>
                  <a:pt x="706" y="1012"/>
                </a:lnTo>
                <a:lnTo>
                  <a:pt x="706" y="1010"/>
                </a:lnTo>
                <a:lnTo>
                  <a:pt x="707" y="1010"/>
                </a:lnTo>
                <a:lnTo>
                  <a:pt x="707" y="1009"/>
                </a:lnTo>
                <a:lnTo>
                  <a:pt x="706" y="1009"/>
                </a:lnTo>
                <a:lnTo>
                  <a:pt x="704" y="1009"/>
                </a:lnTo>
                <a:lnTo>
                  <a:pt x="703" y="1009"/>
                </a:lnTo>
                <a:lnTo>
                  <a:pt x="703" y="1010"/>
                </a:lnTo>
                <a:lnTo>
                  <a:pt x="702" y="1012"/>
                </a:lnTo>
                <a:lnTo>
                  <a:pt x="702" y="1013"/>
                </a:lnTo>
                <a:lnTo>
                  <a:pt x="702" y="1014"/>
                </a:lnTo>
                <a:lnTo>
                  <a:pt x="702" y="1016"/>
                </a:lnTo>
                <a:lnTo>
                  <a:pt x="703" y="1016"/>
                </a:lnTo>
                <a:lnTo>
                  <a:pt x="704" y="1016"/>
                </a:lnTo>
                <a:lnTo>
                  <a:pt x="704" y="1017"/>
                </a:lnTo>
                <a:lnTo>
                  <a:pt x="704" y="1018"/>
                </a:lnTo>
                <a:lnTo>
                  <a:pt x="703" y="1018"/>
                </a:lnTo>
                <a:lnTo>
                  <a:pt x="703" y="1020"/>
                </a:lnTo>
                <a:lnTo>
                  <a:pt x="703" y="1021"/>
                </a:lnTo>
                <a:lnTo>
                  <a:pt x="703" y="1022"/>
                </a:lnTo>
                <a:lnTo>
                  <a:pt x="703" y="1024"/>
                </a:lnTo>
                <a:lnTo>
                  <a:pt x="702" y="1024"/>
                </a:lnTo>
                <a:lnTo>
                  <a:pt x="700" y="1024"/>
                </a:lnTo>
                <a:lnTo>
                  <a:pt x="699" y="1024"/>
                </a:lnTo>
                <a:lnTo>
                  <a:pt x="699" y="1022"/>
                </a:lnTo>
                <a:lnTo>
                  <a:pt x="698" y="1022"/>
                </a:lnTo>
                <a:lnTo>
                  <a:pt x="698" y="1021"/>
                </a:lnTo>
                <a:lnTo>
                  <a:pt x="698" y="1020"/>
                </a:lnTo>
                <a:lnTo>
                  <a:pt x="696" y="1020"/>
                </a:lnTo>
                <a:lnTo>
                  <a:pt x="696" y="1018"/>
                </a:lnTo>
                <a:lnTo>
                  <a:pt x="696" y="1017"/>
                </a:lnTo>
                <a:lnTo>
                  <a:pt x="695" y="1017"/>
                </a:lnTo>
                <a:lnTo>
                  <a:pt x="694" y="1017"/>
                </a:lnTo>
                <a:lnTo>
                  <a:pt x="694" y="1018"/>
                </a:lnTo>
                <a:lnTo>
                  <a:pt x="692" y="1018"/>
                </a:lnTo>
                <a:lnTo>
                  <a:pt x="691" y="1018"/>
                </a:lnTo>
                <a:lnTo>
                  <a:pt x="690" y="1018"/>
                </a:lnTo>
                <a:lnTo>
                  <a:pt x="690" y="1020"/>
                </a:lnTo>
                <a:lnTo>
                  <a:pt x="689" y="1021"/>
                </a:lnTo>
                <a:lnTo>
                  <a:pt x="687" y="1021"/>
                </a:lnTo>
                <a:lnTo>
                  <a:pt x="687" y="1022"/>
                </a:lnTo>
                <a:lnTo>
                  <a:pt x="687" y="1024"/>
                </a:lnTo>
                <a:lnTo>
                  <a:pt x="686" y="1025"/>
                </a:lnTo>
                <a:lnTo>
                  <a:pt x="685" y="1026"/>
                </a:lnTo>
                <a:lnTo>
                  <a:pt x="683" y="1026"/>
                </a:lnTo>
                <a:lnTo>
                  <a:pt x="682" y="1028"/>
                </a:lnTo>
                <a:lnTo>
                  <a:pt x="681" y="1028"/>
                </a:lnTo>
                <a:lnTo>
                  <a:pt x="679" y="1026"/>
                </a:lnTo>
                <a:lnTo>
                  <a:pt x="678" y="1026"/>
                </a:lnTo>
                <a:lnTo>
                  <a:pt x="677" y="1026"/>
                </a:lnTo>
                <a:lnTo>
                  <a:pt x="675" y="1026"/>
                </a:lnTo>
                <a:lnTo>
                  <a:pt x="675" y="1025"/>
                </a:lnTo>
                <a:lnTo>
                  <a:pt x="675" y="1024"/>
                </a:lnTo>
                <a:lnTo>
                  <a:pt x="675" y="1022"/>
                </a:lnTo>
                <a:lnTo>
                  <a:pt x="677" y="1022"/>
                </a:lnTo>
                <a:lnTo>
                  <a:pt x="677" y="1021"/>
                </a:lnTo>
                <a:lnTo>
                  <a:pt x="677" y="1020"/>
                </a:lnTo>
                <a:lnTo>
                  <a:pt x="678" y="1020"/>
                </a:lnTo>
                <a:lnTo>
                  <a:pt x="678" y="1018"/>
                </a:lnTo>
                <a:lnTo>
                  <a:pt x="677" y="1018"/>
                </a:lnTo>
                <a:lnTo>
                  <a:pt x="677" y="1017"/>
                </a:lnTo>
                <a:lnTo>
                  <a:pt x="675" y="1017"/>
                </a:lnTo>
                <a:lnTo>
                  <a:pt x="674" y="1016"/>
                </a:lnTo>
                <a:lnTo>
                  <a:pt x="673" y="1016"/>
                </a:lnTo>
                <a:lnTo>
                  <a:pt x="673" y="1014"/>
                </a:lnTo>
                <a:lnTo>
                  <a:pt x="673" y="1013"/>
                </a:lnTo>
                <a:lnTo>
                  <a:pt x="673" y="1012"/>
                </a:lnTo>
                <a:lnTo>
                  <a:pt x="673" y="1010"/>
                </a:lnTo>
                <a:lnTo>
                  <a:pt x="673" y="1009"/>
                </a:lnTo>
                <a:lnTo>
                  <a:pt x="674" y="1008"/>
                </a:lnTo>
                <a:lnTo>
                  <a:pt x="674" y="1007"/>
                </a:lnTo>
                <a:lnTo>
                  <a:pt x="675" y="1007"/>
                </a:lnTo>
                <a:lnTo>
                  <a:pt x="675" y="1005"/>
                </a:lnTo>
                <a:lnTo>
                  <a:pt x="675" y="1004"/>
                </a:lnTo>
                <a:lnTo>
                  <a:pt x="675" y="1003"/>
                </a:lnTo>
                <a:lnTo>
                  <a:pt x="674" y="1003"/>
                </a:lnTo>
                <a:lnTo>
                  <a:pt x="674" y="1004"/>
                </a:lnTo>
                <a:lnTo>
                  <a:pt x="673" y="1004"/>
                </a:lnTo>
                <a:lnTo>
                  <a:pt x="672" y="1004"/>
                </a:lnTo>
                <a:lnTo>
                  <a:pt x="670" y="1004"/>
                </a:lnTo>
                <a:lnTo>
                  <a:pt x="669" y="1004"/>
                </a:lnTo>
                <a:lnTo>
                  <a:pt x="669" y="1005"/>
                </a:lnTo>
                <a:lnTo>
                  <a:pt x="669" y="1007"/>
                </a:lnTo>
                <a:lnTo>
                  <a:pt x="669" y="1008"/>
                </a:lnTo>
                <a:lnTo>
                  <a:pt x="669" y="1009"/>
                </a:lnTo>
                <a:lnTo>
                  <a:pt x="668" y="1009"/>
                </a:lnTo>
                <a:lnTo>
                  <a:pt x="666" y="1010"/>
                </a:lnTo>
                <a:lnTo>
                  <a:pt x="665" y="1010"/>
                </a:lnTo>
                <a:lnTo>
                  <a:pt x="664" y="1010"/>
                </a:lnTo>
                <a:lnTo>
                  <a:pt x="662" y="1010"/>
                </a:lnTo>
                <a:lnTo>
                  <a:pt x="662" y="1009"/>
                </a:lnTo>
                <a:lnTo>
                  <a:pt x="661" y="1009"/>
                </a:lnTo>
                <a:lnTo>
                  <a:pt x="660" y="1009"/>
                </a:lnTo>
                <a:lnTo>
                  <a:pt x="658" y="1009"/>
                </a:lnTo>
                <a:lnTo>
                  <a:pt x="657" y="1009"/>
                </a:lnTo>
                <a:lnTo>
                  <a:pt x="657" y="1010"/>
                </a:lnTo>
                <a:lnTo>
                  <a:pt x="657" y="1012"/>
                </a:lnTo>
                <a:lnTo>
                  <a:pt x="656" y="1012"/>
                </a:lnTo>
                <a:lnTo>
                  <a:pt x="655" y="1012"/>
                </a:lnTo>
                <a:lnTo>
                  <a:pt x="655" y="1010"/>
                </a:lnTo>
                <a:lnTo>
                  <a:pt x="653" y="1010"/>
                </a:lnTo>
                <a:lnTo>
                  <a:pt x="655" y="1010"/>
                </a:lnTo>
                <a:lnTo>
                  <a:pt x="656" y="1009"/>
                </a:lnTo>
                <a:lnTo>
                  <a:pt x="657" y="1008"/>
                </a:lnTo>
                <a:lnTo>
                  <a:pt x="657" y="1007"/>
                </a:lnTo>
                <a:lnTo>
                  <a:pt x="658" y="1005"/>
                </a:lnTo>
                <a:lnTo>
                  <a:pt x="660" y="1004"/>
                </a:lnTo>
                <a:lnTo>
                  <a:pt x="658" y="1003"/>
                </a:lnTo>
                <a:lnTo>
                  <a:pt x="657" y="1003"/>
                </a:lnTo>
                <a:lnTo>
                  <a:pt x="656" y="1004"/>
                </a:lnTo>
                <a:lnTo>
                  <a:pt x="655" y="1004"/>
                </a:lnTo>
                <a:lnTo>
                  <a:pt x="655" y="1005"/>
                </a:lnTo>
                <a:lnTo>
                  <a:pt x="656" y="1005"/>
                </a:lnTo>
                <a:lnTo>
                  <a:pt x="656" y="1007"/>
                </a:lnTo>
                <a:lnTo>
                  <a:pt x="655" y="1007"/>
                </a:lnTo>
                <a:lnTo>
                  <a:pt x="655" y="1005"/>
                </a:lnTo>
                <a:lnTo>
                  <a:pt x="653" y="1005"/>
                </a:lnTo>
                <a:lnTo>
                  <a:pt x="653" y="1007"/>
                </a:lnTo>
                <a:lnTo>
                  <a:pt x="653" y="1008"/>
                </a:lnTo>
                <a:lnTo>
                  <a:pt x="652" y="1008"/>
                </a:lnTo>
                <a:lnTo>
                  <a:pt x="652" y="1007"/>
                </a:lnTo>
                <a:lnTo>
                  <a:pt x="652" y="1005"/>
                </a:lnTo>
                <a:lnTo>
                  <a:pt x="652" y="1004"/>
                </a:lnTo>
                <a:lnTo>
                  <a:pt x="652" y="1003"/>
                </a:lnTo>
                <a:lnTo>
                  <a:pt x="652" y="1001"/>
                </a:lnTo>
                <a:lnTo>
                  <a:pt x="652" y="1000"/>
                </a:lnTo>
                <a:lnTo>
                  <a:pt x="651" y="1000"/>
                </a:lnTo>
                <a:lnTo>
                  <a:pt x="649" y="1000"/>
                </a:lnTo>
                <a:lnTo>
                  <a:pt x="649" y="999"/>
                </a:lnTo>
                <a:lnTo>
                  <a:pt x="648" y="999"/>
                </a:lnTo>
                <a:lnTo>
                  <a:pt x="647" y="999"/>
                </a:lnTo>
                <a:lnTo>
                  <a:pt x="645" y="999"/>
                </a:lnTo>
                <a:lnTo>
                  <a:pt x="644" y="999"/>
                </a:lnTo>
                <a:lnTo>
                  <a:pt x="643" y="999"/>
                </a:lnTo>
                <a:lnTo>
                  <a:pt x="641" y="999"/>
                </a:lnTo>
                <a:lnTo>
                  <a:pt x="640" y="999"/>
                </a:lnTo>
                <a:lnTo>
                  <a:pt x="639" y="999"/>
                </a:lnTo>
                <a:lnTo>
                  <a:pt x="638" y="999"/>
                </a:lnTo>
                <a:lnTo>
                  <a:pt x="636" y="999"/>
                </a:lnTo>
                <a:lnTo>
                  <a:pt x="635" y="999"/>
                </a:lnTo>
                <a:lnTo>
                  <a:pt x="634" y="999"/>
                </a:lnTo>
                <a:lnTo>
                  <a:pt x="634" y="1000"/>
                </a:lnTo>
                <a:lnTo>
                  <a:pt x="634" y="1001"/>
                </a:lnTo>
                <a:lnTo>
                  <a:pt x="635" y="1001"/>
                </a:lnTo>
                <a:lnTo>
                  <a:pt x="636" y="1001"/>
                </a:lnTo>
                <a:lnTo>
                  <a:pt x="636" y="1003"/>
                </a:lnTo>
                <a:lnTo>
                  <a:pt x="636" y="1004"/>
                </a:lnTo>
                <a:lnTo>
                  <a:pt x="636" y="1005"/>
                </a:lnTo>
                <a:lnTo>
                  <a:pt x="636" y="1007"/>
                </a:lnTo>
                <a:lnTo>
                  <a:pt x="635" y="1007"/>
                </a:lnTo>
                <a:lnTo>
                  <a:pt x="634" y="1007"/>
                </a:lnTo>
                <a:lnTo>
                  <a:pt x="634" y="1008"/>
                </a:lnTo>
                <a:lnTo>
                  <a:pt x="634" y="1009"/>
                </a:lnTo>
                <a:lnTo>
                  <a:pt x="632" y="1009"/>
                </a:lnTo>
                <a:lnTo>
                  <a:pt x="631" y="1009"/>
                </a:lnTo>
                <a:lnTo>
                  <a:pt x="630" y="1008"/>
                </a:lnTo>
                <a:lnTo>
                  <a:pt x="628" y="1008"/>
                </a:lnTo>
                <a:lnTo>
                  <a:pt x="627" y="1008"/>
                </a:lnTo>
                <a:lnTo>
                  <a:pt x="626" y="1008"/>
                </a:lnTo>
                <a:lnTo>
                  <a:pt x="624" y="1008"/>
                </a:lnTo>
                <a:lnTo>
                  <a:pt x="624" y="1007"/>
                </a:lnTo>
                <a:lnTo>
                  <a:pt x="623" y="1008"/>
                </a:lnTo>
                <a:lnTo>
                  <a:pt x="623" y="1009"/>
                </a:lnTo>
                <a:lnTo>
                  <a:pt x="622" y="1009"/>
                </a:lnTo>
                <a:lnTo>
                  <a:pt x="620" y="1009"/>
                </a:lnTo>
                <a:lnTo>
                  <a:pt x="620" y="1008"/>
                </a:lnTo>
                <a:lnTo>
                  <a:pt x="620" y="1007"/>
                </a:lnTo>
                <a:lnTo>
                  <a:pt x="619" y="1007"/>
                </a:lnTo>
                <a:lnTo>
                  <a:pt x="619" y="1005"/>
                </a:lnTo>
                <a:lnTo>
                  <a:pt x="618" y="1005"/>
                </a:lnTo>
                <a:lnTo>
                  <a:pt x="617" y="1005"/>
                </a:lnTo>
                <a:lnTo>
                  <a:pt x="617" y="1007"/>
                </a:lnTo>
                <a:lnTo>
                  <a:pt x="615" y="1007"/>
                </a:lnTo>
                <a:lnTo>
                  <a:pt x="614" y="1005"/>
                </a:lnTo>
                <a:lnTo>
                  <a:pt x="613" y="1005"/>
                </a:lnTo>
                <a:lnTo>
                  <a:pt x="611" y="1005"/>
                </a:lnTo>
                <a:lnTo>
                  <a:pt x="610" y="1005"/>
                </a:lnTo>
                <a:lnTo>
                  <a:pt x="610" y="1007"/>
                </a:lnTo>
                <a:lnTo>
                  <a:pt x="610" y="1008"/>
                </a:lnTo>
                <a:lnTo>
                  <a:pt x="611" y="1008"/>
                </a:lnTo>
                <a:lnTo>
                  <a:pt x="611" y="1009"/>
                </a:lnTo>
                <a:lnTo>
                  <a:pt x="611" y="1010"/>
                </a:lnTo>
                <a:lnTo>
                  <a:pt x="610" y="1010"/>
                </a:lnTo>
                <a:lnTo>
                  <a:pt x="610" y="1012"/>
                </a:lnTo>
                <a:lnTo>
                  <a:pt x="610" y="1013"/>
                </a:lnTo>
                <a:lnTo>
                  <a:pt x="609" y="1013"/>
                </a:lnTo>
                <a:lnTo>
                  <a:pt x="609" y="1014"/>
                </a:lnTo>
                <a:lnTo>
                  <a:pt x="609" y="1016"/>
                </a:lnTo>
                <a:lnTo>
                  <a:pt x="609" y="1017"/>
                </a:lnTo>
                <a:lnTo>
                  <a:pt x="607" y="1017"/>
                </a:lnTo>
                <a:lnTo>
                  <a:pt x="607" y="1016"/>
                </a:lnTo>
                <a:lnTo>
                  <a:pt x="606" y="1016"/>
                </a:lnTo>
                <a:lnTo>
                  <a:pt x="606" y="1014"/>
                </a:lnTo>
                <a:lnTo>
                  <a:pt x="605" y="1014"/>
                </a:lnTo>
                <a:lnTo>
                  <a:pt x="605" y="1013"/>
                </a:lnTo>
                <a:lnTo>
                  <a:pt x="603" y="1013"/>
                </a:lnTo>
                <a:lnTo>
                  <a:pt x="603" y="1014"/>
                </a:lnTo>
                <a:lnTo>
                  <a:pt x="602" y="1014"/>
                </a:lnTo>
                <a:lnTo>
                  <a:pt x="602" y="1016"/>
                </a:lnTo>
                <a:lnTo>
                  <a:pt x="601" y="1016"/>
                </a:lnTo>
                <a:lnTo>
                  <a:pt x="600" y="1017"/>
                </a:lnTo>
                <a:lnTo>
                  <a:pt x="600" y="1018"/>
                </a:lnTo>
                <a:lnTo>
                  <a:pt x="598" y="1018"/>
                </a:lnTo>
                <a:lnTo>
                  <a:pt x="597" y="1018"/>
                </a:lnTo>
                <a:lnTo>
                  <a:pt x="597" y="1017"/>
                </a:lnTo>
                <a:lnTo>
                  <a:pt x="596" y="1017"/>
                </a:lnTo>
                <a:lnTo>
                  <a:pt x="594" y="1017"/>
                </a:lnTo>
                <a:lnTo>
                  <a:pt x="594" y="1016"/>
                </a:lnTo>
                <a:lnTo>
                  <a:pt x="593" y="1016"/>
                </a:lnTo>
                <a:lnTo>
                  <a:pt x="592" y="1016"/>
                </a:lnTo>
                <a:lnTo>
                  <a:pt x="592" y="1014"/>
                </a:lnTo>
                <a:lnTo>
                  <a:pt x="590" y="1014"/>
                </a:lnTo>
                <a:lnTo>
                  <a:pt x="590" y="1016"/>
                </a:lnTo>
                <a:lnTo>
                  <a:pt x="589" y="1016"/>
                </a:lnTo>
                <a:lnTo>
                  <a:pt x="589" y="1017"/>
                </a:lnTo>
                <a:lnTo>
                  <a:pt x="589" y="1018"/>
                </a:lnTo>
                <a:lnTo>
                  <a:pt x="589" y="1020"/>
                </a:lnTo>
                <a:lnTo>
                  <a:pt x="589" y="1021"/>
                </a:lnTo>
                <a:lnTo>
                  <a:pt x="589" y="1022"/>
                </a:lnTo>
                <a:lnTo>
                  <a:pt x="588" y="1022"/>
                </a:lnTo>
                <a:lnTo>
                  <a:pt x="586" y="1022"/>
                </a:lnTo>
                <a:lnTo>
                  <a:pt x="585" y="1021"/>
                </a:lnTo>
                <a:lnTo>
                  <a:pt x="584" y="1021"/>
                </a:lnTo>
                <a:lnTo>
                  <a:pt x="584" y="1020"/>
                </a:lnTo>
                <a:lnTo>
                  <a:pt x="584" y="1018"/>
                </a:lnTo>
                <a:lnTo>
                  <a:pt x="584" y="1017"/>
                </a:lnTo>
                <a:lnTo>
                  <a:pt x="584" y="1016"/>
                </a:lnTo>
                <a:lnTo>
                  <a:pt x="583" y="1016"/>
                </a:lnTo>
                <a:lnTo>
                  <a:pt x="581" y="1016"/>
                </a:lnTo>
                <a:lnTo>
                  <a:pt x="581" y="1017"/>
                </a:lnTo>
                <a:lnTo>
                  <a:pt x="581" y="1018"/>
                </a:lnTo>
                <a:lnTo>
                  <a:pt x="583" y="1020"/>
                </a:lnTo>
                <a:lnTo>
                  <a:pt x="583" y="1021"/>
                </a:lnTo>
                <a:lnTo>
                  <a:pt x="583" y="1022"/>
                </a:lnTo>
                <a:lnTo>
                  <a:pt x="584" y="1024"/>
                </a:lnTo>
                <a:lnTo>
                  <a:pt x="584" y="1025"/>
                </a:lnTo>
                <a:lnTo>
                  <a:pt x="585" y="1025"/>
                </a:lnTo>
                <a:lnTo>
                  <a:pt x="585" y="1026"/>
                </a:lnTo>
                <a:lnTo>
                  <a:pt x="586" y="1026"/>
                </a:lnTo>
                <a:lnTo>
                  <a:pt x="586" y="1028"/>
                </a:lnTo>
                <a:lnTo>
                  <a:pt x="586" y="1029"/>
                </a:lnTo>
                <a:lnTo>
                  <a:pt x="585" y="1029"/>
                </a:lnTo>
                <a:lnTo>
                  <a:pt x="585" y="1030"/>
                </a:lnTo>
                <a:lnTo>
                  <a:pt x="585" y="1031"/>
                </a:lnTo>
                <a:lnTo>
                  <a:pt x="585" y="1033"/>
                </a:lnTo>
                <a:lnTo>
                  <a:pt x="585" y="1034"/>
                </a:lnTo>
                <a:lnTo>
                  <a:pt x="585" y="1035"/>
                </a:lnTo>
                <a:lnTo>
                  <a:pt x="585" y="1037"/>
                </a:lnTo>
                <a:lnTo>
                  <a:pt x="585" y="1038"/>
                </a:lnTo>
                <a:lnTo>
                  <a:pt x="585" y="1039"/>
                </a:lnTo>
                <a:lnTo>
                  <a:pt x="585" y="1041"/>
                </a:lnTo>
                <a:lnTo>
                  <a:pt x="584" y="1041"/>
                </a:lnTo>
                <a:lnTo>
                  <a:pt x="584" y="1042"/>
                </a:lnTo>
                <a:lnTo>
                  <a:pt x="583" y="1042"/>
                </a:lnTo>
                <a:lnTo>
                  <a:pt x="583" y="1041"/>
                </a:lnTo>
                <a:lnTo>
                  <a:pt x="581" y="1041"/>
                </a:lnTo>
                <a:lnTo>
                  <a:pt x="580" y="1041"/>
                </a:lnTo>
                <a:lnTo>
                  <a:pt x="580" y="1042"/>
                </a:lnTo>
                <a:lnTo>
                  <a:pt x="579" y="1042"/>
                </a:lnTo>
                <a:lnTo>
                  <a:pt x="579" y="1043"/>
                </a:lnTo>
                <a:lnTo>
                  <a:pt x="577" y="1045"/>
                </a:lnTo>
                <a:lnTo>
                  <a:pt x="576" y="1045"/>
                </a:lnTo>
                <a:lnTo>
                  <a:pt x="576" y="1046"/>
                </a:lnTo>
                <a:lnTo>
                  <a:pt x="576" y="1045"/>
                </a:lnTo>
                <a:lnTo>
                  <a:pt x="575" y="1045"/>
                </a:lnTo>
                <a:lnTo>
                  <a:pt x="575" y="1043"/>
                </a:lnTo>
                <a:lnTo>
                  <a:pt x="575" y="1042"/>
                </a:lnTo>
                <a:lnTo>
                  <a:pt x="575" y="1041"/>
                </a:lnTo>
                <a:lnTo>
                  <a:pt x="573" y="1039"/>
                </a:lnTo>
                <a:lnTo>
                  <a:pt x="572" y="1039"/>
                </a:lnTo>
                <a:lnTo>
                  <a:pt x="572" y="1038"/>
                </a:lnTo>
                <a:lnTo>
                  <a:pt x="571" y="1038"/>
                </a:lnTo>
                <a:lnTo>
                  <a:pt x="569" y="1037"/>
                </a:lnTo>
                <a:lnTo>
                  <a:pt x="568" y="1037"/>
                </a:lnTo>
                <a:lnTo>
                  <a:pt x="568" y="1038"/>
                </a:lnTo>
                <a:lnTo>
                  <a:pt x="569" y="1038"/>
                </a:lnTo>
                <a:lnTo>
                  <a:pt x="569" y="1039"/>
                </a:lnTo>
                <a:lnTo>
                  <a:pt x="569" y="1041"/>
                </a:lnTo>
                <a:lnTo>
                  <a:pt x="568" y="1041"/>
                </a:lnTo>
                <a:lnTo>
                  <a:pt x="567" y="1041"/>
                </a:lnTo>
                <a:lnTo>
                  <a:pt x="566" y="1039"/>
                </a:lnTo>
                <a:lnTo>
                  <a:pt x="566" y="1038"/>
                </a:lnTo>
                <a:lnTo>
                  <a:pt x="564" y="1038"/>
                </a:lnTo>
                <a:lnTo>
                  <a:pt x="564" y="1037"/>
                </a:lnTo>
                <a:lnTo>
                  <a:pt x="563" y="1037"/>
                </a:lnTo>
                <a:lnTo>
                  <a:pt x="563" y="1038"/>
                </a:lnTo>
                <a:lnTo>
                  <a:pt x="562" y="1038"/>
                </a:lnTo>
                <a:lnTo>
                  <a:pt x="562" y="1037"/>
                </a:lnTo>
                <a:lnTo>
                  <a:pt x="562" y="1035"/>
                </a:lnTo>
                <a:lnTo>
                  <a:pt x="563" y="1035"/>
                </a:lnTo>
                <a:lnTo>
                  <a:pt x="563" y="1034"/>
                </a:lnTo>
                <a:lnTo>
                  <a:pt x="563" y="1033"/>
                </a:lnTo>
                <a:lnTo>
                  <a:pt x="562" y="1033"/>
                </a:lnTo>
                <a:lnTo>
                  <a:pt x="560" y="1033"/>
                </a:lnTo>
                <a:lnTo>
                  <a:pt x="559" y="1033"/>
                </a:lnTo>
                <a:lnTo>
                  <a:pt x="558" y="1033"/>
                </a:lnTo>
                <a:lnTo>
                  <a:pt x="556" y="1033"/>
                </a:lnTo>
                <a:lnTo>
                  <a:pt x="555" y="1033"/>
                </a:lnTo>
                <a:lnTo>
                  <a:pt x="554" y="1033"/>
                </a:lnTo>
                <a:lnTo>
                  <a:pt x="554" y="1034"/>
                </a:lnTo>
                <a:lnTo>
                  <a:pt x="552" y="1034"/>
                </a:lnTo>
                <a:lnTo>
                  <a:pt x="552" y="1035"/>
                </a:lnTo>
                <a:lnTo>
                  <a:pt x="551" y="1035"/>
                </a:lnTo>
                <a:lnTo>
                  <a:pt x="551" y="1034"/>
                </a:lnTo>
                <a:lnTo>
                  <a:pt x="550" y="1034"/>
                </a:lnTo>
                <a:lnTo>
                  <a:pt x="548" y="1034"/>
                </a:lnTo>
                <a:lnTo>
                  <a:pt x="548" y="1033"/>
                </a:lnTo>
                <a:lnTo>
                  <a:pt x="550" y="1033"/>
                </a:lnTo>
                <a:lnTo>
                  <a:pt x="550" y="1031"/>
                </a:lnTo>
                <a:lnTo>
                  <a:pt x="551" y="1031"/>
                </a:lnTo>
                <a:lnTo>
                  <a:pt x="551" y="1030"/>
                </a:lnTo>
                <a:lnTo>
                  <a:pt x="551" y="1029"/>
                </a:lnTo>
                <a:lnTo>
                  <a:pt x="551" y="1028"/>
                </a:lnTo>
                <a:lnTo>
                  <a:pt x="552" y="1026"/>
                </a:lnTo>
                <a:lnTo>
                  <a:pt x="552" y="1025"/>
                </a:lnTo>
                <a:lnTo>
                  <a:pt x="552" y="1024"/>
                </a:lnTo>
                <a:lnTo>
                  <a:pt x="554" y="1024"/>
                </a:lnTo>
                <a:lnTo>
                  <a:pt x="555" y="1024"/>
                </a:lnTo>
                <a:lnTo>
                  <a:pt x="556" y="1024"/>
                </a:lnTo>
                <a:lnTo>
                  <a:pt x="558" y="1025"/>
                </a:lnTo>
                <a:lnTo>
                  <a:pt x="558" y="1026"/>
                </a:lnTo>
                <a:lnTo>
                  <a:pt x="559" y="1026"/>
                </a:lnTo>
                <a:lnTo>
                  <a:pt x="560" y="1026"/>
                </a:lnTo>
                <a:lnTo>
                  <a:pt x="560" y="1025"/>
                </a:lnTo>
                <a:lnTo>
                  <a:pt x="562" y="1025"/>
                </a:lnTo>
                <a:lnTo>
                  <a:pt x="563" y="1025"/>
                </a:lnTo>
                <a:lnTo>
                  <a:pt x="563" y="1024"/>
                </a:lnTo>
                <a:lnTo>
                  <a:pt x="563" y="1022"/>
                </a:lnTo>
                <a:lnTo>
                  <a:pt x="562" y="1022"/>
                </a:lnTo>
                <a:lnTo>
                  <a:pt x="562" y="1021"/>
                </a:lnTo>
                <a:lnTo>
                  <a:pt x="560" y="1021"/>
                </a:lnTo>
                <a:lnTo>
                  <a:pt x="559" y="1021"/>
                </a:lnTo>
                <a:lnTo>
                  <a:pt x="559" y="1020"/>
                </a:lnTo>
                <a:lnTo>
                  <a:pt x="560" y="1020"/>
                </a:lnTo>
                <a:lnTo>
                  <a:pt x="560" y="1018"/>
                </a:lnTo>
                <a:lnTo>
                  <a:pt x="562" y="1018"/>
                </a:lnTo>
                <a:lnTo>
                  <a:pt x="562" y="1017"/>
                </a:lnTo>
                <a:lnTo>
                  <a:pt x="562" y="1016"/>
                </a:lnTo>
                <a:lnTo>
                  <a:pt x="562" y="1014"/>
                </a:lnTo>
                <a:lnTo>
                  <a:pt x="560" y="1014"/>
                </a:lnTo>
                <a:lnTo>
                  <a:pt x="559" y="1014"/>
                </a:lnTo>
                <a:lnTo>
                  <a:pt x="559" y="1013"/>
                </a:lnTo>
                <a:lnTo>
                  <a:pt x="558" y="1013"/>
                </a:lnTo>
                <a:lnTo>
                  <a:pt x="556" y="1013"/>
                </a:lnTo>
                <a:lnTo>
                  <a:pt x="556" y="1012"/>
                </a:lnTo>
                <a:lnTo>
                  <a:pt x="555" y="1012"/>
                </a:lnTo>
                <a:lnTo>
                  <a:pt x="554" y="1012"/>
                </a:lnTo>
                <a:lnTo>
                  <a:pt x="554" y="1010"/>
                </a:lnTo>
                <a:lnTo>
                  <a:pt x="552" y="1010"/>
                </a:lnTo>
                <a:lnTo>
                  <a:pt x="552" y="1009"/>
                </a:lnTo>
                <a:lnTo>
                  <a:pt x="551" y="1009"/>
                </a:lnTo>
                <a:lnTo>
                  <a:pt x="551" y="1008"/>
                </a:lnTo>
                <a:lnTo>
                  <a:pt x="551" y="1007"/>
                </a:lnTo>
                <a:lnTo>
                  <a:pt x="550" y="1005"/>
                </a:lnTo>
                <a:lnTo>
                  <a:pt x="550" y="1004"/>
                </a:lnTo>
                <a:lnTo>
                  <a:pt x="551" y="1004"/>
                </a:lnTo>
                <a:lnTo>
                  <a:pt x="551" y="1003"/>
                </a:lnTo>
                <a:lnTo>
                  <a:pt x="550" y="1003"/>
                </a:lnTo>
                <a:lnTo>
                  <a:pt x="550" y="1001"/>
                </a:lnTo>
                <a:lnTo>
                  <a:pt x="548" y="1001"/>
                </a:lnTo>
                <a:lnTo>
                  <a:pt x="547" y="1001"/>
                </a:lnTo>
                <a:lnTo>
                  <a:pt x="547" y="1003"/>
                </a:lnTo>
                <a:lnTo>
                  <a:pt x="547" y="1004"/>
                </a:lnTo>
                <a:lnTo>
                  <a:pt x="547" y="1005"/>
                </a:lnTo>
                <a:lnTo>
                  <a:pt x="547" y="1007"/>
                </a:lnTo>
                <a:lnTo>
                  <a:pt x="546" y="1007"/>
                </a:lnTo>
                <a:lnTo>
                  <a:pt x="546" y="1005"/>
                </a:lnTo>
                <a:lnTo>
                  <a:pt x="545" y="1005"/>
                </a:lnTo>
                <a:lnTo>
                  <a:pt x="543" y="1005"/>
                </a:lnTo>
                <a:lnTo>
                  <a:pt x="543" y="1004"/>
                </a:lnTo>
                <a:lnTo>
                  <a:pt x="543" y="1003"/>
                </a:lnTo>
                <a:lnTo>
                  <a:pt x="545" y="1003"/>
                </a:lnTo>
                <a:lnTo>
                  <a:pt x="543" y="1001"/>
                </a:lnTo>
                <a:lnTo>
                  <a:pt x="543" y="1000"/>
                </a:lnTo>
                <a:lnTo>
                  <a:pt x="545" y="1000"/>
                </a:lnTo>
                <a:lnTo>
                  <a:pt x="545" y="999"/>
                </a:lnTo>
                <a:lnTo>
                  <a:pt x="546" y="999"/>
                </a:lnTo>
                <a:lnTo>
                  <a:pt x="546" y="997"/>
                </a:lnTo>
                <a:lnTo>
                  <a:pt x="545" y="997"/>
                </a:lnTo>
                <a:lnTo>
                  <a:pt x="545" y="996"/>
                </a:lnTo>
                <a:lnTo>
                  <a:pt x="543" y="996"/>
                </a:lnTo>
                <a:lnTo>
                  <a:pt x="542" y="996"/>
                </a:lnTo>
                <a:lnTo>
                  <a:pt x="541" y="996"/>
                </a:lnTo>
                <a:lnTo>
                  <a:pt x="539" y="995"/>
                </a:lnTo>
                <a:lnTo>
                  <a:pt x="538" y="995"/>
                </a:lnTo>
                <a:lnTo>
                  <a:pt x="537" y="995"/>
                </a:lnTo>
                <a:lnTo>
                  <a:pt x="537" y="996"/>
                </a:lnTo>
                <a:lnTo>
                  <a:pt x="535" y="996"/>
                </a:lnTo>
                <a:lnTo>
                  <a:pt x="534" y="996"/>
                </a:lnTo>
                <a:lnTo>
                  <a:pt x="534" y="997"/>
                </a:lnTo>
                <a:lnTo>
                  <a:pt x="534" y="999"/>
                </a:lnTo>
                <a:lnTo>
                  <a:pt x="535" y="999"/>
                </a:lnTo>
                <a:lnTo>
                  <a:pt x="537" y="999"/>
                </a:lnTo>
                <a:lnTo>
                  <a:pt x="537" y="1000"/>
                </a:lnTo>
                <a:lnTo>
                  <a:pt x="538" y="1000"/>
                </a:lnTo>
                <a:lnTo>
                  <a:pt x="538" y="1001"/>
                </a:lnTo>
                <a:lnTo>
                  <a:pt x="537" y="1001"/>
                </a:lnTo>
                <a:lnTo>
                  <a:pt x="535" y="1001"/>
                </a:lnTo>
                <a:lnTo>
                  <a:pt x="535" y="1003"/>
                </a:lnTo>
                <a:lnTo>
                  <a:pt x="534" y="1003"/>
                </a:lnTo>
                <a:lnTo>
                  <a:pt x="533" y="1003"/>
                </a:lnTo>
                <a:lnTo>
                  <a:pt x="531" y="1003"/>
                </a:lnTo>
                <a:lnTo>
                  <a:pt x="530" y="1001"/>
                </a:lnTo>
                <a:lnTo>
                  <a:pt x="529" y="1001"/>
                </a:lnTo>
                <a:lnTo>
                  <a:pt x="529" y="1003"/>
                </a:lnTo>
                <a:lnTo>
                  <a:pt x="528" y="1004"/>
                </a:lnTo>
                <a:lnTo>
                  <a:pt x="528" y="1005"/>
                </a:lnTo>
                <a:lnTo>
                  <a:pt x="526" y="1005"/>
                </a:lnTo>
                <a:lnTo>
                  <a:pt x="526" y="1004"/>
                </a:lnTo>
                <a:lnTo>
                  <a:pt x="526" y="1003"/>
                </a:lnTo>
                <a:lnTo>
                  <a:pt x="525" y="1003"/>
                </a:lnTo>
                <a:lnTo>
                  <a:pt x="524" y="1003"/>
                </a:lnTo>
                <a:lnTo>
                  <a:pt x="522" y="1003"/>
                </a:lnTo>
                <a:lnTo>
                  <a:pt x="522" y="1004"/>
                </a:lnTo>
                <a:lnTo>
                  <a:pt x="522" y="1003"/>
                </a:lnTo>
                <a:lnTo>
                  <a:pt x="522" y="1001"/>
                </a:lnTo>
                <a:lnTo>
                  <a:pt x="522" y="1000"/>
                </a:lnTo>
                <a:lnTo>
                  <a:pt x="521" y="1000"/>
                </a:lnTo>
                <a:lnTo>
                  <a:pt x="520" y="1000"/>
                </a:lnTo>
                <a:lnTo>
                  <a:pt x="520" y="999"/>
                </a:lnTo>
                <a:lnTo>
                  <a:pt x="518" y="999"/>
                </a:lnTo>
                <a:lnTo>
                  <a:pt x="518" y="1000"/>
                </a:lnTo>
                <a:lnTo>
                  <a:pt x="518" y="1001"/>
                </a:lnTo>
                <a:lnTo>
                  <a:pt x="518" y="1003"/>
                </a:lnTo>
                <a:lnTo>
                  <a:pt x="520" y="1003"/>
                </a:lnTo>
                <a:lnTo>
                  <a:pt x="520" y="1004"/>
                </a:lnTo>
                <a:lnTo>
                  <a:pt x="518" y="1004"/>
                </a:lnTo>
                <a:lnTo>
                  <a:pt x="517" y="1004"/>
                </a:lnTo>
                <a:lnTo>
                  <a:pt x="517" y="1005"/>
                </a:lnTo>
                <a:lnTo>
                  <a:pt x="516" y="1005"/>
                </a:lnTo>
                <a:lnTo>
                  <a:pt x="516" y="1007"/>
                </a:lnTo>
                <a:lnTo>
                  <a:pt x="514" y="1007"/>
                </a:lnTo>
                <a:lnTo>
                  <a:pt x="514" y="1008"/>
                </a:lnTo>
                <a:lnTo>
                  <a:pt x="513" y="1008"/>
                </a:lnTo>
                <a:lnTo>
                  <a:pt x="512" y="1007"/>
                </a:lnTo>
                <a:lnTo>
                  <a:pt x="512" y="1005"/>
                </a:lnTo>
                <a:lnTo>
                  <a:pt x="512" y="1004"/>
                </a:lnTo>
                <a:lnTo>
                  <a:pt x="513" y="1004"/>
                </a:lnTo>
                <a:lnTo>
                  <a:pt x="513" y="1003"/>
                </a:lnTo>
                <a:lnTo>
                  <a:pt x="513" y="1001"/>
                </a:lnTo>
                <a:lnTo>
                  <a:pt x="512" y="1001"/>
                </a:lnTo>
                <a:lnTo>
                  <a:pt x="512" y="1000"/>
                </a:lnTo>
                <a:lnTo>
                  <a:pt x="511" y="1000"/>
                </a:lnTo>
                <a:lnTo>
                  <a:pt x="511" y="999"/>
                </a:lnTo>
                <a:lnTo>
                  <a:pt x="509" y="999"/>
                </a:lnTo>
                <a:lnTo>
                  <a:pt x="509" y="997"/>
                </a:lnTo>
                <a:lnTo>
                  <a:pt x="508" y="999"/>
                </a:lnTo>
                <a:lnTo>
                  <a:pt x="508" y="1000"/>
                </a:lnTo>
                <a:lnTo>
                  <a:pt x="508" y="1001"/>
                </a:lnTo>
                <a:lnTo>
                  <a:pt x="508" y="1003"/>
                </a:lnTo>
                <a:lnTo>
                  <a:pt x="507" y="1003"/>
                </a:lnTo>
                <a:lnTo>
                  <a:pt x="507" y="1004"/>
                </a:lnTo>
                <a:lnTo>
                  <a:pt x="505" y="1004"/>
                </a:lnTo>
                <a:lnTo>
                  <a:pt x="505" y="1003"/>
                </a:lnTo>
                <a:lnTo>
                  <a:pt x="504" y="1003"/>
                </a:lnTo>
                <a:lnTo>
                  <a:pt x="504" y="1001"/>
                </a:lnTo>
                <a:lnTo>
                  <a:pt x="503" y="1001"/>
                </a:lnTo>
                <a:lnTo>
                  <a:pt x="501" y="1001"/>
                </a:lnTo>
                <a:lnTo>
                  <a:pt x="500" y="1001"/>
                </a:lnTo>
                <a:lnTo>
                  <a:pt x="500" y="1003"/>
                </a:lnTo>
                <a:lnTo>
                  <a:pt x="499" y="1003"/>
                </a:lnTo>
                <a:lnTo>
                  <a:pt x="497" y="1004"/>
                </a:lnTo>
                <a:lnTo>
                  <a:pt x="497" y="1003"/>
                </a:lnTo>
                <a:lnTo>
                  <a:pt x="496" y="1003"/>
                </a:lnTo>
                <a:lnTo>
                  <a:pt x="496" y="1001"/>
                </a:lnTo>
                <a:lnTo>
                  <a:pt x="495" y="1001"/>
                </a:lnTo>
                <a:lnTo>
                  <a:pt x="494" y="1001"/>
                </a:lnTo>
                <a:lnTo>
                  <a:pt x="492" y="1001"/>
                </a:lnTo>
                <a:lnTo>
                  <a:pt x="492" y="1003"/>
                </a:lnTo>
                <a:lnTo>
                  <a:pt x="491" y="1003"/>
                </a:lnTo>
                <a:lnTo>
                  <a:pt x="491" y="1001"/>
                </a:lnTo>
                <a:lnTo>
                  <a:pt x="492" y="1001"/>
                </a:lnTo>
                <a:lnTo>
                  <a:pt x="492" y="1000"/>
                </a:lnTo>
                <a:lnTo>
                  <a:pt x="491" y="1000"/>
                </a:lnTo>
                <a:lnTo>
                  <a:pt x="490" y="1000"/>
                </a:lnTo>
                <a:lnTo>
                  <a:pt x="490" y="1001"/>
                </a:lnTo>
                <a:lnTo>
                  <a:pt x="488" y="1001"/>
                </a:lnTo>
                <a:lnTo>
                  <a:pt x="488" y="1003"/>
                </a:lnTo>
                <a:lnTo>
                  <a:pt x="487" y="1003"/>
                </a:lnTo>
                <a:lnTo>
                  <a:pt x="487" y="1001"/>
                </a:lnTo>
                <a:lnTo>
                  <a:pt x="486" y="1001"/>
                </a:lnTo>
                <a:lnTo>
                  <a:pt x="484" y="1001"/>
                </a:lnTo>
                <a:lnTo>
                  <a:pt x="483" y="1001"/>
                </a:lnTo>
                <a:lnTo>
                  <a:pt x="483" y="1003"/>
                </a:lnTo>
                <a:lnTo>
                  <a:pt x="482" y="1003"/>
                </a:lnTo>
                <a:lnTo>
                  <a:pt x="482" y="1001"/>
                </a:lnTo>
                <a:lnTo>
                  <a:pt x="482" y="1000"/>
                </a:lnTo>
                <a:lnTo>
                  <a:pt x="480" y="1000"/>
                </a:lnTo>
                <a:lnTo>
                  <a:pt x="480" y="999"/>
                </a:lnTo>
                <a:lnTo>
                  <a:pt x="479" y="999"/>
                </a:lnTo>
                <a:lnTo>
                  <a:pt x="478" y="999"/>
                </a:lnTo>
                <a:lnTo>
                  <a:pt x="478" y="1000"/>
                </a:lnTo>
                <a:lnTo>
                  <a:pt x="476" y="1000"/>
                </a:lnTo>
                <a:lnTo>
                  <a:pt x="475" y="1000"/>
                </a:lnTo>
                <a:lnTo>
                  <a:pt x="475" y="1001"/>
                </a:lnTo>
                <a:lnTo>
                  <a:pt x="476" y="1001"/>
                </a:lnTo>
                <a:lnTo>
                  <a:pt x="476" y="1003"/>
                </a:lnTo>
                <a:lnTo>
                  <a:pt x="475" y="1003"/>
                </a:lnTo>
                <a:lnTo>
                  <a:pt x="475" y="1004"/>
                </a:lnTo>
                <a:lnTo>
                  <a:pt x="474" y="1004"/>
                </a:lnTo>
                <a:lnTo>
                  <a:pt x="473" y="1004"/>
                </a:lnTo>
                <a:lnTo>
                  <a:pt x="471" y="1004"/>
                </a:lnTo>
                <a:lnTo>
                  <a:pt x="471" y="1005"/>
                </a:lnTo>
                <a:lnTo>
                  <a:pt x="470" y="1005"/>
                </a:lnTo>
                <a:lnTo>
                  <a:pt x="469" y="1005"/>
                </a:lnTo>
                <a:lnTo>
                  <a:pt x="467" y="1005"/>
                </a:lnTo>
                <a:lnTo>
                  <a:pt x="467" y="1004"/>
                </a:lnTo>
                <a:lnTo>
                  <a:pt x="466" y="1004"/>
                </a:lnTo>
                <a:lnTo>
                  <a:pt x="466" y="1005"/>
                </a:lnTo>
                <a:lnTo>
                  <a:pt x="466" y="1007"/>
                </a:lnTo>
                <a:lnTo>
                  <a:pt x="465" y="1007"/>
                </a:lnTo>
                <a:lnTo>
                  <a:pt x="465" y="1008"/>
                </a:lnTo>
                <a:lnTo>
                  <a:pt x="463" y="1008"/>
                </a:lnTo>
                <a:lnTo>
                  <a:pt x="463" y="1007"/>
                </a:lnTo>
                <a:lnTo>
                  <a:pt x="462" y="1007"/>
                </a:lnTo>
                <a:lnTo>
                  <a:pt x="462" y="1008"/>
                </a:lnTo>
                <a:lnTo>
                  <a:pt x="462" y="1009"/>
                </a:lnTo>
                <a:lnTo>
                  <a:pt x="461" y="1009"/>
                </a:lnTo>
                <a:lnTo>
                  <a:pt x="459" y="1009"/>
                </a:lnTo>
                <a:lnTo>
                  <a:pt x="459" y="1008"/>
                </a:lnTo>
                <a:lnTo>
                  <a:pt x="458" y="1008"/>
                </a:lnTo>
                <a:lnTo>
                  <a:pt x="458" y="1007"/>
                </a:lnTo>
                <a:lnTo>
                  <a:pt x="458" y="1005"/>
                </a:lnTo>
                <a:lnTo>
                  <a:pt x="459" y="1005"/>
                </a:lnTo>
                <a:lnTo>
                  <a:pt x="459" y="1007"/>
                </a:lnTo>
                <a:lnTo>
                  <a:pt x="459" y="1005"/>
                </a:lnTo>
                <a:lnTo>
                  <a:pt x="458" y="1005"/>
                </a:lnTo>
                <a:lnTo>
                  <a:pt x="458" y="1004"/>
                </a:lnTo>
                <a:lnTo>
                  <a:pt x="457" y="1004"/>
                </a:lnTo>
                <a:lnTo>
                  <a:pt x="456" y="1004"/>
                </a:lnTo>
                <a:lnTo>
                  <a:pt x="454" y="1003"/>
                </a:lnTo>
                <a:lnTo>
                  <a:pt x="454" y="1001"/>
                </a:lnTo>
                <a:lnTo>
                  <a:pt x="453" y="1001"/>
                </a:lnTo>
                <a:lnTo>
                  <a:pt x="453" y="1000"/>
                </a:lnTo>
                <a:lnTo>
                  <a:pt x="452" y="1000"/>
                </a:lnTo>
                <a:lnTo>
                  <a:pt x="450" y="1000"/>
                </a:lnTo>
                <a:lnTo>
                  <a:pt x="452" y="999"/>
                </a:lnTo>
                <a:lnTo>
                  <a:pt x="450" y="999"/>
                </a:lnTo>
                <a:lnTo>
                  <a:pt x="449" y="999"/>
                </a:lnTo>
                <a:lnTo>
                  <a:pt x="448" y="999"/>
                </a:lnTo>
                <a:lnTo>
                  <a:pt x="448" y="997"/>
                </a:lnTo>
                <a:lnTo>
                  <a:pt x="449" y="997"/>
                </a:lnTo>
                <a:lnTo>
                  <a:pt x="449" y="996"/>
                </a:lnTo>
                <a:lnTo>
                  <a:pt x="449" y="995"/>
                </a:lnTo>
                <a:lnTo>
                  <a:pt x="450" y="995"/>
                </a:lnTo>
                <a:lnTo>
                  <a:pt x="449" y="995"/>
                </a:lnTo>
                <a:lnTo>
                  <a:pt x="449" y="993"/>
                </a:lnTo>
                <a:lnTo>
                  <a:pt x="448" y="993"/>
                </a:lnTo>
                <a:lnTo>
                  <a:pt x="448" y="992"/>
                </a:lnTo>
                <a:lnTo>
                  <a:pt x="448" y="993"/>
                </a:lnTo>
                <a:lnTo>
                  <a:pt x="446" y="993"/>
                </a:lnTo>
                <a:lnTo>
                  <a:pt x="446" y="995"/>
                </a:lnTo>
                <a:lnTo>
                  <a:pt x="445" y="996"/>
                </a:lnTo>
                <a:lnTo>
                  <a:pt x="445" y="997"/>
                </a:lnTo>
                <a:lnTo>
                  <a:pt x="445" y="999"/>
                </a:lnTo>
                <a:lnTo>
                  <a:pt x="444" y="999"/>
                </a:lnTo>
                <a:lnTo>
                  <a:pt x="444" y="1000"/>
                </a:lnTo>
                <a:lnTo>
                  <a:pt x="442" y="1000"/>
                </a:lnTo>
                <a:lnTo>
                  <a:pt x="442" y="1001"/>
                </a:lnTo>
                <a:lnTo>
                  <a:pt x="441" y="1001"/>
                </a:lnTo>
                <a:lnTo>
                  <a:pt x="441" y="1003"/>
                </a:lnTo>
                <a:lnTo>
                  <a:pt x="440" y="1001"/>
                </a:lnTo>
                <a:lnTo>
                  <a:pt x="440" y="1000"/>
                </a:lnTo>
                <a:lnTo>
                  <a:pt x="439" y="1000"/>
                </a:lnTo>
                <a:lnTo>
                  <a:pt x="439" y="999"/>
                </a:lnTo>
                <a:lnTo>
                  <a:pt x="437" y="999"/>
                </a:lnTo>
                <a:lnTo>
                  <a:pt x="437" y="997"/>
                </a:lnTo>
                <a:lnTo>
                  <a:pt x="436" y="997"/>
                </a:lnTo>
                <a:lnTo>
                  <a:pt x="436" y="996"/>
                </a:lnTo>
                <a:lnTo>
                  <a:pt x="436" y="995"/>
                </a:lnTo>
                <a:lnTo>
                  <a:pt x="436" y="993"/>
                </a:lnTo>
                <a:lnTo>
                  <a:pt x="437" y="993"/>
                </a:lnTo>
                <a:lnTo>
                  <a:pt x="437" y="992"/>
                </a:lnTo>
                <a:lnTo>
                  <a:pt x="436" y="992"/>
                </a:lnTo>
                <a:lnTo>
                  <a:pt x="435" y="992"/>
                </a:lnTo>
                <a:lnTo>
                  <a:pt x="436" y="992"/>
                </a:lnTo>
                <a:lnTo>
                  <a:pt x="436" y="991"/>
                </a:lnTo>
                <a:lnTo>
                  <a:pt x="437" y="991"/>
                </a:lnTo>
                <a:lnTo>
                  <a:pt x="437" y="990"/>
                </a:lnTo>
                <a:lnTo>
                  <a:pt x="437" y="988"/>
                </a:lnTo>
                <a:lnTo>
                  <a:pt x="437" y="987"/>
                </a:lnTo>
                <a:lnTo>
                  <a:pt x="439" y="987"/>
                </a:lnTo>
                <a:lnTo>
                  <a:pt x="437" y="987"/>
                </a:lnTo>
                <a:lnTo>
                  <a:pt x="437" y="986"/>
                </a:lnTo>
                <a:lnTo>
                  <a:pt x="436" y="986"/>
                </a:lnTo>
                <a:lnTo>
                  <a:pt x="436" y="984"/>
                </a:lnTo>
                <a:lnTo>
                  <a:pt x="435" y="984"/>
                </a:lnTo>
                <a:lnTo>
                  <a:pt x="433" y="986"/>
                </a:lnTo>
                <a:lnTo>
                  <a:pt x="432" y="986"/>
                </a:lnTo>
                <a:lnTo>
                  <a:pt x="431" y="986"/>
                </a:lnTo>
                <a:lnTo>
                  <a:pt x="431" y="987"/>
                </a:lnTo>
                <a:lnTo>
                  <a:pt x="429" y="987"/>
                </a:lnTo>
                <a:lnTo>
                  <a:pt x="428" y="987"/>
                </a:lnTo>
                <a:lnTo>
                  <a:pt x="428" y="986"/>
                </a:lnTo>
                <a:lnTo>
                  <a:pt x="428" y="984"/>
                </a:lnTo>
                <a:lnTo>
                  <a:pt x="427" y="984"/>
                </a:lnTo>
                <a:lnTo>
                  <a:pt x="427" y="983"/>
                </a:lnTo>
                <a:lnTo>
                  <a:pt x="427" y="982"/>
                </a:lnTo>
                <a:lnTo>
                  <a:pt x="425" y="982"/>
                </a:lnTo>
                <a:lnTo>
                  <a:pt x="425" y="980"/>
                </a:lnTo>
                <a:lnTo>
                  <a:pt x="424" y="979"/>
                </a:lnTo>
                <a:lnTo>
                  <a:pt x="423" y="978"/>
                </a:lnTo>
                <a:lnTo>
                  <a:pt x="422" y="978"/>
                </a:lnTo>
                <a:lnTo>
                  <a:pt x="422" y="976"/>
                </a:lnTo>
                <a:lnTo>
                  <a:pt x="420" y="976"/>
                </a:lnTo>
                <a:lnTo>
                  <a:pt x="420" y="978"/>
                </a:lnTo>
                <a:lnTo>
                  <a:pt x="419" y="978"/>
                </a:lnTo>
                <a:lnTo>
                  <a:pt x="419" y="979"/>
                </a:lnTo>
                <a:lnTo>
                  <a:pt x="418" y="979"/>
                </a:lnTo>
                <a:lnTo>
                  <a:pt x="416" y="979"/>
                </a:lnTo>
                <a:lnTo>
                  <a:pt x="415" y="979"/>
                </a:lnTo>
                <a:lnTo>
                  <a:pt x="415" y="978"/>
                </a:lnTo>
                <a:lnTo>
                  <a:pt x="414" y="978"/>
                </a:lnTo>
                <a:lnTo>
                  <a:pt x="414" y="979"/>
                </a:lnTo>
                <a:lnTo>
                  <a:pt x="414" y="980"/>
                </a:lnTo>
                <a:lnTo>
                  <a:pt x="415" y="980"/>
                </a:lnTo>
                <a:lnTo>
                  <a:pt x="415" y="982"/>
                </a:lnTo>
                <a:lnTo>
                  <a:pt x="416" y="982"/>
                </a:lnTo>
                <a:lnTo>
                  <a:pt x="416" y="983"/>
                </a:lnTo>
                <a:lnTo>
                  <a:pt x="415" y="983"/>
                </a:lnTo>
                <a:lnTo>
                  <a:pt x="414" y="983"/>
                </a:lnTo>
                <a:lnTo>
                  <a:pt x="414" y="982"/>
                </a:lnTo>
                <a:lnTo>
                  <a:pt x="412" y="982"/>
                </a:lnTo>
                <a:lnTo>
                  <a:pt x="411" y="982"/>
                </a:lnTo>
                <a:lnTo>
                  <a:pt x="411" y="980"/>
                </a:lnTo>
                <a:lnTo>
                  <a:pt x="411" y="982"/>
                </a:lnTo>
                <a:lnTo>
                  <a:pt x="411" y="980"/>
                </a:lnTo>
                <a:lnTo>
                  <a:pt x="410" y="980"/>
                </a:lnTo>
                <a:lnTo>
                  <a:pt x="408" y="980"/>
                </a:lnTo>
                <a:lnTo>
                  <a:pt x="408" y="979"/>
                </a:lnTo>
                <a:lnTo>
                  <a:pt x="407" y="979"/>
                </a:lnTo>
                <a:lnTo>
                  <a:pt x="407" y="978"/>
                </a:lnTo>
                <a:lnTo>
                  <a:pt x="406" y="978"/>
                </a:lnTo>
                <a:lnTo>
                  <a:pt x="404" y="978"/>
                </a:lnTo>
                <a:lnTo>
                  <a:pt x="404" y="979"/>
                </a:lnTo>
                <a:lnTo>
                  <a:pt x="404" y="980"/>
                </a:lnTo>
                <a:lnTo>
                  <a:pt x="403" y="980"/>
                </a:lnTo>
                <a:lnTo>
                  <a:pt x="403" y="982"/>
                </a:lnTo>
                <a:lnTo>
                  <a:pt x="403" y="983"/>
                </a:lnTo>
                <a:lnTo>
                  <a:pt x="402" y="983"/>
                </a:lnTo>
                <a:lnTo>
                  <a:pt x="402" y="982"/>
                </a:lnTo>
                <a:lnTo>
                  <a:pt x="401" y="982"/>
                </a:lnTo>
                <a:lnTo>
                  <a:pt x="401" y="980"/>
                </a:lnTo>
                <a:lnTo>
                  <a:pt x="399" y="979"/>
                </a:lnTo>
                <a:lnTo>
                  <a:pt x="399" y="978"/>
                </a:lnTo>
                <a:lnTo>
                  <a:pt x="399" y="976"/>
                </a:lnTo>
                <a:lnTo>
                  <a:pt x="398" y="976"/>
                </a:lnTo>
                <a:lnTo>
                  <a:pt x="398" y="975"/>
                </a:lnTo>
                <a:lnTo>
                  <a:pt x="398" y="974"/>
                </a:lnTo>
                <a:lnTo>
                  <a:pt x="399" y="974"/>
                </a:lnTo>
                <a:lnTo>
                  <a:pt x="399" y="973"/>
                </a:lnTo>
                <a:lnTo>
                  <a:pt x="401" y="973"/>
                </a:lnTo>
                <a:lnTo>
                  <a:pt x="401" y="971"/>
                </a:lnTo>
                <a:lnTo>
                  <a:pt x="399" y="971"/>
                </a:lnTo>
                <a:lnTo>
                  <a:pt x="399" y="970"/>
                </a:lnTo>
                <a:lnTo>
                  <a:pt x="398" y="970"/>
                </a:lnTo>
                <a:lnTo>
                  <a:pt x="398" y="969"/>
                </a:lnTo>
                <a:lnTo>
                  <a:pt x="397" y="969"/>
                </a:lnTo>
                <a:lnTo>
                  <a:pt x="395" y="969"/>
                </a:lnTo>
                <a:lnTo>
                  <a:pt x="395" y="967"/>
                </a:lnTo>
                <a:lnTo>
                  <a:pt x="394" y="967"/>
                </a:lnTo>
                <a:lnTo>
                  <a:pt x="394" y="969"/>
                </a:lnTo>
                <a:lnTo>
                  <a:pt x="393" y="967"/>
                </a:lnTo>
                <a:lnTo>
                  <a:pt x="393" y="969"/>
                </a:lnTo>
                <a:lnTo>
                  <a:pt x="391" y="967"/>
                </a:lnTo>
                <a:lnTo>
                  <a:pt x="390" y="967"/>
                </a:lnTo>
                <a:lnTo>
                  <a:pt x="390" y="966"/>
                </a:lnTo>
                <a:lnTo>
                  <a:pt x="389" y="966"/>
                </a:lnTo>
                <a:lnTo>
                  <a:pt x="389" y="965"/>
                </a:lnTo>
                <a:lnTo>
                  <a:pt x="387" y="965"/>
                </a:lnTo>
                <a:lnTo>
                  <a:pt x="387" y="963"/>
                </a:lnTo>
                <a:lnTo>
                  <a:pt x="386" y="963"/>
                </a:lnTo>
                <a:lnTo>
                  <a:pt x="386" y="962"/>
                </a:lnTo>
                <a:lnTo>
                  <a:pt x="386" y="961"/>
                </a:lnTo>
                <a:lnTo>
                  <a:pt x="386" y="959"/>
                </a:lnTo>
                <a:lnTo>
                  <a:pt x="385" y="959"/>
                </a:lnTo>
                <a:lnTo>
                  <a:pt x="385" y="961"/>
                </a:lnTo>
                <a:lnTo>
                  <a:pt x="384" y="961"/>
                </a:lnTo>
                <a:lnTo>
                  <a:pt x="384" y="962"/>
                </a:lnTo>
                <a:lnTo>
                  <a:pt x="384" y="963"/>
                </a:lnTo>
                <a:lnTo>
                  <a:pt x="382" y="963"/>
                </a:lnTo>
                <a:lnTo>
                  <a:pt x="382" y="962"/>
                </a:lnTo>
                <a:lnTo>
                  <a:pt x="382" y="961"/>
                </a:lnTo>
                <a:lnTo>
                  <a:pt x="381" y="961"/>
                </a:lnTo>
                <a:lnTo>
                  <a:pt x="381" y="959"/>
                </a:lnTo>
                <a:lnTo>
                  <a:pt x="381" y="958"/>
                </a:lnTo>
                <a:lnTo>
                  <a:pt x="380" y="958"/>
                </a:lnTo>
                <a:lnTo>
                  <a:pt x="380" y="957"/>
                </a:lnTo>
                <a:lnTo>
                  <a:pt x="378" y="956"/>
                </a:lnTo>
                <a:lnTo>
                  <a:pt x="380" y="956"/>
                </a:lnTo>
                <a:lnTo>
                  <a:pt x="378" y="956"/>
                </a:lnTo>
                <a:lnTo>
                  <a:pt x="378" y="954"/>
                </a:lnTo>
                <a:lnTo>
                  <a:pt x="378" y="953"/>
                </a:lnTo>
                <a:lnTo>
                  <a:pt x="377" y="953"/>
                </a:lnTo>
                <a:lnTo>
                  <a:pt x="378" y="953"/>
                </a:lnTo>
                <a:lnTo>
                  <a:pt x="378" y="952"/>
                </a:lnTo>
                <a:lnTo>
                  <a:pt x="380" y="952"/>
                </a:lnTo>
                <a:lnTo>
                  <a:pt x="380" y="950"/>
                </a:lnTo>
                <a:lnTo>
                  <a:pt x="380" y="949"/>
                </a:lnTo>
                <a:lnTo>
                  <a:pt x="381" y="949"/>
                </a:lnTo>
                <a:lnTo>
                  <a:pt x="381" y="948"/>
                </a:lnTo>
                <a:lnTo>
                  <a:pt x="381" y="946"/>
                </a:lnTo>
                <a:lnTo>
                  <a:pt x="382" y="946"/>
                </a:lnTo>
                <a:lnTo>
                  <a:pt x="382" y="945"/>
                </a:lnTo>
                <a:lnTo>
                  <a:pt x="384" y="945"/>
                </a:lnTo>
                <a:lnTo>
                  <a:pt x="384" y="944"/>
                </a:lnTo>
                <a:lnTo>
                  <a:pt x="382" y="944"/>
                </a:lnTo>
                <a:lnTo>
                  <a:pt x="382" y="942"/>
                </a:lnTo>
                <a:lnTo>
                  <a:pt x="381" y="941"/>
                </a:lnTo>
                <a:lnTo>
                  <a:pt x="380" y="941"/>
                </a:lnTo>
                <a:lnTo>
                  <a:pt x="380" y="942"/>
                </a:lnTo>
                <a:lnTo>
                  <a:pt x="378" y="942"/>
                </a:lnTo>
                <a:lnTo>
                  <a:pt x="377" y="942"/>
                </a:lnTo>
                <a:lnTo>
                  <a:pt x="376" y="942"/>
                </a:lnTo>
                <a:lnTo>
                  <a:pt x="376" y="944"/>
                </a:lnTo>
                <a:lnTo>
                  <a:pt x="374" y="944"/>
                </a:lnTo>
                <a:lnTo>
                  <a:pt x="374" y="942"/>
                </a:lnTo>
                <a:lnTo>
                  <a:pt x="374" y="944"/>
                </a:lnTo>
                <a:lnTo>
                  <a:pt x="373" y="944"/>
                </a:lnTo>
                <a:lnTo>
                  <a:pt x="372" y="944"/>
                </a:lnTo>
                <a:lnTo>
                  <a:pt x="370" y="944"/>
                </a:lnTo>
                <a:lnTo>
                  <a:pt x="370" y="942"/>
                </a:lnTo>
                <a:lnTo>
                  <a:pt x="370" y="941"/>
                </a:lnTo>
                <a:lnTo>
                  <a:pt x="370" y="940"/>
                </a:lnTo>
                <a:lnTo>
                  <a:pt x="370" y="939"/>
                </a:lnTo>
                <a:lnTo>
                  <a:pt x="369" y="939"/>
                </a:lnTo>
                <a:lnTo>
                  <a:pt x="369" y="940"/>
                </a:lnTo>
                <a:lnTo>
                  <a:pt x="368" y="940"/>
                </a:lnTo>
                <a:lnTo>
                  <a:pt x="367" y="940"/>
                </a:lnTo>
                <a:lnTo>
                  <a:pt x="365" y="940"/>
                </a:lnTo>
                <a:lnTo>
                  <a:pt x="364" y="940"/>
                </a:lnTo>
                <a:lnTo>
                  <a:pt x="363" y="940"/>
                </a:lnTo>
                <a:lnTo>
                  <a:pt x="361" y="940"/>
                </a:lnTo>
                <a:lnTo>
                  <a:pt x="361" y="941"/>
                </a:lnTo>
                <a:lnTo>
                  <a:pt x="360" y="940"/>
                </a:lnTo>
                <a:lnTo>
                  <a:pt x="359" y="940"/>
                </a:lnTo>
                <a:lnTo>
                  <a:pt x="359" y="941"/>
                </a:lnTo>
                <a:lnTo>
                  <a:pt x="359" y="942"/>
                </a:lnTo>
                <a:lnTo>
                  <a:pt x="359" y="944"/>
                </a:lnTo>
                <a:lnTo>
                  <a:pt x="357" y="945"/>
                </a:lnTo>
                <a:lnTo>
                  <a:pt x="356" y="945"/>
                </a:lnTo>
                <a:lnTo>
                  <a:pt x="357" y="946"/>
                </a:lnTo>
                <a:lnTo>
                  <a:pt x="356" y="946"/>
                </a:lnTo>
                <a:lnTo>
                  <a:pt x="356" y="948"/>
                </a:lnTo>
                <a:lnTo>
                  <a:pt x="356" y="946"/>
                </a:lnTo>
                <a:lnTo>
                  <a:pt x="355" y="948"/>
                </a:lnTo>
                <a:lnTo>
                  <a:pt x="353" y="948"/>
                </a:lnTo>
                <a:lnTo>
                  <a:pt x="355" y="949"/>
                </a:lnTo>
                <a:lnTo>
                  <a:pt x="355" y="950"/>
                </a:lnTo>
                <a:lnTo>
                  <a:pt x="355" y="952"/>
                </a:lnTo>
                <a:lnTo>
                  <a:pt x="353" y="952"/>
                </a:lnTo>
                <a:lnTo>
                  <a:pt x="352" y="952"/>
                </a:lnTo>
                <a:lnTo>
                  <a:pt x="352" y="953"/>
                </a:lnTo>
                <a:lnTo>
                  <a:pt x="351" y="952"/>
                </a:lnTo>
                <a:lnTo>
                  <a:pt x="350" y="952"/>
                </a:lnTo>
                <a:lnTo>
                  <a:pt x="351" y="952"/>
                </a:lnTo>
                <a:lnTo>
                  <a:pt x="351" y="953"/>
                </a:lnTo>
                <a:lnTo>
                  <a:pt x="350" y="953"/>
                </a:lnTo>
                <a:lnTo>
                  <a:pt x="348" y="953"/>
                </a:lnTo>
                <a:lnTo>
                  <a:pt x="348" y="954"/>
                </a:lnTo>
                <a:lnTo>
                  <a:pt x="347" y="954"/>
                </a:lnTo>
                <a:lnTo>
                  <a:pt x="347" y="953"/>
                </a:lnTo>
                <a:lnTo>
                  <a:pt x="348" y="953"/>
                </a:lnTo>
                <a:lnTo>
                  <a:pt x="347" y="953"/>
                </a:lnTo>
                <a:lnTo>
                  <a:pt x="347" y="954"/>
                </a:lnTo>
                <a:lnTo>
                  <a:pt x="347" y="956"/>
                </a:lnTo>
                <a:lnTo>
                  <a:pt x="347" y="954"/>
                </a:lnTo>
                <a:lnTo>
                  <a:pt x="348" y="954"/>
                </a:lnTo>
                <a:lnTo>
                  <a:pt x="347" y="956"/>
                </a:lnTo>
                <a:lnTo>
                  <a:pt x="346" y="956"/>
                </a:lnTo>
                <a:lnTo>
                  <a:pt x="346" y="954"/>
                </a:lnTo>
                <a:lnTo>
                  <a:pt x="346" y="956"/>
                </a:lnTo>
                <a:lnTo>
                  <a:pt x="346" y="954"/>
                </a:lnTo>
                <a:lnTo>
                  <a:pt x="347" y="954"/>
                </a:lnTo>
                <a:lnTo>
                  <a:pt x="346" y="954"/>
                </a:lnTo>
                <a:lnTo>
                  <a:pt x="344" y="954"/>
                </a:lnTo>
                <a:lnTo>
                  <a:pt x="344" y="953"/>
                </a:lnTo>
                <a:lnTo>
                  <a:pt x="343" y="953"/>
                </a:lnTo>
                <a:lnTo>
                  <a:pt x="343" y="952"/>
                </a:lnTo>
                <a:lnTo>
                  <a:pt x="343" y="950"/>
                </a:lnTo>
                <a:lnTo>
                  <a:pt x="342" y="950"/>
                </a:lnTo>
                <a:lnTo>
                  <a:pt x="342" y="949"/>
                </a:lnTo>
                <a:lnTo>
                  <a:pt x="342" y="948"/>
                </a:lnTo>
                <a:lnTo>
                  <a:pt x="342" y="946"/>
                </a:lnTo>
                <a:lnTo>
                  <a:pt x="340" y="945"/>
                </a:lnTo>
                <a:lnTo>
                  <a:pt x="339" y="945"/>
                </a:lnTo>
                <a:lnTo>
                  <a:pt x="339" y="944"/>
                </a:lnTo>
                <a:lnTo>
                  <a:pt x="338" y="944"/>
                </a:lnTo>
                <a:lnTo>
                  <a:pt x="338" y="942"/>
                </a:lnTo>
                <a:lnTo>
                  <a:pt x="336" y="942"/>
                </a:lnTo>
                <a:lnTo>
                  <a:pt x="336" y="941"/>
                </a:lnTo>
                <a:lnTo>
                  <a:pt x="336" y="940"/>
                </a:lnTo>
                <a:lnTo>
                  <a:pt x="335" y="940"/>
                </a:lnTo>
                <a:lnTo>
                  <a:pt x="335" y="941"/>
                </a:lnTo>
                <a:lnTo>
                  <a:pt x="334" y="941"/>
                </a:lnTo>
                <a:lnTo>
                  <a:pt x="335" y="941"/>
                </a:lnTo>
                <a:lnTo>
                  <a:pt x="335" y="942"/>
                </a:lnTo>
                <a:lnTo>
                  <a:pt x="334" y="942"/>
                </a:lnTo>
                <a:lnTo>
                  <a:pt x="332" y="942"/>
                </a:lnTo>
                <a:lnTo>
                  <a:pt x="332" y="944"/>
                </a:lnTo>
                <a:lnTo>
                  <a:pt x="332" y="945"/>
                </a:lnTo>
                <a:lnTo>
                  <a:pt x="331" y="945"/>
                </a:lnTo>
                <a:lnTo>
                  <a:pt x="331" y="946"/>
                </a:lnTo>
                <a:lnTo>
                  <a:pt x="330" y="946"/>
                </a:lnTo>
                <a:lnTo>
                  <a:pt x="331" y="948"/>
                </a:lnTo>
                <a:lnTo>
                  <a:pt x="331" y="949"/>
                </a:lnTo>
                <a:lnTo>
                  <a:pt x="330" y="949"/>
                </a:lnTo>
                <a:lnTo>
                  <a:pt x="331" y="950"/>
                </a:lnTo>
                <a:lnTo>
                  <a:pt x="330" y="952"/>
                </a:lnTo>
                <a:lnTo>
                  <a:pt x="330" y="950"/>
                </a:lnTo>
                <a:lnTo>
                  <a:pt x="329" y="950"/>
                </a:lnTo>
                <a:lnTo>
                  <a:pt x="327" y="950"/>
                </a:lnTo>
                <a:lnTo>
                  <a:pt x="326" y="950"/>
                </a:lnTo>
                <a:lnTo>
                  <a:pt x="326" y="952"/>
                </a:lnTo>
                <a:lnTo>
                  <a:pt x="327" y="952"/>
                </a:lnTo>
                <a:lnTo>
                  <a:pt x="326" y="952"/>
                </a:lnTo>
                <a:lnTo>
                  <a:pt x="325" y="952"/>
                </a:lnTo>
                <a:lnTo>
                  <a:pt x="325" y="953"/>
                </a:lnTo>
                <a:lnTo>
                  <a:pt x="323" y="953"/>
                </a:lnTo>
                <a:lnTo>
                  <a:pt x="322" y="953"/>
                </a:lnTo>
                <a:lnTo>
                  <a:pt x="322" y="952"/>
                </a:lnTo>
                <a:lnTo>
                  <a:pt x="322" y="953"/>
                </a:lnTo>
                <a:lnTo>
                  <a:pt x="321" y="953"/>
                </a:lnTo>
                <a:lnTo>
                  <a:pt x="321" y="952"/>
                </a:lnTo>
                <a:lnTo>
                  <a:pt x="319" y="952"/>
                </a:lnTo>
                <a:lnTo>
                  <a:pt x="319" y="953"/>
                </a:lnTo>
                <a:lnTo>
                  <a:pt x="318" y="953"/>
                </a:lnTo>
                <a:lnTo>
                  <a:pt x="317" y="953"/>
                </a:lnTo>
                <a:lnTo>
                  <a:pt x="317" y="952"/>
                </a:lnTo>
                <a:lnTo>
                  <a:pt x="315" y="952"/>
                </a:lnTo>
                <a:lnTo>
                  <a:pt x="314" y="950"/>
                </a:lnTo>
                <a:lnTo>
                  <a:pt x="314" y="949"/>
                </a:lnTo>
                <a:lnTo>
                  <a:pt x="313" y="949"/>
                </a:lnTo>
                <a:lnTo>
                  <a:pt x="313" y="948"/>
                </a:lnTo>
                <a:lnTo>
                  <a:pt x="313" y="946"/>
                </a:lnTo>
                <a:lnTo>
                  <a:pt x="312" y="946"/>
                </a:lnTo>
                <a:lnTo>
                  <a:pt x="312" y="945"/>
                </a:lnTo>
                <a:lnTo>
                  <a:pt x="310" y="944"/>
                </a:lnTo>
                <a:lnTo>
                  <a:pt x="310" y="942"/>
                </a:lnTo>
                <a:lnTo>
                  <a:pt x="309" y="942"/>
                </a:lnTo>
                <a:lnTo>
                  <a:pt x="309" y="941"/>
                </a:lnTo>
                <a:lnTo>
                  <a:pt x="310" y="941"/>
                </a:lnTo>
                <a:lnTo>
                  <a:pt x="310" y="940"/>
                </a:lnTo>
                <a:lnTo>
                  <a:pt x="310" y="939"/>
                </a:lnTo>
                <a:lnTo>
                  <a:pt x="309" y="939"/>
                </a:lnTo>
                <a:lnTo>
                  <a:pt x="308" y="939"/>
                </a:lnTo>
                <a:lnTo>
                  <a:pt x="306" y="940"/>
                </a:lnTo>
                <a:lnTo>
                  <a:pt x="306" y="939"/>
                </a:lnTo>
                <a:lnTo>
                  <a:pt x="305" y="939"/>
                </a:lnTo>
                <a:lnTo>
                  <a:pt x="305" y="937"/>
                </a:lnTo>
                <a:lnTo>
                  <a:pt x="304" y="937"/>
                </a:lnTo>
                <a:lnTo>
                  <a:pt x="304" y="936"/>
                </a:lnTo>
                <a:lnTo>
                  <a:pt x="302" y="936"/>
                </a:lnTo>
                <a:lnTo>
                  <a:pt x="302" y="935"/>
                </a:lnTo>
                <a:lnTo>
                  <a:pt x="301" y="933"/>
                </a:lnTo>
                <a:lnTo>
                  <a:pt x="300" y="933"/>
                </a:lnTo>
                <a:lnTo>
                  <a:pt x="300" y="932"/>
                </a:lnTo>
                <a:lnTo>
                  <a:pt x="298" y="932"/>
                </a:lnTo>
                <a:lnTo>
                  <a:pt x="297" y="931"/>
                </a:lnTo>
                <a:lnTo>
                  <a:pt x="297" y="929"/>
                </a:lnTo>
                <a:lnTo>
                  <a:pt x="297" y="928"/>
                </a:lnTo>
                <a:lnTo>
                  <a:pt x="296" y="928"/>
                </a:lnTo>
                <a:lnTo>
                  <a:pt x="297" y="928"/>
                </a:lnTo>
                <a:lnTo>
                  <a:pt x="297" y="927"/>
                </a:lnTo>
                <a:lnTo>
                  <a:pt x="296" y="927"/>
                </a:lnTo>
                <a:lnTo>
                  <a:pt x="296" y="925"/>
                </a:lnTo>
                <a:lnTo>
                  <a:pt x="295" y="925"/>
                </a:lnTo>
                <a:lnTo>
                  <a:pt x="295" y="927"/>
                </a:lnTo>
                <a:lnTo>
                  <a:pt x="295" y="928"/>
                </a:lnTo>
                <a:lnTo>
                  <a:pt x="296" y="929"/>
                </a:lnTo>
                <a:lnTo>
                  <a:pt x="296" y="931"/>
                </a:lnTo>
                <a:lnTo>
                  <a:pt x="295" y="931"/>
                </a:lnTo>
                <a:lnTo>
                  <a:pt x="293" y="931"/>
                </a:lnTo>
                <a:lnTo>
                  <a:pt x="293" y="929"/>
                </a:lnTo>
                <a:lnTo>
                  <a:pt x="292" y="929"/>
                </a:lnTo>
                <a:lnTo>
                  <a:pt x="291" y="929"/>
                </a:lnTo>
                <a:lnTo>
                  <a:pt x="291" y="928"/>
                </a:lnTo>
                <a:lnTo>
                  <a:pt x="291" y="927"/>
                </a:lnTo>
                <a:lnTo>
                  <a:pt x="291" y="925"/>
                </a:lnTo>
                <a:lnTo>
                  <a:pt x="289" y="925"/>
                </a:lnTo>
                <a:lnTo>
                  <a:pt x="288" y="925"/>
                </a:lnTo>
                <a:lnTo>
                  <a:pt x="287" y="925"/>
                </a:lnTo>
                <a:lnTo>
                  <a:pt x="287" y="927"/>
                </a:lnTo>
                <a:lnTo>
                  <a:pt x="288" y="927"/>
                </a:lnTo>
                <a:lnTo>
                  <a:pt x="288" y="928"/>
                </a:lnTo>
                <a:lnTo>
                  <a:pt x="287" y="928"/>
                </a:lnTo>
                <a:lnTo>
                  <a:pt x="287" y="929"/>
                </a:lnTo>
                <a:lnTo>
                  <a:pt x="285" y="929"/>
                </a:lnTo>
                <a:lnTo>
                  <a:pt x="285" y="928"/>
                </a:lnTo>
                <a:lnTo>
                  <a:pt x="285" y="927"/>
                </a:lnTo>
                <a:lnTo>
                  <a:pt x="284" y="927"/>
                </a:lnTo>
                <a:lnTo>
                  <a:pt x="284" y="925"/>
                </a:lnTo>
                <a:lnTo>
                  <a:pt x="284" y="924"/>
                </a:lnTo>
                <a:lnTo>
                  <a:pt x="283" y="924"/>
                </a:lnTo>
                <a:lnTo>
                  <a:pt x="283" y="923"/>
                </a:lnTo>
                <a:lnTo>
                  <a:pt x="283" y="921"/>
                </a:lnTo>
                <a:lnTo>
                  <a:pt x="281" y="921"/>
                </a:lnTo>
                <a:lnTo>
                  <a:pt x="281" y="920"/>
                </a:lnTo>
                <a:lnTo>
                  <a:pt x="280" y="920"/>
                </a:lnTo>
                <a:lnTo>
                  <a:pt x="280" y="919"/>
                </a:lnTo>
                <a:lnTo>
                  <a:pt x="281" y="919"/>
                </a:lnTo>
                <a:lnTo>
                  <a:pt x="283" y="920"/>
                </a:lnTo>
                <a:lnTo>
                  <a:pt x="284" y="920"/>
                </a:lnTo>
                <a:lnTo>
                  <a:pt x="284" y="919"/>
                </a:lnTo>
                <a:lnTo>
                  <a:pt x="284" y="918"/>
                </a:lnTo>
                <a:lnTo>
                  <a:pt x="283" y="918"/>
                </a:lnTo>
                <a:lnTo>
                  <a:pt x="281" y="918"/>
                </a:lnTo>
                <a:lnTo>
                  <a:pt x="283" y="916"/>
                </a:lnTo>
                <a:lnTo>
                  <a:pt x="281" y="916"/>
                </a:lnTo>
                <a:lnTo>
                  <a:pt x="281" y="915"/>
                </a:lnTo>
                <a:lnTo>
                  <a:pt x="280" y="915"/>
                </a:lnTo>
                <a:lnTo>
                  <a:pt x="280" y="914"/>
                </a:lnTo>
                <a:lnTo>
                  <a:pt x="281" y="914"/>
                </a:lnTo>
                <a:lnTo>
                  <a:pt x="281" y="912"/>
                </a:lnTo>
                <a:lnTo>
                  <a:pt x="280" y="912"/>
                </a:lnTo>
                <a:lnTo>
                  <a:pt x="280" y="911"/>
                </a:lnTo>
                <a:lnTo>
                  <a:pt x="280" y="910"/>
                </a:lnTo>
                <a:lnTo>
                  <a:pt x="279" y="910"/>
                </a:lnTo>
                <a:lnTo>
                  <a:pt x="279" y="908"/>
                </a:lnTo>
                <a:lnTo>
                  <a:pt x="280" y="908"/>
                </a:lnTo>
                <a:lnTo>
                  <a:pt x="279" y="907"/>
                </a:lnTo>
                <a:lnTo>
                  <a:pt x="280" y="907"/>
                </a:lnTo>
                <a:lnTo>
                  <a:pt x="280" y="906"/>
                </a:lnTo>
                <a:lnTo>
                  <a:pt x="281" y="906"/>
                </a:lnTo>
                <a:lnTo>
                  <a:pt x="281" y="904"/>
                </a:lnTo>
                <a:lnTo>
                  <a:pt x="280" y="904"/>
                </a:lnTo>
                <a:lnTo>
                  <a:pt x="279" y="904"/>
                </a:lnTo>
                <a:lnTo>
                  <a:pt x="278" y="904"/>
                </a:lnTo>
                <a:lnTo>
                  <a:pt x="278" y="903"/>
                </a:lnTo>
                <a:lnTo>
                  <a:pt x="276" y="902"/>
                </a:lnTo>
                <a:lnTo>
                  <a:pt x="275" y="902"/>
                </a:lnTo>
                <a:lnTo>
                  <a:pt x="275" y="901"/>
                </a:lnTo>
                <a:lnTo>
                  <a:pt x="274" y="899"/>
                </a:lnTo>
                <a:lnTo>
                  <a:pt x="274" y="898"/>
                </a:lnTo>
                <a:lnTo>
                  <a:pt x="274" y="897"/>
                </a:lnTo>
                <a:lnTo>
                  <a:pt x="274" y="895"/>
                </a:lnTo>
                <a:lnTo>
                  <a:pt x="274" y="894"/>
                </a:lnTo>
                <a:lnTo>
                  <a:pt x="274" y="893"/>
                </a:lnTo>
                <a:lnTo>
                  <a:pt x="275" y="893"/>
                </a:lnTo>
                <a:lnTo>
                  <a:pt x="275" y="891"/>
                </a:lnTo>
                <a:lnTo>
                  <a:pt x="276" y="891"/>
                </a:lnTo>
                <a:lnTo>
                  <a:pt x="278" y="893"/>
                </a:lnTo>
                <a:lnTo>
                  <a:pt x="279" y="893"/>
                </a:lnTo>
                <a:lnTo>
                  <a:pt x="279" y="894"/>
                </a:lnTo>
                <a:lnTo>
                  <a:pt x="279" y="893"/>
                </a:lnTo>
                <a:lnTo>
                  <a:pt x="279" y="891"/>
                </a:lnTo>
                <a:lnTo>
                  <a:pt x="279" y="890"/>
                </a:lnTo>
                <a:lnTo>
                  <a:pt x="278" y="890"/>
                </a:lnTo>
                <a:lnTo>
                  <a:pt x="278" y="889"/>
                </a:lnTo>
                <a:lnTo>
                  <a:pt x="276" y="889"/>
                </a:lnTo>
                <a:lnTo>
                  <a:pt x="275" y="889"/>
                </a:lnTo>
                <a:lnTo>
                  <a:pt x="275" y="887"/>
                </a:lnTo>
                <a:lnTo>
                  <a:pt x="274" y="887"/>
                </a:lnTo>
                <a:lnTo>
                  <a:pt x="272" y="887"/>
                </a:lnTo>
                <a:lnTo>
                  <a:pt x="272" y="886"/>
                </a:lnTo>
                <a:lnTo>
                  <a:pt x="271" y="886"/>
                </a:lnTo>
                <a:lnTo>
                  <a:pt x="271" y="887"/>
                </a:lnTo>
                <a:lnTo>
                  <a:pt x="271" y="889"/>
                </a:lnTo>
                <a:lnTo>
                  <a:pt x="270" y="889"/>
                </a:lnTo>
                <a:lnTo>
                  <a:pt x="270" y="890"/>
                </a:lnTo>
                <a:lnTo>
                  <a:pt x="268" y="890"/>
                </a:lnTo>
                <a:lnTo>
                  <a:pt x="268" y="891"/>
                </a:lnTo>
                <a:lnTo>
                  <a:pt x="267" y="891"/>
                </a:lnTo>
                <a:lnTo>
                  <a:pt x="266" y="890"/>
                </a:lnTo>
                <a:lnTo>
                  <a:pt x="266" y="891"/>
                </a:lnTo>
                <a:lnTo>
                  <a:pt x="266" y="890"/>
                </a:lnTo>
                <a:lnTo>
                  <a:pt x="264" y="890"/>
                </a:lnTo>
                <a:lnTo>
                  <a:pt x="263" y="890"/>
                </a:lnTo>
                <a:lnTo>
                  <a:pt x="262" y="890"/>
                </a:lnTo>
                <a:lnTo>
                  <a:pt x="262" y="891"/>
                </a:lnTo>
                <a:lnTo>
                  <a:pt x="262" y="893"/>
                </a:lnTo>
                <a:lnTo>
                  <a:pt x="263" y="893"/>
                </a:lnTo>
                <a:lnTo>
                  <a:pt x="263" y="894"/>
                </a:lnTo>
                <a:lnTo>
                  <a:pt x="262" y="894"/>
                </a:lnTo>
                <a:lnTo>
                  <a:pt x="260" y="894"/>
                </a:lnTo>
                <a:lnTo>
                  <a:pt x="259" y="894"/>
                </a:lnTo>
                <a:lnTo>
                  <a:pt x="258" y="894"/>
                </a:lnTo>
                <a:lnTo>
                  <a:pt x="258" y="893"/>
                </a:lnTo>
                <a:lnTo>
                  <a:pt x="258" y="891"/>
                </a:lnTo>
                <a:lnTo>
                  <a:pt x="258" y="890"/>
                </a:lnTo>
                <a:lnTo>
                  <a:pt x="257" y="890"/>
                </a:lnTo>
                <a:lnTo>
                  <a:pt x="257" y="889"/>
                </a:lnTo>
                <a:lnTo>
                  <a:pt x="257" y="887"/>
                </a:lnTo>
                <a:lnTo>
                  <a:pt x="258" y="887"/>
                </a:lnTo>
                <a:lnTo>
                  <a:pt x="258" y="886"/>
                </a:lnTo>
                <a:lnTo>
                  <a:pt x="258" y="885"/>
                </a:lnTo>
                <a:lnTo>
                  <a:pt x="258" y="884"/>
                </a:lnTo>
                <a:lnTo>
                  <a:pt x="258" y="885"/>
                </a:lnTo>
                <a:lnTo>
                  <a:pt x="257" y="885"/>
                </a:lnTo>
                <a:lnTo>
                  <a:pt x="257" y="884"/>
                </a:lnTo>
                <a:lnTo>
                  <a:pt x="255" y="884"/>
                </a:lnTo>
                <a:lnTo>
                  <a:pt x="254" y="884"/>
                </a:lnTo>
                <a:lnTo>
                  <a:pt x="254" y="882"/>
                </a:lnTo>
                <a:lnTo>
                  <a:pt x="254" y="881"/>
                </a:lnTo>
                <a:lnTo>
                  <a:pt x="253" y="881"/>
                </a:lnTo>
                <a:lnTo>
                  <a:pt x="253" y="880"/>
                </a:lnTo>
                <a:lnTo>
                  <a:pt x="251" y="880"/>
                </a:lnTo>
                <a:lnTo>
                  <a:pt x="251" y="878"/>
                </a:lnTo>
                <a:lnTo>
                  <a:pt x="253" y="878"/>
                </a:lnTo>
                <a:lnTo>
                  <a:pt x="251" y="877"/>
                </a:lnTo>
                <a:lnTo>
                  <a:pt x="253" y="877"/>
                </a:lnTo>
                <a:lnTo>
                  <a:pt x="253" y="876"/>
                </a:lnTo>
                <a:lnTo>
                  <a:pt x="251" y="876"/>
                </a:lnTo>
                <a:lnTo>
                  <a:pt x="251" y="877"/>
                </a:lnTo>
                <a:lnTo>
                  <a:pt x="251" y="876"/>
                </a:lnTo>
                <a:lnTo>
                  <a:pt x="251" y="874"/>
                </a:lnTo>
                <a:lnTo>
                  <a:pt x="251" y="873"/>
                </a:lnTo>
                <a:lnTo>
                  <a:pt x="253" y="873"/>
                </a:lnTo>
                <a:lnTo>
                  <a:pt x="253" y="872"/>
                </a:lnTo>
                <a:lnTo>
                  <a:pt x="254" y="870"/>
                </a:lnTo>
                <a:lnTo>
                  <a:pt x="254" y="872"/>
                </a:lnTo>
                <a:lnTo>
                  <a:pt x="254" y="870"/>
                </a:lnTo>
                <a:lnTo>
                  <a:pt x="254" y="872"/>
                </a:lnTo>
                <a:lnTo>
                  <a:pt x="254" y="870"/>
                </a:lnTo>
                <a:lnTo>
                  <a:pt x="255" y="870"/>
                </a:lnTo>
                <a:lnTo>
                  <a:pt x="255" y="869"/>
                </a:lnTo>
                <a:lnTo>
                  <a:pt x="254" y="869"/>
                </a:lnTo>
                <a:lnTo>
                  <a:pt x="254" y="868"/>
                </a:lnTo>
                <a:lnTo>
                  <a:pt x="254" y="867"/>
                </a:lnTo>
                <a:lnTo>
                  <a:pt x="253" y="867"/>
                </a:lnTo>
                <a:lnTo>
                  <a:pt x="253" y="865"/>
                </a:lnTo>
                <a:lnTo>
                  <a:pt x="253" y="864"/>
                </a:lnTo>
                <a:lnTo>
                  <a:pt x="253" y="863"/>
                </a:lnTo>
                <a:lnTo>
                  <a:pt x="254" y="863"/>
                </a:lnTo>
                <a:lnTo>
                  <a:pt x="254" y="861"/>
                </a:lnTo>
                <a:lnTo>
                  <a:pt x="254" y="860"/>
                </a:lnTo>
                <a:lnTo>
                  <a:pt x="254" y="859"/>
                </a:lnTo>
                <a:lnTo>
                  <a:pt x="253" y="859"/>
                </a:lnTo>
                <a:lnTo>
                  <a:pt x="254" y="859"/>
                </a:lnTo>
                <a:lnTo>
                  <a:pt x="253" y="859"/>
                </a:lnTo>
                <a:lnTo>
                  <a:pt x="253" y="857"/>
                </a:lnTo>
                <a:lnTo>
                  <a:pt x="254" y="857"/>
                </a:lnTo>
                <a:lnTo>
                  <a:pt x="253" y="857"/>
                </a:lnTo>
                <a:lnTo>
                  <a:pt x="253" y="856"/>
                </a:lnTo>
                <a:lnTo>
                  <a:pt x="251" y="856"/>
                </a:lnTo>
                <a:lnTo>
                  <a:pt x="250" y="856"/>
                </a:lnTo>
                <a:lnTo>
                  <a:pt x="250" y="855"/>
                </a:lnTo>
                <a:lnTo>
                  <a:pt x="251" y="855"/>
                </a:lnTo>
                <a:lnTo>
                  <a:pt x="250" y="855"/>
                </a:lnTo>
                <a:lnTo>
                  <a:pt x="250" y="853"/>
                </a:lnTo>
                <a:lnTo>
                  <a:pt x="249" y="853"/>
                </a:lnTo>
                <a:lnTo>
                  <a:pt x="249" y="852"/>
                </a:lnTo>
                <a:lnTo>
                  <a:pt x="249" y="851"/>
                </a:lnTo>
                <a:lnTo>
                  <a:pt x="247" y="851"/>
                </a:lnTo>
                <a:lnTo>
                  <a:pt x="249" y="851"/>
                </a:lnTo>
                <a:lnTo>
                  <a:pt x="249" y="849"/>
                </a:lnTo>
                <a:lnTo>
                  <a:pt x="247" y="849"/>
                </a:lnTo>
                <a:lnTo>
                  <a:pt x="246" y="848"/>
                </a:lnTo>
                <a:lnTo>
                  <a:pt x="246" y="847"/>
                </a:lnTo>
                <a:lnTo>
                  <a:pt x="245" y="847"/>
                </a:lnTo>
                <a:lnTo>
                  <a:pt x="245" y="846"/>
                </a:lnTo>
                <a:lnTo>
                  <a:pt x="243" y="844"/>
                </a:lnTo>
                <a:lnTo>
                  <a:pt x="243" y="843"/>
                </a:lnTo>
                <a:lnTo>
                  <a:pt x="242" y="843"/>
                </a:lnTo>
                <a:lnTo>
                  <a:pt x="242" y="842"/>
                </a:lnTo>
                <a:lnTo>
                  <a:pt x="243" y="842"/>
                </a:lnTo>
                <a:lnTo>
                  <a:pt x="243" y="840"/>
                </a:lnTo>
                <a:lnTo>
                  <a:pt x="243" y="839"/>
                </a:lnTo>
                <a:lnTo>
                  <a:pt x="243" y="838"/>
                </a:lnTo>
                <a:lnTo>
                  <a:pt x="245" y="838"/>
                </a:lnTo>
                <a:lnTo>
                  <a:pt x="246" y="836"/>
                </a:lnTo>
                <a:lnTo>
                  <a:pt x="247" y="836"/>
                </a:lnTo>
                <a:lnTo>
                  <a:pt x="247" y="835"/>
                </a:lnTo>
                <a:lnTo>
                  <a:pt x="249" y="835"/>
                </a:lnTo>
                <a:lnTo>
                  <a:pt x="249" y="834"/>
                </a:lnTo>
                <a:lnTo>
                  <a:pt x="250" y="832"/>
                </a:lnTo>
                <a:lnTo>
                  <a:pt x="250" y="831"/>
                </a:lnTo>
                <a:lnTo>
                  <a:pt x="251" y="831"/>
                </a:lnTo>
                <a:lnTo>
                  <a:pt x="251" y="830"/>
                </a:lnTo>
                <a:lnTo>
                  <a:pt x="251" y="829"/>
                </a:lnTo>
                <a:lnTo>
                  <a:pt x="253" y="829"/>
                </a:lnTo>
                <a:lnTo>
                  <a:pt x="254" y="829"/>
                </a:lnTo>
                <a:lnTo>
                  <a:pt x="254" y="827"/>
                </a:lnTo>
                <a:lnTo>
                  <a:pt x="254" y="826"/>
                </a:lnTo>
                <a:lnTo>
                  <a:pt x="254" y="825"/>
                </a:lnTo>
                <a:lnTo>
                  <a:pt x="254" y="823"/>
                </a:lnTo>
                <a:lnTo>
                  <a:pt x="254" y="822"/>
                </a:lnTo>
                <a:lnTo>
                  <a:pt x="254" y="821"/>
                </a:lnTo>
                <a:lnTo>
                  <a:pt x="255" y="821"/>
                </a:lnTo>
                <a:lnTo>
                  <a:pt x="255" y="819"/>
                </a:lnTo>
                <a:lnTo>
                  <a:pt x="254" y="819"/>
                </a:lnTo>
                <a:lnTo>
                  <a:pt x="254" y="818"/>
                </a:lnTo>
                <a:lnTo>
                  <a:pt x="253" y="817"/>
                </a:lnTo>
                <a:lnTo>
                  <a:pt x="253" y="815"/>
                </a:lnTo>
                <a:lnTo>
                  <a:pt x="254" y="815"/>
                </a:lnTo>
                <a:lnTo>
                  <a:pt x="253" y="814"/>
                </a:lnTo>
                <a:lnTo>
                  <a:pt x="253" y="813"/>
                </a:lnTo>
                <a:lnTo>
                  <a:pt x="254" y="813"/>
                </a:lnTo>
                <a:lnTo>
                  <a:pt x="254" y="812"/>
                </a:lnTo>
                <a:lnTo>
                  <a:pt x="254" y="810"/>
                </a:lnTo>
                <a:lnTo>
                  <a:pt x="253" y="810"/>
                </a:lnTo>
                <a:lnTo>
                  <a:pt x="253" y="809"/>
                </a:lnTo>
                <a:lnTo>
                  <a:pt x="254" y="809"/>
                </a:lnTo>
                <a:lnTo>
                  <a:pt x="254" y="808"/>
                </a:lnTo>
                <a:lnTo>
                  <a:pt x="253" y="806"/>
                </a:lnTo>
                <a:lnTo>
                  <a:pt x="254" y="806"/>
                </a:lnTo>
                <a:lnTo>
                  <a:pt x="254" y="805"/>
                </a:lnTo>
                <a:lnTo>
                  <a:pt x="254" y="804"/>
                </a:lnTo>
                <a:lnTo>
                  <a:pt x="255" y="804"/>
                </a:lnTo>
                <a:lnTo>
                  <a:pt x="255" y="802"/>
                </a:lnTo>
                <a:lnTo>
                  <a:pt x="257" y="802"/>
                </a:lnTo>
                <a:lnTo>
                  <a:pt x="258" y="801"/>
                </a:lnTo>
                <a:lnTo>
                  <a:pt x="259" y="801"/>
                </a:lnTo>
                <a:lnTo>
                  <a:pt x="259" y="800"/>
                </a:lnTo>
                <a:lnTo>
                  <a:pt x="258" y="800"/>
                </a:lnTo>
                <a:lnTo>
                  <a:pt x="258" y="798"/>
                </a:lnTo>
                <a:lnTo>
                  <a:pt x="259" y="798"/>
                </a:lnTo>
                <a:lnTo>
                  <a:pt x="259" y="797"/>
                </a:lnTo>
                <a:lnTo>
                  <a:pt x="258" y="797"/>
                </a:lnTo>
                <a:lnTo>
                  <a:pt x="259" y="797"/>
                </a:lnTo>
                <a:lnTo>
                  <a:pt x="259" y="796"/>
                </a:lnTo>
                <a:lnTo>
                  <a:pt x="259" y="795"/>
                </a:lnTo>
                <a:lnTo>
                  <a:pt x="260" y="793"/>
                </a:lnTo>
                <a:lnTo>
                  <a:pt x="260" y="792"/>
                </a:lnTo>
                <a:lnTo>
                  <a:pt x="260" y="791"/>
                </a:lnTo>
                <a:lnTo>
                  <a:pt x="259" y="791"/>
                </a:lnTo>
                <a:lnTo>
                  <a:pt x="260" y="791"/>
                </a:lnTo>
                <a:lnTo>
                  <a:pt x="260" y="789"/>
                </a:lnTo>
                <a:lnTo>
                  <a:pt x="260" y="788"/>
                </a:lnTo>
                <a:lnTo>
                  <a:pt x="260" y="787"/>
                </a:lnTo>
                <a:lnTo>
                  <a:pt x="260" y="788"/>
                </a:lnTo>
                <a:lnTo>
                  <a:pt x="260" y="787"/>
                </a:lnTo>
                <a:lnTo>
                  <a:pt x="259" y="787"/>
                </a:lnTo>
                <a:lnTo>
                  <a:pt x="260" y="787"/>
                </a:lnTo>
                <a:lnTo>
                  <a:pt x="260" y="785"/>
                </a:lnTo>
                <a:lnTo>
                  <a:pt x="259" y="785"/>
                </a:lnTo>
                <a:lnTo>
                  <a:pt x="258" y="785"/>
                </a:lnTo>
                <a:lnTo>
                  <a:pt x="258" y="784"/>
                </a:lnTo>
                <a:lnTo>
                  <a:pt x="258" y="785"/>
                </a:lnTo>
                <a:lnTo>
                  <a:pt x="257" y="785"/>
                </a:lnTo>
                <a:lnTo>
                  <a:pt x="257" y="784"/>
                </a:lnTo>
                <a:lnTo>
                  <a:pt x="257" y="785"/>
                </a:lnTo>
                <a:lnTo>
                  <a:pt x="255" y="785"/>
                </a:lnTo>
                <a:lnTo>
                  <a:pt x="254" y="785"/>
                </a:lnTo>
                <a:lnTo>
                  <a:pt x="254" y="787"/>
                </a:lnTo>
                <a:lnTo>
                  <a:pt x="255" y="787"/>
                </a:lnTo>
                <a:lnTo>
                  <a:pt x="254" y="787"/>
                </a:lnTo>
                <a:lnTo>
                  <a:pt x="254" y="788"/>
                </a:lnTo>
                <a:lnTo>
                  <a:pt x="253" y="788"/>
                </a:lnTo>
                <a:lnTo>
                  <a:pt x="251" y="788"/>
                </a:lnTo>
                <a:lnTo>
                  <a:pt x="251" y="789"/>
                </a:lnTo>
                <a:lnTo>
                  <a:pt x="250" y="789"/>
                </a:lnTo>
                <a:lnTo>
                  <a:pt x="250" y="791"/>
                </a:lnTo>
                <a:lnTo>
                  <a:pt x="249" y="791"/>
                </a:lnTo>
                <a:lnTo>
                  <a:pt x="249" y="789"/>
                </a:lnTo>
                <a:lnTo>
                  <a:pt x="249" y="791"/>
                </a:lnTo>
                <a:lnTo>
                  <a:pt x="247" y="791"/>
                </a:lnTo>
                <a:lnTo>
                  <a:pt x="247" y="789"/>
                </a:lnTo>
                <a:lnTo>
                  <a:pt x="247" y="791"/>
                </a:lnTo>
                <a:lnTo>
                  <a:pt x="247" y="789"/>
                </a:lnTo>
                <a:lnTo>
                  <a:pt x="246" y="789"/>
                </a:lnTo>
                <a:lnTo>
                  <a:pt x="245" y="789"/>
                </a:lnTo>
                <a:lnTo>
                  <a:pt x="243" y="791"/>
                </a:lnTo>
                <a:lnTo>
                  <a:pt x="242" y="791"/>
                </a:lnTo>
                <a:lnTo>
                  <a:pt x="241" y="791"/>
                </a:lnTo>
                <a:lnTo>
                  <a:pt x="241" y="792"/>
                </a:lnTo>
                <a:lnTo>
                  <a:pt x="240" y="792"/>
                </a:lnTo>
                <a:lnTo>
                  <a:pt x="240" y="791"/>
                </a:lnTo>
                <a:lnTo>
                  <a:pt x="238" y="791"/>
                </a:lnTo>
                <a:lnTo>
                  <a:pt x="238" y="789"/>
                </a:lnTo>
                <a:lnTo>
                  <a:pt x="237" y="789"/>
                </a:lnTo>
                <a:lnTo>
                  <a:pt x="236" y="789"/>
                </a:lnTo>
                <a:lnTo>
                  <a:pt x="234" y="789"/>
                </a:lnTo>
                <a:lnTo>
                  <a:pt x="234" y="788"/>
                </a:lnTo>
                <a:lnTo>
                  <a:pt x="234" y="789"/>
                </a:lnTo>
                <a:lnTo>
                  <a:pt x="234" y="788"/>
                </a:lnTo>
                <a:lnTo>
                  <a:pt x="233" y="788"/>
                </a:lnTo>
                <a:lnTo>
                  <a:pt x="232" y="788"/>
                </a:lnTo>
                <a:lnTo>
                  <a:pt x="230" y="788"/>
                </a:lnTo>
                <a:lnTo>
                  <a:pt x="230" y="787"/>
                </a:lnTo>
                <a:lnTo>
                  <a:pt x="229" y="787"/>
                </a:lnTo>
                <a:lnTo>
                  <a:pt x="228" y="787"/>
                </a:lnTo>
                <a:lnTo>
                  <a:pt x="228" y="785"/>
                </a:lnTo>
                <a:lnTo>
                  <a:pt x="226" y="785"/>
                </a:lnTo>
                <a:lnTo>
                  <a:pt x="225" y="785"/>
                </a:lnTo>
                <a:lnTo>
                  <a:pt x="224" y="785"/>
                </a:lnTo>
                <a:lnTo>
                  <a:pt x="223" y="785"/>
                </a:lnTo>
                <a:lnTo>
                  <a:pt x="223" y="787"/>
                </a:lnTo>
                <a:lnTo>
                  <a:pt x="223" y="788"/>
                </a:lnTo>
                <a:lnTo>
                  <a:pt x="221" y="788"/>
                </a:lnTo>
                <a:lnTo>
                  <a:pt x="220" y="788"/>
                </a:lnTo>
                <a:lnTo>
                  <a:pt x="217" y="787"/>
                </a:lnTo>
                <a:lnTo>
                  <a:pt x="215" y="785"/>
                </a:lnTo>
                <a:lnTo>
                  <a:pt x="212" y="784"/>
                </a:lnTo>
                <a:lnTo>
                  <a:pt x="209" y="783"/>
                </a:lnTo>
                <a:lnTo>
                  <a:pt x="208" y="781"/>
                </a:lnTo>
                <a:lnTo>
                  <a:pt x="207" y="780"/>
                </a:lnTo>
                <a:lnTo>
                  <a:pt x="204" y="779"/>
                </a:lnTo>
                <a:lnTo>
                  <a:pt x="202" y="779"/>
                </a:lnTo>
                <a:lnTo>
                  <a:pt x="199" y="779"/>
                </a:lnTo>
                <a:lnTo>
                  <a:pt x="195" y="781"/>
                </a:lnTo>
                <a:lnTo>
                  <a:pt x="191" y="784"/>
                </a:lnTo>
                <a:lnTo>
                  <a:pt x="190" y="784"/>
                </a:lnTo>
                <a:lnTo>
                  <a:pt x="188" y="783"/>
                </a:lnTo>
                <a:lnTo>
                  <a:pt x="188" y="780"/>
                </a:lnTo>
                <a:lnTo>
                  <a:pt x="188" y="779"/>
                </a:lnTo>
                <a:lnTo>
                  <a:pt x="187" y="776"/>
                </a:lnTo>
                <a:lnTo>
                  <a:pt x="187" y="775"/>
                </a:lnTo>
                <a:lnTo>
                  <a:pt x="187" y="774"/>
                </a:lnTo>
                <a:lnTo>
                  <a:pt x="187" y="772"/>
                </a:lnTo>
                <a:lnTo>
                  <a:pt x="187" y="771"/>
                </a:lnTo>
                <a:lnTo>
                  <a:pt x="188" y="768"/>
                </a:lnTo>
                <a:lnTo>
                  <a:pt x="188" y="767"/>
                </a:lnTo>
                <a:lnTo>
                  <a:pt x="188" y="766"/>
                </a:lnTo>
                <a:lnTo>
                  <a:pt x="188" y="764"/>
                </a:lnTo>
                <a:lnTo>
                  <a:pt x="188" y="763"/>
                </a:lnTo>
                <a:lnTo>
                  <a:pt x="188" y="762"/>
                </a:lnTo>
                <a:lnTo>
                  <a:pt x="187" y="762"/>
                </a:lnTo>
                <a:lnTo>
                  <a:pt x="187" y="760"/>
                </a:lnTo>
                <a:lnTo>
                  <a:pt x="186" y="759"/>
                </a:lnTo>
                <a:lnTo>
                  <a:pt x="185" y="759"/>
                </a:lnTo>
                <a:lnTo>
                  <a:pt x="183" y="758"/>
                </a:lnTo>
                <a:lnTo>
                  <a:pt x="182" y="758"/>
                </a:lnTo>
                <a:lnTo>
                  <a:pt x="181" y="758"/>
                </a:lnTo>
                <a:lnTo>
                  <a:pt x="179" y="757"/>
                </a:lnTo>
                <a:lnTo>
                  <a:pt x="178" y="757"/>
                </a:lnTo>
                <a:lnTo>
                  <a:pt x="175" y="757"/>
                </a:lnTo>
                <a:lnTo>
                  <a:pt x="175" y="755"/>
                </a:lnTo>
                <a:lnTo>
                  <a:pt x="174" y="754"/>
                </a:lnTo>
                <a:lnTo>
                  <a:pt x="173" y="754"/>
                </a:lnTo>
                <a:lnTo>
                  <a:pt x="173" y="753"/>
                </a:lnTo>
                <a:lnTo>
                  <a:pt x="171" y="753"/>
                </a:lnTo>
                <a:lnTo>
                  <a:pt x="170" y="751"/>
                </a:lnTo>
                <a:lnTo>
                  <a:pt x="169" y="751"/>
                </a:lnTo>
                <a:lnTo>
                  <a:pt x="168" y="750"/>
                </a:lnTo>
                <a:lnTo>
                  <a:pt x="166" y="750"/>
                </a:lnTo>
                <a:lnTo>
                  <a:pt x="166" y="749"/>
                </a:lnTo>
                <a:lnTo>
                  <a:pt x="165" y="749"/>
                </a:lnTo>
                <a:lnTo>
                  <a:pt x="164" y="749"/>
                </a:lnTo>
                <a:lnTo>
                  <a:pt x="164" y="747"/>
                </a:lnTo>
                <a:lnTo>
                  <a:pt x="162" y="747"/>
                </a:lnTo>
                <a:lnTo>
                  <a:pt x="162" y="746"/>
                </a:lnTo>
                <a:lnTo>
                  <a:pt x="162" y="745"/>
                </a:lnTo>
                <a:lnTo>
                  <a:pt x="164" y="745"/>
                </a:lnTo>
                <a:lnTo>
                  <a:pt x="165" y="745"/>
                </a:lnTo>
                <a:lnTo>
                  <a:pt x="165" y="743"/>
                </a:lnTo>
                <a:lnTo>
                  <a:pt x="164" y="743"/>
                </a:lnTo>
                <a:lnTo>
                  <a:pt x="164" y="745"/>
                </a:lnTo>
                <a:lnTo>
                  <a:pt x="162" y="745"/>
                </a:lnTo>
                <a:lnTo>
                  <a:pt x="161" y="745"/>
                </a:lnTo>
                <a:lnTo>
                  <a:pt x="161" y="746"/>
                </a:lnTo>
                <a:lnTo>
                  <a:pt x="160" y="746"/>
                </a:lnTo>
                <a:lnTo>
                  <a:pt x="158" y="746"/>
                </a:lnTo>
                <a:lnTo>
                  <a:pt x="158" y="747"/>
                </a:lnTo>
                <a:lnTo>
                  <a:pt x="157" y="747"/>
                </a:lnTo>
                <a:lnTo>
                  <a:pt x="156" y="747"/>
                </a:lnTo>
                <a:lnTo>
                  <a:pt x="154" y="747"/>
                </a:lnTo>
                <a:lnTo>
                  <a:pt x="154" y="749"/>
                </a:lnTo>
                <a:lnTo>
                  <a:pt x="153" y="749"/>
                </a:lnTo>
                <a:lnTo>
                  <a:pt x="152" y="749"/>
                </a:lnTo>
                <a:lnTo>
                  <a:pt x="151" y="749"/>
                </a:lnTo>
                <a:lnTo>
                  <a:pt x="151" y="750"/>
                </a:lnTo>
                <a:lnTo>
                  <a:pt x="149" y="750"/>
                </a:lnTo>
                <a:lnTo>
                  <a:pt x="148" y="750"/>
                </a:lnTo>
                <a:lnTo>
                  <a:pt x="148" y="751"/>
                </a:lnTo>
                <a:lnTo>
                  <a:pt x="147" y="753"/>
                </a:lnTo>
                <a:lnTo>
                  <a:pt x="147" y="754"/>
                </a:lnTo>
                <a:lnTo>
                  <a:pt x="145" y="754"/>
                </a:lnTo>
                <a:lnTo>
                  <a:pt x="145" y="755"/>
                </a:lnTo>
                <a:lnTo>
                  <a:pt x="145" y="757"/>
                </a:lnTo>
                <a:lnTo>
                  <a:pt x="144" y="757"/>
                </a:lnTo>
                <a:lnTo>
                  <a:pt x="144" y="758"/>
                </a:lnTo>
                <a:lnTo>
                  <a:pt x="143" y="758"/>
                </a:lnTo>
                <a:lnTo>
                  <a:pt x="141" y="758"/>
                </a:lnTo>
                <a:lnTo>
                  <a:pt x="141" y="759"/>
                </a:lnTo>
                <a:lnTo>
                  <a:pt x="141" y="760"/>
                </a:lnTo>
                <a:lnTo>
                  <a:pt x="141" y="762"/>
                </a:lnTo>
                <a:lnTo>
                  <a:pt x="140" y="762"/>
                </a:lnTo>
                <a:lnTo>
                  <a:pt x="139" y="763"/>
                </a:lnTo>
                <a:lnTo>
                  <a:pt x="137" y="763"/>
                </a:lnTo>
                <a:lnTo>
                  <a:pt x="137" y="764"/>
                </a:lnTo>
                <a:lnTo>
                  <a:pt x="136" y="764"/>
                </a:lnTo>
                <a:lnTo>
                  <a:pt x="136" y="766"/>
                </a:lnTo>
                <a:lnTo>
                  <a:pt x="135" y="766"/>
                </a:lnTo>
                <a:lnTo>
                  <a:pt x="135" y="767"/>
                </a:lnTo>
                <a:lnTo>
                  <a:pt x="133" y="768"/>
                </a:lnTo>
                <a:lnTo>
                  <a:pt x="133" y="770"/>
                </a:lnTo>
                <a:lnTo>
                  <a:pt x="132" y="770"/>
                </a:lnTo>
                <a:lnTo>
                  <a:pt x="132" y="771"/>
                </a:lnTo>
                <a:lnTo>
                  <a:pt x="132" y="770"/>
                </a:lnTo>
                <a:lnTo>
                  <a:pt x="132" y="768"/>
                </a:lnTo>
                <a:lnTo>
                  <a:pt x="132" y="767"/>
                </a:lnTo>
                <a:lnTo>
                  <a:pt x="133" y="767"/>
                </a:lnTo>
                <a:lnTo>
                  <a:pt x="133" y="766"/>
                </a:lnTo>
                <a:lnTo>
                  <a:pt x="133" y="764"/>
                </a:lnTo>
                <a:lnTo>
                  <a:pt x="133" y="763"/>
                </a:lnTo>
                <a:lnTo>
                  <a:pt x="133" y="762"/>
                </a:lnTo>
                <a:lnTo>
                  <a:pt x="135" y="762"/>
                </a:lnTo>
                <a:lnTo>
                  <a:pt x="135" y="760"/>
                </a:lnTo>
                <a:lnTo>
                  <a:pt x="135" y="759"/>
                </a:lnTo>
                <a:lnTo>
                  <a:pt x="136" y="758"/>
                </a:lnTo>
                <a:lnTo>
                  <a:pt x="137" y="758"/>
                </a:lnTo>
                <a:lnTo>
                  <a:pt x="137" y="757"/>
                </a:lnTo>
                <a:lnTo>
                  <a:pt x="139" y="757"/>
                </a:lnTo>
                <a:lnTo>
                  <a:pt x="139" y="755"/>
                </a:lnTo>
                <a:lnTo>
                  <a:pt x="139" y="754"/>
                </a:lnTo>
                <a:lnTo>
                  <a:pt x="137" y="754"/>
                </a:lnTo>
                <a:lnTo>
                  <a:pt x="137" y="753"/>
                </a:lnTo>
                <a:lnTo>
                  <a:pt x="137"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7" y="738"/>
                </a:lnTo>
                <a:lnTo>
                  <a:pt x="137" y="737"/>
                </a:lnTo>
                <a:lnTo>
                  <a:pt x="137" y="736"/>
                </a:lnTo>
                <a:lnTo>
                  <a:pt x="136" y="736"/>
                </a:lnTo>
                <a:lnTo>
                  <a:pt x="136" y="734"/>
                </a:lnTo>
                <a:lnTo>
                  <a:pt x="136" y="733"/>
                </a:lnTo>
                <a:lnTo>
                  <a:pt x="135" y="733"/>
                </a:lnTo>
                <a:lnTo>
                  <a:pt x="136" y="733"/>
                </a:lnTo>
                <a:lnTo>
                  <a:pt x="136" y="732"/>
                </a:lnTo>
                <a:lnTo>
                  <a:pt x="135" y="732"/>
                </a:lnTo>
                <a:lnTo>
                  <a:pt x="135" y="730"/>
                </a:lnTo>
                <a:lnTo>
                  <a:pt x="135" y="729"/>
                </a:lnTo>
                <a:lnTo>
                  <a:pt x="135" y="728"/>
                </a:lnTo>
                <a:lnTo>
                  <a:pt x="136" y="728"/>
                </a:lnTo>
                <a:lnTo>
                  <a:pt x="135" y="728"/>
                </a:lnTo>
                <a:lnTo>
                  <a:pt x="135" y="726"/>
                </a:lnTo>
                <a:lnTo>
                  <a:pt x="135" y="725"/>
                </a:lnTo>
                <a:lnTo>
                  <a:pt x="135" y="724"/>
                </a:lnTo>
                <a:lnTo>
                  <a:pt x="133" y="724"/>
                </a:lnTo>
                <a:lnTo>
                  <a:pt x="135" y="724"/>
                </a:lnTo>
                <a:lnTo>
                  <a:pt x="135" y="723"/>
                </a:lnTo>
                <a:lnTo>
                  <a:pt x="135" y="721"/>
                </a:lnTo>
                <a:lnTo>
                  <a:pt x="133" y="721"/>
                </a:lnTo>
                <a:lnTo>
                  <a:pt x="133" y="720"/>
                </a:lnTo>
                <a:lnTo>
                  <a:pt x="132" y="720"/>
                </a:lnTo>
                <a:lnTo>
                  <a:pt x="132" y="719"/>
                </a:lnTo>
                <a:lnTo>
                  <a:pt x="132" y="717"/>
                </a:lnTo>
                <a:lnTo>
                  <a:pt x="132" y="716"/>
                </a:lnTo>
                <a:lnTo>
                  <a:pt x="133" y="716"/>
                </a:lnTo>
                <a:lnTo>
                  <a:pt x="133" y="715"/>
                </a:lnTo>
                <a:lnTo>
                  <a:pt x="133" y="713"/>
                </a:lnTo>
                <a:lnTo>
                  <a:pt x="133" y="712"/>
                </a:lnTo>
                <a:lnTo>
                  <a:pt x="132" y="712"/>
                </a:lnTo>
                <a:lnTo>
                  <a:pt x="131" y="712"/>
                </a:lnTo>
                <a:lnTo>
                  <a:pt x="130" y="712"/>
                </a:lnTo>
                <a:lnTo>
                  <a:pt x="130" y="711"/>
                </a:lnTo>
                <a:lnTo>
                  <a:pt x="130" y="709"/>
                </a:lnTo>
                <a:lnTo>
                  <a:pt x="131" y="709"/>
                </a:lnTo>
                <a:lnTo>
                  <a:pt x="131" y="708"/>
                </a:lnTo>
                <a:lnTo>
                  <a:pt x="130" y="708"/>
                </a:lnTo>
                <a:lnTo>
                  <a:pt x="130" y="707"/>
                </a:lnTo>
                <a:lnTo>
                  <a:pt x="130" y="705"/>
                </a:lnTo>
                <a:lnTo>
                  <a:pt x="131" y="705"/>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8" y="692"/>
                </a:lnTo>
                <a:lnTo>
                  <a:pt x="128" y="691"/>
                </a:lnTo>
                <a:lnTo>
                  <a:pt x="128" y="690"/>
                </a:lnTo>
                <a:lnTo>
                  <a:pt x="127" y="690"/>
                </a:lnTo>
                <a:lnTo>
                  <a:pt x="127" y="688"/>
                </a:lnTo>
                <a:lnTo>
                  <a:pt x="127" y="687"/>
                </a:lnTo>
                <a:lnTo>
                  <a:pt x="127" y="686"/>
                </a:lnTo>
                <a:lnTo>
                  <a:pt x="126" y="686"/>
                </a:lnTo>
                <a:lnTo>
                  <a:pt x="126" y="685"/>
                </a:lnTo>
                <a:lnTo>
                  <a:pt x="124" y="685"/>
                </a:lnTo>
                <a:lnTo>
                  <a:pt x="124" y="683"/>
                </a:lnTo>
                <a:lnTo>
                  <a:pt x="126" y="683"/>
                </a:lnTo>
                <a:lnTo>
                  <a:pt x="126" y="682"/>
                </a:lnTo>
                <a:lnTo>
                  <a:pt x="124" y="682"/>
                </a:lnTo>
                <a:lnTo>
                  <a:pt x="124" y="681"/>
                </a:lnTo>
                <a:lnTo>
                  <a:pt x="123" y="681"/>
                </a:lnTo>
                <a:lnTo>
                  <a:pt x="123" y="679"/>
                </a:lnTo>
                <a:lnTo>
                  <a:pt x="122" y="679"/>
                </a:lnTo>
                <a:lnTo>
                  <a:pt x="120" y="679"/>
                </a:lnTo>
                <a:lnTo>
                  <a:pt x="120" y="678"/>
                </a:lnTo>
                <a:lnTo>
                  <a:pt x="119" y="678"/>
                </a:lnTo>
                <a:lnTo>
                  <a:pt x="119" y="677"/>
                </a:lnTo>
                <a:lnTo>
                  <a:pt x="119" y="675"/>
                </a:lnTo>
                <a:lnTo>
                  <a:pt x="118" y="675"/>
                </a:lnTo>
                <a:lnTo>
                  <a:pt x="118" y="674"/>
                </a:lnTo>
                <a:lnTo>
                  <a:pt x="116" y="674"/>
                </a:lnTo>
                <a:lnTo>
                  <a:pt x="116" y="673"/>
                </a:lnTo>
                <a:lnTo>
                  <a:pt x="115" y="673"/>
                </a:lnTo>
                <a:lnTo>
                  <a:pt x="115" y="671"/>
                </a:lnTo>
                <a:lnTo>
                  <a:pt x="114" y="671"/>
                </a:lnTo>
                <a:lnTo>
                  <a:pt x="114" y="670"/>
                </a:lnTo>
                <a:lnTo>
                  <a:pt x="113" y="670"/>
                </a:lnTo>
                <a:lnTo>
                  <a:pt x="111" y="670"/>
                </a:lnTo>
                <a:lnTo>
                  <a:pt x="111" y="669"/>
                </a:lnTo>
                <a:lnTo>
                  <a:pt x="111" y="670"/>
                </a:lnTo>
                <a:lnTo>
                  <a:pt x="110" y="670"/>
                </a:lnTo>
                <a:lnTo>
                  <a:pt x="109" y="670"/>
                </a:lnTo>
                <a:lnTo>
                  <a:pt x="107" y="670"/>
                </a:lnTo>
                <a:lnTo>
                  <a:pt x="106" y="670"/>
                </a:lnTo>
                <a:lnTo>
                  <a:pt x="105" y="670"/>
                </a:lnTo>
                <a:lnTo>
                  <a:pt x="105" y="671"/>
                </a:lnTo>
                <a:lnTo>
                  <a:pt x="103" y="671"/>
                </a:lnTo>
                <a:lnTo>
                  <a:pt x="102" y="671"/>
                </a:lnTo>
                <a:lnTo>
                  <a:pt x="101" y="671"/>
                </a:lnTo>
                <a:lnTo>
                  <a:pt x="99" y="671"/>
                </a:lnTo>
                <a:lnTo>
                  <a:pt x="99" y="670"/>
                </a:lnTo>
                <a:lnTo>
                  <a:pt x="98" y="670"/>
                </a:lnTo>
                <a:lnTo>
                  <a:pt x="97" y="670"/>
                </a:lnTo>
                <a:lnTo>
                  <a:pt x="96" y="670"/>
                </a:lnTo>
                <a:lnTo>
                  <a:pt x="96" y="669"/>
                </a:lnTo>
                <a:lnTo>
                  <a:pt x="96" y="670"/>
                </a:lnTo>
                <a:lnTo>
                  <a:pt x="97" y="670"/>
                </a:lnTo>
                <a:lnTo>
                  <a:pt x="96" y="670"/>
                </a:lnTo>
                <a:lnTo>
                  <a:pt x="96" y="671"/>
                </a:lnTo>
                <a:lnTo>
                  <a:pt x="96" y="673"/>
                </a:lnTo>
                <a:lnTo>
                  <a:pt x="94" y="673"/>
                </a:lnTo>
                <a:lnTo>
                  <a:pt x="94" y="674"/>
                </a:lnTo>
                <a:lnTo>
                  <a:pt x="96" y="674"/>
                </a:lnTo>
                <a:lnTo>
                  <a:pt x="96" y="675"/>
                </a:lnTo>
                <a:lnTo>
                  <a:pt x="96" y="677"/>
                </a:lnTo>
                <a:lnTo>
                  <a:pt x="97" y="677"/>
                </a:lnTo>
                <a:lnTo>
                  <a:pt x="97" y="678"/>
                </a:lnTo>
                <a:lnTo>
                  <a:pt x="98" y="678"/>
                </a:lnTo>
                <a:lnTo>
                  <a:pt x="99" y="678"/>
                </a:lnTo>
                <a:lnTo>
                  <a:pt x="99" y="679"/>
                </a:lnTo>
                <a:lnTo>
                  <a:pt x="101" y="679"/>
                </a:lnTo>
                <a:lnTo>
                  <a:pt x="101" y="681"/>
                </a:lnTo>
                <a:lnTo>
                  <a:pt x="99" y="681"/>
                </a:lnTo>
                <a:lnTo>
                  <a:pt x="99" y="682"/>
                </a:lnTo>
                <a:lnTo>
                  <a:pt x="99" y="683"/>
                </a:lnTo>
                <a:lnTo>
                  <a:pt x="99" y="685"/>
                </a:lnTo>
                <a:lnTo>
                  <a:pt x="98" y="685"/>
                </a:lnTo>
                <a:lnTo>
                  <a:pt x="98" y="686"/>
                </a:lnTo>
                <a:lnTo>
                  <a:pt x="97" y="686"/>
                </a:lnTo>
                <a:lnTo>
                  <a:pt x="96" y="686"/>
                </a:lnTo>
                <a:lnTo>
                  <a:pt x="96" y="687"/>
                </a:lnTo>
                <a:lnTo>
                  <a:pt x="94" y="687"/>
                </a:lnTo>
                <a:lnTo>
                  <a:pt x="94" y="686"/>
                </a:lnTo>
                <a:lnTo>
                  <a:pt x="93" y="686"/>
                </a:lnTo>
                <a:lnTo>
                  <a:pt x="92" y="686"/>
                </a:lnTo>
                <a:lnTo>
                  <a:pt x="90" y="686"/>
                </a:lnTo>
                <a:lnTo>
                  <a:pt x="90" y="685"/>
                </a:lnTo>
                <a:lnTo>
                  <a:pt x="89" y="685"/>
                </a:lnTo>
                <a:lnTo>
                  <a:pt x="89" y="683"/>
                </a:lnTo>
                <a:lnTo>
                  <a:pt x="88" y="683"/>
                </a:lnTo>
                <a:lnTo>
                  <a:pt x="88" y="682"/>
                </a:lnTo>
                <a:lnTo>
                  <a:pt x="86" y="682"/>
                </a:lnTo>
                <a:lnTo>
                  <a:pt x="85" y="682"/>
                </a:lnTo>
                <a:lnTo>
                  <a:pt x="85" y="681"/>
                </a:lnTo>
                <a:lnTo>
                  <a:pt x="84" y="681"/>
                </a:lnTo>
                <a:lnTo>
                  <a:pt x="82" y="681"/>
                </a:lnTo>
                <a:lnTo>
                  <a:pt x="81" y="679"/>
                </a:lnTo>
                <a:lnTo>
                  <a:pt x="81" y="678"/>
                </a:lnTo>
                <a:lnTo>
                  <a:pt x="81" y="677"/>
                </a:lnTo>
                <a:lnTo>
                  <a:pt x="81" y="675"/>
                </a:lnTo>
                <a:lnTo>
                  <a:pt x="81" y="674"/>
                </a:lnTo>
                <a:lnTo>
                  <a:pt x="81" y="673"/>
                </a:lnTo>
                <a:lnTo>
                  <a:pt x="81" y="671"/>
                </a:lnTo>
                <a:lnTo>
                  <a:pt x="80" y="670"/>
                </a:lnTo>
                <a:lnTo>
                  <a:pt x="80" y="669"/>
                </a:lnTo>
                <a:lnTo>
                  <a:pt x="79" y="669"/>
                </a:lnTo>
                <a:lnTo>
                  <a:pt x="77" y="669"/>
                </a:lnTo>
                <a:lnTo>
                  <a:pt x="76" y="669"/>
                </a:lnTo>
                <a:lnTo>
                  <a:pt x="75" y="669"/>
                </a:lnTo>
                <a:lnTo>
                  <a:pt x="73" y="669"/>
                </a:lnTo>
                <a:lnTo>
                  <a:pt x="72" y="669"/>
                </a:lnTo>
                <a:lnTo>
                  <a:pt x="71" y="669"/>
                </a:lnTo>
                <a:lnTo>
                  <a:pt x="69" y="669"/>
                </a:lnTo>
                <a:lnTo>
                  <a:pt x="68" y="669"/>
                </a:lnTo>
                <a:lnTo>
                  <a:pt x="67" y="669"/>
                </a:lnTo>
                <a:lnTo>
                  <a:pt x="65" y="669"/>
                </a:lnTo>
                <a:lnTo>
                  <a:pt x="64" y="669"/>
                </a:lnTo>
                <a:lnTo>
                  <a:pt x="63" y="669"/>
                </a:lnTo>
                <a:lnTo>
                  <a:pt x="61" y="670"/>
                </a:lnTo>
                <a:lnTo>
                  <a:pt x="60" y="670"/>
                </a:lnTo>
                <a:lnTo>
                  <a:pt x="59" y="669"/>
                </a:lnTo>
                <a:lnTo>
                  <a:pt x="58" y="669"/>
                </a:lnTo>
                <a:lnTo>
                  <a:pt x="58" y="670"/>
                </a:lnTo>
                <a:lnTo>
                  <a:pt x="56" y="670"/>
                </a:lnTo>
                <a:lnTo>
                  <a:pt x="55" y="670"/>
                </a:lnTo>
                <a:lnTo>
                  <a:pt x="54" y="670"/>
                </a:lnTo>
                <a:lnTo>
                  <a:pt x="54" y="669"/>
                </a:lnTo>
                <a:lnTo>
                  <a:pt x="52" y="670"/>
                </a:lnTo>
                <a:lnTo>
                  <a:pt x="52" y="671"/>
                </a:lnTo>
                <a:lnTo>
                  <a:pt x="52" y="673"/>
                </a:lnTo>
                <a:lnTo>
                  <a:pt x="52" y="674"/>
                </a:lnTo>
                <a:lnTo>
                  <a:pt x="51" y="675"/>
                </a:lnTo>
                <a:lnTo>
                  <a:pt x="51" y="677"/>
                </a:lnTo>
                <a:lnTo>
                  <a:pt x="51" y="678"/>
                </a:lnTo>
                <a:lnTo>
                  <a:pt x="51" y="679"/>
                </a:lnTo>
                <a:lnTo>
                  <a:pt x="51" y="681"/>
                </a:lnTo>
                <a:lnTo>
                  <a:pt x="51" y="682"/>
                </a:lnTo>
                <a:lnTo>
                  <a:pt x="51" y="683"/>
                </a:lnTo>
                <a:lnTo>
                  <a:pt x="51" y="685"/>
                </a:lnTo>
                <a:lnTo>
                  <a:pt x="51" y="686"/>
                </a:lnTo>
                <a:lnTo>
                  <a:pt x="51" y="687"/>
                </a:lnTo>
                <a:lnTo>
                  <a:pt x="51" y="688"/>
                </a:lnTo>
                <a:lnTo>
                  <a:pt x="51" y="690"/>
                </a:lnTo>
                <a:lnTo>
                  <a:pt x="51" y="691"/>
                </a:lnTo>
                <a:lnTo>
                  <a:pt x="51" y="692"/>
                </a:lnTo>
                <a:lnTo>
                  <a:pt x="51" y="694"/>
                </a:lnTo>
                <a:lnTo>
                  <a:pt x="52" y="694"/>
                </a:lnTo>
                <a:lnTo>
                  <a:pt x="54" y="694"/>
                </a:lnTo>
                <a:lnTo>
                  <a:pt x="55" y="694"/>
                </a:lnTo>
                <a:lnTo>
                  <a:pt x="56" y="695"/>
                </a:lnTo>
                <a:lnTo>
                  <a:pt x="58" y="695"/>
                </a:lnTo>
                <a:lnTo>
                  <a:pt x="58" y="696"/>
                </a:lnTo>
                <a:lnTo>
                  <a:pt x="58" y="698"/>
                </a:lnTo>
                <a:lnTo>
                  <a:pt x="58" y="699"/>
                </a:lnTo>
                <a:lnTo>
                  <a:pt x="58" y="700"/>
                </a:lnTo>
                <a:lnTo>
                  <a:pt x="58" y="702"/>
                </a:lnTo>
                <a:lnTo>
                  <a:pt x="58" y="703"/>
                </a:lnTo>
                <a:lnTo>
                  <a:pt x="59" y="703"/>
                </a:lnTo>
                <a:lnTo>
                  <a:pt x="59" y="704"/>
                </a:lnTo>
                <a:lnTo>
                  <a:pt x="59" y="705"/>
                </a:lnTo>
                <a:lnTo>
                  <a:pt x="58" y="705"/>
                </a:lnTo>
                <a:lnTo>
                  <a:pt x="58" y="707"/>
                </a:lnTo>
                <a:lnTo>
                  <a:pt x="58" y="708"/>
                </a:lnTo>
                <a:lnTo>
                  <a:pt x="56" y="708"/>
                </a:lnTo>
                <a:lnTo>
                  <a:pt x="56" y="709"/>
                </a:lnTo>
                <a:lnTo>
                  <a:pt x="56" y="711"/>
                </a:lnTo>
                <a:lnTo>
                  <a:pt x="56" y="712"/>
                </a:lnTo>
                <a:lnTo>
                  <a:pt x="55" y="712"/>
                </a:lnTo>
                <a:lnTo>
                  <a:pt x="55" y="713"/>
                </a:lnTo>
                <a:lnTo>
                  <a:pt x="55" y="715"/>
                </a:lnTo>
                <a:lnTo>
                  <a:pt x="55" y="716"/>
                </a:lnTo>
                <a:lnTo>
                  <a:pt x="55" y="717"/>
                </a:lnTo>
                <a:lnTo>
                  <a:pt x="54" y="719"/>
                </a:lnTo>
                <a:lnTo>
                  <a:pt x="54" y="720"/>
                </a:lnTo>
                <a:lnTo>
                  <a:pt x="52" y="720"/>
                </a:lnTo>
                <a:lnTo>
                  <a:pt x="52" y="721"/>
                </a:lnTo>
                <a:lnTo>
                  <a:pt x="51" y="723"/>
                </a:lnTo>
                <a:lnTo>
                  <a:pt x="50" y="724"/>
                </a:lnTo>
                <a:lnTo>
                  <a:pt x="50" y="725"/>
                </a:lnTo>
                <a:lnTo>
                  <a:pt x="50" y="726"/>
                </a:lnTo>
                <a:lnTo>
                  <a:pt x="48" y="726"/>
                </a:lnTo>
                <a:lnTo>
                  <a:pt x="48" y="728"/>
                </a:lnTo>
                <a:lnTo>
                  <a:pt x="48" y="729"/>
                </a:lnTo>
                <a:lnTo>
                  <a:pt x="50" y="730"/>
                </a:lnTo>
                <a:lnTo>
                  <a:pt x="50" y="732"/>
                </a:lnTo>
                <a:lnTo>
                  <a:pt x="50" y="733"/>
                </a:lnTo>
                <a:lnTo>
                  <a:pt x="50" y="734"/>
                </a:lnTo>
                <a:lnTo>
                  <a:pt x="50" y="736"/>
                </a:lnTo>
                <a:lnTo>
                  <a:pt x="50" y="737"/>
                </a:lnTo>
                <a:lnTo>
                  <a:pt x="48" y="737"/>
                </a:lnTo>
                <a:lnTo>
                  <a:pt x="48" y="738"/>
                </a:lnTo>
                <a:lnTo>
                  <a:pt x="48" y="740"/>
                </a:lnTo>
                <a:lnTo>
                  <a:pt x="47" y="743"/>
                </a:lnTo>
                <a:lnTo>
                  <a:pt x="46" y="745"/>
                </a:lnTo>
                <a:lnTo>
                  <a:pt x="44" y="747"/>
                </a:lnTo>
                <a:lnTo>
                  <a:pt x="44" y="749"/>
                </a:lnTo>
                <a:lnTo>
                  <a:pt x="44" y="750"/>
                </a:lnTo>
                <a:lnTo>
                  <a:pt x="43" y="751"/>
                </a:lnTo>
                <a:lnTo>
                  <a:pt x="43" y="753"/>
                </a:lnTo>
                <a:lnTo>
                  <a:pt x="42" y="753"/>
                </a:lnTo>
                <a:lnTo>
                  <a:pt x="41" y="754"/>
                </a:lnTo>
                <a:lnTo>
                  <a:pt x="38" y="754"/>
                </a:lnTo>
                <a:lnTo>
                  <a:pt x="38" y="755"/>
                </a:lnTo>
                <a:lnTo>
                  <a:pt x="37" y="755"/>
                </a:lnTo>
                <a:lnTo>
                  <a:pt x="34" y="755"/>
                </a:lnTo>
                <a:lnTo>
                  <a:pt x="33" y="754"/>
                </a:lnTo>
                <a:lnTo>
                  <a:pt x="31" y="754"/>
                </a:lnTo>
                <a:lnTo>
                  <a:pt x="31" y="753"/>
                </a:lnTo>
                <a:lnTo>
                  <a:pt x="30" y="751"/>
                </a:lnTo>
                <a:lnTo>
                  <a:pt x="29" y="750"/>
                </a:lnTo>
                <a:lnTo>
                  <a:pt x="27" y="751"/>
                </a:lnTo>
                <a:lnTo>
                  <a:pt x="26" y="751"/>
                </a:lnTo>
                <a:lnTo>
                  <a:pt x="25" y="751"/>
                </a:lnTo>
                <a:lnTo>
                  <a:pt x="25" y="753"/>
                </a:lnTo>
                <a:lnTo>
                  <a:pt x="24" y="753"/>
                </a:lnTo>
                <a:lnTo>
                  <a:pt x="24" y="754"/>
                </a:lnTo>
                <a:lnTo>
                  <a:pt x="22" y="754"/>
                </a:lnTo>
                <a:lnTo>
                  <a:pt x="21" y="754"/>
                </a:lnTo>
                <a:lnTo>
                  <a:pt x="20" y="754"/>
                </a:lnTo>
                <a:lnTo>
                  <a:pt x="18" y="754"/>
                </a:lnTo>
                <a:lnTo>
                  <a:pt x="17" y="754"/>
                </a:lnTo>
                <a:lnTo>
                  <a:pt x="16" y="754"/>
                </a:lnTo>
                <a:lnTo>
                  <a:pt x="16" y="753"/>
                </a:lnTo>
                <a:lnTo>
                  <a:pt x="16" y="754"/>
                </a:lnTo>
                <a:lnTo>
                  <a:pt x="14" y="754"/>
                </a:lnTo>
                <a:lnTo>
                  <a:pt x="14" y="753"/>
                </a:lnTo>
                <a:lnTo>
                  <a:pt x="13" y="753"/>
                </a:lnTo>
                <a:lnTo>
                  <a:pt x="13" y="751"/>
                </a:lnTo>
                <a:lnTo>
                  <a:pt x="12" y="750"/>
                </a:lnTo>
                <a:lnTo>
                  <a:pt x="13" y="749"/>
                </a:lnTo>
                <a:lnTo>
                  <a:pt x="13" y="747"/>
                </a:lnTo>
                <a:lnTo>
                  <a:pt x="13" y="746"/>
                </a:lnTo>
                <a:lnTo>
                  <a:pt x="14" y="745"/>
                </a:lnTo>
                <a:lnTo>
                  <a:pt x="14" y="743"/>
                </a:lnTo>
                <a:lnTo>
                  <a:pt x="13" y="743"/>
                </a:lnTo>
                <a:lnTo>
                  <a:pt x="13" y="742"/>
                </a:lnTo>
                <a:lnTo>
                  <a:pt x="13" y="741"/>
                </a:lnTo>
                <a:lnTo>
                  <a:pt x="13" y="740"/>
                </a:lnTo>
                <a:lnTo>
                  <a:pt x="14" y="740"/>
                </a:lnTo>
                <a:lnTo>
                  <a:pt x="13" y="740"/>
                </a:lnTo>
                <a:lnTo>
                  <a:pt x="13" y="738"/>
                </a:lnTo>
                <a:lnTo>
                  <a:pt x="14" y="738"/>
                </a:lnTo>
                <a:lnTo>
                  <a:pt x="16" y="738"/>
                </a:lnTo>
                <a:lnTo>
                  <a:pt x="14" y="737"/>
                </a:lnTo>
                <a:lnTo>
                  <a:pt x="16" y="737"/>
                </a:lnTo>
                <a:lnTo>
                  <a:pt x="16" y="736"/>
                </a:lnTo>
                <a:lnTo>
                  <a:pt x="16" y="734"/>
                </a:lnTo>
                <a:lnTo>
                  <a:pt x="14" y="734"/>
                </a:lnTo>
                <a:lnTo>
                  <a:pt x="14" y="733"/>
                </a:lnTo>
                <a:lnTo>
                  <a:pt x="16" y="733"/>
                </a:lnTo>
                <a:lnTo>
                  <a:pt x="16" y="732"/>
                </a:lnTo>
                <a:lnTo>
                  <a:pt x="16" y="730"/>
                </a:lnTo>
                <a:lnTo>
                  <a:pt x="17" y="730"/>
                </a:lnTo>
                <a:lnTo>
                  <a:pt x="17" y="729"/>
                </a:lnTo>
                <a:lnTo>
                  <a:pt x="16" y="729"/>
                </a:lnTo>
                <a:lnTo>
                  <a:pt x="16" y="728"/>
                </a:lnTo>
                <a:lnTo>
                  <a:pt x="16" y="726"/>
                </a:lnTo>
                <a:lnTo>
                  <a:pt x="17" y="726"/>
                </a:lnTo>
                <a:lnTo>
                  <a:pt x="17" y="725"/>
                </a:lnTo>
                <a:lnTo>
                  <a:pt x="16" y="725"/>
                </a:lnTo>
                <a:lnTo>
                  <a:pt x="16" y="724"/>
                </a:lnTo>
                <a:lnTo>
                  <a:pt x="16" y="723"/>
                </a:lnTo>
                <a:lnTo>
                  <a:pt x="14" y="723"/>
                </a:lnTo>
                <a:lnTo>
                  <a:pt x="16" y="723"/>
                </a:lnTo>
                <a:lnTo>
                  <a:pt x="16" y="721"/>
                </a:lnTo>
                <a:lnTo>
                  <a:pt x="17" y="721"/>
                </a:lnTo>
                <a:lnTo>
                  <a:pt x="18" y="721"/>
                </a:lnTo>
                <a:lnTo>
                  <a:pt x="18" y="720"/>
                </a:lnTo>
                <a:lnTo>
                  <a:pt x="17" y="720"/>
                </a:lnTo>
                <a:lnTo>
                  <a:pt x="17" y="719"/>
                </a:lnTo>
                <a:lnTo>
                  <a:pt x="16" y="719"/>
                </a:lnTo>
                <a:lnTo>
                  <a:pt x="16" y="717"/>
                </a:lnTo>
                <a:lnTo>
                  <a:pt x="16" y="716"/>
                </a:lnTo>
                <a:lnTo>
                  <a:pt x="14" y="716"/>
                </a:lnTo>
                <a:lnTo>
                  <a:pt x="14" y="715"/>
                </a:lnTo>
                <a:lnTo>
                  <a:pt x="13" y="715"/>
                </a:lnTo>
                <a:lnTo>
                  <a:pt x="13" y="713"/>
                </a:lnTo>
                <a:lnTo>
                  <a:pt x="12" y="713"/>
                </a:lnTo>
                <a:lnTo>
                  <a:pt x="12" y="712"/>
                </a:lnTo>
                <a:lnTo>
                  <a:pt x="10" y="712"/>
                </a:lnTo>
                <a:lnTo>
                  <a:pt x="10" y="713"/>
                </a:lnTo>
                <a:lnTo>
                  <a:pt x="9" y="713"/>
                </a:lnTo>
                <a:lnTo>
                  <a:pt x="9" y="712"/>
                </a:lnTo>
                <a:lnTo>
                  <a:pt x="9" y="711"/>
                </a:lnTo>
                <a:lnTo>
                  <a:pt x="8" y="711"/>
                </a:lnTo>
                <a:lnTo>
                  <a:pt x="7" y="712"/>
                </a:lnTo>
                <a:lnTo>
                  <a:pt x="8" y="712"/>
                </a:lnTo>
                <a:lnTo>
                  <a:pt x="8" y="713"/>
                </a:lnTo>
                <a:lnTo>
                  <a:pt x="7" y="713"/>
                </a:lnTo>
                <a:lnTo>
                  <a:pt x="7" y="712"/>
                </a:lnTo>
                <a:lnTo>
                  <a:pt x="7" y="711"/>
                </a:lnTo>
                <a:lnTo>
                  <a:pt x="7" y="709"/>
                </a:lnTo>
                <a:lnTo>
                  <a:pt x="7" y="708"/>
                </a:lnTo>
                <a:lnTo>
                  <a:pt x="7" y="707"/>
                </a:lnTo>
                <a:lnTo>
                  <a:pt x="5" y="707"/>
                </a:lnTo>
                <a:lnTo>
                  <a:pt x="4" y="707"/>
                </a:lnTo>
                <a:lnTo>
                  <a:pt x="4" y="705"/>
                </a:lnTo>
                <a:lnTo>
                  <a:pt x="4" y="704"/>
                </a:lnTo>
                <a:lnTo>
                  <a:pt x="4" y="705"/>
                </a:lnTo>
                <a:lnTo>
                  <a:pt x="3" y="705"/>
                </a:lnTo>
                <a:lnTo>
                  <a:pt x="3" y="707"/>
                </a:lnTo>
                <a:lnTo>
                  <a:pt x="3" y="705"/>
                </a:lnTo>
                <a:lnTo>
                  <a:pt x="1" y="705"/>
                </a:lnTo>
                <a:lnTo>
                  <a:pt x="0" y="705"/>
                </a:lnTo>
                <a:lnTo>
                  <a:pt x="0" y="704"/>
                </a:lnTo>
                <a:lnTo>
                  <a:pt x="1" y="704"/>
                </a:lnTo>
                <a:lnTo>
                  <a:pt x="1" y="705"/>
                </a:lnTo>
                <a:lnTo>
                  <a:pt x="3" y="705"/>
                </a:lnTo>
                <a:lnTo>
                  <a:pt x="3" y="704"/>
                </a:lnTo>
                <a:lnTo>
                  <a:pt x="1" y="704"/>
                </a:lnTo>
                <a:lnTo>
                  <a:pt x="1" y="703"/>
                </a:lnTo>
                <a:lnTo>
                  <a:pt x="3" y="703"/>
                </a:lnTo>
                <a:lnTo>
                  <a:pt x="3" y="702"/>
                </a:lnTo>
                <a:lnTo>
                  <a:pt x="4" y="702"/>
                </a:lnTo>
                <a:lnTo>
                  <a:pt x="5" y="702"/>
                </a:lnTo>
                <a:lnTo>
                  <a:pt x="5" y="700"/>
                </a:lnTo>
                <a:lnTo>
                  <a:pt x="7" y="700"/>
                </a:lnTo>
                <a:lnTo>
                  <a:pt x="8" y="700"/>
                </a:lnTo>
                <a:lnTo>
                  <a:pt x="8" y="699"/>
                </a:lnTo>
                <a:lnTo>
                  <a:pt x="8" y="698"/>
                </a:lnTo>
                <a:lnTo>
                  <a:pt x="7" y="698"/>
                </a:lnTo>
                <a:lnTo>
                  <a:pt x="5" y="698"/>
                </a:lnTo>
                <a:lnTo>
                  <a:pt x="5" y="699"/>
                </a:lnTo>
                <a:lnTo>
                  <a:pt x="4" y="699"/>
                </a:lnTo>
                <a:lnTo>
                  <a:pt x="4" y="698"/>
                </a:lnTo>
                <a:lnTo>
                  <a:pt x="3" y="698"/>
                </a:lnTo>
                <a:lnTo>
                  <a:pt x="4" y="698"/>
                </a:lnTo>
                <a:lnTo>
                  <a:pt x="4" y="696"/>
                </a:lnTo>
                <a:lnTo>
                  <a:pt x="4" y="695"/>
                </a:lnTo>
                <a:lnTo>
                  <a:pt x="4" y="694"/>
                </a:lnTo>
                <a:lnTo>
                  <a:pt x="5" y="694"/>
                </a:lnTo>
                <a:lnTo>
                  <a:pt x="5" y="692"/>
                </a:lnTo>
                <a:lnTo>
                  <a:pt x="4" y="691"/>
                </a:lnTo>
                <a:lnTo>
                  <a:pt x="5" y="690"/>
                </a:lnTo>
                <a:lnTo>
                  <a:pt x="5" y="688"/>
                </a:lnTo>
                <a:lnTo>
                  <a:pt x="7" y="688"/>
                </a:lnTo>
                <a:lnTo>
                  <a:pt x="7" y="690"/>
                </a:lnTo>
                <a:lnTo>
                  <a:pt x="7" y="688"/>
                </a:lnTo>
                <a:lnTo>
                  <a:pt x="8" y="688"/>
                </a:lnTo>
                <a:lnTo>
                  <a:pt x="7" y="688"/>
                </a:lnTo>
                <a:lnTo>
                  <a:pt x="7" y="687"/>
                </a:lnTo>
                <a:lnTo>
                  <a:pt x="8" y="687"/>
                </a:lnTo>
                <a:lnTo>
                  <a:pt x="8" y="688"/>
                </a:lnTo>
                <a:lnTo>
                  <a:pt x="9" y="688"/>
                </a:lnTo>
                <a:lnTo>
                  <a:pt x="9" y="687"/>
                </a:lnTo>
                <a:lnTo>
                  <a:pt x="9" y="686"/>
                </a:lnTo>
                <a:lnTo>
                  <a:pt x="9" y="685"/>
                </a:lnTo>
                <a:lnTo>
                  <a:pt x="10" y="685"/>
                </a:lnTo>
                <a:lnTo>
                  <a:pt x="10" y="683"/>
                </a:lnTo>
                <a:lnTo>
                  <a:pt x="10" y="682"/>
                </a:lnTo>
                <a:lnTo>
                  <a:pt x="12" y="682"/>
                </a:lnTo>
                <a:lnTo>
                  <a:pt x="12" y="681"/>
                </a:lnTo>
                <a:lnTo>
                  <a:pt x="12" y="682"/>
                </a:lnTo>
                <a:lnTo>
                  <a:pt x="13" y="682"/>
                </a:lnTo>
                <a:lnTo>
                  <a:pt x="13" y="681"/>
                </a:lnTo>
                <a:lnTo>
                  <a:pt x="12" y="681"/>
                </a:lnTo>
                <a:lnTo>
                  <a:pt x="12" y="679"/>
                </a:lnTo>
                <a:lnTo>
                  <a:pt x="12" y="681"/>
                </a:lnTo>
                <a:lnTo>
                  <a:pt x="13" y="681"/>
                </a:lnTo>
                <a:lnTo>
                  <a:pt x="14" y="681"/>
                </a:lnTo>
                <a:lnTo>
                  <a:pt x="14" y="679"/>
                </a:lnTo>
                <a:lnTo>
                  <a:pt x="16" y="679"/>
                </a:lnTo>
                <a:lnTo>
                  <a:pt x="16" y="681"/>
                </a:lnTo>
                <a:lnTo>
                  <a:pt x="16" y="679"/>
                </a:lnTo>
                <a:lnTo>
                  <a:pt x="16" y="681"/>
                </a:lnTo>
                <a:lnTo>
                  <a:pt x="17" y="681"/>
                </a:lnTo>
                <a:lnTo>
                  <a:pt x="17" y="679"/>
                </a:lnTo>
                <a:lnTo>
                  <a:pt x="16" y="679"/>
                </a:lnTo>
                <a:lnTo>
                  <a:pt x="16" y="678"/>
                </a:lnTo>
                <a:lnTo>
                  <a:pt x="17" y="678"/>
                </a:lnTo>
                <a:lnTo>
                  <a:pt x="17" y="679"/>
                </a:lnTo>
                <a:lnTo>
                  <a:pt x="17" y="678"/>
                </a:lnTo>
                <a:lnTo>
                  <a:pt x="18" y="678"/>
                </a:lnTo>
                <a:lnTo>
                  <a:pt x="18" y="677"/>
                </a:lnTo>
                <a:lnTo>
                  <a:pt x="17" y="677"/>
                </a:lnTo>
                <a:lnTo>
                  <a:pt x="17" y="678"/>
                </a:lnTo>
                <a:lnTo>
                  <a:pt x="16" y="678"/>
                </a:lnTo>
                <a:lnTo>
                  <a:pt x="17" y="678"/>
                </a:lnTo>
                <a:lnTo>
                  <a:pt x="17" y="677"/>
                </a:lnTo>
                <a:lnTo>
                  <a:pt x="16" y="675"/>
                </a:lnTo>
                <a:lnTo>
                  <a:pt x="16" y="677"/>
                </a:lnTo>
                <a:lnTo>
                  <a:pt x="14" y="677"/>
                </a:lnTo>
                <a:lnTo>
                  <a:pt x="14" y="675"/>
                </a:lnTo>
                <a:lnTo>
                  <a:pt x="16" y="675"/>
                </a:lnTo>
                <a:lnTo>
                  <a:pt x="16" y="674"/>
                </a:lnTo>
                <a:lnTo>
                  <a:pt x="14" y="674"/>
                </a:lnTo>
                <a:lnTo>
                  <a:pt x="14" y="673"/>
                </a:lnTo>
                <a:lnTo>
                  <a:pt x="16" y="673"/>
                </a:lnTo>
                <a:lnTo>
                  <a:pt x="14" y="673"/>
                </a:lnTo>
                <a:lnTo>
                  <a:pt x="16" y="673"/>
                </a:lnTo>
                <a:lnTo>
                  <a:pt x="16" y="671"/>
                </a:lnTo>
                <a:lnTo>
                  <a:pt x="17" y="671"/>
                </a:lnTo>
                <a:lnTo>
                  <a:pt x="16" y="671"/>
                </a:lnTo>
                <a:lnTo>
                  <a:pt x="16" y="670"/>
                </a:lnTo>
                <a:lnTo>
                  <a:pt x="16" y="669"/>
                </a:lnTo>
                <a:lnTo>
                  <a:pt x="17" y="669"/>
                </a:lnTo>
                <a:lnTo>
                  <a:pt x="17" y="670"/>
                </a:lnTo>
                <a:lnTo>
                  <a:pt x="18" y="670"/>
                </a:lnTo>
                <a:lnTo>
                  <a:pt x="20" y="670"/>
                </a:lnTo>
                <a:lnTo>
                  <a:pt x="18" y="670"/>
                </a:lnTo>
                <a:lnTo>
                  <a:pt x="18" y="671"/>
                </a:lnTo>
                <a:lnTo>
                  <a:pt x="20" y="670"/>
                </a:lnTo>
                <a:lnTo>
                  <a:pt x="20" y="671"/>
                </a:lnTo>
                <a:lnTo>
                  <a:pt x="21" y="671"/>
                </a:lnTo>
                <a:lnTo>
                  <a:pt x="21" y="670"/>
                </a:lnTo>
                <a:lnTo>
                  <a:pt x="22" y="670"/>
                </a:lnTo>
                <a:lnTo>
                  <a:pt x="21" y="669"/>
                </a:lnTo>
                <a:lnTo>
                  <a:pt x="20" y="668"/>
                </a:lnTo>
                <a:lnTo>
                  <a:pt x="21" y="668"/>
                </a:lnTo>
                <a:lnTo>
                  <a:pt x="21" y="666"/>
                </a:lnTo>
                <a:lnTo>
                  <a:pt x="22" y="666"/>
                </a:lnTo>
                <a:lnTo>
                  <a:pt x="22" y="665"/>
                </a:lnTo>
                <a:lnTo>
                  <a:pt x="22"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6" y="661"/>
                </a:lnTo>
                <a:lnTo>
                  <a:pt x="27" y="662"/>
                </a:lnTo>
                <a:lnTo>
                  <a:pt x="27" y="661"/>
                </a:lnTo>
                <a:lnTo>
                  <a:pt x="29" y="661"/>
                </a:lnTo>
                <a:lnTo>
                  <a:pt x="27" y="661"/>
                </a:lnTo>
                <a:lnTo>
                  <a:pt x="27" y="660"/>
                </a:lnTo>
                <a:lnTo>
                  <a:pt x="29" y="660"/>
                </a:lnTo>
                <a:lnTo>
                  <a:pt x="30" y="661"/>
                </a:lnTo>
                <a:lnTo>
                  <a:pt x="30" y="662"/>
                </a:lnTo>
                <a:lnTo>
                  <a:pt x="31" y="662"/>
                </a:lnTo>
                <a:lnTo>
                  <a:pt x="31" y="661"/>
                </a:lnTo>
                <a:lnTo>
                  <a:pt x="33" y="662"/>
                </a:lnTo>
                <a:lnTo>
                  <a:pt x="33" y="661"/>
                </a:lnTo>
                <a:lnTo>
                  <a:pt x="33" y="660"/>
                </a:lnTo>
                <a:lnTo>
                  <a:pt x="31" y="658"/>
                </a:lnTo>
                <a:lnTo>
                  <a:pt x="31" y="657"/>
                </a:lnTo>
                <a:lnTo>
                  <a:pt x="31" y="656"/>
                </a:lnTo>
                <a:lnTo>
                  <a:pt x="31" y="654"/>
                </a:lnTo>
                <a:lnTo>
                  <a:pt x="31" y="653"/>
                </a:lnTo>
                <a:lnTo>
                  <a:pt x="31" y="652"/>
                </a:lnTo>
                <a:lnTo>
                  <a:pt x="33" y="652"/>
                </a:lnTo>
                <a:lnTo>
                  <a:pt x="33" y="651"/>
                </a:lnTo>
                <a:lnTo>
                  <a:pt x="34" y="651"/>
                </a:lnTo>
                <a:lnTo>
                  <a:pt x="35" y="649"/>
                </a:lnTo>
                <a:lnTo>
                  <a:pt x="35" y="651"/>
                </a:lnTo>
                <a:lnTo>
                  <a:pt x="37" y="651"/>
                </a:lnTo>
                <a:lnTo>
                  <a:pt x="38" y="651"/>
                </a:lnTo>
                <a:lnTo>
                  <a:pt x="39" y="649"/>
                </a:lnTo>
                <a:lnTo>
                  <a:pt x="41" y="649"/>
                </a:lnTo>
                <a:lnTo>
                  <a:pt x="41" y="648"/>
                </a:lnTo>
                <a:lnTo>
                  <a:pt x="41" y="647"/>
                </a:lnTo>
                <a:lnTo>
                  <a:pt x="41" y="645"/>
                </a:lnTo>
                <a:lnTo>
                  <a:pt x="39" y="645"/>
                </a:lnTo>
                <a:lnTo>
                  <a:pt x="41" y="645"/>
                </a:lnTo>
                <a:lnTo>
                  <a:pt x="41" y="644"/>
                </a:lnTo>
                <a:lnTo>
                  <a:pt x="41" y="643"/>
                </a:lnTo>
                <a:lnTo>
                  <a:pt x="42" y="643"/>
                </a:lnTo>
                <a:lnTo>
                  <a:pt x="42" y="641"/>
                </a:lnTo>
                <a:lnTo>
                  <a:pt x="42" y="643"/>
                </a:lnTo>
                <a:lnTo>
                  <a:pt x="42" y="641"/>
                </a:lnTo>
                <a:lnTo>
                  <a:pt x="43" y="641"/>
                </a:lnTo>
                <a:lnTo>
                  <a:pt x="43" y="643"/>
                </a:lnTo>
                <a:lnTo>
                  <a:pt x="44" y="643"/>
                </a:lnTo>
                <a:lnTo>
                  <a:pt x="44" y="641"/>
                </a:lnTo>
                <a:lnTo>
                  <a:pt x="44" y="640"/>
                </a:lnTo>
                <a:lnTo>
                  <a:pt x="43" y="640"/>
                </a:lnTo>
                <a:lnTo>
                  <a:pt x="43" y="639"/>
                </a:lnTo>
                <a:lnTo>
                  <a:pt x="43" y="637"/>
                </a:lnTo>
                <a:lnTo>
                  <a:pt x="44" y="637"/>
                </a:lnTo>
                <a:lnTo>
                  <a:pt x="43" y="637"/>
                </a:lnTo>
                <a:lnTo>
                  <a:pt x="44" y="637"/>
                </a:lnTo>
                <a:lnTo>
                  <a:pt x="44" y="636"/>
                </a:lnTo>
                <a:lnTo>
                  <a:pt x="43" y="636"/>
                </a:lnTo>
                <a:lnTo>
                  <a:pt x="43" y="635"/>
                </a:lnTo>
                <a:lnTo>
                  <a:pt x="42" y="635"/>
                </a:lnTo>
                <a:lnTo>
                  <a:pt x="41" y="635"/>
                </a:lnTo>
                <a:lnTo>
                  <a:pt x="41" y="634"/>
                </a:lnTo>
                <a:lnTo>
                  <a:pt x="39" y="634"/>
                </a:lnTo>
                <a:lnTo>
                  <a:pt x="39" y="631"/>
                </a:lnTo>
                <a:lnTo>
                  <a:pt x="39" y="630"/>
                </a:lnTo>
                <a:lnTo>
                  <a:pt x="39" y="628"/>
                </a:lnTo>
                <a:lnTo>
                  <a:pt x="39" y="627"/>
                </a:lnTo>
                <a:lnTo>
                  <a:pt x="39" y="626"/>
                </a:lnTo>
                <a:lnTo>
                  <a:pt x="39" y="624"/>
                </a:lnTo>
                <a:lnTo>
                  <a:pt x="38" y="624"/>
                </a:lnTo>
                <a:lnTo>
                  <a:pt x="39" y="624"/>
                </a:lnTo>
                <a:lnTo>
                  <a:pt x="39" y="623"/>
                </a:lnTo>
                <a:lnTo>
                  <a:pt x="41" y="623"/>
                </a:lnTo>
                <a:lnTo>
                  <a:pt x="41" y="622"/>
                </a:lnTo>
                <a:lnTo>
                  <a:pt x="42" y="622"/>
                </a:lnTo>
                <a:lnTo>
                  <a:pt x="42" y="620"/>
                </a:lnTo>
                <a:lnTo>
                  <a:pt x="42" y="619"/>
                </a:lnTo>
                <a:lnTo>
                  <a:pt x="42" y="618"/>
                </a:lnTo>
                <a:lnTo>
                  <a:pt x="42" y="616"/>
                </a:lnTo>
                <a:lnTo>
                  <a:pt x="42" y="615"/>
                </a:lnTo>
                <a:lnTo>
                  <a:pt x="42" y="614"/>
                </a:lnTo>
                <a:lnTo>
                  <a:pt x="43" y="614"/>
                </a:lnTo>
                <a:lnTo>
                  <a:pt x="43" y="613"/>
                </a:lnTo>
                <a:lnTo>
                  <a:pt x="44" y="613"/>
                </a:lnTo>
                <a:lnTo>
                  <a:pt x="46" y="613"/>
                </a:lnTo>
                <a:lnTo>
                  <a:pt x="46" y="611"/>
                </a:lnTo>
                <a:lnTo>
                  <a:pt x="47" y="610"/>
                </a:lnTo>
                <a:lnTo>
                  <a:pt x="47" y="609"/>
                </a:lnTo>
                <a:lnTo>
                  <a:pt x="47" y="607"/>
                </a:lnTo>
                <a:lnTo>
                  <a:pt x="46" y="607"/>
                </a:lnTo>
                <a:lnTo>
                  <a:pt x="44" y="607"/>
                </a:lnTo>
                <a:lnTo>
                  <a:pt x="43" y="607"/>
                </a:lnTo>
                <a:lnTo>
                  <a:pt x="43" y="606"/>
                </a:lnTo>
                <a:lnTo>
                  <a:pt x="43" y="605"/>
                </a:lnTo>
                <a:lnTo>
                  <a:pt x="42" y="605"/>
                </a:lnTo>
                <a:lnTo>
                  <a:pt x="42" y="606"/>
                </a:lnTo>
                <a:lnTo>
                  <a:pt x="42" y="607"/>
                </a:lnTo>
                <a:lnTo>
                  <a:pt x="42" y="606"/>
                </a:lnTo>
                <a:lnTo>
                  <a:pt x="41" y="606"/>
                </a:lnTo>
                <a:lnTo>
                  <a:pt x="41" y="607"/>
                </a:lnTo>
                <a:lnTo>
                  <a:pt x="41" y="606"/>
                </a:lnTo>
                <a:lnTo>
                  <a:pt x="39" y="606"/>
                </a:lnTo>
                <a:lnTo>
                  <a:pt x="41" y="605"/>
                </a:lnTo>
                <a:lnTo>
                  <a:pt x="39" y="605"/>
                </a:lnTo>
                <a:lnTo>
                  <a:pt x="41" y="605"/>
                </a:lnTo>
                <a:lnTo>
                  <a:pt x="41" y="603"/>
                </a:lnTo>
                <a:lnTo>
                  <a:pt x="41" y="602"/>
                </a:lnTo>
                <a:lnTo>
                  <a:pt x="39" y="602"/>
                </a:lnTo>
                <a:lnTo>
                  <a:pt x="39" y="603"/>
                </a:lnTo>
                <a:lnTo>
                  <a:pt x="39" y="602"/>
                </a:lnTo>
                <a:lnTo>
                  <a:pt x="39" y="601"/>
                </a:lnTo>
                <a:lnTo>
                  <a:pt x="39" y="599"/>
                </a:lnTo>
                <a:lnTo>
                  <a:pt x="39" y="598"/>
                </a:lnTo>
                <a:lnTo>
                  <a:pt x="38" y="598"/>
                </a:lnTo>
                <a:lnTo>
                  <a:pt x="38" y="599"/>
                </a:lnTo>
                <a:lnTo>
                  <a:pt x="38" y="598"/>
                </a:lnTo>
                <a:lnTo>
                  <a:pt x="38" y="599"/>
                </a:lnTo>
                <a:lnTo>
                  <a:pt x="37" y="599"/>
                </a:lnTo>
                <a:lnTo>
                  <a:pt x="35" y="599"/>
                </a:lnTo>
                <a:lnTo>
                  <a:pt x="35" y="598"/>
                </a:lnTo>
                <a:lnTo>
                  <a:pt x="34" y="598"/>
                </a:lnTo>
                <a:lnTo>
                  <a:pt x="33" y="598"/>
                </a:lnTo>
                <a:lnTo>
                  <a:pt x="33" y="597"/>
                </a:lnTo>
                <a:lnTo>
                  <a:pt x="34" y="597"/>
                </a:lnTo>
                <a:lnTo>
                  <a:pt x="35" y="597"/>
                </a:lnTo>
                <a:lnTo>
                  <a:pt x="34" y="597"/>
                </a:lnTo>
                <a:lnTo>
                  <a:pt x="34" y="596"/>
                </a:lnTo>
                <a:lnTo>
                  <a:pt x="33" y="596"/>
                </a:lnTo>
                <a:lnTo>
                  <a:pt x="33" y="594"/>
                </a:lnTo>
                <a:lnTo>
                  <a:pt x="33" y="596"/>
                </a:lnTo>
                <a:lnTo>
                  <a:pt x="34" y="596"/>
                </a:lnTo>
                <a:lnTo>
                  <a:pt x="34" y="594"/>
                </a:lnTo>
                <a:lnTo>
                  <a:pt x="33" y="594"/>
                </a:lnTo>
                <a:lnTo>
                  <a:pt x="33" y="593"/>
                </a:lnTo>
                <a:lnTo>
                  <a:pt x="34" y="593"/>
                </a:lnTo>
                <a:lnTo>
                  <a:pt x="34" y="594"/>
                </a:lnTo>
                <a:lnTo>
                  <a:pt x="34" y="593"/>
                </a:lnTo>
                <a:lnTo>
                  <a:pt x="34" y="592"/>
                </a:lnTo>
                <a:lnTo>
                  <a:pt x="35" y="592"/>
                </a:lnTo>
                <a:lnTo>
                  <a:pt x="34" y="590"/>
                </a:lnTo>
                <a:lnTo>
                  <a:pt x="33" y="590"/>
                </a:lnTo>
                <a:lnTo>
                  <a:pt x="33" y="589"/>
                </a:lnTo>
                <a:lnTo>
                  <a:pt x="33" y="590"/>
                </a:lnTo>
                <a:lnTo>
                  <a:pt x="31" y="590"/>
                </a:lnTo>
                <a:lnTo>
                  <a:pt x="31" y="589"/>
                </a:lnTo>
                <a:lnTo>
                  <a:pt x="30" y="589"/>
                </a:lnTo>
                <a:lnTo>
                  <a:pt x="30" y="588"/>
                </a:lnTo>
                <a:lnTo>
                  <a:pt x="30" y="586"/>
                </a:lnTo>
                <a:lnTo>
                  <a:pt x="29" y="586"/>
                </a:lnTo>
                <a:lnTo>
                  <a:pt x="29" y="585"/>
                </a:lnTo>
                <a:lnTo>
                  <a:pt x="30" y="585"/>
                </a:lnTo>
                <a:lnTo>
                  <a:pt x="29" y="585"/>
                </a:lnTo>
                <a:lnTo>
                  <a:pt x="29" y="584"/>
                </a:lnTo>
                <a:lnTo>
                  <a:pt x="29" y="582"/>
                </a:lnTo>
                <a:lnTo>
                  <a:pt x="29" y="584"/>
                </a:lnTo>
                <a:lnTo>
                  <a:pt x="30" y="584"/>
                </a:lnTo>
                <a:lnTo>
                  <a:pt x="30" y="582"/>
                </a:lnTo>
                <a:lnTo>
                  <a:pt x="30" y="581"/>
                </a:lnTo>
                <a:lnTo>
                  <a:pt x="30" y="582"/>
                </a:lnTo>
                <a:lnTo>
                  <a:pt x="31" y="582"/>
                </a:lnTo>
                <a:lnTo>
                  <a:pt x="33" y="582"/>
                </a:lnTo>
                <a:lnTo>
                  <a:pt x="33" y="581"/>
                </a:lnTo>
                <a:lnTo>
                  <a:pt x="31" y="581"/>
                </a:lnTo>
                <a:lnTo>
                  <a:pt x="33" y="581"/>
                </a:lnTo>
                <a:lnTo>
                  <a:pt x="33" y="580"/>
                </a:lnTo>
                <a:lnTo>
                  <a:pt x="31" y="580"/>
                </a:lnTo>
                <a:lnTo>
                  <a:pt x="31" y="579"/>
                </a:lnTo>
                <a:lnTo>
                  <a:pt x="33" y="579"/>
                </a:lnTo>
                <a:lnTo>
                  <a:pt x="33" y="577"/>
                </a:lnTo>
                <a:lnTo>
                  <a:pt x="33" y="576"/>
                </a:lnTo>
                <a:lnTo>
                  <a:pt x="33" y="577"/>
                </a:lnTo>
                <a:lnTo>
                  <a:pt x="33" y="576"/>
                </a:lnTo>
                <a:lnTo>
                  <a:pt x="31" y="576"/>
                </a:lnTo>
                <a:lnTo>
                  <a:pt x="30" y="575"/>
                </a:lnTo>
                <a:lnTo>
                  <a:pt x="30" y="576"/>
                </a:lnTo>
                <a:lnTo>
                  <a:pt x="29" y="576"/>
                </a:lnTo>
                <a:lnTo>
                  <a:pt x="27" y="576"/>
                </a:lnTo>
                <a:lnTo>
                  <a:pt x="26" y="576"/>
                </a:lnTo>
                <a:lnTo>
                  <a:pt x="26" y="577"/>
                </a:lnTo>
                <a:lnTo>
                  <a:pt x="26" y="576"/>
                </a:lnTo>
                <a:lnTo>
                  <a:pt x="26" y="575"/>
                </a:lnTo>
                <a:lnTo>
                  <a:pt x="25" y="575"/>
                </a:lnTo>
                <a:lnTo>
                  <a:pt x="24" y="575"/>
                </a:lnTo>
                <a:lnTo>
                  <a:pt x="24" y="576"/>
                </a:lnTo>
                <a:lnTo>
                  <a:pt x="24" y="575"/>
                </a:lnTo>
                <a:lnTo>
                  <a:pt x="22" y="575"/>
                </a:lnTo>
                <a:lnTo>
                  <a:pt x="21" y="575"/>
                </a:lnTo>
                <a:lnTo>
                  <a:pt x="22" y="573"/>
                </a:lnTo>
                <a:lnTo>
                  <a:pt x="21" y="573"/>
                </a:lnTo>
                <a:lnTo>
                  <a:pt x="21" y="572"/>
                </a:lnTo>
                <a:lnTo>
                  <a:pt x="20" y="572"/>
                </a:lnTo>
                <a:lnTo>
                  <a:pt x="20" y="571"/>
                </a:lnTo>
                <a:lnTo>
                  <a:pt x="21" y="571"/>
                </a:lnTo>
                <a:lnTo>
                  <a:pt x="21" y="569"/>
                </a:lnTo>
                <a:lnTo>
                  <a:pt x="22" y="569"/>
                </a:lnTo>
                <a:lnTo>
                  <a:pt x="22" y="571"/>
                </a:lnTo>
                <a:lnTo>
                  <a:pt x="21" y="571"/>
                </a:lnTo>
                <a:lnTo>
                  <a:pt x="22" y="571"/>
                </a:lnTo>
                <a:lnTo>
                  <a:pt x="22" y="569"/>
                </a:lnTo>
                <a:lnTo>
                  <a:pt x="24" y="569"/>
                </a:lnTo>
                <a:lnTo>
                  <a:pt x="25" y="569"/>
                </a:lnTo>
                <a:lnTo>
                  <a:pt x="25" y="568"/>
                </a:lnTo>
                <a:lnTo>
                  <a:pt x="26" y="568"/>
                </a:lnTo>
                <a:lnTo>
                  <a:pt x="26" y="569"/>
                </a:lnTo>
                <a:lnTo>
                  <a:pt x="27" y="569"/>
                </a:lnTo>
                <a:lnTo>
                  <a:pt x="27" y="568"/>
                </a:lnTo>
                <a:lnTo>
                  <a:pt x="27" y="569"/>
                </a:lnTo>
                <a:lnTo>
                  <a:pt x="27" y="568"/>
                </a:lnTo>
                <a:lnTo>
                  <a:pt x="27" y="567"/>
                </a:lnTo>
                <a:lnTo>
                  <a:pt x="29" y="567"/>
                </a:lnTo>
                <a:lnTo>
                  <a:pt x="29" y="565"/>
                </a:lnTo>
                <a:lnTo>
                  <a:pt x="30" y="565"/>
                </a:lnTo>
                <a:lnTo>
                  <a:pt x="30" y="567"/>
                </a:lnTo>
                <a:lnTo>
                  <a:pt x="31" y="567"/>
                </a:lnTo>
                <a:lnTo>
                  <a:pt x="33" y="567"/>
                </a:lnTo>
                <a:lnTo>
                  <a:pt x="31" y="567"/>
                </a:lnTo>
                <a:lnTo>
                  <a:pt x="31" y="565"/>
                </a:lnTo>
                <a:lnTo>
                  <a:pt x="33" y="565"/>
                </a:lnTo>
                <a:lnTo>
                  <a:pt x="34" y="565"/>
                </a:lnTo>
                <a:lnTo>
                  <a:pt x="35" y="565"/>
                </a:lnTo>
                <a:lnTo>
                  <a:pt x="37" y="565"/>
                </a:lnTo>
                <a:lnTo>
                  <a:pt x="37" y="567"/>
                </a:lnTo>
                <a:lnTo>
                  <a:pt x="37" y="565"/>
                </a:lnTo>
                <a:lnTo>
                  <a:pt x="38" y="565"/>
                </a:lnTo>
                <a:lnTo>
                  <a:pt x="38" y="564"/>
                </a:lnTo>
                <a:lnTo>
                  <a:pt x="37" y="564"/>
                </a:lnTo>
                <a:lnTo>
                  <a:pt x="38" y="564"/>
                </a:lnTo>
                <a:lnTo>
                  <a:pt x="38" y="563"/>
                </a:lnTo>
                <a:lnTo>
                  <a:pt x="39" y="563"/>
                </a:lnTo>
                <a:lnTo>
                  <a:pt x="41" y="563"/>
                </a:lnTo>
                <a:lnTo>
                  <a:pt x="42" y="563"/>
                </a:lnTo>
                <a:lnTo>
                  <a:pt x="42" y="562"/>
                </a:lnTo>
                <a:lnTo>
                  <a:pt x="43" y="562"/>
                </a:lnTo>
                <a:lnTo>
                  <a:pt x="43" y="563"/>
                </a:lnTo>
                <a:lnTo>
                  <a:pt x="44" y="563"/>
                </a:lnTo>
                <a:lnTo>
                  <a:pt x="46" y="563"/>
                </a:lnTo>
                <a:lnTo>
                  <a:pt x="47" y="563"/>
                </a:lnTo>
                <a:lnTo>
                  <a:pt x="46" y="563"/>
                </a:lnTo>
                <a:lnTo>
                  <a:pt x="46" y="562"/>
                </a:lnTo>
                <a:lnTo>
                  <a:pt x="47" y="562"/>
                </a:lnTo>
                <a:lnTo>
                  <a:pt x="46" y="562"/>
                </a:lnTo>
                <a:lnTo>
                  <a:pt x="47" y="562"/>
                </a:lnTo>
                <a:lnTo>
                  <a:pt x="47" y="560"/>
                </a:lnTo>
                <a:lnTo>
                  <a:pt x="48" y="560"/>
                </a:lnTo>
                <a:lnTo>
                  <a:pt x="50" y="560"/>
                </a:lnTo>
                <a:lnTo>
                  <a:pt x="48" y="560"/>
                </a:lnTo>
                <a:lnTo>
                  <a:pt x="50" y="560"/>
                </a:lnTo>
                <a:lnTo>
                  <a:pt x="50" y="559"/>
                </a:lnTo>
                <a:lnTo>
                  <a:pt x="51" y="559"/>
                </a:lnTo>
                <a:lnTo>
                  <a:pt x="51" y="558"/>
                </a:lnTo>
                <a:lnTo>
                  <a:pt x="50" y="558"/>
                </a:lnTo>
                <a:lnTo>
                  <a:pt x="50" y="556"/>
                </a:lnTo>
                <a:lnTo>
                  <a:pt x="51" y="556"/>
                </a:lnTo>
                <a:lnTo>
                  <a:pt x="51" y="555"/>
                </a:lnTo>
                <a:lnTo>
                  <a:pt x="50" y="555"/>
                </a:lnTo>
                <a:lnTo>
                  <a:pt x="50" y="556"/>
                </a:lnTo>
                <a:lnTo>
                  <a:pt x="50" y="555"/>
                </a:lnTo>
                <a:lnTo>
                  <a:pt x="51" y="555"/>
                </a:lnTo>
                <a:lnTo>
                  <a:pt x="51" y="554"/>
                </a:lnTo>
                <a:lnTo>
                  <a:pt x="51" y="552"/>
                </a:lnTo>
                <a:lnTo>
                  <a:pt x="52" y="552"/>
                </a:lnTo>
                <a:lnTo>
                  <a:pt x="52" y="554"/>
                </a:lnTo>
                <a:lnTo>
                  <a:pt x="54" y="554"/>
                </a:lnTo>
                <a:lnTo>
                  <a:pt x="54" y="552"/>
                </a:lnTo>
                <a:lnTo>
                  <a:pt x="55" y="552"/>
                </a:lnTo>
                <a:lnTo>
                  <a:pt x="55" y="551"/>
                </a:lnTo>
                <a:lnTo>
                  <a:pt x="56" y="551"/>
                </a:lnTo>
                <a:lnTo>
                  <a:pt x="56" y="550"/>
                </a:lnTo>
                <a:lnTo>
                  <a:pt x="58" y="550"/>
                </a:lnTo>
                <a:lnTo>
                  <a:pt x="59" y="550"/>
                </a:lnTo>
                <a:lnTo>
                  <a:pt x="58" y="550"/>
                </a:lnTo>
                <a:lnTo>
                  <a:pt x="59" y="550"/>
                </a:lnTo>
                <a:lnTo>
                  <a:pt x="59" y="548"/>
                </a:lnTo>
                <a:lnTo>
                  <a:pt x="59" y="547"/>
                </a:lnTo>
                <a:lnTo>
                  <a:pt x="59" y="548"/>
                </a:lnTo>
                <a:lnTo>
                  <a:pt x="59" y="547"/>
                </a:lnTo>
                <a:lnTo>
                  <a:pt x="60" y="547"/>
                </a:lnTo>
                <a:lnTo>
                  <a:pt x="61" y="547"/>
                </a:lnTo>
                <a:lnTo>
                  <a:pt x="60" y="547"/>
                </a:lnTo>
                <a:lnTo>
                  <a:pt x="61" y="547"/>
                </a:lnTo>
                <a:lnTo>
                  <a:pt x="61" y="546"/>
                </a:lnTo>
                <a:lnTo>
                  <a:pt x="61" y="547"/>
                </a:lnTo>
                <a:lnTo>
                  <a:pt x="61" y="546"/>
                </a:lnTo>
                <a:lnTo>
                  <a:pt x="63" y="546"/>
                </a:lnTo>
                <a:lnTo>
                  <a:pt x="63" y="547"/>
                </a:lnTo>
                <a:lnTo>
                  <a:pt x="64" y="547"/>
                </a:lnTo>
                <a:lnTo>
                  <a:pt x="65" y="547"/>
                </a:lnTo>
                <a:lnTo>
                  <a:pt x="67" y="547"/>
                </a:lnTo>
                <a:lnTo>
                  <a:pt x="65" y="547"/>
                </a:lnTo>
                <a:lnTo>
                  <a:pt x="67" y="547"/>
                </a:lnTo>
                <a:lnTo>
                  <a:pt x="67" y="548"/>
                </a:lnTo>
                <a:lnTo>
                  <a:pt x="68" y="548"/>
                </a:lnTo>
                <a:lnTo>
                  <a:pt x="69" y="548"/>
                </a:lnTo>
                <a:lnTo>
                  <a:pt x="71" y="548"/>
                </a:lnTo>
                <a:lnTo>
                  <a:pt x="71" y="547"/>
                </a:lnTo>
                <a:lnTo>
                  <a:pt x="71" y="548"/>
                </a:lnTo>
                <a:lnTo>
                  <a:pt x="72" y="548"/>
                </a:lnTo>
                <a:lnTo>
                  <a:pt x="73" y="548"/>
                </a:lnTo>
                <a:lnTo>
                  <a:pt x="73" y="550"/>
                </a:lnTo>
                <a:lnTo>
                  <a:pt x="73" y="551"/>
                </a:lnTo>
                <a:lnTo>
                  <a:pt x="75" y="551"/>
                </a:lnTo>
                <a:lnTo>
                  <a:pt x="75" y="550"/>
                </a:lnTo>
                <a:lnTo>
                  <a:pt x="75" y="551"/>
                </a:lnTo>
                <a:lnTo>
                  <a:pt x="76" y="551"/>
                </a:lnTo>
                <a:lnTo>
                  <a:pt x="77" y="551"/>
                </a:lnTo>
                <a:lnTo>
                  <a:pt x="76" y="551"/>
                </a:lnTo>
                <a:lnTo>
                  <a:pt x="77" y="551"/>
                </a:lnTo>
                <a:lnTo>
                  <a:pt x="77" y="550"/>
                </a:lnTo>
                <a:lnTo>
                  <a:pt x="79" y="550"/>
                </a:lnTo>
                <a:lnTo>
                  <a:pt x="80" y="550"/>
                </a:lnTo>
                <a:lnTo>
                  <a:pt x="80" y="551"/>
                </a:lnTo>
                <a:lnTo>
                  <a:pt x="81" y="551"/>
                </a:lnTo>
                <a:lnTo>
                  <a:pt x="82" y="551"/>
                </a:lnTo>
                <a:lnTo>
                  <a:pt x="82" y="552"/>
                </a:lnTo>
                <a:lnTo>
                  <a:pt x="84" y="552"/>
                </a:lnTo>
                <a:lnTo>
                  <a:pt x="85" y="552"/>
                </a:lnTo>
                <a:lnTo>
                  <a:pt x="85" y="554"/>
                </a:lnTo>
                <a:lnTo>
                  <a:pt x="85" y="552"/>
                </a:lnTo>
                <a:lnTo>
                  <a:pt x="85" y="554"/>
                </a:lnTo>
                <a:lnTo>
                  <a:pt x="86" y="554"/>
                </a:lnTo>
                <a:lnTo>
                  <a:pt x="86" y="552"/>
                </a:lnTo>
                <a:lnTo>
                  <a:pt x="88" y="552"/>
                </a:lnTo>
                <a:lnTo>
                  <a:pt x="86" y="552"/>
                </a:lnTo>
                <a:lnTo>
                  <a:pt x="88" y="552"/>
                </a:lnTo>
                <a:lnTo>
                  <a:pt x="89" y="552"/>
                </a:lnTo>
                <a:lnTo>
                  <a:pt x="89" y="551"/>
                </a:lnTo>
                <a:lnTo>
                  <a:pt x="89" y="550"/>
                </a:lnTo>
                <a:lnTo>
                  <a:pt x="88" y="550"/>
                </a:lnTo>
                <a:lnTo>
                  <a:pt x="88" y="548"/>
                </a:lnTo>
                <a:lnTo>
                  <a:pt x="89" y="548"/>
                </a:lnTo>
                <a:lnTo>
                  <a:pt x="89" y="547"/>
                </a:lnTo>
                <a:lnTo>
                  <a:pt x="89" y="546"/>
                </a:lnTo>
                <a:lnTo>
                  <a:pt x="90" y="546"/>
                </a:lnTo>
                <a:lnTo>
                  <a:pt x="90" y="547"/>
                </a:lnTo>
                <a:lnTo>
                  <a:pt x="90" y="546"/>
                </a:lnTo>
                <a:lnTo>
                  <a:pt x="90" y="544"/>
                </a:lnTo>
                <a:lnTo>
                  <a:pt x="92" y="544"/>
                </a:lnTo>
                <a:lnTo>
                  <a:pt x="93" y="544"/>
                </a:lnTo>
                <a:lnTo>
                  <a:pt x="93" y="543"/>
                </a:lnTo>
                <a:lnTo>
                  <a:pt x="94" y="543"/>
                </a:lnTo>
                <a:lnTo>
                  <a:pt x="94" y="542"/>
                </a:lnTo>
                <a:lnTo>
                  <a:pt x="94" y="543"/>
                </a:lnTo>
                <a:lnTo>
                  <a:pt x="96" y="543"/>
                </a:lnTo>
                <a:lnTo>
                  <a:pt x="96" y="542"/>
                </a:lnTo>
                <a:lnTo>
                  <a:pt x="97" y="543"/>
                </a:lnTo>
                <a:lnTo>
                  <a:pt x="97" y="542"/>
                </a:lnTo>
                <a:lnTo>
                  <a:pt x="98" y="542"/>
                </a:lnTo>
                <a:lnTo>
                  <a:pt x="97" y="542"/>
                </a:lnTo>
                <a:lnTo>
                  <a:pt x="97" y="541"/>
                </a:lnTo>
                <a:lnTo>
                  <a:pt x="96" y="541"/>
                </a:lnTo>
                <a:lnTo>
                  <a:pt x="96" y="539"/>
                </a:lnTo>
                <a:lnTo>
                  <a:pt x="97" y="539"/>
                </a:lnTo>
                <a:lnTo>
                  <a:pt x="96" y="539"/>
                </a:lnTo>
                <a:lnTo>
                  <a:pt x="96" y="538"/>
                </a:lnTo>
                <a:lnTo>
                  <a:pt x="96" y="537"/>
                </a:lnTo>
                <a:lnTo>
                  <a:pt x="97" y="537"/>
                </a:lnTo>
                <a:lnTo>
                  <a:pt x="98" y="537"/>
                </a:lnTo>
                <a:lnTo>
                  <a:pt x="98" y="535"/>
                </a:lnTo>
                <a:lnTo>
                  <a:pt x="98" y="534"/>
                </a:lnTo>
                <a:lnTo>
                  <a:pt x="99" y="534"/>
                </a:lnTo>
                <a:lnTo>
                  <a:pt x="99" y="533"/>
                </a:lnTo>
                <a:lnTo>
                  <a:pt x="99" y="531"/>
                </a:lnTo>
                <a:lnTo>
                  <a:pt x="101" y="531"/>
                </a:lnTo>
                <a:lnTo>
                  <a:pt x="101" y="530"/>
                </a:lnTo>
                <a:lnTo>
                  <a:pt x="102" y="530"/>
                </a:lnTo>
                <a:lnTo>
                  <a:pt x="102" y="529"/>
                </a:lnTo>
                <a:lnTo>
                  <a:pt x="102" y="527"/>
                </a:lnTo>
                <a:lnTo>
                  <a:pt x="102" y="526"/>
                </a:lnTo>
                <a:lnTo>
                  <a:pt x="103" y="526"/>
                </a:lnTo>
                <a:lnTo>
                  <a:pt x="102" y="526"/>
                </a:lnTo>
                <a:lnTo>
                  <a:pt x="103" y="526"/>
                </a:lnTo>
                <a:lnTo>
                  <a:pt x="103" y="525"/>
                </a:lnTo>
                <a:lnTo>
                  <a:pt x="103" y="524"/>
                </a:lnTo>
                <a:lnTo>
                  <a:pt x="103" y="522"/>
                </a:lnTo>
                <a:lnTo>
                  <a:pt x="103" y="521"/>
                </a:lnTo>
                <a:lnTo>
                  <a:pt x="103" y="520"/>
                </a:lnTo>
                <a:lnTo>
                  <a:pt x="103" y="518"/>
                </a:lnTo>
                <a:lnTo>
                  <a:pt x="105" y="518"/>
                </a:lnTo>
                <a:lnTo>
                  <a:pt x="105" y="517"/>
                </a:lnTo>
                <a:lnTo>
                  <a:pt x="105" y="516"/>
                </a:lnTo>
                <a:lnTo>
                  <a:pt x="105" y="514"/>
                </a:lnTo>
                <a:lnTo>
                  <a:pt x="105" y="513"/>
                </a:lnTo>
                <a:lnTo>
                  <a:pt x="105" y="512"/>
                </a:lnTo>
                <a:lnTo>
                  <a:pt x="106" y="512"/>
                </a:lnTo>
                <a:lnTo>
                  <a:pt x="106" y="510"/>
                </a:lnTo>
                <a:lnTo>
                  <a:pt x="106" y="509"/>
                </a:lnTo>
                <a:lnTo>
                  <a:pt x="107" y="509"/>
                </a:lnTo>
                <a:lnTo>
                  <a:pt x="109" y="509"/>
                </a:lnTo>
                <a:lnTo>
                  <a:pt x="109" y="508"/>
                </a:lnTo>
                <a:lnTo>
                  <a:pt x="107" y="508"/>
                </a:lnTo>
                <a:lnTo>
                  <a:pt x="107" y="507"/>
                </a:lnTo>
                <a:lnTo>
                  <a:pt x="107" y="505"/>
                </a:lnTo>
                <a:lnTo>
                  <a:pt x="107" y="504"/>
                </a:lnTo>
                <a:lnTo>
                  <a:pt x="107" y="503"/>
                </a:lnTo>
                <a:lnTo>
                  <a:pt x="109" y="503"/>
                </a:lnTo>
                <a:lnTo>
                  <a:pt x="109" y="501"/>
                </a:lnTo>
                <a:lnTo>
                  <a:pt x="109" y="500"/>
                </a:lnTo>
                <a:lnTo>
                  <a:pt x="110" y="500"/>
                </a:lnTo>
                <a:lnTo>
                  <a:pt x="110" y="499"/>
                </a:lnTo>
                <a:lnTo>
                  <a:pt x="111" y="499"/>
                </a:lnTo>
                <a:lnTo>
                  <a:pt x="111" y="497"/>
                </a:lnTo>
                <a:lnTo>
                  <a:pt x="113" y="496"/>
                </a:lnTo>
                <a:lnTo>
                  <a:pt x="113" y="495"/>
                </a:lnTo>
                <a:lnTo>
                  <a:pt x="113" y="493"/>
                </a:lnTo>
                <a:lnTo>
                  <a:pt x="114" y="493"/>
                </a:lnTo>
                <a:lnTo>
                  <a:pt x="114" y="492"/>
                </a:lnTo>
                <a:lnTo>
                  <a:pt x="113" y="491"/>
                </a:lnTo>
                <a:lnTo>
                  <a:pt x="113" y="490"/>
                </a:lnTo>
                <a:lnTo>
                  <a:pt x="111" y="490"/>
                </a:lnTo>
                <a:lnTo>
                  <a:pt x="110" y="488"/>
                </a:lnTo>
                <a:lnTo>
                  <a:pt x="109" y="488"/>
                </a:lnTo>
                <a:lnTo>
                  <a:pt x="107" y="488"/>
                </a:lnTo>
                <a:lnTo>
                  <a:pt x="106" y="488"/>
                </a:lnTo>
                <a:lnTo>
                  <a:pt x="105" y="488"/>
                </a:lnTo>
                <a:lnTo>
                  <a:pt x="103" y="488"/>
                </a:lnTo>
                <a:lnTo>
                  <a:pt x="103" y="487"/>
                </a:lnTo>
                <a:lnTo>
                  <a:pt x="102" y="487"/>
                </a:lnTo>
                <a:lnTo>
                  <a:pt x="101" y="486"/>
                </a:lnTo>
                <a:lnTo>
                  <a:pt x="99" y="487"/>
                </a:lnTo>
                <a:lnTo>
                  <a:pt x="98" y="487"/>
                </a:lnTo>
                <a:lnTo>
                  <a:pt x="97" y="487"/>
                </a:lnTo>
                <a:lnTo>
                  <a:pt x="96" y="487"/>
                </a:lnTo>
                <a:lnTo>
                  <a:pt x="93" y="490"/>
                </a:lnTo>
                <a:lnTo>
                  <a:pt x="90" y="488"/>
                </a:lnTo>
                <a:lnTo>
                  <a:pt x="92" y="488"/>
                </a:lnTo>
                <a:lnTo>
                  <a:pt x="89" y="487"/>
                </a:lnTo>
                <a:lnTo>
                  <a:pt x="86" y="480"/>
                </a:lnTo>
                <a:lnTo>
                  <a:pt x="77" y="486"/>
                </a:lnTo>
                <a:lnTo>
                  <a:pt x="72" y="486"/>
                </a:lnTo>
                <a:lnTo>
                  <a:pt x="69" y="484"/>
                </a:lnTo>
                <a:lnTo>
                  <a:pt x="67" y="480"/>
                </a:lnTo>
                <a:lnTo>
                  <a:pt x="65" y="482"/>
                </a:lnTo>
                <a:lnTo>
                  <a:pt x="64" y="479"/>
                </a:lnTo>
                <a:lnTo>
                  <a:pt x="64" y="478"/>
                </a:lnTo>
                <a:lnTo>
                  <a:pt x="63" y="478"/>
                </a:lnTo>
                <a:lnTo>
                  <a:pt x="64" y="476"/>
                </a:lnTo>
                <a:lnTo>
                  <a:pt x="65" y="476"/>
                </a:lnTo>
                <a:lnTo>
                  <a:pt x="65" y="475"/>
                </a:lnTo>
                <a:lnTo>
                  <a:pt x="67" y="475"/>
                </a:lnTo>
                <a:lnTo>
                  <a:pt x="68" y="474"/>
                </a:lnTo>
                <a:lnTo>
                  <a:pt x="68" y="472"/>
                </a:lnTo>
                <a:lnTo>
                  <a:pt x="68" y="471"/>
                </a:lnTo>
                <a:lnTo>
                  <a:pt x="68" y="470"/>
                </a:lnTo>
                <a:lnTo>
                  <a:pt x="69" y="470"/>
                </a:lnTo>
                <a:lnTo>
                  <a:pt x="69" y="469"/>
                </a:lnTo>
                <a:lnTo>
                  <a:pt x="68" y="469"/>
                </a:lnTo>
                <a:lnTo>
                  <a:pt x="67" y="469"/>
                </a:lnTo>
                <a:lnTo>
                  <a:pt x="67" y="467"/>
                </a:lnTo>
                <a:lnTo>
                  <a:pt x="65" y="467"/>
                </a:lnTo>
                <a:lnTo>
                  <a:pt x="65" y="466"/>
                </a:lnTo>
                <a:lnTo>
                  <a:pt x="64" y="465"/>
                </a:lnTo>
                <a:lnTo>
                  <a:pt x="63" y="463"/>
                </a:lnTo>
                <a:lnTo>
                  <a:pt x="63" y="462"/>
                </a:lnTo>
                <a:lnTo>
                  <a:pt x="61" y="462"/>
                </a:lnTo>
                <a:lnTo>
                  <a:pt x="63" y="461"/>
                </a:lnTo>
                <a:lnTo>
                  <a:pt x="61" y="461"/>
                </a:lnTo>
                <a:lnTo>
                  <a:pt x="60" y="461"/>
                </a:lnTo>
                <a:lnTo>
                  <a:pt x="59" y="461"/>
                </a:lnTo>
                <a:lnTo>
                  <a:pt x="59" y="462"/>
                </a:lnTo>
                <a:lnTo>
                  <a:pt x="59" y="461"/>
                </a:lnTo>
                <a:lnTo>
                  <a:pt x="58" y="461"/>
                </a:lnTo>
                <a:lnTo>
                  <a:pt x="58" y="462"/>
                </a:lnTo>
                <a:lnTo>
                  <a:pt x="58" y="461"/>
                </a:lnTo>
                <a:lnTo>
                  <a:pt x="56" y="461"/>
                </a:lnTo>
                <a:lnTo>
                  <a:pt x="55" y="461"/>
                </a:lnTo>
                <a:lnTo>
                  <a:pt x="54" y="461"/>
                </a:lnTo>
                <a:lnTo>
                  <a:pt x="52" y="461"/>
                </a:lnTo>
                <a:lnTo>
                  <a:pt x="52" y="462"/>
                </a:lnTo>
                <a:lnTo>
                  <a:pt x="52" y="461"/>
                </a:lnTo>
                <a:lnTo>
                  <a:pt x="52" y="462"/>
                </a:lnTo>
                <a:lnTo>
                  <a:pt x="52" y="461"/>
                </a:lnTo>
                <a:lnTo>
                  <a:pt x="51" y="461"/>
                </a:lnTo>
                <a:lnTo>
                  <a:pt x="51" y="462"/>
                </a:lnTo>
                <a:lnTo>
                  <a:pt x="50" y="462"/>
                </a:lnTo>
                <a:lnTo>
                  <a:pt x="50" y="463"/>
                </a:lnTo>
                <a:lnTo>
                  <a:pt x="48" y="463"/>
                </a:lnTo>
                <a:lnTo>
                  <a:pt x="48" y="465"/>
                </a:lnTo>
                <a:lnTo>
                  <a:pt x="48" y="463"/>
                </a:lnTo>
                <a:lnTo>
                  <a:pt x="47" y="463"/>
                </a:lnTo>
                <a:lnTo>
                  <a:pt x="47" y="465"/>
                </a:lnTo>
                <a:lnTo>
                  <a:pt x="46" y="465"/>
                </a:lnTo>
                <a:lnTo>
                  <a:pt x="44" y="465"/>
                </a:lnTo>
                <a:lnTo>
                  <a:pt x="44" y="463"/>
                </a:lnTo>
                <a:lnTo>
                  <a:pt x="44" y="465"/>
                </a:lnTo>
                <a:lnTo>
                  <a:pt x="43" y="465"/>
                </a:lnTo>
                <a:lnTo>
                  <a:pt x="43" y="466"/>
                </a:lnTo>
                <a:lnTo>
                  <a:pt x="42" y="466"/>
                </a:lnTo>
                <a:lnTo>
                  <a:pt x="42" y="467"/>
                </a:lnTo>
                <a:lnTo>
                  <a:pt x="41" y="467"/>
                </a:lnTo>
                <a:lnTo>
                  <a:pt x="41" y="469"/>
                </a:lnTo>
                <a:lnTo>
                  <a:pt x="39" y="469"/>
                </a:lnTo>
                <a:lnTo>
                  <a:pt x="38" y="470"/>
                </a:lnTo>
                <a:lnTo>
                  <a:pt x="37" y="469"/>
                </a:lnTo>
                <a:lnTo>
                  <a:pt x="34" y="469"/>
                </a:lnTo>
                <a:lnTo>
                  <a:pt x="34" y="467"/>
                </a:lnTo>
                <a:lnTo>
                  <a:pt x="33" y="467"/>
                </a:lnTo>
                <a:lnTo>
                  <a:pt x="33" y="466"/>
                </a:lnTo>
                <a:lnTo>
                  <a:pt x="31" y="465"/>
                </a:lnTo>
                <a:lnTo>
                  <a:pt x="31" y="463"/>
                </a:lnTo>
                <a:lnTo>
                  <a:pt x="31" y="462"/>
                </a:lnTo>
                <a:lnTo>
                  <a:pt x="30" y="462"/>
                </a:lnTo>
                <a:lnTo>
                  <a:pt x="31" y="462"/>
                </a:lnTo>
                <a:lnTo>
                  <a:pt x="30" y="462"/>
                </a:lnTo>
                <a:lnTo>
                  <a:pt x="30" y="461"/>
                </a:lnTo>
                <a:lnTo>
                  <a:pt x="31" y="461"/>
                </a:lnTo>
                <a:lnTo>
                  <a:pt x="30" y="461"/>
                </a:lnTo>
                <a:lnTo>
                  <a:pt x="30" y="459"/>
                </a:lnTo>
                <a:lnTo>
                  <a:pt x="31" y="459"/>
                </a:lnTo>
                <a:lnTo>
                  <a:pt x="30" y="459"/>
                </a:lnTo>
                <a:lnTo>
                  <a:pt x="30" y="458"/>
                </a:lnTo>
                <a:lnTo>
                  <a:pt x="30" y="457"/>
                </a:lnTo>
                <a:lnTo>
                  <a:pt x="31" y="457"/>
                </a:lnTo>
                <a:lnTo>
                  <a:pt x="31" y="455"/>
                </a:lnTo>
                <a:lnTo>
                  <a:pt x="31" y="454"/>
                </a:lnTo>
                <a:lnTo>
                  <a:pt x="31" y="455"/>
                </a:lnTo>
                <a:lnTo>
                  <a:pt x="31" y="454"/>
                </a:lnTo>
                <a:lnTo>
                  <a:pt x="33" y="454"/>
                </a:lnTo>
                <a:lnTo>
                  <a:pt x="33" y="453"/>
                </a:lnTo>
                <a:lnTo>
                  <a:pt x="34" y="453"/>
                </a:lnTo>
                <a:lnTo>
                  <a:pt x="35" y="453"/>
                </a:lnTo>
                <a:lnTo>
                  <a:pt x="34" y="453"/>
                </a:lnTo>
                <a:lnTo>
                  <a:pt x="35" y="453"/>
                </a:lnTo>
                <a:lnTo>
                  <a:pt x="35" y="454"/>
                </a:lnTo>
                <a:lnTo>
                  <a:pt x="37" y="454"/>
                </a:lnTo>
                <a:lnTo>
                  <a:pt x="37" y="453"/>
                </a:lnTo>
                <a:lnTo>
                  <a:pt x="37" y="454"/>
                </a:lnTo>
                <a:lnTo>
                  <a:pt x="38" y="454"/>
                </a:lnTo>
                <a:lnTo>
                  <a:pt x="38" y="453"/>
                </a:lnTo>
                <a:lnTo>
                  <a:pt x="39"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39" y="445"/>
                </a:lnTo>
                <a:lnTo>
                  <a:pt x="39" y="444"/>
                </a:lnTo>
                <a:lnTo>
                  <a:pt x="41" y="444"/>
                </a:lnTo>
                <a:lnTo>
                  <a:pt x="39" y="442"/>
                </a:lnTo>
                <a:lnTo>
                  <a:pt x="41" y="442"/>
                </a:lnTo>
                <a:lnTo>
                  <a:pt x="41" y="441"/>
                </a:lnTo>
                <a:lnTo>
                  <a:pt x="42" y="440"/>
                </a:lnTo>
                <a:lnTo>
                  <a:pt x="42" y="441"/>
                </a:lnTo>
                <a:lnTo>
                  <a:pt x="43" y="441"/>
                </a:lnTo>
                <a:lnTo>
                  <a:pt x="42" y="441"/>
                </a:lnTo>
                <a:lnTo>
                  <a:pt x="43" y="441"/>
                </a:lnTo>
                <a:lnTo>
                  <a:pt x="44" y="440"/>
                </a:lnTo>
                <a:lnTo>
                  <a:pt x="44" y="441"/>
                </a:lnTo>
                <a:lnTo>
                  <a:pt x="44" y="440"/>
                </a:lnTo>
                <a:lnTo>
                  <a:pt x="46" y="441"/>
                </a:lnTo>
                <a:lnTo>
                  <a:pt x="47" y="440"/>
                </a:lnTo>
                <a:lnTo>
                  <a:pt x="47" y="441"/>
                </a:lnTo>
                <a:lnTo>
                  <a:pt x="47" y="440"/>
                </a:lnTo>
                <a:lnTo>
                  <a:pt x="47" y="441"/>
                </a:lnTo>
                <a:lnTo>
                  <a:pt x="48" y="440"/>
                </a:lnTo>
                <a:lnTo>
                  <a:pt x="50" y="440"/>
                </a:lnTo>
                <a:lnTo>
                  <a:pt x="48" y="440"/>
                </a:lnTo>
                <a:lnTo>
                  <a:pt x="48" y="438"/>
                </a:lnTo>
                <a:lnTo>
                  <a:pt x="50" y="438"/>
                </a:lnTo>
                <a:lnTo>
                  <a:pt x="51" y="438"/>
                </a:lnTo>
                <a:lnTo>
                  <a:pt x="51" y="437"/>
                </a:lnTo>
                <a:lnTo>
                  <a:pt x="51" y="438"/>
                </a:lnTo>
                <a:lnTo>
                  <a:pt x="51" y="437"/>
                </a:lnTo>
                <a:lnTo>
                  <a:pt x="52" y="437"/>
                </a:lnTo>
                <a:lnTo>
                  <a:pt x="51" y="437"/>
                </a:lnTo>
                <a:lnTo>
                  <a:pt x="51" y="436"/>
                </a:lnTo>
                <a:lnTo>
                  <a:pt x="50" y="436"/>
                </a:lnTo>
                <a:lnTo>
                  <a:pt x="50" y="435"/>
                </a:lnTo>
                <a:lnTo>
                  <a:pt x="50" y="433"/>
                </a:lnTo>
                <a:lnTo>
                  <a:pt x="51" y="433"/>
                </a:lnTo>
                <a:lnTo>
                  <a:pt x="51" y="432"/>
                </a:lnTo>
                <a:lnTo>
                  <a:pt x="52" y="432"/>
                </a:lnTo>
                <a:lnTo>
                  <a:pt x="51" y="432"/>
                </a:lnTo>
                <a:lnTo>
                  <a:pt x="52" y="432"/>
                </a:lnTo>
                <a:lnTo>
                  <a:pt x="52" y="431"/>
                </a:lnTo>
                <a:lnTo>
                  <a:pt x="54" y="431"/>
                </a:lnTo>
                <a:lnTo>
                  <a:pt x="55" y="431"/>
                </a:lnTo>
                <a:lnTo>
                  <a:pt x="55" y="429"/>
                </a:lnTo>
                <a:lnTo>
                  <a:pt x="55" y="431"/>
                </a:lnTo>
                <a:lnTo>
                  <a:pt x="56" y="431"/>
                </a:lnTo>
                <a:lnTo>
                  <a:pt x="58" y="431"/>
                </a:lnTo>
                <a:lnTo>
                  <a:pt x="58" y="429"/>
                </a:lnTo>
                <a:lnTo>
                  <a:pt x="58" y="428"/>
                </a:lnTo>
                <a:lnTo>
                  <a:pt x="59" y="428"/>
                </a:lnTo>
                <a:lnTo>
                  <a:pt x="59" y="429"/>
                </a:lnTo>
                <a:lnTo>
                  <a:pt x="59" y="428"/>
                </a:lnTo>
                <a:lnTo>
                  <a:pt x="59" y="427"/>
                </a:lnTo>
                <a:lnTo>
                  <a:pt x="59" y="428"/>
                </a:lnTo>
                <a:lnTo>
                  <a:pt x="60" y="428"/>
                </a:lnTo>
                <a:lnTo>
                  <a:pt x="60" y="427"/>
                </a:lnTo>
                <a:lnTo>
                  <a:pt x="61" y="427"/>
                </a:lnTo>
                <a:lnTo>
                  <a:pt x="60" y="427"/>
                </a:lnTo>
                <a:lnTo>
                  <a:pt x="61" y="427"/>
                </a:lnTo>
                <a:lnTo>
                  <a:pt x="61" y="425"/>
                </a:lnTo>
                <a:lnTo>
                  <a:pt x="60" y="425"/>
                </a:lnTo>
                <a:lnTo>
                  <a:pt x="60" y="424"/>
                </a:lnTo>
                <a:lnTo>
                  <a:pt x="60" y="423"/>
                </a:lnTo>
                <a:lnTo>
                  <a:pt x="61" y="423"/>
                </a:lnTo>
                <a:lnTo>
                  <a:pt x="61" y="421"/>
                </a:lnTo>
                <a:lnTo>
                  <a:pt x="61" y="423"/>
                </a:lnTo>
                <a:lnTo>
                  <a:pt x="63" y="423"/>
                </a:lnTo>
                <a:lnTo>
                  <a:pt x="63" y="421"/>
                </a:lnTo>
                <a:lnTo>
                  <a:pt x="63" y="423"/>
                </a:lnTo>
                <a:lnTo>
                  <a:pt x="64" y="423"/>
                </a:lnTo>
                <a:lnTo>
                  <a:pt x="65" y="423"/>
                </a:lnTo>
                <a:lnTo>
                  <a:pt x="67" y="423"/>
                </a:lnTo>
                <a:lnTo>
                  <a:pt x="67" y="421"/>
                </a:lnTo>
                <a:lnTo>
                  <a:pt x="67" y="420"/>
                </a:lnTo>
                <a:lnTo>
                  <a:pt x="68" y="420"/>
                </a:lnTo>
                <a:lnTo>
                  <a:pt x="68" y="419"/>
                </a:lnTo>
                <a:lnTo>
                  <a:pt x="67" y="419"/>
                </a:lnTo>
                <a:lnTo>
                  <a:pt x="67" y="418"/>
                </a:lnTo>
                <a:lnTo>
                  <a:pt x="67" y="416"/>
                </a:lnTo>
                <a:lnTo>
                  <a:pt x="68" y="416"/>
                </a:lnTo>
                <a:lnTo>
                  <a:pt x="68" y="415"/>
                </a:lnTo>
                <a:lnTo>
                  <a:pt x="69" y="415"/>
                </a:lnTo>
                <a:lnTo>
                  <a:pt x="68" y="416"/>
                </a:lnTo>
                <a:lnTo>
                  <a:pt x="69" y="416"/>
                </a:lnTo>
                <a:lnTo>
                  <a:pt x="69" y="415"/>
                </a:lnTo>
                <a:lnTo>
                  <a:pt x="69" y="416"/>
                </a:lnTo>
                <a:lnTo>
                  <a:pt x="71" y="415"/>
                </a:lnTo>
                <a:lnTo>
                  <a:pt x="69" y="415"/>
                </a:lnTo>
                <a:lnTo>
                  <a:pt x="69" y="414"/>
                </a:lnTo>
                <a:lnTo>
                  <a:pt x="71" y="414"/>
                </a:lnTo>
                <a:lnTo>
                  <a:pt x="71" y="412"/>
                </a:lnTo>
                <a:lnTo>
                  <a:pt x="69" y="412"/>
                </a:lnTo>
                <a:lnTo>
                  <a:pt x="71" y="412"/>
                </a:lnTo>
                <a:lnTo>
                  <a:pt x="71" y="411"/>
                </a:lnTo>
                <a:lnTo>
                  <a:pt x="72" y="411"/>
                </a:lnTo>
                <a:lnTo>
                  <a:pt x="73" y="411"/>
                </a:lnTo>
                <a:lnTo>
                  <a:pt x="73" y="410"/>
                </a:lnTo>
                <a:lnTo>
                  <a:pt x="75" y="408"/>
                </a:lnTo>
                <a:lnTo>
                  <a:pt x="76" y="408"/>
                </a:lnTo>
                <a:lnTo>
                  <a:pt x="76" y="407"/>
                </a:lnTo>
                <a:lnTo>
                  <a:pt x="76" y="408"/>
                </a:lnTo>
                <a:lnTo>
                  <a:pt x="77" y="408"/>
                </a:lnTo>
                <a:lnTo>
                  <a:pt x="77" y="407"/>
                </a:lnTo>
                <a:lnTo>
                  <a:pt x="79" y="407"/>
                </a:lnTo>
                <a:lnTo>
                  <a:pt x="79" y="406"/>
                </a:lnTo>
                <a:lnTo>
                  <a:pt x="79" y="407"/>
                </a:lnTo>
                <a:lnTo>
                  <a:pt x="79" y="406"/>
                </a:lnTo>
                <a:lnTo>
                  <a:pt x="80" y="406"/>
                </a:lnTo>
                <a:lnTo>
                  <a:pt x="80" y="404"/>
                </a:lnTo>
                <a:lnTo>
                  <a:pt x="81" y="404"/>
                </a:lnTo>
                <a:lnTo>
                  <a:pt x="82" y="404"/>
                </a:lnTo>
                <a:lnTo>
                  <a:pt x="82" y="403"/>
                </a:lnTo>
                <a:lnTo>
                  <a:pt x="84" y="403"/>
                </a:lnTo>
                <a:lnTo>
                  <a:pt x="85" y="403"/>
                </a:lnTo>
                <a:lnTo>
                  <a:pt x="86" y="403"/>
                </a:lnTo>
                <a:lnTo>
                  <a:pt x="86" y="404"/>
                </a:lnTo>
                <a:lnTo>
                  <a:pt x="88" y="404"/>
                </a:lnTo>
                <a:lnTo>
                  <a:pt x="88" y="403"/>
                </a:lnTo>
                <a:lnTo>
                  <a:pt x="89" y="403"/>
                </a:lnTo>
                <a:lnTo>
                  <a:pt x="90" y="403"/>
                </a:lnTo>
                <a:lnTo>
                  <a:pt x="92" y="403"/>
                </a:lnTo>
                <a:lnTo>
                  <a:pt x="93" y="403"/>
                </a:lnTo>
                <a:lnTo>
                  <a:pt x="93" y="402"/>
                </a:lnTo>
                <a:lnTo>
                  <a:pt x="94" y="402"/>
                </a:lnTo>
                <a:lnTo>
                  <a:pt x="94" y="400"/>
                </a:lnTo>
                <a:lnTo>
                  <a:pt x="96" y="400"/>
                </a:lnTo>
                <a:lnTo>
                  <a:pt x="97" y="399"/>
                </a:lnTo>
                <a:lnTo>
                  <a:pt x="98" y="399"/>
                </a:lnTo>
                <a:lnTo>
                  <a:pt x="98" y="398"/>
                </a:lnTo>
                <a:lnTo>
                  <a:pt x="98" y="397"/>
                </a:lnTo>
                <a:lnTo>
                  <a:pt x="99" y="397"/>
                </a:lnTo>
                <a:lnTo>
                  <a:pt x="101" y="397"/>
                </a:lnTo>
                <a:lnTo>
                  <a:pt x="102" y="397"/>
                </a:lnTo>
                <a:lnTo>
                  <a:pt x="102" y="395"/>
                </a:lnTo>
                <a:lnTo>
                  <a:pt x="102" y="394"/>
                </a:lnTo>
                <a:lnTo>
                  <a:pt x="103" y="394"/>
                </a:lnTo>
                <a:lnTo>
                  <a:pt x="103" y="393"/>
                </a:lnTo>
                <a:lnTo>
                  <a:pt x="105" y="393"/>
                </a:lnTo>
                <a:lnTo>
                  <a:pt x="106" y="393"/>
                </a:lnTo>
                <a:lnTo>
                  <a:pt x="106" y="391"/>
                </a:lnTo>
                <a:lnTo>
                  <a:pt x="106" y="393"/>
                </a:lnTo>
                <a:lnTo>
                  <a:pt x="106" y="391"/>
                </a:lnTo>
                <a:lnTo>
                  <a:pt x="107" y="391"/>
                </a:lnTo>
                <a:lnTo>
                  <a:pt x="107" y="390"/>
                </a:lnTo>
                <a:lnTo>
                  <a:pt x="109" y="390"/>
                </a:lnTo>
                <a:lnTo>
                  <a:pt x="110" y="390"/>
                </a:lnTo>
                <a:lnTo>
                  <a:pt x="110" y="389"/>
                </a:lnTo>
                <a:lnTo>
                  <a:pt x="111" y="389"/>
                </a:lnTo>
                <a:lnTo>
                  <a:pt x="111" y="387"/>
                </a:lnTo>
                <a:lnTo>
                  <a:pt x="111" y="386"/>
                </a:lnTo>
                <a:lnTo>
                  <a:pt x="113" y="386"/>
                </a:lnTo>
                <a:lnTo>
                  <a:pt x="113" y="385"/>
                </a:lnTo>
                <a:lnTo>
                  <a:pt x="114" y="385"/>
                </a:lnTo>
                <a:lnTo>
                  <a:pt x="114" y="383"/>
                </a:lnTo>
                <a:lnTo>
                  <a:pt x="115" y="383"/>
                </a:lnTo>
                <a:lnTo>
                  <a:pt x="116" y="383"/>
                </a:lnTo>
                <a:lnTo>
                  <a:pt x="116" y="382"/>
                </a:lnTo>
                <a:lnTo>
                  <a:pt x="118" y="382"/>
                </a:lnTo>
                <a:lnTo>
                  <a:pt x="118" y="381"/>
                </a:lnTo>
                <a:lnTo>
                  <a:pt x="119" y="381"/>
                </a:lnTo>
                <a:lnTo>
                  <a:pt x="119" y="380"/>
                </a:lnTo>
                <a:lnTo>
                  <a:pt x="120" y="380"/>
                </a:lnTo>
                <a:lnTo>
                  <a:pt x="120" y="378"/>
                </a:lnTo>
                <a:lnTo>
                  <a:pt x="120" y="377"/>
                </a:lnTo>
                <a:lnTo>
                  <a:pt x="120" y="376"/>
                </a:lnTo>
                <a:lnTo>
                  <a:pt x="120" y="374"/>
                </a:lnTo>
                <a:lnTo>
                  <a:pt x="122" y="374"/>
                </a:lnTo>
                <a:lnTo>
                  <a:pt x="122" y="373"/>
                </a:lnTo>
                <a:lnTo>
                  <a:pt x="123" y="373"/>
                </a:lnTo>
                <a:lnTo>
                  <a:pt x="122" y="373"/>
                </a:lnTo>
                <a:lnTo>
                  <a:pt x="123" y="373"/>
                </a:lnTo>
                <a:lnTo>
                  <a:pt x="123" y="372"/>
                </a:lnTo>
                <a:lnTo>
                  <a:pt x="123" y="373"/>
                </a:lnTo>
                <a:lnTo>
                  <a:pt x="123" y="372"/>
                </a:lnTo>
                <a:lnTo>
                  <a:pt x="124" y="372"/>
                </a:lnTo>
                <a:lnTo>
                  <a:pt x="123" y="370"/>
                </a:lnTo>
                <a:lnTo>
                  <a:pt x="124" y="370"/>
                </a:lnTo>
                <a:lnTo>
                  <a:pt x="124" y="369"/>
                </a:lnTo>
                <a:lnTo>
                  <a:pt x="126" y="369"/>
                </a:lnTo>
                <a:lnTo>
                  <a:pt x="126" y="368"/>
                </a:lnTo>
                <a:lnTo>
                  <a:pt x="127" y="368"/>
                </a:lnTo>
                <a:lnTo>
                  <a:pt x="127" y="366"/>
                </a:lnTo>
                <a:lnTo>
                  <a:pt x="128"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2" y="364"/>
                </a:lnTo>
                <a:lnTo>
                  <a:pt x="132" y="363"/>
                </a:lnTo>
                <a:lnTo>
                  <a:pt x="131" y="363"/>
                </a:lnTo>
                <a:lnTo>
                  <a:pt x="131" y="361"/>
                </a:lnTo>
                <a:lnTo>
                  <a:pt x="132" y="361"/>
                </a:lnTo>
                <a:lnTo>
                  <a:pt x="132" y="360"/>
                </a:lnTo>
                <a:lnTo>
                  <a:pt x="131" y="360"/>
                </a:lnTo>
                <a:lnTo>
                  <a:pt x="131" y="359"/>
                </a:lnTo>
                <a:lnTo>
                  <a:pt x="131" y="357"/>
                </a:lnTo>
                <a:lnTo>
                  <a:pt x="131" y="356"/>
                </a:lnTo>
                <a:lnTo>
                  <a:pt x="131" y="355"/>
                </a:lnTo>
                <a:lnTo>
                  <a:pt x="131" y="353"/>
                </a:lnTo>
                <a:lnTo>
                  <a:pt x="132" y="352"/>
                </a:lnTo>
                <a:lnTo>
                  <a:pt x="133" y="353"/>
                </a:lnTo>
                <a:lnTo>
                  <a:pt x="135" y="355"/>
                </a:lnTo>
                <a:lnTo>
                  <a:pt x="136" y="356"/>
                </a:lnTo>
                <a:lnTo>
                  <a:pt x="137" y="356"/>
                </a:lnTo>
                <a:lnTo>
                  <a:pt x="137" y="357"/>
                </a:lnTo>
                <a:lnTo>
                  <a:pt x="139" y="357"/>
                </a:lnTo>
                <a:lnTo>
                  <a:pt x="140" y="357"/>
                </a:lnTo>
                <a:lnTo>
                  <a:pt x="141" y="357"/>
                </a:lnTo>
                <a:lnTo>
                  <a:pt x="143" y="357"/>
                </a:lnTo>
                <a:lnTo>
                  <a:pt x="144" y="357"/>
                </a:lnTo>
                <a:lnTo>
                  <a:pt x="145" y="359"/>
                </a:lnTo>
                <a:lnTo>
                  <a:pt x="148" y="360"/>
                </a:lnTo>
                <a:lnTo>
                  <a:pt x="149" y="360"/>
                </a:lnTo>
                <a:lnTo>
                  <a:pt x="151" y="361"/>
                </a:lnTo>
                <a:lnTo>
                  <a:pt x="153" y="361"/>
                </a:lnTo>
                <a:lnTo>
                  <a:pt x="156" y="361"/>
                </a:lnTo>
                <a:lnTo>
                  <a:pt x="158" y="361"/>
                </a:lnTo>
                <a:lnTo>
                  <a:pt x="160" y="361"/>
                </a:lnTo>
                <a:lnTo>
                  <a:pt x="160" y="360"/>
                </a:lnTo>
                <a:lnTo>
                  <a:pt x="161" y="360"/>
                </a:lnTo>
                <a:lnTo>
                  <a:pt x="164" y="361"/>
                </a:lnTo>
                <a:lnTo>
                  <a:pt x="164" y="363"/>
                </a:lnTo>
                <a:lnTo>
                  <a:pt x="165" y="363"/>
                </a:lnTo>
                <a:lnTo>
                  <a:pt x="166" y="364"/>
                </a:lnTo>
                <a:lnTo>
                  <a:pt x="168" y="364"/>
                </a:lnTo>
                <a:lnTo>
                  <a:pt x="169" y="364"/>
                </a:lnTo>
                <a:lnTo>
                  <a:pt x="169" y="363"/>
                </a:lnTo>
                <a:lnTo>
                  <a:pt x="170" y="363"/>
                </a:lnTo>
                <a:lnTo>
                  <a:pt x="171" y="361"/>
                </a:lnTo>
                <a:lnTo>
                  <a:pt x="173" y="360"/>
                </a:lnTo>
                <a:lnTo>
                  <a:pt x="174" y="359"/>
                </a:lnTo>
                <a:lnTo>
                  <a:pt x="174" y="357"/>
                </a:lnTo>
                <a:lnTo>
                  <a:pt x="175" y="357"/>
                </a:lnTo>
                <a:lnTo>
                  <a:pt x="177" y="357"/>
                </a:lnTo>
                <a:lnTo>
                  <a:pt x="178" y="356"/>
                </a:lnTo>
                <a:lnTo>
                  <a:pt x="179" y="356"/>
                </a:lnTo>
                <a:lnTo>
                  <a:pt x="181" y="356"/>
                </a:lnTo>
                <a:lnTo>
                  <a:pt x="182" y="356"/>
                </a:lnTo>
                <a:lnTo>
                  <a:pt x="183" y="356"/>
                </a:lnTo>
                <a:lnTo>
                  <a:pt x="185" y="356"/>
                </a:lnTo>
                <a:lnTo>
                  <a:pt x="185" y="357"/>
                </a:lnTo>
                <a:lnTo>
                  <a:pt x="187" y="357"/>
                </a:lnTo>
                <a:lnTo>
                  <a:pt x="187" y="359"/>
                </a:lnTo>
                <a:lnTo>
                  <a:pt x="188" y="359"/>
                </a:lnTo>
                <a:lnTo>
                  <a:pt x="190" y="360"/>
                </a:lnTo>
                <a:lnTo>
                  <a:pt x="191" y="361"/>
                </a:lnTo>
                <a:lnTo>
                  <a:pt x="192" y="363"/>
                </a:lnTo>
                <a:lnTo>
                  <a:pt x="195" y="363"/>
                </a:lnTo>
                <a:lnTo>
                  <a:pt x="196" y="364"/>
                </a:lnTo>
                <a:lnTo>
                  <a:pt x="198" y="364"/>
                </a:lnTo>
                <a:lnTo>
                  <a:pt x="199" y="364"/>
                </a:lnTo>
                <a:lnTo>
                  <a:pt x="200" y="363"/>
                </a:lnTo>
                <a:lnTo>
                  <a:pt x="202" y="363"/>
                </a:lnTo>
                <a:lnTo>
                  <a:pt x="203" y="363"/>
                </a:lnTo>
                <a:lnTo>
                  <a:pt x="204" y="364"/>
                </a:lnTo>
                <a:lnTo>
                  <a:pt x="206" y="364"/>
                </a:lnTo>
                <a:lnTo>
                  <a:pt x="207" y="364"/>
                </a:lnTo>
                <a:lnTo>
                  <a:pt x="208" y="363"/>
                </a:lnTo>
                <a:lnTo>
                  <a:pt x="209" y="360"/>
                </a:lnTo>
                <a:lnTo>
                  <a:pt x="211" y="357"/>
                </a:lnTo>
                <a:lnTo>
                  <a:pt x="212" y="356"/>
                </a:lnTo>
                <a:lnTo>
                  <a:pt x="213" y="355"/>
                </a:lnTo>
                <a:lnTo>
                  <a:pt x="215" y="355"/>
                </a:lnTo>
                <a:lnTo>
                  <a:pt x="216" y="353"/>
                </a:lnTo>
                <a:lnTo>
                  <a:pt x="217" y="352"/>
                </a:lnTo>
                <a:lnTo>
                  <a:pt x="219" y="352"/>
                </a:lnTo>
                <a:lnTo>
                  <a:pt x="220" y="351"/>
                </a:lnTo>
                <a:lnTo>
                  <a:pt x="223" y="351"/>
                </a:lnTo>
                <a:lnTo>
                  <a:pt x="224" y="349"/>
                </a:lnTo>
                <a:lnTo>
                  <a:pt x="228" y="348"/>
                </a:lnTo>
                <a:lnTo>
                  <a:pt x="228" y="347"/>
                </a:lnTo>
                <a:lnTo>
                  <a:pt x="229" y="347"/>
                </a:lnTo>
                <a:lnTo>
                  <a:pt x="230" y="347"/>
                </a:lnTo>
                <a:lnTo>
                  <a:pt x="232" y="347"/>
                </a:lnTo>
                <a:lnTo>
                  <a:pt x="233" y="347"/>
                </a:lnTo>
                <a:lnTo>
                  <a:pt x="234" y="347"/>
                </a:lnTo>
                <a:lnTo>
                  <a:pt x="236" y="346"/>
                </a:lnTo>
                <a:lnTo>
                  <a:pt x="237" y="346"/>
                </a:lnTo>
                <a:lnTo>
                  <a:pt x="241" y="346"/>
                </a:lnTo>
                <a:lnTo>
                  <a:pt x="243" y="344"/>
                </a:lnTo>
                <a:lnTo>
                  <a:pt x="245" y="343"/>
                </a:lnTo>
                <a:lnTo>
                  <a:pt x="247" y="342"/>
                </a:lnTo>
                <a:lnTo>
                  <a:pt x="249" y="340"/>
                </a:lnTo>
                <a:lnTo>
                  <a:pt x="250" y="339"/>
                </a:lnTo>
                <a:lnTo>
                  <a:pt x="251" y="338"/>
                </a:lnTo>
                <a:lnTo>
                  <a:pt x="253" y="336"/>
                </a:lnTo>
                <a:lnTo>
                  <a:pt x="253" y="334"/>
                </a:lnTo>
                <a:lnTo>
                  <a:pt x="255" y="332"/>
                </a:lnTo>
                <a:lnTo>
                  <a:pt x="257" y="330"/>
                </a:lnTo>
                <a:lnTo>
                  <a:pt x="259" y="329"/>
                </a:lnTo>
                <a:lnTo>
                  <a:pt x="262" y="326"/>
                </a:lnTo>
                <a:lnTo>
                  <a:pt x="263" y="325"/>
                </a:lnTo>
                <a:lnTo>
                  <a:pt x="264" y="325"/>
                </a:lnTo>
                <a:lnTo>
                  <a:pt x="266" y="325"/>
                </a:lnTo>
                <a:lnTo>
                  <a:pt x="267" y="323"/>
                </a:lnTo>
                <a:lnTo>
                  <a:pt x="268" y="323"/>
                </a:lnTo>
                <a:lnTo>
                  <a:pt x="271" y="323"/>
                </a:lnTo>
                <a:lnTo>
                  <a:pt x="272" y="322"/>
                </a:lnTo>
                <a:lnTo>
                  <a:pt x="274" y="321"/>
                </a:lnTo>
                <a:lnTo>
                  <a:pt x="275" y="321"/>
                </a:lnTo>
                <a:lnTo>
                  <a:pt x="276" y="319"/>
                </a:lnTo>
                <a:lnTo>
                  <a:pt x="279" y="319"/>
                </a:lnTo>
                <a:lnTo>
                  <a:pt x="280" y="319"/>
                </a:lnTo>
                <a:lnTo>
                  <a:pt x="281" y="318"/>
                </a:lnTo>
                <a:lnTo>
                  <a:pt x="283" y="318"/>
                </a:lnTo>
                <a:lnTo>
                  <a:pt x="284" y="318"/>
                </a:lnTo>
                <a:lnTo>
                  <a:pt x="285" y="318"/>
                </a:lnTo>
                <a:lnTo>
                  <a:pt x="287" y="318"/>
                </a:lnTo>
                <a:lnTo>
                  <a:pt x="289" y="318"/>
                </a:lnTo>
                <a:lnTo>
                  <a:pt x="291" y="318"/>
                </a:lnTo>
                <a:lnTo>
                  <a:pt x="292" y="318"/>
                </a:lnTo>
                <a:lnTo>
                  <a:pt x="293" y="318"/>
                </a:lnTo>
                <a:lnTo>
                  <a:pt x="295" y="318"/>
                </a:lnTo>
                <a:lnTo>
                  <a:pt x="296" y="319"/>
                </a:lnTo>
                <a:lnTo>
                  <a:pt x="304" y="319"/>
                </a:lnTo>
                <a:lnTo>
                  <a:pt x="308" y="321"/>
                </a:lnTo>
                <a:lnTo>
                  <a:pt x="312" y="317"/>
                </a:lnTo>
                <a:lnTo>
                  <a:pt x="315" y="321"/>
                </a:lnTo>
                <a:lnTo>
                  <a:pt x="318" y="317"/>
                </a:lnTo>
                <a:lnTo>
                  <a:pt x="323" y="318"/>
                </a:lnTo>
                <a:lnTo>
                  <a:pt x="330" y="309"/>
                </a:lnTo>
                <a:lnTo>
                  <a:pt x="335" y="309"/>
                </a:lnTo>
                <a:lnTo>
                  <a:pt x="343" y="308"/>
                </a:lnTo>
                <a:lnTo>
                  <a:pt x="351" y="306"/>
                </a:lnTo>
                <a:lnTo>
                  <a:pt x="350" y="305"/>
                </a:lnTo>
                <a:lnTo>
                  <a:pt x="350" y="304"/>
                </a:lnTo>
                <a:lnTo>
                  <a:pt x="351" y="302"/>
                </a:lnTo>
                <a:lnTo>
                  <a:pt x="351" y="301"/>
                </a:lnTo>
                <a:lnTo>
                  <a:pt x="351" y="300"/>
                </a:lnTo>
                <a:lnTo>
                  <a:pt x="351" y="298"/>
                </a:lnTo>
                <a:lnTo>
                  <a:pt x="350" y="297"/>
                </a:lnTo>
                <a:lnTo>
                  <a:pt x="348" y="297"/>
                </a:lnTo>
                <a:lnTo>
                  <a:pt x="343" y="288"/>
                </a:lnTo>
                <a:lnTo>
                  <a:pt x="343" y="287"/>
                </a:lnTo>
                <a:lnTo>
                  <a:pt x="344" y="249"/>
                </a:lnTo>
                <a:lnTo>
                  <a:pt x="344" y="247"/>
                </a:lnTo>
                <a:lnTo>
                  <a:pt x="348" y="241"/>
                </a:lnTo>
                <a:lnTo>
                  <a:pt x="352" y="238"/>
                </a:lnTo>
                <a:lnTo>
                  <a:pt x="365" y="228"/>
                </a:lnTo>
                <a:lnTo>
                  <a:pt x="365" y="224"/>
                </a:lnTo>
                <a:lnTo>
                  <a:pt x="367" y="222"/>
                </a:lnTo>
                <a:lnTo>
                  <a:pt x="367" y="221"/>
                </a:lnTo>
                <a:lnTo>
                  <a:pt x="367" y="220"/>
                </a:lnTo>
                <a:lnTo>
                  <a:pt x="367" y="219"/>
                </a:lnTo>
                <a:lnTo>
                  <a:pt x="365" y="217"/>
                </a:lnTo>
                <a:lnTo>
                  <a:pt x="364" y="217"/>
                </a:lnTo>
                <a:lnTo>
                  <a:pt x="363" y="217"/>
                </a:lnTo>
                <a:lnTo>
                  <a:pt x="361" y="216"/>
                </a:lnTo>
                <a:lnTo>
                  <a:pt x="360" y="215"/>
                </a:lnTo>
                <a:lnTo>
                  <a:pt x="357" y="212"/>
                </a:lnTo>
                <a:lnTo>
                  <a:pt x="356" y="211"/>
                </a:lnTo>
                <a:lnTo>
                  <a:pt x="353" y="209"/>
                </a:lnTo>
                <a:lnTo>
                  <a:pt x="353" y="208"/>
                </a:lnTo>
                <a:lnTo>
                  <a:pt x="352" y="207"/>
                </a:lnTo>
                <a:lnTo>
                  <a:pt x="351" y="207"/>
                </a:lnTo>
                <a:lnTo>
                  <a:pt x="350" y="207"/>
                </a:lnTo>
                <a:lnTo>
                  <a:pt x="348" y="207"/>
                </a:lnTo>
                <a:lnTo>
                  <a:pt x="347" y="207"/>
                </a:lnTo>
                <a:lnTo>
                  <a:pt x="346" y="207"/>
                </a:lnTo>
                <a:lnTo>
                  <a:pt x="344" y="207"/>
                </a:lnTo>
                <a:lnTo>
                  <a:pt x="343" y="207"/>
                </a:lnTo>
                <a:lnTo>
                  <a:pt x="342" y="208"/>
                </a:lnTo>
                <a:lnTo>
                  <a:pt x="340" y="208"/>
                </a:lnTo>
                <a:lnTo>
                  <a:pt x="339" y="209"/>
                </a:lnTo>
                <a:lnTo>
                  <a:pt x="336" y="211"/>
                </a:lnTo>
                <a:lnTo>
                  <a:pt x="335" y="211"/>
                </a:lnTo>
                <a:lnTo>
                  <a:pt x="335" y="212"/>
                </a:lnTo>
                <a:lnTo>
                  <a:pt x="334" y="212"/>
                </a:lnTo>
                <a:lnTo>
                  <a:pt x="332" y="212"/>
                </a:lnTo>
                <a:lnTo>
                  <a:pt x="331" y="213"/>
                </a:lnTo>
                <a:lnTo>
                  <a:pt x="330" y="213"/>
                </a:lnTo>
                <a:lnTo>
                  <a:pt x="329" y="213"/>
                </a:lnTo>
                <a:lnTo>
                  <a:pt x="327" y="213"/>
                </a:lnTo>
                <a:lnTo>
                  <a:pt x="327" y="215"/>
                </a:lnTo>
                <a:lnTo>
                  <a:pt x="326" y="215"/>
                </a:lnTo>
                <a:lnTo>
                  <a:pt x="325" y="216"/>
                </a:lnTo>
                <a:lnTo>
                  <a:pt x="323" y="216"/>
                </a:lnTo>
                <a:lnTo>
                  <a:pt x="321" y="217"/>
                </a:lnTo>
                <a:lnTo>
                  <a:pt x="319" y="219"/>
                </a:lnTo>
                <a:lnTo>
                  <a:pt x="318" y="219"/>
                </a:lnTo>
                <a:lnTo>
                  <a:pt x="317" y="220"/>
                </a:lnTo>
                <a:lnTo>
                  <a:pt x="315" y="221"/>
                </a:lnTo>
                <a:lnTo>
                  <a:pt x="314" y="221"/>
                </a:lnTo>
                <a:lnTo>
                  <a:pt x="313" y="221"/>
                </a:lnTo>
                <a:lnTo>
                  <a:pt x="312" y="220"/>
                </a:lnTo>
                <a:lnTo>
                  <a:pt x="312" y="219"/>
                </a:lnTo>
                <a:lnTo>
                  <a:pt x="310" y="217"/>
                </a:lnTo>
                <a:lnTo>
                  <a:pt x="309" y="216"/>
                </a:lnTo>
                <a:lnTo>
                  <a:pt x="308" y="216"/>
                </a:lnTo>
                <a:lnTo>
                  <a:pt x="306" y="216"/>
                </a:lnTo>
                <a:lnTo>
                  <a:pt x="306" y="215"/>
                </a:lnTo>
                <a:lnTo>
                  <a:pt x="305" y="215"/>
                </a:lnTo>
                <a:lnTo>
                  <a:pt x="302" y="215"/>
                </a:lnTo>
                <a:lnTo>
                  <a:pt x="301" y="215"/>
                </a:lnTo>
                <a:lnTo>
                  <a:pt x="298" y="216"/>
                </a:lnTo>
                <a:lnTo>
                  <a:pt x="297" y="216"/>
                </a:lnTo>
                <a:lnTo>
                  <a:pt x="296" y="215"/>
                </a:lnTo>
                <a:lnTo>
                  <a:pt x="295" y="213"/>
                </a:lnTo>
                <a:lnTo>
                  <a:pt x="293" y="212"/>
                </a:lnTo>
                <a:lnTo>
                  <a:pt x="292" y="211"/>
                </a:lnTo>
                <a:lnTo>
                  <a:pt x="292" y="209"/>
                </a:lnTo>
                <a:lnTo>
                  <a:pt x="291" y="208"/>
                </a:lnTo>
                <a:lnTo>
                  <a:pt x="289" y="205"/>
                </a:lnTo>
                <a:lnTo>
                  <a:pt x="288" y="204"/>
                </a:lnTo>
                <a:lnTo>
                  <a:pt x="288" y="203"/>
                </a:lnTo>
                <a:lnTo>
                  <a:pt x="288" y="202"/>
                </a:lnTo>
                <a:lnTo>
                  <a:pt x="287" y="200"/>
                </a:lnTo>
                <a:lnTo>
                  <a:pt x="285" y="199"/>
                </a:lnTo>
                <a:lnTo>
                  <a:pt x="285" y="198"/>
                </a:lnTo>
                <a:lnTo>
                  <a:pt x="284" y="196"/>
                </a:lnTo>
                <a:lnTo>
                  <a:pt x="283" y="195"/>
                </a:lnTo>
                <a:lnTo>
                  <a:pt x="281" y="195"/>
                </a:lnTo>
                <a:lnTo>
                  <a:pt x="279" y="194"/>
                </a:lnTo>
                <a:lnTo>
                  <a:pt x="278" y="194"/>
                </a:lnTo>
                <a:lnTo>
                  <a:pt x="276" y="194"/>
                </a:lnTo>
                <a:lnTo>
                  <a:pt x="275" y="194"/>
                </a:lnTo>
                <a:lnTo>
                  <a:pt x="274" y="192"/>
                </a:lnTo>
                <a:lnTo>
                  <a:pt x="274" y="191"/>
                </a:lnTo>
                <a:lnTo>
                  <a:pt x="272" y="190"/>
                </a:lnTo>
                <a:lnTo>
                  <a:pt x="271" y="188"/>
                </a:lnTo>
                <a:lnTo>
                  <a:pt x="270" y="187"/>
                </a:lnTo>
                <a:lnTo>
                  <a:pt x="268" y="186"/>
                </a:lnTo>
                <a:lnTo>
                  <a:pt x="267" y="185"/>
                </a:lnTo>
                <a:lnTo>
                  <a:pt x="266" y="185"/>
                </a:lnTo>
                <a:lnTo>
                  <a:pt x="266" y="183"/>
                </a:lnTo>
                <a:lnTo>
                  <a:pt x="263" y="183"/>
                </a:lnTo>
                <a:lnTo>
                  <a:pt x="262" y="183"/>
                </a:lnTo>
                <a:lnTo>
                  <a:pt x="259" y="183"/>
                </a:lnTo>
                <a:lnTo>
                  <a:pt x="258" y="183"/>
                </a:lnTo>
                <a:lnTo>
                  <a:pt x="257" y="185"/>
                </a:lnTo>
                <a:lnTo>
                  <a:pt x="255" y="185"/>
                </a:lnTo>
                <a:lnTo>
                  <a:pt x="245" y="187"/>
                </a:lnTo>
                <a:lnTo>
                  <a:pt x="243" y="187"/>
                </a:lnTo>
                <a:lnTo>
                  <a:pt x="242" y="187"/>
                </a:lnTo>
                <a:lnTo>
                  <a:pt x="241" y="187"/>
                </a:lnTo>
                <a:lnTo>
                  <a:pt x="240" y="188"/>
                </a:lnTo>
                <a:lnTo>
                  <a:pt x="238" y="188"/>
                </a:lnTo>
                <a:lnTo>
                  <a:pt x="237" y="188"/>
                </a:lnTo>
                <a:lnTo>
                  <a:pt x="236" y="187"/>
                </a:lnTo>
                <a:lnTo>
                  <a:pt x="234" y="187"/>
                </a:lnTo>
                <a:lnTo>
                  <a:pt x="233" y="186"/>
                </a:lnTo>
                <a:lnTo>
                  <a:pt x="233" y="185"/>
                </a:lnTo>
                <a:lnTo>
                  <a:pt x="232" y="183"/>
                </a:lnTo>
                <a:lnTo>
                  <a:pt x="232" y="182"/>
                </a:lnTo>
                <a:lnTo>
                  <a:pt x="230" y="182"/>
                </a:lnTo>
                <a:lnTo>
                  <a:pt x="229" y="181"/>
                </a:lnTo>
                <a:lnTo>
                  <a:pt x="228" y="181"/>
                </a:lnTo>
                <a:lnTo>
                  <a:pt x="226" y="179"/>
                </a:lnTo>
                <a:lnTo>
                  <a:pt x="225" y="179"/>
                </a:lnTo>
                <a:lnTo>
                  <a:pt x="224" y="179"/>
                </a:lnTo>
                <a:lnTo>
                  <a:pt x="223" y="179"/>
                </a:lnTo>
                <a:lnTo>
                  <a:pt x="223" y="178"/>
                </a:lnTo>
                <a:lnTo>
                  <a:pt x="221" y="177"/>
                </a:lnTo>
                <a:lnTo>
                  <a:pt x="220" y="175"/>
                </a:lnTo>
                <a:lnTo>
                  <a:pt x="216" y="171"/>
                </a:lnTo>
                <a:lnTo>
                  <a:pt x="212" y="166"/>
                </a:lnTo>
                <a:lnTo>
                  <a:pt x="209" y="164"/>
                </a:lnTo>
                <a:lnTo>
                  <a:pt x="206" y="158"/>
                </a:lnTo>
                <a:lnTo>
                  <a:pt x="204" y="156"/>
                </a:lnTo>
                <a:lnTo>
                  <a:pt x="202" y="154"/>
                </a:lnTo>
                <a:lnTo>
                  <a:pt x="198" y="149"/>
                </a:lnTo>
                <a:lnTo>
                  <a:pt x="195" y="145"/>
                </a:lnTo>
                <a:lnTo>
                  <a:pt x="191" y="141"/>
                </a:lnTo>
                <a:lnTo>
                  <a:pt x="186" y="135"/>
                </a:lnTo>
                <a:lnTo>
                  <a:pt x="186" y="133"/>
                </a:lnTo>
                <a:lnTo>
                  <a:pt x="185" y="133"/>
                </a:lnTo>
                <a:lnTo>
                  <a:pt x="185" y="132"/>
                </a:lnTo>
                <a:lnTo>
                  <a:pt x="185" y="131"/>
                </a:lnTo>
                <a:lnTo>
                  <a:pt x="183" y="131"/>
                </a:lnTo>
                <a:lnTo>
                  <a:pt x="183" y="130"/>
                </a:lnTo>
                <a:lnTo>
                  <a:pt x="183" y="128"/>
                </a:lnTo>
                <a:lnTo>
                  <a:pt x="183" y="127"/>
                </a:lnTo>
                <a:lnTo>
                  <a:pt x="185" y="127"/>
                </a:lnTo>
                <a:lnTo>
                  <a:pt x="185" y="126"/>
                </a:lnTo>
                <a:lnTo>
                  <a:pt x="186" y="126"/>
                </a:lnTo>
                <a:lnTo>
                  <a:pt x="187" y="126"/>
                </a:lnTo>
                <a:lnTo>
                  <a:pt x="187" y="124"/>
                </a:lnTo>
                <a:lnTo>
                  <a:pt x="188" y="124"/>
                </a:lnTo>
                <a:lnTo>
                  <a:pt x="188" y="123"/>
                </a:lnTo>
                <a:lnTo>
                  <a:pt x="190" y="123"/>
                </a:lnTo>
                <a:lnTo>
                  <a:pt x="190" y="122"/>
                </a:lnTo>
                <a:lnTo>
                  <a:pt x="191" y="122"/>
                </a:lnTo>
                <a:lnTo>
                  <a:pt x="192" y="122"/>
                </a:lnTo>
                <a:lnTo>
                  <a:pt x="191" y="120"/>
                </a:lnTo>
                <a:lnTo>
                  <a:pt x="191" y="119"/>
                </a:lnTo>
                <a:lnTo>
                  <a:pt x="192" y="119"/>
                </a:lnTo>
                <a:lnTo>
                  <a:pt x="192" y="118"/>
                </a:lnTo>
                <a:lnTo>
                  <a:pt x="192" y="116"/>
                </a:lnTo>
                <a:lnTo>
                  <a:pt x="191" y="116"/>
                </a:lnTo>
                <a:lnTo>
                  <a:pt x="191" y="115"/>
                </a:lnTo>
                <a:lnTo>
                  <a:pt x="191" y="114"/>
                </a:lnTo>
                <a:lnTo>
                  <a:pt x="192" y="113"/>
                </a:lnTo>
                <a:lnTo>
                  <a:pt x="194" y="113"/>
                </a:lnTo>
                <a:lnTo>
                  <a:pt x="195" y="113"/>
                </a:lnTo>
                <a:lnTo>
                  <a:pt x="195" y="111"/>
                </a:lnTo>
                <a:lnTo>
                  <a:pt x="195" y="110"/>
                </a:lnTo>
                <a:lnTo>
                  <a:pt x="196" y="110"/>
                </a:lnTo>
                <a:lnTo>
                  <a:pt x="196" y="109"/>
                </a:lnTo>
                <a:lnTo>
                  <a:pt x="198" y="109"/>
                </a:lnTo>
                <a:lnTo>
                  <a:pt x="199" y="109"/>
                </a:lnTo>
                <a:lnTo>
                  <a:pt x="199" y="107"/>
                </a:lnTo>
                <a:lnTo>
                  <a:pt x="199" y="106"/>
                </a:lnTo>
                <a:lnTo>
                  <a:pt x="199" y="105"/>
                </a:lnTo>
                <a:lnTo>
                  <a:pt x="199" y="103"/>
                </a:lnTo>
                <a:lnTo>
                  <a:pt x="199" y="102"/>
                </a:lnTo>
                <a:lnTo>
                  <a:pt x="199" y="101"/>
                </a:lnTo>
                <a:lnTo>
                  <a:pt x="200" y="101"/>
                </a:lnTo>
                <a:lnTo>
                  <a:pt x="200" y="99"/>
                </a:lnTo>
                <a:lnTo>
                  <a:pt x="199" y="99"/>
                </a:lnTo>
                <a:lnTo>
                  <a:pt x="199" y="98"/>
                </a:lnTo>
                <a:lnTo>
                  <a:pt x="199" y="97"/>
                </a:lnTo>
                <a:lnTo>
                  <a:pt x="200" y="95"/>
                </a:lnTo>
                <a:lnTo>
                  <a:pt x="202" y="95"/>
                </a:lnTo>
                <a:lnTo>
                  <a:pt x="202" y="94"/>
                </a:lnTo>
                <a:lnTo>
                  <a:pt x="203" y="94"/>
                </a:lnTo>
                <a:lnTo>
                  <a:pt x="204" y="94"/>
                </a:lnTo>
                <a:lnTo>
                  <a:pt x="204" y="95"/>
                </a:lnTo>
                <a:lnTo>
                  <a:pt x="206" y="95"/>
                </a:lnTo>
                <a:lnTo>
                  <a:pt x="207" y="95"/>
                </a:lnTo>
                <a:lnTo>
                  <a:pt x="208" y="95"/>
                </a:lnTo>
                <a:lnTo>
                  <a:pt x="208" y="97"/>
                </a:lnTo>
                <a:lnTo>
                  <a:pt x="209" y="97"/>
                </a:lnTo>
                <a:lnTo>
                  <a:pt x="211" y="97"/>
                </a:lnTo>
                <a:lnTo>
                  <a:pt x="212" y="97"/>
                </a:lnTo>
                <a:lnTo>
                  <a:pt x="212" y="98"/>
                </a:lnTo>
                <a:lnTo>
                  <a:pt x="213" y="98"/>
                </a:lnTo>
                <a:lnTo>
                  <a:pt x="215" y="98"/>
                </a:lnTo>
                <a:lnTo>
                  <a:pt x="216" y="98"/>
                </a:lnTo>
                <a:lnTo>
                  <a:pt x="217" y="98"/>
                </a:lnTo>
                <a:lnTo>
                  <a:pt x="217" y="99"/>
                </a:lnTo>
                <a:lnTo>
                  <a:pt x="219" y="99"/>
                </a:lnTo>
                <a:lnTo>
                  <a:pt x="219" y="98"/>
                </a:lnTo>
                <a:lnTo>
                  <a:pt x="220" y="98"/>
                </a:lnTo>
                <a:lnTo>
                  <a:pt x="220" y="99"/>
                </a:lnTo>
                <a:lnTo>
                  <a:pt x="221" y="99"/>
                </a:lnTo>
                <a:lnTo>
                  <a:pt x="223" y="99"/>
                </a:lnTo>
                <a:lnTo>
                  <a:pt x="224" y="99"/>
                </a:lnTo>
                <a:lnTo>
                  <a:pt x="225" y="99"/>
                </a:lnTo>
                <a:lnTo>
                  <a:pt x="226" y="99"/>
                </a:lnTo>
                <a:lnTo>
                  <a:pt x="228" y="99"/>
                </a:lnTo>
                <a:lnTo>
                  <a:pt x="229" y="99"/>
                </a:lnTo>
                <a:lnTo>
                  <a:pt x="229" y="101"/>
                </a:lnTo>
                <a:lnTo>
                  <a:pt x="230" y="101"/>
                </a:lnTo>
                <a:lnTo>
                  <a:pt x="232" y="101"/>
                </a:lnTo>
                <a:lnTo>
                  <a:pt x="233" y="101"/>
                </a:lnTo>
                <a:lnTo>
                  <a:pt x="233" y="99"/>
                </a:lnTo>
                <a:lnTo>
                  <a:pt x="234" y="99"/>
                </a:lnTo>
                <a:lnTo>
                  <a:pt x="236" y="99"/>
                </a:lnTo>
                <a:lnTo>
                  <a:pt x="237" y="99"/>
                </a:lnTo>
                <a:lnTo>
                  <a:pt x="238" y="99"/>
                </a:lnTo>
                <a:lnTo>
                  <a:pt x="238" y="98"/>
                </a:lnTo>
                <a:lnTo>
                  <a:pt x="240" y="98"/>
                </a:lnTo>
                <a:lnTo>
                  <a:pt x="241" y="98"/>
                </a:lnTo>
                <a:lnTo>
                  <a:pt x="242" y="98"/>
                </a:lnTo>
                <a:lnTo>
                  <a:pt x="243" y="98"/>
                </a:lnTo>
                <a:lnTo>
                  <a:pt x="243" y="99"/>
                </a:lnTo>
                <a:lnTo>
                  <a:pt x="245" y="99"/>
                </a:lnTo>
                <a:lnTo>
                  <a:pt x="245" y="101"/>
                </a:lnTo>
                <a:lnTo>
                  <a:pt x="245" y="102"/>
                </a:lnTo>
                <a:lnTo>
                  <a:pt x="246" y="102"/>
                </a:lnTo>
                <a:lnTo>
                  <a:pt x="247" y="103"/>
                </a:lnTo>
                <a:lnTo>
                  <a:pt x="247" y="105"/>
                </a:lnTo>
                <a:lnTo>
                  <a:pt x="249" y="106"/>
                </a:lnTo>
                <a:lnTo>
                  <a:pt x="250" y="107"/>
                </a:lnTo>
                <a:lnTo>
                  <a:pt x="251" y="109"/>
                </a:lnTo>
                <a:lnTo>
                  <a:pt x="251" y="111"/>
                </a:lnTo>
                <a:lnTo>
                  <a:pt x="253" y="113"/>
                </a:lnTo>
                <a:lnTo>
                  <a:pt x="253" y="114"/>
                </a:lnTo>
                <a:lnTo>
                  <a:pt x="254" y="114"/>
                </a:lnTo>
                <a:lnTo>
                  <a:pt x="254" y="115"/>
                </a:lnTo>
                <a:lnTo>
                  <a:pt x="254" y="118"/>
                </a:lnTo>
                <a:lnTo>
                  <a:pt x="255" y="116"/>
                </a:lnTo>
                <a:lnTo>
                  <a:pt x="257" y="116"/>
                </a:lnTo>
                <a:lnTo>
                  <a:pt x="258" y="116"/>
                </a:lnTo>
                <a:lnTo>
                  <a:pt x="259" y="118"/>
                </a:lnTo>
                <a:lnTo>
                  <a:pt x="260" y="118"/>
                </a:lnTo>
                <a:lnTo>
                  <a:pt x="263" y="118"/>
                </a:lnTo>
                <a:lnTo>
                  <a:pt x="264" y="118"/>
                </a:lnTo>
                <a:lnTo>
                  <a:pt x="267" y="119"/>
                </a:lnTo>
                <a:lnTo>
                  <a:pt x="268" y="119"/>
                </a:lnTo>
                <a:lnTo>
                  <a:pt x="271" y="119"/>
                </a:lnTo>
                <a:lnTo>
                  <a:pt x="274" y="119"/>
                </a:lnTo>
                <a:lnTo>
                  <a:pt x="275" y="118"/>
                </a:lnTo>
                <a:lnTo>
                  <a:pt x="276" y="118"/>
                </a:lnTo>
                <a:lnTo>
                  <a:pt x="279" y="118"/>
                </a:lnTo>
                <a:lnTo>
                  <a:pt x="280" y="118"/>
                </a:lnTo>
                <a:lnTo>
                  <a:pt x="281" y="118"/>
                </a:lnTo>
                <a:lnTo>
                  <a:pt x="284" y="118"/>
                </a:lnTo>
                <a:lnTo>
                  <a:pt x="287" y="118"/>
                </a:lnTo>
                <a:lnTo>
                  <a:pt x="289" y="118"/>
                </a:lnTo>
                <a:lnTo>
                  <a:pt x="291" y="118"/>
                </a:lnTo>
                <a:lnTo>
                  <a:pt x="292" y="116"/>
                </a:lnTo>
                <a:lnTo>
                  <a:pt x="295" y="115"/>
                </a:lnTo>
                <a:lnTo>
                  <a:pt x="296" y="113"/>
                </a:lnTo>
                <a:lnTo>
                  <a:pt x="298" y="111"/>
                </a:lnTo>
                <a:lnTo>
                  <a:pt x="300" y="109"/>
                </a:lnTo>
                <a:lnTo>
                  <a:pt x="301" y="106"/>
                </a:lnTo>
                <a:lnTo>
                  <a:pt x="302" y="106"/>
                </a:lnTo>
                <a:lnTo>
                  <a:pt x="302" y="107"/>
                </a:lnTo>
                <a:lnTo>
                  <a:pt x="302" y="109"/>
                </a:lnTo>
                <a:lnTo>
                  <a:pt x="304" y="110"/>
                </a:lnTo>
                <a:lnTo>
                  <a:pt x="305" y="110"/>
                </a:lnTo>
                <a:lnTo>
                  <a:pt x="305" y="109"/>
                </a:lnTo>
                <a:lnTo>
                  <a:pt x="306" y="107"/>
                </a:lnTo>
                <a:lnTo>
                  <a:pt x="308" y="106"/>
                </a:lnTo>
                <a:lnTo>
                  <a:pt x="309" y="106"/>
                </a:lnTo>
                <a:lnTo>
                  <a:pt x="310" y="106"/>
                </a:lnTo>
                <a:lnTo>
                  <a:pt x="313" y="106"/>
                </a:lnTo>
                <a:lnTo>
                  <a:pt x="314" y="106"/>
                </a:lnTo>
                <a:lnTo>
                  <a:pt x="315" y="106"/>
                </a:lnTo>
                <a:lnTo>
                  <a:pt x="318" y="106"/>
                </a:lnTo>
                <a:lnTo>
                  <a:pt x="322" y="106"/>
                </a:lnTo>
                <a:lnTo>
                  <a:pt x="325" y="107"/>
                </a:lnTo>
                <a:lnTo>
                  <a:pt x="327" y="109"/>
                </a:lnTo>
                <a:lnTo>
                  <a:pt x="329" y="109"/>
                </a:lnTo>
                <a:lnTo>
                  <a:pt x="330" y="109"/>
                </a:lnTo>
                <a:lnTo>
                  <a:pt x="331" y="107"/>
                </a:lnTo>
                <a:lnTo>
                  <a:pt x="332" y="106"/>
                </a:lnTo>
                <a:lnTo>
                  <a:pt x="334" y="106"/>
                </a:lnTo>
                <a:lnTo>
                  <a:pt x="335" y="105"/>
                </a:lnTo>
                <a:lnTo>
                  <a:pt x="335" y="103"/>
                </a:lnTo>
                <a:lnTo>
                  <a:pt x="336" y="102"/>
                </a:lnTo>
                <a:lnTo>
                  <a:pt x="338" y="101"/>
                </a:lnTo>
                <a:lnTo>
                  <a:pt x="339" y="99"/>
                </a:lnTo>
                <a:lnTo>
                  <a:pt x="340" y="99"/>
                </a:lnTo>
                <a:lnTo>
                  <a:pt x="343" y="97"/>
                </a:lnTo>
                <a:lnTo>
                  <a:pt x="347" y="95"/>
                </a:lnTo>
                <a:lnTo>
                  <a:pt x="348" y="95"/>
                </a:lnTo>
                <a:lnTo>
                  <a:pt x="350" y="94"/>
                </a:lnTo>
                <a:lnTo>
                  <a:pt x="351" y="94"/>
                </a:lnTo>
                <a:lnTo>
                  <a:pt x="352" y="93"/>
                </a:lnTo>
                <a:lnTo>
                  <a:pt x="355" y="93"/>
                </a:lnTo>
                <a:lnTo>
                  <a:pt x="357" y="92"/>
                </a:lnTo>
                <a:lnTo>
                  <a:pt x="359" y="92"/>
                </a:lnTo>
                <a:lnTo>
                  <a:pt x="361" y="90"/>
                </a:lnTo>
                <a:lnTo>
                  <a:pt x="361" y="89"/>
                </a:lnTo>
                <a:lnTo>
                  <a:pt x="363" y="89"/>
                </a:lnTo>
                <a:lnTo>
                  <a:pt x="363" y="88"/>
                </a:lnTo>
                <a:lnTo>
                  <a:pt x="364" y="86"/>
                </a:lnTo>
                <a:lnTo>
                  <a:pt x="364" y="85"/>
                </a:lnTo>
                <a:lnTo>
                  <a:pt x="365" y="85"/>
                </a:lnTo>
                <a:lnTo>
                  <a:pt x="365" y="84"/>
                </a:lnTo>
                <a:lnTo>
                  <a:pt x="367" y="84"/>
                </a:lnTo>
                <a:lnTo>
                  <a:pt x="367" y="82"/>
                </a:lnTo>
                <a:lnTo>
                  <a:pt x="367" y="81"/>
                </a:lnTo>
                <a:lnTo>
                  <a:pt x="368" y="82"/>
                </a:lnTo>
                <a:lnTo>
                  <a:pt x="368" y="84"/>
                </a:lnTo>
                <a:lnTo>
                  <a:pt x="368" y="85"/>
                </a:lnTo>
                <a:lnTo>
                  <a:pt x="369" y="85"/>
                </a:lnTo>
                <a:lnTo>
                  <a:pt x="370" y="86"/>
                </a:lnTo>
                <a:lnTo>
                  <a:pt x="370" y="88"/>
                </a:lnTo>
                <a:lnTo>
                  <a:pt x="372" y="88"/>
                </a:lnTo>
                <a:lnTo>
                  <a:pt x="373" y="88"/>
                </a:lnTo>
                <a:lnTo>
                  <a:pt x="374" y="88"/>
                </a:lnTo>
                <a:lnTo>
                  <a:pt x="376" y="88"/>
                </a:lnTo>
                <a:lnTo>
                  <a:pt x="376" y="89"/>
                </a:lnTo>
                <a:lnTo>
                  <a:pt x="376" y="90"/>
                </a:lnTo>
                <a:lnTo>
                  <a:pt x="376" y="92"/>
                </a:lnTo>
                <a:lnTo>
                  <a:pt x="377" y="92"/>
                </a:lnTo>
                <a:lnTo>
                  <a:pt x="377" y="93"/>
                </a:lnTo>
                <a:lnTo>
                  <a:pt x="376" y="93"/>
                </a:lnTo>
                <a:lnTo>
                  <a:pt x="376" y="94"/>
                </a:lnTo>
                <a:lnTo>
                  <a:pt x="376" y="95"/>
                </a:lnTo>
                <a:lnTo>
                  <a:pt x="374" y="95"/>
                </a:lnTo>
                <a:lnTo>
                  <a:pt x="374" y="97"/>
                </a:lnTo>
                <a:lnTo>
                  <a:pt x="373" y="98"/>
                </a:lnTo>
                <a:lnTo>
                  <a:pt x="373" y="99"/>
                </a:lnTo>
                <a:lnTo>
                  <a:pt x="372" y="101"/>
                </a:lnTo>
                <a:lnTo>
                  <a:pt x="372" y="102"/>
                </a:lnTo>
                <a:lnTo>
                  <a:pt x="372" y="103"/>
                </a:lnTo>
                <a:lnTo>
                  <a:pt x="372" y="105"/>
                </a:lnTo>
                <a:lnTo>
                  <a:pt x="372" y="106"/>
                </a:lnTo>
                <a:lnTo>
                  <a:pt x="372" y="107"/>
                </a:lnTo>
                <a:lnTo>
                  <a:pt x="372" y="109"/>
                </a:lnTo>
                <a:lnTo>
                  <a:pt x="372" y="110"/>
                </a:lnTo>
                <a:lnTo>
                  <a:pt x="372" y="111"/>
                </a:lnTo>
                <a:lnTo>
                  <a:pt x="372" y="113"/>
                </a:lnTo>
                <a:lnTo>
                  <a:pt x="372" y="114"/>
                </a:lnTo>
                <a:lnTo>
                  <a:pt x="370" y="114"/>
                </a:lnTo>
                <a:lnTo>
                  <a:pt x="370" y="115"/>
                </a:lnTo>
                <a:lnTo>
                  <a:pt x="370" y="116"/>
                </a:lnTo>
                <a:lnTo>
                  <a:pt x="369" y="116"/>
                </a:lnTo>
                <a:lnTo>
                  <a:pt x="369" y="118"/>
                </a:lnTo>
                <a:lnTo>
                  <a:pt x="369" y="119"/>
                </a:lnTo>
                <a:lnTo>
                  <a:pt x="368" y="120"/>
                </a:lnTo>
                <a:lnTo>
                  <a:pt x="368" y="122"/>
                </a:lnTo>
                <a:lnTo>
                  <a:pt x="368" y="123"/>
                </a:lnTo>
                <a:lnTo>
                  <a:pt x="368" y="124"/>
                </a:lnTo>
                <a:lnTo>
                  <a:pt x="368" y="126"/>
                </a:lnTo>
                <a:lnTo>
                  <a:pt x="368" y="127"/>
                </a:lnTo>
                <a:lnTo>
                  <a:pt x="368" y="128"/>
                </a:lnTo>
                <a:lnTo>
                  <a:pt x="368" y="130"/>
                </a:lnTo>
                <a:lnTo>
                  <a:pt x="367" y="131"/>
                </a:lnTo>
                <a:lnTo>
                  <a:pt x="368" y="131"/>
                </a:lnTo>
                <a:lnTo>
                  <a:pt x="368" y="132"/>
                </a:lnTo>
                <a:lnTo>
                  <a:pt x="368" y="133"/>
                </a:lnTo>
                <a:lnTo>
                  <a:pt x="368" y="135"/>
                </a:lnTo>
                <a:lnTo>
                  <a:pt x="368" y="136"/>
                </a:lnTo>
                <a:lnTo>
                  <a:pt x="369" y="137"/>
                </a:lnTo>
                <a:lnTo>
                  <a:pt x="369" y="139"/>
                </a:lnTo>
                <a:lnTo>
                  <a:pt x="369" y="140"/>
                </a:lnTo>
                <a:lnTo>
                  <a:pt x="370" y="140"/>
                </a:lnTo>
                <a:lnTo>
                  <a:pt x="373" y="140"/>
                </a:lnTo>
                <a:lnTo>
                  <a:pt x="374" y="140"/>
                </a:lnTo>
                <a:lnTo>
                  <a:pt x="376" y="140"/>
                </a:lnTo>
                <a:lnTo>
                  <a:pt x="377" y="140"/>
                </a:lnTo>
                <a:lnTo>
                  <a:pt x="378" y="140"/>
                </a:lnTo>
                <a:lnTo>
                  <a:pt x="380" y="140"/>
                </a:lnTo>
                <a:lnTo>
                  <a:pt x="381" y="139"/>
                </a:lnTo>
                <a:lnTo>
                  <a:pt x="382" y="139"/>
                </a:lnTo>
                <a:lnTo>
                  <a:pt x="382" y="140"/>
                </a:lnTo>
                <a:lnTo>
                  <a:pt x="382" y="141"/>
                </a:lnTo>
                <a:lnTo>
                  <a:pt x="381" y="141"/>
                </a:lnTo>
                <a:lnTo>
                  <a:pt x="381" y="143"/>
                </a:lnTo>
                <a:lnTo>
                  <a:pt x="382" y="144"/>
                </a:lnTo>
                <a:lnTo>
                  <a:pt x="384" y="144"/>
                </a:lnTo>
                <a:lnTo>
                  <a:pt x="385" y="144"/>
                </a:lnTo>
                <a:lnTo>
                  <a:pt x="386" y="144"/>
                </a:lnTo>
                <a:lnTo>
                  <a:pt x="387" y="144"/>
                </a:lnTo>
                <a:lnTo>
                  <a:pt x="389" y="145"/>
                </a:lnTo>
                <a:lnTo>
                  <a:pt x="390" y="145"/>
                </a:lnTo>
                <a:lnTo>
                  <a:pt x="391" y="145"/>
                </a:lnTo>
                <a:lnTo>
                  <a:pt x="393" y="147"/>
                </a:lnTo>
                <a:lnTo>
                  <a:pt x="394" y="147"/>
                </a:lnTo>
                <a:lnTo>
                  <a:pt x="397" y="147"/>
                </a:lnTo>
                <a:lnTo>
                  <a:pt x="398" y="145"/>
                </a:lnTo>
                <a:lnTo>
                  <a:pt x="398" y="147"/>
                </a:lnTo>
                <a:lnTo>
                  <a:pt x="399" y="147"/>
                </a:lnTo>
                <a:lnTo>
                  <a:pt x="401" y="145"/>
                </a:lnTo>
                <a:lnTo>
                  <a:pt x="402" y="145"/>
                </a:lnTo>
                <a:lnTo>
                  <a:pt x="402" y="147"/>
                </a:lnTo>
                <a:lnTo>
                  <a:pt x="401" y="148"/>
                </a:lnTo>
                <a:lnTo>
                  <a:pt x="399" y="148"/>
                </a:lnTo>
                <a:lnTo>
                  <a:pt x="399" y="149"/>
                </a:lnTo>
                <a:lnTo>
                  <a:pt x="398" y="149"/>
                </a:lnTo>
                <a:lnTo>
                  <a:pt x="398" y="150"/>
                </a:lnTo>
                <a:lnTo>
                  <a:pt x="397" y="150"/>
                </a:lnTo>
                <a:lnTo>
                  <a:pt x="397" y="152"/>
                </a:lnTo>
                <a:lnTo>
                  <a:pt x="395" y="153"/>
                </a:lnTo>
                <a:lnTo>
                  <a:pt x="395" y="154"/>
                </a:lnTo>
                <a:lnTo>
                  <a:pt x="394" y="156"/>
                </a:lnTo>
                <a:lnTo>
                  <a:pt x="393" y="158"/>
                </a:lnTo>
                <a:lnTo>
                  <a:pt x="393" y="160"/>
                </a:lnTo>
                <a:lnTo>
                  <a:pt x="391" y="161"/>
                </a:lnTo>
                <a:lnTo>
                  <a:pt x="390" y="162"/>
                </a:lnTo>
                <a:lnTo>
                  <a:pt x="390" y="164"/>
                </a:lnTo>
                <a:lnTo>
                  <a:pt x="391" y="164"/>
                </a:lnTo>
                <a:lnTo>
                  <a:pt x="393" y="164"/>
                </a:lnTo>
                <a:lnTo>
                  <a:pt x="394" y="164"/>
                </a:lnTo>
                <a:lnTo>
                  <a:pt x="395" y="165"/>
                </a:lnTo>
                <a:lnTo>
                  <a:pt x="397" y="165"/>
                </a:lnTo>
                <a:lnTo>
                  <a:pt x="398" y="165"/>
                </a:lnTo>
                <a:lnTo>
                  <a:pt x="399" y="165"/>
                </a:lnTo>
                <a:lnTo>
                  <a:pt x="401" y="165"/>
                </a:lnTo>
                <a:lnTo>
                  <a:pt x="402" y="166"/>
                </a:lnTo>
                <a:lnTo>
                  <a:pt x="402" y="167"/>
                </a:lnTo>
                <a:lnTo>
                  <a:pt x="403" y="167"/>
                </a:lnTo>
                <a:lnTo>
                  <a:pt x="403" y="169"/>
                </a:lnTo>
                <a:lnTo>
                  <a:pt x="403" y="170"/>
                </a:lnTo>
                <a:lnTo>
                  <a:pt x="403" y="171"/>
                </a:lnTo>
                <a:lnTo>
                  <a:pt x="404" y="171"/>
                </a:lnTo>
                <a:lnTo>
                  <a:pt x="404" y="173"/>
                </a:lnTo>
                <a:lnTo>
                  <a:pt x="404" y="174"/>
                </a:lnTo>
                <a:lnTo>
                  <a:pt x="406" y="174"/>
                </a:lnTo>
                <a:lnTo>
                  <a:pt x="407" y="174"/>
                </a:lnTo>
                <a:lnTo>
                  <a:pt x="408" y="175"/>
                </a:lnTo>
                <a:lnTo>
                  <a:pt x="410" y="175"/>
                </a:lnTo>
                <a:lnTo>
                  <a:pt x="411" y="174"/>
                </a:lnTo>
                <a:lnTo>
                  <a:pt x="412" y="174"/>
                </a:lnTo>
                <a:lnTo>
                  <a:pt x="414" y="174"/>
                </a:lnTo>
                <a:lnTo>
                  <a:pt x="415" y="174"/>
                </a:lnTo>
                <a:lnTo>
                  <a:pt x="416" y="174"/>
                </a:lnTo>
                <a:lnTo>
                  <a:pt x="418" y="174"/>
                </a:lnTo>
                <a:lnTo>
                  <a:pt x="418" y="175"/>
                </a:lnTo>
                <a:lnTo>
                  <a:pt x="418" y="177"/>
                </a:lnTo>
                <a:lnTo>
                  <a:pt x="416" y="177"/>
                </a:lnTo>
                <a:lnTo>
                  <a:pt x="416" y="178"/>
                </a:lnTo>
                <a:lnTo>
                  <a:pt x="415" y="178"/>
                </a:lnTo>
                <a:lnTo>
                  <a:pt x="415" y="179"/>
                </a:lnTo>
                <a:lnTo>
                  <a:pt x="415" y="181"/>
                </a:lnTo>
                <a:lnTo>
                  <a:pt x="415" y="182"/>
                </a:lnTo>
                <a:lnTo>
                  <a:pt x="416" y="183"/>
                </a:lnTo>
                <a:lnTo>
                  <a:pt x="416" y="185"/>
                </a:lnTo>
                <a:lnTo>
                  <a:pt x="416" y="186"/>
                </a:lnTo>
                <a:lnTo>
                  <a:pt x="416" y="187"/>
                </a:lnTo>
                <a:lnTo>
                  <a:pt x="415" y="187"/>
                </a:lnTo>
                <a:lnTo>
                  <a:pt x="415" y="188"/>
                </a:lnTo>
                <a:lnTo>
                  <a:pt x="414" y="188"/>
                </a:lnTo>
                <a:lnTo>
                  <a:pt x="414" y="190"/>
                </a:lnTo>
                <a:lnTo>
                  <a:pt x="414" y="191"/>
                </a:lnTo>
                <a:lnTo>
                  <a:pt x="412" y="192"/>
                </a:lnTo>
                <a:lnTo>
                  <a:pt x="414" y="194"/>
                </a:lnTo>
                <a:lnTo>
                  <a:pt x="414" y="195"/>
                </a:lnTo>
                <a:lnTo>
                  <a:pt x="414" y="198"/>
                </a:lnTo>
                <a:lnTo>
                  <a:pt x="415" y="198"/>
                </a:lnTo>
                <a:lnTo>
                  <a:pt x="416" y="199"/>
                </a:lnTo>
                <a:lnTo>
                  <a:pt x="418" y="199"/>
                </a:lnTo>
                <a:lnTo>
                  <a:pt x="419" y="199"/>
                </a:lnTo>
                <a:lnTo>
                  <a:pt x="420" y="199"/>
                </a:lnTo>
                <a:lnTo>
                  <a:pt x="422" y="199"/>
                </a:lnTo>
                <a:lnTo>
                  <a:pt x="422" y="198"/>
                </a:lnTo>
                <a:lnTo>
                  <a:pt x="423" y="196"/>
                </a:lnTo>
                <a:lnTo>
                  <a:pt x="424" y="195"/>
                </a:lnTo>
                <a:lnTo>
                  <a:pt x="424" y="194"/>
                </a:lnTo>
                <a:lnTo>
                  <a:pt x="425" y="194"/>
                </a:lnTo>
                <a:lnTo>
                  <a:pt x="425" y="192"/>
                </a:lnTo>
                <a:lnTo>
                  <a:pt x="427" y="191"/>
                </a:lnTo>
                <a:lnTo>
                  <a:pt x="427" y="188"/>
                </a:lnTo>
                <a:lnTo>
                  <a:pt x="428" y="187"/>
                </a:lnTo>
                <a:lnTo>
                  <a:pt x="428" y="186"/>
                </a:lnTo>
                <a:lnTo>
                  <a:pt x="429" y="186"/>
                </a:lnTo>
                <a:lnTo>
                  <a:pt x="431" y="185"/>
                </a:lnTo>
                <a:lnTo>
                  <a:pt x="432" y="185"/>
                </a:lnTo>
                <a:lnTo>
                  <a:pt x="433" y="185"/>
                </a:lnTo>
                <a:lnTo>
                  <a:pt x="435" y="183"/>
                </a:lnTo>
                <a:lnTo>
                  <a:pt x="436" y="182"/>
                </a:lnTo>
                <a:lnTo>
                  <a:pt x="437" y="181"/>
                </a:lnTo>
                <a:lnTo>
                  <a:pt x="439" y="181"/>
                </a:lnTo>
                <a:lnTo>
                  <a:pt x="439" y="179"/>
                </a:lnTo>
                <a:lnTo>
                  <a:pt x="440" y="179"/>
                </a:lnTo>
                <a:lnTo>
                  <a:pt x="441" y="179"/>
                </a:lnTo>
                <a:lnTo>
                  <a:pt x="442" y="179"/>
                </a:lnTo>
                <a:lnTo>
                  <a:pt x="444" y="179"/>
                </a:lnTo>
                <a:lnTo>
                  <a:pt x="445" y="181"/>
                </a:lnTo>
                <a:lnTo>
                  <a:pt x="446" y="181"/>
                </a:lnTo>
                <a:lnTo>
                  <a:pt x="448" y="181"/>
                </a:lnTo>
                <a:lnTo>
                  <a:pt x="449" y="179"/>
                </a:lnTo>
                <a:lnTo>
                  <a:pt x="452" y="179"/>
                </a:lnTo>
                <a:lnTo>
                  <a:pt x="453" y="179"/>
                </a:lnTo>
                <a:lnTo>
                  <a:pt x="454" y="179"/>
                </a:lnTo>
                <a:lnTo>
                  <a:pt x="456" y="179"/>
                </a:lnTo>
                <a:lnTo>
                  <a:pt x="457" y="179"/>
                </a:lnTo>
                <a:lnTo>
                  <a:pt x="458" y="179"/>
                </a:lnTo>
                <a:lnTo>
                  <a:pt x="459" y="178"/>
                </a:lnTo>
                <a:lnTo>
                  <a:pt x="459" y="177"/>
                </a:lnTo>
                <a:lnTo>
                  <a:pt x="461" y="177"/>
                </a:lnTo>
                <a:lnTo>
                  <a:pt x="461" y="175"/>
                </a:lnTo>
                <a:lnTo>
                  <a:pt x="462" y="175"/>
                </a:lnTo>
                <a:lnTo>
                  <a:pt x="463" y="175"/>
                </a:lnTo>
                <a:lnTo>
                  <a:pt x="466" y="175"/>
                </a:lnTo>
                <a:lnTo>
                  <a:pt x="466" y="174"/>
                </a:lnTo>
                <a:lnTo>
                  <a:pt x="467" y="174"/>
                </a:lnTo>
                <a:lnTo>
                  <a:pt x="469" y="174"/>
                </a:lnTo>
                <a:lnTo>
                  <a:pt x="471" y="174"/>
                </a:lnTo>
                <a:lnTo>
                  <a:pt x="473" y="174"/>
                </a:lnTo>
                <a:lnTo>
                  <a:pt x="474" y="174"/>
                </a:lnTo>
                <a:lnTo>
                  <a:pt x="478" y="174"/>
                </a:lnTo>
                <a:lnTo>
                  <a:pt x="478" y="173"/>
                </a:lnTo>
                <a:lnTo>
                  <a:pt x="478" y="171"/>
                </a:lnTo>
                <a:lnTo>
                  <a:pt x="479" y="170"/>
                </a:lnTo>
                <a:lnTo>
                  <a:pt x="480" y="170"/>
                </a:lnTo>
                <a:lnTo>
                  <a:pt x="480" y="169"/>
                </a:lnTo>
                <a:lnTo>
                  <a:pt x="482" y="169"/>
                </a:lnTo>
                <a:lnTo>
                  <a:pt x="483" y="169"/>
                </a:lnTo>
                <a:lnTo>
                  <a:pt x="484" y="169"/>
                </a:lnTo>
                <a:lnTo>
                  <a:pt x="486" y="169"/>
                </a:lnTo>
                <a:lnTo>
                  <a:pt x="487" y="169"/>
                </a:lnTo>
                <a:lnTo>
                  <a:pt x="488" y="169"/>
                </a:lnTo>
                <a:lnTo>
                  <a:pt x="488" y="167"/>
                </a:lnTo>
                <a:lnTo>
                  <a:pt x="488" y="166"/>
                </a:lnTo>
                <a:lnTo>
                  <a:pt x="490" y="165"/>
                </a:lnTo>
                <a:lnTo>
                  <a:pt x="490" y="164"/>
                </a:lnTo>
                <a:lnTo>
                  <a:pt x="491" y="164"/>
                </a:lnTo>
                <a:lnTo>
                  <a:pt x="491" y="162"/>
                </a:lnTo>
                <a:lnTo>
                  <a:pt x="492" y="162"/>
                </a:lnTo>
                <a:lnTo>
                  <a:pt x="492" y="161"/>
                </a:lnTo>
                <a:lnTo>
                  <a:pt x="494" y="160"/>
                </a:lnTo>
                <a:lnTo>
                  <a:pt x="495" y="160"/>
                </a:lnTo>
                <a:lnTo>
                  <a:pt x="495" y="158"/>
                </a:lnTo>
                <a:lnTo>
                  <a:pt x="496" y="158"/>
                </a:lnTo>
                <a:lnTo>
                  <a:pt x="497" y="157"/>
                </a:lnTo>
                <a:lnTo>
                  <a:pt x="499" y="157"/>
                </a:lnTo>
                <a:lnTo>
                  <a:pt x="499" y="156"/>
                </a:lnTo>
                <a:lnTo>
                  <a:pt x="499" y="154"/>
                </a:lnTo>
                <a:lnTo>
                  <a:pt x="500" y="154"/>
                </a:lnTo>
                <a:lnTo>
                  <a:pt x="500" y="153"/>
                </a:lnTo>
                <a:lnTo>
                  <a:pt x="501" y="153"/>
                </a:lnTo>
                <a:lnTo>
                  <a:pt x="501" y="152"/>
                </a:lnTo>
                <a:lnTo>
                  <a:pt x="503" y="150"/>
                </a:lnTo>
                <a:lnTo>
                  <a:pt x="503" y="149"/>
                </a:lnTo>
                <a:lnTo>
                  <a:pt x="504" y="148"/>
                </a:lnTo>
                <a:lnTo>
                  <a:pt x="505" y="147"/>
                </a:lnTo>
                <a:lnTo>
                  <a:pt x="505" y="145"/>
                </a:lnTo>
                <a:lnTo>
                  <a:pt x="507" y="144"/>
                </a:lnTo>
                <a:lnTo>
                  <a:pt x="507" y="143"/>
                </a:lnTo>
                <a:lnTo>
                  <a:pt x="507" y="141"/>
                </a:lnTo>
                <a:lnTo>
                  <a:pt x="508" y="140"/>
                </a:lnTo>
                <a:lnTo>
                  <a:pt x="509" y="140"/>
                </a:lnTo>
                <a:lnTo>
                  <a:pt x="511" y="139"/>
                </a:lnTo>
                <a:lnTo>
                  <a:pt x="511" y="137"/>
                </a:lnTo>
                <a:lnTo>
                  <a:pt x="512" y="137"/>
                </a:lnTo>
                <a:lnTo>
                  <a:pt x="512" y="136"/>
                </a:lnTo>
                <a:lnTo>
                  <a:pt x="512" y="135"/>
                </a:lnTo>
                <a:lnTo>
                  <a:pt x="513" y="135"/>
                </a:lnTo>
                <a:lnTo>
                  <a:pt x="513" y="133"/>
                </a:lnTo>
                <a:lnTo>
                  <a:pt x="514" y="133"/>
                </a:lnTo>
                <a:lnTo>
                  <a:pt x="516" y="133"/>
                </a:lnTo>
                <a:lnTo>
                  <a:pt x="514" y="132"/>
                </a:lnTo>
                <a:lnTo>
                  <a:pt x="516" y="132"/>
                </a:lnTo>
                <a:lnTo>
                  <a:pt x="516" y="131"/>
                </a:lnTo>
                <a:lnTo>
                  <a:pt x="517" y="131"/>
                </a:lnTo>
                <a:lnTo>
                  <a:pt x="518" y="131"/>
                </a:lnTo>
                <a:lnTo>
                  <a:pt x="520" y="130"/>
                </a:lnTo>
                <a:lnTo>
                  <a:pt x="521" y="130"/>
                </a:lnTo>
                <a:lnTo>
                  <a:pt x="522" y="130"/>
                </a:lnTo>
                <a:lnTo>
                  <a:pt x="524" y="130"/>
                </a:lnTo>
                <a:lnTo>
                  <a:pt x="525" y="130"/>
                </a:lnTo>
                <a:lnTo>
                  <a:pt x="526" y="130"/>
                </a:lnTo>
                <a:lnTo>
                  <a:pt x="526" y="131"/>
                </a:lnTo>
                <a:lnTo>
                  <a:pt x="528" y="131"/>
                </a:lnTo>
                <a:lnTo>
                  <a:pt x="529" y="131"/>
                </a:lnTo>
                <a:lnTo>
                  <a:pt x="530" y="131"/>
                </a:lnTo>
                <a:lnTo>
                  <a:pt x="531" y="131"/>
                </a:lnTo>
                <a:lnTo>
                  <a:pt x="531" y="132"/>
                </a:lnTo>
                <a:lnTo>
                  <a:pt x="533" y="132"/>
                </a:lnTo>
                <a:lnTo>
                  <a:pt x="534" y="133"/>
                </a:lnTo>
                <a:lnTo>
                  <a:pt x="535" y="133"/>
                </a:lnTo>
                <a:lnTo>
                  <a:pt x="537" y="135"/>
                </a:lnTo>
                <a:lnTo>
                  <a:pt x="538" y="135"/>
                </a:lnTo>
                <a:lnTo>
                  <a:pt x="539" y="135"/>
                </a:lnTo>
                <a:lnTo>
                  <a:pt x="541" y="133"/>
                </a:lnTo>
                <a:lnTo>
                  <a:pt x="542" y="133"/>
                </a:lnTo>
                <a:lnTo>
                  <a:pt x="543" y="133"/>
                </a:lnTo>
                <a:lnTo>
                  <a:pt x="545" y="133"/>
                </a:lnTo>
                <a:lnTo>
                  <a:pt x="546" y="133"/>
                </a:lnTo>
                <a:lnTo>
                  <a:pt x="545" y="132"/>
                </a:lnTo>
                <a:lnTo>
                  <a:pt x="546" y="131"/>
                </a:lnTo>
                <a:lnTo>
                  <a:pt x="547" y="130"/>
                </a:lnTo>
                <a:lnTo>
                  <a:pt x="547" y="128"/>
                </a:lnTo>
                <a:lnTo>
                  <a:pt x="546" y="126"/>
                </a:lnTo>
                <a:lnTo>
                  <a:pt x="546" y="124"/>
                </a:lnTo>
                <a:lnTo>
                  <a:pt x="545" y="124"/>
                </a:lnTo>
                <a:lnTo>
                  <a:pt x="545" y="123"/>
                </a:lnTo>
                <a:lnTo>
                  <a:pt x="543" y="122"/>
                </a:lnTo>
                <a:lnTo>
                  <a:pt x="541" y="119"/>
                </a:lnTo>
                <a:lnTo>
                  <a:pt x="541" y="118"/>
                </a:lnTo>
                <a:lnTo>
                  <a:pt x="541" y="116"/>
                </a:lnTo>
                <a:lnTo>
                  <a:pt x="541" y="115"/>
                </a:lnTo>
                <a:lnTo>
                  <a:pt x="541" y="114"/>
                </a:lnTo>
                <a:lnTo>
                  <a:pt x="542" y="111"/>
                </a:lnTo>
                <a:lnTo>
                  <a:pt x="542" y="110"/>
                </a:lnTo>
                <a:lnTo>
                  <a:pt x="543" y="109"/>
                </a:lnTo>
                <a:lnTo>
                  <a:pt x="545" y="106"/>
                </a:lnTo>
                <a:lnTo>
                  <a:pt x="546" y="105"/>
                </a:lnTo>
                <a:lnTo>
                  <a:pt x="545" y="105"/>
                </a:lnTo>
                <a:lnTo>
                  <a:pt x="545" y="103"/>
                </a:lnTo>
                <a:lnTo>
                  <a:pt x="546" y="102"/>
                </a:lnTo>
                <a:lnTo>
                  <a:pt x="547" y="102"/>
                </a:lnTo>
                <a:lnTo>
                  <a:pt x="548" y="102"/>
                </a:lnTo>
                <a:lnTo>
                  <a:pt x="548" y="101"/>
                </a:lnTo>
                <a:lnTo>
                  <a:pt x="550" y="101"/>
                </a:lnTo>
                <a:lnTo>
                  <a:pt x="550" y="99"/>
                </a:lnTo>
                <a:lnTo>
                  <a:pt x="551" y="99"/>
                </a:lnTo>
                <a:lnTo>
                  <a:pt x="552" y="99"/>
                </a:lnTo>
                <a:lnTo>
                  <a:pt x="552" y="98"/>
                </a:lnTo>
                <a:lnTo>
                  <a:pt x="554" y="98"/>
                </a:lnTo>
                <a:lnTo>
                  <a:pt x="556" y="95"/>
                </a:lnTo>
                <a:lnTo>
                  <a:pt x="562" y="88"/>
                </a:lnTo>
                <a:lnTo>
                  <a:pt x="563" y="88"/>
                </a:lnTo>
                <a:lnTo>
                  <a:pt x="563" y="86"/>
                </a:lnTo>
                <a:lnTo>
                  <a:pt x="564" y="86"/>
                </a:lnTo>
                <a:lnTo>
                  <a:pt x="564" y="85"/>
                </a:lnTo>
                <a:lnTo>
                  <a:pt x="566" y="84"/>
                </a:lnTo>
                <a:lnTo>
                  <a:pt x="567" y="84"/>
                </a:lnTo>
                <a:lnTo>
                  <a:pt x="562" y="72"/>
                </a:lnTo>
                <a:lnTo>
                  <a:pt x="575" y="72"/>
                </a:lnTo>
                <a:lnTo>
                  <a:pt x="577" y="77"/>
                </a:lnTo>
                <a:lnTo>
                  <a:pt x="579" y="76"/>
                </a:lnTo>
                <a:lnTo>
                  <a:pt x="579" y="75"/>
                </a:lnTo>
                <a:lnTo>
                  <a:pt x="579" y="73"/>
                </a:lnTo>
                <a:lnTo>
                  <a:pt x="580" y="72"/>
                </a:lnTo>
                <a:lnTo>
                  <a:pt x="580" y="71"/>
                </a:lnTo>
                <a:lnTo>
                  <a:pt x="581" y="69"/>
                </a:lnTo>
                <a:lnTo>
                  <a:pt x="581" y="68"/>
                </a:lnTo>
                <a:lnTo>
                  <a:pt x="583" y="67"/>
                </a:lnTo>
                <a:lnTo>
                  <a:pt x="583" y="65"/>
                </a:lnTo>
                <a:lnTo>
                  <a:pt x="583" y="64"/>
                </a:lnTo>
                <a:lnTo>
                  <a:pt x="584" y="63"/>
                </a:lnTo>
                <a:lnTo>
                  <a:pt x="585" y="61"/>
                </a:lnTo>
                <a:lnTo>
                  <a:pt x="584" y="60"/>
                </a:lnTo>
                <a:lnTo>
                  <a:pt x="584" y="59"/>
                </a:lnTo>
                <a:lnTo>
                  <a:pt x="585" y="58"/>
                </a:lnTo>
                <a:lnTo>
                  <a:pt x="586" y="58"/>
                </a:lnTo>
                <a:lnTo>
                  <a:pt x="586" y="56"/>
                </a:lnTo>
                <a:lnTo>
                  <a:pt x="588" y="56"/>
                </a:lnTo>
                <a:lnTo>
                  <a:pt x="588" y="55"/>
                </a:lnTo>
                <a:lnTo>
                  <a:pt x="588" y="54"/>
                </a:lnTo>
                <a:lnTo>
                  <a:pt x="589" y="50"/>
                </a:lnTo>
                <a:lnTo>
                  <a:pt x="590" y="48"/>
                </a:lnTo>
                <a:lnTo>
                  <a:pt x="592" y="48"/>
                </a:lnTo>
                <a:lnTo>
                  <a:pt x="593" y="48"/>
                </a:lnTo>
                <a:lnTo>
                  <a:pt x="593" y="47"/>
                </a:lnTo>
                <a:lnTo>
                  <a:pt x="594" y="47"/>
                </a:lnTo>
                <a:lnTo>
                  <a:pt x="594" y="46"/>
                </a:lnTo>
                <a:lnTo>
                  <a:pt x="596" y="44"/>
                </a:lnTo>
                <a:lnTo>
                  <a:pt x="596" y="43"/>
                </a:lnTo>
                <a:lnTo>
                  <a:pt x="597" y="43"/>
                </a:lnTo>
                <a:lnTo>
                  <a:pt x="598" y="42"/>
                </a:lnTo>
                <a:lnTo>
                  <a:pt x="598" y="41"/>
                </a:lnTo>
                <a:lnTo>
                  <a:pt x="600" y="39"/>
                </a:lnTo>
                <a:lnTo>
                  <a:pt x="600" y="38"/>
                </a:lnTo>
                <a:lnTo>
                  <a:pt x="601" y="37"/>
                </a:lnTo>
                <a:lnTo>
                  <a:pt x="601" y="33"/>
                </a:lnTo>
                <a:lnTo>
                  <a:pt x="600" y="31"/>
                </a:lnTo>
                <a:lnTo>
                  <a:pt x="600" y="30"/>
                </a:lnTo>
                <a:lnTo>
                  <a:pt x="601" y="30"/>
                </a:lnTo>
                <a:lnTo>
                  <a:pt x="602" y="30"/>
                </a:lnTo>
                <a:lnTo>
                  <a:pt x="603" y="30"/>
                </a:lnTo>
                <a:lnTo>
                  <a:pt x="605" y="30"/>
                </a:lnTo>
                <a:lnTo>
                  <a:pt x="605" y="29"/>
                </a:lnTo>
                <a:lnTo>
                  <a:pt x="606" y="29"/>
                </a:lnTo>
                <a:lnTo>
                  <a:pt x="607" y="27"/>
                </a:lnTo>
                <a:lnTo>
                  <a:pt x="607" y="26"/>
                </a:lnTo>
                <a:lnTo>
                  <a:pt x="609" y="26"/>
                </a:lnTo>
                <a:lnTo>
                  <a:pt x="610" y="25"/>
                </a:lnTo>
                <a:lnTo>
                  <a:pt x="611" y="23"/>
                </a:lnTo>
                <a:lnTo>
                  <a:pt x="613" y="23"/>
                </a:lnTo>
                <a:lnTo>
                  <a:pt x="614" y="22"/>
                </a:lnTo>
                <a:lnTo>
                  <a:pt x="615" y="22"/>
                </a:lnTo>
                <a:lnTo>
                  <a:pt x="617" y="22"/>
                </a:lnTo>
                <a:lnTo>
                  <a:pt x="617" y="21"/>
                </a:lnTo>
                <a:lnTo>
                  <a:pt x="618" y="21"/>
                </a:lnTo>
                <a:lnTo>
                  <a:pt x="618" y="20"/>
                </a:lnTo>
                <a:lnTo>
                  <a:pt x="618" y="18"/>
                </a:lnTo>
                <a:lnTo>
                  <a:pt x="619" y="18"/>
                </a:lnTo>
                <a:lnTo>
                  <a:pt x="619" y="17"/>
                </a:lnTo>
                <a:lnTo>
                  <a:pt x="620" y="17"/>
                </a:lnTo>
                <a:lnTo>
                  <a:pt x="620" y="16"/>
                </a:lnTo>
                <a:lnTo>
                  <a:pt x="622" y="14"/>
                </a:lnTo>
                <a:lnTo>
                  <a:pt x="623" y="14"/>
                </a:lnTo>
                <a:lnTo>
                  <a:pt x="624" y="14"/>
                </a:lnTo>
                <a:lnTo>
                  <a:pt x="626" y="13"/>
                </a:lnTo>
                <a:lnTo>
                  <a:pt x="627" y="13"/>
                </a:lnTo>
                <a:lnTo>
                  <a:pt x="628" y="13"/>
                </a:lnTo>
                <a:lnTo>
                  <a:pt x="628" y="12"/>
                </a:lnTo>
                <a:lnTo>
                  <a:pt x="630" y="12"/>
                </a:lnTo>
                <a:lnTo>
                  <a:pt x="631" y="10"/>
                </a:lnTo>
                <a:lnTo>
                  <a:pt x="631" y="12"/>
                </a:lnTo>
                <a:lnTo>
                  <a:pt x="632" y="12"/>
                </a:lnTo>
                <a:lnTo>
                  <a:pt x="634" y="12"/>
                </a:lnTo>
                <a:lnTo>
                  <a:pt x="638" y="12"/>
                </a:lnTo>
                <a:lnTo>
                  <a:pt x="639" y="13"/>
                </a:lnTo>
                <a:lnTo>
                  <a:pt x="640" y="13"/>
                </a:lnTo>
                <a:lnTo>
                  <a:pt x="640" y="12"/>
                </a:lnTo>
                <a:lnTo>
                  <a:pt x="640" y="10"/>
                </a:lnTo>
                <a:lnTo>
                  <a:pt x="641" y="10"/>
                </a:lnTo>
                <a:lnTo>
                  <a:pt x="641" y="9"/>
                </a:lnTo>
                <a:lnTo>
                  <a:pt x="643" y="9"/>
                </a:lnTo>
                <a:lnTo>
                  <a:pt x="644" y="9"/>
                </a:lnTo>
                <a:lnTo>
                  <a:pt x="645" y="9"/>
                </a:lnTo>
                <a:lnTo>
                  <a:pt x="647" y="9"/>
                </a:lnTo>
                <a:lnTo>
                  <a:pt x="648" y="9"/>
                </a:lnTo>
                <a:lnTo>
                  <a:pt x="649" y="9"/>
                </a:lnTo>
                <a:lnTo>
                  <a:pt x="649" y="8"/>
                </a:lnTo>
                <a:lnTo>
                  <a:pt x="649" y="6"/>
                </a:lnTo>
                <a:lnTo>
                  <a:pt x="651" y="6"/>
                </a:lnTo>
                <a:lnTo>
                  <a:pt x="651" y="5"/>
                </a:lnTo>
                <a:lnTo>
                  <a:pt x="652" y="5"/>
                </a:lnTo>
                <a:lnTo>
                  <a:pt x="652" y="4"/>
                </a:lnTo>
                <a:lnTo>
                  <a:pt x="653" y="4"/>
                </a:lnTo>
                <a:lnTo>
                  <a:pt x="655" y="3"/>
                </a:lnTo>
                <a:lnTo>
                  <a:pt x="656" y="3"/>
                </a:lnTo>
                <a:lnTo>
                  <a:pt x="656" y="4"/>
                </a:lnTo>
                <a:lnTo>
                  <a:pt x="656" y="3"/>
                </a:lnTo>
                <a:lnTo>
                  <a:pt x="657" y="3"/>
                </a:lnTo>
                <a:lnTo>
                  <a:pt x="658" y="3"/>
                </a:lnTo>
                <a:lnTo>
                  <a:pt x="658" y="1"/>
                </a:lnTo>
                <a:lnTo>
                  <a:pt x="660" y="1"/>
                </a:lnTo>
                <a:lnTo>
                  <a:pt x="661" y="1"/>
                </a:lnTo>
                <a:lnTo>
                  <a:pt x="662" y="1"/>
                </a:lnTo>
                <a:lnTo>
                  <a:pt x="664" y="1"/>
                </a:lnTo>
                <a:lnTo>
                  <a:pt x="665" y="1"/>
                </a:lnTo>
                <a:lnTo>
                  <a:pt x="666" y="1"/>
                </a:lnTo>
                <a:lnTo>
                  <a:pt x="668" y="0"/>
                </a:lnTo>
                <a:lnTo>
                  <a:pt x="669" y="0"/>
                </a:lnTo>
                <a:lnTo>
                  <a:pt x="670" y="0"/>
                </a:lnTo>
                <a:lnTo>
                  <a:pt x="672" y="0"/>
                </a:lnTo>
                <a:lnTo>
                  <a:pt x="673" y="0"/>
                </a:lnTo>
                <a:lnTo>
                  <a:pt x="673" y="1"/>
                </a:lnTo>
                <a:lnTo>
                  <a:pt x="674" y="1"/>
                </a:lnTo>
                <a:lnTo>
                  <a:pt x="675" y="1"/>
                </a:lnTo>
                <a:lnTo>
                  <a:pt x="674" y="1"/>
                </a:lnTo>
                <a:lnTo>
                  <a:pt x="674" y="3"/>
                </a:lnTo>
                <a:lnTo>
                  <a:pt x="674" y="4"/>
                </a:lnTo>
                <a:lnTo>
                  <a:pt x="674" y="5"/>
                </a:lnTo>
                <a:lnTo>
                  <a:pt x="673" y="5"/>
                </a:lnTo>
                <a:lnTo>
                  <a:pt x="672" y="5"/>
                </a:lnTo>
                <a:lnTo>
                  <a:pt x="670" y="6"/>
                </a:lnTo>
                <a:lnTo>
                  <a:pt x="670" y="8"/>
                </a:lnTo>
                <a:lnTo>
                  <a:pt x="670" y="9"/>
                </a:lnTo>
                <a:lnTo>
                  <a:pt x="672" y="10"/>
                </a:lnTo>
                <a:lnTo>
                  <a:pt x="672" y="12"/>
                </a:lnTo>
                <a:lnTo>
                  <a:pt x="673" y="12"/>
                </a:lnTo>
                <a:lnTo>
                  <a:pt x="673" y="13"/>
                </a:lnTo>
                <a:lnTo>
                  <a:pt x="673" y="14"/>
                </a:lnTo>
                <a:lnTo>
                  <a:pt x="673" y="16"/>
                </a:lnTo>
                <a:lnTo>
                  <a:pt x="673" y="17"/>
                </a:lnTo>
                <a:lnTo>
                  <a:pt x="672" y="17"/>
                </a:lnTo>
                <a:lnTo>
                  <a:pt x="672" y="18"/>
                </a:lnTo>
                <a:lnTo>
                  <a:pt x="672" y="20"/>
                </a:lnTo>
                <a:lnTo>
                  <a:pt x="673" y="21"/>
                </a:lnTo>
                <a:lnTo>
                  <a:pt x="673" y="22"/>
                </a:lnTo>
                <a:lnTo>
                  <a:pt x="673" y="23"/>
                </a:lnTo>
                <a:lnTo>
                  <a:pt x="673" y="25"/>
                </a:lnTo>
                <a:lnTo>
                  <a:pt x="672" y="26"/>
                </a:lnTo>
                <a:lnTo>
                  <a:pt x="673" y="27"/>
                </a:lnTo>
                <a:lnTo>
                  <a:pt x="674" y="29"/>
                </a:lnTo>
                <a:lnTo>
                  <a:pt x="675" y="29"/>
                </a:lnTo>
                <a:lnTo>
                  <a:pt x="677" y="29"/>
                </a:lnTo>
                <a:lnTo>
                  <a:pt x="677" y="30"/>
                </a:lnTo>
                <a:lnTo>
                  <a:pt x="678" y="30"/>
                </a:lnTo>
                <a:lnTo>
                  <a:pt x="679" y="30"/>
                </a:lnTo>
                <a:lnTo>
                  <a:pt x="681" y="31"/>
                </a:lnTo>
                <a:lnTo>
                  <a:pt x="681" y="33"/>
                </a:lnTo>
                <a:lnTo>
                  <a:pt x="681" y="34"/>
                </a:lnTo>
                <a:lnTo>
                  <a:pt x="681" y="35"/>
                </a:lnTo>
                <a:lnTo>
                  <a:pt x="682" y="35"/>
                </a:lnTo>
                <a:lnTo>
                  <a:pt x="682" y="37"/>
                </a:lnTo>
                <a:lnTo>
                  <a:pt x="683" y="37"/>
                </a:lnTo>
                <a:lnTo>
                  <a:pt x="683" y="38"/>
                </a:lnTo>
                <a:lnTo>
                  <a:pt x="683" y="39"/>
                </a:lnTo>
                <a:lnTo>
                  <a:pt x="683" y="41"/>
                </a:lnTo>
                <a:lnTo>
                  <a:pt x="683" y="42"/>
                </a:lnTo>
                <a:lnTo>
                  <a:pt x="685" y="42"/>
                </a:lnTo>
                <a:lnTo>
                  <a:pt x="683" y="42"/>
                </a:lnTo>
                <a:lnTo>
                  <a:pt x="683" y="43"/>
                </a:lnTo>
                <a:lnTo>
                  <a:pt x="683" y="46"/>
                </a:lnTo>
                <a:lnTo>
                  <a:pt x="683" y="47"/>
                </a:lnTo>
                <a:lnTo>
                  <a:pt x="683" y="48"/>
                </a:lnTo>
                <a:lnTo>
                  <a:pt x="685" y="50"/>
                </a:lnTo>
                <a:lnTo>
                  <a:pt x="685" y="51"/>
                </a:lnTo>
                <a:lnTo>
                  <a:pt x="686" y="52"/>
                </a:lnTo>
                <a:lnTo>
                  <a:pt x="687" y="52"/>
                </a:lnTo>
                <a:lnTo>
                  <a:pt x="689" y="52"/>
                </a:lnTo>
                <a:lnTo>
                  <a:pt x="689" y="54"/>
                </a:lnTo>
                <a:lnTo>
                  <a:pt x="690" y="54"/>
                </a:lnTo>
                <a:lnTo>
                  <a:pt x="691" y="55"/>
                </a:lnTo>
                <a:lnTo>
                  <a:pt x="692" y="55"/>
                </a:lnTo>
                <a:lnTo>
                  <a:pt x="692" y="56"/>
                </a:lnTo>
                <a:lnTo>
                  <a:pt x="694" y="56"/>
                </a:lnTo>
                <a:lnTo>
                  <a:pt x="694" y="58"/>
                </a:lnTo>
                <a:lnTo>
                  <a:pt x="695" y="58"/>
                </a:lnTo>
                <a:lnTo>
                  <a:pt x="696" y="58"/>
                </a:lnTo>
                <a:lnTo>
                  <a:pt x="696" y="59"/>
                </a:lnTo>
                <a:lnTo>
                  <a:pt x="698" y="59"/>
                </a:lnTo>
                <a:lnTo>
                  <a:pt x="698" y="60"/>
                </a:lnTo>
                <a:lnTo>
                  <a:pt x="700" y="63"/>
                </a:lnTo>
                <a:lnTo>
                  <a:pt x="702" y="63"/>
                </a:lnTo>
                <a:lnTo>
                  <a:pt x="703" y="63"/>
                </a:lnTo>
                <a:lnTo>
                  <a:pt x="703" y="61"/>
                </a:lnTo>
                <a:lnTo>
                  <a:pt x="704" y="61"/>
                </a:lnTo>
                <a:lnTo>
                  <a:pt x="706" y="61"/>
                </a:lnTo>
                <a:lnTo>
                  <a:pt x="706" y="60"/>
                </a:lnTo>
                <a:lnTo>
                  <a:pt x="707" y="60"/>
                </a:lnTo>
                <a:lnTo>
                  <a:pt x="707" y="59"/>
                </a:lnTo>
                <a:lnTo>
                  <a:pt x="708" y="59"/>
                </a:lnTo>
                <a:lnTo>
                  <a:pt x="708" y="58"/>
                </a:lnTo>
                <a:lnTo>
                  <a:pt x="710" y="58"/>
                </a:lnTo>
                <a:lnTo>
                  <a:pt x="711" y="58"/>
                </a:lnTo>
                <a:lnTo>
                  <a:pt x="712" y="58"/>
                </a:lnTo>
                <a:lnTo>
                  <a:pt x="713" y="56"/>
                </a:lnTo>
                <a:lnTo>
                  <a:pt x="715" y="56"/>
                </a:lnTo>
                <a:lnTo>
                  <a:pt x="715" y="55"/>
                </a:lnTo>
                <a:lnTo>
                  <a:pt x="716" y="55"/>
                </a:lnTo>
                <a:lnTo>
                  <a:pt x="716" y="56"/>
                </a:lnTo>
                <a:lnTo>
                  <a:pt x="717" y="56"/>
                </a:lnTo>
                <a:lnTo>
                  <a:pt x="719" y="56"/>
                </a:lnTo>
                <a:lnTo>
                  <a:pt x="719" y="58"/>
                </a:lnTo>
                <a:lnTo>
                  <a:pt x="719" y="59"/>
                </a:lnTo>
                <a:lnTo>
                  <a:pt x="719" y="60"/>
                </a:lnTo>
                <a:lnTo>
                  <a:pt x="719" y="61"/>
                </a:lnTo>
                <a:lnTo>
                  <a:pt x="719" y="63"/>
                </a:lnTo>
                <a:lnTo>
                  <a:pt x="719" y="64"/>
                </a:lnTo>
                <a:lnTo>
                  <a:pt x="719" y="65"/>
                </a:lnTo>
                <a:lnTo>
                  <a:pt x="719" y="67"/>
                </a:lnTo>
                <a:lnTo>
                  <a:pt x="719" y="68"/>
                </a:lnTo>
                <a:lnTo>
                  <a:pt x="720" y="68"/>
                </a:lnTo>
                <a:lnTo>
                  <a:pt x="719" y="69"/>
                </a:lnTo>
                <a:lnTo>
                  <a:pt x="720" y="69"/>
                </a:lnTo>
                <a:lnTo>
                  <a:pt x="719" y="71"/>
                </a:lnTo>
                <a:lnTo>
                  <a:pt x="719" y="72"/>
                </a:lnTo>
                <a:lnTo>
                  <a:pt x="720" y="72"/>
                </a:lnTo>
                <a:lnTo>
                  <a:pt x="720" y="73"/>
                </a:lnTo>
                <a:lnTo>
                  <a:pt x="721" y="73"/>
                </a:lnTo>
                <a:lnTo>
                  <a:pt x="723" y="73"/>
                </a:lnTo>
                <a:lnTo>
                  <a:pt x="723" y="75"/>
                </a:lnTo>
                <a:lnTo>
                  <a:pt x="724" y="75"/>
                </a:lnTo>
                <a:lnTo>
                  <a:pt x="724" y="76"/>
                </a:lnTo>
                <a:lnTo>
                  <a:pt x="725" y="76"/>
                </a:lnTo>
                <a:lnTo>
                  <a:pt x="727" y="76"/>
                </a:lnTo>
                <a:lnTo>
                  <a:pt x="727" y="77"/>
                </a:lnTo>
                <a:lnTo>
                  <a:pt x="728" y="77"/>
                </a:lnTo>
                <a:lnTo>
                  <a:pt x="729" y="77"/>
                </a:lnTo>
                <a:lnTo>
                  <a:pt x="730" y="77"/>
                </a:lnTo>
                <a:lnTo>
                  <a:pt x="732" y="77"/>
                </a:lnTo>
                <a:lnTo>
                  <a:pt x="732" y="76"/>
                </a:lnTo>
                <a:lnTo>
                  <a:pt x="732" y="77"/>
                </a:lnTo>
                <a:lnTo>
                  <a:pt x="733" y="77"/>
                </a:lnTo>
                <a:lnTo>
                  <a:pt x="734" y="77"/>
                </a:lnTo>
                <a:lnTo>
                  <a:pt x="736" y="77"/>
                </a:lnTo>
                <a:lnTo>
                  <a:pt x="737" y="76"/>
                </a:lnTo>
                <a:lnTo>
                  <a:pt x="738" y="76"/>
                </a:lnTo>
                <a:lnTo>
                  <a:pt x="738" y="77"/>
                </a:lnTo>
                <a:lnTo>
                  <a:pt x="740" y="77"/>
                </a:lnTo>
                <a:lnTo>
                  <a:pt x="741" y="78"/>
                </a:lnTo>
                <a:lnTo>
                  <a:pt x="742" y="78"/>
                </a:lnTo>
                <a:lnTo>
                  <a:pt x="744" y="80"/>
                </a:lnTo>
                <a:lnTo>
                  <a:pt x="744" y="81"/>
                </a:lnTo>
                <a:lnTo>
                  <a:pt x="745" y="81"/>
                </a:lnTo>
                <a:lnTo>
                  <a:pt x="746" y="82"/>
                </a:lnTo>
                <a:lnTo>
                  <a:pt x="747" y="82"/>
                </a:lnTo>
                <a:lnTo>
                  <a:pt x="749" y="82"/>
                </a:lnTo>
                <a:lnTo>
                  <a:pt x="750" y="82"/>
                </a:lnTo>
                <a:lnTo>
                  <a:pt x="750" y="84"/>
                </a:lnTo>
                <a:lnTo>
                  <a:pt x="750" y="85"/>
                </a:lnTo>
                <a:lnTo>
                  <a:pt x="751" y="84"/>
                </a:lnTo>
                <a:lnTo>
                  <a:pt x="753" y="84"/>
                </a:lnTo>
                <a:lnTo>
                  <a:pt x="753" y="85"/>
                </a:lnTo>
                <a:lnTo>
                  <a:pt x="754" y="84"/>
                </a:lnTo>
                <a:lnTo>
                  <a:pt x="754" y="85"/>
                </a:lnTo>
                <a:lnTo>
                  <a:pt x="755" y="85"/>
                </a:lnTo>
                <a:lnTo>
                  <a:pt x="757" y="85"/>
                </a:lnTo>
                <a:lnTo>
                  <a:pt x="758" y="85"/>
                </a:lnTo>
                <a:lnTo>
                  <a:pt x="759" y="85"/>
                </a:lnTo>
                <a:lnTo>
                  <a:pt x="761" y="85"/>
                </a:lnTo>
                <a:lnTo>
                  <a:pt x="762" y="85"/>
                </a:lnTo>
                <a:lnTo>
                  <a:pt x="763" y="85"/>
                </a:lnTo>
                <a:lnTo>
                  <a:pt x="764" y="85"/>
                </a:lnTo>
                <a:lnTo>
                  <a:pt x="764" y="86"/>
                </a:lnTo>
                <a:lnTo>
                  <a:pt x="764" y="88"/>
                </a:lnTo>
                <a:lnTo>
                  <a:pt x="766" y="88"/>
                </a:lnTo>
                <a:lnTo>
                  <a:pt x="766" y="89"/>
                </a:lnTo>
                <a:lnTo>
                  <a:pt x="766" y="92"/>
                </a:lnTo>
                <a:lnTo>
                  <a:pt x="767" y="92"/>
                </a:lnTo>
                <a:lnTo>
                  <a:pt x="770" y="92"/>
                </a:lnTo>
                <a:lnTo>
                  <a:pt x="771" y="92"/>
                </a:lnTo>
                <a:lnTo>
                  <a:pt x="772" y="90"/>
                </a:lnTo>
                <a:lnTo>
                  <a:pt x="774" y="90"/>
                </a:lnTo>
                <a:lnTo>
                  <a:pt x="774" y="89"/>
                </a:lnTo>
                <a:lnTo>
                  <a:pt x="775" y="89"/>
                </a:lnTo>
                <a:lnTo>
                  <a:pt x="776" y="90"/>
                </a:lnTo>
                <a:lnTo>
                  <a:pt x="778" y="90"/>
                </a:lnTo>
                <a:lnTo>
                  <a:pt x="779" y="90"/>
                </a:lnTo>
                <a:lnTo>
                  <a:pt x="780" y="90"/>
                </a:lnTo>
                <a:lnTo>
                  <a:pt x="782" y="89"/>
                </a:lnTo>
                <a:lnTo>
                  <a:pt x="783" y="88"/>
                </a:lnTo>
                <a:lnTo>
                  <a:pt x="783" y="86"/>
                </a:lnTo>
                <a:lnTo>
                  <a:pt x="784" y="88"/>
                </a:lnTo>
                <a:lnTo>
                  <a:pt x="785" y="88"/>
                </a:lnTo>
                <a:lnTo>
                  <a:pt x="785" y="89"/>
                </a:lnTo>
                <a:lnTo>
                  <a:pt x="785" y="90"/>
                </a:lnTo>
                <a:lnTo>
                  <a:pt x="787" y="90"/>
                </a:lnTo>
                <a:lnTo>
                  <a:pt x="787" y="89"/>
                </a:lnTo>
                <a:lnTo>
                  <a:pt x="787" y="90"/>
                </a:lnTo>
                <a:lnTo>
                  <a:pt x="788" y="90"/>
                </a:lnTo>
                <a:lnTo>
                  <a:pt x="788" y="89"/>
                </a:lnTo>
                <a:lnTo>
                  <a:pt x="789" y="90"/>
                </a:lnTo>
                <a:lnTo>
                  <a:pt x="791" y="89"/>
                </a:lnTo>
                <a:lnTo>
                  <a:pt x="791" y="90"/>
                </a:lnTo>
                <a:lnTo>
                  <a:pt x="792" y="90"/>
                </a:lnTo>
                <a:lnTo>
                  <a:pt x="792" y="92"/>
                </a:lnTo>
                <a:lnTo>
                  <a:pt x="793" y="93"/>
                </a:lnTo>
                <a:lnTo>
                  <a:pt x="793" y="94"/>
                </a:lnTo>
                <a:lnTo>
                  <a:pt x="795" y="94"/>
                </a:lnTo>
                <a:lnTo>
                  <a:pt x="796" y="94"/>
                </a:lnTo>
                <a:lnTo>
                  <a:pt x="796" y="93"/>
                </a:lnTo>
                <a:lnTo>
                  <a:pt x="797" y="93"/>
                </a:lnTo>
                <a:lnTo>
                  <a:pt x="799" y="93"/>
                </a:lnTo>
                <a:lnTo>
                  <a:pt x="799" y="92"/>
                </a:lnTo>
                <a:lnTo>
                  <a:pt x="800" y="90"/>
                </a:lnTo>
                <a:lnTo>
                  <a:pt x="800" y="89"/>
                </a:lnTo>
                <a:lnTo>
                  <a:pt x="801" y="89"/>
                </a:lnTo>
                <a:lnTo>
                  <a:pt x="801" y="88"/>
                </a:lnTo>
                <a:lnTo>
                  <a:pt x="802" y="88"/>
                </a:lnTo>
                <a:lnTo>
                  <a:pt x="802" y="86"/>
                </a:lnTo>
                <a:lnTo>
                  <a:pt x="804" y="86"/>
                </a:lnTo>
                <a:lnTo>
                  <a:pt x="804" y="85"/>
                </a:lnTo>
                <a:lnTo>
                  <a:pt x="805" y="85"/>
                </a:lnTo>
                <a:lnTo>
                  <a:pt x="805" y="84"/>
                </a:lnTo>
                <a:lnTo>
                  <a:pt x="806" y="84"/>
                </a:lnTo>
                <a:lnTo>
                  <a:pt x="806" y="82"/>
                </a:lnTo>
                <a:lnTo>
                  <a:pt x="808" y="82"/>
                </a:lnTo>
                <a:lnTo>
                  <a:pt x="808" y="81"/>
                </a:lnTo>
                <a:lnTo>
                  <a:pt x="809" y="81"/>
                </a:lnTo>
                <a:lnTo>
                  <a:pt x="810" y="80"/>
                </a:lnTo>
                <a:lnTo>
                  <a:pt x="812" y="81"/>
                </a:lnTo>
                <a:lnTo>
                  <a:pt x="813" y="81"/>
                </a:lnTo>
                <a:lnTo>
                  <a:pt x="814" y="81"/>
                </a:lnTo>
                <a:lnTo>
                  <a:pt x="816" y="81"/>
                </a:lnTo>
                <a:lnTo>
                  <a:pt x="816" y="80"/>
                </a:lnTo>
                <a:lnTo>
                  <a:pt x="816" y="78"/>
                </a:lnTo>
                <a:lnTo>
                  <a:pt x="816" y="77"/>
                </a:lnTo>
                <a:lnTo>
                  <a:pt x="817" y="77"/>
                </a:lnTo>
                <a:lnTo>
                  <a:pt x="818" y="76"/>
                </a:lnTo>
                <a:lnTo>
                  <a:pt x="817" y="75"/>
                </a:lnTo>
                <a:lnTo>
                  <a:pt x="817" y="73"/>
                </a:lnTo>
                <a:lnTo>
                  <a:pt x="817" y="72"/>
                </a:lnTo>
                <a:lnTo>
                  <a:pt x="818" y="72"/>
                </a:lnTo>
                <a:lnTo>
                  <a:pt x="818" y="71"/>
                </a:lnTo>
                <a:lnTo>
                  <a:pt x="819" y="71"/>
                </a:lnTo>
                <a:lnTo>
                  <a:pt x="821" y="71"/>
                </a:lnTo>
                <a:lnTo>
                  <a:pt x="822" y="71"/>
                </a:lnTo>
                <a:lnTo>
                  <a:pt x="822" y="69"/>
                </a:lnTo>
                <a:lnTo>
                  <a:pt x="823" y="69"/>
                </a:lnTo>
                <a:lnTo>
                  <a:pt x="825" y="69"/>
                </a:lnTo>
                <a:lnTo>
                  <a:pt x="825" y="68"/>
                </a:lnTo>
                <a:lnTo>
                  <a:pt x="826" y="68"/>
                </a:lnTo>
                <a:lnTo>
                  <a:pt x="827" y="67"/>
                </a:lnTo>
                <a:lnTo>
                  <a:pt x="827" y="65"/>
                </a:lnTo>
                <a:lnTo>
                  <a:pt x="829" y="65"/>
                </a:lnTo>
                <a:lnTo>
                  <a:pt x="829" y="64"/>
                </a:lnTo>
                <a:lnTo>
                  <a:pt x="830" y="65"/>
                </a:lnTo>
                <a:lnTo>
                  <a:pt x="830" y="64"/>
                </a:lnTo>
                <a:lnTo>
                  <a:pt x="831" y="63"/>
                </a:lnTo>
                <a:lnTo>
                  <a:pt x="831" y="61"/>
                </a:lnTo>
                <a:lnTo>
                  <a:pt x="830" y="61"/>
                </a:lnTo>
                <a:lnTo>
                  <a:pt x="831" y="60"/>
                </a:lnTo>
                <a:lnTo>
                  <a:pt x="831" y="59"/>
                </a:lnTo>
                <a:lnTo>
                  <a:pt x="833" y="59"/>
                </a:lnTo>
                <a:lnTo>
                  <a:pt x="831" y="59"/>
                </a:lnTo>
                <a:lnTo>
                  <a:pt x="833" y="59"/>
                </a:lnTo>
                <a:lnTo>
                  <a:pt x="833" y="58"/>
                </a:lnTo>
                <a:lnTo>
                  <a:pt x="834" y="58"/>
                </a:lnTo>
                <a:lnTo>
                  <a:pt x="835" y="58"/>
                </a:lnTo>
                <a:lnTo>
                  <a:pt x="836" y="58"/>
                </a:lnTo>
                <a:lnTo>
                  <a:pt x="838" y="56"/>
                </a:lnTo>
                <a:lnTo>
                  <a:pt x="839" y="56"/>
                </a:lnTo>
                <a:lnTo>
                  <a:pt x="839" y="55"/>
                </a:lnTo>
                <a:lnTo>
                  <a:pt x="840" y="55"/>
                </a:lnTo>
                <a:lnTo>
                  <a:pt x="840" y="54"/>
                </a:lnTo>
                <a:lnTo>
                  <a:pt x="840" y="55"/>
                </a:lnTo>
                <a:lnTo>
                  <a:pt x="840" y="54"/>
                </a:lnTo>
                <a:lnTo>
                  <a:pt x="842" y="54"/>
                </a:lnTo>
                <a:lnTo>
                  <a:pt x="843" y="54"/>
                </a:lnTo>
                <a:lnTo>
                  <a:pt x="844" y="54"/>
                </a:lnTo>
                <a:lnTo>
                  <a:pt x="846" y="54"/>
                </a:lnTo>
                <a:lnTo>
                  <a:pt x="847" y="54"/>
                </a:lnTo>
                <a:lnTo>
                  <a:pt x="847" y="55"/>
                </a:lnTo>
                <a:lnTo>
                  <a:pt x="847" y="54"/>
                </a:lnTo>
                <a:lnTo>
                  <a:pt x="848" y="54"/>
                </a:lnTo>
                <a:lnTo>
                  <a:pt x="848" y="52"/>
                </a:lnTo>
                <a:lnTo>
                  <a:pt x="850" y="52"/>
                </a:lnTo>
                <a:lnTo>
                  <a:pt x="850" y="54"/>
                </a:lnTo>
                <a:lnTo>
                  <a:pt x="851" y="54"/>
                </a:lnTo>
                <a:lnTo>
                  <a:pt x="851" y="55"/>
                </a:lnTo>
                <a:lnTo>
                  <a:pt x="852" y="55"/>
                </a:lnTo>
                <a:lnTo>
                  <a:pt x="854" y="55"/>
                </a:lnTo>
                <a:lnTo>
                  <a:pt x="852" y="55"/>
                </a:lnTo>
                <a:lnTo>
                  <a:pt x="854" y="56"/>
                </a:lnTo>
                <a:lnTo>
                  <a:pt x="855" y="56"/>
                </a:lnTo>
                <a:lnTo>
                  <a:pt x="856" y="56"/>
                </a:lnTo>
                <a:lnTo>
                  <a:pt x="857" y="56"/>
                </a:lnTo>
                <a:lnTo>
                  <a:pt x="859" y="56"/>
                </a:lnTo>
                <a:lnTo>
                  <a:pt x="860" y="56"/>
                </a:lnTo>
                <a:lnTo>
                  <a:pt x="861" y="56"/>
                </a:lnTo>
                <a:lnTo>
                  <a:pt x="863" y="56"/>
                </a:lnTo>
                <a:lnTo>
                  <a:pt x="863" y="55"/>
                </a:lnTo>
                <a:lnTo>
                  <a:pt x="863" y="54"/>
                </a:lnTo>
                <a:lnTo>
                  <a:pt x="864" y="54"/>
                </a:lnTo>
                <a:lnTo>
                  <a:pt x="865" y="54"/>
                </a:lnTo>
                <a:lnTo>
                  <a:pt x="867" y="54"/>
                </a:lnTo>
                <a:lnTo>
                  <a:pt x="867" y="52"/>
                </a:lnTo>
                <a:lnTo>
                  <a:pt x="867" y="54"/>
                </a:lnTo>
                <a:lnTo>
                  <a:pt x="868" y="54"/>
                </a:lnTo>
                <a:lnTo>
                  <a:pt x="869" y="54"/>
                </a:lnTo>
                <a:lnTo>
                  <a:pt x="869" y="55"/>
                </a:lnTo>
                <a:lnTo>
                  <a:pt x="869" y="56"/>
                </a:lnTo>
                <a:lnTo>
                  <a:pt x="871" y="56"/>
                </a:lnTo>
                <a:lnTo>
                  <a:pt x="872" y="56"/>
                </a:lnTo>
                <a:lnTo>
                  <a:pt x="872" y="58"/>
                </a:lnTo>
                <a:lnTo>
                  <a:pt x="871" y="58"/>
                </a:lnTo>
                <a:lnTo>
                  <a:pt x="872" y="59"/>
                </a:lnTo>
                <a:lnTo>
                  <a:pt x="871" y="59"/>
                </a:lnTo>
                <a:lnTo>
                  <a:pt x="872" y="59"/>
                </a:lnTo>
                <a:lnTo>
                  <a:pt x="872" y="60"/>
                </a:lnTo>
                <a:lnTo>
                  <a:pt x="873" y="60"/>
                </a:lnTo>
                <a:lnTo>
                  <a:pt x="873" y="61"/>
                </a:lnTo>
                <a:lnTo>
                  <a:pt x="874" y="61"/>
                </a:lnTo>
                <a:lnTo>
                  <a:pt x="873" y="61"/>
                </a:lnTo>
                <a:lnTo>
                  <a:pt x="874" y="61"/>
                </a:lnTo>
                <a:lnTo>
                  <a:pt x="876" y="61"/>
                </a:lnTo>
                <a:lnTo>
                  <a:pt x="877" y="63"/>
                </a:lnTo>
                <a:lnTo>
                  <a:pt x="877" y="61"/>
                </a:lnTo>
                <a:lnTo>
                  <a:pt x="878" y="61"/>
                </a:lnTo>
                <a:lnTo>
                  <a:pt x="878" y="60"/>
                </a:lnTo>
                <a:lnTo>
                  <a:pt x="878" y="61"/>
                </a:lnTo>
                <a:lnTo>
                  <a:pt x="878" y="60"/>
                </a:lnTo>
                <a:lnTo>
                  <a:pt x="878" y="61"/>
                </a:lnTo>
                <a:lnTo>
                  <a:pt x="880" y="61"/>
                </a:lnTo>
                <a:lnTo>
                  <a:pt x="880" y="60"/>
                </a:lnTo>
                <a:lnTo>
                  <a:pt x="880" y="61"/>
                </a:lnTo>
                <a:lnTo>
                  <a:pt x="880" y="60"/>
                </a:lnTo>
                <a:lnTo>
                  <a:pt x="881" y="60"/>
                </a:lnTo>
                <a:lnTo>
                  <a:pt x="881" y="59"/>
                </a:lnTo>
                <a:lnTo>
                  <a:pt x="882" y="59"/>
                </a:lnTo>
                <a:lnTo>
                  <a:pt x="882" y="60"/>
                </a:lnTo>
                <a:lnTo>
                  <a:pt x="884" y="60"/>
                </a:lnTo>
                <a:lnTo>
                  <a:pt x="884" y="59"/>
                </a:lnTo>
                <a:lnTo>
                  <a:pt x="884" y="60"/>
                </a:lnTo>
                <a:lnTo>
                  <a:pt x="885" y="60"/>
                </a:lnTo>
                <a:lnTo>
                  <a:pt x="885" y="59"/>
                </a:lnTo>
                <a:lnTo>
                  <a:pt x="885" y="60"/>
                </a:lnTo>
                <a:lnTo>
                  <a:pt x="886" y="60"/>
                </a:lnTo>
                <a:lnTo>
                  <a:pt x="886" y="61"/>
                </a:lnTo>
                <a:lnTo>
                  <a:pt x="888" y="61"/>
                </a:lnTo>
                <a:lnTo>
                  <a:pt x="888" y="63"/>
                </a:lnTo>
                <a:lnTo>
                  <a:pt x="889" y="63"/>
                </a:lnTo>
                <a:lnTo>
                  <a:pt x="889" y="61"/>
                </a:lnTo>
                <a:lnTo>
                  <a:pt x="889" y="63"/>
                </a:lnTo>
                <a:lnTo>
                  <a:pt x="890" y="63"/>
                </a:lnTo>
                <a:lnTo>
                  <a:pt x="891" y="63"/>
                </a:lnTo>
                <a:lnTo>
                  <a:pt x="891" y="64"/>
                </a:lnTo>
                <a:lnTo>
                  <a:pt x="893" y="64"/>
                </a:lnTo>
                <a:lnTo>
                  <a:pt x="894" y="64"/>
                </a:lnTo>
                <a:lnTo>
                  <a:pt x="894" y="65"/>
                </a:lnTo>
                <a:lnTo>
                  <a:pt x="895" y="65"/>
                </a:lnTo>
                <a:lnTo>
                  <a:pt x="895" y="67"/>
                </a:lnTo>
                <a:lnTo>
                  <a:pt x="895" y="68"/>
                </a:lnTo>
                <a:lnTo>
                  <a:pt x="897" y="68"/>
                </a:lnTo>
                <a:lnTo>
                  <a:pt x="897" y="69"/>
                </a:lnTo>
                <a:lnTo>
                  <a:pt x="897" y="71"/>
                </a:lnTo>
                <a:lnTo>
                  <a:pt x="897" y="69"/>
                </a:lnTo>
                <a:lnTo>
                  <a:pt x="898" y="68"/>
                </a:lnTo>
                <a:lnTo>
                  <a:pt x="898" y="69"/>
                </a:lnTo>
                <a:lnTo>
                  <a:pt x="899" y="69"/>
                </a:lnTo>
                <a:lnTo>
                  <a:pt x="898" y="69"/>
                </a:lnTo>
                <a:lnTo>
                  <a:pt x="898" y="71"/>
                </a:lnTo>
                <a:lnTo>
                  <a:pt x="899" y="71"/>
                </a:lnTo>
                <a:lnTo>
                  <a:pt x="899" y="69"/>
                </a:lnTo>
                <a:lnTo>
                  <a:pt x="899" y="71"/>
                </a:lnTo>
                <a:lnTo>
                  <a:pt x="901" y="71"/>
                </a:lnTo>
                <a:lnTo>
                  <a:pt x="902" y="71"/>
                </a:lnTo>
                <a:lnTo>
                  <a:pt x="903" y="71"/>
                </a:lnTo>
                <a:lnTo>
                  <a:pt x="905" y="71"/>
                </a:lnTo>
                <a:lnTo>
                  <a:pt x="906" y="71"/>
                </a:lnTo>
                <a:lnTo>
                  <a:pt x="907" y="71"/>
                </a:lnTo>
                <a:lnTo>
                  <a:pt x="907" y="69"/>
                </a:lnTo>
                <a:lnTo>
                  <a:pt x="907" y="71"/>
                </a:lnTo>
                <a:lnTo>
                  <a:pt x="908" y="69"/>
                </a:lnTo>
                <a:lnTo>
                  <a:pt x="908" y="71"/>
                </a:lnTo>
                <a:lnTo>
                  <a:pt x="910" y="71"/>
                </a:lnTo>
                <a:lnTo>
                  <a:pt x="911" y="71"/>
                </a:lnTo>
                <a:lnTo>
                  <a:pt x="912" y="71"/>
                </a:lnTo>
                <a:lnTo>
                  <a:pt x="912" y="69"/>
                </a:lnTo>
                <a:lnTo>
                  <a:pt x="914" y="69"/>
                </a:lnTo>
                <a:lnTo>
                  <a:pt x="915" y="69"/>
                </a:lnTo>
                <a:lnTo>
                  <a:pt x="915" y="68"/>
                </a:lnTo>
                <a:lnTo>
                  <a:pt x="915" y="69"/>
                </a:lnTo>
                <a:lnTo>
                  <a:pt x="916" y="69"/>
                </a:lnTo>
                <a:lnTo>
                  <a:pt x="918" y="69"/>
                </a:lnTo>
                <a:lnTo>
                  <a:pt x="918" y="71"/>
                </a:lnTo>
                <a:lnTo>
                  <a:pt x="919" y="69"/>
                </a:lnTo>
                <a:lnTo>
                  <a:pt x="919" y="71"/>
                </a:lnTo>
                <a:lnTo>
                  <a:pt x="920" y="71"/>
                </a:lnTo>
                <a:lnTo>
                  <a:pt x="920" y="69"/>
                </a:lnTo>
                <a:lnTo>
                  <a:pt x="922" y="69"/>
                </a:lnTo>
                <a:lnTo>
                  <a:pt x="922" y="68"/>
                </a:lnTo>
                <a:lnTo>
                  <a:pt x="920" y="68"/>
                </a:lnTo>
                <a:lnTo>
                  <a:pt x="922" y="67"/>
                </a:lnTo>
                <a:lnTo>
                  <a:pt x="922" y="65"/>
                </a:lnTo>
                <a:lnTo>
                  <a:pt x="922" y="64"/>
                </a:lnTo>
                <a:lnTo>
                  <a:pt x="923" y="64"/>
                </a:lnTo>
                <a:lnTo>
                  <a:pt x="923" y="63"/>
                </a:lnTo>
                <a:lnTo>
                  <a:pt x="923" y="64"/>
                </a:lnTo>
                <a:lnTo>
                  <a:pt x="924" y="64"/>
                </a:lnTo>
                <a:lnTo>
                  <a:pt x="924" y="65"/>
                </a:lnTo>
                <a:lnTo>
                  <a:pt x="926" y="65"/>
                </a:lnTo>
                <a:lnTo>
                  <a:pt x="927" y="65"/>
                </a:lnTo>
                <a:lnTo>
                  <a:pt x="926" y="65"/>
                </a:lnTo>
                <a:lnTo>
                  <a:pt x="926" y="64"/>
                </a:lnTo>
                <a:lnTo>
                  <a:pt x="927" y="65"/>
                </a:lnTo>
                <a:lnTo>
                  <a:pt x="927" y="64"/>
                </a:lnTo>
                <a:lnTo>
                  <a:pt x="928" y="65"/>
                </a:lnTo>
                <a:lnTo>
                  <a:pt x="928" y="64"/>
                </a:lnTo>
                <a:lnTo>
                  <a:pt x="928" y="65"/>
                </a:lnTo>
                <a:lnTo>
                  <a:pt x="928" y="64"/>
                </a:lnTo>
                <a:lnTo>
                  <a:pt x="929" y="64"/>
                </a:lnTo>
                <a:lnTo>
                  <a:pt x="931" y="65"/>
                </a:lnTo>
                <a:lnTo>
                  <a:pt x="931" y="64"/>
                </a:lnTo>
                <a:lnTo>
                  <a:pt x="931" y="63"/>
                </a:lnTo>
                <a:lnTo>
                  <a:pt x="932" y="64"/>
                </a:lnTo>
                <a:lnTo>
                  <a:pt x="932" y="63"/>
                </a:lnTo>
                <a:lnTo>
                  <a:pt x="933" y="63"/>
                </a:lnTo>
                <a:lnTo>
                  <a:pt x="933" y="61"/>
                </a:lnTo>
                <a:lnTo>
                  <a:pt x="935" y="61"/>
                </a:lnTo>
                <a:lnTo>
                  <a:pt x="936" y="61"/>
                </a:lnTo>
                <a:lnTo>
                  <a:pt x="937" y="61"/>
                </a:lnTo>
                <a:lnTo>
                  <a:pt x="937" y="63"/>
                </a:lnTo>
                <a:lnTo>
                  <a:pt x="939" y="63"/>
                </a:lnTo>
                <a:lnTo>
                  <a:pt x="939" y="64"/>
                </a:lnTo>
                <a:lnTo>
                  <a:pt x="937" y="64"/>
                </a:lnTo>
                <a:lnTo>
                  <a:pt x="939" y="64"/>
                </a:lnTo>
                <a:lnTo>
                  <a:pt x="940" y="64"/>
                </a:lnTo>
                <a:lnTo>
                  <a:pt x="941" y="64"/>
                </a:lnTo>
                <a:lnTo>
                  <a:pt x="941" y="63"/>
                </a:lnTo>
                <a:lnTo>
                  <a:pt x="943" y="63"/>
                </a:lnTo>
                <a:lnTo>
                  <a:pt x="944" y="63"/>
                </a:lnTo>
                <a:lnTo>
                  <a:pt x="945" y="63"/>
                </a:lnTo>
                <a:lnTo>
                  <a:pt x="946" y="63"/>
                </a:lnTo>
                <a:lnTo>
                  <a:pt x="948" y="63"/>
                </a:lnTo>
                <a:lnTo>
                  <a:pt x="949" y="63"/>
                </a:lnTo>
                <a:lnTo>
                  <a:pt x="948" y="63"/>
                </a:lnTo>
                <a:lnTo>
                  <a:pt x="949" y="63"/>
                </a:lnTo>
                <a:lnTo>
                  <a:pt x="949" y="64"/>
                </a:lnTo>
                <a:lnTo>
                  <a:pt x="949" y="65"/>
                </a:lnTo>
                <a:lnTo>
                  <a:pt x="949" y="67"/>
                </a:lnTo>
                <a:lnTo>
                  <a:pt x="949" y="68"/>
                </a:lnTo>
                <a:lnTo>
                  <a:pt x="950" y="68"/>
                </a:lnTo>
                <a:lnTo>
                  <a:pt x="952" y="68"/>
                </a:lnTo>
                <a:lnTo>
                  <a:pt x="952" y="67"/>
                </a:lnTo>
                <a:lnTo>
                  <a:pt x="953" y="68"/>
                </a:lnTo>
                <a:lnTo>
                  <a:pt x="954" y="68"/>
                </a:lnTo>
                <a:lnTo>
                  <a:pt x="956" y="68"/>
                </a:lnTo>
                <a:lnTo>
                  <a:pt x="956" y="67"/>
                </a:lnTo>
                <a:lnTo>
                  <a:pt x="957" y="67"/>
                </a:lnTo>
                <a:lnTo>
                  <a:pt x="957" y="65"/>
                </a:lnTo>
                <a:lnTo>
                  <a:pt x="957" y="67"/>
                </a:lnTo>
                <a:lnTo>
                  <a:pt x="958" y="67"/>
                </a:lnTo>
                <a:lnTo>
                  <a:pt x="958" y="65"/>
                </a:lnTo>
                <a:lnTo>
                  <a:pt x="958" y="67"/>
                </a:lnTo>
                <a:lnTo>
                  <a:pt x="960" y="67"/>
                </a:lnTo>
                <a:lnTo>
                  <a:pt x="961" y="68"/>
                </a:lnTo>
                <a:lnTo>
                  <a:pt x="962" y="68"/>
                </a:lnTo>
                <a:lnTo>
                  <a:pt x="963" y="69"/>
                </a:lnTo>
                <a:lnTo>
                  <a:pt x="963" y="71"/>
                </a:lnTo>
                <a:lnTo>
                  <a:pt x="962" y="71"/>
                </a:lnTo>
                <a:lnTo>
                  <a:pt x="962" y="72"/>
                </a:lnTo>
                <a:lnTo>
                  <a:pt x="963" y="72"/>
                </a:lnTo>
                <a:lnTo>
                  <a:pt x="963" y="73"/>
                </a:lnTo>
                <a:lnTo>
                  <a:pt x="965" y="73"/>
                </a:lnTo>
                <a:lnTo>
                  <a:pt x="965" y="72"/>
                </a:lnTo>
                <a:lnTo>
                  <a:pt x="966" y="72"/>
                </a:lnTo>
                <a:lnTo>
                  <a:pt x="966" y="71"/>
                </a:lnTo>
                <a:lnTo>
                  <a:pt x="966" y="69"/>
                </a:lnTo>
                <a:lnTo>
                  <a:pt x="967" y="69"/>
                </a:lnTo>
                <a:lnTo>
                  <a:pt x="969" y="69"/>
                </a:lnTo>
                <a:lnTo>
                  <a:pt x="969" y="68"/>
                </a:lnTo>
                <a:lnTo>
                  <a:pt x="970" y="68"/>
                </a:lnTo>
                <a:lnTo>
                  <a:pt x="970" y="67"/>
                </a:lnTo>
                <a:lnTo>
                  <a:pt x="970" y="68"/>
                </a:lnTo>
                <a:lnTo>
                  <a:pt x="971" y="68"/>
                </a:lnTo>
                <a:lnTo>
                  <a:pt x="971" y="69"/>
                </a:lnTo>
                <a:lnTo>
                  <a:pt x="971" y="71"/>
                </a:lnTo>
                <a:lnTo>
                  <a:pt x="971" y="72"/>
                </a:lnTo>
                <a:lnTo>
                  <a:pt x="973" y="72"/>
                </a:lnTo>
                <a:lnTo>
                  <a:pt x="973" y="71"/>
                </a:lnTo>
                <a:lnTo>
                  <a:pt x="974" y="71"/>
                </a:lnTo>
                <a:lnTo>
                  <a:pt x="974" y="72"/>
                </a:lnTo>
                <a:lnTo>
                  <a:pt x="975" y="72"/>
                </a:lnTo>
                <a:lnTo>
                  <a:pt x="977" y="72"/>
                </a:lnTo>
                <a:lnTo>
                  <a:pt x="977" y="73"/>
                </a:lnTo>
                <a:lnTo>
                  <a:pt x="978" y="73"/>
                </a:lnTo>
                <a:lnTo>
                  <a:pt x="978" y="75"/>
                </a:lnTo>
                <a:lnTo>
                  <a:pt x="978" y="73"/>
                </a:lnTo>
                <a:lnTo>
                  <a:pt x="979" y="73"/>
                </a:lnTo>
                <a:lnTo>
                  <a:pt x="980" y="73"/>
                </a:lnTo>
                <a:lnTo>
                  <a:pt x="982" y="73"/>
                </a:lnTo>
                <a:lnTo>
                  <a:pt x="983" y="73"/>
                </a:lnTo>
                <a:lnTo>
                  <a:pt x="984" y="73"/>
                </a:lnTo>
                <a:lnTo>
                  <a:pt x="984" y="72"/>
                </a:lnTo>
                <a:lnTo>
                  <a:pt x="984" y="71"/>
                </a:lnTo>
                <a:lnTo>
                  <a:pt x="986" y="71"/>
                </a:lnTo>
                <a:lnTo>
                  <a:pt x="986" y="69"/>
                </a:lnTo>
                <a:lnTo>
                  <a:pt x="987" y="69"/>
                </a:lnTo>
                <a:lnTo>
                  <a:pt x="987" y="68"/>
                </a:lnTo>
                <a:lnTo>
                  <a:pt x="988" y="68"/>
                </a:lnTo>
                <a:lnTo>
                  <a:pt x="988" y="67"/>
                </a:lnTo>
                <a:lnTo>
                  <a:pt x="988" y="65"/>
                </a:lnTo>
                <a:lnTo>
                  <a:pt x="990" y="65"/>
                </a:lnTo>
                <a:lnTo>
                  <a:pt x="990" y="64"/>
                </a:lnTo>
                <a:lnTo>
                  <a:pt x="990" y="63"/>
                </a:lnTo>
                <a:lnTo>
                  <a:pt x="990" y="64"/>
                </a:lnTo>
                <a:lnTo>
                  <a:pt x="991" y="64"/>
                </a:lnTo>
                <a:lnTo>
                  <a:pt x="991" y="63"/>
                </a:lnTo>
                <a:lnTo>
                  <a:pt x="992" y="63"/>
                </a:lnTo>
                <a:lnTo>
                  <a:pt x="992" y="61"/>
                </a:lnTo>
                <a:lnTo>
                  <a:pt x="994" y="63"/>
                </a:lnTo>
                <a:lnTo>
                  <a:pt x="994" y="61"/>
                </a:lnTo>
                <a:lnTo>
                  <a:pt x="995" y="61"/>
                </a:lnTo>
                <a:lnTo>
                  <a:pt x="1016" y="60"/>
                </a:lnTo>
                <a:lnTo>
                  <a:pt x="1017" y="60"/>
                </a:lnTo>
                <a:lnTo>
                  <a:pt x="1018" y="60"/>
                </a:lnTo>
                <a:lnTo>
                  <a:pt x="1020" y="60"/>
                </a:lnTo>
                <a:lnTo>
                  <a:pt x="1021" y="60"/>
                </a:lnTo>
                <a:lnTo>
                  <a:pt x="1022" y="60"/>
                </a:lnTo>
                <a:lnTo>
                  <a:pt x="1022" y="61"/>
                </a:lnTo>
                <a:lnTo>
                  <a:pt x="1024" y="61"/>
                </a:lnTo>
                <a:lnTo>
                  <a:pt x="1024" y="60"/>
                </a:lnTo>
                <a:lnTo>
                  <a:pt x="1025" y="60"/>
                </a:lnTo>
                <a:lnTo>
                  <a:pt x="1026" y="59"/>
                </a:lnTo>
                <a:lnTo>
                  <a:pt x="1026" y="58"/>
                </a:lnTo>
                <a:lnTo>
                  <a:pt x="1028" y="58"/>
                </a:lnTo>
                <a:lnTo>
                  <a:pt x="1029" y="58"/>
                </a:lnTo>
                <a:lnTo>
                  <a:pt x="1030" y="58"/>
                </a:lnTo>
                <a:lnTo>
                  <a:pt x="1030" y="56"/>
                </a:lnTo>
                <a:lnTo>
                  <a:pt x="1032" y="56"/>
                </a:lnTo>
                <a:lnTo>
                  <a:pt x="1032" y="55"/>
                </a:lnTo>
                <a:lnTo>
                  <a:pt x="1032" y="56"/>
                </a:lnTo>
                <a:lnTo>
                  <a:pt x="1033" y="56"/>
                </a:lnTo>
                <a:lnTo>
                  <a:pt x="1034" y="52"/>
                </a:lnTo>
                <a:lnTo>
                  <a:pt x="1035" y="52"/>
                </a:lnTo>
                <a:lnTo>
                  <a:pt x="1035" y="51"/>
                </a:lnTo>
                <a:lnTo>
                  <a:pt x="1034" y="51"/>
                </a:lnTo>
                <a:lnTo>
                  <a:pt x="1034" y="50"/>
                </a:lnTo>
                <a:lnTo>
                  <a:pt x="1035" y="50"/>
                </a:lnTo>
                <a:lnTo>
                  <a:pt x="1037" y="50"/>
                </a:lnTo>
                <a:lnTo>
                  <a:pt x="1038" y="50"/>
                </a:lnTo>
                <a:lnTo>
                  <a:pt x="1038" y="48"/>
                </a:lnTo>
                <a:lnTo>
                  <a:pt x="1039" y="48"/>
                </a:lnTo>
                <a:lnTo>
                  <a:pt x="1039" y="47"/>
                </a:lnTo>
                <a:lnTo>
                  <a:pt x="1038" y="47"/>
                </a:lnTo>
                <a:lnTo>
                  <a:pt x="1038" y="46"/>
                </a:lnTo>
                <a:lnTo>
                  <a:pt x="1038" y="44"/>
                </a:lnTo>
                <a:lnTo>
                  <a:pt x="1039" y="44"/>
                </a:lnTo>
                <a:lnTo>
                  <a:pt x="1039" y="46"/>
                </a:lnTo>
                <a:lnTo>
                  <a:pt x="1041" y="46"/>
                </a:lnTo>
                <a:lnTo>
                  <a:pt x="1042" y="46"/>
                </a:lnTo>
                <a:lnTo>
                  <a:pt x="1042" y="47"/>
                </a:lnTo>
                <a:lnTo>
                  <a:pt x="1043" y="46"/>
                </a:lnTo>
                <a:lnTo>
                  <a:pt x="1045" y="46"/>
                </a:lnTo>
                <a:lnTo>
                  <a:pt x="1045" y="47"/>
                </a:lnTo>
                <a:lnTo>
                  <a:pt x="1043" y="47"/>
                </a:lnTo>
                <a:lnTo>
                  <a:pt x="1043" y="48"/>
                </a:lnTo>
                <a:lnTo>
                  <a:pt x="1043" y="50"/>
                </a:lnTo>
                <a:lnTo>
                  <a:pt x="1043" y="51"/>
                </a:lnTo>
                <a:lnTo>
                  <a:pt x="1043" y="52"/>
                </a:lnTo>
                <a:lnTo>
                  <a:pt x="1042" y="52"/>
                </a:lnTo>
                <a:lnTo>
                  <a:pt x="1043" y="52"/>
                </a:lnTo>
                <a:lnTo>
                  <a:pt x="1043" y="51"/>
                </a:lnTo>
                <a:lnTo>
                  <a:pt x="1045" y="51"/>
                </a:lnTo>
                <a:lnTo>
                  <a:pt x="1045" y="52"/>
                </a:lnTo>
                <a:lnTo>
                  <a:pt x="1045" y="54"/>
                </a:lnTo>
                <a:lnTo>
                  <a:pt x="1043" y="54"/>
                </a:lnTo>
                <a:lnTo>
                  <a:pt x="1043" y="55"/>
                </a:lnTo>
                <a:lnTo>
                  <a:pt x="1043" y="56"/>
                </a:lnTo>
                <a:lnTo>
                  <a:pt x="1045" y="56"/>
                </a:lnTo>
                <a:lnTo>
                  <a:pt x="1045" y="58"/>
                </a:lnTo>
                <a:lnTo>
                  <a:pt x="1045" y="59"/>
                </a:lnTo>
                <a:lnTo>
                  <a:pt x="1046" y="58"/>
                </a:lnTo>
                <a:lnTo>
                  <a:pt x="1047" y="56"/>
                </a:lnTo>
                <a:lnTo>
                  <a:pt x="1049" y="56"/>
                </a:lnTo>
                <a:lnTo>
                  <a:pt x="1049" y="58"/>
                </a:lnTo>
                <a:lnTo>
                  <a:pt x="1049" y="59"/>
                </a:lnTo>
                <a:lnTo>
                  <a:pt x="1049" y="60"/>
                </a:lnTo>
                <a:lnTo>
                  <a:pt x="1050" y="60"/>
                </a:lnTo>
                <a:lnTo>
                  <a:pt x="1050" y="59"/>
                </a:lnTo>
                <a:lnTo>
                  <a:pt x="1051" y="60"/>
                </a:lnTo>
                <a:lnTo>
                  <a:pt x="1052" y="60"/>
                </a:lnTo>
                <a:lnTo>
                  <a:pt x="1054" y="61"/>
                </a:lnTo>
                <a:lnTo>
                  <a:pt x="1054" y="60"/>
                </a:lnTo>
                <a:lnTo>
                  <a:pt x="1054" y="59"/>
                </a:lnTo>
                <a:lnTo>
                  <a:pt x="1052" y="59"/>
                </a:lnTo>
                <a:lnTo>
                  <a:pt x="1052" y="58"/>
                </a:lnTo>
                <a:lnTo>
                  <a:pt x="1051" y="58"/>
                </a:lnTo>
                <a:lnTo>
                  <a:pt x="1051" y="56"/>
                </a:lnTo>
                <a:lnTo>
                  <a:pt x="1050" y="55"/>
                </a:lnTo>
                <a:lnTo>
                  <a:pt x="1050" y="54"/>
                </a:lnTo>
                <a:lnTo>
                  <a:pt x="1051" y="54"/>
                </a:lnTo>
                <a:lnTo>
                  <a:pt x="1052" y="54"/>
                </a:lnTo>
                <a:lnTo>
                  <a:pt x="1052" y="52"/>
                </a:lnTo>
                <a:lnTo>
                  <a:pt x="1054" y="52"/>
                </a:lnTo>
                <a:lnTo>
                  <a:pt x="1054" y="54"/>
                </a:lnTo>
                <a:lnTo>
                  <a:pt x="1055" y="54"/>
                </a:lnTo>
                <a:lnTo>
                  <a:pt x="1055" y="55"/>
                </a:lnTo>
                <a:lnTo>
                  <a:pt x="1055" y="54"/>
                </a:lnTo>
                <a:lnTo>
                  <a:pt x="1056" y="54"/>
                </a:lnTo>
                <a:lnTo>
                  <a:pt x="1056" y="52"/>
                </a:lnTo>
                <a:lnTo>
                  <a:pt x="1058" y="52"/>
                </a:lnTo>
                <a:lnTo>
                  <a:pt x="1059" y="52"/>
                </a:lnTo>
                <a:lnTo>
                  <a:pt x="1059" y="54"/>
                </a:lnTo>
                <a:lnTo>
                  <a:pt x="1058" y="54"/>
                </a:lnTo>
                <a:lnTo>
                  <a:pt x="1058" y="55"/>
                </a:lnTo>
                <a:lnTo>
                  <a:pt x="1059" y="55"/>
                </a:lnTo>
                <a:lnTo>
                  <a:pt x="1059" y="54"/>
                </a:lnTo>
                <a:lnTo>
                  <a:pt x="1060" y="54"/>
                </a:lnTo>
                <a:lnTo>
                  <a:pt x="1062" y="52"/>
                </a:lnTo>
                <a:lnTo>
                  <a:pt x="1063" y="51"/>
                </a:lnTo>
                <a:lnTo>
                  <a:pt x="1063" y="50"/>
                </a:lnTo>
                <a:lnTo>
                  <a:pt x="1063" y="48"/>
                </a:lnTo>
                <a:lnTo>
                  <a:pt x="1064" y="50"/>
                </a:lnTo>
                <a:lnTo>
                  <a:pt x="1064" y="51"/>
                </a:lnTo>
                <a:lnTo>
                  <a:pt x="1064" y="52"/>
                </a:lnTo>
                <a:lnTo>
                  <a:pt x="1066" y="52"/>
                </a:lnTo>
                <a:lnTo>
                  <a:pt x="1066" y="54"/>
                </a:lnTo>
                <a:lnTo>
                  <a:pt x="1067" y="55"/>
                </a:lnTo>
                <a:lnTo>
                  <a:pt x="1067" y="54"/>
                </a:lnTo>
                <a:lnTo>
                  <a:pt x="1068" y="54"/>
                </a:lnTo>
                <a:lnTo>
                  <a:pt x="1068" y="55"/>
                </a:lnTo>
                <a:lnTo>
                  <a:pt x="1068" y="56"/>
                </a:lnTo>
                <a:lnTo>
                  <a:pt x="1068" y="58"/>
                </a:lnTo>
                <a:lnTo>
                  <a:pt x="1068" y="59"/>
                </a:lnTo>
                <a:lnTo>
                  <a:pt x="1068" y="60"/>
                </a:lnTo>
                <a:lnTo>
                  <a:pt x="1070" y="60"/>
                </a:lnTo>
                <a:lnTo>
                  <a:pt x="1070" y="61"/>
                </a:lnTo>
                <a:lnTo>
                  <a:pt x="1070" y="63"/>
                </a:lnTo>
                <a:lnTo>
                  <a:pt x="1070" y="64"/>
                </a:lnTo>
                <a:lnTo>
                  <a:pt x="1071" y="65"/>
                </a:lnTo>
                <a:lnTo>
                  <a:pt x="1071" y="67"/>
                </a:lnTo>
                <a:lnTo>
                  <a:pt x="1071" y="68"/>
                </a:lnTo>
                <a:lnTo>
                  <a:pt x="1071" y="69"/>
                </a:lnTo>
                <a:lnTo>
                  <a:pt x="1071" y="71"/>
                </a:lnTo>
                <a:lnTo>
                  <a:pt x="1071" y="72"/>
                </a:lnTo>
                <a:lnTo>
                  <a:pt x="1072" y="72"/>
                </a:lnTo>
                <a:lnTo>
                  <a:pt x="1072" y="73"/>
                </a:lnTo>
                <a:lnTo>
                  <a:pt x="1072" y="75"/>
                </a:lnTo>
                <a:lnTo>
                  <a:pt x="1073" y="75"/>
                </a:lnTo>
                <a:lnTo>
                  <a:pt x="1073" y="76"/>
                </a:lnTo>
                <a:lnTo>
                  <a:pt x="1073" y="77"/>
                </a:lnTo>
                <a:lnTo>
                  <a:pt x="1073" y="78"/>
                </a:lnTo>
                <a:lnTo>
                  <a:pt x="1073" y="80"/>
                </a:lnTo>
                <a:lnTo>
                  <a:pt x="1073" y="81"/>
                </a:lnTo>
                <a:lnTo>
                  <a:pt x="1073" y="82"/>
                </a:lnTo>
                <a:lnTo>
                  <a:pt x="1075" y="82"/>
                </a:lnTo>
                <a:lnTo>
                  <a:pt x="1075" y="84"/>
                </a:lnTo>
                <a:lnTo>
                  <a:pt x="1075" y="85"/>
                </a:lnTo>
                <a:lnTo>
                  <a:pt x="1076" y="85"/>
                </a:lnTo>
                <a:lnTo>
                  <a:pt x="1076" y="86"/>
                </a:lnTo>
                <a:lnTo>
                  <a:pt x="1077" y="86"/>
                </a:lnTo>
                <a:lnTo>
                  <a:pt x="1077" y="88"/>
                </a:lnTo>
                <a:lnTo>
                  <a:pt x="1077" y="89"/>
                </a:lnTo>
                <a:lnTo>
                  <a:pt x="1079" y="90"/>
                </a:lnTo>
                <a:lnTo>
                  <a:pt x="1077" y="90"/>
                </a:lnTo>
                <a:lnTo>
                  <a:pt x="1077" y="92"/>
                </a:lnTo>
                <a:lnTo>
                  <a:pt x="1079" y="93"/>
                </a:lnTo>
                <a:lnTo>
                  <a:pt x="1077" y="93"/>
                </a:lnTo>
                <a:lnTo>
                  <a:pt x="1079" y="93"/>
                </a:lnTo>
                <a:lnTo>
                  <a:pt x="1077" y="93"/>
                </a:lnTo>
                <a:lnTo>
                  <a:pt x="1077" y="94"/>
                </a:lnTo>
                <a:lnTo>
                  <a:pt x="1077" y="95"/>
                </a:lnTo>
                <a:lnTo>
                  <a:pt x="1077" y="97"/>
                </a:lnTo>
                <a:lnTo>
                  <a:pt x="1079" y="97"/>
                </a:lnTo>
                <a:lnTo>
                  <a:pt x="1079" y="98"/>
                </a:lnTo>
                <a:lnTo>
                  <a:pt x="1080" y="98"/>
                </a:lnTo>
                <a:lnTo>
                  <a:pt x="1081" y="98"/>
                </a:lnTo>
                <a:lnTo>
                  <a:pt x="1083" y="98"/>
                </a:lnTo>
                <a:lnTo>
                  <a:pt x="1084" y="99"/>
                </a:lnTo>
                <a:lnTo>
                  <a:pt x="1084" y="101"/>
                </a:lnTo>
                <a:lnTo>
                  <a:pt x="1085" y="101"/>
                </a:lnTo>
                <a:lnTo>
                  <a:pt x="1085" y="102"/>
                </a:lnTo>
                <a:lnTo>
                  <a:pt x="1085" y="103"/>
                </a:lnTo>
                <a:lnTo>
                  <a:pt x="1085" y="105"/>
                </a:lnTo>
                <a:lnTo>
                  <a:pt x="1085" y="106"/>
                </a:lnTo>
                <a:lnTo>
                  <a:pt x="1085" y="107"/>
                </a:lnTo>
                <a:lnTo>
                  <a:pt x="1085" y="109"/>
                </a:lnTo>
                <a:lnTo>
                  <a:pt x="1087" y="109"/>
                </a:lnTo>
                <a:lnTo>
                  <a:pt x="1087" y="110"/>
                </a:lnTo>
                <a:lnTo>
                  <a:pt x="1087" y="111"/>
                </a:lnTo>
                <a:lnTo>
                  <a:pt x="1087" y="113"/>
                </a:lnTo>
                <a:lnTo>
                  <a:pt x="1087" y="114"/>
                </a:lnTo>
                <a:lnTo>
                  <a:pt x="1089" y="118"/>
                </a:lnTo>
                <a:lnTo>
                  <a:pt x="1090" y="118"/>
                </a:lnTo>
                <a:lnTo>
                  <a:pt x="1092" y="118"/>
                </a:lnTo>
                <a:lnTo>
                  <a:pt x="1093" y="118"/>
                </a:lnTo>
                <a:lnTo>
                  <a:pt x="1093" y="119"/>
                </a:lnTo>
                <a:lnTo>
                  <a:pt x="1093" y="120"/>
                </a:lnTo>
                <a:lnTo>
                  <a:pt x="1093" y="122"/>
                </a:lnTo>
                <a:lnTo>
                  <a:pt x="1093" y="123"/>
                </a:lnTo>
                <a:lnTo>
                  <a:pt x="1094" y="123"/>
                </a:lnTo>
                <a:lnTo>
                  <a:pt x="1094" y="124"/>
                </a:lnTo>
                <a:lnTo>
                  <a:pt x="1094" y="126"/>
                </a:lnTo>
                <a:lnTo>
                  <a:pt x="1096" y="126"/>
                </a:lnTo>
                <a:lnTo>
                  <a:pt x="1094" y="126"/>
                </a:lnTo>
                <a:lnTo>
                  <a:pt x="1096" y="126"/>
                </a:lnTo>
                <a:lnTo>
                  <a:pt x="1096" y="127"/>
                </a:lnTo>
                <a:lnTo>
                  <a:pt x="1096" y="128"/>
                </a:lnTo>
                <a:lnTo>
                  <a:pt x="1096" y="130"/>
                </a:lnTo>
                <a:lnTo>
                  <a:pt x="1097" y="131"/>
                </a:lnTo>
                <a:lnTo>
                  <a:pt x="1097" y="132"/>
                </a:lnTo>
                <a:lnTo>
                  <a:pt x="1097" y="133"/>
                </a:lnTo>
                <a:lnTo>
                  <a:pt x="1097" y="135"/>
                </a:lnTo>
                <a:lnTo>
                  <a:pt x="1097" y="136"/>
                </a:lnTo>
                <a:lnTo>
                  <a:pt x="1097" y="137"/>
                </a:lnTo>
                <a:lnTo>
                  <a:pt x="1098" y="139"/>
                </a:lnTo>
                <a:lnTo>
                  <a:pt x="1100" y="140"/>
                </a:lnTo>
                <a:lnTo>
                  <a:pt x="1101" y="141"/>
                </a:lnTo>
                <a:lnTo>
                  <a:pt x="1102" y="143"/>
                </a:lnTo>
                <a:lnTo>
                  <a:pt x="1106" y="144"/>
                </a:lnTo>
                <a:lnTo>
                  <a:pt x="1106" y="145"/>
                </a:lnTo>
                <a:lnTo>
                  <a:pt x="1107" y="147"/>
                </a:lnTo>
                <a:lnTo>
                  <a:pt x="1110" y="150"/>
                </a:lnTo>
                <a:lnTo>
                  <a:pt x="1111" y="152"/>
                </a:lnTo>
                <a:lnTo>
                  <a:pt x="1113" y="154"/>
                </a:lnTo>
                <a:lnTo>
                  <a:pt x="1115" y="156"/>
                </a:lnTo>
                <a:lnTo>
                  <a:pt x="1118" y="157"/>
                </a:lnTo>
                <a:lnTo>
                  <a:pt x="1119" y="157"/>
                </a:lnTo>
                <a:lnTo>
                  <a:pt x="1122" y="158"/>
                </a:lnTo>
                <a:lnTo>
                  <a:pt x="1124" y="160"/>
                </a:lnTo>
                <a:lnTo>
                  <a:pt x="1126" y="161"/>
                </a:lnTo>
                <a:lnTo>
                  <a:pt x="1130" y="162"/>
                </a:lnTo>
                <a:lnTo>
                  <a:pt x="1136" y="164"/>
                </a:lnTo>
                <a:lnTo>
                  <a:pt x="1143" y="165"/>
                </a:lnTo>
                <a:lnTo>
                  <a:pt x="1152" y="166"/>
                </a:lnTo>
                <a:lnTo>
                  <a:pt x="1153" y="166"/>
                </a:lnTo>
                <a:lnTo>
                  <a:pt x="1157" y="166"/>
                </a:lnTo>
                <a:lnTo>
                  <a:pt x="1164" y="167"/>
                </a:lnTo>
                <a:lnTo>
                  <a:pt x="1165" y="169"/>
                </a:lnTo>
                <a:lnTo>
                  <a:pt x="1166" y="169"/>
                </a:lnTo>
                <a:lnTo>
                  <a:pt x="1168" y="169"/>
                </a:lnTo>
                <a:lnTo>
                  <a:pt x="1172" y="169"/>
                </a:lnTo>
                <a:lnTo>
                  <a:pt x="1173" y="167"/>
                </a:lnTo>
                <a:lnTo>
                  <a:pt x="1174" y="167"/>
                </a:lnTo>
                <a:lnTo>
                  <a:pt x="1176" y="167"/>
                </a:lnTo>
                <a:lnTo>
                  <a:pt x="1177" y="167"/>
                </a:lnTo>
                <a:lnTo>
                  <a:pt x="1177" y="169"/>
                </a:lnTo>
                <a:lnTo>
                  <a:pt x="1178" y="170"/>
                </a:lnTo>
                <a:lnTo>
                  <a:pt x="1179" y="174"/>
                </a:lnTo>
                <a:lnTo>
                  <a:pt x="1182" y="174"/>
                </a:lnTo>
                <a:lnTo>
                  <a:pt x="1187" y="177"/>
                </a:lnTo>
                <a:lnTo>
                  <a:pt x="1198" y="181"/>
                </a:lnTo>
                <a:lnTo>
                  <a:pt x="1203" y="182"/>
                </a:lnTo>
                <a:lnTo>
                  <a:pt x="1203" y="183"/>
                </a:lnTo>
                <a:lnTo>
                  <a:pt x="1204" y="183"/>
                </a:lnTo>
                <a:lnTo>
                  <a:pt x="1215" y="185"/>
                </a:lnTo>
                <a:lnTo>
                  <a:pt x="1216" y="185"/>
                </a:lnTo>
                <a:lnTo>
                  <a:pt x="1219" y="185"/>
                </a:lnTo>
                <a:lnTo>
                  <a:pt x="1220" y="185"/>
                </a:lnTo>
                <a:lnTo>
                  <a:pt x="1223" y="185"/>
                </a:lnTo>
                <a:lnTo>
                  <a:pt x="1228" y="183"/>
                </a:lnTo>
                <a:lnTo>
                  <a:pt x="1229" y="183"/>
                </a:lnTo>
                <a:lnTo>
                  <a:pt x="1236" y="183"/>
                </a:lnTo>
                <a:lnTo>
                  <a:pt x="1241" y="182"/>
                </a:lnTo>
                <a:lnTo>
                  <a:pt x="1249" y="182"/>
                </a:lnTo>
                <a:lnTo>
                  <a:pt x="1253" y="182"/>
                </a:lnTo>
                <a:lnTo>
                  <a:pt x="1257" y="182"/>
                </a:lnTo>
                <a:lnTo>
                  <a:pt x="1259" y="182"/>
                </a:lnTo>
                <a:lnTo>
                  <a:pt x="1261" y="182"/>
                </a:lnTo>
                <a:lnTo>
                  <a:pt x="1262" y="182"/>
                </a:lnTo>
                <a:lnTo>
                  <a:pt x="1263" y="182"/>
                </a:lnTo>
                <a:lnTo>
                  <a:pt x="1263" y="183"/>
                </a:lnTo>
                <a:lnTo>
                  <a:pt x="1268" y="187"/>
                </a:lnTo>
                <a:lnTo>
                  <a:pt x="1270" y="188"/>
                </a:lnTo>
                <a:lnTo>
                  <a:pt x="1274" y="192"/>
                </a:lnTo>
                <a:lnTo>
                  <a:pt x="1275" y="194"/>
                </a:lnTo>
                <a:lnTo>
                  <a:pt x="1276" y="194"/>
                </a:lnTo>
                <a:lnTo>
                  <a:pt x="1278" y="195"/>
                </a:lnTo>
                <a:lnTo>
                  <a:pt x="1282" y="196"/>
                </a:lnTo>
                <a:lnTo>
                  <a:pt x="1283" y="198"/>
                </a:lnTo>
                <a:lnTo>
                  <a:pt x="1283" y="199"/>
                </a:lnTo>
                <a:lnTo>
                  <a:pt x="1286" y="203"/>
                </a:lnTo>
                <a:lnTo>
                  <a:pt x="1289" y="207"/>
                </a:lnTo>
                <a:lnTo>
                  <a:pt x="1291" y="209"/>
                </a:lnTo>
                <a:lnTo>
                  <a:pt x="1292" y="212"/>
                </a:lnTo>
                <a:lnTo>
                  <a:pt x="1293" y="215"/>
                </a:lnTo>
                <a:lnTo>
                  <a:pt x="1295" y="219"/>
                </a:lnTo>
                <a:lnTo>
                  <a:pt x="1296" y="221"/>
                </a:lnTo>
                <a:lnTo>
                  <a:pt x="1296" y="222"/>
                </a:lnTo>
                <a:lnTo>
                  <a:pt x="1297" y="222"/>
                </a:lnTo>
                <a:lnTo>
                  <a:pt x="1297" y="224"/>
                </a:lnTo>
                <a:lnTo>
                  <a:pt x="1297" y="225"/>
                </a:lnTo>
                <a:lnTo>
                  <a:pt x="1299" y="228"/>
                </a:lnTo>
                <a:lnTo>
                  <a:pt x="1299" y="229"/>
                </a:lnTo>
                <a:lnTo>
                  <a:pt x="1300" y="233"/>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383601" y="4557311"/>
            <a:ext cx="1262199" cy="1276526"/>
          </a:xfrm>
          <a:custGeom>
            <a:avLst/>
            <a:gdLst>
              <a:gd name="T0" fmla="*/ 682 w 881"/>
              <a:gd name="T1" fmla="*/ 15 h 891"/>
              <a:gd name="T2" fmla="*/ 856 w 881"/>
              <a:gd name="T3" fmla="*/ 19 h 891"/>
              <a:gd name="T4" fmla="*/ 855 w 881"/>
              <a:gd name="T5" fmla="*/ 90 h 891"/>
              <a:gd name="T6" fmla="*/ 814 w 881"/>
              <a:gd name="T7" fmla="*/ 183 h 891"/>
              <a:gd name="T8" fmla="*/ 859 w 881"/>
              <a:gd name="T9" fmla="*/ 264 h 891"/>
              <a:gd name="T10" fmla="*/ 793 w 881"/>
              <a:gd name="T11" fmla="*/ 382 h 891"/>
              <a:gd name="T12" fmla="*/ 835 w 881"/>
              <a:gd name="T13" fmla="*/ 379 h 891"/>
              <a:gd name="T14" fmla="*/ 844 w 881"/>
              <a:gd name="T15" fmla="*/ 411 h 891"/>
              <a:gd name="T16" fmla="*/ 845 w 881"/>
              <a:gd name="T17" fmla="*/ 462 h 891"/>
              <a:gd name="T18" fmla="*/ 860 w 881"/>
              <a:gd name="T19" fmla="*/ 493 h 891"/>
              <a:gd name="T20" fmla="*/ 843 w 881"/>
              <a:gd name="T21" fmla="*/ 518 h 891"/>
              <a:gd name="T22" fmla="*/ 814 w 881"/>
              <a:gd name="T23" fmla="*/ 564 h 891"/>
              <a:gd name="T24" fmla="*/ 793 w 881"/>
              <a:gd name="T25" fmla="*/ 618 h 891"/>
              <a:gd name="T26" fmla="*/ 822 w 881"/>
              <a:gd name="T27" fmla="*/ 650 h 891"/>
              <a:gd name="T28" fmla="*/ 784 w 881"/>
              <a:gd name="T29" fmla="*/ 687 h 891"/>
              <a:gd name="T30" fmla="*/ 739 w 881"/>
              <a:gd name="T31" fmla="*/ 712 h 891"/>
              <a:gd name="T32" fmla="*/ 705 w 881"/>
              <a:gd name="T33" fmla="*/ 752 h 891"/>
              <a:gd name="T34" fmla="*/ 660 w 881"/>
              <a:gd name="T35" fmla="*/ 785 h 891"/>
              <a:gd name="T36" fmla="*/ 641 w 881"/>
              <a:gd name="T37" fmla="*/ 826 h 891"/>
              <a:gd name="T38" fmla="*/ 610 w 881"/>
              <a:gd name="T39" fmla="*/ 862 h 891"/>
              <a:gd name="T40" fmla="*/ 577 w 881"/>
              <a:gd name="T41" fmla="*/ 845 h 891"/>
              <a:gd name="T42" fmla="*/ 534 w 881"/>
              <a:gd name="T43" fmla="*/ 855 h 891"/>
              <a:gd name="T44" fmla="*/ 438 w 881"/>
              <a:gd name="T45" fmla="*/ 868 h 891"/>
              <a:gd name="T46" fmla="*/ 374 w 881"/>
              <a:gd name="T47" fmla="*/ 877 h 891"/>
              <a:gd name="T48" fmla="*/ 326 w 881"/>
              <a:gd name="T49" fmla="*/ 862 h 891"/>
              <a:gd name="T50" fmla="*/ 310 w 881"/>
              <a:gd name="T51" fmla="*/ 877 h 891"/>
              <a:gd name="T52" fmla="*/ 252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0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0 h 891"/>
              <a:gd name="T94" fmla="*/ 143 w 881"/>
              <a:gd name="T95" fmla="*/ 428 h 891"/>
              <a:gd name="T96" fmla="*/ 161 w 881"/>
              <a:gd name="T97" fmla="*/ 406 h 891"/>
              <a:gd name="T98" fmla="*/ 180 w 881"/>
              <a:gd name="T99" fmla="*/ 378 h 891"/>
              <a:gd name="T100" fmla="*/ 196 w 881"/>
              <a:gd name="T101" fmla="*/ 344 h 891"/>
              <a:gd name="T102" fmla="*/ 161 w 881"/>
              <a:gd name="T103" fmla="*/ 351 h 891"/>
              <a:gd name="T104" fmla="*/ 171 w 881"/>
              <a:gd name="T105" fmla="*/ 303 h 891"/>
              <a:gd name="T106" fmla="*/ 163 w 881"/>
              <a:gd name="T107" fmla="*/ 272 h 891"/>
              <a:gd name="T108" fmla="*/ 200 w 881"/>
              <a:gd name="T109" fmla="*/ 256 h 891"/>
              <a:gd name="T110" fmla="*/ 237 w 881"/>
              <a:gd name="T111" fmla="*/ 255 h 891"/>
              <a:gd name="T112" fmla="*/ 272 w 881"/>
              <a:gd name="T113" fmla="*/ 243 h 891"/>
              <a:gd name="T114" fmla="*/ 290 w 881"/>
              <a:gd name="T115" fmla="*/ 205 h 891"/>
              <a:gd name="T116" fmla="*/ 302 w 881"/>
              <a:gd name="T117" fmla="*/ 154 h 891"/>
              <a:gd name="T118" fmla="*/ 338 w 881"/>
              <a:gd name="T119" fmla="*/ 116 h 891"/>
              <a:gd name="T120" fmla="*/ 373 w 881"/>
              <a:gd name="T121" fmla="*/ 98 h 891"/>
              <a:gd name="T122" fmla="*/ 458 w 881"/>
              <a:gd name="T123" fmla="*/ 77 h 891"/>
              <a:gd name="T124" fmla="*/ 548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5" y="4"/>
                </a:moveTo>
                <a:lnTo>
                  <a:pt x="597" y="4"/>
                </a:lnTo>
                <a:lnTo>
                  <a:pt x="599" y="4"/>
                </a:lnTo>
                <a:lnTo>
                  <a:pt x="601" y="4"/>
                </a:lnTo>
                <a:lnTo>
                  <a:pt x="602" y="4"/>
                </a:lnTo>
                <a:lnTo>
                  <a:pt x="602" y="2"/>
                </a:lnTo>
                <a:lnTo>
                  <a:pt x="605" y="1"/>
                </a:lnTo>
                <a:lnTo>
                  <a:pt x="606" y="0"/>
                </a:lnTo>
                <a:lnTo>
                  <a:pt x="606" y="1"/>
                </a:lnTo>
                <a:lnTo>
                  <a:pt x="606" y="2"/>
                </a:lnTo>
                <a:lnTo>
                  <a:pt x="607" y="2"/>
                </a:lnTo>
                <a:lnTo>
                  <a:pt x="607" y="4"/>
                </a:lnTo>
                <a:lnTo>
                  <a:pt x="609" y="5"/>
                </a:lnTo>
                <a:lnTo>
                  <a:pt x="610" y="6"/>
                </a:lnTo>
                <a:lnTo>
                  <a:pt x="610" y="8"/>
                </a:lnTo>
                <a:lnTo>
                  <a:pt x="611" y="6"/>
                </a:lnTo>
                <a:lnTo>
                  <a:pt x="612" y="6"/>
                </a:lnTo>
                <a:lnTo>
                  <a:pt x="612" y="5"/>
                </a:lnTo>
                <a:lnTo>
                  <a:pt x="614" y="5"/>
                </a:lnTo>
                <a:lnTo>
                  <a:pt x="615" y="4"/>
                </a:lnTo>
                <a:lnTo>
                  <a:pt x="616" y="2"/>
                </a:lnTo>
                <a:lnTo>
                  <a:pt x="616" y="1"/>
                </a:lnTo>
                <a:lnTo>
                  <a:pt x="618" y="1"/>
                </a:lnTo>
                <a:lnTo>
                  <a:pt x="620" y="4"/>
                </a:lnTo>
                <a:lnTo>
                  <a:pt x="622" y="5"/>
                </a:lnTo>
                <a:lnTo>
                  <a:pt x="623" y="5"/>
                </a:lnTo>
                <a:lnTo>
                  <a:pt x="626" y="5"/>
                </a:lnTo>
                <a:lnTo>
                  <a:pt x="627" y="5"/>
                </a:lnTo>
                <a:lnTo>
                  <a:pt x="631" y="5"/>
                </a:lnTo>
                <a:lnTo>
                  <a:pt x="635" y="6"/>
                </a:lnTo>
                <a:lnTo>
                  <a:pt x="636" y="6"/>
                </a:lnTo>
                <a:lnTo>
                  <a:pt x="639" y="6"/>
                </a:lnTo>
                <a:lnTo>
                  <a:pt x="641" y="8"/>
                </a:lnTo>
                <a:lnTo>
                  <a:pt x="643" y="8"/>
                </a:lnTo>
                <a:lnTo>
                  <a:pt x="644" y="8"/>
                </a:lnTo>
                <a:lnTo>
                  <a:pt x="647" y="8"/>
                </a:lnTo>
                <a:lnTo>
                  <a:pt x="649" y="8"/>
                </a:lnTo>
                <a:lnTo>
                  <a:pt x="653" y="9"/>
                </a:lnTo>
                <a:lnTo>
                  <a:pt x="654" y="9"/>
                </a:lnTo>
                <a:lnTo>
                  <a:pt x="654" y="8"/>
                </a:lnTo>
                <a:lnTo>
                  <a:pt x="656" y="8"/>
                </a:lnTo>
                <a:lnTo>
                  <a:pt x="661" y="6"/>
                </a:lnTo>
                <a:lnTo>
                  <a:pt x="665" y="5"/>
                </a:lnTo>
                <a:lnTo>
                  <a:pt x="671" y="9"/>
                </a:lnTo>
                <a:lnTo>
                  <a:pt x="682" y="15"/>
                </a:lnTo>
                <a:lnTo>
                  <a:pt x="686" y="17"/>
                </a:lnTo>
                <a:lnTo>
                  <a:pt x="687" y="17"/>
                </a:lnTo>
                <a:lnTo>
                  <a:pt x="688" y="17"/>
                </a:lnTo>
                <a:lnTo>
                  <a:pt x="691" y="17"/>
                </a:lnTo>
                <a:lnTo>
                  <a:pt x="694" y="15"/>
                </a:lnTo>
                <a:lnTo>
                  <a:pt x="695" y="14"/>
                </a:lnTo>
                <a:lnTo>
                  <a:pt x="699" y="13"/>
                </a:lnTo>
                <a:lnTo>
                  <a:pt x="700" y="13"/>
                </a:lnTo>
                <a:lnTo>
                  <a:pt x="701" y="13"/>
                </a:lnTo>
                <a:lnTo>
                  <a:pt x="703" y="12"/>
                </a:lnTo>
                <a:lnTo>
                  <a:pt x="704" y="12"/>
                </a:lnTo>
                <a:lnTo>
                  <a:pt x="705" y="12"/>
                </a:lnTo>
                <a:lnTo>
                  <a:pt x="705" y="10"/>
                </a:lnTo>
                <a:lnTo>
                  <a:pt x="711" y="8"/>
                </a:lnTo>
                <a:lnTo>
                  <a:pt x="715" y="5"/>
                </a:lnTo>
                <a:lnTo>
                  <a:pt x="717" y="6"/>
                </a:lnTo>
                <a:lnTo>
                  <a:pt x="719" y="6"/>
                </a:lnTo>
                <a:lnTo>
                  <a:pt x="720" y="6"/>
                </a:lnTo>
                <a:lnTo>
                  <a:pt x="732" y="9"/>
                </a:lnTo>
                <a:lnTo>
                  <a:pt x="734" y="10"/>
                </a:lnTo>
                <a:lnTo>
                  <a:pt x="739" y="10"/>
                </a:lnTo>
                <a:lnTo>
                  <a:pt x="745" y="12"/>
                </a:lnTo>
                <a:lnTo>
                  <a:pt x="749" y="13"/>
                </a:lnTo>
                <a:lnTo>
                  <a:pt x="750" y="14"/>
                </a:lnTo>
                <a:lnTo>
                  <a:pt x="753" y="14"/>
                </a:lnTo>
                <a:lnTo>
                  <a:pt x="755" y="14"/>
                </a:lnTo>
                <a:lnTo>
                  <a:pt x="759" y="15"/>
                </a:lnTo>
                <a:lnTo>
                  <a:pt x="770" y="18"/>
                </a:lnTo>
                <a:lnTo>
                  <a:pt x="781" y="17"/>
                </a:lnTo>
                <a:lnTo>
                  <a:pt x="794" y="22"/>
                </a:lnTo>
                <a:lnTo>
                  <a:pt x="796" y="18"/>
                </a:lnTo>
                <a:lnTo>
                  <a:pt x="802" y="15"/>
                </a:lnTo>
                <a:lnTo>
                  <a:pt x="806" y="15"/>
                </a:lnTo>
                <a:lnTo>
                  <a:pt x="815" y="15"/>
                </a:lnTo>
                <a:lnTo>
                  <a:pt x="822" y="15"/>
                </a:lnTo>
                <a:lnTo>
                  <a:pt x="827" y="17"/>
                </a:lnTo>
                <a:lnTo>
                  <a:pt x="834" y="18"/>
                </a:lnTo>
                <a:lnTo>
                  <a:pt x="838" y="18"/>
                </a:lnTo>
                <a:lnTo>
                  <a:pt x="840" y="18"/>
                </a:lnTo>
                <a:lnTo>
                  <a:pt x="844" y="18"/>
                </a:lnTo>
                <a:lnTo>
                  <a:pt x="848" y="18"/>
                </a:lnTo>
                <a:lnTo>
                  <a:pt x="849" y="18"/>
                </a:lnTo>
                <a:lnTo>
                  <a:pt x="852" y="19"/>
                </a:lnTo>
                <a:lnTo>
                  <a:pt x="855" y="19"/>
                </a:lnTo>
                <a:lnTo>
                  <a:pt x="856" y="19"/>
                </a:lnTo>
                <a:lnTo>
                  <a:pt x="857" y="19"/>
                </a:lnTo>
                <a:lnTo>
                  <a:pt x="859" y="21"/>
                </a:lnTo>
                <a:lnTo>
                  <a:pt x="863" y="21"/>
                </a:lnTo>
                <a:lnTo>
                  <a:pt x="865" y="21"/>
                </a:lnTo>
                <a:lnTo>
                  <a:pt x="868" y="22"/>
                </a:lnTo>
                <a:lnTo>
                  <a:pt x="870" y="23"/>
                </a:lnTo>
                <a:lnTo>
                  <a:pt x="872" y="23"/>
                </a:lnTo>
                <a:lnTo>
                  <a:pt x="873" y="23"/>
                </a:lnTo>
                <a:lnTo>
                  <a:pt x="876" y="25"/>
                </a:lnTo>
                <a:lnTo>
                  <a:pt x="877" y="27"/>
                </a:lnTo>
                <a:lnTo>
                  <a:pt x="877" y="29"/>
                </a:lnTo>
                <a:lnTo>
                  <a:pt x="878" y="30"/>
                </a:lnTo>
                <a:lnTo>
                  <a:pt x="878" y="32"/>
                </a:lnTo>
                <a:lnTo>
                  <a:pt x="880" y="32"/>
                </a:lnTo>
                <a:lnTo>
                  <a:pt x="880" y="34"/>
                </a:lnTo>
                <a:lnTo>
                  <a:pt x="881" y="35"/>
                </a:lnTo>
                <a:lnTo>
                  <a:pt x="881" y="39"/>
                </a:lnTo>
                <a:lnTo>
                  <a:pt x="881" y="42"/>
                </a:lnTo>
                <a:lnTo>
                  <a:pt x="881" y="43"/>
                </a:lnTo>
                <a:lnTo>
                  <a:pt x="881" y="46"/>
                </a:lnTo>
                <a:lnTo>
                  <a:pt x="881" y="47"/>
                </a:lnTo>
                <a:lnTo>
                  <a:pt x="880" y="48"/>
                </a:lnTo>
                <a:lnTo>
                  <a:pt x="880" y="49"/>
                </a:lnTo>
                <a:lnTo>
                  <a:pt x="878" y="51"/>
                </a:lnTo>
                <a:lnTo>
                  <a:pt x="877" y="52"/>
                </a:lnTo>
                <a:lnTo>
                  <a:pt x="876" y="55"/>
                </a:lnTo>
                <a:lnTo>
                  <a:pt x="876" y="56"/>
                </a:lnTo>
                <a:lnTo>
                  <a:pt x="874" y="57"/>
                </a:lnTo>
                <a:lnTo>
                  <a:pt x="874" y="59"/>
                </a:lnTo>
                <a:lnTo>
                  <a:pt x="872" y="64"/>
                </a:lnTo>
                <a:lnTo>
                  <a:pt x="869" y="65"/>
                </a:lnTo>
                <a:lnTo>
                  <a:pt x="868" y="66"/>
                </a:lnTo>
                <a:lnTo>
                  <a:pt x="866" y="66"/>
                </a:lnTo>
                <a:lnTo>
                  <a:pt x="864" y="69"/>
                </a:lnTo>
                <a:lnTo>
                  <a:pt x="861" y="72"/>
                </a:lnTo>
                <a:lnTo>
                  <a:pt x="860" y="73"/>
                </a:lnTo>
                <a:lnTo>
                  <a:pt x="860" y="74"/>
                </a:lnTo>
                <a:lnTo>
                  <a:pt x="857" y="76"/>
                </a:lnTo>
                <a:lnTo>
                  <a:pt x="856" y="78"/>
                </a:lnTo>
                <a:lnTo>
                  <a:pt x="856" y="80"/>
                </a:lnTo>
                <a:lnTo>
                  <a:pt x="855" y="80"/>
                </a:lnTo>
                <a:lnTo>
                  <a:pt x="855" y="82"/>
                </a:lnTo>
                <a:lnTo>
                  <a:pt x="853" y="84"/>
                </a:lnTo>
                <a:lnTo>
                  <a:pt x="855" y="89"/>
                </a:lnTo>
                <a:lnTo>
                  <a:pt x="855" y="90"/>
                </a:lnTo>
                <a:lnTo>
                  <a:pt x="855" y="93"/>
                </a:lnTo>
                <a:lnTo>
                  <a:pt x="856" y="97"/>
                </a:lnTo>
                <a:lnTo>
                  <a:pt x="857" y="97"/>
                </a:lnTo>
                <a:lnTo>
                  <a:pt x="859" y="101"/>
                </a:lnTo>
                <a:lnTo>
                  <a:pt x="860" y="103"/>
                </a:lnTo>
                <a:lnTo>
                  <a:pt x="861" y="104"/>
                </a:lnTo>
                <a:lnTo>
                  <a:pt x="863" y="107"/>
                </a:lnTo>
                <a:lnTo>
                  <a:pt x="864" y="111"/>
                </a:lnTo>
                <a:lnTo>
                  <a:pt x="865" y="114"/>
                </a:lnTo>
                <a:lnTo>
                  <a:pt x="868" y="118"/>
                </a:lnTo>
                <a:lnTo>
                  <a:pt x="868" y="120"/>
                </a:lnTo>
                <a:lnTo>
                  <a:pt x="869" y="121"/>
                </a:lnTo>
                <a:lnTo>
                  <a:pt x="870" y="127"/>
                </a:lnTo>
                <a:lnTo>
                  <a:pt x="870" y="131"/>
                </a:lnTo>
                <a:lnTo>
                  <a:pt x="870" y="133"/>
                </a:lnTo>
                <a:lnTo>
                  <a:pt x="872" y="137"/>
                </a:lnTo>
                <a:lnTo>
                  <a:pt x="872" y="138"/>
                </a:lnTo>
                <a:lnTo>
                  <a:pt x="870" y="140"/>
                </a:lnTo>
                <a:lnTo>
                  <a:pt x="870" y="141"/>
                </a:lnTo>
                <a:lnTo>
                  <a:pt x="869" y="142"/>
                </a:lnTo>
                <a:lnTo>
                  <a:pt x="869" y="144"/>
                </a:lnTo>
                <a:lnTo>
                  <a:pt x="866" y="148"/>
                </a:lnTo>
                <a:lnTo>
                  <a:pt x="864" y="152"/>
                </a:lnTo>
                <a:lnTo>
                  <a:pt x="863" y="154"/>
                </a:lnTo>
                <a:lnTo>
                  <a:pt x="861" y="154"/>
                </a:lnTo>
                <a:lnTo>
                  <a:pt x="859" y="158"/>
                </a:lnTo>
                <a:lnTo>
                  <a:pt x="857" y="159"/>
                </a:lnTo>
                <a:lnTo>
                  <a:pt x="855" y="161"/>
                </a:lnTo>
                <a:lnTo>
                  <a:pt x="851" y="162"/>
                </a:lnTo>
                <a:lnTo>
                  <a:pt x="849" y="162"/>
                </a:lnTo>
                <a:lnTo>
                  <a:pt x="847" y="163"/>
                </a:lnTo>
                <a:lnTo>
                  <a:pt x="843" y="165"/>
                </a:lnTo>
                <a:lnTo>
                  <a:pt x="839" y="165"/>
                </a:lnTo>
                <a:lnTo>
                  <a:pt x="835" y="166"/>
                </a:lnTo>
                <a:lnTo>
                  <a:pt x="832" y="167"/>
                </a:lnTo>
                <a:lnTo>
                  <a:pt x="828" y="169"/>
                </a:lnTo>
                <a:lnTo>
                  <a:pt x="825" y="170"/>
                </a:lnTo>
                <a:lnTo>
                  <a:pt x="822" y="173"/>
                </a:lnTo>
                <a:lnTo>
                  <a:pt x="821" y="174"/>
                </a:lnTo>
                <a:lnTo>
                  <a:pt x="819" y="175"/>
                </a:lnTo>
                <a:lnTo>
                  <a:pt x="817" y="176"/>
                </a:lnTo>
                <a:lnTo>
                  <a:pt x="817" y="179"/>
                </a:lnTo>
                <a:lnTo>
                  <a:pt x="815" y="179"/>
                </a:lnTo>
                <a:lnTo>
                  <a:pt x="815" y="180"/>
                </a:lnTo>
                <a:lnTo>
                  <a:pt x="814" y="183"/>
                </a:lnTo>
                <a:lnTo>
                  <a:pt x="813" y="184"/>
                </a:lnTo>
                <a:lnTo>
                  <a:pt x="813" y="186"/>
                </a:lnTo>
                <a:lnTo>
                  <a:pt x="811" y="187"/>
                </a:lnTo>
                <a:lnTo>
                  <a:pt x="810" y="188"/>
                </a:lnTo>
                <a:lnTo>
                  <a:pt x="809" y="191"/>
                </a:lnTo>
                <a:lnTo>
                  <a:pt x="809" y="192"/>
                </a:lnTo>
                <a:lnTo>
                  <a:pt x="809" y="196"/>
                </a:lnTo>
                <a:lnTo>
                  <a:pt x="809" y="197"/>
                </a:lnTo>
                <a:lnTo>
                  <a:pt x="808" y="200"/>
                </a:lnTo>
                <a:lnTo>
                  <a:pt x="809" y="203"/>
                </a:lnTo>
                <a:lnTo>
                  <a:pt x="809" y="204"/>
                </a:lnTo>
                <a:lnTo>
                  <a:pt x="809" y="205"/>
                </a:lnTo>
                <a:lnTo>
                  <a:pt x="809" y="208"/>
                </a:lnTo>
                <a:lnTo>
                  <a:pt x="810" y="212"/>
                </a:lnTo>
                <a:lnTo>
                  <a:pt x="810" y="216"/>
                </a:lnTo>
                <a:lnTo>
                  <a:pt x="811" y="218"/>
                </a:lnTo>
                <a:lnTo>
                  <a:pt x="813" y="220"/>
                </a:lnTo>
                <a:lnTo>
                  <a:pt x="814" y="221"/>
                </a:lnTo>
                <a:lnTo>
                  <a:pt x="814" y="222"/>
                </a:lnTo>
                <a:lnTo>
                  <a:pt x="815" y="224"/>
                </a:lnTo>
                <a:lnTo>
                  <a:pt x="818" y="226"/>
                </a:lnTo>
                <a:lnTo>
                  <a:pt x="818" y="227"/>
                </a:lnTo>
                <a:lnTo>
                  <a:pt x="821" y="229"/>
                </a:lnTo>
                <a:lnTo>
                  <a:pt x="823" y="231"/>
                </a:lnTo>
                <a:lnTo>
                  <a:pt x="826" y="231"/>
                </a:lnTo>
                <a:lnTo>
                  <a:pt x="827" y="231"/>
                </a:lnTo>
                <a:lnTo>
                  <a:pt x="831" y="233"/>
                </a:lnTo>
                <a:lnTo>
                  <a:pt x="834" y="234"/>
                </a:lnTo>
                <a:lnTo>
                  <a:pt x="834" y="235"/>
                </a:lnTo>
                <a:lnTo>
                  <a:pt x="835" y="235"/>
                </a:lnTo>
                <a:lnTo>
                  <a:pt x="836" y="237"/>
                </a:lnTo>
                <a:lnTo>
                  <a:pt x="839" y="239"/>
                </a:lnTo>
                <a:lnTo>
                  <a:pt x="840" y="241"/>
                </a:lnTo>
                <a:lnTo>
                  <a:pt x="842" y="241"/>
                </a:lnTo>
                <a:lnTo>
                  <a:pt x="844" y="243"/>
                </a:lnTo>
                <a:lnTo>
                  <a:pt x="847" y="246"/>
                </a:lnTo>
                <a:lnTo>
                  <a:pt x="848" y="246"/>
                </a:lnTo>
                <a:lnTo>
                  <a:pt x="851" y="248"/>
                </a:lnTo>
                <a:lnTo>
                  <a:pt x="852" y="251"/>
                </a:lnTo>
                <a:lnTo>
                  <a:pt x="853" y="252"/>
                </a:lnTo>
                <a:lnTo>
                  <a:pt x="856" y="255"/>
                </a:lnTo>
                <a:lnTo>
                  <a:pt x="857" y="258"/>
                </a:lnTo>
                <a:lnTo>
                  <a:pt x="857" y="260"/>
                </a:lnTo>
                <a:lnTo>
                  <a:pt x="859" y="262"/>
                </a:lnTo>
                <a:lnTo>
                  <a:pt x="859" y="264"/>
                </a:lnTo>
                <a:lnTo>
                  <a:pt x="860" y="267"/>
                </a:lnTo>
                <a:lnTo>
                  <a:pt x="860" y="268"/>
                </a:lnTo>
                <a:lnTo>
                  <a:pt x="860" y="272"/>
                </a:lnTo>
                <a:lnTo>
                  <a:pt x="860" y="273"/>
                </a:lnTo>
                <a:lnTo>
                  <a:pt x="861" y="275"/>
                </a:lnTo>
                <a:lnTo>
                  <a:pt x="859" y="293"/>
                </a:lnTo>
                <a:lnTo>
                  <a:pt x="859" y="296"/>
                </a:lnTo>
                <a:lnTo>
                  <a:pt x="857" y="299"/>
                </a:lnTo>
                <a:lnTo>
                  <a:pt x="856" y="301"/>
                </a:lnTo>
                <a:lnTo>
                  <a:pt x="855" y="303"/>
                </a:lnTo>
                <a:lnTo>
                  <a:pt x="852" y="303"/>
                </a:lnTo>
                <a:lnTo>
                  <a:pt x="851" y="303"/>
                </a:lnTo>
                <a:lnTo>
                  <a:pt x="844" y="306"/>
                </a:lnTo>
                <a:lnTo>
                  <a:pt x="843" y="306"/>
                </a:lnTo>
                <a:lnTo>
                  <a:pt x="842" y="306"/>
                </a:lnTo>
                <a:lnTo>
                  <a:pt x="839" y="307"/>
                </a:lnTo>
                <a:lnTo>
                  <a:pt x="836" y="307"/>
                </a:lnTo>
                <a:lnTo>
                  <a:pt x="830" y="311"/>
                </a:lnTo>
                <a:lnTo>
                  <a:pt x="828" y="313"/>
                </a:lnTo>
                <a:lnTo>
                  <a:pt x="826" y="314"/>
                </a:lnTo>
                <a:lnTo>
                  <a:pt x="823" y="315"/>
                </a:lnTo>
                <a:lnTo>
                  <a:pt x="822" y="315"/>
                </a:lnTo>
                <a:lnTo>
                  <a:pt x="817" y="318"/>
                </a:lnTo>
                <a:lnTo>
                  <a:pt x="815" y="318"/>
                </a:lnTo>
                <a:lnTo>
                  <a:pt x="814" y="318"/>
                </a:lnTo>
                <a:lnTo>
                  <a:pt x="810" y="322"/>
                </a:lnTo>
                <a:lnTo>
                  <a:pt x="809" y="324"/>
                </a:lnTo>
                <a:lnTo>
                  <a:pt x="808" y="327"/>
                </a:lnTo>
                <a:lnTo>
                  <a:pt x="808" y="330"/>
                </a:lnTo>
                <a:lnTo>
                  <a:pt x="806" y="334"/>
                </a:lnTo>
                <a:lnTo>
                  <a:pt x="806" y="336"/>
                </a:lnTo>
                <a:lnTo>
                  <a:pt x="805" y="340"/>
                </a:lnTo>
                <a:lnTo>
                  <a:pt x="804" y="344"/>
                </a:lnTo>
                <a:lnTo>
                  <a:pt x="802" y="348"/>
                </a:lnTo>
                <a:lnTo>
                  <a:pt x="802" y="352"/>
                </a:lnTo>
                <a:lnTo>
                  <a:pt x="801" y="354"/>
                </a:lnTo>
                <a:lnTo>
                  <a:pt x="801" y="358"/>
                </a:lnTo>
                <a:lnTo>
                  <a:pt x="800" y="366"/>
                </a:lnTo>
                <a:lnTo>
                  <a:pt x="800" y="370"/>
                </a:lnTo>
                <a:lnTo>
                  <a:pt x="798" y="373"/>
                </a:lnTo>
                <a:lnTo>
                  <a:pt x="796" y="375"/>
                </a:lnTo>
                <a:lnTo>
                  <a:pt x="794" y="377"/>
                </a:lnTo>
                <a:lnTo>
                  <a:pt x="793" y="379"/>
                </a:lnTo>
                <a:lnTo>
                  <a:pt x="793" y="381"/>
                </a:lnTo>
                <a:lnTo>
                  <a:pt x="793" y="382"/>
                </a:lnTo>
                <a:lnTo>
                  <a:pt x="792" y="385"/>
                </a:lnTo>
                <a:lnTo>
                  <a:pt x="791" y="387"/>
                </a:lnTo>
                <a:lnTo>
                  <a:pt x="791" y="389"/>
                </a:lnTo>
                <a:lnTo>
                  <a:pt x="789" y="391"/>
                </a:lnTo>
                <a:lnTo>
                  <a:pt x="788" y="392"/>
                </a:lnTo>
                <a:lnTo>
                  <a:pt x="788" y="394"/>
                </a:lnTo>
                <a:lnTo>
                  <a:pt x="789" y="398"/>
                </a:lnTo>
                <a:lnTo>
                  <a:pt x="791" y="399"/>
                </a:lnTo>
                <a:lnTo>
                  <a:pt x="792" y="400"/>
                </a:lnTo>
                <a:lnTo>
                  <a:pt x="794" y="403"/>
                </a:lnTo>
                <a:lnTo>
                  <a:pt x="800" y="404"/>
                </a:lnTo>
                <a:lnTo>
                  <a:pt x="801" y="403"/>
                </a:lnTo>
                <a:lnTo>
                  <a:pt x="808" y="400"/>
                </a:lnTo>
                <a:lnTo>
                  <a:pt x="810" y="398"/>
                </a:lnTo>
                <a:lnTo>
                  <a:pt x="811" y="396"/>
                </a:lnTo>
                <a:lnTo>
                  <a:pt x="813" y="395"/>
                </a:lnTo>
                <a:lnTo>
                  <a:pt x="815" y="392"/>
                </a:lnTo>
                <a:lnTo>
                  <a:pt x="817" y="391"/>
                </a:lnTo>
                <a:lnTo>
                  <a:pt x="818" y="390"/>
                </a:lnTo>
                <a:lnTo>
                  <a:pt x="819" y="389"/>
                </a:lnTo>
                <a:lnTo>
                  <a:pt x="819" y="387"/>
                </a:lnTo>
                <a:lnTo>
                  <a:pt x="819" y="386"/>
                </a:lnTo>
                <a:lnTo>
                  <a:pt x="819" y="385"/>
                </a:lnTo>
                <a:lnTo>
                  <a:pt x="819" y="383"/>
                </a:lnTo>
                <a:lnTo>
                  <a:pt x="819" y="382"/>
                </a:lnTo>
                <a:lnTo>
                  <a:pt x="819" y="381"/>
                </a:lnTo>
                <a:lnTo>
                  <a:pt x="821" y="381"/>
                </a:lnTo>
                <a:lnTo>
                  <a:pt x="821" y="379"/>
                </a:lnTo>
                <a:lnTo>
                  <a:pt x="822" y="379"/>
                </a:lnTo>
                <a:lnTo>
                  <a:pt x="823" y="379"/>
                </a:lnTo>
                <a:lnTo>
                  <a:pt x="825" y="379"/>
                </a:lnTo>
                <a:lnTo>
                  <a:pt x="825" y="378"/>
                </a:lnTo>
                <a:lnTo>
                  <a:pt x="825" y="377"/>
                </a:lnTo>
                <a:lnTo>
                  <a:pt x="826" y="377"/>
                </a:lnTo>
                <a:lnTo>
                  <a:pt x="826" y="375"/>
                </a:lnTo>
                <a:lnTo>
                  <a:pt x="827" y="375"/>
                </a:lnTo>
                <a:lnTo>
                  <a:pt x="828" y="375"/>
                </a:lnTo>
                <a:lnTo>
                  <a:pt x="828" y="374"/>
                </a:lnTo>
                <a:lnTo>
                  <a:pt x="830" y="374"/>
                </a:lnTo>
                <a:lnTo>
                  <a:pt x="831" y="374"/>
                </a:lnTo>
                <a:lnTo>
                  <a:pt x="832" y="375"/>
                </a:lnTo>
                <a:lnTo>
                  <a:pt x="834" y="377"/>
                </a:lnTo>
                <a:lnTo>
                  <a:pt x="834" y="378"/>
                </a:lnTo>
                <a:lnTo>
                  <a:pt x="835" y="378"/>
                </a:lnTo>
                <a:lnTo>
                  <a:pt x="835" y="379"/>
                </a:lnTo>
                <a:lnTo>
                  <a:pt x="836" y="379"/>
                </a:lnTo>
                <a:lnTo>
                  <a:pt x="838" y="381"/>
                </a:lnTo>
                <a:lnTo>
                  <a:pt x="839" y="381"/>
                </a:lnTo>
                <a:lnTo>
                  <a:pt x="840" y="382"/>
                </a:lnTo>
                <a:lnTo>
                  <a:pt x="840" y="383"/>
                </a:lnTo>
                <a:lnTo>
                  <a:pt x="842" y="383"/>
                </a:lnTo>
                <a:lnTo>
                  <a:pt x="843" y="385"/>
                </a:lnTo>
                <a:lnTo>
                  <a:pt x="845" y="385"/>
                </a:lnTo>
                <a:lnTo>
                  <a:pt x="847" y="385"/>
                </a:lnTo>
                <a:lnTo>
                  <a:pt x="848" y="385"/>
                </a:lnTo>
                <a:lnTo>
                  <a:pt x="849" y="385"/>
                </a:lnTo>
                <a:lnTo>
                  <a:pt x="851" y="385"/>
                </a:lnTo>
                <a:lnTo>
                  <a:pt x="852" y="385"/>
                </a:lnTo>
                <a:lnTo>
                  <a:pt x="853" y="385"/>
                </a:lnTo>
                <a:lnTo>
                  <a:pt x="853" y="386"/>
                </a:lnTo>
                <a:lnTo>
                  <a:pt x="852" y="386"/>
                </a:lnTo>
                <a:lnTo>
                  <a:pt x="853" y="386"/>
                </a:lnTo>
                <a:lnTo>
                  <a:pt x="853" y="387"/>
                </a:lnTo>
                <a:lnTo>
                  <a:pt x="855" y="387"/>
                </a:lnTo>
                <a:lnTo>
                  <a:pt x="855" y="389"/>
                </a:lnTo>
                <a:lnTo>
                  <a:pt x="855" y="390"/>
                </a:lnTo>
                <a:lnTo>
                  <a:pt x="855" y="391"/>
                </a:lnTo>
                <a:lnTo>
                  <a:pt x="853" y="392"/>
                </a:lnTo>
                <a:lnTo>
                  <a:pt x="853" y="394"/>
                </a:lnTo>
                <a:lnTo>
                  <a:pt x="855" y="394"/>
                </a:lnTo>
                <a:lnTo>
                  <a:pt x="853" y="394"/>
                </a:lnTo>
                <a:lnTo>
                  <a:pt x="853" y="395"/>
                </a:lnTo>
                <a:lnTo>
                  <a:pt x="853" y="396"/>
                </a:lnTo>
                <a:lnTo>
                  <a:pt x="852" y="396"/>
                </a:lnTo>
                <a:lnTo>
                  <a:pt x="852" y="398"/>
                </a:lnTo>
                <a:lnTo>
                  <a:pt x="852" y="399"/>
                </a:lnTo>
                <a:lnTo>
                  <a:pt x="851" y="399"/>
                </a:lnTo>
                <a:lnTo>
                  <a:pt x="851" y="400"/>
                </a:lnTo>
                <a:lnTo>
                  <a:pt x="849" y="400"/>
                </a:lnTo>
                <a:lnTo>
                  <a:pt x="849" y="402"/>
                </a:lnTo>
                <a:lnTo>
                  <a:pt x="849" y="403"/>
                </a:lnTo>
                <a:lnTo>
                  <a:pt x="848" y="403"/>
                </a:lnTo>
                <a:lnTo>
                  <a:pt x="848" y="404"/>
                </a:lnTo>
                <a:lnTo>
                  <a:pt x="847" y="404"/>
                </a:lnTo>
                <a:lnTo>
                  <a:pt x="847" y="406"/>
                </a:lnTo>
                <a:lnTo>
                  <a:pt x="845" y="406"/>
                </a:lnTo>
                <a:lnTo>
                  <a:pt x="845" y="407"/>
                </a:lnTo>
                <a:lnTo>
                  <a:pt x="844" y="408"/>
                </a:lnTo>
                <a:lnTo>
                  <a:pt x="844" y="409"/>
                </a:lnTo>
                <a:lnTo>
                  <a:pt x="844" y="411"/>
                </a:lnTo>
                <a:lnTo>
                  <a:pt x="843" y="411"/>
                </a:lnTo>
                <a:lnTo>
                  <a:pt x="843" y="412"/>
                </a:lnTo>
                <a:lnTo>
                  <a:pt x="842" y="412"/>
                </a:lnTo>
                <a:lnTo>
                  <a:pt x="843" y="412"/>
                </a:lnTo>
                <a:lnTo>
                  <a:pt x="843" y="413"/>
                </a:lnTo>
                <a:lnTo>
                  <a:pt x="843" y="415"/>
                </a:lnTo>
                <a:lnTo>
                  <a:pt x="843" y="416"/>
                </a:lnTo>
                <a:lnTo>
                  <a:pt x="843" y="417"/>
                </a:lnTo>
                <a:lnTo>
                  <a:pt x="844" y="417"/>
                </a:lnTo>
                <a:lnTo>
                  <a:pt x="844" y="419"/>
                </a:lnTo>
                <a:lnTo>
                  <a:pt x="844" y="420"/>
                </a:lnTo>
                <a:lnTo>
                  <a:pt x="844" y="421"/>
                </a:lnTo>
                <a:lnTo>
                  <a:pt x="845" y="425"/>
                </a:lnTo>
                <a:lnTo>
                  <a:pt x="845" y="426"/>
                </a:lnTo>
                <a:lnTo>
                  <a:pt x="847" y="428"/>
                </a:lnTo>
                <a:lnTo>
                  <a:pt x="847" y="430"/>
                </a:lnTo>
                <a:lnTo>
                  <a:pt x="847" y="432"/>
                </a:lnTo>
                <a:lnTo>
                  <a:pt x="848" y="433"/>
                </a:lnTo>
                <a:lnTo>
                  <a:pt x="848" y="436"/>
                </a:lnTo>
                <a:lnTo>
                  <a:pt x="848" y="437"/>
                </a:lnTo>
                <a:lnTo>
                  <a:pt x="848" y="438"/>
                </a:lnTo>
                <a:lnTo>
                  <a:pt x="848" y="440"/>
                </a:lnTo>
                <a:lnTo>
                  <a:pt x="848" y="441"/>
                </a:lnTo>
                <a:lnTo>
                  <a:pt x="847" y="442"/>
                </a:lnTo>
                <a:lnTo>
                  <a:pt x="847" y="443"/>
                </a:lnTo>
                <a:lnTo>
                  <a:pt x="845" y="443"/>
                </a:lnTo>
                <a:lnTo>
                  <a:pt x="845" y="445"/>
                </a:lnTo>
                <a:lnTo>
                  <a:pt x="844" y="446"/>
                </a:lnTo>
                <a:lnTo>
                  <a:pt x="844" y="447"/>
                </a:lnTo>
                <a:lnTo>
                  <a:pt x="844" y="449"/>
                </a:lnTo>
                <a:lnTo>
                  <a:pt x="843" y="450"/>
                </a:lnTo>
                <a:lnTo>
                  <a:pt x="842" y="451"/>
                </a:lnTo>
                <a:lnTo>
                  <a:pt x="842" y="453"/>
                </a:lnTo>
                <a:lnTo>
                  <a:pt x="842" y="454"/>
                </a:lnTo>
                <a:lnTo>
                  <a:pt x="840" y="455"/>
                </a:lnTo>
                <a:lnTo>
                  <a:pt x="840" y="457"/>
                </a:lnTo>
                <a:lnTo>
                  <a:pt x="839" y="457"/>
                </a:lnTo>
                <a:lnTo>
                  <a:pt x="839" y="458"/>
                </a:lnTo>
                <a:lnTo>
                  <a:pt x="840" y="458"/>
                </a:lnTo>
                <a:lnTo>
                  <a:pt x="840" y="459"/>
                </a:lnTo>
                <a:lnTo>
                  <a:pt x="842" y="460"/>
                </a:lnTo>
                <a:lnTo>
                  <a:pt x="843" y="460"/>
                </a:lnTo>
                <a:lnTo>
                  <a:pt x="844" y="460"/>
                </a:lnTo>
                <a:lnTo>
                  <a:pt x="844" y="462"/>
                </a:lnTo>
                <a:lnTo>
                  <a:pt x="845" y="462"/>
                </a:lnTo>
                <a:lnTo>
                  <a:pt x="847" y="463"/>
                </a:lnTo>
                <a:lnTo>
                  <a:pt x="848" y="464"/>
                </a:lnTo>
                <a:lnTo>
                  <a:pt x="849" y="464"/>
                </a:lnTo>
                <a:lnTo>
                  <a:pt x="851" y="464"/>
                </a:lnTo>
                <a:lnTo>
                  <a:pt x="852" y="464"/>
                </a:lnTo>
                <a:lnTo>
                  <a:pt x="853" y="464"/>
                </a:lnTo>
                <a:lnTo>
                  <a:pt x="855" y="464"/>
                </a:lnTo>
                <a:lnTo>
                  <a:pt x="856" y="464"/>
                </a:lnTo>
                <a:lnTo>
                  <a:pt x="857" y="464"/>
                </a:lnTo>
                <a:lnTo>
                  <a:pt x="859" y="464"/>
                </a:lnTo>
                <a:lnTo>
                  <a:pt x="860" y="464"/>
                </a:lnTo>
                <a:lnTo>
                  <a:pt x="860" y="466"/>
                </a:lnTo>
                <a:lnTo>
                  <a:pt x="861" y="467"/>
                </a:lnTo>
                <a:lnTo>
                  <a:pt x="861" y="468"/>
                </a:lnTo>
                <a:lnTo>
                  <a:pt x="861" y="470"/>
                </a:lnTo>
                <a:lnTo>
                  <a:pt x="863" y="470"/>
                </a:lnTo>
                <a:lnTo>
                  <a:pt x="863" y="471"/>
                </a:lnTo>
                <a:lnTo>
                  <a:pt x="863" y="472"/>
                </a:lnTo>
                <a:lnTo>
                  <a:pt x="861" y="472"/>
                </a:lnTo>
                <a:lnTo>
                  <a:pt x="861" y="474"/>
                </a:lnTo>
                <a:lnTo>
                  <a:pt x="861" y="475"/>
                </a:lnTo>
                <a:lnTo>
                  <a:pt x="861" y="476"/>
                </a:lnTo>
                <a:lnTo>
                  <a:pt x="861" y="478"/>
                </a:lnTo>
                <a:lnTo>
                  <a:pt x="861" y="479"/>
                </a:lnTo>
                <a:lnTo>
                  <a:pt x="860" y="479"/>
                </a:lnTo>
                <a:lnTo>
                  <a:pt x="861" y="479"/>
                </a:lnTo>
                <a:lnTo>
                  <a:pt x="861" y="480"/>
                </a:lnTo>
                <a:lnTo>
                  <a:pt x="860" y="480"/>
                </a:lnTo>
                <a:lnTo>
                  <a:pt x="861" y="480"/>
                </a:lnTo>
                <a:lnTo>
                  <a:pt x="861" y="481"/>
                </a:lnTo>
                <a:lnTo>
                  <a:pt x="863" y="483"/>
                </a:lnTo>
                <a:lnTo>
                  <a:pt x="864" y="484"/>
                </a:lnTo>
                <a:lnTo>
                  <a:pt x="865" y="485"/>
                </a:lnTo>
                <a:lnTo>
                  <a:pt x="865" y="487"/>
                </a:lnTo>
                <a:lnTo>
                  <a:pt x="865" y="488"/>
                </a:lnTo>
                <a:lnTo>
                  <a:pt x="864" y="488"/>
                </a:lnTo>
                <a:lnTo>
                  <a:pt x="864" y="489"/>
                </a:lnTo>
                <a:lnTo>
                  <a:pt x="863" y="489"/>
                </a:lnTo>
                <a:lnTo>
                  <a:pt x="863" y="491"/>
                </a:lnTo>
                <a:lnTo>
                  <a:pt x="864" y="491"/>
                </a:lnTo>
                <a:lnTo>
                  <a:pt x="863" y="491"/>
                </a:lnTo>
                <a:lnTo>
                  <a:pt x="863" y="492"/>
                </a:lnTo>
                <a:lnTo>
                  <a:pt x="861" y="492"/>
                </a:lnTo>
                <a:lnTo>
                  <a:pt x="860" y="492"/>
                </a:lnTo>
                <a:lnTo>
                  <a:pt x="860" y="493"/>
                </a:lnTo>
                <a:lnTo>
                  <a:pt x="859" y="493"/>
                </a:lnTo>
                <a:lnTo>
                  <a:pt x="859" y="495"/>
                </a:lnTo>
                <a:lnTo>
                  <a:pt x="859" y="496"/>
                </a:lnTo>
                <a:lnTo>
                  <a:pt x="857" y="496"/>
                </a:lnTo>
                <a:lnTo>
                  <a:pt x="857" y="495"/>
                </a:lnTo>
                <a:lnTo>
                  <a:pt x="857" y="496"/>
                </a:lnTo>
                <a:lnTo>
                  <a:pt x="856" y="496"/>
                </a:lnTo>
                <a:lnTo>
                  <a:pt x="855" y="496"/>
                </a:lnTo>
                <a:lnTo>
                  <a:pt x="856" y="496"/>
                </a:lnTo>
                <a:lnTo>
                  <a:pt x="856" y="497"/>
                </a:lnTo>
                <a:lnTo>
                  <a:pt x="856" y="498"/>
                </a:lnTo>
                <a:lnTo>
                  <a:pt x="857" y="500"/>
                </a:lnTo>
                <a:lnTo>
                  <a:pt x="856" y="501"/>
                </a:lnTo>
                <a:lnTo>
                  <a:pt x="857" y="501"/>
                </a:lnTo>
                <a:lnTo>
                  <a:pt x="857" y="502"/>
                </a:lnTo>
                <a:lnTo>
                  <a:pt x="856" y="501"/>
                </a:lnTo>
                <a:lnTo>
                  <a:pt x="856" y="502"/>
                </a:lnTo>
                <a:lnTo>
                  <a:pt x="857" y="502"/>
                </a:lnTo>
                <a:lnTo>
                  <a:pt x="859" y="502"/>
                </a:lnTo>
                <a:lnTo>
                  <a:pt x="859" y="504"/>
                </a:lnTo>
                <a:lnTo>
                  <a:pt x="857" y="504"/>
                </a:lnTo>
                <a:lnTo>
                  <a:pt x="856" y="504"/>
                </a:lnTo>
                <a:lnTo>
                  <a:pt x="856" y="505"/>
                </a:lnTo>
                <a:lnTo>
                  <a:pt x="856" y="506"/>
                </a:lnTo>
                <a:lnTo>
                  <a:pt x="855" y="506"/>
                </a:lnTo>
                <a:lnTo>
                  <a:pt x="855" y="505"/>
                </a:lnTo>
                <a:lnTo>
                  <a:pt x="853" y="505"/>
                </a:lnTo>
                <a:lnTo>
                  <a:pt x="853" y="506"/>
                </a:lnTo>
                <a:lnTo>
                  <a:pt x="852" y="506"/>
                </a:lnTo>
                <a:lnTo>
                  <a:pt x="852" y="508"/>
                </a:lnTo>
                <a:lnTo>
                  <a:pt x="852" y="509"/>
                </a:lnTo>
                <a:lnTo>
                  <a:pt x="851" y="509"/>
                </a:lnTo>
                <a:lnTo>
                  <a:pt x="851" y="510"/>
                </a:lnTo>
                <a:lnTo>
                  <a:pt x="849" y="512"/>
                </a:lnTo>
                <a:lnTo>
                  <a:pt x="848" y="512"/>
                </a:lnTo>
                <a:lnTo>
                  <a:pt x="847" y="513"/>
                </a:lnTo>
                <a:lnTo>
                  <a:pt x="847" y="514"/>
                </a:lnTo>
                <a:lnTo>
                  <a:pt x="847" y="515"/>
                </a:lnTo>
                <a:lnTo>
                  <a:pt x="845" y="515"/>
                </a:lnTo>
                <a:lnTo>
                  <a:pt x="844" y="514"/>
                </a:lnTo>
                <a:lnTo>
                  <a:pt x="843" y="515"/>
                </a:lnTo>
                <a:lnTo>
                  <a:pt x="842" y="515"/>
                </a:lnTo>
                <a:lnTo>
                  <a:pt x="842" y="517"/>
                </a:lnTo>
                <a:lnTo>
                  <a:pt x="842" y="518"/>
                </a:lnTo>
                <a:lnTo>
                  <a:pt x="843" y="518"/>
                </a:lnTo>
                <a:lnTo>
                  <a:pt x="842" y="519"/>
                </a:lnTo>
                <a:lnTo>
                  <a:pt x="840" y="519"/>
                </a:lnTo>
                <a:lnTo>
                  <a:pt x="839" y="519"/>
                </a:lnTo>
                <a:lnTo>
                  <a:pt x="839" y="521"/>
                </a:lnTo>
                <a:lnTo>
                  <a:pt x="838" y="521"/>
                </a:lnTo>
                <a:lnTo>
                  <a:pt x="836" y="522"/>
                </a:lnTo>
                <a:lnTo>
                  <a:pt x="835" y="523"/>
                </a:lnTo>
                <a:lnTo>
                  <a:pt x="835" y="526"/>
                </a:lnTo>
                <a:lnTo>
                  <a:pt x="835" y="527"/>
                </a:lnTo>
                <a:lnTo>
                  <a:pt x="835" y="529"/>
                </a:lnTo>
                <a:lnTo>
                  <a:pt x="835" y="530"/>
                </a:lnTo>
                <a:lnTo>
                  <a:pt x="836" y="531"/>
                </a:lnTo>
                <a:lnTo>
                  <a:pt x="838" y="532"/>
                </a:lnTo>
                <a:lnTo>
                  <a:pt x="838" y="534"/>
                </a:lnTo>
                <a:lnTo>
                  <a:pt x="838" y="535"/>
                </a:lnTo>
                <a:lnTo>
                  <a:pt x="838" y="536"/>
                </a:lnTo>
                <a:lnTo>
                  <a:pt x="836" y="536"/>
                </a:lnTo>
                <a:lnTo>
                  <a:pt x="835" y="536"/>
                </a:lnTo>
                <a:lnTo>
                  <a:pt x="834" y="536"/>
                </a:lnTo>
                <a:lnTo>
                  <a:pt x="832" y="536"/>
                </a:lnTo>
                <a:lnTo>
                  <a:pt x="831" y="536"/>
                </a:lnTo>
                <a:lnTo>
                  <a:pt x="831" y="538"/>
                </a:lnTo>
                <a:lnTo>
                  <a:pt x="831" y="539"/>
                </a:lnTo>
                <a:lnTo>
                  <a:pt x="830" y="539"/>
                </a:lnTo>
                <a:lnTo>
                  <a:pt x="830" y="540"/>
                </a:lnTo>
                <a:lnTo>
                  <a:pt x="828" y="540"/>
                </a:lnTo>
                <a:lnTo>
                  <a:pt x="828" y="542"/>
                </a:lnTo>
                <a:lnTo>
                  <a:pt x="827" y="547"/>
                </a:lnTo>
                <a:lnTo>
                  <a:pt x="827" y="548"/>
                </a:lnTo>
                <a:lnTo>
                  <a:pt x="826" y="550"/>
                </a:lnTo>
                <a:lnTo>
                  <a:pt x="826" y="551"/>
                </a:lnTo>
                <a:lnTo>
                  <a:pt x="825" y="551"/>
                </a:lnTo>
                <a:lnTo>
                  <a:pt x="823" y="552"/>
                </a:lnTo>
                <a:lnTo>
                  <a:pt x="823" y="553"/>
                </a:lnTo>
                <a:lnTo>
                  <a:pt x="822" y="555"/>
                </a:lnTo>
                <a:lnTo>
                  <a:pt x="821" y="556"/>
                </a:lnTo>
                <a:lnTo>
                  <a:pt x="821" y="557"/>
                </a:lnTo>
                <a:lnTo>
                  <a:pt x="819" y="557"/>
                </a:lnTo>
                <a:lnTo>
                  <a:pt x="819" y="559"/>
                </a:lnTo>
                <a:lnTo>
                  <a:pt x="818" y="559"/>
                </a:lnTo>
                <a:lnTo>
                  <a:pt x="818" y="560"/>
                </a:lnTo>
                <a:lnTo>
                  <a:pt x="817" y="560"/>
                </a:lnTo>
                <a:lnTo>
                  <a:pt x="815" y="561"/>
                </a:lnTo>
                <a:lnTo>
                  <a:pt x="815" y="563"/>
                </a:lnTo>
                <a:lnTo>
                  <a:pt x="814" y="564"/>
                </a:lnTo>
                <a:lnTo>
                  <a:pt x="813" y="565"/>
                </a:lnTo>
                <a:lnTo>
                  <a:pt x="813" y="567"/>
                </a:lnTo>
                <a:lnTo>
                  <a:pt x="811" y="567"/>
                </a:lnTo>
                <a:lnTo>
                  <a:pt x="811" y="568"/>
                </a:lnTo>
                <a:lnTo>
                  <a:pt x="811" y="569"/>
                </a:lnTo>
                <a:lnTo>
                  <a:pt x="811" y="570"/>
                </a:lnTo>
                <a:lnTo>
                  <a:pt x="811" y="572"/>
                </a:lnTo>
                <a:lnTo>
                  <a:pt x="811" y="573"/>
                </a:lnTo>
                <a:lnTo>
                  <a:pt x="810" y="573"/>
                </a:lnTo>
                <a:lnTo>
                  <a:pt x="810" y="574"/>
                </a:lnTo>
                <a:lnTo>
                  <a:pt x="810" y="576"/>
                </a:lnTo>
                <a:lnTo>
                  <a:pt x="810" y="577"/>
                </a:lnTo>
                <a:lnTo>
                  <a:pt x="810" y="578"/>
                </a:lnTo>
                <a:lnTo>
                  <a:pt x="810" y="580"/>
                </a:lnTo>
                <a:lnTo>
                  <a:pt x="809" y="581"/>
                </a:lnTo>
                <a:lnTo>
                  <a:pt x="809" y="582"/>
                </a:lnTo>
                <a:lnTo>
                  <a:pt x="809" y="584"/>
                </a:lnTo>
                <a:lnTo>
                  <a:pt x="806" y="586"/>
                </a:lnTo>
                <a:lnTo>
                  <a:pt x="805" y="587"/>
                </a:lnTo>
                <a:lnTo>
                  <a:pt x="805" y="589"/>
                </a:lnTo>
                <a:lnTo>
                  <a:pt x="805" y="590"/>
                </a:lnTo>
                <a:lnTo>
                  <a:pt x="805" y="591"/>
                </a:lnTo>
                <a:lnTo>
                  <a:pt x="804" y="593"/>
                </a:lnTo>
                <a:lnTo>
                  <a:pt x="804" y="594"/>
                </a:lnTo>
                <a:lnTo>
                  <a:pt x="804" y="595"/>
                </a:lnTo>
                <a:lnTo>
                  <a:pt x="802" y="597"/>
                </a:lnTo>
                <a:lnTo>
                  <a:pt x="802" y="598"/>
                </a:lnTo>
                <a:lnTo>
                  <a:pt x="802" y="599"/>
                </a:lnTo>
                <a:lnTo>
                  <a:pt x="801" y="601"/>
                </a:lnTo>
                <a:lnTo>
                  <a:pt x="801" y="602"/>
                </a:lnTo>
                <a:lnTo>
                  <a:pt x="800" y="603"/>
                </a:lnTo>
                <a:lnTo>
                  <a:pt x="800" y="604"/>
                </a:lnTo>
                <a:lnTo>
                  <a:pt x="800" y="606"/>
                </a:lnTo>
                <a:lnTo>
                  <a:pt x="798" y="606"/>
                </a:lnTo>
                <a:lnTo>
                  <a:pt x="798" y="607"/>
                </a:lnTo>
                <a:lnTo>
                  <a:pt x="797" y="607"/>
                </a:lnTo>
                <a:lnTo>
                  <a:pt x="797" y="608"/>
                </a:lnTo>
                <a:lnTo>
                  <a:pt x="796" y="610"/>
                </a:lnTo>
                <a:lnTo>
                  <a:pt x="794" y="610"/>
                </a:lnTo>
                <a:lnTo>
                  <a:pt x="794" y="611"/>
                </a:lnTo>
                <a:lnTo>
                  <a:pt x="793" y="612"/>
                </a:lnTo>
                <a:lnTo>
                  <a:pt x="793" y="614"/>
                </a:lnTo>
                <a:lnTo>
                  <a:pt x="793" y="615"/>
                </a:lnTo>
                <a:lnTo>
                  <a:pt x="793" y="616"/>
                </a:lnTo>
                <a:lnTo>
                  <a:pt x="793" y="618"/>
                </a:lnTo>
                <a:lnTo>
                  <a:pt x="792" y="623"/>
                </a:lnTo>
                <a:lnTo>
                  <a:pt x="792" y="624"/>
                </a:lnTo>
                <a:lnTo>
                  <a:pt x="793" y="624"/>
                </a:lnTo>
                <a:lnTo>
                  <a:pt x="793" y="625"/>
                </a:lnTo>
                <a:lnTo>
                  <a:pt x="794" y="625"/>
                </a:lnTo>
                <a:lnTo>
                  <a:pt x="794" y="627"/>
                </a:lnTo>
                <a:lnTo>
                  <a:pt x="796" y="628"/>
                </a:lnTo>
                <a:lnTo>
                  <a:pt x="796" y="629"/>
                </a:lnTo>
                <a:lnTo>
                  <a:pt x="797" y="629"/>
                </a:lnTo>
                <a:lnTo>
                  <a:pt x="797" y="631"/>
                </a:lnTo>
                <a:lnTo>
                  <a:pt x="798" y="631"/>
                </a:lnTo>
                <a:lnTo>
                  <a:pt x="798" y="632"/>
                </a:lnTo>
                <a:lnTo>
                  <a:pt x="800" y="632"/>
                </a:lnTo>
                <a:lnTo>
                  <a:pt x="801" y="632"/>
                </a:lnTo>
                <a:lnTo>
                  <a:pt x="801" y="633"/>
                </a:lnTo>
                <a:lnTo>
                  <a:pt x="802" y="633"/>
                </a:lnTo>
                <a:lnTo>
                  <a:pt x="804" y="633"/>
                </a:lnTo>
                <a:lnTo>
                  <a:pt x="805" y="633"/>
                </a:lnTo>
                <a:lnTo>
                  <a:pt x="806" y="633"/>
                </a:lnTo>
                <a:lnTo>
                  <a:pt x="808" y="633"/>
                </a:lnTo>
                <a:lnTo>
                  <a:pt x="808" y="635"/>
                </a:lnTo>
                <a:lnTo>
                  <a:pt x="808" y="636"/>
                </a:lnTo>
                <a:lnTo>
                  <a:pt x="809" y="636"/>
                </a:lnTo>
                <a:lnTo>
                  <a:pt x="809" y="637"/>
                </a:lnTo>
                <a:lnTo>
                  <a:pt x="809" y="639"/>
                </a:lnTo>
                <a:lnTo>
                  <a:pt x="809" y="640"/>
                </a:lnTo>
                <a:lnTo>
                  <a:pt x="810" y="640"/>
                </a:lnTo>
                <a:lnTo>
                  <a:pt x="811" y="640"/>
                </a:lnTo>
                <a:lnTo>
                  <a:pt x="811" y="641"/>
                </a:lnTo>
                <a:lnTo>
                  <a:pt x="813" y="642"/>
                </a:lnTo>
                <a:lnTo>
                  <a:pt x="814" y="642"/>
                </a:lnTo>
                <a:lnTo>
                  <a:pt x="814" y="644"/>
                </a:lnTo>
                <a:lnTo>
                  <a:pt x="815" y="644"/>
                </a:lnTo>
                <a:lnTo>
                  <a:pt x="815" y="645"/>
                </a:lnTo>
                <a:lnTo>
                  <a:pt x="817" y="645"/>
                </a:lnTo>
                <a:lnTo>
                  <a:pt x="817" y="646"/>
                </a:lnTo>
                <a:lnTo>
                  <a:pt x="818" y="646"/>
                </a:lnTo>
                <a:lnTo>
                  <a:pt x="818" y="648"/>
                </a:lnTo>
                <a:lnTo>
                  <a:pt x="819" y="648"/>
                </a:lnTo>
                <a:lnTo>
                  <a:pt x="819" y="649"/>
                </a:lnTo>
                <a:lnTo>
                  <a:pt x="821" y="649"/>
                </a:lnTo>
                <a:lnTo>
                  <a:pt x="821" y="650"/>
                </a:lnTo>
                <a:lnTo>
                  <a:pt x="822" y="650"/>
                </a:lnTo>
                <a:lnTo>
                  <a:pt x="822" y="649"/>
                </a:lnTo>
                <a:lnTo>
                  <a:pt x="822" y="650"/>
                </a:lnTo>
                <a:lnTo>
                  <a:pt x="823" y="650"/>
                </a:lnTo>
                <a:lnTo>
                  <a:pt x="821" y="654"/>
                </a:lnTo>
                <a:lnTo>
                  <a:pt x="821" y="656"/>
                </a:lnTo>
                <a:lnTo>
                  <a:pt x="821" y="657"/>
                </a:lnTo>
                <a:lnTo>
                  <a:pt x="822" y="658"/>
                </a:lnTo>
                <a:lnTo>
                  <a:pt x="822" y="659"/>
                </a:lnTo>
                <a:lnTo>
                  <a:pt x="822" y="661"/>
                </a:lnTo>
                <a:lnTo>
                  <a:pt x="822" y="662"/>
                </a:lnTo>
                <a:lnTo>
                  <a:pt x="823" y="662"/>
                </a:lnTo>
                <a:lnTo>
                  <a:pt x="823" y="663"/>
                </a:lnTo>
                <a:lnTo>
                  <a:pt x="825" y="665"/>
                </a:lnTo>
                <a:lnTo>
                  <a:pt x="823" y="665"/>
                </a:lnTo>
                <a:lnTo>
                  <a:pt x="822" y="666"/>
                </a:lnTo>
                <a:lnTo>
                  <a:pt x="821" y="667"/>
                </a:lnTo>
                <a:lnTo>
                  <a:pt x="819" y="669"/>
                </a:lnTo>
                <a:lnTo>
                  <a:pt x="818" y="669"/>
                </a:lnTo>
                <a:lnTo>
                  <a:pt x="818" y="670"/>
                </a:lnTo>
                <a:lnTo>
                  <a:pt x="817" y="670"/>
                </a:lnTo>
                <a:lnTo>
                  <a:pt x="815" y="670"/>
                </a:lnTo>
                <a:lnTo>
                  <a:pt x="814" y="670"/>
                </a:lnTo>
                <a:lnTo>
                  <a:pt x="813" y="670"/>
                </a:lnTo>
                <a:lnTo>
                  <a:pt x="811" y="671"/>
                </a:lnTo>
                <a:lnTo>
                  <a:pt x="810" y="671"/>
                </a:lnTo>
                <a:lnTo>
                  <a:pt x="809" y="673"/>
                </a:lnTo>
                <a:lnTo>
                  <a:pt x="808" y="673"/>
                </a:lnTo>
                <a:lnTo>
                  <a:pt x="808" y="674"/>
                </a:lnTo>
                <a:lnTo>
                  <a:pt x="806" y="675"/>
                </a:lnTo>
                <a:lnTo>
                  <a:pt x="802" y="678"/>
                </a:lnTo>
                <a:lnTo>
                  <a:pt x="802" y="679"/>
                </a:lnTo>
                <a:lnTo>
                  <a:pt x="800" y="679"/>
                </a:lnTo>
                <a:lnTo>
                  <a:pt x="798" y="679"/>
                </a:lnTo>
                <a:lnTo>
                  <a:pt x="797" y="679"/>
                </a:lnTo>
                <a:lnTo>
                  <a:pt x="797" y="680"/>
                </a:lnTo>
                <a:lnTo>
                  <a:pt x="796" y="680"/>
                </a:lnTo>
                <a:lnTo>
                  <a:pt x="796" y="682"/>
                </a:lnTo>
                <a:lnTo>
                  <a:pt x="794" y="682"/>
                </a:lnTo>
                <a:lnTo>
                  <a:pt x="793" y="683"/>
                </a:lnTo>
                <a:lnTo>
                  <a:pt x="793" y="684"/>
                </a:lnTo>
                <a:lnTo>
                  <a:pt x="792" y="684"/>
                </a:lnTo>
                <a:lnTo>
                  <a:pt x="792" y="686"/>
                </a:lnTo>
                <a:lnTo>
                  <a:pt x="791" y="686"/>
                </a:lnTo>
                <a:lnTo>
                  <a:pt x="789" y="687"/>
                </a:lnTo>
                <a:lnTo>
                  <a:pt x="788" y="687"/>
                </a:lnTo>
                <a:lnTo>
                  <a:pt x="785" y="687"/>
                </a:lnTo>
                <a:lnTo>
                  <a:pt x="784" y="687"/>
                </a:lnTo>
                <a:lnTo>
                  <a:pt x="783" y="686"/>
                </a:lnTo>
                <a:lnTo>
                  <a:pt x="781" y="686"/>
                </a:lnTo>
                <a:lnTo>
                  <a:pt x="780" y="686"/>
                </a:lnTo>
                <a:lnTo>
                  <a:pt x="780" y="684"/>
                </a:lnTo>
                <a:lnTo>
                  <a:pt x="779" y="684"/>
                </a:lnTo>
                <a:lnTo>
                  <a:pt x="777" y="684"/>
                </a:lnTo>
                <a:lnTo>
                  <a:pt x="776" y="684"/>
                </a:lnTo>
                <a:lnTo>
                  <a:pt x="775" y="684"/>
                </a:lnTo>
                <a:lnTo>
                  <a:pt x="773" y="684"/>
                </a:lnTo>
                <a:lnTo>
                  <a:pt x="772" y="684"/>
                </a:lnTo>
                <a:lnTo>
                  <a:pt x="771" y="684"/>
                </a:lnTo>
                <a:lnTo>
                  <a:pt x="770" y="686"/>
                </a:lnTo>
                <a:lnTo>
                  <a:pt x="768" y="687"/>
                </a:lnTo>
                <a:lnTo>
                  <a:pt x="767" y="688"/>
                </a:lnTo>
                <a:lnTo>
                  <a:pt x="766" y="688"/>
                </a:lnTo>
                <a:lnTo>
                  <a:pt x="766" y="690"/>
                </a:lnTo>
                <a:lnTo>
                  <a:pt x="764" y="690"/>
                </a:lnTo>
                <a:lnTo>
                  <a:pt x="763" y="691"/>
                </a:lnTo>
                <a:lnTo>
                  <a:pt x="762" y="691"/>
                </a:lnTo>
                <a:lnTo>
                  <a:pt x="762" y="692"/>
                </a:lnTo>
                <a:lnTo>
                  <a:pt x="760" y="692"/>
                </a:lnTo>
                <a:lnTo>
                  <a:pt x="760" y="694"/>
                </a:lnTo>
                <a:lnTo>
                  <a:pt x="759" y="694"/>
                </a:lnTo>
                <a:lnTo>
                  <a:pt x="758" y="694"/>
                </a:lnTo>
                <a:lnTo>
                  <a:pt x="756" y="695"/>
                </a:lnTo>
                <a:lnTo>
                  <a:pt x="755" y="695"/>
                </a:lnTo>
                <a:lnTo>
                  <a:pt x="754" y="696"/>
                </a:lnTo>
                <a:lnTo>
                  <a:pt x="753" y="696"/>
                </a:lnTo>
                <a:lnTo>
                  <a:pt x="751" y="696"/>
                </a:lnTo>
                <a:lnTo>
                  <a:pt x="750" y="697"/>
                </a:lnTo>
                <a:lnTo>
                  <a:pt x="749" y="697"/>
                </a:lnTo>
                <a:lnTo>
                  <a:pt x="747" y="697"/>
                </a:lnTo>
                <a:lnTo>
                  <a:pt x="747" y="699"/>
                </a:lnTo>
                <a:lnTo>
                  <a:pt x="746" y="699"/>
                </a:lnTo>
                <a:lnTo>
                  <a:pt x="745" y="700"/>
                </a:lnTo>
                <a:lnTo>
                  <a:pt x="743" y="700"/>
                </a:lnTo>
                <a:lnTo>
                  <a:pt x="743" y="701"/>
                </a:lnTo>
                <a:lnTo>
                  <a:pt x="742" y="703"/>
                </a:lnTo>
                <a:lnTo>
                  <a:pt x="742" y="704"/>
                </a:lnTo>
                <a:lnTo>
                  <a:pt x="742" y="705"/>
                </a:lnTo>
                <a:lnTo>
                  <a:pt x="741" y="705"/>
                </a:lnTo>
                <a:lnTo>
                  <a:pt x="741" y="707"/>
                </a:lnTo>
                <a:lnTo>
                  <a:pt x="741" y="708"/>
                </a:lnTo>
                <a:lnTo>
                  <a:pt x="739" y="709"/>
                </a:lnTo>
                <a:lnTo>
                  <a:pt x="739" y="712"/>
                </a:lnTo>
                <a:lnTo>
                  <a:pt x="739" y="713"/>
                </a:lnTo>
                <a:lnTo>
                  <a:pt x="739" y="714"/>
                </a:lnTo>
                <a:lnTo>
                  <a:pt x="738" y="714"/>
                </a:lnTo>
                <a:lnTo>
                  <a:pt x="738" y="717"/>
                </a:lnTo>
                <a:lnTo>
                  <a:pt x="738" y="718"/>
                </a:lnTo>
                <a:lnTo>
                  <a:pt x="738" y="720"/>
                </a:lnTo>
                <a:lnTo>
                  <a:pt x="738" y="721"/>
                </a:lnTo>
                <a:lnTo>
                  <a:pt x="738" y="722"/>
                </a:lnTo>
                <a:lnTo>
                  <a:pt x="738" y="724"/>
                </a:lnTo>
                <a:lnTo>
                  <a:pt x="738" y="725"/>
                </a:lnTo>
                <a:lnTo>
                  <a:pt x="738" y="726"/>
                </a:lnTo>
                <a:lnTo>
                  <a:pt x="738" y="728"/>
                </a:lnTo>
                <a:lnTo>
                  <a:pt x="738" y="729"/>
                </a:lnTo>
                <a:lnTo>
                  <a:pt x="737" y="729"/>
                </a:lnTo>
                <a:lnTo>
                  <a:pt x="737" y="730"/>
                </a:lnTo>
                <a:lnTo>
                  <a:pt x="736" y="730"/>
                </a:lnTo>
                <a:lnTo>
                  <a:pt x="734" y="731"/>
                </a:lnTo>
                <a:lnTo>
                  <a:pt x="733" y="731"/>
                </a:lnTo>
                <a:lnTo>
                  <a:pt x="732" y="731"/>
                </a:lnTo>
                <a:lnTo>
                  <a:pt x="730" y="733"/>
                </a:lnTo>
                <a:lnTo>
                  <a:pt x="730" y="734"/>
                </a:lnTo>
                <a:lnTo>
                  <a:pt x="729" y="734"/>
                </a:lnTo>
                <a:lnTo>
                  <a:pt x="729" y="735"/>
                </a:lnTo>
                <a:lnTo>
                  <a:pt x="728" y="735"/>
                </a:lnTo>
                <a:lnTo>
                  <a:pt x="726" y="737"/>
                </a:lnTo>
                <a:lnTo>
                  <a:pt x="725" y="737"/>
                </a:lnTo>
                <a:lnTo>
                  <a:pt x="724" y="738"/>
                </a:lnTo>
                <a:lnTo>
                  <a:pt x="722" y="739"/>
                </a:lnTo>
                <a:lnTo>
                  <a:pt x="721" y="741"/>
                </a:lnTo>
                <a:lnTo>
                  <a:pt x="720" y="741"/>
                </a:lnTo>
                <a:lnTo>
                  <a:pt x="720" y="742"/>
                </a:lnTo>
                <a:lnTo>
                  <a:pt x="719" y="742"/>
                </a:lnTo>
                <a:lnTo>
                  <a:pt x="719" y="743"/>
                </a:lnTo>
                <a:lnTo>
                  <a:pt x="717" y="743"/>
                </a:lnTo>
                <a:lnTo>
                  <a:pt x="716" y="745"/>
                </a:lnTo>
                <a:lnTo>
                  <a:pt x="715" y="746"/>
                </a:lnTo>
                <a:lnTo>
                  <a:pt x="713" y="747"/>
                </a:lnTo>
                <a:lnTo>
                  <a:pt x="712" y="747"/>
                </a:lnTo>
                <a:lnTo>
                  <a:pt x="711" y="748"/>
                </a:lnTo>
                <a:lnTo>
                  <a:pt x="709" y="748"/>
                </a:lnTo>
                <a:lnTo>
                  <a:pt x="709" y="750"/>
                </a:lnTo>
                <a:lnTo>
                  <a:pt x="708" y="750"/>
                </a:lnTo>
                <a:lnTo>
                  <a:pt x="707" y="751"/>
                </a:lnTo>
                <a:lnTo>
                  <a:pt x="705" y="751"/>
                </a:lnTo>
                <a:lnTo>
                  <a:pt x="705" y="752"/>
                </a:lnTo>
                <a:lnTo>
                  <a:pt x="704" y="754"/>
                </a:lnTo>
                <a:lnTo>
                  <a:pt x="703" y="754"/>
                </a:lnTo>
                <a:lnTo>
                  <a:pt x="701" y="755"/>
                </a:lnTo>
                <a:lnTo>
                  <a:pt x="701" y="756"/>
                </a:lnTo>
                <a:lnTo>
                  <a:pt x="700" y="756"/>
                </a:lnTo>
                <a:lnTo>
                  <a:pt x="700" y="758"/>
                </a:lnTo>
                <a:lnTo>
                  <a:pt x="699" y="758"/>
                </a:lnTo>
                <a:lnTo>
                  <a:pt x="699" y="759"/>
                </a:lnTo>
                <a:lnTo>
                  <a:pt x="698" y="759"/>
                </a:lnTo>
                <a:lnTo>
                  <a:pt x="696" y="760"/>
                </a:lnTo>
                <a:lnTo>
                  <a:pt x="695" y="760"/>
                </a:lnTo>
                <a:lnTo>
                  <a:pt x="694" y="760"/>
                </a:lnTo>
                <a:lnTo>
                  <a:pt x="694" y="762"/>
                </a:lnTo>
                <a:lnTo>
                  <a:pt x="692" y="762"/>
                </a:lnTo>
                <a:lnTo>
                  <a:pt x="692" y="763"/>
                </a:lnTo>
                <a:lnTo>
                  <a:pt x="691" y="763"/>
                </a:lnTo>
                <a:lnTo>
                  <a:pt x="690" y="764"/>
                </a:lnTo>
                <a:lnTo>
                  <a:pt x="688" y="765"/>
                </a:lnTo>
                <a:lnTo>
                  <a:pt x="687" y="765"/>
                </a:lnTo>
                <a:lnTo>
                  <a:pt x="687" y="767"/>
                </a:lnTo>
                <a:lnTo>
                  <a:pt x="686" y="767"/>
                </a:lnTo>
                <a:lnTo>
                  <a:pt x="686" y="768"/>
                </a:lnTo>
                <a:lnTo>
                  <a:pt x="684" y="768"/>
                </a:lnTo>
                <a:lnTo>
                  <a:pt x="683" y="769"/>
                </a:lnTo>
                <a:lnTo>
                  <a:pt x="682" y="769"/>
                </a:lnTo>
                <a:lnTo>
                  <a:pt x="682" y="771"/>
                </a:lnTo>
                <a:lnTo>
                  <a:pt x="681" y="772"/>
                </a:lnTo>
                <a:lnTo>
                  <a:pt x="679" y="772"/>
                </a:lnTo>
                <a:lnTo>
                  <a:pt x="678" y="773"/>
                </a:lnTo>
                <a:lnTo>
                  <a:pt x="677" y="775"/>
                </a:lnTo>
                <a:lnTo>
                  <a:pt x="675" y="775"/>
                </a:lnTo>
                <a:lnTo>
                  <a:pt x="674" y="776"/>
                </a:lnTo>
                <a:lnTo>
                  <a:pt x="673" y="776"/>
                </a:lnTo>
                <a:lnTo>
                  <a:pt x="673" y="777"/>
                </a:lnTo>
                <a:lnTo>
                  <a:pt x="671" y="779"/>
                </a:lnTo>
                <a:lnTo>
                  <a:pt x="670" y="779"/>
                </a:lnTo>
                <a:lnTo>
                  <a:pt x="669" y="779"/>
                </a:lnTo>
                <a:lnTo>
                  <a:pt x="669" y="780"/>
                </a:lnTo>
                <a:lnTo>
                  <a:pt x="667" y="780"/>
                </a:lnTo>
                <a:lnTo>
                  <a:pt x="666" y="781"/>
                </a:lnTo>
                <a:lnTo>
                  <a:pt x="665" y="781"/>
                </a:lnTo>
                <a:lnTo>
                  <a:pt x="662" y="783"/>
                </a:lnTo>
                <a:lnTo>
                  <a:pt x="662" y="784"/>
                </a:lnTo>
                <a:lnTo>
                  <a:pt x="661" y="785"/>
                </a:lnTo>
                <a:lnTo>
                  <a:pt x="660" y="785"/>
                </a:lnTo>
                <a:lnTo>
                  <a:pt x="660" y="786"/>
                </a:lnTo>
                <a:lnTo>
                  <a:pt x="658" y="786"/>
                </a:lnTo>
                <a:lnTo>
                  <a:pt x="658" y="788"/>
                </a:lnTo>
                <a:lnTo>
                  <a:pt x="660" y="789"/>
                </a:lnTo>
                <a:lnTo>
                  <a:pt x="658" y="790"/>
                </a:lnTo>
                <a:lnTo>
                  <a:pt x="657" y="792"/>
                </a:lnTo>
                <a:lnTo>
                  <a:pt x="656" y="792"/>
                </a:lnTo>
                <a:lnTo>
                  <a:pt x="656" y="793"/>
                </a:lnTo>
                <a:lnTo>
                  <a:pt x="654" y="794"/>
                </a:lnTo>
                <a:lnTo>
                  <a:pt x="653" y="794"/>
                </a:lnTo>
                <a:lnTo>
                  <a:pt x="653" y="796"/>
                </a:lnTo>
                <a:lnTo>
                  <a:pt x="652" y="796"/>
                </a:lnTo>
                <a:lnTo>
                  <a:pt x="652" y="797"/>
                </a:lnTo>
                <a:lnTo>
                  <a:pt x="652" y="798"/>
                </a:lnTo>
                <a:lnTo>
                  <a:pt x="650" y="798"/>
                </a:lnTo>
                <a:lnTo>
                  <a:pt x="650" y="800"/>
                </a:lnTo>
                <a:lnTo>
                  <a:pt x="650" y="801"/>
                </a:lnTo>
                <a:lnTo>
                  <a:pt x="650" y="802"/>
                </a:lnTo>
                <a:lnTo>
                  <a:pt x="652" y="803"/>
                </a:lnTo>
                <a:lnTo>
                  <a:pt x="653" y="803"/>
                </a:lnTo>
                <a:lnTo>
                  <a:pt x="653" y="805"/>
                </a:lnTo>
                <a:lnTo>
                  <a:pt x="653" y="806"/>
                </a:lnTo>
                <a:lnTo>
                  <a:pt x="654" y="807"/>
                </a:lnTo>
                <a:lnTo>
                  <a:pt x="654" y="809"/>
                </a:lnTo>
                <a:lnTo>
                  <a:pt x="656" y="809"/>
                </a:lnTo>
                <a:lnTo>
                  <a:pt x="656" y="810"/>
                </a:lnTo>
                <a:lnTo>
                  <a:pt x="654" y="811"/>
                </a:lnTo>
                <a:lnTo>
                  <a:pt x="653" y="813"/>
                </a:lnTo>
                <a:lnTo>
                  <a:pt x="652" y="813"/>
                </a:lnTo>
                <a:lnTo>
                  <a:pt x="652" y="814"/>
                </a:lnTo>
                <a:lnTo>
                  <a:pt x="650" y="814"/>
                </a:lnTo>
                <a:lnTo>
                  <a:pt x="652" y="814"/>
                </a:lnTo>
                <a:lnTo>
                  <a:pt x="652" y="815"/>
                </a:lnTo>
                <a:lnTo>
                  <a:pt x="653" y="815"/>
                </a:lnTo>
                <a:lnTo>
                  <a:pt x="654" y="817"/>
                </a:lnTo>
                <a:lnTo>
                  <a:pt x="656" y="817"/>
                </a:lnTo>
                <a:lnTo>
                  <a:pt x="656" y="818"/>
                </a:lnTo>
                <a:lnTo>
                  <a:pt x="647" y="818"/>
                </a:lnTo>
                <a:lnTo>
                  <a:pt x="645" y="819"/>
                </a:lnTo>
                <a:lnTo>
                  <a:pt x="645" y="820"/>
                </a:lnTo>
                <a:lnTo>
                  <a:pt x="644" y="822"/>
                </a:lnTo>
                <a:lnTo>
                  <a:pt x="644" y="823"/>
                </a:lnTo>
                <a:lnTo>
                  <a:pt x="643" y="824"/>
                </a:lnTo>
                <a:lnTo>
                  <a:pt x="643" y="826"/>
                </a:lnTo>
                <a:lnTo>
                  <a:pt x="641" y="826"/>
                </a:lnTo>
                <a:lnTo>
                  <a:pt x="640" y="827"/>
                </a:lnTo>
                <a:lnTo>
                  <a:pt x="639" y="827"/>
                </a:lnTo>
                <a:lnTo>
                  <a:pt x="639" y="828"/>
                </a:lnTo>
                <a:lnTo>
                  <a:pt x="637" y="830"/>
                </a:lnTo>
                <a:lnTo>
                  <a:pt x="636" y="831"/>
                </a:lnTo>
                <a:lnTo>
                  <a:pt x="635" y="831"/>
                </a:lnTo>
                <a:lnTo>
                  <a:pt x="635" y="832"/>
                </a:lnTo>
                <a:lnTo>
                  <a:pt x="633" y="832"/>
                </a:lnTo>
                <a:lnTo>
                  <a:pt x="633" y="834"/>
                </a:lnTo>
                <a:lnTo>
                  <a:pt x="632" y="835"/>
                </a:lnTo>
                <a:lnTo>
                  <a:pt x="632" y="836"/>
                </a:lnTo>
                <a:lnTo>
                  <a:pt x="632" y="837"/>
                </a:lnTo>
                <a:lnTo>
                  <a:pt x="631" y="837"/>
                </a:lnTo>
                <a:lnTo>
                  <a:pt x="631" y="839"/>
                </a:lnTo>
                <a:lnTo>
                  <a:pt x="628" y="840"/>
                </a:lnTo>
                <a:lnTo>
                  <a:pt x="628" y="839"/>
                </a:lnTo>
                <a:lnTo>
                  <a:pt x="627" y="839"/>
                </a:lnTo>
                <a:lnTo>
                  <a:pt x="626" y="839"/>
                </a:lnTo>
                <a:lnTo>
                  <a:pt x="623" y="840"/>
                </a:lnTo>
                <a:lnTo>
                  <a:pt x="623" y="841"/>
                </a:lnTo>
                <a:lnTo>
                  <a:pt x="622" y="841"/>
                </a:lnTo>
                <a:lnTo>
                  <a:pt x="620" y="841"/>
                </a:lnTo>
                <a:lnTo>
                  <a:pt x="619" y="841"/>
                </a:lnTo>
                <a:lnTo>
                  <a:pt x="618" y="841"/>
                </a:lnTo>
                <a:lnTo>
                  <a:pt x="616" y="841"/>
                </a:lnTo>
                <a:lnTo>
                  <a:pt x="615" y="843"/>
                </a:lnTo>
                <a:lnTo>
                  <a:pt x="614" y="843"/>
                </a:lnTo>
                <a:lnTo>
                  <a:pt x="612" y="844"/>
                </a:lnTo>
                <a:lnTo>
                  <a:pt x="612" y="845"/>
                </a:lnTo>
                <a:lnTo>
                  <a:pt x="614" y="845"/>
                </a:lnTo>
                <a:lnTo>
                  <a:pt x="614" y="848"/>
                </a:lnTo>
                <a:lnTo>
                  <a:pt x="614" y="849"/>
                </a:lnTo>
                <a:lnTo>
                  <a:pt x="614" y="851"/>
                </a:lnTo>
                <a:lnTo>
                  <a:pt x="614" y="852"/>
                </a:lnTo>
                <a:lnTo>
                  <a:pt x="615" y="853"/>
                </a:lnTo>
                <a:lnTo>
                  <a:pt x="616" y="855"/>
                </a:lnTo>
                <a:lnTo>
                  <a:pt x="616" y="856"/>
                </a:lnTo>
                <a:lnTo>
                  <a:pt x="616" y="857"/>
                </a:lnTo>
                <a:lnTo>
                  <a:pt x="615" y="857"/>
                </a:lnTo>
                <a:lnTo>
                  <a:pt x="615" y="858"/>
                </a:lnTo>
                <a:lnTo>
                  <a:pt x="614" y="858"/>
                </a:lnTo>
                <a:lnTo>
                  <a:pt x="612" y="860"/>
                </a:lnTo>
                <a:lnTo>
                  <a:pt x="611" y="860"/>
                </a:lnTo>
                <a:lnTo>
                  <a:pt x="610" y="861"/>
                </a:lnTo>
                <a:lnTo>
                  <a:pt x="610" y="862"/>
                </a:lnTo>
                <a:lnTo>
                  <a:pt x="609" y="862"/>
                </a:lnTo>
                <a:lnTo>
                  <a:pt x="607" y="864"/>
                </a:lnTo>
                <a:lnTo>
                  <a:pt x="607" y="865"/>
                </a:lnTo>
                <a:lnTo>
                  <a:pt x="606" y="865"/>
                </a:lnTo>
                <a:lnTo>
                  <a:pt x="606" y="866"/>
                </a:lnTo>
                <a:lnTo>
                  <a:pt x="605" y="868"/>
                </a:lnTo>
                <a:lnTo>
                  <a:pt x="603" y="868"/>
                </a:lnTo>
                <a:lnTo>
                  <a:pt x="602" y="866"/>
                </a:lnTo>
                <a:lnTo>
                  <a:pt x="603" y="864"/>
                </a:lnTo>
                <a:lnTo>
                  <a:pt x="605" y="862"/>
                </a:lnTo>
                <a:lnTo>
                  <a:pt x="603" y="861"/>
                </a:lnTo>
                <a:lnTo>
                  <a:pt x="605" y="860"/>
                </a:lnTo>
                <a:lnTo>
                  <a:pt x="603" y="860"/>
                </a:lnTo>
                <a:lnTo>
                  <a:pt x="602" y="860"/>
                </a:lnTo>
                <a:lnTo>
                  <a:pt x="601" y="860"/>
                </a:lnTo>
                <a:lnTo>
                  <a:pt x="599" y="858"/>
                </a:lnTo>
                <a:lnTo>
                  <a:pt x="598" y="858"/>
                </a:lnTo>
                <a:lnTo>
                  <a:pt x="597" y="857"/>
                </a:lnTo>
                <a:lnTo>
                  <a:pt x="595"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0" y="845"/>
                </a:lnTo>
                <a:lnTo>
                  <a:pt x="589" y="845"/>
                </a:lnTo>
                <a:lnTo>
                  <a:pt x="588" y="845"/>
                </a:lnTo>
                <a:lnTo>
                  <a:pt x="586" y="845"/>
                </a:lnTo>
                <a:lnTo>
                  <a:pt x="585" y="845"/>
                </a:lnTo>
                <a:lnTo>
                  <a:pt x="584" y="847"/>
                </a:lnTo>
                <a:lnTo>
                  <a:pt x="582" y="847"/>
                </a:lnTo>
                <a:lnTo>
                  <a:pt x="582" y="848"/>
                </a:lnTo>
                <a:lnTo>
                  <a:pt x="581" y="848"/>
                </a:lnTo>
                <a:lnTo>
                  <a:pt x="581" y="849"/>
                </a:lnTo>
                <a:lnTo>
                  <a:pt x="580" y="849"/>
                </a:lnTo>
                <a:lnTo>
                  <a:pt x="578" y="849"/>
                </a:lnTo>
                <a:lnTo>
                  <a:pt x="578" y="848"/>
                </a:lnTo>
                <a:lnTo>
                  <a:pt x="578" y="847"/>
                </a:lnTo>
                <a:lnTo>
                  <a:pt x="577" y="845"/>
                </a:lnTo>
                <a:lnTo>
                  <a:pt x="576" y="845"/>
                </a:lnTo>
                <a:lnTo>
                  <a:pt x="576" y="844"/>
                </a:lnTo>
                <a:lnTo>
                  <a:pt x="575" y="844"/>
                </a:lnTo>
                <a:lnTo>
                  <a:pt x="575" y="843"/>
                </a:lnTo>
                <a:lnTo>
                  <a:pt x="573" y="843"/>
                </a:lnTo>
                <a:lnTo>
                  <a:pt x="573" y="841"/>
                </a:lnTo>
                <a:lnTo>
                  <a:pt x="572" y="841"/>
                </a:lnTo>
                <a:lnTo>
                  <a:pt x="571" y="840"/>
                </a:lnTo>
                <a:lnTo>
                  <a:pt x="569" y="840"/>
                </a:lnTo>
                <a:lnTo>
                  <a:pt x="569" y="839"/>
                </a:lnTo>
                <a:lnTo>
                  <a:pt x="568" y="839"/>
                </a:lnTo>
                <a:lnTo>
                  <a:pt x="567" y="837"/>
                </a:lnTo>
                <a:lnTo>
                  <a:pt x="565" y="837"/>
                </a:lnTo>
                <a:lnTo>
                  <a:pt x="563" y="836"/>
                </a:lnTo>
                <a:lnTo>
                  <a:pt x="561" y="836"/>
                </a:lnTo>
                <a:lnTo>
                  <a:pt x="560" y="836"/>
                </a:lnTo>
                <a:lnTo>
                  <a:pt x="559" y="836"/>
                </a:lnTo>
                <a:lnTo>
                  <a:pt x="557" y="836"/>
                </a:lnTo>
                <a:lnTo>
                  <a:pt x="556" y="836"/>
                </a:lnTo>
                <a:lnTo>
                  <a:pt x="556" y="837"/>
                </a:lnTo>
                <a:lnTo>
                  <a:pt x="555" y="837"/>
                </a:lnTo>
                <a:lnTo>
                  <a:pt x="555" y="839"/>
                </a:lnTo>
                <a:lnTo>
                  <a:pt x="554" y="839"/>
                </a:lnTo>
                <a:lnTo>
                  <a:pt x="554" y="840"/>
                </a:lnTo>
                <a:lnTo>
                  <a:pt x="552" y="840"/>
                </a:lnTo>
                <a:lnTo>
                  <a:pt x="552" y="841"/>
                </a:lnTo>
                <a:lnTo>
                  <a:pt x="551" y="841"/>
                </a:lnTo>
                <a:lnTo>
                  <a:pt x="551" y="843"/>
                </a:lnTo>
                <a:lnTo>
                  <a:pt x="550" y="844"/>
                </a:lnTo>
                <a:lnTo>
                  <a:pt x="548" y="844"/>
                </a:lnTo>
                <a:lnTo>
                  <a:pt x="547" y="845"/>
                </a:lnTo>
                <a:lnTo>
                  <a:pt x="547" y="847"/>
                </a:lnTo>
                <a:lnTo>
                  <a:pt x="546" y="847"/>
                </a:lnTo>
                <a:lnTo>
                  <a:pt x="546" y="848"/>
                </a:lnTo>
                <a:lnTo>
                  <a:pt x="544" y="849"/>
                </a:lnTo>
                <a:lnTo>
                  <a:pt x="543" y="849"/>
                </a:lnTo>
                <a:lnTo>
                  <a:pt x="542" y="849"/>
                </a:lnTo>
                <a:lnTo>
                  <a:pt x="542" y="851"/>
                </a:lnTo>
                <a:lnTo>
                  <a:pt x="540" y="851"/>
                </a:lnTo>
                <a:lnTo>
                  <a:pt x="540" y="852"/>
                </a:lnTo>
                <a:lnTo>
                  <a:pt x="539" y="852"/>
                </a:lnTo>
                <a:lnTo>
                  <a:pt x="538" y="853"/>
                </a:lnTo>
                <a:lnTo>
                  <a:pt x="537" y="853"/>
                </a:lnTo>
                <a:lnTo>
                  <a:pt x="535" y="853"/>
                </a:lnTo>
                <a:lnTo>
                  <a:pt x="534" y="855"/>
                </a:lnTo>
                <a:lnTo>
                  <a:pt x="533" y="855"/>
                </a:lnTo>
                <a:lnTo>
                  <a:pt x="531" y="855"/>
                </a:lnTo>
                <a:lnTo>
                  <a:pt x="530" y="855"/>
                </a:lnTo>
                <a:lnTo>
                  <a:pt x="529" y="855"/>
                </a:lnTo>
                <a:lnTo>
                  <a:pt x="526" y="855"/>
                </a:lnTo>
                <a:lnTo>
                  <a:pt x="525" y="855"/>
                </a:lnTo>
                <a:lnTo>
                  <a:pt x="523" y="855"/>
                </a:lnTo>
                <a:lnTo>
                  <a:pt x="523" y="856"/>
                </a:lnTo>
                <a:lnTo>
                  <a:pt x="522" y="856"/>
                </a:lnTo>
                <a:lnTo>
                  <a:pt x="521" y="856"/>
                </a:lnTo>
                <a:lnTo>
                  <a:pt x="518" y="855"/>
                </a:lnTo>
                <a:lnTo>
                  <a:pt x="518" y="853"/>
                </a:lnTo>
                <a:lnTo>
                  <a:pt x="517" y="852"/>
                </a:lnTo>
                <a:lnTo>
                  <a:pt x="516" y="851"/>
                </a:lnTo>
                <a:lnTo>
                  <a:pt x="514" y="851"/>
                </a:lnTo>
                <a:lnTo>
                  <a:pt x="514" y="849"/>
                </a:lnTo>
                <a:lnTo>
                  <a:pt x="513" y="849"/>
                </a:lnTo>
                <a:lnTo>
                  <a:pt x="514"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5" y="827"/>
                </a:lnTo>
                <a:lnTo>
                  <a:pt x="480" y="827"/>
                </a:lnTo>
                <a:lnTo>
                  <a:pt x="472"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8" y="865"/>
                </a:lnTo>
                <a:lnTo>
                  <a:pt x="438" y="866"/>
                </a:lnTo>
                <a:lnTo>
                  <a:pt x="438" y="868"/>
                </a:lnTo>
                <a:lnTo>
                  <a:pt x="437" y="869"/>
                </a:lnTo>
                <a:lnTo>
                  <a:pt x="437" y="870"/>
                </a:lnTo>
                <a:lnTo>
                  <a:pt x="436" y="870"/>
                </a:lnTo>
                <a:lnTo>
                  <a:pt x="436" y="872"/>
                </a:lnTo>
                <a:lnTo>
                  <a:pt x="434" y="874"/>
                </a:lnTo>
                <a:lnTo>
                  <a:pt x="433" y="873"/>
                </a:lnTo>
                <a:lnTo>
                  <a:pt x="432" y="873"/>
                </a:lnTo>
                <a:lnTo>
                  <a:pt x="431" y="874"/>
                </a:lnTo>
                <a:lnTo>
                  <a:pt x="429" y="874"/>
                </a:lnTo>
                <a:lnTo>
                  <a:pt x="428" y="874"/>
                </a:lnTo>
                <a:lnTo>
                  <a:pt x="425" y="874"/>
                </a:lnTo>
                <a:lnTo>
                  <a:pt x="423" y="874"/>
                </a:lnTo>
                <a:lnTo>
                  <a:pt x="421" y="874"/>
                </a:lnTo>
                <a:lnTo>
                  <a:pt x="419" y="873"/>
                </a:lnTo>
                <a:lnTo>
                  <a:pt x="417" y="873"/>
                </a:lnTo>
                <a:lnTo>
                  <a:pt x="415" y="873"/>
                </a:lnTo>
                <a:lnTo>
                  <a:pt x="413" y="873"/>
                </a:lnTo>
                <a:lnTo>
                  <a:pt x="412" y="873"/>
                </a:lnTo>
                <a:lnTo>
                  <a:pt x="411" y="873"/>
                </a:lnTo>
                <a:lnTo>
                  <a:pt x="410" y="873"/>
                </a:lnTo>
                <a:lnTo>
                  <a:pt x="408" y="873"/>
                </a:lnTo>
                <a:lnTo>
                  <a:pt x="407" y="874"/>
                </a:lnTo>
                <a:lnTo>
                  <a:pt x="406" y="874"/>
                </a:lnTo>
                <a:lnTo>
                  <a:pt x="403" y="873"/>
                </a:lnTo>
                <a:lnTo>
                  <a:pt x="402" y="873"/>
                </a:lnTo>
                <a:lnTo>
                  <a:pt x="400" y="872"/>
                </a:lnTo>
                <a:lnTo>
                  <a:pt x="399" y="872"/>
                </a:lnTo>
                <a:lnTo>
                  <a:pt x="396" y="873"/>
                </a:lnTo>
                <a:lnTo>
                  <a:pt x="395" y="873"/>
                </a:lnTo>
                <a:lnTo>
                  <a:pt x="394" y="873"/>
                </a:lnTo>
                <a:lnTo>
                  <a:pt x="393" y="874"/>
                </a:lnTo>
                <a:lnTo>
                  <a:pt x="391" y="874"/>
                </a:lnTo>
                <a:lnTo>
                  <a:pt x="390" y="873"/>
                </a:lnTo>
                <a:lnTo>
                  <a:pt x="389" y="873"/>
                </a:lnTo>
                <a:lnTo>
                  <a:pt x="387" y="873"/>
                </a:lnTo>
                <a:lnTo>
                  <a:pt x="385" y="873"/>
                </a:lnTo>
                <a:lnTo>
                  <a:pt x="383" y="873"/>
                </a:lnTo>
                <a:lnTo>
                  <a:pt x="382" y="874"/>
                </a:lnTo>
                <a:lnTo>
                  <a:pt x="381" y="874"/>
                </a:lnTo>
                <a:lnTo>
                  <a:pt x="381" y="875"/>
                </a:lnTo>
                <a:lnTo>
                  <a:pt x="379"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2"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49" y="875"/>
                </a:lnTo>
                <a:lnTo>
                  <a:pt x="348" y="875"/>
                </a:lnTo>
                <a:lnTo>
                  <a:pt x="348" y="874"/>
                </a:lnTo>
                <a:lnTo>
                  <a:pt x="347" y="874"/>
                </a:lnTo>
                <a:lnTo>
                  <a:pt x="345" y="874"/>
                </a:lnTo>
                <a:lnTo>
                  <a:pt x="345" y="873"/>
                </a:lnTo>
                <a:lnTo>
                  <a:pt x="344" y="873"/>
                </a:lnTo>
                <a:lnTo>
                  <a:pt x="343" y="873"/>
                </a:lnTo>
                <a:lnTo>
                  <a:pt x="343" y="872"/>
                </a:lnTo>
                <a:lnTo>
                  <a:pt x="341"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8" y="862"/>
                </a:lnTo>
                <a:lnTo>
                  <a:pt x="327" y="862"/>
                </a:lnTo>
                <a:lnTo>
                  <a:pt x="326" y="862"/>
                </a:lnTo>
                <a:lnTo>
                  <a:pt x="326" y="864"/>
                </a:lnTo>
                <a:lnTo>
                  <a:pt x="324" y="865"/>
                </a:lnTo>
                <a:lnTo>
                  <a:pt x="323" y="865"/>
                </a:lnTo>
                <a:lnTo>
                  <a:pt x="323" y="866"/>
                </a:lnTo>
                <a:lnTo>
                  <a:pt x="322" y="866"/>
                </a:lnTo>
                <a:lnTo>
                  <a:pt x="322" y="868"/>
                </a:lnTo>
                <a:lnTo>
                  <a:pt x="322" y="869"/>
                </a:lnTo>
                <a:lnTo>
                  <a:pt x="322" y="870"/>
                </a:lnTo>
                <a:lnTo>
                  <a:pt x="322" y="872"/>
                </a:lnTo>
                <a:lnTo>
                  <a:pt x="322" y="873"/>
                </a:lnTo>
                <a:lnTo>
                  <a:pt x="323" y="873"/>
                </a:lnTo>
                <a:lnTo>
                  <a:pt x="324" y="873"/>
                </a:lnTo>
                <a:lnTo>
                  <a:pt x="326" y="873"/>
                </a:lnTo>
                <a:lnTo>
                  <a:pt x="327" y="873"/>
                </a:lnTo>
                <a:lnTo>
                  <a:pt x="327" y="874"/>
                </a:lnTo>
                <a:lnTo>
                  <a:pt x="328" y="874"/>
                </a:lnTo>
                <a:lnTo>
                  <a:pt x="330" y="875"/>
                </a:lnTo>
                <a:lnTo>
                  <a:pt x="330" y="877"/>
                </a:lnTo>
                <a:lnTo>
                  <a:pt x="331" y="878"/>
                </a:lnTo>
                <a:lnTo>
                  <a:pt x="331" y="879"/>
                </a:lnTo>
                <a:lnTo>
                  <a:pt x="331" y="881"/>
                </a:lnTo>
                <a:lnTo>
                  <a:pt x="331" y="879"/>
                </a:lnTo>
                <a:lnTo>
                  <a:pt x="330" y="879"/>
                </a:lnTo>
                <a:lnTo>
                  <a:pt x="328" y="879"/>
                </a:lnTo>
                <a:lnTo>
                  <a:pt x="328" y="878"/>
                </a:lnTo>
                <a:lnTo>
                  <a:pt x="327" y="878"/>
                </a:lnTo>
                <a:lnTo>
                  <a:pt x="326" y="878"/>
                </a:lnTo>
                <a:lnTo>
                  <a:pt x="324" y="878"/>
                </a:lnTo>
                <a:lnTo>
                  <a:pt x="324"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1" y="878"/>
                </a:lnTo>
                <a:lnTo>
                  <a:pt x="310" y="878"/>
                </a:lnTo>
                <a:lnTo>
                  <a:pt x="310" y="877"/>
                </a:lnTo>
                <a:lnTo>
                  <a:pt x="309" y="877"/>
                </a:lnTo>
                <a:lnTo>
                  <a:pt x="307"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3" y="879"/>
                </a:lnTo>
                <a:lnTo>
                  <a:pt x="272" y="878"/>
                </a:lnTo>
                <a:lnTo>
                  <a:pt x="272" y="877"/>
                </a:lnTo>
                <a:lnTo>
                  <a:pt x="271" y="875"/>
                </a:lnTo>
                <a:lnTo>
                  <a:pt x="269" y="875"/>
                </a:lnTo>
                <a:lnTo>
                  <a:pt x="268" y="875"/>
                </a:lnTo>
                <a:lnTo>
                  <a:pt x="267" y="874"/>
                </a:lnTo>
                <a:lnTo>
                  <a:pt x="264" y="874"/>
                </a:lnTo>
                <a:lnTo>
                  <a:pt x="263" y="874"/>
                </a:lnTo>
                <a:lnTo>
                  <a:pt x="262" y="874"/>
                </a:lnTo>
                <a:lnTo>
                  <a:pt x="260" y="874"/>
                </a:lnTo>
                <a:lnTo>
                  <a:pt x="258" y="874"/>
                </a:lnTo>
                <a:lnTo>
                  <a:pt x="255" y="875"/>
                </a:lnTo>
                <a:lnTo>
                  <a:pt x="254" y="875"/>
                </a:lnTo>
                <a:lnTo>
                  <a:pt x="252"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8" y="870"/>
                </a:lnTo>
                <a:lnTo>
                  <a:pt x="218" y="869"/>
                </a:lnTo>
                <a:lnTo>
                  <a:pt x="218" y="868"/>
                </a:lnTo>
                <a:lnTo>
                  <a:pt x="220" y="868"/>
                </a:lnTo>
                <a:lnTo>
                  <a:pt x="220" y="866"/>
                </a:lnTo>
                <a:lnTo>
                  <a:pt x="220" y="865"/>
                </a:lnTo>
                <a:lnTo>
                  <a:pt x="218" y="864"/>
                </a:lnTo>
                <a:lnTo>
                  <a:pt x="218" y="862"/>
                </a:lnTo>
                <a:lnTo>
                  <a:pt x="217" y="862"/>
                </a:lnTo>
                <a:lnTo>
                  <a:pt x="217" y="861"/>
                </a:lnTo>
                <a:lnTo>
                  <a:pt x="218"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7" y="857"/>
                </a:lnTo>
                <a:lnTo>
                  <a:pt x="197"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0"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3"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5"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7"/>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0"/>
                </a:lnTo>
                <a:lnTo>
                  <a:pt x="52" y="820"/>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5"/>
                </a:lnTo>
                <a:lnTo>
                  <a:pt x="34" y="765"/>
                </a:lnTo>
                <a:lnTo>
                  <a:pt x="33" y="765"/>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6" y="754"/>
                </a:lnTo>
                <a:lnTo>
                  <a:pt x="14" y="754"/>
                </a:lnTo>
                <a:lnTo>
                  <a:pt x="14" y="752"/>
                </a:lnTo>
                <a:lnTo>
                  <a:pt x="13" y="752"/>
                </a:lnTo>
                <a:lnTo>
                  <a:pt x="14" y="752"/>
                </a:lnTo>
                <a:lnTo>
                  <a:pt x="14" y="751"/>
                </a:lnTo>
                <a:lnTo>
                  <a:pt x="14" y="750"/>
                </a:lnTo>
                <a:lnTo>
                  <a:pt x="16" y="750"/>
                </a:lnTo>
                <a:lnTo>
                  <a:pt x="17" y="750"/>
                </a:lnTo>
                <a:lnTo>
                  <a:pt x="17" y="748"/>
                </a:lnTo>
                <a:lnTo>
                  <a:pt x="16" y="748"/>
                </a:lnTo>
                <a:lnTo>
                  <a:pt x="14" y="748"/>
                </a:lnTo>
                <a:lnTo>
                  <a:pt x="14" y="747"/>
                </a:lnTo>
                <a:lnTo>
                  <a:pt x="13" y="747"/>
                </a:lnTo>
                <a:lnTo>
                  <a:pt x="13" y="746"/>
                </a:lnTo>
                <a:lnTo>
                  <a:pt x="14" y="746"/>
                </a:lnTo>
                <a:lnTo>
                  <a:pt x="14" y="745"/>
                </a:lnTo>
                <a:lnTo>
                  <a:pt x="14" y="743"/>
                </a:lnTo>
                <a:lnTo>
                  <a:pt x="16" y="743"/>
                </a:lnTo>
                <a:lnTo>
                  <a:pt x="16" y="742"/>
                </a:lnTo>
                <a:lnTo>
                  <a:pt x="16" y="741"/>
                </a:lnTo>
                <a:lnTo>
                  <a:pt x="14" y="741"/>
                </a:lnTo>
                <a:lnTo>
                  <a:pt x="13" y="741"/>
                </a:lnTo>
                <a:lnTo>
                  <a:pt x="13" y="739"/>
                </a:lnTo>
                <a:lnTo>
                  <a:pt x="14" y="739"/>
                </a:lnTo>
                <a:lnTo>
                  <a:pt x="14" y="738"/>
                </a:lnTo>
                <a:lnTo>
                  <a:pt x="16" y="738"/>
                </a:lnTo>
                <a:lnTo>
                  <a:pt x="17" y="737"/>
                </a:lnTo>
                <a:lnTo>
                  <a:pt x="17" y="735"/>
                </a:lnTo>
                <a:lnTo>
                  <a:pt x="17" y="734"/>
                </a:lnTo>
                <a:lnTo>
                  <a:pt x="16" y="734"/>
                </a:lnTo>
                <a:lnTo>
                  <a:pt x="16" y="733"/>
                </a:lnTo>
                <a:lnTo>
                  <a:pt x="16" y="731"/>
                </a:lnTo>
                <a:lnTo>
                  <a:pt x="16" y="730"/>
                </a:lnTo>
                <a:lnTo>
                  <a:pt x="16"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6"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6"/>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4"/>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7"/>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2"/>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5"/>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5" y="472"/>
                </a:lnTo>
                <a:lnTo>
                  <a:pt x="125"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0"/>
                </a:lnTo>
                <a:lnTo>
                  <a:pt x="137" y="460"/>
                </a:lnTo>
                <a:lnTo>
                  <a:pt x="136" y="460"/>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3"/>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3" y="403"/>
                </a:lnTo>
                <a:lnTo>
                  <a:pt x="162" y="403"/>
                </a:lnTo>
                <a:lnTo>
                  <a:pt x="163" y="403"/>
                </a:lnTo>
                <a:lnTo>
                  <a:pt x="162" y="403"/>
                </a:lnTo>
                <a:lnTo>
                  <a:pt x="162" y="402"/>
                </a:lnTo>
                <a:lnTo>
                  <a:pt x="163" y="402"/>
                </a:lnTo>
                <a:lnTo>
                  <a:pt x="162" y="402"/>
                </a:lnTo>
                <a:lnTo>
                  <a:pt x="162" y="400"/>
                </a:lnTo>
                <a:lnTo>
                  <a:pt x="163" y="400"/>
                </a:lnTo>
                <a:lnTo>
                  <a:pt x="163" y="399"/>
                </a:lnTo>
                <a:lnTo>
                  <a:pt x="162" y="399"/>
                </a:lnTo>
                <a:lnTo>
                  <a:pt x="163" y="399"/>
                </a:lnTo>
                <a:lnTo>
                  <a:pt x="163"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0" y="379"/>
                </a:lnTo>
                <a:lnTo>
                  <a:pt x="180" y="378"/>
                </a:lnTo>
                <a:lnTo>
                  <a:pt x="180" y="377"/>
                </a:lnTo>
                <a:lnTo>
                  <a:pt x="180"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1"/>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7" y="358"/>
                </a:lnTo>
                <a:lnTo>
                  <a:pt x="197" y="357"/>
                </a:lnTo>
                <a:lnTo>
                  <a:pt x="197" y="356"/>
                </a:lnTo>
                <a:lnTo>
                  <a:pt x="199" y="356"/>
                </a:lnTo>
                <a:lnTo>
                  <a:pt x="199" y="354"/>
                </a:lnTo>
                <a:lnTo>
                  <a:pt x="200" y="353"/>
                </a:lnTo>
                <a:lnTo>
                  <a:pt x="199" y="354"/>
                </a:lnTo>
                <a:lnTo>
                  <a:pt x="199" y="353"/>
                </a:lnTo>
                <a:lnTo>
                  <a:pt x="197" y="353"/>
                </a:lnTo>
                <a:lnTo>
                  <a:pt x="197" y="352"/>
                </a:lnTo>
                <a:lnTo>
                  <a:pt x="197" y="351"/>
                </a:lnTo>
                <a:lnTo>
                  <a:pt x="197"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0" y="340"/>
                </a:lnTo>
                <a:lnTo>
                  <a:pt x="180"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3" y="352"/>
                </a:lnTo>
                <a:lnTo>
                  <a:pt x="163"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3"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299"/>
                </a:lnTo>
                <a:lnTo>
                  <a:pt x="174" y="299"/>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2"/>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3" y="279"/>
                </a:lnTo>
                <a:lnTo>
                  <a:pt x="161" y="279"/>
                </a:lnTo>
                <a:lnTo>
                  <a:pt x="160" y="277"/>
                </a:lnTo>
                <a:lnTo>
                  <a:pt x="158" y="277"/>
                </a:lnTo>
                <a:lnTo>
                  <a:pt x="157" y="276"/>
                </a:lnTo>
                <a:lnTo>
                  <a:pt x="158" y="272"/>
                </a:lnTo>
                <a:lnTo>
                  <a:pt x="160" y="272"/>
                </a:lnTo>
                <a:lnTo>
                  <a:pt x="161" y="272"/>
                </a:lnTo>
                <a:lnTo>
                  <a:pt x="161" y="271"/>
                </a:lnTo>
                <a:lnTo>
                  <a:pt x="162" y="271"/>
                </a:lnTo>
                <a:lnTo>
                  <a:pt x="163" y="271"/>
                </a:lnTo>
                <a:lnTo>
                  <a:pt x="163"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0"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7"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8" y="255"/>
                </a:lnTo>
                <a:lnTo>
                  <a:pt x="218"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5"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2" y="248"/>
                </a:lnTo>
                <a:lnTo>
                  <a:pt x="254" y="248"/>
                </a:lnTo>
                <a:lnTo>
                  <a:pt x="255" y="247"/>
                </a:lnTo>
                <a:lnTo>
                  <a:pt x="256"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69" y="247"/>
                </a:lnTo>
                <a:lnTo>
                  <a:pt x="271" y="247"/>
                </a:lnTo>
                <a:lnTo>
                  <a:pt x="271" y="246"/>
                </a:lnTo>
                <a:lnTo>
                  <a:pt x="272" y="246"/>
                </a:lnTo>
                <a:lnTo>
                  <a:pt x="272" y="245"/>
                </a:lnTo>
                <a:lnTo>
                  <a:pt x="272" y="243"/>
                </a:lnTo>
                <a:lnTo>
                  <a:pt x="272" y="242"/>
                </a:lnTo>
                <a:lnTo>
                  <a:pt x="273"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7"/>
                </a:lnTo>
                <a:lnTo>
                  <a:pt x="281" y="227"/>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0" y="216"/>
                </a:lnTo>
                <a:lnTo>
                  <a:pt x="290" y="214"/>
                </a:lnTo>
                <a:lnTo>
                  <a:pt x="290" y="213"/>
                </a:lnTo>
                <a:lnTo>
                  <a:pt x="289" y="213"/>
                </a:lnTo>
                <a:lnTo>
                  <a:pt x="290" y="213"/>
                </a:lnTo>
                <a:lnTo>
                  <a:pt x="290" y="212"/>
                </a:lnTo>
                <a:lnTo>
                  <a:pt x="290" y="210"/>
                </a:lnTo>
                <a:lnTo>
                  <a:pt x="290" y="209"/>
                </a:lnTo>
                <a:lnTo>
                  <a:pt x="290" y="208"/>
                </a:lnTo>
                <a:lnTo>
                  <a:pt x="290" y="207"/>
                </a:lnTo>
                <a:lnTo>
                  <a:pt x="290" y="205"/>
                </a:lnTo>
                <a:lnTo>
                  <a:pt x="290" y="204"/>
                </a:lnTo>
                <a:lnTo>
                  <a:pt x="290" y="203"/>
                </a:lnTo>
                <a:lnTo>
                  <a:pt x="290" y="196"/>
                </a:lnTo>
                <a:lnTo>
                  <a:pt x="290" y="191"/>
                </a:lnTo>
                <a:lnTo>
                  <a:pt x="290" y="188"/>
                </a:lnTo>
                <a:lnTo>
                  <a:pt x="290" y="184"/>
                </a:lnTo>
                <a:lnTo>
                  <a:pt x="290" y="183"/>
                </a:lnTo>
                <a:lnTo>
                  <a:pt x="292" y="182"/>
                </a:lnTo>
                <a:lnTo>
                  <a:pt x="292" y="180"/>
                </a:lnTo>
                <a:lnTo>
                  <a:pt x="290" y="180"/>
                </a:lnTo>
                <a:lnTo>
                  <a:pt x="289" y="180"/>
                </a:lnTo>
                <a:lnTo>
                  <a:pt x="289" y="179"/>
                </a:lnTo>
                <a:lnTo>
                  <a:pt x="289" y="178"/>
                </a:lnTo>
                <a:lnTo>
                  <a:pt x="290" y="178"/>
                </a:lnTo>
                <a:lnTo>
                  <a:pt x="290" y="179"/>
                </a:lnTo>
                <a:lnTo>
                  <a:pt x="290" y="178"/>
                </a:lnTo>
                <a:lnTo>
                  <a:pt x="290" y="176"/>
                </a:lnTo>
                <a:lnTo>
                  <a:pt x="289" y="176"/>
                </a:lnTo>
                <a:lnTo>
                  <a:pt x="289" y="175"/>
                </a:lnTo>
                <a:lnTo>
                  <a:pt x="290" y="175"/>
                </a:lnTo>
                <a:lnTo>
                  <a:pt x="290" y="174"/>
                </a:lnTo>
                <a:lnTo>
                  <a:pt x="290" y="171"/>
                </a:lnTo>
                <a:lnTo>
                  <a:pt x="290" y="170"/>
                </a:lnTo>
                <a:lnTo>
                  <a:pt x="289" y="169"/>
                </a:lnTo>
                <a:lnTo>
                  <a:pt x="289" y="167"/>
                </a:lnTo>
                <a:lnTo>
                  <a:pt x="290" y="167"/>
                </a:lnTo>
                <a:lnTo>
                  <a:pt x="289" y="167"/>
                </a:lnTo>
                <a:lnTo>
                  <a:pt x="290" y="167"/>
                </a:lnTo>
                <a:lnTo>
                  <a:pt x="290" y="166"/>
                </a:lnTo>
                <a:lnTo>
                  <a:pt x="290" y="165"/>
                </a:lnTo>
                <a:lnTo>
                  <a:pt x="290" y="163"/>
                </a:lnTo>
                <a:lnTo>
                  <a:pt x="292" y="163"/>
                </a:lnTo>
                <a:lnTo>
                  <a:pt x="292" y="162"/>
                </a:lnTo>
                <a:lnTo>
                  <a:pt x="292" y="161"/>
                </a:lnTo>
                <a:lnTo>
                  <a:pt x="293" y="161"/>
                </a:lnTo>
                <a:lnTo>
                  <a:pt x="293" y="159"/>
                </a:lnTo>
                <a:lnTo>
                  <a:pt x="294" y="159"/>
                </a:lnTo>
                <a:lnTo>
                  <a:pt x="294" y="158"/>
                </a:lnTo>
                <a:lnTo>
                  <a:pt x="296" y="158"/>
                </a:lnTo>
                <a:lnTo>
                  <a:pt x="297" y="157"/>
                </a:lnTo>
                <a:lnTo>
                  <a:pt x="298" y="155"/>
                </a:lnTo>
                <a:lnTo>
                  <a:pt x="298" y="154"/>
                </a:lnTo>
                <a:lnTo>
                  <a:pt x="300" y="154"/>
                </a:lnTo>
                <a:lnTo>
                  <a:pt x="301" y="154"/>
                </a:lnTo>
                <a:lnTo>
                  <a:pt x="302" y="154"/>
                </a:lnTo>
                <a:lnTo>
                  <a:pt x="304" y="154"/>
                </a:lnTo>
                <a:lnTo>
                  <a:pt x="305" y="153"/>
                </a:lnTo>
                <a:lnTo>
                  <a:pt x="306" y="153"/>
                </a:lnTo>
                <a:lnTo>
                  <a:pt x="307" y="153"/>
                </a:lnTo>
                <a:lnTo>
                  <a:pt x="309" y="153"/>
                </a:lnTo>
                <a:lnTo>
                  <a:pt x="310" y="152"/>
                </a:lnTo>
                <a:lnTo>
                  <a:pt x="311"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4" y="142"/>
                </a:lnTo>
                <a:lnTo>
                  <a:pt x="326" y="144"/>
                </a:lnTo>
                <a:lnTo>
                  <a:pt x="327" y="144"/>
                </a:lnTo>
                <a:lnTo>
                  <a:pt x="328" y="144"/>
                </a:lnTo>
                <a:lnTo>
                  <a:pt x="330" y="144"/>
                </a:lnTo>
                <a:lnTo>
                  <a:pt x="330" y="142"/>
                </a:lnTo>
                <a:lnTo>
                  <a:pt x="331" y="142"/>
                </a:lnTo>
                <a:lnTo>
                  <a:pt x="331" y="141"/>
                </a:lnTo>
                <a:lnTo>
                  <a:pt x="332" y="141"/>
                </a:lnTo>
                <a:lnTo>
                  <a:pt x="332" y="140"/>
                </a:lnTo>
                <a:lnTo>
                  <a:pt x="334" y="138"/>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1" y="115"/>
                </a:lnTo>
                <a:lnTo>
                  <a:pt x="343" y="115"/>
                </a:lnTo>
                <a:lnTo>
                  <a:pt x="343" y="114"/>
                </a:lnTo>
                <a:lnTo>
                  <a:pt x="344" y="114"/>
                </a:lnTo>
                <a:lnTo>
                  <a:pt x="345" y="114"/>
                </a:lnTo>
                <a:lnTo>
                  <a:pt x="345" y="112"/>
                </a:lnTo>
                <a:lnTo>
                  <a:pt x="347" y="112"/>
                </a:lnTo>
                <a:lnTo>
                  <a:pt x="348" y="112"/>
                </a:lnTo>
                <a:lnTo>
                  <a:pt x="348" y="114"/>
                </a:lnTo>
                <a:lnTo>
                  <a:pt x="349"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2" y="112"/>
                </a:lnTo>
                <a:lnTo>
                  <a:pt x="362" y="111"/>
                </a:lnTo>
                <a:lnTo>
                  <a:pt x="364" y="111"/>
                </a:lnTo>
                <a:lnTo>
                  <a:pt x="364" y="110"/>
                </a:lnTo>
                <a:lnTo>
                  <a:pt x="365" y="110"/>
                </a:lnTo>
                <a:lnTo>
                  <a:pt x="365" y="108"/>
                </a:lnTo>
                <a:lnTo>
                  <a:pt x="365" y="107"/>
                </a:lnTo>
                <a:lnTo>
                  <a:pt x="366" y="106"/>
                </a:lnTo>
                <a:lnTo>
                  <a:pt x="366"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79" y="94"/>
                </a:lnTo>
                <a:lnTo>
                  <a:pt x="381" y="94"/>
                </a:lnTo>
                <a:lnTo>
                  <a:pt x="381" y="93"/>
                </a:lnTo>
                <a:lnTo>
                  <a:pt x="382" y="91"/>
                </a:lnTo>
                <a:lnTo>
                  <a:pt x="382" y="90"/>
                </a:lnTo>
                <a:lnTo>
                  <a:pt x="383" y="91"/>
                </a:lnTo>
                <a:lnTo>
                  <a:pt x="383" y="89"/>
                </a:lnTo>
                <a:lnTo>
                  <a:pt x="383" y="87"/>
                </a:lnTo>
                <a:lnTo>
                  <a:pt x="383" y="86"/>
                </a:lnTo>
                <a:lnTo>
                  <a:pt x="385" y="86"/>
                </a:lnTo>
                <a:lnTo>
                  <a:pt x="387" y="85"/>
                </a:lnTo>
                <a:lnTo>
                  <a:pt x="390" y="84"/>
                </a:lnTo>
                <a:lnTo>
                  <a:pt x="393" y="82"/>
                </a:lnTo>
                <a:lnTo>
                  <a:pt x="395" y="81"/>
                </a:lnTo>
                <a:lnTo>
                  <a:pt x="396" y="81"/>
                </a:lnTo>
                <a:lnTo>
                  <a:pt x="400" y="82"/>
                </a:lnTo>
                <a:lnTo>
                  <a:pt x="402" y="84"/>
                </a:lnTo>
                <a:lnTo>
                  <a:pt x="408" y="84"/>
                </a:lnTo>
                <a:lnTo>
                  <a:pt x="412" y="84"/>
                </a:lnTo>
                <a:lnTo>
                  <a:pt x="413" y="84"/>
                </a:lnTo>
                <a:lnTo>
                  <a:pt x="415" y="84"/>
                </a:lnTo>
                <a:lnTo>
                  <a:pt x="420" y="84"/>
                </a:lnTo>
                <a:lnTo>
                  <a:pt x="424" y="84"/>
                </a:lnTo>
                <a:lnTo>
                  <a:pt x="427" y="84"/>
                </a:lnTo>
                <a:lnTo>
                  <a:pt x="428" y="85"/>
                </a:lnTo>
                <a:lnTo>
                  <a:pt x="429" y="85"/>
                </a:lnTo>
                <a:lnTo>
                  <a:pt x="432" y="85"/>
                </a:lnTo>
                <a:lnTo>
                  <a:pt x="437" y="86"/>
                </a:lnTo>
                <a:lnTo>
                  <a:pt x="438" y="86"/>
                </a:lnTo>
                <a:lnTo>
                  <a:pt x="440" y="85"/>
                </a:lnTo>
                <a:lnTo>
                  <a:pt x="444" y="81"/>
                </a:lnTo>
                <a:lnTo>
                  <a:pt x="448" y="81"/>
                </a:lnTo>
                <a:lnTo>
                  <a:pt x="449" y="80"/>
                </a:lnTo>
                <a:lnTo>
                  <a:pt x="450" y="80"/>
                </a:lnTo>
                <a:lnTo>
                  <a:pt x="451" y="80"/>
                </a:lnTo>
                <a:lnTo>
                  <a:pt x="454" y="78"/>
                </a:lnTo>
                <a:lnTo>
                  <a:pt x="457" y="77"/>
                </a:lnTo>
                <a:lnTo>
                  <a:pt x="458" y="77"/>
                </a:lnTo>
                <a:lnTo>
                  <a:pt x="459" y="76"/>
                </a:lnTo>
                <a:lnTo>
                  <a:pt x="462" y="74"/>
                </a:lnTo>
                <a:lnTo>
                  <a:pt x="463" y="73"/>
                </a:lnTo>
                <a:lnTo>
                  <a:pt x="465" y="72"/>
                </a:lnTo>
                <a:lnTo>
                  <a:pt x="466" y="72"/>
                </a:lnTo>
                <a:lnTo>
                  <a:pt x="466" y="70"/>
                </a:lnTo>
                <a:lnTo>
                  <a:pt x="467" y="70"/>
                </a:lnTo>
                <a:lnTo>
                  <a:pt x="468" y="69"/>
                </a:lnTo>
                <a:lnTo>
                  <a:pt x="470" y="68"/>
                </a:lnTo>
                <a:lnTo>
                  <a:pt x="472" y="66"/>
                </a:lnTo>
                <a:lnTo>
                  <a:pt x="474" y="65"/>
                </a:lnTo>
                <a:lnTo>
                  <a:pt x="475" y="64"/>
                </a:lnTo>
                <a:lnTo>
                  <a:pt x="476" y="64"/>
                </a:lnTo>
                <a:lnTo>
                  <a:pt x="478" y="64"/>
                </a:lnTo>
                <a:lnTo>
                  <a:pt x="483" y="64"/>
                </a:lnTo>
                <a:lnTo>
                  <a:pt x="483" y="63"/>
                </a:lnTo>
                <a:lnTo>
                  <a:pt x="484" y="63"/>
                </a:lnTo>
                <a:lnTo>
                  <a:pt x="484" y="61"/>
                </a:lnTo>
                <a:lnTo>
                  <a:pt x="485" y="60"/>
                </a:lnTo>
                <a:lnTo>
                  <a:pt x="485" y="59"/>
                </a:lnTo>
                <a:lnTo>
                  <a:pt x="488" y="59"/>
                </a:lnTo>
                <a:lnTo>
                  <a:pt x="495" y="57"/>
                </a:lnTo>
                <a:lnTo>
                  <a:pt x="496" y="57"/>
                </a:lnTo>
                <a:lnTo>
                  <a:pt x="497" y="57"/>
                </a:lnTo>
                <a:lnTo>
                  <a:pt x="500" y="57"/>
                </a:lnTo>
                <a:lnTo>
                  <a:pt x="503" y="56"/>
                </a:lnTo>
                <a:lnTo>
                  <a:pt x="504" y="56"/>
                </a:lnTo>
                <a:lnTo>
                  <a:pt x="505" y="56"/>
                </a:lnTo>
                <a:lnTo>
                  <a:pt x="508" y="56"/>
                </a:lnTo>
                <a:lnTo>
                  <a:pt x="509" y="56"/>
                </a:lnTo>
                <a:lnTo>
                  <a:pt x="510" y="55"/>
                </a:lnTo>
                <a:lnTo>
                  <a:pt x="514" y="53"/>
                </a:lnTo>
                <a:lnTo>
                  <a:pt x="522" y="49"/>
                </a:lnTo>
                <a:lnTo>
                  <a:pt x="526" y="47"/>
                </a:lnTo>
                <a:lnTo>
                  <a:pt x="527" y="46"/>
                </a:lnTo>
                <a:lnTo>
                  <a:pt x="531" y="43"/>
                </a:lnTo>
                <a:lnTo>
                  <a:pt x="535" y="42"/>
                </a:lnTo>
                <a:lnTo>
                  <a:pt x="537" y="42"/>
                </a:lnTo>
                <a:lnTo>
                  <a:pt x="538" y="42"/>
                </a:lnTo>
                <a:lnTo>
                  <a:pt x="539" y="42"/>
                </a:lnTo>
                <a:lnTo>
                  <a:pt x="540" y="42"/>
                </a:lnTo>
                <a:lnTo>
                  <a:pt x="546" y="36"/>
                </a:lnTo>
                <a:lnTo>
                  <a:pt x="546" y="34"/>
                </a:lnTo>
                <a:lnTo>
                  <a:pt x="547" y="32"/>
                </a:lnTo>
                <a:lnTo>
                  <a:pt x="548" y="31"/>
                </a:lnTo>
                <a:lnTo>
                  <a:pt x="548" y="30"/>
                </a:lnTo>
                <a:lnTo>
                  <a:pt x="550" y="29"/>
                </a:lnTo>
                <a:lnTo>
                  <a:pt x="551" y="27"/>
                </a:lnTo>
                <a:lnTo>
                  <a:pt x="552" y="25"/>
                </a:lnTo>
                <a:lnTo>
                  <a:pt x="555" y="21"/>
                </a:lnTo>
                <a:lnTo>
                  <a:pt x="555" y="19"/>
                </a:lnTo>
                <a:lnTo>
                  <a:pt x="557" y="15"/>
                </a:lnTo>
                <a:lnTo>
                  <a:pt x="557" y="13"/>
                </a:lnTo>
                <a:lnTo>
                  <a:pt x="559" y="12"/>
                </a:lnTo>
                <a:lnTo>
                  <a:pt x="560" y="12"/>
                </a:lnTo>
                <a:lnTo>
                  <a:pt x="563" y="10"/>
                </a:lnTo>
                <a:lnTo>
                  <a:pt x="564" y="9"/>
                </a:lnTo>
                <a:lnTo>
                  <a:pt x="565" y="9"/>
                </a:lnTo>
                <a:lnTo>
                  <a:pt x="568" y="8"/>
                </a:lnTo>
                <a:lnTo>
                  <a:pt x="569" y="6"/>
                </a:lnTo>
                <a:lnTo>
                  <a:pt x="571" y="6"/>
                </a:lnTo>
                <a:lnTo>
                  <a:pt x="572" y="6"/>
                </a:lnTo>
                <a:lnTo>
                  <a:pt x="573" y="6"/>
                </a:lnTo>
                <a:lnTo>
                  <a:pt x="575" y="8"/>
                </a:lnTo>
                <a:lnTo>
                  <a:pt x="576" y="8"/>
                </a:lnTo>
                <a:lnTo>
                  <a:pt x="577" y="8"/>
                </a:lnTo>
                <a:lnTo>
                  <a:pt x="578" y="8"/>
                </a:lnTo>
                <a:lnTo>
                  <a:pt x="580" y="8"/>
                </a:lnTo>
                <a:lnTo>
                  <a:pt x="582" y="8"/>
                </a:lnTo>
                <a:lnTo>
                  <a:pt x="586" y="6"/>
                </a:lnTo>
                <a:lnTo>
                  <a:pt x="592" y="5"/>
                </a:lnTo>
                <a:lnTo>
                  <a:pt x="593" y="5"/>
                </a:lnTo>
                <a:lnTo>
                  <a:pt x="594" y="5"/>
                </a:lnTo>
                <a:lnTo>
                  <a:pt x="595" y="4"/>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3217316" y="1370010"/>
            <a:ext cx="844243" cy="1200329"/>
          </a:xfrm>
          <a:prstGeom prst="rect">
            <a:avLst/>
          </a:prstGeom>
          <a:noFill/>
        </p:spPr>
        <p:txBody>
          <a:bodyPr wrap="square" rtlCol="0">
            <a:spAutoFit/>
          </a:bodyPr>
          <a:lstStyle/>
          <a:p>
            <a:pPr algn="ctr"/>
            <a:r>
              <a:rPr lang="en-US" b="1" dirty="0" smtClean="0">
                <a:solidFill>
                  <a:schemeClr val="bg1"/>
                </a:solidFill>
              </a:rPr>
              <a:t>Upper </a:t>
            </a:r>
            <a:br>
              <a:rPr lang="en-US" b="1" dirty="0" smtClean="0">
                <a:solidFill>
                  <a:schemeClr val="bg1"/>
                </a:solidFill>
              </a:rPr>
            </a:br>
            <a:r>
              <a:rPr lang="en-US" b="1" dirty="0" smtClean="0">
                <a:solidFill>
                  <a:schemeClr val="bg1"/>
                </a:solidFill>
              </a:rPr>
              <a:t>West</a:t>
            </a:r>
          </a:p>
          <a:p>
            <a:pPr algn="ctr"/>
            <a:r>
              <a:rPr lang="en-US" b="1" dirty="0" smtClean="0">
                <a:solidFill>
                  <a:schemeClr val="bg1"/>
                </a:solidFill>
              </a:rPr>
              <a:t>4.6</a:t>
            </a:r>
          </a:p>
          <a:p>
            <a:pPr algn="ctr"/>
            <a:endParaRPr lang="en-US" b="1" dirty="0">
              <a:solidFill>
                <a:schemeClr val="bg1"/>
              </a:solidFill>
            </a:endParaRPr>
          </a:p>
        </p:txBody>
      </p:sp>
      <p:sp>
        <p:nvSpPr>
          <p:cNvPr id="18" name="TextBox 17"/>
          <p:cNvSpPr txBox="1"/>
          <p:nvPr/>
        </p:nvSpPr>
        <p:spPr>
          <a:xfrm>
            <a:off x="4109957" y="2310176"/>
            <a:ext cx="1126094" cy="923330"/>
          </a:xfrm>
          <a:prstGeom prst="rect">
            <a:avLst/>
          </a:prstGeom>
          <a:noFill/>
        </p:spPr>
        <p:txBody>
          <a:bodyPr wrap="square" rtlCol="0">
            <a:spAutoFit/>
          </a:bodyPr>
          <a:lstStyle/>
          <a:p>
            <a:pPr algn="ctr"/>
            <a:r>
              <a:rPr lang="en-US" b="1" dirty="0" smtClean="0">
                <a:solidFill>
                  <a:schemeClr val="bg1"/>
                </a:solidFill>
              </a:rPr>
              <a:t>Northern</a:t>
            </a:r>
          </a:p>
          <a:p>
            <a:pPr algn="ctr"/>
            <a:r>
              <a:rPr lang="en-US" b="1" dirty="0" smtClean="0">
                <a:solidFill>
                  <a:schemeClr val="bg1"/>
                </a:solidFill>
              </a:rPr>
              <a:t>5.8</a:t>
            </a:r>
          </a:p>
          <a:p>
            <a:pPr algn="ctr"/>
            <a:endParaRPr lang="en-US" b="1" dirty="0">
              <a:solidFill>
                <a:schemeClr val="bg1"/>
              </a:solidFill>
            </a:endParaRPr>
          </a:p>
        </p:txBody>
      </p:sp>
      <p:sp>
        <p:nvSpPr>
          <p:cNvPr id="19" name="TextBox 18"/>
          <p:cNvSpPr txBox="1"/>
          <p:nvPr/>
        </p:nvSpPr>
        <p:spPr>
          <a:xfrm>
            <a:off x="3168584" y="3767777"/>
            <a:ext cx="1583806" cy="646331"/>
          </a:xfrm>
          <a:prstGeom prst="rect">
            <a:avLst/>
          </a:prstGeom>
          <a:noFill/>
        </p:spPr>
        <p:txBody>
          <a:bodyPr wrap="square" rtlCol="0">
            <a:spAutoFit/>
          </a:bodyPr>
          <a:lstStyle/>
          <a:p>
            <a:pPr algn="ctr"/>
            <a:r>
              <a:rPr lang="en-US" b="1" dirty="0" err="1" smtClean="0">
                <a:solidFill>
                  <a:schemeClr val="bg1"/>
                </a:solidFill>
              </a:rPr>
              <a:t>Brong</a:t>
            </a:r>
            <a:r>
              <a:rPr lang="en-US" b="1" dirty="0" smtClean="0">
                <a:solidFill>
                  <a:schemeClr val="bg1"/>
                </a:solidFill>
              </a:rPr>
              <a:t> </a:t>
            </a:r>
            <a:r>
              <a:rPr lang="en-US" b="1" dirty="0" err="1" smtClean="0">
                <a:solidFill>
                  <a:schemeClr val="bg1"/>
                </a:solidFill>
              </a:rPr>
              <a:t>Ahafo</a:t>
            </a:r>
            <a:endParaRPr lang="en-US" b="1" dirty="0" smtClean="0">
              <a:solidFill>
                <a:schemeClr val="bg1"/>
              </a:solidFill>
            </a:endParaRPr>
          </a:p>
          <a:p>
            <a:pPr algn="ctr"/>
            <a:r>
              <a:rPr lang="en-US" b="1" dirty="0" smtClean="0">
                <a:solidFill>
                  <a:schemeClr val="bg1"/>
                </a:solidFill>
              </a:rPr>
              <a:t>4.0</a:t>
            </a:r>
            <a:endParaRPr lang="en-US" b="1" dirty="0">
              <a:solidFill>
                <a:schemeClr val="bg1"/>
              </a:solidFill>
            </a:endParaRPr>
          </a:p>
        </p:txBody>
      </p:sp>
      <p:sp>
        <p:nvSpPr>
          <p:cNvPr id="20" name="TextBox 19"/>
          <p:cNvSpPr txBox="1"/>
          <p:nvPr/>
        </p:nvSpPr>
        <p:spPr>
          <a:xfrm>
            <a:off x="3609949" y="4621949"/>
            <a:ext cx="1126094" cy="646331"/>
          </a:xfrm>
          <a:prstGeom prst="rect">
            <a:avLst/>
          </a:prstGeom>
          <a:noFill/>
        </p:spPr>
        <p:txBody>
          <a:bodyPr wrap="square" rtlCol="0">
            <a:spAutoFit/>
          </a:bodyPr>
          <a:lstStyle/>
          <a:p>
            <a:pPr algn="ctr"/>
            <a:r>
              <a:rPr lang="en-US" b="1" dirty="0" smtClean="0">
                <a:solidFill>
                  <a:schemeClr val="bg1"/>
                </a:solidFill>
              </a:rPr>
              <a:t>Ashanti</a:t>
            </a:r>
          </a:p>
          <a:p>
            <a:pPr algn="ctr"/>
            <a:r>
              <a:rPr lang="en-US" b="1" dirty="0" smtClean="0">
                <a:solidFill>
                  <a:schemeClr val="bg1"/>
                </a:solidFill>
              </a:rPr>
              <a:t>3.8</a:t>
            </a:r>
            <a:endParaRPr lang="en-US" b="1" dirty="0">
              <a:solidFill>
                <a:schemeClr val="bg1"/>
              </a:solidFill>
            </a:endParaRPr>
          </a:p>
        </p:txBody>
      </p:sp>
      <p:sp>
        <p:nvSpPr>
          <p:cNvPr id="21" name="TextBox 20"/>
          <p:cNvSpPr txBox="1"/>
          <p:nvPr/>
        </p:nvSpPr>
        <p:spPr>
          <a:xfrm>
            <a:off x="2781854" y="5445768"/>
            <a:ext cx="1126094" cy="646331"/>
          </a:xfrm>
          <a:prstGeom prst="rect">
            <a:avLst/>
          </a:prstGeom>
          <a:noFill/>
        </p:spPr>
        <p:txBody>
          <a:bodyPr wrap="square" rtlCol="0">
            <a:spAutoFit/>
          </a:bodyPr>
          <a:lstStyle/>
          <a:p>
            <a:pPr algn="ctr"/>
            <a:r>
              <a:rPr lang="en-US" b="1" dirty="0" smtClean="0">
                <a:solidFill>
                  <a:schemeClr val="bg1"/>
                </a:solidFill>
              </a:rPr>
              <a:t>Western</a:t>
            </a:r>
          </a:p>
          <a:p>
            <a:pPr algn="ctr"/>
            <a:r>
              <a:rPr lang="en-US" b="1" dirty="0" smtClean="0">
                <a:solidFill>
                  <a:schemeClr val="bg1"/>
                </a:solidFill>
              </a:rPr>
              <a:t>4.1</a:t>
            </a:r>
            <a:endParaRPr lang="en-US" b="1" dirty="0">
              <a:solidFill>
                <a:schemeClr val="bg1"/>
              </a:solidFill>
            </a:endParaRPr>
          </a:p>
        </p:txBody>
      </p:sp>
      <p:sp>
        <p:nvSpPr>
          <p:cNvPr id="22" name="TextBox 21"/>
          <p:cNvSpPr txBox="1"/>
          <p:nvPr/>
        </p:nvSpPr>
        <p:spPr>
          <a:xfrm>
            <a:off x="4538332" y="4939283"/>
            <a:ext cx="1126094" cy="646331"/>
          </a:xfrm>
          <a:prstGeom prst="rect">
            <a:avLst/>
          </a:prstGeom>
          <a:noFill/>
        </p:spPr>
        <p:txBody>
          <a:bodyPr wrap="square" rtlCol="0">
            <a:spAutoFit/>
          </a:bodyPr>
          <a:lstStyle/>
          <a:p>
            <a:pPr algn="ctr"/>
            <a:r>
              <a:rPr lang="en-US" b="1" dirty="0" smtClean="0">
                <a:solidFill>
                  <a:schemeClr val="bg1"/>
                </a:solidFill>
              </a:rPr>
              <a:t>Eastern</a:t>
            </a:r>
          </a:p>
          <a:p>
            <a:pPr algn="ctr"/>
            <a:r>
              <a:rPr lang="en-US" b="1" dirty="0" smtClean="0">
                <a:solidFill>
                  <a:schemeClr val="bg1"/>
                </a:solidFill>
              </a:rPr>
              <a:t>3.8%</a:t>
            </a:r>
            <a:endParaRPr lang="en-US" b="1" dirty="0">
              <a:solidFill>
                <a:schemeClr val="bg1"/>
              </a:solidFill>
            </a:endParaRPr>
          </a:p>
        </p:txBody>
      </p:sp>
      <p:sp>
        <p:nvSpPr>
          <p:cNvPr id="23" name="TextBox 22"/>
          <p:cNvSpPr txBox="1"/>
          <p:nvPr/>
        </p:nvSpPr>
        <p:spPr>
          <a:xfrm>
            <a:off x="5664426" y="1318623"/>
            <a:ext cx="1375028" cy="923330"/>
          </a:xfrm>
          <a:prstGeom prst="rect">
            <a:avLst/>
          </a:prstGeom>
          <a:noFill/>
        </p:spPr>
        <p:txBody>
          <a:bodyPr wrap="square" rtlCol="0">
            <a:spAutoFit/>
          </a:bodyPr>
          <a:lstStyle/>
          <a:p>
            <a:pPr algn="ctr"/>
            <a:r>
              <a:rPr lang="en-US" b="1" dirty="0" smtClean="0"/>
              <a:t>Upper East</a:t>
            </a:r>
          </a:p>
          <a:p>
            <a:pPr algn="ctr"/>
            <a:r>
              <a:rPr lang="en-US" b="1" dirty="0" smtClean="0"/>
              <a:t>4.7</a:t>
            </a:r>
          </a:p>
          <a:p>
            <a:pPr algn="ctr"/>
            <a:endParaRPr lang="en-US" b="1" dirty="0"/>
          </a:p>
        </p:txBody>
      </p:sp>
      <p:cxnSp>
        <p:nvCxnSpPr>
          <p:cNvPr id="25" name="Straight Connector 24"/>
          <p:cNvCxnSpPr/>
          <p:nvPr/>
        </p:nvCxnSpPr>
        <p:spPr>
          <a:xfrm>
            <a:off x="5001090" y="1514475"/>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907982" y="3666059"/>
            <a:ext cx="1375028" cy="923330"/>
          </a:xfrm>
          <a:prstGeom prst="rect">
            <a:avLst/>
          </a:prstGeom>
          <a:noFill/>
        </p:spPr>
        <p:txBody>
          <a:bodyPr wrap="square" rtlCol="0">
            <a:spAutoFit/>
          </a:bodyPr>
          <a:lstStyle/>
          <a:p>
            <a:pPr algn="ctr"/>
            <a:r>
              <a:rPr lang="en-US" b="1" dirty="0" smtClean="0"/>
              <a:t>Volta</a:t>
            </a:r>
          </a:p>
          <a:p>
            <a:pPr algn="ctr"/>
            <a:r>
              <a:rPr lang="en-US" b="1" dirty="0" smtClean="0"/>
              <a:t>4.1</a:t>
            </a:r>
          </a:p>
          <a:p>
            <a:pPr algn="ctr"/>
            <a:endParaRPr lang="en-US" b="1" dirty="0"/>
          </a:p>
        </p:txBody>
      </p:sp>
      <p:cxnSp>
        <p:nvCxnSpPr>
          <p:cNvPr id="27" name="Straight Connector 26"/>
          <p:cNvCxnSpPr/>
          <p:nvPr/>
        </p:nvCxnSpPr>
        <p:spPr>
          <a:xfrm>
            <a:off x="5621444" y="3885884"/>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058381" y="6210446"/>
            <a:ext cx="1563063" cy="646331"/>
          </a:xfrm>
          <a:prstGeom prst="rect">
            <a:avLst/>
          </a:prstGeom>
          <a:noFill/>
        </p:spPr>
        <p:txBody>
          <a:bodyPr wrap="square" rtlCol="0">
            <a:spAutoFit/>
          </a:bodyPr>
          <a:lstStyle/>
          <a:p>
            <a:pPr algn="ctr"/>
            <a:r>
              <a:rPr lang="en-US" b="1" dirty="0" smtClean="0"/>
              <a:t>Central</a:t>
            </a:r>
          </a:p>
          <a:p>
            <a:pPr algn="ctr"/>
            <a:r>
              <a:rPr lang="en-US" b="1" dirty="0" smtClean="0"/>
              <a:t>4.3</a:t>
            </a:r>
            <a:endParaRPr lang="en-US" b="1" dirty="0"/>
          </a:p>
        </p:txBody>
      </p:sp>
      <p:cxnSp>
        <p:nvCxnSpPr>
          <p:cNvPr id="31" name="Straight Connector 30"/>
          <p:cNvCxnSpPr/>
          <p:nvPr/>
        </p:nvCxnSpPr>
        <p:spPr>
          <a:xfrm>
            <a:off x="5499873" y="5663346"/>
            <a:ext cx="206307" cy="255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768115" y="5885682"/>
            <a:ext cx="1563063" cy="646331"/>
          </a:xfrm>
          <a:prstGeom prst="rect">
            <a:avLst/>
          </a:prstGeom>
          <a:noFill/>
        </p:spPr>
        <p:txBody>
          <a:bodyPr wrap="square" rtlCol="0">
            <a:spAutoFit/>
          </a:bodyPr>
          <a:lstStyle/>
          <a:p>
            <a:pPr algn="ctr"/>
            <a:r>
              <a:rPr lang="en-US" b="1" dirty="0" smtClean="0"/>
              <a:t>Greater Accra</a:t>
            </a:r>
          </a:p>
          <a:p>
            <a:pPr algn="ctr"/>
            <a:r>
              <a:rPr lang="en-US" b="1" dirty="0" smtClean="0"/>
              <a:t>2.8</a:t>
            </a:r>
            <a:endParaRPr lang="en-US" b="1" dirty="0"/>
          </a:p>
        </p:txBody>
      </p:sp>
      <p:cxnSp>
        <p:nvCxnSpPr>
          <p:cNvPr id="38" name="Straight Connector 37"/>
          <p:cNvCxnSpPr/>
          <p:nvPr/>
        </p:nvCxnSpPr>
        <p:spPr>
          <a:xfrm>
            <a:off x="4673004" y="5918365"/>
            <a:ext cx="63039" cy="401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itle 1"/>
          <p:cNvSpPr txBox="1">
            <a:spLocks/>
          </p:cNvSpPr>
          <p:nvPr/>
        </p:nvSpPr>
        <p:spPr>
          <a:xfrm>
            <a:off x="0" y="20057"/>
            <a:ext cx="9144000" cy="827314"/>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dirty="0" smtClean="0"/>
              <a:t>Fertility by Region</a:t>
            </a:r>
            <a:endParaRPr lang="en-GB" dirty="0"/>
          </a:p>
        </p:txBody>
      </p:sp>
      <p:sp>
        <p:nvSpPr>
          <p:cNvPr id="35" name="TextBox 34"/>
          <p:cNvSpPr txBox="1"/>
          <p:nvPr/>
        </p:nvSpPr>
        <p:spPr>
          <a:xfrm>
            <a:off x="0" y="739293"/>
            <a:ext cx="9144000" cy="369332"/>
          </a:xfrm>
          <a:prstGeom prst="rect">
            <a:avLst/>
          </a:prstGeom>
          <a:noFill/>
        </p:spPr>
        <p:txBody>
          <a:bodyPr wrap="square" rtlCol="0">
            <a:spAutoFit/>
          </a:bodyPr>
          <a:lstStyle/>
          <a:p>
            <a:pPr algn="ctr"/>
            <a:r>
              <a:rPr lang="en-US" i="1" dirty="0"/>
              <a:t>Births per woman for the 3-year period before the survey</a:t>
            </a:r>
          </a:p>
        </p:txBody>
      </p:sp>
      <p:sp>
        <p:nvSpPr>
          <p:cNvPr id="36" name="TextBox 35"/>
          <p:cNvSpPr txBox="1"/>
          <p:nvPr/>
        </p:nvSpPr>
        <p:spPr>
          <a:xfrm>
            <a:off x="761836" y="3121446"/>
            <a:ext cx="1375028" cy="1231106"/>
          </a:xfrm>
          <a:prstGeom prst="rect">
            <a:avLst/>
          </a:prstGeom>
          <a:noFill/>
        </p:spPr>
        <p:txBody>
          <a:bodyPr wrap="square" rtlCol="0">
            <a:spAutoFit/>
          </a:bodyPr>
          <a:lstStyle/>
          <a:p>
            <a:pPr algn="ctr"/>
            <a:r>
              <a:rPr lang="en-US" sz="2800" b="1" dirty="0" smtClean="0"/>
              <a:t>Ghana</a:t>
            </a:r>
          </a:p>
          <a:p>
            <a:pPr algn="ctr"/>
            <a:r>
              <a:rPr lang="en-US" sz="2800" b="1" dirty="0" smtClean="0"/>
              <a:t>3.9</a:t>
            </a:r>
          </a:p>
          <a:p>
            <a:pPr algn="ctr"/>
            <a:endParaRPr lang="en-US" b="1" dirty="0"/>
          </a:p>
        </p:txBody>
      </p:sp>
    </p:spTree>
    <p:extLst>
      <p:ext uri="{BB962C8B-B14F-4D97-AF65-F5344CB8AC3E}">
        <p14:creationId xmlns:p14="http://schemas.microsoft.com/office/powerpoint/2010/main" val="164948094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Fertility Trends</a:t>
            </a:r>
            <a:endParaRPr lang="en-GB" noProof="0" dirty="0"/>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Births per woman for the 3-year period before the survey</a:t>
            </a:r>
            <a:endParaRPr lang="en-US" i="1" dirty="0"/>
          </a:p>
        </p:txBody>
      </p:sp>
      <p:graphicFrame>
        <p:nvGraphicFramePr>
          <p:cNvPr id="19" name="Content Placeholder 18"/>
          <p:cNvGraphicFramePr>
            <a:graphicFrameLocks noGrp="1"/>
          </p:cNvGraphicFramePr>
          <p:nvPr>
            <p:ph idx="1"/>
            <p:extLst>
              <p:ext uri="{D42A27DB-BD31-4B8C-83A1-F6EECF244321}">
                <p14:modId xmlns:p14="http://schemas.microsoft.com/office/powerpoint/2010/main" val="2154065412"/>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204155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The Survey</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The 2017 GMHS is the 2</a:t>
            </a:r>
            <a:r>
              <a:rPr lang="en-GB" sz="3200" baseline="30000" noProof="0" dirty="0" smtClean="0"/>
              <a:t>nd</a:t>
            </a:r>
            <a:r>
              <a:rPr lang="en-GB" sz="3200" noProof="0" dirty="0" smtClean="0"/>
              <a:t> Maternal Health Survey conducted since 2007, along with 6 Demographic and Health Survey (DHS) implemented between 1998 and 2014 as part of The DHS Program.</a:t>
            </a:r>
          </a:p>
          <a:p>
            <a:pPr>
              <a:spcBef>
                <a:spcPts val="0"/>
              </a:spcBef>
              <a:spcAft>
                <a:spcPts val="1800"/>
              </a:spcAft>
            </a:pPr>
            <a:r>
              <a:rPr lang="en-GB" sz="3200" noProof="0" dirty="0" smtClean="0"/>
              <a:t>It is designed to provide estimates at the national level, urban and rural areas, 3 zonal levels (Coastal, Middle, and Northern), and for each of the 10 administrative regions.</a:t>
            </a:r>
            <a:endParaRPr lang="en-GB" sz="3200" noProof="0" dirty="0"/>
          </a:p>
        </p:txBody>
      </p:sp>
    </p:spTree>
    <p:extLst>
      <p:ext uri="{BB962C8B-B14F-4D97-AF65-F5344CB8AC3E}">
        <p14:creationId xmlns:p14="http://schemas.microsoft.com/office/powerpoint/2010/main" val="1443189657"/>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Fertility Regional Comparison</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769928288"/>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0" y="1081405"/>
            <a:ext cx="9144000" cy="369332"/>
          </a:xfrm>
          <a:prstGeom prst="rect">
            <a:avLst/>
          </a:prstGeom>
          <a:noFill/>
        </p:spPr>
        <p:txBody>
          <a:bodyPr wrap="square" rtlCol="0">
            <a:spAutoFit/>
          </a:bodyPr>
          <a:lstStyle/>
          <a:p>
            <a:pPr algn="ctr"/>
            <a:r>
              <a:rPr lang="en-US" i="1" dirty="0" smtClean="0"/>
              <a:t>Births per woman for the 3-year period before the survey</a:t>
            </a:r>
            <a:endParaRPr lang="en-US" i="1" dirty="0"/>
          </a:p>
        </p:txBody>
      </p:sp>
    </p:spTree>
    <p:extLst>
      <p:ext uri="{BB962C8B-B14F-4D97-AF65-F5344CB8AC3E}">
        <p14:creationId xmlns:p14="http://schemas.microsoft.com/office/powerpoint/2010/main" val="266867643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353415" cy="3035808"/>
          </a:xfrm>
        </p:spPr>
        <p:txBody>
          <a:bodyPr>
            <a:normAutofit/>
          </a:bodyPr>
          <a:lstStyle/>
          <a:p>
            <a:pPr>
              <a:buClr>
                <a:schemeClr val="tx1"/>
              </a:buClr>
            </a:pPr>
            <a:r>
              <a:rPr lang="en-GB" sz="3200" dirty="0"/>
              <a:t>Fertility levels, trends, and differentials</a:t>
            </a:r>
          </a:p>
          <a:p>
            <a:pPr>
              <a:buClr>
                <a:schemeClr val="tx1"/>
              </a:buClr>
            </a:pPr>
            <a:r>
              <a:rPr lang="en-GB" sz="3200" b="1" dirty="0">
                <a:solidFill>
                  <a:schemeClr val="accent5"/>
                </a:solidFill>
              </a:rPr>
              <a:t>Determinants of fertility</a:t>
            </a:r>
          </a:p>
          <a:p>
            <a:pPr>
              <a:buClr>
                <a:schemeClr val="tx1"/>
              </a:buClr>
            </a:pPr>
            <a:r>
              <a:rPr lang="en-GB" sz="3200" dirty="0"/>
              <a:t>Family planning</a:t>
            </a:r>
          </a:p>
        </p:txBody>
      </p:sp>
    </p:spTree>
    <p:extLst>
      <p:ext uri="{BB962C8B-B14F-4D97-AF65-F5344CB8AC3E}">
        <p14:creationId xmlns:p14="http://schemas.microsoft.com/office/powerpoint/2010/main" val="5341007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Birth Intervals</a:t>
            </a:r>
            <a:endParaRPr lang="en-GB" noProof="0" dirty="0"/>
          </a:p>
        </p:txBody>
      </p:sp>
      <p:sp>
        <p:nvSpPr>
          <p:cNvPr id="3" name="Content Placeholder 2"/>
          <p:cNvSpPr>
            <a:spLocks noGrp="1"/>
          </p:cNvSpPr>
          <p:nvPr>
            <p:ph idx="1"/>
          </p:nvPr>
        </p:nvSpPr>
        <p:spPr>
          <a:xfrm>
            <a:off x="1802674" y="1606858"/>
            <a:ext cx="5525589" cy="5251142"/>
          </a:xfrm>
        </p:spPr>
        <p:txBody>
          <a:bodyPr>
            <a:normAutofit/>
          </a:bodyPr>
          <a:lstStyle/>
          <a:p>
            <a:pPr marL="0" indent="0" algn="ctr">
              <a:spcBef>
                <a:spcPts val="0"/>
              </a:spcBef>
              <a:spcAft>
                <a:spcPts val="1800"/>
              </a:spcAft>
              <a:buNone/>
            </a:pPr>
            <a:r>
              <a:rPr lang="en-GB" sz="3200" noProof="0" dirty="0" smtClean="0"/>
              <a:t>In addition to their impact on fertility, birth intervals also affect the health of mothers and their children.</a:t>
            </a:r>
          </a:p>
          <a:p>
            <a:pPr marL="0" indent="0" algn="ctr">
              <a:spcBef>
                <a:spcPts val="0"/>
              </a:spcBef>
              <a:spcAft>
                <a:spcPts val="1800"/>
              </a:spcAft>
              <a:buNone/>
            </a:pPr>
            <a:endParaRPr lang="en-GB" sz="3200" noProof="0" dirty="0" smtClean="0"/>
          </a:p>
          <a:p>
            <a:pPr marL="0" indent="0" algn="ctr">
              <a:spcBef>
                <a:spcPts val="0"/>
              </a:spcBef>
              <a:spcAft>
                <a:spcPts val="1800"/>
              </a:spcAft>
              <a:buNone/>
            </a:pPr>
            <a:r>
              <a:rPr lang="en-GB" sz="3200" noProof="0" dirty="0" smtClean="0"/>
              <a:t>The median birth interval in Ghana is </a:t>
            </a:r>
            <a:r>
              <a:rPr lang="en-GB" sz="3200" b="1" noProof="0" dirty="0" smtClean="0">
                <a:solidFill>
                  <a:schemeClr val="accent5"/>
                </a:solidFill>
              </a:rPr>
              <a:t>38.8 months</a:t>
            </a:r>
            <a:r>
              <a:rPr lang="en-GB" sz="3200" noProof="0" dirty="0" smtClean="0"/>
              <a:t>.</a:t>
            </a:r>
            <a:endParaRPr lang="en-GB" sz="3200" noProof="0" dirty="0"/>
          </a:p>
        </p:txBody>
      </p:sp>
    </p:spTree>
    <p:extLst>
      <p:ext uri="{BB962C8B-B14F-4D97-AF65-F5344CB8AC3E}">
        <p14:creationId xmlns:p14="http://schemas.microsoft.com/office/powerpoint/2010/main" val="142739593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Length of Birth Intervals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3897943"/>
              </p:ext>
            </p:extLst>
          </p:nvPr>
        </p:nvGraphicFramePr>
        <p:xfrm>
          <a:off x="461963" y="1868106"/>
          <a:ext cx="8256587" cy="489192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en-US" i="1" dirty="0" smtClean="0"/>
              <a:t>Percent distribution of non-first births in the 5 years before the survey </a:t>
            </a:r>
          </a:p>
          <a:p>
            <a:pPr algn="ctr"/>
            <a:r>
              <a:rPr lang="en-US" i="1" dirty="0" smtClean="0"/>
              <a:t>by number of months since preceding birth</a:t>
            </a:r>
            <a:endParaRPr lang="en-US" i="1" dirty="0"/>
          </a:p>
        </p:txBody>
      </p:sp>
      <p:sp>
        <p:nvSpPr>
          <p:cNvPr id="9" name="TextBox 8"/>
          <p:cNvSpPr txBox="1"/>
          <p:nvPr/>
        </p:nvSpPr>
        <p:spPr>
          <a:xfrm>
            <a:off x="245505" y="5324264"/>
            <a:ext cx="1982108" cy="1200329"/>
          </a:xfrm>
          <a:prstGeom prst="rect">
            <a:avLst/>
          </a:prstGeom>
          <a:solidFill>
            <a:schemeClr val="accent5"/>
          </a:solidFill>
        </p:spPr>
        <p:txBody>
          <a:bodyPr wrap="square" rtlCol="0">
            <a:spAutoFit/>
          </a:bodyPr>
          <a:lstStyle/>
          <a:p>
            <a:pPr algn="ctr"/>
            <a:r>
              <a:rPr lang="en-US" b="1" dirty="0" smtClean="0">
                <a:solidFill>
                  <a:schemeClr val="bg1"/>
                </a:solidFill>
              </a:rPr>
              <a:t>Doctors recommend a birth interval of at least 36 months.</a:t>
            </a:r>
            <a:endParaRPr lang="en-US" b="1" dirty="0">
              <a:solidFill>
                <a:schemeClr val="bg1"/>
              </a:solidFill>
            </a:endParaRPr>
          </a:p>
        </p:txBody>
      </p:sp>
      <p:sp>
        <p:nvSpPr>
          <p:cNvPr id="3" name="TextBox 2"/>
          <p:cNvSpPr txBox="1"/>
          <p:nvPr/>
        </p:nvSpPr>
        <p:spPr>
          <a:xfrm>
            <a:off x="4572000" y="4421233"/>
            <a:ext cx="2597727" cy="646331"/>
          </a:xfrm>
          <a:prstGeom prst="rect">
            <a:avLst/>
          </a:prstGeom>
          <a:noFill/>
        </p:spPr>
        <p:txBody>
          <a:bodyPr wrap="square" rtlCol="0">
            <a:spAutoFit/>
          </a:bodyPr>
          <a:lstStyle/>
          <a:p>
            <a:pPr algn="ctr"/>
            <a:r>
              <a:rPr lang="en-US" b="1" dirty="0" smtClean="0"/>
              <a:t>24-35 months</a:t>
            </a:r>
          </a:p>
          <a:p>
            <a:pPr algn="ctr"/>
            <a:r>
              <a:rPr lang="en-US" b="1" dirty="0" smtClean="0"/>
              <a:t>29%</a:t>
            </a:r>
            <a:endParaRPr lang="en-US" b="1" dirty="0"/>
          </a:p>
        </p:txBody>
      </p:sp>
      <p:sp>
        <p:nvSpPr>
          <p:cNvPr id="7" name="TextBox 6"/>
          <p:cNvSpPr txBox="1"/>
          <p:nvPr/>
        </p:nvSpPr>
        <p:spPr>
          <a:xfrm>
            <a:off x="6690572" y="6550223"/>
            <a:ext cx="2597727" cy="307777"/>
          </a:xfrm>
          <a:prstGeom prst="rect">
            <a:avLst/>
          </a:prstGeom>
          <a:noFill/>
        </p:spPr>
        <p:txBody>
          <a:bodyPr wrap="square" rtlCol="0">
            <a:spAutoFit/>
          </a:bodyPr>
          <a:lstStyle/>
          <a:p>
            <a:r>
              <a:rPr lang="en-US" sz="1400" i="1" dirty="0" smtClean="0"/>
              <a:t>Figure &gt;100% due to rounding.</a:t>
            </a:r>
          </a:p>
        </p:txBody>
      </p:sp>
    </p:spTree>
    <p:extLst>
      <p:ext uri="{BB962C8B-B14F-4D97-AF65-F5344CB8AC3E}">
        <p14:creationId xmlns:p14="http://schemas.microsoft.com/office/powerpoint/2010/main" val="4653093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Teenage Childbearing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79509698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t>Percent of young women age 15-19 who are mothers or pregnant with their first child</a:t>
            </a:r>
            <a:endParaRPr lang="en-US" i="1" dirty="0"/>
          </a:p>
        </p:txBody>
      </p:sp>
    </p:spTree>
    <p:extLst>
      <p:ext uri="{BB962C8B-B14F-4D97-AF65-F5344CB8AC3E}">
        <p14:creationId xmlns:p14="http://schemas.microsoft.com/office/powerpoint/2010/main" val="417978991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en-GB" noProof="0" dirty="0" smtClean="0"/>
              <a:t>Teenage Childbearing by Wealth</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09462866"/>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young women age 15-19 who are mothers or pregnant with their first child</a:t>
            </a:r>
          </a:p>
        </p:txBody>
      </p:sp>
      <p:sp>
        <p:nvSpPr>
          <p:cNvPr id="5" name="Right Arrow 4"/>
          <p:cNvSpPr/>
          <p:nvPr/>
        </p:nvSpPr>
        <p:spPr>
          <a:xfrm>
            <a:off x="1872343" y="6422571"/>
            <a:ext cx="5497286" cy="293915"/>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smtClean="0"/>
              <a:t>Poorest</a:t>
            </a:r>
          </a:p>
          <a:p>
            <a:pPr algn="ctr"/>
            <a:r>
              <a:rPr lang="en-US" dirty="0" smtClean="0"/>
              <a:t>households</a:t>
            </a:r>
            <a:endParaRPr lang="en-US" dirty="0"/>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smtClean="0"/>
              <a:t>Wealthiest</a:t>
            </a:r>
          </a:p>
          <a:p>
            <a:pPr algn="ctr"/>
            <a:r>
              <a:rPr lang="en-US" dirty="0" smtClean="0"/>
              <a:t>households</a:t>
            </a:r>
            <a:endParaRPr lang="en-US" dirty="0"/>
          </a:p>
        </p:txBody>
      </p:sp>
    </p:spTree>
    <p:extLst>
      <p:ext uri="{BB962C8B-B14F-4D97-AF65-F5344CB8AC3E}">
        <p14:creationId xmlns:p14="http://schemas.microsoft.com/office/powerpoint/2010/main" val="14996251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109957" y="1206251"/>
            <a:ext cx="1359622" cy="762191"/>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7 h 532"/>
              <a:gd name="T18" fmla="*/ 947 w 949"/>
              <a:gd name="T19" fmla="*/ 100 h 532"/>
              <a:gd name="T20" fmla="*/ 921 w 949"/>
              <a:gd name="T21" fmla="*/ 166 h 532"/>
              <a:gd name="T22" fmla="*/ 892 w 949"/>
              <a:gd name="T23" fmla="*/ 227 h 532"/>
              <a:gd name="T24" fmla="*/ 865 w 949"/>
              <a:gd name="T25" fmla="*/ 276 h 532"/>
              <a:gd name="T26" fmla="*/ 836 w 949"/>
              <a:gd name="T27" fmla="*/ 290 h 532"/>
              <a:gd name="T28" fmla="*/ 805 w 949"/>
              <a:gd name="T29" fmla="*/ 301 h 532"/>
              <a:gd name="T30" fmla="*/ 769 w 949"/>
              <a:gd name="T31" fmla="*/ 314 h 532"/>
              <a:gd name="T32" fmla="*/ 739 w 949"/>
              <a:gd name="T33" fmla="*/ 322 h 532"/>
              <a:gd name="T34" fmla="*/ 709 w 949"/>
              <a:gd name="T35" fmla="*/ 322 h 532"/>
              <a:gd name="T36" fmla="*/ 674 w 949"/>
              <a:gd name="T37" fmla="*/ 333 h 532"/>
              <a:gd name="T38" fmla="*/ 642 w 949"/>
              <a:gd name="T39" fmla="*/ 323 h 532"/>
              <a:gd name="T40" fmla="*/ 628 w 949"/>
              <a:gd name="T41" fmla="*/ 346 h 532"/>
              <a:gd name="T42" fmla="*/ 603 w 949"/>
              <a:gd name="T43" fmla="*/ 352 h 532"/>
              <a:gd name="T44" fmla="*/ 573 w 949"/>
              <a:gd name="T45" fmla="*/ 365 h 532"/>
              <a:gd name="T46" fmla="*/ 540 w 949"/>
              <a:gd name="T47" fmla="*/ 367 h 532"/>
              <a:gd name="T48" fmla="*/ 515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4 w 949"/>
              <a:gd name="T93" fmla="*/ 422 h 532"/>
              <a:gd name="T94" fmla="*/ 97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5 w 949"/>
              <a:gd name="T109" fmla="*/ 236 h 532"/>
              <a:gd name="T110" fmla="*/ 46 w 949"/>
              <a:gd name="T111" fmla="*/ 222 h 532"/>
              <a:gd name="T112" fmla="*/ 47 w 949"/>
              <a:gd name="T113" fmla="*/ 198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09" y="108"/>
                </a:lnTo>
                <a:lnTo>
                  <a:pt x="406" y="116"/>
                </a:lnTo>
                <a:lnTo>
                  <a:pt x="417" y="116"/>
                </a:lnTo>
                <a:lnTo>
                  <a:pt x="424" y="99"/>
                </a:lnTo>
                <a:lnTo>
                  <a:pt x="425" y="99"/>
                </a:lnTo>
                <a:lnTo>
                  <a:pt x="441" y="99"/>
                </a:lnTo>
                <a:lnTo>
                  <a:pt x="442" y="98"/>
                </a:lnTo>
                <a:lnTo>
                  <a:pt x="443" y="94"/>
                </a:lnTo>
                <a:lnTo>
                  <a:pt x="454" y="92"/>
                </a:lnTo>
                <a:lnTo>
                  <a:pt x="455" y="98"/>
                </a:lnTo>
                <a:lnTo>
                  <a:pt x="455" y="99"/>
                </a:lnTo>
                <a:lnTo>
                  <a:pt x="464" y="99"/>
                </a:lnTo>
                <a:lnTo>
                  <a:pt x="475" y="99"/>
                </a:lnTo>
                <a:lnTo>
                  <a:pt x="485" y="99"/>
                </a:lnTo>
                <a:lnTo>
                  <a:pt x="496" y="99"/>
                </a:lnTo>
                <a:lnTo>
                  <a:pt x="506" y="99"/>
                </a:lnTo>
                <a:lnTo>
                  <a:pt x="517" y="99"/>
                </a:lnTo>
                <a:lnTo>
                  <a:pt x="526" y="99"/>
                </a:lnTo>
                <a:lnTo>
                  <a:pt x="526" y="103"/>
                </a:lnTo>
                <a:lnTo>
                  <a:pt x="526" y="107"/>
                </a:lnTo>
                <a:lnTo>
                  <a:pt x="529" y="108"/>
                </a:lnTo>
                <a:lnTo>
                  <a:pt x="530" y="108"/>
                </a:lnTo>
                <a:lnTo>
                  <a:pt x="532" y="107"/>
                </a:lnTo>
                <a:lnTo>
                  <a:pt x="534" y="106"/>
                </a:lnTo>
                <a:lnTo>
                  <a:pt x="538" y="106"/>
                </a:lnTo>
                <a:lnTo>
                  <a:pt x="540" y="107"/>
                </a:lnTo>
                <a:lnTo>
                  <a:pt x="543" y="108"/>
                </a:lnTo>
                <a:lnTo>
                  <a:pt x="543" y="112"/>
                </a:lnTo>
                <a:lnTo>
                  <a:pt x="542" y="115"/>
                </a:lnTo>
                <a:lnTo>
                  <a:pt x="539" y="116"/>
                </a:lnTo>
                <a:lnTo>
                  <a:pt x="535" y="117"/>
                </a:lnTo>
                <a:lnTo>
                  <a:pt x="534" y="120"/>
                </a:lnTo>
                <a:lnTo>
                  <a:pt x="532" y="123"/>
                </a:lnTo>
                <a:lnTo>
                  <a:pt x="534" y="124"/>
                </a:lnTo>
                <a:lnTo>
                  <a:pt x="535" y="124"/>
                </a:lnTo>
                <a:lnTo>
                  <a:pt x="539" y="125"/>
                </a:lnTo>
                <a:lnTo>
                  <a:pt x="542" y="126"/>
                </a:lnTo>
                <a:lnTo>
                  <a:pt x="544" y="128"/>
                </a:lnTo>
                <a:lnTo>
                  <a:pt x="544" y="129"/>
                </a:lnTo>
                <a:lnTo>
                  <a:pt x="546" y="130"/>
                </a:lnTo>
                <a:lnTo>
                  <a:pt x="547" y="132"/>
                </a:lnTo>
                <a:lnTo>
                  <a:pt x="547" y="133"/>
                </a:lnTo>
                <a:lnTo>
                  <a:pt x="548" y="136"/>
                </a:lnTo>
                <a:lnTo>
                  <a:pt x="550" y="138"/>
                </a:lnTo>
                <a:lnTo>
                  <a:pt x="550" y="140"/>
                </a:lnTo>
                <a:lnTo>
                  <a:pt x="552" y="140"/>
                </a:lnTo>
                <a:lnTo>
                  <a:pt x="553"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6"/>
                </a:lnTo>
                <a:lnTo>
                  <a:pt x="582" y="125"/>
                </a:lnTo>
                <a:lnTo>
                  <a:pt x="584" y="123"/>
                </a:lnTo>
                <a:lnTo>
                  <a:pt x="585" y="120"/>
                </a:lnTo>
                <a:lnTo>
                  <a:pt x="586" y="116"/>
                </a:lnTo>
                <a:lnTo>
                  <a:pt x="587" y="113"/>
                </a:lnTo>
                <a:lnTo>
                  <a:pt x="587" y="111"/>
                </a:lnTo>
                <a:lnTo>
                  <a:pt x="589" y="107"/>
                </a:lnTo>
                <a:lnTo>
                  <a:pt x="590" y="104"/>
                </a:lnTo>
                <a:lnTo>
                  <a:pt x="593" y="103"/>
                </a:lnTo>
                <a:lnTo>
                  <a:pt x="595" y="102"/>
                </a:lnTo>
                <a:lnTo>
                  <a:pt x="599" y="102"/>
                </a:lnTo>
                <a:lnTo>
                  <a:pt x="603" y="103"/>
                </a:lnTo>
                <a:lnTo>
                  <a:pt x="606" y="104"/>
                </a:lnTo>
                <a:lnTo>
                  <a:pt x="608" y="106"/>
                </a:lnTo>
                <a:lnTo>
                  <a:pt x="612"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6" y="90"/>
                </a:lnTo>
                <a:lnTo>
                  <a:pt x="650" y="89"/>
                </a:lnTo>
                <a:lnTo>
                  <a:pt x="652" y="87"/>
                </a:lnTo>
                <a:lnTo>
                  <a:pt x="654" y="86"/>
                </a:lnTo>
                <a:lnTo>
                  <a:pt x="658" y="85"/>
                </a:lnTo>
                <a:lnTo>
                  <a:pt x="661" y="83"/>
                </a:lnTo>
                <a:lnTo>
                  <a:pt x="662" y="81"/>
                </a:lnTo>
                <a:lnTo>
                  <a:pt x="665" y="79"/>
                </a:lnTo>
                <a:lnTo>
                  <a:pt x="667"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6" y="43"/>
                </a:lnTo>
                <a:lnTo>
                  <a:pt x="678" y="41"/>
                </a:lnTo>
                <a:lnTo>
                  <a:pt x="680" y="39"/>
                </a:lnTo>
                <a:lnTo>
                  <a:pt x="683" y="37"/>
                </a:lnTo>
                <a:lnTo>
                  <a:pt x="686" y="36"/>
                </a:lnTo>
                <a:lnTo>
                  <a:pt x="690" y="36"/>
                </a:lnTo>
                <a:lnTo>
                  <a:pt x="692" y="36"/>
                </a:lnTo>
                <a:lnTo>
                  <a:pt x="696" y="35"/>
                </a:lnTo>
                <a:lnTo>
                  <a:pt x="699" y="35"/>
                </a:lnTo>
                <a:lnTo>
                  <a:pt x="703" y="34"/>
                </a:lnTo>
                <a:lnTo>
                  <a:pt x="705" y="35"/>
                </a:lnTo>
                <a:lnTo>
                  <a:pt x="708" y="36"/>
                </a:lnTo>
                <a:lnTo>
                  <a:pt x="709" y="39"/>
                </a:lnTo>
                <a:lnTo>
                  <a:pt x="711" y="41"/>
                </a:lnTo>
                <a:lnTo>
                  <a:pt x="712" y="45"/>
                </a:lnTo>
                <a:lnTo>
                  <a:pt x="713" y="48"/>
                </a:lnTo>
                <a:lnTo>
                  <a:pt x="714" y="51"/>
                </a:lnTo>
                <a:lnTo>
                  <a:pt x="716" y="53"/>
                </a:lnTo>
                <a:lnTo>
                  <a:pt x="717" y="56"/>
                </a:lnTo>
                <a:lnTo>
                  <a:pt x="720" y="57"/>
                </a:lnTo>
                <a:lnTo>
                  <a:pt x="722" y="56"/>
                </a:lnTo>
                <a:lnTo>
                  <a:pt x="724" y="53"/>
                </a:lnTo>
                <a:lnTo>
                  <a:pt x="725" y="51"/>
                </a:lnTo>
                <a:lnTo>
                  <a:pt x="728" y="49"/>
                </a:lnTo>
                <a:lnTo>
                  <a:pt x="730" y="48"/>
                </a:lnTo>
                <a:lnTo>
                  <a:pt x="733" y="47"/>
                </a:lnTo>
                <a:lnTo>
                  <a:pt x="734" y="44"/>
                </a:lnTo>
                <a:lnTo>
                  <a:pt x="735" y="41"/>
                </a:lnTo>
                <a:lnTo>
                  <a:pt x="738" y="39"/>
                </a:lnTo>
                <a:lnTo>
                  <a:pt x="741" y="37"/>
                </a:lnTo>
                <a:lnTo>
                  <a:pt x="743" y="36"/>
                </a:lnTo>
                <a:lnTo>
                  <a:pt x="745" y="34"/>
                </a:lnTo>
                <a:lnTo>
                  <a:pt x="748" y="34"/>
                </a:lnTo>
                <a:lnTo>
                  <a:pt x="752" y="32"/>
                </a:lnTo>
                <a:lnTo>
                  <a:pt x="754" y="31"/>
                </a:lnTo>
                <a:lnTo>
                  <a:pt x="756" y="28"/>
                </a:lnTo>
                <a:lnTo>
                  <a:pt x="760"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1" y="23"/>
                </a:lnTo>
                <a:lnTo>
                  <a:pt x="843" y="27"/>
                </a:lnTo>
                <a:lnTo>
                  <a:pt x="844" y="28"/>
                </a:lnTo>
                <a:lnTo>
                  <a:pt x="847" y="31"/>
                </a:lnTo>
                <a:lnTo>
                  <a:pt x="849" y="32"/>
                </a:lnTo>
                <a:lnTo>
                  <a:pt x="853" y="32"/>
                </a:lnTo>
                <a:lnTo>
                  <a:pt x="857" y="34"/>
                </a:lnTo>
                <a:lnTo>
                  <a:pt x="858" y="35"/>
                </a:lnTo>
                <a:lnTo>
                  <a:pt x="861" y="36"/>
                </a:lnTo>
                <a:lnTo>
                  <a:pt x="864" y="39"/>
                </a:lnTo>
                <a:lnTo>
                  <a:pt x="866" y="40"/>
                </a:lnTo>
                <a:lnTo>
                  <a:pt x="868" y="43"/>
                </a:lnTo>
                <a:lnTo>
                  <a:pt x="870" y="44"/>
                </a:lnTo>
                <a:lnTo>
                  <a:pt x="874" y="44"/>
                </a:lnTo>
                <a:lnTo>
                  <a:pt x="878" y="44"/>
                </a:lnTo>
                <a:lnTo>
                  <a:pt x="882" y="44"/>
                </a:lnTo>
                <a:lnTo>
                  <a:pt x="886" y="44"/>
                </a:lnTo>
                <a:lnTo>
                  <a:pt x="889" y="43"/>
                </a:lnTo>
                <a:lnTo>
                  <a:pt x="892" y="41"/>
                </a:lnTo>
                <a:lnTo>
                  <a:pt x="895" y="40"/>
                </a:lnTo>
                <a:lnTo>
                  <a:pt x="898" y="39"/>
                </a:lnTo>
                <a:lnTo>
                  <a:pt x="900" y="37"/>
                </a:lnTo>
                <a:lnTo>
                  <a:pt x="903" y="36"/>
                </a:lnTo>
                <a:lnTo>
                  <a:pt x="907" y="36"/>
                </a:lnTo>
                <a:lnTo>
                  <a:pt x="912" y="36"/>
                </a:lnTo>
                <a:lnTo>
                  <a:pt x="916" y="37"/>
                </a:lnTo>
                <a:lnTo>
                  <a:pt x="919" y="37"/>
                </a:lnTo>
                <a:lnTo>
                  <a:pt x="921" y="39"/>
                </a:lnTo>
                <a:lnTo>
                  <a:pt x="925" y="40"/>
                </a:lnTo>
                <a:lnTo>
                  <a:pt x="928" y="41"/>
                </a:lnTo>
                <a:lnTo>
                  <a:pt x="930" y="41"/>
                </a:lnTo>
                <a:lnTo>
                  <a:pt x="934" y="43"/>
                </a:lnTo>
                <a:lnTo>
                  <a:pt x="937" y="44"/>
                </a:lnTo>
                <a:lnTo>
                  <a:pt x="940" y="45"/>
                </a:lnTo>
                <a:lnTo>
                  <a:pt x="944" y="47"/>
                </a:lnTo>
                <a:lnTo>
                  <a:pt x="945" y="48"/>
                </a:lnTo>
                <a:lnTo>
                  <a:pt x="947" y="51"/>
                </a:lnTo>
                <a:lnTo>
                  <a:pt x="949" y="54"/>
                </a:lnTo>
                <a:lnTo>
                  <a:pt x="949" y="57"/>
                </a:lnTo>
                <a:lnTo>
                  <a:pt x="949" y="61"/>
                </a:lnTo>
                <a:lnTo>
                  <a:pt x="949" y="65"/>
                </a:lnTo>
                <a:lnTo>
                  <a:pt x="949" y="69"/>
                </a:lnTo>
                <a:lnTo>
                  <a:pt x="949" y="73"/>
                </a:lnTo>
                <a:lnTo>
                  <a:pt x="949" y="78"/>
                </a:lnTo>
                <a:lnTo>
                  <a:pt x="949" y="82"/>
                </a:lnTo>
                <a:lnTo>
                  <a:pt x="949" y="86"/>
                </a:lnTo>
                <a:lnTo>
                  <a:pt x="949" y="90"/>
                </a:lnTo>
                <a:lnTo>
                  <a:pt x="947" y="94"/>
                </a:lnTo>
                <a:lnTo>
                  <a:pt x="947" y="96"/>
                </a:lnTo>
                <a:lnTo>
                  <a:pt x="947" y="98"/>
                </a:lnTo>
                <a:lnTo>
                  <a:pt x="947" y="100"/>
                </a:lnTo>
                <a:lnTo>
                  <a:pt x="947" y="104"/>
                </a:lnTo>
                <a:lnTo>
                  <a:pt x="946" y="108"/>
                </a:lnTo>
                <a:lnTo>
                  <a:pt x="944" y="109"/>
                </a:lnTo>
                <a:lnTo>
                  <a:pt x="942" y="112"/>
                </a:lnTo>
                <a:lnTo>
                  <a:pt x="940" y="113"/>
                </a:lnTo>
                <a:lnTo>
                  <a:pt x="937" y="115"/>
                </a:lnTo>
                <a:lnTo>
                  <a:pt x="934" y="116"/>
                </a:lnTo>
                <a:lnTo>
                  <a:pt x="932" y="117"/>
                </a:lnTo>
                <a:lnTo>
                  <a:pt x="929" y="120"/>
                </a:lnTo>
                <a:lnTo>
                  <a:pt x="928" y="121"/>
                </a:lnTo>
                <a:lnTo>
                  <a:pt x="925" y="124"/>
                </a:lnTo>
                <a:lnTo>
                  <a:pt x="925" y="126"/>
                </a:lnTo>
                <a:lnTo>
                  <a:pt x="925" y="130"/>
                </a:lnTo>
                <a:lnTo>
                  <a:pt x="925" y="134"/>
                </a:lnTo>
                <a:lnTo>
                  <a:pt x="927" y="137"/>
                </a:lnTo>
                <a:lnTo>
                  <a:pt x="928" y="141"/>
                </a:lnTo>
                <a:lnTo>
                  <a:pt x="928" y="144"/>
                </a:lnTo>
                <a:lnTo>
                  <a:pt x="927" y="146"/>
                </a:lnTo>
                <a:lnTo>
                  <a:pt x="925" y="150"/>
                </a:lnTo>
                <a:lnTo>
                  <a:pt x="924" y="153"/>
                </a:lnTo>
                <a:lnTo>
                  <a:pt x="923" y="155"/>
                </a:lnTo>
                <a:lnTo>
                  <a:pt x="923" y="159"/>
                </a:lnTo>
                <a:lnTo>
                  <a:pt x="921" y="162"/>
                </a:lnTo>
                <a:lnTo>
                  <a:pt x="921" y="166"/>
                </a:lnTo>
                <a:lnTo>
                  <a:pt x="920" y="168"/>
                </a:lnTo>
                <a:lnTo>
                  <a:pt x="919" y="172"/>
                </a:lnTo>
                <a:lnTo>
                  <a:pt x="919" y="175"/>
                </a:lnTo>
                <a:lnTo>
                  <a:pt x="917" y="179"/>
                </a:lnTo>
                <a:lnTo>
                  <a:pt x="916" y="181"/>
                </a:lnTo>
                <a:lnTo>
                  <a:pt x="916" y="185"/>
                </a:lnTo>
                <a:lnTo>
                  <a:pt x="916" y="189"/>
                </a:lnTo>
                <a:lnTo>
                  <a:pt x="917" y="192"/>
                </a:lnTo>
                <a:lnTo>
                  <a:pt x="919" y="195"/>
                </a:lnTo>
                <a:lnTo>
                  <a:pt x="920" y="198"/>
                </a:lnTo>
                <a:lnTo>
                  <a:pt x="920" y="201"/>
                </a:lnTo>
                <a:lnTo>
                  <a:pt x="920" y="205"/>
                </a:lnTo>
                <a:lnTo>
                  <a:pt x="919" y="208"/>
                </a:lnTo>
                <a:lnTo>
                  <a:pt x="916" y="209"/>
                </a:lnTo>
                <a:lnTo>
                  <a:pt x="913" y="210"/>
                </a:lnTo>
                <a:lnTo>
                  <a:pt x="911" y="213"/>
                </a:lnTo>
                <a:lnTo>
                  <a:pt x="908" y="214"/>
                </a:lnTo>
                <a:lnTo>
                  <a:pt x="907" y="217"/>
                </a:lnTo>
                <a:lnTo>
                  <a:pt x="904" y="218"/>
                </a:lnTo>
                <a:lnTo>
                  <a:pt x="902" y="219"/>
                </a:lnTo>
                <a:lnTo>
                  <a:pt x="899" y="221"/>
                </a:lnTo>
                <a:lnTo>
                  <a:pt x="896" y="223"/>
                </a:lnTo>
                <a:lnTo>
                  <a:pt x="895" y="225"/>
                </a:lnTo>
                <a:lnTo>
                  <a:pt x="892" y="227"/>
                </a:lnTo>
                <a:lnTo>
                  <a:pt x="891" y="230"/>
                </a:lnTo>
                <a:lnTo>
                  <a:pt x="890" y="233"/>
                </a:lnTo>
                <a:lnTo>
                  <a:pt x="889" y="235"/>
                </a:lnTo>
                <a:lnTo>
                  <a:pt x="889" y="239"/>
                </a:lnTo>
                <a:lnTo>
                  <a:pt x="887" y="242"/>
                </a:lnTo>
                <a:lnTo>
                  <a:pt x="887" y="246"/>
                </a:lnTo>
                <a:lnTo>
                  <a:pt x="886" y="250"/>
                </a:lnTo>
                <a:lnTo>
                  <a:pt x="886" y="253"/>
                </a:lnTo>
                <a:lnTo>
                  <a:pt x="886" y="257"/>
                </a:lnTo>
                <a:lnTo>
                  <a:pt x="886" y="260"/>
                </a:lnTo>
                <a:lnTo>
                  <a:pt x="886" y="263"/>
                </a:lnTo>
                <a:lnTo>
                  <a:pt x="886" y="267"/>
                </a:lnTo>
                <a:lnTo>
                  <a:pt x="885" y="267"/>
                </a:lnTo>
                <a:lnTo>
                  <a:pt x="875" y="267"/>
                </a:lnTo>
                <a:lnTo>
                  <a:pt x="875" y="268"/>
                </a:lnTo>
                <a:lnTo>
                  <a:pt x="874" y="269"/>
                </a:lnTo>
                <a:lnTo>
                  <a:pt x="873" y="269"/>
                </a:lnTo>
                <a:lnTo>
                  <a:pt x="873" y="270"/>
                </a:lnTo>
                <a:lnTo>
                  <a:pt x="872" y="270"/>
                </a:lnTo>
                <a:lnTo>
                  <a:pt x="870" y="272"/>
                </a:lnTo>
                <a:lnTo>
                  <a:pt x="869" y="273"/>
                </a:lnTo>
                <a:lnTo>
                  <a:pt x="866" y="273"/>
                </a:lnTo>
                <a:lnTo>
                  <a:pt x="866" y="274"/>
                </a:lnTo>
                <a:lnTo>
                  <a:pt x="865" y="276"/>
                </a:lnTo>
                <a:lnTo>
                  <a:pt x="864" y="276"/>
                </a:lnTo>
                <a:lnTo>
                  <a:pt x="862" y="277"/>
                </a:lnTo>
                <a:lnTo>
                  <a:pt x="862" y="280"/>
                </a:lnTo>
                <a:lnTo>
                  <a:pt x="861" y="280"/>
                </a:lnTo>
                <a:lnTo>
                  <a:pt x="860" y="281"/>
                </a:lnTo>
                <a:lnTo>
                  <a:pt x="858" y="281"/>
                </a:lnTo>
                <a:lnTo>
                  <a:pt x="857" y="282"/>
                </a:lnTo>
                <a:lnTo>
                  <a:pt x="856" y="284"/>
                </a:lnTo>
                <a:lnTo>
                  <a:pt x="855" y="285"/>
                </a:lnTo>
                <a:lnTo>
                  <a:pt x="853" y="285"/>
                </a:lnTo>
                <a:lnTo>
                  <a:pt x="852" y="285"/>
                </a:lnTo>
                <a:lnTo>
                  <a:pt x="851" y="285"/>
                </a:lnTo>
                <a:lnTo>
                  <a:pt x="849" y="286"/>
                </a:lnTo>
                <a:lnTo>
                  <a:pt x="848" y="286"/>
                </a:lnTo>
                <a:lnTo>
                  <a:pt x="847" y="286"/>
                </a:lnTo>
                <a:lnTo>
                  <a:pt x="845" y="286"/>
                </a:lnTo>
                <a:lnTo>
                  <a:pt x="844" y="287"/>
                </a:lnTo>
                <a:lnTo>
                  <a:pt x="844" y="289"/>
                </a:lnTo>
                <a:lnTo>
                  <a:pt x="843" y="289"/>
                </a:lnTo>
                <a:lnTo>
                  <a:pt x="841" y="290"/>
                </a:lnTo>
                <a:lnTo>
                  <a:pt x="840" y="291"/>
                </a:lnTo>
                <a:lnTo>
                  <a:pt x="838" y="291"/>
                </a:lnTo>
                <a:lnTo>
                  <a:pt x="836" y="291"/>
                </a:lnTo>
                <a:lnTo>
                  <a:pt x="836" y="290"/>
                </a:lnTo>
                <a:lnTo>
                  <a:pt x="838" y="289"/>
                </a:lnTo>
                <a:lnTo>
                  <a:pt x="836" y="289"/>
                </a:lnTo>
                <a:lnTo>
                  <a:pt x="835" y="290"/>
                </a:lnTo>
                <a:lnTo>
                  <a:pt x="834" y="290"/>
                </a:lnTo>
                <a:lnTo>
                  <a:pt x="831" y="293"/>
                </a:lnTo>
                <a:lnTo>
                  <a:pt x="830" y="293"/>
                </a:lnTo>
                <a:lnTo>
                  <a:pt x="828" y="293"/>
                </a:lnTo>
                <a:lnTo>
                  <a:pt x="826" y="293"/>
                </a:lnTo>
                <a:lnTo>
                  <a:pt x="823" y="293"/>
                </a:lnTo>
                <a:lnTo>
                  <a:pt x="822" y="293"/>
                </a:lnTo>
                <a:lnTo>
                  <a:pt x="822" y="294"/>
                </a:lnTo>
                <a:lnTo>
                  <a:pt x="820" y="294"/>
                </a:lnTo>
                <a:lnTo>
                  <a:pt x="819" y="295"/>
                </a:lnTo>
                <a:lnTo>
                  <a:pt x="818" y="295"/>
                </a:lnTo>
                <a:lnTo>
                  <a:pt x="817" y="297"/>
                </a:lnTo>
                <a:lnTo>
                  <a:pt x="815" y="297"/>
                </a:lnTo>
                <a:lnTo>
                  <a:pt x="814" y="297"/>
                </a:lnTo>
                <a:lnTo>
                  <a:pt x="813" y="298"/>
                </a:lnTo>
                <a:lnTo>
                  <a:pt x="811" y="298"/>
                </a:lnTo>
                <a:lnTo>
                  <a:pt x="810" y="299"/>
                </a:lnTo>
                <a:lnTo>
                  <a:pt x="809" y="298"/>
                </a:lnTo>
                <a:lnTo>
                  <a:pt x="806" y="298"/>
                </a:lnTo>
                <a:lnTo>
                  <a:pt x="805" y="299"/>
                </a:lnTo>
                <a:lnTo>
                  <a:pt x="805" y="301"/>
                </a:lnTo>
                <a:lnTo>
                  <a:pt x="803" y="301"/>
                </a:lnTo>
                <a:lnTo>
                  <a:pt x="802" y="302"/>
                </a:lnTo>
                <a:lnTo>
                  <a:pt x="800" y="302"/>
                </a:lnTo>
                <a:lnTo>
                  <a:pt x="798" y="302"/>
                </a:lnTo>
                <a:lnTo>
                  <a:pt x="797" y="302"/>
                </a:lnTo>
                <a:lnTo>
                  <a:pt x="796" y="302"/>
                </a:lnTo>
                <a:lnTo>
                  <a:pt x="793" y="303"/>
                </a:lnTo>
                <a:lnTo>
                  <a:pt x="792" y="303"/>
                </a:lnTo>
                <a:lnTo>
                  <a:pt x="790" y="303"/>
                </a:lnTo>
                <a:lnTo>
                  <a:pt x="789" y="305"/>
                </a:lnTo>
                <a:lnTo>
                  <a:pt x="788" y="306"/>
                </a:lnTo>
                <a:lnTo>
                  <a:pt x="788" y="307"/>
                </a:lnTo>
                <a:lnTo>
                  <a:pt x="786" y="307"/>
                </a:lnTo>
                <a:lnTo>
                  <a:pt x="785" y="308"/>
                </a:lnTo>
                <a:lnTo>
                  <a:pt x="784" y="308"/>
                </a:lnTo>
                <a:lnTo>
                  <a:pt x="781" y="310"/>
                </a:lnTo>
                <a:lnTo>
                  <a:pt x="780" y="310"/>
                </a:lnTo>
                <a:lnTo>
                  <a:pt x="779" y="311"/>
                </a:lnTo>
                <a:lnTo>
                  <a:pt x="777" y="311"/>
                </a:lnTo>
                <a:lnTo>
                  <a:pt x="776" y="312"/>
                </a:lnTo>
                <a:lnTo>
                  <a:pt x="775" y="314"/>
                </a:lnTo>
                <a:lnTo>
                  <a:pt x="773" y="315"/>
                </a:lnTo>
                <a:lnTo>
                  <a:pt x="771" y="314"/>
                </a:lnTo>
                <a:lnTo>
                  <a:pt x="769" y="314"/>
                </a:lnTo>
                <a:lnTo>
                  <a:pt x="769" y="312"/>
                </a:lnTo>
                <a:lnTo>
                  <a:pt x="767" y="312"/>
                </a:lnTo>
                <a:lnTo>
                  <a:pt x="766" y="312"/>
                </a:lnTo>
                <a:lnTo>
                  <a:pt x="764" y="312"/>
                </a:lnTo>
                <a:lnTo>
                  <a:pt x="763" y="312"/>
                </a:lnTo>
                <a:lnTo>
                  <a:pt x="762" y="312"/>
                </a:lnTo>
                <a:lnTo>
                  <a:pt x="762" y="314"/>
                </a:lnTo>
                <a:lnTo>
                  <a:pt x="762" y="315"/>
                </a:lnTo>
                <a:lnTo>
                  <a:pt x="759" y="315"/>
                </a:lnTo>
                <a:lnTo>
                  <a:pt x="759" y="314"/>
                </a:lnTo>
                <a:lnTo>
                  <a:pt x="756" y="314"/>
                </a:lnTo>
                <a:lnTo>
                  <a:pt x="754" y="315"/>
                </a:lnTo>
                <a:lnTo>
                  <a:pt x="752" y="316"/>
                </a:lnTo>
                <a:lnTo>
                  <a:pt x="751" y="316"/>
                </a:lnTo>
                <a:lnTo>
                  <a:pt x="750" y="316"/>
                </a:lnTo>
                <a:lnTo>
                  <a:pt x="750" y="318"/>
                </a:lnTo>
                <a:lnTo>
                  <a:pt x="748" y="319"/>
                </a:lnTo>
                <a:lnTo>
                  <a:pt x="747" y="319"/>
                </a:lnTo>
                <a:lnTo>
                  <a:pt x="746" y="319"/>
                </a:lnTo>
                <a:lnTo>
                  <a:pt x="745" y="320"/>
                </a:lnTo>
                <a:lnTo>
                  <a:pt x="743" y="322"/>
                </a:lnTo>
                <a:lnTo>
                  <a:pt x="742" y="323"/>
                </a:lnTo>
                <a:lnTo>
                  <a:pt x="741" y="322"/>
                </a:lnTo>
                <a:lnTo>
                  <a:pt x="739" y="322"/>
                </a:lnTo>
                <a:lnTo>
                  <a:pt x="738" y="323"/>
                </a:lnTo>
                <a:lnTo>
                  <a:pt x="737" y="322"/>
                </a:lnTo>
                <a:lnTo>
                  <a:pt x="737" y="320"/>
                </a:lnTo>
                <a:lnTo>
                  <a:pt x="734" y="322"/>
                </a:lnTo>
                <a:lnTo>
                  <a:pt x="733" y="322"/>
                </a:lnTo>
                <a:lnTo>
                  <a:pt x="733" y="320"/>
                </a:lnTo>
                <a:lnTo>
                  <a:pt x="731" y="322"/>
                </a:lnTo>
                <a:lnTo>
                  <a:pt x="730" y="323"/>
                </a:lnTo>
                <a:lnTo>
                  <a:pt x="729" y="323"/>
                </a:lnTo>
                <a:lnTo>
                  <a:pt x="728" y="323"/>
                </a:lnTo>
                <a:lnTo>
                  <a:pt x="725" y="323"/>
                </a:lnTo>
                <a:lnTo>
                  <a:pt x="724" y="324"/>
                </a:lnTo>
                <a:lnTo>
                  <a:pt x="722" y="324"/>
                </a:lnTo>
                <a:lnTo>
                  <a:pt x="722" y="323"/>
                </a:lnTo>
                <a:lnTo>
                  <a:pt x="721" y="323"/>
                </a:lnTo>
                <a:lnTo>
                  <a:pt x="720" y="322"/>
                </a:lnTo>
                <a:lnTo>
                  <a:pt x="718" y="320"/>
                </a:lnTo>
                <a:lnTo>
                  <a:pt x="717" y="320"/>
                </a:lnTo>
                <a:lnTo>
                  <a:pt x="716" y="320"/>
                </a:lnTo>
                <a:lnTo>
                  <a:pt x="714" y="320"/>
                </a:lnTo>
                <a:lnTo>
                  <a:pt x="713" y="320"/>
                </a:lnTo>
                <a:lnTo>
                  <a:pt x="712" y="320"/>
                </a:lnTo>
                <a:lnTo>
                  <a:pt x="711" y="322"/>
                </a:lnTo>
                <a:lnTo>
                  <a:pt x="709" y="322"/>
                </a:lnTo>
                <a:lnTo>
                  <a:pt x="708" y="323"/>
                </a:lnTo>
                <a:lnTo>
                  <a:pt x="707" y="323"/>
                </a:lnTo>
                <a:lnTo>
                  <a:pt x="705" y="324"/>
                </a:lnTo>
                <a:lnTo>
                  <a:pt x="704" y="325"/>
                </a:lnTo>
                <a:lnTo>
                  <a:pt x="703" y="327"/>
                </a:lnTo>
                <a:lnTo>
                  <a:pt x="701" y="328"/>
                </a:lnTo>
                <a:lnTo>
                  <a:pt x="700" y="328"/>
                </a:lnTo>
                <a:lnTo>
                  <a:pt x="699" y="329"/>
                </a:lnTo>
                <a:lnTo>
                  <a:pt x="697" y="329"/>
                </a:lnTo>
                <a:lnTo>
                  <a:pt x="696" y="329"/>
                </a:lnTo>
                <a:lnTo>
                  <a:pt x="695" y="331"/>
                </a:lnTo>
                <a:lnTo>
                  <a:pt x="694" y="331"/>
                </a:lnTo>
                <a:lnTo>
                  <a:pt x="692" y="331"/>
                </a:lnTo>
                <a:lnTo>
                  <a:pt x="691" y="332"/>
                </a:lnTo>
                <a:lnTo>
                  <a:pt x="688" y="332"/>
                </a:lnTo>
                <a:lnTo>
                  <a:pt x="687" y="332"/>
                </a:lnTo>
                <a:lnTo>
                  <a:pt x="686" y="332"/>
                </a:lnTo>
                <a:lnTo>
                  <a:pt x="684" y="333"/>
                </a:lnTo>
                <a:lnTo>
                  <a:pt x="683" y="333"/>
                </a:lnTo>
                <a:lnTo>
                  <a:pt x="680" y="333"/>
                </a:lnTo>
                <a:lnTo>
                  <a:pt x="679" y="333"/>
                </a:lnTo>
                <a:lnTo>
                  <a:pt x="676" y="333"/>
                </a:lnTo>
                <a:lnTo>
                  <a:pt x="675" y="333"/>
                </a:lnTo>
                <a:lnTo>
                  <a:pt x="674" y="333"/>
                </a:lnTo>
                <a:lnTo>
                  <a:pt x="673" y="333"/>
                </a:lnTo>
                <a:lnTo>
                  <a:pt x="671" y="335"/>
                </a:lnTo>
                <a:lnTo>
                  <a:pt x="670" y="335"/>
                </a:lnTo>
                <a:lnTo>
                  <a:pt x="669" y="335"/>
                </a:lnTo>
                <a:lnTo>
                  <a:pt x="667" y="336"/>
                </a:lnTo>
                <a:lnTo>
                  <a:pt x="665" y="335"/>
                </a:lnTo>
                <a:lnTo>
                  <a:pt x="663" y="335"/>
                </a:lnTo>
                <a:lnTo>
                  <a:pt x="662" y="335"/>
                </a:lnTo>
                <a:lnTo>
                  <a:pt x="661" y="335"/>
                </a:lnTo>
                <a:lnTo>
                  <a:pt x="659" y="333"/>
                </a:lnTo>
                <a:lnTo>
                  <a:pt x="658" y="333"/>
                </a:lnTo>
                <a:lnTo>
                  <a:pt x="657" y="332"/>
                </a:lnTo>
                <a:lnTo>
                  <a:pt x="656" y="331"/>
                </a:lnTo>
                <a:lnTo>
                  <a:pt x="654" y="329"/>
                </a:lnTo>
                <a:lnTo>
                  <a:pt x="653" y="328"/>
                </a:lnTo>
                <a:lnTo>
                  <a:pt x="653" y="327"/>
                </a:lnTo>
                <a:lnTo>
                  <a:pt x="652" y="325"/>
                </a:lnTo>
                <a:lnTo>
                  <a:pt x="650" y="324"/>
                </a:lnTo>
                <a:lnTo>
                  <a:pt x="649" y="324"/>
                </a:lnTo>
                <a:lnTo>
                  <a:pt x="648" y="324"/>
                </a:lnTo>
                <a:lnTo>
                  <a:pt x="646" y="324"/>
                </a:lnTo>
                <a:lnTo>
                  <a:pt x="645" y="323"/>
                </a:lnTo>
                <a:lnTo>
                  <a:pt x="644" y="323"/>
                </a:lnTo>
                <a:lnTo>
                  <a:pt x="642" y="323"/>
                </a:lnTo>
                <a:lnTo>
                  <a:pt x="640" y="322"/>
                </a:lnTo>
                <a:lnTo>
                  <a:pt x="639" y="322"/>
                </a:lnTo>
                <a:lnTo>
                  <a:pt x="637" y="322"/>
                </a:lnTo>
                <a:lnTo>
                  <a:pt x="636" y="322"/>
                </a:lnTo>
                <a:lnTo>
                  <a:pt x="635" y="322"/>
                </a:lnTo>
                <a:lnTo>
                  <a:pt x="633" y="322"/>
                </a:lnTo>
                <a:lnTo>
                  <a:pt x="632" y="323"/>
                </a:lnTo>
                <a:lnTo>
                  <a:pt x="632" y="324"/>
                </a:lnTo>
                <a:lnTo>
                  <a:pt x="631" y="325"/>
                </a:lnTo>
                <a:lnTo>
                  <a:pt x="631" y="327"/>
                </a:lnTo>
                <a:lnTo>
                  <a:pt x="629" y="328"/>
                </a:lnTo>
                <a:lnTo>
                  <a:pt x="629" y="329"/>
                </a:lnTo>
                <a:lnTo>
                  <a:pt x="629" y="331"/>
                </a:lnTo>
                <a:lnTo>
                  <a:pt x="629" y="332"/>
                </a:lnTo>
                <a:lnTo>
                  <a:pt x="629" y="333"/>
                </a:lnTo>
                <a:lnTo>
                  <a:pt x="631" y="335"/>
                </a:lnTo>
                <a:lnTo>
                  <a:pt x="629" y="336"/>
                </a:lnTo>
                <a:lnTo>
                  <a:pt x="629" y="337"/>
                </a:lnTo>
                <a:lnTo>
                  <a:pt x="629" y="339"/>
                </a:lnTo>
                <a:lnTo>
                  <a:pt x="628" y="340"/>
                </a:lnTo>
                <a:lnTo>
                  <a:pt x="628" y="341"/>
                </a:lnTo>
                <a:lnTo>
                  <a:pt x="628" y="342"/>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5" y="357"/>
                </a:lnTo>
                <a:lnTo>
                  <a:pt x="624" y="358"/>
                </a:lnTo>
                <a:lnTo>
                  <a:pt x="623" y="359"/>
                </a:lnTo>
                <a:lnTo>
                  <a:pt x="620" y="359"/>
                </a:lnTo>
                <a:lnTo>
                  <a:pt x="619" y="361"/>
                </a:lnTo>
                <a:lnTo>
                  <a:pt x="616" y="361"/>
                </a:lnTo>
                <a:lnTo>
                  <a:pt x="616" y="359"/>
                </a:lnTo>
                <a:lnTo>
                  <a:pt x="614" y="359"/>
                </a:lnTo>
                <a:lnTo>
                  <a:pt x="614" y="358"/>
                </a:lnTo>
                <a:lnTo>
                  <a:pt x="611" y="357"/>
                </a:lnTo>
                <a:lnTo>
                  <a:pt x="610" y="357"/>
                </a:lnTo>
                <a:lnTo>
                  <a:pt x="608" y="356"/>
                </a:lnTo>
                <a:lnTo>
                  <a:pt x="607" y="354"/>
                </a:lnTo>
                <a:lnTo>
                  <a:pt x="606" y="354"/>
                </a:lnTo>
                <a:lnTo>
                  <a:pt x="604" y="353"/>
                </a:lnTo>
                <a:lnTo>
                  <a:pt x="603" y="352"/>
                </a:lnTo>
                <a:lnTo>
                  <a:pt x="601" y="352"/>
                </a:lnTo>
                <a:lnTo>
                  <a:pt x="599" y="352"/>
                </a:lnTo>
                <a:lnTo>
                  <a:pt x="598" y="353"/>
                </a:lnTo>
                <a:lnTo>
                  <a:pt x="597" y="353"/>
                </a:lnTo>
                <a:lnTo>
                  <a:pt x="595" y="354"/>
                </a:lnTo>
                <a:lnTo>
                  <a:pt x="594" y="354"/>
                </a:lnTo>
                <a:lnTo>
                  <a:pt x="593" y="356"/>
                </a:lnTo>
                <a:lnTo>
                  <a:pt x="593" y="357"/>
                </a:lnTo>
                <a:lnTo>
                  <a:pt x="591" y="358"/>
                </a:lnTo>
                <a:lnTo>
                  <a:pt x="590" y="359"/>
                </a:lnTo>
                <a:lnTo>
                  <a:pt x="589" y="361"/>
                </a:lnTo>
                <a:lnTo>
                  <a:pt x="587" y="362"/>
                </a:lnTo>
                <a:lnTo>
                  <a:pt x="587" y="363"/>
                </a:lnTo>
                <a:lnTo>
                  <a:pt x="587"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0" y="363"/>
                </a:lnTo>
                <a:lnTo>
                  <a:pt x="569" y="363"/>
                </a:lnTo>
                <a:lnTo>
                  <a:pt x="567" y="363"/>
                </a:lnTo>
                <a:lnTo>
                  <a:pt x="565" y="362"/>
                </a:lnTo>
                <a:lnTo>
                  <a:pt x="564" y="362"/>
                </a:lnTo>
                <a:lnTo>
                  <a:pt x="563" y="361"/>
                </a:lnTo>
                <a:lnTo>
                  <a:pt x="561" y="362"/>
                </a:lnTo>
                <a:lnTo>
                  <a:pt x="560" y="362"/>
                </a:lnTo>
                <a:lnTo>
                  <a:pt x="559" y="363"/>
                </a:lnTo>
                <a:lnTo>
                  <a:pt x="557" y="363"/>
                </a:lnTo>
                <a:lnTo>
                  <a:pt x="555" y="363"/>
                </a:lnTo>
                <a:lnTo>
                  <a:pt x="553"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0" y="367"/>
                </a:lnTo>
                <a:lnTo>
                  <a:pt x="540" y="369"/>
                </a:lnTo>
                <a:lnTo>
                  <a:pt x="539" y="370"/>
                </a:lnTo>
                <a:lnTo>
                  <a:pt x="538" y="371"/>
                </a:lnTo>
                <a:lnTo>
                  <a:pt x="536" y="373"/>
                </a:lnTo>
                <a:lnTo>
                  <a:pt x="536" y="374"/>
                </a:lnTo>
                <a:lnTo>
                  <a:pt x="535" y="375"/>
                </a:lnTo>
                <a:lnTo>
                  <a:pt x="535" y="377"/>
                </a:lnTo>
                <a:lnTo>
                  <a:pt x="534" y="378"/>
                </a:lnTo>
                <a:lnTo>
                  <a:pt x="532"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19" y="370"/>
                </a:lnTo>
                <a:lnTo>
                  <a:pt x="518" y="370"/>
                </a:lnTo>
                <a:lnTo>
                  <a:pt x="515"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2" y="373"/>
                </a:lnTo>
                <a:lnTo>
                  <a:pt x="501" y="373"/>
                </a:lnTo>
                <a:lnTo>
                  <a:pt x="501" y="374"/>
                </a:lnTo>
                <a:lnTo>
                  <a:pt x="498"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1" y="370"/>
                </a:lnTo>
                <a:lnTo>
                  <a:pt x="479" y="371"/>
                </a:lnTo>
                <a:lnTo>
                  <a:pt x="478" y="373"/>
                </a:lnTo>
                <a:lnTo>
                  <a:pt x="476" y="374"/>
                </a:lnTo>
                <a:lnTo>
                  <a:pt x="478" y="374"/>
                </a:lnTo>
                <a:lnTo>
                  <a:pt x="478" y="377"/>
                </a:lnTo>
                <a:lnTo>
                  <a:pt x="478" y="378"/>
                </a:lnTo>
                <a:lnTo>
                  <a:pt x="479" y="379"/>
                </a:lnTo>
                <a:lnTo>
                  <a:pt x="481"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4" y="400"/>
                </a:lnTo>
                <a:lnTo>
                  <a:pt x="464" y="401"/>
                </a:lnTo>
                <a:lnTo>
                  <a:pt x="463" y="401"/>
                </a:lnTo>
                <a:lnTo>
                  <a:pt x="464"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3" y="365"/>
                </a:lnTo>
                <a:lnTo>
                  <a:pt x="445" y="365"/>
                </a:lnTo>
                <a:lnTo>
                  <a:pt x="447" y="363"/>
                </a:lnTo>
                <a:lnTo>
                  <a:pt x="449" y="362"/>
                </a:lnTo>
                <a:lnTo>
                  <a:pt x="451" y="362"/>
                </a:lnTo>
                <a:lnTo>
                  <a:pt x="453" y="362"/>
                </a:lnTo>
                <a:lnTo>
                  <a:pt x="454" y="362"/>
                </a:lnTo>
                <a:lnTo>
                  <a:pt x="455" y="362"/>
                </a:lnTo>
                <a:lnTo>
                  <a:pt x="458" y="362"/>
                </a:lnTo>
                <a:lnTo>
                  <a:pt x="462" y="362"/>
                </a:lnTo>
                <a:lnTo>
                  <a:pt x="464" y="362"/>
                </a:lnTo>
                <a:lnTo>
                  <a:pt x="467" y="361"/>
                </a:lnTo>
                <a:lnTo>
                  <a:pt x="468" y="361"/>
                </a:lnTo>
                <a:lnTo>
                  <a:pt x="470" y="361"/>
                </a:lnTo>
                <a:lnTo>
                  <a:pt x="471" y="359"/>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2"/>
                </a:lnTo>
                <a:lnTo>
                  <a:pt x="455" y="341"/>
                </a:lnTo>
                <a:lnTo>
                  <a:pt x="454" y="340"/>
                </a:lnTo>
                <a:lnTo>
                  <a:pt x="454" y="339"/>
                </a:lnTo>
                <a:lnTo>
                  <a:pt x="454" y="337"/>
                </a:lnTo>
                <a:lnTo>
                  <a:pt x="454" y="336"/>
                </a:lnTo>
                <a:lnTo>
                  <a:pt x="453" y="336"/>
                </a:lnTo>
                <a:lnTo>
                  <a:pt x="451" y="335"/>
                </a:lnTo>
                <a:lnTo>
                  <a:pt x="449" y="333"/>
                </a:lnTo>
                <a:lnTo>
                  <a:pt x="449" y="329"/>
                </a:lnTo>
                <a:lnTo>
                  <a:pt x="447" y="331"/>
                </a:lnTo>
                <a:lnTo>
                  <a:pt x="446" y="332"/>
                </a:lnTo>
                <a:lnTo>
                  <a:pt x="446" y="333"/>
                </a:lnTo>
                <a:lnTo>
                  <a:pt x="445" y="333"/>
                </a:lnTo>
                <a:lnTo>
                  <a:pt x="443"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2"/>
                </a:lnTo>
                <a:lnTo>
                  <a:pt x="430" y="344"/>
                </a:lnTo>
                <a:lnTo>
                  <a:pt x="430" y="345"/>
                </a:lnTo>
                <a:lnTo>
                  <a:pt x="430" y="346"/>
                </a:lnTo>
                <a:lnTo>
                  <a:pt x="430" y="348"/>
                </a:lnTo>
                <a:lnTo>
                  <a:pt x="432" y="349"/>
                </a:lnTo>
                <a:lnTo>
                  <a:pt x="430" y="349"/>
                </a:lnTo>
                <a:lnTo>
                  <a:pt x="429" y="350"/>
                </a:lnTo>
                <a:lnTo>
                  <a:pt x="428" y="349"/>
                </a:lnTo>
                <a:lnTo>
                  <a:pt x="426" y="348"/>
                </a:lnTo>
                <a:lnTo>
                  <a:pt x="424" y="348"/>
                </a:lnTo>
                <a:lnTo>
                  <a:pt x="424" y="346"/>
                </a:lnTo>
                <a:lnTo>
                  <a:pt x="423" y="346"/>
                </a:lnTo>
                <a:lnTo>
                  <a:pt x="423" y="345"/>
                </a:lnTo>
                <a:lnTo>
                  <a:pt x="421" y="344"/>
                </a:lnTo>
                <a:lnTo>
                  <a:pt x="421" y="342"/>
                </a:lnTo>
                <a:lnTo>
                  <a:pt x="420" y="341"/>
                </a:lnTo>
                <a:lnTo>
                  <a:pt x="419" y="341"/>
                </a:lnTo>
                <a:lnTo>
                  <a:pt x="417" y="340"/>
                </a:lnTo>
                <a:lnTo>
                  <a:pt x="416" y="340"/>
                </a:lnTo>
                <a:lnTo>
                  <a:pt x="415" y="340"/>
                </a:lnTo>
                <a:lnTo>
                  <a:pt x="413" y="340"/>
                </a:lnTo>
                <a:lnTo>
                  <a:pt x="412" y="341"/>
                </a:lnTo>
                <a:lnTo>
                  <a:pt x="409" y="341"/>
                </a:lnTo>
                <a:lnTo>
                  <a:pt x="407" y="342"/>
                </a:lnTo>
                <a:lnTo>
                  <a:pt x="406" y="342"/>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8" y="396"/>
                </a:lnTo>
                <a:lnTo>
                  <a:pt x="388"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8" y="388"/>
                </a:lnTo>
                <a:lnTo>
                  <a:pt x="388" y="387"/>
                </a:lnTo>
                <a:lnTo>
                  <a:pt x="390" y="386"/>
                </a:lnTo>
                <a:lnTo>
                  <a:pt x="390" y="384"/>
                </a:lnTo>
                <a:lnTo>
                  <a:pt x="391" y="383"/>
                </a:lnTo>
                <a:lnTo>
                  <a:pt x="391" y="380"/>
                </a:lnTo>
                <a:lnTo>
                  <a:pt x="390" y="380"/>
                </a:lnTo>
                <a:lnTo>
                  <a:pt x="390" y="379"/>
                </a:lnTo>
                <a:lnTo>
                  <a:pt x="388"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1"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6"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4"/>
                </a:lnTo>
                <a:lnTo>
                  <a:pt x="267" y="414"/>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1"/>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7"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7" y="492"/>
                </a:lnTo>
                <a:lnTo>
                  <a:pt x="208" y="494"/>
                </a:lnTo>
                <a:lnTo>
                  <a:pt x="208" y="496"/>
                </a:lnTo>
                <a:lnTo>
                  <a:pt x="209" y="498"/>
                </a:lnTo>
                <a:lnTo>
                  <a:pt x="209" y="500"/>
                </a:lnTo>
                <a:lnTo>
                  <a:pt x="209" y="501"/>
                </a:lnTo>
                <a:lnTo>
                  <a:pt x="209" y="502"/>
                </a:lnTo>
                <a:lnTo>
                  <a:pt x="209" y="503"/>
                </a:lnTo>
                <a:lnTo>
                  <a:pt x="209" y="505"/>
                </a:lnTo>
                <a:lnTo>
                  <a:pt x="209" y="506"/>
                </a:lnTo>
                <a:lnTo>
                  <a:pt x="208" y="509"/>
                </a:lnTo>
                <a:lnTo>
                  <a:pt x="208" y="510"/>
                </a:lnTo>
                <a:lnTo>
                  <a:pt x="207" y="511"/>
                </a:lnTo>
                <a:lnTo>
                  <a:pt x="205" y="511"/>
                </a:lnTo>
                <a:lnTo>
                  <a:pt x="207" y="513"/>
                </a:lnTo>
                <a:lnTo>
                  <a:pt x="207" y="515"/>
                </a:lnTo>
                <a:lnTo>
                  <a:pt x="205" y="517"/>
                </a:lnTo>
                <a:lnTo>
                  <a:pt x="204" y="517"/>
                </a:lnTo>
                <a:lnTo>
                  <a:pt x="203" y="517"/>
                </a:lnTo>
                <a:lnTo>
                  <a:pt x="201" y="517"/>
                </a:lnTo>
                <a:lnTo>
                  <a:pt x="200" y="518"/>
                </a:lnTo>
                <a:lnTo>
                  <a:pt x="201" y="519"/>
                </a:lnTo>
                <a:lnTo>
                  <a:pt x="203" y="519"/>
                </a:lnTo>
                <a:lnTo>
                  <a:pt x="203" y="520"/>
                </a:lnTo>
                <a:lnTo>
                  <a:pt x="201" y="522"/>
                </a:lnTo>
                <a:lnTo>
                  <a:pt x="200" y="523"/>
                </a:lnTo>
                <a:lnTo>
                  <a:pt x="199" y="522"/>
                </a:lnTo>
                <a:lnTo>
                  <a:pt x="197" y="520"/>
                </a:lnTo>
                <a:lnTo>
                  <a:pt x="196" y="520"/>
                </a:lnTo>
                <a:lnTo>
                  <a:pt x="195" y="522"/>
                </a:lnTo>
                <a:lnTo>
                  <a:pt x="196" y="523"/>
                </a:lnTo>
                <a:lnTo>
                  <a:pt x="196" y="526"/>
                </a:lnTo>
                <a:lnTo>
                  <a:pt x="195" y="527"/>
                </a:lnTo>
                <a:lnTo>
                  <a:pt x="195" y="528"/>
                </a:lnTo>
                <a:lnTo>
                  <a:pt x="193" y="530"/>
                </a:lnTo>
                <a:lnTo>
                  <a:pt x="192" y="530"/>
                </a:lnTo>
                <a:lnTo>
                  <a:pt x="191" y="531"/>
                </a:lnTo>
                <a:lnTo>
                  <a:pt x="190"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0"/>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5"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8" y="466"/>
                </a:lnTo>
                <a:lnTo>
                  <a:pt x="116" y="464"/>
                </a:lnTo>
                <a:lnTo>
                  <a:pt x="115" y="463"/>
                </a:lnTo>
                <a:lnTo>
                  <a:pt x="114" y="462"/>
                </a:lnTo>
                <a:lnTo>
                  <a:pt x="114"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4" y="451"/>
                </a:lnTo>
                <a:lnTo>
                  <a:pt x="115" y="451"/>
                </a:lnTo>
                <a:lnTo>
                  <a:pt x="116" y="450"/>
                </a:lnTo>
                <a:lnTo>
                  <a:pt x="116" y="449"/>
                </a:lnTo>
                <a:lnTo>
                  <a:pt x="118" y="447"/>
                </a:lnTo>
                <a:lnTo>
                  <a:pt x="119" y="447"/>
                </a:lnTo>
                <a:lnTo>
                  <a:pt x="120" y="446"/>
                </a:lnTo>
                <a:lnTo>
                  <a:pt x="120" y="445"/>
                </a:lnTo>
                <a:lnTo>
                  <a:pt x="121" y="443"/>
                </a:lnTo>
                <a:lnTo>
                  <a:pt x="121" y="442"/>
                </a:lnTo>
                <a:lnTo>
                  <a:pt x="121" y="441"/>
                </a:lnTo>
                <a:lnTo>
                  <a:pt x="120" y="441"/>
                </a:lnTo>
                <a:lnTo>
                  <a:pt x="119" y="441"/>
                </a:lnTo>
                <a:lnTo>
                  <a:pt x="118" y="441"/>
                </a:lnTo>
                <a:lnTo>
                  <a:pt x="118" y="438"/>
                </a:lnTo>
                <a:lnTo>
                  <a:pt x="118" y="437"/>
                </a:lnTo>
                <a:lnTo>
                  <a:pt x="119" y="437"/>
                </a:lnTo>
                <a:lnTo>
                  <a:pt x="120" y="437"/>
                </a:lnTo>
                <a:lnTo>
                  <a:pt x="121" y="435"/>
                </a:lnTo>
                <a:lnTo>
                  <a:pt x="123" y="434"/>
                </a:lnTo>
                <a:lnTo>
                  <a:pt x="123" y="433"/>
                </a:lnTo>
                <a:lnTo>
                  <a:pt x="123" y="431"/>
                </a:lnTo>
                <a:lnTo>
                  <a:pt x="121" y="430"/>
                </a:lnTo>
                <a:lnTo>
                  <a:pt x="120" y="429"/>
                </a:lnTo>
                <a:lnTo>
                  <a:pt x="119" y="428"/>
                </a:lnTo>
                <a:lnTo>
                  <a:pt x="118" y="426"/>
                </a:lnTo>
                <a:lnTo>
                  <a:pt x="116" y="425"/>
                </a:lnTo>
                <a:lnTo>
                  <a:pt x="116" y="424"/>
                </a:lnTo>
                <a:lnTo>
                  <a:pt x="115" y="424"/>
                </a:lnTo>
                <a:lnTo>
                  <a:pt x="114" y="422"/>
                </a:lnTo>
                <a:lnTo>
                  <a:pt x="112" y="421"/>
                </a:lnTo>
                <a:lnTo>
                  <a:pt x="112" y="420"/>
                </a:lnTo>
                <a:lnTo>
                  <a:pt x="114" y="420"/>
                </a:lnTo>
                <a:lnTo>
                  <a:pt x="115" y="420"/>
                </a:lnTo>
                <a:lnTo>
                  <a:pt x="116" y="418"/>
                </a:lnTo>
                <a:lnTo>
                  <a:pt x="116" y="417"/>
                </a:lnTo>
                <a:lnTo>
                  <a:pt x="116" y="416"/>
                </a:lnTo>
                <a:lnTo>
                  <a:pt x="115" y="414"/>
                </a:lnTo>
                <a:lnTo>
                  <a:pt x="114" y="414"/>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7" y="405"/>
                </a:lnTo>
                <a:lnTo>
                  <a:pt x="97" y="407"/>
                </a:lnTo>
                <a:lnTo>
                  <a:pt x="95" y="407"/>
                </a:lnTo>
                <a:lnTo>
                  <a:pt x="94" y="408"/>
                </a:lnTo>
                <a:lnTo>
                  <a:pt x="94" y="409"/>
                </a:lnTo>
                <a:lnTo>
                  <a:pt x="93" y="411"/>
                </a:lnTo>
                <a:lnTo>
                  <a:pt x="91" y="412"/>
                </a:lnTo>
                <a:lnTo>
                  <a:pt x="91" y="413"/>
                </a:lnTo>
                <a:lnTo>
                  <a:pt x="90" y="414"/>
                </a:lnTo>
                <a:lnTo>
                  <a:pt x="89" y="414"/>
                </a:lnTo>
                <a:lnTo>
                  <a:pt x="87" y="414"/>
                </a:lnTo>
                <a:lnTo>
                  <a:pt x="86" y="414"/>
                </a:lnTo>
                <a:lnTo>
                  <a:pt x="85" y="416"/>
                </a:lnTo>
                <a:lnTo>
                  <a:pt x="83" y="416"/>
                </a:lnTo>
                <a:lnTo>
                  <a:pt x="82" y="414"/>
                </a:lnTo>
                <a:lnTo>
                  <a:pt x="81" y="414"/>
                </a:lnTo>
                <a:lnTo>
                  <a:pt x="80" y="413"/>
                </a:lnTo>
                <a:lnTo>
                  <a:pt x="78" y="413"/>
                </a:lnTo>
                <a:lnTo>
                  <a:pt x="77" y="413"/>
                </a:lnTo>
                <a:lnTo>
                  <a:pt x="76"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3" y="403"/>
                </a:lnTo>
                <a:lnTo>
                  <a:pt x="61" y="403"/>
                </a:lnTo>
                <a:lnTo>
                  <a:pt x="61" y="401"/>
                </a:lnTo>
                <a:lnTo>
                  <a:pt x="63"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3" y="373"/>
                </a:lnTo>
                <a:lnTo>
                  <a:pt x="61" y="373"/>
                </a:lnTo>
                <a:lnTo>
                  <a:pt x="59"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2" y="362"/>
                </a:lnTo>
                <a:lnTo>
                  <a:pt x="40" y="361"/>
                </a:lnTo>
                <a:lnTo>
                  <a:pt x="38" y="358"/>
                </a:lnTo>
                <a:lnTo>
                  <a:pt x="35" y="359"/>
                </a:lnTo>
                <a:lnTo>
                  <a:pt x="34" y="358"/>
                </a:lnTo>
                <a:lnTo>
                  <a:pt x="31" y="358"/>
                </a:lnTo>
                <a:lnTo>
                  <a:pt x="31" y="357"/>
                </a:lnTo>
                <a:lnTo>
                  <a:pt x="30" y="356"/>
                </a:lnTo>
                <a:lnTo>
                  <a:pt x="31" y="354"/>
                </a:lnTo>
                <a:lnTo>
                  <a:pt x="31" y="352"/>
                </a:lnTo>
                <a:lnTo>
                  <a:pt x="32" y="350"/>
                </a:lnTo>
                <a:lnTo>
                  <a:pt x="32" y="349"/>
                </a:lnTo>
                <a:lnTo>
                  <a:pt x="31" y="348"/>
                </a:lnTo>
                <a:lnTo>
                  <a:pt x="27" y="344"/>
                </a:lnTo>
                <a:lnTo>
                  <a:pt x="26" y="342"/>
                </a:lnTo>
                <a:lnTo>
                  <a:pt x="21" y="342"/>
                </a:lnTo>
                <a:lnTo>
                  <a:pt x="18" y="342"/>
                </a:lnTo>
                <a:lnTo>
                  <a:pt x="17" y="342"/>
                </a:lnTo>
                <a:lnTo>
                  <a:pt x="14" y="342"/>
                </a:lnTo>
                <a:lnTo>
                  <a:pt x="13" y="342"/>
                </a:lnTo>
                <a:lnTo>
                  <a:pt x="10" y="342"/>
                </a:lnTo>
                <a:lnTo>
                  <a:pt x="9" y="342"/>
                </a:lnTo>
                <a:lnTo>
                  <a:pt x="9" y="341"/>
                </a:lnTo>
                <a:lnTo>
                  <a:pt x="9" y="340"/>
                </a:lnTo>
                <a:lnTo>
                  <a:pt x="8" y="339"/>
                </a:lnTo>
                <a:lnTo>
                  <a:pt x="5" y="337"/>
                </a:lnTo>
                <a:lnTo>
                  <a:pt x="4" y="336"/>
                </a:lnTo>
                <a:lnTo>
                  <a:pt x="2" y="335"/>
                </a:lnTo>
                <a:lnTo>
                  <a:pt x="2" y="333"/>
                </a:lnTo>
                <a:lnTo>
                  <a:pt x="4" y="332"/>
                </a:lnTo>
                <a:lnTo>
                  <a:pt x="4" y="329"/>
                </a:lnTo>
                <a:lnTo>
                  <a:pt x="4" y="328"/>
                </a:lnTo>
                <a:lnTo>
                  <a:pt x="4" y="327"/>
                </a:lnTo>
                <a:lnTo>
                  <a:pt x="4" y="325"/>
                </a:lnTo>
                <a:lnTo>
                  <a:pt x="4" y="324"/>
                </a:lnTo>
                <a:lnTo>
                  <a:pt x="4"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7"/>
                </a:lnTo>
                <a:lnTo>
                  <a:pt x="0" y="286"/>
                </a:lnTo>
                <a:lnTo>
                  <a:pt x="1" y="284"/>
                </a:lnTo>
                <a:lnTo>
                  <a:pt x="1" y="282"/>
                </a:lnTo>
                <a:lnTo>
                  <a:pt x="2" y="280"/>
                </a:lnTo>
                <a:lnTo>
                  <a:pt x="2" y="277"/>
                </a:lnTo>
                <a:lnTo>
                  <a:pt x="2" y="276"/>
                </a:lnTo>
                <a:lnTo>
                  <a:pt x="2" y="273"/>
                </a:lnTo>
                <a:lnTo>
                  <a:pt x="2" y="272"/>
                </a:lnTo>
                <a:lnTo>
                  <a:pt x="2" y="269"/>
                </a:lnTo>
                <a:lnTo>
                  <a:pt x="4" y="268"/>
                </a:lnTo>
                <a:lnTo>
                  <a:pt x="4" y="267"/>
                </a:lnTo>
                <a:lnTo>
                  <a:pt x="2" y="265"/>
                </a:lnTo>
                <a:lnTo>
                  <a:pt x="2" y="264"/>
                </a:lnTo>
                <a:lnTo>
                  <a:pt x="4" y="261"/>
                </a:lnTo>
                <a:lnTo>
                  <a:pt x="5" y="261"/>
                </a:lnTo>
                <a:lnTo>
                  <a:pt x="5" y="260"/>
                </a:lnTo>
                <a:lnTo>
                  <a:pt x="6" y="257"/>
                </a:lnTo>
                <a:lnTo>
                  <a:pt x="5" y="256"/>
                </a:lnTo>
                <a:lnTo>
                  <a:pt x="6" y="255"/>
                </a:lnTo>
                <a:lnTo>
                  <a:pt x="6" y="253"/>
                </a:lnTo>
                <a:lnTo>
                  <a:pt x="8" y="252"/>
                </a:lnTo>
                <a:lnTo>
                  <a:pt x="8" y="251"/>
                </a:lnTo>
                <a:lnTo>
                  <a:pt x="8" y="250"/>
                </a:lnTo>
                <a:lnTo>
                  <a:pt x="9" y="248"/>
                </a:lnTo>
                <a:lnTo>
                  <a:pt x="10" y="248"/>
                </a:lnTo>
                <a:lnTo>
                  <a:pt x="11" y="247"/>
                </a:lnTo>
                <a:lnTo>
                  <a:pt x="13" y="247"/>
                </a:lnTo>
                <a:lnTo>
                  <a:pt x="15" y="247"/>
                </a:lnTo>
                <a:lnTo>
                  <a:pt x="17" y="248"/>
                </a:lnTo>
                <a:lnTo>
                  <a:pt x="19" y="248"/>
                </a:lnTo>
                <a:lnTo>
                  <a:pt x="21" y="248"/>
                </a:lnTo>
                <a:lnTo>
                  <a:pt x="22" y="248"/>
                </a:lnTo>
                <a:lnTo>
                  <a:pt x="23" y="247"/>
                </a:lnTo>
                <a:lnTo>
                  <a:pt x="23" y="246"/>
                </a:lnTo>
                <a:lnTo>
                  <a:pt x="25" y="246"/>
                </a:lnTo>
                <a:lnTo>
                  <a:pt x="25" y="243"/>
                </a:lnTo>
                <a:lnTo>
                  <a:pt x="26" y="242"/>
                </a:lnTo>
                <a:lnTo>
                  <a:pt x="26" y="240"/>
                </a:lnTo>
                <a:lnTo>
                  <a:pt x="25" y="239"/>
                </a:lnTo>
                <a:lnTo>
                  <a:pt x="25" y="238"/>
                </a:lnTo>
                <a:lnTo>
                  <a:pt x="25"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2" y="229"/>
                </a:lnTo>
                <a:lnTo>
                  <a:pt x="43" y="227"/>
                </a:lnTo>
                <a:lnTo>
                  <a:pt x="43" y="226"/>
                </a:lnTo>
                <a:lnTo>
                  <a:pt x="44" y="226"/>
                </a:lnTo>
                <a:lnTo>
                  <a:pt x="44" y="225"/>
                </a:lnTo>
                <a:lnTo>
                  <a:pt x="44" y="223"/>
                </a:lnTo>
                <a:lnTo>
                  <a:pt x="44" y="222"/>
                </a:lnTo>
                <a:lnTo>
                  <a:pt x="46" y="222"/>
                </a:lnTo>
                <a:lnTo>
                  <a:pt x="46" y="221"/>
                </a:lnTo>
                <a:lnTo>
                  <a:pt x="46" y="219"/>
                </a:lnTo>
                <a:lnTo>
                  <a:pt x="46" y="218"/>
                </a:lnTo>
                <a:lnTo>
                  <a:pt x="46" y="217"/>
                </a:lnTo>
                <a:lnTo>
                  <a:pt x="47" y="215"/>
                </a:lnTo>
                <a:lnTo>
                  <a:pt x="47" y="214"/>
                </a:lnTo>
                <a:lnTo>
                  <a:pt x="47" y="213"/>
                </a:lnTo>
                <a:lnTo>
                  <a:pt x="46" y="213"/>
                </a:lnTo>
                <a:lnTo>
                  <a:pt x="46" y="212"/>
                </a:lnTo>
                <a:lnTo>
                  <a:pt x="44" y="212"/>
                </a:lnTo>
                <a:lnTo>
                  <a:pt x="43" y="210"/>
                </a:lnTo>
                <a:lnTo>
                  <a:pt x="42" y="210"/>
                </a:lnTo>
                <a:lnTo>
                  <a:pt x="42" y="209"/>
                </a:lnTo>
                <a:lnTo>
                  <a:pt x="42" y="208"/>
                </a:lnTo>
                <a:lnTo>
                  <a:pt x="43" y="208"/>
                </a:lnTo>
                <a:lnTo>
                  <a:pt x="43" y="206"/>
                </a:lnTo>
                <a:lnTo>
                  <a:pt x="43" y="205"/>
                </a:lnTo>
                <a:lnTo>
                  <a:pt x="44" y="205"/>
                </a:lnTo>
                <a:lnTo>
                  <a:pt x="44" y="204"/>
                </a:lnTo>
                <a:lnTo>
                  <a:pt x="44" y="202"/>
                </a:lnTo>
                <a:lnTo>
                  <a:pt x="46" y="202"/>
                </a:lnTo>
                <a:lnTo>
                  <a:pt x="46" y="201"/>
                </a:lnTo>
                <a:lnTo>
                  <a:pt x="46" y="200"/>
                </a:lnTo>
                <a:lnTo>
                  <a:pt x="47" y="198"/>
                </a:lnTo>
                <a:lnTo>
                  <a:pt x="47" y="197"/>
                </a:lnTo>
                <a:lnTo>
                  <a:pt x="47" y="198"/>
                </a:lnTo>
                <a:lnTo>
                  <a:pt x="48" y="198"/>
                </a:lnTo>
                <a:lnTo>
                  <a:pt x="49" y="198"/>
                </a:lnTo>
                <a:lnTo>
                  <a:pt x="51" y="198"/>
                </a:lnTo>
                <a:lnTo>
                  <a:pt x="52" y="198"/>
                </a:lnTo>
                <a:lnTo>
                  <a:pt x="53" y="198"/>
                </a:lnTo>
                <a:lnTo>
                  <a:pt x="55" y="200"/>
                </a:lnTo>
                <a:lnTo>
                  <a:pt x="55" y="198"/>
                </a:lnTo>
                <a:lnTo>
                  <a:pt x="55" y="197"/>
                </a:lnTo>
                <a:lnTo>
                  <a:pt x="55" y="196"/>
                </a:lnTo>
                <a:lnTo>
                  <a:pt x="56" y="196"/>
                </a:lnTo>
                <a:lnTo>
                  <a:pt x="55" y="196"/>
                </a:lnTo>
                <a:lnTo>
                  <a:pt x="55" y="195"/>
                </a:lnTo>
                <a:lnTo>
                  <a:pt x="56" y="193"/>
                </a:lnTo>
                <a:lnTo>
                  <a:pt x="57" y="193"/>
                </a:lnTo>
                <a:lnTo>
                  <a:pt x="59" y="192"/>
                </a:lnTo>
                <a:lnTo>
                  <a:pt x="59" y="191"/>
                </a:lnTo>
                <a:lnTo>
                  <a:pt x="60" y="191"/>
                </a:lnTo>
                <a:lnTo>
                  <a:pt x="61" y="191"/>
                </a:lnTo>
                <a:lnTo>
                  <a:pt x="63"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6"/>
                </a:lnTo>
                <a:lnTo>
                  <a:pt x="73" y="126"/>
                </a:lnTo>
                <a:lnTo>
                  <a:pt x="73" y="125"/>
                </a:lnTo>
                <a:lnTo>
                  <a:pt x="73" y="124"/>
                </a:lnTo>
                <a:lnTo>
                  <a:pt x="73" y="123"/>
                </a:lnTo>
                <a:lnTo>
                  <a:pt x="73" y="121"/>
                </a:lnTo>
                <a:lnTo>
                  <a:pt x="73" y="120"/>
                </a:lnTo>
                <a:lnTo>
                  <a:pt x="73" y="119"/>
                </a:lnTo>
                <a:lnTo>
                  <a:pt x="73" y="117"/>
                </a:lnTo>
                <a:lnTo>
                  <a:pt x="74" y="117"/>
                </a:lnTo>
                <a:lnTo>
                  <a:pt x="74" y="115"/>
                </a:lnTo>
                <a:lnTo>
                  <a:pt x="74" y="113"/>
                </a:lnTo>
                <a:lnTo>
                  <a:pt x="76" y="113"/>
                </a:lnTo>
                <a:lnTo>
                  <a:pt x="77" y="113"/>
                </a:lnTo>
                <a:lnTo>
                  <a:pt x="77" y="112"/>
                </a:lnTo>
                <a:lnTo>
                  <a:pt x="76" y="111"/>
                </a:lnTo>
                <a:lnTo>
                  <a:pt x="77" y="109"/>
                </a:lnTo>
                <a:lnTo>
                  <a:pt x="77" y="108"/>
                </a:lnTo>
                <a:lnTo>
                  <a:pt x="78" y="107"/>
                </a:lnTo>
                <a:lnTo>
                  <a:pt x="78" y="106"/>
                </a:lnTo>
                <a:lnTo>
                  <a:pt x="80"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7" y="86"/>
                </a:lnTo>
                <a:lnTo>
                  <a:pt x="107" y="92"/>
                </a:lnTo>
                <a:lnTo>
                  <a:pt x="116" y="98"/>
                </a:lnTo>
                <a:lnTo>
                  <a:pt x="118" y="98"/>
                </a:lnTo>
                <a:lnTo>
                  <a:pt x="123" y="98"/>
                </a:lnTo>
                <a:lnTo>
                  <a:pt x="124" y="98"/>
                </a:lnTo>
                <a:lnTo>
                  <a:pt x="128" y="98"/>
                </a:lnTo>
                <a:lnTo>
                  <a:pt x="138" y="98"/>
                </a:lnTo>
                <a:lnTo>
                  <a:pt x="149" y="99"/>
                </a:lnTo>
                <a:lnTo>
                  <a:pt x="159" y="98"/>
                </a:lnTo>
                <a:lnTo>
                  <a:pt x="170" y="98"/>
                </a:lnTo>
                <a:lnTo>
                  <a:pt x="179" y="99"/>
                </a:lnTo>
                <a:lnTo>
                  <a:pt x="190"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690162" y="4727801"/>
            <a:ext cx="1563064" cy="1922669"/>
          </a:xfrm>
          <a:custGeom>
            <a:avLst/>
            <a:gdLst>
              <a:gd name="T0" fmla="*/ 103 w 1091"/>
              <a:gd name="T1" fmla="*/ 31 h 1342"/>
              <a:gd name="T2" fmla="*/ 153 w 1091"/>
              <a:gd name="T3" fmla="*/ 36 h 1342"/>
              <a:gd name="T4" fmla="*/ 199 w 1091"/>
              <a:gd name="T5" fmla="*/ 55 h 1342"/>
              <a:gd name="T6" fmla="*/ 220 w 1091"/>
              <a:gd name="T7" fmla="*/ 88 h 1342"/>
              <a:gd name="T8" fmla="*/ 237 w 1091"/>
              <a:gd name="T9" fmla="*/ 118 h 1342"/>
              <a:gd name="T10" fmla="*/ 238 w 1091"/>
              <a:gd name="T11" fmla="*/ 144 h 1342"/>
              <a:gd name="T12" fmla="*/ 230 w 1091"/>
              <a:gd name="T13" fmla="*/ 183 h 1342"/>
              <a:gd name="T14" fmla="*/ 226 w 1091"/>
              <a:gd name="T15" fmla="*/ 205 h 1342"/>
              <a:gd name="T16" fmla="*/ 239 w 1091"/>
              <a:gd name="T17" fmla="*/ 220 h 1342"/>
              <a:gd name="T18" fmla="*/ 268 w 1091"/>
              <a:gd name="T19" fmla="*/ 239 h 1342"/>
              <a:gd name="T20" fmla="*/ 332 w 1091"/>
              <a:gd name="T21" fmla="*/ 256 h 1342"/>
              <a:gd name="T22" fmla="*/ 412 w 1091"/>
              <a:gd name="T23" fmla="*/ 319 h 1342"/>
              <a:gd name="T24" fmla="*/ 408 w 1091"/>
              <a:gd name="T25" fmla="*/ 356 h 1342"/>
              <a:gd name="T26" fmla="*/ 467 w 1091"/>
              <a:gd name="T27" fmla="*/ 373 h 1342"/>
              <a:gd name="T28" fmla="*/ 513 w 1091"/>
              <a:gd name="T29" fmla="*/ 389 h 1342"/>
              <a:gd name="T30" fmla="*/ 525 w 1091"/>
              <a:gd name="T31" fmla="*/ 330 h 1342"/>
              <a:gd name="T32" fmla="*/ 553 w 1091"/>
              <a:gd name="T33" fmla="*/ 317 h 1342"/>
              <a:gd name="T34" fmla="*/ 577 w 1091"/>
              <a:gd name="T35" fmla="*/ 306 h 1342"/>
              <a:gd name="T36" fmla="*/ 601 w 1091"/>
              <a:gd name="T37" fmla="*/ 341 h 1342"/>
              <a:gd name="T38" fmla="*/ 608 w 1091"/>
              <a:gd name="T39" fmla="*/ 387 h 1342"/>
              <a:gd name="T40" fmla="*/ 625 w 1091"/>
              <a:gd name="T41" fmla="*/ 383 h 1342"/>
              <a:gd name="T42" fmla="*/ 659 w 1091"/>
              <a:gd name="T43" fmla="*/ 416 h 1342"/>
              <a:gd name="T44" fmla="*/ 667 w 1091"/>
              <a:gd name="T45" fmla="*/ 449 h 1342"/>
              <a:gd name="T46" fmla="*/ 631 w 1091"/>
              <a:gd name="T47" fmla="*/ 525 h 1342"/>
              <a:gd name="T48" fmla="*/ 694 w 1091"/>
              <a:gd name="T49" fmla="*/ 551 h 1342"/>
              <a:gd name="T50" fmla="*/ 763 w 1091"/>
              <a:gd name="T51" fmla="*/ 602 h 1342"/>
              <a:gd name="T52" fmla="*/ 796 w 1091"/>
              <a:gd name="T53" fmla="*/ 637 h 1342"/>
              <a:gd name="T54" fmla="*/ 835 w 1091"/>
              <a:gd name="T55" fmla="*/ 654 h 1342"/>
              <a:gd name="T56" fmla="*/ 836 w 1091"/>
              <a:gd name="T57" fmla="*/ 698 h 1342"/>
              <a:gd name="T58" fmla="*/ 855 w 1091"/>
              <a:gd name="T59" fmla="*/ 739 h 1342"/>
              <a:gd name="T60" fmla="*/ 844 w 1091"/>
              <a:gd name="T61" fmla="*/ 788 h 1342"/>
              <a:gd name="T62" fmla="*/ 879 w 1091"/>
              <a:gd name="T63" fmla="*/ 818 h 1342"/>
              <a:gd name="T64" fmla="*/ 932 w 1091"/>
              <a:gd name="T65" fmla="*/ 806 h 1342"/>
              <a:gd name="T66" fmla="*/ 961 w 1091"/>
              <a:gd name="T67" fmla="*/ 831 h 1342"/>
              <a:gd name="T68" fmla="*/ 978 w 1091"/>
              <a:gd name="T69" fmla="*/ 870 h 1342"/>
              <a:gd name="T70" fmla="*/ 966 w 1091"/>
              <a:gd name="T71" fmla="*/ 912 h 1342"/>
              <a:gd name="T72" fmla="*/ 965 w 1091"/>
              <a:gd name="T73" fmla="*/ 936 h 1342"/>
              <a:gd name="T74" fmla="*/ 1009 w 1091"/>
              <a:gd name="T75" fmla="*/ 946 h 1342"/>
              <a:gd name="T76" fmla="*/ 1056 w 1091"/>
              <a:gd name="T77" fmla="*/ 970 h 1342"/>
              <a:gd name="T78" fmla="*/ 1085 w 1091"/>
              <a:gd name="T79" fmla="*/ 1014 h 1342"/>
              <a:gd name="T80" fmla="*/ 1057 w 1091"/>
              <a:gd name="T81" fmla="*/ 1051 h 1342"/>
              <a:gd name="T82" fmla="*/ 1026 w 1091"/>
              <a:gd name="T83" fmla="*/ 1078 h 1342"/>
              <a:gd name="T84" fmla="*/ 970 w 1091"/>
              <a:gd name="T85" fmla="*/ 1095 h 1342"/>
              <a:gd name="T86" fmla="*/ 983 w 1091"/>
              <a:gd name="T87" fmla="*/ 1148 h 1342"/>
              <a:gd name="T88" fmla="*/ 947 w 1091"/>
              <a:gd name="T89" fmla="*/ 1200 h 1342"/>
              <a:gd name="T90" fmla="*/ 887 w 1091"/>
              <a:gd name="T91" fmla="*/ 1249 h 1342"/>
              <a:gd name="T92" fmla="*/ 848 w 1091"/>
              <a:gd name="T93" fmla="*/ 1263 h 1342"/>
              <a:gd name="T94" fmla="*/ 805 w 1091"/>
              <a:gd name="T95" fmla="*/ 1284 h 1342"/>
              <a:gd name="T96" fmla="*/ 729 w 1091"/>
              <a:gd name="T97" fmla="*/ 1330 h 1342"/>
              <a:gd name="T98" fmla="*/ 674 w 1091"/>
              <a:gd name="T99" fmla="*/ 1319 h 1342"/>
              <a:gd name="T100" fmla="*/ 607 w 1091"/>
              <a:gd name="T101" fmla="*/ 1277 h 1342"/>
              <a:gd name="T102" fmla="*/ 527 w 1091"/>
              <a:gd name="T103" fmla="*/ 1228 h 1342"/>
              <a:gd name="T104" fmla="*/ 436 w 1091"/>
              <a:gd name="T105" fmla="*/ 1205 h 1342"/>
              <a:gd name="T106" fmla="*/ 347 w 1091"/>
              <a:gd name="T107" fmla="*/ 1186 h 1342"/>
              <a:gd name="T108" fmla="*/ 251 w 1091"/>
              <a:gd name="T109" fmla="*/ 1166 h 1342"/>
              <a:gd name="T110" fmla="*/ 83 w 1091"/>
              <a:gd name="T111" fmla="*/ 1107 h 1342"/>
              <a:gd name="T112" fmla="*/ 255 w 1091"/>
              <a:gd name="T113" fmla="*/ 1122 h 1342"/>
              <a:gd name="T114" fmla="*/ 289 w 1091"/>
              <a:gd name="T115" fmla="*/ 1042 h 1342"/>
              <a:gd name="T116" fmla="*/ 306 w 1091"/>
              <a:gd name="T117" fmla="*/ 937 h 1342"/>
              <a:gd name="T118" fmla="*/ 241 w 1091"/>
              <a:gd name="T119" fmla="*/ 813 h 1342"/>
              <a:gd name="T120" fmla="*/ 119 w 1091"/>
              <a:gd name="T121" fmla="*/ 628 h 1342"/>
              <a:gd name="T122" fmla="*/ 10 w 1091"/>
              <a:gd name="T123" fmla="*/ 256 h 1342"/>
              <a:gd name="T124" fmla="*/ 13 w 1091"/>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1" h="1342">
                <a:moveTo>
                  <a:pt x="777" y="1305"/>
                </a:moveTo>
                <a:lnTo>
                  <a:pt x="776" y="1305"/>
                </a:lnTo>
                <a:lnTo>
                  <a:pt x="776" y="1304"/>
                </a:lnTo>
                <a:lnTo>
                  <a:pt x="777" y="1304"/>
                </a:lnTo>
                <a:lnTo>
                  <a:pt x="777" y="1305"/>
                </a:lnTo>
                <a:close/>
                <a:moveTo>
                  <a:pt x="590" y="1270"/>
                </a:moveTo>
                <a:lnTo>
                  <a:pt x="589" y="1268"/>
                </a:lnTo>
                <a:lnTo>
                  <a:pt x="591" y="1266"/>
                </a:lnTo>
                <a:lnTo>
                  <a:pt x="593" y="1267"/>
                </a:lnTo>
                <a:lnTo>
                  <a:pt x="590" y="1268"/>
                </a:lnTo>
                <a:lnTo>
                  <a:pt x="591" y="1270"/>
                </a:lnTo>
                <a:lnTo>
                  <a:pt x="590" y="1270"/>
                </a:lnTo>
                <a:close/>
                <a:moveTo>
                  <a:pt x="589" y="1259"/>
                </a:moveTo>
                <a:lnTo>
                  <a:pt x="587" y="1259"/>
                </a:lnTo>
                <a:lnTo>
                  <a:pt x="586" y="1258"/>
                </a:lnTo>
                <a:lnTo>
                  <a:pt x="587" y="1258"/>
                </a:lnTo>
                <a:lnTo>
                  <a:pt x="589" y="1258"/>
                </a:lnTo>
                <a:lnTo>
                  <a:pt x="589" y="1259"/>
                </a:lnTo>
                <a:close/>
                <a:moveTo>
                  <a:pt x="82" y="5"/>
                </a:moveTo>
                <a:lnTo>
                  <a:pt x="83" y="6"/>
                </a:lnTo>
                <a:lnTo>
                  <a:pt x="83" y="5"/>
                </a:lnTo>
                <a:lnTo>
                  <a:pt x="85" y="6"/>
                </a:lnTo>
                <a:lnTo>
                  <a:pt x="86" y="6"/>
                </a:lnTo>
                <a:lnTo>
                  <a:pt x="87" y="6"/>
                </a:lnTo>
                <a:lnTo>
                  <a:pt x="89" y="8"/>
                </a:lnTo>
                <a:lnTo>
                  <a:pt x="89" y="9"/>
                </a:lnTo>
                <a:lnTo>
                  <a:pt x="90" y="10"/>
                </a:lnTo>
                <a:lnTo>
                  <a:pt x="90" y="12"/>
                </a:lnTo>
                <a:lnTo>
                  <a:pt x="91" y="13"/>
                </a:lnTo>
                <a:lnTo>
                  <a:pt x="91" y="14"/>
                </a:lnTo>
                <a:lnTo>
                  <a:pt x="91" y="16"/>
                </a:lnTo>
                <a:lnTo>
                  <a:pt x="91" y="17"/>
                </a:lnTo>
                <a:lnTo>
                  <a:pt x="93" y="17"/>
                </a:lnTo>
                <a:lnTo>
                  <a:pt x="94" y="17"/>
                </a:lnTo>
                <a:lnTo>
                  <a:pt x="94" y="18"/>
                </a:lnTo>
                <a:lnTo>
                  <a:pt x="95" y="18"/>
                </a:lnTo>
                <a:lnTo>
                  <a:pt x="97" y="18"/>
                </a:lnTo>
                <a:lnTo>
                  <a:pt x="97" y="19"/>
                </a:lnTo>
                <a:lnTo>
                  <a:pt x="98" y="19"/>
                </a:lnTo>
                <a:lnTo>
                  <a:pt x="99" y="19"/>
                </a:lnTo>
                <a:lnTo>
                  <a:pt x="100" y="19"/>
                </a:lnTo>
                <a:lnTo>
                  <a:pt x="100" y="21"/>
                </a:lnTo>
                <a:lnTo>
                  <a:pt x="102" y="21"/>
                </a:lnTo>
                <a:lnTo>
                  <a:pt x="102" y="22"/>
                </a:lnTo>
                <a:lnTo>
                  <a:pt x="103" y="23"/>
                </a:lnTo>
                <a:lnTo>
                  <a:pt x="103" y="25"/>
                </a:lnTo>
                <a:lnTo>
                  <a:pt x="103" y="26"/>
                </a:lnTo>
                <a:lnTo>
                  <a:pt x="104" y="26"/>
                </a:lnTo>
                <a:lnTo>
                  <a:pt x="104" y="27"/>
                </a:lnTo>
                <a:lnTo>
                  <a:pt x="104" y="29"/>
                </a:lnTo>
                <a:lnTo>
                  <a:pt x="103" y="30"/>
                </a:lnTo>
                <a:lnTo>
                  <a:pt x="103" y="31"/>
                </a:lnTo>
                <a:lnTo>
                  <a:pt x="103" y="33"/>
                </a:lnTo>
                <a:lnTo>
                  <a:pt x="104" y="33"/>
                </a:lnTo>
                <a:lnTo>
                  <a:pt x="104" y="35"/>
                </a:lnTo>
                <a:lnTo>
                  <a:pt x="104" y="36"/>
                </a:lnTo>
                <a:lnTo>
                  <a:pt x="103" y="38"/>
                </a:lnTo>
                <a:lnTo>
                  <a:pt x="103" y="40"/>
                </a:lnTo>
                <a:lnTo>
                  <a:pt x="106" y="42"/>
                </a:lnTo>
                <a:lnTo>
                  <a:pt x="107" y="42"/>
                </a:lnTo>
                <a:lnTo>
                  <a:pt x="108" y="40"/>
                </a:lnTo>
                <a:lnTo>
                  <a:pt x="110" y="40"/>
                </a:lnTo>
                <a:lnTo>
                  <a:pt x="111" y="40"/>
                </a:lnTo>
                <a:lnTo>
                  <a:pt x="112" y="42"/>
                </a:lnTo>
                <a:lnTo>
                  <a:pt x="114" y="40"/>
                </a:lnTo>
                <a:lnTo>
                  <a:pt x="115" y="42"/>
                </a:lnTo>
                <a:lnTo>
                  <a:pt x="116" y="40"/>
                </a:lnTo>
                <a:lnTo>
                  <a:pt x="118" y="42"/>
                </a:lnTo>
                <a:lnTo>
                  <a:pt x="119" y="42"/>
                </a:lnTo>
                <a:lnTo>
                  <a:pt x="120" y="42"/>
                </a:lnTo>
                <a:lnTo>
                  <a:pt x="123" y="44"/>
                </a:lnTo>
                <a:lnTo>
                  <a:pt x="124" y="44"/>
                </a:lnTo>
                <a:lnTo>
                  <a:pt x="124" y="46"/>
                </a:lnTo>
                <a:lnTo>
                  <a:pt x="125" y="46"/>
                </a:lnTo>
                <a:lnTo>
                  <a:pt x="125" y="47"/>
                </a:lnTo>
                <a:lnTo>
                  <a:pt x="127" y="47"/>
                </a:lnTo>
                <a:lnTo>
                  <a:pt x="127" y="48"/>
                </a:lnTo>
                <a:lnTo>
                  <a:pt x="128" y="48"/>
                </a:lnTo>
                <a:lnTo>
                  <a:pt x="129" y="48"/>
                </a:lnTo>
                <a:lnTo>
                  <a:pt x="131" y="48"/>
                </a:lnTo>
                <a:lnTo>
                  <a:pt x="131" y="47"/>
                </a:lnTo>
                <a:lnTo>
                  <a:pt x="132" y="47"/>
                </a:lnTo>
                <a:lnTo>
                  <a:pt x="133" y="47"/>
                </a:lnTo>
                <a:lnTo>
                  <a:pt x="133" y="46"/>
                </a:lnTo>
                <a:lnTo>
                  <a:pt x="135" y="46"/>
                </a:lnTo>
                <a:lnTo>
                  <a:pt x="136" y="46"/>
                </a:lnTo>
                <a:lnTo>
                  <a:pt x="137" y="46"/>
                </a:lnTo>
                <a:lnTo>
                  <a:pt x="137" y="44"/>
                </a:lnTo>
                <a:lnTo>
                  <a:pt x="138" y="43"/>
                </a:lnTo>
                <a:lnTo>
                  <a:pt x="138" y="42"/>
                </a:lnTo>
                <a:lnTo>
                  <a:pt x="140" y="42"/>
                </a:lnTo>
                <a:lnTo>
                  <a:pt x="141" y="42"/>
                </a:lnTo>
                <a:lnTo>
                  <a:pt x="141" y="40"/>
                </a:lnTo>
                <a:lnTo>
                  <a:pt x="142" y="40"/>
                </a:lnTo>
                <a:lnTo>
                  <a:pt x="144" y="40"/>
                </a:lnTo>
                <a:lnTo>
                  <a:pt x="145" y="40"/>
                </a:lnTo>
                <a:lnTo>
                  <a:pt x="146" y="40"/>
                </a:lnTo>
                <a:lnTo>
                  <a:pt x="148" y="40"/>
                </a:lnTo>
                <a:lnTo>
                  <a:pt x="149" y="40"/>
                </a:lnTo>
                <a:lnTo>
                  <a:pt x="149" y="39"/>
                </a:lnTo>
                <a:lnTo>
                  <a:pt x="150" y="39"/>
                </a:lnTo>
                <a:lnTo>
                  <a:pt x="150" y="38"/>
                </a:lnTo>
                <a:lnTo>
                  <a:pt x="152" y="38"/>
                </a:lnTo>
                <a:lnTo>
                  <a:pt x="153" y="36"/>
                </a:lnTo>
                <a:lnTo>
                  <a:pt x="154" y="36"/>
                </a:lnTo>
                <a:lnTo>
                  <a:pt x="155" y="36"/>
                </a:lnTo>
                <a:lnTo>
                  <a:pt x="157" y="36"/>
                </a:lnTo>
                <a:lnTo>
                  <a:pt x="158" y="38"/>
                </a:lnTo>
                <a:lnTo>
                  <a:pt x="159" y="38"/>
                </a:lnTo>
                <a:lnTo>
                  <a:pt x="159" y="39"/>
                </a:lnTo>
                <a:lnTo>
                  <a:pt x="161" y="39"/>
                </a:lnTo>
                <a:lnTo>
                  <a:pt x="161" y="40"/>
                </a:lnTo>
                <a:lnTo>
                  <a:pt x="162" y="40"/>
                </a:lnTo>
                <a:lnTo>
                  <a:pt x="163" y="40"/>
                </a:lnTo>
                <a:lnTo>
                  <a:pt x="163" y="42"/>
                </a:lnTo>
                <a:lnTo>
                  <a:pt x="165" y="42"/>
                </a:lnTo>
                <a:lnTo>
                  <a:pt x="166" y="42"/>
                </a:lnTo>
                <a:lnTo>
                  <a:pt x="167" y="42"/>
                </a:lnTo>
                <a:lnTo>
                  <a:pt x="169" y="42"/>
                </a:lnTo>
                <a:lnTo>
                  <a:pt x="170" y="42"/>
                </a:lnTo>
                <a:lnTo>
                  <a:pt x="171" y="42"/>
                </a:lnTo>
                <a:lnTo>
                  <a:pt x="171" y="40"/>
                </a:lnTo>
                <a:lnTo>
                  <a:pt x="172" y="40"/>
                </a:lnTo>
                <a:lnTo>
                  <a:pt x="174" y="40"/>
                </a:lnTo>
                <a:lnTo>
                  <a:pt x="175" y="40"/>
                </a:lnTo>
                <a:lnTo>
                  <a:pt x="176" y="40"/>
                </a:lnTo>
                <a:lnTo>
                  <a:pt x="178" y="40"/>
                </a:lnTo>
                <a:lnTo>
                  <a:pt x="179" y="40"/>
                </a:lnTo>
                <a:lnTo>
                  <a:pt x="180" y="40"/>
                </a:lnTo>
                <a:lnTo>
                  <a:pt x="180" y="39"/>
                </a:lnTo>
                <a:lnTo>
                  <a:pt x="182" y="39"/>
                </a:lnTo>
                <a:lnTo>
                  <a:pt x="183" y="39"/>
                </a:lnTo>
                <a:lnTo>
                  <a:pt x="183" y="40"/>
                </a:lnTo>
                <a:lnTo>
                  <a:pt x="184" y="40"/>
                </a:lnTo>
                <a:lnTo>
                  <a:pt x="184" y="42"/>
                </a:lnTo>
                <a:lnTo>
                  <a:pt x="186" y="42"/>
                </a:lnTo>
                <a:lnTo>
                  <a:pt x="186" y="43"/>
                </a:lnTo>
                <a:lnTo>
                  <a:pt x="187" y="43"/>
                </a:lnTo>
                <a:lnTo>
                  <a:pt x="187" y="44"/>
                </a:lnTo>
                <a:lnTo>
                  <a:pt x="188" y="44"/>
                </a:lnTo>
                <a:lnTo>
                  <a:pt x="188" y="46"/>
                </a:lnTo>
                <a:lnTo>
                  <a:pt x="188" y="47"/>
                </a:lnTo>
                <a:lnTo>
                  <a:pt x="190" y="47"/>
                </a:lnTo>
                <a:lnTo>
                  <a:pt x="191" y="47"/>
                </a:lnTo>
                <a:lnTo>
                  <a:pt x="191" y="48"/>
                </a:lnTo>
                <a:lnTo>
                  <a:pt x="192" y="48"/>
                </a:lnTo>
                <a:lnTo>
                  <a:pt x="193" y="48"/>
                </a:lnTo>
                <a:lnTo>
                  <a:pt x="193" y="50"/>
                </a:lnTo>
                <a:lnTo>
                  <a:pt x="193" y="51"/>
                </a:lnTo>
                <a:lnTo>
                  <a:pt x="195" y="51"/>
                </a:lnTo>
                <a:lnTo>
                  <a:pt x="195" y="52"/>
                </a:lnTo>
                <a:lnTo>
                  <a:pt x="195" y="54"/>
                </a:lnTo>
                <a:lnTo>
                  <a:pt x="196" y="54"/>
                </a:lnTo>
                <a:lnTo>
                  <a:pt x="197" y="54"/>
                </a:lnTo>
                <a:lnTo>
                  <a:pt x="197" y="55"/>
                </a:lnTo>
                <a:lnTo>
                  <a:pt x="199" y="55"/>
                </a:lnTo>
                <a:lnTo>
                  <a:pt x="199" y="56"/>
                </a:lnTo>
                <a:lnTo>
                  <a:pt x="199" y="57"/>
                </a:lnTo>
                <a:lnTo>
                  <a:pt x="200" y="57"/>
                </a:lnTo>
                <a:lnTo>
                  <a:pt x="200" y="59"/>
                </a:lnTo>
                <a:lnTo>
                  <a:pt x="201" y="59"/>
                </a:lnTo>
                <a:lnTo>
                  <a:pt x="201" y="60"/>
                </a:lnTo>
                <a:lnTo>
                  <a:pt x="203" y="60"/>
                </a:lnTo>
                <a:lnTo>
                  <a:pt x="203" y="61"/>
                </a:lnTo>
                <a:lnTo>
                  <a:pt x="203" y="63"/>
                </a:lnTo>
                <a:lnTo>
                  <a:pt x="204" y="63"/>
                </a:lnTo>
                <a:lnTo>
                  <a:pt x="204" y="64"/>
                </a:lnTo>
                <a:lnTo>
                  <a:pt x="205" y="64"/>
                </a:lnTo>
                <a:lnTo>
                  <a:pt x="205" y="65"/>
                </a:lnTo>
                <a:lnTo>
                  <a:pt x="207" y="65"/>
                </a:lnTo>
                <a:lnTo>
                  <a:pt x="207" y="67"/>
                </a:lnTo>
                <a:lnTo>
                  <a:pt x="207" y="68"/>
                </a:lnTo>
                <a:lnTo>
                  <a:pt x="208" y="68"/>
                </a:lnTo>
                <a:lnTo>
                  <a:pt x="208" y="69"/>
                </a:lnTo>
                <a:lnTo>
                  <a:pt x="208" y="71"/>
                </a:lnTo>
                <a:lnTo>
                  <a:pt x="208" y="72"/>
                </a:lnTo>
                <a:lnTo>
                  <a:pt x="209" y="72"/>
                </a:lnTo>
                <a:lnTo>
                  <a:pt x="209" y="73"/>
                </a:lnTo>
                <a:lnTo>
                  <a:pt x="210" y="73"/>
                </a:lnTo>
                <a:lnTo>
                  <a:pt x="209" y="73"/>
                </a:lnTo>
                <a:lnTo>
                  <a:pt x="210" y="73"/>
                </a:lnTo>
                <a:lnTo>
                  <a:pt x="210" y="74"/>
                </a:lnTo>
                <a:lnTo>
                  <a:pt x="212" y="74"/>
                </a:lnTo>
                <a:lnTo>
                  <a:pt x="212" y="76"/>
                </a:lnTo>
                <a:lnTo>
                  <a:pt x="213" y="76"/>
                </a:lnTo>
                <a:lnTo>
                  <a:pt x="214" y="76"/>
                </a:lnTo>
                <a:lnTo>
                  <a:pt x="214" y="77"/>
                </a:lnTo>
                <a:lnTo>
                  <a:pt x="214" y="78"/>
                </a:lnTo>
                <a:lnTo>
                  <a:pt x="213" y="78"/>
                </a:lnTo>
                <a:lnTo>
                  <a:pt x="214" y="78"/>
                </a:lnTo>
                <a:lnTo>
                  <a:pt x="214" y="80"/>
                </a:lnTo>
                <a:lnTo>
                  <a:pt x="214" y="78"/>
                </a:lnTo>
                <a:lnTo>
                  <a:pt x="216" y="80"/>
                </a:lnTo>
                <a:lnTo>
                  <a:pt x="214" y="80"/>
                </a:lnTo>
                <a:lnTo>
                  <a:pt x="216" y="80"/>
                </a:lnTo>
                <a:lnTo>
                  <a:pt x="216" y="81"/>
                </a:lnTo>
                <a:lnTo>
                  <a:pt x="217" y="81"/>
                </a:lnTo>
                <a:lnTo>
                  <a:pt x="217" y="82"/>
                </a:lnTo>
                <a:lnTo>
                  <a:pt x="217" y="81"/>
                </a:lnTo>
                <a:lnTo>
                  <a:pt x="217" y="82"/>
                </a:lnTo>
                <a:lnTo>
                  <a:pt x="218" y="82"/>
                </a:lnTo>
                <a:lnTo>
                  <a:pt x="217" y="82"/>
                </a:lnTo>
                <a:lnTo>
                  <a:pt x="218" y="82"/>
                </a:lnTo>
                <a:lnTo>
                  <a:pt x="218" y="84"/>
                </a:lnTo>
                <a:lnTo>
                  <a:pt x="218" y="85"/>
                </a:lnTo>
                <a:lnTo>
                  <a:pt x="220" y="85"/>
                </a:lnTo>
                <a:lnTo>
                  <a:pt x="220" y="86"/>
                </a:lnTo>
                <a:lnTo>
                  <a:pt x="220" y="88"/>
                </a:lnTo>
                <a:lnTo>
                  <a:pt x="221" y="88"/>
                </a:lnTo>
                <a:lnTo>
                  <a:pt x="221" y="89"/>
                </a:lnTo>
                <a:lnTo>
                  <a:pt x="222" y="89"/>
                </a:lnTo>
                <a:lnTo>
                  <a:pt x="222" y="90"/>
                </a:lnTo>
                <a:lnTo>
                  <a:pt x="221" y="90"/>
                </a:lnTo>
                <a:lnTo>
                  <a:pt x="222" y="90"/>
                </a:lnTo>
                <a:lnTo>
                  <a:pt x="222" y="91"/>
                </a:lnTo>
                <a:lnTo>
                  <a:pt x="224" y="91"/>
                </a:lnTo>
                <a:lnTo>
                  <a:pt x="225" y="91"/>
                </a:lnTo>
                <a:lnTo>
                  <a:pt x="225" y="93"/>
                </a:lnTo>
                <a:lnTo>
                  <a:pt x="225" y="91"/>
                </a:lnTo>
                <a:lnTo>
                  <a:pt x="226" y="91"/>
                </a:lnTo>
                <a:lnTo>
                  <a:pt x="226" y="93"/>
                </a:lnTo>
                <a:lnTo>
                  <a:pt x="226" y="94"/>
                </a:lnTo>
                <a:lnTo>
                  <a:pt x="226" y="93"/>
                </a:lnTo>
                <a:lnTo>
                  <a:pt x="226" y="94"/>
                </a:lnTo>
                <a:lnTo>
                  <a:pt x="227" y="94"/>
                </a:lnTo>
                <a:lnTo>
                  <a:pt x="227" y="95"/>
                </a:lnTo>
                <a:lnTo>
                  <a:pt x="227" y="97"/>
                </a:lnTo>
                <a:lnTo>
                  <a:pt x="227" y="98"/>
                </a:lnTo>
                <a:lnTo>
                  <a:pt x="229" y="98"/>
                </a:lnTo>
                <a:lnTo>
                  <a:pt x="230" y="98"/>
                </a:lnTo>
                <a:lnTo>
                  <a:pt x="230" y="99"/>
                </a:lnTo>
                <a:lnTo>
                  <a:pt x="231" y="99"/>
                </a:lnTo>
                <a:lnTo>
                  <a:pt x="231" y="101"/>
                </a:lnTo>
                <a:lnTo>
                  <a:pt x="231" y="102"/>
                </a:lnTo>
                <a:lnTo>
                  <a:pt x="233" y="102"/>
                </a:lnTo>
                <a:lnTo>
                  <a:pt x="233" y="103"/>
                </a:lnTo>
                <a:lnTo>
                  <a:pt x="231" y="103"/>
                </a:lnTo>
                <a:lnTo>
                  <a:pt x="233" y="103"/>
                </a:lnTo>
                <a:lnTo>
                  <a:pt x="233" y="105"/>
                </a:lnTo>
                <a:lnTo>
                  <a:pt x="231" y="105"/>
                </a:lnTo>
                <a:lnTo>
                  <a:pt x="231" y="106"/>
                </a:lnTo>
                <a:lnTo>
                  <a:pt x="231" y="107"/>
                </a:lnTo>
                <a:lnTo>
                  <a:pt x="230" y="107"/>
                </a:lnTo>
                <a:lnTo>
                  <a:pt x="231" y="107"/>
                </a:lnTo>
                <a:lnTo>
                  <a:pt x="231" y="108"/>
                </a:lnTo>
                <a:lnTo>
                  <a:pt x="230" y="108"/>
                </a:lnTo>
                <a:lnTo>
                  <a:pt x="230" y="110"/>
                </a:lnTo>
                <a:lnTo>
                  <a:pt x="230" y="111"/>
                </a:lnTo>
                <a:lnTo>
                  <a:pt x="231" y="111"/>
                </a:lnTo>
                <a:lnTo>
                  <a:pt x="231" y="112"/>
                </a:lnTo>
                <a:lnTo>
                  <a:pt x="233" y="112"/>
                </a:lnTo>
                <a:lnTo>
                  <a:pt x="234" y="112"/>
                </a:lnTo>
                <a:lnTo>
                  <a:pt x="235" y="112"/>
                </a:lnTo>
                <a:lnTo>
                  <a:pt x="235" y="114"/>
                </a:lnTo>
                <a:lnTo>
                  <a:pt x="237" y="114"/>
                </a:lnTo>
                <a:lnTo>
                  <a:pt x="237" y="115"/>
                </a:lnTo>
                <a:lnTo>
                  <a:pt x="235" y="115"/>
                </a:lnTo>
                <a:lnTo>
                  <a:pt x="235" y="116"/>
                </a:lnTo>
                <a:lnTo>
                  <a:pt x="237" y="116"/>
                </a:lnTo>
                <a:lnTo>
                  <a:pt x="237" y="118"/>
                </a:lnTo>
                <a:lnTo>
                  <a:pt x="237" y="116"/>
                </a:lnTo>
                <a:lnTo>
                  <a:pt x="238" y="116"/>
                </a:lnTo>
                <a:lnTo>
                  <a:pt x="238" y="118"/>
                </a:lnTo>
                <a:lnTo>
                  <a:pt x="239" y="118"/>
                </a:lnTo>
                <a:lnTo>
                  <a:pt x="239" y="119"/>
                </a:lnTo>
                <a:lnTo>
                  <a:pt x="239" y="120"/>
                </a:lnTo>
                <a:lnTo>
                  <a:pt x="238" y="120"/>
                </a:lnTo>
                <a:lnTo>
                  <a:pt x="237" y="120"/>
                </a:lnTo>
                <a:lnTo>
                  <a:pt x="237" y="122"/>
                </a:lnTo>
                <a:lnTo>
                  <a:pt x="237" y="120"/>
                </a:lnTo>
                <a:lnTo>
                  <a:pt x="237" y="122"/>
                </a:lnTo>
                <a:lnTo>
                  <a:pt x="235" y="122"/>
                </a:lnTo>
                <a:lnTo>
                  <a:pt x="237" y="122"/>
                </a:lnTo>
                <a:lnTo>
                  <a:pt x="237" y="123"/>
                </a:lnTo>
                <a:lnTo>
                  <a:pt x="237" y="122"/>
                </a:lnTo>
                <a:lnTo>
                  <a:pt x="235" y="123"/>
                </a:lnTo>
                <a:lnTo>
                  <a:pt x="237" y="123"/>
                </a:lnTo>
                <a:lnTo>
                  <a:pt x="235" y="123"/>
                </a:lnTo>
                <a:lnTo>
                  <a:pt x="237" y="123"/>
                </a:lnTo>
                <a:lnTo>
                  <a:pt x="237" y="124"/>
                </a:lnTo>
                <a:lnTo>
                  <a:pt x="238" y="124"/>
                </a:lnTo>
                <a:lnTo>
                  <a:pt x="238" y="126"/>
                </a:lnTo>
                <a:lnTo>
                  <a:pt x="239" y="126"/>
                </a:lnTo>
                <a:lnTo>
                  <a:pt x="241" y="126"/>
                </a:lnTo>
                <a:lnTo>
                  <a:pt x="241" y="127"/>
                </a:lnTo>
                <a:lnTo>
                  <a:pt x="242" y="127"/>
                </a:lnTo>
                <a:lnTo>
                  <a:pt x="241" y="127"/>
                </a:lnTo>
                <a:lnTo>
                  <a:pt x="242" y="127"/>
                </a:lnTo>
                <a:lnTo>
                  <a:pt x="242" y="128"/>
                </a:lnTo>
                <a:lnTo>
                  <a:pt x="242" y="129"/>
                </a:lnTo>
                <a:lnTo>
                  <a:pt x="243" y="129"/>
                </a:lnTo>
                <a:lnTo>
                  <a:pt x="242" y="129"/>
                </a:lnTo>
                <a:lnTo>
                  <a:pt x="242" y="131"/>
                </a:lnTo>
                <a:lnTo>
                  <a:pt x="241" y="131"/>
                </a:lnTo>
                <a:lnTo>
                  <a:pt x="241" y="132"/>
                </a:lnTo>
                <a:lnTo>
                  <a:pt x="239" y="132"/>
                </a:lnTo>
                <a:lnTo>
                  <a:pt x="239" y="133"/>
                </a:lnTo>
                <a:lnTo>
                  <a:pt x="239" y="135"/>
                </a:lnTo>
                <a:lnTo>
                  <a:pt x="238" y="135"/>
                </a:lnTo>
                <a:lnTo>
                  <a:pt x="239" y="135"/>
                </a:lnTo>
                <a:lnTo>
                  <a:pt x="239" y="136"/>
                </a:lnTo>
                <a:lnTo>
                  <a:pt x="239" y="137"/>
                </a:lnTo>
                <a:lnTo>
                  <a:pt x="238" y="137"/>
                </a:lnTo>
                <a:lnTo>
                  <a:pt x="237" y="137"/>
                </a:lnTo>
                <a:lnTo>
                  <a:pt x="235" y="137"/>
                </a:lnTo>
                <a:lnTo>
                  <a:pt x="235" y="139"/>
                </a:lnTo>
                <a:lnTo>
                  <a:pt x="235" y="140"/>
                </a:lnTo>
                <a:lnTo>
                  <a:pt x="235" y="141"/>
                </a:lnTo>
                <a:lnTo>
                  <a:pt x="237" y="141"/>
                </a:lnTo>
                <a:lnTo>
                  <a:pt x="237" y="143"/>
                </a:lnTo>
                <a:lnTo>
                  <a:pt x="238" y="143"/>
                </a:lnTo>
                <a:lnTo>
                  <a:pt x="238" y="144"/>
                </a:lnTo>
                <a:lnTo>
                  <a:pt x="238" y="145"/>
                </a:lnTo>
                <a:lnTo>
                  <a:pt x="239" y="145"/>
                </a:lnTo>
                <a:lnTo>
                  <a:pt x="239" y="146"/>
                </a:lnTo>
                <a:lnTo>
                  <a:pt x="241" y="146"/>
                </a:lnTo>
                <a:lnTo>
                  <a:pt x="241" y="148"/>
                </a:lnTo>
                <a:lnTo>
                  <a:pt x="241" y="149"/>
                </a:lnTo>
                <a:lnTo>
                  <a:pt x="241" y="150"/>
                </a:lnTo>
                <a:lnTo>
                  <a:pt x="241" y="152"/>
                </a:lnTo>
                <a:lnTo>
                  <a:pt x="239" y="152"/>
                </a:lnTo>
                <a:lnTo>
                  <a:pt x="239" y="153"/>
                </a:lnTo>
                <a:lnTo>
                  <a:pt x="238" y="154"/>
                </a:lnTo>
                <a:lnTo>
                  <a:pt x="238" y="156"/>
                </a:lnTo>
                <a:lnTo>
                  <a:pt x="238" y="154"/>
                </a:lnTo>
                <a:lnTo>
                  <a:pt x="238" y="156"/>
                </a:lnTo>
                <a:lnTo>
                  <a:pt x="238" y="157"/>
                </a:lnTo>
                <a:lnTo>
                  <a:pt x="238" y="158"/>
                </a:lnTo>
                <a:lnTo>
                  <a:pt x="237" y="158"/>
                </a:lnTo>
                <a:lnTo>
                  <a:pt x="237" y="160"/>
                </a:lnTo>
                <a:lnTo>
                  <a:pt x="235" y="160"/>
                </a:lnTo>
                <a:lnTo>
                  <a:pt x="234" y="160"/>
                </a:lnTo>
                <a:lnTo>
                  <a:pt x="234" y="161"/>
                </a:lnTo>
                <a:lnTo>
                  <a:pt x="233" y="161"/>
                </a:lnTo>
                <a:lnTo>
                  <a:pt x="231" y="161"/>
                </a:lnTo>
                <a:lnTo>
                  <a:pt x="231" y="162"/>
                </a:lnTo>
                <a:lnTo>
                  <a:pt x="230" y="162"/>
                </a:lnTo>
                <a:lnTo>
                  <a:pt x="230" y="163"/>
                </a:lnTo>
                <a:lnTo>
                  <a:pt x="230" y="165"/>
                </a:lnTo>
                <a:lnTo>
                  <a:pt x="230" y="166"/>
                </a:lnTo>
                <a:lnTo>
                  <a:pt x="229" y="166"/>
                </a:lnTo>
                <a:lnTo>
                  <a:pt x="229" y="167"/>
                </a:lnTo>
                <a:lnTo>
                  <a:pt x="229" y="169"/>
                </a:lnTo>
                <a:lnTo>
                  <a:pt x="227" y="169"/>
                </a:lnTo>
                <a:lnTo>
                  <a:pt x="227" y="170"/>
                </a:lnTo>
                <a:lnTo>
                  <a:pt x="226" y="170"/>
                </a:lnTo>
                <a:lnTo>
                  <a:pt x="226" y="171"/>
                </a:lnTo>
                <a:lnTo>
                  <a:pt x="226" y="173"/>
                </a:lnTo>
                <a:lnTo>
                  <a:pt x="226" y="174"/>
                </a:lnTo>
                <a:lnTo>
                  <a:pt x="227" y="174"/>
                </a:lnTo>
                <a:lnTo>
                  <a:pt x="227" y="175"/>
                </a:lnTo>
                <a:lnTo>
                  <a:pt x="227" y="174"/>
                </a:lnTo>
                <a:lnTo>
                  <a:pt x="229" y="174"/>
                </a:lnTo>
                <a:lnTo>
                  <a:pt x="229" y="175"/>
                </a:lnTo>
                <a:lnTo>
                  <a:pt x="229" y="174"/>
                </a:lnTo>
                <a:lnTo>
                  <a:pt x="229" y="175"/>
                </a:lnTo>
                <a:lnTo>
                  <a:pt x="230" y="175"/>
                </a:lnTo>
                <a:lnTo>
                  <a:pt x="229" y="177"/>
                </a:lnTo>
                <a:lnTo>
                  <a:pt x="229" y="178"/>
                </a:lnTo>
                <a:lnTo>
                  <a:pt x="227" y="179"/>
                </a:lnTo>
                <a:lnTo>
                  <a:pt x="229" y="179"/>
                </a:lnTo>
                <a:lnTo>
                  <a:pt x="229" y="180"/>
                </a:lnTo>
                <a:lnTo>
                  <a:pt x="230" y="182"/>
                </a:lnTo>
                <a:lnTo>
                  <a:pt x="230" y="183"/>
                </a:lnTo>
                <a:lnTo>
                  <a:pt x="229" y="183"/>
                </a:lnTo>
                <a:lnTo>
                  <a:pt x="227" y="183"/>
                </a:lnTo>
                <a:lnTo>
                  <a:pt x="227" y="184"/>
                </a:lnTo>
                <a:lnTo>
                  <a:pt x="227" y="186"/>
                </a:lnTo>
                <a:lnTo>
                  <a:pt x="229" y="186"/>
                </a:lnTo>
                <a:lnTo>
                  <a:pt x="229" y="187"/>
                </a:lnTo>
                <a:lnTo>
                  <a:pt x="230" y="187"/>
                </a:lnTo>
                <a:lnTo>
                  <a:pt x="230" y="188"/>
                </a:lnTo>
                <a:lnTo>
                  <a:pt x="231" y="188"/>
                </a:lnTo>
                <a:lnTo>
                  <a:pt x="230" y="188"/>
                </a:lnTo>
                <a:lnTo>
                  <a:pt x="230" y="190"/>
                </a:lnTo>
                <a:lnTo>
                  <a:pt x="230" y="191"/>
                </a:lnTo>
                <a:lnTo>
                  <a:pt x="231" y="191"/>
                </a:lnTo>
                <a:lnTo>
                  <a:pt x="230" y="191"/>
                </a:lnTo>
                <a:lnTo>
                  <a:pt x="231" y="191"/>
                </a:lnTo>
                <a:lnTo>
                  <a:pt x="233" y="191"/>
                </a:lnTo>
                <a:lnTo>
                  <a:pt x="233" y="192"/>
                </a:lnTo>
                <a:lnTo>
                  <a:pt x="231" y="192"/>
                </a:lnTo>
                <a:lnTo>
                  <a:pt x="233" y="192"/>
                </a:lnTo>
                <a:lnTo>
                  <a:pt x="233" y="194"/>
                </a:lnTo>
                <a:lnTo>
                  <a:pt x="234" y="194"/>
                </a:lnTo>
                <a:lnTo>
                  <a:pt x="235" y="194"/>
                </a:lnTo>
                <a:lnTo>
                  <a:pt x="235" y="195"/>
                </a:lnTo>
                <a:lnTo>
                  <a:pt x="235" y="196"/>
                </a:lnTo>
                <a:lnTo>
                  <a:pt x="235" y="198"/>
                </a:lnTo>
                <a:lnTo>
                  <a:pt x="237" y="198"/>
                </a:lnTo>
                <a:lnTo>
                  <a:pt x="237" y="199"/>
                </a:lnTo>
                <a:lnTo>
                  <a:pt x="235" y="199"/>
                </a:lnTo>
                <a:lnTo>
                  <a:pt x="235" y="200"/>
                </a:lnTo>
                <a:lnTo>
                  <a:pt x="237" y="200"/>
                </a:lnTo>
                <a:lnTo>
                  <a:pt x="237" y="201"/>
                </a:lnTo>
                <a:lnTo>
                  <a:pt x="235" y="201"/>
                </a:lnTo>
                <a:lnTo>
                  <a:pt x="235" y="200"/>
                </a:lnTo>
                <a:lnTo>
                  <a:pt x="235" y="201"/>
                </a:lnTo>
                <a:lnTo>
                  <a:pt x="234" y="201"/>
                </a:lnTo>
                <a:lnTo>
                  <a:pt x="235" y="201"/>
                </a:lnTo>
                <a:lnTo>
                  <a:pt x="234" y="201"/>
                </a:lnTo>
                <a:lnTo>
                  <a:pt x="234" y="203"/>
                </a:lnTo>
                <a:lnTo>
                  <a:pt x="234" y="204"/>
                </a:lnTo>
                <a:lnTo>
                  <a:pt x="233" y="204"/>
                </a:lnTo>
                <a:lnTo>
                  <a:pt x="231" y="204"/>
                </a:lnTo>
                <a:lnTo>
                  <a:pt x="231" y="205"/>
                </a:lnTo>
                <a:lnTo>
                  <a:pt x="231" y="204"/>
                </a:lnTo>
                <a:lnTo>
                  <a:pt x="231" y="205"/>
                </a:lnTo>
                <a:lnTo>
                  <a:pt x="230" y="205"/>
                </a:lnTo>
                <a:lnTo>
                  <a:pt x="231" y="205"/>
                </a:lnTo>
                <a:lnTo>
                  <a:pt x="230" y="205"/>
                </a:lnTo>
                <a:lnTo>
                  <a:pt x="229" y="205"/>
                </a:lnTo>
                <a:lnTo>
                  <a:pt x="227" y="205"/>
                </a:lnTo>
                <a:lnTo>
                  <a:pt x="226" y="205"/>
                </a:lnTo>
                <a:lnTo>
                  <a:pt x="226" y="207"/>
                </a:lnTo>
                <a:lnTo>
                  <a:pt x="226" y="205"/>
                </a:lnTo>
                <a:lnTo>
                  <a:pt x="225" y="207"/>
                </a:lnTo>
                <a:lnTo>
                  <a:pt x="224" y="207"/>
                </a:lnTo>
                <a:lnTo>
                  <a:pt x="222" y="207"/>
                </a:lnTo>
                <a:lnTo>
                  <a:pt x="221" y="207"/>
                </a:lnTo>
                <a:lnTo>
                  <a:pt x="221" y="208"/>
                </a:lnTo>
                <a:lnTo>
                  <a:pt x="220" y="208"/>
                </a:lnTo>
                <a:lnTo>
                  <a:pt x="220" y="209"/>
                </a:lnTo>
                <a:lnTo>
                  <a:pt x="218" y="209"/>
                </a:lnTo>
                <a:lnTo>
                  <a:pt x="220" y="209"/>
                </a:lnTo>
                <a:lnTo>
                  <a:pt x="220" y="211"/>
                </a:lnTo>
                <a:lnTo>
                  <a:pt x="220" y="209"/>
                </a:lnTo>
                <a:lnTo>
                  <a:pt x="221" y="209"/>
                </a:lnTo>
                <a:lnTo>
                  <a:pt x="222" y="209"/>
                </a:lnTo>
                <a:lnTo>
                  <a:pt x="222" y="211"/>
                </a:lnTo>
                <a:lnTo>
                  <a:pt x="222" y="209"/>
                </a:lnTo>
                <a:lnTo>
                  <a:pt x="222" y="211"/>
                </a:lnTo>
                <a:lnTo>
                  <a:pt x="224" y="211"/>
                </a:lnTo>
                <a:lnTo>
                  <a:pt x="222" y="211"/>
                </a:lnTo>
                <a:lnTo>
                  <a:pt x="224" y="211"/>
                </a:lnTo>
                <a:lnTo>
                  <a:pt x="225" y="211"/>
                </a:lnTo>
                <a:lnTo>
                  <a:pt x="225" y="212"/>
                </a:lnTo>
                <a:lnTo>
                  <a:pt x="226" y="212"/>
                </a:lnTo>
                <a:lnTo>
                  <a:pt x="225" y="212"/>
                </a:lnTo>
                <a:lnTo>
                  <a:pt x="225" y="213"/>
                </a:lnTo>
                <a:lnTo>
                  <a:pt x="224" y="213"/>
                </a:lnTo>
                <a:lnTo>
                  <a:pt x="224" y="215"/>
                </a:lnTo>
                <a:lnTo>
                  <a:pt x="225" y="215"/>
                </a:lnTo>
                <a:lnTo>
                  <a:pt x="224" y="215"/>
                </a:lnTo>
                <a:lnTo>
                  <a:pt x="225" y="215"/>
                </a:lnTo>
                <a:lnTo>
                  <a:pt x="224" y="215"/>
                </a:lnTo>
                <a:lnTo>
                  <a:pt x="224" y="216"/>
                </a:lnTo>
                <a:lnTo>
                  <a:pt x="222" y="216"/>
                </a:lnTo>
                <a:lnTo>
                  <a:pt x="222" y="217"/>
                </a:lnTo>
                <a:lnTo>
                  <a:pt x="224" y="217"/>
                </a:lnTo>
                <a:lnTo>
                  <a:pt x="224" y="218"/>
                </a:lnTo>
                <a:lnTo>
                  <a:pt x="225" y="218"/>
                </a:lnTo>
                <a:lnTo>
                  <a:pt x="226" y="218"/>
                </a:lnTo>
                <a:lnTo>
                  <a:pt x="226" y="217"/>
                </a:lnTo>
                <a:lnTo>
                  <a:pt x="227" y="217"/>
                </a:lnTo>
                <a:lnTo>
                  <a:pt x="229" y="217"/>
                </a:lnTo>
                <a:lnTo>
                  <a:pt x="229" y="216"/>
                </a:lnTo>
                <a:lnTo>
                  <a:pt x="230" y="216"/>
                </a:lnTo>
                <a:lnTo>
                  <a:pt x="231" y="216"/>
                </a:lnTo>
                <a:lnTo>
                  <a:pt x="233" y="216"/>
                </a:lnTo>
                <a:lnTo>
                  <a:pt x="234" y="216"/>
                </a:lnTo>
                <a:lnTo>
                  <a:pt x="235" y="216"/>
                </a:lnTo>
                <a:lnTo>
                  <a:pt x="235" y="217"/>
                </a:lnTo>
                <a:lnTo>
                  <a:pt x="237" y="217"/>
                </a:lnTo>
                <a:lnTo>
                  <a:pt x="237" y="218"/>
                </a:lnTo>
                <a:lnTo>
                  <a:pt x="238" y="218"/>
                </a:lnTo>
                <a:lnTo>
                  <a:pt x="239" y="218"/>
                </a:lnTo>
                <a:lnTo>
                  <a:pt x="239" y="220"/>
                </a:lnTo>
                <a:lnTo>
                  <a:pt x="238" y="220"/>
                </a:lnTo>
                <a:lnTo>
                  <a:pt x="239" y="220"/>
                </a:lnTo>
                <a:lnTo>
                  <a:pt x="239" y="218"/>
                </a:lnTo>
                <a:lnTo>
                  <a:pt x="239" y="220"/>
                </a:lnTo>
                <a:lnTo>
                  <a:pt x="241" y="218"/>
                </a:lnTo>
                <a:lnTo>
                  <a:pt x="241" y="220"/>
                </a:lnTo>
                <a:lnTo>
                  <a:pt x="242" y="220"/>
                </a:lnTo>
                <a:lnTo>
                  <a:pt x="242" y="221"/>
                </a:lnTo>
                <a:lnTo>
                  <a:pt x="243" y="221"/>
                </a:lnTo>
                <a:lnTo>
                  <a:pt x="244" y="221"/>
                </a:lnTo>
                <a:lnTo>
                  <a:pt x="244" y="220"/>
                </a:lnTo>
                <a:lnTo>
                  <a:pt x="244" y="221"/>
                </a:lnTo>
                <a:lnTo>
                  <a:pt x="246" y="221"/>
                </a:lnTo>
                <a:lnTo>
                  <a:pt x="246" y="222"/>
                </a:lnTo>
                <a:lnTo>
                  <a:pt x="246" y="224"/>
                </a:lnTo>
                <a:lnTo>
                  <a:pt x="246" y="225"/>
                </a:lnTo>
                <a:lnTo>
                  <a:pt x="247" y="225"/>
                </a:lnTo>
                <a:lnTo>
                  <a:pt x="246" y="225"/>
                </a:lnTo>
                <a:lnTo>
                  <a:pt x="247" y="225"/>
                </a:lnTo>
                <a:lnTo>
                  <a:pt x="247" y="226"/>
                </a:lnTo>
                <a:lnTo>
                  <a:pt x="247" y="225"/>
                </a:lnTo>
                <a:lnTo>
                  <a:pt x="248" y="225"/>
                </a:lnTo>
                <a:lnTo>
                  <a:pt x="250" y="225"/>
                </a:lnTo>
                <a:lnTo>
                  <a:pt x="250" y="226"/>
                </a:lnTo>
                <a:lnTo>
                  <a:pt x="251" y="226"/>
                </a:lnTo>
                <a:lnTo>
                  <a:pt x="250" y="226"/>
                </a:lnTo>
                <a:lnTo>
                  <a:pt x="250" y="228"/>
                </a:lnTo>
                <a:lnTo>
                  <a:pt x="251" y="228"/>
                </a:lnTo>
                <a:lnTo>
                  <a:pt x="252" y="228"/>
                </a:lnTo>
                <a:lnTo>
                  <a:pt x="252" y="229"/>
                </a:lnTo>
                <a:lnTo>
                  <a:pt x="254" y="229"/>
                </a:lnTo>
                <a:lnTo>
                  <a:pt x="254" y="230"/>
                </a:lnTo>
                <a:lnTo>
                  <a:pt x="255" y="230"/>
                </a:lnTo>
                <a:lnTo>
                  <a:pt x="255" y="232"/>
                </a:lnTo>
                <a:lnTo>
                  <a:pt x="256" y="232"/>
                </a:lnTo>
                <a:lnTo>
                  <a:pt x="258" y="232"/>
                </a:lnTo>
                <a:lnTo>
                  <a:pt x="259" y="232"/>
                </a:lnTo>
                <a:lnTo>
                  <a:pt x="260" y="232"/>
                </a:lnTo>
                <a:lnTo>
                  <a:pt x="260" y="233"/>
                </a:lnTo>
                <a:lnTo>
                  <a:pt x="260" y="232"/>
                </a:lnTo>
                <a:lnTo>
                  <a:pt x="262" y="232"/>
                </a:lnTo>
                <a:lnTo>
                  <a:pt x="263" y="232"/>
                </a:lnTo>
                <a:lnTo>
                  <a:pt x="263" y="233"/>
                </a:lnTo>
                <a:lnTo>
                  <a:pt x="264" y="233"/>
                </a:lnTo>
                <a:lnTo>
                  <a:pt x="264" y="234"/>
                </a:lnTo>
                <a:lnTo>
                  <a:pt x="264" y="235"/>
                </a:lnTo>
                <a:lnTo>
                  <a:pt x="264" y="237"/>
                </a:lnTo>
                <a:lnTo>
                  <a:pt x="265" y="237"/>
                </a:lnTo>
                <a:lnTo>
                  <a:pt x="265" y="238"/>
                </a:lnTo>
                <a:lnTo>
                  <a:pt x="267" y="238"/>
                </a:lnTo>
                <a:lnTo>
                  <a:pt x="267" y="239"/>
                </a:lnTo>
                <a:lnTo>
                  <a:pt x="268" y="239"/>
                </a:lnTo>
                <a:lnTo>
                  <a:pt x="268" y="241"/>
                </a:lnTo>
                <a:lnTo>
                  <a:pt x="269" y="241"/>
                </a:lnTo>
                <a:lnTo>
                  <a:pt x="269" y="239"/>
                </a:lnTo>
                <a:lnTo>
                  <a:pt x="271" y="239"/>
                </a:lnTo>
                <a:lnTo>
                  <a:pt x="271" y="241"/>
                </a:lnTo>
                <a:lnTo>
                  <a:pt x="272" y="241"/>
                </a:lnTo>
                <a:lnTo>
                  <a:pt x="272" y="242"/>
                </a:lnTo>
                <a:lnTo>
                  <a:pt x="272" y="243"/>
                </a:lnTo>
                <a:lnTo>
                  <a:pt x="273" y="243"/>
                </a:lnTo>
                <a:lnTo>
                  <a:pt x="273" y="245"/>
                </a:lnTo>
                <a:lnTo>
                  <a:pt x="273" y="246"/>
                </a:lnTo>
                <a:lnTo>
                  <a:pt x="275" y="246"/>
                </a:lnTo>
                <a:lnTo>
                  <a:pt x="273" y="246"/>
                </a:lnTo>
                <a:lnTo>
                  <a:pt x="275" y="246"/>
                </a:lnTo>
                <a:lnTo>
                  <a:pt x="275" y="247"/>
                </a:lnTo>
                <a:lnTo>
                  <a:pt x="275" y="249"/>
                </a:lnTo>
                <a:lnTo>
                  <a:pt x="275" y="250"/>
                </a:lnTo>
                <a:lnTo>
                  <a:pt x="275" y="251"/>
                </a:lnTo>
                <a:lnTo>
                  <a:pt x="276" y="251"/>
                </a:lnTo>
                <a:lnTo>
                  <a:pt x="276" y="252"/>
                </a:lnTo>
                <a:lnTo>
                  <a:pt x="276" y="254"/>
                </a:lnTo>
                <a:lnTo>
                  <a:pt x="276" y="255"/>
                </a:lnTo>
                <a:lnTo>
                  <a:pt x="277" y="255"/>
                </a:lnTo>
                <a:lnTo>
                  <a:pt x="279" y="255"/>
                </a:lnTo>
                <a:lnTo>
                  <a:pt x="280" y="255"/>
                </a:lnTo>
                <a:lnTo>
                  <a:pt x="280" y="254"/>
                </a:lnTo>
                <a:lnTo>
                  <a:pt x="281" y="254"/>
                </a:lnTo>
                <a:lnTo>
                  <a:pt x="282" y="254"/>
                </a:lnTo>
                <a:lnTo>
                  <a:pt x="282" y="252"/>
                </a:lnTo>
                <a:lnTo>
                  <a:pt x="284" y="252"/>
                </a:lnTo>
                <a:lnTo>
                  <a:pt x="288" y="252"/>
                </a:lnTo>
                <a:lnTo>
                  <a:pt x="289" y="252"/>
                </a:lnTo>
                <a:lnTo>
                  <a:pt x="292" y="252"/>
                </a:lnTo>
                <a:lnTo>
                  <a:pt x="293" y="252"/>
                </a:lnTo>
                <a:lnTo>
                  <a:pt x="293" y="254"/>
                </a:lnTo>
                <a:lnTo>
                  <a:pt x="294" y="254"/>
                </a:lnTo>
                <a:lnTo>
                  <a:pt x="294" y="252"/>
                </a:lnTo>
                <a:lnTo>
                  <a:pt x="296" y="252"/>
                </a:lnTo>
                <a:lnTo>
                  <a:pt x="297" y="252"/>
                </a:lnTo>
                <a:lnTo>
                  <a:pt x="299" y="251"/>
                </a:lnTo>
                <a:lnTo>
                  <a:pt x="305" y="249"/>
                </a:lnTo>
                <a:lnTo>
                  <a:pt x="307" y="247"/>
                </a:lnTo>
                <a:lnTo>
                  <a:pt x="314" y="249"/>
                </a:lnTo>
                <a:lnTo>
                  <a:pt x="320" y="250"/>
                </a:lnTo>
                <a:lnTo>
                  <a:pt x="322" y="250"/>
                </a:lnTo>
                <a:lnTo>
                  <a:pt x="323" y="250"/>
                </a:lnTo>
                <a:lnTo>
                  <a:pt x="324" y="251"/>
                </a:lnTo>
                <a:lnTo>
                  <a:pt x="326" y="252"/>
                </a:lnTo>
                <a:lnTo>
                  <a:pt x="326" y="254"/>
                </a:lnTo>
                <a:lnTo>
                  <a:pt x="327" y="254"/>
                </a:lnTo>
                <a:lnTo>
                  <a:pt x="328" y="255"/>
                </a:lnTo>
                <a:lnTo>
                  <a:pt x="332" y="256"/>
                </a:lnTo>
                <a:lnTo>
                  <a:pt x="335" y="258"/>
                </a:lnTo>
                <a:lnTo>
                  <a:pt x="335" y="260"/>
                </a:lnTo>
                <a:lnTo>
                  <a:pt x="335" y="262"/>
                </a:lnTo>
                <a:lnTo>
                  <a:pt x="336" y="273"/>
                </a:lnTo>
                <a:lnTo>
                  <a:pt x="337" y="283"/>
                </a:lnTo>
                <a:lnTo>
                  <a:pt x="339" y="285"/>
                </a:lnTo>
                <a:lnTo>
                  <a:pt x="339" y="289"/>
                </a:lnTo>
                <a:lnTo>
                  <a:pt x="339" y="290"/>
                </a:lnTo>
                <a:lnTo>
                  <a:pt x="339" y="292"/>
                </a:lnTo>
                <a:lnTo>
                  <a:pt x="340" y="296"/>
                </a:lnTo>
                <a:lnTo>
                  <a:pt x="340" y="298"/>
                </a:lnTo>
                <a:lnTo>
                  <a:pt x="341" y="297"/>
                </a:lnTo>
                <a:lnTo>
                  <a:pt x="347" y="293"/>
                </a:lnTo>
                <a:lnTo>
                  <a:pt x="353" y="289"/>
                </a:lnTo>
                <a:lnTo>
                  <a:pt x="360" y="285"/>
                </a:lnTo>
                <a:lnTo>
                  <a:pt x="362" y="283"/>
                </a:lnTo>
                <a:lnTo>
                  <a:pt x="365" y="285"/>
                </a:lnTo>
                <a:lnTo>
                  <a:pt x="369" y="288"/>
                </a:lnTo>
                <a:lnTo>
                  <a:pt x="371" y="290"/>
                </a:lnTo>
                <a:lnTo>
                  <a:pt x="373" y="290"/>
                </a:lnTo>
                <a:lnTo>
                  <a:pt x="377" y="294"/>
                </a:lnTo>
                <a:lnTo>
                  <a:pt x="382" y="298"/>
                </a:lnTo>
                <a:lnTo>
                  <a:pt x="383" y="298"/>
                </a:lnTo>
                <a:lnTo>
                  <a:pt x="390" y="304"/>
                </a:lnTo>
                <a:lnTo>
                  <a:pt x="390" y="305"/>
                </a:lnTo>
                <a:lnTo>
                  <a:pt x="391" y="306"/>
                </a:lnTo>
                <a:lnTo>
                  <a:pt x="392" y="306"/>
                </a:lnTo>
                <a:lnTo>
                  <a:pt x="394" y="306"/>
                </a:lnTo>
                <a:lnTo>
                  <a:pt x="394" y="307"/>
                </a:lnTo>
                <a:lnTo>
                  <a:pt x="395" y="307"/>
                </a:lnTo>
                <a:lnTo>
                  <a:pt x="396" y="307"/>
                </a:lnTo>
                <a:lnTo>
                  <a:pt x="398" y="309"/>
                </a:lnTo>
                <a:lnTo>
                  <a:pt x="399" y="309"/>
                </a:lnTo>
                <a:lnTo>
                  <a:pt x="400" y="309"/>
                </a:lnTo>
                <a:lnTo>
                  <a:pt x="400" y="310"/>
                </a:lnTo>
                <a:lnTo>
                  <a:pt x="402" y="310"/>
                </a:lnTo>
                <a:lnTo>
                  <a:pt x="403" y="310"/>
                </a:lnTo>
                <a:lnTo>
                  <a:pt x="403" y="311"/>
                </a:lnTo>
                <a:lnTo>
                  <a:pt x="404" y="311"/>
                </a:lnTo>
                <a:lnTo>
                  <a:pt x="406" y="311"/>
                </a:lnTo>
                <a:lnTo>
                  <a:pt x="406" y="313"/>
                </a:lnTo>
                <a:lnTo>
                  <a:pt x="406" y="314"/>
                </a:lnTo>
                <a:lnTo>
                  <a:pt x="407" y="314"/>
                </a:lnTo>
                <a:lnTo>
                  <a:pt x="408" y="314"/>
                </a:lnTo>
                <a:lnTo>
                  <a:pt x="408" y="315"/>
                </a:lnTo>
                <a:lnTo>
                  <a:pt x="408" y="314"/>
                </a:lnTo>
                <a:lnTo>
                  <a:pt x="409" y="314"/>
                </a:lnTo>
                <a:lnTo>
                  <a:pt x="409" y="315"/>
                </a:lnTo>
                <a:lnTo>
                  <a:pt x="411" y="317"/>
                </a:lnTo>
                <a:lnTo>
                  <a:pt x="412" y="317"/>
                </a:lnTo>
                <a:lnTo>
                  <a:pt x="412" y="318"/>
                </a:lnTo>
                <a:lnTo>
                  <a:pt x="412" y="319"/>
                </a:lnTo>
                <a:lnTo>
                  <a:pt x="413" y="319"/>
                </a:lnTo>
                <a:lnTo>
                  <a:pt x="415" y="319"/>
                </a:lnTo>
                <a:lnTo>
                  <a:pt x="415" y="321"/>
                </a:lnTo>
                <a:lnTo>
                  <a:pt x="416" y="321"/>
                </a:lnTo>
                <a:lnTo>
                  <a:pt x="416" y="322"/>
                </a:lnTo>
                <a:lnTo>
                  <a:pt x="417" y="322"/>
                </a:lnTo>
                <a:lnTo>
                  <a:pt x="419" y="322"/>
                </a:lnTo>
                <a:lnTo>
                  <a:pt x="420" y="322"/>
                </a:lnTo>
                <a:lnTo>
                  <a:pt x="421" y="322"/>
                </a:lnTo>
                <a:lnTo>
                  <a:pt x="421" y="323"/>
                </a:lnTo>
                <a:lnTo>
                  <a:pt x="423" y="323"/>
                </a:lnTo>
                <a:lnTo>
                  <a:pt x="423" y="324"/>
                </a:lnTo>
                <a:lnTo>
                  <a:pt x="424" y="323"/>
                </a:lnTo>
                <a:lnTo>
                  <a:pt x="425" y="323"/>
                </a:lnTo>
                <a:lnTo>
                  <a:pt x="425" y="324"/>
                </a:lnTo>
                <a:lnTo>
                  <a:pt x="424" y="324"/>
                </a:lnTo>
                <a:lnTo>
                  <a:pt x="424" y="326"/>
                </a:lnTo>
                <a:lnTo>
                  <a:pt x="423" y="326"/>
                </a:lnTo>
                <a:lnTo>
                  <a:pt x="423" y="327"/>
                </a:lnTo>
                <a:lnTo>
                  <a:pt x="421" y="327"/>
                </a:lnTo>
                <a:lnTo>
                  <a:pt x="421" y="328"/>
                </a:lnTo>
                <a:lnTo>
                  <a:pt x="420" y="328"/>
                </a:lnTo>
                <a:lnTo>
                  <a:pt x="420" y="330"/>
                </a:lnTo>
                <a:lnTo>
                  <a:pt x="419" y="330"/>
                </a:lnTo>
                <a:lnTo>
                  <a:pt x="417" y="330"/>
                </a:lnTo>
                <a:lnTo>
                  <a:pt x="416" y="330"/>
                </a:lnTo>
                <a:lnTo>
                  <a:pt x="415" y="330"/>
                </a:lnTo>
                <a:lnTo>
                  <a:pt x="415" y="331"/>
                </a:lnTo>
                <a:lnTo>
                  <a:pt x="413" y="331"/>
                </a:lnTo>
                <a:lnTo>
                  <a:pt x="412" y="331"/>
                </a:lnTo>
                <a:lnTo>
                  <a:pt x="412" y="332"/>
                </a:lnTo>
                <a:lnTo>
                  <a:pt x="412" y="334"/>
                </a:lnTo>
                <a:lnTo>
                  <a:pt x="411" y="335"/>
                </a:lnTo>
                <a:lnTo>
                  <a:pt x="409" y="335"/>
                </a:lnTo>
                <a:lnTo>
                  <a:pt x="408" y="336"/>
                </a:lnTo>
                <a:lnTo>
                  <a:pt x="408" y="338"/>
                </a:lnTo>
                <a:lnTo>
                  <a:pt x="408" y="339"/>
                </a:lnTo>
                <a:lnTo>
                  <a:pt x="407" y="339"/>
                </a:lnTo>
                <a:lnTo>
                  <a:pt x="407" y="340"/>
                </a:lnTo>
                <a:lnTo>
                  <a:pt x="407" y="341"/>
                </a:lnTo>
                <a:lnTo>
                  <a:pt x="407" y="343"/>
                </a:lnTo>
                <a:lnTo>
                  <a:pt x="406" y="344"/>
                </a:lnTo>
                <a:lnTo>
                  <a:pt x="406" y="345"/>
                </a:lnTo>
                <a:lnTo>
                  <a:pt x="404" y="347"/>
                </a:lnTo>
                <a:lnTo>
                  <a:pt x="403" y="348"/>
                </a:lnTo>
                <a:lnTo>
                  <a:pt x="403" y="349"/>
                </a:lnTo>
                <a:lnTo>
                  <a:pt x="404" y="349"/>
                </a:lnTo>
                <a:lnTo>
                  <a:pt x="406" y="351"/>
                </a:lnTo>
                <a:lnTo>
                  <a:pt x="407" y="352"/>
                </a:lnTo>
                <a:lnTo>
                  <a:pt x="408" y="353"/>
                </a:lnTo>
                <a:lnTo>
                  <a:pt x="408" y="355"/>
                </a:lnTo>
                <a:lnTo>
                  <a:pt x="408" y="356"/>
                </a:lnTo>
                <a:lnTo>
                  <a:pt x="409" y="356"/>
                </a:lnTo>
                <a:lnTo>
                  <a:pt x="411" y="357"/>
                </a:lnTo>
                <a:lnTo>
                  <a:pt x="411" y="359"/>
                </a:lnTo>
                <a:lnTo>
                  <a:pt x="412" y="359"/>
                </a:lnTo>
                <a:lnTo>
                  <a:pt x="413" y="360"/>
                </a:lnTo>
                <a:lnTo>
                  <a:pt x="433" y="352"/>
                </a:lnTo>
                <a:lnTo>
                  <a:pt x="434" y="352"/>
                </a:lnTo>
                <a:lnTo>
                  <a:pt x="436" y="352"/>
                </a:lnTo>
                <a:lnTo>
                  <a:pt x="436" y="351"/>
                </a:lnTo>
                <a:lnTo>
                  <a:pt x="437" y="351"/>
                </a:lnTo>
                <a:lnTo>
                  <a:pt x="438" y="351"/>
                </a:lnTo>
                <a:lnTo>
                  <a:pt x="440" y="351"/>
                </a:lnTo>
                <a:lnTo>
                  <a:pt x="441" y="352"/>
                </a:lnTo>
                <a:lnTo>
                  <a:pt x="442" y="352"/>
                </a:lnTo>
                <a:lnTo>
                  <a:pt x="442" y="353"/>
                </a:lnTo>
                <a:lnTo>
                  <a:pt x="443" y="353"/>
                </a:lnTo>
                <a:lnTo>
                  <a:pt x="445" y="353"/>
                </a:lnTo>
                <a:lnTo>
                  <a:pt x="446" y="353"/>
                </a:lnTo>
                <a:lnTo>
                  <a:pt x="446" y="355"/>
                </a:lnTo>
                <a:lnTo>
                  <a:pt x="447" y="353"/>
                </a:lnTo>
                <a:lnTo>
                  <a:pt x="447" y="355"/>
                </a:lnTo>
                <a:lnTo>
                  <a:pt x="449" y="355"/>
                </a:lnTo>
                <a:lnTo>
                  <a:pt x="450" y="355"/>
                </a:lnTo>
                <a:lnTo>
                  <a:pt x="451" y="355"/>
                </a:lnTo>
                <a:lnTo>
                  <a:pt x="451" y="356"/>
                </a:lnTo>
                <a:lnTo>
                  <a:pt x="453" y="356"/>
                </a:lnTo>
                <a:lnTo>
                  <a:pt x="453" y="357"/>
                </a:lnTo>
                <a:lnTo>
                  <a:pt x="454" y="357"/>
                </a:lnTo>
                <a:lnTo>
                  <a:pt x="455" y="357"/>
                </a:lnTo>
                <a:lnTo>
                  <a:pt x="455" y="359"/>
                </a:lnTo>
                <a:lnTo>
                  <a:pt x="457" y="359"/>
                </a:lnTo>
                <a:lnTo>
                  <a:pt x="457" y="360"/>
                </a:lnTo>
                <a:lnTo>
                  <a:pt x="458" y="360"/>
                </a:lnTo>
                <a:lnTo>
                  <a:pt x="458" y="361"/>
                </a:lnTo>
                <a:lnTo>
                  <a:pt x="459" y="361"/>
                </a:lnTo>
                <a:lnTo>
                  <a:pt x="459" y="362"/>
                </a:lnTo>
                <a:lnTo>
                  <a:pt x="459" y="364"/>
                </a:lnTo>
                <a:lnTo>
                  <a:pt x="460" y="364"/>
                </a:lnTo>
                <a:lnTo>
                  <a:pt x="460" y="365"/>
                </a:lnTo>
                <a:lnTo>
                  <a:pt x="460" y="366"/>
                </a:lnTo>
                <a:lnTo>
                  <a:pt x="459" y="366"/>
                </a:lnTo>
                <a:lnTo>
                  <a:pt x="459" y="368"/>
                </a:lnTo>
                <a:lnTo>
                  <a:pt x="459" y="369"/>
                </a:lnTo>
                <a:lnTo>
                  <a:pt x="460" y="369"/>
                </a:lnTo>
                <a:lnTo>
                  <a:pt x="460" y="370"/>
                </a:lnTo>
                <a:lnTo>
                  <a:pt x="460" y="372"/>
                </a:lnTo>
                <a:lnTo>
                  <a:pt x="462" y="372"/>
                </a:lnTo>
                <a:lnTo>
                  <a:pt x="463" y="372"/>
                </a:lnTo>
                <a:lnTo>
                  <a:pt x="464" y="372"/>
                </a:lnTo>
                <a:lnTo>
                  <a:pt x="466" y="372"/>
                </a:lnTo>
                <a:lnTo>
                  <a:pt x="466" y="373"/>
                </a:lnTo>
                <a:lnTo>
                  <a:pt x="467" y="373"/>
                </a:lnTo>
                <a:lnTo>
                  <a:pt x="467" y="372"/>
                </a:lnTo>
                <a:lnTo>
                  <a:pt x="467" y="373"/>
                </a:lnTo>
                <a:lnTo>
                  <a:pt x="468" y="373"/>
                </a:lnTo>
                <a:lnTo>
                  <a:pt x="468" y="374"/>
                </a:lnTo>
                <a:lnTo>
                  <a:pt x="470" y="374"/>
                </a:lnTo>
                <a:lnTo>
                  <a:pt x="471" y="374"/>
                </a:lnTo>
                <a:lnTo>
                  <a:pt x="471" y="376"/>
                </a:lnTo>
                <a:lnTo>
                  <a:pt x="472" y="376"/>
                </a:lnTo>
                <a:lnTo>
                  <a:pt x="472" y="377"/>
                </a:lnTo>
                <a:lnTo>
                  <a:pt x="474" y="377"/>
                </a:lnTo>
                <a:lnTo>
                  <a:pt x="474" y="378"/>
                </a:lnTo>
                <a:lnTo>
                  <a:pt x="475" y="378"/>
                </a:lnTo>
                <a:lnTo>
                  <a:pt x="475" y="379"/>
                </a:lnTo>
                <a:lnTo>
                  <a:pt x="476" y="379"/>
                </a:lnTo>
                <a:lnTo>
                  <a:pt x="476" y="381"/>
                </a:lnTo>
                <a:lnTo>
                  <a:pt x="478" y="381"/>
                </a:lnTo>
                <a:lnTo>
                  <a:pt x="478" y="382"/>
                </a:lnTo>
                <a:lnTo>
                  <a:pt x="479" y="383"/>
                </a:lnTo>
                <a:lnTo>
                  <a:pt x="479" y="385"/>
                </a:lnTo>
                <a:lnTo>
                  <a:pt x="480" y="385"/>
                </a:lnTo>
                <a:lnTo>
                  <a:pt x="480" y="386"/>
                </a:lnTo>
                <a:lnTo>
                  <a:pt x="481" y="386"/>
                </a:lnTo>
                <a:lnTo>
                  <a:pt x="483" y="386"/>
                </a:lnTo>
                <a:lnTo>
                  <a:pt x="484" y="387"/>
                </a:lnTo>
                <a:lnTo>
                  <a:pt x="484" y="389"/>
                </a:lnTo>
                <a:lnTo>
                  <a:pt x="485" y="389"/>
                </a:lnTo>
                <a:lnTo>
                  <a:pt x="485" y="390"/>
                </a:lnTo>
                <a:lnTo>
                  <a:pt x="487" y="390"/>
                </a:lnTo>
                <a:lnTo>
                  <a:pt x="487" y="389"/>
                </a:lnTo>
                <a:lnTo>
                  <a:pt x="487" y="390"/>
                </a:lnTo>
                <a:lnTo>
                  <a:pt x="488" y="390"/>
                </a:lnTo>
                <a:lnTo>
                  <a:pt x="489" y="390"/>
                </a:lnTo>
                <a:lnTo>
                  <a:pt x="491" y="390"/>
                </a:lnTo>
                <a:lnTo>
                  <a:pt x="492" y="390"/>
                </a:lnTo>
                <a:lnTo>
                  <a:pt x="493" y="390"/>
                </a:lnTo>
                <a:lnTo>
                  <a:pt x="495" y="390"/>
                </a:lnTo>
                <a:lnTo>
                  <a:pt x="495" y="389"/>
                </a:lnTo>
                <a:lnTo>
                  <a:pt x="496" y="389"/>
                </a:lnTo>
                <a:lnTo>
                  <a:pt x="496" y="387"/>
                </a:lnTo>
                <a:lnTo>
                  <a:pt x="497" y="387"/>
                </a:lnTo>
                <a:lnTo>
                  <a:pt x="498" y="387"/>
                </a:lnTo>
                <a:lnTo>
                  <a:pt x="500" y="386"/>
                </a:lnTo>
                <a:lnTo>
                  <a:pt x="501" y="387"/>
                </a:lnTo>
                <a:lnTo>
                  <a:pt x="502" y="389"/>
                </a:lnTo>
                <a:lnTo>
                  <a:pt x="502" y="390"/>
                </a:lnTo>
                <a:lnTo>
                  <a:pt x="504" y="390"/>
                </a:lnTo>
                <a:lnTo>
                  <a:pt x="505" y="391"/>
                </a:lnTo>
                <a:lnTo>
                  <a:pt x="508" y="391"/>
                </a:lnTo>
                <a:lnTo>
                  <a:pt x="509" y="391"/>
                </a:lnTo>
                <a:lnTo>
                  <a:pt x="509" y="390"/>
                </a:lnTo>
                <a:lnTo>
                  <a:pt x="512" y="390"/>
                </a:lnTo>
                <a:lnTo>
                  <a:pt x="513" y="389"/>
                </a:lnTo>
                <a:lnTo>
                  <a:pt x="514" y="389"/>
                </a:lnTo>
                <a:lnTo>
                  <a:pt x="514" y="387"/>
                </a:lnTo>
                <a:lnTo>
                  <a:pt x="515" y="386"/>
                </a:lnTo>
                <a:lnTo>
                  <a:pt x="515" y="385"/>
                </a:lnTo>
                <a:lnTo>
                  <a:pt x="515" y="383"/>
                </a:lnTo>
                <a:lnTo>
                  <a:pt x="517" y="381"/>
                </a:lnTo>
                <a:lnTo>
                  <a:pt x="518" y="379"/>
                </a:lnTo>
                <a:lnTo>
                  <a:pt x="519" y="376"/>
                </a:lnTo>
                <a:lnTo>
                  <a:pt x="519" y="374"/>
                </a:lnTo>
                <a:lnTo>
                  <a:pt x="519" y="373"/>
                </a:lnTo>
                <a:lnTo>
                  <a:pt x="521" y="373"/>
                </a:lnTo>
                <a:lnTo>
                  <a:pt x="521" y="372"/>
                </a:lnTo>
                <a:lnTo>
                  <a:pt x="521" y="370"/>
                </a:lnTo>
                <a:lnTo>
                  <a:pt x="521" y="369"/>
                </a:lnTo>
                <a:lnTo>
                  <a:pt x="521" y="368"/>
                </a:lnTo>
                <a:lnTo>
                  <a:pt x="521" y="366"/>
                </a:lnTo>
                <a:lnTo>
                  <a:pt x="519" y="365"/>
                </a:lnTo>
                <a:lnTo>
                  <a:pt x="519" y="364"/>
                </a:lnTo>
                <a:lnTo>
                  <a:pt x="519" y="362"/>
                </a:lnTo>
                <a:lnTo>
                  <a:pt x="521" y="362"/>
                </a:lnTo>
                <a:lnTo>
                  <a:pt x="521" y="361"/>
                </a:lnTo>
                <a:lnTo>
                  <a:pt x="521" y="360"/>
                </a:lnTo>
                <a:lnTo>
                  <a:pt x="522" y="359"/>
                </a:lnTo>
                <a:lnTo>
                  <a:pt x="523" y="357"/>
                </a:lnTo>
                <a:lnTo>
                  <a:pt x="523" y="356"/>
                </a:lnTo>
                <a:lnTo>
                  <a:pt x="525" y="356"/>
                </a:lnTo>
                <a:lnTo>
                  <a:pt x="525" y="355"/>
                </a:lnTo>
                <a:lnTo>
                  <a:pt x="526" y="353"/>
                </a:lnTo>
                <a:lnTo>
                  <a:pt x="526" y="352"/>
                </a:lnTo>
                <a:lnTo>
                  <a:pt x="526" y="351"/>
                </a:lnTo>
                <a:lnTo>
                  <a:pt x="526" y="349"/>
                </a:lnTo>
                <a:lnTo>
                  <a:pt x="526" y="348"/>
                </a:lnTo>
                <a:lnTo>
                  <a:pt x="527" y="348"/>
                </a:lnTo>
                <a:lnTo>
                  <a:pt x="527" y="347"/>
                </a:lnTo>
                <a:lnTo>
                  <a:pt x="527" y="345"/>
                </a:lnTo>
                <a:lnTo>
                  <a:pt x="527" y="344"/>
                </a:lnTo>
                <a:lnTo>
                  <a:pt x="529" y="344"/>
                </a:lnTo>
                <a:lnTo>
                  <a:pt x="529" y="343"/>
                </a:lnTo>
                <a:lnTo>
                  <a:pt x="529" y="341"/>
                </a:lnTo>
                <a:lnTo>
                  <a:pt x="530" y="341"/>
                </a:lnTo>
                <a:lnTo>
                  <a:pt x="530" y="340"/>
                </a:lnTo>
                <a:lnTo>
                  <a:pt x="530" y="339"/>
                </a:lnTo>
                <a:lnTo>
                  <a:pt x="529" y="339"/>
                </a:lnTo>
                <a:lnTo>
                  <a:pt x="529" y="338"/>
                </a:lnTo>
                <a:lnTo>
                  <a:pt x="529" y="336"/>
                </a:lnTo>
                <a:lnTo>
                  <a:pt x="529" y="335"/>
                </a:lnTo>
                <a:lnTo>
                  <a:pt x="529" y="334"/>
                </a:lnTo>
                <a:lnTo>
                  <a:pt x="529" y="332"/>
                </a:lnTo>
                <a:lnTo>
                  <a:pt x="529" y="331"/>
                </a:lnTo>
                <a:lnTo>
                  <a:pt x="527" y="331"/>
                </a:lnTo>
                <a:lnTo>
                  <a:pt x="526" y="330"/>
                </a:lnTo>
                <a:lnTo>
                  <a:pt x="525" y="330"/>
                </a:lnTo>
                <a:lnTo>
                  <a:pt x="523" y="330"/>
                </a:lnTo>
                <a:lnTo>
                  <a:pt x="522" y="330"/>
                </a:lnTo>
                <a:lnTo>
                  <a:pt x="522" y="328"/>
                </a:lnTo>
                <a:lnTo>
                  <a:pt x="522" y="327"/>
                </a:lnTo>
                <a:lnTo>
                  <a:pt x="522" y="326"/>
                </a:lnTo>
                <a:lnTo>
                  <a:pt x="522" y="324"/>
                </a:lnTo>
                <a:lnTo>
                  <a:pt x="522" y="323"/>
                </a:lnTo>
                <a:lnTo>
                  <a:pt x="522" y="322"/>
                </a:lnTo>
                <a:lnTo>
                  <a:pt x="522" y="321"/>
                </a:lnTo>
                <a:lnTo>
                  <a:pt x="522" y="319"/>
                </a:lnTo>
                <a:lnTo>
                  <a:pt x="522" y="318"/>
                </a:lnTo>
                <a:lnTo>
                  <a:pt x="522" y="317"/>
                </a:lnTo>
                <a:lnTo>
                  <a:pt x="522" y="315"/>
                </a:lnTo>
                <a:lnTo>
                  <a:pt x="522" y="314"/>
                </a:lnTo>
                <a:lnTo>
                  <a:pt x="522" y="313"/>
                </a:lnTo>
                <a:lnTo>
                  <a:pt x="522" y="311"/>
                </a:lnTo>
                <a:lnTo>
                  <a:pt x="523" y="310"/>
                </a:lnTo>
                <a:lnTo>
                  <a:pt x="523" y="309"/>
                </a:lnTo>
                <a:lnTo>
                  <a:pt x="523" y="307"/>
                </a:lnTo>
                <a:lnTo>
                  <a:pt x="523" y="306"/>
                </a:lnTo>
                <a:lnTo>
                  <a:pt x="525" y="305"/>
                </a:lnTo>
                <a:lnTo>
                  <a:pt x="525" y="306"/>
                </a:lnTo>
                <a:lnTo>
                  <a:pt x="526" y="306"/>
                </a:lnTo>
                <a:lnTo>
                  <a:pt x="527" y="306"/>
                </a:lnTo>
                <a:lnTo>
                  <a:pt x="529" y="306"/>
                </a:lnTo>
                <a:lnTo>
                  <a:pt x="529" y="305"/>
                </a:lnTo>
                <a:lnTo>
                  <a:pt x="530" y="305"/>
                </a:lnTo>
                <a:lnTo>
                  <a:pt x="531" y="306"/>
                </a:lnTo>
                <a:lnTo>
                  <a:pt x="532" y="306"/>
                </a:lnTo>
                <a:lnTo>
                  <a:pt x="534" y="305"/>
                </a:lnTo>
                <a:lnTo>
                  <a:pt x="535" y="305"/>
                </a:lnTo>
                <a:lnTo>
                  <a:pt x="536" y="305"/>
                </a:lnTo>
                <a:lnTo>
                  <a:pt x="538" y="305"/>
                </a:lnTo>
                <a:lnTo>
                  <a:pt x="539" y="305"/>
                </a:lnTo>
                <a:lnTo>
                  <a:pt x="540" y="305"/>
                </a:lnTo>
                <a:lnTo>
                  <a:pt x="542" y="305"/>
                </a:lnTo>
                <a:lnTo>
                  <a:pt x="543" y="305"/>
                </a:lnTo>
                <a:lnTo>
                  <a:pt x="544" y="305"/>
                </a:lnTo>
                <a:lnTo>
                  <a:pt x="546" y="305"/>
                </a:lnTo>
                <a:lnTo>
                  <a:pt x="547" y="305"/>
                </a:lnTo>
                <a:lnTo>
                  <a:pt x="548" y="305"/>
                </a:lnTo>
                <a:lnTo>
                  <a:pt x="550" y="305"/>
                </a:lnTo>
                <a:lnTo>
                  <a:pt x="551" y="305"/>
                </a:lnTo>
                <a:lnTo>
                  <a:pt x="551" y="306"/>
                </a:lnTo>
                <a:lnTo>
                  <a:pt x="552" y="307"/>
                </a:lnTo>
                <a:lnTo>
                  <a:pt x="552" y="309"/>
                </a:lnTo>
                <a:lnTo>
                  <a:pt x="552" y="310"/>
                </a:lnTo>
                <a:lnTo>
                  <a:pt x="552" y="311"/>
                </a:lnTo>
                <a:lnTo>
                  <a:pt x="552" y="313"/>
                </a:lnTo>
                <a:lnTo>
                  <a:pt x="552" y="314"/>
                </a:lnTo>
                <a:lnTo>
                  <a:pt x="552" y="315"/>
                </a:lnTo>
                <a:lnTo>
                  <a:pt x="553" y="317"/>
                </a:lnTo>
                <a:lnTo>
                  <a:pt x="555" y="317"/>
                </a:lnTo>
                <a:lnTo>
                  <a:pt x="556" y="317"/>
                </a:lnTo>
                <a:lnTo>
                  <a:pt x="556" y="318"/>
                </a:lnTo>
                <a:lnTo>
                  <a:pt x="557" y="318"/>
                </a:lnTo>
                <a:lnTo>
                  <a:pt x="559" y="318"/>
                </a:lnTo>
                <a:lnTo>
                  <a:pt x="559" y="319"/>
                </a:lnTo>
                <a:lnTo>
                  <a:pt x="560" y="319"/>
                </a:lnTo>
                <a:lnTo>
                  <a:pt x="560" y="321"/>
                </a:lnTo>
                <a:lnTo>
                  <a:pt x="561" y="321"/>
                </a:lnTo>
                <a:lnTo>
                  <a:pt x="561" y="322"/>
                </a:lnTo>
                <a:lnTo>
                  <a:pt x="563" y="322"/>
                </a:lnTo>
                <a:lnTo>
                  <a:pt x="564" y="322"/>
                </a:lnTo>
                <a:lnTo>
                  <a:pt x="565" y="322"/>
                </a:lnTo>
                <a:lnTo>
                  <a:pt x="565" y="323"/>
                </a:lnTo>
                <a:lnTo>
                  <a:pt x="567" y="323"/>
                </a:lnTo>
                <a:lnTo>
                  <a:pt x="567" y="322"/>
                </a:lnTo>
                <a:lnTo>
                  <a:pt x="568" y="322"/>
                </a:lnTo>
                <a:lnTo>
                  <a:pt x="569" y="322"/>
                </a:lnTo>
                <a:lnTo>
                  <a:pt x="569" y="321"/>
                </a:lnTo>
                <a:lnTo>
                  <a:pt x="570" y="321"/>
                </a:lnTo>
                <a:lnTo>
                  <a:pt x="570" y="319"/>
                </a:lnTo>
                <a:lnTo>
                  <a:pt x="570" y="318"/>
                </a:lnTo>
                <a:lnTo>
                  <a:pt x="570" y="317"/>
                </a:lnTo>
                <a:lnTo>
                  <a:pt x="572" y="317"/>
                </a:lnTo>
                <a:lnTo>
                  <a:pt x="572" y="315"/>
                </a:lnTo>
                <a:lnTo>
                  <a:pt x="570" y="315"/>
                </a:lnTo>
                <a:lnTo>
                  <a:pt x="570" y="314"/>
                </a:lnTo>
                <a:lnTo>
                  <a:pt x="569" y="314"/>
                </a:lnTo>
                <a:lnTo>
                  <a:pt x="568" y="314"/>
                </a:lnTo>
                <a:lnTo>
                  <a:pt x="568" y="313"/>
                </a:lnTo>
                <a:lnTo>
                  <a:pt x="567" y="313"/>
                </a:lnTo>
                <a:lnTo>
                  <a:pt x="567" y="311"/>
                </a:lnTo>
                <a:lnTo>
                  <a:pt x="567" y="310"/>
                </a:lnTo>
                <a:lnTo>
                  <a:pt x="565" y="310"/>
                </a:lnTo>
                <a:lnTo>
                  <a:pt x="565" y="309"/>
                </a:lnTo>
                <a:lnTo>
                  <a:pt x="567" y="309"/>
                </a:lnTo>
                <a:lnTo>
                  <a:pt x="567" y="307"/>
                </a:lnTo>
                <a:lnTo>
                  <a:pt x="567" y="306"/>
                </a:lnTo>
                <a:lnTo>
                  <a:pt x="568" y="306"/>
                </a:lnTo>
                <a:lnTo>
                  <a:pt x="567" y="306"/>
                </a:lnTo>
                <a:lnTo>
                  <a:pt x="567" y="305"/>
                </a:lnTo>
                <a:lnTo>
                  <a:pt x="567" y="306"/>
                </a:lnTo>
                <a:lnTo>
                  <a:pt x="568" y="306"/>
                </a:lnTo>
                <a:lnTo>
                  <a:pt x="569" y="306"/>
                </a:lnTo>
                <a:lnTo>
                  <a:pt x="570" y="306"/>
                </a:lnTo>
                <a:lnTo>
                  <a:pt x="570" y="307"/>
                </a:lnTo>
                <a:lnTo>
                  <a:pt x="572" y="307"/>
                </a:lnTo>
                <a:lnTo>
                  <a:pt x="573" y="307"/>
                </a:lnTo>
                <a:lnTo>
                  <a:pt x="574" y="307"/>
                </a:lnTo>
                <a:lnTo>
                  <a:pt x="576" y="307"/>
                </a:lnTo>
                <a:lnTo>
                  <a:pt x="576" y="306"/>
                </a:lnTo>
                <a:lnTo>
                  <a:pt x="577" y="306"/>
                </a:lnTo>
                <a:lnTo>
                  <a:pt x="578" y="306"/>
                </a:lnTo>
                <a:lnTo>
                  <a:pt x="580" y="306"/>
                </a:lnTo>
                <a:lnTo>
                  <a:pt x="581" y="306"/>
                </a:lnTo>
                <a:lnTo>
                  <a:pt x="582" y="306"/>
                </a:lnTo>
                <a:lnTo>
                  <a:pt x="582" y="305"/>
                </a:lnTo>
                <a:lnTo>
                  <a:pt x="582" y="306"/>
                </a:lnTo>
                <a:lnTo>
                  <a:pt x="584" y="306"/>
                </a:lnTo>
                <a:lnTo>
                  <a:pt x="585" y="306"/>
                </a:lnTo>
                <a:lnTo>
                  <a:pt x="585" y="307"/>
                </a:lnTo>
                <a:lnTo>
                  <a:pt x="586" y="307"/>
                </a:lnTo>
                <a:lnTo>
                  <a:pt x="586" y="309"/>
                </a:lnTo>
                <a:lnTo>
                  <a:pt x="587" y="309"/>
                </a:lnTo>
                <a:lnTo>
                  <a:pt x="587" y="310"/>
                </a:lnTo>
                <a:lnTo>
                  <a:pt x="589" y="310"/>
                </a:lnTo>
                <a:lnTo>
                  <a:pt x="589" y="311"/>
                </a:lnTo>
                <a:lnTo>
                  <a:pt x="590" y="311"/>
                </a:lnTo>
                <a:lnTo>
                  <a:pt x="590" y="313"/>
                </a:lnTo>
                <a:lnTo>
                  <a:pt x="590" y="314"/>
                </a:lnTo>
                <a:lnTo>
                  <a:pt x="591" y="314"/>
                </a:lnTo>
                <a:lnTo>
                  <a:pt x="591" y="315"/>
                </a:lnTo>
                <a:lnTo>
                  <a:pt x="593" y="315"/>
                </a:lnTo>
                <a:lnTo>
                  <a:pt x="594" y="315"/>
                </a:lnTo>
                <a:lnTo>
                  <a:pt x="594" y="317"/>
                </a:lnTo>
                <a:lnTo>
                  <a:pt x="595" y="317"/>
                </a:lnTo>
                <a:lnTo>
                  <a:pt x="595" y="318"/>
                </a:lnTo>
                <a:lnTo>
                  <a:pt x="597" y="318"/>
                </a:lnTo>
                <a:lnTo>
                  <a:pt x="597" y="319"/>
                </a:lnTo>
                <a:lnTo>
                  <a:pt x="595" y="319"/>
                </a:lnTo>
                <a:lnTo>
                  <a:pt x="595" y="321"/>
                </a:lnTo>
                <a:lnTo>
                  <a:pt x="597" y="321"/>
                </a:lnTo>
                <a:lnTo>
                  <a:pt x="597" y="322"/>
                </a:lnTo>
                <a:lnTo>
                  <a:pt x="598" y="322"/>
                </a:lnTo>
                <a:lnTo>
                  <a:pt x="598" y="323"/>
                </a:lnTo>
                <a:lnTo>
                  <a:pt x="598" y="324"/>
                </a:lnTo>
                <a:lnTo>
                  <a:pt x="598" y="326"/>
                </a:lnTo>
                <a:lnTo>
                  <a:pt x="599" y="326"/>
                </a:lnTo>
                <a:lnTo>
                  <a:pt x="599" y="327"/>
                </a:lnTo>
                <a:lnTo>
                  <a:pt x="599"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1"/>
                </a:lnTo>
                <a:lnTo>
                  <a:pt x="601" y="341"/>
                </a:lnTo>
                <a:lnTo>
                  <a:pt x="601" y="343"/>
                </a:lnTo>
                <a:lnTo>
                  <a:pt x="601" y="344"/>
                </a:lnTo>
                <a:lnTo>
                  <a:pt x="602" y="344"/>
                </a:lnTo>
                <a:lnTo>
                  <a:pt x="602" y="345"/>
                </a:lnTo>
                <a:lnTo>
                  <a:pt x="601" y="345"/>
                </a:lnTo>
                <a:lnTo>
                  <a:pt x="601" y="347"/>
                </a:lnTo>
                <a:lnTo>
                  <a:pt x="601" y="348"/>
                </a:lnTo>
                <a:lnTo>
                  <a:pt x="602" y="348"/>
                </a:lnTo>
                <a:lnTo>
                  <a:pt x="603" y="348"/>
                </a:lnTo>
                <a:lnTo>
                  <a:pt x="604" y="348"/>
                </a:lnTo>
                <a:lnTo>
                  <a:pt x="604" y="349"/>
                </a:lnTo>
                <a:lnTo>
                  <a:pt x="604" y="351"/>
                </a:lnTo>
                <a:lnTo>
                  <a:pt x="604" y="352"/>
                </a:lnTo>
                <a:lnTo>
                  <a:pt x="603" y="352"/>
                </a:lnTo>
                <a:lnTo>
                  <a:pt x="603" y="353"/>
                </a:lnTo>
                <a:lnTo>
                  <a:pt x="603" y="355"/>
                </a:lnTo>
                <a:lnTo>
                  <a:pt x="603" y="356"/>
                </a:lnTo>
                <a:lnTo>
                  <a:pt x="604" y="356"/>
                </a:lnTo>
                <a:lnTo>
                  <a:pt x="604" y="357"/>
                </a:lnTo>
                <a:lnTo>
                  <a:pt x="606" y="357"/>
                </a:lnTo>
                <a:lnTo>
                  <a:pt x="606" y="359"/>
                </a:lnTo>
                <a:lnTo>
                  <a:pt x="606" y="360"/>
                </a:lnTo>
                <a:lnTo>
                  <a:pt x="604" y="360"/>
                </a:lnTo>
                <a:lnTo>
                  <a:pt x="606" y="360"/>
                </a:lnTo>
                <a:lnTo>
                  <a:pt x="606" y="361"/>
                </a:lnTo>
                <a:lnTo>
                  <a:pt x="606" y="362"/>
                </a:lnTo>
                <a:lnTo>
                  <a:pt x="606" y="364"/>
                </a:lnTo>
                <a:lnTo>
                  <a:pt x="607" y="364"/>
                </a:lnTo>
                <a:lnTo>
                  <a:pt x="606" y="364"/>
                </a:lnTo>
                <a:lnTo>
                  <a:pt x="606" y="365"/>
                </a:lnTo>
                <a:lnTo>
                  <a:pt x="606" y="366"/>
                </a:lnTo>
                <a:lnTo>
                  <a:pt x="606" y="368"/>
                </a:lnTo>
                <a:lnTo>
                  <a:pt x="607" y="368"/>
                </a:lnTo>
                <a:lnTo>
                  <a:pt x="607" y="369"/>
                </a:lnTo>
                <a:lnTo>
                  <a:pt x="606" y="369"/>
                </a:lnTo>
                <a:lnTo>
                  <a:pt x="607" y="369"/>
                </a:lnTo>
                <a:lnTo>
                  <a:pt x="607" y="370"/>
                </a:lnTo>
                <a:lnTo>
                  <a:pt x="607" y="372"/>
                </a:lnTo>
                <a:lnTo>
                  <a:pt x="608" y="372"/>
                </a:lnTo>
                <a:lnTo>
                  <a:pt x="608" y="373"/>
                </a:lnTo>
                <a:lnTo>
                  <a:pt x="608"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8" y="387"/>
                </a:lnTo>
                <a:lnTo>
                  <a:pt x="608" y="389"/>
                </a:lnTo>
                <a:lnTo>
                  <a:pt x="608" y="390"/>
                </a:lnTo>
                <a:lnTo>
                  <a:pt x="610" y="390"/>
                </a:lnTo>
                <a:lnTo>
                  <a:pt x="610" y="391"/>
                </a:lnTo>
                <a:lnTo>
                  <a:pt x="610" y="393"/>
                </a:lnTo>
                <a:lnTo>
                  <a:pt x="608" y="393"/>
                </a:lnTo>
                <a:lnTo>
                  <a:pt x="608" y="394"/>
                </a:lnTo>
                <a:lnTo>
                  <a:pt x="607" y="394"/>
                </a:lnTo>
                <a:lnTo>
                  <a:pt x="606" y="395"/>
                </a:lnTo>
                <a:lnTo>
                  <a:pt x="606" y="396"/>
                </a:lnTo>
                <a:lnTo>
                  <a:pt x="606" y="398"/>
                </a:lnTo>
                <a:lnTo>
                  <a:pt x="604" y="398"/>
                </a:lnTo>
                <a:lnTo>
                  <a:pt x="604" y="399"/>
                </a:lnTo>
                <a:lnTo>
                  <a:pt x="604" y="400"/>
                </a:lnTo>
                <a:lnTo>
                  <a:pt x="604" y="402"/>
                </a:lnTo>
                <a:lnTo>
                  <a:pt x="604" y="403"/>
                </a:lnTo>
                <a:lnTo>
                  <a:pt x="603" y="403"/>
                </a:lnTo>
                <a:lnTo>
                  <a:pt x="603" y="404"/>
                </a:lnTo>
                <a:lnTo>
                  <a:pt x="603" y="406"/>
                </a:lnTo>
                <a:lnTo>
                  <a:pt x="603" y="407"/>
                </a:lnTo>
                <a:lnTo>
                  <a:pt x="603" y="406"/>
                </a:lnTo>
                <a:lnTo>
                  <a:pt x="604" y="406"/>
                </a:lnTo>
                <a:lnTo>
                  <a:pt x="604" y="404"/>
                </a:lnTo>
                <a:lnTo>
                  <a:pt x="606" y="403"/>
                </a:lnTo>
                <a:lnTo>
                  <a:pt x="606" y="402"/>
                </a:lnTo>
                <a:lnTo>
                  <a:pt x="607" y="402"/>
                </a:lnTo>
                <a:lnTo>
                  <a:pt x="607" y="400"/>
                </a:lnTo>
                <a:lnTo>
                  <a:pt x="608" y="400"/>
                </a:lnTo>
                <a:lnTo>
                  <a:pt x="608" y="399"/>
                </a:lnTo>
                <a:lnTo>
                  <a:pt x="610" y="399"/>
                </a:lnTo>
                <a:lnTo>
                  <a:pt x="611" y="398"/>
                </a:lnTo>
                <a:lnTo>
                  <a:pt x="612" y="398"/>
                </a:lnTo>
                <a:lnTo>
                  <a:pt x="612" y="396"/>
                </a:lnTo>
                <a:lnTo>
                  <a:pt x="612" y="395"/>
                </a:lnTo>
                <a:lnTo>
                  <a:pt x="612" y="394"/>
                </a:lnTo>
                <a:lnTo>
                  <a:pt x="614" y="394"/>
                </a:lnTo>
                <a:lnTo>
                  <a:pt x="615" y="394"/>
                </a:lnTo>
                <a:lnTo>
                  <a:pt x="615" y="393"/>
                </a:lnTo>
                <a:lnTo>
                  <a:pt x="616" y="393"/>
                </a:lnTo>
                <a:lnTo>
                  <a:pt x="616" y="391"/>
                </a:lnTo>
                <a:lnTo>
                  <a:pt x="616" y="390"/>
                </a:lnTo>
                <a:lnTo>
                  <a:pt x="618" y="390"/>
                </a:lnTo>
                <a:lnTo>
                  <a:pt x="618" y="389"/>
                </a:lnTo>
                <a:lnTo>
                  <a:pt x="619" y="387"/>
                </a:lnTo>
                <a:lnTo>
                  <a:pt x="619" y="386"/>
                </a:lnTo>
                <a:lnTo>
                  <a:pt x="620" y="386"/>
                </a:lnTo>
                <a:lnTo>
                  <a:pt x="622" y="386"/>
                </a:lnTo>
                <a:lnTo>
                  <a:pt x="622" y="385"/>
                </a:lnTo>
                <a:lnTo>
                  <a:pt x="623" y="385"/>
                </a:lnTo>
                <a:lnTo>
                  <a:pt x="624" y="385"/>
                </a:lnTo>
                <a:lnTo>
                  <a:pt x="625" y="385"/>
                </a:lnTo>
                <a:lnTo>
                  <a:pt x="625" y="383"/>
                </a:lnTo>
                <a:lnTo>
                  <a:pt x="627" y="383"/>
                </a:lnTo>
                <a:lnTo>
                  <a:pt x="628" y="383"/>
                </a:lnTo>
                <a:lnTo>
                  <a:pt x="629" y="383"/>
                </a:lnTo>
                <a:lnTo>
                  <a:pt x="629" y="382"/>
                </a:lnTo>
                <a:lnTo>
                  <a:pt x="631" y="382"/>
                </a:lnTo>
                <a:lnTo>
                  <a:pt x="632" y="382"/>
                </a:lnTo>
                <a:lnTo>
                  <a:pt x="632" y="381"/>
                </a:lnTo>
                <a:lnTo>
                  <a:pt x="633" y="381"/>
                </a:lnTo>
                <a:lnTo>
                  <a:pt x="635" y="381"/>
                </a:lnTo>
                <a:lnTo>
                  <a:pt x="635" y="379"/>
                </a:lnTo>
                <a:lnTo>
                  <a:pt x="636" y="379"/>
                </a:lnTo>
                <a:lnTo>
                  <a:pt x="636" y="381"/>
                </a:lnTo>
                <a:lnTo>
                  <a:pt x="635" y="381"/>
                </a:lnTo>
                <a:lnTo>
                  <a:pt x="633" y="381"/>
                </a:lnTo>
                <a:lnTo>
                  <a:pt x="633" y="382"/>
                </a:lnTo>
                <a:lnTo>
                  <a:pt x="633" y="383"/>
                </a:lnTo>
                <a:lnTo>
                  <a:pt x="635" y="383"/>
                </a:lnTo>
                <a:lnTo>
                  <a:pt x="635" y="385"/>
                </a:lnTo>
                <a:lnTo>
                  <a:pt x="636" y="385"/>
                </a:lnTo>
                <a:lnTo>
                  <a:pt x="637" y="385"/>
                </a:lnTo>
                <a:lnTo>
                  <a:pt x="637" y="386"/>
                </a:lnTo>
                <a:lnTo>
                  <a:pt x="639" y="386"/>
                </a:lnTo>
                <a:lnTo>
                  <a:pt x="640" y="387"/>
                </a:lnTo>
                <a:lnTo>
                  <a:pt x="641" y="387"/>
                </a:lnTo>
                <a:lnTo>
                  <a:pt x="642" y="389"/>
                </a:lnTo>
                <a:lnTo>
                  <a:pt x="644" y="389"/>
                </a:lnTo>
                <a:lnTo>
                  <a:pt x="644" y="390"/>
                </a:lnTo>
                <a:lnTo>
                  <a:pt x="645" y="390"/>
                </a:lnTo>
                <a:lnTo>
                  <a:pt x="646" y="391"/>
                </a:lnTo>
                <a:lnTo>
                  <a:pt x="646" y="393"/>
                </a:lnTo>
                <a:lnTo>
                  <a:pt x="649" y="393"/>
                </a:lnTo>
                <a:lnTo>
                  <a:pt x="650" y="393"/>
                </a:lnTo>
                <a:lnTo>
                  <a:pt x="652" y="394"/>
                </a:lnTo>
                <a:lnTo>
                  <a:pt x="653" y="394"/>
                </a:lnTo>
                <a:lnTo>
                  <a:pt x="654" y="394"/>
                </a:lnTo>
                <a:lnTo>
                  <a:pt x="656" y="395"/>
                </a:lnTo>
                <a:lnTo>
                  <a:pt x="657" y="395"/>
                </a:lnTo>
                <a:lnTo>
                  <a:pt x="658" y="396"/>
                </a:lnTo>
                <a:lnTo>
                  <a:pt x="658" y="398"/>
                </a:lnTo>
                <a:lnTo>
                  <a:pt x="659" y="398"/>
                </a:lnTo>
                <a:lnTo>
                  <a:pt x="659" y="399"/>
                </a:lnTo>
                <a:lnTo>
                  <a:pt x="659" y="400"/>
                </a:lnTo>
                <a:lnTo>
                  <a:pt x="659" y="402"/>
                </a:lnTo>
                <a:lnTo>
                  <a:pt x="659" y="403"/>
                </a:lnTo>
                <a:lnTo>
                  <a:pt x="659" y="404"/>
                </a:lnTo>
                <a:lnTo>
                  <a:pt x="658" y="407"/>
                </a:lnTo>
                <a:lnTo>
                  <a:pt x="658" y="408"/>
                </a:lnTo>
                <a:lnTo>
                  <a:pt x="658" y="410"/>
                </a:lnTo>
                <a:lnTo>
                  <a:pt x="658" y="411"/>
                </a:lnTo>
                <a:lnTo>
                  <a:pt x="658" y="412"/>
                </a:lnTo>
                <a:lnTo>
                  <a:pt x="659" y="415"/>
                </a:lnTo>
                <a:lnTo>
                  <a:pt x="659" y="416"/>
                </a:lnTo>
                <a:lnTo>
                  <a:pt x="659" y="419"/>
                </a:lnTo>
                <a:lnTo>
                  <a:pt x="661" y="420"/>
                </a:lnTo>
                <a:lnTo>
                  <a:pt x="662" y="420"/>
                </a:lnTo>
                <a:lnTo>
                  <a:pt x="666" y="417"/>
                </a:lnTo>
                <a:lnTo>
                  <a:pt x="670" y="415"/>
                </a:lnTo>
                <a:lnTo>
                  <a:pt x="673" y="415"/>
                </a:lnTo>
                <a:lnTo>
                  <a:pt x="675" y="415"/>
                </a:lnTo>
                <a:lnTo>
                  <a:pt x="678" y="416"/>
                </a:lnTo>
                <a:lnTo>
                  <a:pt x="679" y="417"/>
                </a:lnTo>
                <a:lnTo>
                  <a:pt x="680" y="419"/>
                </a:lnTo>
                <a:lnTo>
                  <a:pt x="683" y="420"/>
                </a:lnTo>
                <a:lnTo>
                  <a:pt x="686" y="421"/>
                </a:lnTo>
                <a:lnTo>
                  <a:pt x="688" y="423"/>
                </a:lnTo>
                <a:lnTo>
                  <a:pt x="691" y="424"/>
                </a:lnTo>
                <a:lnTo>
                  <a:pt x="692" y="424"/>
                </a:lnTo>
                <a:lnTo>
                  <a:pt x="694" y="424"/>
                </a:lnTo>
                <a:lnTo>
                  <a:pt x="692" y="425"/>
                </a:lnTo>
                <a:lnTo>
                  <a:pt x="692" y="427"/>
                </a:lnTo>
                <a:lnTo>
                  <a:pt x="691" y="427"/>
                </a:lnTo>
                <a:lnTo>
                  <a:pt x="691" y="428"/>
                </a:lnTo>
                <a:lnTo>
                  <a:pt x="691" y="429"/>
                </a:lnTo>
                <a:lnTo>
                  <a:pt x="690" y="431"/>
                </a:lnTo>
                <a:lnTo>
                  <a:pt x="691" y="431"/>
                </a:lnTo>
                <a:lnTo>
                  <a:pt x="691" y="432"/>
                </a:lnTo>
                <a:lnTo>
                  <a:pt x="690" y="432"/>
                </a:lnTo>
                <a:lnTo>
                  <a:pt x="690" y="433"/>
                </a:lnTo>
                <a:lnTo>
                  <a:pt x="690" y="434"/>
                </a:lnTo>
                <a:lnTo>
                  <a:pt x="688" y="434"/>
                </a:lnTo>
                <a:lnTo>
                  <a:pt x="688" y="436"/>
                </a:lnTo>
                <a:lnTo>
                  <a:pt x="688" y="437"/>
                </a:lnTo>
                <a:lnTo>
                  <a:pt x="687" y="437"/>
                </a:lnTo>
                <a:lnTo>
                  <a:pt x="687" y="438"/>
                </a:lnTo>
                <a:lnTo>
                  <a:pt x="687" y="440"/>
                </a:lnTo>
                <a:lnTo>
                  <a:pt x="686" y="441"/>
                </a:lnTo>
                <a:lnTo>
                  <a:pt x="684" y="442"/>
                </a:lnTo>
                <a:lnTo>
                  <a:pt x="684" y="444"/>
                </a:lnTo>
                <a:lnTo>
                  <a:pt x="684" y="445"/>
                </a:lnTo>
                <a:lnTo>
                  <a:pt x="682" y="446"/>
                </a:lnTo>
                <a:lnTo>
                  <a:pt x="680" y="446"/>
                </a:lnTo>
                <a:lnTo>
                  <a:pt x="680" y="448"/>
                </a:lnTo>
                <a:lnTo>
                  <a:pt x="679" y="448"/>
                </a:lnTo>
                <a:lnTo>
                  <a:pt x="679" y="449"/>
                </a:lnTo>
                <a:lnTo>
                  <a:pt x="678" y="449"/>
                </a:lnTo>
                <a:lnTo>
                  <a:pt x="677" y="450"/>
                </a:lnTo>
                <a:lnTo>
                  <a:pt x="675" y="450"/>
                </a:lnTo>
                <a:lnTo>
                  <a:pt x="674" y="450"/>
                </a:lnTo>
                <a:lnTo>
                  <a:pt x="673" y="450"/>
                </a:lnTo>
                <a:lnTo>
                  <a:pt x="671" y="450"/>
                </a:lnTo>
                <a:lnTo>
                  <a:pt x="671" y="449"/>
                </a:lnTo>
                <a:lnTo>
                  <a:pt x="670" y="449"/>
                </a:lnTo>
                <a:lnTo>
                  <a:pt x="669" y="449"/>
                </a:lnTo>
                <a:lnTo>
                  <a:pt x="667" y="449"/>
                </a:lnTo>
                <a:lnTo>
                  <a:pt x="666" y="449"/>
                </a:lnTo>
                <a:lnTo>
                  <a:pt x="666" y="448"/>
                </a:lnTo>
                <a:lnTo>
                  <a:pt x="665" y="448"/>
                </a:lnTo>
                <a:lnTo>
                  <a:pt x="663" y="448"/>
                </a:lnTo>
                <a:lnTo>
                  <a:pt x="662" y="448"/>
                </a:lnTo>
                <a:lnTo>
                  <a:pt x="662" y="446"/>
                </a:lnTo>
                <a:lnTo>
                  <a:pt x="661" y="446"/>
                </a:lnTo>
                <a:lnTo>
                  <a:pt x="661" y="445"/>
                </a:lnTo>
                <a:lnTo>
                  <a:pt x="659" y="444"/>
                </a:lnTo>
                <a:lnTo>
                  <a:pt x="661" y="444"/>
                </a:lnTo>
                <a:lnTo>
                  <a:pt x="659" y="444"/>
                </a:lnTo>
                <a:lnTo>
                  <a:pt x="659" y="442"/>
                </a:lnTo>
                <a:lnTo>
                  <a:pt x="659" y="444"/>
                </a:lnTo>
                <a:lnTo>
                  <a:pt x="656" y="446"/>
                </a:lnTo>
                <a:lnTo>
                  <a:pt x="654" y="448"/>
                </a:lnTo>
                <a:lnTo>
                  <a:pt x="653" y="449"/>
                </a:lnTo>
                <a:lnTo>
                  <a:pt x="652" y="451"/>
                </a:lnTo>
                <a:lnTo>
                  <a:pt x="650" y="454"/>
                </a:lnTo>
                <a:lnTo>
                  <a:pt x="648" y="455"/>
                </a:lnTo>
                <a:lnTo>
                  <a:pt x="648" y="457"/>
                </a:lnTo>
                <a:lnTo>
                  <a:pt x="646" y="457"/>
                </a:lnTo>
                <a:lnTo>
                  <a:pt x="645" y="458"/>
                </a:lnTo>
                <a:lnTo>
                  <a:pt x="644" y="459"/>
                </a:lnTo>
                <a:lnTo>
                  <a:pt x="642" y="461"/>
                </a:lnTo>
                <a:lnTo>
                  <a:pt x="639" y="463"/>
                </a:lnTo>
                <a:lnTo>
                  <a:pt x="636" y="466"/>
                </a:lnTo>
                <a:lnTo>
                  <a:pt x="629" y="472"/>
                </a:lnTo>
                <a:lnTo>
                  <a:pt x="629" y="474"/>
                </a:lnTo>
                <a:lnTo>
                  <a:pt x="628" y="474"/>
                </a:lnTo>
                <a:lnTo>
                  <a:pt x="628" y="475"/>
                </a:lnTo>
                <a:lnTo>
                  <a:pt x="624" y="475"/>
                </a:lnTo>
                <a:lnTo>
                  <a:pt x="623" y="476"/>
                </a:lnTo>
                <a:lnTo>
                  <a:pt x="622" y="478"/>
                </a:lnTo>
                <a:lnTo>
                  <a:pt x="620" y="478"/>
                </a:lnTo>
                <a:lnTo>
                  <a:pt x="618" y="478"/>
                </a:lnTo>
                <a:lnTo>
                  <a:pt x="616" y="479"/>
                </a:lnTo>
                <a:lnTo>
                  <a:pt x="619" y="489"/>
                </a:lnTo>
                <a:lnTo>
                  <a:pt x="624" y="505"/>
                </a:lnTo>
                <a:lnTo>
                  <a:pt x="625" y="505"/>
                </a:lnTo>
                <a:lnTo>
                  <a:pt x="625" y="506"/>
                </a:lnTo>
                <a:lnTo>
                  <a:pt x="625" y="508"/>
                </a:lnTo>
                <a:lnTo>
                  <a:pt x="627" y="509"/>
                </a:lnTo>
                <a:lnTo>
                  <a:pt x="627" y="510"/>
                </a:lnTo>
                <a:lnTo>
                  <a:pt x="628" y="512"/>
                </a:lnTo>
                <a:lnTo>
                  <a:pt x="628" y="514"/>
                </a:lnTo>
                <a:lnTo>
                  <a:pt x="628" y="516"/>
                </a:lnTo>
                <a:lnTo>
                  <a:pt x="629" y="517"/>
                </a:lnTo>
                <a:lnTo>
                  <a:pt x="631" y="520"/>
                </a:lnTo>
                <a:lnTo>
                  <a:pt x="631" y="521"/>
                </a:lnTo>
                <a:lnTo>
                  <a:pt x="631" y="522"/>
                </a:lnTo>
                <a:lnTo>
                  <a:pt x="631" y="523"/>
                </a:lnTo>
                <a:lnTo>
                  <a:pt x="631" y="525"/>
                </a:lnTo>
                <a:lnTo>
                  <a:pt x="632" y="525"/>
                </a:lnTo>
                <a:lnTo>
                  <a:pt x="633" y="525"/>
                </a:lnTo>
                <a:lnTo>
                  <a:pt x="633" y="523"/>
                </a:lnTo>
                <a:lnTo>
                  <a:pt x="635" y="523"/>
                </a:lnTo>
                <a:lnTo>
                  <a:pt x="635" y="522"/>
                </a:lnTo>
                <a:lnTo>
                  <a:pt x="636" y="522"/>
                </a:lnTo>
                <a:lnTo>
                  <a:pt x="637" y="522"/>
                </a:lnTo>
                <a:lnTo>
                  <a:pt x="637" y="523"/>
                </a:lnTo>
                <a:lnTo>
                  <a:pt x="639" y="523"/>
                </a:lnTo>
                <a:lnTo>
                  <a:pt x="640" y="523"/>
                </a:lnTo>
                <a:lnTo>
                  <a:pt x="640" y="525"/>
                </a:lnTo>
                <a:lnTo>
                  <a:pt x="641" y="525"/>
                </a:lnTo>
                <a:lnTo>
                  <a:pt x="641" y="526"/>
                </a:lnTo>
                <a:lnTo>
                  <a:pt x="642" y="526"/>
                </a:lnTo>
                <a:lnTo>
                  <a:pt x="642" y="527"/>
                </a:lnTo>
                <a:lnTo>
                  <a:pt x="642" y="529"/>
                </a:lnTo>
                <a:lnTo>
                  <a:pt x="644" y="529"/>
                </a:lnTo>
                <a:lnTo>
                  <a:pt x="644" y="530"/>
                </a:lnTo>
                <a:lnTo>
                  <a:pt x="645" y="530"/>
                </a:lnTo>
                <a:lnTo>
                  <a:pt x="645" y="531"/>
                </a:lnTo>
                <a:lnTo>
                  <a:pt x="646" y="533"/>
                </a:lnTo>
                <a:lnTo>
                  <a:pt x="646" y="534"/>
                </a:lnTo>
                <a:lnTo>
                  <a:pt x="648" y="534"/>
                </a:lnTo>
                <a:lnTo>
                  <a:pt x="649" y="534"/>
                </a:lnTo>
                <a:lnTo>
                  <a:pt x="649" y="535"/>
                </a:lnTo>
                <a:lnTo>
                  <a:pt x="650" y="535"/>
                </a:lnTo>
                <a:lnTo>
                  <a:pt x="650" y="537"/>
                </a:lnTo>
                <a:lnTo>
                  <a:pt x="652" y="537"/>
                </a:lnTo>
                <a:lnTo>
                  <a:pt x="652" y="535"/>
                </a:lnTo>
                <a:lnTo>
                  <a:pt x="653" y="535"/>
                </a:lnTo>
                <a:lnTo>
                  <a:pt x="653" y="537"/>
                </a:lnTo>
                <a:lnTo>
                  <a:pt x="654" y="537"/>
                </a:lnTo>
                <a:lnTo>
                  <a:pt x="654" y="538"/>
                </a:lnTo>
                <a:lnTo>
                  <a:pt x="654" y="539"/>
                </a:lnTo>
                <a:lnTo>
                  <a:pt x="654" y="540"/>
                </a:lnTo>
                <a:lnTo>
                  <a:pt x="654" y="542"/>
                </a:lnTo>
                <a:lnTo>
                  <a:pt x="656" y="542"/>
                </a:lnTo>
                <a:lnTo>
                  <a:pt x="657" y="542"/>
                </a:lnTo>
                <a:lnTo>
                  <a:pt x="659" y="542"/>
                </a:lnTo>
                <a:lnTo>
                  <a:pt x="661" y="542"/>
                </a:lnTo>
                <a:lnTo>
                  <a:pt x="661" y="540"/>
                </a:lnTo>
                <a:lnTo>
                  <a:pt x="666" y="542"/>
                </a:lnTo>
                <a:lnTo>
                  <a:pt x="670" y="543"/>
                </a:lnTo>
                <a:lnTo>
                  <a:pt x="674" y="544"/>
                </a:lnTo>
                <a:lnTo>
                  <a:pt x="677" y="546"/>
                </a:lnTo>
                <a:lnTo>
                  <a:pt x="679" y="546"/>
                </a:lnTo>
                <a:lnTo>
                  <a:pt x="680" y="547"/>
                </a:lnTo>
                <a:lnTo>
                  <a:pt x="683" y="547"/>
                </a:lnTo>
                <a:lnTo>
                  <a:pt x="686" y="548"/>
                </a:lnTo>
                <a:lnTo>
                  <a:pt x="691" y="550"/>
                </a:lnTo>
                <a:lnTo>
                  <a:pt x="692" y="550"/>
                </a:lnTo>
                <a:lnTo>
                  <a:pt x="694" y="551"/>
                </a:lnTo>
                <a:lnTo>
                  <a:pt x="695" y="551"/>
                </a:lnTo>
                <a:lnTo>
                  <a:pt x="697" y="552"/>
                </a:lnTo>
                <a:lnTo>
                  <a:pt x="701" y="556"/>
                </a:lnTo>
                <a:lnTo>
                  <a:pt x="704" y="559"/>
                </a:lnTo>
                <a:lnTo>
                  <a:pt x="704" y="560"/>
                </a:lnTo>
                <a:lnTo>
                  <a:pt x="708" y="565"/>
                </a:lnTo>
                <a:lnTo>
                  <a:pt x="709" y="567"/>
                </a:lnTo>
                <a:lnTo>
                  <a:pt x="712" y="568"/>
                </a:lnTo>
                <a:lnTo>
                  <a:pt x="713" y="568"/>
                </a:lnTo>
                <a:lnTo>
                  <a:pt x="716" y="568"/>
                </a:lnTo>
                <a:lnTo>
                  <a:pt x="717" y="569"/>
                </a:lnTo>
                <a:lnTo>
                  <a:pt x="721" y="571"/>
                </a:lnTo>
                <a:lnTo>
                  <a:pt x="722" y="571"/>
                </a:lnTo>
                <a:lnTo>
                  <a:pt x="724" y="572"/>
                </a:lnTo>
                <a:lnTo>
                  <a:pt x="725" y="573"/>
                </a:lnTo>
                <a:lnTo>
                  <a:pt x="726" y="573"/>
                </a:lnTo>
                <a:lnTo>
                  <a:pt x="728" y="573"/>
                </a:lnTo>
                <a:lnTo>
                  <a:pt x="728" y="575"/>
                </a:lnTo>
                <a:lnTo>
                  <a:pt x="729" y="575"/>
                </a:lnTo>
                <a:lnTo>
                  <a:pt x="730" y="575"/>
                </a:lnTo>
                <a:lnTo>
                  <a:pt x="731" y="575"/>
                </a:lnTo>
                <a:lnTo>
                  <a:pt x="731" y="576"/>
                </a:lnTo>
                <a:lnTo>
                  <a:pt x="734" y="576"/>
                </a:lnTo>
                <a:lnTo>
                  <a:pt x="735" y="576"/>
                </a:lnTo>
                <a:lnTo>
                  <a:pt x="735" y="577"/>
                </a:lnTo>
                <a:lnTo>
                  <a:pt x="738" y="577"/>
                </a:lnTo>
                <a:lnTo>
                  <a:pt x="738" y="578"/>
                </a:lnTo>
                <a:lnTo>
                  <a:pt x="739" y="578"/>
                </a:lnTo>
                <a:lnTo>
                  <a:pt x="739" y="580"/>
                </a:lnTo>
                <a:lnTo>
                  <a:pt x="741" y="581"/>
                </a:lnTo>
                <a:lnTo>
                  <a:pt x="742" y="582"/>
                </a:lnTo>
                <a:lnTo>
                  <a:pt x="743" y="584"/>
                </a:lnTo>
                <a:lnTo>
                  <a:pt x="743" y="585"/>
                </a:lnTo>
                <a:lnTo>
                  <a:pt x="743" y="586"/>
                </a:lnTo>
                <a:lnTo>
                  <a:pt x="745" y="588"/>
                </a:lnTo>
                <a:lnTo>
                  <a:pt x="746" y="589"/>
                </a:lnTo>
                <a:lnTo>
                  <a:pt x="746" y="590"/>
                </a:lnTo>
                <a:lnTo>
                  <a:pt x="749" y="592"/>
                </a:lnTo>
                <a:lnTo>
                  <a:pt x="750" y="593"/>
                </a:lnTo>
                <a:lnTo>
                  <a:pt x="751" y="593"/>
                </a:lnTo>
                <a:lnTo>
                  <a:pt x="752" y="593"/>
                </a:lnTo>
                <a:lnTo>
                  <a:pt x="754" y="594"/>
                </a:lnTo>
                <a:lnTo>
                  <a:pt x="755" y="594"/>
                </a:lnTo>
                <a:lnTo>
                  <a:pt x="756" y="595"/>
                </a:lnTo>
                <a:lnTo>
                  <a:pt x="756" y="597"/>
                </a:lnTo>
                <a:lnTo>
                  <a:pt x="758" y="597"/>
                </a:lnTo>
                <a:lnTo>
                  <a:pt x="758" y="598"/>
                </a:lnTo>
                <a:lnTo>
                  <a:pt x="759" y="598"/>
                </a:lnTo>
                <a:lnTo>
                  <a:pt x="759" y="599"/>
                </a:lnTo>
                <a:lnTo>
                  <a:pt x="760" y="599"/>
                </a:lnTo>
                <a:lnTo>
                  <a:pt x="762" y="601"/>
                </a:lnTo>
                <a:lnTo>
                  <a:pt x="763" y="602"/>
                </a:lnTo>
                <a:lnTo>
                  <a:pt x="763" y="603"/>
                </a:lnTo>
                <a:lnTo>
                  <a:pt x="764" y="603"/>
                </a:lnTo>
                <a:lnTo>
                  <a:pt x="764" y="605"/>
                </a:lnTo>
                <a:lnTo>
                  <a:pt x="766" y="605"/>
                </a:lnTo>
                <a:lnTo>
                  <a:pt x="766" y="606"/>
                </a:lnTo>
                <a:lnTo>
                  <a:pt x="767" y="606"/>
                </a:lnTo>
                <a:lnTo>
                  <a:pt x="768" y="606"/>
                </a:lnTo>
                <a:lnTo>
                  <a:pt x="769" y="606"/>
                </a:lnTo>
                <a:lnTo>
                  <a:pt x="771" y="606"/>
                </a:lnTo>
                <a:lnTo>
                  <a:pt x="771" y="607"/>
                </a:lnTo>
                <a:lnTo>
                  <a:pt x="771" y="609"/>
                </a:lnTo>
                <a:lnTo>
                  <a:pt x="771" y="610"/>
                </a:lnTo>
                <a:lnTo>
                  <a:pt x="772" y="610"/>
                </a:lnTo>
                <a:lnTo>
                  <a:pt x="772" y="611"/>
                </a:lnTo>
                <a:lnTo>
                  <a:pt x="772" y="612"/>
                </a:lnTo>
                <a:lnTo>
                  <a:pt x="773" y="612"/>
                </a:lnTo>
                <a:lnTo>
                  <a:pt x="773" y="614"/>
                </a:lnTo>
                <a:lnTo>
                  <a:pt x="773" y="615"/>
                </a:lnTo>
                <a:lnTo>
                  <a:pt x="773" y="616"/>
                </a:lnTo>
                <a:lnTo>
                  <a:pt x="773" y="618"/>
                </a:lnTo>
                <a:lnTo>
                  <a:pt x="773" y="619"/>
                </a:lnTo>
                <a:lnTo>
                  <a:pt x="772" y="619"/>
                </a:lnTo>
                <a:lnTo>
                  <a:pt x="772" y="620"/>
                </a:lnTo>
                <a:lnTo>
                  <a:pt x="773" y="620"/>
                </a:lnTo>
                <a:lnTo>
                  <a:pt x="773" y="622"/>
                </a:lnTo>
                <a:lnTo>
                  <a:pt x="775" y="622"/>
                </a:lnTo>
                <a:lnTo>
                  <a:pt x="775" y="623"/>
                </a:lnTo>
                <a:lnTo>
                  <a:pt x="776" y="623"/>
                </a:lnTo>
                <a:lnTo>
                  <a:pt x="776" y="624"/>
                </a:lnTo>
                <a:lnTo>
                  <a:pt x="776" y="626"/>
                </a:lnTo>
                <a:lnTo>
                  <a:pt x="777" y="627"/>
                </a:lnTo>
                <a:lnTo>
                  <a:pt x="779" y="627"/>
                </a:lnTo>
                <a:lnTo>
                  <a:pt x="779" y="628"/>
                </a:lnTo>
                <a:lnTo>
                  <a:pt x="780" y="628"/>
                </a:lnTo>
                <a:lnTo>
                  <a:pt x="780" y="629"/>
                </a:lnTo>
                <a:lnTo>
                  <a:pt x="781" y="629"/>
                </a:lnTo>
                <a:lnTo>
                  <a:pt x="781" y="631"/>
                </a:lnTo>
                <a:lnTo>
                  <a:pt x="783" y="631"/>
                </a:lnTo>
                <a:lnTo>
                  <a:pt x="784" y="631"/>
                </a:lnTo>
                <a:lnTo>
                  <a:pt x="785" y="631"/>
                </a:lnTo>
                <a:lnTo>
                  <a:pt x="786" y="631"/>
                </a:lnTo>
                <a:lnTo>
                  <a:pt x="786" y="629"/>
                </a:lnTo>
                <a:lnTo>
                  <a:pt x="788" y="629"/>
                </a:lnTo>
                <a:lnTo>
                  <a:pt x="789" y="629"/>
                </a:lnTo>
                <a:lnTo>
                  <a:pt x="790" y="629"/>
                </a:lnTo>
                <a:lnTo>
                  <a:pt x="790" y="631"/>
                </a:lnTo>
                <a:lnTo>
                  <a:pt x="792" y="631"/>
                </a:lnTo>
                <a:lnTo>
                  <a:pt x="792" y="632"/>
                </a:lnTo>
                <a:lnTo>
                  <a:pt x="793" y="633"/>
                </a:lnTo>
                <a:lnTo>
                  <a:pt x="794" y="635"/>
                </a:lnTo>
                <a:lnTo>
                  <a:pt x="794" y="636"/>
                </a:lnTo>
                <a:lnTo>
                  <a:pt x="796" y="637"/>
                </a:lnTo>
                <a:lnTo>
                  <a:pt x="796" y="639"/>
                </a:lnTo>
                <a:lnTo>
                  <a:pt x="797" y="640"/>
                </a:lnTo>
                <a:lnTo>
                  <a:pt x="797" y="641"/>
                </a:lnTo>
                <a:lnTo>
                  <a:pt x="798" y="641"/>
                </a:lnTo>
                <a:lnTo>
                  <a:pt x="798" y="643"/>
                </a:lnTo>
                <a:lnTo>
                  <a:pt x="798" y="644"/>
                </a:lnTo>
                <a:lnTo>
                  <a:pt x="800" y="644"/>
                </a:lnTo>
                <a:lnTo>
                  <a:pt x="800" y="645"/>
                </a:lnTo>
                <a:lnTo>
                  <a:pt x="801" y="645"/>
                </a:lnTo>
                <a:lnTo>
                  <a:pt x="801" y="646"/>
                </a:lnTo>
                <a:lnTo>
                  <a:pt x="802" y="646"/>
                </a:lnTo>
                <a:lnTo>
                  <a:pt x="802" y="648"/>
                </a:lnTo>
                <a:lnTo>
                  <a:pt x="803" y="648"/>
                </a:lnTo>
                <a:lnTo>
                  <a:pt x="803" y="649"/>
                </a:lnTo>
                <a:lnTo>
                  <a:pt x="803" y="650"/>
                </a:lnTo>
                <a:lnTo>
                  <a:pt x="803" y="652"/>
                </a:lnTo>
                <a:lnTo>
                  <a:pt x="803" y="653"/>
                </a:lnTo>
                <a:lnTo>
                  <a:pt x="803" y="654"/>
                </a:lnTo>
                <a:lnTo>
                  <a:pt x="803" y="656"/>
                </a:lnTo>
                <a:lnTo>
                  <a:pt x="803" y="657"/>
                </a:lnTo>
                <a:lnTo>
                  <a:pt x="805" y="657"/>
                </a:lnTo>
                <a:lnTo>
                  <a:pt x="806" y="657"/>
                </a:lnTo>
                <a:lnTo>
                  <a:pt x="806" y="658"/>
                </a:lnTo>
                <a:lnTo>
                  <a:pt x="807" y="660"/>
                </a:lnTo>
                <a:lnTo>
                  <a:pt x="807" y="661"/>
                </a:lnTo>
                <a:lnTo>
                  <a:pt x="809" y="661"/>
                </a:lnTo>
                <a:lnTo>
                  <a:pt x="810" y="661"/>
                </a:lnTo>
                <a:lnTo>
                  <a:pt x="810" y="662"/>
                </a:lnTo>
                <a:lnTo>
                  <a:pt x="811" y="662"/>
                </a:lnTo>
                <a:lnTo>
                  <a:pt x="811" y="664"/>
                </a:lnTo>
                <a:lnTo>
                  <a:pt x="813" y="664"/>
                </a:lnTo>
                <a:lnTo>
                  <a:pt x="814" y="665"/>
                </a:lnTo>
                <a:lnTo>
                  <a:pt x="815" y="664"/>
                </a:lnTo>
                <a:lnTo>
                  <a:pt x="817" y="664"/>
                </a:lnTo>
                <a:lnTo>
                  <a:pt x="818" y="662"/>
                </a:lnTo>
                <a:lnTo>
                  <a:pt x="819" y="662"/>
                </a:lnTo>
                <a:lnTo>
                  <a:pt x="821" y="662"/>
                </a:lnTo>
                <a:lnTo>
                  <a:pt x="822" y="662"/>
                </a:lnTo>
                <a:lnTo>
                  <a:pt x="822" y="661"/>
                </a:lnTo>
                <a:lnTo>
                  <a:pt x="823" y="661"/>
                </a:lnTo>
                <a:lnTo>
                  <a:pt x="823" y="660"/>
                </a:lnTo>
                <a:lnTo>
                  <a:pt x="823" y="658"/>
                </a:lnTo>
                <a:lnTo>
                  <a:pt x="823" y="657"/>
                </a:lnTo>
                <a:lnTo>
                  <a:pt x="824" y="657"/>
                </a:lnTo>
                <a:lnTo>
                  <a:pt x="826" y="657"/>
                </a:lnTo>
                <a:lnTo>
                  <a:pt x="826" y="656"/>
                </a:lnTo>
                <a:lnTo>
                  <a:pt x="828" y="656"/>
                </a:lnTo>
                <a:lnTo>
                  <a:pt x="830" y="654"/>
                </a:lnTo>
                <a:lnTo>
                  <a:pt x="831" y="654"/>
                </a:lnTo>
                <a:lnTo>
                  <a:pt x="832" y="654"/>
                </a:lnTo>
                <a:lnTo>
                  <a:pt x="834" y="654"/>
                </a:lnTo>
                <a:lnTo>
                  <a:pt x="835" y="654"/>
                </a:lnTo>
                <a:lnTo>
                  <a:pt x="836" y="654"/>
                </a:lnTo>
                <a:lnTo>
                  <a:pt x="838" y="654"/>
                </a:lnTo>
                <a:lnTo>
                  <a:pt x="839" y="656"/>
                </a:lnTo>
                <a:lnTo>
                  <a:pt x="839" y="654"/>
                </a:lnTo>
                <a:lnTo>
                  <a:pt x="840" y="654"/>
                </a:lnTo>
                <a:lnTo>
                  <a:pt x="840" y="656"/>
                </a:lnTo>
                <a:lnTo>
                  <a:pt x="841" y="656"/>
                </a:lnTo>
                <a:lnTo>
                  <a:pt x="841" y="657"/>
                </a:lnTo>
                <a:lnTo>
                  <a:pt x="843" y="658"/>
                </a:lnTo>
                <a:lnTo>
                  <a:pt x="844" y="658"/>
                </a:lnTo>
                <a:lnTo>
                  <a:pt x="845" y="660"/>
                </a:lnTo>
                <a:lnTo>
                  <a:pt x="847" y="660"/>
                </a:lnTo>
                <a:lnTo>
                  <a:pt x="847" y="661"/>
                </a:lnTo>
                <a:lnTo>
                  <a:pt x="847" y="662"/>
                </a:lnTo>
                <a:lnTo>
                  <a:pt x="847" y="664"/>
                </a:lnTo>
                <a:lnTo>
                  <a:pt x="847" y="665"/>
                </a:lnTo>
                <a:lnTo>
                  <a:pt x="847" y="666"/>
                </a:lnTo>
                <a:lnTo>
                  <a:pt x="847" y="667"/>
                </a:lnTo>
                <a:lnTo>
                  <a:pt x="848" y="667"/>
                </a:lnTo>
                <a:lnTo>
                  <a:pt x="848" y="669"/>
                </a:lnTo>
                <a:lnTo>
                  <a:pt x="847" y="669"/>
                </a:lnTo>
                <a:lnTo>
                  <a:pt x="847" y="670"/>
                </a:lnTo>
                <a:lnTo>
                  <a:pt x="847" y="671"/>
                </a:lnTo>
                <a:lnTo>
                  <a:pt x="847" y="673"/>
                </a:lnTo>
                <a:lnTo>
                  <a:pt x="847" y="674"/>
                </a:lnTo>
                <a:lnTo>
                  <a:pt x="848" y="674"/>
                </a:lnTo>
                <a:lnTo>
                  <a:pt x="847" y="674"/>
                </a:lnTo>
                <a:lnTo>
                  <a:pt x="847" y="675"/>
                </a:lnTo>
                <a:lnTo>
                  <a:pt x="845" y="675"/>
                </a:lnTo>
                <a:lnTo>
                  <a:pt x="845" y="677"/>
                </a:lnTo>
                <a:lnTo>
                  <a:pt x="845" y="678"/>
                </a:lnTo>
                <a:lnTo>
                  <a:pt x="845" y="679"/>
                </a:lnTo>
                <a:lnTo>
                  <a:pt x="844" y="679"/>
                </a:lnTo>
                <a:lnTo>
                  <a:pt x="844" y="681"/>
                </a:lnTo>
                <a:lnTo>
                  <a:pt x="843" y="681"/>
                </a:lnTo>
                <a:lnTo>
                  <a:pt x="843" y="682"/>
                </a:lnTo>
                <a:lnTo>
                  <a:pt x="841" y="682"/>
                </a:lnTo>
                <a:lnTo>
                  <a:pt x="843" y="683"/>
                </a:lnTo>
                <a:lnTo>
                  <a:pt x="841" y="683"/>
                </a:lnTo>
                <a:lnTo>
                  <a:pt x="841" y="684"/>
                </a:lnTo>
                <a:lnTo>
                  <a:pt x="841" y="686"/>
                </a:lnTo>
                <a:lnTo>
                  <a:pt x="841" y="687"/>
                </a:lnTo>
                <a:lnTo>
                  <a:pt x="840" y="688"/>
                </a:lnTo>
                <a:lnTo>
                  <a:pt x="840" y="690"/>
                </a:lnTo>
                <a:lnTo>
                  <a:pt x="840" y="691"/>
                </a:lnTo>
                <a:lnTo>
                  <a:pt x="839" y="691"/>
                </a:lnTo>
                <a:lnTo>
                  <a:pt x="839" y="692"/>
                </a:lnTo>
                <a:lnTo>
                  <a:pt x="839" y="694"/>
                </a:lnTo>
                <a:lnTo>
                  <a:pt x="838" y="695"/>
                </a:lnTo>
                <a:lnTo>
                  <a:pt x="838" y="696"/>
                </a:lnTo>
                <a:lnTo>
                  <a:pt x="836" y="696"/>
                </a:lnTo>
                <a:lnTo>
                  <a:pt x="836" y="698"/>
                </a:lnTo>
                <a:lnTo>
                  <a:pt x="836" y="699"/>
                </a:lnTo>
                <a:lnTo>
                  <a:pt x="838" y="700"/>
                </a:lnTo>
                <a:lnTo>
                  <a:pt x="838" y="701"/>
                </a:lnTo>
                <a:lnTo>
                  <a:pt x="836" y="701"/>
                </a:lnTo>
                <a:lnTo>
                  <a:pt x="836" y="703"/>
                </a:lnTo>
                <a:lnTo>
                  <a:pt x="835" y="703"/>
                </a:lnTo>
                <a:lnTo>
                  <a:pt x="835" y="704"/>
                </a:lnTo>
                <a:lnTo>
                  <a:pt x="834" y="704"/>
                </a:lnTo>
                <a:lnTo>
                  <a:pt x="834" y="705"/>
                </a:lnTo>
                <a:lnTo>
                  <a:pt x="834" y="707"/>
                </a:lnTo>
                <a:lnTo>
                  <a:pt x="834" y="708"/>
                </a:lnTo>
                <a:lnTo>
                  <a:pt x="832" y="708"/>
                </a:lnTo>
                <a:lnTo>
                  <a:pt x="832" y="707"/>
                </a:lnTo>
                <a:lnTo>
                  <a:pt x="832" y="708"/>
                </a:lnTo>
                <a:lnTo>
                  <a:pt x="831" y="709"/>
                </a:lnTo>
                <a:lnTo>
                  <a:pt x="831" y="711"/>
                </a:lnTo>
                <a:lnTo>
                  <a:pt x="831" y="712"/>
                </a:lnTo>
                <a:lnTo>
                  <a:pt x="831" y="713"/>
                </a:lnTo>
                <a:lnTo>
                  <a:pt x="830" y="713"/>
                </a:lnTo>
                <a:lnTo>
                  <a:pt x="830" y="715"/>
                </a:lnTo>
                <a:lnTo>
                  <a:pt x="830" y="716"/>
                </a:lnTo>
                <a:lnTo>
                  <a:pt x="828" y="717"/>
                </a:lnTo>
                <a:lnTo>
                  <a:pt x="828" y="718"/>
                </a:lnTo>
                <a:lnTo>
                  <a:pt x="828" y="720"/>
                </a:lnTo>
                <a:lnTo>
                  <a:pt x="828" y="721"/>
                </a:lnTo>
                <a:lnTo>
                  <a:pt x="828" y="722"/>
                </a:lnTo>
                <a:lnTo>
                  <a:pt x="828" y="725"/>
                </a:lnTo>
                <a:lnTo>
                  <a:pt x="827" y="726"/>
                </a:lnTo>
                <a:lnTo>
                  <a:pt x="827" y="728"/>
                </a:lnTo>
                <a:lnTo>
                  <a:pt x="827" y="729"/>
                </a:lnTo>
                <a:lnTo>
                  <a:pt x="827" y="732"/>
                </a:lnTo>
                <a:lnTo>
                  <a:pt x="827" y="733"/>
                </a:lnTo>
                <a:lnTo>
                  <a:pt x="826" y="733"/>
                </a:lnTo>
                <a:lnTo>
                  <a:pt x="824" y="734"/>
                </a:lnTo>
                <a:lnTo>
                  <a:pt x="824" y="736"/>
                </a:lnTo>
                <a:lnTo>
                  <a:pt x="826" y="736"/>
                </a:lnTo>
                <a:lnTo>
                  <a:pt x="827" y="736"/>
                </a:lnTo>
                <a:lnTo>
                  <a:pt x="830" y="736"/>
                </a:lnTo>
                <a:lnTo>
                  <a:pt x="831" y="736"/>
                </a:lnTo>
                <a:lnTo>
                  <a:pt x="832" y="736"/>
                </a:lnTo>
                <a:lnTo>
                  <a:pt x="835" y="736"/>
                </a:lnTo>
                <a:lnTo>
                  <a:pt x="836" y="736"/>
                </a:lnTo>
                <a:lnTo>
                  <a:pt x="839" y="736"/>
                </a:lnTo>
                <a:lnTo>
                  <a:pt x="843" y="736"/>
                </a:lnTo>
                <a:lnTo>
                  <a:pt x="844" y="737"/>
                </a:lnTo>
                <a:lnTo>
                  <a:pt x="847" y="737"/>
                </a:lnTo>
                <a:lnTo>
                  <a:pt x="848" y="737"/>
                </a:lnTo>
                <a:lnTo>
                  <a:pt x="849" y="738"/>
                </a:lnTo>
                <a:lnTo>
                  <a:pt x="851" y="738"/>
                </a:lnTo>
                <a:lnTo>
                  <a:pt x="852" y="738"/>
                </a:lnTo>
                <a:lnTo>
                  <a:pt x="853" y="739"/>
                </a:lnTo>
                <a:lnTo>
                  <a:pt x="855" y="739"/>
                </a:lnTo>
                <a:lnTo>
                  <a:pt x="856" y="741"/>
                </a:lnTo>
                <a:lnTo>
                  <a:pt x="857" y="741"/>
                </a:lnTo>
                <a:lnTo>
                  <a:pt x="858" y="742"/>
                </a:lnTo>
                <a:lnTo>
                  <a:pt x="857" y="742"/>
                </a:lnTo>
                <a:lnTo>
                  <a:pt x="857" y="743"/>
                </a:lnTo>
                <a:lnTo>
                  <a:pt x="856" y="743"/>
                </a:lnTo>
                <a:lnTo>
                  <a:pt x="856" y="745"/>
                </a:lnTo>
                <a:lnTo>
                  <a:pt x="856" y="746"/>
                </a:lnTo>
                <a:lnTo>
                  <a:pt x="855" y="747"/>
                </a:lnTo>
                <a:lnTo>
                  <a:pt x="853" y="747"/>
                </a:lnTo>
                <a:lnTo>
                  <a:pt x="853" y="749"/>
                </a:lnTo>
                <a:lnTo>
                  <a:pt x="852" y="749"/>
                </a:lnTo>
                <a:lnTo>
                  <a:pt x="852" y="750"/>
                </a:lnTo>
                <a:lnTo>
                  <a:pt x="851" y="750"/>
                </a:lnTo>
                <a:lnTo>
                  <a:pt x="851" y="751"/>
                </a:lnTo>
                <a:lnTo>
                  <a:pt x="849" y="753"/>
                </a:lnTo>
                <a:lnTo>
                  <a:pt x="848" y="753"/>
                </a:lnTo>
                <a:lnTo>
                  <a:pt x="848" y="754"/>
                </a:lnTo>
                <a:lnTo>
                  <a:pt x="848" y="755"/>
                </a:lnTo>
                <a:lnTo>
                  <a:pt x="848" y="756"/>
                </a:lnTo>
                <a:lnTo>
                  <a:pt x="849" y="756"/>
                </a:lnTo>
                <a:lnTo>
                  <a:pt x="851" y="756"/>
                </a:lnTo>
                <a:lnTo>
                  <a:pt x="852" y="756"/>
                </a:lnTo>
                <a:lnTo>
                  <a:pt x="853" y="755"/>
                </a:lnTo>
                <a:lnTo>
                  <a:pt x="855" y="755"/>
                </a:lnTo>
                <a:lnTo>
                  <a:pt x="856" y="754"/>
                </a:lnTo>
                <a:lnTo>
                  <a:pt x="857" y="754"/>
                </a:lnTo>
                <a:lnTo>
                  <a:pt x="858" y="753"/>
                </a:lnTo>
                <a:lnTo>
                  <a:pt x="860" y="753"/>
                </a:lnTo>
                <a:lnTo>
                  <a:pt x="861" y="753"/>
                </a:lnTo>
                <a:lnTo>
                  <a:pt x="864" y="753"/>
                </a:lnTo>
                <a:lnTo>
                  <a:pt x="865" y="753"/>
                </a:lnTo>
                <a:lnTo>
                  <a:pt x="866" y="753"/>
                </a:lnTo>
                <a:lnTo>
                  <a:pt x="868" y="754"/>
                </a:lnTo>
                <a:lnTo>
                  <a:pt x="869" y="755"/>
                </a:lnTo>
                <a:lnTo>
                  <a:pt x="868" y="759"/>
                </a:lnTo>
                <a:lnTo>
                  <a:pt x="868" y="762"/>
                </a:lnTo>
                <a:lnTo>
                  <a:pt x="866" y="763"/>
                </a:lnTo>
                <a:lnTo>
                  <a:pt x="866" y="764"/>
                </a:lnTo>
                <a:lnTo>
                  <a:pt x="864" y="768"/>
                </a:lnTo>
                <a:lnTo>
                  <a:pt x="864" y="770"/>
                </a:lnTo>
                <a:lnTo>
                  <a:pt x="862" y="772"/>
                </a:lnTo>
                <a:lnTo>
                  <a:pt x="861" y="773"/>
                </a:lnTo>
                <a:lnTo>
                  <a:pt x="860" y="775"/>
                </a:lnTo>
                <a:lnTo>
                  <a:pt x="858" y="776"/>
                </a:lnTo>
                <a:lnTo>
                  <a:pt x="852" y="777"/>
                </a:lnTo>
                <a:lnTo>
                  <a:pt x="851" y="777"/>
                </a:lnTo>
                <a:lnTo>
                  <a:pt x="851" y="784"/>
                </a:lnTo>
                <a:lnTo>
                  <a:pt x="849" y="784"/>
                </a:lnTo>
                <a:lnTo>
                  <a:pt x="848" y="785"/>
                </a:lnTo>
                <a:lnTo>
                  <a:pt x="845" y="788"/>
                </a:lnTo>
                <a:lnTo>
                  <a:pt x="844" y="788"/>
                </a:lnTo>
                <a:lnTo>
                  <a:pt x="840" y="788"/>
                </a:lnTo>
                <a:lnTo>
                  <a:pt x="841" y="788"/>
                </a:lnTo>
                <a:lnTo>
                  <a:pt x="841" y="789"/>
                </a:lnTo>
                <a:lnTo>
                  <a:pt x="843" y="789"/>
                </a:lnTo>
                <a:lnTo>
                  <a:pt x="844" y="789"/>
                </a:lnTo>
                <a:lnTo>
                  <a:pt x="845" y="790"/>
                </a:lnTo>
                <a:lnTo>
                  <a:pt x="845" y="792"/>
                </a:lnTo>
                <a:lnTo>
                  <a:pt x="847" y="792"/>
                </a:lnTo>
                <a:lnTo>
                  <a:pt x="848" y="792"/>
                </a:lnTo>
                <a:lnTo>
                  <a:pt x="848" y="793"/>
                </a:lnTo>
                <a:lnTo>
                  <a:pt x="848" y="794"/>
                </a:lnTo>
                <a:lnTo>
                  <a:pt x="848" y="796"/>
                </a:lnTo>
                <a:lnTo>
                  <a:pt x="848" y="797"/>
                </a:lnTo>
                <a:lnTo>
                  <a:pt x="847" y="798"/>
                </a:lnTo>
                <a:lnTo>
                  <a:pt x="847" y="800"/>
                </a:lnTo>
                <a:lnTo>
                  <a:pt x="843" y="813"/>
                </a:lnTo>
                <a:lnTo>
                  <a:pt x="843" y="814"/>
                </a:lnTo>
                <a:lnTo>
                  <a:pt x="838" y="836"/>
                </a:lnTo>
                <a:lnTo>
                  <a:pt x="838" y="835"/>
                </a:lnTo>
                <a:lnTo>
                  <a:pt x="839" y="835"/>
                </a:lnTo>
                <a:lnTo>
                  <a:pt x="840" y="834"/>
                </a:lnTo>
                <a:lnTo>
                  <a:pt x="841" y="834"/>
                </a:lnTo>
                <a:lnTo>
                  <a:pt x="843" y="834"/>
                </a:lnTo>
                <a:lnTo>
                  <a:pt x="844" y="832"/>
                </a:lnTo>
                <a:lnTo>
                  <a:pt x="845" y="832"/>
                </a:lnTo>
                <a:lnTo>
                  <a:pt x="847" y="831"/>
                </a:lnTo>
                <a:lnTo>
                  <a:pt x="848" y="831"/>
                </a:lnTo>
                <a:lnTo>
                  <a:pt x="849" y="831"/>
                </a:lnTo>
                <a:lnTo>
                  <a:pt x="849" y="830"/>
                </a:lnTo>
                <a:lnTo>
                  <a:pt x="851" y="830"/>
                </a:lnTo>
                <a:lnTo>
                  <a:pt x="851" y="831"/>
                </a:lnTo>
                <a:lnTo>
                  <a:pt x="851" y="832"/>
                </a:lnTo>
                <a:lnTo>
                  <a:pt x="851" y="831"/>
                </a:lnTo>
                <a:lnTo>
                  <a:pt x="852" y="830"/>
                </a:lnTo>
                <a:lnTo>
                  <a:pt x="853" y="830"/>
                </a:lnTo>
                <a:lnTo>
                  <a:pt x="855" y="828"/>
                </a:lnTo>
                <a:lnTo>
                  <a:pt x="856" y="828"/>
                </a:lnTo>
                <a:lnTo>
                  <a:pt x="857" y="828"/>
                </a:lnTo>
                <a:lnTo>
                  <a:pt x="857" y="827"/>
                </a:lnTo>
                <a:lnTo>
                  <a:pt x="858" y="827"/>
                </a:lnTo>
                <a:lnTo>
                  <a:pt x="860" y="827"/>
                </a:lnTo>
                <a:lnTo>
                  <a:pt x="861" y="826"/>
                </a:lnTo>
                <a:lnTo>
                  <a:pt x="862" y="826"/>
                </a:lnTo>
                <a:lnTo>
                  <a:pt x="864" y="825"/>
                </a:lnTo>
                <a:lnTo>
                  <a:pt x="866" y="823"/>
                </a:lnTo>
                <a:lnTo>
                  <a:pt x="869" y="822"/>
                </a:lnTo>
                <a:lnTo>
                  <a:pt x="872" y="821"/>
                </a:lnTo>
                <a:lnTo>
                  <a:pt x="873" y="821"/>
                </a:lnTo>
                <a:lnTo>
                  <a:pt x="874" y="821"/>
                </a:lnTo>
                <a:lnTo>
                  <a:pt x="877" y="819"/>
                </a:lnTo>
                <a:lnTo>
                  <a:pt x="878" y="818"/>
                </a:lnTo>
                <a:lnTo>
                  <a:pt x="879" y="818"/>
                </a:lnTo>
                <a:lnTo>
                  <a:pt x="881" y="817"/>
                </a:lnTo>
                <a:lnTo>
                  <a:pt x="882" y="817"/>
                </a:lnTo>
                <a:lnTo>
                  <a:pt x="883" y="815"/>
                </a:lnTo>
                <a:lnTo>
                  <a:pt x="885" y="815"/>
                </a:lnTo>
                <a:lnTo>
                  <a:pt x="885" y="817"/>
                </a:lnTo>
                <a:lnTo>
                  <a:pt x="886" y="817"/>
                </a:lnTo>
                <a:lnTo>
                  <a:pt x="887" y="817"/>
                </a:lnTo>
                <a:lnTo>
                  <a:pt x="887" y="818"/>
                </a:lnTo>
                <a:lnTo>
                  <a:pt x="889" y="818"/>
                </a:lnTo>
                <a:lnTo>
                  <a:pt x="890" y="818"/>
                </a:lnTo>
                <a:lnTo>
                  <a:pt x="891" y="818"/>
                </a:lnTo>
                <a:lnTo>
                  <a:pt x="893" y="818"/>
                </a:lnTo>
                <a:lnTo>
                  <a:pt x="893" y="817"/>
                </a:lnTo>
                <a:lnTo>
                  <a:pt x="894" y="817"/>
                </a:lnTo>
                <a:lnTo>
                  <a:pt x="895" y="815"/>
                </a:lnTo>
                <a:lnTo>
                  <a:pt x="896" y="815"/>
                </a:lnTo>
                <a:lnTo>
                  <a:pt x="898" y="815"/>
                </a:lnTo>
                <a:lnTo>
                  <a:pt x="899" y="815"/>
                </a:lnTo>
                <a:lnTo>
                  <a:pt x="900" y="815"/>
                </a:lnTo>
                <a:lnTo>
                  <a:pt x="902" y="814"/>
                </a:lnTo>
                <a:lnTo>
                  <a:pt x="903" y="814"/>
                </a:lnTo>
                <a:lnTo>
                  <a:pt x="904" y="814"/>
                </a:lnTo>
                <a:lnTo>
                  <a:pt x="904" y="813"/>
                </a:lnTo>
                <a:lnTo>
                  <a:pt x="904" y="811"/>
                </a:lnTo>
                <a:lnTo>
                  <a:pt x="906" y="811"/>
                </a:lnTo>
                <a:lnTo>
                  <a:pt x="906" y="810"/>
                </a:lnTo>
                <a:lnTo>
                  <a:pt x="907" y="810"/>
                </a:lnTo>
                <a:lnTo>
                  <a:pt x="908" y="810"/>
                </a:lnTo>
                <a:lnTo>
                  <a:pt x="910" y="810"/>
                </a:lnTo>
                <a:lnTo>
                  <a:pt x="911" y="810"/>
                </a:lnTo>
                <a:lnTo>
                  <a:pt x="912" y="810"/>
                </a:lnTo>
                <a:lnTo>
                  <a:pt x="913" y="810"/>
                </a:lnTo>
                <a:lnTo>
                  <a:pt x="913" y="809"/>
                </a:lnTo>
                <a:lnTo>
                  <a:pt x="915" y="809"/>
                </a:lnTo>
                <a:lnTo>
                  <a:pt x="916" y="809"/>
                </a:lnTo>
                <a:lnTo>
                  <a:pt x="917" y="809"/>
                </a:lnTo>
                <a:lnTo>
                  <a:pt x="919" y="808"/>
                </a:lnTo>
                <a:lnTo>
                  <a:pt x="920" y="808"/>
                </a:lnTo>
                <a:lnTo>
                  <a:pt x="921" y="808"/>
                </a:lnTo>
                <a:lnTo>
                  <a:pt x="923" y="806"/>
                </a:lnTo>
                <a:lnTo>
                  <a:pt x="923" y="808"/>
                </a:lnTo>
                <a:lnTo>
                  <a:pt x="924" y="808"/>
                </a:lnTo>
                <a:lnTo>
                  <a:pt x="924" y="809"/>
                </a:lnTo>
                <a:lnTo>
                  <a:pt x="925" y="809"/>
                </a:lnTo>
                <a:lnTo>
                  <a:pt x="925" y="810"/>
                </a:lnTo>
                <a:lnTo>
                  <a:pt x="927" y="810"/>
                </a:lnTo>
                <a:lnTo>
                  <a:pt x="928" y="810"/>
                </a:lnTo>
                <a:lnTo>
                  <a:pt x="929" y="810"/>
                </a:lnTo>
                <a:lnTo>
                  <a:pt x="929" y="809"/>
                </a:lnTo>
                <a:lnTo>
                  <a:pt x="930" y="808"/>
                </a:lnTo>
                <a:lnTo>
                  <a:pt x="930" y="806"/>
                </a:lnTo>
                <a:lnTo>
                  <a:pt x="932" y="806"/>
                </a:lnTo>
                <a:lnTo>
                  <a:pt x="933" y="806"/>
                </a:lnTo>
                <a:lnTo>
                  <a:pt x="934" y="806"/>
                </a:lnTo>
                <a:lnTo>
                  <a:pt x="936" y="806"/>
                </a:lnTo>
                <a:lnTo>
                  <a:pt x="937" y="805"/>
                </a:lnTo>
                <a:lnTo>
                  <a:pt x="937" y="804"/>
                </a:lnTo>
                <a:lnTo>
                  <a:pt x="938" y="804"/>
                </a:lnTo>
                <a:lnTo>
                  <a:pt x="938" y="805"/>
                </a:lnTo>
                <a:lnTo>
                  <a:pt x="940" y="805"/>
                </a:lnTo>
                <a:lnTo>
                  <a:pt x="941" y="806"/>
                </a:lnTo>
                <a:lnTo>
                  <a:pt x="942" y="806"/>
                </a:lnTo>
                <a:lnTo>
                  <a:pt x="942" y="808"/>
                </a:lnTo>
                <a:lnTo>
                  <a:pt x="944" y="808"/>
                </a:lnTo>
                <a:lnTo>
                  <a:pt x="944" y="809"/>
                </a:lnTo>
                <a:lnTo>
                  <a:pt x="945" y="809"/>
                </a:lnTo>
                <a:lnTo>
                  <a:pt x="946" y="809"/>
                </a:lnTo>
                <a:lnTo>
                  <a:pt x="946" y="810"/>
                </a:lnTo>
                <a:lnTo>
                  <a:pt x="946" y="809"/>
                </a:lnTo>
                <a:lnTo>
                  <a:pt x="947" y="809"/>
                </a:lnTo>
                <a:lnTo>
                  <a:pt x="947" y="810"/>
                </a:lnTo>
                <a:lnTo>
                  <a:pt x="949" y="810"/>
                </a:lnTo>
                <a:lnTo>
                  <a:pt x="949" y="811"/>
                </a:lnTo>
                <a:lnTo>
                  <a:pt x="950" y="811"/>
                </a:lnTo>
                <a:lnTo>
                  <a:pt x="950" y="813"/>
                </a:lnTo>
                <a:lnTo>
                  <a:pt x="951" y="813"/>
                </a:lnTo>
                <a:lnTo>
                  <a:pt x="951" y="814"/>
                </a:lnTo>
                <a:lnTo>
                  <a:pt x="953" y="814"/>
                </a:lnTo>
                <a:lnTo>
                  <a:pt x="953" y="815"/>
                </a:lnTo>
                <a:lnTo>
                  <a:pt x="954" y="815"/>
                </a:lnTo>
                <a:lnTo>
                  <a:pt x="953" y="815"/>
                </a:lnTo>
                <a:lnTo>
                  <a:pt x="953" y="817"/>
                </a:lnTo>
                <a:lnTo>
                  <a:pt x="954" y="817"/>
                </a:lnTo>
                <a:lnTo>
                  <a:pt x="953" y="817"/>
                </a:lnTo>
                <a:lnTo>
                  <a:pt x="954" y="817"/>
                </a:lnTo>
                <a:lnTo>
                  <a:pt x="954" y="818"/>
                </a:lnTo>
                <a:lnTo>
                  <a:pt x="954" y="819"/>
                </a:lnTo>
                <a:lnTo>
                  <a:pt x="955" y="819"/>
                </a:lnTo>
                <a:lnTo>
                  <a:pt x="955" y="821"/>
                </a:lnTo>
                <a:lnTo>
                  <a:pt x="955" y="822"/>
                </a:lnTo>
                <a:lnTo>
                  <a:pt x="955" y="823"/>
                </a:lnTo>
                <a:lnTo>
                  <a:pt x="957" y="823"/>
                </a:lnTo>
                <a:lnTo>
                  <a:pt x="955" y="823"/>
                </a:lnTo>
                <a:lnTo>
                  <a:pt x="957" y="823"/>
                </a:lnTo>
                <a:lnTo>
                  <a:pt x="958" y="823"/>
                </a:lnTo>
                <a:lnTo>
                  <a:pt x="958" y="825"/>
                </a:lnTo>
                <a:lnTo>
                  <a:pt x="959" y="825"/>
                </a:lnTo>
                <a:lnTo>
                  <a:pt x="959" y="826"/>
                </a:lnTo>
                <a:lnTo>
                  <a:pt x="959" y="827"/>
                </a:lnTo>
                <a:lnTo>
                  <a:pt x="959" y="828"/>
                </a:lnTo>
                <a:lnTo>
                  <a:pt x="961" y="830"/>
                </a:lnTo>
                <a:lnTo>
                  <a:pt x="961" y="831"/>
                </a:lnTo>
                <a:lnTo>
                  <a:pt x="962" y="831"/>
                </a:lnTo>
                <a:lnTo>
                  <a:pt x="961" y="831"/>
                </a:lnTo>
                <a:lnTo>
                  <a:pt x="961" y="832"/>
                </a:lnTo>
                <a:lnTo>
                  <a:pt x="962" y="832"/>
                </a:lnTo>
                <a:lnTo>
                  <a:pt x="962" y="834"/>
                </a:lnTo>
                <a:lnTo>
                  <a:pt x="962" y="835"/>
                </a:lnTo>
                <a:lnTo>
                  <a:pt x="962" y="836"/>
                </a:lnTo>
                <a:lnTo>
                  <a:pt x="963" y="836"/>
                </a:lnTo>
                <a:lnTo>
                  <a:pt x="962" y="836"/>
                </a:lnTo>
                <a:lnTo>
                  <a:pt x="963" y="838"/>
                </a:lnTo>
                <a:lnTo>
                  <a:pt x="963" y="839"/>
                </a:lnTo>
                <a:lnTo>
                  <a:pt x="963" y="840"/>
                </a:lnTo>
                <a:lnTo>
                  <a:pt x="963" y="842"/>
                </a:lnTo>
                <a:lnTo>
                  <a:pt x="965" y="842"/>
                </a:lnTo>
                <a:lnTo>
                  <a:pt x="965" y="843"/>
                </a:lnTo>
                <a:lnTo>
                  <a:pt x="966" y="843"/>
                </a:lnTo>
                <a:lnTo>
                  <a:pt x="965" y="843"/>
                </a:lnTo>
                <a:lnTo>
                  <a:pt x="965" y="844"/>
                </a:lnTo>
                <a:lnTo>
                  <a:pt x="966" y="844"/>
                </a:lnTo>
                <a:lnTo>
                  <a:pt x="966" y="845"/>
                </a:lnTo>
                <a:lnTo>
                  <a:pt x="967" y="845"/>
                </a:lnTo>
                <a:lnTo>
                  <a:pt x="968" y="847"/>
                </a:lnTo>
                <a:lnTo>
                  <a:pt x="968" y="848"/>
                </a:lnTo>
                <a:lnTo>
                  <a:pt x="968" y="849"/>
                </a:lnTo>
                <a:lnTo>
                  <a:pt x="968" y="851"/>
                </a:lnTo>
                <a:lnTo>
                  <a:pt x="970" y="851"/>
                </a:lnTo>
                <a:lnTo>
                  <a:pt x="971" y="851"/>
                </a:lnTo>
                <a:lnTo>
                  <a:pt x="971" y="852"/>
                </a:lnTo>
                <a:lnTo>
                  <a:pt x="972" y="852"/>
                </a:lnTo>
                <a:lnTo>
                  <a:pt x="974" y="852"/>
                </a:lnTo>
                <a:lnTo>
                  <a:pt x="975" y="852"/>
                </a:lnTo>
                <a:lnTo>
                  <a:pt x="976" y="852"/>
                </a:lnTo>
                <a:lnTo>
                  <a:pt x="976" y="853"/>
                </a:lnTo>
                <a:lnTo>
                  <a:pt x="978" y="853"/>
                </a:lnTo>
                <a:lnTo>
                  <a:pt x="979" y="853"/>
                </a:lnTo>
                <a:lnTo>
                  <a:pt x="979" y="855"/>
                </a:lnTo>
                <a:lnTo>
                  <a:pt x="978" y="855"/>
                </a:lnTo>
                <a:lnTo>
                  <a:pt x="978" y="856"/>
                </a:lnTo>
                <a:lnTo>
                  <a:pt x="979" y="856"/>
                </a:lnTo>
                <a:lnTo>
                  <a:pt x="979" y="857"/>
                </a:lnTo>
                <a:lnTo>
                  <a:pt x="978" y="857"/>
                </a:lnTo>
                <a:lnTo>
                  <a:pt x="979" y="857"/>
                </a:lnTo>
                <a:lnTo>
                  <a:pt x="979" y="859"/>
                </a:lnTo>
                <a:lnTo>
                  <a:pt x="980" y="859"/>
                </a:lnTo>
                <a:lnTo>
                  <a:pt x="980" y="860"/>
                </a:lnTo>
                <a:lnTo>
                  <a:pt x="980" y="861"/>
                </a:lnTo>
                <a:lnTo>
                  <a:pt x="979" y="862"/>
                </a:lnTo>
                <a:lnTo>
                  <a:pt x="979" y="864"/>
                </a:lnTo>
                <a:lnTo>
                  <a:pt x="978" y="864"/>
                </a:lnTo>
                <a:lnTo>
                  <a:pt x="978" y="865"/>
                </a:lnTo>
                <a:lnTo>
                  <a:pt x="978" y="866"/>
                </a:lnTo>
                <a:lnTo>
                  <a:pt x="978" y="868"/>
                </a:lnTo>
                <a:lnTo>
                  <a:pt x="978" y="869"/>
                </a:lnTo>
                <a:lnTo>
                  <a:pt x="978" y="870"/>
                </a:lnTo>
                <a:lnTo>
                  <a:pt x="978" y="872"/>
                </a:lnTo>
                <a:lnTo>
                  <a:pt x="978" y="873"/>
                </a:lnTo>
                <a:lnTo>
                  <a:pt x="978" y="874"/>
                </a:lnTo>
                <a:lnTo>
                  <a:pt x="976" y="874"/>
                </a:lnTo>
                <a:lnTo>
                  <a:pt x="975" y="874"/>
                </a:lnTo>
                <a:lnTo>
                  <a:pt x="975" y="873"/>
                </a:lnTo>
                <a:lnTo>
                  <a:pt x="974" y="873"/>
                </a:lnTo>
                <a:lnTo>
                  <a:pt x="972" y="873"/>
                </a:lnTo>
                <a:lnTo>
                  <a:pt x="971" y="873"/>
                </a:lnTo>
                <a:lnTo>
                  <a:pt x="970" y="873"/>
                </a:lnTo>
                <a:lnTo>
                  <a:pt x="968" y="873"/>
                </a:lnTo>
                <a:lnTo>
                  <a:pt x="968" y="874"/>
                </a:lnTo>
                <a:lnTo>
                  <a:pt x="967" y="874"/>
                </a:lnTo>
                <a:lnTo>
                  <a:pt x="967" y="876"/>
                </a:lnTo>
                <a:lnTo>
                  <a:pt x="967" y="877"/>
                </a:lnTo>
                <a:lnTo>
                  <a:pt x="966" y="877"/>
                </a:lnTo>
                <a:lnTo>
                  <a:pt x="966" y="878"/>
                </a:lnTo>
                <a:lnTo>
                  <a:pt x="965" y="878"/>
                </a:lnTo>
                <a:lnTo>
                  <a:pt x="965" y="880"/>
                </a:lnTo>
                <a:lnTo>
                  <a:pt x="965" y="881"/>
                </a:lnTo>
                <a:lnTo>
                  <a:pt x="965" y="882"/>
                </a:lnTo>
                <a:lnTo>
                  <a:pt x="965" y="883"/>
                </a:lnTo>
                <a:lnTo>
                  <a:pt x="965" y="885"/>
                </a:lnTo>
                <a:lnTo>
                  <a:pt x="963" y="886"/>
                </a:lnTo>
                <a:lnTo>
                  <a:pt x="965" y="886"/>
                </a:lnTo>
                <a:lnTo>
                  <a:pt x="965" y="887"/>
                </a:lnTo>
                <a:lnTo>
                  <a:pt x="965" y="889"/>
                </a:lnTo>
                <a:lnTo>
                  <a:pt x="963" y="889"/>
                </a:lnTo>
                <a:lnTo>
                  <a:pt x="965" y="890"/>
                </a:lnTo>
                <a:lnTo>
                  <a:pt x="963" y="890"/>
                </a:lnTo>
                <a:lnTo>
                  <a:pt x="963" y="891"/>
                </a:lnTo>
                <a:lnTo>
                  <a:pt x="965" y="891"/>
                </a:lnTo>
                <a:lnTo>
                  <a:pt x="965" y="893"/>
                </a:lnTo>
                <a:lnTo>
                  <a:pt x="965" y="894"/>
                </a:lnTo>
                <a:lnTo>
                  <a:pt x="965" y="895"/>
                </a:lnTo>
                <a:lnTo>
                  <a:pt x="965" y="897"/>
                </a:lnTo>
                <a:lnTo>
                  <a:pt x="966" y="897"/>
                </a:lnTo>
                <a:lnTo>
                  <a:pt x="963" y="897"/>
                </a:lnTo>
                <a:lnTo>
                  <a:pt x="963" y="898"/>
                </a:lnTo>
                <a:lnTo>
                  <a:pt x="963" y="899"/>
                </a:lnTo>
                <a:lnTo>
                  <a:pt x="963" y="900"/>
                </a:lnTo>
                <a:lnTo>
                  <a:pt x="965" y="900"/>
                </a:lnTo>
                <a:lnTo>
                  <a:pt x="965" y="902"/>
                </a:lnTo>
                <a:lnTo>
                  <a:pt x="965" y="903"/>
                </a:lnTo>
                <a:lnTo>
                  <a:pt x="966" y="903"/>
                </a:lnTo>
                <a:lnTo>
                  <a:pt x="966" y="904"/>
                </a:lnTo>
                <a:lnTo>
                  <a:pt x="966" y="906"/>
                </a:lnTo>
                <a:lnTo>
                  <a:pt x="966" y="907"/>
                </a:lnTo>
                <a:lnTo>
                  <a:pt x="966" y="908"/>
                </a:lnTo>
                <a:lnTo>
                  <a:pt x="966" y="910"/>
                </a:lnTo>
                <a:lnTo>
                  <a:pt x="966" y="911"/>
                </a:lnTo>
                <a:lnTo>
                  <a:pt x="966" y="912"/>
                </a:lnTo>
                <a:lnTo>
                  <a:pt x="967" y="912"/>
                </a:lnTo>
                <a:lnTo>
                  <a:pt x="967" y="914"/>
                </a:lnTo>
                <a:lnTo>
                  <a:pt x="967" y="915"/>
                </a:lnTo>
                <a:lnTo>
                  <a:pt x="968" y="915"/>
                </a:lnTo>
                <a:lnTo>
                  <a:pt x="968" y="916"/>
                </a:lnTo>
                <a:lnTo>
                  <a:pt x="970" y="916"/>
                </a:lnTo>
                <a:lnTo>
                  <a:pt x="971" y="916"/>
                </a:lnTo>
                <a:lnTo>
                  <a:pt x="972" y="917"/>
                </a:lnTo>
                <a:lnTo>
                  <a:pt x="972" y="919"/>
                </a:lnTo>
                <a:lnTo>
                  <a:pt x="972" y="920"/>
                </a:lnTo>
                <a:lnTo>
                  <a:pt x="972" y="921"/>
                </a:lnTo>
                <a:lnTo>
                  <a:pt x="971" y="921"/>
                </a:lnTo>
                <a:lnTo>
                  <a:pt x="970" y="921"/>
                </a:lnTo>
                <a:lnTo>
                  <a:pt x="968" y="923"/>
                </a:lnTo>
                <a:lnTo>
                  <a:pt x="967" y="923"/>
                </a:lnTo>
                <a:lnTo>
                  <a:pt x="966" y="923"/>
                </a:lnTo>
                <a:lnTo>
                  <a:pt x="965" y="923"/>
                </a:lnTo>
                <a:lnTo>
                  <a:pt x="965" y="924"/>
                </a:lnTo>
                <a:lnTo>
                  <a:pt x="963" y="924"/>
                </a:lnTo>
                <a:lnTo>
                  <a:pt x="963" y="925"/>
                </a:lnTo>
                <a:lnTo>
                  <a:pt x="962" y="925"/>
                </a:lnTo>
                <a:lnTo>
                  <a:pt x="961" y="925"/>
                </a:lnTo>
                <a:lnTo>
                  <a:pt x="961" y="927"/>
                </a:lnTo>
                <a:lnTo>
                  <a:pt x="959" y="927"/>
                </a:lnTo>
                <a:lnTo>
                  <a:pt x="959" y="928"/>
                </a:lnTo>
                <a:lnTo>
                  <a:pt x="958" y="928"/>
                </a:lnTo>
                <a:lnTo>
                  <a:pt x="958" y="929"/>
                </a:lnTo>
                <a:lnTo>
                  <a:pt x="958" y="931"/>
                </a:lnTo>
                <a:lnTo>
                  <a:pt x="957" y="931"/>
                </a:lnTo>
                <a:lnTo>
                  <a:pt x="957" y="932"/>
                </a:lnTo>
                <a:lnTo>
                  <a:pt x="957" y="933"/>
                </a:lnTo>
                <a:lnTo>
                  <a:pt x="958" y="933"/>
                </a:lnTo>
                <a:lnTo>
                  <a:pt x="957" y="933"/>
                </a:lnTo>
                <a:lnTo>
                  <a:pt x="957" y="934"/>
                </a:lnTo>
                <a:lnTo>
                  <a:pt x="957" y="936"/>
                </a:lnTo>
                <a:lnTo>
                  <a:pt x="957" y="937"/>
                </a:lnTo>
                <a:lnTo>
                  <a:pt x="955" y="937"/>
                </a:lnTo>
                <a:lnTo>
                  <a:pt x="957" y="937"/>
                </a:lnTo>
                <a:lnTo>
                  <a:pt x="957" y="938"/>
                </a:lnTo>
                <a:lnTo>
                  <a:pt x="957" y="937"/>
                </a:lnTo>
                <a:lnTo>
                  <a:pt x="958" y="937"/>
                </a:lnTo>
                <a:lnTo>
                  <a:pt x="958" y="938"/>
                </a:lnTo>
                <a:lnTo>
                  <a:pt x="958" y="937"/>
                </a:lnTo>
                <a:lnTo>
                  <a:pt x="958" y="938"/>
                </a:lnTo>
                <a:lnTo>
                  <a:pt x="959" y="938"/>
                </a:lnTo>
                <a:lnTo>
                  <a:pt x="961" y="938"/>
                </a:lnTo>
                <a:lnTo>
                  <a:pt x="961" y="937"/>
                </a:lnTo>
                <a:lnTo>
                  <a:pt x="961" y="936"/>
                </a:lnTo>
                <a:lnTo>
                  <a:pt x="961" y="934"/>
                </a:lnTo>
                <a:lnTo>
                  <a:pt x="962" y="934"/>
                </a:lnTo>
                <a:lnTo>
                  <a:pt x="963" y="936"/>
                </a:lnTo>
                <a:lnTo>
                  <a:pt x="965" y="936"/>
                </a:lnTo>
                <a:lnTo>
                  <a:pt x="966" y="936"/>
                </a:lnTo>
                <a:lnTo>
                  <a:pt x="966" y="937"/>
                </a:lnTo>
                <a:lnTo>
                  <a:pt x="967" y="937"/>
                </a:lnTo>
                <a:lnTo>
                  <a:pt x="968" y="937"/>
                </a:lnTo>
                <a:lnTo>
                  <a:pt x="968" y="936"/>
                </a:lnTo>
                <a:lnTo>
                  <a:pt x="968" y="937"/>
                </a:lnTo>
                <a:lnTo>
                  <a:pt x="970" y="937"/>
                </a:lnTo>
                <a:lnTo>
                  <a:pt x="970" y="938"/>
                </a:lnTo>
                <a:lnTo>
                  <a:pt x="971" y="937"/>
                </a:lnTo>
                <a:lnTo>
                  <a:pt x="971" y="938"/>
                </a:lnTo>
                <a:lnTo>
                  <a:pt x="971" y="940"/>
                </a:lnTo>
                <a:lnTo>
                  <a:pt x="970" y="940"/>
                </a:lnTo>
                <a:lnTo>
                  <a:pt x="971" y="940"/>
                </a:lnTo>
                <a:lnTo>
                  <a:pt x="971" y="941"/>
                </a:lnTo>
                <a:lnTo>
                  <a:pt x="972" y="941"/>
                </a:lnTo>
                <a:lnTo>
                  <a:pt x="972" y="942"/>
                </a:lnTo>
                <a:lnTo>
                  <a:pt x="974" y="942"/>
                </a:lnTo>
                <a:lnTo>
                  <a:pt x="974" y="944"/>
                </a:lnTo>
                <a:lnTo>
                  <a:pt x="975" y="944"/>
                </a:lnTo>
                <a:lnTo>
                  <a:pt x="976" y="944"/>
                </a:lnTo>
                <a:lnTo>
                  <a:pt x="978" y="944"/>
                </a:lnTo>
                <a:lnTo>
                  <a:pt x="979" y="944"/>
                </a:lnTo>
                <a:lnTo>
                  <a:pt x="980" y="944"/>
                </a:lnTo>
                <a:lnTo>
                  <a:pt x="982" y="944"/>
                </a:lnTo>
                <a:lnTo>
                  <a:pt x="983" y="944"/>
                </a:lnTo>
                <a:lnTo>
                  <a:pt x="984" y="944"/>
                </a:lnTo>
                <a:lnTo>
                  <a:pt x="985" y="944"/>
                </a:lnTo>
                <a:lnTo>
                  <a:pt x="987" y="944"/>
                </a:lnTo>
                <a:lnTo>
                  <a:pt x="988" y="944"/>
                </a:lnTo>
                <a:lnTo>
                  <a:pt x="989" y="944"/>
                </a:lnTo>
                <a:lnTo>
                  <a:pt x="991" y="942"/>
                </a:lnTo>
                <a:lnTo>
                  <a:pt x="992" y="942"/>
                </a:lnTo>
                <a:lnTo>
                  <a:pt x="993" y="941"/>
                </a:lnTo>
                <a:lnTo>
                  <a:pt x="993" y="942"/>
                </a:lnTo>
                <a:lnTo>
                  <a:pt x="995" y="941"/>
                </a:lnTo>
                <a:lnTo>
                  <a:pt x="996" y="941"/>
                </a:lnTo>
                <a:lnTo>
                  <a:pt x="997" y="941"/>
                </a:lnTo>
                <a:lnTo>
                  <a:pt x="997" y="942"/>
                </a:lnTo>
                <a:lnTo>
                  <a:pt x="997" y="944"/>
                </a:lnTo>
                <a:lnTo>
                  <a:pt x="999" y="942"/>
                </a:lnTo>
                <a:lnTo>
                  <a:pt x="999" y="944"/>
                </a:lnTo>
                <a:lnTo>
                  <a:pt x="1000" y="944"/>
                </a:lnTo>
                <a:lnTo>
                  <a:pt x="1001" y="945"/>
                </a:lnTo>
                <a:lnTo>
                  <a:pt x="1002" y="945"/>
                </a:lnTo>
                <a:lnTo>
                  <a:pt x="1004" y="945"/>
                </a:lnTo>
                <a:lnTo>
                  <a:pt x="1004" y="946"/>
                </a:lnTo>
                <a:lnTo>
                  <a:pt x="1005" y="946"/>
                </a:lnTo>
                <a:lnTo>
                  <a:pt x="1005" y="945"/>
                </a:lnTo>
                <a:lnTo>
                  <a:pt x="1006" y="945"/>
                </a:lnTo>
                <a:lnTo>
                  <a:pt x="1006" y="946"/>
                </a:lnTo>
                <a:lnTo>
                  <a:pt x="1008" y="946"/>
                </a:lnTo>
                <a:lnTo>
                  <a:pt x="1009" y="946"/>
                </a:lnTo>
                <a:lnTo>
                  <a:pt x="1010" y="946"/>
                </a:lnTo>
                <a:lnTo>
                  <a:pt x="1010" y="948"/>
                </a:lnTo>
                <a:lnTo>
                  <a:pt x="1012" y="948"/>
                </a:lnTo>
                <a:lnTo>
                  <a:pt x="1012" y="949"/>
                </a:lnTo>
                <a:lnTo>
                  <a:pt x="1013" y="949"/>
                </a:lnTo>
                <a:lnTo>
                  <a:pt x="1014" y="949"/>
                </a:lnTo>
                <a:lnTo>
                  <a:pt x="1014" y="948"/>
                </a:lnTo>
                <a:lnTo>
                  <a:pt x="1016" y="948"/>
                </a:lnTo>
                <a:lnTo>
                  <a:pt x="1017" y="949"/>
                </a:lnTo>
                <a:lnTo>
                  <a:pt x="1018" y="949"/>
                </a:lnTo>
                <a:lnTo>
                  <a:pt x="1019" y="949"/>
                </a:lnTo>
                <a:lnTo>
                  <a:pt x="1019" y="950"/>
                </a:lnTo>
                <a:lnTo>
                  <a:pt x="1019" y="951"/>
                </a:lnTo>
                <a:lnTo>
                  <a:pt x="1021" y="951"/>
                </a:lnTo>
                <a:lnTo>
                  <a:pt x="1022" y="951"/>
                </a:lnTo>
                <a:lnTo>
                  <a:pt x="1023" y="951"/>
                </a:lnTo>
                <a:lnTo>
                  <a:pt x="1025" y="951"/>
                </a:lnTo>
                <a:lnTo>
                  <a:pt x="1026" y="951"/>
                </a:lnTo>
                <a:lnTo>
                  <a:pt x="1027" y="951"/>
                </a:lnTo>
                <a:lnTo>
                  <a:pt x="1029" y="951"/>
                </a:lnTo>
                <a:lnTo>
                  <a:pt x="1029" y="950"/>
                </a:lnTo>
                <a:lnTo>
                  <a:pt x="1030" y="950"/>
                </a:lnTo>
                <a:lnTo>
                  <a:pt x="1031" y="950"/>
                </a:lnTo>
                <a:lnTo>
                  <a:pt x="1031" y="949"/>
                </a:lnTo>
                <a:lnTo>
                  <a:pt x="1031" y="950"/>
                </a:lnTo>
                <a:lnTo>
                  <a:pt x="1033" y="950"/>
                </a:lnTo>
                <a:lnTo>
                  <a:pt x="1034" y="950"/>
                </a:lnTo>
                <a:lnTo>
                  <a:pt x="1035" y="950"/>
                </a:lnTo>
                <a:lnTo>
                  <a:pt x="1037" y="950"/>
                </a:lnTo>
                <a:lnTo>
                  <a:pt x="1038" y="950"/>
                </a:lnTo>
                <a:lnTo>
                  <a:pt x="1039" y="950"/>
                </a:lnTo>
                <a:lnTo>
                  <a:pt x="1039" y="951"/>
                </a:lnTo>
                <a:lnTo>
                  <a:pt x="1039" y="953"/>
                </a:lnTo>
                <a:lnTo>
                  <a:pt x="1039" y="954"/>
                </a:lnTo>
                <a:lnTo>
                  <a:pt x="1039" y="955"/>
                </a:lnTo>
                <a:lnTo>
                  <a:pt x="1040" y="955"/>
                </a:lnTo>
                <a:lnTo>
                  <a:pt x="1042" y="955"/>
                </a:lnTo>
                <a:lnTo>
                  <a:pt x="1043" y="955"/>
                </a:lnTo>
                <a:lnTo>
                  <a:pt x="1043" y="957"/>
                </a:lnTo>
                <a:lnTo>
                  <a:pt x="1044" y="961"/>
                </a:lnTo>
                <a:lnTo>
                  <a:pt x="1046" y="961"/>
                </a:lnTo>
                <a:lnTo>
                  <a:pt x="1046" y="962"/>
                </a:lnTo>
                <a:lnTo>
                  <a:pt x="1047" y="962"/>
                </a:lnTo>
                <a:lnTo>
                  <a:pt x="1048" y="963"/>
                </a:lnTo>
                <a:lnTo>
                  <a:pt x="1050" y="963"/>
                </a:lnTo>
                <a:lnTo>
                  <a:pt x="1051" y="962"/>
                </a:lnTo>
                <a:lnTo>
                  <a:pt x="1055" y="962"/>
                </a:lnTo>
                <a:lnTo>
                  <a:pt x="1056" y="963"/>
                </a:lnTo>
                <a:lnTo>
                  <a:pt x="1056" y="965"/>
                </a:lnTo>
                <a:lnTo>
                  <a:pt x="1056" y="967"/>
                </a:lnTo>
                <a:lnTo>
                  <a:pt x="1056" y="969"/>
                </a:lnTo>
                <a:lnTo>
                  <a:pt x="1056" y="970"/>
                </a:lnTo>
                <a:lnTo>
                  <a:pt x="1057" y="972"/>
                </a:lnTo>
                <a:lnTo>
                  <a:pt x="1057" y="975"/>
                </a:lnTo>
                <a:lnTo>
                  <a:pt x="1057" y="976"/>
                </a:lnTo>
                <a:lnTo>
                  <a:pt x="1057" y="978"/>
                </a:lnTo>
                <a:lnTo>
                  <a:pt x="1056" y="978"/>
                </a:lnTo>
                <a:lnTo>
                  <a:pt x="1056" y="979"/>
                </a:lnTo>
                <a:lnTo>
                  <a:pt x="1057" y="980"/>
                </a:lnTo>
                <a:lnTo>
                  <a:pt x="1056" y="982"/>
                </a:lnTo>
                <a:lnTo>
                  <a:pt x="1055" y="983"/>
                </a:lnTo>
                <a:lnTo>
                  <a:pt x="1054" y="984"/>
                </a:lnTo>
                <a:lnTo>
                  <a:pt x="1055" y="984"/>
                </a:lnTo>
                <a:lnTo>
                  <a:pt x="1056" y="986"/>
                </a:lnTo>
                <a:lnTo>
                  <a:pt x="1056" y="987"/>
                </a:lnTo>
                <a:lnTo>
                  <a:pt x="1057" y="987"/>
                </a:lnTo>
                <a:lnTo>
                  <a:pt x="1059" y="987"/>
                </a:lnTo>
                <a:lnTo>
                  <a:pt x="1059" y="988"/>
                </a:lnTo>
                <a:lnTo>
                  <a:pt x="1060" y="988"/>
                </a:lnTo>
                <a:lnTo>
                  <a:pt x="1061" y="988"/>
                </a:lnTo>
                <a:lnTo>
                  <a:pt x="1063" y="988"/>
                </a:lnTo>
                <a:lnTo>
                  <a:pt x="1063" y="989"/>
                </a:lnTo>
                <a:lnTo>
                  <a:pt x="1064" y="989"/>
                </a:lnTo>
                <a:lnTo>
                  <a:pt x="1065" y="989"/>
                </a:lnTo>
                <a:lnTo>
                  <a:pt x="1065" y="991"/>
                </a:lnTo>
                <a:lnTo>
                  <a:pt x="1067" y="991"/>
                </a:lnTo>
                <a:lnTo>
                  <a:pt x="1068" y="991"/>
                </a:lnTo>
                <a:lnTo>
                  <a:pt x="1069" y="992"/>
                </a:lnTo>
                <a:lnTo>
                  <a:pt x="1069" y="993"/>
                </a:lnTo>
                <a:lnTo>
                  <a:pt x="1071" y="993"/>
                </a:lnTo>
                <a:lnTo>
                  <a:pt x="1072" y="993"/>
                </a:lnTo>
                <a:lnTo>
                  <a:pt x="1073" y="995"/>
                </a:lnTo>
                <a:lnTo>
                  <a:pt x="1074" y="995"/>
                </a:lnTo>
                <a:lnTo>
                  <a:pt x="1076" y="995"/>
                </a:lnTo>
                <a:lnTo>
                  <a:pt x="1077" y="995"/>
                </a:lnTo>
                <a:lnTo>
                  <a:pt x="1078" y="996"/>
                </a:lnTo>
                <a:lnTo>
                  <a:pt x="1082" y="997"/>
                </a:lnTo>
                <a:lnTo>
                  <a:pt x="1082" y="999"/>
                </a:lnTo>
                <a:lnTo>
                  <a:pt x="1084" y="1000"/>
                </a:lnTo>
                <a:lnTo>
                  <a:pt x="1085" y="1001"/>
                </a:lnTo>
                <a:lnTo>
                  <a:pt x="1086" y="1003"/>
                </a:lnTo>
                <a:lnTo>
                  <a:pt x="1088" y="1004"/>
                </a:lnTo>
                <a:lnTo>
                  <a:pt x="1088" y="1005"/>
                </a:lnTo>
                <a:lnTo>
                  <a:pt x="1089" y="1005"/>
                </a:lnTo>
                <a:lnTo>
                  <a:pt x="1089" y="1006"/>
                </a:lnTo>
                <a:lnTo>
                  <a:pt x="1090" y="1008"/>
                </a:lnTo>
                <a:lnTo>
                  <a:pt x="1090" y="1009"/>
                </a:lnTo>
                <a:lnTo>
                  <a:pt x="1091" y="1010"/>
                </a:lnTo>
                <a:lnTo>
                  <a:pt x="1091" y="1012"/>
                </a:lnTo>
                <a:lnTo>
                  <a:pt x="1090" y="1013"/>
                </a:lnTo>
                <a:lnTo>
                  <a:pt x="1089" y="1013"/>
                </a:lnTo>
                <a:lnTo>
                  <a:pt x="1088" y="1013"/>
                </a:lnTo>
                <a:lnTo>
                  <a:pt x="1086" y="1014"/>
                </a:lnTo>
                <a:lnTo>
                  <a:pt x="1085" y="1014"/>
                </a:lnTo>
                <a:lnTo>
                  <a:pt x="1084" y="1014"/>
                </a:lnTo>
                <a:lnTo>
                  <a:pt x="1082" y="1016"/>
                </a:lnTo>
                <a:lnTo>
                  <a:pt x="1081" y="1016"/>
                </a:lnTo>
                <a:lnTo>
                  <a:pt x="1078" y="1016"/>
                </a:lnTo>
                <a:lnTo>
                  <a:pt x="1077" y="1017"/>
                </a:lnTo>
                <a:lnTo>
                  <a:pt x="1076" y="1017"/>
                </a:lnTo>
                <a:lnTo>
                  <a:pt x="1076" y="1018"/>
                </a:lnTo>
                <a:lnTo>
                  <a:pt x="1074" y="1020"/>
                </a:lnTo>
                <a:lnTo>
                  <a:pt x="1074" y="1021"/>
                </a:lnTo>
                <a:lnTo>
                  <a:pt x="1073" y="1022"/>
                </a:lnTo>
                <a:lnTo>
                  <a:pt x="1073" y="1023"/>
                </a:lnTo>
                <a:lnTo>
                  <a:pt x="1073" y="1025"/>
                </a:lnTo>
                <a:lnTo>
                  <a:pt x="1073" y="1026"/>
                </a:lnTo>
                <a:lnTo>
                  <a:pt x="1072" y="1027"/>
                </a:lnTo>
                <a:lnTo>
                  <a:pt x="1072" y="1029"/>
                </a:lnTo>
                <a:lnTo>
                  <a:pt x="1072" y="1030"/>
                </a:lnTo>
                <a:lnTo>
                  <a:pt x="1073" y="1030"/>
                </a:lnTo>
                <a:lnTo>
                  <a:pt x="1074" y="1030"/>
                </a:lnTo>
                <a:lnTo>
                  <a:pt x="1076" y="1031"/>
                </a:lnTo>
                <a:lnTo>
                  <a:pt x="1077" y="1031"/>
                </a:lnTo>
                <a:lnTo>
                  <a:pt x="1077" y="1033"/>
                </a:lnTo>
                <a:lnTo>
                  <a:pt x="1078" y="1034"/>
                </a:lnTo>
                <a:lnTo>
                  <a:pt x="1080" y="1035"/>
                </a:lnTo>
                <a:lnTo>
                  <a:pt x="1081" y="1037"/>
                </a:lnTo>
                <a:lnTo>
                  <a:pt x="1082" y="1038"/>
                </a:lnTo>
                <a:lnTo>
                  <a:pt x="1082" y="1039"/>
                </a:lnTo>
                <a:lnTo>
                  <a:pt x="1082" y="1041"/>
                </a:lnTo>
                <a:lnTo>
                  <a:pt x="1082" y="1043"/>
                </a:lnTo>
                <a:lnTo>
                  <a:pt x="1082" y="1044"/>
                </a:lnTo>
                <a:lnTo>
                  <a:pt x="1081" y="1046"/>
                </a:lnTo>
                <a:lnTo>
                  <a:pt x="1082" y="1048"/>
                </a:lnTo>
                <a:lnTo>
                  <a:pt x="1082" y="1050"/>
                </a:lnTo>
                <a:lnTo>
                  <a:pt x="1082" y="1051"/>
                </a:lnTo>
                <a:lnTo>
                  <a:pt x="1081" y="1052"/>
                </a:lnTo>
                <a:lnTo>
                  <a:pt x="1080" y="1051"/>
                </a:lnTo>
                <a:lnTo>
                  <a:pt x="1078" y="1051"/>
                </a:lnTo>
                <a:lnTo>
                  <a:pt x="1077" y="1051"/>
                </a:lnTo>
                <a:lnTo>
                  <a:pt x="1076" y="1051"/>
                </a:lnTo>
                <a:lnTo>
                  <a:pt x="1074" y="1051"/>
                </a:lnTo>
                <a:lnTo>
                  <a:pt x="1073" y="1051"/>
                </a:lnTo>
                <a:lnTo>
                  <a:pt x="1072" y="1051"/>
                </a:lnTo>
                <a:lnTo>
                  <a:pt x="1071" y="1051"/>
                </a:lnTo>
                <a:lnTo>
                  <a:pt x="1069" y="1051"/>
                </a:lnTo>
                <a:lnTo>
                  <a:pt x="1068" y="1050"/>
                </a:lnTo>
                <a:lnTo>
                  <a:pt x="1067" y="1051"/>
                </a:lnTo>
                <a:lnTo>
                  <a:pt x="1065" y="1051"/>
                </a:lnTo>
                <a:lnTo>
                  <a:pt x="1064" y="1051"/>
                </a:lnTo>
                <a:lnTo>
                  <a:pt x="1063" y="1051"/>
                </a:lnTo>
                <a:lnTo>
                  <a:pt x="1061" y="1052"/>
                </a:lnTo>
                <a:lnTo>
                  <a:pt x="1060" y="1054"/>
                </a:lnTo>
                <a:lnTo>
                  <a:pt x="1060" y="1052"/>
                </a:lnTo>
                <a:lnTo>
                  <a:pt x="1057" y="1051"/>
                </a:lnTo>
                <a:lnTo>
                  <a:pt x="1055" y="1051"/>
                </a:lnTo>
                <a:lnTo>
                  <a:pt x="1054" y="1051"/>
                </a:lnTo>
                <a:lnTo>
                  <a:pt x="1052" y="1051"/>
                </a:lnTo>
                <a:lnTo>
                  <a:pt x="1051" y="1051"/>
                </a:lnTo>
                <a:lnTo>
                  <a:pt x="1051" y="1052"/>
                </a:lnTo>
                <a:lnTo>
                  <a:pt x="1050" y="1052"/>
                </a:lnTo>
                <a:lnTo>
                  <a:pt x="1048" y="1052"/>
                </a:lnTo>
                <a:lnTo>
                  <a:pt x="1047" y="1052"/>
                </a:lnTo>
                <a:lnTo>
                  <a:pt x="1046" y="1054"/>
                </a:lnTo>
                <a:lnTo>
                  <a:pt x="1042" y="1054"/>
                </a:lnTo>
                <a:lnTo>
                  <a:pt x="1040" y="1054"/>
                </a:lnTo>
                <a:lnTo>
                  <a:pt x="1038" y="1054"/>
                </a:lnTo>
                <a:lnTo>
                  <a:pt x="1037" y="1054"/>
                </a:lnTo>
                <a:lnTo>
                  <a:pt x="1035" y="1054"/>
                </a:lnTo>
                <a:lnTo>
                  <a:pt x="1034" y="1054"/>
                </a:lnTo>
                <a:lnTo>
                  <a:pt x="1033" y="1054"/>
                </a:lnTo>
                <a:lnTo>
                  <a:pt x="1031" y="1054"/>
                </a:lnTo>
                <a:lnTo>
                  <a:pt x="1027" y="1056"/>
                </a:lnTo>
                <a:lnTo>
                  <a:pt x="1027" y="1055"/>
                </a:lnTo>
                <a:lnTo>
                  <a:pt x="1025" y="1056"/>
                </a:lnTo>
                <a:lnTo>
                  <a:pt x="1022" y="1058"/>
                </a:lnTo>
                <a:lnTo>
                  <a:pt x="1021" y="1059"/>
                </a:lnTo>
                <a:lnTo>
                  <a:pt x="1021" y="1060"/>
                </a:lnTo>
                <a:lnTo>
                  <a:pt x="1022" y="1061"/>
                </a:lnTo>
                <a:lnTo>
                  <a:pt x="1023" y="1061"/>
                </a:lnTo>
                <a:lnTo>
                  <a:pt x="1025" y="1061"/>
                </a:lnTo>
                <a:lnTo>
                  <a:pt x="1025" y="1063"/>
                </a:lnTo>
                <a:lnTo>
                  <a:pt x="1025" y="1065"/>
                </a:lnTo>
                <a:lnTo>
                  <a:pt x="1025" y="1067"/>
                </a:lnTo>
                <a:lnTo>
                  <a:pt x="1023" y="1067"/>
                </a:lnTo>
                <a:lnTo>
                  <a:pt x="1022" y="1067"/>
                </a:lnTo>
                <a:lnTo>
                  <a:pt x="1021" y="1068"/>
                </a:lnTo>
                <a:lnTo>
                  <a:pt x="1019" y="1068"/>
                </a:lnTo>
                <a:lnTo>
                  <a:pt x="1019" y="1069"/>
                </a:lnTo>
                <a:lnTo>
                  <a:pt x="1019" y="1071"/>
                </a:lnTo>
                <a:lnTo>
                  <a:pt x="1019" y="1072"/>
                </a:lnTo>
                <a:lnTo>
                  <a:pt x="1019" y="1073"/>
                </a:lnTo>
                <a:lnTo>
                  <a:pt x="1019" y="1075"/>
                </a:lnTo>
                <a:lnTo>
                  <a:pt x="1019" y="1076"/>
                </a:lnTo>
                <a:lnTo>
                  <a:pt x="1019" y="1077"/>
                </a:lnTo>
                <a:lnTo>
                  <a:pt x="1021" y="1077"/>
                </a:lnTo>
                <a:lnTo>
                  <a:pt x="1021" y="1076"/>
                </a:lnTo>
                <a:lnTo>
                  <a:pt x="1022" y="1075"/>
                </a:lnTo>
                <a:lnTo>
                  <a:pt x="1023" y="1073"/>
                </a:lnTo>
                <a:lnTo>
                  <a:pt x="1026" y="1073"/>
                </a:lnTo>
                <a:lnTo>
                  <a:pt x="1027" y="1072"/>
                </a:lnTo>
                <a:lnTo>
                  <a:pt x="1029" y="1073"/>
                </a:lnTo>
                <a:lnTo>
                  <a:pt x="1029" y="1075"/>
                </a:lnTo>
                <a:lnTo>
                  <a:pt x="1029" y="1076"/>
                </a:lnTo>
                <a:lnTo>
                  <a:pt x="1027" y="1077"/>
                </a:lnTo>
                <a:lnTo>
                  <a:pt x="1026" y="1077"/>
                </a:lnTo>
                <a:lnTo>
                  <a:pt x="1026" y="1078"/>
                </a:lnTo>
                <a:lnTo>
                  <a:pt x="1025" y="1078"/>
                </a:lnTo>
                <a:lnTo>
                  <a:pt x="1025" y="1080"/>
                </a:lnTo>
                <a:lnTo>
                  <a:pt x="1023" y="1080"/>
                </a:lnTo>
                <a:lnTo>
                  <a:pt x="1022" y="1080"/>
                </a:lnTo>
                <a:lnTo>
                  <a:pt x="1021" y="1080"/>
                </a:lnTo>
                <a:lnTo>
                  <a:pt x="1021" y="1082"/>
                </a:lnTo>
                <a:lnTo>
                  <a:pt x="1021" y="1084"/>
                </a:lnTo>
                <a:lnTo>
                  <a:pt x="1021" y="1085"/>
                </a:lnTo>
                <a:lnTo>
                  <a:pt x="1021" y="1086"/>
                </a:lnTo>
                <a:lnTo>
                  <a:pt x="1019" y="1088"/>
                </a:lnTo>
                <a:lnTo>
                  <a:pt x="1018" y="1088"/>
                </a:lnTo>
                <a:lnTo>
                  <a:pt x="1017" y="1086"/>
                </a:lnTo>
                <a:lnTo>
                  <a:pt x="1016" y="1086"/>
                </a:lnTo>
                <a:lnTo>
                  <a:pt x="1016" y="1085"/>
                </a:lnTo>
                <a:lnTo>
                  <a:pt x="1014" y="1085"/>
                </a:lnTo>
                <a:lnTo>
                  <a:pt x="1012" y="1085"/>
                </a:lnTo>
                <a:lnTo>
                  <a:pt x="1012" y="1088"/>
                </a:lnTo>
                <a:lnTo>
                  <a:pt x="1012" y="1089"/>
                </a:lnTo>
                <a:lnTo>
                  <a:pt x="1012" y="1090"/>
                </a:lnTo>
                <a:lnTo>
                  <a:pt x="1010" y="1090"/>
                </a:lnTo>
                <a:lnTo>
                  <a:pt x="1009" y="1092"/>
                </a:lnTo>
                <a:lnTo>
                  <a:pt x="1005" y="1092"/>
                </a:lnTo>
                <a:lnTo>
                  <a:pt x="1005" y="1093"/>
                </a:lnTo>
                <a:lnTo>
                  <a:pt x="1004" y="1093"/>
                </a:lnTo>
                <a:lnTo>
                  <a:pt x="1002" y="1093"/>
                </a:lnTo>
                <a:lnTo>
                  <a:pt x="1001" y="1093"/>
                </a:lnTo>
                <a:lnTo>
                  <a:pt x="1000" y="1093"/>
                </a:lnTo>
                <a:lnTo>
                  <a:pt x="997" y="1093"/>
                </a:lnTo>
                <a:lnTo>
                  <a:pt x="996" y="1093"/>
                </a:lnTo>
                <a:lnTo>
                  <a:pt x="995" y="1093"/>
                </a:lnTo>
                <a:lnTo>
                  <a:pt x="993" y="1093"/>
                </a:lnTo>
                <a:lnTo>
                  <a:pt x="992" y="1093"/>
                </a:lnTo>
                <a:lnTo>
                  <a:pt x="992" y="1094"/>
                </a:lnTo>
                <a:lnTo>
                  <a:pt x="989" y="1094"/>
                </a:lnTo>
                <a:lnTo>
                  <a:pt x="988" y="1094"/>
                </a:lnTo>
                <a:lnTo>
                  <a:pt x="987" y="1095"/>
                </a:lnTo>
                <a:lnTo>
                  <a:pt x="985" y="1094"/>
                </a:lnTo>
                <a:lnTo>
                  <a:pt x="984" y="1094"/>
                </a:lnTo>
                <a:lnTo>
                  <a:pt x="983" y="1094"/>
                </a:lnTo>
                <a:lnTo>
                  <a:pt x="982" y="1094"/>
                </a:lnTo>
                <a:lnTo>
                  <a:pt x="980" y="1094"/>
                </a:lnTo>
                <a:lnTo>
                  <a:pt x="976" y="1094"/>
                </a:lnTo>
                <a:lnTo>
                  <a:pt x="976" y="1093"/>
                </a:lnTo>
                <a:lnTo>
                  <a:pt x="975" y="1093"/>
                </a:lnTo>
                <a:lnTo>
                  <a:pt x="974" y="1093"/>
                </a:lnTo>
                <a:lnTo>
                  <a:pt x="972" y="1092"/>
                </a:lnTo>
                <a:lnTo>
                  <a:pt x="971" y="1092"/>
                </a:lnTo>
                <a:lnTo>
                  <a:pt x="970" y="1092"/>
                </a:lnTo>
                <a:lnTo>
                  <a:pt x="968" y="1092"/>
                </a:lnTo>
                <a:lnTo>
                  <a:pt x="968" y="1093"/>
                </a:lnTo>
                <a:lnTo>
                  <a:pt x="970" y="1094"/>
                </a:lnTo>
                <a:lnTo>
                  <a:pt x="970" y="1095"/>
                </a:lnTo>
                <a:lnTo>
                  <a:pt x="970" y="1097"/>
                </a:lnTo>
                <a:lnTo>
                  <a:pt x="970" y="1098"/>
                </a:lnTo>
                <a:lnTo>
                  <a:pt x="968" y="1098"/>
                </a:lnTo>
                <a:lnTo>
                  <a:pt x="968" y="1099"/>
                </a:lnTo>
                <a:lnTo>
                  <a:pt x="970" y="1101"/>
                </a:lnTo>
                <a:lnTo>
                  <a:pt x="971" y="1102"/>
                </a:lnTo>
                <a:lnTo>
                  <a:pt x="971" y="1103"/>
                </a:lnTo>
                <a:lnTo>
                  <a:pt x="972" y="1103"/>
                </a:lnTo>
                <a:lnTo>
                  <a:pt x="972" y="1105"/>
                </a:lnTo>
                <a:lnTo>
                  <a:pt x="974" y="1105"/>
                </a:lnTo>
                <a:lnTo>
                  <a:pt x="974" y="1106"/>
                </a:lnTo>
                <a:lnTo>
                  <a:pt x="975" y="1106"/>
                </a:lnTo>
                <a:lnTo>
                  <a:pt x="976" y="1106"/>
                </a:lnTo>
                <a:lnTo>
                  <a:pt x="978" y="1107"/>
                </a:lnTo>
                <a:lnTo>
                  <a:pt x="978" y="1109"/>
                </a:lnTo>
                <a:lnTo>
                  <a:pt x="979" y="1109"/>
                </a:lnTo>
                <a:lnTo>
                  <a:pt x="978" y="1110"/>
                </a:lnTo>
                <a:lnTo>
                  <a:pt x="978" y="1111"/>
                </a:lnTo>
                <a:lnTo>
                  <a:pt x="976" y="1113"/>
                </a:lnTo>
                <a:lnTo>
                  <a:pt x="976" y="1114"/>
                </a:lnTo>
                <a:lnTo>
                  <a:pt x="976" y="1115"/>
                </a:lnTo>
                <a:lnTo>
                  <a:pt x="978" y="1116"/>
                </a:lnTo>
                <a:lnTo>
                  <a:pt x="979" y="1116"/>
                </a:lnTo>
                <a:lnTo>
                  <a:pt x="979" y="1118"/>
                </a:lnTo>
                <a:lnTo>
                  <a:pt x="980" y="1118"/>
                </a:lnTo>
                <a:lnTo>
                  <a:pt x="982" y="1118"/>
                </a:lnTo>
                <a:lnTo>
                  <a:pt x="983" y="1118"/>
                </a:lnTo>
                <a:lnTo>
                  <a:pt x="984" y="1119"/>
                </a:lnTo>
                <a:lnTo>
                  <a:pt x="984" y="1120"/>
                </a:lnTo>
                <a:lnTo>
                  <a:pt x="984" y="1122"/>
                </a:lnTo>
                <a:lnTo>
                  <a:pt x="984" y="1123"/>
                </a:lnTo>
                <a:lnTo>
                  <a:pt x="985" y="1123"/>
                </a:lnTo>
                <a:lnTo>
                  <a:pt x="984" y="1124"/>
                </a:lnTo>
                <a:lnTo>
                  <a:pt x="984" y="1126"/>
                </a:lnTo>
                <a:lnTo>
                  <a:pt x="984" y="1127"/>
                </a:lnTo>
                <a:lnTo>
                  <a:pt x="985" y="1127"/>
                </a:lnTo>
                <a:lnTo>
                  <a:pt x="987" y="1127"/>
                </a:lnTo>
                <a:lnTo>
                  <a:pt x="987" y="1128"/>
                </a:lnTo>
                <a:lnTo>
                  <a:pt x="987" y="1130"/>
                </a:lnTo>
                <a:lnTo>
                  <a:pt x="985" y="1131"/>
                </a:lnTo>
                <a:lnTo>
                  <a:pt x="985" y="1133"/>
                </a:lnTo>
                <a:lnTo>
                  <a:pt x="984" y="1133"/>
                </a:lnTo>
                <a:lnTo>
                  <a:pt x="984" y="1136"/>
                </a:lnTo>
                <a:lnTo>
                  <a:pt x="983" y="1137"/>
                </a:lnTo>
                <a:lnTo>
                  <a:pt x="984" y="1139"/>
                </a:lnTo>
                <a:lnTo>
                  <a:pt x="984" y="1140"/>
                </a:lnTo>
                <a:lnTo>
                  <a:pt x="984" y="1141"/>
                </a:lnTo>
                <a:lnTo>
                  <a:pt x="984" y="1143"/>
                </a:lnTo>
                <a:lnTo>
                  <a:pt x="983" y="1144"/>
                </a:lnTo>
                <a:lnTo>
                  <a:pt x="983" y="1145"/>
                </a:lnTo>
                <a:lnTo>
                  <a:pt x="983" y="1147"/>
                </a:lnTo>
                <a:lnTo>
                  <a:pt x="983" y="1148"/>
                </a:lnTo>
                <a:lnTo>
                  <a:pt x="983" y="1149"/>
                </a:lnTo>
                <a:lnTo>
                  <a:pt x="983" y="1150"/>
                </a:lnTo>
                <a:lnTo>
                  <a:pt x="983" y="1152"/>
                </a:lnTo>
                <a:lnTo>
                  <a:pt x="984" y="1152"/>
                </a:lnTo>
                <a:lnTo>
                  <a:pt x="984" y="1153"/>
                </a:lnTo>
                <a:lnTo>
                  <a:pt x="985" y="1153"/>
                </a:lnTo>
                <a:lnTo>
                  <a:pt x="988" y="1154"/>
                </a:lnTo>
                <a:lnTo>
                  <a:pt x="989" y="1156"/>
                </a:lnTo>
                <a:lnTo>
                  <a:pt x="991" y="1156"/>
                </a:lnTo>
                <a:lnTo>
                  <a:pt x="992" y="1156"/>
                </a:lnTo>
                <a:lnTo>
                  <a:pt x="992" y="1157"/>
                </a:lnTo>
                <a:lnTo>
                  <a:pt x="992" y="1158"/>
                </a:lnTo>
                <a:lnTo>
                  <a:pt x="992" y="1160"/>
                </a:lnTo>
                <a:lnTo>
                  <a:pt x="991" y="1160"/>
                </a:lnTo>
                <a:lnTo>
                  <a:pt x="991" y="1161"/>
                </a:lnTo>
                <a:lnTo>
                  <a:pt x="988" y="1167"/>
                </a:lnTo>
                <a:lnTo>
                  <a:pt x="983" y="1167"/>
                </a:lnTo>
                <a:lnTo>
                  <a:pt x="979" y="1167"/>
                </a:lnTo>
                <a:lnTo>
                  <a:pt x="979" y="1169"/>
                </a:lnTo>
                <a:lnTo>
                  <a:pt x="976" y="1169"/>
                </a:lnTo>
                <a:lnTo>
                  <a:pt x="974" y="1170"/>
                </a:lnTo>
                <a:lnTo>
                  <a:pt x="972" y="1170"/>
                </a:lnTo>
                <a:lnTo>
                  <a:pt x="971" y="1170"/>
                </a:lnTo>
                <a:lnTo>
                  <a:pt x="968" y="1171"/>
                </a:lnTo>
                <a:lnTo>
                  <a:pt x="965" y="1173"/>
                </a:lnTo>
                <a:lnTo>
                  <a:pt x="963" y="1174"/>
                </a:lnTo>
                <a:lnTo>
                  <a:pt x="961" y="1175"/>
                </a:lnTo>
                <a:lnTo>
                  <a:pt x="957" y="1179"/>
                </a:lnTo>
                <a:lnTo>
                  <a:pt x="957" y="1177"/>
                </a:lnTo>
                <a:lnTo>
                  <a:pt x="961" y="1174"/>
                </a:lnTo>
                <a:lnTo>
                  <a:pt x="962" y="1173"/>
                </a:lnTo>
                <a:lnTo>
                  <a:pt x="963" y="1171"/>
                </a:lnTo>
                <a:lnTo>
                  <a:pt x="965" y="1171"/>
                </a:lnTo>
                <a:lnTo>
                  <a:pt x="963" y="1170"/>
                </a:lnTo>
                <a:lnTo>
                  <a:pt x="961" y="1173"/>
                </a:lnTo>
                <a:lnTo>
                  <a:pt x="957" y="1177"/>
                </a:lnTo>
                <a:lnTo>
                  <a:pt x="957" y="1179"/>
                </a:lnTo>
                <a:lnTo>
                  <a:pt x="957" y="1181"/>
                </a:lnTo>
                <a:lnTo>
                  <a:pt x="957" y="1182"/>
                </a:lnTo>
                <a:lnTo>
                  <a:pt x="957" y="1183"/>
                </a:lnTo>
                <a:lnTo>
                  <a:pt x="955" y="1185"/>
                </a:lnTo>
                <a:lnTo>
                  <a:pt x="954" y="1186"/>
                </a:lnTo>
                <a:lnTo>
                  <a:pt x="954" y="1187"/>
                </a:lnTo>
                <a:lnTo>
                  <a:pt x="955" y="1188"/>
                </a:lnTo>
                <a:lnTo>
                  <a:pt x="955" y="1190"/>
                </a:lnTo>
                <a:lnTo>
                  <a:pt x="954" y="1191"/>
                </a:lnTo>
                <a:lnTo>
                  <a:pt x="951" y="1192"/>
                </a:lnTo>
                <a:lnTo>
                  <a:pt x="951" y="1194"/>
                </a:lnTo>
                <a:lnTo>
                  <a:pt x="953" y="1195"/>
                </a:lnTo>
                <a:lnTo>
                  <a:pt x="953" y="1196"/>
                </a:lnTo>
                <a:lnTo>
                  <a:pt x="949" y="1199"/>
                </a:lnTo>
                <a:lnTo>
                  <a:pt x="947" y="1200"/>
                </a:lnTo>
                <a:lnTo>
                  <a:pt x="946" y="1200"/>
                </a:lnTo>
                <a:lnTo>
                  <a:pt x="946" y="1203"/>
                </a:lnTo>
                <a:lnTo>
                  <a:pt x="945" y="1204"/>
                </a:lnTo>
                <a:lnTo>
                  <a:pt x="941" y="1204"/>
                </a:lnTo>
                <a:lnTo>
                  <a:pt x="940" y="1205"/>
                </a:lnTo>
                <a:lnTo>
                  <a:pt x="938" y="1205"/>
                </a:lnTo>
                <a:lnTo>
                  <a:pt x="937" y="1205"/>
                </a:lnTo>
                <a:lnTo>
                  <a:pt x="930" y="1205"/>
                </a:lnTo>
                <a:lnTo>
                  <a:pt x="929" y="1207"/>
                </a:lnTo>
                <a:lnTo>
                  <a:pt x="928" y="1208"/>
                </a:lnTo>
                <a:lnTo>
                  <a:pt x="924" y="1208"/>
                </a:lnTo>
                <a:lnTo>
                  <a:pt x="923" y="1208"/>
                </a:lnTo>
                <a:lnTo>
                  <a:pt x="921" y="1208"/>
                </a:lnTo>
                <a:lnTo>
                  <a:pt x="917" y="1209"/>
                </a:lnTo>
                <a:lnTo>
                  <a:pt x="916" y="1211"/>
                </a:lnTo>
                <a:lnTo>
                  <a:pt x="915" y="1211"/>
                </a:lnTo>
                <a:lnTo>
                  <a:pt x="912" y="1213"/>
                </a:lnTo>
                <a:lnTo>
                  <a:pt x="911" y="1213"/>
                </a:lnTo>
                <a:lnTo>
                  <a:pt x="910" y="1215"/>
                </a:lnTo>
                <a:lnTo>
                  <a:pt x="910" y="1216"/>
                </a:lnTo>
                <a:lnTo>
                  <a:pt x="911" y="1217"/>
                </a:lnTo>
                <a:lnTo>
                  <a:pt x="910" y="1219"/>
                </a:lnTo>
                <a:lnTo>
                  <a:pt x="908" y="1219"/>
                </a:lnTo>
                <a:lnTo>
                  <a:pt x="908" y="1220"/>
                </a:lnTo>
                <a:lnTo>
                  <a:pt x="908" y="1222"/>
                </a:lnTo>
                <a:lnTo>
                  <a:pt x="910" y="1224"/>
                </a:lnTo>
                <a:lnTo>
                  <a:pt x="910" y="1225"/>
                </a:lnTo>
                <a:lnTo>
                  <a:pt x="907" y="1226"/>
                </a:lnTo>
                <a:lnTo>
                  <a:pt x="904" y="1226"/>
                </a:lnTo>
                <a:lnTo>
                  <a:pt x="903" y="1228"/>
                </a:lnTo>
                <a:lnTo>
                  <a:pt x="902" y="1228"/>
                </a:lnTo>
                <a:lnTo>
                  <a:pt x="900" y="1226"/>
                </a:lnTo>
                <a:lnTo>
                  <a:pt x="900" y="1225"/>
                </a:lnTo>
                <a:lnTo>
                  <a:pt x="899" y="1224"/>
                </a:lnTo>
                <a:lnTo>
                  <a:pt x="898" y="1225"/>
                </a:lnTo>
                <a:lnTo>
                  <a:pt x="900" y="1226"/>
                </a:lnTo>
                <a:lnTo>
                  <a:pt x="900" y="1228"/>
                </a:lnTo>
                <a:lnTo>
                  <a:pt x="899" y="1229"/>
                </a:lnTo>
                <a:lnTo>
                  <a:pt x="898" y="1229"/>
                </a:lnTo>
                <a:lnTo>
                  <a:pt x="896" y="1230"/>
                </a:lnTo>
                <a:lnTo>
                  <a:pt x="895" y="1232"/>
                </a:lnTo>
                <a:lnTo>
                  <a:pt x="894" y="1232"/>
                </a:lnTo>
                <a:lnTo>
                  <a:pt x="891" y="1234"/>
                </a:lnTo>
                <a:lnTo>
                  <a:pt x="890" y="1234"/>
                </a:lnTo>
                <a:lnTo>
                  <a:pt x="889" y="1236"/>
                </a:lnTo>
                <a:lnTo>
                  <a:pt x="889" y="1237"/>
                </a:lnTo>
                <a:lnTo>
                  <a:pt x="889" y="1238"/>
                </a:lnTo>
                <a:lnTo>
                  <a:pt x="889" y="1241"/>
                </a:lnTo>
                <a:lnTo>
                  <a:pt x="889" y="1242"/>
                </a:lnTo>
                <a:lnTo>
                  <a:pt x="887" y="1245"/>
                </a:lnTo>
                <a:lnTo>
                  <a:pt x="887" y="1246"/>
                </a:lnTo>
                <a:lnTo>
                  <a:pt x="887" y="1249"/>
                </a:lnTo>
                <a:lnTo>
                  <a:pt x="889" y="1250"/>
                </a:lnTo>
                <a:lnTo>
                  <a:pt x="889" y="1253"/>
                </a:lnTo>
                <a:lnTo>
                  <a:pt x="887" y="1253"/>
                </a:lnTo>
                <a:lnTo>
                  <a:pt x="887" y="1256"/>
                </a:lnTo>
                <a:lnTo>
                  <a:pt x="886" y="1258"/>
                </a:lnTo>
                <a:lnTo>
                  <a:pt x="885" y="1258"/>
                </a:lnTo>
                <a:lnTo>
                  <a:pt x="879" y="1259"/>
                </a:lnTo>
                <a:lnTo>
                  <a:pt x="878" y="1259"/>
                </a:lnTo>
                <a:lnTo>
                  <a:pt x="877" y="1260"/>
                </a:lnTo>
                <a:lnTo>
                  <a:pt x="872" y="1260"/>
                </a:lnTo>
                <a:lnTo>
                  <a:pt x="870" y="1259"/>
                </a:lnTo>
                <a:lnTo>
                  <a:pt x="870" y="1258"/>
                </a:lnTo>
                <a:lnTo>
                  <a:pt x="873" y="1255"/>
                </a:lnTo>
                <a:lnTo>
                  <a:pt x="873" y="1254"/>
                </a:lnTo>
                <a:lnTo>
                  <a:pt x="870" y="1254"/>
                </a:lnTo>
                <a:lnTo>
                  <a:pt x="870" y="1256"/>
                </a:lnTo>
                <a:lnTo>
                  <a:pt x="870" y="1258"/>
                </a:lnTo>
                <a:lnTo>
                  <a:pt x="869" y="1256"/>
                </a:lnTo>
                <a:lnTo>
                  <a:pt x="868" y="1258"/>
                </a:lnTo>
                <a:lnTo>
                  <a:pt x="866" y="1256"/>
                </a:lnTo>
                <a:lnTo>
                  <a:pt x="866" y="1254"/>
                </a:lnTo>
                <a:lnTo>
                  <a:pt x="862" y="1250"/>
                </a:lnTo>
                <a:lnTo>
                  <a:pt x="860" y="1247"/>
                </a:lnTo>
                <a:lnTo>
                  <a:pt x="858" y="1247"/>
                </a:lnTo>
                <a:lnTo>
                  <a:pt x="857" y="1247"/>
                </a:lnTo>
                <a:lnTo>
                  <a:pt x="856" y="1246"/>
                </a:lnTo>
                <a:lnTo>
                  <a:pt x="856" y="1247"/>
                </a:lnTo>
                <a:lnTo>
                  <a:pt x="857" y="1247"/>
                </a:lnTo>
                <a:lnTo>
                  <a:pt x="858" y="1247"/>
                </a:lnTo>
                <a:lnTo>
                  <a:pt x="860" y="1249"/>
                </a:lnTo>
                <a:lnTo>
                  <a:pt x="861" y="1250"/>
                </a:lnTo>
                <a:lnTo>
                  <a:pt x="862" y="1251"/>
                </a:lnTo>
                <a:lnTo>
                  <a:pt x="865" y="1254"/>
                </a:lnTo>
                <a:lnTo>
                  <a:pt x="865" y="1256"/>
                </a:lnTo>
                <a:lnTo>
                  <a:pt x="866" y="1256"/>
                </a:lnTo>
                <a:lnTo>
                  <a:pt x="868" y="1258"/>
                </a:lnTo>
                <a:lnTo>
                  <a:pt x="869" y="1259"/>
                </a:lnTo>
                <a:lnTo>
                  <a:pt x="869" y="1260"/>
                </a:lnTo>
                <a:lnTo>
                  <a:pt x="868" y="1260"/>
                </a:lnTo>
                <a:lnTo>
                  <a:pt x="861" y="1262"/>
                </a:lnTo>
                <a:lnTo>
                  <a:pt x="860" y="1263"/>
                </a:lnTo>
                <a:lnTo>
                  <a:pt x="857" y="1263"/>
                </a:lnTo>
                <a:lnTo>
                  <a:pt x="856" y="1262"/>
                </a:lnTo>
                <a:lnTo>
                  <a:pt x="853" y="1262"/>
                </a:lnTo>
                <a:lnTo>
                  <a:pt x="853" y="1260"/>
                </a:lnTo>
                <a:lnTo>
                  <a:pt x="853" y="1259"/>
                </a:lnTo>
                <a:lnTo>
                  <a:pt x="852" y="1259"/>
                </a:lnTo>
                <a:lnTo>
                  <a:pt x="851" y="1259"/>
                </a:lnTo>
                <a:lnTo>
                  <a:pt x="852" y="1260"/>
                </a:lnTo>
                <a:lnTo>
                  <a:pt x="852" y="1262"/>
                </a:lnTo>
                <a:lnTo>
                  <a:pt x="848" y="1262"/>
                </a:lnTo>
                <a:lnTo>
                  <a:pt x="848" y="1263"/>
                </a:lnTo>
                <a:lnTo>
                  <a:pt x="847" y="1264"/>
                </a:lnTo>
                <a:lnTo>
                  <a:pt x="847" y="1266"/>
                </a:lnTo>
                <a:lnTo>
                  <a:pt x="841" y="1266"/>
                </a:lnTo>
                <a:lnTo>
                  <a:pt x="840" y="1267"/>
                </a:lnTo>
                <a:lnTo>
                  <a:pt x="839" y="1267"/>
                </a:lnTo>
                <a:lnTo>
                  <a:pt x="838" y="1270"/>
                </a:lnTo>
                <a:lnTo>
                  <a:pt x="836" y="1268"/>
                </a:lnTo>
                <a:lnTo>
                  <a:pt x="838" y="1266"/>
                </a:lnTo>
                <a:lnTo>
                  <a:pt x="839" y="1266"/>
                </a:lnTo>
                <a:lnTo>
                  <a:pt x="840" y="1266"/>
                </a:lnTo>
                <a:lnTo>
                  <a:pt x="841" y="1264"/>
                </a:lnTo>
                <a:lnTo>
                  <a:pt x="840" y="1263"/>
                </a:lnTo>
                <a:lnTo>
                  <a:pt x="840" y="1264"/>
                </a:lnTo>
                <a:lnTo>
                  <a:pt x="839" y="1264"/>
                </a:lnTo>
                <a:lnTo>
                  <a:pt x="839" y="1263"/>
                </a:lnTo>
                <a:lnTo>
                  <a:pt x="838" y="1262"/>
                </a:lnTo>
                <a:lnTo>
                  <a:pt x="836" y="1260"/>
                </a:lnTo>
                <a:lnTo>
                  <a:pt x="836" y="1258"/>
                </a:lnTo>
                <a:lnTo>
                  <a:pt x="835" y="1258"/>
                </a:lnTo>
                <a:lnTo>
                  <a:pt x="836" y="1260"/>
                </a:lnTo>
                <a:lnTo>
                  <a:pt x="835" y="1260"/>
                </a:lnTo>
                <a:lnTo>
                  <a:pt x="838" y="1263"/>
                </a:lnTo>
                <a:lnTo>
                  <a:pt x="838" y="1264"/>
                </a:lnTo>
                <a:lnTo>
                  <a:pt x="836" y="1266"/>
                </a:lnTo>
                <a:lnTo>
                  <a:pt x="835" y="1267"/>
                </a:lnTo>
                <a:lnTo>
                  <a:pt x="835" y="1270"/>
                </a:lnTo>
                <a:lnTo>
                  <a:pt x="835" y="1271"/>
                </a:lnTo>
                <a:lnTo>
                  <a:pt x="834" y="1272"/>
                </a:lnTo>
                <a:lnTo>
                  <a:pt x="834" y="1275"/>
                </a:lnTo>
                <a:lnTo>
                  <a:pt x="831" y="1275"/>
                </a:lnTo>
                <a:lnTo>
                  <a:pt x="831" y="1276"/>
                </a:lnTo>
                <a:lnTo>
                  <a:pt x="827" y="1276"/>
                </a:lnTo>
                <a:lnTo>
                  <a:pt x="826" y="1276"/>
                </a:lnTo>
                <a:lnTo>
                  <a:pt x="824" y="1276"/>
                </a:lnTo>
                <a:lnTo>
                  <a:pt x="823" y="1277"/>
                </a:lnTo>
                <a:lnTo>
                  <a:pt x="819" y="1277"/>
                </a:lnTo>
                <a:lnTo>
                  <a:pt x="818" y="1277"/>
                </a:lnTo>
                <a:lnTo>
                  <a:pt x="817" y="1276"/>
                </a:lnTo>
                <a:lnTo>
                  <a:pt x="815" y="1276"/>
                </a:lnTo>
                <a:lnTo>
                  <a:pt x="817" y="1275"/>
                </a:lnTo>
                <a:lnTo>
                  <a:pt x="817" y="1274"/>
                </a:lnTo>
                <a:lnTo>
                  <a:pt x="815" y="1275"/>
                </a:lnTo>
                <a:lnTo>
                  <a:pt x="815" y="1276"/>
                </a:lnTo>
                <a:lnTo>
                  <a:pt x="814" y="1276"/>
                </a:lnTo>
                <a:lnTo>
                  <a:pt x="814" y="1277"/>
                </a:lnTo>
                <a:lnTo>
                  <a:pt x="815" y="1277"/>
                </a:lnTo>
                <a:lnTo>
                  <a:pt x="817" y="1279"/>
                </a:lnTo>
                <a:lnTo>
                  <a:pt x="815" y="1279"/>
                </a:lnTo>
                <a:lnTo>
                  <a:pt x="813" y="1279"/>
                </a:lnTo>
                <a:lnTo>
                  <a:pt x="810" y="1281"/>
                </a:lnTo>
                <a:lnTo>
                  <a:pt x="806" y="1283"/>
                </a:lnTo>
                <a:lnTo>
                  <a:pt x="805" y="1284"/>
                </a:lnTo>
                <a:lnTo>
                  <a:pt x="805" y="1285"/>
                </a:lnTo>
                <a:lnTo>
                  <a:pt x="801" y="1289"/>
                </a:lnTo>
                <a:lnTo>
                  <a:pt x="798" y="1289"/>
                </a:lnTo>
                <a:lnTo>
                  <a:pt x="798" y="1288"/>
                </a:lnTo>
                <a:lnTo>
                  <a:pt x="792" y="1288"/>
                </a:lnTo>
                <a:lnTo>
                  <a:pt x="792" y="1289"/>
                </a:lnTo>
                <a:lnTo>
                  <a:pt x="790" y="1289"/>
                </a:lnTo>
                <a:lnTo>
                  <a:pt x="785" y="1292"/>
                </a:lnTo>
                <a:lnTo>
                  <a:pt x="786" y="1293"/>
                </a:lnTo>
                <a:lnTo>
                  <a:pt x="788" y="1293"/>
                </a:lnTo>
                <a:lnTo>
                  <a:pt x="786" y="1294"/>
                </a:lnTo>
                <a:lnTo>
                  <a:pt x="786" y="1296"/>
                </a:lnTo>
                <a:lnTo>
                  <a:pt x="784" y="1297"/>
                </a:lnTo>
                <a:lnTo>
                  <a:pt x="781" y="1297"/>
                </a:lnTo>
                <a:lnTo>
                  <a:pt x="780" y="1298"/>
                </a:lnTo>
                <a:lnTo>
                  <a:pt x="776" y="1298"/>
                </a:lnTo>
                <a:lnTo>
                  <a:pt x="773" y="1301"/>
                </a:lnTo>
                <a:lnTo>
                  <a:pt x="772" y="1302"/>
                </a:lnTo>
                <a:lnTo>
                  <a:pt x="773" y="1305"/>
                </a:lnTo>
                <a:lnTo>
                  <a:pt x="772" y="1306"/>
                </a:lnTo>
                <a:lnTo>
                  <a:pt x="771" y="1308"/>
                </a:lnTo>
                <a:lnTo>
                  <a:pt x="769" y="1308"/>
                </a:lnTo>
                <a:lnTo>
                  <a:pt x="768" y="1309"/>
                </a:lnTo>
                <a:lnTo>
                  <a:pt x="767" y="1309"/>
                </a:lnTo>
                <a:lnTo>
                  <a:pt x="768" y="1310"/>
                </a:lnTo>
                <a:lnTo>
                  <a:pt x="767" y="1311"/>
                </a:lnTo>
                <a:lnTo>
                  <a:pt x="766" y="1311"/>
                </a:lnTo>
                <a:lnTo>
                  <a:pt x="766" y="1313"/>
                </a:lnTo>
                <a:lnTo>
                  <a:pt x="764" y="1314"/>
                </a:lnTo>
                <a:lnTo>
                  <a:pt x="763" y="1314"/>
                </a:lnTo>
                <a:lnTo>
                  <a:pt x="762" y="1315"/>
                </a:lnTo>
                <a:lnTo>
                  <a:pt x="760" y="1317"/>
                </a:lnTo>
                <a:lnTo>
                  <a:pt x="759" y="1318"/>
                </a:lnTo>
                <a:lnTo>
                  <a:pt x="758" y="1318"/>
                </a:lnTo>
                <a:lnTo>
                  <a:pt x="758" y="1319"/>
                </a:lnTo>
                <a:lnTo>
                  <a:pt x="755" y="1322"/>
                </a:lnTo>
                <a:lnTo>
                  <a:pt x="754" y="1322"/>
                </a:lnTo>
                <a:lnTo>
                  <a:pt x="754" y="1323"/>
                </a:lnTo>
                <a:lnTo>
                  <a:pt x="754" y="1325"/>
                </a:lnTo>
                <a:lnTo>
                  <a:pt x="752" y="1325"/>
                </a:lnTo>
                <a:lnTo>
                  <a:pt x="752" y="1327"/>
                </a:lnTo>
                <a:lnTo>
                  <a:pt x="751" y="1328"/>
                </a:lnTo>
                <a:lnTo>
                  <a:pt x="750" y="1328"/>
                </a:lnTo>
                <a:lnTo>
                  <a:pt x="749" y="1328"/>
                </a:lnTo>
                <a:lnTo>
                  <a:pt x="749" y="1330"/>
                </a:lnTo>
                <a:lnTo>
                  <a:pt x="746" y="1330"/>
                </a:lnTo>
                <a:lnTo>
                  <a:pt x="743" y="1328"/>
                </a:lnTo>
                <a:lnTo>
                  <a:pt x="737" y="1328"/>
                </a:lnTo>
                <a:lnTo>
                  <a:pt x="735" y="1328"/>
                </a:lnTo>
                <a:lnTo>
                  <a:pt x="733" y="1328"/>
                </a:lnTo>
                <a:lnTo>
                  <a:pt x="730" y="1328"/>
                </a:lnTo>
                <a:lnTo>
                  <a:pt x="729" y="1330"/>
                </a:lnTo>
                <a:lnTo>
                  <a:pt x="721" y="1330"/>
                </a:lnTo>
                <a:lnTo>
                  <a:pt x="720" y="1331"/>
                </a:lnTo>
                <a:lnTo>
                  <a:pt x="718" y="1331"/>
                </a:lnTo>
                <a:lnTo>
                  <a:pt x="716" y="1332"/>
                </a:lnTo>
                <a:lnTo>
                  <a:pt x="714" y="1332"/>
                </a:lnTo>
                <a:lnTo>
                  <a:pt x="716" y="1331"/>
                </a:lnTo>
                <a:lnTo>
                  <a:pt x="714" y="1331"/>
                </a:lnTo>
                <a:lnTo>
                  <a:pt x="713" y="1332"/>
                </a:lnTo>
                <a:lnTo>
                  <a:pt x="711" y="1332"/>
                </a:lnTo>
                <a:lnTo>
                  <a:pt x="709" y="1335"/>
                </a:lnTo>
                <a:lnTo>
                  <a:pt x="707" y="1336"/>
                </a:lnTo>
                <a:lnTo>
                  <a:pt x="705" y="1336"/>
                </a:lnTo>
                <a:lnTo>
                  <a:pt x="704" y="1339"/>
                </a:lnTo>
                <a:lnTo>
                  <a:pt x="701" y="1339"/>
                </a:lnTo>
                <a:lnTo>
                  <a:pt x="701" y="1338"/>
                </a:lnTo>
                <a:lnTo>
                  <a:pt x="699" y="1338"/>
                </a:lnTo>
                <a:lnTo>
                  <a:pt x="696" y="1339"/>
                </a:lnTo>
                <a:lnTo>
                  <a:pt x="695" y="1336"/>
                </a:lnTo>
                <a:lnTo>
                  <a:pt x="694" y="1336"/>
                </a:lnTo>
                <a:lnTo>
                  <a:pt x="688" y="1336"/>
                </a:lnTo>
                <a:lnTo>
                  <a:pt x="687" y="1338"/>
                </a:lnTo>
                <a:lnTo>
                  <a:pt x="686" y="1338"/>
                </a:lnTo>
                <a:lnTo>
                  <a:pt x="684" y="1339"/>
                </a:lnTo>
                <a:lnTo>
                  <a:pt x="684" y="1340"/>
                </a:lnTo>
                <a:lnTo>
                  <a:pt x="683" y="1342"/>
                </a:lnTo>
                <a:lnTo>
                  <a:pt x="682" y="1340"/>
                </a:lnTo>
                <a:lnTo>
                  <a:pt x="683" y="1338"/>
                </a:lnTo>
                <a:lnTo>
                  <a:pt x="683" y="1336"/>
                </a:lnTo>
                <a:lnTo>
                  <a:pt x="682" y="1335"/>
                </a:lnTo>
                <a:lnTo>
                  <a:pt x="680" y="1332"/>
                </a:lnTo>
                <a:lnTo>
                  <a:pt x="679" y="1332"/>
                </a:lnTo>
                <a:lnTo>
                  <a:pt x="679" y="1331"/>
                </a:lnTo>
                <a:lnTo>
                  <a:pt x="677" y="1331"/>
                </a:lnTo>
                <a:lnTo>
                  <a:pt x="677" y="1332"/>
                </a:lnTo>
                <a:lnTo>
                  <a:pt x="675" y="1332"/>
                </a:lnTo>
                <a:lnTo>
                  <a:pt x="674" y="1331"/>
                </a:lnTo>
                <a:lnTo>
                  <a:pt x="673" y="1332"/>
                </a:lnTo>
                <a:lnTo>
                  <a:pt x="673" y="1331"/>
                </a:lnTo>
                <a:lnTo>
                  <a:pt x="673" y="1330"/>
                </a:lnTo>
                <a:lnTo>
                  <a:pt x="671" y="1331"/>
                </a:lnTo>
                <a:lnTo>
                  <a:pt x="671" y="1330"/>
                </a:lnTo>
                <a:lnTo>
                  <a:pt x="671" y="1328"/>
                </a:lnTo>
                <a:lnTo>
                  <a:pt x="673" y="1327"/>
                </a:lnTo>
                <a:lnTo>
                  <a:pt x="671" y="1326"/>
                </a:lnTo>
                <a:lnTo>
                  <a:pt x="671" y="1327"/>
                </a:lnTo>
                <a:lnTo>
                  <a:pt x="670" y="1327"/>
                </a:lnTo>
                <a:lnTo>
                  <a:pt x="669" y="1326"/>
                </a:lnTo>
                <a:lnTo>
                  <a:pt x="670" y="1325"/>
                </a:lnTo>
                <a:lnTo>
                  <a:pt x="670" y="1323"/>
                </a:lnTo>
                <a:lnTo>
                  <a:pt x="671" y="1323"/>
                </a:lnTo>
                <a:lnTo>
                  <a:pt x="671" y="1321"/>
                </a:lnTo>
                <a:lnTo>
                  <a:pt x="674" y="1319"/>
                </a:lnTo>
                <a:lnTo>
                  <a:pt x="674" y="1317"/>
                </a:lnTo>
                <a:lnTo>
                  <a:pt x="674" y="1315"/>
                </a:lnTo>
                <a:lnTo>
                  <a:pt x="669" y="1311"/>
                </a:lnTo>
                <a:lnTo>
                  <a:pt x="667" y="1311"/>
                </a:lnTo>
                <a:lnTo>
                  <a:pt x="666" y="1311"/>
                </a:lnTo>
                <a:lnTo>
                  <a:pt x="663" y="1310"/>
                </a:lnTo>
                <a:lnTo>
                  <a:pt x="659" y="1310"/>
                </a:lnTo>
                <a:lnTo>
                  <a:pt x="658" y="1310"/>
                </a:lnTo>
                <a:lnTo>
                  <a:pt x="657" y="1310"/>
                </a:lnTo>
                <a:lnTo>
                  <a:pt x="656" y="1309"/>
                </a:lnTo>
                <a:lnTo>
                  <a:pt x="654" y="1308"/>
                </a:lnTo>
                <a:lnTo>
                  <a:pt x="653" y="1306"/>
                </a:lnTo>
                <a:lnTo>
                  <a:pt x="652" y="1308"/>
                </a:lnTo>
                <a:lnTo>
                  <a:pt x="650" y="1308"/>
                </a:lnTo>
                <a:lnTo>
                  <a:pt x="648" y="1308"/>
                </a:lnTo>
                <a:lnTo>
                  <a:pt x="648" y="1306"/>
                </a:lnTo>
                <a:lnTo>
                  <a:pt x="641" y="1306"/>
                </a:lnTo>
                <a:lnTo>
                  <a:pt x="640" y="1308"/>
                </a:lnTo>
                <a:lnTo>
                  <a:pt x="640" y="1309"/>
                </a:lnTo>
                <a:lnTo>
                  <a:pt x="639" y="1310"/>
                </a:lnTo>
                <a:lnTo>
                  <a:pt x="637" y="1310"/>
                </a:lnTo>
                <a:lnTo>
                  <a:pt x="637" y="1309"/>
                </a:lnTo>
                <a:lnTo>
                  <a:pt x="639" y="1308"/>
                </a:lnTo>
                <a:lnTo>
                  <a:pt x="639" y="1306"/>
                </a:lnTo>
                <a:lnTo>
                  <a:pt x="637" y="1305"/>
                </a:lnTo>
                <a:lnTo>
                  <a:pt x="639" y="1304"/>
                </a:lnTo>
                <a:lnTo>
                  <a:pt x="637" y="1302"/>
                </a:lnTo>
                <a:lnTo>
                  <a:pt x="636" y="1301"/>
                </a:lnTo>
                <a:lnTo>
                  <a:pt x="637" y="1300"/>
                </a:lnTo>
                <a:lnTo>
                  <a:pt x="637" y="1298"/>
                </a:lnTo>
                <a:lnTo>
                  <a:pt x="635" y="1298"/>
                </a:lnTo>
                <a:lnTo>
                  <a:pt x="635" y="1296"/>
                </a:lnTo>
                <a:lnTo>
                  <a:pt x="633" y="1296"/>
                </a:lnTo>
                <a:lnTo>
                  <a:pt x="632" y="1296"/>
                </a:lnTo>
                <a:lnTo>
                  <a:pt x="631" y="1294"/>
                </a:lnTo>
                <a:lnTo>
                  <a:pt x="628" y="1293"/>
                </a:lnTo>
                <a:lnTo>
                  <a:pt x="627" y="1293"/>
                </a:lnTo>
                <a:lnTo>
                  <a:pt x="622" y="1293"/>
                </a:lnTo>
                <a:lnTo>
                  <a:pt x="622" y="1292"/>
                </a:lnTo>
                <a:lnTo>
                  <a:pt x="620" y="1292"/>
                </a:lnTo>
                <a:lnTo>
                  <a:pt x="619" y="1292"/>
                </a:lnTo>
                <a:lnTo>
                  <a:pt x="618" y="1292"/>
                </a:lnTo>
                <a:lnTo>
                  <a:pt x="616" y="1292"/>
                </a:lnTo>
                <a:lnTo>
                  <a:pt x="616" y="1291"/>
                </a:lnTo>
                <a:lnTo>
                  <a:pt x="618" y="1289"/>
                </a:lnTo>
                <a:lnTo>
                  <a:pt x="618" y="1288"/>
                </a:lnTo>
                <a:lnTo>
                  <a:pt x="615" y="1287"/>
                </a:lnTo>
                <a:lnTo>
                  <a:pt x="615" y="1285"/>
                </a:lnTo>
                <a:lnTo>
                  <a:pt x="611" y="1280"/>
                </a:lnTo>
                <a:lnTo>
                  <a:pt x="610" y="1280"/>
                </a:lnTo>
                <a:lnTo>
                  <a:pt x="607" y="1279"/>
                </a:lnTo>
                <a:lnTo>
                  <a:pt x="607" y="1277"/>
                </a:lnTo>
                <a:lnTo>
                  <a:pt x="604" y="1277"/>
                </a:lnTo>
                <a:lnTo>
                  <a:pt x="603" y="1276"/>
                </a:lnTo>
                <a:lnTo>
                  <a:pt x="599" y="1275"/>
                </a:lnTo>
                <a:lnTo>
                  <a:pt x="598" y="1275"/>
                </a:lnTo>
                <a:lnTo>
                  <a:pt x="594" y="1275"/>
                </a:lnTo>
                <a:lnTo>
                  <a:pt x="593" y="1274"/>
                </a:lnTo>
                <a:lnTo>
                  <a:pt x="591" y="1272"/>
                </a:lnTo>
                <a:lnTo>
                  <a:pt x="590" y="1271"/>
                </a:lnTo>
                <a:lnTo>
                  <a:pt x="593" y="1270"/>
                </a:lnTo>
                <a:lnTo>
                  <a:pt x="593" y="1267"/>
                </a:lnTo>
                <a:lnTo>
                  <a:pt x="591" y="1264"/>
                </a:lnTo>
                <a:lnTo>
                  <a:pt x="593" y="1262"/>
                </a:lnTo>
                <a:lnTo>
                  <a:pt x="590" y="1262"/>
                </a:lnTo>
                <a:lnTo>
                  <a:pt x="590" y="1260"/>
                </a:lnTo>
                <a:lnTo>
                  <a:pt x="590" y="1258"/>
                </a:lnTo>
                <a:lnTo>
                  <a:pt x="587" y="1255"/>
                </a:lnTo>
                <a:lnTo>
                  <a:pt x="585" y="1255"/>
                </a:lnTo>
                <a:lnTo>
                  <a:pt x="582" y="1253"/>
                </a:lnTo>
                <a:lnTo>
                  <a:pt x="580" y="1251"/>
                </a:lnTo>
                <a:lnTo>
                  <a:pt x="577" y="1251"/>
                </a:lnTo>
                <a:lnTo>
                  <a:pt x="576" y="1250"/>
                </a:lnTo>
                <a:lnTo>
                  <a:pt x="576" y="1249"/>
                </a:lnTo>
                <a:lnTo>
                  <a:pt x="578" y="1246"/>
                </a:lnTo>
                <a:lnTo>
                  <a:pt x="578" y="1245"/>
                </a:lnTo>
                <a:lnTo>
                  <a:pt x="577" y="1243"/>
                </a:lnTo>
                <a:lnTo>
                  <a:pt x="577" y="1246"/>
                </a:lnTo>
                <a:lnTo>
                  <a:pt x="576" y="1246"/>
                </a:lnTo>
                <a:lnTo>
                  <a:pt x="573" y="1245"/>
                </a:lnTo>
                <a:lnTo>
                  <a:pt x="570" y="1245"/>
                </a:lnTo>
                <a:lnTo>
                  <a:pt x="570" y="1243"/>
                </a:lnTo>
                <a:lnTo>
                  <a:pt x="569" y="1243"/>
                </a:lnTo>
                <a:lnTo>
                  <a:pt x="568" y="1242"/>
                </a:lnTo>
                <a:lnTo>
                  <a:pt x="564" y="1242"/>
                </a:lnTo>
                <a:lnTo>
                  <a:pt x="563" y="1241"/>
                </a:lnTo>
                <a:lnTo>
                  <a:pt x="561" y="1241"/>
                </a:lnTo>
                <a:lnTo>
                  <a:pt x="560" y="1239"/>
                </a:lnTo>
                <a:lnTo>
                  <a:pt x="559" y="1239"/>
                </a:lnTo>
                <a:lnTo>
                  <a:pt x="555" y="1237"/>
                </a:lnTo>
                <a:lnTo>
                  <a:pt x="551" y="1236"/>
                </a:lnTo>
                <a:lnTo>
                  <a:pt x="548" y="1234"/>
                </a:lnTo>
                <a:lnTo>
                  <a:pt x="547" y="1234"/>
                </a:lnTo>
                <a:lnTo>
                  <a:pt x="546" y="1234"/>
                </a:lnTo>
                <a:lnTo>
                  <a:pt x="544" y="1233"/>
                </a:lnTo>
                <a:lnTo>
                  <a:pt x="542" y="1232"/>
                </a:lnTo>
                <a:lnTo>
                  <a:pt x="539" y="1232"/>
                </a:lnTo>
                <a:lnTo>
                  <a:pt x="539" y="1230"/>
                </a:lnTo>
                <a:lnTo>
                  <a:pt x="536" y="1230"/>
                </a:lnTo>
                <a:lnTo>
                  <a:pt x="536" y="1229"/>
                </a:lnTo>
                <a:lnTo>
                  <a:pt x="534" y="1229"/>
                </a:lnTo>
                <a:lnTo>
                  <a:pt x="531" y="1229"/>
                </a:lnTo>
                <a:lnTo>
                  <a:pt x="529" y="1228"/>
                </a:lnTo>
                <a:lnTo>
                  <a:pt x="527" y="1228"/>
                </a:lnTo>
                <a:lnTo>
                  <a:pt x="526" y="1226"/>
                </a:lnTo>
                <a:lnTo>
                  <a:pt x="523" y="1226"/>
                </a:lnTo>
                <a:lnTo>
                  <a:pt x="523" y="1225"/>
                </a:lnTo>
                <a:lnTo>
                  <a:pt x="522" y="1225"/>
                </a:lnTo>
                <a:lnTo>
                  <a:pt x="519" y="1225"/>
                </a:lnTo>
                <a:lnTo>
                  <a:pt x="517" y="1225"/>
                </a:lnTo>
                <a:lnTo>
                  <a:pt x="517" y="1224"/>
                </a:lnTo>
                <a:lnTo>
                  <a:pt x="514" y="1224"/>
                </a:lnTo>
                <a:lnTo>
                  <a:pt x="513" y="1224"/>
                </a:lnTo>
                <a:lnTo>
                  <a:pt x="510" y="1221"/>
                </a:lnTo>
                <a:lnTo>
                  <a:pt x="506" y="1221"/>
                </a:lnTo>
                <a:lnTo>
                  <a:pt x="502" y="1221"/>
                </a:lnTo>
                <a:lnTo>
                  <a:pt x="502" y="1220"/>
                </a:lnTo>
                <a:lnTo>
                  <a:pt x="500" y="1220"/>
                </a:lnTo>
                <a:lnTo>
                  <a:pt x="498" y="1220"/>
                </a:lnTo>
                <a:lnTo>
                  <a:pt x="495" y="1219"/>
                </a:lnTo>
                <a:lnTo>
                  <a:pt x="492" y="1219"/>
                </a:lnTo>
                <a:lnTo>
                  <a:pt x="491" y="1217"/>
                </a:lnTo>
                <a:lnTo>
                  <a:pt x="487" y="1217"/>
                </a:lnTo>
                <a:lnTo>
                  <a:pt x="484" y="1217"/>
                </a:lnTo>
                <a:lnTo>
                  <a:pt x="483" y="1216"/>
                </a:lnTo>
                <a:lnTo>
                  <a:pt x="481" y="1216"/>
                </a:lnTo>
                <a:lnTo>
                  <a:pt x="479" y="1215"/>
                </a:lnTo>
                <a:lnTo>
                  <a:pt x="475" y="1213"/>
                </a:lnTo>
                <a:lnTo>
                  <a:pt x="474" y="1213"/>
                </a:lnTo>
                <a:lnTo>
                  <a:pt x="471" y="1213"/>
                </a:lnTo>
                <a:lnTo>
                  <a:pt x="471" y="1212"/>
                </a:lnTo>
                <a:lnTo>
                  <a:pt x="470" y="1212"/>
                </a:lnTo>
                <a:lnTo>
                  <a:pt x="468" y="1212"/>
                </a:lnTo>
                <a:lnTo>
                  <a:pt x="467" y="1212"/>
                </a:lnTo>
                <a:lnTo>
                  <a:pt x="466" y="1212"/>
                </a:lnTo>
                <a:lnTo>
                  <a:pt x="463" y="1211"/>
                </a:lnTo>
                <a:lnTo>
                  <a:pt x="462" y="1211"/>
                </a:lnTo>
                <a:lnTo>
                  <a:pt x="462" y="1209"/>
                </a:lnTo>
                <a:lnTo>
                  <a:pt x="460" y="1209"/>
                </a:lnTo>
                <a:lnTo>
                  <a:pt x="459" y="1209"/>
                </a:lnTo>
                <a:lnTo>
                  <a:pt x="457" y="1209"/>
                </a:lnTo>
                <a:lnTo>
                  <a:pt x="455" y="1209"/>
                </a:lnTo>
                <a:lnTo>
                  <a:pt x="455" y="1208"/>
                </a:lnTo>
                <a:lnTo>
                  <a:pt x="453" y="1208"/>
                </a:lnTo>
                <a:lnTo>
                  <a:pt x="451" y="1208"/>
                </a:lnTo>
                <a:lnTo>
                  <a:pt x="450" y="1208"/>
                </a:lnTo>
                <a:lnTo>
                  <a:pt x="449" y="1208"/>
                </a:lnTo>
                <a:lnTo>
                  <a:pt x="449" y="1207"/>
                </a:lnTo>
                <a:lnTo>
                  <a:pt x="446" y="1207"/>
                </a:lnTo>
                <a:lnTo>
                  <a:pt x="445" y="1207"/>
                </a:lnTo>
                <a:lnTo>
                  <a:pt x="443" y="1207"/>
                </a:lnTo>
                <a:lnTo>
                  <a:pt x="443" y="1205"/>
                </a:lnTo>
                <a:lnTo>
                  <a:pt x="442" y="1205"/>
                </a:lnTo>
                <a:lnTo>
                  <a:pt x="441" y="1205"/>
                </a:lnTo>
                <a:lnTo>
                  <a:pt x="440" y="1205"/>
                </a:lnTo>
                <a:lnTo>
                  <a:pt x="436" y="1205"/>
                </a:lnTo>
                <a:lnTo>
                  <a:pt x="436" y="1204"/>
                </a:lnTo>
                <a:lnTo>
                  <a:pt x="434" y="1204"/>
                </a:lnTo>
                <a:lnTo>
                  <a:pt x="433" y="1204"/>
                </a:lnTo>
                <a:lnTo>
                  <a:pt x="432" y="1204"/>
                </a:lnTo>
                <a:lnTo>
                  <a:pt x="430" y="1204"/>
                </a:lnTo>
                <a:lnTo>
                  <a:pt x="426" y="1204"/>
                </a:lnTo>
                <a:lnTo>
                  <a:pt x="425" y="1203"/>
                </a:lnTo>
                <a:lnTo>
                  <a:pt x="421" y="1203"/>
                </a:lnTo>
                <a:lnTo>
                  <a:pt x="421" y="1202"/>
                </a:lnTo>
                <a:lnTo>
                  <a:pt x="420" y="1202"/>
                </a:lnTo>
                <a:lnTo>
                  <a:pt x="419" y="1202"/>
                </a:lnTo>
                <a:lnTo>
                  <a:pt x="417" y="1202"/>
                </a:lnTo>
                <a:lnTo>
                  <a:pt x="416" y="1202"/>
                </a:lnTo>
                <a:lnTo>
                  <a:pt x="415" y="1202"/>
                </a:lnTo>
                <a:lnTo>
                  <a:pt x="415" y="1200"/>
                </a:lnTo>
                <a:lnTo>
                  <a:pt x="412" y="1200"/>
                </a:lnTo>
                <a:lnTo>
                  <a:pt x="409" y="1200"/>
                </a:lnTo>
                <a:lnTo>
                  <a:pt x="408" y="1200"/>
                </a:lnTo>
                <a:lnTo>
                  <a:pt x="407" y="1200"/>
                </a:lnTo>
                <a:lnTo>
                  <a:pt x="407" y="1199"/>
                </a:lnTo>
                <a:lnTo>
                  <a:pt x="403" y="1199"/>
                </a:lnTo>
                <a:lnTo>
                  <a:pt x="400" y="1199"/>
                </a:lnTo>
                <a:lnTo>
                  <a:pt x="400" y="1198"/>
                </a:lnTo>
                <a:lnTo>
                  <a:pt x="399" y="1198"/>
                </a:lnTo>
                <a:lnTo>
                  <a:pt x="396" y="1198"/>
                </a:lnTo>
                <a:lnTo>
                  <a:pt x="395" y="1198"/>
                </a:lnTo>
                <a:lnTo>
                  <a:pt x="394" y="1196"/>
                </a:lnTo>
                <a:lnTo>
                  <a:pt x="391" y="1196"/>
                </a:lnTo>
                <a:lnTo>
                  <a:pt x="390" y="1196"/>
                </a:lnTo>
                <a:lnTo>
                  <a:pt x="386" y="1196"/>
                </a:lnTo>
                <a:lnTo>
                  <a:pt x="385" y="1195"/>
                </a:lnTo>
                <a:lnTo>
                  <a:pt x="383" y="1195"/>
                </a:lnTo>
                <a:lnTo>
                  <a:pt x="382" y="1194"/>
                </a:lnTo>
                <a:lnTo>
                  <a:pt x="381" y="1194"/>
                </a:lnTo>
                <a:lnTo>
                  <a:pt x="378" y="1194"/>
                </a:lnTo>
                <a:lnTo>
                  <a:pt x="377" y="1194"/>
                </a:lnTo>
                <a:lnTo>
                  <a:pt x="374" y="1192"/>
                </a:lnTo>
                <a:lnTo>
                  <a:pt x="373" y="1192"/>
                </a:lnTo>
                <a:lnTo>
                  <a:pt x="371" y="1192"/>
                </a:lnTo>
                <a:lnTo>
                  <a:pt x="370" y="1192"/>
                </a:lnTo>
                <a:lnTo>
                  <a:pt x="369" y="1191"/>
                </a:lnTo>
                <a:lnTo>
                  <a:pt x="364" y="1191"/>
                </a:lnTo>
                <a:lnTo>
                  <a:pt x="362" y="1190"/>
                </a:lnTo>
                <a:lnTo>
                  <a:pt x="358" y="1190"/>
                </a:lnTo>
                <a:lnTo>
                  <a:pt x="358" y="1188"/>
                </a:lnTo>
                <a:lnTo>
                  <a:pt x="354" y="1188"/>
                </a:lnTo>
                <a:lnTo>
                  <a:pt x="353" y="1188"/>
                </a:lnTo>
                <a:lnTo>
                  <a:pt x="351" y="1188"/>
                </a:lnTo>
                <a:lnTo>
                  <a:pt x="349" y="1188"/>
                </a:lnTo>
                <a:lnTo>
                  <a:pt x="349" y="1187"/>
                </a:lnTo>
                <a:lnTo>
                  <a:pt x="348" y="1187"/>
                </a:lnTo>
                <a:lnTo>
                  <a:pt x="347" y="1186"/>
                </a:lnTo>
                <a:lnTo>
                  <a:pt x="345" y="1186"/>
                </a:lnTo>
                <a:lnTo>
                  <a:pt x="344" y="1185"/>
                </a:lnTo>
                <a:lnTo>
                  <a:pt x="341" y="1185"/>
                </a:lnTo>
                <a:lnTo>
                  <a:pt x="340" y="1185"/>
                </a:lnTo>
                <a:lnTo>
                  <a:pt x="339" y="1183"/>
                </a:lnTo>
                <a:lnTo>
                  <a:pt x="337" y="1183"/>
                </a:lnTo>
                <a:lnTo>
                  <a:pt x="334" y="1182"/>
                </a:lnTo>
                <a:lnTo>
                  <a:pt x="330" y="1182"/>
                </a:lnTo>
                <a:lnTo>
                  <a:pt x="327" y="1182"/>
                </a:lnTo>
                <a:lnTo>
                  <a:pt x="327" y="1181"/>
                </a:lnTo>
                <a:lnTo>
                  <a:pt x="326" y="1181"/>
                </a:lnTo>
                <a:lnTo>
                  <a:pt x="323" y="1181"/>
                </a:lnTo>
                <a:lnTo>
                  <a:pt x="322" y="1181"/>
                </a:lnTo>
                <a:lnTo>
                  <a:pt x="318" y="1179"/>
                </a:lnTo>
                <a:lnTo>
                  <a:pt x="316" y="1179"/>
                </a:lnTo>
                <a:lnTo>
                  <a:pt x="314" y="1179"/>
                </a:lnTo>
                <a:lnTo>
                  <a:pt x="313" y="1178"/>
                </a:lnTo>
                <a:lnTo>
                  <a:pt x="309" y="1178"/>
                </a:lnTo>
                <a:lnTo>
                  <a:pt x="307" y="1178"/>
                </a:lnTo>
                <a:lnTo>
                  <a:pt x="302" y="1177"/>
                </a:lnTo>
                <a:lnTo>
                  <a:pt x="301" y="1177"/>
                </a:lnTo>
                <a:lnTo>
                  <a:pt x="299" y="1175"/>
                </a:lnTo>
                <a:lnTo>
                  <a:pt x="298" y="1175"/>
                </a:lnTo>
                <a:lnTo>
                  <a:pt x="297" y="1175"/>
                </a:lnTo>
                <a:lnTo>
                  <a:pt x="296" y="1175"/>
                </a:lnTo>
                <a:lnTo>
                  <a:pt x="293" y="1175"/>
                </a:lnTo>
                <a:lnTo>
                  <a:pt x="293" y="1174"/>
                </a:lnTo>
                <a:lnTo>
                  <a:pt x="289" y="1174"/>
                </a:lnTo>
                <a:lnTo>
                  <a:pt x="288" y="1174"/>
                </a:lnTo>
                <a:lnTo>
                  <a:pt x="286" y="1173"/>
                </a:lnTo>
                <a:lnTo>
                  <a:pt x="285" y="1173"/>
                </a:lnTo>
                <a:lnTo>
                  <a:pt x="284" y="1173"/>
                </a:lnTo>
                <a:lnTo>
                  <a:pt x="282" y="1173"/>
                </a:lnTo>
                <a:lnTo>
                  <a:pt x="282" y="1171"/>
                </a:lnTo>
                <a:lnTo>
                  <a:pt x="280" y="1171"/>
                </a:lnTo>
                <a:lnTo>
                  <a:pt x="277" y="1171"/>
                </a:lnTo>
                <a:lnTo>
                  <a:pt x="276" y="1170"/>
                </a:lnTo>
                <a:lnTo>
                  <a:pt x="273" y="1170"/>
                </a:lnTo>
                <a:lnTo>
                  <a:pt x="269" y="1170"/>
                </a:lnTo>
                <a:lnTo>
                  <a:pt x="268" y="1169"/>
                </a:lnTo>
                <a:lnTo>
                  <a:pt x="267" y="1169"/>
                </a:lnTo>
                <a:lnTo>
                  <a:pt x="265" y="1169"/>
                </a:lnTo>
                <a:lnTo>
                  <a:pt x="264" y="1167"/>
                </a:lnTo>
                <a:lnTo>
                  <a:pt x="263" y="1167"/>
                </a:lnTo>
                <a:lnTo>
                  <a:pt x="262" y="1167"/>
                </a:lnTo>
                <a:lnTo>
                  <a:pt x="259" y="1167"/>
                </a:lnTo>
                <a:lnTo>
                  <a:pt x="258" y="1167"/>
                </a:lnTo>
                <a:lnTo>
                  <a:pt x="255" y="1167"/>
                </a:lnTo>
                <a:lnTo>
                  <a:pt x="255" y="1166"/>
                </a:lnTo>
                <a:lnTo>
                  <a:pt x="254" y="1166"/>
                </a:lnTo>
                <a:lnTo>
                  <a:pt x="252" y="1166"/>
                </a:lnTo>
                <a:lnTo>
                  <a:pt x="251" y="1166"/>
                </a:lnTo>
                <a:lnTo>
                  <a:pt x="250" y="1166"/>
                </a:lnTo>
                <a:lnTo>
                  <a:pt x="246" y="1165"/>
                </a:lnTo>
                <a:lnTo>
                  <a:pt x="243" y="1164"/>
                </a:lnTo>
                <a:lnTo>
                  <a:pt x="242" y="1164"/>
                </a:lnTo>
                <a:lnTo>
                  <a:pt x="241" y="1164"/>
                </a:lnTo>
                <a:lnTo>
                  <a:pt x="238" y="1164"/>
                </a:lnTo>
                <a:lnTo>
                  <a:pt x="237" y="1162"/>
                </a:lnTo>
                <a:lnTo>
                  <a:pt x="234" y="1162"/>
                </a:lnTo>
                <a:lnTo>
                  <a:pt x="233" y="1162"/>
                </a:lnTo>
                <a:lnTo>
                  <a:pt x="231" y="1162"/>
                </a:lnTo>
                <a:lnTo>
                  <a:pt x="230" y="1162"/>
                </a:lnTo>
                <a:lnTo>
                  <a:pt x="229" y="1161"/>
                </a:lnTo>
                <a:lnTo>
                  <a:pt x="227" y="1161"/>
                </a:lnTo>
                <a:lnTo>
                  <a:pt x="226" y="1160"/>
                </a:lnTo>
                <a:lnTo>
                  <a:pt x="222" y="1160"/>
                </a:lnTo>
                <a:lnTo>
                  <a:pt x="217" y="1160"/>
                </a:lnTo>
                <a:lnTo>
                  <a:pt x="217" y="1158"/>
                </a:lnTo>
                <a:lnTo>
                  <a:pt x="214" y="1158"/>
                </a:lnTo>
                <a:lnTo>
                  <a:pt x="213" y="1158"/>
                </a:lnTo>
                <a:lnTo>
                  <a:pt x="212" y="1158"/>
                </a:lnTo>
                <a:lnTo>
                  <a:pt x="209" y="1158"/>
                </a:lnTo>
                <a:lnTo>
                  <a:pt x="209" y="1157"/>
                </a:lnTo>
                <a:lnTo>
                  <a:pt x="208" y="1157"/>
                </a:lnTo>
                <a:lnTo>
                  <a:pt x="205" y="1157"/>
                </a:lnTo>
                <a:lnTo>
                  <a:pt x="204" y="1156"/>
                </a:lnTo>
                <a:lnTo>
                  <a:pt x="201" y="1156"/>
                </a:lnTo>
                <a:lnTo>
                  <a:pt x="200" y="1156"/>
                </a:lnTo>
                <a:lnTo>
                  <a:pt x="196" y="1156"/>
                </a:lnTo>
                <a:lnTo>
                  <a:pt x="196" y="1154"/>
                </a:lnTo>
                <a:lnTo>
                  <a:pt x="193" y="1154"/>
                </a:lnTo>
                <a:lnTo>
                  <a:pt x="190" y="1154"/>
                </a:lnTo>
                <a:lnTo>
                  <a:pt x="188" y="1153"/>
                </a:lnTo>
                <a:lnTo>
                  <a:pt x="187" y="1152"/>
                </a:lnTo>
                <a:lnTo>
                  <a:pt x="183" y="1152"/>
                </a:lnTo>
                <a:lnTo>
                  <a:pt x="182" y="1152"/>
                </a:lnTo>
                <a:lnTo>
                  <a:pt x="180" y="1152"/>
                </a:lnTo>
                <a:lnTo>
                  <a:pt x="172" y="1150"/>
                </a:lnTo>
                <a:lnTo>
                  <a:pt x="167" y="1149"/>
                </a:lnTo>
                <a:lnTo>
                  <a:pt x="165" y="1149"/>
                </a:lnTo>
                <a:lnTo>
                  <a:pt x="165" y="1148"/>
                </a:lnTo>
                <a:lnTo>
                  <a:pt x="159" y="1148"/>
                </a:lnTo>
                <a:lnTo>
                  <a:pt x="158" y="1148"/>
                </a:lnTo>
                <a:lnTo>
                  <a:pt x="157" y="1148"/>
                </a:lnTo>
                <a:lnTo>
                  <a:pt x="154" y="1147"/>
                </a:lnTo>
                <a:lnTo>
                  <a:pt x="152" y="1147"/>
                </a:lnTo>
                <a:lnTo>
                  <a:pt x="149" y="1145"/>
                </a:lnTo>
                <a:lnTo>
                  <a:pt x="148" y="1145"/>
                </a:lnTo>
                <a:lnTo>
                  <a:pt x="140" y="1143"/>
                </a:lnTo>
                <a:lnTo>
                  <a:pt x="124" y="1140"/>
                </a:lnTo>
                <a:lnTo>
                  <a:pt x="98" y="1135"/>
                </a:lnTo>
                <a:lnTo>
                  <a:pt x="83" y="1131"/>
                </a:lnTo>
                <a:lnTo>
                  <a:pt x="83" y="1107"/>
                </a:lnTo>
                <a:lnTo>
                  <a:pt x="108" y="1106"/>
                </a:lnTo>
                <a:lnTo>
                  <a:pt x="132" y="1111"/>
                </a:lnTo>
                <a:lnTo>
                  <a:pt x="137" y="1111"/>
                </a:lnTo>
                <a:lnTo>
                  <a:pt x="140" y="1113"/>
                </a:lnTo>
                <a:lnTo>
                  <a:pt x="142" y="1114"/>
                </a:lnTo>
                <a:lnTo>
                  <a:pt x="145" y="1115"/>
                </a:lnTo>
                <a:lnTo>
                  <a:pt x="146" y="1115"/>
                </a:lnTo>
                <a:lnTo>
                  <a:pt x="148" y="1116"/>
                </a:lnTo>
                <a:lnTo>
                  <a:pt x="150" y="1118"/>
                </a:lnTo>
                <a:lnTo>
                  <a:pt x="154" y="1118"/>
                </a:lnTo>
                <a:lnTo>
                  <a:pt x="157" y="1119"/>
                </a:lnTo>
                <a:lnTo>
                  <a:pt x="158" y="1122"/>
                </a:lnTo>
                <a:lnTo>
                  <a:pt x="161" y="1123"/>
                </a:lnTo>
                <a:lnTo>
                  <a:pt x="165" y="1124"/>
                </a:lnTo>
                <a:lnTo>
                  <a:pt x="169" y="1124"/>
                </a:lnTo>
                <a:lnTo>
                  <a:pt x="171" y="1124"/>
                </a:lnTo>
                <a:lnTo>
                  <a:pt x="175" y="1126"/>
                </a:lnTo>
                <a:lnTo>
                  <a:pt x="179" y="1126"/>
                </a:lnTo>
                <a:lnTo>
                  <a:pt x="182" y="1127"/>
                </a:lnTo>
                <a:lnTo>
                  <a:pt x="186" y="1126"/>
                </a:lnTo>
                <a:lnTo>
                  <a:pt x="188" y="1126"/>
                </a:lnTo>
                <a:lnTo>
                  <a:pt x="191" y="1126"/>
                </a:lnTo>
                <a:lnTo>
                  <a:pt x="195" y="1127"/>
                </a:lnTo>
                <a:lnTo>
                  <a:pt x="196" y="1126"/>
                </a:lnTo>
                <a:lnTo>
                  <a:pt x="197" y="1126"/>
                </a:lnTo>
                <a:lnTo>
                  <a:pt x="197" y="1124"/>
                </a:lnTo>
                <a:lnTo>
                  <a:pt x="199" y="1123"/>
                </a:lnTo>
                <a:lnTo>
                  <a:pt x="203" y="1122"/>
                </a:lnTo>
                <a:lnTo>
                  <a:pt x="204" y="1123"/>
                </a:lnTo>
                <a:lnTo>
                  <a:pt x="208" y="1124"/>
                </a:lnTo>
                <a:lnTo>
                  <a:pt x="210" y="1123"/>
                </a:lnTo>
                <a:lnTo>
                  <a:pt x="212" y="1120"/>
                </a:lnTo>
                <a:lnTo>
                  <a:pt x="214" y="1119"/>
                </a:lnTo>
                <a:lnTo>
                  <a:pt x="216" y="1118"/>
                </a:lnTo>
                <a:lnTo>
                  <a:pt x="216" y="1116"/>
                </a:lnTo>
                <a:lnTo>
                  <a:pt x="216" y="1115"/>
                </a:lnTo>
                <a:lnTo>
                  <a:pt x="218" y="1114"/>
                </a:lnTo>
                <a:lnTo>
                  <a:pt x="222" y="1114"/>
                </a:lnTo>
                <a:lnTo>
                  <a:pt x="226" y="1114"/>
                </a:lnTo>
                <a:lnTo>
                  <a:pt x="230" y="1114"/>
                </a:lnTo>
                <a:lnTo>
                  <a:pt x="233" y="1115"/>
                </a:lnTo>
                <a:lnTo>
                  <a:pt x="235" y="1116"/>
                </a:lnTo>
                <a:lnTo>
                  <a:pt x="237" y="1119"/>
                </a:lnTo>
                <a:lnTo>
                  <a:pt x="239" y="1120"/>
                </a:lnTo>
                <a:lnTo>
                  <a:pt x="242" y="1122"/>
                </a:lnTo>
                <a:lnTo>
                  <a:pt x="244" y="1119"/>
                </a:lnTo>
                <a:lnTo>
                  <a:pt x="247" y="1118"/>
                </a:lnTo>
                <a:lnTo>
                  <a:pt x="248" y="1115"/>
                </a:lnTo>
                <a:lnTo>
                  <a:pt x="251" y="1115"/>
                </a:lnTo>
                <a:lnTo>
                  <a:pt x="252" y="1116"/>
                </a:lnTo>
                <a:lnTo>
                  <a:pt x="254" y="1119"/>
                </a:lnTo>
                <a:lnTo>
                  <a:pt x="255" y="1122"/>
                </a:lnTo>
                <a:lnTo>
                  <a:pt x="258" y="1123"/>
                </a:lnTo>
                <a:lnTo>
                  <a:pt x="260" y="1122"/>
                </a:lnTo>
                <a:lnTo>
                  <a:pt x="263" y="1123"/>
                </a:lnTo>
                <a:lnTo>
                  <a:pt x="264" y="1126"/>
                </a:lnTo>
                <a:lnTo>
                  <a:pt x="267" y="1124"/>
                </a:lnTo>
                <a:lnTo>
                  <a:pt x="269" y="1122"/>
                </a:lnTo>
                <a:lnTo>
                  <a:pt x="271" y="1124"/>
                </a:lnTo>
                <a:lnTo>
                  <a:pt x="275" y="1124"/>
                </a:lnTo>
                <a:lnTo>
                  <a:pt x="276" y="1123"/>
                </a:lnTo>
                <a:lnTo>
                  <a:pt x="277" y="1120"/>
                </a:lnTo>
                <a:lnTo>
                  <a:pt x="280" y="1122"/>
                </a:lnTo>
                <a:lnTo>
                  <a:pt x="281" y="1123"/>
                </a:lnTo>
                <a:lnTo>
                  <a:pt x="284" y="1122"/>
                </a:lnTo>
                <a:lnTo>
                  <a:pt x="286" y="1123"/>
                </a:lnTo>
                <a:lnTo>
                  <a:pt x="289" y="1126"/>
                </a:lnTo>
                <a:lnTo>
                  <a:pt x="292" y="1126"/>
                </a:lnTo>
                <a:lnTo>
                  <a:pt x="293" y="1123"/>
                </a:lnTo>
                <a:lnTo>
                  <a:pt x="294" y="1120"/>
                </a:lnTo>
                <a:lnTo>
                  <a:pt x="297" y="1119"/>
                </a:lnTo>
                <a:lnTo>
                  <a:pt x="301" y="1119"/>
                </a:lnTo>
                <a:lnTo>
                  <a:pt x="303" y="1119"/>
                </a:lnTo>
                <a:lnTo>
                  <a:pt x="302" y="1115"/>
                </a:lnTo>
                <a:lnTo>
                  <a:pt x="301" y="1113"/>
                </a:lnTo>
                <a:lnTo>
                  <a:pt x="302" y="1110"/>
                </a:lnTo>
                <a:lnTo>
                  <a:pt x="305" y="1107"/>
                </a:lnTo>
                <a:lnTo>
                  <a:pt x="306" y="1105"/>
                </a:lnTo>
                <a:lnTo>
                  <a:pt x="306" y="1102"/>
                </a:lnTo>
                <a:lnTo>
                  <a:pt x="306" y="1098"/>
                </a:lnTo>
                <a:lnTo>
                  <a:pt x="305" y="1095"/>
                </a:lnTo>
                <a:lnTo>
                  <a:pt x="302" y="1094"/>
                </a:lnTo>
                <a:lnTo>
                  <a:pt x="302" y="1090"/>
                </a:lnTo>
                <a:lnTo>
                  <a:pt x="302" y="1086"/>
                </a:lnTo>
                <a:lnTo>
                  <a:pt x="299" y="1085"/>
                </a:lnTo>
                <a:lnTo>
                  <a:pt x="297" y="1082"/>
                </a:lnTo>
                <a:lnTo>
                  <a:pt x="298" y="1080"/>
                </a:lnTo>
                <a:lnTo>
                  <a:pt x="299" y="1077"/>
                </a:lnTo>
                <a:lnTo>
                  <a:pt x="299" y="1073"/>
                </a:lnTo>
                <a:lnTo>
                  <a:pt x="297" y="1072"/>
                </a:lnTo>
                <a:lnTo>
                  <a:pt x="294" y="1071"/>
                </a:lnTo>
                <a:lnTo>
                  <a:pt x="294" y="1067"/>
                </a:lnTo>
                <a:lnTo>
                  <a:pt x="292" y="1065"/>
                </a:lnTo>
                <a:lnTo>
                  <a:pt x="289" y="1068"/>
                </a:lnTo>
                <a:lnTo>
                  <a:pt x="288" y="1065"/>
                </a:lnTo>
                <a:lnTo>
                  <a:pt x="286" y="1063"/>
                </a:lnTo>
                <a:lnTo>
                  <a:pt x="286" y="1060"/>
                </a:lnTo>
                <a:lnTo>
                  <a:pt x="288" y="1058"/>
                </a:lnTo>
                <a:lnTo>
                  <a:pt x="289" y="1055"/>
                </a:lnTo>
                <a:lnTo>
                  <a:pt x="289" y="1052"/>
                </a:lnTo>
                <a:lnTo>
                  <a:pt x="288" y="1050"/>
                </a:lnTo>
                <a:lnTo>
                  <a:pt x="286" y="1047"/>
                </a:lnTo>
                <a:lnTo>
                  <a:pt x="286" y="1043"/>
                </a:lnTo>
                <a:lnTo>
                  <a:pt x="289" y="1042"/>
                </a:lnTo>
                <a:lnTo>
                  <a:pt x="289" y="1041"/>
                </a:lnTo>
                <a:lnTo>
                  <a:pt x="290" y="1039"/>
                </a:lnTo>
                <a:lnTo>
                  <a:pt x="289" y="1037"/>
                </a:lnTo>
                <a:lnTo>
                  <a:pt x="286" y="1034"/>
                </a:lnTo>
                <a:lnTo>
                  <a:pt x="282" y="1034"/>
                </a:lnTo>
                <a:lnTo>
                  <a:pt x="280" y="1034"/>
                </a:lnTo>
                <a:lnTo>
                  <a:pt x="279" y="1031"/>
                </a:lnTo>
                <a:lnTo>
                  <a:pt x="281" y="1029"/>
                </a:lnTo>
                <a:lnTo>
                  <a:pt x="281" y="1025"/>
                </a:lnTo>
                <a:lnTo>
                  <a:pt x="279" y="1022"/>
                </a:lnTo>
                <a:lnTo>
                  <a:pt x="276" y="1022"/>
                </a:lnTo>
                <a:lnTo>
                  <a:pt x="275" y="1020"/>
                </a:lnTo>
                <a:lnTo>
                  <a:pt x="275" y="1016"/>
                </a:lnTo>
                <a:lnTo>
                  <a:pt x="276" y="1016"/>
                </a:lnTo>
                <a:lnTo>
                  <a:pt x="276" y="1014"/>
                </a:lnTo>
                <a:lnTo>
                  <a:pt x="277" y="1014"/>
                </a:lnTo>
                <a:lnTo>
                  <a:pt x="279" y="1012"/>
                </a:lnTo>
                <a:lnTo>
                  <a:pt x="281" y="1010"/>
                </a:lnTo>
                <a:lnTo>
                  <a:pt x="282" y="1006"/>
                </a:lnTo>
                <a:lnTo>
                  <a:pt x="282" y="1004"/>
                </a:lnTo>
                <a:lnTo>
                  <a:pt x="282" y="1000"/>
                </a:lnTo>
                <a:lnTo>
                  <a:pt x="281" y="997"/>
                </a:lnTo>
                <a:lnTo>
                  <a:pt x="280" y="993"/>
                </a:lnTo>
                <a:lnTo>
                  <a:pt x="280" y="991"/>
                </a:lnTo>
                <a:lnTo>
                  <a:pt x="281" y="987"/>
                </a:lnTo>
                <a:lnTo>
                  <a:pt x="282" y="984"/>
                </a:lnTo>
                <a:lnTo>
                  <a:pt x="281" y="982"/>
                </a:lnTo>
                <a:lnTo>
                  <a:pt x="280" y="978"/>
                </a:lnTo>
                <a:lnTo>
                  <a:pt x="284" y="978"/>
                </a:lnTo>
                <a:lnTo>
                  <a:pt x="288" y="978"/>
                </a:lnTo>
                <a:lnTo>
                  <a:pt x="290" y="979"/>
                </a:lnTo>
                <a:lnTo>
                  <a:pt x="293" y="980"/>
                </a:lnTo>
                <a:lnTo>
                  <a:pt x="294" y="983"/>
                </a:lnTo>
                <a:lnTo>
                  <a:pt x="298" y="983"/>
                </a:lnTo>
                <a:lnTo>
                  <a:pt x="301" y="982"/>
                </a:lnTo>
                <a:lnTo>
                  <a:pt x="303" y="982"/>
                </a:lnTo>
                <a:lnTo>
                  <a:pt x="307"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1" y="948"/>
                </a:lnTo>
                <a:lnTo>
                  <a:pt x="310" y="945"/>
                </a:lnTo>
                <a:lnTo>
                  <a:pt x="309" y="942"/>
                </a:lnTo>
                <a:lnTo>
                  <a:pt x="307" y="940"/>
                </a:lnTo>
                <a:lnTo>
                  <a:pt x="306" y="937"/>
                </a:lnTo>
                <a:lnTo>
                  <a:pt x="305" y="934"/>
                </a:lnTo>
                <a:lnTo>
                  <a:pt x="303" y="932"/>
                </a:lnTo>
                <a:lnTo>
                  <a:pt x="302" y="929"/>
                </a:lnTo>
                <a:lnTo>
                  <a:pt x="301" y="927"/>
                </a:lnTo>
                <a:lnTo>
                  <a:pt x="301" y="924"/>
                </a:lnTo>
                <a:lnTo>
                  <a:pt x="299" y="921"/>
                </a:lnTo>
                <a:lnTo>
                  <a:pt x="298" y="917"/>
                </a:lnTo>
                <a:lnTo>
                  <a:pt x="298" y="915"/>
                </a:lnTo>
                <a:lnTo>
                  <a:pt x="297" y="911"/>
                </a:lnTo>
                <a:lnTo>
                  <a:pt x="296" y="908"/>
                </a:lnTo>
                <a:lnTo>
                  <a:pt x="296" y="906"/>
                </a:lnTo>
                <a:lnTo>
                  <a:pt x="294" y="902"/>
                </a:lnTo>
                <a:lnTo>
                  <a:pt x="293" y="899"/>
                </a:lnTo>
                <a:lnTo>
                  <a:pt x="293" y="895"/>
                </a:lnTo>
                <a:lnTo>
                  <a:pt x="292" y="891"/>
                </a:lnTo>
                <a:lnTo>
                  <a:pt x="292" y="889"/>
                </a:lnTo>
                <a:lnTo>
                  <a:pt x="290" y="885"/>
                </a:lnTo>
                <a:lnTo>
                  <a:pt x="290" y="881"/>
                </a:lnTo>
                <a:lnTo>
                  <a:pt x="289" y="878"/>
                </a:lnTo>
                <a:lnTo>
                  <a:pt x="289" y="876"/>
                </a:lnTo>
                <a:lnTo>
                  <a:pt x="288" y="873"/>
                </a:lnTo>
                <a:lnTo>
                  <a:pt x="286" y="869"/>
                </a:lnTo>
                <a:lnTo>
                  <a:pt x="285" y="866"/>
                </a:lnTo>
                <a:lnTo>
                  <a:pt x="285" y="862"/>
                </a:lnTo>
                <a:lnTo>
                  <a:pt x="285" y="859"/>
                </a:lnTo>
                <a:lnTo>
                  <a:pt x="285" y="855"/>
                </a:lnTo>
                <a:lnTo>
                  <a:pt x="285" y="851"/>
                </a:lnTo>
                <a:lnTo>
                  <a:pt x="285" y="847"/>
                </a:lnTo>
                <a:lnTo>
                  <a:pt x="285" y="843"/>
                </a:lnTo>
                <a:lnTo>
                  <a:pt x="286" y="840"/>
                </a:lnTo>
                <a:lnTo>
                  <a:pt x="286" y="838"/>
                </a:lnTo>
                <a:lnTo>
                  <a:pt x="285" y="836"/>
                </a:lnTo>
                <a:lnTo>
                  <a:pt x="284" y="834"/>
                </a:lnTo>
                <a:lnTo>
                  <a:pt x="282" y="831"/>
                </a:lnTo>
                <a:lnTo>
                  <a:pt x="281" y="828"/>
                </a:lnTo>
                <a:lnTo>
                  <a:pt x="280" y="825"/>
                </a:lnTo>
                <a:lnTo>
                  <a:pt x="279" y="823"/>
                </a:lnTo>
                <a:lnTo>
                  <a:pt x="276" y="823"/>
                </a:lnTo>
                <a:lnTo>
                  <a:pt x="275" y="822"/>
                </a:lnTo>
                <a:lnTo>
                  <a:pt x="273" y="818"/>
                </a:lnTo>
                <a:lnTo>
                  <a:pt x="271" y="818"/>
                </a:lnTo>
                <a:lnTo>
                  <a:pt x="268" y="819"/>
                </a:lnTo>
                <a:lnTo>
                  <a:pt x="265" y="822"/>
                </a:lnTo>
                <a:lnTo>
                  <a:pt x="263" y="821"/>
                </a:lnTo>
                <a:lnTo>
                  <a:pt x="260" y="818"/>
                </a:lnTo>
                <a:lnTo>
                  <a:pt x="256" y="818"/>
                </a:lnTo>
                <a:lnTo>
                  <a:pt x="254" y="818"/>
                </a:lnTo>
                <a:lnTo>
                  <a:pt x="251" y="815"/>
                </a:lnTo>
                <a:lnTo>
                  <a:pt x="250" y="814"/>
                </a:lnTo>
                <a:lnTo>
                  <a:pt x="247" y="811"/>
                </a:lnTo>
                <a:lnTo>
                  <a:pt x="244" y="813"/>
                </a:lnTo>
                <a:lnTo>
                  <a:pt x="241" y="813"/>
                </a:lnTo>
                <a:lnTo>
                  <a:pt x="239" y="811"/>
                </a:lnTo>
                <a:lnTo>
                  <a:pt x="237" y="809"/>
                </a:lnTo>
                <a:lnTo>
                  <a:pt x="235" y="806"/>
                </a:lnTo>
                <a:lnTo>
                  <a:pt x="233" y="805"/>
                </a:lnTo>
                <a:lnTo>
                  <a:pt x="230" y="805"/>
                </a:lnTo>
                <a:lnTo>
                  <a:pt x="229" y="808"/>
                </a:lnTo>
                <a:lnTo>
                  <a:pt x="226" y="809"/>
                </a:lnTo>
                <a:lnTo>
                  <a:pt x="224" y="810"/>
                </a:lnTo>
                <a:lnTo>
                  <a:pt x="221" y="811"/>
                </a:lnTo>
                <a:lnTo>
                  <a:pt x="218" y="814"/>
                </a:lnTo>
                <a:lnTo>
                  <a:pt x="217" y="817"/>
                </a:lnTo>
                <a:lnTo>
                  <a:pt x="213" y="817"/>
                </a:lnTo>
                <a:lnTo>
                  <a:pt x="210" y="817"/>
                </a:lnTo>
                <a:lnTo>
                  <a:pt x="208" y="819"/>
                </a:lnTo>
                <a:lnTo>
                  <a:pt x="205" y="821"/>
                </a:lnTo>
                <a:lnTo>
                  <a:pt x="201" y="821"/>
                </a:lnTo>
                <a:lnTo>
                  <a:pt x="197" y="821"/>
                </a:lnTo>
                <a:lnTo>
                  <a:pt x="195" y="822"/>
                </a:lnTo>
                <a:lnTo>
                  <a:pt x="193" y="823"/>
                </a:lnTo>
                <a:lnTo>
                  <a:pt x="190" y="825"/>
                </a:lnTo>
                <a:lnTo>
                  <a:pt x="186" y="823"/>
                </a:lnTo>
                <a:lnTo>
                  <a:pt x="183" y="822"/>
                </a:lnTo>
                <a:lnTo>
                  <a:pt x="182" y="819"/>
                </a:lnTo>
                <a:lnTo>
                  <a:pt x="180" y="817"/>
                </a:lnTo>
                <a:lnTo>
                  <a:pt x="178" y="815"/>
                </a:lnTo>
                <a:lnTo>
                  <a:pt x="175" y="814"/>
                </a:lnTo>
                <a:lnTo>
                  <a:pt x="172" y="815"/>
                </a:lnTo>
                <a:lnTo>
                  <a:pt x="170" y="814"/>
                </a:lnTo>
                <a:lnTo>
                  <a:pt x="170" y="813"/>
                </a:lnTo>
                <a:lnTo>
                  <a:pt x="171" y="802"/>
                </a:lnTo>
                <a:lnTo>
                  <a:pt x="172" y="792"/>
                </a:lnTo>
                <a:lnTo>
                  <a:pt x="174" y="783"/>
                </a:lnTo>
                <a:lnTo>
                  <a:pt x="175" y="772"/>
                </a:lnTo>
                <a:lnTo>
                  <a:pt x="176" y="764"/>
                </a:lnTo>
                <a:lnTo>
                  <a:pt x="167" y="764"/>
                </a:lnTo>
                <a:lnTo>
                  <a:pt x="157" y="766"/>
                </a:lnTo>
                <a:lnTo>
                  <a:pt x="146" y="767"/>
                </a:lnTo>
                <a:lnTo>
                  <a:pt x="138" y="767"/>
                </a:lnTo>
                <a:lnTo>
                  <a:pt x="138" y="756"/>
                </a:lnTo>
                <a:lnTo>
                  <a:pt x="140" y="747"/>
                </a:lnTo>
                <a:lnTo>
                  <a:pt x="140" y="737"/>
                </a:lnTo>
                <a:lnTo>
                  <a:pt x="140" y="726"/>
                </a:lnTo>
                <a:lnTo>
                  <a:pt x="141" y="717"/>
                </a:lnTo>
                <a:lnTo>
                  <a:pt x="141" y="707"/>
                </a:lnTo>
                <a:lnTo>
                  <a:pt x="141" y="696"/>
                </a:lnTo>
                <a:lnTo>
                  <a:pt x="142" y="687"/>
                </a:lnTo>
                <a:lnTo>
                  <a:pt x="142" y="678"/>
                </a:lnTo>
                <a:lnTo>
                  <a:pt x="137" y="669"/>
                </a:lnTo>
                <a:lnTo>
                  <a:pt x="133" y="658"/>
                </a:lnTo>
                <a:lnTo>
                  <a:pt x="128" y="648"/>
                </a:lnTo>
                <a:lnTo>
                  <a:pt x="124" y="637"/>
                </a:lnTo>
                <a:lnTo>
                  <a:pt x="119" y="628"/>
                </a:lnTo>
                <a:lnTo>
                  <a:pt x="114" y="618"/>
                </a:lnTo>
                <a:lnTo>
                  <a:pt x="110" y="607"/>
                </a:lnTo>
                <a:lnTo>
                  <a:pt x="104" y="599"/>
                </a:lnTo>
                <a:lnTo>
                  <a:pt x="104" y="594"/>
                </a:lnTo>
                <a:lnTo>
                  <a:pt x="103" y="589"/>
                </a:lnTo>
                <a:lnTo>
                  <a:pt x="102" y="578"/>
                </a:lnTo>
                <a:lnTo>
                  <a:pt x="100" y="569"/>
                </a:lnTo>
                <a:lnTo>
                  <a:pt x="99" y="559"/>
                </a:lnTo>
                <a:lnTo>
                  <a:pt x="97" y="548"/>
                </a:lnTo>
                <a:lnTo>
                  <a:pt x="95" y="539"/>
                </a:lnTo>
                <a:lnTo>
                  <a:pt x="95" y="538"/>
                </a:lnTo>
                <a:lnTo>
                  <a:pt x="94" y="529"/>
                </a:lnTo>
                <a:lnTo>
                  <a:pt x="91" y="518"/>
                </a:lnTo>
                <a:lnTo>
                  <a:pt x="90" y="509"/>
                </a:lnTo>
                <a:lnTo>
                  <a:pt x="86" y="499"/>
                </a:lnTo>
                <a:lnTo>
                  <a:pt x="81" y="488"/>
                </a:lnTo>
                <a:lnTo>
                  <a:pt x="76" y="478"/>
                </a:lnTo>
                <a:lnTo>
                  <a:pt x="70" y="468"/>
                </a:lnTo>
                <a:lnTo>
                  <a:pt x="65" y="458"/>
                </a:lnTo>
                <a:lnTo>
                  <a:pt x="61"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6" y="381"/>
                </a:lnTo>
                <a:lnTo>
                  <a:pt x="34" y="370"/>
                </a:lnTo>
                <a:lnTo>
                  <a:pt x="31" y="361"/>
                </a:lnTo>
                <a:lnTo>
                  <a:pt x="28" y="351"/>
                </a:lnTo>
                <a:lnTo>
                  <a:pt x="26" y="340"/>
                </a:lnTo>
                <a:lnTo>
                  <a:pt x="23" y="330"/>
                </a:lnTo>
                <a:lnTo>
                  <a:pt x="21" y="321"/>
                </a:lnTo>
                <a:lnTo>
                  <a:pt x="19" y="310"/>
                </a:lnTo>
                <a:lnTo>
                  <a:pt x="15" y="300"/>
                </a:lnTo>
                <a:lnTo>
                  <a:pt x="14" y="289"/>
                </a:lnTo>
                <a:lnTo>
                  <a:pt x="11" y="280"/>
                </a:lnTo>
                <a:lnTo>
                  <a:pt x="9" y="273"/>
                </a:lnTo>
                <a:lnTo>
                  <a:pt x="10" y="271"/>
                </a:lnTo>
                <a:lnTo>
                  <a:pt x="10" y="267"/>
                </a:lnTo>
                <a:lnTo>
                  <a:pt x="10" y="263"/>
                </a:lnTo>
                <a:lnTo>
                  <a:pt x="10" y="260"/>
                </a:lnTo>
                <a:lnTo>
                  <a:pt x="10" y="256"/>
                </a:lnTo>
                <a:lnTo>
                  <a:pt x="11" y="252"/>
                </a:lnTo>
                <a:lnTo>
                  <a:pt x="11" y="249"/>
                </a:lnTo>
                <a:lnTo>
                  <a:pt x="10" y="246"/>
                </a:lnTo>
                <a:lnTo>
                  <a:pt x="10" y="242"/>
                </a:lnTo>
                <a:lnTo>
                  <a:pt x="9" y="239"/>
                </a:lnTo>
                <a:lnTo>
                  <a:pt x="6" y="238"/>
                </a:lnTo>
                <a:lnTo>
                  <a:pt x="4" y="235"/>
                </a:lnTo>
                <a:lnTo>
                  <a:pt x="2" y="234"/>
                </a:lnTo>
                <a:lnTo>
                  <a:pt x="0" y="233"/>
                </a:lnTo>
                <a:lnTo>
                  <a:pt x="0" y="230"/>
                </a:lnTo>
                <a:lnTo>
                  <a:pt x="1" y="228"/>
                </a:lnTo>
                <a:lnTo>
                  <a:pt x="1" y="224"/>
                </a:lnTo>
                <a:lnTo>
                  <a:pt x="1" y="221"/>
                </a:lnTo>
                <a:lnTo>
                  <a:pt x="1" y="217"/>
                </a:lnTo>
                <a:lnTo>
                  <a:pt x="2" y="215"/>
                </a:lnTo>
                <a:lnTo>
                  <a:pt x="5" y="212"/>
                </a:lnTo>
                <a:lnTo>
                  <a:pt x="6" y="211"/>
                </a:lnTo>
                <a:lnTo>
                  <a:pt x="8" y="208"/>
                </a:lnTo>
                <a:lnTo>
                  <a:pt x="10" y="205"/>
                </a:lnTo>
                <a:lnTo>
                  <a:pt x="13" y="205"/>
                </a:lnTo>
                <a:lnTo>
                  <a:pt x="15" y="207"/>
                </a:lnTo>
                <a:lnTo>
                  <a:pt x="18" y="205"/>
                </a:lnTo>
                <a:lnTo>
                  <a:pt x="19" y="203"/>
                </a:lnTo>
                <a:lnTo>
                  <a:pt x="21" y="200"/>
                </a:lnTo>
                <a:lnTo>
                  <a:pt x="21" y="196"/>
                </a:lnTo>
                <a:lnTo>
                  <a:pt x="22" y="195"/>
                </a:lnTo>
                <a:lnTo>
                  <a:pt x="22" y="194"/>
                </a:lnTo>
                <a:lnTo>
                  <a:pt x="22" y="190"/>
                </a:lnTo>
                <a:lnTo>
                  <a:pt x="23" y="186"/>
                </a:lnTo>
                <a:lnTo>
                  <a:pt x="25" y="183"/>
                </a:lnTo>
                <a:lnTo>
                  <a:pt x="26" y="182"/>
                </a:lnTo>
                <a:lnTo>
                  <a:pt x="28" y="180"/>
                </a:lnTo>
                <a:lnTo>
                  <a:pt x="31" y="178"/>
                </a:lnTo>
                <a:lnTo>
                  <a:pt x="34" y="177"/>
                </a:lnTo>
                <a:lnTo>
                  <a:pt x="35" y="174"/>
                </a:lnTo>
                <a:lnTo>
                  <a:pt x="36" y="171"/>
                </a:lnTo>
                <a:lnTo>
                  <a:pt x="35" y="169"/>
                </a:lnTo>
                <a:lnTo>
                  <a:pt x="34" y="166"/>
                </a:lnTo>
                <a:lnTo>
                  <a:pt x="31" y="165"/>
                </a:lnTo>
                <a:lnTo>
                  <a:pt x="28" y="163"/>
                </a:lnTo>
                <a:lnTo>
                  <a:pt x="27" y="161"/>
                </a:lnTo>
                <a:lnTo>
                  <a:pt x="26" y="158"/>
                </a:lnTo>
                <a:lnTo>
                  <a:pt x="25" y="154"/>
                </a:lnTo>
                <a:lnTo>
                  <a:pt x="25" y="152"/>
                </a:lnTo>
                <a:lnTo>
                  <a:pt x="23" y="149"/>
                </a:lnTo>
                <a:lnTo>
                  <a:pt x="21" y="146"/>
                </a:lnTo>
                <a:lnTo>
                  <a:pt x="18" y="145"/>
                </a:lnTo>
                <a:lnTo>
                  <a:pt x="15" y="144"/>
                </a:lnTo>
                <a:lnTo>
                  <a:pt x="13" y="143"/>
                </a:lnTo>
                <a:lnTo>
                  <a:pt x="11" y="140"/>
                </a:lnTo>
                <a:lnTo>
                  <a:pt x="11" y="137"/>
                </a:lnTo>
                <a:lnTo>
                  <a:pt x="13" y="135"/>
                </a:lnTo>
                <a:lnTo>
                  <a:pt x="13" y="131"/>
                </a:lnTo>
                <a:lnTo>
                  <a:pt x="14" y="128"/>
                </a:lnTo>
                <a:lnTo>
                  <a:pt x="14" y="124"/>
                </a:lnTo>
                <a:lnTo>
                  <a:pt x="15" y="120"/>
                </a:lnTo>
                <a:lnTo>
                  <a:pt x="15" y="116"/>
                </a:lnTo>
                <a:lnTo>
                  <a:pt x="14" y="114"/>
                </a:lnTo>
                <a:lnTo>
                  <a:pt x="14" y="111"/>
                </a:lnTo>
                <a:lnTo>
                  <a:pt x="19" y="101"/>
                </a:lnTo>
                <a:lnTo>
                  <a:pt x="26" y="90"/>
                </a:lnTo>
                <a:lnTo>
                  <a:pt x="31" y="81"/>
                </a:lnTo>
                <a:lnTo>
                  <a:pt x="36" y="71"/>
                </a:lnTo>
                <a:lnTo>
                  <a:pt x="43" y="60"/>
                </a:lnTo>
                <a:lnTo>
                  <a:pt x="48" y="50"/>
                </a:lnTo>
                <a:lnTo>
                  <a:pt x="55" y="40"/>
                </a:lnTo>
                <a:lnTo>
                  <a:pt x="60" y="30"/>
                </a:lnTo>
                <a:lnTo>
                  <a:pt x="65" y="19"/>
                </a:lnTo>
                <a:lnTo>
                  <a:pt x="72" y="10"/>
                </a:lnTo>
                <a:lnTo>
                  <a:pt x="76" y="4"/>
                </a:lnTo>
                <a:lnTo>
                  <a:pt x="76" y="2"/>
                </a:lnTo>
                <a:lnTo>
                  <a:pt x="77" y="0"/>
                </a:lnTo>
                <a:lnTo>
                  <a:pt x="78" y="1"/>
                </a:lnTo>
                <a:lnTo>
                  <a:pt x="78" y="2"/>
                </a:lnTo>
                <a:lnTo>
                  <a:pt x="80" y="2"/>
                </a:lnTo>
                <a:lnTo>
                  <a:pt x="81" y="4"/>
                </a:lnTo>
                <a:lnTo>
                  <a:pt x="81" y="5"/>
                </a:lnTo>
                <a:lnTo>
                  <a:pt x="82" y="5"/>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956642" y="1323732"/>
            <a:ext cx="1277959" cy="1181969"/>
          </a:xfrm>
          <a:custGeom>
            <a:avLst/>
            <a:gdLst>
              <a:gd name="T0" fmla="*/ 831 w 892"/>
              <a:gd name="T1" fmla="*/ 374 h 825"/>
              <a:gd name="T2" fmla="*/ 794 w 892"/>
              <a:gd name="T3" fmla="*/ 414 h 825"/>
              <a:gd name="T4" fmla="*/ 772 w 892"/>
              <a:gd name="T5" fmla="*/ 456 h 825"/>
              <a:gd name="T6" fmla="*/ 735 w 892"/>
              <a:gd name="T7" fmla="*/ 478 h 825"/>
              <a:gd name="T8" fmla="*/ 748 w 892"/>
              <a:gd name="T9" fmla="*/ 504 h 825"/>
              <a:gd name="T10" fmla="*/ 771 w 892"/>
              <a:gd name="T11" fmla="*/ 525 h 825"/>
              <a:gd name="T12" fmla="*/ 792 w 892"/>
              <a:gd name="T13" fmla="*/ 542 h 825"/>
              <a:gd name="T14" fmla="*/ 792 w 892"/>
              <a:gd name="T15" fmla="*/ 563 h 825"/>
              <a:gd name="T16" fmla="*/ 758 w 892"/>
              <a:gd name="T17" fmla="*/ 564 h 825"/>
              <a:gd name="T18" fmla="*/ 764 w 892"/>
              <a:gd name="T19" fmla="*/ 585 h 825"/>
              <a:gd name="T20" fmla="*/ 738 w 892"/>
              <a:gd name="T21" fmla="*/ 586 h 825"/>
              <a:gd name="T22" fmla="*/ 718 w 892"/>
              <a:gd name="T23" fmla="*/ 610 h 825"/>
              <a:gd name="T24" fmla="*/ 724 w 892"/>
              <a:gd name="T25" fmla="*/ 637 h 825"/>
              <a:gd name="T26" fmla="*/ 725 w 892"/>
              <a:gd name="T27" fmla="*/ 664 h 825"/>
              <a:gd name="T28" fmla="*/ 724 w 892"/>
              <a:gd name="T29" fmla="*/ 692 h 825"/>
              <a:gd name="T30" fmla="*/ 725 w 892"/>
              <a:gd name="T31" fmla="*/ 715 h 825"/>
              <a:gd name="T32" fmla="*/ 578 w 892"/>
              <a:gd name="T33" fmla="*/ 716 h 825"/>
              <a:gd name="T34" fmla="*/ 545 w 892"/>
              <a:gd name="T35" fmla="*/ 725 h 825"/>
              <a:gd name="T36" fmla="*/ 515 w 892"/>
              <a:gd name="T37" fmla="*/ 745 h 825"/>
              <a:gd name="T38" fmla="*/ 477 w 892"/>
              <a:gd name="T39" fmla="*/ 764 h 825"/>
              <a:gd name="T40" fmla="*/ 424 w 892"/>
              <a:gd name="T41" fmla="*/ 762 h 825"/>
              <a:gd name="T42" fmla="*/ 381 w 892"/>
              <a:gd name="T43" fmla="*/ 755 h 825"/>
              <a:gd name="T44" fmla="*/ 345 w 892"/>
              <a:gd name="T45" fmla="*/ 761 h 825"/>
              <a:gd name="T46" fmla="*/ 311 w 892"/>
              <a:gd name="T47" fmla="*/ 763 h 825"/>
              <a:gd name="T48" fmla="*/ 276 w 892"/>
              <a:gd name="T49" fmla="*/ 763 h 825"/>
              <a:gd name="T50" fmla="*/ 252 w 892"/>
              <a:gd name="T51" fmla="*/ 768 h 825"/>
              <a:gd name="T52" fmla="*/ 227 w 892"/>
              <a:gd name="T53" fmla="*/ 798 h 825"/>
              <a:gd name="T54" fmla="*/ 197 w 892"/>
              <a:gd name="T55" fmla="*/ 814 h 825"/>
              <a:gd name="T56" fmla="*/ 161 w 892"/>
              <a:gd name="T57" fmla="*/ 821 h 825"/>
              <a:gd name="T58" fmla="*/ 125 w 892"/>
              <a:gd name="T59" fmla="*/ 823 h 825"/>
              <a:gd name="T60" fmla="*/ 94 w 892"/>
              <a:gd name="T61" fmla="*/ 792 h 825"/>
              <a:gd name="T62" fmla="*/ 98 w 892"/>
              <a:gd name="T63" fmla="*/ 729 h 825"/>
              <a:gd name="T64" fmla="*/ 96 w 892"/>
              <a:gd name="T65" fmla="*/ 668 h 825"/>
              <a:gd name="T66" fmla="*/ 90 w 892"/>
              <a:gd name="T67" fmla="*/ 596 h 825"/>
              <a:gd name="T68" fmla="*/ 82 w 892"/>
              <a:gd name="T69" fmla="*/ 513 h 825"/>
              <a:gd name="T70" fmla="*/ 107 w 892"/>
              <a:gd name="T71" fmla="*/ 457 h 825"/>
              <a:gd name="T72" fmla="*/ 53 w 892"/>
              <a:gd name="T73" fmla="*/ 414 h 825"/>
              <a:gd name="T74" fmla="*/ 98 w 892"/>
              <a:gd name="T75" fmla="*/ 361 h 825"/>
              <a:gd name="T76" fmla="*/ 38 w 892"/>
              <a:gd name="T77" fmla="*/ 323 h 825"/>
              <a:gd name="T78" fmla="*/ 10 w 892"/>
              <a:gd name="T79" fmla="*/ 254 h 825"/>
              <a:gd name="T80" fmla="*/ 6 w 892"/>
              <a:gd name="T81" fmla="*/ 190 h 825"/>
              <a:gd name="T82" fmla="*/ 34 w 892"/>
              <a:gd name="T83" fmla="*/ 126 h 825"/>
              <a:gd name="T84" fmla="*/ 66 w 892"/>
              <a:gd name="T85" fmla="*/ 72 h 825"/>
              <a:gd name="T86" fmla="*/ 96 w 892"/>
              <a:gd name="T87" fmla="*/ 14 h 825"/>
              <a:gd name="T88" fmla="*/ 281 w 892"/>
              <a:gd name="T89" fmla="*/ 16 h 825"/>
              <a:gd name="T90" fmla="*/ 498 w 892"/>
              <a:gd name="T91" fmla="*/ 16 h 825"/>
              <a:gd name="T92" fmla="*/ 670 w 892"/>
              <a:gd name="T93" fmla="*/ 16 h 825"/>
              <a:gd name="T94" fmla="*/ 892 w 892"/>
              <a:gd name="T95" fmla="*/ 0 h 825"/>
              <a:gd name="T96" fmla="*/ 881 w 892"/>
              <a:gd name="T97" fmla="*/ 29 h 825"/>
              <a:gd name="T98" fmla="*/ 878 w 892"/>
              <a:gd name="T99" fmla="*/ 55 h 825"/>
              <a:gd name="T100" fmla="*/ 875 w 892"/>
              <a:gd name="T101" fmla="*/ 81 h 825"/>
              <a:gd name="T102" fmla="*/ 871 w 892"/>
              <a:gd name="T103" fmla="*/ 102 h 825"/>
              <a:gd name="T104" fmla="*/ 858 w 892"/>
              <a:gd name="T105" fmla="*/ 116 h 825"/>
              <a:gd name="T106" fmla="*/ 852 w 892"/>
              <a:gd name="T107" fmla="*/ 131 h 825"/>
              <a:gd name="T108" fmla="*/ 833 w 892"/>
              <a:gd name="T109" fmla="*/ 148 h 825"/>
              <a:gd name="T110" fmla="*/ 814 w 892"/>
              <a:gd name="T111" fmla="*/ 166 h 825"/>
              <a:gd name="T112" fmla="*/ 805 w 892"/>
              <a:gd name="T113" fmla="*/ 205 h 825"/>
              <a:gd name="T114" fmla="*/ 809 w 892"/>
              <a:gd name="T115" fmla="*/ 250 h 825"/>
              <a:gd name="T116" fmla="*/ 836 w 892"/>
              <a:gd name="T117" fmla="*/ 276 h 825"/>
              <a:gd name="T118" fmla="*/ 871 w 892"/>
              <a:gd name="T119" fmla="*/ 292 h 825"/>
              <a:gd name="T120" fmla="*/ 869 w 892"/>
              <a:gd name="T121" fmla="*/ 322 h 825"/>
              <a:gd name="T122" fmla="*/ 879 w 892"/>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2" h="825">
                <a:moveTo>
                  <a:pt x="870" y="346"/>
                </a:moveTo>
                <a:lnTo>
                  <a:pt x="869" y="346"/>
                </a:lnTo>
                <a:lnTo>
                  <a:pt x="866" y="347"/>
                </a:lnTo>
                <a:lnTo>
                  <a:pt x="865" y="349"/>
                </a:lnTo>
                <a:lnTo>
                  <a:pt x="864" y="351"/>
                </a:lnTo>
                <a:lnTo>
                  <a:pt x="862" y="352"/>
                </a:lnTo>
                <a:lnTo>
                  <a:pt x="861" y="353"/>
                </a:lnTo>
                <a:lnTo>
                  <a:pt x="860" y="355"/>
                </a:lnTo>
                <a:lnTo>
                  <a:pt x="857" y="356"/>
                </a:lnTo>
                <a:lnTo>
                  <a:pt x="856" y="357"/>
                </a:lnTo>
                <a:lnTo>
                  <a:pt x="854" y="357"/>
                </a:lnTo>
                <a:lnTo>
                  <a:pt x="852" y="359"/>
                </a:lnTo>
                <a:lnTo>
                  <a:pt x="851" y="360"/>
                </a:lnTo>
                <a:lnTo>
                  <a:pt x="848" y="361"/>
                </a:lnTo>
                <a:lnTo>
                  <a:pt x="847" y="363"/>
                </a:lnTo>
                <a:lnTo>
                  <a:pt x="845" y="364"/>
                </a:lnTo>
                <a:lnTo>
                  <a:pt x="841" y="365"/>
                </a:lnTo>
                <a:lnTo>
                  <a:pt x="840" y="368"/>
                </a:lnTo>
                <a:lnTo>
                  <a:pt x="839" y="368"/>
                </a:lnTo>
                <a:lnTo>
                  <a:pt x="836" y="369"/>
                </a:lnTo>
                <a:lnTo>
                  <a:pt x="835" y="370"/>
                </a:lnTo>
                <a:lnTo>
                  <a:pt x="833" y="372"/>
                </a:lnTo>
                <a:lnTo>
                  <a:pt x="832" y="373"/>
                </a:lnTo>
                <a:lnTo>
                  <a:pt x="831" y="374"/>
                </a:lnTo>
                <a:lnTo>
                  <a:pt x="828" y="376"/>
                </a:lnTo>
                <a:lnTo>
                  <a:pt x="827" y="377"/>
                </a:lnTo>
                <a:lnTo>
                  <a:pt x="826" y="378"/>
                </a:lnTo>
                <a:lnTo>
                  <a:pt x="823" y="381"/>
                </a:lnTo>
                <a:lnTo>
                  <a:pt x="822" y="382"/>
                </a:lnTo>
                <a:lnTo>
                  <a:pt x="820" y="384"/>
                </a:lnTo>
                <a:lnTo>
                  <a:pt x="819" y="385"/>
                </a:lnTo>
                <a:lnTo>
                  <a:pt x="815" y="389"/>
                </a:lnTo>
                <a:lnTo>
                  <a:pt x="814" y="390"/>
                </a:lnTo>
                <a:lnTo>
                  <a:pt x="813" y="393"/>
                </a:lnTo>
                <a:lnTo>
                  <a:pt x="811" y="393"/>
                </a:lnTo>
                <a:lnTo>
                  <a:pt x="810" y="395"/>
                </a:lnTo>
                <a:lnTo>
                  <a:pt x="807" y="397"/>
                </a:lnTo>
                <a:lnTo>
                  <a:pt x="806" y="399"/>
                </a:lnTo>
                <a:lnTo>
                  <a:pt x="803" y="402"/>
                </a:lnTo>
                <a:lnTo>
                  <a:pt x="802" y="403"/>
                </a:lnTo>
                <a:lnTo>
                  <a:pt x="801" y="404"/>
                </a:lnTo>
                <a:lnTo>
                  <a:pt x="801" y="406"/>
                </a:lnTo>
                <a:lnTo>
                  <a:pt x="799" y="407"/>
                </a:lnTo>
                <a:lnTo>
                  <a:pt x="798" y="407"/>
                </a:lnTo>
                <a:lnTo>
                  <a:pt x="797" y="410"/>
                </a:lnTo>
                <a:lnTo>
                  <a:pt x="796" y="411"/>
                </a:lnTo>
                <a:lnTo>
                  <a:pt x="796" y="412"/>
                </a:lnTo>
                <a:lnTo>
                  <a:pt x="794" y="414"/>
                </a:lnTo>
                <a:lnTo>
                  <a:pt x="793" y="415"/>
                </a:lnTo>
                <a:lnTo>
                  <a:pt x="792" y="416"/>
                </a:lnTo>
                <a:lnTo>
                  <a:pt x="792" y="419"/>
                </a:lnTo>
                <a:lnTo>
                  <a:pt x="790" y="420"/>
                </a:lnTo>
                <a:lnTo>
                  <a:pt x="789" y="421"/>
                </a:lnTo>
                <a:lnTo>
                  <a:pt x="789" y="423"/>
                </a:lnTo>
                <a:lnTo>
                  <a:pt x="788" y="425"/>
                </a:lnTo>
                <a:lnTo>
                  <a:pt x="786" y="427"/>
                </a:lnTo>
                <a:lnTo>
                  <a:pt x="785" y="429"/>
                </a:lnTo>
                <a:lnTo>
                  <a:pt x="784" y="431"/>
                </a:lnTo>
                <a:lnTo>
                  <a:pt x="782" y="432"/>
                </a:lnTo>
                <a:lnTo>
                  <a:pt x="782" y="433"/>
                </a:lnTo>
                <a:lnTo>
                  <a:pt x="782" y="435"/>
                </a:lnTo>
                <a:lnTo>
                  <a:pt x="780" y="438"/>
                </a:lnTo>
                <a:lnTo>
                  <a:pt x="780" y="440"/>
                </a:lnTo>
                <a:lnTo>
                  <a:pt x="779" y="442"/>
                </a:lnTo>
                <a:lnTo>
                  <a:pt x="777" y="444"/>
                </a:lnTo>
                <a:lnTo>
                  <a:pt x="777" y="445"/>
                </a:lnTo>
                <a:lnTo>
                  <a:pt x="776" y="446"/>
                </a:lnTo>
                <a:lnTo>
                  <a:pt x="776" y="448"/>
                </a:lnTo>
                <a:lnTo>
                  <a:pt x="775" y="452"/>
                </a:lnTo>
                <a:lnTo>
                  <a:pt x="773" y="453"/>
                </a:lnTo>
                <a:lnTo>
                  <a:pt x="773" y="454"/>
                </a:lnTo>
                <a:lnTo>
                  <a:pt x="772" y="456"/>
                </a:lnTo>
                <a:lnTo>
                  <a:pt x="772" y="457"/>
                </a:lnTo>
                <a:lnTo>
                  <a:pt x="771" y="458"/>
                </a:lnTo>
                <a:lnTo>
                  <a:pt x="769" y="461"/>
                </a:lnTo>
                <a:lnTo>
                  <a:pt x="769" y="462"/>
                </a:lnTo>
                <a:lnTo>
                  <a:pt x="768" y="463"/>
                </a:lnTo>
                <a:lnTo>
                  <a:pt x="767" y="466"/>
                </a:lnTo>
                <a:lnTo>
                  <a:pt x="763" y="466"/>
                </a:lnTo>
                <a:lnTo>
                  <a:pt x="718" y="465"/>
                </a:lnTo>
                <a:lnTo>
                  <a:pt x="714" y="465"/>
                </a:lnTo>
                <a:lnTo>
                  <a:pt x="713" y="465"/>
                </a:lnTo>
                <a:lnTo>
                  <a:pt x="710" y="465"/>
                </a:lnTo>
                <a:lnTo>
                  <a:pt x="713" y="466"/>
                </a:lnTo>
                <a:lnTo>
                  <a:pt x="716" y="467"/>
                </a:lnTo>
                <a:lnTo>
                  <a:pt x="717" y="469"/>
                </a:lnTo>
                <a:lnTo>
                  <a:pt x="718" y="470"/>
                </a:lnTo>
                <a:lnTo>
                  <a:pt x="718" y="471"/>
                </a:lnTo>
                <a:lnTo>
                  <a:pt x="720" y="473"/>
                </a:lnTo>
                <a:lnTo>
                  <a:pt x="722" y="474"/>
                </a:lnTo>
                <a:lnTo>
                  <a:pt x="724" y="474"/>
                </a:lnTo>
                <a:lnTo>
                  <a:pt x="726" y="475"/>
                </a:lnTo>
                <a:lnTo>
                  <a:pt x="729" y="476"/>
                </a:lnTo>
                <a:lnTo>
                  <a:pt x="731" y="475"/>
                </a:lnTo>
                <a:lnTo>
                  <a:pt x="734" y="475"/>
                </a:lnTo>
                <a:lnTo>
                  <a:pt x="735" y="478"/>
                </a:lnTo>
                <a:lnTo>
                  <a:pt x="738" y="476"/>
                </a:lnTo>
                <a:lnTo>
                  <a:pt x="739" y="476"/>
                </a:lnTo>
                <a:lnTo>
                  <a:pt x="739" y="478"/>
                </a:lnTo>
                <a:lnTo>
                  <a:pt x="741" y="479"/>
                </a:lnTo>
                <a:lnTo>
                  <a:pt x="741" y="480"/>
                </a:lnTo>
                <a:lnTo>
                  <a:pt x="742" y="483"/>
                </a:lnTo>
                <a:lnTo>
                  <a:pt x="743" y="483"/>
                </a:lnTo>
                <a:lnTo>
                  <a:pt x="743" y="484"/>
                </a:lnTo>
                <a:lnTo>
                  <a:pt x="744" y="486"/>
                </a:lnTo>
                <a:lnTo>
                  <a:pt x="746" y="487"/>
                </a:lnTo>
                <a:lnTo>
                  <a:pt x="744" y="487"/>
                </a:lnTo>
                <a:lnTo>
                  <a:pt x="743" y="488"/>
                </a:lnTo>
                <a:lnTo>
                  <a:pt x="743" y="490"/>
                </a:lnTo>
                <a:lnTo>
                  <a:pt x="744" y="492"/>
                </a:lnTo>
                <a:lnTo>
                  <a:pt x="744" y="493"/>
                </a:lnTo>
                <a:lnTo>
                  <a:pt x="746" y="493"/>
                </a:lnTo>
                <a:lnTo>
                  <a:pt x="747" y="495"/>
                </a:lnTo>
                <a:lnTo>
                  <a:pt x="747" y="496"/>
                </a:lnTo>
                <a:lnTo>
                  <a:pt x="747" y="497"/>
                </a:lnTo>
                <a:lnTo>
                  <a:pt x="747" y="499"/>
                </a:lnTo>
                <a:lnTo>
                  <a:pt x="747" y="500"/>
                </a:lnTo>
                <a:lnTo>
                  <a:pt x="747" y="501"/>
                </a:lnTo>
                <a:lnTo>
                  <a:pt x="747" y="503"/>
                </a:lnTo>
                <a:lnTo>
                  <a:pt x="748" y="504"/>
                </a:lnTo>
                <a:lnTo>
                  <a:pt x="748" y="505"/>
                </a:lnTo>
                <a:lnTo>
                  <a:pt x="750" y="505"/>
                </a:lnTo>
                <a:lnTo>
                  <a:pt x="751" y="505"/>
                </a:lnTo>
                <a:lnTo>
                  <a:pt x="751" y="507"/>
                </a:lnTo>
                <a:lnTo>
                  <a:pt x="752" y="507"/>
                </a:lnTo>
                <a:lnTo>
                  <a:pt x="752" y="508"/>
                </a:lnTo>
                <a:lnTo>
                  <a:pt x="752" y="509"/>
                </a:lnTo>
                <a:lnTo>
                  <a:pt x="754" y="510"/>
                </a:lnTo>
                <a:lnTo>
                  <a:pt x="755" y="512"/>
                </a:lnTo>
                <a:lnTo>
                  <a:pt x="756" y="512"/>
                </a:lnTo>
                <a:lnTo>
                  <a:pt x="756" y="513"/>
                </a:lnTo>
                <a:lnTo>
                  <a:pt x="759" y="514"/>
                </a:lnTo>
                <a:lnTo>
                  <a:pt x="760" y="514"/>
                </a:lnTo>
                <a:lnTo>
                  <a:pt x="761" y="514"/>
                </a:lnTo>
                <a:lnTo>
                  <a:pt x="763" y="516"/>
                </a:lnTo>
                <a:lnTo>
                  <a:pt x="764" y="517"/>
                </a:lnTo>
                <a:lnTo>
                  <a:pt x="765" y="516"/>
                </a:lnTo>
                <a:lnTo>
                  <a:pt x="767" y="517"/>
                </a:lnTo>
                <a:lnTo>
                  <a:pt x="767" y="518"/>
                </a:lnTo>
                <a:lnTo>
                  <a:pt x="768" y="518"/>
                </a:lnTo>
                <a:lnTo>
                  <a:pt x="769" y="521"/>
                </a:lnTo>
                <a:lnTo>
                  <a:pt x="771" y="522"/>
                </a:lnTo>
                <a:lnTo>
                  <a:pt x="771" y="524"/>
                </a:lnTo>
                <a:lnTo>
                  <a:pt x="771" y="525"/>
                </a:lnTo>
                <a:lnTo>
                  <a:pt x="772" y="525"/>
                </a:lnTo>
                <a:lnTo>
                  <a:pt x="773" y="526"/>
                </a:lnTo>
                <a:lnTo>
                  <a:pt x="775" y="528"/>
                </a:lnTo>
                <a:lnTo>
                  <a:pt x="775" y="529"/>
                </a:lnTo>
                <a:lnTo>
                  <a:pt x="777" y="529"/>
                </a:lnTo>
                <a:lnTo>
                  <a:pt x="779" y="529"/>
                </a:lnTo>
                <a:lnTo>
                  <a:pt x="780" y="528"/>
                </a:lnTo>
                <a:lnTo>
                  <a:pt x="781" y="529"/>
                </a:lnTo>
                <a:lnTo>
                  <a:pt x="784" y="529"/>
                </a:lnTo>
                <a:lnTo>
                  <a:pt x="785" y="529"/>
                </a:lnTo>
                <a:lnTo>
                  <a:pt x="786" y="529"/>
                </a:lnTo>
                <a:lnTo>
                  <a:pt x="788" y="529"/>
                </a:lnTo>
                <a:lnTo>
                  <a:pt x="788" y="530"/>
                </a:lnTo>
                <a:lnTo>
                  <a:pt x="789" y="531"/>
                </a:lnTo>
                <a:lnTo>
                  <a:pt x="789" y="533"/>
                </a:lnTo>
                <a:lnTo>
                  <a:pt x="790" y="534"/>
                </a:lnTo>
                <a:lnTo>
                  <a:pt x="789" y="535"/>
                </a:lnTo>
                <a:lnTo>
                  <a:pt x="789" y="537"/>
                </a:lnTo>
                <a:lnTo>
                  <a:pt x="790" y="537"/>
                </a:lnTo>
                <a:lnTo>
                  <a:pt x="790" y="538"/>
                </a:lnTo>
                <a:lnTo>
                  <a:pt x="790" y="539"/>
                </a:lnTo>
                <a:lnTo>
                  <a:pt x="792" y="539"/>
                </a:lnTo>
                <a:lnTo>
                  <a:pt x="793" y="541"/>
                </a:lnTo>
                <a:lnTo>
                  <a:pt x="792" y="542"/>
                </a:lnTo>
                <a:lnTo>
                  <a:pt x="792" y="543"/>
                </a:lnTo>
                <a:lnTo>
                  <a:pt x="790" y="545"/>
                </a:lnTo>
                <a:lnTo>
                  <a:pt x="792" y="546"/>
                </a:lnTo>
                <a:lnTo>
                  <a:pt x="793" y="546"/>
                </a:lnTo>
                <a:lnTo>
                  <a:pt x="794" y="546"/>
                </a:lnTo>
                <a:lnTo>
                  <a:pt x="794" y="547"/>
                </a:lnTo>
                <a:lnTo>
                  <a:pt x="796" y="548"/>
                </a:lnTo>
                <a:lnTo>
                  <a:pt x="796" y="550"/>
                </a:lnTo>
                <a:lnTo>
                  <a:pt x="796" y="551"/>
                </a:lnTo>
                <a:lnTo>
                  <a:pt x="794" y="551"/>
                </a:lnTo>
                <a:lnTo>
                  <a:pt x="794" y="552"/>
                </a:lnTo>
                <a:lnTo>
                  <a:pt x="794" y="554"/>
                </a:lnTo>
                <a:lnTo>
                  <a:pt x="796" y="555"/>
                </a:lnTo>
                <a:lnTo>
                  <a:pt x="797" y="555"/>
                </a:lnTo>
                <a:lnTo>
                  <a:pt x="798" y="555"/>
                </a:lnTo>
                <a:lnTo>
                  <a:pt x="799" y="555"/>
                </a:lnTo>
                <a:lnTo>
                  <a:pt x="799" y="556"/>
                </a:lnTo>
                <a:lnTo>
                  <a:pt x="799" y="559"/>
                </a:lnTo>
                <a:lnTo>
                  <a:pt x="799" y="560"/>
                </a:lnTo>
                <a:lnTo>
                  <a:pt x="798" y="560"/>
                </a:lnTo>
                <a:lnTo>
                  <a:pt x="796" y="562"/>
                </a:lnTo>
                <a:lnTo>
                  <a:pt x="794" y="563"/>
                </a:lnTo>
                <a:lnTo>
                  <a:pt x="793" y="563"/>
                </a:lnTo>
                <a:lnTo>
                  <a:pt x="792" y="563"/>
                </a:lnTo>
                <a:lnTo>
                  <a:pt x="790" y="564"/>
                </a:lnTo>
                <a:lnTo>
                  <a:pt x="789" y="564"/>
                </a:lnTo>
                <a:lnTo>
                  <a:pt x="788" y="564"/>
                </a:lnTo>
                <a:lnTo>
                  <a:pt x="786" y="565"/>
                </a:lnTo>
                <a:lnTo>
                  <a:pt x="784" y="565"/>
                </a:lnTo>
                <a:lnTo>
                  <a:pt x="782" y="567"/>
                </a:lnTo>
                <a:lnTo>
                  <a:pt x="781" y="567"/>
                </a:lnTo>
                <a:lnTo>
                  <a:pt x="779" y="567"/>
                </a:lnTo>
                <a:lnTo>
                  <a:pt x="777" y="567"/>
                </a:lnTo>
                <a:lnTo>
                  <a:pt x="776" y="567"/>
                </a:lnTo>
                <a:lnTo>
                  <a:pt x="773" y="565"/>
                </a:lnTo>
                <a:lnTo>
                  <a:pt x="773" y="564"/>
                </a:lnTo>
                <a:lnTo>
                  <a:pt x="773" y="563"/>
                </a:lnTo>
                <a:lnTo>
                  <a:pt x="772" y="562"/>
                </a:lnTo>
                <a:lnTo>
                  <a:pt x="771" y="562"/>
                </a:lnTo>
                <a:lnTo>
                  <a:pt x="769" y="562"/>
                </a:lnTo>
                <a:lnTo>
                  <a:pt x="768" y="562"/>
                </a:lnTo>
                <a:lnTo>
                  <a:pt x="767" y="562"/>
                </a:lnTo>
                <a:lnTo>
                  <a:pt x="764" y="563"/>
                </a:lnTo>
                <a:lnTo>
                  <a:pt x="763" y="563"/>
                </a:lnTo>
                <a:lnTo>
                  <a:pt x="761" y="564"/>
                </a:lnTo>
                <a:lnTo>
                  <a:pt x="760" y="564"/>
                </a:lnTo>
                <a:lnTo>
                  <a:pt x="759" y="564"/>
                </a:lnTo>
                <a:lnTo>
                  <a:pt x="758" y="564"/>
                </a:lnTo>
                <a:lnTo>
                  <a:pt x="756" y="564"/>
                </a:lnTo>
                <a:lnTo>
                  <a:pt x="755" y="564"/>
                </a:lnTo>
                <a:lnTo>
                  <a:pt x="756" y="567"/>
                </a:lnTo>
                <a:lnTo>
                  <a:pt x="758" y="567"/>
                </a:lnTo>
                <a:lnTo>
                  <a:pt x="758" y="568"/>
                </a:lnTo>
                <a:lnTo>
                  <a:pt x="759" y="569"/>
                </a:lnTo>
                <a:lnTo>
                  <a:pt x="760" y="571"/>
                </a:lnTo>
                <a:lnTo>
                  <a:pt x="761" y="572"/>
                </a:lnTo>
                <a:lnTo>
                  <a:pt x="761" y="573"/>
                </a:lnTo>
                <a:lnTo>
                  <a:pt x="763" y="573"/>
                </a:lnTo>
                <a:lnTo>
                  <a:pt x="764" y="575"/>
                </a:lnTo>
                <a:lnTo>
                  <a:pt x="765" y="575"/>
                </a:lnTo>
                <a:lnTo>
                  <a:pt x="765" y="576"/>
                </a:lnTo>
                <a:lnTo>
                  <a:pt x="767" y="576"/>
                </a:lnTo>
                <a:lnTo>
                  <a:pt x="768" y="576"/>
                </a:lnTo>
                <a:lnTo>
                  <a:pt x="769" y="576"/>
                </a:lnTo>
                <a:lnTo>
                  <a:pt x="771" y="577"/>
                </a:lnTo>
                <a:lnTo>
                  <a:pt x="771" y="579"/>
                </a:lnTo>
                <a:lnTo>
                  <a:pt x="769" y="580"/>
                </a:lnTo>
                <a:lnTo>
                  <a:pt x="768" y="581"/>
                </a:lnTo>
                <a:lnTo>
                  <a:pt x="768" y="582"/>
                </a:lnTo>
                <a:lnTo>
                  <a:pt x="767" y="584"/>
                </a:lnTo>
                <a:lnTo>
                  <a:pt x="765" y="584"/>
                </a:lnTo>
                <a:lnTo>
                  <a:pt x="764" y="585"/>
                </a:lnTo>
                <a:lnTo>
                  <a:pt x="763" y="585"/>
                </a:lnTo>
                <a:lnTo>
                  <a:pt x="760" y="585"/>
                </a:lnTo>
                <a:lnTo>
                  <a:pt x="759" y="585"/>
                </a:lnTo>
                <a:lnTo>
                  <a:pt x="758" y="584"/>
                </a:lnTo>
                <a:lnTo>
                  <a:pt x="756" y="584"/>
                </a:lnTo>
                <a:lnTo>
                  <a:pt x="755" y="582"/>
                </a:lnTo>
                <a:lnTo>
                  <a:pt x="754" y="582"/>
                </a:lnTo>
                <a:lnTo>
                  <a:pt x="751" y="581"/>
                </a:lnTo>
                <a:lnTo>
                  <a:pt x="750" y="581"/>
                </a:lnTo>
                <a:lnTo>
                  <a:pt x="748" y="581"/>
                </a:lnTo>
                <a:lnTo>
                  <a:pt x="747" y="582"/>
                </a:lnTo>
                <a:lnTo>
                  <a:pt x="747" y="584"/>
                </a:lnTo>
                <a:lnTo>
                  <a:pt x="748" y="585"/>
                </a:lnTo>
                <a:lnTo>
                  <a:pt x="748" y="586"/>
                </a:lnTo>
                <a:lnTo>
                  <a:pt x="747" y="589"/>
                </a:lnTo>
                <a:lnTo>
                  <a:pt x="746" y="590"/>
                </a:lnTo>
                <a:lnTo>
                  <a:pt x="746" y="592"/>
                </a:lnTo>
                <a:lnTo>
                  <a:pt x="744" y="593"/>
                </a:lnTo>
                <a:lnTo>
                  <a:pt x="743" y="593"/>
                </a:lnTo>
                <a:lnTo>
                  <a:pt x="743" y="592"/>
                </a:lnTo>
                <a:lnTo>
                  <a:pt x="742" y="590"/>
                </a:lnTo>
                <a:lnTo>
                  <a:pt x="741" y="589"/>
                </a:lnTo>
                <a:lnTo>
                  <a:pt x="739" y="588"/>
                </a:lnTo>
                <a:lnTo>
                  <a:pt x="738" y="586"/>
                </a:lnTo>
                <a:lnTo>
                  <a:pt x="738" y="585"/>
                </a:lnTo>
                <a:lnTo>
                  <a:pt x="737" y="586"/>
                </a:lnTo>
                <a:lnTo>
                  <a:pt x="734" y="586"/>
                </a:lnTo>
                <a:lnTo>
                  <a:pt x="734" y="588"/>
                </a:lnTo>
                <a:lnTo>
                  <a:pt x="733" y="589"/>
                </a:lnTo>
                <a:lnTo>
                  <a:pt x="731" y="590"/>
                </a:lnTo>
                <a:lnTo>
                  <a:pt x="731" y="592"/>
                </a:lnTo>
                <a:lnTo>
                  <a:pt x="730" y="593"/>
                </a:lnTo>
                <a:lnTo>
                  <a:pt x="729" y="594"/>
                </a:lnTo>
                <a:lnTo>
                  <a:pt x="727" y="596"/>
                </a:lnTo>
                <a:lnTo>
                  <a:pt x="727" y="597"/>
                </a:lnTo>
                <a:lnTo>
                  <a:pt x="727" y="598"/>
                </a:lnTo>
                <a:lnTo>
                  <a:pt x="727" y="600"/>
                </a:lnTo>
                <a:lnTo>
                  <a:pt x="726" y="601"/>
                </a:lnTo>
                <a:lnTo>
                  <a:pt x="725" y="601"/>
                </a:lnTo>
                <a:lnTo>
                  <a:pt x="722" y="601"/>
                </a:lnTo>
                <a:lnTo>
                  <a:pt x="721" y="601"/>
                </a:lnTo>
                <a:lnTo>
                  <a:pt x="720" y="601"/>
                </a:lnTo>
                <a:lnTo>
                  <a:pt x="720" y="602"/>
                </a:lnTo>
                <a:lnTo>
                  <a:pt x="718" y="605"/>
                </a:lnTo>
                <a:lnTo>
                  <a:pt x="718" y="606"/>
                </a:lnTo>
                <a:lnTo>
                  <a:pt x="718" y="607"/>
                </a:lnTo>
                <a:lnTo>
                  <a:pt x="718" y="609"/>
                </a:lnTo>
                <a:lnTo>
                  <a:pt x="718" y="610"/>
                </a:lnTo>
                <a:lnTo>
                  <a:pt x="718" y="611"/>
                </a:lnTo>
                <a:lnTo>
                  <a:pt x="720" y="613"/>
                </a:lnTo>
                <a:lnTo>
                  <a:pt x="720" y="614"/>
                </a:lnTo>
                <a:lnTo>
                  <a:pt x="720" y="615"/>
                </a:lnTo>
                <a:lnTo>
                  <a:pt x="721" y="615"/>
                </a:lnTo>
                <a:lnTo>
                  <a:pt x="721" y="617"/>
                </a:lnTo>
                <a:lnTo>
                  <a:pt x="722" y="618"/>
                </a:lnTo>
                <a:lnTo>
                  <a:pt x="722" y="619"/>
                </a:lnTo>
                <a:lnTo>
                  <a:pt x="722" y="620"/>
                </a:lnTo>
                <a:lnTo>
                  <a:pt x="722" y="622"/>
                </a:lnTo>
                <a:lnTo>
                  <a:pt x="722" y="623"/>
                </a:lnTo>
                <a:lnTo>
                  <a:pt x="722" y="624"/>
                </a:lnTo>
                <a:lnTo>
                  <a:pt x="721" y="626"/>
                </a:lnTo>
                <a:lnTo>
                  <a:pt x="722" y="627"/>
                </a:lnTo>
                <a:lnTo>
                  <a:pt x="724" y="627"/>
                </a:lnTo>
                <a:lnTo>
                  <a:pt x="724" y="628"/>
                </a:lnTo>
                <a:lnTo>
                  <a:pt x="724" y="630"/>
                </a:lnTo>
                <a:lnTo>
                  <a:pt x="724" y="631"/>
                </a:lnTo>
                <a:lnTo>
                  <a:pt x="722" y="631"/>
                </a:lnTo>
                <a:lnTo>
                  <a:pt x="724" y="632"/>
                </a:lnTo>
                <a:lnTo>
                  <a:pt x="724" y="634"/>
                </a:lnTo>
                <a:lnTo>
                  <a:pt x="724" y="635"/>
                </a:lnTo>
                <a:lnTo>
                  <a:pt x="724" y="636"/>
                </a:lnTo>
                <a:lnTo>
                  <a:pt x="724" y="637"/>
                </a:lnTo>
                <a:lnTo>
                  <a:pt x="724" y="639"/>
                </a:lnTo>
                <a:lnTo>
                  <a:pt x="725" y="639"/>
                </a:lnTo>
                <a:lnTo>
                  <a:pt x="725" y="640"/>
                </a:lnTo>
                <a:lnTo>
                  <a:pt x="724" y="641"/>
                </a:lnTo>
                <a:lnTo>
                  <a:pt x="722" y="641"/>
                </a:lnTo>
                <a:lnTo>
                  <a:pt x="721" y="641"/>
                </a:lnTo>
                <a:lnTo>
                  <a:pt x="720" y="641"/>
                </a:lnTo>
                <a:lnTo>
                  <a:pt x="720" y="643"/>
                </a:lnTo>
                <a:lnTo>
                  <a:pt x="720" y="645"/>
                </a:lnTo>
                <a:lnTo>
                  <a:pt x="720" y="647"/>
                </a:lnTo>
                <a:lnTo>
                  <a:pt x="721" y="648"/>
                </a:lnTo>
                <a:lnTo>
                  <a:pt x="721" y="649"/>
                </a:lnTo>
                <a:lnTo>
                  <a:pt x="722" y="651"/>
                </a:lnTo>
                <a:lnTo>
                  <a:pt x="724" y="651"/>
                </a:lnTo>
                <a:lnTo>
                  <a:pt x="725" y="652"/>
                </a:lnTo>
                <a:lnTo>
                  <a:pt x="726" y="653"/>
                </a:lnTo>
                <a:lnTo>
                  <a:pt x="726" y="656"/>
                </a:lnTo>
                <a:lnTo>
                  <a:pt x="726" y="657"/>
                </a:lnTo>
                <a:lnTo>
                  <a:pt x="725" y="658"/>
                </a:lnTo>
                <a:lnTo>
                  <a:pt x="725" y="660"/>
                </a:lnTo>
                <a:lnTo>
                  <a:pt x="726" y="660"/>
                </a:lnTo>
                <a:lnTo>
                  <a:pt x="726" y="662"/>
                </a:lnTo>
                <a:lnTo>
                  <a:pt x="726" y="664"/>
                </a:lnTo>
                <a:lnTo>
                  <a:pt x="725" y="664"/>
                </a:lnTo>
                <a:lnTo>
                  <a:pt x="725" y="665"/>
                </a:lnTo>
                <a:lnTo>
                  <a:pt x="725" y="666"/>
                </a:lnTo>
                <a:lnTo>
                  <a:pt x="725" y="668"/>
                </a:lnTo>
                <a:lnTo>
                  <a:pt x="726" y="668"/>
                </a:lnTo>
                <a:lnTo>
                  <a:pt x="726" y="669"/>
                </a:lnTo>
                <a:lnTo>
                  <a:pt x="727" y="669"/>
                </a:lnTo>
                <a:lnTo>
                  <a:pt x="727" y="670"/>
                </a:lnTo>
                <a:lnTo>
                  <a:pt x="729" y="670"/>
                </a:lnTo>
                <a:lnTo>
                  <a:pt x="730" y="673"/>
                </a:lnTo>
                <a:lnTo>
                  <a:pt x="730" y="674"/>
                </a:lnTo>
                <a:lnTo>
                  <a:pt x="731" y="675"/>
                </a:lnTo>
                <a:lnTo>
                  <a:pt x="730" y="677"/>
                </a:lnTo>
                <a:lnTo>
                  <a:pt x="730" y="678"/>
                </a:lnTo>
                <a:lnTo>
                  <a:pt x="729" y="679"/>
                </a:lnTo>
                <a:lnTo>
                  <a:pt x="730" y="682"/>
                </a:lnTo>
                <a:lnTo>
                  <a:pt x="731" y="683"/>
                </a:lnTo>
                <a:lnTo>
                  <a:pt x="729" y="685"/>
                </a:lnTo>
                <a:lnTo>
                  <a:pt x="726" y="685"/>
                </a:lnTo>
                <a:lnTo>
                  <a:pt x="726" y="686"/>
                </a:lnTo>
                <a:lnTo>
                  <a:pt x="725" y="687"/>
                </a:lnTo>
                <a:lnTo>
                  <a:pt x="725" y="689"/>
                </a:lnTo>
                <a:lnTo>
                  <a:pt x="725" y="690"/>
                </a:lnTo>
                <a:lnTo>
                  <a:pt x="724" y="691"/>
                </a:lnTo>
                <a:lnTo>
                  <a:pt x="724" y="692"/>
                </a:lnTo>
                <a:lnTo>
                  <a:pt x="725" y="694"/>
                </a:lnTo>
                <a:lnTo>
                  <a:pt x="724" y="695"/>
                </a:lnTo>
                <a:lnTo>
                  <a:pt x="724" y="696"/>
                </a:lnTo>
                <a:lnTo>
                  <a:pt x="722" y="698"/>
                </a:lnTo>
                <a:lnTo>
                  <a:pt x="724" y="698"/>
                </a:lnTo>
                <a:lnTo>
                  <a:pt x="724" y="699"/>
                </a:lnTo>
                <a:lnTo>
                  <a:pt x="722" y="699"/>
                </a:lnTo>
                <a:lnTo>
                  <a:pt x="724" y="700"/>
                </a:lnTo>
                <a:lnTo>
                  <a:pt x="725" y="702"/>
                </a:lnTo>
                <a:lnTo>
                  <a:pt x="724" y="702"/>
                </a:lnTo>
                <a:lnTo>
                  <a:pt x="724" y="703"/>
                </a:lnTo>
                <a:lnTo>
                  <a:pt x="724" y="704"/>
                </a:lnTo>
                <a:lnTo>
                  <a:pt x="724" y="706"/>
                </a:lnTo>
                <a:lnTo>
                  <a:pt x="724" y="707"/>
                </a:lnTo>
                <a:lnTo>
                  <a:pt x="725" y="707"/>
                </a:lnTo>
                <a:lnTo>
                  <a:pt x="725" y="708"/>
                </a:lnTo>
                <a:lnTo>
                  <a:pt x="725" y="707"/>
                </a:lnTo>
                <a:lnTo>
                  <a:pt x="725" y="708"/>
                </a:lnTo>
                <a:lnTo>
                  <a:pt x="724" y="709"/>
                </a:lnTo>
                <a:lnTo>
                  <a:pt x="724" y="711"/>
                </a:lnTo>
                <a:lnTo>
                  <a:pt x="724" y="712"/>
                </a:lnTo>
                <a:lnTo>
                  <a:pt x="724" y="713"/>
                </a:lnTo>
                <a:lnTo>
                  <a:pt x="725" y="713"/>
                </a:lnTo>
                <a:lnTo>
                  <a:pt x="725" y="715"/>
                </a:lnTo>
                <a:lnTo>
                  <a:pt x="726" y="716"/>
                </a:lnTo>
                <a:lnTo>
                  <a:pt x="722" y="717"/>
                </a:lnTo>
                <a:lnTo>
                  <a:pt x="721" y="719"/>
                </a:lnTo>
                <a:lnTo>
                  <a:pt x="720" y="719"/>
                </a:lnTo>
                <a:lnTo>
                  <a:pt x="717" y="719"/>
                </a:lnTo>
                <a:lnTo>
                  <a:pt x="714" y="719"/>
                </a:lnTo>
                <a:lnTo>
                  <a:pt x="707" y="719"/>
                </a:lnTo>
                <a:lnTo>
                  <a:pt x="703" y="719"/>
                </a:lnTo>
                <a:lnTo>
                  <a:pt x="604" y="717"/>
                </a:lnTo>
                <a:lnTo>
                  <a:pt x="603" y="717"/>
                </a:lnTo>
                <a:lnTo>
                  <a:pt x="600" y="717"/>
                </a:lnTo>
                <a:lnTo>
                  <a:pt x="599" y="717"/>
                </a:lnTo>
                <a:lnTo>
                  <a:pt x="597" y="716"/>
                </a:lnTo>
                <a:lnTo>
                  <a:pt x="595" y="716"/>
                </a:lnTo>
                <a:lnTo>
                  <a:pt x="593" y="716"/>
                </a:lnTo>
                <a:lnTo>
                  <a:pt x="591" y="716"/>
                </a:lnTo>
                <a:lnTo>
                  <a:pt x="589" y="716"/>
                </a:lnTo>
                <a:lnTo>
                  <a:pt x="587" y="716"/>
                </a:lnTo>
                <a:lnTo>
                  <a:pt x="586" y="716"/>
                </a:lnTo>
                <a:lnTo>
                  <a:pt x="585" y="716"/>
                </a:lnTo>
                <a:lnTo>
                  <a:pt x="583" y="716"/>
                </a:lnTo>
                <a:lnTo>
                  <a:pt x="581" y="716"/>
                </a:lnTo>
                <a:lnTo>
                  <a:pt x="580" y="716"/>
                </a:lnTo>
                <a:lnTo>
                  <a:pt x="578" y="716"/>
                </a:lnTo>
                <a:lnTo>
                  <a:pt x="577" y="716"/>
                </a:lnTo>
                <a:lnTo>
                  <a:pt x="576" y="716"/>
                </a:lnTo>
                <a:lnTo>
                  <a:pt x="574" y="716"/>
                </a:lnTo>
                <a:lnTo>
                  <a:pt x="573" y="716"/>
                </a:lnTo>
                <a:lnTo>
                  <a:pt x="572" y="716"/>
                </a:lnTo>
                <a:lnTo>
                  <a:pt x="570" y="716"/>
                </a:lnTo>
                <a:lnTo>
                  <a:pt x="569" y="716"/>
                </a:lnTo>
                <a:lnTo>
                  <a:pt x="568" y="716"/>
                </a:lnTo>
                <a:lnTo>
                  <a:pt x="566" y="716"/>
                </a:lnTo>
                <a:lnTo>
                  <a:pt x="565" y="716"/>
                </a:lnTo>
                <a:lnTo>
                  <a:pt x="564" y="716"/>
                </a:lnTo>
                <a:lnTo>
                  <a:pt x="563" y="716"/>
                </a:lnTo>
                <a:lnTo>
                  <a:pt x="560" y="716"/>
                </a:lnTo>
                <a:lnTo>
                  <a:pt x="559" y="716"/>
                </a:lnTo>
                <a:lnTo>
                  <a:pt x="557" y="716"/>
                </a:lnTo>
                <a:lnTo>
                  <a:pt x="556" y="717"/>
                </a:lnTo>
                <a:lnTo>
                  <a:pt x="553" y="717"/>
                </a:lnTo>
                <a:lnTo>
                  <a:pt x="552" y="717"/>
                </a:lnTo>
                <a:lnTo>
                  <a:pt x="549" y="717"/>
                </a:lnTo>
                <a:lnTo>
                  <a:pt x="548" y="719"/>
                </a:lnTo>
                <a:lnTo>
                  <a:pt x="547" y="721"/>
                </a:lnTo>
                <a:lnTo>
                  <a:pt x="547" y="723"/>
                </a:lnTo>
                <a:lnTo>
                  <a:pt x="547" y="724"/>
                </a:lnTo>
                <a:lnTo>
                  <a:pt x="545" y="725"/>
                </a:lnTo>
                <a:lnTo>
                  <a:pt x="545" y="726"/>
                </a:lnTo>
                <a:lnTo>
                  <a:pt x="545" y="729"/>
                </a:lnTo>
                <a:lnTo>
                  <a:pt x="544" y="730"/>
                </a:lnTo>
                <a:lnTo>
                  <a:pt x="544" y="732"/>
                </a:lnTo>
                <a:lnTo>
                  <a:pt x="543" y="734"/>
                </a:lnTo>
                <a:lnTo>
                  <a:pt x="542" y="736"/>
                </a:lnTo>
                <a:lnTo>
                  <a:pt x="542" y="737"/>
                </a:lnTo>
                <a:lnTo>
                  <a:pt x="540" y="738"/>
                </a:lnTo>
                <a:lnTo>
                  <a:pt x="539" y="740"/>
                </a:lnTo>
                <a:lnTo>
                  <a:pt x="538" y="740"/>
                </a:lnTo>
                <a:lnTo>
                  <a:pt x="536" y="741"/>
                </a:lnTo>
                <a:lnTo>
                  <a:pt x="535" y="742"/>
                </a:lnTo>
                <a:lnTo>
                  <a:pt x="534" y="744"/>
                </a:lnTo>
                <a:lnTo>
                  <a:pt x="532" y="744"/>
                </a:lnTo>
                <a:lnTo>
                  <a:pt x="531" y="745"/>
                </a:lnTo>
                <a:lnTo>
                  <a:pt x="528" y="745"/>
                </a:lnTo>
                <a:lnTo>
                  <a:pt x="526" y="746"/>
                </a:lnTo>
                <a:lnTo>
                  <a:pt x="525" y="746"/>
                </a:lnTo>
                <a:lnTo>
                  <a:pt x="523" y="746"/>
                </a:lnTo>
                <a:lnTo>
                  <a:pt x="522" y="746"/>
                </a:lnTo>
                <a:lnTo>
                  <a:pt x="519" y="746"/>
                </a:lnTo>
                <a:lnTo>
                  <a:pt x="518" y="745"/>
                </a:lnTo>
                <a:lnTo>
                  <a:pt x="517" y="745"/>
                </a:lnTo>
                <a:lnTo>
                  <a:pt x="515" y="745"/>
                </a:lnTo>
                <a:lnTo>
                  <a:pt x="514" y="746"/>
                </a:lnTo>
                <a:lnTo>
                  <a:pt x="513" y="746"/>
                </a:lnTo>
                <a:lnTo>
                  <a:pt x="511" y="747"/>
                </a:lnTo>
                <a:lnTo>
                  <a:pt x="510" y="747"/>
                </a:lnTo>
                <a:lnTo>
                  <a:pt x="508" y="750"/>
                </a:lnTo>
                <a:lnTo>
                  <a:pt x="506" y="751"/>
                </a:lnTo>
                <a:lnTo>
                  <a:pt x="505" y="753"/>
                </a:lnTo>
                <a:lnTo>
                  <a:pt x="504" y="754"/>
                </a:lnTo>
                <a:lnTo>
                  <a:pt x="502" y="755"/>
                </a:lnTo>
                <a:lnTo>
                  <a:pt x="501" y="755"/>
                </a:lnTo>
                <a:lnTo>
                  <a:pt x="500" y="757"/>
                </a:lnTo>
                <a:lnTo>
                  <a:pt x="497" y="758"/>
                </a:lnTo>
                <a:lnTo>
                  <a:pt x="496" y="759"/>
                </a:lnTo>
                <a:lnTo>
                  <a:pt x="494" y="759"/>
                </a:lnTo>
                <a:lnTo>
                  <a:pt x="492" y="761"/>
                </a:lnTo>
                <a:lnTo>
                  <a:pt x="491" y="762"/>
                </a:lnTo>
                <a:lnTo>
                  <a:pt x="489" y="763"/>
                </a:lnTo>
                <a:lnTo>
                  <a:pt x="487" y="763"/>
                </a:lnTo>
                <a:lnTo>
                  <a:pt x="485" y="764"/>
                </a:lnTo>
                <a:lnTo>
                  <a:pt x="484" y="764"/>
                </a:lnTo>
                <a:lnTo>
                  <a:pt x="483" y="764"/>
                </a:lnTo>
                <a:lnTo>
                  <a:pt x="480" y="764"/>
                </a:lnTo>
                <a:lnTo>
                  <a:pt x="479" y="764"/>
                </a:lnTo>
                <a:lnTo>
                  <a:pt x="477" y="764"/>
                </a:lnTo>
                <a:lnTo>
                  <a:pt x="476" y="763"/>
                </a:lnTo>
                <a:lnTo>
                  <a:pt x="475" y="763"/>
                </a:lnTo>
                <a:lnTo>
                  <a:pt x="473" y="763"/>
                </a:lnTo>
                <a:lnTo>
                  <a:pt x="472" y="763"/>
                </a:lnTo>
                <a:lnTo>
                  <a:pt x="470" y="763"/>
                </a:lnTo>
                <a:lnTo>
                  <a:pt x="470" y="762"/>
                </a:lnTo>
                <a:lnTo>
                  <a:pt x="468" y="762"/>
                </a:lnTo>
                <a:lnTo>
                  <a:pt x="464" y="762"/>
                </a:lnTo>
                <a:lnTo>
                  <a:pt x="462" y="762"/>
                </a:lnTo>
                <a:lnTo>
                  <a:pt x="459" y="762"/>
                </a:lnTo>
                <a:lnTo>
                  <a:pt x="454" y="762"/>
                </a:lnTo>
                <a:lnTo>
                  <a:pt x="453" y="762"/>
                </a:lnTo>
                <a:lnTo>
                  <a:pt x="450" y="762"/>
                </a:lnTo>
                <a:lnTo>
                  <a:pt x="447" y="762"/>
                </a:lnTo>
                <a:lnTo>
                  <a:pt x="445" y="762"/>
                </a:lnTo>
                <a:lnTo>
                  <a:pt x="443" y="762"/>
                </a:lnTo>
                <a:lnTo>
                  <a:pt x="441" y="762"/>
                </a:lnTo>
                <a:lnTo>
                  <a:pt x="438" y="763"/>
                </a:lnTo>
                <a:lnTo>
                  <a:pt x="436" y="762"/>
                </a:lnTo>
                <a:lnTo>
                  <a:pt x="433" y="762"/>
                </a:lnTo>
                <a:lnTo>
                  <a:pt x="430" y="762"/>
                </a:lnTo>
                <a:lnTo>
                  <a:pt x="428" y="762"/>
                </a:lnTo>
                <a:lnTo>
                  <a:pt x="426" y="762"/>
                </a:lnTo>
                <a:lnTo>
                  <a:pt x="424" y="762"/>
                </a:lnTo>
                <a:lnTo>
                  <a:pt x="422" y="762"/>
                </a:lnTo>
                <a:lnTo>
                  <a:pt x="420" y="761"/>
                </a:lnTo>
                <a:lnTo>
                  <a:pt x="418" y="761"/>
                </a:lnTo>
                <a:lnTo>
                  <a:pt x="417" y="762"/>
                </a:lnTo>
                <a:lnTo>
                  <a:pt x="415" y="762"/>
                </a:lnTo>
                <a:lnTo>
                  <a:pt x="413" y="762"/>
                </a:lnTo>
                <a:lnTo>
                  <a:pt x="412" y="762"/>
                </a:lnTo>
                <a:lnTo>
                  <a:pt x="411" y="762"/>
                </a:lnTo>
                <a:lnTo>
                  <a:pt x="403" y="757"/>
                </a:lnTo>
                <a:lnTo>
                  <a:pt x="400" y="757"/>
                </a:lnTo>
                <a:lnTo>
                  <a:pt x="399" y="757"/>
                </a:lnTo>
                <a:lnTo>
                  <a:pt x="398" y="757"/>
                </a:lnTo>
                <a:lnTo>
                  <a:pt x="396" y="757"/>
                </a:lnTo>
                <a:lnTo>
                  <a:pt x="395" y="755"/>
                </a:lnTo>
                <a:lnTo>
                  <a:pt x="394" y="755"/>
                </a:lnTo>
                <a:lnTo>
                  <a:pt x="391" y="755"/>
                </a:lnTo>
                <a:lnTo>
                  <a:pt x="390" y="755"/>
                </a:lnTo>
                <a:lnTo>
                  <a:pt x="388" y="755"/>
                </a:lnTo>
                <a:lnTo>
                  <a:pt x="387" y="755"/>
                </a:lnTo>
                <a:lnTo>
                  <a:pt x="386" y="755"/>
                </a:lnTo>
                <a:lnTo>
                  <a:pt x="384" y="755"/>
                </a:lnTo>
                <a:lnTo>
                  <a:pt x="383" y="755"/>
                </a:lnTo>
                <a:lnTo>
                  <a:pt x="382" y="755"/>
                </a:lnTo>
                <a:lnTo>
                  <a:pt x="381" y="755"/>
                </a:lnTo>
                <a:lnTo>
                  <a:pt x="379" y="755"/>
                </a:lnTo>
                <a:lnTo>
                  <a:pt x="377" y="755"/>
                </a:lnTo>
                <a:lnTo>
                  <a:pt x="375" y="755"/>
                </a:lnTo>
                <a:lnTo>
                  <a:pt x="373" y="755"/>
                </a:lnTo>
                <a:lnTo>
                  <a:pt x="371" y="754"/>
                </a:lnTo>
                <a:lnTo>
                  <a:pt x="369" y="754"/>
                </a:lnTo>
                <a:lnTo>
                  <a:pt x="367" y="755"/>
                </a:lnTo>
                <a:lnTo>
                  <a:pt x="366" y="755"/>
                </a:lnTo>
                <a:lnTo>
                  <a:pt x="365" y="755"/>
                </a:lnTo>
                <a:lnTo>
                  <a:pt x="364" y="755"/>
                </a:lnTo>
                <a:lnTo>
                  <a:pt x="362" y="755"/>
                </a:lnTo>
                <a:lnTo>
                  <a:pt x="361" y="755"/>
                </a:lnTo>
                <a:lnTo>
                  <a:pt x="361" y="757"/>
                </a:lnTo>
                <a:lnTo>
                  <a:pt x="360" y="757"/>
                </a:lnTo>
                <a:lnTo>
                  <a:pt x="358" y="757"/>
                </a:lnTo>
                <a:lnTo>
                  <a:pt x="357" y="758"/>
                </a:lnTo>
                <a:lnTo>
                  <a:pt x="356" y="758"/>
                </a:lnTo>
                <a:lnTo>
                  <a:pt x="354" y="761"/>
                </a:lnTo>
                <a:lnTo>
                  <a:pt x="353" y="762"/>
                </a:lnTo>
                <a:lnTo>
                  <a:pt x="352" y="763"/>
                </a:lnTo>
                <a:lnTo>
                  <a:pt x="350" y="763"/>
                </a:lnTo>
                <a:lnTo>
                  <a:pt x="348" y="763"/>
                </a:lnTo>
                <a:lnTo>
                  <a:pt x="346" y="762"/>
                </a:lnTo>
                <a:lnTo>
                  <a:pt x="345" y="761"/>
                </a:lnTo>
                <a:lnTo>
                  <a:pt x="344" y="761"/>
                </a:lnTo>
                <a:lnTo>
                  <a:pt x="343" y="759"/>
                </a:lnTo>
                <a:lnTo>
                  <a:pt x="341" y="759"/>
                </a:lnTo>
                <a:lnTo>
                  <a:pt x="340" y="759"/>
                </a:lnTo>
                <a:lnTo>
                  <a:pt x="339" y="759"/>
                </a:lnTo>
                <a:lnTo>
                  <a:pt x="337" y="759"/>
                </a:lnTo>
                <a:lnTo>
                  <a:pt x="336" y="759"/>
                </a:lnTo>
                <a:lnTo>
                  <a:pt x="335" y="759"/>
                </a:lnTo>
                <a:lnTo>
                  <a:pt x="333" y="761"/>
                </a:lnTo>
                <a:lnTo>
                  <a:pt x="332" y="761"/>
                </a:lnTo>
                <a:lnTo>
                  <a:pt x="331" y="761"/>
                </a:lnTo>
                <a:lnTo>
                  <a:pt x="329" y="762"/>
                </a:lnTo>
                <a:lnTo>
                  <a:pt x="328" y="763"/>
                </a:lnTo>
                <a:lnTo>
                  <a:pt x="327" y="763"/>
                </a:lnTo>
                <a:lnTo>
                  <a:pt x="324" y="763"/>
                </a:lnTo>
                <a:lnTo>
                  <a:pt x="323" y="763"/>
                </a:lnTo>
                <a:lnTo>
                  <a:pt x="322" y="763"/>
                </a:lnTo>
                <a:lnTo>
                  <a:pt x="320" y="762"/>
                </a:lnTo>
                <a:lnTo>
                  <a:pt x="319" y="762"/>
                </a:lnTo>
                <a:lnTo>
                  <a:pt x="318" y="762"/>
                </a:lnTo>
                <a:lnTo>
                  <a:pt x="316" y="762"/>
                </a:lnTo>
                <a:lnTo>
                  <a:pt x="315" y="763"/>
                </a:lnTo>
                <a:lnTo>
                  <a:pt x="312" y="763"/>
                </a:lnTo>
                <a:lnTo>
                  <a:pt x="311" y="763"/>
                </a:lnTo>
                <a:lnTo>
                  <a:pt x="310" y="763"/>
                </a:lnTo>
                <a:lnTo>
                  <a:pt x="309" y="763"/>
                </a:lnTo>
                <a:lnTo>
                  <a:pt x="307" y="763"/>
                </a:lnTo>
                <a:lnTo>
                  <a:pt x="306" y="763"/>
                </a:lnTo>
                <a:lnTo>
                  <a:pt x="305" y="763"/>
                </a:lnTo>
                <a:lnTo>
                  <a:pt x="302" y="763"/>
                </a:lnTo>
                <a:lnTo>
                  <a:pt x="301" y="763"/>
                </a:lnTo>
                <a:lnTo>
                  <a:pt x="298" y="763"/>
                </a:lnTo>
                <a:lnTo>
                  <a:pt x="297" y="762"/>
                </a:lnTo>
                <a:lnTo>
                  <a:pt x="295" y="762"/>
                </a:lnTo>
                <a:lnTo>
                  <a:pt x="294" y="761"/>
                </a:lnTo>
                <a:lnTo>
                  <a:pt x="293" y="761"/>
                </a:lnTo>
                <a:lnTo>
                  <a:pt x="292" y="761"/>
                </a:lnTo>
                <a:lnTo>
                  <a:pt x="290" y="761"/>
                </a:lnTo>
                <a:lnTo>
                  <a:pt x="289" y="761"/>
                </a:lnTo>
                <a:lnTo>
                  <a:pt x="288" y="762"/>
                </a:lnTo>
                <a:lnTo>
                  <a:pt x="286" y="763"/>
                </a:lnTo>
                <a:lnTo>
                  <a:pt x="285" y="763"/>
                </a:lnTo>
                <a:lnTo>
                  <a:pt x="284" y="763"/>
                </a:lnTo>
                <a:lnTo>
                  <a:pt x="282" y="763"/>
                </a:lnTo>
                <a:lnTo>
                  <a:pt x="281" y="763"/>
                </a:lnTo>
                <a:lnTo>
                  <a:pt x="278" y="763"/>
                </a:lnTo>
                <a:lnTo>
                  <a:pt x="277" y="763"/>
                </a:lnTo>
                <a:lnTo>
                  <a:pt x="276" y="763"/>
                </a:lnTo>
                <a:lnTo>
                  <a:pt x="273" y="762"/>
                </a:lnTo>
                <a:lnTo>
                  <a:pt x="272" y="762"/>
                </a:lnTo>
                <a:lnTo>
                  <a:pt x="271" y="762"/>
                </a:lnTo>
                <a:lnTo>
                  <a:pt x="269" y="761"/>
                </a:lnTo>
                <a:lnTo>
                  <a:pt x="268" y="761"/>
                </a:lnTo>
                <a:lnTo>
                  <a:pt x="267" y="759"/>
                </a:lnTo>
                <a:lnTo>
                  <a:pt x="265" y="759"/>
                </a:lnTo>
                <a:lnTo>
                  <a:pt x="264" y="759"/>
                </a:lnTo>
                <a:lnTo>
                  <a:pt x="263" y="759"/>
                </a:lnTo>
                <a:lnTo>
                  <a:pt x="261" y="758"/>
                </a:lnTo>
                <a:lnTo>
                  <a:pt x="261" y="757"/>
                </a:lnTo>
                <a:lnTo>
                  <a:pt x="260" y="757"/>
                </a:lnTo>
                <a:lnTo>
                  <a:pt x="259" y="755"/>
                </a:lnTo>
                <a:lnTo>
                  <a:pt x="257" y="755"/>
                </a:lnTo>
                <a:lnTo>
                  <a:pt x="256" y="757"/>
                </a:lnTo>
                <a:lnTo>
                  <a:pt x="255" y="757"/>
                </a:lnTo>
                <a:lnTo>
                  <a:pt x="254" y="758"/>
                </a:lnTo>
                <a:lnTo>
                  <a:pt x="252" y="758"/>
                </a:lnTo>
                <a:lnTo>
                  <a:pt x="251" y="761"/>
                </a:lnTo>
                <a:lnTo>
                  <a:pt x="251" y="762"/>
                </a:lnTo>
                <a:lnTo>
                  <a:pt x="251" y="763"/>
                </a:lnTo>
                <a:lnTo>
                  <a:pt x="252" y="764"/>
                </a:lnTo>
                <a:lnTo>
                  <a:pt x="252" y="766"/>
                </a:lnTo>
                <a:lnTo>
                  <a:pt x="252" y="768"/>
                </a:lnTo>
                <a:lnTo>
                  <a:pt x="252" y="770"/>
                </a:lnTo>
                <a:lnTo>
                  <a:pt x="252" y="771"/>
                </a:lnTo>
                <a:lnTo>
                  <a:pt x="252" y="772"/>
                </a:lnTo>
                <a:lnTo>
                  <a:pt x="252" y="774"/>
                </a:lnTo>
                <a:lnTo>
                  <a:pt x="252" y="775"/>
                </a:lnTo>
                <a:lnTo>
                  <a:pt x="251" y="778"/>
                </a:lnTo>
                <a:lnTo>
                  <a:pt x="251" y="779"/>
                </a:lnTo>
                <a:lnTo>
                  <a:pt x="251" y="780"/>
                </a:lnTo>
                <a:lnTo>
                  <a:pt x="250" y="781"/>
                </a:lnTo>
                <a:lnTo>
                  <a:pt x="250" y="783"/>
                </a:lnTo>
                <a:lnTo>
                  <a:pt x="248" y="785"/>
                </a:lnTo>
                <a:lnTo>
                  <a:pt x="247" y="787"/>
                </a:lnTo>
                <a:lnTo>
                  <a:pt x="246" y="788"/>
                </a:lnTo>
                <a:lnTo>
                  <a:pt x="246" y="789"/>
                </a:lnTo>
                <a:lnTo>
                  <a:pt x="244" y="791"/>
                </a:lnTo>
                <a:lnTo>
                  <a:pt x="242" y="792"/>
                </a:lnTo>
                <a:lnTo>
                  <a:pt x="240" y="793"/>
                </a:lnTo>
                <a:lnTo>
                  <a:pt x="238" y="795"/>
                </a:lnTo>
                <a:lnTo>
                  <a:pt x="235" y="795"/>
                </a:lnTo>
                <a:lnTo>
                  <a:pt x="234" y="796"/>
                </a:lnTo>
                <a:lnTo>
                  <a:pt x="233" y="796"/>
                </a:lnTo>
                <a:lnTo>
                  <a:pt x="231" y="796"/>
                </a:lnTo>
                <a:lnTo>
                  <a:pt x="229" y="797"/>
                </a:lnTo>
                <a:lnTo>
                  <a:pt x="227" y="798"/>
                </a:lnTo>
                <a:lnTo>
                  <a:pt x="225" y="798"/>
                </a:lnTo>
                <a:lnTo>
                  <a:pt x="223" y="798"/>
                </a:lnTo>
                <a:lnTo>
                  <a:pt x="222" y="800"/>
                </a:lnTo>
                <a:lnTo>
                  <a:pt x="220" y="800"/>
                </a:lnTo>
                <a:lnTo>
                  <a:pt x="217" y="801"/>
                </a:lnTo>
                <a:lnTo>
                  <a:pt x="216" y="801"/>
                </a:lnTo>
                <a:lnTo>
                  <a:pt x="214" y="802"/>
                </a:lnTo>
                <a:lnTo>
                  <a:pt x="212" y="802"/>
                </a:lnTo>
                <a:lnTo>
                  <a:pt x="210" y="802"/>
                </a:lnTo>
                <a:lnTo>
                  <a:pt x="209" y="802"/>
                </a:lnTo>
                <a:lnTo>
                  <a:pt x="209" y="804"/>
                </a:lnTo>
                <a:lnTo>
                  <a:pt x="209" y="805"/>
                </a:lnTo>
                <a:lnTo>
                  <a:pt x="208" y="806"/>
                </a:lnTo>
                <a:lnTo>
                  <a:pt x="206" y="808"/>
                </a:lnTo>
                <a:lnTo>
                  <a:pt x="206" y="809"/>
                </a:lnTo>
                <a:lnTo>
                  <a:pt x="205" y="809"/>
                </a:lnTo>
                <a:lnTo>
                  <a:pt x="205" y="810"/>
                </a:lnTo>
                <a:lnTo>
                  <a:pt x="205" y="812"/>
                </a:lnTo>
                <a:lnTo>
                  <a:pt x="204" y="813"/>
                </a:lnTo>
                <a:lnTo>
                  <a:pt x="202" y="813"/>
                </a:lnTo>
                <a:lnTo>
                  <a:pt x="201" y="813"/>
                </a:lnTo>
                <a:lnTo>
                  <a:pt x="200" y="813"/>
                </a:lnTo>
                <a:lnTo>
                  <a:pt x="200" y="814"/>
                </a:lnTo>
                <a:lnTo>
                  <a:pt x="197" y="814"/>
                </a:lnTo>
                <a:lnTo>
                  <a:pt x="196" y="813"/>
                </a:lnTo>
                <a:lnTo>
                  <a:pt x="193" y="813"/>
                </a:lnTo>
                <a:lnTo>
                  <a:pt x="192" y="813"/>
                </a:lnTo>
                <a:lnTo>
                  <a:pt x="191" y="813"/>
                </a:lnTo>
                <a:lnTo>
                  <a:pt x="188" y="813"/>
                </a:lnTo>
                <a:lnTo>
                  <a:pt x="187" y="813"/>
                </a:lnTo>
                <a:lnTo>
                  <a:pt x="185" y="814"/>
                </a:lnTo>
                <a:lnTo>
                  <a:pt x="184" y="814"/>
                </a:lnTo>
                <a:lnTo>
                  <a:pt x="183" y="814"/>
                </a:lnTo>
                <a:lnTo>
                  <a:pt x="182" y="815"/>
                </a:lnTo>
                <a:lnTo>
                  <a:pt x="180" y="815"/>
                </a:lnTo>
                <a:lnTo>
                  <a:pt x="179" y="815"/>
                </a:lnTo>
                <a:lnTo>
                  <a:pt x="178" y="815"/>
                </a:lnTo>
                <a:lnTo>
                  <a:pt x="175" y="815"/>
                </a:lnTo>
                <a:lnTo>
                  <a:pt x="174" y="815"/>
                </a:lnTo>
                <a:lnTo>
                  <a:pt x="174" y="817"/>
                </a:lnTo>
                <a:lnTo>
                  <a:pt x="172" y="817"/>
                </a:lnTo>
                <a:lnTo>
                  <a:pt x="171" y="817"/>
                </a:lnTo>
                <a:lnTo>
                  <a:pt x="168" y="817"/>
                </a:lnTo>
                <a:lnTo>
                  <a:pt x="167" y="818"/>
                </a:lnTo>
                <a:lnTo>
                  <a:pt x="166" y="818"/>
                </a:lnTo>
                <a:lnTo>
                  <a:pt x="165" y="818"/>
                </a:lnTo>
                <a:lnTo>
                  <a:pt x="163" y="819"/>
                </a:lnTo>
                <a:lnTo>
                  <a:pt x="161" y="821"/>
                </a:lnTo>
                <a:lnTo>
                  <a:pt x="159" y="821"/>
                </a:lnTo>
                <a:lnTo>
                  <a:pt x="158" y="822"/>
                </a:lnTo>
                <a:lnTo>
                  <a:pt x="157" y="822"/>
                </a:lnTo>
                <a:lnTo>
                  <a:pt x="155" y="822"/>
                </a:lnTo>
                <a:lnTo>
                  <a:pt x="154" y="822"/>
                </a:lnTo>
                <a:lnTo>
                  <a:pt x="151" y="823"/>
                </a:lnTo>
                <a:lnTo>
                  <a:pt x="150" y="823"/>
                </a:lnTo>
                <a:lnTo>
                  <a:pt x="149" y="823"/>
                </a:lnTo>
                <a:lnTo>
                  <a:pt x="146" y="823"/>
                </a:lnTo>
                <a:lnTo>
                  <a:pt x="146" y="825"/>
                </a:lnTo>
                <a:lnTo>
                  <a:pt x="144" y="825"/>
                </a:lnTo>
                <a:lnTo>
                  <a:pt x="142" y="825"/>
                </a:lnTo>
                <a:lnTo>
                  <a:pt x="141" y="825"/>
                </a:lnTo>
                <a:lnTo>
                  <a:pt x="140" y="825"/>
                </a:lnTo>
                <a:lnTo>
                  <a:pt x="138" y="825"/>
                </a:lnTo>
                <a:lnTo>
                  <a:pt x="137" y="823"/>
                </a:lnTo>
                <a:lnTo>
                  <a:pt x="136" y="823"/>
                </a:lnTo>
                <a:lnTo>
                  <a:pt x="134" y="823"/>
                </a:lnTo>
                <a:lnTo>
                  <a:pt x="133" y="823"/>
                </a:lnTo>
                <a:lnTo>
                  <a:pt x="132" y="823"/>
                </a:lnTo>
                <a:lnTo>
                  <a:pt x="129" y="823"/>
                </a:lnTo>
                <a:lnTo>
                  <a:pt x="128" y="823"/>
                </a:lnTo>
                <a:lnTo>
                  <a:pt x="127" y="823"/>
                </a:lnTo>
                <a:lnTo>
                  <a:pt x="125" y="823"/>
                </a:lnTo>
                <a:lnTo>
                  <a:pt x="123" y="822"/>
                </a:lnTo>
                <a:lnTo>
                  <a:pt x="121" y="821"/>
                </a:lnTo>
                <a:lnTo>
                  <a:pt x="120" y="819"/>
                </a:lnTo>
                <a:lnTo>
                  <a:pt x="120" y="818"/>
                </a:lnTo>
                <a:lnTo>
                  <a:pt x="119" y="818"/>
                </a:lnTo>
                <a:lnTo>
                  <a:pt x="117" y="818"/>
                </a:lnTo>
                <a:lnTo>
                  <a:pt x="116" y="818"/>
                </a:lnTo>
                <a:lnTo>
                  <a:pt x="115" y="818"/>
                </a:lnTo>
                <a:lnTo>
                  <a:pt x="113" y="818"/>
                </a:lnTo>
                <a:lnTo>
                  <a:pt x="112" y="818"/>
                </a:lnTo>
                <a:lnTo>
                  <a:pt x="111" y="818"/>
                </a:lnTo>
                <a:lnTo>
                  <a:pt x="110" y="818"/>
                </a:lnTo>
                <a:lnTo>
                  <a:pt x="111" y="815"/>
                </a:lnTo>
                <a:lnTo>
                  <a:pt x="111" y="812"/>
                </a:lnTo>
                <a:lnTo>
                  <a:pt x="108" y="810"/>
                </a:lnTo>
                <a:lnTo>
                  <a:pt x="106" y="809"/>
                </a:lnTo>
                <a:lnTo>
                  <a:pt x="104" y="808"/>
                </a:lnTo>
                <a:lnTo>
                  <a:pt x="102" y="805"/>
                </a:lnTo>
                <a:lnTo>
                  <a:pt x="102" y="801"/>
                </a:lnTo>
                <a:lnTo>
                  <a:pt x="102" y="797"/>
                </a:lnTo>
                <a:lnTo>
                  <a:pt x="100" y="795"/>
                </a:lnTo>
                <a:lnTo>
                  <a:pt x="100" y="792"/>
                </a:lnTo>
                <a:lnTo>
                  <a:pt x="96" y="791"/>
                </a:lnTo>
                <a:lnTo>
                  <a:pt x="94" y="792"/>
                </a:lnTo>
                <a:lnTo>
                  <a:pt x="91" y="793"/>
                </a:lnTo>
                <a:lnTo>
                  <a:pt x="89" y="793"/>
                </a:lnTo>
                <a:lnTo>
                  <a:pt x="87" y="791"/>
                </a:lnTo>
                <a:lnTo>
                  <a:pt x="86" y="788"/>
                </a:lnTo>
                <a:lnTo>
                  <a:pt x="86" y="783"/>
                </a:lnTo>
                <a:lnTo>
                  <a:pt x="86" y="779"/>
                </a:lnTo>
                <a:lnTo>
                  <a:pt x="85" y="776"/>
                </a:lnTo>
                <a:lnTo>
                  <a:pt x="83" y="774"/>
                </a:lnTo>
                <a:lnTo>
                  <a:pt x="83" y="770"/>
                </a:lnTo>
                <a:lnTo>
                  <a:pt x="82" y="767"/>
                </a:lnTo>
                <a:lnTo>
                  <a:pt x="82" y="763"/>
                </a:lnTo>
                <a:lnTo>
                  <a:pt x="83" y="761"/>
                </a:lnTo>
                <a:lnTo>
                  <a:pt x="85" y="758"/>
                </a:lnTo>
                <a:lnTo>
                  <a:pt x="86" y="755"/>
                </a:lnTo>
                <a:lnTo>
                  <a:pt x="89" y="753"/>
                </a:lnTo>
                <a:lnTo>
                  <a:pt x="90" y="750"/>
                </a:lnTo>
                <a:lnTo>
                  <a:pt x="91" y="749"/>
                </a:lnTo>
                <a:lnTo>
                  <a:pt x="93" y="746"/>
                </a:lnTo>
                <a:lnTo>
                  <a:pt x="94" y="742"/>
                </a:lnTo>
                <a:lnTo>
                  <a:pt x="95" y="740"/>
                </a:lnTo>
                <a:lnTo>
                  <a:pt x="95" y="736"/>
                </a:lnTo>
                <a:lnTo>
                  <a:pt x="96" y="733"/>
                </a:lnTo>
                <a:lnTo>
                  <a:pt x="96" y="732"/>
                </a:lnTo>
                <a:lnTo>
                  <a:pt x="98" y="729"/>
                </a:lnTo>
                <a:lnTo>
                  <a:pt x="99" y="725"/>
                </a:lnTo>
                <a:lnTo>
                  <a:pt x="102" y="724"/>
                </a:lnTo>
                <a:lnTo>
                  <a:pt x="104" y="723"/>
                </a:lnTo>
                <a:lnTo>
                  <a:pt x="107" y="721"/>
                </a:lnTo>
                <a:lnTo>
                  <a:pt x="110" y="720"/>
                </a:lnTo>
                <a:lnTo>
                  <a:pt x="112" y="719"/>
                </a:lnTo>
                <a:lnTo>
                  <a:pt x="115" y="716"/>
                </a:lnTo>
                <a:lnTo>
                  <a:pt x="115" y="713"/>
                </a:lnTo>
                <a:lnTo>
                  <a:pt x="115" y="709"/>
                </a:lnTo>
                <a:lnTo>
                  <a:pt x="113" y="707"/>
                </a:lnTo>
                <a:lnTo>
                  <a:pt x="112" y="704"/>
                </a:lnTo>
                <a:lnTo>
                  <a:pt x="111" y="702"/>
                </a:lnTo>
                <a:lnTo>
                  <a:pt x="108" y="699"/>
                </a:lnTo>
                <a:lnTo>
                  <a:pt x="107" y="698"/>
                </a:lnTo>
                <a:lnTo>
                  <a:pt x="106" y="694"/>
                </a:lnTo>
                <a:lnTo>
                  <a:pt x="104" y="691"/>
                </a:lnTo>
                <a:lnTo>
                  <a:pt x="103" y="690"/>
                </a:lnTo>
                <a:lnTo>
                  <a:pt x="102" y="687"/>
                </a:lnTo>
                <a:lnTo>
                  <a:pt x="99" y="685"/>
                </a:lnTo>
                <a:lnTo>
                  <a:pt x="98" y="682"/>
                </a:lnTo>
                <a:lnTo>
                  <a:pt x="98" y="678"/>
                </a:lnTo>
                <a:lnTo>
                  <a:pt x="96" y="675"/>
                </a:lnTo>
                <a:lnTo>
                  <a:pt x="96" y="672"/>
                </a:lnTo>
                <a:lnTo>
                  <a:pt x="96" y="668"/>
                </a:lnTo>
                <a:lnTo>
                  <a:pt x="98" y="665"/>
                </a:lnTo>
                <a:lnTo>
                  <a:pt x="99" y="661"/>
                </a:lnTo>
                <a:lnTo>
                  <a:pt x="99" y="658"/>
                </a:lnTo>
                <a:lnTo>
                  <a:pt x="100" y="654"/>
                </a:lnTo>
                <a:lnTo>
                  <a:pt x="102" y="652"/>
                </a:lnTo>
                <a:lnTo>
                  <a:pt x="102" y="648"/>
                </a:lnTo>
                <a:lnTo>
                  <a:pt x="103" y="645"/>
                </a:lnTo>
                <a:lnTo>
                  <a:pt x="104" y="643"/>
                </a:lnTo>
                <a:lnTo>
                  <a:pt x="106" y="639"/>
                </a:lnTo>
                <a:lnTo>
                  <a:pt x="106" y="636"/>
                </a:lnTo>
                <a:lnTo>
                  <a:pt x="107" y="632"/>
                </a:lnTo>
                <a:lnTo>
                  <a:pt x="107" y="628"/>
                </a:lnTo>
                <a:lnTo>
                  <a:pt x="106" y="624"/>
                </a:lnTo>
                <a:lnTo>
                  <a:pt x="104" y="622"/>
                </a:lnTo>
                <a:lnTo>
                  <a:pt x="103" y="619"/>
                </a:lnTo>
                <a:lnTo>
                  <a:pt x="102" y="618"/>
                </a:lnTo>
                <a:lnTo>
                  <a:pt x="100" y="615"/>
                </a:lnTo>
                <a:lnTo>
                  <a:pt x="98" y="613"/>
                </a:lnTo>
                <a:lnTo>
                  <a:pt x="96" y="610"/>
                </a:lnTo>
                <a:lnTo>
                  <a:pt x="95" y="607"/>
                </a:lnTo>
                <a:lnTo>
                  <a:pt x="94" y="605"/>
                </a:lnTo>
                <a:lnTo>
                  <a:pt x="93" y="602"/>
                </a:lnTo>
                <a:lnTo>
                  <a:pt x="91" y="600"/>
                </a:lnTo>
                <a:lnTo>
                  <a:pt x="90" y="596"/>
                </a:lnTo>
                <a:lnTo>
                  <a:pt x="90" y="593"/>
                </a:lnTo>
                <a:lnTo>
                  <a:pt x="89" y="590"/>
                </a:lnTo>
                <a:lnTo>
                  <a:pt x="87" y="588"/>
                </a:lnTo>
                <a:lnTo>
                  <a:pt x="86" y="584"/>
                </a:lnTo>
                <a:lnTo>
                  <a:pt x="85" y="581"/>
                </a:lnTo>
                <a:lnTo>
                  <a:pt x="83" y="579"/>
                </a:lnTo>
                <a:lnTo>
                  <a:pt x="82" y="576"/>
                </a:lnTo>
                <a:lnTo>
                  <a:pt x="81" y="573"/>
                </a:lnTo>
                <a:lnTo>
                  <a:pt x="81" y="569"/>
                </a:lnTo>
                <a:lnTo>
                  <a:pt x="82" y="565"/>
                </a:lnTo>
                <a:lnTo>
                  <a:pt x="82" y="563"/>
                </a:lnTo>
                <a:lnTo>
                  <a:pt x="83" y="559"/>
                </a:lnTo>
                <a:lnTo>
                  <a:pt x="83" y="555"/>
                </a:lnTo>
                <a:lnTo>
                  <a:pt x="83" y="551"/>
                </a:lnTo>
                <a:lnTo>
                  <a:pt x="83" y="547"/>
                </a:lnTo>
                <a:lnTo>
                  <a:pt x="83" y="543"/>
                </a:lnTo>
                <a:lnTo>
                  <a:pt x="83" y="539"/>
                </a:lnTo>
                <a:lnTo>
                  <a:pt x="85" y="535"/>
                </a:lnTo>
                <a:lnTo>
                  <a:pt x="83" y="531"/>
                </a:lnTo>
                <a:lnTo>
                  <a:pt x="83" y="528"/>
                </a:lnTo>
                <a:lnTo>
                  <a:pt x="83" y="525"/>
                </a:lnTo>
                <a:lnTo>
                  <a:pt x="83" y="521"/>
                </a:lnTo>
                <a:lnTo>
                  <a:pt x="83" y="517"/>
                </a:lnTo>
                <a:lnTo>
                  <a:pt x="82" y="513"/>
                </a:lnTo>
                <a:lnTo>
                  <a:pt x="82" y="510"/>
                </a:lnTo>
                <a:lnTo>
                  <a:pt x="81" y="510"/>
                </a:lnTo>
                <a:lnTo>
                  <a:pt x="81" y="509"/>
                </a:lnTo>
                <a:lnTo>
                  <a:pt x="79" y="507"/>
                </a:lnTo>
                <a:lnTo>
                  <a:pt x="78" y="504"/>
                </a:lnTo>
                <a:lnTo>
                  <a:pt x="77" y="501"/>
                </a:lnTo>
                <a:lnTo>
                  <a:pt x="77" y="497"/>
                </a:lnTo>
                <a:lnTo>
                  <a:pt x="78" y="493"/>
                </a:lnTo>
                <a:lnTo>
                  <a:pt x="79" y="492"/>
                </a:lnTo>
                <a:lnTo>
                  <a:pt x="82" y="490"/>
                </a:lnTo>
                <a:lnTo>
                  <a:pt x="85" y="488"/>
                </a:lnTo>
                <a:lnTo>
                  <a:pt x="86" y="486"/>
                </a:lnTo>
                <a:lnTo>
                  <a:pt x="89" y="484"/>
                </a:lnTo>
                <a:lnTo>
                  <a:pt x="91" y="483"/>
                </a:lnTo>
                <a:lnTo>
                  <a:pt x="93" y="480"/>
                </a:lnTo>
                <a:lnTo>
                  <a:pt x="95" y="479"/>
                </a:lnTo>
                <a:lnTo>
                  <a:pt x="98" y="476"/>
                </a:lnTo>
                <a:lnTo>
                  <a:pt x="99" y="475"/>
                </a:lnTo>
                <a:lnTo>
                  <a:pt x="102" y="473"/>
                </a:lnTo>
                <a:lnTo>
                  <a:pt x="103" y="470"/>
                </a:lnTo>
                <a:lnTo>
                  <a:pt x="104" y="467"/>
                </a:lnTo>
                <a:lnTo>
                  <a:pt x="104" y="463"/>
                </a:lnTo>
                <a:lnTo>
                  <a:pt x="106" y="461"/>
                </a:lnTo>
                <a:lnTo>
                  <a:pt x="107" y="457"/>
                </a:lnTo>
                <a:lnTo>
                  <a:pt x="107" y="453"/>
                </a:lnTo>
                <a:lnTo>
                  <a:pt x="106" y="450"/>
                </a:lnTo>
                <a:lnTo>
                  <a:pt x="103" y="449"/>
                </a:lnTo>
                <a:lnTo>
                  <a:pt x="99" y="448"/>
                </a:lnTo>
                <a:lnTo>
                  <a:pt x="95" y="448"/>
                </a:lnTo>
                <a:lnTo>
                  <a:pt x="91" y="448"/>
                </a:lnTo>
                <a:lnTo>
                  <a:pt x="87" y="448"/>
                </a:lnTo>
                <a:lnTo>
                  <a:pt x="85" y="446"/>
                </a:lnTo>
                <a:lnTo>
                  <a:pt x="82" y="445"/>
                </a:lnTo>
                <a:lnTo>
                  <a:pt x="79" y="444"/>
                </a:lnTo>
                <a:lnTo>
                  <a:pt x="78" y="440"/>
                </a:lnTo>
                <a:lnTo>
                  <a:pt x="77" y="438"/>
                </a:lnTo>
                <a:lnTo>
                  <a:pt x="76" y="435"/>
                </a:lnTo>
                <a:lnTo>
                  <a:pt x="73" y="433"/>
                </a:lnTo>
                <a:lnTo>
                  <a:pt x="72" y="431"/>
                </a:lnTo>
                <a:lnTo>
                  <a:pt x="69" y="429"/>
                </a:lnTo>
                <a:lnTo>
                  <a:pt x="65" y="428"/>
                </a:lnTo>
                <a:lnTo>
                  <a:pt x="62" y="428"/>
                </a:lnTo>
                <a:lnTo>
                  <a:pt x="58" y="427"/>
                </a:lnTo>
                <a:lnTo>
                  <a:pt x="56" y="425"/>
                </a:lnTo>
                <a:lnTo>
                  <a:pt x="55" y="424"/>
                </a:lnTo>
                <a:lnTo>
                  <a:pt x="53" y="420"/>
                </a:lnTo>
                <a:lnTo>
                  <a:pt x="52" y="418"/>
                </a:lnTo>
                <a:lnTo>
                  <a:pt x="53" y="414"/>
                </a:lnTo>
                <a:lnTo>
                  <a:pt x="55" y="412"/>
                </a:lnTo>
                <a:lnTo>
                  <a:pt x="56" y="408"/>
                </a:lnTo>
                <a:lnTo>
                  <a:pt x="57" y="406"/>
                </a:lnTo>
                <a:lnTo>
                  <a:pt x="57" y="402"/>
                </a:lnTo>
                <a:lnTo>
                  <a:pt x="57" y="398"/>
                </a:lnTo>
                <a:lnTo>
                  <a:pt x="57" y="394"/>
                </a:lnTo>
                <a:lnTo>
                  <a:pt x="58" y="391"/>
                </a:lnTo>
                <a:lnTo>
                  <a:pt x="60" y="389"/>
                </a:lnTo>
                <a:lnTo>
                  <a:pt x="61" y="385"/>
                </a:lnTo>
                <a:lnTo>
                  <a:pt x="62" y="384"/>
                </a:lnTo>
                <a:lnTo>
                  <a:pt x="64" y="381"/>
                </a:lnTo>
                <a:lnTo>
                  <a:pt x="66" y="378"/>
                </a:lnTo>
                <a:lnTo>
                  <a:pt x="69" y="377"/>
                </a:lnTo>
                <a:lnTo>
                  <a:pt x="72" y="376"/>
                </a:lnTo>
                <a:lnTo>
                  <a:pt x="74" y="374"/>
                </a:lnTo>
                <a:lnTo>
                  <a:pt x="78" y="374"/>
                </a:lnTo>
                <a:lnTo>
                  <a:pt x="82" y="373"/>
                </a:lnTo>
                <a:lnTo>
                  <a:pt x="86" y="373"/>
                </a:lnTo>
                <a:lnTo>
                  <a:pt x="89" y="372"/>
                </a:lnTo>
                <a:lnTo>
                  <a:pt x="91" y="370"/>
                </a:lnTo>
                <a:lnTo>
                  <a:pt x="94" y="369"/>
                </a:lnTo>
                <a:lnTo>
                  <a:pt x="96" y="367"/>
                </a:lnTo>
                <a:lnTo>
                  <a:pt x="98" y="365"/>
                </a:lnTo>
                <a:lnTo>
                  <a:pt x="98" y="361"/>
                </a:lnTo>
                <a:lnTo>
                  <a:pt x="95" y="359"/>
                </a:lnTo>
                <a:lnTo>
                  <a:pt x="91" y="359"/>
                </a:lnTo>
                <a:lnTo>
                  <a:pt x="87" y="359"/>
                </a:lnTo>
                <a:lnTo>
                  <a:pt x="83" y="359"/>
                </a:lnTo>
                <a:lnTo>
                  <a:pt x="79" y="359"/>
                </a:lnTo>
                <a:lnTo>
                  <a:pt x="76" y="359"/>
                </a:lnTo>
                <a:lnTo>
                  <a:pt x="72" y="359"/>
                </a:lnTo>
                <a:lnTo>
                  <a:pt x="69" y="357"/>
                </a:lnTo>
                <a:lnTo>
                  <a:pt x="65" y="356"/>
                </a:lnTo>
                <a:lnTo>
                  <a:pt x="64" y="355"/>
                </a:lnTo>
                <a:lnTo>
                  <a:pt x="61" y="353"/>
                </a:lnTo>
                <a:lnTo>
                  <a:pt x="60" y="351"/>
                </a:lnTo>
                <a:lnTo>
                  <a:pt x="57" y="348"/>
                </a:lnTo>
                <a:lnTo>
                  <a:pt x="56" y="346"/>
                </a:lnTo>
                <a:lnTo>
                  <a:pt x="53" y="344"/>
                </a:lnTo>
                <a:lnTo>
                  <a:pt x="51" y="343"/>
                </a:lnTo>
                <a:lnTo>
                  <a:pt x="48" y="342"/>
                </a:lnTo>
                <a:lnTo>
                  <a:pt x="47" y="339"/>
                </a:lnTo>
                <a:lnTo>
                  <a:pt x="44" y="336"/>
                </a:lnTo>
                <a:lnTo>
                  <a:pt x="43" y="334"/>
                </a:lnTo>
                <a:lnTo>
                  <a:pt x="41" y="331"/>
                </a:lnTo>
                <a:lnTo>
                  <a:pt x="40" y="329"/>
                </a:lnTo>
                <a:lnTo>
                  <a:pt x="39" y="326"/>
                </a:lnTo>
                <a:lnTo>
                  <a:pt x="38" y="323"/>
                </a:lnTo>
                <a:lnTo>
                  <a:pt x="36" y="321"/>
                </a:lnTo>
                <a:lnTo>
                  <a:pt x="36" y="317"/>
                </a:lnTo>
                <a:lnTo>
                  <a:pt x="35" y="314"/>
                </a:lnTo>
                <a:lnTo>
                  <a:pt x="34" y="312"/>
                </a:lnTo>
                <a:lnTo>
                  <a:pt x="31" y="309"/>
                </a:lnTo>
                <a:lnTo>
                  <a:pt x="30" y="308"/>
                </a:lnTo>
                <a:lnTo>
                  <a:pt x="27" y="305"/>
                </a:lnTo>
                <a:lnTo>
                  <a:pt x="26" y="302"/>
                </a:lnTo>
                <a:lnTo>
                  <a:pt x="24" y="300"/>
                </a:lnTo>
                <a:lnTo>
                  <a:pt x="24" y="297"/>
                </a:lnTo>
                <a:lnTo>
                  <a:pt x="23" y="293"/>
                </a:lnTo>
                <a:lnTo>
                  <a:pt x="22" y="289"/>
                </a:lnTo>
                <a:lnTo>
                  <a:pt x="22" y="287"/>
                </a:lnTo>
                <a:lnTo>
                  <a:pt x="21" y="283"/>
                </a:lnTo>
                <a:lnTo>
                  <a:pt x="19" y="280"/>
                </a:lnTo>
                <a:lnTo>
                  <a:pt x="19" y="277"/>
                </a:lnTo>
                <a:lnTo>
                  <a:pt x="18" y="275"/>
                </a:lnTo>
                <a:lnTo>
                  <a:pt x="15" y="272"/>
                </a:lnTo>
                <a:lnTo>
                  <a:pt x="14" y="270"/>
                </a:lnTo>
                <a:lnTo>
                  <a:pt x="11" y="268"/>
                </a:lnTo>
                <a:lnTo>
                  <a:pt x="10" y="264"/>
                </a:lnTo>
                <a:lnTo>
                  <a:pt x="10" y="262"/>
                </a:lnTo>
                <a:lnTo>
                  <a:pt x="10" y="258"/>
                </a:lnTo>
                <a:lnTo>
                  <a:pt x="10" y="254"/>
                </a:lnTo>
                <a:lnTo>
                  <a:pt x="7" y="251"/>
                </a:lnTo>
                <a:lnTo>
                  <a:pt x="6" y="249"/>
                </a:lnTo>
                <a:lnTo>
                  <a:pt x="5" y="246"/>
                </a:lnTo>
                <a:lnTo>
                  <a:pt x="2" y="243"/>
                </a:lnTo>
                <a:lnTo>
                  <a:pt x="1" y="241"/>
                </a:lnTo>
                <a:lnTo>
                  <a:pt x="0" y="238"/>
                </a:lnTo>
                <a:lnTo>
                  <a:pt x="0" y="234"/>
                </a:lnTo>
                <a:lnTo>
                  <a:pt x="1" y="232"/>
                </a:lnTo>
                <a:lnTo>
                  <a:pt x="2" y="229"/>
                </a:lnTo>
                <a:lnTo>
                  <a:pt x="5" y="226"/>
                </a:lnTo>
                <a:lnTo>
                  <a:pt x="6" y="225"/>
                </a:lnTo>
                <a:lnTo>
                  <a:pt x="9" y="223"/>
                </a:lnTo>
                <a:lnTo>
                  <a:pt x="10" y="220"/>
                </a:lnTo>
                <a:lnTo>
                  <a:pt x="10" y="216"/>
                </a:lnTo>
                <a:lnTo>
                  <a:pt x="11" y="213"/>
                </a:lnTo>
                <a:lnTo>
                  <a:pt x="13" y="211"/>
                </a:lnTo>
                <a:lnTo>
                  <a:pt x="14" y="207"/>
                </a:lnTo>
                <a:lnTo>
                  <a:pt x="14" y="204"/>
                </a:lnTo>
                <a:lnTo>
                  <a:pt x="15" y="200"/>
                </a:lnTo>
                <a:lnTo>
                  <a:pt x="15" y="196"/>
                </a:lnTo>
                <a:lnTo>
                  <a:pt x="15" y="194"/>
                </a:lnTo>
                <a:lnTo>
                  <a:pt x="13" y="191"/>
                </a:lnTo>
                <a:lnTo>
                  <a:pt x="9" y="191"/>
                </a:lnTo>
                <a:lnTo>
                  <a:pt x="6" y="190"/>
                </a:lnTo>
                <a:lnTo>
                  <a:pt x="4" y="188"/>
                </a:lnTo>
                <a:lnTo>
                  <a:pt x="2" y="185"/>
                </a:lnTo>
                <a:lnTo>
                  <a:pt x="4" y="182"/>
                </a:lnTo>
                <a:lnTo>
                  <a:pt x="5" y="179"/>
                </a:lnTo>
                <a:lnTo>
                  <a:pt x="7" y="178"/>
                </a:lnTo>
                <a:lnTo>
                  <a:pt x="10" y="177"/>
                </a:lnTo>
                <a:lnTo>
                  <a:pt x="13" y="174"/>
                </a:lnTo>
                <a:lnTo>
                  <a:pt x="14" y="173"/>
                </a:lnTo>
                <a:lnTo>
                  <a:pt x="17" y="170"/>
                </a:lnTo>
                <a:lnTo>
                  <a:pt x="18" y="168"/>
                </a:lnTo>
                <a:lnTo>
                  <a:pt x="19" y="165"/>
                </a:lnTo>
                <a:lnTo>
                  <a:pt x="21" y="162"/>
                </a:lnTo>
                <a:lnTo>
                  <a:pt x="21" y="158"/>
                </a:lnTo>
                <a:lnTo>
                  <a:pt x="21" y="154"/>
                </a:lnTo>
                <a:lnTo>
                  <a:pt x="22" y="152"/>
                </a:lnTo>
                <a:lnTo>
                  <a:pt x="23" y="148"/>
                </a:lnTo>
                <a:lnTo>
                  <a:pt x="24" y="145"/>
                </a:lnTo>
                <a:lnTo>
                  <a:pt x="26" y="143"/>
                </a:lnTo>
                <a:lnTo>
                  <a:pt x="27" y="140"/>
                </a:lnTo>
                <a:lnTo>
                  <a:pt x="28" y="137"/>
                </a:lnTo>
                <a:lnTo>
                  <a:pt x="30" y="135"/>
                </a:lnTo>
                <a:lnTo>
                  <a:pt x="31" y="132"/>
                </a:lnTo>
                <a:lnTo>
                  <a:pt x="32" y="128"/>
                </a:lnTo>
                <a:lnTo>
                  <a:pt x="34" y="126"/>
                </a:lnTo>
                <a:lnTo>
                  <a:pt x="34" y="123"/>
                </a:lnTo>
                <a:lnTo>
                  <a:pt x="34" y="122"/>
                </a:lnTo>
                <a:lnTo>
                  <a:pt x="35" y="119"/>
                </a:lnTo>
                <a:lnTo>
                  <a:pt x="36" y="116"/>
                </a:lnTo>
                <a:lnTo>
                  <a:pt x="36" y="115"/>
                </a:lnTo>
                <a:lnTo>
                  <a:pt x="38" y="113"/>
                </a:lnTo>
                <a:lnTo>
                  <a:pt x="38" y="110"/>
                </a:lnTo>
                <a:lnTo>
                  <a:pt x="39" y="107"/>
                </a:lnTo>
                <a:lnTo>
                  <a:pt x="39" y="106"/>
                </a:lnTo>
                <a:lnTo>
                  <a:pt x="40" y="103"/>
                </a:lnTo>
                <a:lnTo>
                  <a:pt x="40" y="99"/>
                </a:lnTo>
                <a:lnTo>
                  <a:pt x="40" y="96"/>
                </a:lnTo>
                <a:lnTo>
                  <a:pt x="40" y="93"/>
                </a:lnTo>
                <a:lnTo>
                  <a:pt x="41" y="89"/>
                </a:lnTo>
                <a:lnTo>
                  <a:pt x="44" y="88"/>
                </a:lnTo>
                <a:lnTo>
                  <a:pt x="47" y="86"/>
                </a:lnTo>
                <a:lnTo>
                  <a:pt x="51" y="86"/>
                </a:lnTo>
                <a:lnTo>
                  <a:pt x="53" y="85"/>
                </a:lnTo>
                <a:lnTo>
                  <a:pt x="57" y="84"/>
                </a:lnTo>
                <a:lnTo>
                  <a:pt x="58" y="82"/>
                </a:lnTo>
                <a:lnTo>
                  <a:pt x="61" y="80"/>
                </a:lnTo>
                <a:lnTo>
                  <a:pt x="64" y="79"/>
                </a:lnTo>
                <a:lnTo>
                  <a:pt x="65" y="75"/>
                </a:lnTo>
                <a:lnTo>
                  <a:pt x="66" y="72"/>
                </a:lnTo>
                <a:lnTo>
                  <a:pt x="68" y="69"/>
                </a:lnTo>
                <a:lnTo>
                  <a:pt x="68" y="65"/>
                </a:lnTo>
                <a:lnTo>
                  <a:pt x="69" y="63"/>
                </a:lnTo>
                <a:lnTo>
                  <a:pt x="69" y="59"/>
                </a:lnTo>
                <a:lnTo>
                  <a:pt x="69" y="56"/>
                </a:lnTo>
                <a:lnTo>
                  <a:pt x="68" y="52"/>
                </a:lnTo>
                <a:lnTo>
                  <a:pt x="66" y="50"/>
                </a:lnTo>
                <a:lnTo>
                  <a:pt x="65" y="47"/>
                </a:lnTo>
                <a:lnTo>
                  <a:pt x="62" y="46"/>
                </a:lnTo>
                <a:lnTo>
                  <a:pt x="61" y="43"/>
                </a:lnTo>
                <a:lnTo>
                  <a:pt x="58" y="42"/>
                </a:lnTo>
                <a:lnTo>
                  <a:pt x="57" y="38"/>
                </a:lnTo>
                <a:lnTo>
                  <a:pt x="56" y="35"/>
                </a:lnTo>
                <a:lnTo>
                  <a:pt x="56" y="33"/>
                </a:lnTo>
                <a:lnTo>
                  <a:pt x="55" y="29"/>
                </a:lnTo>
                <a:lnTo>
                  <a:pt x="55" y="25"/>
                </a:lnTo>
                <a:lnTo>
                  <a:pt x="56" y="21"/>
                </a:lnTo>
                <a:lnTo>
                  <a:pt x="56" y="18"/>
                </a:lnTo>
                <a:lnTo>
                  <a:pt x="57" y="16"/>
                </a:lnTo>
                <a:lnTo>
                  <a:pt x="58" y="14"/>
                </a:lnTo>
                <a:lnTo>
                  <a:pt x="65" y="14"/>
                </a:lnTo>
                <a:lnTo>
                  <a:pt x="76" y="14"/>
                </a:lnTo>
                <a:lnTo>
                  <a:pt x="86" y="16"/>
                </a:lnTo>
                <a:lnTo>
                  <a:pt x="96" y="14"/>
                </a:lnTo>
                <a:lnTo>
                  <a:pt x="107" y="14"/>
                </a:lnTo>
                <a:lnTo>
                  <a:pt x="108" y="14"/>
                </a:lnTo>
                <a:lnTo>
                  <a:pt x="117" y="14"/>
                </a:lnTo>
                <a:lnTo>
                  <a:pt x="117" y="16"/>
                </a:lnTo>
                <a:lnTo>
                  <a:pt x="117" y="22"/>
                </a:lnTo>
                <a:lnTo>
                  <a:pt x="119" y="22"/>
                </a:lnTo>
                <a:lnTo>
                  <a:pt x="129" y="22"/>
                </a:lnTo>
                <a:lnTo>
                  <a:pt x="140" y="22"/>
                </a:lnTo>
                <a:lnTo>
                  <a:pt x="150" y="22"/>
                </a:lnTo>
                <a:lnTo>
                  <a:pt x="159" y="22"/>
                </a:lnTo>
                <a:lnTo>
                  <a:pt x="170" y="22"/>
                </a:lnTo>
                <a:lnTo>
                  <a:pt x="180" y="22"/>
                </a:lnTo>
                <a:lnTo>
                  <a:pt x="191" y="22"/>
                </a:lnTo>
                <a:lnTo>
                  <a:pt x="191" y="16"/>
                </a:lnTo>
                <a:lnTo>
                  <a:pt x="197" y="16"/>
                </a:lnTo>
                <a:lnTo>
                  <a:pt x="208" y="16"/>
                </a:lnTo>
                <a:lnTo>
                  <a:pt x="218" y="16"/>
                </a:lnTo>
                <a:lnTo>
                  <a:pt x="229" y="16"/>
                </a:lnTo>
                <a:lnTo>
                  <a:pt x="239" y="16"/>
                </a:lnTo>
                <a:lnTo>
                  <a:pt x="250" y="16"/>
                </a:lnTo>
                <a:lnTo>
                  <a:pt x="256" y="16"/>
                </a:lnTo>
                <a:lnTo>
                  <a:pt x="260" y="16"/>
                </a:lnTo>
                <a:lnTo>
                  <a:pt x="271" y="16"/>
                </a:lnTo>
                <a:lnTo>
                  <a:pt x="281" y="16"/>
                </a:lnTo>
                <a:lnTo>
                  <a:pt x="292" y="16"/>
                </a:lnTo>
                <a:lnTo>
                  <a:pt x="302" y="16"/>
                </a:lnTo>
                <a:lnTo>
                  <a:pt x="311" y="16"/>
                </a:lnTo>
                <a:lnTo>
                  <a:pt x="322" y="16"/>
                </a:lnTo>
                <a:lnTo>
                  <a:pt x="332" y="16"/>
                </a:lnTo>
                <a:lnTo>
                  <a:pt x="337" y="16"/>
                </a:lnTo>
                <a:lnTo>
                  <a:pt x="343" y="16"/>
                </a:lnTo>
                <a:lnTo>
                  <a:pt x="353" y="16"/>
                </a:lnTo>
                <a:lnTo>
                  <a:pt x="364" y="16"/>
                </a:lnTo>
                <a:lnTo>
                  <a:pt x="374" y="16"/>
                </a:lnTo>
                <a:lnTo>
                  <a:pt x="384" y="16"/>
                </a:lnTo>
                <a:lnTo>
                  <a:pt x="395" y="16"/>
                </a:lnTo>
                <a:lnTo>
                  <a:pt x="405" y="16"/>
                </a:lnTo>
                <a:lnTo>
                  <a:pt x="416" y="16"/>
                </a:lnTo>
                <a:lnTo>
                  <a:pt x="425" y="16"/>
                </a:lnTo>
                <a:lnTo>
                  <a:pt x="436" y="16"/>
                </a:lnTo>
                <a:lnTo>
                  <a:pt x="446" y="16"/>
                </a:lnTo>
                <a:lnTo>
                  <a:pt x="456" y="16"/>
                </a:lnTo>
                <a:lnTo>
                  <a:pt x="467" y="16"/>
                </a:lnTo>
                <a:lnTo>
                  <a:pt x="477" y="16"/>
                </a:lnTo>
                <a:lnTo>
                  <a:pt x="488" y="16"/>
                </a:lnTo>
                <a:lnTo>
                  <a:pt x="494" y="16"/>
                </a:lnTo>
                <a:lnTo>
                  <a:pt x="496" y="16"/>
                </a:lnTo>
                <a:lnTo>
                  <a:pt x="498" y="16"/>
                </a:lnTo>
                <a:lnTo>
                  <a:pt x="504" y="16"/>
                </a:lnTo>
                <a:lnTo>
                  <a:pt x="509" y="16"/>
                </a:lnTo>
                <a:lnTo>
                  <a:pt x="519" y="16"/>
                </a:lnTo>
                <a:lnTo>
                  <a:pt x="530" y="16"/>
                </a:lnTo>
                <a:lnTo>
                  <a:pt x="540" y="16"/>
                </a:lnTo>
                <a:lnTo>
                  <a:pt x="545" y="16"/>
                </a:lnTo>
                <a:lnTo>
                  <a:pt x="547" y="16"/>
                </a:lnTo>
                <a:lnTo>
                  <a:pt x="549" y="16"/>
                </a:lnTo>
                <a:lnTo>
                  <a:pt x="551" y="16"/>
                </a:lnTo>
                <a:lnTo>
                  <a:pt x="553" y="16"/>
                </a:lnTo>
                <a:lnTo>
                  <a:pt x="556" y="16"/>
                </a:lnTo>
                <a:lnTo>
                  <a:pt x="566" y="16"/>
                </a:lnTo>
                <a:lnTo>
                  <a:pt x="577" y="16"/>
                </a:lnTo>
                <a:lnTo>
                  <a:pt x="587" y="16"/>
                </a:lnTo>
                <a:lnTo>
                  <a:pt x="598" y="16"/>
                </a:lnTo>
                <a:lnTo>
                  <a:pt x="610" y="16"/>
                </a:lnTo>
                <a:lnTo>
                  <a:pt x="619" y="16"/>
                </a:lnTo>
                <a:lnTo>
                  <a:pt x="629" y="16"/>
                </a:lnTo>
                <a:lnTo>
                  <a:pt x="640" y="16"/>
                </a:lnTo>
                <a:lnTo>
                  <a:pt x="654" y="16"/>
                </a:lnTo>
                <a:lnTo>
                  <a:pt x="657" y="16"/>
                </a:lnTo>
                <a:lnTo>
                  <a:pt x="658" y="16"/>
                </a:lnTo>
                <a:lnTo>
                  <a:pt x="659" y="16"/>
                </a:lnTo>
                <a:lnTo>
                  <a:pt x="670" y="16"/>
                </a:lnTo>
                <a:lnTo>
                  <a:pt x="680" y="16"/>
                </a:lnTo>
                <a:lnTo>
                  <a:pt x="691" y="16"/>
                </a:lnTo>
                <a:lnTo>
                  <a:pt x="701" y="16"/>
                </a:lnTo>
                <a:lnTo>
                  <a:pt x="712" y="16"/>
                </a:lnTo>
                <a:lnTo>
                  <a:pt x="722" y="16"/>
                </a:lnTo>
                <a:lnTo>
                  <a:pt x="733" y="16"/>
                </a:lnTo>
                <a:lnTo>
                  <a:pt x="743" y="16"/>
                </a:lnTo>
                <a:lnTo>
                  <a:pt x="754" y="16"/>
                </a:lnTo>
                <a:lnTo>
                  <a:pt x="763" y="16"/>
                </a:lnTo>
                <a:lnTo>
                  <a:pt x="773" y="16"/>
                </a:lnTo>
                <a:lnTo>
                  <a:pt x="784" y="16"/>
                </a:lnTo>
                <a:lnTo>
                  <a:pt x="794" y="16"/>
                </a:lnTo>
                <a:lnTo>
                  <a:pt x="805" y="16"/>
                </a:lnTo>
                <a:lnTo>
                  <a:pt x="805" y="0"/>
                </a:lnTo>
                <a:lnTo>
                  <a:pt x="814" y="0"/>
                </a:lnTo>
                <a:lnTo>
                  <a:pt x="824" y="0"/>
                </a:lnTo>
                <a:lnTo>
                  <a:pt x="835" y="0"/>
                </a:lnTo>
                <a:lnTo>
                  <a:pt x="845" y="0"/>
                </a:lnTo>
                <a:lnTo>
                  <a:pt x="847" y="0"/>
                </a:lnTo>
                <a:lnTo>
                  <a:pt x="856" y="0"/>
                </a:lnTo>
                <a:lnTo>
                  <a:pt x="866" y="0"/>
                </a:lnTo>
                <a:lnTo>
                  <a:pt x="877" y="0"/>
                </a:lnTo>
                <a:lnTo>
                  <a:pt x="887" y="0"/>
                </a:lnTo>
                <a:lnTo>
                  <a:pt x="892" y="0"/>
                </a:lnTo>
                <a:lnTo>
                  <a:pt x="892" y="7"/>
                </a:lnTo>
                <a:lnTo>
                  <a:pt x="892" y="8"/>
                </a:lnTo>
                <a:lnTo>
                  <a:pt x="891" y="9"/>
                </a:lnTo>
                <a:lnTo>
                  <a:pt x="890" y="9"/>
                </a:lnTo>
                <a:lnTo>
                  <a:pt x="888" y="9"/>
                </a:lnTo>
                <a:lnTo>
                  <a:pt x="888" y="10"/>
                </a:lnTo>
                <a:lnTo>
                  <a:pt x="888" y="12"/>
                </a:lnTo>
                <a:lnTo>
                  <a:pt x="888" y="13"/>
                </a:lnTo>
                <a:lnTo>
                  <a:pt x="890" y="14"/>
                </a:lnTo>
                <a:lnTo>
                  <a:pt x="890" y="16"/>
                </a:lnTo>
                <a:lnTo>
                  <a:pt x="890" y="17"/>
                </a:lnTo>
                <a:lnTo>
                  <a:pt x="890" y="18"/>
                </a:lnTo>
                <a:lnTo>
                  <a:pt x="888" y="18"/>
                </a:lnTo>
                <a:lnTo>
                  <a:pt x="888" y="20"/>
                </a:lnTo>
                <a:lnTo>
                  <a:pt x="888" y="21"/>
                </a:lnTo>
                <a:lnTo>
                  <a:pt x="887" y="21"/>
                </a:lnTo>
                <a:lnTo>
                  <a:pt x="886" y="21"/>
                </a:lnTo>
                <a:lnTo>
                  <a:pt x="886" y="22"/>
                </a:lnTo>
                <a:lnTo>
                  <a:pt x="885" y="22"/>
                </a:lnTo>
                <a:lnTo>
                  <a:pt x="883" y="24"/>
                </a:lnTo>
                <a:lnTo>
                  <a:pt x="883" y="25"/>
                </a:lnTo>
                <a:lnTo>
                  <a:pt x="882" y="26"/>
                </a:lnTo>
                <a:lnTo>
                  <a:pt x="882" y="27"/>
                </a:lnTo>
                <a:lnTo>
                  <a:pt x="881" y="29"/>
                </a:lnTo>
                <a:lnTo>
                  <a:pt x="882" y="30"/>
                </a:lnTo>
                <a:lnTo>
                  <a:pt x="882" y="31"/>
                </a:lnTo>
                <a:lnTo>
                  <a:pt x="881" y="31"/>
                </a:lnTo>
                <a:lnTo>
                  <a:pt x="879" y="31"/>
                </a:lnTo>
                <a:lnTo>
                  <a:pt x="879" y="33"/>
                </a:lnTo>
                <a:lnTo>
                  <a:pt x="879" y="35"/>
                </a:lnTo>
                <a:lnTo>
                  <a:pt x="878" y="35"/>
                </a:lnTo>
                <a:lnTo>
                  <a:pt x="878" y="37"/>
                </a:lnTo>
                <a:lnTo>
                  <a:pt x="878" y="38"/>
                </a:lnTo>
                <a:lnTo>
                  <a:pt x="878" y="39"/>
                </a:lnTo>
                <a:lnTo>
                  <a:pt x="878" y="41"/>
                </a:lnTo>
                <a:lnTo>
                  <a:pt x="878" y="42"/>
                </a:lnTo>
                <a:lnTo>
                  <a:pt x="878" y="43"/>
                </a:lnTo>
                <a:lnTo>
                  <a:pt x="878" y="44"/>
                </a:lnTo>
                <a:lnTo>
                  <a:pt x="879" y="44"/>
                </a:lnTo>
                <a:lnTo>
                  <a:pt x="879" y="46"/>
                </a:lnTo>
                <a:lnTo>
                  <a:pt x="879" y="47"/>
                </a:lnTo>
                <a:lnTo>
                  <a:pt x="879" y="48"/>
                </a:lnTo>
                <a:lnTo>
                  <a:pt x="879" y="50"/>
                </a:lnTo>
                <a:lnTo>
                  <a:pt x="878" y="51"/>
                </a:lnTo>
                <a:lnTo>
                  <a:pt x="878" y="52"/>
                </a:lnTo>
                <a:lnTo>
                  <a:pt x="878" y="54"/>
                </a:lnTo>
                <a:lnTo>
                  <a:pt x="879" y="54"/>
                </a:lnTo>
                <a:lnTo>
                  <a:pt x="878" y="55"/>
                </a:lnTo>
                <a:lnTo>
                  <a:pt x="878" y="56"/>
                </a:lnTo>
                <a:lnTo>
                  <a:pt x="878" y="58"/>
                </a:lnTo>
                <a:lnTo>
                  <a:pt x="878" y="59"/>
                </a:lnTo>
                <a:lnTo>
                  <a:pt x="877" y="60"/>
                </a:lnTo>
                <a:lnTo>
                  <a:pt x="877" y="62"/>
                </a:lnTo>
                <a:lnTo>
                  <a:pt x="877" y="63"/>
                </a:lnTo>
                <a:lnTo>
                  <a:pt x="875" y="63"/>
                </a:lnTo>
                <a:lnTo>
                  <a:pt x="875" y="64"/>
                </a:lnTo>
                <a:lnTo>
                  <a:pt x="875" y="65"/>
                </a:lnTo>
                <a:lnTo>
                  <a:pt x="874" y="67"/>
                </a:lnTo>
                <a:lnTo>
                  <a:pt x="873" y="67"/>
                </a:lnTo>
                <a:lnTo>
                  <a:pt x="874" y="68"/>
                </a:lnTo>
                <a:lnTo>
                  <a:pt x="873" y="69"/>
                </a:lnTo>
                <a:lnTo>
                  <a:pt x="874" y="71"/>
                </a:lnTo>
                <a:lnTo>
                  <a:pt x="875" y="71"/>
                </a:lnTo>
                <a:lnTo>
                  <a:pt x="875" y="72"/>
                </a:lnTo>
                <a:lnTo>
                  <a:pt x="874" y="73"/>
                </a:lnTo>
                <a:lnTo>
                  <a:pt x="874" y="75"/>
                </a:lnTo>
                <a:lnTo>
                  <a:pt x="874" y="76"/>
                </a:lnTo>
                <a:lnTo>
                  <a:pt x="874" y="77"/>
                </a:lnTo>
                <a:lnTo>
                  <a:pt x="874" y="79"/>
                </a:lnTo>
                <a:lnTo>
                  <a:pt x="875" y="79"/>
                </a:lnTo>
                <a:lnTo>
                  <a:pt x="875" y="80"/>
                </a:lnTo>
                <a:lnTo>
                  <a:pt x="875" y="81"/>
                </a:lnTo>
                <a:lnTo>
                  <a:pt x="874" y="81"/>
                </a:lnTo>
                <a:lnTo>
                  <a:pt x="875" y="82"/>
                </a:lnTo>
                <a:lnTo>
                  <a:pt x="875" y="84"/>
                </a:lnTo>
                <a:lnTo>
                  <a:pt x="874" y="84"/>
                </a:lnTo>
                <a:lnTo>
                  <a:pt x="874" y="85"/>
                </a:lnTo>
                <a:lnTo>
                  <a:pt x="874" y="86"/>
                </a:lnTo>
                <a:lnTo>
                  <a:pt x="873" y="86"/>
                </a:lnTo>
                <a:lnTo>
                  <a:pt x="873" y="88"/>
                </a:lnTo>
                <a:lnTo>
                  <a:pt x="871" y="89"/>
                </a:lnTo>
                <a:lnTo>
                  <a:pt x="871" y="90"/>
                </a:lnTo>
                <a:lnTo>
                  <a:pt x="873" y="90"/>
                </a:lnTo>
                <a:lnTo>
                  <a:pt x="873" y="92"/>
                </a:lnTo>
                <a:lnTo>
                  <a:pt x="874" y="92"/>
                </a:lnTo>
                <a:lnTo>
                  <a:pt x="874" y="93"/>
                </a:lnTo>
                <a:lnTo>
                  <a:pt x="874" y="94"/>
                </a:lnTo>
                <a:lnTo>
                  <a:pt x="873" y="94"/>
                </a:lnTo>
                <a:lnTo>
                  <a:pt x="874" y="96"/>
                </a:lnTo>
                <a:lnTo>
                  <a:pt x="874" y="97"/>
                </a:lnTo>
                <a:lnTo>
                  <a:pt x="873" y="98"/>
                </a:lnTo>
                <a:lnTo>
                  <a:pt x="873" y="99"/>
                </a:lnTo>
                <a:lnTo>
                  <a:pt x="873" y="101"/>
                </a:lnTo>
                <a:lnTo>
                  <a:pt x="871" y="101"/>
                </a:lnTo>
                <a:lnTo>
                  <a:pt x="873" y="101"/>
                </a:lnTo>
                <a:lnTo>
                  <a:pt x="871" y="102"/>
                </a:lnTo>
                <a:lnTo>
                  <a:pt x="871" y="103"/>
                </a:lnTo>
                <a:lnTo>
                  <a:pt x="871" y="105"/>
                </a:lnTo>
                <a:lnTo>
                  <a:pt x="871" y="106"/>
                </a:lnTo>
                <a:lnTo>
                  <a:pt x="871" y="107"/>
                </a:lnTo>
                <a:lnTo>
                  <a:pt x="871" y="106"/>
                </a:lnTo>
                <a:lnTo>
                  <a:pt x="870" y="106"/>
                </a:lnTo>
                <a:lnTo>
                  <a:pt x="869" y="106"/>
                </a:lnTo>
                <a:lnTo>
                  <a:pt x="869" y="107"/>
                </a:lnTo>
                <a:lnTo>
                  <a:pt x="869" y="109"/>
                </a:lnTo>
                <a:lnTo>
                  <a:pt x="868" y="109"/>
                </a:lnTo>
                <a:lnTo>
                  <a:pt x="866" y="109"/>
                </a:lnTo>
                <a:lnTo>
                  <a:pt x="865" y="109"/>
                </a:lnTo>
                <a:lnTo>
                  <a:pt x="864" y="109"/>
                </a:lnTo>
                <a:lnTo>
                  <a:pt x="864" y="110"/>
                </a:lnTo>
                <a:lnTo>
                  <a:pt x="862" y="111"/>
                </a:lnTo>
                <a:lnTo>
                  <a:pt x="861" y="111"/>
                </a:lnTo>
                <a:lnTo>
                  <a:pt x="860" y="113"/>
                </a:lnTo>
                <a:lnTo>
                  <a:pt x="860" y="114"/>
                </a:lnTo>
                <a:lnTo>
                  <a:pt x="861" y="114"/>
                </a:lnTo>
                <a:lnTo>
                  <a:pt x="860" y="114"/>
                </a:lnTo>
                <a:lnTo>
                  <a:pt x="860" y="115"/>
                </a:lnTo>
                <a:lnTo>
                  <a:pt x="860" y="116"/>
                </a:lnTo>
                <a:lnTo>
                  <a:pt x="860" y="118"/>
                </a:lnTo>
                <a:lnTo>
                  <a:pt x="858" y="116"/>
                </a:lnTo>
                <a:lnTo>
                  <a:pt x="857" y="116"/>
                </a:lnTo>
                <a:lnTo>
                  <a:pt x="856" y="116"/>
                </a:lnTo>
                <a:lnTo>
                  <a:pt x="854" y="116"/>
                </a:lnTo>
                <a:lnTo>
                  <a:pt x="853" y="116"/>
                </a:lnTo>
                <a:lnTo>
                  <a:pt x="852" y="116"/>
                </a:lnTo>
                <a:lnTo>
                  <a:pt x="852" y="115"/>
                </a:lnTo>
                <a:lnTo>
                  <a:pt x="852" y="116"/>
                </a:lnTo>
                <a:lnTo>
                  <a:pt x="851" y="118"/>
                </a:lnTo>
                <a:lnTo>
                  <a:pt x="851" y="119"/>
                </a:lnTo>
                <a:lnTo>
                  <a:pt x="851" y="120"/>
                </a:lnTo>
                <a:lnTo>
                  <a:pt x="849" y="120"/>
                </a:lnTo>
                <a:lnTo>
                  <a:pt x="849" y="122"/>
                </a:lnTo>
                <a:lnTo>
                  <a:pt x="849" y="123"/>
                </a:lnTo>
                <a:lnTo>
                  <a:pt x="848" y="123"/>
                </a:lnTo>
                <a:lnTo>
                  <a:pt x="848" y="124"/>
                </a:lnTo>
                <a:lnTo>
                  <a:pt x="848" y="126"/>
                </a:lnTo>
                <a:lnTo>
                  <a:pt x="847" y="126"/>
                </a:lnTo>
                <a:lnTo>
                  <a:pt x="847" y="127"/>
                </a:lnTo>
                <a:lnTo>
                  <a:pt x="847" y="128"/>
                </a:lnTo>
                <a:lnTo>
                  <a:pt x="848" y="128"/>
                </a:lnTo>
                <a:lnTo>
                  <a:pt x="849" y="130"/>
                </a:lnTo>
                <a:lnTo>
                  <a:pt x="851" y="130"/>
                </a:lnTo>
                <a:lnTo>
                  <a:pt x="851" y="131"/>
                </a:lnTo>
                <a:lnTo>
                  <a:pt x="852" y="131"/>
                </a:lnTo>
                <a:lnTo>
                  <a:pt x="852" y="132"/>
                </a:lnTo>
                <a:lnTo>
                  <a:pt x="852" y="133"/>
                </a:lnTo>
                <a:lnTo>
                  <a:pt x="851" y="135"/>
                </a:lnTo>
                <a:lnTo>
                  <a:pt x="851" y="136"/>
                </a:lnTo>
                <a:lnTo>
                  <a:pt x="851" y="137"/>
                </a:lnTo>
                <a:lnTo>
                  <a:pt x="851" y="139"/>
                </a:lnTo>
                <a:lnTo>
                  <a:pt x="851" y="140"/>
                </a:lnTo>
                <a:lnTo>
                  <a:pt x="849" y="140"/>
                </a:lnTo>
                <a:lnTo>
                  <a:pt x="849" y="141"/>
                </a:lnTo>
                <a:lnTo>
                  <a:pt x="849" y="143"/>
                </a:lnTo>
                <a:lnTo>
                  <a:pt x="849" y="144"/>
                </a:lnTo>
                <a:lnTo>
                  <a:pt x="848" y="144"/>
                </a:lnTo>
                <a:lnTo>
                  <a:pt x="848" y="145"/>
                </a:lnTo>
                <a:lnTo>
                  <a:pt x="847" y="147"/>
                </a:lnTo>
                <a:lnTo>
                  <a:pt x="845" y="147"/>
                </a:lnTo>
                <a:lnTo>
                  <a:pt x="844" y="147"/>
                </a:lnTo>
                <a:lnTo>
                  <a:pt x="841" y="148"/>
                </a:lnTo>
                <a:lnTo>
                  <a:pt x="840" y="147"/>
                </a:lnTo>
                <a:lnTo>
                  <a:pt x="840" y="148"/>
                </a:lnTo>
                <a:lnTo>
                  <a:pt x="839" y="148"/>
                </a:lnTo>
                <a:lnTo>
                  <a:pt x="837" y="148"/>
                </a:lnTo>
                <a:lnTo>
                  <a:pt x="836" y="148"/>
                </a:lnTo>
                <a:lnTo>
                  <a:pt x="835" y="148"/>
                </a:lnTo>
                <a:lnTo>
                  <a:pt x="833" y="148"/>
                </a:lnTo>
                <a:lnTo>
                  <a:pt x="833" y="149"/>
                </a:lnTo>
                <a:lnTo>
                  <a:pt x="832" y="149"/>
                </a:lnTo>
                <a:lnTo>
                  <a:pt x="832" y="151"/>
                </a:lnTo>
                <a:lnTo>
                  <a:pt x="831" y="151"/>
                </a:lnTo>
                <a:lnTo>
                  <a:pt x="831" y="152"/>
                </a:lnTo>
                <a:lnTo>
                  <a:pt x="831" y="153"/>
                </a:lnTo>
                <a:lnTo>
                  <a:pt x="830" y="154"/>
                </a:lnTo>
                <a:lnTo>
                  <a:pt x="830" y="156"/>
                </a:lnTo>
                <a:lnTo>
                  <a:pt x="830" y="157"/>
                </a:lnTo>
                <a:lnTo>
                  <a:pt x="831" y="158"/>
                </a:lnTo>
                <a:lnTo>
                  <a:pt x="831" y="160"/>
                </a:lnTo>
                <a:lnTo>
                  <a:pt x="830" y="161"/>
                </a:lnTo>
                <a:lnTo>
                  <a:pt x="830" y="164"/>
                </a:lnTo>
                <a:lnTo>
                  <a:pt x="828" y="164"/>
                </a:lnTo>
                <a:lnTo>
                  <a:pt x="828" y="165"/>
                </a:lnTo>
                <a:lnTo>
                  <a:pt x="827" y="166"/>
                </a:lnTo>
                <a:lnTo>
                  <a:pt x="826" y="166"/>
                </a:lnTo>
                <a:lnTo>
                  <a:pt x="824" y="166"/>
                </a:lnTo>
                <a:lnTo>
                  <a:pt x="822" y="166"/>
                </a:lnTo>
                <a:lnTo>
                  <a:pt x="820" y="165"/>
                </a:lnTo>
                <a:lnTo>
                  <a:pt x="818" y="165"/>
                </a:lnTo>
                <a:lnTo>
                  <a:pt x="816" y="165"/>
                </a:lnTo>
                <a:lnTo>
                  <a:pt x="815" y="166"/>
                </a:lnTo>
                <a:lnTo>
                  <a:pt x="814" y="166"/>
                </a:lnTo>
                <a:lnTo>
                  <a:pt x="813" y="168"/>
                </a:lnTo>
                <a:lnTo>
                  <a:pt x="813" y="169"/>
                </a:lnTo>
                <a:lnTo>
                  <a:pt x="813" y="170"/>
                </a:lnTo>
                <a:lnTo>
                  <a:pt x="811" y="171"/>
                </a:lnTo>
                <a:lnTo>
                  <a:pt x="811" y="173"/>
                </a:lnTo>
                <a:lnTo>
                  <a:pt x="810" y="174"/>
                </a:lnTo>
                <a:lnTo>
                  <a:pt x="811" y="175"/>
                </a:lnTo>
                <a:lnTo>
                  <a:pt x="810" y="178"/>
                </a:lnTo>
                <a:lnTo>
                  <a:pt x="810" y="179"/>
                </a:lnTo>
                <a:lnTo>
                  <a:pt x="809" y="179"/>
                </a:lnTo>
                <a:lnTo>
                  <a:pt x="807" y="182"/>
                </a:lnTo>
                <a:lnTo>
                  <a:pt x="807" y="183"/>
                </a:lnTo>
                <a:lnTo>
                  <a:pt x="809" y="185"/>
                </a:lnTo>
                <a:lnTo>
                  <a:pt x="809" y="186"/>
                </a:lnTo>
                <a:lnTo>
                  <a:pt x="807" y="187"/>
                </a:lnTo>
                <a:lnTo>
                  <a:pt x="807" y="190"/>
                </a:lnTo>
                <a:lnTo>
                  <a:pt x="807" y="191"/>
                </a:lnTo>
                <a:lnTo>
                  <a:pt x="807" y="194"/>
                </a:lnTo>
                <a:lnTo>
                  <a:pt x="807" y="195"/>
                </a:lnTo>
                <a:lnTo>
                  <a:pt x="807" y="198"/>
                </a:lnTo>
                <a:lnTo>
                  <a:pt x="806" y="200"/>
                </a:lnTo>
                <a:lnTo>
                  <a:pt x="806" y="202"/>
                </a:lnTo>
                <a:lnTo>
                  <a:pt x="805" y="204"/>
                </a:lnTo>
                <a:lnTo>
                  <a:pt x="805" y="205"/>
                </a:lnTo>
                <a:lnTo>
                  <a:pt x="805" y="207"/>
                </a:lnTo>
                <a:lnTo>
                  <a:pt x="805" y="208"/>
                </a:lnTo>
                <a:lnTo>
                  <a:pt x="805" y="209"/>
                </a:lnTo>
                <a:lnTo>
                  <a:pt x="805" y="211"/>
                </a:lnTo>
                <a:lnTo>
                  <a:pt x="805" y="215"/>
                </a:lnTo>
                <a:lnTo>
                  <a:pt x="805" y="216"/>
                </a:lnTo>
                <a:lnTo>
                  <a:pt x="806" y="217"/>
                </a:lnTo>
                <a:lnTo>
                  <a:pt x="806" y="219"/>
                </a:lnTo>
                <a:lnTo>
                  <a:pt x="806" y="221"/>
                </a:lnTo>
                <a:lnTo>
                  <a:pt x="806" y="223"/>
                </a:lnTo>
                <a:lnTo>
                  <a:pt x="807" y="224"/>
                </a:lnTo>
                <a:lnTo>
                  <a:pt x="807" y="225"/>
                </a:lnTo>
                <a:lnTo>
                  <a:pt x="807" y="228"/>
                </a:lnTo>
                <a:lnTo>
                  <a:pt x="807" y="229"/>
                </a:lnTo>
                <a:lnTo>
                  <a:pt x="807" y="232"/>
                </a:lnTo>
                <a:lnTo>
                  <a:pt x="807" y="234"/>
                </a:lnTo>
                <a:lnTo>
                  <a:pt x="807" y="238"/>
                </a:lnTo>
                <a:lnTo>
                  <a:pt x="809" y="240"/>
                </a:lnTo>
                <a:lnTo>
                  <a:pt x="809" y="242"/>
                </a:lnTo>
                <a:lnTo>
                  <a:pt x="809" y="243"/>
                </a:lnTo>
                <a:lnTo>
                  <a:pt x="809" y="245"/>
                </a:lnTo>
                <a:lnTo>
                  <a:pt x="809" y="246"/>
                </a:lnTo>
                <a:lnTo>
                  <a:pt x="809" y="247"/>
                </a:lnTo>
                <a:lnTo>
                  <a:pt x="809" y="250"/>
                </a:lnTo>
                <a:lnTo>
                  <a:pt x="807" y="251"/>
                </a:lnTo>
                <a:lnTo>
                  <a:pt x="807" y="253"/>
                </a:lnTo>
                <a:lnTo>
                  <a:pt x="809" y="254"/>
                </a:lnTo>
                <a:lnTo>
                  <a:pt x="810" y="255"/>
                </a:lnTo>
                <a:lnTo>
                  <a:pt x="813" y="257"/>
                </a:lnTo>
                <a:lnTo>
                  <a:pt x="814" y="258"/>
                </a:lnTo>
                <a:lnTo>
                  <a:pt x="814" y="259"/>
                </a:lnTo>
                <a:lnTo>
                  <a:pt x="814" y="260"/>
                </a:lnTo>
                <a:lnTo>
                  <a:pt x="815" y="260"/>
                </a:lnTo>
                <a:lnTo>
                  <a:pt x="818" y="260"/>
                </a:lnTo>
                <a:lnTo>
                  <a:pt x="819" y="260"/>
                </a:lnTo>
                <a:lnTo>
                  <a:pt x="822" y="260"/>
                </a:lnTo>
                <a:lnTo>
                  <a:pt x="823" y="260"/>
                </a:lnTo>
                <a:lnTo>
                  <a:pt x="826" y="260"/>
                </a:lnTo>
                <a:lnTo>
                  <a:pt x="831" y="260"/>
                </a:lnTo>
                <a:lnTo>
                  <a:pt x="832" y="262"/>
                </a:lnTo>
                <a:lnTo>
                  <a:pt x="836" y="266"/>
                </a:lnTo>
                <a:lnTo>
                  <a:pt x="837" y="267"/>
                </a:lnTo>
                <a:lnTo>
                  <a:pt x="837" y="268"/>
                </a:lnTo>
                <a:lnTo>
                  <a:pt x="836" y="270"/>
                </a:lnTo>
                <a:lnTo>
                  <a:pt x="836" y="272"/>
                </a:lnTo>
                <a:lnTo>
                  <a:pt x="835" y="274"/>
                </a:lnTo>
                <a:lnTo>
                  <a:pt x="836" y="275"/>
                </a:lnTo>
                <a:lnTo>
                  <a:pt x="836" y="276"/>
                </a:lnTo>
                <a:lnTo>
                  <a:pt x="839" y="276"/>
                </a:lnTo>
                <a:lnTo>
                  <a:pt x="840" y="277"/>
                </a:lnTo>
                <a:lnTo>
                  <a:pt x="843" y="276"/>
                </a:lnTo>
                <a:lnTo>
                  <a:pt x="845" y="279"/>
                </a:lnTo>
                <a:lnTo>
                  <a:pt x="847" y="280"/>
                </a:lnTo>
                <a:lnTo>
                  <a:pt x="848" y="281"/>
                </a:lnTo>
                <a:lnTo>
                  <a:pt x="849" y="281"/>
                </a:lnTo>
                <a:lnTo>
                  <a:pt x="852" y="283"/>
                </a:lnTo>
                <a:lnTo>
                  <a:pt x="853" y="283"/>
                </a:lnTo>
                <a:lnTo>
                  <a:pt x="854" y="284"/>
                </a:lnTo>
                <a:lnTo>
                  <a:pt x="854" y="285"/>
                </a:lnTo>
                <a:lnTo>
                  <a:pt x="853" y="288"/>
                </a:lnTo>
                <a:lnTo>
                  <a:pt x="854" y="289"/>
                </a:lnTo>
                <a:lnTo>
                  <a:pt x="856" y="291"/>
                </a:lnTo>
                <a:lnTo>
                  <a:pt x="857" y="291"/>
                </a:lnTo>
                <a:lnTo>
                  <a:pt x="858" y="291"/>
                </a:lnTo>
                <a:lnTo>
                  <a:pt x="860" y="291"/>
                </a:lnTo>
                <a:lnTo>
                  <a:pt x="861" y="291"/>
                </a:lnTo>
                <a:lnTo>
                  <a:pt x="864" y="291"/>
                </a:lnTo>
                <a:lnTo>
                  <a:pt x="866" y="291"/>
                </a:lnTo>
                <a:lnTo>
                  <a:pt x="868" y="291"/>
                </a:lnTo>
                <a:lnTo>
                  <a:pt x="869" y="292"/>
                </a:lnTo>
                <a:lnTo>
                  <a:pt x="870" y="292"/>
                </a:lnTo>
                <a:lnTo>
                  <a:pt x="871" y="292"/>
                </a:lnTo>
                <a:lnTo>
                  <a:pt x="873" y="293"/>
                </a:lnTo>
                <a:lnTo>
                  <a:pt x="873" y="297"/>
                </a:lnTo>
                <a:lnTo>
                  <a:pt x="874" y="298"/>
                </a:lnTo>
                <a:lnTo>
                  <a:pt x="875" y="300"/>
                </a:lnTo>
                <a:lnTo>
                  <a:pt x="875" y="301"/>
                </a:lnTo>
                <a:lnTo>
                  <a:pt x="874" y="301"/>
                </a:lnTo>
                <a:lnTo>
                  <a:pt x="873" y="302"/>
                </a:lnTo>
                <a:lnTo>
                  <a:pt x="871" y="302"/>
                </a:lnTo>
                <a:lnTo>
                  <a:pt x="870" y="304"/>
                </a:lnTo>
                <a:lnTo>
                  <a:pt x="870" y="306"/>
                </a:lnTo>
                <a:lnTo>
                  <a:pt x="869" y="306"/>
                </a:lnTo>
                <a:lnTo>
                  <a:pt x="869" y="308"/>
                </a:lnTo>
                <a:lnTo>
                  <a:pt x="869" y="309"/>
                </a:lnTo>
                <a:lnTo>
                  <a:pt x="869" y="310"/>
                </a:lnTo>
                <a:lnTo>
                  <a:pt x="870" y="312"/>
                </a:lnTo>
                <a:lnTo>
                  <a:pt x="871" y="313"/>
                </a:lnTo>
                <a:lnTo>
                  <a:pt x="870" y="314"/>
                </a:lnTo>
                <a:lnTo>
                  <a:pt x="869" y="315"/>
                </a:lnTo>
                <a:lnTo>
                  <a:pt x="869" y="317"/>
                </a:lnTo>
                <a:lnTo>
                  <a:pt x="868" y="318"/>
                </a:lnTo>
                <a:lnTo>
                  <a:pt x="866" y="319"/>
                </a:lnTo>
                <a:lnTo>
                  <a:pt x="866" y="321"/>
                </a:lnTo>
                <a:lnTo>
                  <a:pt x="868" y="321"/>
                </a:lnTo>
                <a:lnTo>
                  <a:pt x="869" y="322"/>
                </a:lnTo>
                <a:lnTo>
                  <a:pt x="870" y="323"/>
                </a:lnTo>
                <a:lnTo>
                  <a:pt x="870" y="325"/>
                </a:lnTo>
                <a:lnTo>
                  <a:pt x="871" y="325"/>
                </a:lnTo>
                <a:lnTo>
                  <a:pt x="873" y="326"/>
                </a:lnTo>
                <a:lnTo>
                  <a:pt x="874" y="325"/>
                </a:lnTo>
                <a:lnTo>
                  <a:pt x="875" y="325"/>
                </a:lnTo>
                <a:lnTo>
                  <a:pt x="877" y="325"/>
                </a:lnTo>
                <a:lnTo>
                  <a:pt x="878" y="326"/>
                </a:lnTo>
                <a:lnTo>
                  <a:pt x="878" y="329"/>
                </a:lnTo>
                <a:lnTo>
                  <a:pt x="878" y="330"/>
                </a:lnTo>
                <a:lnTo>
                  <a:pt x="878" y="331"/>
                </a:lnTo>
                <a:lnTo>
                  <a:pt x="879" y="331"/>
                </a:lnTo>
                <a:lnTo>
                  <a:pt x="881" y="331"/>
                </a:lnTo>
                <a:lnTo>
                  <a:pt x="882" y="331"/>
                </a:lnTo>
                <a:lnTo>
                  <a:pt x="883" y="331"/>
                </a:lnTo>
                <a:lnTo>
                  <a:pt x="885" y="331"/>
                </a:lnTo>
                <a:lnTo>
                  <a:pt x="886" y="332"/>
                </a:lnTo>
                <a:lnTo>
                  <a:pt x="886" y="335"/>
                </a:lnTo>
                <a:lnTo>
                  <a:pt x="886" y="336"/>
                </a:lnTo>
                <a:lnTo>
                  <a:pt x="883" y="336"/>
                </a:lnTo>
                <a:lnTo>
                  <a:pt x="882" y="336"/>
                </a:lnTo>
                <a:lnTo>
                  <a:pt x="882" y="338"/>
                </a:lnTo>
                <a:lnTo>
                  <a:pt x="881" y="339"/>
                </a:lnTo>
                <a:lnTo>
                  <a:pt x="879" y="339"/>
                </a:lnTo>
                <a:lnTo>
                  <a:pt x="877" y="340"/>
                </a:lnTo>
                <a:lnTo>
                  <a:pt x="875" y="342"/>
                </a:lnTo>
                <a:lnTo>
                  <a:pt x="874" y="343"/>
                </a:lnTo>
                <a:lnTo>
                  <a:pt x="871" y="344"/>
                </a:lnTo>
                <a:lnTo>
                  <a:pt x="870" y="346"/>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3091315" y="1588779"/>
            <a:ext cx="2816667" cy="2306630"/>
          </a:xfrm>
          <a:custGeom>
            <a:avLst/>
            <a:gdLst>
              <a:gd name="T0" fmla="*/ 1857 w 1966"/>
              <a:gd name="T1" fmla="*/ 1170 h 1610"/>
              <a:gd name="T2" fmla="*/ 1808 w 1966"/>
              <a:gd name="T3" fmla="*/ 1176 h 1610"/>
              <a:gd name="T4" fmla="*/ 1746 w 1966"/>
              <a:gd name="T5" fmla="*/ 1161 h 1610"/>
              <a:gd name="T6" fmla="*/ 1724 w 1966"/>
              <a:gd name="T7" fmla="*/ 1208 h 1610"/>
              <a:gd name="T8" fmla="*/ 1704 w 1966"/>
              <a:gd name="T9" fmla="*/ 1255 h 1610"/>
              <a:gd name="T10" fmla="*/ 1751 w 1966"/>
              <a:gd name="T11" fmla="*/ 1366 h 1610"/>
              <a:gd name="T12" fmla="*/ 1653 w 1966"/>
              <a:gd name="T13" fmla="*/ 1449 h 1610"/>
              <a:gd name="T14" fmla="*/ 1575 w 1966"/>
              <a:gd name="T15" fmla="*/ 1407 h 1610"/>
              <a:gd name="T16" fmla="*/ 1526 w 1966"/>
              <a:gd name="T17" fmla="*/ 1468 h 1610"/>
              <a:gd name="T18" fmla="*/ 1433 w 1966"/>
              <a:gd name="T19" fmla="*/ 1489 h 1610"/>
              <a:gd name="T20" fmla="*/ 1266 w 1966"/>
              <a:gd name="T21" fmla="*/ 1475 h 1610"/>
              <a:gd name="T22" fmla="*/ 1181 w 1966"/>
              <a:gd name="T23" fmla="*/ 1413 h 1610"/>
              <a:gd name="T24" fmla="*/ 1105 w 1966"/>
              <a:gd name="T25" fmla="*/ 1455 h 1610"/>
              <a:gd name="T26" fmla="*/ 1022 w 1966"/>
              <a:gd name="T27" fmla="*/ 1589 h 1610"/>
              <a:gd name="T28" fmla="*/ 953 w 1966"/>
              <a:gd name="T29" fmla="*/ 1593 h 1610"/>
              <a:gd name="T30" fmla="*/ 886 w 1966"/>
              <a:gd name="T31" fmla="*/ 1433 h 1610"/>
              <a:gd name="T32" fmla="*/ 894 w 1966"/>
              <a:gd name="T33" fmla="*/ 1347 h 1610"/>
              <a:gd name="T34" fmla="*/ 952 w 1966"/>
              <a:gd name="T35" fmla="*/ 1301 h 1610"/>
              <a:gd name="T36" fmla="*/ 961 w 1966"/>
              <a:gd name="T37" fmla="*/ 1226 h 1610"/>
              <a:gd name="T38" fmla="*/ 914 w 1966"/>
              <a:gd name="T39" fmla="*/ 1206 h 1610"/>
              <a:gd name="T40" fmla="*/ 822 w 1966"/>
              <a:gd name="T41" fmla="*/ 1150 h 1610"/>
              <a:gd name="T42" fmla="*/ 746 w 1966"/>
              <a:gd name="T43" fmla="*/ 1196 h 1610"/>
              <a:gd name="T44" fmla="*/ 616 w 1966"/>
              <a:gd name="T45" fmla="*/ 1234 h 1610"/>
              <a:gd name="T46" fmla="*/ 518 w 1966"/>
              <a:gd name="T47" fmla="*/ 1336 h 1610"/>
              <a:gd name="T48" fmla="*/ 555 w 1966"/>
              <a:gd name="T49" fmla="*/ 1458 h 1610"/>
              <a:gd name="T50" fmla="*/ 425 w 1966"/>
              <a:gd name="T51" fmla="*/ 1517 h 1610"/>
              <a:gd name="T52" fmla="*/ 330 w 1966"/>
              <a:gd name="T53" fmla="*/ 1449 h 1610"/>
              <a:gd name="T54" fmla="*/ 254 w 1966"/>
              <a:gd name="T55" fmla="*/ 1333 h 1610"/>
              <a:gd name="T56" fmla="*/ 194 w 1966"/>
              <a:gd name="T57" fmla="*/ 1221 h 1610"/>
              <a:gd name="T58" fmla="*/ 105 w 1966"/>
              <a:gd name="T59" fmla="*/ 1106 h 1610"/>
              <a:gd name="T60" fmla="*/ 8 w 1966"/>
              <a:gd name="T61" fmla="*/ 941 h 1610"/>
              <a:gd name="T62" fmla="*/ 57 w 1966"/>
              <a:gd name="T63" fmla="*/ 776 h 1610"/>
              <a:gd name="T64" fmla="*/ 40 w 1966"/>
              <a:gd name="T65" fmla="*/ 638 h 1610"/>
              <a:gd name="T66" fmla="*/ 146 w 1966"/>
              <a:gd name="T67" fmla="*/ 608 h 1610"/>
              <a:gd name="T68" fmla="*/ 229 w 1966"/>
              <a:gd name="T69" fmla="*/ 578 h 1610"/>
              <a:gd name="T70" fmla="*/ 351 w 1966"/>
              <a:gd name="T71" fmla="*/ 577 h 1610"/>
              <a:gd name="T72" fmla="*/ 465 w 1966"/>
              <a:gd name="T73" fmla="*/ 531 h 1610"/>
              <a:gd name="T74" fmla="*/ 636 w 1966"/>
              <a:gd name="T75" fmla="*/ 493 h 1610"/>
              <a:gd name="T76" fmla="*/ 633 w 1966"/>
              <a:gd name="T77" fmla="*/ 413 h 1610"/>
              <a:gd name="T78" fmla="*/ 679 w 1966"/>
              <a:gd name="T79" fmla="*/ 380 h 1610"/>
              <a:gd name="T80" fmla="*/ 662 w 1966"/>
              <a:gd name="T81" fmla="*/ 327 h 1610"/>
              <a:gd name="T82" fmla="*/ 691 w 1966"/>
              <a:gd name="T83" fmla="*/ 244 h 1610"/>
              <a:gd name="T84" fmla="*/ 798 w 1966"/>
              <a:gd name="T85" fmla="*/ 147 h 1610"/>
              <a:gd name="T86" fmla="*/ 825 w 1966"/>
              <a:gd name="T87" fmla="*/ 193 h 1610"/>
              <a:gd name="T88" fmla="*/ 893 w 1966"/>
              <a:gd name="T89" fmla="*/ 252 h 1610"/>
              <a:gd name="T90" fmla="*/ 912 w 1966"/>
              <a:gd name="T91" fmla="*/ 195 h 1610"/>
              <a:gd name="T92" fmla="*/ 1017 w 1966"/>
              <a:gd name="T93" fmla="*/ 127 h 1610"/>
              <a:gd name="T94" fmla="*/ 1097 w 1966"/>
              <a:gd name="T95" fmla="*/ 127 h 1610"/>
              <a:gd name="T96" fmla="*/ 1154 w 1966"/>
              <a:gd name="T97" fmla="*/ 66 h 1610"/>
              <a:gd name="T98" fmla="*/ 1186 w 1966"/>
              <a:gd name="T99" fmla="*/ 123 h 1610"/>
              <a:gd name="T100" fmla="*/ 1251 w 1966"/>
              <a:gd name="T101" fmla="*/ 102 h 1610"/>
              <a:gd name="T102" fmla="*/ 1339 w 1966"/>
              <a:gd name="T103" fmla="*/ 79 h 1610"/>
              <a:gd name="T104" fmla="*/ 1422 w 1966"/>
              <a:gd name="T105" fmla="*/ 55 h 1610"/>
              <a:gd name="T106" fmla="*/ 1517 w 1966"/>
              <a:gd name="T107" fmla="*/ 31 h 1610"/>
              <a:gd name="T108" fmla="*/ 1597 w 1966"/>
              <a:gd name="T109" fmla="*/ 45 h 1610"/>
              <a:gd name="T110" fmla="*/ 1753 w 1966"/>
              <a:gd name="T111" fmla="*/ 182 h 1610"/>
              <a:gd name="T112" fmla="*/ 1863 w 1966"/>
              <a:gd name="T113" fmla="*/ 255 h 1610"/>
              <a:gd name="T114" fmla="*/ 1848 w 1966"/>
              <a:gd name="T115" fmla="*/ 434 h 1610"/>
              <a:gd name="T116" fmla="*/ 1831 w 1966"/>
              <a:gd name="T117" fmla="*/ 630 h 1610"/>
              <a:gd name="T118" fmla="*/ 1814 w 1966"/>
              <a:gd name="T119" fmla="*/ 676 h 1610"/>
              <a:gd name="T120" fmla="*/ 1799 w 1966"/>
              <a:gd name="T121" fmla="*/ 765 h 1610"/>
              <a:gd name="T122" fmla="*/ 1966 w 1966"/>
              <a:gd name="T123" fmla="*/ 777 h 1610"/>
              <a:gd name="T124" fmla="*/ 1911 w 1966"/>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6" h="1610">
                <a:moveTo>
                  <a:pt x="1911" y="1013"/>
                </a:moveTo>
                <a:lnTo>
                  <a:pt x="1915" y="1018"/>
                </a:lnTo>
                <a:lnTo>
                  <a:pt x="1922" y="1028"/>
                </a:lnTo>
                <a:lnTo>
                  <a:pt x="1928" y="1039"/>
                </a:lnTo>
                <a:lnTo>
                  <a:pt x="1935" y="1048"/>
                </a:lnTo>
                <a:lnTo>
                  <a:pt x="1935" y="1049"/>
                </a:lnTo>
                <a:lnTo>
                  <a:pt x="1941" y="1060"/>
                </a:lnTo>
                <a:lnTo>
                  <a:pt x="1943" y="1061"/>
                </a:lnTo>
                <a:lnTo>
                  <a:pt x="1943" y="1065"/>
                </a:lnTo>
                <a:lnTo>
                  <a:pt x="1943" y="1069"/>
                </a:lnTo>
                <a:lnTo>
                  <a:pt x="1943" y="1072"/>
                </a:lnTo>
                <a:lnTo>
                  <a:pt x="1945" y="1074"/>
                </a:lnTo>
                <a:lnTo>
                  <a:pt x="1946" y="1077"/>
                </a:lnTo>
                <a:lnTo>
                  <a:pt x="1946" y="1081"/>
                </a:lnTo>
                <a:lnTo>
                  <a:pt x="1945" y="1083"/>
                </a:lnTo>
                <a:lnTo>
                  <a:pt x="1945" y="1087"/>
                </a:lnTo>
                <a:lnTo>
                  <a:pt x="1944" y="1090"/>
                </a:lnTo>
                <a:lnTo>
                  <a:pt x="1943" y="1093"/>
                </a:lnTo>
                <a:lnTo>
                  <a:pt x="1943" y="1097"/>
                </a:lnTo>
                <a:lnTo>
                  <a:pt x="1943" y="1100"/>
                </a:lnTo>
                <a:lnTo>
                  <a:pt x="1941" y="1104"/>
                </a:lnTo>
                <a:lnTo>
                  <a:pt x="1941" y="1106"/>
                </a:lnTo>
                <a:lnTo>
                  <a:pt x="1937" y="1108"/>
                </a:lnTo>
                <a:lnTo>
                  <a:pt x="1935" y="1108"/>
                </a:lnTo>
                <a:lnTo>
                  <a:pt x="1933" y="1108"/>
                </a:lnTo>
                <a:lnTo>
                  <a:pt x="1931" y="1110"/>
                </a:lnTo>
                <a:lnTo>
                  <a:pt x="1929" y="1114"/>
                </a:lnTo>
                <a:lnTo>
                  <a:pt x="1929" y="1116"/>
                </a:lnTo>
                <a:lnTo>
                  <a:pt x="1929" y="1120"/>
                </a:lnTo>
                <a:lnTo>
                  <a:pt x="1931" y="1128"/>
                </a:lnTo>
                <a:lnTo>
                  <a:pt x="1931" y="1131"/>
                </a:lnTo>
                <a:lnTo>
                  <a:pt x="1929" y="1133"/>
                </a:lnTo>
                <a:lnTo>
                  <a:pt x="1927" y="1134"/>
                </a:lnTo>
                <a:lnTo>
                  <a:pt x="1924" y="1136"/>
                </a:lnTo>
                <a:lnTo>
                  <a:pt x="1920" y="1136"/>
                </a:lnTo>
                <a:lnTo>
                  <a:pt x="1916" y="1134"/>
                </a:lnTo>
                <a:lnTo>
                  <a:pt x="1914" y="1134"/>
                </a:lnTo>
                <a:lnTo>
                  <a:pt x="1911" y="1133"/>
                </a:lnTo>
                <a:lnTo>
                  <a:pt x="1907" y="1132"/>
                </a:lnTo>
                <a:lnTo>
                  <a:pt x="1905" y="1131"/>
                </a:lnTo>
                <a:lnTo>
                  <a:pt x="1901" y="1131"/>
                </a:lnTo>
                <a:lnTo>
                  <a:pt x="1898" y="1131"/>
                </a:lnTo>
                <a:lnTo>
                  <a:pt x="1897" y="1134"/>
                </a:lnTo>
                <a:lnTo>
                  <a:pt x="1898" y="1137"/>
                </a:lnTo>
                <a:lnTo>
                  <a:pt x="1899" y="1140"/>
                </a:lnTo>
                <a:lnTo>
                  <a:pt x="1901" y="1142"/>
                </a:lnTo>
                <a:lnTo>
                  <a:pt x="1899" y="1146"/>
                </a:lnTo>
                <a:lnTo>
                  <a:pt x="1899" y="1149"/>
                </a:lnTo>
                <a:lnTo>
                  <a:pt x="1895" y="1150"/>
                </a:lnTo>
                <a:lnTo>
                  <a:pt x="1893" y="1150"/>
                </a:lnTo>
                <a:lnTo>
                  <a:pt x="1889" y="1150"/>
                </a:lnTo>
                <a:lnTo>
                  <a:pt x="1886" y="1149"/>
                </a:lnTo>
                <a:lnTo>
                  <a:pt x="1886" y="1145"/>
                </a:lnTo>
                <a:lnTo>
                  <a:pt x="1886" y="1141"/>
                </a:lnTo>
                <a:lnTo>
                  <a:pt x="1884" y="1138"/>
                </a:lnTo>
                <a:lnTo>
                  <a:pt x="1881" y="1137"/>
                </a:lnTo>
                <a:lnTo>
                  <a:pt x="1877" y="1137"/>
                </a:lnTo>
                <a:lnTo>
                  <a:pt x="1873" y="1137"/>
                </a:lnTo>
                <a:lnTo>
                  <a:pt x="1869" y="1138"/>
                </a:lnTo>
                <a:lnTo>
                  <a:pt x="1867" y="1140"/>
                </a:lnTo>
                <a:lnTo>
                  <a:pt x="1865" y="1142"/>
                </a:lnTo>
                <a:lnTo>
                  <a:pt x="1864" y="1146"/>
                </a:lnTo>
                <a:lnTo>
                  <a:pt x="1864" y="1150"/>
                </a:lnTo>
                <a:lnTo>
                  <a:pt x="1865" y="1154"/>
                </a:lnTo>
                <a:lnTo>
                  <a:pt x="1867" y="1157"/>
                </a:lnTo>
                <a:lnTo>
                  <a:pt x="1868" y="1159"/>
                </a:lnTo>
                <a:lnTo>
                  <a:pt x="1869" y="1162"/>
                </a:lnTo>
                <a:lnTo>
                  <a:pt x="1868" y="1163"/>
                </a:lnTo>
                <a:lnTo>
                  <a:pt x="1868" y="1166"/>
                </a:lnTo>
                <a:lnTo>
                  <a:pt x="1863" y="1170"/>
                </a:lnTo>
                <a:lnTo>
                  <a:pt x="1861" y="1170"/>
                </a:lnTo>
                <a:lnTo>
                  <a:pt x="1860" y="1170"/>
                </a:lnTo>
                <a:lnTo>
                  <a:pt x="1857" y="1170"/>
                </a:lnTo>
                <a:lnTo>
                  <a:pt x="1856" y="1170"/>
                </a:lnTo>
                <a:lnTo>
                  <a:pt x="1855" y="1170"/>
                </a:lnTo>
                <a:lnTo>
                  <a:pt x="1855" y="1169"/>
                </a:lnTo>
                <a:lnTo>
                  <a:pt x="1852" y="1169"/>
                </a:lnTo>
                <a:lnTo>
                  <a:pt x="1851" y="1167"/>
                </a:lnTo>
                <a:lnTo>
                  <a:pt x="1850" y="1167"/>
                </a:lnTo>
                <a:lnTo>
                  <a:pt x="1848" y="1167"/>
                </a:lnTo>
                <a:lnTo>
                  <a:pt x="1847" y="1166"/>
                </a:lnTo>
                <a:lnTo>
                  <a:pt x="1844" y="1167"/>
                </a:lnTo>
                <a:lnTo>
                  <a:pt x="1843" y="1169"/>
                </a:lnTo>
                <a:lnTo>
                  <a:pt x="1844" y="1170"/>
                </a:lnTo>
                <a:lnTo>
                  <a:pt x="1846" y="1170"/>
                </a:lnTo>
                <a:lnTo>
                  <a:pt x="1847" y="1171"/>
                </a:lnTo>
                <a:lnTo>
                  <a:pt x="1848" y="1172"/>
                </a:lnTo>
                <a:lnTo>
                  <a:pt x="1848" y="1174"/>
                </a:lnTo>
                <a:lnTo>
                  <a:pt x="1850" y="1175"/>
                </a:lnTo>
                <a:lnTo>
                  <a:pt x="1851" y="1176"/>
                </a:lnTo>
                <a:lnTo>
                  <a:pt x="1852" y="1176"/>
                </a:lnTo>
                <a:lnTo>
                  <a:pt x="1852" y="1178"/>
                </a:lnTo>
                <a:lnTo>
                  <a:pt x="1852" y="1179"/>
                </a:lnTo>
                <a:lnTo>
                  <a:pt x="1851" y="1180"/>
                </a:lnTo>
                <a:lnTo>
                  <a:pt x="1850" y="1180"/>
                </a:lnTo>
                <a:lnTo>
                  <a:pt x="1848" y="1180"/>
                </a:lnTo>
                <a:lnTo>
                  <a:pt x="1847" y="1180"/>
                </a:lnTo>
                <a:lnTo>
                  <a:pt x="1846" y="1180"/>
                </a:lnTo>
                <a:lnTo>
                  <a:pt x="1844" y="1180"/>
                </a:lnTo>
                <a:lnTo>
                  <a:pt x="1842" y="1180"/>
                </a:lnTo>
                <a:lnTo>
                  <a:pt x="1842" y="1179"/>
                </a:lnTo>
                <a:lnTo>
                  <a:pt x="1842" y="1178"/>
                </a:lnTo>
                <a:lnTo>
                  <a:pt x="1842" y="1176"/>
                </a:lnTo>
                <a:lnTo>
                  <a:pt x="1842" y="1175"/>
                </a:lnTo>
                <a:lnTo>
                  <a:pt x="1840" y="1174"/>
                </a:lnTo>
                <a:lnTo>
                  <a:pt x="1839" y="1174"/>
                </a:lnTo>
                <a:lnTo>
                  <a:pt x="1838" y="1174"/>
                </a:lnTo>
                <a:lnTo>
                  <a:pt x="1837" y="1174"/>
                </a:lnTo>
                <a:lnTo>
                  <a:pt x="1835" y="1174"/>
                </a:lnTo>
                <a:lnTo>
                  <a:pt x="1834" y="1174"/>
                </a:lnTo>
                <a:lnTo>
                  <a:pt x="1833" y="1174"/>
                </a:lnTo>
                <a:lnTo>
                  <a:pt x="1831" y="1175"/>
                </a:lnTo>
                <a:lnTo>
                  <a:pt x="1830" y="1175"/>
                </a:lnTo>
                <a:lnTo>
                  <a:pt x="1830" y="1174"/>
                </a:lnTo>
                <a:lnTo>
                  <a:pt x="1829" y="1172"/>
                </a:lnTo>
                <a:lnTo>
                  <a:pt x="1827" y="1171"/>
                </a:lnTo>
                <a:lnTo>
                  <a:pt x="1826" y="1171"/>
                </a:lnTo>
                <a:lnTo>
                  <a:pt x="1825" y="1171"/>
                </a:lnTo>
                <a:lnTo>
                  <a:pt x="1823" y="1171"/>
                </a:lnTo>
                <a:lnTo>
                  <a:pt x="1823" y="1172"/>
                </a:lnTo>
                <a:lnTo>
                  <a:pt x="1822" y="1174"/>
                </a:lnTo>
                <a:lnTo>
                  <a:pt x="1821" y="1174"/>
                </a:lnTo>
                <a:lnTo>
                  <a:pt x="1821" y="1175"/>
                </a:lnTo>
                <a:lnTo>
                  <a:pt x="1819" y="1175"/>
                </a:lnTo>
                <a:lnTo>
                  <a:pt x="1818" y="1176"/>
                </a:lnTo>
                <a:lnTo>
                  <a:pt x="1817" y="1176"/>
                </a:lnTo>
                <a:lnTo>
                  <a:pt x="1817" y="1175"/>
                </a:lnTo>
                <a:lnTo>
                  <a:pt x="1817" y="1174"/>
                </a:lnTo>
                <a:lnTo>
                  <a:pt x="1817" y="1172"/>
                </a:lnTo>
                <a:lnTo>
                  <a:pt x="1816" y="1171"/>
                </a:lnTo>
                <a:lnTo>
                  <a:pt x="1816" y="1170"/>
                </a:lnTo>
                <a:lnTo>
                  <a:pt x="1816" y="1169"/>
                </a:lnTo>
                <a:lnTo>
                  <a:pt x="1816" y="1167"/>
                </a:lnTo>
                <a:lnTo>
                  <a:pt x="1816" y="1166"/>
                </a:lnTo>
                <a:lnTo>
                  <a:pt x="1814" y="1166"/>
                </a:lnTo>
                <a:lnTo>
                  <a:pt x="1813" y="1167"/>
                </a:lnTo>
                <a:lnTo>
                  <a:pt x="1812" y="1169"/>
                </a:lnTo>
                <a:lnTo>
                  <a:pt x="1812" y="1170"/>
                </a:lnTo>
                <a:lnTo>
                  <a:pt x="1812" y="1171"/>
                </a:lnTo>
                <a:lnTo>
                  <a:pt x="1812" y="1172"/>
                </a:lnTo>
                <a:lnTo>
                  <a:pt x="1810" y="1172"/>
                </a:lnTo>
                <a:lnTo>
                  <a:pt x="1809" y="1171"/>
                </a:lnTo>
                <a:lnTo>
                  <a:pt x="1808" y="1172"/>
                </a:lnTo>
                <a:lnTo>
                  <a:pt x="1808" y="1174"/>
                </a:lnTo>
                <a:lnTo>
                  <a:pt x="1808" y="1175"/>
                </a:lnTo>
                <a:lnTo>
                  <a:pt x="1808" y="1176"/>
                </a:lnTo>
                <a:lnTo>
                  <a:pt x="1806" y="1176"/>
                </a:lnTo>
                <a:lnTo>
                  <a:pt x="1806" y="1178"/>
                </a:lnTo>
                <a:lnTo>
                  <a:pt x="1805" y="1178"/>
                </a:lnTo>
                <a:lnTo>
                  <a:pt x="1805" y="1176"/>
                </a:lnTo>
                <a:lnTo>
                  <a:pt x="1804" y="1176"/>
                </a:lnTo>
                <a:lnTo>
                  <a:pt x="1802" y="1175"/>
                </a:lnTo>
                <a:lnTo>
                  <a:pt x="1801" y="1175"/>
                </a:lnTo>
                <a:lnTo>
                  <a:pt x="1801" y="1174"/>
                </a:lnTo>
                <a:lnTo>
                  <a:pt x="1800" y="1174"/>
                </a:lnTo>
                <a:lnTo>
                  <a:pt x="1799" y="1174"/>
                </a:lnTo>
                <a:lnTo>
                  <a:pt x="1799" y="1172"/>
                </a:lnTo>
                <a:lnTo>
                  <a:pt x="1797" y="1171"/>
                </a:lnTo>
                <a:lnTo>
                  <a:pt x="1797" y="1170"/>
                </a:lnTo>
                <a:lnTo>
                  <a:pt x="1799" y="1169"/>
                </a:lnTo>
                <a:lnTo>
                  <a:pt x="1797" y="1167"/>
                </a:lnTo>
                <a:lnTo>
                  <a:pt x="1796" y="1167"/>
                </a:lnTo>
                <a:lnTo>
                  <a:pt x="1795" y="1167"/>
                </a:lnTo>
                <a:lnTo>
                  <a:pt x="1795" y="1166"/>
                </a:lnTo>
                <a:lnTo>
                  <a:pt x="1793" y="1166"/>
                </a:lnTo>
                <a:lnTo>
                  <a:pt x="1793" y="1165"/>
                </a:lnTo>
                <a:lnTo>
                  <a:pt x="1792" y="1163"/>
                </a:lnTo>
                <a:lnTo>
                  <a:pt x="1789" y="1163"/>
                </a:lnTo>
                <a:lnTo>
                  <a:pt x="1788" y="1163"/>
                </a:lnTo>
                <a:lnTo>
                  <a:pt x="1788" y="1165"/>
                </a:lnTo>
                <a:lnTo>
                  <a:pt x="1787" y="1165"/>
                </a:lnTo>
                <a:lnTo>
                  <a:pt x="1785" y="1166"/>
                </a:lnTo>
                <a:lnTo>
                  <a:pt x="1785" y="1167"/>
                </a:lnTo>
                <a:lnTo>
                  <a:pt x="1784" y="1167"/>
                </a:lnTo>
                <a:lnTo>
                  <a:pt x="1783" y="1167"/>
                </a:lnTo>
                <a:lnTo>
                  <a:pt x="1782" y="1166"/>
                </a:lnTo>
                <a:lnTo>
                  <a:pt x="1782" y="1165"/>
                </a:lnTo>
                <a:lnTo>
                  <a:pt x="1782" y="1163"/>
                </a:lnTo>
                <a:lnTo>
                  <a:pt x="1782" y="1162"/>
                </a:lnTo>
                <a:lnTo>
                  <a:pt x="1780" y="1161"/>
                </a:lnTo>
                <a:lnTo>
                  <a:pt x="1779" y="1161"/>
                </a:lnTo>
                <a:lnTo>
                  <a:pt x="1778" y="1159"/>
                </a:lnTo>
                <a:lnTo>
                  <a:pt x="1776" y="1159"/>
                </a:lnTo>
                <a:lnTo>
                  <a:pt x="1775" y="1159"/>
                </a:lnTo>
                <a:lnTo>
                  <a:pt x="1774" y="1161"/>
                </a:lnTo>
                <a:lnTo>
                  <a:pt x="1772" y="1161"/>
                </a:lnTo>
                <a:lnTo>
                  <a:pt x="1772" y="1162"/>
                </a:lnTo>
                <a:lnTo>
                  <a:pt x="1771" y="1162"/>
                </a:lnTo>
                <a:lnTo>
                  <a:pt x="1770" y="1162"/>
                </a:lnTo>
                <a:lnTo>
                  <a:pt x="1768" y="1161"/>
                </a:lnTo>
                <a:lnTo>
                  <a:pt x="1767" y="1159"/>
                </a:lnTo>
                <a:lnTo>
                  <a:pt x="1766" y="1158"/>
                </a:lnTo>
                <a:lnTo>
                  <a:pt x="1765" y="1159"/>
                </a:lnTo>
                <a:lnTo>
                  <a:pt x="1763" y="1159"/>
                </a:lnTo>
                <a:lnTo>
                  <a:pt x="1763" y="1161"/>
                </a:lnTo>
                <a:lnTo>
                  <a:pt x="1762" y="1161"/>
                </a:lnTo>
                <a:lnTo>
                  <a:pt x="1761" y="1161"/>
                </a:lnTo>
                <a:lnTo>
                  <a:pt x="1761" y="1162"/>
                </a:lnTo>
                <a:lnTo>
                  <a:pt x="1759" y="1162"/>
                </a:lnTo>
                <a:lnTo>
                  <a:pt x="1759" y="1163"/>
                </a:lnTo>
                <a:lnTo>
                  <a:pt x="1758" y="1165"/>
                </a:lnTo>
                <a:lnTo>
                  <a:pt x="1757" y="1165"/>
                </a:lnTo>
                <a:lnTo>
                  <a:pt x="1755" y="1165"/>
                </a:lnTo>
                <a:lnTo>
                  <a:pt x="1754" y="1165"/>
                </a:lnTo>
                <a:lnTo>
                  <a:pt x="1753" y="1165"/>
                </a:lnTo>
                <a:lnTo>
                  <a:pt x="1753" y="1166"/>
                </a:lnTo>
                <a:lnTo>
                  <a:pt x="1751" y="1166"/>
                </a:lnTo>
                <a:lnTo>
                  <a:pt x="1751" y="1165"/>
                </a:lnTo>
                <a:lnTo>
                  <a:pt x="1750" y="1163"/>
                </a:lnTo>
                <a:lnTo>
                  <a:pt x="1750" y="1165"/>
                </a:lnTo>
                <a:lnTo>
                  <a:pt x="1750" y="1166"/>
                </a:lnTo>
                <a:lnTo>
                  <a:pt x="1750" y="1167"/>
                </a:lnTo>
                <a:lnTo>
                  <a:pt x="1749" y="1167"/>
                </a:lnTo>
                <a:lnTo>
                  <a:pt x="1747" y="1167"/>
                </a:lnTo>
                <a:lnTo>
                  <a:pt x="1747" y="1166"/>
                </a:lnTo>
                <a:lnTo>
                  <a:pt x="1746" y="1165"/>
                </a:lnTo>
                <a:lnTo>
                  <a:pt x="1746" y="1163"/>
                </a:lnTo>
                <a:lnTo>
                  <a:pt x="1746" y="1162"/>
                </a:lnTo>
                <a:lnTo>
                  <a:pt x="1746" y="1161"/>
                </a:lnTo>
                <a:lnTo>
                  <a:pt x="1746" y="1159"/>
                </a:lnTo>
                <a:lnTo>
                  <a:pt x="1746" y="1158"/>
                </a:lnTo>
                <a:lnTo>
                  <a:pt x="1746" y="1157"/>
                </a:lnTo>
                <a:lnTo>
                  <a:pt x="1746" y="1155"/>
                </a:lnTo>
                <a:lnTo>
                  <a:pt x="1746" y="1154"/>
                </a:lnTo>
                <a:lnTo>
                  <a:pt x="1745" y="1153"/>
                </a:lnTo>
                <a:lnTo>
                  <a:pt x="1745" y="1154"/>
                </a:lnTo>
                <a:lnTo>
                  <a:pt x="1744" y="1154"/>
                </a:lnTo>
                <a:lnTo>
                  <a:pt x="1742" y="1153"/>
                </a:lnTo>
                <a:lnTo>
                  <a:pt x="1741" y="1153"/>
                </a:lnTo>
                <a:lnTo>
                  <a:pt x="1740" y="1153"/>
                </a:lnTo>
                <a:lnTo>
                  <a:pt x="1740" y="1151"/>
                </a:lnTo>
                <a:lnTo>
                  <a:pt x="1741" y="1150"/>
                </a:lnTo>
                <a:lnTo>
                  <a:pt x="1742" y="1150"/>
                </a:lnTo>
                <a:lnTo>
                  <a:pt x="1742" y="1149"/>
                </a:lnTo>
                <a:lnTo>
                  <a:pt x="1741" y="1149"/>
                </a:lnTo>
                <a:lnTo>
                  <a:pt x="1741" y="1148"/>
                </a:lnTo>
                <a:lnTo>
                  <a:pt x="1740" y="1148"/>
                </a:lnTo>
                <a:lnTo>
                  <a:pt x="1738" y="1148"/>
                </a:lnTo>
                <a:lnTo>
                  <a:pt x="1738" y="1149"/>
                </a:lnTo>
                <a:lnTo>
                  <a:pt x="1737" y="1150"/>
                </a:lnTo>
                <a:lnTo>
                  <a:pt x="1737" y="1151"/>
                </a:lnTo>
                <a:lnTo>
                  <a:pt x="1737" y="1153"/>
                </a:lnTo>
                <a:lnTo>
                  <a:pt x="1737" y="1154"/>
                </a:lnTo>
                <a:lnTo>
                  <a:pt x="1737" y="1155"/>
                </a:lnTo>
                <a:lnTo>
                  <a:pt x="1737" y="1157"/>
                </a:lnTo>
                <a:lnTo>
                  <a:pt x="1737" y="1158"/>
                </a:lnTo>
                <a:lnTo>
                  <a:pt x="1738" y="1158"/>
                </a:lnTo>
                <a:lnTo>
                  <a:pt x="1738" y="1159"/>
                </a:lnTo>
                <a:lnTo>
                  <a:pt x="1738" y="1161"/>
                </a:lnTo>
                <a:lnTo>
                  <a:pt x="1740" y="1162"/>
                </a:lnTo>
                <a:lnTo>
                  <a:pt x="1740" y="1163"/>
                </a:lnTo>
                <a:lnTo>
                  <a:pt x="1741" y="1165"/>
                </a:lnTo>
                <a:lnTo>
                  <a:pt x="1741" y="1166"/>
                </a:lnTo>
                <a:lnTo>
                  <a:pt x="1742" y="1167"/>
                </a:lnTo>
                <a:lnTo>
                  <a:pt x="1742" y="1169"/>
                </a:lnTo>
                <a:lnTo>
                  <a:pt x="1744" y="1170"/>
                </a:lnTo>
                <a:lnTo>
                  <a:pt x="1744" y="1171"/>
                </a:lnTo>
                <a:lnTo>
                  <a:pt x="1745" y="1172"/>
                </a:lnTo>
                <a:lnTo>
                  <a:pt x="1746" y="1175"/>
                </a:lnTo>
                <a:lnTo>
                  <a:pt x="1746" y="1176"/>
                </a:lnTo>
                <a:lnTo>
                  <a:pt x="1747" y="1178"/>
                </a:lnTo>
                <a:lnTo>
                  <a:pt x="1747" y="1179"/>
                </a:lnTo>
                <a:lnTo>
                  <a:pt x="1747" y="1180"/>
                </a:lnTo>
                <a:lnTo>
                  <a:pt x="1747" y="1182"/>
                </a:lnTo>
                <a:lnTo>
                  <a:pt x="1747" y="1183"/>
                </a:lnTo>
                <a:lnTo>
                  <a:pt x="1746" y="1184"/>
                </a:lnTo>
                <a:lnTo>
                  <a:pt x="1746" y="1186"/>
                </a:lnTo>
                <a:lnTo>
                  <a:pt x="1746" y="1187"/>
                </a:lnTo>
                <a:lnTo>
                  <a:pt x="1745" y="1187"/>
                </a:lnTo>
                <a:lnTo>
                  <a:pt x="1745" y="1188"/>
                </a:lnTo>
                <a:lnTo>
                  <a:pt x="1744" y="1188"/>
                </a:lnTo>
                <a:lnTo>
                  <a:pt x="1742" y="1188"/>
                </a:lnTo>
                <a:lnTo>
                  <a:pt x="1741" y="1189"/>
                </a:lnTo>
                <a:lnTo>
                  <a:pt x="1740" y="1189"/>
                </a:lnTo>
                <a:lnTo>
                  <a:pt x="1740" y="1191"/>
                </a:lnTo>
                <a:lnTo>
                  <a:pt x="1738" y="1191"/>
                </a:lnTo>
                <a:lnTo>
                  <a:pt x="1738" y="1192"/>
                </a:lnTo>
                <a:lnTo>
                  <a:pt x="1737" y="1192"/>
                </a:lnTo>
                <a:lnTo>
                  <a:pt x="1737" y="1193"/>
                </a:lnTo>
                <a:lnTo>
                  <a:pt x="1736" y="1195"/>
                </a:lnTo>
                <a:lnTo>
                  <a:pt x="1734" y="1196"/>
                </a:lnTo>
                <a:lnTo>
                  <a:pt x="1734" y="1197"/>
                </a:lnTo>
                <a:lnTo>
                  <a:pt x="1733" y="1197"/>
                </a:lnTo>
                <a:lnTo>
                  <a:pt x="1733" y="1199"/>
                </a:lnTo>
                <a:lnTo>
                  <a:pt x="1732" y="1199"/>
                </a:lnTo>
                <a:lnTo>
                  <a:pt x="1730" y="1200"/>
                </a:lnTo>
                <a:lnTo>
                  <a:pt x="1729" y="1201"/>
                </a:lnTo>
                <a:lnTo>
                  <a:pt x="1728" y="1203"/>
                </a:lnTo>
                <a:lnTo>
                  <a:pt x="1727" y="1204"/>
                </a:lnTo>
                <a:lnTo>
                  <a:pt x="1727" y="1205"/>
                </a:lnTo>
                <a:lnTo>
                  <a:pt x="1725" y="1206"/>
                </a:lnTo>
                <a:lnTo>
                  <a:pt x="1724" y="1208"/>
                </a:lnTo>
                <a:lnTo>
                  <a:pt x="1723" y="1209"/>
                </a:lnTo>
                <a:lnTo>
                  <a:pt x="1721" y="1210"/>
                </a:lnTo>
                <a:lnTo>
                  <a:pt x="1721" y="1212"/>
                </a:lnTo>
                <a:lnTo>
                  <a:pt x="1721" y="1213"/>
                </a:lnTo>
                <a:lnTo>
                  <a:pt x="1720" y="1216"/>
                </a:lnTo>
                <a:lnTo>
                  <a:pt x="1720" y="1217"/>
                </a:lnTo>
                <a:lnTo>
                  <a:pt x="1720" y="1218"/>
                </a:lnTo>
                <a:lnTo>
                  <a:pt x="1720" y="1220"/>
                </a:lnTo>
                <a:lnTo>
                  <a:pt x="1720" y="1221"/>
                </a:lnTo>
                <a:lnTo>
                  <a:pt x="1721" y="1221"/>
                </a:lnTo>
                <a:lnTo>
                  <a:pt x="1721" y="1222"/>
                </a:lnTo>
                <a:lnTo>
                  <a:pt x="1721" y="1223"/>
                </a:lnTo>
                <a:lnTo>
                  <a:pt x="1721" y="1225"/>
                </a:lnTo>
                <a:lnTo>
                  <a:pt x="1721" y="1226"/>
                </a:lnTo>
                <a:lnTo>
                  <a:pt x="1723" y="1227"/>
                </a:lnTo>
                <a:lnTo>
                  <a:pt x="1724" y="1229"/>
                </a:lnTo>
                <a:lnTo>
                  <a:pt x="1724" y="1230"/>
                </a:lnTo>
                <a:lnTo>
                  <a:pt x="1725" y="1231"/>
                </a:lnTo>
                <a:lnTo>
                  <a:pt x="1727" y="1231"/>
                </a:lnTo>
                <a:lnTo>
                  <a:pt x="1728" y="1233"/>
                </a:lnTo>
                <a:lnTo>
                  <a:pt x="1728" y="1234"/>
                </a:lnTo>
                <a:lnTo>
                  <a:pt x="1729" y="1234"/>
                </a:lnTo>
                <a:lnTo>
                  <a:pt x="1729" y="1235"/>
                </a:lnTo>
                <a:lnTo>
                  <a:pt x="1730" y="1237"/>
                </a:lnTo>
                <a:lnTo>
                  <a:pt x="1732" y="1237"/>
                </a:lnTo>
                <a:lnTo>
                  <a:pt x="1733" y="1238"/>
                </a:lnTo>
                <a:lnTo>
                  <a:pt x="1734" y="1238"/>
                </a:lnTo>
                <a:lnTo>
                  <a:pt x="1736" y="1238"/>
                </a:lnTo>
                <a:lnTo>
                  <a:pt x="1736" y="1239"/>
                </a:lnTo>
                <a:lnTo>
                  <a:pt x="1737" y="1239"/>
                </a:lnTo>
                <a:lnTo>
                  <a:pt x="1738" y="1239"/>
                </a:lnTo>
                <a:lnTo>
                  <a:pt x="1740" y="1239"/>
                </a:lnTo>
                <a:lnTo>
                  <a:pt x="1740" y="1240"/>
                </a:lnTo>
                <a:lnTo>
                  <a:pt x="1741" y="1240"/>
                </a:lnTo>
                <a:lnTo>
                  <a:pt x="1741" y="1242"/>
                </a:lnTo>
                <a:lnTo>
                  <a:pt x="1741" y="1243"/>
                </a:lnTo>
                <a:lnTo>
                  <a:pt x="1742" y="1246"/>
                </a:lnTo>
                <a:lnTo>
                  <a:pt x="1742" y="1247"/>
                </a:lnTo>
                <a:lnTo>
                  <a:pt x="1742" y="1248"/>
                </a:lnTo>
                <a:lnTo>
                  <a:pt x="1742" y="1250"/>
                </a:lnTo>
                <a:lnTo>
                  <a:pt x="1742" y="1251"/>
                </a:lnTo>
                <a:lnTo>
                  <a:pt x="1742" y="1252"/>
                </a:lnTo>
                <a:lnTo>
                  <a:pt x="1740" y="1254"/>
                </a:lnTo>
                <a:lnTo>
                  <a:pt x="1738" y="1254"/>
                </a:lnTo>
                <a:lnTo>
                  <a:pt x="1737" y="1254"/>
                </a:lnTo>
                <a:lnTo>
                  <a:pt x="1736" y="1255"/>
                </a:lnTo>
                <a:lnTo>
                  <a:pt x="1734" y="1255"/>
                </a:lnTo>
                <a:lnTo>
                  <a:pt x="1733" y="1256"/>
                </a:lnTo>
                <a:lnTo>
                  <a:pt x="1732" y="1256"/>
                </a:lnTo>
                <a:lnTo>
                  <a:pt x="1730" y="1256"/>
                </a:lnTo>
                <a:lnTo>
                  <a:pt x="1728" y="1258"/>
                </a:lnTo>
                <a:lnTo>
                  <a:pt x="1727" y="1258"/>
                </a:lnTo>
                <a:lnTo>
                  <a:pt x="1725" y="1256"/>
                </a:lnTo>
                <a:lnTo>
                  <a:pt x="1724" y="1255"/>
                </a:lnTo>
                <a:lnTo>
                  <a:pt x="1723" y="1254"/>
                </a:lnTo>
                <a:lnTo>
                  <a:pt x="1723" y="1252"/>
                </a:lnTo>
                <a:lnTo>
                  <a:pt x="1721" y="1252"/>
                </a:lnTo>
                <a:lnTo>
                  <a:pt x="1720" y="1251"/>
                </a:lnTo>
                <a:lnTo>
                  <a:pt x="1719" y="1250"/>
                </a:lnTo>
                <a:lnTo>
                  <a:pt x="1717" y="1248"/>
                </a:lnTo>
                <a:lnTo>
                  <a:pt x="1716" y="1247"/>
                </a:lnTo>
                <a:lnTo>
                  <a:pt x="1715" y="1247"/>
                </a:lnTo>
                <a:lnTo>
                  <a:pt x="1713" y="1248"/>
                </a:lnTo>
                <a:lnTo>
                  <a:pt x="1712" y="1248"/>
                </a:lnTo>
                <a:lnTo>
                  <a:pt x="1712" y="1250"/>
                </a:lnTo>
                <a:lnTo>
                  <a:pt x="1711" y="1250"/>
                </a:lnTo>
                <a:lnTo>
                  <a:pt x="1710" y="1251"/>
                </a:lnTo>
                <a:lnTo>
                  <a:pt x="1708" y="1251"/>
                </a:lnTo>
                <a:lnTo>
                  <a:pt x="1707" y="1251"/>
                </a:lnTo>
                <a:lnTo>
                  <a:pt x="1706" y="1252"/>
                </a:lnTo>
                <a:lnTo>
                  <a:pt x="1704" y="1252"/>
                </a:lnTo>
                <a:lnTo>
                  <a:pt x="1704" y="1254"/>
                </a:lnTo>
                <a:lnTo>
                  <a:pt x="1704" y="1255"/>
                </a:lnTo>
                <a:lnTo>
                  <a:pt x="1703" y="1255"/>
                </a:lnTo>
                <a:lnTo>
                  <a:pt x="1703" y="1256"/>
                </a:lnTo>
                <a:lnTo>
                  <a:pt x="1703" y="1258"/>
                </a:lnTo>
                <a:lnTo>
                  <a:pt x="1702" y="1259"/>
                </a:lnTo>
                <a:lnTo>
                  <a:pt x="1702" y="1260"/>
                </a:lnTo>
                <a:lnTo>
                  <a:pt x="1700" y="1261"/>
                </a:lnTo>
                <a:lnTo>
                  <a:pt x="1700" y="1263"/>
                </a:lnTo>
                <a:lnTo>
                  <a:pt x="1700" y="1264"/>
                </a:lnTo>
                <a:lnTo>
                  <a:pt x="1699" y="1265"/>
                </a:lnTo>
                <a:lnTo>
                  <a:pt x="1699" y="1267"/>
                </a:lnTo>
                <a:lnTo>
                  <a:pt x="1698" y="1268"/>
                </a:lnTo>
                <a:lnTo>
                  <a:pt x="1698" y="1269"/>
                </a:lnTo>
                <a:lnTo>
                  <a:pt x="1696" y="1271"/>
                </a:lnTo>
                <a:lnTo>
                  <a:pt x="1696" y="1272"/>
                </a:lnTo>
                <a:lnTo>
                  <a:pt x="1696" y="1273"/>
                </a:lnTo>
                <a:lnTo>
                  <a:pt x="1696" y="1275"/>
                </a:lnTo>
                <a:lnTo>
                  <a:pt x="1696" y="1276"/>
                </a:lnTo>
                <a:lnTo>
                  <a:pt x="1695" y="1276"/>
                </a:lnTo>
                <a:lnTo>
                  <a:pt x="1695" y="1277"/>
                </a:lnTo>
                <a:lnTo>
                  <a:pt x="1695" y="1278"/>
                </a:lnTo>
                <a:lnTo>
                  <a:pt x="1695" y="1280"/>
                </a:lnTo>
                <a:lnTo>
                  <a:pt x="1694" y="1282"/>
                </a:lnTo>
                <a:lnTo>
                  <a:pt x="1693" y="1282"/>
                </a:lnTo>
                <a:lnTo>
                  <a:pt x="1693" y="1284"/>
                </a:lnTo>
                <a:lnTo>
                  <a:pt x="1691" y="1285"/>
                </a:lnTo>
                <a:lnTo>
                  <a:pt x="1691" y="1286"/>
                </a:lnTo>
                <a:lnTo>
                  <a:pt x="1690" y="1288"/>
                </a:lnTo>
                <a:lnTo>
                  <a:pt x="1690" y="1289"/>
                </a:lnTo>
                <a:lnTo>
                  <a:pt x="1689" y="1290"/>
                </a:lnTo>
                <a:lnTo>
                  <a:pt x="1689" y="1292"/>
                </a:lnTo>
                <a:lnTo>
                  <a:pt x="1689" y="1293"/>
                </a:lnTo>
                <a:lnTo>
                  <a:pt x="1686" y="1293"/>
                </a:lnTo>
                <a:lnTo>
                  <a:pt x="1685" y="1293"/>
                </a:lnTo>
                <a:lnTo>
                  <a:pt x="1683" y="1293"/>
                </a:lnTo>
                <a:lnTo>
                  <a:pt x="1687" y="1297"/>
                </a:lnTo>
                <a:lnTo>
                  <a:pt x="1687" y="1299"/>
                </a:lnTo>
                <a:lnTo>
                  <a:pt x="1687" y="1302"/>
                </a:lnTo>
                <a:lnTo>
                  <a:pt x="1687" y="1303"/>
                </a:lnTo>
                <a:lnTo>
                  <a:pt x="1689" y="1305"/>
                </a:lnTo>
                <a:lnTo>
                  <a:pt x="1690" y="1306"/>
                </a:lnTo>
                <a:lnTo>
                  <a:pt x="1691" y="1307"/>
                </a:lnTo>
                <a:lnTo>
                  <a:pt x="1691" y="1309"/>
                </a:lnTo>
                <a:lnTo>
                  <a:pt x="1694" y="1309"/>
                </a:lnTo>
                <a:lnTo>
                  <a:pt x="1695" y="1309"/>
                </a:lnTo>
                <a:lnTo>
                  <a:pt x="1696" y="1310"/>
                </a:lnTo>
                <a:lnTo>
                  <a:pt x="1699" y="1311"/>
                </a:lnTo>
                <a:lnTo>
                  <a:pt x="1706" y="1314"/>
                </a:lnTo>
                <a:lnTo>
                  <a:pt x="1707" y="1315"/>
                </a:lnTo>
                <a:lnTo>
                  <a:pt x="1704" y="1322"/>
                </a:lnTo>
                <a:lnTo>
                  <a:pt x="1699" y="1324"/>
                </a:lnTo>
                <a:lnTo>
                  <a:pt x="1694" y="1327"/>
                </a:lnTo>
                <a:lnTo>
                  <a:pt x="1691" y="1332"/>
                </a:lnTo>
                <a:lnTo>
                  <a:pt x="1689" y="1336"/>
                </a:lnTo>
                <a:lnTo>
                  <a:pt x="1690" y="1340"/>
                </a:lnTo>
                <a:lnTo>
                  <a:pt x="1690" y="1343"/>
                </a:lnTo>
                <a:lnTo>
                  <a:pt x="1691" y="1350"/>
                </a:lnTo>
                <a:lnTo>
                  <a:pt x="1693" y="1357"/>
                </a:lnTo>
                <a:lnTo>
                  <a:pt x="1693" y="1365"/>
                </a:lnTo>
                <a:lnTo>
                  <a:pt x="1693" y="1369"/>
                </a:lnTo>
                <a:lnTo>
                  <a:pt x="1695" y="1370"/>
                </a:lnTo>
                <a:lnTo>
                  <a:pt x="1698" y="1373"/>
                </a:lnTo>
                <a:lnTo>
                  <a:pt x="1699" y="1374"/>
                </a:lnTo>
                <a:lnTo>
                  <a:pt x="1703" y="1375"/>
                </a:lnTo>
                <a:lnTo>
                  <a:pt x="1707" y="1377"/>
                </a:lnTo>
                <a:lnTo>
                  <a:pt x="1710" y="1377"/>
                </a:lnTo>
                <a:lnTo>
                  <a:pt x="1715" y="1378"/>
                </a:lnTo>
                <a:lnTo>
                  <a:pt x="1721" y="1377"/>
                </a:lnTo>
                <a:lnTo>
                  <a:pt x="1725" y="1378"/>
                </a:lnTo>
                <a:lnTo>
                  <a:pt x="1730" y="1375"/>
                </a:lnTo>
                <a:lnTo>
                  <a:pt x="1736" y="1374"/>
                </a:lnTo>
                <a:lnTo>
                  <a:pt x="1741" y="1370"/>
                </a:lnTo>
                <a:lnTo>
                  <a:pt x="1745" y="1369"/>
                </a:lnTo>
                <a:lnTo>
                  <a:pt x="1751" y="1366"/>
                </a:lnTo>
                <a:lnTo>
                  <a:pt x="1757" y="1365"/>
                </a:lnTo>
                <a:lnTo>
                  <a:pt x="1761" y="1364"/>
                </a:lnTo>
                <a:lnTo>
                  <a:pt x="1766" y="1364"/>
                </a:lnTo>
                <a:lnTo>
                  <a:pt x="1770" y="1365"/>
                </a:lnTo>
                <a:lnTo>
                  <a:pt x="1774" y="1366"/>
                </a:lnTo>
                <a:lnTo>
                  <a:pt x="1776" y="1367"/>
                </a:lnTo>
                <a:lnTo>
                  <a:pt x="1779" y="1370"/>
                </a:lnTo>
                <a:lnTo>
                  <a:pt x="1782" y="1374"/>
                </a:lnTo>
                <a:lnTo>
                  <a:pt x="1783" y="1377"/>
                </a:lnTo>
                <a:lnTo>
                  <a:pt x="1784" y="1382"/>
                </a:lnTo>
                <a:lnTo>
                  <a:pt x="1784" y="1384"/>
                </a:lnTo>
                <a:lnTo>
                  <a:pt x="1783" y="1388"/>
                </a:lnTo>
                <a:lnTo>
                  <a:pt x="1783" y="1392"/>
                </a:lnTo>
                <a:lnTo>
                  <a:pt x="1783" y="1396"/>
                </a:lnTo>
                <a:lnTo>
                  <a:pt x="1780" y="1399"/>
                </a:lnTo>
                <a:lnTo>
                  <a:pt x="1778" y="1400"/>
                </a:lnTo>
                <a:lnTo>
                  <a:pt x="1775" y="1403"/>
                </a:lnTo>
                <a:lnTo>
                  <a:pt x="1772" y="1404"/>
                </a:lnTo>
                <a:lnTo>
                  <a:pt x="1768" y="1405"/>
                </a:lnTo>
                <a:lnTo>
                  <a:pt x="1766" y="1407"/>
                </a:lnTo>
                <a:lnTo>
                  <a:pt x="1763" y="1409"/>
                </a:lnTo>
                <a:lnTo>
                  <a:pt x="1762" y="1409"/>
                </a:lnTo>
                <a:lnTo>
                  <a:pt x="1762" y="1408"/>
                </a:lnTo>
                <a:lnTo>
                  <a:pt x="1759" y="1409"/>
                </a:lnTo>
                <a:lnTo>
                  <a:pt x="1758" y="1411"/>
                </a:lnTo>
                <a:lnTo>
                  <a:pt x="1758" y="1413"/>
                </a:lnTo>
                <a:lnTo>
                  <a:pt x="1759" y="1415"/>
                </a:lnTo>
                <a:lnTo>
                  <a:pt x="1759" y="1416"/>
                </a:lnTo>
                <a:lnTo>
                  <a:pt x="1754" y="1428"/>
                </a:lnTo>
                <a:lnTo>
                  <a:pt x="1755" y="1434"/>
                </a:lnTo>
                <a:lnTo>
                  <a:pt x="1754" y="1438"/>
                </a:lnTo>
                <a:lnTo>
                  <a:pt x="1749" y="1458"/>
                </a:lnTo>
                <a:lnTo>
                  <a:pt x="1747" y="1459"/>
                </a:lnTo>
                <a:lnTo>
                  <a:pt x="1745" y="1460"/>
                </a:lnTo>
                <a:lnTo>
                  <a:pt x="1741" y="1460"/>
                </a:lnTo>
                <a:lnTo>
                  <a:pt x="1740" y="1460"/>
                </a:lnTo>
                <a:lnTo>
                  <a:pt x="1736" y="1460"/>
                </a:lnTo>
                <a:lnTo>
                  <a:pt x="1727" y="1463"/>
                </a:lnTo>
                <a:lnTo>
                  <a:pt x="1720" y="1467"/>
                </a:lnTo>
                <a:lnTo>
                  <a:pt x="1712" y="1471"/>
                </a:lnTo>
                <a:lnTo>
                  <a:pt x="1708" y="1476"/>
                </a:lnTo>
                <a:lnTo>
                  <a:pt x="1707" y="1477"/>
                </a:lnTo>
                <a:lnTo>
                  <a:pt x="1706" y="1477"/>
                </a:lnTo>
                <a:lnTo>
                  <a:pt x="1706" y="1479"/>
                </a:lnTo>
                <a:lnTo>
                  <a:pt x="1706" y="1480"/>
                </a:lnTo>
                <a:lnTo>
                  <a:pt x="1699" y="1483"/>
                </a:lnTo>
                <a:lnTo>
                  <a:pt x="1695" y="1483"/>
                </a:lnTo>
                <a:lnTo>
                  <a:pt x="1694" y="1484"/>
                </a:lnTo>
                <a:lnTo>
                  <a:pt x="1693" y="1484"/>
                </a:lnTo>
                <a:lnTo>
                  <a:pt x="1690" y="1484"/>
                </a:lnTo>
                <a:lnTo>
                  <a:pt x="1687" y="1484"/>
                </a:lnTo>
                <a:lnTo>
                  <a:pt x="1683" y="1483"/>
                </a:lnTo>
                <a:lnTo>
                  <a:pt x="1683" y="1481"/>
                </a:lnTo>
                <a:lnTo>
                  <a:pt x="1682" y="1481"/>
                </a:lnTo>
                <a:lnTo>
                  <a:pt x="1681" y="1481"/>
                </a:lnTo>
                <a:lnTo>
                  <a:pt x="1681" y="1480"/>
                </a:lnTo>
                <a:lnTo>
                  <a:pt x="1679" y="1480"/>
                </a:lnTo>
                <a:lnTo>
                  <a:pt x="1678" y="1479"/>
                </a:lnTo>
                <a:lnTo>
                  <a:pt x="1677" y="1477"/>
                </a:lnTo>
                <a:lnTo>
                  <a:pt x="1674" y="1476"/>
                </a:lnTo>
                <a:lnTo>
                  <a:pt x="1673" y="1474"/>
                </a:lnTo>
                <a:lnTo>
                  <a:pt x="1672" y="1472"/>
                </a:lnTo>
                <a:lnTo>
                  <a:pt x="1670" y="1472"/>
                </a:lnTo>
                <a:lnTo>
                  <a:pt x="1669" y="1471"/>
                </a:lnTo>
                <a:lnTo>
                  <a:pt x="1665" y="1468"/>
                </a:lnTo>
                <a:lnTo>
                  <a:pt x="1661" y="1464"/>
                </a:lnTo>
                <a:lnTo>
                  <a:pt x="1658" y="1460"/>
                </a:lnTo>
                <a:lnTo>
                  <a:pt x="1657" y="1459"/>
                </a:lnTo>
                <a:lnTo>
                  <a:pt x="1655" y="1456"/>
                </a:lnTo>
                <a:lnTo>
                  <a:pt x="1655" y="1454"/>
                </a:lnTo>
                <a:lnTo>
                  <a:pt x="1653" y="1453"/>
                </a:lnTo>
                <a:lnTo>
                  <a:pt x="1653" y="1451"/>
                </a:lnTo>
                <a:lnTo>
                  <a:pt x="1653" y="1449"/>
                </a:lnTo>
                <a:lnTo>
                  <a:pt x="1653" y="1447"/>
                </a:lnTo>
                <a:lnTo>
                  <a:pt x="1653" y="1445"/>
                </a:lnTo>
                <a:lnTo>
                  <a:pt x="1653" y="1443"/>
                </a:lnTo>
                <a:lnTo>
                  <a:pt x="1652" y="1443"/>
                </a:lnTo>
                <a:lnTo>
                  <a:pt x="1651" y="1442"/>
                </a:lnTo>
                <a:lnTo>
                  <a:pt x="1645" y="1438"/>
                </a:lnTo>
                <a:lnTo>
                  <a:pt x="1644" y="1437"/>
                </a:lnTo>
                <a:lnTo>
                  <a:pt x="1644" y="1436"/>
                </a:lnTo>
                <a:lnTo>
                  <a:pt x="1643" y="1436"/>
                </a:lnTo>
                <a:lnTo>
                  <a:pt x="1641" y="1433"/>
                </a:lnTo>
                <a:lnTo>
                  <a:pt x="1641" y="1432"/>
                </a:lnTo>
                <a:lnTo>
                  <a:pt x="1641" y="1430"/>
                </a:lnTo>
                <a:lnTo>
                  <a:pt x="1641" y="1429"/>
                </a:lnTo>
                <a:lnTo>
                  <a:pt x="1640" y="1426"/>
                </a:lnTo>
                <a:lnTo>
                  <a:pt x="1640" y="1422"/>
                </a:lnTo>
                <a:lnTo>
                  <a:pt x="1639" y="1422"/>
                </a:lnTo>
                <a:lnTo>
                  <a:pt x="1638" y="1419"/>
                </a:lnTo>
                <a:lnTo>
                  <a:pt x="1636" y="1416"/>
                </a:lnTo>
                <a:lnTo>
                  <a:pt x="1632" y="1413"/>
                </a:lnTo>
                <a:lnTo>
                  <a:pt x="1630" y="1413"/>
                </a:lnTo>
                <a:lnTo>
                  <a:pt x="1628" y="1412"/>
                </a:lnTo>
                <a:lnTo>
                  <a:pt x="1627" y="1413"/>
                </a:lnTo>
                <a:lnTo>
                  <a:pt x="1627" y="1412"/>
                </a:lnTo>
                <a:lnTo>
                  <a:pt x="1626" y="1411"/>
                </a:lnTo>
                <a:lnTo>
                  <a:pt x="1624" y="1411"/>
                </a:lnTo>
                <a:lnTo>
                  <a:pt x="1623" y="1411"/>
                </a:lnTo>
                <a:lnTo>
                  <a:pt x="1621" y="1411"/>
                </a:lnTo>
                <a:lnTo>
                  <a:pt x="1619" y="1411"/>
                </a:lnTo>
                <a:lnTo>
                  <a:pt x="1618" y="1409"/>
                </a:lnTo>
                <a:lnTo>
                  <a:pt x="1617" y="1408"/>
                </a:lnTo>
                <a:lnTo>
                  <a:pt x="1615" y="1407"/>
                </a:lnTo>
                <a:lnTo>
                  <a:pt x="1614" y="1404"/>
                </a:lnTo>
                <a:lnTo>
                  <a:pt x="1614" y="1403"/>
                </a:lnTo>
                <a:lnTo>
                  <a:pt x="1614" y="1402"/>
                </a:lnTo>
                <a:lnTo>
                  <a:pt x="1615" y="1402"/>
                </a:lnTo>
                <a:lnTo>
                  <a:pt x="1614" y="1399"/>
                </a:lnTo>
                <a:lnTo>
                  <a:pt x="1613" y="1398"/>
                </a:lnTo>
                <a:lnTo>
                  <a:pt x="1611" y="1396"/>
                </a:lnTo>
                <a:lnTo>
                  <a:pt x="1610" y="1396"/>
                </a:lnTo>
                <a:lnTo>
                  <a:pt x="1610" y="1398"/>
                </a:lnTo>
                <a:lnTo>
                  <a:pt x="1609" y="1398"/>
                </a:lnTo>
                <a:lnTo>
                  <a:pt x="1606" y="1396"/>
                </a:lnTo>
                <a:lnTo>
                  <a:pt x="1605" y="1396"/>
                </a:lnTo>
                <a:lnTo>
                  <a:pt x="1603" y="1398"/>
                </a:lnTo>
                <a:lnTo>
                  <a:pt x="1602" y="1398"/>
                </a:lnTo>
                <a:lnTo>
                  <a:pt x="1601" y="1398"/>
                </a:lnTo>
                <a:lnTo>
                  <a:pt x="1600" y="1399"/>
                </a:lnTo>
                <a:lnTo>
                  <a:pt x="1600" y="1400"/>
                </a:lnTo>
                <a:lnTo>
                  <a:pt x="1600" y="1402"/>
                </a:lnTo>
                <a:lnTo>
                  <a:pt x="1600" y="1403"/>
                </a:lnTo>
                <a:lnTo>
                  <a:pt x="1600" y="1404"/>
                </a:lnTo>
                <a:lnTo>
                  <a:pt x="1598" y="1404"/>
                </a:lnTo>
                <a:lnTo>
                  <a:pt x="1596" y="1404"/>
                </a:lnTo>
                <a:lnTo>
                  <a:pt x="1594" y="1404"/>
                </a:lnTo>
                <a:lnTo>
                  <a:pt x="1593" y="1404"/>
                </a:lnTo>
                <a:lnTo>
                  <a:pt x="1593" y="1405"/>
                </a:lnTo>
                <a:lnTo>
                  <a:pt x="1592" y="1405"/>
                </a:lnTo>
                <a:lnTo>
                  <a:pt x="1590" y="1405"/>
                </a:lnTo>
                <a:lnTo>
                  <a:pt x="1589" y="1405"/>
                </a:lnTo>
                <a:lnTo>
                  <a:pt x="1589" y="1407"/>
                </a:lnTo>
                <a:lnTo>
                  <a:pt x="1588" y="1407"/>
                </a:lnTo>
                <a:lnTo>
                  <a:pt x="1588" y="1408"/>
                </a:lnTo>
                <a:lnTo>
                  <a:pt x="1586" y="1408"/>
                </a:lnTo>
                <a:lnTo>
                  <a:pt x="1585" y="1408"/>
                </a:lnTo>
                <a:lnTo>
                  <a:pt x="1584" y="1408"/>
                </a:lnTo>
                <a:lnTo>
                  <a:pt x="1583" y="1408"/>
                </a:lnTo>
                <a:lnTo>
                  <a:pt x="1581" y="1408"/>
                </a:lnTo>
                <a:lnTo>
                  <a:pt x="1580" y="1408"/>
                </a:lnTo>
                <a:lnTo>
                  <a:pt x="1580" y="1407"/>
                </a:lnTo>
                <a:lnTo>
                  <a:pt x="1579" y="1407"/>
                </a:lnTo>
                <a:lnTo>
                  <a:pt x="1579" y="1405"/>
                </a:lnTo>
                <a:lnTo>
                  <a:pt x="1576" y="1407"/>
                </a:lnTo>
                <a:lnTo>
                  <a:pt x="1575" y="1407"/>
                </a:lnTo>
                <a:lnTo>
                  <a:pt x="1573" y="1408"/>
                </a:lnTo>
                <a:lnTo>
                  <a:pt x="1573" y="1409"/>
                </a:lnTo>
                <a:lnTo>
                  <a:pt x="1573" y="1411"/>
                </a:lnTo>
                <a:lnTo>
                  <a:pt x="1573" y="1412"/>
                </a:lnTo>
                <a:lnTo>
                  <a:pt x="1572" y="1413"/>
                </a:lnTo>
                <a:lnTo>
                  <a:pt x="1572" y="1415"/>
                </a:lnTo>
                <a:lnTo>
                  <a:pt x="1572" y="1416"/>
                </a:lnTo>
                <a:lnTo>
                  <a:pt x="1572" y="1417"/>
                </a:lnTo>
                <a:lnTo>
                  <a:pt x="1572" y="1419"/>
                </a:lnTo>
                <a:lnTo>
                  <a:pt x="1572" y="1420"/>
                </a:lnTo>
                <a:lnTo>
                  <a:pt x="1572" y="1421"/>
                </a:lnTo>
                <a:lnTo>
                  <a:pt x="1572" y="1422"/>
                </a:lnTo>
                <a:lnTo>
                  <a:pt x="1572" y="1424"/>
                </a:lnTo>
                <a:lnTo>
                  <a:pt x="1572" y="1425"/>
                </a:lnTo>
                <a:lnTo>
                  <a:pt x="1572" y="1426"/>
                </a:lnTo>
                <a:lnTo>
                  <a:pt x="1571" y="1428"/>
                </a:lnTo>
                <a:lnTo>
                  <a:pt x="1571" y="1429"/>
                </a:lnTo>
                <a:lnTo>
                  <a:pt x="1572" y="1429"/>
                </a:lnTo>
                <a:lnTo>
                  <a:pt x="1571" y="1430"/>
                </a:lnTo>
                <a:lnTo>
                  <a:pt x="1571" y="1432"/>
                </a:lnTo>
                <a:lnTo>
                  <a:pt x="1569" y="1433"/>
                </a:lnTo>
                <a:lnTo>
                  <a:pt x="1569" y="1434"/>
                </a:lnTo>
                <a:lnTo>
                  <a:pt x="1568" y="1436"/>
                </a:lnTo>
                <a:lnTo>
                  <a:pt x="1568" y="1437"/>
                </a:lnTo>
                <a:lnTo>
                  <a:pt x="1568" y="1438"/>
                </a:lnTo>
                <a:lnTo>
                  <a:pt x="1567" y="1438"/>
                </a:lnTo>
                <a:lnTo>
                  <a:pt x="1567" y="1439"/>
                </a:lnTo>
                <a:lnTo>
                  <a:pt x="1567" y="1441"/>
                </a:lnTo>
                <a:lnTo>
                  <a:pt x="1567" y="1442"/>
                </a:lnTo>
                <a:lnTo>
                  <a:pt x="1566" y="1443"/>
                </a:lnTo>
                <a:lnTo>
                  <a:pt x="1564" y="1443"/>
                </a:lnTo>
                <a:lnTo>
                  <a:pt x="1562" y="1443"/>
                </a:lnTo>
                <a:lnTo>
                  <a:pt x="1560" y="1443"/>
                </a:lnTo>
                <a:lnTo>
                  <a:pt x="1559" y="1443"/>
                </a:lnTo>
                <a:lnTo>
                  <a:pt x="1558" y="1443"/>
                </a:lnTo>
                <a:lnTo>
                  <a:pt x="1556" y="1443"/>
                </a:lnTo>
                <a:lnTo>
                  <a:pt x="1555" y="1445"/>
                </a:lnTo>
                <a:lnTo>
                  <a:pt x="1554" y="1443"/>
                </a:lnTo>
                <a:lnTo>
                  <a:pt x="1552" y="1445"/>
                </a:lnTo>
                <a:lnTo>
                  <a:pt x="1552" y="1446"/>
                </a:lnTo>
                <a:lnTo>
                  <a:pt x="1551" y="1446"/>
                </a:lnTo>
                <a:lnTo>
                  <a:pt x="1551" y="1447"/>
                </a:lnTo>
                <a:lnTo>
                  <a:pt x="1550" y="1449"/>
                </a:lnTo>
                <a:lnTo>
                  <a:pt x="1549" y="1450"/>
                </a:lnTo>
                <a:lnTo>
                  <a:pt x="1547" y="1450"/>
                </a:lnTo>
                <a:lnTo>
                  <a:pt x="1546" y="1451"/>
                </a:lnTo>
                <a:lnTo>
                  <a:pt x="1545" y="1451"/>
                </a:lnTo>
                <a:lnTo>
                  <a:pt x="1545" y="1453"/>
                </a:lnTo>
                <a:lnTo>
                  <a:pt x="1543" y="1453"/>
                </a:lnTo>
                <a:lnTo>
                  <a:pt x="1542" y="1454"/>
                </a:lnTo>
                <a:lnTo>
                  <a:pt x="1541" y="1455"/>
                </a:lnTo>
                <a:lnTo>
                  <a:pt x="1539" y="1455"/>
                </a:lnTo>
                <a:lnTo>
                  <a:pt x="1539" y="1456"/>
                </a:lnTo>
                <a:lnTo>
                  <a:pt x="1539" y="1458"/>
                </a:lnTo>
                <a:lnTo>
                  <a:pt x="1539" y="1459"/>
                </a:lnTo>
                <a:lnTo>
                  <a:pt x="1539" y="1460"/>
                </a:lnTo>
                <a:lnTo>
                  <a:pt x="1541" y="1462"/>
                </a:lnTo>
                <a:lnTo>
                  <a:pt x="1541" y="1463"/>
                </a:lnTo>
                <a:lnTo>
                  <a:pt x="1541" y="1464"/>
                </a:lnTo>
                <a:lnTo>
                  <a:pt x="1541" y="1466"/>
                </a:lnTo>
                <a:lnTo>
                  <a:pt x="1539" y="1467"/>
                </a:lnTo>
                <a:lnTo>
                  <a:pt x="1539" y="1468"/>
                </a:lnTo>
                <a:lnTo>
                  <a:pt x="1538" y="1468"/>
                </a:lnTo>
                <a:lnTo>
                  <a:pt x="1537" y="1470"/>
                </a:lnTo>
                <a:lnTo>
                  <a:pt x="1535" y="1470"/>
                </a:lnTo>
                <a:lnTo>
                  <a:pt x="1534" y="1470"/>
                </a:lnTo>
                <a:lnTo>
                  <a:pt x="1533" y="1468"/>
                </a:lnTo>
                <a:lnTo>
                  <a:pt x="1531" y="1468"/>
                </a:lnTo>
                <a:lnTo>
                  <a:pt x="1531" y="1467"/>
                </a:lnTo>
                <a:lnTo>
                  <a:pt x="1530" y="1467"/>
                </a:lnTo>
                <a:lnTo>
                  <a:pt x="1529" y="1468"/>
                </a:lnTo>
                <a:lnTo>
                  <a:pt x="1528" y="1468"/>
                </a:lnTo>
                <a:lnTo>
                  <a:pt x="1526" y="1468"/>
                </a:lnTo>
                <a:lnTo>
                  <a:pt x="1525" y="1470"/>
                </a:lnTo>
                <a:lnTo>
                  <a:pt x="1524" y="1474"/>
                </a:lnTo>
                <a:lnTo>
                  <a:pt x="1522" y="1475"/>
                </a:lnTo>
                <a:lnTo>
                  <a:pt x="1518" y="1475"/>
                </a:lnTo>
                <a:lnTo>
                  <a:pt x="1518" y="1476"/>
                </a:lnTo>
                <a:lnTo>
                  <a:pt x="1517" y="1476"/>
                </a:lnTo>
                <a:lnTo>
                  <a:pt x="1516" y="1475"/>
                </a:lnTo>
                <a:lnTo>
                  <a:pt x="1514" y="1476"/>
                </a:lnTo>
                <a:lnTo>
                  <a:pt x="1513" y="1476"/>
                </a:lnTo>
                <a:lnTo>
                  <a:pt x="1512" y="1476"/>
                </a:lnTo>
                <a:lnTo>
                  <a:pt x="1511" y="1476"/>
                </a:lnTo>
                <a:lnTo>
                  <a:pt x="1509" y="1477"/>
                </a:lnTo>
                <a:lnTo>
                  <a:pt x="1508" y="1477"/>
                </a:lnTo>
                <a:lnTo>
                  <a:pt x="1508" y="1479"/>
                </a:lnTo>
                <a:lnTo>
                  <a:pt x="1507" y="1479"/>
                </a:lnTo>
                <a:lnTo>
                  <a:pt x="1505" y="1479"/>
                </a:lnTo>
                <a:lnTo>
                  <a:pt x="1504" y="1479"/>
                </a:lnTo>
                <a:lnTo>
                  <a:pt x="1503" y="1479"/>
                </a:lnTo>
                <a:lnTo>
                  <a:pt x="1501" y="1479"/>
                </a:lnTo>
                <a:lnTo>
                  <a:pt x="1500" y="1477"/>
                </a:lnTo>
                <a:lnTo>
                  <a:pt x="1501" y="1477"/>
                </a:lnTo>
                <a:lnTo>
                  <a:pt x="1501" y="1476"/>
                </a:lnTo>
                <a:lnTo>
                  <a:pt x="1499" y="1476"/>
                </a:lnTo>
                <a:lnTo>
                  <a:pt x="1495" y="1476"/>
                </a:lnTo>
                <a:lnTo>
                  <a:pt x="1491" y="1477"/>
                </a:lnTo>
                <a:lnTo>
                  <a:pt x="1490" y="1477"/>
                </a:lnTo>
                <a:lnTo>
                  <a:pt x="1486" y="1477"/>
                </a:lnTo>
                <a:lnTo>
                  <a:pt x="1483" y="1476"/>
                </a:lnTo>
                <a:lnTo>
                  <a:pt x="1482" y="1475"/>
                </a:lnTo>
                <a:lnTo>
                  <a:pt x="1479" y="1474"/>
                </a:lnTo>
                <a:lnTo>
                  <a:pt x="1478" y="1471"/>
                </a:lnTo>
                <a:lnTo>
                  <a:pt x="1477" y="1470"/>
                </a:lnTo>
                <a:lnTo>
                  <a:pt x="1477" y="1467"/>
                </a:lnTo>
                <a:lnTo>
                  <a:pt x="1475" y="1464"/>
                </a:lnTo>
                <a:lnTo>
                  <a:pt x="1474" y="1462"/>
                </a:lnTo>
                <a:lnTo>
                  <a:pt x="1473" y="1460"/>
                </a:lnTo>
                <a:lnTo>
                  <a:pt x="1470" y="1460"/>
                </a:lnTo>
                <a:lnTo>
                  <a:pt x="1467" y="1462"/>
                </a:lnTo>
                <a:lnTo>
                  <a:pt x="1465" y="1463"/>
                </a:lnTo>
                <a:lnTo>
                  <a:pt x="1462" y="1464"/>
                </a:lnTo>
                <a:lnTo>
                  <a:pt x="1459" y="1467"/>
                </a:lnTo>
                <a:lnTo>
                  <a:pt x="1457" y="1468"/>
                </a:lnTo>
                <a:lnTo>
                  <a:pt x="1454" y="1470"/>
                </a:lnTo>
                <a:lnTo>
                  <a:pt x="1450" y="1471"/>
                </a:lnTo>
                <a:lnTo>
                  <a:pt x="1446" y="1471"/>
                </a:lnTo>
                <a:lnTo>
                  <a:pt x="1444" y="1471"/>
                </a:lnTo>
                <a:lnTo>
                  <a:pt x="1440" y="1471"/>
                </a:lnTo>
                <a:lnTo>
                  <a:pt x="1435" y="1470"/>
                </a:lnTo>
                <a:lnTo>
                  <a:pt x="1431" y="1470"/>
                </a:lnTo>
                <a:lnTo>
                  <a:pt x="1429" y="1468"/>
                </a:lnTo>
                <a:lnTo>
                  <a:pt x="1425" y="1468"/>
                </a:lnTo>
                <a:lnTo>
                  <a:pt x="1420" y="1468"/>
                </a:lnTo>
                <a:lnTo>
                  <a:pt x="1418" y="1470"/>
                </a:lnTo>
                <a:lnTo>
                  <a:pt x="1415" y="1470"/>
                </a:lnTo>
                <a:lnTo>
                  <a:pt x="1412" y="1471"/>
                </a:lnTo>
                <a:lnTo>
                  <a:pt x="1410" y="1472"/>
                </a:lnTo>
                <a:lnTo>
                  <a:pt x="1408" y="1476"/>
                </a:lnTo>
                <a:lnTo>
                  <a:pt x="1408" y="1479"/>
                </a:lnTo>
                <a:lnTo>
                  <a:pt x="1408" y="1483"/>
                </a:lnTo>
                <a:lnTo>
                  <a:pt x="1408" y="1484"/>
                </a:lnTo>
                <a:lnTo>
                  <a:pt x="1408" y="1487"/>
                </a:lnTo>
                <a:lnTo>
                  <a:pt x="1410" y="1489"/>
                </a:lnTo>
                <a:lnTo>
                  <a:pt x="1411" y="1491"/>
                </a:lnTo>
                <a:lnTo>
                  <a:pt x="1414" y="1489"/>
                </a:lnTo>
                <a:lnTo>
                  <a:pt x="1416" y="1489"/>
                </a:lnTo>
                <a:lnTo>
                  <a:pt x="1419" y="1488"/>
                </a:lnTo>
                <a:lnTo>
                  <a:pt x="1420" y="1487"/>
                </a:lnTo>
                <a:lnTo>
                  <a:pt x="1423" y="1485"/>
                </a:lnTo>
                <a:lnTo>
                  <a:pt x="1427" y="1485"/>
                </a:lnTo>
                <a:lnTo>
                  <a:pt x="1429" y="1485"/>
                </a:lnTo>
                <a:lnTo>
                  <a:pt x="1432" y="1485"/>
                </a:lnTo>
                <a:lnTo>
                  <a:pt x="1435" y="1488"/>
                </a:lnTo>
                <a:lnTo>
                  <a:pt x="1433" y="1489"/>
                </a:lnTo>
                <a:lnTo>
                  <a:pt x="1431" y="1491"/>
                </a:lnTo>
                <a:lnTo>
                  <a:pt x="1429" y="1493"/>
                </a:lnTo>
                <a:lnTo>
                  <a:pt x="1427" y="1494"/>
                </a:lnTo>
                <a:lnTo>
                  <a:pt x="1427" y="1496"/>
                </a:lnTo>
                <a:lnTo>
                  <a:pt x="1428" y="1497"/>
                </a:lnTo>
                <a:lnTo>
                  <a:pt x="1428" y="1500"/>
                </a:lnTo>
                <a:lnTo>
                  <a:pt x="1431" y="1501"/>
                </a:lnTo>
                <a:lnTo>
                  <a:pt x="1432" y="1502"/>
                </a:lnTo>
                <a:lnTo>
                  <a:pt x="1431" y="1505"/>
                </a:lnTo>
                <a:lnTo>
                  <a:pt x="1429" y="1508"/>
                </a:lnTo>
                <a:lnTo>
                  <a:pt x="1427" y="1508"/>
                </a:lnTo>
                <a:lnTo>
                  <a:pt x="1424" y="1509"/>
                </a:lnTo>
                <a:lnTo>
                  <a:pt x="1420" y="1509"/>
                </a:lnTo>
                <a:lnTo>
                  <a:pt x="1419" y="1510"/>
                </a:lnTo>
                <a:lnTo>
                  <a:pt x="1416" y="1511"/>
                </a:lnTo>
                <a:lnTo>
                  <a:pt x="1415" y="1513"/>
                </a:lnTo>
                <a:lnTo>
                  <a:pt x="1414" y="1515"/>
                </a:lnTo>
                <a:lnTo>
                  <a:pt x="1415" y="1518"/>
                </a:lnTo>
                <a:lnTo>
                  <a:pt x="1416" y="1519"/>
                </a:lnTo>
                <a:lnTo>
                  <a:pt x="1419" y="1521"/>
                </a:lnTo>
                <a:lnTo>
                  <a:pt x="1420" y="1523"/>
                </a:lnTo>
                <a:lnTo>
                  <a:pt x="1424" y="1526"/>
                </a:lnTo>
                <a:lnTo>
                  <a:pt x="1437" y="1536"/>
                </a:lnTo>
                <a:lnTo>
                  <a:pt x="1410" y="1535"/>
                </a:lnTo>
                <a:lnTo>
                  <a:pt x="1406" y="1539"/>
                </a:lnTo>
                <a:lnTo>
                  <a:pt x="1402" y="1539"/>
                </a:lnTo>
                <a:lnTo>
                  <a:pt x="1386" y="1539"/>
                </a:lnTo>
                <a:lnTo>
                  <a:pt x="1368" y="1539"/>
                </a:lnTo>
                <a:lnTo>
                  <a:pt x="1359" y="1536"/>
                </a:lnTo>
                <a:lnTo>
                  <a:pt x="1350" y="1532"/>
                </a:lnTo>
                <a:lnTo>
                  <a:pt x="1339" y="1526"/>
                </a:lnTo>
                <a:lnTo>
                  <a:pt x="1325" y="1522"/>
                </a:lnTo>
                <a:lnTo>
                  <a:pt x="1318" y="1518"/>
                </a:lnTo>
                <a:lnTo>
                  <a:pt x="1313" y="1515"/>
                </a:lnTo>
                <a:lnTo>
                  <a:pt x="1312" y="1514"/>
                </a:lnTo>
                <a:lnTo>
                  <a:pt x="1308" y="1510"/>
                </a:lnTo>
                <a:lnTo>
                  <a:pt x="1305" y="1508"/>
                </a:lnTo>
                <a:lnTo>
                  <a:pt x="1304" y="1506"/>
                </a:lnTo>
                <a:lnTo>
                  <a:pt x="1300" y="1502"/>
                </a:lnTo>
                <a:lnTo>
                  <a:pt x="1289" y="1493"/>
                </a:lnTo>
                <a:lnTo>
                  <a:pt x="1285" y="1492"/>
                </a:lnTo>
                <a:lnTo>
                  <a:pt x="1285" y="1491"/>
                </a:lnTo>
                <a:lnTo>
                  <a:pt x="1284" y="1489"/>
                </a:lnTo>
                <a:lnTo>
                  <a:pt x="1283" y="1489"/>
                </a:lnTo>
                <a:lnTo>
                  <a:pt x="1283" y="1488"/>
                </a:lnTo>
                <a:lnTo>
                  <a:pt x="1281" y="1488"/>
                </a:lnTo>
                <a:lnTo>
                  <a:pt x="1280" y="1488"/>
                </a:lnTo>
                <a:lnTo>
                  <a:pt x="1279" y="1488"/>
                </a:lnTo>
                <a:lnTo>
                  <a:pt x="1278" y="1488"/>
                </a:lnTo>
                <a:lnTo>
                  <a:pt x="1278" y="1487"/>
                </a:lnTo>
                <a:lnTo>
                  <a:pt x="1278" y="1485"/>
                </a:lnTo>
                <a:lnTo>
                  <a:pt x="1278" y="1484"/>
                </a:lnTo>
                <a:lnTo>
                  <a:pt x="1278" y="1483"/>
                </a:lnTo>
                <a:lnTo>
                  <a:pt x="1276" y="1483"/>
                </a:lnTo>
                <a:lnTo>
                  <a:pt x="1276" y="1481"/>
                </a:lnTo>
                <a:lnTo>
                  <a:pt x="1275" y="1481"/>
                </a:lnTo>
                <a:lnTo>
                  <a:pt x="1274" y="1481"/>
                </a:lnTo>
                <a:lnTo>
                  <a:pt x="1272" y="1481"/>
                </a:lnTo>
                <a:lnTo>
                  <a:pt x="1271" y="1481"/>
                </a:lnTo>
                <a:lnTo>
                  <a:pt x="1270" y="1481"/>
                </a:lnTo>
                <a:lnTo>
                  <a:pt x="1268" y="1481"/>
                </a:lnTo>
                <a:lnTo>
                  <a:pt x="1268" y="1483"/>
                </a:lnTo>
                <a:lnTo>
                  <a:pt x="1267" y="1483"/>
                </a:lnTo>
                <a:lnTo>
                  <a:pt x="1262" y="1480"/>
                </a:lnTo>
                <a:lnTo>
                  <a:pt x="1262" y="1479"/>
                </a:lnTo>
                <a:lnTo>
                  <a:pt x="1262" y="1477"/>
                </a:lnTo>
                <a:lnTo>
                  <a:pt x="1261" y="1477"/>
                </a:lnTo>
                <a:lnTo>
                  <a:pt x="1261" y="1476"/>
                </a:lnTo>
                <a:lnTo>
                  <a:pt x="1262" y="1476"/>
                </a:lnTo>
                <a:lnTo>
                  <a:pt x="1263" y="1476"/>
                </a:lnTo>
                <a:lnTo>
                  <a:pt x="1264" y="1476"/>
                </a:lnTo>
                <a:lnTo>
                  <a:pt x="1266" y="1476"/>
                </a:lnTo>
                <a:lnTo>
                  <a:pt x="1266" y="1475"/>
                </a:lnTo>
                <a:lnTo>
                  <a:pt x="1266" y="1474"/>
                </a:lnTo>
                <a:lnTo>
                  <a:pt x="1264" y="1474"/>
                </a:lnTo>
                <a:lnTo>
                  <a:pt x="1264" y="1472"/>
                </a:lnTo>
                <a:lnTo>
                  <a:pt x="1264" y="1471"/>
                </a:lnTo>
                <a:lnTo>
                  <a:pt x="1263" y="1471"/>
                </a:lnTo>
                <a:lnTo>
                  <a:pt x="1262" y="1471"/>
                </a:lnTo>
                <a:lnTo>
                  <a:pt x="1262" y="1470"/>
                </a:lnTo>
                <a:lnTo>
                  <a:pt x="1261" y="1470"/>
                </a:lnTo>
                <a:lnTo>
                  <a:pt x="1261" y="1468"/>
                </a:lnTo>
                <a:lnTo>
                  <a:pt x="1261" y="1470"/>
                </a:lnTo>
                <a:lnTo>
                  <a:pt x="1259" y="1468"/>
                </a:lnTo>
                <a:lnTo>
                  <a:pt x="1258" y="1468"/>
                </a:lnTo>
                <a:lnTo>
                  <a:pt x="1258" y="1467"/>
                </a:lnTo>
                <a:lnTo>
                  <a:pt x="1257" y="1467"/>
                </a:lnTo>
                <a:lnTo>
                  <a:pt x="1255" y="1467"/>
                </a:lnTo>
                <a:lnTo>
                  <a:pt x="1255" y="1466"/>
                </a:lnTo>
                <a:lnTo>
                  <a:pt x="1254" y="1466"/>
                </a:lnTo>
                <a:lnTo>
                  <a:pt x="1253" y="1466"/>
                </a:lnTo>
                <a:lnTo>
                  <a:pt x="1251" y="1466"/>
                </a:lnTo>
                <a:lnTo>
                  <a:pt x="1250" y="1466"/>
                </a:lnTo>
                <a:lnTo>
                  <a:pt x="1249" y="1466"/>
                </a:lnTo>
                <a:lnTo>
                  <a:pt x="1247" y="1466"/>
                </a:lnTo>
                <a:lnTo>
                  <a:pt x="1247" y="1464"/>
                </a:lnTo>
                <a:lnTo>
                  <a:pt x="1247" y="1466"/>
                </a:lnTo>
                <a:lnTo>
                  <a:pt x="1246" y="1466"/>
                </a:lnTo>
                <a:lnTo>
                  <a:pt x="1245" y="1464"/>
                </a:lnTo>
                <a:lnTo>
                  <a:pt x="1243" y="1463"/>
                </a:lnTo>
                <a:lnTo>
                  <a:pt x="1242" y="1463"/>
                </a:lnTo>
                <a:lnTo>
                  <a:pt x="1242" y="1462"/>
                </a:lnTo>
                <a:lnTo>
                  <a:pt x="1241" y="1462"/>
                </a:lnTo>
                <a:lnTo>
                  <a:pt x="1241" y="1460"/>
                </a:lnTo>
                <a:lnTo>
                  <a:pt x="1240" y="1460"/>
                </a:lnTo>
                <a:lnTo>
                  <a:pt x="1238" y="1459"/>
                </a:lnTo>
                <a:lnTo>
                  <a:pt x="1237" y="1459"/>
                </a:lnTo>
                <a:lnTo>
                  <a:pt x="1236" y="1458"/>
                </a:lnTo>
                <a:lnTo>
                  <a:pt x="1236" y="1456"/>
                </a:lnTo>
                <a:lnTo>
                  <a:pt x="1234" y="1456"/>
                </a:lnTo>
                <a:lnTo>
                  <a:pt x="1233" y="1455"/>
                </a:lnTo>
                <a:lnTo>
                  <a:pt x="1228" y="1455"/>
                </a:lnTo>
                <a:lnTo>
                  <a:pt x="1225" y="1453"/>
                </a:lnTo>
                <a:lnTo>
                  <a:pt x="1223" y="1450"/>
                </a:lnTo>
                <a:lnTo>
                  <a:pt x="1224" y="1449"/>
                </a:lnTo>
                <a:lnTo>
                  <a:pt x="1223" y="1447"/>
                </a:lnTo>
                <a:lnTo>
                  <a:pt x="1223" y="1446"/>
                </a:lnTo>
                <a:lnTo>
                  <a:pt x="1223" y="1445"/>
                </a:lnTo>
                <a:lnTo>
                  <a:pt x="1221" y="1445"/>
                </a:lnTo>
                <a:lnTo>
                  <a:pt x="1221" y="1443"/>
                </a:lnTo>
                <a:lnTo>
                  <a:pt x="1221" y="1442"/>
                </a:lnTo>
                <a:lnTo>
                  <a:pt x="1220" y="1442"/>
                </a:lnTo>
                <a:lnTo>
                  <a:pt x="1220" y="1441"/>
                </a:lnTo>
                <a:lnTo>
                  <a:pt x="1219" y="1441"/>
                </a:lnTo>
                <a:lnTo>
                  <a:pt x="1219" y="1439"/>
                </a:lnTo>
                <a:lnTo>
                  <a:pt x="1217" y="1439"/>
                </a:lnTo>
                <a:lnTo>
                  <a:pt x="1217" y="1438"/>
                </a:lnTo>
                <a:lnTo>
                  <a:pt x="1215" y="1434"/>
                </a:lnTo>
                <a:lnTo>
                  <a:pt x="1213" y="1433"/>
                </a:lnTo>
                <a:lnTo>
                  <a:pt x="1213" y="1432"/>
                </a:lnTo>
                <a:lnTo>
                  <a:pt x="1213" y="1430"/>
                </a:lnTo>
                <a:lnTo>
                  <a:pt x="1213" y="1429"/>
                </a:lnTo>
                <a:lnTo>
                  <a:pt x="1213" y="1428"/>
                </a:lnTo>
                <a:lnTo>
                  <a:pt x="1212" y="1428"/>
                </a:lnTo>
                <a:lnTo>
                  <a:pt x="1211" y="1428"/>
                </a:lnTo>
                <a:lnTo>
                  <a:pt x="1209" y="1428"/>
                </a:lnTo>
                <a:lnTo>
                  <a:pt x="1208" y="1428"/>
                </a:lnTo>
                <a:lnTo>
                  <a:pt x="1208" y="1426"/>
                </a:lnTo>
                <a:lnTo>
                  <a:pt x="1200" y="1421"/>
                </a:lnTo>
                <a:lnTo>
                  <a:pt x="1194" y="1419"/>
                </a:lnTo>
                <a:lnTo>
                  <a:pt x="1187" y="1417"/>
                </a:lnTo>
                <a:lnTo>
                  <a:pt x="1183" y="1417"/>
                </a:lnTo>
                <a:lnTo>
                  <a:pt x="1183" y="1416"/>
                </a:lnTo>
                <a:lnTo>
                  <a:pt x="1182" y="1416"/>
                </a:lnTo>
                <a:lnTo>
                  <a:pt x="1182" y="1415"/>
                </a:lnTo>
                <a:lnTo>
                  <a:pt x="1181" y="1413"/>
                </a:lnTo>
                <a:lnTo>
                  <a:pt x="1179" y="1413"/>
                </a:lnTo>
                <a:lnTo>
                  <a:pt x="1178" y="1413"/>
                </a:lnTo>
                <a:lnTo>
                  <a:pt x="1177" y="1413"/>
                </a:lnTo>
                <a:lnTo>
                  <a:pt x="1175" y="1413"/>
                </a:lnTo>
                <a:lnTo>
                  <a:pt x="1174" y="1413"/>
                </a:lnTo>
                <a:lnTo>
                  <a:pt x="1174" y="1412"/>
                </a:lnTo>
                <a:lnTo>
                  <a:pt x="1173" y="1412"/>
                </a:lnTo>
                <a:lnTo>
                  <a:pt x="1171" y="1411"/>
                </a:lnTo>
                <a:lnTo>
                  <a:pt x="1170" y="1411"/>
                </a:lnTo>
                <a:lnTo>
                  <a:pt x="1169" y="1411"/>
                </a:lnTo>
                <a:lnTo>
                  <a:pt x="1168" y="1411"/>
                </a:lnTo>
                <a:lnTo>
                  <a:pt x="1166" y="1411"/>
                </a:lnTo>
                <a:lnTo>
                  <a:pt x="1165" y="1411"/>
                </a:lnTo>
                <a:lnTo>
                  <a:pt x="1164" y="1411"/>
                </a:lnTo>
                <a:lnTo>
                  <a:pt x="1162" y="1411"/>
                </a:lnTo>
                <a:lnTo>
                  <a:pt x="1161" y="1411"/>
                </a:lnTo>
                <a:lnTo>
                  <a:pt x="1160" y="1411"/>
                </a:lnTo>
                <a:lnTo>
                  <a:pt x="1158" y="1411"/>
                </a:lnTo>
                <a:lnTo>
                  <a:pt x="1158" y="1412"/>
                </a:lnTo>
                <a:lnTo>
                  <a:pt x="1158" y="1411"/>
                </a:lnTo>
                <a:lnTo>
                  <a:pt x="1157" y="1411"/>
                </a:lnTo>
                <a:lnTo>
                  <a:pt x="1156" y="1411"/>
                </a:lnTo>
                <a:lnTo>
                  <a:pt x="1154" y="1412"/>
                </a:lnTo>
                <a:lnTo>
                  <a:pt x="1154" y="1411"/>
                </a:lnTo>
                <a:lnTo>
                  <a:pt x="1153" y="1411"/>
                </a:lnTo>
                <a:lnTo>
                  <a:pt x="1152" y="1411"/>
                </a:lnTo>
                <a:lnTo>
                  <a:pt x="1151" y="1411"/>
                </a:lnTo>
                <a:lnTo>
                  <a:pt x="1149" y="1411"/>
                </a:lnTo>
                <a:lnTo>
                  <a:pt x="1149" y="1412"/>
                </a:lnTo>
                <a:lnTo>
                  <a:pt x="1149" y="1413"/>
                </a:lnTo>
                <a:lnTo>
                  <a:pt x="1148" y="1412"/>
                </a:lnTo>
                <a:lnTo>
                  <a:pt x="1147" y="1412"/>
                </a:lnTo>
                <a:lnTo>
                  <a:pt x="1145" y="1413"/>
                </a:lnTo>
                <a:lnTo>
                  <a:pt x="1144" y="1413"/>
                </a:lnTo>
                <a:lnTo>
                  <a:pt x="1144" y="1415"/>
                </a:lnTo>
                <a:lnTo>
                  <a:pt x="1143" y="1415"/>
                </a:lnTo>
                <a:lnTo>
                  <a:pt x="1143" y="1413"/>
                </a:lnTo>
                <a:lnTo>
                  <a:pt x="1141" y="1413"/>
                </a:lnTo>
                <a:lnTo>
                  <a:pt x="1140" y="1413"/>
                </a:lnTo>
                <a:lnTo>
                  <a:pt x="1139" y="1413"/>
                </a:lnTo>
                <a:lnTo>
                  <a:pt x="1137" y="1413"/>
                </a:lnTo>
                <a:lnTo>
                  <a:pt x="1136" y="1413"/>
                </a:lnTo>
                <a:lnTo>
                  <a:pt x="1135" y="1413"/>
                </a:lnTo>
                <a:lnTo>
                  <a:pt x="1132" y="1415"/>
                </a:lnTo>
                <a:lnTo>
                  <a:pt x="1134" y="1415"/>
                </a:lnTo>
                <a:lnTo>
                  <a:pt x="1134" y="1416"/>
                </a:lnTo>
                <a:lnTo>
                  <a:pt x="1135" y="1416"/>
                </a:lnTo>
                <a:lnTo>
                  <a:pt x="1135" y="1419"/>
                </a:lnTo>
                <a:lnTo>
                  <a:pt x="1135" y="1421"/>
                </a:lnTo>
                <a:lnTo>
                  <a:pt x="1135" y="1422"/>
                </a:lnTo>
                <a:lnTo>
                  <a:pt x="1135" y="1425"/>
                </a:lnTo>
                <a:lnTo>
                  <a:pt x="1134" y="1426"/>
                </a:lnTo>
                <a:lnTo>
                  <a:pt x="1134" y="1428"/>
                </a:lnTo>
                <a:lnTo>
                  <a:pt x="1134" y="1429"/>
                </a:lnTo>
                <a:lnTo>
                  <a:pt x="1132" y="1432"/>
                </a:lnTo>
                <a:lnTo>
                  <a:pt x="1130" y="1439"/>
                </a:lnTo>
                <a:lnTo>
                  <a:pt x="1130" y="1441"/>
                </a:lnTo>
                <a:lnTo>
                  <a:pt x="1130" y="1442"/>
                </a:lnTo>
                <a:lnTo>
                  <a:pt x="1130" y="1443"/>
                </a:lnTo>
                <a:lnTo>
                  <a:pt x="1130" y="1445"/>
                </a:lnTo>
                <a:lnTo>
                  <a:pt x="1130" y="1446"/>
                </a:lnTo>
                <a:lnTo>
                  <a:pt x="1127" y="1446"/>
                </a:lnTo>
                <a:lnTo>
                  <a:pt x="1126" y="1447"/>
                </a:lnTo>
                <a:lnTo>
                  <a:pt x="1124" y="1447"/>
                </a:lnTo>
                <a:lnTo>
                  <a:pt x="1122" y="1449"/>
                </a:lnTo>
                <a:lnTo>
                  <a:pt x="1120" y="1450"/>
                </a:lnTo>
                <a:lnTo>
                  <a:pt x="1118" y="1451"/>
                </a:lnTo>
                <a:lnTo>
                  <a:pt x="1115" y="1453"/>
                </a:lnTo>
                <a:lnTo>
                  <a:pt x="1113" y="1453"/>
                </a:lnTo>
                <a:lnTo>
                  <a:pt x="1111" y="1454"/>
                </a:lnTo>
                <a:lnTo>
                  <a:pt x="1109" y="1454"/>
                </a:lnTo>
                <a:lnTo>
                  <a:pt x="1107" y="1455"/>
                </a:lnTo>
                <a:lnTo>
                  <a:pt x="1105" y="1455"/>
                </a:lnTo>
                <a:lnTo>
                  <a:pt x="1105" y="1454"/>
                </a:lnTo>
                <a:lnTo>
                  <a:pt x="1103" y="1453"/>
                </a:lnTo>
                <a:lnTo>
                  <a:pt x="1098" y="1456"/>
                </a:lnTo>
                <a:lnTo>
                  <a:pt x="1096" y="1460"/>
                </a:lnTo>
                <a:lnTo>
                  <a:pt x="1082" y="1464"/>
                </a:lnTo>
                <a:lnTo>
                  <a:pt x="1076" y="1468"/>
                </a:lnTo>
                <a:lnTo>
                  <a:pt x="1050" y="1481"/>
                </a:lnTo>
                <a:lnTo>
                  <a:pt x="1039" y="1485"/>
                </a:lnTo>
                <a:lnTo>
                  <a:pt x="1027" y="1489"/>
                </a:lnTo>
                <a:lnTo>
                  <a:pt x="1024" y="1491"/>
                </a:lnTo>
                <a:lnTo>
                  <a:pt x="1017" y="1493"/>
                </a:lnTo>
                <a:lnTo>
                  <a:pt x="1016" y="1498"/>
                </a:lnTo>
                <a:lnTo>
                  <a:pt x="1016" y="1501"/>
                </a:lnTo>
                <a:lnTo>
                  <a:pt x="1016" y="1502"/>
                </a:lnTo>
                <a:lnTo>
                  <a:pt x="1016" y="1506"/>
                </a:lnTo>
                <a:lnTo>
                  <a:pt x="1017" y="1513"/>
                </a:lnTo>
                <a:lnTo>
                  <a:pt x="1016" y="1519"/>
                </a:lnTo>
                <a:lnTo>
                  <a:pt x="1018" y="1542"/>
                </a:lnTo>
                <a:lnTo>
                  <a:pt x="1018" y="1543"/>
                </a:lnTo>
                <a:lnTo>
                  <a:pt x="1018" y="1544"/>
                </a:lnTo>
                <a:lnTo>
                  <a:pt x="1020" y="1544"/>
                </a:lnTo>
                <a:lnTo>
                  <a:pt x="1021" y="1545"/>
                </a:lnTo>
                <a:lnTo>
                  <a:pt x="1021" y="1547"/>
                </a:lnTo>
                <a:lnTo>
                  <a:pt x="1022" y="1548"/>
                </a:lnTo>
                <a:lnTo>
                  <a:pt x="1022" y="1549"/>
                </a:lnTo>
                <a:lnTo>
                  <a:pt x="1022" y="1551"/>
                </a:lnTo>
                <a:lnTo>
                  <a:pt x="1024" y="1552"/>
                </a:lnTo>
                <a:lnTo>
                  <a:pt x="1024" y="1553"/>
                </a:lnTo>
                <a:lnTo>
                  <a:pt x="1024" y="1555"/>
                </a:lnTo>
                <a:lnTo>
                  <a:pt x="1024" y="1556"/>
                </a:lnTo>
                <a:lnTo>
                  <a:pt x="1024" y="1557"/>
                </a:lnTo>
                <a:lnTo>
                  <a:pt x="1024" y="1559"/>
                </a:lnTo>
                <a:lnTo>
                  <a:pt x="1024" y="1560"/>
                </a:lnTo>
                <a:lnTo>
                  <a:pt x="1022" y="1560"/>
                </a:lnTo>
                <a:lnTo>
                  <a:pt x="1022" y="1561"/>
                </a:lnTo>
                <a:lnTo>
                  <a:pt x="1021" y="1561"/>
                </a:lnTo>
                <a:lnTo>
                  <a:pt x="1021" y="1563"/>
                </a:lnTo>
                <a:lnTo>
                  <a:pt x="1021" y="1564"/>
                </a:lnTo>
                <a:lnTo>
                  <a:pt x="1020" y="1565"/>
                </a:lnTo>
                <a:lnTo>
                  <a:pt x="1020" y="1566"/>
                </a:lnTo>
                <a:lnTo>
                  <a:pt x="1020" y="1568"/>
                </a:lnTo>
                <a:lnTo>
                  <a:pt x="1021" y="1569"/>
                </a:lnTo>
                <a:lnTo>
                  <a:pt x="1022" y="1569"/>
                </a:lnTo>
                <a:lnTo>
                  <a:pt x="1025" y="1569"/>
                </a:lnTo>
                <a:lnTo>
                  <a:pt x="1025" y="1570"/>
                </a:lnTo>
                <a:lnTo>
                  <a:pt x="1026" y="1570"/>
                </a:lnTo>
                <a:lnTo>
                  <a:pt x="1027" y="1570"/>
                </a:lnTo>
                <a:lnTo>
                  <a:pt x="1027" y="1572"/>
                </a:lnTo>
                <a:lnTo>
                  <a:pt x="1027" y="1573"/>
                </a:lnTo>
                <a:lnTo>
                  <a:pt x="1029" y="1573"/>
                </a:lnTo>
                <a:lnTo>
                  <a:pt x="1029" y="1574"/>
                </a:lnTo>
                <a:lnTo>
                  <a:pt x="1027" y="1576"/>
                </a:lnTo>
                <a:lnTo>
                  <a:pt x="1027" y="1577"/>
                </a:lnTo>
                <a:lnTo>
                  <a:pt x="1029" y="1578"/>
                </a:lnTo>
                <a:lnTo>
                  <a:pt x="1030" y="1580"/>
                </a:lnTo>
                <a:lnTo>
                  <a:pt x="1033" y="1583"/>
                </a:lnTo>
                <a:lnTo>
                  <a:pt x="1035" y="1585"/>
                </a:lnTo>
                <a:lnTo>
                  <a:pt x="1037" y="1586"/>
                </a:lnTo>
                <a:lnTo>
                  <a:pt x="1037" y="1587"/>
                </a:lnTo>
                <a:lnTo>
                  <a:pt x="1038" y="1589"/>
                </a:lnTo>
                <a:lnTo>
                  <a:pt x="1038" y="1590"/>
                </a:lnTo>
                <a:lnTo>
                  <a:pt x="1038" y="1591"/>
                </a:lnTo>
                <a:lnTo>
                  <a:pt x="1035" y="1593"/>
                </a:lnTo>
                <a:lnTo>
                  <a:pt x="1034" y="1593"/>
                </a:lnTo>
                <a:lnTo>
                  <a:pt x="1033" y="1593"/>
                </a:lnTo>
                <a:lnTo>
                  <a:pt x="1030" y="1593"/>
                </a:lnTo>
                <a:lnTo>
                  <a:pt x="1029" y="1591"/>
                </a:lnTo>
                <a:lnTo>
                  <a:pt x="1027" y="1591"/>
                </a:lnTo>
                <a:lnTo>
                  <a:pt x="1027" y="1590"/>
                </a:lnTo>
                <a:lnTo>
                  <a:pt x="1026" y="1590"/>
                </a:lnTo>
                <a:lnTo>
                  <a:pt x="1025" y="1589"/>
                </a:lnTo>
                <a:lnTo>
                  <a:pt x="1024" y="1589"/>
                </a:lnTo>
                <a:lnTo>
                  <a:pt x="1022" y="1589"/>
                </a:lnTo>
                <a:lnTo>
                  <a:pt x="1022" y="1587"/>
                </a:lnTo>
                <a:lnTo>
                  <a:pt x="1021" y="1587"/>
                </a:lnTo>
                <a:lnTo>
                  <a:pt x="1020" y="1587"/>
                </a:lnTo>
                <a:lnTo>
                  <a:pt x="1018" y="1587"/>
                </a:lnTo>
                <a:lnTo>
                  <a:pt x="1017" y="1587"/>
                </a:lnTo>
                <a:lnTo>
                  <a:pt x="1017" y="1589"/>
                </a:lnTo>
                <a:lnTo>
                  <a:pt x="1016" y="1589"/>
                </a:lnTo>
                <a:lnTo>
                  <a:pt x="1014" y="1590"/>
                </a:lnTo>
                <a:lnTo>
                  <a:pt x="1013" y="1590"/>
                </a:lnTo>
                <a:lnTo>
                  <a:pt x="1012" y="1590"/>
                </a:lnTo>
                <a:lnTo>
                  <a:pt x="1010" y="1591"/>
                </a:lnTo>
                <a:lnTo>
                  <a:pt x="1009" y="1591"/>
                </a:lnTo>
                <a:lnTo>
                  <a:pt x="1008" y="1591"/>
                </a:lnTo>
                <a:lnTo>
                  <a:pt x="1007" y="1591"/>
                </a:lnTo>
                <a:lnTo>
                  <a:pt x="1005" y="1593"/>
                </a:lnTo>
                <a:lnTo>
                  <a:pt x="1005" y="1594"/>
                </a:lnTo>
                <a:lnTo>
                  <a:pt x="1004" y="1594"/>
                </a:lnTo>
                <a:lnTo>
                  <a:pt x="1003" y="1594"/>
                </a:lnTo>
                <a:lnTo>
                  <a:pt x="1001" y="1594"/>
                </a:lnTo>
                <a:lnTo>
                  <a:pt x="1000" y="1595"/>
                </a:lnTo>
                <a:lnTo>
                  <a:pt x="1000" y="1597"/>
                </a:lnTo>
                <a:lnTo>
                  <a:pt x="999" y="1597"/>
                </a:lnTo>
                <a:lnTo>
                  <a:pt x="997" y="1598"/>
                </a:lnTo>
                <a:lnTo>
                  <a:pt x="996" y="1599"/>
                </a:lnTo>
                <a:lnTo>
                  <a:pt x="996" y="1600"/>
                </a:lnTo>
                <a:lnTo>
                  <a:pt x="996" y="1602"/>
                </a:lnTo>
                <a:lnTo>
                  <a:pt x="995" y="1602"/>
                </a:lnTo>
                <a:lnTo>
                  <a:pt x="993" y="1603"/>
                </a:lnTo>
                <a:lnTo>
                  <a:pt x="993" y="1604"/>
                </a:lnTo>
                <a:lnTo>
                  <a:pt x="992" y="1604"/>
                </a:lnTo>
                <a:lnTo>
                  <a:pt x="992" y="1606"/>
                </a:lnTo>
                <a:lnTo>
                  <a:pt x="991" y="1606"/>
                </a:lnTo>
                <a:lnTo>
                  <a:pt x="990" y="1606"/>
                </a:lnTo>
                <a:lnTo>
                  <a:pt x="988" y="1607"/>
                </a:lnTo>
                <a:lnTo>
                  <a:pt x="987" y="1607"/>
                </a:lnTo>
                <a:lnTo>
                  <a:pt x="986" y="1608"/>
                </a:lnTo>
                <a:lnTo>
                  <a:pt x="986" y="1610"/>
                </a:lnTo>
                <a:lnTo>
                  <a:pt x="984" y="1608"/>
                </a:lnTo>
                <a:lnTo>
                  <a:pt x="983" y="1608"/>
                </a:lnTo>
                <a:lnTo>
                  <a:pt x="982" y="1607"/>
                </a:lnTo>
                <a:lnTo>
                  <a:pt x="982" y="1608"/>
                </a:lnTo>
                <a:lnTo>
                  <a:pt x="980" y="1608"/>
                </a:lnTo>
                <a:lnTo>
                  <a:pt x="979" y="1608"/>
                </a:lnTo>
                <a:lnTo>
                  <a:pt x="978" y="1608"/>
                </a:lnTo>
                <a:lnTo>
                  <a:pt x="976" y="1608"/>
                </a:lnTo>
                <a:lnTo>
                  <a:pt x="975" y="1607"/>
                </a:lnTo>
                <a:lnTo>
                  <a:pt x="974" y="1606"/>
                </a:lnTo>
                <a:lnTo>
                  <a:pt x="974" y="1607"/>
                </a:lnTo>
                <a:lnTo>
                  <a:pt x="973" y="1607"/>
                </a:lnTo>
                <a:lnTo>
                  <a:pt x="971" y="1607"/>
                </a:lnTo>
                <a:lnTo>
                  <a:pt x="970" y="1607"/>
                </a:lnTo>
                <a:lnTo>
                  <a:pt x="969" y="1607"/>
                </a:lnTo>
                <a:lnTo>
                  <a:pt x="969" y="1606"/>
                </a:lnTo>
                <a:lnTo>
                  <a:pt x="967" y="1606"/>
                </a:lnTo>
                <a:lnTo>
                  <a:pt x="965" y="1606"/>
                </a:lnTo>
                <a:lnTo>
                  <a:pt x="965" y="1607"/>
                </a:lnTo>
                <a:lnTo>
                  <a:pt x="963" y="1607"/>
                </a:lnTo>
                <a:lnTo>
                  <a:pt x="962" y="1606"/>
                </a:lnTo>
                <a:lnTo>
                  <a:pt x="961" y="1604"/>
                </a:lnTo>
                <a:lnTo>
                  <a:pt x="959" y="1604"/>
                </a:lnTo>
                <a:lnTo>
                  <a:pt x="958" y="1606"/>
                </a:lnTo>
                <a:lnTo>
                  <a:pt x="957" y="1606"/>
                </a:lnTo>
                <a:lnTo>
                  <a:pt x="955" y="1606"/>
                </a:lnTo>
                <a:lnTo>
                  <a:pt x="955" y="1604"/>
                </a:lnTo>
                <a:lnTo>
                  <a:pt x="954" y="1602"/>
                </a:lnTo>
                <a:lnTo>
                  <a:pt x="953" y="1602"/>
                </a:lnTo>
                <a:lnTo>
                  <a:pt x="953" y="1600"/>
                </a:lnTo>
                <a:lnTo>
                  <a:pt x="953" y="1599"/>
                </a:lnTo>
                <a:lnTo>
                  <a:pt x="953" y="1598"/>
                </a:lnTo>
                <a:lnTo>
                  <a:pt x="953" y="1597"/>
                </a:lnTo>
                <a:lnTo>
                  <a:pt x="953" y="1595"/>
                </a:lnTo>
                <a:lnTo>
                  <a:pt x="953" y="1594"/>
                </a:lnTo>
                <a:lnTo>
                  <a:pt x="953" y="1593"/>
                </a:lnTo>
                <a:lnTo>
                  <a:pt x="954" y="1593"/>
                </a:lnTo>
                <a:lnTo>
                  <a:pt x="954" y="1591"/>
                </a:lnTo>
                <a:lnTo>
                  <a:pt x="954" y="1590"/>
                </a:lnTo>
                <a:lnTo>
                  <a:pt x="954" y="1589"/>
                </a:lnTo>
                <a:lnTo>
                  <a:pt x="954" y="1587"/>
                </a:lnTo>
                <a:lnTo>
                  <a:pt x="954" y="1586"/>
                </a:lnTo>
                <a:lnTo>
                  <a:pt x="954" y="1585"/>
                </a:lnTo>
                <a:lnTo>
                  <a:pt x="954" y="1583"/>
                </a:lnTo>
                <a:lnTo>
                  <a:pt x="953" y="1582"/>
                </a:lnTo>
                <a:lnTo>
                  <a:pt x="953" y="1581"/>
                </a:lnTo>
                <a:lnTo>
                  <a:pt x="953" y="1580"/>
                </a:lnTo>
                <a:lnTo>
                  <a:pt x="953" y="1578"/>
                </a:lnTo>
                <a:lnTo>
                  <a:pt x="952" y="1577"/>
                </a:lnTo>
                <a:lnTo>
                  <a:pt x="952" y="1576"/>
                </a:lnTo>
                <a:lnTo>
                  <a:pt x="950" y="1576"/>
                </a:lnTo>
                <a:lnTo>
                  <a:pt x="950" y="1574"/>
                </a:lnTo>
                <a:lnTo>
                  <a:pt x="950" y="1573"/>
                </a:lnTo>
                <a:lnTo>
                  <a:pt x="950" y="1572"/>
                </a:lnTo>
                <a:lnTo>
                  <a:pt x="950" y="1570"/>
                </a:lnTo>
                <a:lnTo>
                  <a:pt x="950" y="1569"/>
                </a:lnTo>
                <a:lnTo>
                  <a:pt x="950" y="1568"/>
                </a:lnTo>
                <a:lnTo>
                  <a:pt x="952" y="1566"/>
                </a:lnTo>
                <a:lnTo>
                  <a:pt x="950" y="1566"/>
                </a:lnTo>
                <a:lnTo>
                  <a:pt x="950" y="1565"/>
                </a:lnTo>
                <a:lnTo>
                  <a:pt x="950" y="1564"/>
                </a:lnTo>
                <a:lnTo>
                  <a:pt x="950" y="1563"/>
                </a:lnTo>
                <a:lnTo>
                  <a:pt x="952" y="1563"/>
                </a:lnTo>
                <a:lnTo>
                  <a:pt x="952" y="1561"/>
                </a:lnTo>
                <a:lnTo>
                  <a:pt x="953" y="1560"/>
                </a:lnTo>
                <a:lnTo>
                  <a:pt x="953" y="1559"/>
                </a:lnTo>
                <a:lnTo>
                  <a:pt x="954" y="1559"/>
                </a:lnTo>
                <a:lnTo>
                  <a:pt x="954" y="1557"/>
                </a:lnTo>
                <a:lnTo>
                  <a:pt x="955" y="1557"/>
                </a:lnTo>
                <a:lnTo>
                  <a:pt x="955" y="1556"/>
                </a:lnTo>
                <a:lnTo>
                  <a:pt x="955" y="1555"/>
                </a:lnTo>
                <a:lnTo>
                  <a:pt x="955" y="1553"/>
                </a:lnTo>
                <a:lnTo>
                  <a:pt x="955" y="1552"/>
                </a:lnTo>
                <a:lnTo>
                  <a:pt x="955" y="1551"/>
                </a:lnTo>
                <a:lnTo>
                  <a:pt x="954" y="1551"/>
                </a:lnTo>
                <a:lnTo>
                  <a:pt x="954" y="1549"/>
                </a:lnTo>
                <a:lnTo>
                  <a:pt x="954" y="1548"/>
                </a:lnTo>
                <a:lnTo>
                  <a:pt x="953" y="1548"/>
                </a:lnTo>
                <a:lnTo>
                  <a:pt x="953" y="1547"/>
                </a:lnTo>
                <a:lnTo>
                  <a:pt x="952" y="1545"/>
                </a:lnTo>
                <a:lnTo>
                  <a:pt x="952" y="1544"/>
                </a:lnTo>
                <a:lnTo>
                  <a:pt x="952" y="1543"/>
                </a:lnTo>
                <a:lnTo>
                  <a:pt x="950" y="1542"/>
                </a:lnTo>
                <a:lnTo>
                  <a:pt x="949" y="1540"/>
                </a:lnTo>
                <a:lnTo>
                  <a:pt x="949" y="1539"/>
                </a:lnTo>
                <a:lnTo>
                  <a:pt x="948" y="1539"/>
                </a:lnTo>
                <a:lnTo>
                  <a:pt x="948" y="1538"/>
                </a:lnTo>
                <a:lnTo>
                  <a:pt x="946" y="1538"/>
                </a:lnTo>
                <a:lnTo>
                  <a:pt x="946" y="1536"/>
                </a:lnTo>
                <a:lnTo>
                  <a:pt x="945" y="1536"/>
                </a:lnTo>
                <a:lnTo>
                  <a:pt x="945" y="1535"/>
                </a:lnTo>
                <a:lnTo>
                  <a:pt x="944" y="1535"/>
                </a:lnTo>
                <a:lnTo>
                  <a:pt x="944" y="1534"/>
                </a:lnTo>
                <a:lnTo>
                  <a:pt x="936" y="1521"/>
                </a:lnTo>
                <a:lnTo>
                  <a:pt x="931" y="1513"/>
                </a:lnTo>
                <a:lnTo>
                  <a:pt x="924" y="1502"/>
                </a:lnTo>
                <a:lnTo>
                  <a:pt x="912" y="1484"/>
                </a:lnTo>
                <a:lnTo>
                  <a:pt x="912" y="1480"/>
                </a:lnTo>
                <a:lnTo>
                  <a:pt x="908" y="1472"/>
                </a:lnTo>
                <a:lnTo>
                  <a:pt x="899" y="1462"/>
                </a:lnTo>
                <a:lnTo>
                  <a:pt x="895" y="1458"/>
                </a:lnTo>
                <a:lnTo>
                  <a:pt x="895" y="1456"/>
                </a:lnTo>
                <a:lnTo>
                  <a:pt x="891" y="1453"/>
                </a:lnTo>
                <a:lnTo>
                  <a:pt x="889" y="1445"/>
                </a:lnTo>
                <a:lnTo>
                  <a:pt x="889" y="1442"/>
                </a:lnTo>
                <a:lnTo>
                  <a:pt x="889" y="1441"/>
                </a:lnTo>
                <a:lnTo>
                  <a:pt x="886" y="1436"/>
                </a:lnTo>
                <a:lnTo>
                  <a:pt x="886" y="1434"/>
                </a:lnTo>
                <a:lnTo>
                  <a:pt x="886" y="1433"/>
                </a:lnTo>
                <a:lnTo>
                  <a:pt x="885" y="1432"/>
                </a:lnTo>
                <a:lnTo>
                  <a:pt x="886" y="1430"/>
                </a:lnTo>
                <a:lnTo>
                  <a:pt x="885" y="1429"/>
                </a:lnTo>
                <a:lnTo>
                  <a:pt x="885" y="1428"/>
                </a:lnTo>
                <a:lnTo>
                  <a:pt x="885" y="1426"/>
                </a:lnTo>
                <a:lnTo>
                  <a:pt x="885" y="1425"/>
                </a:lnTo>
                <a:lnTo>
                  <a:pt x="885" y="1424"/>
                </a:lnTo>
                <a:lnTo>
                  <a:pt x="883" y="1424"/>
                </a:lnTo>
                <a:lnTo>
                  <a:pt x="882" y="1422"/>
                </a:lnTo>
                <a:lnTo>
                  <a:pt x="885" y="1421"/>
                </a:lnTo>
                <a:lnTo>
                  <a:pt x="886" y="1421"/>
                </a:lnTo>
                <a:lnTo>
                  <a:pt x="886" y="1420"/>
                </a:lnTo>
                <a:lnTo>
                  <a:pt x="885" y="1419"/>
                </a:lnTo>
                <a:lnTo>
                  <a:pt x="885" y="1417"/>
                </a:lnTo>
                <a:lnTo>
                  <a:pt x="885" y="1416"/>
                </a:lnTo>
                <a:lnTo>
                  <a:pt x="885" y="1415"/>
                </a:lnTo>
                <a:lnTo>
                  <a:pt x="885" y="1413"/>
                </a:lnTo>
                <a:lnTo>
                  <a:pt x="886" y="1412"/>
                </a:lnTo>
                <a:lnTo>
                  <a:pt x="885" y="1411"/>
                </a:lnTo>
                <a:lnTo>
                  <a:pt x="886" y="1409"/>
                </a:lnTo>
                <a:lnTo>
                  <a:pt x="887" y="1408"/>
                </a:lnTo>
                <a:lnTo>
                  <a:pt x="887" y="1407"/>
                </a:lnTo>
                <a:lnTo>
                  <a:pt x="890" y="1405"/>
                </a:lnTo>
                <a:lnTo>
                  <a:pt x="891" y="1404"/>
                </a:lnTo>
                <a:lnTo>
                  <a:pt x="891" y="1403"/>
                </a:lnTo>
                <a:lnTo>
                  <a:pt x="893" y="1402"/>
                </a:lnTo>
                <a:lnTo>
                  <a:pt x="893" y="1400"/>
                </a:lnTo>
                <a:lnTo>
                  <a:pt x="893" y="1399"/>
                </a:lnTo>
                <a:lnTo>
                  <a:pt x="893" y="1398"/>
                </a:lnTo>
                <a:lnTo>
                  <a:pt x="894" y="1398"/>
                </a:lnTo>
                <a:lnTo>
                  <a:pt x="895" y="1396"/>
                </a:lnTo>
                <a:lnTo>
                  <a:pt x="895" y="1395"/>
                </a:lnTo>
                <a:lnTo>
                  <a:pt x="897" y="1394"/>
                </a:lnTo>
                <a:lnTo>
                  <a:pt x="897" y="1392"/>
                </a:lnTo>
                <a:lnTo>
                  <a:pt x="895" y="1391"/>
                </a:lnTo>
                <a:lnTo>
                  <a:pt x="894" y="1390"/>
                </a:lnTo>
                <a:lnTo>
                  <a:pt x="895" y="1390"/>
                </a:lnTo>
                <a:lnTo>
                  <a:pt x="894" y="1388"/>
                </a:lnTo>
                <a:lnTo>
                  <a:pt x="894" y="1387"/>
                </a:lnTo>
                <a:lnTo>
                  <a:pt x="895" y="1386"/>
                </a:lnTo>
                <a:lnTo>
                  <a:pt x="897" y="1384"/>
                </a:lnTo>
                <a:lnTo>
                  <a:pt x="898" y="1383"/>
                </a:lnTo>
                <a:lnTo>
                  <a:pt x="898" y="1382"/>
                </a:lnTo>
                <a:lnTo>
                  <a:pt x="899" y="1381"/>
                </a:lnTo>
                <a:lnTo>
                  <a:pt x="898" y="1379"/>
                </a:lnTo>
                <a:lnTo>
                  <a:pt x="898" y="1378"/>
                </a:lnTo>
                <a:lnTo>
                  <a:pt x="898" y="1377"/>
                </a:lnTo>
                <a:lnTo>
                  <a:pt x="898" y="1375"/>
                </a:lnTo>
                <a:lnTo>
                  <a:pt x="898" y="1374"/>
                </a:lnTo>
                <a:lnTo>
                  <a:pt x="897" y="1374"/>
                </a:lnTo>
                <a:lnTo>
                  <a:pt x="897" y="1373"/>
                </a:lnTo>
                <a:lnTo>
                  <a:pt x="897" y="1370"/>
                </a:lnTo>
                <a:lnTo>
                  <a:pt x="895" y="1370"/>
                </a:lnTo>
                <a:lnTo>
                  <a:pt x="897" y="1369"/>
                </a:lnTo>
                <a:lnTo>
                  <a:pt x="897" y="1367"/>
                </a:lnTo>
                <a:lnTo>
                  <a:pt x="897" y="1366"/>
                </a:lnTo>
                <a:lnTo>
                  <a:pt x="895" y="1365"/>
                </a:lnTo>
                <a:lnTo>
                  <a:pt x="895" y="1364"/>
                </a:lnTo>
                <a:lnTo>
                  <a:pt x="895" y="1362"/>
                </a:lnTo>
                <a:lnTo>
                  <a:pt x="897" y="1361"/>
                </a:lnTo>
                <a:lnTo>
                  <a:pt x="895" y="1360"/>
                </a:lnTo>
                <a:lnTo>
                  <a:pt x="897" y="1358"/>
                </a:lnTo>
                <a:lnTo>
                  <a:pt x="898" y="1358"/>
                </a:lnTo>
                <a:lnTo>
                  <a:pt x="898" y="1357"/>
                </a:lnTo>
                <a:lnTo>
                  <a:pt x="897" y="1356"/>
                </a:lnTo>
                <a:lnTo>
                  <a:pt x="898" y="1354"/>
                </a:lnTo>
                <a:lnTo>
                  <a:pt x="898" y="1353"/>
                </a:lnTo>
                <a:lnTo>
                  <a:pt x="897" y="1352"/>
                </a:lnTo>
                <a:lnTo>
                  <a:pt x="895" y="1352"/>
                </a:lnTo>
                <a:lnTo>
                  <a:pt x="894" y="1350"/>
                </a:lnTo>
                <a:lnTo>
                  <a:pt x="893" y="1349"/>
                </a:lnTo>
                <a:lnTo>
                  <a:pt x="893" y="1348"/>
                </a:lnTo>
                <a:lnTo>
                  <a:pt x="894" y="1347"/>
                </a:lnTo>
                <a:lnTo>
                  <a:pt x="894" y="1345"/>
                </a:lnTo>
                <a:lnTo>
                  <a:pt x="894" y="1344"/>
                </a:lnTo>
                <a:lnTo>
                  <a:pt x="894" y="1343"/>
                </a:lnTo>
                <a:lnTo>
                  <a:pt x="895" y="1341"/>
                </a:lnTo>
                <a:lnTo>
                  <a:pt x="895" y="1340"/>
                </a:lnTo>
                <a:lnTo>
                  <a:pt x="897" y="1340"/>
                </a:lnTo>
                <a:lnTo>
                  <a:pt x="895" y="1339"/>
                </a:lnTo>
                <a:lnTo>
                  <a:pt x="895" y="1337"/>
                </a:lnTo>
                <a:lnTo>
                  <a:pt x="897" y="1336"/>
                </a:lnTo>
                <a:lnTo>
                  <a:pt x="897" y="1335"/>
                </a:lnTo>
                <a:lnTo>
                  <a:pt x="898" y="1333"/>
                </a:lnTo>
                <a:lnTo>
                  <a:pt x="898" y="1332"/>
                </a:lnTo>
                <a:lnTo>
                  <a:pt x="901" y="1332"/>
                </a:lnTo>
                <a:lnTo>
                  <a:pt x="902" y="1332"/>
                </a:lnTo>
                <a:lnTo>
                  <a:pt x="903" y="1331"/>
                </a:lnTo>
                <a:lnTo>
                  <a:pt x="904" y="1330"/>
                </a:lnTo>
                <a:lnTo>
                  <a:pt x="904" y="1328"/>
                </a:lnTo>
                <a:lnTo>
                  <a:pt x="906" y="1327"/>
                </a:lnTo>
                <a:lnTo>
                  <a:pt x="907" y="1327"/>
                </a:lnTo>
                <a:lnTo>
                  <a:pt x="908" y="1327"/>
                </a:lnTo>
                <a:lnTo>
                  <a:pt x="910" y="1327"/>
                </a:lnTo>
                <a:lnTo>
                  <a:pt x="912" y="1326"/>
                </a:lnTo>
                <a:lnTo>
                  <a:pt x="911" y="1324"/>
                </a:lnTo>
                <a:lnTo>
                  <a:pt x="912" y="1323"/>
                </a:lnTo>
                <a:lnTo>
                  <a:pt x="914" y="1323"/>
                </a:lnTo>
                <a:lnTo>
                  <a:pt x="915" y="1323"/>
                </a:lnTo>
                <a:lnTo>
                  <a:pt x="916" y="1323"/>
                </a:lnTo>
                <a:lnTo>
                  <a:pt x="918" y="1322"/>
                </a:lnTo>
                <a:lnTo>
                  <a:pt x="918" y="1320"/>
                </a:lnTo>
                <a:lnTo>
                  <a:pt x="919" y="1320"/>
                </a:lnTo>
                <a:lnTo>
                  <a:pt x="919" y="1319"/>
                </a:lnTo>
                <a:lnTo>
                  <a:pt x="918" y="1318"/>
                </a:lnTo>
                <a:lnTo>
                  <a:pt x="918" y="1316"/>
                </a:lnTo>
                <a:lnTo>
                  <a:pt x="919" y="1315"/>
                </a:lnTo>
                <a:lnTo>
                  <a:pt x="920" y="1315"/>
                </a:lnTo>
                <a:lnTo>
                  <a:pt x="921" y="1315"/>
                </a:lnTo>
                <a:lnTo>
                  <a:pt x="923" y="1314"/>
                </a:lnTo>
                <a:lnTo>
                  <a:pt x="924" y="1312"/>
                </a:lnTo>
                <a:lnTo>
                  <a:pt x="925" y="1312"/>
                </a:lnTo>
                <a:lnTo>
                  <a:pt x="927" y="1312"/>
                </a:lnTo>
                <a:lnTo>
                  <a:pt x="928" y="1312"/>
                </a:lnTo>
                <a:lnTo>
                  <a:pt x="929" y="1312"/>
                </a:lnTo>
                <a:lnTo>
                  <a:pt x="932" y="1312"/>
                </a:lnTo>
                <a:lnTo>
                  <a:pt x="933" y="1312"/>
                </a:lnTo>
                <a:lnTo>
                  <a:pt x="935" y="1311"/>
                </a:lnTo>
                <a:lnTo>
                  <a:pt x="935" y="1310"/>
                </a:lnTo>
                <a:lnTo>
                  <a:pt x="935" y="1309"/>
                </a:lnTo>
                <a:lnTo>
                  <a:pt x="935" y="1307"/>
                </a:lnTo>
                <a:lnTo>
                  <a:pt x="935" y="1306"/>
                </a:lnTo>
                <a:lnTo>
                  <a:pt x="935" y="1305"/>
                </a:lnTo>
                <a:lnTo>
                  <a:pt x="933" y="1303"/>
                </a:lnTo>
                <a:lnTo>
                  <a:pt x="933" y="1302"/>
                </a:lnTo>
                <a:lnTo>
                  <a:pt x="935" y="1302"/>
                </a:lnTo>
                <a:lnTo>
                  <a:pt x="936" y="1302"/>
                </a:lnTo>
                <a:lnTo>
                  <a:pt x="937" y="1303"/>
                </a:lnTo>
                <a:lnTo>
                  <a:pt x="938" y="1303"/>
                </a:lnTo>
                <a:lnTo>
                  <a:pt x="940" y="1303"/>
                </a:lnTo>
                <a:lnTo>
                  <a:pt x="941" y="1303"/>
                </a:lnTo>
                <a:lnTo>
                  <a:pt x="940" y="1302"/>
                </a:lnTo>
                <a:lnTo>
                  <a:pt x="941" y="1301"/>
                </a:lnTo>
                <a:lnTo>
                  <a:pt x="941" y="1299"/>
                </a:lnTo>
                <a:lnTo>
                  <a:pt x="942" y="1299"/>
                </a:lnTo>
                <a:lnTo>
                  <a:pt x="945" y="1299"/>
                </a:lnTo>
                <a:lnTo>
                  <a:pt x="945" y="1301"/>
                </a:lnTo>
                <a:lnTo>
                  <a:pt x="945" y="1302"/>
                </a:lnTo>
                <a:lnTo>
                  <a:pt x="945" y="1303"/>
                </a:lnTo>
                <a:lnTo>
                  <a:pt x="946" y="1305"/>
                </a:lnTo>
                <a:lnTo>
                  <a:pt x="948" y="1305"/>
                </a:lnTo>
                <a:lnTo>
                  <a:pt x="949" y="1305"/>
                </a:lnTo>
                <a:lnTo>
                  <a:pt x="949" y="1303"/>
                </a:lnTo>
                <a:lnTo>
                  <a:pt x="950" y="1302"/>
                </a:lnTo>
                <a:lnTo>
                  <a:pt x="952" y="1302"/>
                </a:lnTo>
                <a:lnTo>
                  <a:pt x="952" y="1301"/>
                </a:lnTo>
                <a:lnTo>
                  <a:pt x="950" y="1299"/>
                </a:lnTo>
                <a:lnTo>
                  <a:pt x="950" y="1298"/>
                </a:lnTo>
                <a:lnTo>
                  <a:pt x="950" y="1297"/>
                </a:lnTo>
                <a:lnTo>
                  <a:pt x="950" y="1295"/>
                </a:lnTo>
                <a:lnTo>
                  <a:pt x="949" y="1294"/>
                </a:lnTo>
                <a:lnTo>
                  <a:pt x="948" y="1294"/>
                </a:lnTo>
                <a:lnTo>
                  <a:pt x="946" y="1293"/>
                </a:lnTo>
                <a:lnTo>
                  <a:pt x="946" y="1292"/>
                </a:lnTo>
                <a:lnTo>
                  <a:pt x="948" y="1290"/>
                </a:lnTo>
                <a:lnTo>
                  <a:pt x="946" y="1290"/>
                </a:lnTo>
                <a:lnTo>
                  <a:pt x="946" y="1289"/>
                </a:lnTo>
                <a:lnTo>
                  <a:pt x="948" y="1288"/>
                </a:lnTo>
                <a:lnTo>
                  <a:pt x="949" y="1289"/>
                </a:lnTo>
                <a:lnTo>
                  <a:pt x="950" y="1288"/>
                </a:lnTo>
                <a:lnTo>
                  <a:pt x="952" y="1288"/>
                </a:lnTo>
                <a:lnTo>
                  <a:pt x="953" y="1288"/>
                </a:lnTo>
                <a:lnTo>
                  <a:pt x="954" y="1286"/>
                </a:lnTo>
                <a:lnTo>
                  <a:pt x="955" y="1286"/>
                </a:lnTo>
                <a:lnTo>
                  <a:pt x="955" y="1285"/>
                </a:lnTo>
                <a:lnTo>
                  <a:pt x="957" y="1284"/>
                </a:lnTo>
                <a:lnTo>
                  <a:pt x="958" y="1284"/>
                </a:lnTo>
                <a:lnTo>
                  <a:pt x="959" y="1284"/>
                </a:lnTo>
                <a:lnTo>
                  <a:pt x="961" y="1282"/>
                </a:lnTo>
                <a:lnTo>
                  <a:pt x="962" y="1284"/>
                </a:lnTo>
                <a:lnTo>
                  <a:pt x="963" y="1284"/>
                </a:lnTo>
                <a:lnTo>
                  <a:pt x="965" y="1282"/>
                </a:lnTo>
                <a:lnTo>
                  <a:pt x="965" y="1281"/>
                </a:lnTo>
                <a:lnTo>
                  <a:pt x="965" y="1280"/>
                </a:lnTo>
                <a:lnTo>
                  <a:pt x="965" y="1278"/>
                </a:lnTo>
                <a:lnTo>
                  <a:pt x="965" y="1277"/>
                </a:lnTo>
                <a:lnTo>
                  <a:pt x="966" y="1276"/>
                </a:lnTo>
                <a:lnTo>
                  <a:pt x="966" y="1275"/>
                </a:lnTo>
                <a:lnTo>
                  <a:pt x="967" y="1273"/>
                </a:lnTo>
                <a:lnTo>
                  <a:pt x="967" y="1272"/>
                </a:lnTo>
                <a:lnTo>
                  <a:pt x="969" y="1271"/>
                </a:lnTo>
                <a:lnTo>
                  <a:pt x="969" y="1269"/>
                </a:lnTo>
                <a:lnTo>
                  <a:pt x="971" y="1268"/>
                </a:lnTo>
                <a:lnTo>
                  <a:pt x="971" y="1267"/>
                </a:lnTo>
                <a:lnTo>
                  <a:pt x="970" y="1267"/>
                </a:lnTo>
                <a:lnTo>
                  <a:pt x="970" y="1265"/>
                </a:lnTo>
                <a:lnTo>
                  <a:pt x="970" y="1264"/>
                </a:lnTo>
                <a:lnTo>
                  <a:pt x="970" y="1263"/>
                </a:lnTo>
                <a:lnTo>
                  <a:pt x="971" y="1261"/>
                </a:lnTo>
                <a:lnTo>
                  <a:pt x="973" y="1261"/>
                </a:lnTo>
                <a:lnTo>
                  <a:pt x="973" y="1260"/>
                </a:lnTo>
                <a:lnTo>
                  <a:pt x="973" y="1259"/>
                </a:lnTo>
                <a:lnTo>
                  <a:pt x="973" y="1258"/>
                </a:lnTo>
                <a:lnTo>
                  <a:pt x="971" y="1258"/>
                </a:lnTo>
                <a:lnTo>
                  <a:pt x="971" y="1256"/>
                </a:lnTo>
                <a:lnTo>
                  <a:pt x="971" y="1255"/>
                </a:lnTo>
                <a:lnTo>
                  <a:pt x="971" y="1252"/>
                </a:lnTo>
                <a:lnTo>
                  <a:pt x="971" y="1251"/>
                </a:lnTo>
                <a:lnTo>
                  <a:pt x="970" y="1250"/>
                </a:lnTo>
                <a:lnTo>
                  <a:pt x="970" y="1248"/>
                </a:lnTo>
                <a:lnTo>
                  <a:pt x="969" y="1247"/>
                </a:lnTo>
                <a:lnTo>
                  <a:pt x="969" y="1246"/>
                </a:lnTo>
                <a:lnTo>
                  <a:pt x="969" y="1244"/>
                </a:lnTo>
                <a:lnTo>
                  <a:pt x="967" y="1243"/>
                </a:lnTo>
                <a:lnTo>
                  <a:pt x="967" y="1242"/>
                </a:lnTo>
                <a:lnTo>
                  <a:pt x="967" y="1240"/>
                </a:lnTo>
                <a:lnTo>
                  <a:pt x="966" y="1239"/>
                </a:lnTo>
                <a:lnTo>
                  <a:pt x="965" y="1238"/>
                </a:lnTo>
                <a:lnTo>
                  <a:pt x="965" y="1237"/>
                </a:lnTo>
                <a:lnTo>
                  <a:pt x="965" y="1235"/>
                </a:lnTo>
                <a:lnTo>
                  <a:pt x="963" y="1235"/>
                </a:lnTo>
                <a:lnTo>
                  <a:pt x="965" y="1234"/>
                </a:lnTo>
                <a:lnTo>
                  <a:pt x="963" y="1233"/>
                </a:lnTo>
                <a:lnTo>
                  <a:pt x="963" y="1231"/>
                </a:lnTo>
                <a:lnTo>
                  <a:pt x="962" y="1230"/>
                </a:lnTo>
                <a:lnTo>
                  <a:pt x="962" y="1229"/>
                </a:lnTo>
                <a:lnTo>
                  <a:pt x="961" y="1229"/>
                </a:lnTo>
                <a:lnTo>
                  <a:pt x="961" y="1227"/>
                </a:lnTo>
                <a:lnTo>
                  <a:pt x="961" y="1226"/>
                </a:lnTo>
                <a:lnTo>
                  <a:pt x="962" y="1226"/>
                </a:lnTo>
                <a:lnTo>
                  <a:pt x="963" y="1227"/>
                </a:lnTo>
                <a:lnTo>
                  <a:pt x="965" y="1227"/>
                </a:lnTo>
                <a:lnTo>
                  <a:pt x="965" y="1226"/>
                </a:lnTo>
                <a:lnTo>
                  <a:pt x="963" y="1225"/>
                </a:lnTo>
                <a:lnTo>
                  <a:pt x="963" y="1223"/>
                </a:lnTo>
                <a:lnTo>
                  <a:pt x="965" y="1222"/>
                </a:lnTo>
                <a:lnTo>
                  <a:pt x="965" y="1221"/>
                </a:lnTo>
                <a:lnTo>
                  <a:pt x="966" y="1220"/>
                </a:lnTo>
                <a:lnTo>
                  <a:pt x="965" y="1218"/>
                </a:lnTo>
                <a:lnTo>
                  <a:pt x="965" y="1217"/>
                </a:lnTo>
                <a:lnTo>
                  <a:pt x="965" y="1214"/>
                </a:lnTo>
                <a:lnTo>
                  <a:pt x="965" y="1213"/>
                </a:lnTo>
                <a:lnTo>
                  <a:pt x="966" y="1212"/>
                </a:lnTo>
                <a:lnTo>
                  <a:pt x="967" y="1210"/>
                </a:lnTo>
                <a:lnTo>
                  <a:pt x="970" y="1208"/>
                </a:lnTo>
                <a:lnTo>
                  <a:pt x="971" y="1210"/>
                </a:lnTo>
                <a:lnTo>
                  <a:pt x="973" y="1206"/>
                </a:lnTo>
                <a:lnTo>
                  <a:pt x="974" y="1205"/>
                </a:lnTo>
                <a:lnTo>
                  <a:pt x="975" y="1205"/>
                </a:lnTo>
                <a:lnTo>
                  <a:pt x="976" y="1204"/>
                </a:lnTo>
                <a:lnTo>
                  <a:pt x="978" y="1201"/>
                </a:lnTo>
                <a:lnTo>
                  <a:pt x="976" y="1201"/>
                </a:lnTo>
                <a:lnTo>
                  <a:pt x="975" y="1201"/>
                </a:lnTo>
                <a:lnTo>
                  <a:pt x="974" y="1201"/>
                </a:lnTo>
                <a:lnTo>
                  <a:pt x="973" y="1201"/>
                </a:lnTo>
                <a:lnTo>
                  <a:pt x="971" y="1201"/>
                </a:lnTo>
                <a:lnTo>
                  <a:pt x="970" y="1201"/>
                </a:lnTo>
                <a:lnTo>
                  <a:pt x="969" y="1203"/>
                </a:lnTo>
                <a:lnTo>
                  <a:pt x="967" y="1203"/>
                </a:lnTo>
                <a:lnTo>
                  <a:pt x="966" y="1203"/>
                </a:lnTo>
                <a:lnTo>
                  <a:pt x="965" y="1203"/>
                </a:lnTo>
                <a:lnTo>
                  <a:pt x="963" y="1203"/>
                </a:lnTo>
                <a:lnTo>
                  <a:pt x="962" y="1201"/>
                </a:lnTo>
                <a:lnTo>
                  <a:pt x="961" y="1201"/>
                </a:lnTo>
                <a:lnTo>
                  <a:pt x="959" y="1201"/>
                </a:lnTo>
                <a:lnTo>
                  <a:pt x="958" y="1201"/>
                </a:lnTo>
                <a:lnTo>
                  <a:pt x="957" y="1201"/>
                </a:lnTo>
                <a:lnTo>
                  <a:pt x="955" y="1201"/>
                </a:lnTo>
                <a:lnTo>
                  <a:pt x="954" y="1201"/>
                </a:lnTo>
                <a:lnTo>
                  <a:pt x="953" y="1201"/>
                </a:lnTo>
                <a:lnTo>
                  <a:pt x="952" y="1201"/>
                </a:lnTo>
                <a:lnTo>
                  <a:pt x="950" y="1201"/>
                </a:lnTo>
                <a:lnTo>
                  <a:pt x="949" y="1201"/>
                </a:lnTo>
                <a:lnTo>
                  <a:pt x="948" y="1201"/>
                </a:lnTo>
                <a:lnTo>
                  <a:pt x="946" y="1201"/>
                </a:lnTo>
                <a:lnTo>
                  <a:pt x="945" y="1201"/>
                </a:lnTo>
                <a:lnTo>
                  <a:pt x="942" y="1201"/>
                </a:lnTo>
                <a:lnTo>
                  <a:pt x="941" y="1201"/>
                </a:lnTo>
                <a:lnTo>
                  <a:pt x="940" y="1203"/>
                </a:lnTo>
                <a:lnTo>
                  <a:pt x="938" y="1203"/>
                </a:lnTo>
                <a:lnTo>
                  <a:pt x="937" y="1204"/>
                </a:lnTo>
                <a:lnTo>
                  <a:pt x="936" y="1204"/>
                </a:lnTo>
                <a:lnTo>
                  <a:pt x="936" y="1205"/>
                </a:lnTo>
                <a:lnTo>
                  <a:pt x="935" y="1205"/>
                </a:lnTo>
                <a:lnTo>
                  <a:pt x="933" y="1206"/>
                </a:lnTo>
                <a:lnTo>
                  <a:pt x="933" y="1208"/>
                </a:lnTo>
                <a:lnTo>
                  <a:pt x="932" y="1208"/>
                </a:lnTo>
                <a:lnTo>
                  <a:pt x="931" y="1209"/>
                </a:lnTo>
                <a:lnTo>
                  <a:pt x="929" y="1209"/>
                </a:lnTo>
                <a:lnTo>
                  <a:pt x="928" y="1209"/>
                </a:lnTo>
                <a:lnTo>
                  <a:pt x="927" y="1209"/>
                </a:lnTo>
                <a:lnTo>
                  <a:pt x="925" y="1209"/>
                </a:lnTo>
                <a:lnTo>
                  <a:pt x="924" y="1209"/>
                </a:lnTo>
                <a:lnTo>
                  <a:pt x="923" y="1209"/>
                </a:lnTo>
                <a:lnTo>
                  <a:pt x="921" y="1209"/>
                </a:lnTo>
                <a:lnTo>
                  <a:pt x="921" y="1208"/>
                </a:lnTo>
                <a:lnTo>
                  <a:pt x="920" y="1208"/>
                </a:lnTo>
                <a:lnTo>
                  <a:pt x="919" y="1208"/>
                </a:lnTo>
                <a:lnTo>
                  <a:pt x="918" y="1206"/>
                </a:lnTo>
                <a:lnTo>
                  <a:pt x="916" y="1206"/>
                </a:lnTo>
                <a:lnTo>
                  <a:pt x="915" y="1206"/>
                </a:lnTo>
                <a:lnTo>
                  <a:pt x="914" y="1206"/>
                </a:lnTo>
                <a:lnTo>
                  <a:pt x="914" y="1205"/>
                </a:lnTo>
                <a:lnTo>
                  <a:pt x="911" y="1205"/>
                </a:lnTo>
                <a:lnTo>
                  <a:pt x="911" y="1204"/>
                </a:lnTo>
                <a:lnTo>
                  <a:pt x="910" y="1204"/>
                </a:lnTo>
                <a:lnTo>
                  <a:pt x="908" y="1203"/>
                </a:lnTo>
                <a:lnTo>
                  <a:pt x="907" y="1203"/>
                </a:lnTo>
                <a:lnTo>
                  <a:pt x="906" y="1203"/>
                </a:lnTo>
                <a:lnTo>
                  <a:pt x="904" y="1201"/>
                </a:lnTo>
                <a:lnTo>
                  <a:pt x="903" y="1201"/>
                </a:lnTo>
                <a:lnTo>
                  <a:pt x="902" y="1200"/>
                </a:lnTo>
                <a:lnTo>
                  <a:pt x="901" y="1200"/>
                </a:lnTo>
                <a:lnTo>
                  <a:pt x="899" y="1199"/>
                </a:lnTo>
                <a:lnTo>
                  <a:pt x="898" y="1199"/>
                </a:lnTo>
                <a:lnTo>
                  <a:pt x="897" y="1197"/>
                </a:lnTo>
                <a:lnTo>
                  <a:pt x="895" y="1197"/>
                </a:lnTo>
                <a:lnTo>
                  <a:pt x="894" y="1196"/>
                </a:lnTo>
                <a:lnTo>
                  <a:pt x="893" y="1196"/>
                </a:lnTo>
                <a:lnTo>
                  <a:pt x="891" y="1195"/>
                </a:lnTo>
                <a:lnTo>
                  <a:pt x="890" y="1192"/>
                </a:lnTo>
                <a:lnTo>
                  <a:pt x="890" y="1191"/>
                </a:lnTo>
                <a:lnTo>
                  <a:pt x="889" y="1191"/>
                </a:lnTo>
                <a:lnTo>
                  <a:pt x="887" y="1189"/>
                </a:lnTo>
                <a:lnTo>
                  <a:pt x="886" y="1188"/>
                </a:lnTo>
                <a:lnTo>
                  <a:pt x="885" y="1187"/>
                </a:lnTo>
                <a:lnTo>
                  <a:pt x="883" y="1186"/>
                </a:lnTo>
                <a:lnTo>
                  <a:pt x="882" y="1184"/>
                </a:lnTo>
                <a:lnTo>
                  <a:pt x="882" y="1183"/>
                </a:lnTo>
                <a:lnTo>
                  <a:pt x="881" y="1182"/>
                </a:lnTo>
                <a:lnTo>
                  <a:pt x="881" y="1180"/>
                </a:lnTo>
                <a:lnTo>
                  <a:pt x="880" y="1179"/>
                </a:lnTo>
                <a:lnTo>
                  <a:pt x="878" y="1179"/>
                </a:lnTo>
                <a:lnTo>
                  <a:pt x="877" y="1178"/>
                </a:lnTo>
                <a:lnTo>
                  <a:pt x="876" y="1178"/>
                </a:lnTo>
                <a:lnTo>
                  <a:pt x="874" y="1178"/>
                </a:lnTo>
                <a:lnTo>
                  <a:pt x="872" y="1179"/>
                </a:lnTo>
                <a:lnTo>
                  <a:pt x="870" y="1178"/>
                </a:lnTo>
                <a:lnTo>
                  <a:pt x="869" y="1178"/>
                </a:lnTo>
                <a:lnTo>
                  <a:pt x="868" y="1178"/>
                </a:lnTo>
                <a:lnTo>
                  <a:pt x="865" y="1178"/>
                </a:lnTo>
                <a:lnTo>
                  <a:pt x="863" y="1175"/>
                </a:lnTo>
                <a:lnTo>
                  <a:pt x="861" y="1175"/>
                </a:lnTo>
                <a:lnTo>
                  <a:pt x="860" y="1174"/>
                </a:lnTo>
                <a:lnTo>
                  <a:pt x="859" y="1172"/>
                </a:lnTo>
                <a:lnTo>
                  <a:pt x="857" y="1171"/>
                </a:lnTo>
                <a:lnTo>
                  <a:pt x="856" y="1170"/>
                </a:lnTo>
                <a:lnTo>
                  <a:pt x="855" y="1169"/>
                </a:lnTo>
                <a:lnTo>
                  <a:pt x="853" y="1169"/>
                </a:lnTo>
                <a:lnTo>
                  <a:pt x="853" y="1167"/>
                </a:lnTo>
                <a:lnTo>
                  <a:pt x="852" y="1166"/>
                </a:lnTo>
                <a:lnTo>
                  <a:pt x="849" y="1166"/>
                </a:lnTo>
                <a:lnTo>
                  <a:pt x="848" y="1165"/>
                </a:lnTo>
                <a:lnTo>
                  <a:pt x="847" y="1163"/>
                </a:lnTo>
                <a:lnTo>
                  <a:pt x="846" y="1163"/>
                </a:lnTo>
                <a:lnTo>
                  <a:pt x="844" y="1162"/>
                </a:lnTo>
                <a:lnTo>
                  <a:pt x="843" y="1161"/>
                </a:lnTo>
                <a:lnTo>
                  <a:pt x="843" y="1159"/>
                </a:lnTo>
                <a:lnTo>
                  <a:pt x="842" y="1158"/>
                </a:lnTo>
                <a:lnTo>
                  <a:pt x="840" y="1158"/>
                </a:lnTo>
                <a:lnTo>
                  <a:pt x="839" y="1157"/>
                </a:lnTo>
                <a:lnTo>
                  <a:pt x="839" y="1155"/>
                </a:lnTo>
                <a:lnTo>
                  <a:pt x="838" y="1155"/>
                </a:lnTo>
                <a:lnTo>
                  <a:pt x="836" y="1155"/>
                </a:lnTo>
                <a:lnTo>
                  <a:pt x="835" y="1154"/>
                </a:lnTo>
                <a:lnTo>
                  <a:pt x="834" y="1154"/>
                </a:lnTo>
                <a:lnTo>
                  <a:pt x="832" y="1154"/>
                </a:lnTo>
                <a:lnTo>
                  <a:pt x="831" y="1153"/>
                </a:lnTo>
                <a:lnTo>
                  <a:pt x="830" y="1153"/>
                </a:lnTo>
                <a:lnTo>
                  <a:pt x="829" y="1151"/>
                </a:lnTo>
                <a:lnTo>
                  <a:pt x="827" y="1151"/>
                </a:lnTo>
                <a:lnTo>
                  <a:pt x="826" y="1150"/>
                </a:lnTo>
                <a:lnTo>
                  <a:pt x="825" y="1150"/>
                </a:lnTo>
                <a:lnTo>
                  <a:pt x="823" y="1150"/>
                </a:lnTo>
                <a:lnTo>
                  <a:pt x="822" y="1150"/>
                </a:lnTo>
                <a:lnTo>
                  <a:pt x="821" y="1150"/>
                </a:lnTo>
                <a:lnTo>
                  <a:pt x="819" y="1150"/>
                </a:lnTo>
                <a:lnTo>
                  <a:pt x="818" y="1149"/>
                </a:lnTo>
                <a:lnTo>
                  <a:pt x="817" y="1149"/>
                </a:lnTo>
                <a:lnTo>
                  <a:pt x="815" y="1149"/>
                </a:lnTo>
                <a:lnTo>
                  <a:pt x="814" y="1149"/>
                </a:lnTo>
                <a:lnTo>
                  <a:pt x="813" y="1148"/>
                </a:lnTo>
                <a:lnTo>
                  <a:pt x="811" y="1148"/>
                </a:lnTo>
                <a:lnTo>
                  <a:pt x="810" y="1148"/>
                </a:lnTo>
                <a:lnTo>
                  <a:pt x="809" y="1148"/>
                </a:lnTo>
                <a:lnTo>
                  <a:pt x="808" y="1146"/>
                </a:lnTo>
                <a:lnTo>
                  <a:pt x="806" y="1146"/>
                </a:lnTo>
                <a:lnTo>
                  <a:pt x="805" y="1146"/>
                </a:lnTo>
                <a:lnTo>
                  <a:pt x="804" y="1148"/>
                </a:lnTo>
                <a:lnTo>
                  <a:pt x="802" y="1148"/>
                </a:lnTo>
                <a:lnTo>
                  <a:pt x="801" y="1148"/>
                </a:lnTo>
                <a:lnTo>
                  <a:pt x="800" y="1148"/>
                </a:lnTo>
                <a:lnTo>
                  <a:pt x="798" y="1148"/>
                </a:lnTo>
                <a:lnTo>
                  <a:pt x="797" y="1149"/>
                </a:lnTo>
                <a:lnTo>
                  <a:pt x="796" y="1149"/>
                </a:lnTo>
                <a:lnTo>
                  <a:pt x="794" y="1149"/>
                </a:lnTo>
                <a:lnTo>
                  <a:pt x="793" y="1150"/>
                </a:lnTo>
                <a:lnTo>
                  <a:pt x="792" y="1150"/>
                </a:lnTo>
                <a:lnTo>
                  <a:pt x="791" y="1150"/>
                </a:lnTo>
                <a:lnTo>
                  <a:pt x="789" y="1151"/>
                </a:lnTo>
                <a:lnTo>
                  <a:pt x="788" y="1151"/>
                </a:lnTo>
                <a:lnTo>
                  <a:pt x="787" y="1151"/>
                </a:lnTo>
                <a:lnTo>
                  <a:pt x="785" y="1151"/>
                </a:lnTo>
                <a:lnTo>
                  <a:pt x="784" y="1151"/>
                </a:lnTo>
                <a:lnTo>
                  <a:pt x="783" y="1151"/>
                </a:lnTo>
                <a:lnTo>
                  <a:pt x="781" y="1151"/>
                </a:lnTo>
                <a:lnTo>
                  <a:pt x="780" y="1151"/>
                </a:lnTo>
                <a:lnTo>
                  <a:pt x="779" y="1151"/>
                </a:lnTo>
                <a:lnTo>
                  <a:pt x="777" y="1151"/>
                </a:lnTo>
                <a:lnTo>
                  <a:pt x="776" y="1151"/>
                </a:lnTo>
                <a:lnTo>
                  <a:pt x="775" y="1151"/>
                </a:lnTo>
                <a:lnTo>
                  <a:pt x="772" y="1151"/>
                </a:lnTo>
                <a:lnTo>
                  <a:pt x="771" y="1151"/>
                </a:lnTo>
                <a:lnTo>
                  <a:pt x="770" y="1151"/>
                </a:lnTo>
                <a:lnTo>
                  <a:pt x="768" y="1151"/>
                </a:lnTo>
                <a:lnTo>
                  <a:pt x="767" y="1151"/>
                </a:lnTo>
                <a:lnTo>
                  <a:pt x="766" y="1153"/>
                </a:lnTo>
                <a:lnTo>
                  <a:pt x="764" y="1154"/>
                </a:lnTo>
                <a:lnTo>
                  <a:pt x="763" y="1154"/>
                </a:lnTo>
                <a:lnTo>
                  <a:pt x="762" y="1155"/>
                </a:lnTo>
                <a:lnTo>
                  <a:pt x="760" y="1157"/>
                </a:lnTo>
                <a:lnTo>
                  <a:pt x="759" y="1158"/>
                </a:lnTo>
                <a:lnTo>
                  <a:pt x="758" y="1161"/>
                </a:lnTo>
                <a:lnTo>
                  <a:pt x="757" y="1161"/>
                </a:lnTo>
                <a:lnTo>
                  <a:pt x="757" y="1162"/>
                </a:lnTo>
                <a:lnTo>
                  <a:pt x="755" y="1163"/>
                </a:lnTo>
                <a:lnTo>
                  <a:pt x="755" y="1165"/>
                </a:lnTo>
                <a:lnTo>
                  <a:pt x="754" y="1166"/>
                </a:lnTo>
                <a:lnTo>
                  <a:pt x="754" y="1167"/>
                </a:lnTo>
                <a:lnTo>
                  <a:pt x="753" y="1169"/>
                </a:lnTo>
                <a:lnTo>
                  <a:pt x="753" y="1170"/>
                </a:lnTo>
                <a:lnTo>
                  <a:pt x="751" y="1171"/>
                </a:lnTo>
                <a:lnTo>
                  <a:pt x="751" y="1172"/>
                </a:lnTo>
                <a:lnTo>
                  <a:pt x="751" y="1174"/>
                </a:lnTo>
                <a:lnTo>
                  <a:pt x="751" y="1175"/>
                </a:lnTo>
                <a:lnTo>
                  <a:pt x="751" y="1176"/>
                </a:lnTo>
                <a:lnTo>
                  <a:pt x="751" y="1179"/>
                </a:lnTo>
                <a:lnTo>
                  <a:pt x="750" y="1180"/>
                </a:lnTo>
                <a:lnTo>
                  <a:pt x="750" y="1183"/>
                </a:lnTo>
                <a:lnTo>
                  <a:pt x="750" y="1184"/>
                </a:lnTo>
                <a:lnTo>
                  <a:pt x="749" y="1186"/>
                </a:lnTo>
                <a:lnTo>
                  <a:pt x="749" y="1187"/>
                </a:lnTo>
                <a:lnTo>
                  <a:pt x="749" y="1189"/>
                </a:lnTo>
                <a:lnTo>
                  <a:pt x="749" y="1191"/>
                </a:lnTo>
                <a:lnTo>
                  <a:pt x="747" y="1192"/>
                </a:lnTo>
                <a:lnTo>
                  <a:pt x="747" y="1193"/>
                </a:lnTo>
                <a:lnTo>
                  <a:pt x="747" y="1195"/>
                </a:lnTo>
                <a:lnTo>
                  <a:pt x="746" y="1196"/>
                </a:lnTo>
                <a:lnTo>
                  <a:pt x="745" y="1197"/>
                </a:lnTo>
                <a:lnTo>
                  <a:pt x="743" y="1199"/>
                </a:lnTo>
                <a:lnTo>
                  <a:pt x="742" y="1199"/>
                </a:lnTo>
                <a:lnTo>
                  <a:pt x="741" y="1200"/>
                </a:lnTo>
                <a:lnTo>
                  <a:pt x="738" y="1201"/>
                </a:lnTo>
                <a:lnTo>
                  <a:pt x="737" y="1201"/>
                </a:lnTo>
                <a:lnTo>
                  <a:pt x="736" y="1203"/>
                </a:lnTo>
                <a:lnTo>
                  <a:pt x="734" y="1203"/>
                </a:lnTo>
                <a:lnTo>
                  <a:pt x="732" y="1204"/>
                </a:lnTo>
                <a:lnTo>
                  <a:pt x="729" y="1204"/>
                </a:lnTo>
                <a:lnTo>
                  <a:pt x="728" y="1204"/>
                </a:lnTo>
                <a:lnTo>
                  <a:pt x="725" y="1205"/>
                </a:lnTo>
                <a:lnTo>
                  <a:pt x="722" y="1205"/>
                </a:lnTo>
                <a:lnTo>
                  <a:pt x="721" y="1205"/>
                </a:lnTo>
                <a:lnTo>
                  <a:pt x="720" y="1205"/>
                </a:lnTo>
                <a:lnTo>
                  <a:pt x="716" y="1205"/>
                </a:lnTo>
                <a:lnTo>
                  <a:pt x="713" y="1205"/>
                </a:lnTo>
                <a:lnTo>
                  <a:pt x="712" y="1205"/>
                </a:lnTo>
                <a:lnTo>
                  <a:pt x="709" y="1204"/>
                </a:lnTo>
                <a:lnTo>
                  <a:pt x="708" y="1204"/>
                </a:lnTo>
                <a:lnTo>
                  <a:pt x="705" y="1205"/>
                </a:lnTo>
                <a:lnTo>
                  <a:pt x="703" y="1205"/>
                </a:lnTo>
                <a:lnTo>
                  <a:pt x="700" y="1205"/>
                </a:lnTo>
                <a:lnTo>
                  <a:pt x="698" y="1205"/>
                </a:lnTo>
                <a:lnTo>
                  <a:pt x="696" y="1205"/>
                </a:lnTo>
                <a:lnTo>
                  <a:pt x="695" y="1205"/>
                </a:lnTo>
                <a:lnTo>
                  <a:pt x="694" y="1205"/>
                </a:lnTo>
                <a:lnTo>
                  <a:pt x="690" y="1205"/>
                </a:lnTo>
                <a:lnTo>
                  <a:pt x="687" y="1205"/>
                </a:lnTo>
                <a:lnTo>
                  <a:pt x="683" y="1204"/>
                </a:lnTo>
                <a:lnTo>
                  <a:pt x="681" y="1204"/>
                </a:lnTo>
                <a:lnTo>
                  <a:pt x="679" y="1203"/>
                </a:lnTo>
                <a:lnTo>
                  <a:pt x="677" y="1203"/>
                </a:lnTo>
                <a:lnTo>
                  <a:pt x="674" y="1201"/>
                </a:lnTo>
                <a:lnTo>
                  <a:pt x="673" y="1200"/>
                </a:lnTo>
                <a:lnTo>
                  <a:pt x="671" y="1199"/>
                </a:lnTo>
                <a:lnTo>
                  <a:pt x="670" y="1199"/>
                </a:lnTo>
                <a:lnTo>
                  <a:pt x="667" y="1196"/>
                </a:lnTo>
                <a:lnTo>
                  <a:pt x="666" y="1196"/>
                </a:lnTo>
                <a:lnTo>
                  <a:pt x="665" y="1195"/>
                </a:lnTo>
                <a:lnTo>
                  <a:pt x="662" y="1195"/>
                </a:lnTo>
                <a:lnTo>
                  <a:pt x="661" y="1193"/>
                </a:lnTo>
                <a:lnTo>
                  <a:pt x="660" y="1193"/>
                </a:lnTo>
                <a:lnTo>
                  <a:pt x="657" y="1195"/>
                </a:lnTo>
                <a:lnTo>
                  <a:pt x="656" y="1196"/>
                </a:lnTo>
                <a:lnTo>
                  <a:pt x="653" y="1197"/>
                </a:lnTo>
                <a:lnTo>
                  <a:pt x="650" y="1199"/>
                </a:lnTo>
                <a:lnTo>
                  <a:pt x="649" y="1199"/>
                </a:lnTo>
                <a:lnTo>
                  <a:pt x="648" y="1200"/>
                </a:lnTo>
                <a:lnTo>
                  <a:pt x="647" y="1201"/>
                </a:lnTo>
                <a:lnTo>
                  <a:pt x="645" y="1203"/>
                </a:lnTo>
                <a:lnTo>
                  <a:pt x="645" y="1205"/>
                </a:lnTo>
                <a:lnTo>
                  <a:pt x="644" y="1206"/>
                </a:lnTo>
                <a:lnTo>
                  <a:pt x="644" y="1209"/>
                </a:lnTo>
                <a:lnTo>
                  <a:pt x="645" y="1210"/>
                </a:lnTo>
                <a:lnTo>
                  <a:pt x="645" y="1213"/>
                </a:lnTo>
                <a:lnTo>
                  <a:pt x="645" y="1214"/>
                </a:lnTo>
                <a:lnTo>
                  <a:pt x="644" y="1217"/>
                </a:lnTo>
                <a:lnTo>
                  <a:pt x="644" y="1220"/>
                </a:lnTo>
                <a:lnTo>
                  <a:pt x="643" y="1221"/>
                </a:lnTo>
                <a:lnTo>
                  <a:pt x="639" y="1225"/>
                </a:lnTo>
                <a:lnTo>
                  <a:pt x="637" y="1225"/>
                </a:lnTo>
                <a:lnTo>
                  <a:pt x="636" y="1226"/>
                </a:lnTo>
                <a:lnTo>
                  <a:pt x="633" y="1227"/>
                </a:lnTo>
                <a:lnTo>
                  <a:pt x="631" y="1227"/>
                </a:lnTo>
                <a:lnTo>
                  <a:pt x="630" y="1227"/>
                </a:lnTo>
                <a:lnTo>
                  <a:pt x="628" y="1229"/>
                </a:lnTo>
                <a:lnTo>
                  <a:pt x="626" y="1229"/>
                </a:lnTo>
                <a:lnTo>
                  <a:pt x="624" y="1230"/>
                </a:lnTo>
                <a:lnTo>
                  <a:pt x="623" y="1231"/>
                </a:lnTo>
                <a:lnTo>
                  <a:pt x="620" y="1231"/>
                </a:lnTo>
                <a:lnTo>
                  <a:pt x="619" y="1233"/>
                </a:lnTo>
                <a:lnTo>
                  <a:pt x="616" y="1234"/>
                </a:lnTo>
                <a:lnTo>
                  <a:pt x="615" y="1234"/>
                </a:lnTo>
                <a:lnTo>
                  <a:pt x="611" y="1234"/>
                </a:lnTo>
                <a:lnTo>
                  <a:pt x="610" y="1234"/>
                </a:lnTo>
                <a:lnTo>
                  <a:pt x="609" y="1234"/>
                </a:lnTo>
                <a:lnTo>
                  <a:pt x="607" y="1233"/>
                </a:lnTo>
                <a:lnTo>
                  <a:pt x="605" y="1233"/>
                </a:lnTo>
                <a:lnTo>
                  <a:pt x="603" y="1233"/>
                </a:lnTo>
                <a:lnTo>
                  <a:pt x="601" y="1231"/>
                </a:lnTo>
                <a:lnTo>
                  <a:pt x="599" y="1230"/>
                </a:lnTo>
                <a:lnTo>
                  <a:pt x="597" y="1229"/>
                </a:lnTo>
                <a:lnTo>
                  <a:pt x="595" y="1227"/>
                </a:lnTo>
                <a:lnTo>
                  <a:pt x="595" y="1226"/>
                </a:lnTo>
                <a:lnTo>
                  <a:pt x="592" y="1223"/>
                </a:lnTo>
                <a:lnTo>
                  <a:pt x="589" y="1222"/>
                </a:lnTo>
                <a:lnTo>
                  <a:pt x="586" y="1221"/>
                </a:lnTo>
                <a:lnTo>
                  <a:pt x="585" y="1220"/>
                </a:lnTo>
                <a:lnTo>
                  <a:pt x="581" y="1218"/>
                </a:lnTo>
                <a:lnTo>
                  <a:pt x="580" y="1218"/>
                </a:lnTo>
                <a:lnTo>
                  <a:pt x="578" y="1217"/>
                </a:lnTo>
                <a:lnTo>
                  <a:pt x="573" y="1216"/>
                </a:lnTo>
                <a:lnTo>
                  <a:pt x="572" y="1214"/>
                </a:lnTo>
                <a:lnTo>
                  <a:pt x="569" y="1214"/>
                </a:lnTo>
                <a:lnTo>
                  <a:pt x="567" y="1213"/>
                </a:lnTo>
                <a:lnTo>
                  <a:pt x="563" y="1213"/>
                </a:lnTo>
                <a:lnTo>
                  <a:pt x="561" y="1214"/>
                </a:lnTo>
                <a:lnTo>
                  <a:pt x="559" y="1214"/>
                </a:lnTo>
                <a:lnTo>
                  <a:pt x="558" y="1214"/>
                </a:lnTo>
                <a:lnTo>
                  <a:pt x="556" y="1213"/>
                </a:lnTo>
                <a:lnTo>
                  <a:pt x="554" y="1213"/>
                </a:lnTo>
                <a:lnTo>
                  <a:pt x="551" y="1214"/>
                </a:lnTo>
                <a:lnTo>
                  <a:pt x="548" y="1214"/>
                </a:lnTo>
                <a:lnTo>
                  <a:pt x="547" y="1216"/>
                </a:lnTo>
                <a:lnTo>
                  <a:pt x="544" y="1217"/>
                </a:lnTo>
                <a:lnTo>
                  <a:pt x="543" y="1217"/>
                </a:lnTo>
                <a:lnTo>
                  <a:pt x="542" y="1218"/>
                </a:lnTo>
                <a:lnTo>
                  <a:pt x="541" y="1220"/>
                </a:lnTo>
                <a:lnTo>
                  <a:pt x="538" y="1221"/>
                </a:lnTo>
                <a:lnTo>
                  <a:pt x="537" y="1222"/>
                </a:lnTo>
                <a:lnTo>
                  <a:pt x="534" y="1226"/>
                </a:lnTo>
                <a:lnTo>
                  <a:pt x="533" y="1229"/>
                </a:lnTo>
                <a:lnTo>
                  <a:pt x="531" y="1235"/>
                </a:lnTo>
                <a:lnTo>
                  <a:pt x="529" y="1239"/>
                </a:lnTo>
                <a:lnTo>
                  <a:pt x="527" y="1244"/>
                </a:lnTo>
                <a:lnTo>
                  <a:pt x="526" y="1247"/>
                </a:lnTo>
                <a:lnTo>
                  <a:pt x="525" y="1252"/>
                </a:lnTo>
                <a:lnTo>
                  <a:pt x="523" y="1254"/>
                </a:lnTo>
                <a:lnTo>
                  <a:pt x="523" y="1255"/>
                </a:lnTo>
                <a:lnTo>
                  <a:pt x="522" y="1256"/>
                </a:lnTo>
                <a:lnTo>
                  <a:pt x="522" y="1259"/>
                </a:lnTo>
                <a:lnTo>
                  <a:pt x="522" y="1261"/>
                </a:lnTo>
                <a:lnTo>
                  <a:pt x="521" y="1275"/>
                </a:lnTo>
                <a:lnTo>
                  <a:pt x="518" y="1278"/>
                </a:lnTo>
                <a:lnTo>
                  <a:pt x="518" y="1286"/>
                </a:lnTo>
                <a:lnTo>
                  <a:pt x="518" y="1289"/>
                </a:lnTo>
                <a:lnTo>
                  <a:pt x="518" y="1294"/>
                </a:lnTo>
                <a:lnTo>
                  <a:pt x="521" y="1299"/>
                </a:lnTo>
                <a:lnTo>
                  <a:pt x="521" y="1302"/>
                </a:lnTo>
                <a:lnTo>
                  <a:pt x="522" y="1306"/>
                </a:lnTo>
                <a:lnTo>
                  <a:pt x="523" y="1309"/>
                </a:lnTo>
                <a:lnTo>
                  <a:pt x="523" y="1310"/>
                </a:lnTo>
                <a:lnTo>
                  <a:pt x="523" y="1311"/>
                </a:lnTo>
                <a:lnTo>
                  <a:pt x="523" y="1312"/>
                </a:lnTo>
                <a:lnTo>
                  <a:pt x="526" y="1316"/>
                </a:lnTo>
                <a:lnTo>
                  <a:pt x="526" y="1319"/>
                </a:lnTo>
                <a:lnTo>
                  <a:pt x="526" y="1322"/>
                </a:lnTo>
                <a:lnTo>
                  <a:pt x="526" y="1323"/>
                </a:lnTo>
                <a:lnTo>
                  <a:pt x="526" y="1326"/>
                </a:lnTo>
                <a:lnTo>
                  <a:pt x="525" y="1326"/>
                </a:lnTo>
                <a:lnTo>
                  <a:pt x="525" y="1330"/>
                </a:lnTo>
                <a:lnTo>
                  <a:pt x="523" y="1330"/>
                </a:lnTo>
                <a:lnTo>
                  <a:pt x="522" y="1332"/>
                </a:lnTo>
                <a:lnTo>
                  <a:pt x="522" y="1333"/>
                </a:lnTo>
                <a:lnTo>
                  <a:pt x="518" y="1336"/>
                </a:lnTo>
                <a:lnTo>
                  <a:pt x="518" y="1337"/>
                </a:lnTo>
                <a:lnTo>
                  <a:pt x="517" y="1337"/>
                </a:lnTo>
                <a:lnTo>
                  <a:pt x="516" y="1337"/>
                </a:lnTo>
                <a:lnTo>
                  <a:pt x="514" y="1339"/>
                </a:lnTo>
                <a:lnTo>
                  <a:pt x="513" y="1340"/>
                </a:lnTo>
                <a:lnTo>
                  <a:pt x="513" y="1341"/>
                </a:lnTo>
                <a:lnTo>
                  <a:pt x="510" y="1344"/>
                </a:lnTo>
                <a:lnTo>
                  <a:pt x="509" y="1347"/>
                </a:lnTo>
                <a:lnTo>
                  <a:pt x="509" y="1349"/>
                </a:lnTo>
                <a:lnTo>
                  <a:pt x="508" y="1356"/>
                </a:lnTo>
                <a:lnTo>
                  <a:pt x="509" y="1361"/>
                </a:lnTo>
                <a:lnTo>
                  <a:pt x="509" y="1364"/>
                </a:lnTo>
                <a:lnTo>
                  <a:pt x="509" y="1366"/>
                </a:lnTo>
                <a:lnTo>
                  <a:pt x="512" y="1370"/>
                </a:lnTo>
                <a:lnTo>
                  <a:pt x="513" y="1375"/>
                </a:lnTo>
                <a:lnTo>
                  <a:pt x="514" y="1377"/>
                </a:lnTo>
                <a:lnTo>
                  <a:pt x="514" y="1378"/>
                </a:lnTo>
                <a:lnTo>
                  <a:pt x="517" y="1381"/>
                </a:lnTo>
                <a:lnTo>
                  <a:pt x="518" y="1383"/>
                </a:lnTo>
                <a:lnTo>
                  <a:pt x="522" y="1388"/>
                </a:lnTo>
                <a:lnTo>
                  <a:pt x="522" y="1390"/>
                </a:lnTo>
                <a:lnTo>
                  <a:pt x="522" y="1392"/>
                </a:lnTo>
                <a:lnTo>
                  <a:pt x="525" y="1396"/>
                </a:lnTo>
                <a:lnTo>
                  <a:pt x="526" y="1398"/>
                </a:lnTo>
                <a:lnTo>
                  <a:pt x="527" y="1400"/>
                </a:lnTo>
                <a:lnTo>
                  <a:pt x="533" y="1407"/>
                </a:lnTo>
                <a:lnTo>
                  <a:pt x="535" y="1407"/>
                </a:lnTo>
                <a:lnTo>
                  <a:pt x="546" y="1409"/>
                </a:lnTo>
                <a:lnTo>
                  <a:pt x="548" y="1409"/>
                </a:lnTo>
                <a:lnTo>
                  <a:pt x="548" y="1411"/>
                </a:lnTo>
                <a:lnTo>
                  <a:pt x="555" y="1407"/>
                </a:lnTo>
                <a:lnTo>
                  <a:pt x="556" y="1407"/>
                </a:lnTo>
                <a:lnTo>
                  <a:pt x="558" y="1407"/>
                </a:lnTo>
                <a:lnTo>
                  <a:pt x="559" y="1407"/>
                </a:lnTo>
                <a:lnTo>
                  <a:pt x="563" y="1405"/>
                </a:lnTo>
                <a:lnTo>
                  <a:pt x="567" y="1404"/>
                </a:lnTo>
                <a:lnTo>
                  <a:pt x="568" y="1404"/>
                </a:lnTo>
                <a:lnTo>
                  <a:pt x="571" y="1403"/>
                </a:lnTo>
                <a:lnTo>
                  <a:pt x="573" y="1404"/>
                </a:lnTo>
                <a:lnTo>
                  <a:pt x="577" y="1404"/>
                </a:lnTo>
                <a:lnTo>
                  <a:pt x="578" y="1405"/>
                </a:lnTo>
                <a:lnTo>
                  <a:pt x="584" y="1408"/>
                </a:lnTo>
                <a:lnTo>
                  <a:pt x="585" y="1408"/>
                </a:lnTo>
                <a:lnTo>
                  <a:pt x="586" y="1409"/>
                </a:lnTo>
                <a:lnTo>
                  <a:pt x="593" y="1412"/>
                </a:lnTo>
                <a:lnTo>
                  <a:pt x="594" y="1415"/>
                </a:lnTo>
                <a:lnTo>
                  <a:pt x="595" y="1417"/>
                </a:lnTo>
                <a:lnTo>
                  <a:pt x="595" y="1421"/>
                </a:lnTo>
                <a:lnTo>
                  <a:pt x="602" y="1432"/>
                </a:lnTo>
                <a:lnTo>
                  <a:pt x="607" y="1438"/>
                </a:lnTo>
                <a:lnTo>
                  <a:pt x="607" y="1443"/>
                </a:lnTo>
                <a:lnTo>
                  <a:pt x="607" y="1449"/>
                </a:lnTo>
                <a:lnTo>
                  <a:pt x="605" y="1453"/>
                </a:lnTo>
                <a:lnTo>
                  <a:pt x="603" y="1454"/>
                </a:lnTo>
                <a:lnTo>
                  <a:pt x="603" y="1455"/>
                </a:lnTo>
                <a:lnTo>
                  <a:pt x="602" y="1455"/>
                </a:lnTo>
                <a:lnTo>
                  <a:pt x="602" y="1456"/>
                </a:lnTo>
                <a:lnTo>
                  <a:pt x="599" y="1459"/>
                </a:lnTo>
                <a:lnTo>
                  <a:pt x="597" y="1460"/>
                </a:lnTo>
                <a:lnTo>
                  <a:pt x="594" y="1464"/>
                </a:lnTo>
                <a:lnTo>
                  <a:pt x="592" y="1467"/>
                </a:lnTo>
                <a:lnTo>
                  <a:pt x="589" y="1468"/>
                </a:lnTo>
                <a:lnTo>
                  <a:pt x="585" y="1470"/>
                </a:lnTo>
                <a:lnTo>
                  <a:pt x="585" y="1471"/>
                </a:lnTo>
                <a:lnTo>
                  <a:pt x="584" y="1471"/>
                </a:lnTo>
                <a:lnTo>
                  <a:pt x="580" y="1471"/>
                </a:lnTo>
                <a:lnTo>
                  <a:pt x="575" y="1471"/>
                </a:lnTo>
                <a:lnTo>
                  <a:pt x="573" y="1470"/>
                </a:lnTo>
                <a:lnTo>
                  <a:pt x="572" y="1468"/>
                </a:lnTo>
                <a:lnTo>
                  <a:pt x="567" y="1463"/>
                </a:lnTo>
                <a:lnTo>
                  <a:pt x="561" y="1462"/>
                </a:lnTo>
                <a:lnTo>
                  <a:pt x="559" y="1459"/>
                </a:lnTo>
                <a:lnTo>
                  <a:pt x="555" y="1458"/>
                </a:lnTo>
                <a:lnTo>
                  <a:pt x="552" y="1455"/>
                </a:lnTo>
                <a:lnTo>
                  <a:pt x="551" y="1455"/>
                </a:lnTo>
                <a:lnTo>
                  <a:pt x="547" y="1454"/>
                </a:lnTo>
                <a:lnTo>
                  <a:pt x="546" y="1454"/>
                </a:lnTo>
                <a:lnTo>
                  <a:pt x="539" y="1453"/>
                </a:lnTo>
                <a:lnTo>
                  <a:pt x="537" y="1451"/>
                </a:lnTo>
                <a:lnTo>
                  <a:pt x="535" y="1451"/>
                </a:lnTo>
                <a:lnTo>
                  <a:pt x="530" y="1451"/>
                </a:lnTo>
                <a:lnTo>
                  <a:pt x="527" y="1450"/>
                </a:lnTo>
                <a:lnTo>
                  <a:pt x="525" y="1450"/>
                </a:lnTo>
                <a:lnTo>
                  <a:pt x="521" y="1450"/>
                </a:lnTo>
                <a:lnTo>
                  <a:pt x="520" y="1450"/>
                </a:lnTo>
                <a:lnTo>
                  <a:pt x="517" y="1451"/>
                </a:lnTo>
                <a:lnTo>
                  <a:pt x="514" y="1454"/>
                </a:lnTo>
                <a:lnTo>
                  <a:pt x="513" y="1456"/>
                </a:lnTo>
                <a:lnTo>
                  <a:pt x="513" y="1458"/>
                </a:lnTo>
                <a:lnTo>
                  <a:pt x="512" y="1460"/>
                </a:lnTo>
                <a:lnTo>
                  <a:pt x="510" y="1463"/>
                </a:lnTo>
                <a:lnTo>
                  <a:pt x="509" y="1467"/>
                </a:lnTo>
                <a:lnTo>
                  <a:pt x="508" y="1470"/>
                </a:lnTo>
                <a:lnTo>
                  <a:pt x="506" y="1471"/>
                </a:lnTo>
                <a:lnTo>
                  <a:pt x="505" y="1474"/>
                </a:lnTo>
                <a:lnTo>
                  <a:pt x="501" y="1476"/>
                </a:lnTo>
                <a:lnTo>
                  <a:pt x="499" y="1479"/>
                </a:lnTo>
                <a:lnTo>
                  <a:pt x="497" y="1481"/>
                </a:lnTo>
                <a:lnTo>
                  <a:pt x="497" y="1484"/>
                </a:lnTo>
                <a:lnTo>
                  <a:pt x="496" y="1487"/>
                </a:lnTo>
                <a:lnTo>
                  <a:pt x="496" y="1488"/>
                </a:lnTo>
                <a:lnTo>
                  <a:pt x="495" y="1489"/>
                </a:lnTo>
                <a:lnTo>
                  <a:pt x="493" y="1491"/>
                </a:lnTo>
                <a:lnTo>
                  <a:pt x="493" y="1492"/>
                </a:lnTo>
                <a:lnTo>
                  <a:pt x="491" y="1496"/>
                </a:lnTo>
                <a:lnTo>
                  <a:pt x="488" y="1497"/>
                </a:lnTo>
                <a:lnTo>
                  <a:pt x="488" y="1498"/>
                </a:lnTo>
                <a:lnTo>
                  <a:pt x="486" y="1501"/>
                </a:lnTo>
                <a:lnTo>
                  <a:pt x="484" y="1502"/>
                </a:lnTo>
                <a:lnTo>
                  <a:pt x="482" y="1504"/>
                </a:lnTo>
                <a:lnTo>
                  <a:pt x="480" y="1505"/>
                </a:lnTo>
                <a:lnTo>
                  <a:pt x="479" y="1505"/>
                </a:lnTo>
                <a:lnTo>
                  <a:pt x="476" y="1506"/>
                </a:lnTo>
                <a:lnTo>
                  <a:pt x="475" y="1506"/>
                </a:lnTo>
                <a:lnTo>
                  <a:pt x="474" y="1506"/>
                </a:lnTo>
                <a:lnTo>
                  <a:pt x="472" y="1506"/>
                </a:lnTo>
                <a:lnTo>
                  <a:pt x="471" y="1506"/>
                </a:lnTo>
                <a:lnTo>
                  <a:pt x="470" y="1508"/>
                </a:lnTo>
                <a:lnTo>
                  <a:pt x="467" y="1508"/>
                </a:lnTo>
                <a:lnTo>
                  <a:pt x="466" y="1509"/>
                </a:lnTo>
                <a:lnTo>
                  <a:pt x="465" y="1509"/>
                </a:lnTo>
                <a:lnTo>
                  <a:pt x="463" y="1510"/>
                </a:lnTo>
                <a:lnTo>
                  <a:pt x="462" y="1510"/>
                </a:lnTo>
                <a:lnTo>
                  <a:pt x="461" y="1511"/>
                </a:lnTo>
                <a:lnTo>
                  <a:pt x="459" y="1511"/>
                </a:lnTo>
                <a:lnTo>
                  <a:pt x="457" y="1511"/>
                </a:lnTo>
                <a:lnTo>
                  <a:pt x="455" y="1513"/>
                </a:lnTo>
                <a:lnTo>
                  <a:pt x="454" y="1513"/>
                </a:lnTo>
                <a:lnTo>
                  <a:pt x="453" y="1513"/>
                </a:lnTo>
                <a:lnTo>
                  <a:pt x="451" y="1513"/>
                </a:lnTo>
                <a:lnTo>
                  <a:pt x="449" y="1513"/>
                </a:lnTo>
                <a:lnTo>
                  <a:pt x="448" y="1513"/>
                </a:lnTo>
                <a:lnTo>
                  <a:pt x="445" y="1513"/>
                </a:lnTo>
                <a:lnTo>
                  <a:pt x="444" y="1511"/>
                </a:lnTo>
                <a:lnTo>
                  <a:pt x="441" y="1513"/>
                </a:lnTo>
                <a:lnTo>
                  <a:pt x="440" y="1513"/>
                </a:lnTo>
                <a:lnTo>
                  <a:pt x="438" y="1514"/>
                </a:lnTo>
                <a:lnTo>
                  <a:pt x="437" y="1514"/>
                </a:lnTo>
                <a:lnTo>
                  <a:pt x="436" y="1515"/>
                </a:lnTo>
                <a:lnTo>
                  <a:pt x="434" y="1517"/>
                </a:lnTo>
                <a:lnTo>
                  <a:pt x="433" y="1517"/>
                </a:lnTo>
                <a:lnTo>
                  <a:pt x="432" y="1517"/>
                </a:lnTo>
                <a:lnTo>
                  <a:pt x="429" y="1517"/>
                </a:lnTo>
                <a:lnTo>
                  <a:pt x="428" y="1517"/>
                </a:lnTo>
                <a:lnTo>
                  <a:pt x="427" y="1517"/>
                </a:lnTo>
                <a:lnTo>
                  <a:pt x="425" y="1517"/>
                </a:lnTo>
                <a:lnTo>
                  <a:pt x="424" y="1517"/>
                </a:lnTo>
                <a:lnTo>
                  <a:pt x="423" y="1517"/>
                </a:lnTo>
                <a:lnTo>
                  <a:pt x="420" y="1518"/>
                </a:lnTo>
                <a:lnTo>
                  <a:pt x="417" y="1518"/>
                </a:lnTo>
                <a:lnTo>
                  <a:pt x="416" y="1517"/>
                </a:lnTo>
                <a:lnTo>
                  <a:pt x="415" y="1517"/>
                </a:lnTo>
                <a:lnTo>
                  <a:pt x="414" y="1515"/>
                </a:lnTo>
                <a:lnTo>
                  <a:pt x="412" y="1515"/>
                </a:lnTo>
                <a:lnTo>
                  <a:pt x="411" y="1514"/>
                </a:lnTo>
                <a:lnTo>
                  <a:pt x="410" y="1514"/>
                </a:lnTo>
                <a:lnTo>
                  <a:pt x="408" y="1514"/>
                </a:lnTo>
                <a:lnTo>
                  <a:pt x="407" y="1514"/>
                </a:lnTo>
                <a:lnTo>
                  <a:pt x="406" y="1513"/>
                </a:lnTo>
                <a:lnTo>
                  <a:pt x="404" y="1513"/>
                </a:lnTo>
                <a:lnTo>
                  <a:pt x="403" y="1513"/>
                </a:lnTo>
                <a:lnTo>
                  <a:pt x="402" y="1513"/>
                </a:lnTo>
                <a:lnTo>
                  <a:pt x="400" y="1513"/>
                </a:lnTo>
                <a:lnTo>
                  <a:pt x="399" y="1513"/>
                </a:lnTo>
                <a:lnTo>
                  <a:pt x="398" y="1511"/>
                </a:lnTo>
                <a:lnTo>
                  <a:pt x="395" y="1511"/>
                </a:lnTo>
                <a:lnTo>
                  <a:pt x="393" y="1511"/>
                </a:lnTo>
                <a:lnTo>
                  <a:pt x="391" y="1511"/>
                </a:lnTo>
                <a:lnTo>
                  <a:pt x="390" y="1511"/>
                </a:lnTo>
                <a:lnTo>
                  <a:pt x="387" y="1511"/>
                </a:lnTo>
                <a:lnTo>
                  <a:pt x="386" y="1513"/>
                </a:lnTo>
                <a:lnTo>
                  <a:pt x="385" y="1515"/>
                </a:lnTo>
                <a:lnTo>
                  <a:pt x="385" y="1517"/>
                </a:lnTo>
                <a:lnTo>
                  <a:pt x="383" y="1517"/>
                </a:lnTo>
                <a:lnTo>
                  <a:pt x="382" y="1515"/>
                </a:lnTo>
                <a:lnTo>
                  <a:pt x="379" y="1514"/>
                </a:lnTo>
                <a:lnTo>
                  <a:pt x="378" y="1513"/>
                </a:lnTo>
                <a:lnTo>
                  <a:pt x="377" y="1509"/>
                </a:lnTo>
                <a:lnTo>
                  <a:pt x="376" y="1508"/>
                </a:lnTo>
                <a:lnTo>
                  <a:pt x="374" y="1506"/>
                </a:lnTo>
                <a:lnTo>
                  <a:pt x="373" y="1508"/>
                </a:lnTo>
                <a:lnTo>
                  <a:pt x="372" y="1508"/>
                </a:lnTo>
                <a:lnTo>
                  <a:pt x="368" y="1502"/>
                </a:lnTo>
                <a:lnTo>
                  <a:pt x="366" y="1501"/>
                </a:lnTo>
                <a:lnTo>
                  <a:pt x="365" y="1501"/>
                </a:lnTo>
                <a:lnTo>
                  <a:pt x="364" y="1500"/>
                </a:lnTo>
                <a:lnTo>
                  <a:pt x="362" y="1500"/>
                </a:lnTo>
                <a:lnTo>
                  <a:pt x="361" y="1498"/>
                </a:lnTo>
                <a:lnTo>
                  <a:pt x="361" y="1497"/>
                </a:lnTo>
                <a:lnTo>
                  <a:pt x="361" y="1494"/>
                </a:lnTo>
                <a:lnTo>
                  <a:pt x="361" y="1493"/>
                </a:lnTo>
                <a:lnTo>
                  <a:pt x="361" y="1491"/>
                </a:lnTo>
                <a:lnTo>
                  <a:pt x="361" y="1489"/>
                </a:lnTo>
                <a:lnTo>
                  <a:pt x="360" y="1484"/>
                </a:lnTo>
                <a:lnTo>
                  <a:pt x="359" y="1483"/>
                </a:lnTo>
                <a:lnTo>
                  <a:pt x="359" y="1480"/>
                </a:lnTo>
                <a:lnTo>
                  <a:pt x="359" y="1479"/>
                </a:lnTo>
                <a:lnTo>
                  <a:pt x="357" y="1477"/>
                </a:lnTo>
                <a:lnTo>
                  <a:pt x="353" y="1474"/>
                </a:lnTo>
                <a:lnTo>
                  <a:pt x="352" y="1474"/>
                </a:lnTo>
                <a:lnTo>
                  <a:pt x="349" y="1474"/>
                </a:lnTo>
                <a:lnTo>
                  <a:pt x="347" y="1472"/>
                </a:lnTo>
                <a:lnTo>
                  <a:pt x="345" y="1472"/>
                </a:lnTo>
                <a:lnTo>
                  <a:pt x="343" y="1471"/>
                </a:lnTo>
                <a:lnTo>
                  <a:pt x="340" y="1468"/>
                </a:lnTo>
                <a:lnTo>
                  <a:pt x="338" y="1466"/>
                </a:lnTo>
                <a:lnTo>
                  <a:pt x="335" y="1463"/>
                </a:lnTo>
                <a:lnTo>
                  <a:pt x="334" y="1460"/>
                </a:lnTo>
                <a:lnTo>
                  <a:pt x="334" y="1459"/>
                </a:lnTo>
                <a:lnTo>
                  <a:pt x="335" y="1459"/>
                </a:lnTo>
                <a:lnTo>
                  <a:pt x="335" y="1458"/>
                </a:lnTo>
                <a:lnTo>
                  <a:pt x="335" y="1456"/>
                </a:lnTo>
                <a:lnTo>
                  <a:pt x="335" y="1454"/>
                </a:lnTo>
                <a:lnTo>
                  <a:pt x="335" y="1453"/>
                </a:lnTo>
                <a:lnTo>
                  <a:pt x="335" y="1451"/>
                </a:lnTo>
                <a:lnTo>
                  <a:pt x="334" y="1450"/>
                </a:lnTo>
                <a:lnTo>
                  <a:pt x="332" y="1450"/>
                </a:lnTo>
                <a:lnTo>
                  <a:pt x="331" y="1449"/>
                </a:lnTo>
                <a:lnTo>
                  <a:pt x="330" y="1449"/>
                </a:lnTo>
                <a:lnTo>
                  <a:pt x="328" y="1447"/>
                </a:lnTo>
                <a:lnTo>
                  <a:pt x="324" y="1449"/>
                </a:lnTo>
                <a:lnTo>
                  <a:pt x="323" y="1447"/>
                </a:lnTo>
                <a:lnTo>
                  <a:pt x="322" y="1445"/>
                </a:lnTo>
                <a:lnTo>
                  <a:pt x="321" y="1443"/>
                </a:lnTo>
                <a:lnTo>
                  <a:pt x="318" y="1438"/>
                </a:lnTo>
                <a:lnTo>
                  <a:pt x="315" y="1437"/>
                </a:lnTo>
                <a:lnTo>
                  <a:pt x="315" y="1436"/>
                </a:lnTo>
                <a:lnTo>
                  <a:pt x="314" y="1436"/>
                </a:lnTo>
                <a:lnTo>
                  <a:pt x="311" y="1437"/>
                </a:lnTo>
                <a:lnTo>
                  <a:pt x="311" y="1438"/>
                </a:lnTo>
                <a:lnTo>
                  <a:pt x="310" y="1439"/>
                </a:lnTo>
                <a:lnTo>
                  <a:pt x="309" y="1439"/>
                </a:lnTo>
                <a:lnTo>
                  <a:pt x="307" y="1438"/>
                </a:lnTo>
                <a:lnTo>
                  <a:pt x="304" y="1436"/>
                </a:lnTo>
                <a:lnTo>
                  <a:pt x="302" y="1436"/>
                </a:lnTo>
                <a:lnTo>
                  <a:pt x="302" y="1434"/>
                </a:lnTo>
                <a:lnTo>
                  <a:pt x="300" y="1433"/>
                </a:lnTo>
                <a:lnTo>
                  <a:pt x="297" y="1432"/>
                </a:lnTo>
                <a:lnTo>
                  <a:pt x="296" y="1430"/>
                </a:lnTo>
                <a:lnTo>
                  <a:pt x="289" y="1429"/>
                </a:lnTo>
                <a:lnTo>
                  <a:pt x="288" y="1428"/>
                </a:lnTo>
                <a:lnTo>
                  <a:pt x="288" y="1426"/>
                </a:lnTo>
                <a:lnTo>
                  <a:pt x="288" y="1425"/>
                </a:lnTo>
                <a:lnTo>
                  <a:pt x="289" y="1424"/>
                </a:lnTo>
                <a:lnTo>
                  <a:pt x="290" y="1422"/>
                </a:lnTo>
                <a:lnTo>
                  <a:pt x="289" y="1421"/>
                </a:lnTo>
                <a:lnTo>
                  <a:pt x="289" y="1419"/>
                </a:lnTo>
                <a:lnTo>
                  <a:pt x="288" y="1417"/>
                </a:lnTo>
                <a:lnTo>
                  <a:pt x="289" y="1416"/>
                </a:lnTo>
                <a:lnTo>
                  <a:pt x="288" y="1413"/>
                </a:lnTo>
                <a:lnTo>
                  <a:pt x="288" y="1412"/>
                </a:lnTo>
                <a:lnTo>
                  <a:pt x="287" y="1412"/>
                </a:lnTo>
                <a:lnTo>
                  <a:pt x="285" y="1412"/>
                </a:lnTo>
                <a:lnTo>
                  <a:pt x="284" y="1411"/>
                </a:lnTo>
                <a:lnTo>
                  <a:pt x="283" y="1408"/>
                </a:lnTo>
                <a:lnTo>
                  <a:pt x="283" y="1407"/>
                </a:lnTo>
                <a:lnTo>
                  <a:pt x="283" y="1405"/>
                </a:lnTo>
                <a:lnTo>
                  <a:pt x="283" y="1404"/>
                </a:lnTo>
                <a:lnTo>
                  <a:pt x="281" y="1400"/>
                </a:lnTo>
                <a:lnTo>
                  <a:pt x="279" y="1395"/>
                </a:lnTo>
                <a:lnTo>
                  <a:pt x="277" y="1394"/>
                </a:lnTo>
                <a:lnTo>
                  <a:pt x="279" y="1391"/>
                </a:lnTo>
                <a:lnTo>
                  <a:pt x="280" y="1390"/>
                </a:lnTo>
                <a:lnTo>
                  <a:pt x="280" y="1388"/>
                </a:lnTo>
                <a:lnTo>
                  <a:pt x="280" y="1387"/>
                </a:lnTo>
                <a:lnTo>
                  <a:pt x="279" y="1384"/>
                </a:lnTo>
                <a:lnTo>
                  <a:pt x="280" y="1382"/>
                </a:lnTo>
                <a:lnTo>
                  <a:pt x="281" y="1378"/>
                </a:lnTo>
                <a:lnTo>
                  <a:pt x="280" y="1377"/>
                </a:lnTo>
                <a:lnTo>
                  <a:pt x="280" y="1375"/>
                </a:lnTo>
                <a:lnTo>
                  <a:pt x="277" y="1375"/>
                </a:lnTo>
                <a:lnTo>
                  <a:pt x="277" y="1374"/>
                </a:lnTo>
                <a:lnTo>
                  <a:pt x="276" y="1370"/>
                </a:lnTo>
                <a:lnTo>
                  <a:pt x="275" y="1367"/>
                </a:lnTo>
                <a:lnTo>
                  <a:pt x="273" y="1366"/>
                </a:lnTo>
                <a:lnTo>
                  <a:pt x="272" y="1364"/>
                </a:lnTo>
                <a:lnTo>
                  <a:pt x="268" y="1360"/>
                </a:lnTo>
                <a:lnTo>
                  <a:pt x="266" y="1358"/>
                </a:lnTo>
                <a:lnTo>
                  <a:pt x="264" y="1356"/>
                </a:lnTo>
                <a:lnTo>
                  <a:pt x="264" y="1354"/>
                </a:lnTo>
                <a:lnTo>
                  <a:pt x="264" y="1353"/>
                </a:lnTo>
                <a:lnTo>
                  <a:pt x="263" y="1353"/>
                </a:lnTo>
                <a:lnTo>
                  <a:pt x="263" y="1352"/>
                </a:lnTo>
                <a:lnTo>
                  <a:pt x="262" y="1347"/>
                </a:lnTo>
                <a:lnTo>
                  <a:pt x="262" y="1343"/>
                </a:lnTo>
                <a:lnTo>
                  <a:pt x="260" y="1341"/>
                </a:lnTo>
                <a:lnTo>
                  <a:pt x="260" y="1340"/>
                </a:lnTo>
                <a:lnTo>
                  <a:pt x="259" y="1337"/>
                </a:lnTo>
                <a:lnTo>
                  <a:pt x="258" y="1336"/>
                </a:lnTo>
                <a:lnTo>
                  <a:pt x="258" y="1335"/>
                </a:lnTo>
                <a:lnTo>
                  <a:pt x="255" y="1335"/>
                </a:lnTo>
                <a:lnTo>
                  <a:pt x="254" y="1333"/>
                </a:lnTo>
                <a:lnTo>
                  <a:pt x="251" y="1332"/>
                </a:lnTo>
                <a:lnTo>
                  <a:pt x="249" y="1328"/>
                </a:lnTo>
                <a:lnTo>
                  <a:pt x="247" y="1327"/>
                </a:lnTo>
                <a:lnTo>
                  <a:pt x="245" y="1324"/>
                </a:lnTo>
                <a:lnTo>
                  <a:pt x="242" y="1323"/>
                </a:lnTo>
                <a:lnTo>
                  <a:pt x="241" y="1320"/>
                </a:lnTo>
                <a:lnTo>
                  <a:pt x="241" y="1316"/>
                </a:lnTo>
                <a:lnTo>
                  <a:pt x="239" y="1314"/>
                </a:lnTo>
                <a:lnTo>
                  <a:pt x="239" y="1309"/>
                </a:lnTo>
                <a:lnTo>
                  <a:pt x="239" y="1306"/>
                </a:lnTo>
                <a:lnTo>
                  <a:pt x="241" y="1303"/>
                </a:lnTo>
                <a:lnTo>
                  <a:pt x="241" y="1302"/>
                </a:lnTo>
                <a:lnTo>
                  <a:pt x="242" y="1302"/>
                </a:lnTo>
                <a:lnTo>
                  <a:pt x="243" y="1301"/>
                </a:lnTo>
                <a:lnTo>
                  <a:pt x="243" y="1299"/>
                </a:lnTo>
                <a:lnTo>
                  <a:pt x="246" y="1298"/>
                </a:lnTo>
                <a:lnTo>
                  <a:pt x="246" y="1295"/>
                </a:lnTo>
                <a:lnTo>
                  <a:pt x="245" y="1294"/>
                </a:lnTo>
                <a:lnTo>
                  <a:pt x="243" y="1293"/>
                </a:lnTo>
                <a:lnTo>
                  <a:pt x="243" y="1292"/>
                </a:lnTo>
                <a:lnTo>
                  <a:pt x="241" y="1288"/>
                </a:lnTo>
                <a:lnTo>
                  <a:pt x="241" y="1286"/>
                </a:lnTo>
                <a:lnTo>
                  <a:pt x="241" y="1285"/>
                </a:lnTo>
                <a:lnTo>
                  <a:pt x="239" y="1284"/>
                </a:lnTo>
                <a:lnTo>
                  <a:pt x="239" y="1282"/>
                </a:lnTo>
                <a:lnTo>
                  <a:pt x="238" y="1280"/>
                </a:lnTo>
                <a:lnTo>
                  <a:pt x="237" y="1278"/>
                </a:lnTo>
                <a:lnTo>
                  <a:pt x="237" y="1277"/>
                </a:lnTo>
                <a:lnTo>
                  <a:pt x="234" y="1275"/>
                </a:lnTo>
                <a:lnTo>
                  <a:pt x="232" y="1273"/>
                </a:lnTo>
                <a:lnTo>
                  <a:pt x="230" y="1272"/>
                </a:lnTo>
                <a:lnTo>
                  <a:pt x="229" y="1272"/>
                </a:lnTo>
                <a:lnTo>
                  <a:pt x="229" y="1271"/>
                </a:lnTo>
                <a:lnTo>
                  <a:pt x="228" y="1271"/>
                </a:lnTo>
                <a:lnTo>
                  <a:pt x="226" y="1268"/>
                </a:lnTo>
                <a:lnTo>
                  <a:pt x="225" y="1268"/>
                </a:lnTo>
                <a:lnTo>
                  <a:pt x="222" y="1267"/>
                </a:lnTo>
                <a:lnTo>
                  <a:pt x="221" y="1265"/>
                </a:lnTo>
                <a:lnTo>
                  <a:pt x="218" y="1264"/>
                </a:lnTo>
                <a:lnTo>
                  <a:pt x="220" y="1264"/>
                </a:lnTo>
                <a:lnTo>
                  <a:pt x="220" y="1263"/>
                </a:lnTo>
                <a:lnTo>
                  <a:pt x="221" y="1261"/>
                </a:lnTo>
                <a:lnTo>
                  <a:pt x="221" y="1260"/>
                </a:lnTo>
                <a:lnTo>
                  <a:pt x="220" y="1258"/>
                </a:lnTo>
                <a:lnTo>
                  <a:pt x="218" y="1256"/>
                </a:lnTo>
                <a:lnTo>
                  <a:pt x="218" y="1254"/>
                </a:lnTo>
                <a:lnTo>
                  <a:pt x="220" y="1252"/>
                </a:lnTo>
                <a:lnTo>
                  <a:pt x="220" y="1251"/>
                </a:lnTo>
                <a:lnTo>
                  <a:pt x="220" y="1248"/>
                </a:lnTo>
                <a:lnTo>
                  <a:pt x="218" y="1248"/>
                </a:lnTo>
                <a:lnTo>
                  <a:pt x="218" y="1246"/>
                </a:lnTo>
                <a:lnTo>
                  <a:pt x="217" y="1244"/>
                </a:lnTo>
                <a:lnTo>
                  <a:pt x="216" y="1243"/>
                </a:lnTo>
                <a:lnTo>
                  <a:pt x="212" y="1240"/>
                </a:lnTo>
                <a:lnTo>
                  <a:pt x="211" y="1238"/>
                </a:lnTo>
                <a:lnTo>
                  <a:pt x="212" y="1237"/>
                </a:lnTo>
                <a:lnTo>
                  <a:pt x="211" y="1235"/>
                </a:lnTo>
                <a:lnTo>
                  <a:pt x="211" y="1234"/>
                </a:lnTo>
                <a:lnTo>
                  <a:pt x="208" y="1234"/>
                </a:lnTo>
                <a:lnTo>
                  <a:pt x="205" y="1231"/>
                </a:lnTo>
                <a:lnTo>
                  <a:pt x="205" y="1230"/>
                </a:lnTo>
                <a:lnTo>
                  <a:pt x="204" y="1230"/>
                </a:lnTo>
                <a:lnTo>
                  <a:pt x="204" y="1229"/>
                </a:lnTo>
                <a:lnTo>
                  <a:pt x="203" y="1227"/>
                </a:lnTo>
                <a:lnTo>
                  <a:pt x="203" y="1226"/>
                </a:lnTo>
                <a:lnTo>
                  <a:pt x="201" y="1225"/>
                </a:lnTo>
                <a:lnTo>
                  <a:pt x="200" y="1223"/>
                </a:lnTo>
                <a:lnTo>
                  <a:pt x="199" y="1222"/>
                </a:lnTo>
                <a:lnTo>
                  <a:pt x="199" y="1221"/>
                </a:lnTo>
                <a:lnTo>
                  <a:pt x="198" y="1221"/>
                </a:lnTo>
                <a:lnTo>
                  <a:pt x="196" y="1221"/>
                </a:lnTo>
                <a:lnTo>
                  <a:pt x="195" y="1220"/>
                </a:lnTo>
                <a:lnTo>
                  <a:pt x="194" y="1221"/>
                </a:lnTo>
                <a:lnTo>
                  <a:pt x="191" y="1221"/>
                </a:lnTo>
                <a:lnTo>
                  <a:pt x="190" y="1220"/>
                </a:lnTo>
                <a:lnTo>
                  <a:pt x="188" y="1220"/>
                </a:lnTo>
                <a:lnTo>
                  <a:pt x="187" y="1218"/>
                </a:lnTo>
                <a:lnTo>
                  <a:pt x="186" y="1217"/>
                </a:lnTo>
                <a:lnTo>
                  <a:pt x="184" y="1216"/>
                </a:lnTo>
                <a:lnTo>
                  <a:pt x="183" y="1216"/>
                </a:lnTo>
                <a:lnTo>
                  <a:pt x="182" y="1214"/>
                </a:lnTo>
                <a:lnTo>
                  <a:pt x="179" y="1212"/>
                </a:lnTo>
                <a:lnTo>
                  <a:pt x="178" y="1210"/>
                </a:lnTo>
                <a:lnTo>
                  <a:pt x="177" y="1209"/>
                </a:lnTo>
                <a:lnTo>
                  <a:pt x="177" y="1208"/>
                </a:lnTo>
                <a:lnTo>
                  <a:pt x="177" y="1205"/>
                </a:lnTo>
                <a:lnTo>
                  <a:pt x="175" y="1205"/>
                </a:lnTo>
                <a:lnTo>
                  <a:pt x="174" y="1203"/>
                </a:lnTo>
                <a:lnTo>
                  <a:pt x="173" y="1200"/>
                </a:lnTo>
                <a:lnTo>
                  <a:pt x="171" y="1199"/>
                </a:lnTo>
                <a:lnTo>
                  <a:pt x="170" y="1200"/>
                </a:lnTo>
                <a:lnTo>
                  <a:pt x="169" y="1197"/>
                </a:lnTo>
                <a:lnTo>
                  <a:pt x="169" y="1196"/>
                </a:lnTo>
                <a:lnTo>
                  <a:pt x="170" y="1196"/>
                </a:lnTo>
                <a:lnTo>
                  <a:pt x="170" y="1195"/>
                </a:lnTo>
                <a:lnTo>
                  <a:pt x="169" y="1192"/>
                </a:lnTo>
                <a:lnTo>
                  <a:pt x="167" y="1189"/>
                </a:lnTo>
                <a:lnTo>
                  <a:pt x="167" y="1188"/>
                </a:lnTo>
                <a:lnTo>
                  <a:pt x="166" y="1186"/>
                </a:lnTo>
                <a:lnTo>
                  <a:pt x="163" y="1180"/>
                </a:lnTo>
                <a:lnTo>
                  <a:pt x="162" y="1179"/>
                </a:lnTo>
                <a:lnTo>
                  <a:pt x="162" y="1178"/>
                </a:lnTo>
                <a:lnTo>
                  <a:pt x="160" y="1175"/>
                </a:lnTo>
                <a:lnTo>
                  <a:pt x="157" y="1174"/>
                </a:lnTo>
                <a:lnTo>
                  <a:pt x="157" y="1172"/>
                </a:lnTo>
                <a:lnTo>
                  <a:pt x="153" y="1171"/>
                </a:lnTo>
                <a:lnTo>
                  <a:pt x="149" y="1170"/>
                </a:lnTo>
                <a:lnTo>
                  <a:pt x="146" y="1170"/>
                </a:lnTo>
                <a:lnTo>
                  <a:pt x="144" y="1169"/>
                </a:lnTo>
                <a:lnTo>
                  <a:pt x="141" y="1166"/>
                </a:lnTo>
                <a:lnTo>
                  <a:pt x="141" y="1163"/>
                </a:lnTo>
                <a:lnTo>
                  <a:pt x="141" y="1162"/>
                </a:lnTo>
                <a:lnTo>
                  <a:pt x="140" y="1161"/>
                </a:lnTo>
                <a:lnTo>
                  <a:pt x="139" y="1159"/>
                </a:lnTo>
                <a:lnTo>
                  <a:pt x="139" y="1155"/>
                </a:lnTo>
                <a:lnTo>
                  <a:pt x="139" y="1154"/>
                </a:lnTo>
                <a:lnTo>
                  <a:pt x="139" y="1153"/>
                </a:lnTo>
                <a:lnTo>
                  <a:pt x="137" y="1153"/>
                </a:lnTo>
                <a:lnTo>
                  <a:pt x="136" y="1151"/>
                </a:lnTo>
                <a:lnTo>
                  <a:pt x="135" y="1153"/>
                </a:lnTo>
                <a:lnTo>
                  <a:pt x="132" y="1153"/>
                </a:lnTo>
                <a:lnTo>
                  <a:pt x="128" y="1150"/>
                </a:lnTo>
                <a:lnTo>
                  <a:pt x="126" y="1149"/>
                </a:lnTo>
                <a:lnTo>
                  <a:pt x="122" y="1146"/>
                </a:lnTo>
                <a:lnTo>
                  <a:pt x="119" y="1145"/>
                </a:lnTo>
                <a:lnTo>
                  <a:pt x="112" y="1140"/>
                </a:lnTo>
                <a:lnTo>
                  <a:pt x="111" y="1142"/>
                </a:lnTo>
                <a:lnTo>
                  <a:pt x="108" y="1142"/>
                </a:lnTo>
                <a:lnTo>
                  <a:pt x="105" y="1142"/>
                </a:lnTo>
                <a:lnTo>
                  <a:pt x="101" y="1142"/>
                </a:lnTo>
                <a:lnTo>
                  <a:pt x="98" y="1142"/>
                </a:lnTo>
                <a:lnTo>
                  <a:pt x="94" y="1142"/>
                </a:lnTo>
                <a:lnTo>
                  <a:pt x="93" y="1140"/>
                </a:lnTo>
                <a:lnTo>
                  <a:pt x="91" y="1137"/>
                </a:lnTo>
                <a:lnTo>
                  <a:pt x="91" y="1134"/>
                </a:lnTo>
                <a:lnTo>
                  <a:pt x="93" y="1132"/>
                </a:lnTo>
                <a:lnTo>
                  <a:pt x="95" y="1131"/>
                </a:lnTo>
                <a:lnTo>
                  <a:pt x="98" y="1129"/>
                </a:lnTo>
                <a:lnTo>
                  <a:pt x="101" y="1128"/>
                </a:lnTo>
                <a:lnTo>
                  <a:pt x="103" y="1127"/>
                </a:lnTo>
                <a:lnTo>
                  <a:pt x="105" y="1123"/>
                </a:lnTo>
                <a:lnTo>
                  <a:pt x="105" y="1120"/>
                </a:lnTo>
                <a:lnTo>
                  <a:pt x="106" y="1116"/>
                </a:lnTo>
                <a:lnTo>
                  <a:pt x="105" y="1114"/>
                </a:lnTo>
                <a:lnTo>
                  <a:pt x="105" y="1110"/>
                </a:lnTo>
                <a:lnTo>
                  <a:pt x="105" y="1106"/>
                </a:lnTo>
                <a:lnTo>
                  <a:pt x="103" y="1103"/>
                </a:lnTo>
                <a:lnTo>
                  <a:pt x="101" y="1100"/>
                </a:lnTo>
                <a:lnTo>
                  <a:pt x="99" y="1098"/>
                </a:lnTo>
                <a:lnTo>
                  <a:pt x="98" y="1095"/>
                </a:lnTo>
                <a:lnTo>
                  <a:pt x="95" y="1094"/>
                </a:lnTo>
                <a:lnTo>
                  <a:pt x="94" y="1091"/>
                </a:lnTo>
                <a:lnTo>
                  <a:pt x="93" y="1089"/>
                </a:lnTo>
                <a:lnTo>
                  <a:pt x="93" y="1085"/>
                </a:lnTo>
                <a:lnTo>
                  <a:pt x="93" y="1081"/>
                </a:lnTo>
                <a:lnTo>
                  <a:pt x="93" y="1078"/>
                </a:lnTo>
                <a:lnTo>
                  <a:pt x="94" y="1074"/>
                </a:lnTo>
                <a:lnTo>
                  <a:pt x="94" y="1070"/>
                </a:lnTo>
                <a:lnTo>
                  <a:pt x="94" y="1066"/>
                </a:lnTo>
                <a:lnTo>
                  <a:pt x="93" y="1064"/>
                </a:lnTo>
                <a:lnTo>
                  <a:pt x="91" y="1061"/>
                </a:lnTo>
                <a:lnTo>
                  <a:pt x="90" y="1059"/>
                </a:lnTo>
                <a:lnTo>
                  <a:pt x="86" y="1057"/>
                </a:lnTo>
                <a:lnTo>
                  <a:pt x="84" y="1056"/>
                </a:lnTo>
                <a:lnTo>
                  <a:pt x="81" y="1055"/>
                </a:lnTo>
                <a:lnTo>
                  <a:pt x="77" y="1053"/>
                </a:lnTo>
                <a:lnTo>
                  <a:pt x="76" y="1052"/>
                </a:lnTo>
                <a:lnTo>
                  <a:pt x="76" y="1048"/>
                </a:lnTo>
                <a:lnTo>
                  <a:pt x="74" y="1045"/>
                </a:lnTo>
                <a:lnTo>
                  <a:pt x="74" y="1042"/>
                </a:lnTo>
                <a:lnTo>
                  <a:pt x="73" y="1039"/>
                </a:lnTo>
                <a:lnTo>
                  <a:pt x="72" y="1035"/>
                </a:lnTo>
                <a:lnTo>
                  <a:pt x="71" y="1032"/>
                </a:lnTo>
                <a:lnTo>
                  <a:pt x="69" y="1030"/>
                </a:lnTo>
                <a:lnTo>
                  <a:pt x="68" y="1027"/>
                </a:lnTo>
                <a:lnTo>
                  <a:pt x="68" y="1023"/>
                </a:lnTo>
                <a:lnTo>
                  <a:pt x="69" y="1019"/>
                </a:lnTo>
                <a:lnTo>
                  <a:pt x="71" y="1017"/>
                </a:lnTo>
                <a:lnTo>
                  <a:pt x="72" y="1014"/>
                </a:lnTo>
                <a:lnTo>
                  <a:pt x="72" y="1013"/>
                </a:lnTo>
                <a:lnTo>
                  <a:pt x="73" y="1010"/>
                </a:lnTo>
                <a:lnTo>
                  <a:pt x="72" y="1007"/>
                </a:lnTo>
                <a:lnTo>
                  <a:pt x="69" y="1005"/>
                </a:lnTo>
                <a:lnTo>
                  <a:pt x="68" y="1004"/>
                </a:lnTo>
                <a:lnTo>
                  <a:pt x="65" y="1002"/>
                </a:lnTo>
                <a:lnTo>
                  <a:pt x="63" y="1001"/>
                </a:lnTo>
                <a:lnTo>
                  <a:pt x="59" y="1000"/>
                </a:lnTo>
                <a:lnTo>
                  <a:pt x="56" y="998"/>
                </a:lnTo>
                <a:lnTo>
                  <a:pt x="52" y="998"/>
                </a:lnTo>
                <a:lnTo>
                  <a:pt x="48" y="998"/>
                </a:lnTo>
                <a:lnTo>
                  <a:pt x="44" y="998"/>
                </a:lnTo>
                <a:lnTo>
                  <a:pt x="40" y="998"/>
                </a:lnTo>
                <a:lnTo>
                  <a:pt x="36" y="997"/>
                </a:lnTo>
                <a:lnTo>
                  <a:pt x="34" y="996"/>
                </a:lnTo>
                <a:lnTo>
                  <a:pt x="31" y="994"/>
                </a:lnTo>
                <a:lnTo>
                  <a:pt x="29" y="993"/>
                </a:lnTo>
                <a:lnTo>
                  <a:pt x="23" y="993"/>
                </a:lnTo>
                <a:lnTo>
                  <a:pt x="21" y="994"/>
                </a:lnTo>
                <a:lnTo>
                  <a:pt x="18" y="996"/>
                </a:lnTo>
                <a:lnTo>
                  <a:pt x="14" y="994"/>
                </a:lnTo>
                <a:lnTo>
                  <a:pt x="12" y="993"/>
                </a:lnTo>
                <a:lnTo>
                  <a:pt x="10" y="990"/>
                </a:lnTo>
                <a:lnTo>
                  <a:pt x="9" y="988"/>
                </a:lnTo>
                <a:lnTo>
                  <a:pt x="6" y="987"/>
                </a:lnTo>
                <a:lnTo>
                  <a:pt x="4" y="985"/>
                </a:lnTo>
                <a:lnTo>
                  <a:pt x="2" y="983"/>
                </a:lnTo>
                <a:lnTo>
                  <a:pt x="0" y="980"/>
                </a:lnTo>
                <a:lnTo>
                  <a:pt x="2" y="977"/>
                </a:lnTo>
                <a:lnTo>
                  <a:pt x="4" y="975"/>
                </a:lnTo>
                <a:lnTo>
                  <a:pt x="5" y="972"/>
                </a:lnTo>
                <a:lnTo>
                  <a:pt x="6" y="970"/>
                </a:lnTo>
                <a:lnTo>
                  <a:pt x="6" y="967"/>
                </a:lnTo>
                <a:lnTo>
                  <a:pt x="8" y="963"/>
                </a:lnTo>
                <a:lnTo>
                  <a:pt x="8" y="959"/>
                </a:lnTo>
                <a:lnTo>
                  <a:pt x="9" y="956"/>
                </a:lnTo>
                <a:lnTo>
                  <a:pt x="9" y="951"/>
                </a:lnTo>
                <a:lnTo>
                  <a:pt x="9" y="947"/>
                </a:lnTo>
                <a:lnTo>
                  <a:pt x="9" y="945"/>
                </a:lnTo>
                <a:lnTo>
                  <a:pt x="8" y="941"/>
                </a:lnTo>
                <a:lnTo>
                  <a:pt x="6" y="938"/>
                </a:lnTo>
                <a:lnTo>
                  <a:pt x="4" y="935"/>
                </a:lnTo>
                <a:lnTo>
                  <a:pt x="4" y="933"/>
                </a:lnTo>
                <a:lnTo>
                  <a:pt x="5" y="930"/>
                </a:lnTo>
                <a:lnTo>
                  <a:pt x="8" y="929"/>
                </a:lnTo>
                <a:lnTo>
                  <a:pt x="12" y="928"/>
                </a:lnTo>
                <a:lnTo>
                  <a:pt x="14" y="928"/>
                </a:lnTo>
                <a:lnTo>
                  <a:pt x="17" y="926"/>
                </a:lnTo>
                <a:lnTo>
                  <a:pt x="19" y="924"/>
                </a:lnTo>
                <a:lnTo>
                  <a:pt x="22" y="922"/>
                </a:lnTo>
                <a:lnTo>
                  <a:pt x="23" y="920"/>
                </a:lnTo>
                <a:lnTo>
                  <a:pt x="25" y="917"/>
                </a:lnTo>
                <a:lnTo>
                  <a:pt x="26" y="913"/>
                </a:lnTo>
                <a:lnTo>
                  <a:pt x="27" y="911"/>
                </a:lnTo>
                <a:lnTo>
                  <a:pt x="29" y="908"/>
                </a:lnTo>
                <a:lnTo>
                  <a:pt x="29" y="905"/>
                </a:lnTo>
                <a:lnTo>
                  <a:pt x="30" y="903"/>
                </a:lnTo>
                <a:lnTo>
                  <a:pt x="33" y="900"/>
                </a:lnTo>
                <a:lnTo>
                  <a:pt x="34" y="898"/>
                </a:lnTo>
                <a:lnTo>
                  <a:pt x="35" y="895"/>
                </a:lnTo>
                <a:lnTo>
                  <a:pt x="38" y="892"/>
                </a:lnTo>
                <a:lnTo>
                  <a:pt x="39" y="891"/>
                </a:lnTo>
                <a:lnTo>
                  <a:pt x="42" y="888"/>
                </a:lnTo>
                <a:lnTo>
                  <a:pt x="43" y="887"/>
                </a:lnTo>
                <a:lnTo>
                  <a:pt x="46" y="884"/>
                </a:lnTo>
                <a:lnTo>
                  <a:pt x="48" y="882"/>
                </a:lnTo>
                <a:lnTo>
                  <a:pt x="50" y="881"/>
                </a:lnTo>
                <a:lnTo>
                  <a:pt x="52" y="879"/>
                </a:lnTo>
                <a:lnTo>
                  <a:pt x="55" y="877"/>
                </a:lnTo>
                <a:lnTo>
                  <a:pt x="57" y="875"/>
                </a:lnTo>
                <a:lnTo>
                  <a:pt x="59" y="874"/>
                </a:lnTo>
                <a:lnTo>
                  <a:pt x="61" y="871"/>
                </a:lnTo>
                <a:lnTo>
                  <a:pt x="64" y="870"/>
                </a:lnTo>
                <a:lnTo>
                  <a:pt x="65" y="867"/>
                </a:lnTo>
                <a:lnTo>
                  <a:pt x="65" y="864"/>
                </a:lnTo>
                <a:lnTo>
                  <a:pt x="67" y="861"/>
                </a:lnTo>
                <a:lnTo>
                  <a:pt x="67" y="857"/>
                </a:lnTo>
                <a:lnTo>
                  <a:pt x="65" y="854"/>
                </a:lnTo>
                <a:lnTo>
                  <a:pt x="64" y="852"/>
                </a:lnTo>
                <a:lnTo>
                  <a:pt x="61" y="849"/>
                </a:lnTo>
                <a:lnTo>
                  <a:pt x="59" y="848"/>
                </a:lnTo>
                <a:lnTo>
                  <a:pt x="55" y="848"/>
                </a:lnTo>
                <a:lnTo>
                  <a:pt x="52" y="848"/>
                </a:lnTo>
                <a:lnTo>
                  <a:pt x="48" y="848"/>
                </a:lnTo>
                <a:lnTo>
                  <a:pt x="46" y="846"/>
                </a:lnTo>
                <a:lnTo>
                  <a:pt x="43" y="844"/>
                </a:lnTo>
                <a:lnTo>
                  <a:pt x="40" y="843"/>
                </a:lnTo>
                <a:lnTo>
                  <a:pt x="39" y="840"/>
                </a:lnTo>
                <a:lnTo>
                  <a:pt x="38" y="837"/>
                </a:lnTo>
                <a:lnTo>
                  <a:pt x="36" y="835"/>
                </a:lnTo>
                <a:lnTo>
                  <a:pt x="35" y="832"/>
                </a:lnTo>
                <a:lnTo>
                  <a:pt x="34" y="828"/>
                </a:lnTo>
                <a:lnTo>
                  <a:pt x="35" y="826"/>
                </a:lnTo>
                <a:lnTo>
                  <a:pt x="35" y="822"/>
                </a:lnTo>
                <a:lnTo>
                  <a:pt x="36" y="819"/>
                </a:lnTo>
                <a:lnTo>
                  <a:pt x="38" y="816"/>
                </a:lnTo>
                <a:lnTo>
                  <a:pt x="40" y="814"/>
                </a:lnTo>
                <a:lnTo>
                  <a:pt x="44" y="814"/>
                </a:lnTo>
                <a:lnTo>
                  <a:pt x="47" y="812"/>
                </a:lnTo>
                <a:lnTo>
                  <a:pt x="48" y="810"/>
                </a:lnTo>
                <a:lnTo>
                  <a:pt x="50" y="807"/>
                </a:lnTo>
                <a:lnTo>
                  <a:pt x="54" y="806"/>
                </a:lnTo>
                <a:lnTo>
                  <a:pt x="56" y="806"/>
                </a:lnTo>
                <a:lnTo>
                  <a:pt x="57" y="802"/>
                </a:lnTo>
                <a:lnTo>
                  <a:pt x="59" y="799"/>
                </a:lnTo>
                <a:lnTo>
                  <a:pt x="60" y="797"/>
                </a:lnTo>
                <a:lnTo>
                  <a:pt x="61" y="793"/>
                </a:lnTo>
                <a:lnTo>
                  <a:pt x="63" y="790"/>
                </a:lnTo>
                <a:lnTo>
                  <a:pt x="63" y="786"/>
                </a:lnTo>
                <a:lnTo>
                  <a:pt x="63" y="784"/>
                </a:lnTo>
                <a:lnTo>
                  <a:pt x="61" y="780"/>
                </a:lnTo>
                <a:lnTo>
                  <a:pt x="60" y="777"/>
                </a:lnTo>
                <a:lnTo>
                  <a:pt x="57" y="776"/>
                </a:lnTo>
                <a:lnTo>
                  <a:pt x="56" y="773"/>
                </a:lnTo>
                <a:lnTo>
                  <a:pt x="55" y="771"/>
                </a:lnTo>
                <a:lnTo>
                  <a:pt x="55" y="765"/>
                </a:lnTo>
                <a:lnTo>
                  <a:pt x="55" y="763"/>
                </a:lnTo>
                <a:lnTo>
                  <a:pt x="56" y="759"/>
                </a:lnTo>
                <a:lnTo>
                  <a:pt x="57" y="755"/>
                </a:lnTo>
                <a:lnTo>
                  <a:pt x="57" y="752"/>
                </a:lnTo>
                <a:lnTo>
                  <a:pt x="59" y="748"/>
                </a:lnTo>
                <a:lnTo>
                  <a:pt x="59" y="744"/>
                </a:lnTo>
                <a:lnTo>
                  <a:pt x="59" y="740"/>
                </a:lnTo>
                <a:lnTo>
                  <a:pt x="59" y="738"/>
                </a:lnTo>
                <a:lnTo>
                  <a:pt x="57" y="734"/>
                </a:lnTo>
                <a:lnTo>
                  <a:pt x="56" y="733"/>
                </a:lnTo>
                <a:lnTo>
                  <a:pt x="54" y="730"/>
                </a:lnTo>
                <a:lnTo>
                  <a:pt x="52" y="729"/>
                </a:lnTo>
                <a:lnTo>
                  <a:pt x="51" y="727"/>
                </a:lnTo>
                <a:lnTo>
                  <a:pt x="50" y="725"/>
                </a:lnTo>
                <a:lnTo>
                  <a:pt x="48" y="722"/>
                </a:lnTo>
                <a:lnTo>
                  <a:pt x="47" y="720"/>
                </a:lnTo>
                <a:lnTo>
                  <a:pt x="46" y="718"/>
                </a:lnTo>
                <a:lnTo>
                  <a:pt x="43" y="716"/>
                </a:lnTo>
                <a:lnTo>
                  <a:pt x="42" y="713"/>
                </a:lnTo>
                <a:lnTo>
                  <a:pt x="40" y="710"/>
                </a:lnTo>
                <a:lnTo>
                  <a:pt x="38" y="708"/>
                </a:lnTo>
                <a:lnTo>
                  <a:pt x="36" y="705"/>
                </a:lnTo>
                <a:lnTo>
                  <a:pt x="35" y="704"/>
                </a:lnTo>
                <a:lnTo>
                  <a:pt x="33" y="701"/>
                </a:lnTo>
                <a:lnTo>
                  <a:pt x="30" y="700"/>
                </a:lnTo>
                <a:lnTo>
                  <a:pt x="27" y="699"/>
                </a:lnTo>
                <a:lnTo>
                  <a:pt x="25" y="696"/>
                </a:lnTo>
                <a:lnTo>
                  <a:pt x="22" y="695"/>
                </a:lnTo>
                <a:lnTo>
                  <a:pt x="21" y="693"/>
                </a:lnTo>
                <a:lnTo>
                  <a:pt x="17" y="692"/>
                </a:lnTo>
                <a:lnTo>
                  <a:pt x="14" y="691"/>
                </a:lnTo>
                <a:lnTo>
                  <a:pt x="13" y="688"/>
                </a:lnTo>
                <a:lnTo>
                  <a:pt x="10" y="687"/>
                </a:lnTo>
                <a:lnTo>
                  <a:pt x="8" y="684"/>
                </a:lnTo>
                <a:lnTo>
                  <a:pt x="6" y="683"/>
                </a:lnTo>
                <a:lnTo>
                  <a:pt x="4" y="680"/>
                </a:lnTo>
                <a:lnTo>
                  <a:pt x="2" y="678"/>
                </a:lnTo>
                <a:lnTo>
                  <a:pt x="1" y="675"/>
                </a:lnTo>
                <a:lnTo>
                  <a:pt x="1" y="671"/>
                </a:lnTo>
                <a:lnTo>
                  <a:pt x="1" y="667"/>
                </a:lnTo>
                <a:lnTo>
                  <a:pt x="1" y="663"/>
                </a:lnTo>
                <a:lnTo>
                  <a:pt x="2" y="659"/>
                </a:lnTo>
                <a:lnTo>
                  <a:pt x="2" y="657"/>
                </a:lnTo>
                <a:lnTo>
                  <a:pt x="4" y="653"/>
                </a:lnTo>
                <a:lnTo>
                  <a:pt x="5" y="650"/>
                </a:lnTo>
                <a:lnTo>
                  <a:pt x="6" y="648"/>
                </a:lnTo>
                <a:lnTo>
                  <a:pt x="6" y="644"/>
                </a:lnTo>
                <a:lnTo>
                  <a:pt x="8" y="641"/>
                </a:lnTo>
                <a:lnTo>
                  <a:pt x="10" y="638"/>
                </a:lnTo>
                <a:lnTo>
                  <a:pt x="12" y="637"/>
                </a:lnTo>
                <a:lnTo>
                  <a:pt x="14" y="636"/>
                </a:lnTo>
                <a:lnTo>
                  <a:pt x="16" y="633"/>
                </a:lnTo>
                <a:lnTo>
                  <a:pt x="17" y="633"/>
                </a:lnTo>
                <a:lnTo>
                  <a:pt x="18" y="633"/>
                </a:lnTo>
                <a:lnTo>
                  <a:pt x="19" y="633"/>
                </a:lnTo>
                <a:lnTo>
                  <a:pt x="21" y="633"/>
                </a:lnTo>
                <a:lnTo>
                  <a:pt x="22" y="633"/>
                </a:lnTo>
                <a:lnTo>
                  <a:pt x="23" y="633"/>
                </a:lnTo>
                <a:lnTo>
                  <a:pt x="25" y="633"/>
                </a:lnTo>
                <a:lnTo>
                  <a:pt x="26" y="633"/>
                </a:lnTo>
                <a:lnTo>
                  <a:pt x="26" y="634"/>
                </a:lnTo>
                <a:lnTo>
                  <a:pt x="27" y="636"/>
                </a:lnTo>
                <a:lnTo>
                  <a:pt x="29" y="637"/>
                </a:lnTo>
                <a:lnTo>
                  <a:pt x="31" y="638"/>
                </a:lnTo>
                <a:lnTo>
                  <a:pt x="33" y="638"/>
                </a:lnTo>
                <a:lnTo>
                  <a:pt x="34" y="638"/>
                </a:lnTo>
                <a:lnTo>
                  <a:pt x="35" y="638"/>
                </a:lnTo>
                <a:lnTo>
                  <a:pt x="38" y="638"/>
                </a:lnTo>
                <a:lnTo>
                  <a:pt x="39" y="638"/>
                </a:lnTo>
                <a:lnTo>
                  <a:pt x="40" y="638"/>
                </a:lnTo>
                <a:lnTo>
                  <a:pt x="42" y="638"/>
                </a:lnTo>
                <a:lnTo>
                  <a:pt x="43" y="638"/>
                </a:lnTo>
                <a:lnTo>
                  <a:pt x="44" y="640"/>
                </a:lnTo>
                <a:lnTo>
                  <a:pt x="46" y="640"/>
                </a:lnTo>
                <a:lnTo>
                  <a:pt x="47" y="640"/>
                </a:lnTo>
                <a:lnTo>
                  <a:pt x="48" y="640"/>
                </a:lnTo>
                <a:lnTo>
                  <a:pt x="50" y="640"/>
                </a:lnTo>
                <a:lnTo>
                  <a:pt x="52" y="640"/>
                </a:lnTo>
                <a:lnTo>
                  <a:pt x="52" y="638"/>
                </a:lnTo>
                <a:lnTo>
                  <a:pt x="55" y="638"/>
                </a:lnTo>
                <a:lnTo>
                  <a:pt x="56" y="638"/>
                </a:lnTo>
                <a:lnTo>
                  <a:pt x="57" y="638"/>
                </a:lnTo>
                <a:lnTo>
                  <a:pt x="60" y="637"/>
                </a:lnTo>
                <a:lnTo>
                  <a:pt x="61" y="637"/>
                </a:lnTo>
                <a:lnTo>
                  <a:pt x="63" y="637"/>
                </a:lnTo>
                <a:lnTo>
                  <a:pt x="64" y="637"/>
                </a:lnTo>
                <a:lnTo>
                  <a:pt x="65" y="636"/>
                </a:lnTo>
                <a:lnTo>
                  <a:pt x="67" y="636"/>
                </a:lnTo>
                <a:lnTo>
                  <a:pt x="69" y="634"/>
                </a:lnTo>
                <a:lnTo>
                  <a:pt x="71" y="633"/>
                </a:lnTo>
                <a:lnTo>
                  <a:pt x="72" y="633"/>
                </a:lnTo>
                <a:lnTo>
                  <a:pt x="73" y="633"/>
                </a:lnTo>
                <a:lnTo>
                  <a:pt x="74" y="632"/>
                </a:lnTo>
                <a:lnTo>
                  <a:pt x="77" y="632"/>
                </a:lnTo>
                <a:lnTo>
                  <a:pt x="78" y="632"/>
                </a:lnTo>
                <a:lnTo>
                  <a:pt x="80" y="632"/>
                </a:lnTo>
                <a:lnTo>
                  <a:pt x="80" y="630"/>
                </a:lnTo>
                <a:lnTo>
                  <a:pt x="81" y="630"/>
                </a:lnTo>
                <a:lnTo>
                  <a:pt x="84" y="630"/>
                </a:lnTo>
                <a:lnTo>
                  <a:pt x="85" y="630"/>
                </a:lnTo>
                <a:lnTo>
                  <a:pt x="86" y="630"/>
                </a:lnTo>
                <a:lnTo>
                  <a:pt x="88" y="630"/>
                </a:lnTo>
                <a:lnTo>
                  <a:pt x="89" y="629"/>
                </a:lnTo>
                <a:lnTo>
                  <a:pt x="90" y="629"/>
                </a:lnTo>
                <a:lnTo>
                  <a:pt x="91" y="629"/>
                </a:lnTo>
                <a:lnTo>
                  <a:pt x="93" y="628"/>
                </a:lnTo>
                <a:lnTo>
                  <a:pt x="94" y="628"/>
                </a:lnTo>
                <a:lnTo>
                  <a:pt x="97" y="628"/>
                </a:lnTo>
                <a:lnTo>
                  <a:pt x="98" y="628"/>
                </a:lnTo>
                <a:lnTo>
                  <a:pt x="99" y="628"/>
                </a:lnTo>
                <a:lnTo>
                  <a:pt x="102" y="628"/>
                </a:lnTo>
                <a:lnTo>
                  <a:pt x="103" y="629"/>
                </a:lnTo>
                <a:lnTo>
                  <a:pt x="106" y="629"/>
                </a:lnTo>
                <a:lnTo>
                  <a:pt x="106" y="628"/>
                </a:lnTo>
                <a:lnTo>
                  <a:pt x="107" y="628"/>
                </a:lnTo>
                <a:lnTo>
                  <a:pt x="108" y="628"/>
                </a:lnTo>
                <a:lnTo>
                  <a:pt x="110" y="628"/>
                </a:lnTo>
                <a:lnTo>
                  <a:pt x="111" y="627"/>
                </a:lnTo>
                <a:lnTo>
                  <a:pt x="111" y="625"/>
                </a:lnTo>
                <a:lnTo>
                  <a:pt x="111" y="624"/>
                </a:lnTo>
                <a:lnTo>
                  <a:pt x="112" y="624"/>
                </a:lnTo>
                <a:lnTo>
                  <a:pt x="112" y="623"/>
                </a:lnTo>
                <a:lnTo>
                  <a:pt x="114" y="621"/>
                </a:lnTo>
                <a:lnTo>
                  <a:pt x="115" y="620"/>
                </a:lnTo>
                <a:lnTo>
                  <a:pt x="115" y="619"/>
                </a:lnTo>
                <a:lnTo>
                  <a:pt x="115" y="617"/>
                </a:lnTo>
                <a:lnTo>
                  <a:pt x="116" y="617"/>
                </a:lnTo>
                <a:lnTo>
                  <a:pt x="118" y="617"/>
                </a:lnTo>
                <a:lnTo>
                  <a:pt x="120" y="617"/>
                </a:lnTo>
                <a:lnTo>
                  <a:pt x="122" y="616"/>
                </a:lnTo>
                <a:lnTo>
                  <a:pt x="123" y="616"/>
                </a:lnTo>
                <a:lnTo>
                  <a:pt x="126" y="615"/>
                </a:lnTo>
                <a:lnTo>
                  <a:pt x="128" y="615"/>
                </a:lnTo>
                <a:lnTo>
                  <a:pt x="129" y="613"/>
                </a:lnTo>
                <a:lnTo>
                  <a:pt x="131" y="613"/>
                </a:lnTo>
                <a:lnTo>
                  <a:pt x="133" y="613"/>
                </a:lnTo>
                <a:lnTo>
                  <a:pt x="135" y="612"/>
                </a:lnTo>
                <a:lnTo>
                  <a:pt x="137" y="611"/>
                </a:lnTo>
                <a:lnTo>
                  <a:pt x="139" y="611"/>
                </a:lnTo>
                <a:lnTo>
                  <a:pt x="140" y="611"/>
                </a:lnTo>
                <a:lnTo>
                  <a:pt x="141" y="610"/>
                </a:lnTo>
                <a:lnTo>
                  <a:pt x="144" y="610"/>
                </a:lnTo>
                <a:lnTo>
                  <a:pt x="146" y="608"/>
                </a:lnTo>
                <a:lnTo>
                  <a:pt x="148" y="607"/>
                </a:lnTo>
                <a:lnTo>
                  <a:pt x="150" y="606"/>
                </a:lnTo>
                <a:lnTo>
                  <a:pt x="152" y="604"/>
                </a:lnTo>
                <a:lnTo>
                  <a:pt x="152" y="603"/>
                </a:lnTo>
                <a:lnTo>
                  <a:pt x="153" y="602"/>
                </a:lnTo>
                <a:lnTo>
                  <a:pt x="154" y="600"/>
                </a:lnTo>
                <a:lnTo>
                  <a:pt x="156" y="598"/>
                </a:lnTo>
                <a:lnTo>
                  <a:pt x="156" y="596"/>
                </a:lnTo>
                <a:lnTo>
                  <a:pt x="157" y="595"/>
                </a:lnTo>
                <a:lnTo>
                  <a:pt x="157" y="594"/>
                </a:lnTo>
                <a:lnTo>
                  <a:pt x="157" y="593"/>
                </a:lnTo>
                <a:lnTo>
                  <a:pt x="158" y="590"/>
                </a:lnTo>
                <a:lnTo>
                  <a:pt x="158" y="589"/>
                </a:lnTo>
                <a:lnTo>
                  <a:pt x="158" y="587"/>
                </a:lnTo>
                <a:lnTo>
                  <a:pt x="158" y="586"/>
                </a:lnTo>
                <a:lnTo>
                  <a:pt x="158" y="585"/>
                </a:lnTo>
                <a:lnTo>
                  <a:pt x="158" y="583"/>
                </a:lnTo>
                <a:lnTo>
                  <a:pt x="158" y="581"/>
                </a:lnTo>
                <a:lnTo>
                  <a:pt x="158" y="579"/>
                </a:lnTo>
                <a:lnTo>
                  <a:pt x="157" y="578"/>
                </a:lnTo>
                <a:lnTo>
                  <a:pt x="157" y="577"/>
                </a:lnTo>
                <a:lnTo>
                  <a:pt x="157" y="576"/>
                </a:lnTo>
                <a:lnTo>
                  <a:pt x="158" y="573"/>
                </a:lnTo>
                <a:lnTo>
                  <a:pt x="160" y="573"/>
                </a:lnTo>
                <a:lnTo>
                  <a:pt x="161" y="572"/>
                </a:lnTo>
                <a:lnTo>
                  <a:pt x="162" y="572"/>
                </a:lnTo>
                <a:lnTo>
                  <a:pt x="163" y="570"/>
                </a:lnTo>
                <a:lnTo>
                  <a:pt x="165" y="570"/>
                </a:lnTo>
                <a:lnTo>
                  <a:pt x="166" y="572"/>
                </a:lnTo>
                <a:lnTo>
                  <a:pt x="167" y="572"/>
                </a:lnTo>
                <a:lnTo>
                  <a:pt x="167" y="573"/>
                </a:lnTo>
                <a:lnTo>
                  <a:pt x="169" y="574"/>
                </a:lnTo>
                <a:lnTo>
                  <a:pt x="170" y="574"/>
                </a:lnTo>
                <a:lnTo>
                  <a:pt x="171" y="574"/>
                </a:lnTo>
                <a:lnTo>
                  <a:pt x="173" y="574"/>
                </a:lnTo>
                <a:lnTo>
                  <a:pt x="174" y="576"/>
                </a:lnTo>
                <a:lnTo>
                  <a:pt x="175" y="576"/>
                </a:lnTo>
                <a:lnTo>
                  <a:pt x="177" y="577"/>
                </a:lnTo>
                <a:lnTo>
                  <a:pt x="178" y="577"/>
                </a:lnTo>
                <a:lnTo>
                  <a:pt x="179" y="577"/>
                </a:lnTo>
                <a:lnTo>
                  <a:pt x="182" y="578"/>
                </a:lnTo>
                <a:lnTo>
                  <a:pt x="183" y="578"/>
                </a:lnTo>
                <a:lnTo>
                  <a:pt x="184" y="578"/>
                </a:lnTo>
                <a:lnTo>
                  <a:pt x="187" y="578"/>
                </a:lnTo>
                <a:lnTo>
                  <a:pt x="188" y="578"/>
                </a:lnTo>
                <a:lnTo>
                  <a:pt x="190" y="578"/>
                </a:lnTo>
                <a:lnTo>
                  <a:pt x="191" y="578"/>
                </a:lnTo>
                <a:lnTo>
                  <a:pt x="192" y="578"/>
                </a:lnTo>
                <a:lnTo>
                  <a:pt x="194" y="577"/>
                </a:lnTo>
                <a:lnTo>
                  <a:pt x="195" y="576"/>
                </a:lnTo>
                <a:lnTo>
                  <a:pt x="196" y="576"/>
                </a:lnTo>
                <a:lnTo>
                  <a:pt x="198" y="576"/>
                </a:lnTo>
                <a:lnTo>
                  <a:pt x="199" y="576"/>
                </a:lnTo>
                <a:lnTo>
                  <a:pt x="200" y="576"/>
                </a:lnTo>
                <a:lnTo>
                  <a:pt x="201" y="577"/>
                </a:lnTo>
                <a:lnTo>
                  <a:pt x="203" y="577"/>
                </a:lnTo>
                <a:lnTo>
                  <a:pt x="204" y="578"/>
                </a:lnTo>
                <a:lnTo>
                  <a:pt x="207" y="578"/>
                </a:lnTo>
                <a:lnTo>
                  <a:pt x="208" y="578"/>
                </a:lnTo>
                <a:lnTo>
                  <a:pt x="211" y="578"/>
                </a:lnTo>
                <a:lnTo>
                  <a:pt x="212" y="578"/>
                </a:lnTo>
                <a:lnTo>
                  <a:pt x="213" y="578"/>
                </a:lnTo>
                <a:lnTo>
                  <a:pt x="215" y="578"/>
                </a:lnTo>
                <a:lnTo>
                  <a:pt x="216" y="578"/>
                </a:lnTo>
                <a:lnTo>
                  <a:pt x="217" y="578"/>
                </a:lnTo>
                <a:lnTo>
                  <a:pt x="218" y="578"/>
                </a:lnTo>
                <a:lnTo>
                  <a:pt x="221" y="578"/>
                </a:lnTo>
                <a:lnTo>
                  <a:pt x="222" y="577"/>
                </a:lnTo>
                <a:lnTo>
                  <a:pt x="224" y="577"/>
                </a:lnTo>
                <a:lnTo>
                  <a:pt x="225" y="577"/>
                </a:lnTo>
                <a:lnTo>
                  <a:pt x="226" y="577"/>
                </a:lnTo>
                <a:lnTo>
                  <a:pt x="228" y="578"/>
                </a:lnTo>
                <a:lnTo>
                  <a:pt x="229" y="578"/>
                </a:lnTo>
                <a:lnTo>
                  <a:pt x="230" y="578"/>
                </a:lnTo>
                <a:lnTo>
                  <a:pt x="233" y="578"/>
                </a:lnTo>
                <a:lnTo>
                  <a:pt x="234" y="578"/>
                </a:lnTo>
                <a:lnTo>
                  <a:pt x="235" y="577"/>
                </a:lnTo>
                <a:lnTo>
                  <a:pt x="237" y="576"/>
                </a:lnTo>
                <a:lnTo>
                  <a:pt x="238" y="576"/>
                </a:lnTo>
                <a:lnTo>
                  <a:pt x="239" y="576"/>
                </a:lnTo>
                <a:lnTo>
                  <a:pt x="241" y="574"/>
                </a:lnTo>
                <a:lnTo>
                  <a:pt x="242" y="574"/>
                </a:lnTo>
                <a:lnTo>
                  <a:pt x="243" y="574"/>
                </a:lnTo>
                <a:lnTo>
                  <a:pt x="245" y="574"/>
                </a:lnTo>
                <a:lnTo>
                  <a:pt x="246" y="574"/>
                </a:lnTo>
                <a:lnTo>
                  <a:pt x="247" y="574"/>
                </a:lnTo>
                <a:lnTo>
                  <a:pt x="249" y="574"/>
                </a:lnTo>
                <a:lnTo>
                  <a:pt x="250" y="576"/>
                </a:lnTo>
                <a:lnTo>
                  <a:pt x="251" y="576"/>
                </a:lnTo>
                <a:lnTo>
                  <a:pt x="252" y="577"/>
                </a:lnTo>
                <a:lnTo>
                  <a:pt x="254" y="578"/>
                </a:lnTo>
                <a:lnTo>
                  <a:pt x="256" y="578"/>
                </a:lnTo>
                <a:lnTo>
                  <a:pt x="258" y="578"/>
                </a:lnTo>
                <a:lnTo>
                  <a:pt x="259" y="577"/>
                </a:lnTo>
                <a:lnTo>
                  <a:pt x="260" y="576"/>
                </a:lnTo>
                <a:lnTo>
                  <a:pt x="262" y="573"/>
                </a:lnTo>
                <a:lnTo>
                  <a:pt x="263" y="573"/>
                </a:lnTo>
                <a:lnTo>
                  <a:pt x="264" y="572"/>
                </a:lnTo>
                <a:lnTo>
                  <a:pt x="266" y="572"/>
                </a:lnTo>
                <a:lnTo>
                  <a:pt x="267" y="572"/>
                </a:lnTo>
                <a:lnTo>
                  <a:pt x="267" y="570"/>
                </a:lnTo>
                <a:lnTo>
                  <a:pt x="268" y="570"/>
                </a:lnTo>
                <a:lnTo>
                  <a:pt x="270" y="570"/>
                </a:lnTo>
                <a:lnTo>
                  <a:pt x="271" y="570"/>
                </a:lnTo>
                <a:lnTo>
                  <a:pt x="272" y="570"/>
                </a:lnTo>
                <a:lnTo>
                  <a:pt x="273" y="570"/>
                </a:lnTo>
                <a:lnTo>
                  <a:pt x="275" y="569"/>
                </a:lnTo>
                <a:lnTo>
                  <a:pt x="277" y="569"/>
                </a:lnTo>
                <a:lnTo>
                  <a:pt x="279" y="570"/>
                </a:lnTo>
                <a:lnTo>
                  <a:pt x="281" y="570"/>
                </a:lnTo>
                <a:lnTo>
                  <a:pt x="283" y="570"/>
                </a:lnTo>
                <a:lnTo>
                  <a:pt x="285" y="570"/>
                </a:lnTo>
                <a:lnTo>
                  <a:pt x="287" y="570"/>
                </a:lnTo>
                <a:lnTo>
                  <a:pt x="288" y="570"/>
                </a:lnTo>
                <a:lnTo>
                  <a:pt x="289" y="570"/>
                </a:lnTo>
                <a:lnTo>
                  <a:pt x="290" y="570"/>
                </a:lnTo>
                <a:lnTo>
                  <a:pt x="292" y="570"/>
                </a:lnTo>
                <a:lnTo>
                  <a:pt x="293" y="570"/>
                </a:lnTo>
                <a:lnTo>
                  <a:pt x="294" y="570"/>
                </a:lnTo>
                <a:lnTo>
                  <a:pt x="296" y="570"/>
                </a:lnTo>
                <a:lnTo>
                  <a:pt x="297" y="570"/>
                </a:lnTo>
                <a:lnTo>
                  <a:pt x="300" y="570"/>
                </a:lnTo>
                <a:lnTo>
                  <a:pt x="301" y="570"/>
                </a:lnTo>
                <a:lnTo>
                  <a:pt x="302" y="572"/>
                </a:lnTo>
                <a:lnTo>
                  <a:pt x="304" y="572"/>
                </a:lnTo>
                <a:lnTo>
                  <a:pt x="305" y="572"/>
                </a:lnTo>
                <a:lnTo>
                  <a:pt x="306" y="572"/>
                </a:lnTo>
                <a:lnTo>
                  <a:pt x="309" y="572"/>
                </a:lnTo>
                <a:lnTo>
                  <a:pt x="317" y="577"/>
                </a:lnTo>
                <a:lnTo>
                  <a:pt x="318" y="577"/>
                </a:lnTo>
                <a:lnTo>
                  <a:pt x="319" y="577"/>
                </a:lnTo>
                <a:lnTo>
                  <a:pt x="321" y="577"/>
                </a:lnTo>
                <a:lnTo>
                  <a:pt x="323" y="577"/>
                </a:lnTo>
                <a:lnTo>
                  <a:pt x="324" y="576"/>
                </a:lnTo>
                <a:lnTo>
                  <a:pt x="326" y="576"/>
                </a:lnTo>
                <a:lnTo>
                  <a:pt x="328" y="577"/>
                </a:lnTo>
                <a:lnTo>
                  <a:pt x="330" y="577"/>
                </a:lnTo>
                <a:lnTo>
                  <a:pt x="332" y="577"/>
                </a:lnTo>
                <a:lnTo>
                  <a:pt x="334" y="577"/>
                </a:lnTo>
                <a:lnTo>
                  <a:pt x="336" y="577"/>
                </a:lnTo>
                <a:lnTo>
                  <a:pt x="339" y="577"/>
                </a:lnTo>
                <a:lnTo>
                  <a:pt x="342" y="577"/>
                </a:lnTo>
                <a:lnTo>
                  <a:pt x="344" y="578"/>
                </a:lnTo>
                <a:lnTo>
                  <a:pt x="347" y="577"/>
                </a:lnTo>
                <a:lnTo>
                  <a:pt x="349" y="577"/>
                </a:lnTo>
                <a:lnTo>
                  <a:pt x="351" y="577"/>
                </a:lnTo>
                <a:lnTo>
                  <a:pt x="353" y="577"/>
                </a:lnTo>
                <a:lnTo>
                  <a:pt x="356" y="577"/>
                </a:lnTo>
                <a:lnTo>
                  <a:pt x="359" y="577"/>
                </a:lnTo>
                <a:lnTo>
                  <a:pt x="360" y="577"/>
                </a:lnTo>
                <a:lnTo>
                  <a:pt x="365" y="577"/>
                </a:lnTo>
                <a:lnTo>
                  <a:pt x="368" y="577"/>
                </a:lnTo>
                <a:lnTo>
                  <a:pt x="370" y="577"/>
                </a:lnTo>
                <a:lnTo>
                  <a:pt x="374" y="577"/>
                </a:lnTo>
                <a:lnTo>
                  <a:pt x="376" y="577"/>
                </a:lnTo>
                <a:lnTo>
                  <a:pt x="376" y="578"/>
                </a:lnTo>
                <a:lnTo>
                  <a:pt x="378" y="578"/>
                </a:lnTo>
                <a:lnTo>
                  <a:pt x="379" y="578"/>
                </a:lnTo>
                <a:lnTo>
                  <a:pt x="381" y="578"/>
                </a:lnTo>
                <a:lnTo>
                  <a:pt x="382" y="578"/>
                </a:lnTo>
                <a:lnTo>
                  <a:pt x="383" y="579"/>
                </a:lnTo>
                <a:lnTo>
                  <a:pt x="385" y="579"/>
                </a:lnTo>
                <a:lnTo>
                  <a:pt x="386" y="579"/>
                </a:lnTo>
                <a:lnTo>
                  <a:pt x="389" y="579"/>
                </a:lnTo>
                <a:lnTo>
                  <a:pt x="390" y="579"/>
                </a:lnTo>
                <a:lnTo>
                  <a:pt x="391" y="579"/>
                </a:lnTo>
                <a:lnTo>
                  <a:pt x="393" y="578"/>
                </a:lnTo>
                <a:lnTo>
                  <a:pt x="395" y="578"/>
                </a:lnTo>
                <a:lnTo>
                  <a:pt x="397" y="577"/>
                </a:lnTo>
                <a:lnTo>
                  <a:pt x="398" y="576"/>
                </a:lnTo>
                <a:lnTo>
                  <a:pt x="400" y="574"/>
                </a:lnTo>
                <a:lnTo>
                  <a:pt x="402" y="574"/>
                </a:lnTo>
                <a:lnTo>
                  <a:pt x="403" y="573"/>
                </a:lnTo>
                <a:lnTo>
                  <a:pt x="406" y="572"/>
                </a:lnTo>
                <a:lnTo>
                  <a:pt x="407" y="570"/>
                </a:lnTo>
                <a:lnTo>
                  <a:pt x="408" y="570"/>
                </a:lnTo>
                <a:lnTo>
                  <a:pt x="410" y="569"/>
                </a:lnTo>
                <a:lnTo>
                  <a:pt x="411" y="568"/>
                </a:lnTo>
                <a:lnTo>
                  <a:pt x="412" y="566"/>
                </a:lnTo>
                <a:lnTo>
                  <a:pt x="414" y="565"/>
                </a:lnTo>
                <a:lnTo>
                  <a:pt x="416" y="562"/>
                </a:lnTo>
                <a:lnTo>
                  <a:pt x="417" y="562"/>
                </a:lnTo>
                <a:lnTo>
                  <a:pt x="419" y="561"/>
                </a:lnTo>
                <a:lnTo>
                  <a:pt x="420" y="561"/>
                </a:lnTo>
                <a:lnTo>
                  <a:pt x="421" y="560"/>
                </a:lnTo>
                <a:lnTo>
                  <a:pt x="423" y="560"/>
                </a:lnTo>
                <a:lnTo>
                  <a:pt x="424" y="560"/>
                </a:lnTo>
                <a:lnTo>
                  <a:pt x="425" y="561"/>
                </a:lnTo>
                <a:lnTo>
                  <a:pt x="428" y="561"/>
                </a:lnTo>
                <a:lnTo>
                  <a:pt x="429" y="561"/>
                </a:lnTo>
                <a:lnTo>
                  <a:pt x="431" y="561"/>
                </a:lnTo>
                <a:lnTo>
                  <a:pt x="432" y="561"/>
                </a:lnTo>
                <a:lnTo>
                  <a:pt x="434" y="560"/>
                </a:lnTo>
                <a:lnTo>
                  <a:pt x="437" y="560"/>
                </a:lnTo>
                <a:lnTo>
                  <a:pt x="438" y="559"/>
                </a:lnTo>
                <a:lnTo>
                  <a:pt x="440" y="559"/>
                </a:lnTo>
                <a:lnTo>
                  <a:pt x="441" y="557"/>
                </a:lnTo>
                <a:lnTo>
                  <a:pt x="442" y="556"/>
                </a:lnTo>
                <a:lnTo>
                  <a:pt x="444" y="555"/>
                </a:lnTo>
                <a:lnTo>
                  <a:pt x="445" y="555"/>
                </a:lnTo>
                <a:lnTo>
                  <a:pt x="446" y="553"/>
                </a:lnTo>
                <a:lnTo>
                  <a:pt x="448" y="552"/>
                </a:lnTo>
                <a:lnTo>
                  <a:pt x="448" y="551"/>
                </a:lnTo>
                <a:lnTo>
                  <a:pt x="449" y="549"/>
                </a:lnTo>
                <a:lnTo>
                  <a:pt x="450" y="547"/>
                </a:lnTo>
                <a:lnTo>
                  <a:pt x="450" y="545"/>
                </a:lnTo>
                <a:lnTo>
                  <a:pt x="451" y="544"/>
                </a:lnTo>
                <a:lnTo>
                  <a:pt x="451" y="541"/>
                </a:lnTo>
                <a:lnTo>
                  <a:pt x="451" y="540"/>
                </a:lnTo>
                <a:lnTo>
                  <a:pt x="453" y="539"/>
                </a:lnTo>
                <a:lnTo>
                  <a:pt x="453" y="538"/>
                </a:lnTo>
                <a:lnTo>
                  <a:pt x="453" y="536"/>
                </a:lnTo>
                <a:lnTo>
                  <a:pt x="454" y="534"/>
                </a:lnTo>
                <a:lnTo>
                  <a:pt x="455" y="532"/>
                </a:lnTo>
                <a:lnTo>
                  <a:pt x="458" y="532"/>
                </a:lnTo>
                <a:lnTo>
                  <a:pt x="459" y="532"/>
                </a:lnTo>
                <a:lnTo>
                  <a:pt x="462" y="532"/>
                </a:lnTo>
                <a:lnTo>
                  <a:pt x="463" y="531"/>
                </a:lnTo>
                <a:lnTo>
                  <a:pt x="465" y="531"/>
                </a:lnTo>
                <a:lnTo>
                  <a:pt x="466" y="531"/>
                </a:lnTo>
                <a:lnTo>
                  <a:pt x="469" y="531"/>
                </a:lnTo>
                <a:lnTo>
                  <a:pt x="470" y="531"/>
                </a:lnTo>
                <a:lnTo>
                  <a:pt x="471" y="531"/>
                </a:lnTo>
                <a:lnTo>
                  <a:pt x="472" y="531"/>
                </a:lnTo>
                <a:lnTo>
                  <a:pt x="474" y="531"/>
                </a:lnTo>
                <a:lnTo>
                  <a:pt x="475" y="531"/>
                </a:lnTo>
                <a:lnTo>
                  <a:pt x="476" y="531"/>
                </a:lnTo>
                <a:lnTo>
                  <a:pt x="478" y="531"/>
                </a:lnTo>
                <a:lnTo>
                  <a:pt x="479" y="531"/>
                </a:lnTo>
                <a:lnTo>
                  <a:pt x="480" y="531"/>
                </a:lnTo>
                <a:lnTo>
                  <a:pt x="482" y="531"/>
                </a:lnTo>
                <a:lnTo>
                  <a:pt x="483" y="531"/>
                </a:lnTo>
                <a:lnTo>
                  <a:pt x="484" y="531"/>
                </a:lnTo>
                <a:lnTo>
                  <a:pt x="486" y="531"/>
                </a:lnTo>
                <a:lnTo>
                  <a:pt x="487" y="531"/>
                </a:lnTo>
                <a:lnTo>
                  <a:pt x="489" y="531"/>
                </a:lnTo>
                <a:lnTo>
                  <a:pt x="491" y="531"/>
                </a:lnTo>
                <a:lnTo>
                  <a:pt x="492" y="531"/>
                </a:lnTo>
                <a:lnTo>
                  <a:pt x="493" y="531"/>
                </a:lnTo>
                <a:lnTo>
                  <a:pt x="495" y="531"/>
                </a:lnTo>
                <a:lnTo>
                  <a:pt x="497" y="531"/>
                </a:lnTo>
                <a:lnTo>
                  <a:pt x="499" y="531"/>
                </a:lnTo>
                <a:lnTo>
                  <a:pt x="501" y="531"/>
                </a:lnTo>
                <a:lnTo>
                  <a:pt x="503" y="531"/>
                </a:lnTo>
                <a:lnTo>
                  <a:pt x="505" y="532"/>
                </a:lnTo>
                <a:lnTo>
                  <a:pt x="506" y="532"/>
                </a:lnTo>
                <a:lnTo>
                  <a:pt x="509" y="532"/>
                </a:lnTo>
                <a:lnTo>
                  <a:pt x="510" y="532"/>
                </a:lnTo>
                <a:lnTo>
                  <a:pt x="609" y="534"/>
                </a:lnTo>
                <a:lnTo>
                  <a:pt x="613" y="534"/>
                </a:lnTo>
                <a:lnTo>
                  <a:pt x="620" y="534"/>
                </a:lnTo>
                <a:lnTo>
                  <a:pt x="623" y="534"/>
                </a:lnTo>
                <a:lnTo>
                  <a:pt x="626" y="534"/>
                </a:lnTo>
                <a:lnTo>
                  <a:pt x="627" y="534"/>
                </a:lnTo>
                <a:lnTo>
                  <a:pt x="628" y="532"/>
                </a:lnTo>
                <a:lnTo>
                  <a:pt x="632" y="531"/>
                </a:lnTo>
                <a:lnTo>
                  <a:pt x="631" y="530"/>
                </a:lnTo>
                <a:lnTo>
                  <a:pt x="631" y="528"/>
                </a:lnTo>
                <a:lnTo>
                  <a:pt x="630" y="528"/>
                </a:lnTo>
                <a:lnTo>
                  <a:pt x="630" y="527"/>
                </a:lnTo>
                <a:lnTo>
                  <a:pt x="630" y="526"/>
                </a:lnTo>
                <a:lnTo>
                  <a:pt x="630" y="524"/>
                </a:lnTo>
                <a:lnTo>
                  <a:pt x="631" y="523"/>
                </a:lnTo>
                <a:lnTo>
                  <a:pt x="631" y="522"/>
                </a:lnTo>
                <a:lnTo>
                  <a:pt x="631" y="523"/>
                </a:lnTo>
                <a:lnTo>
                  <a:pt x="631" y="522"/>
                </a:lnTo>
                <a:lnTo>
                  <a:pt x="630" y="522"/>
                </a:lnTo>
                <a:lnTo>
                  <a:pt x="630" y="521"/>
                </a:lnTo>
                <a:lnTo>
                  <a:pt x="630" y="519"/>
                </a:lnTo>
                <a:lnTo>
                  <a:pt x="630" y="518"/>
                </a:lnTo>
                <a:lnTo>
                  <a:pt x="630" y="517"/>
                </a:lnTo>
                <a:lnTo>
                  <a:pt x="631" y="517"/>
                </a:lnTo>
                <a:lnTo>
                  <a:pt x="630" y="515"/>
                </a:lnTo>
                <a:lnTo>
                  <a:pt x="628" y="514"/>
                </a:lnTo>
                <a:lnTo>
                  <a:pt x="630" y="514"/>
                </a:lnTo>
                <a:lnTo>
                  <a:pt x="630" y="513"/>
                </a:lnTo>
                <a:lnTo>
                  <a:pt x="628" y="513"/>
                </a:lnTo>
                <a:lnTo>
                  <a:pt x="630" y="511"/>
                </a:lnTo>
                <a:lnTo>
                  <a:pt x="630" y="510"/>
                </a:lnTo>
                <a:lnTo>
                  <a:pt x="631" y="509"/>
                </a:lnTo>
                <a:lnTo>
                  <a:pt x="630" y="507"/>
                </a:lnTo>
                <a:lnTo>
                  <a:pt x="630" y="506"/>
                </a:lnTo>
                <a:lnTo>
                  <a:pt x="631" y="505"/>
                </a:lnTo>
                <a:lnTo>
                  <a:pt x="631" y="504"/>
                </a:lnTo>
                <a:lnTo>
                  <a:pt x="631" y="502"/>
                </a:lnTo>
                <a:lnTo>
                  <a:pt x="632" y="501"/>
                </a:lnTo>
                <a:lnTo>
                  <a:pt x="632" y="500"/>
                </a:lnTo>
                <a:lnTo>
                  <a:pt x="635" y="500"/>
                </a:lnTo>
                <a:lnTo>
                  <a:pt x="637" y="498"/>
                </a:lnTo>
                <a:lnTo>
                  <a:pt x="636" y="497"/>
                </a:lnTo>
                <a:lnTo>
                  <a:pt x="635" y="494"/>
                </a:lnTo>
                <a:lnTo>
                  <a:pt x="636" y="493"/>
                </a:lnTo>
                <a:lnTo>
                  <a:pt x="636" y="492"/>
                </a:lnTo>
                <a:lnTo>
                  <a:pt x="637" y="490"/>
                </a:lnTo>
                <a:lnTo>
                  <a:pt x="636" y="489"/>
                </a:lnTo>
                <a:lnTo>
                  <a:pt x="636" y="488"/>
                </a:lnTo>
                <a:lnTo>
                  <a:pt x="635" y="485"/>
                </a:lnTo>
                <a:lnTo>
                  <a:pt x="633" y="485"/>
                </a:lnTo>
                <a:lnTo>
                  <a:pt x="633" y="484"/>
                </a:lnTo>
                <a:lnTo>
                  <a:pt x="632" y="484"/>
                </a:lnTo>
                <a:lnTo>
                  <a:pt x="632" y="483"/>
                </a:lnTo>
                <a:lnTo>
                  <a:pt x="631" y="483"/>
                </a:lnTo>
                <a:lnTo>
                  <a:pt x="631" y="481"/>
                </a:lnTo>
                <a:lnTo>
                  <a:pt x="631" y="480"/>
                </a:lnTo>
                <a:lnTo>
                  <a:pt x="631" y="479"/>
                </a:lnTo>
                <a:lnTo>
                  <a:pt x="632" y="479"/>
                </a:lnTo>
                <a:lnTo>
                  <a:pt x="632" y="477"/>
                </a:lnTo>
                <a:lnTo>
                  <a:pt x="632" y="475"/>
                </a:lnTo>
                <a:lnTo>
                  <a:pt x="631" y="475"/>
                </a:lnTo>
                <a:lnTo>
                  <a:pt x="631" y="473"/>
                </a:lnTo>
                <a:lnTo>
                  <a:pt x="632" y="472"/>
                </a:lnTo>
                <a:lnTo>
                  <a:pt x="632" y="471"/>
                </a:lnTo>
                <a:lnTo>
                  <a:pt x="632" y="468"/>
                </a:lnTo>
                <a:lnTo>
                  <a:pt x="631" y="467"/>
                </a:lnTo>
                <a:lnTo>
                  <a:pt x="630" y="466"/>
                </a:lnTo>
                <a:lnTo>
                  <a:pt x="628" y="466"/>
                </a:lnTo>
                <a:lnTo>
                  <a:pt x="627" y="464"/>
                </a:lnTo>
                <a:lnTo>
                  <a:pt x="627" y="463"/>
                </a:lnTo>
                <a:lnTo>
                  <a:pt x="626" y="462"/>
                </a:lnTo>
                <a:lnTo>
                  <a:pt x="626" y="460"/>
                </a:lnTo>
                <a:lnTo>
                  <a:pt x="626" y="458"/>
                </a:lnTo>
                <a:lnTo>
                  <a:pt x="626" y="456"/>
                </a:lnTo>
                <a:lnTo>
                  <a:pt x="627" y="456"/>
                </a:lnTo>
                <a:lnTo>
                  <a:pt x="628" y="456"/>
                </a:lnTo>
                <a:lnTo>
                  <a:pt x="630" y="456"/>
                </a:lnTo>
                <a:lnTo>
                  <a:pt x="631" y="455"/>
                </a:lnTo>
                <a:lnTo>
                  <a:pt x="631" y="454"/>
                </a:lnTo>
                <a:lnTo>
                  <a:pt x="630" y="454"/>
                </a:lnTo>
                <a:lnTo>
                  <a:pt x="630" y="452"/>
                </a:lnTo>
                <a:lnTo>
                  <a:pt x="630" y="451"/>
                </a:lnTo>
                <a:lnTo>
                  <a:pt x="630" y="450"/>
                </a:lnTo>
                <a:lnTo>
                  <a:pt x="630" y="449"/>
                </a:lnTo>
                <a:lnTo>
                  <a:pt x="630" y="447"/>
                </a:lnTo>
                <a:lnTo>
                  <a:pt x="628" y="446"/>
                </a:lnTo>
                <a:lnTo>
                  <a:pt x="630" y="446"/>
                </a:lnTo>
                <a:lnTo>
                  <a:pt x="630" y="445"/>
                </a:lnTo>
                <a:lnTo>
                  <a:pt x="630" y="443"/>
                </a:lnTo>
                <a:lnTo>
                  <a:pt x="630" y="442"/>
                </a:lnTo>
                <a:lnTo>
                  <a:pt x="628" y="442"/>
                </a:lnTo>
                <a:lnTo>
                  <a:pt x="627" y="441"/>
                </a:lnTo>
                <a:lnTo>
                  <a:pt x="628" y="439"/>
                </a:lnTo>
                <a:lnTo>
                  <a:pt x="628" y="438"/>
                </a:lnTo>
                <a:lnTo>
                  <a:pt x="628" y="437"/>
                </a:lnTo>
                <a:lnTo>
                  <a:pt x="628" y="435"/>
                </a:lnTo>
                <a:lnTo>
                  <a:pt x="628" y="434"/>
                </a:lnTo>
                <a:lnTo>
                  <a:pt x="628" y="433"/>
                </a:lnTo>
                <a:lnTo>
                  <a:pt x="627" y="432"/>
                </a:lnTo>
                <a:lnTo>
                  <a:pt x="627" y="430"/>
                </a:lnTo>
                <a:lnTo>
                  <a:pt x="626" y="430"/>
                </a:lnTo>
                <a:lnTo>
                  <a:pt x="626" y="429"/>
                </a:lnTo>
                <a:lnTo>
                  <a:pt x="626" y="428"/>
                </a:lnTo>
                <a:lnTo>
                  <a:pt x="624" y="426"/>
                </a:lnTo>
                <a:lnTo>
                  <a:pt x="624" y="425"/>
                </a:lnTo>
                <a:lnTo>
                  <a:pt x="624" y="424"/>
                </a:lnTo>
                <a:lnTo>
                  <a:pt x="624" y="422"/>
                </a:lnTo>
                <a:lnTo>
                  <a:pt x="624" y="421"/>
                </a:lnTo>
                <a:lnTo>
                  <a:pt x="624" y="420"/>
                </a:lnTo>
                <a:lnTo>
                  <a:pt x="626" y="417"/>
                </a:lnTo>
                <a:lnTo>
                  <a:pt x="626" y="416"/>
                </a:lnTo>
                <a:lnTo>
                  <a:pt x="627" y="416"/>
                </a:lnTo>
                <a:lnTo>
                  <a:pt x="628" y="416"/>
                </a:lnTo>
                <a:lnTo>
                  <a:pt x="631" y="416"/>
                </a:lnTo>
                <a:lnTo>
                  <a:pt x="632" y="416"/>
                </a:lnTo>
                <a:lnTo>
                  <a:pt x="633" y="415"/>
                </a:lnTo>
                <a:lnTo>
                  <a:pt x="633" y="413"/>
                </a:lnTo>
                <a:lnTo>
                  <a:pt x="633" y="412"/>
                </a:lnTo>
                <a:lnTo>
                  <a:pt x="633" y="411"/>
                </a:lnTo>
                <a:lnTo>
                  <a:pt x="635" y="409"/>
                </a:lnTo>
                <a:lnTo>
                  <a:pt x="636" y="408"/>
                </a:lnTo>
                <a:lnTo>
                  <a:pt x="637" y="407"/>
                </a:lnTo>
                <a:lnTo>
                  <a:pt x="637" y="405"/>
                </a:lnTo>
                <a:lnTo>
                  <a:pt x="639" y="404"/>
                </a:lnTo>
                <a:lnTo>
                  <a:pt x="640" y="403"/>
                </a:lnTo>
                <a:lnTo>
                  <a:pt x="640" y="401"/>
                </a:lnTo>
                <a:lnTo>
                  <a:pt x="643" y="401"/>
                </a:lnTo>
                <a:lnTo>
                  <a:pt x="644" y="400"/>
                </a:lnTo>
                <a:lnTo>
                  <a:pt x="644" y="401"/>
                </a:lnTo>
                <a:lnTo>
                  <a:pt x="645" y="403"/>
                </a:lnTo>
                <a:lnTo>
                  <a:pt x="647" y="404"/>
                </a:lnTo>
                <a:lnTo>
                  <a:pt x="648" y="405"/>
                </a:lnTo>
                <a:lnTo>
                  <a:pt x="649" y="407"/>
                </a:lnTo>
                <a:lnTo>
                  <a:pt x="649" y="408"/>
                </a:lnTo>
                <a:lnTo>
                  <a:pt x="650" y="408"/>
                </a:lnTo>
                <a:lnTo>
                  <a:pt x="652" y="407"/>
                </a:lnTo>
                <a:lnTo>
                  <a:pt x="652" y="405"/>
                </a:lnTo>
                <a:lnTo>
                  <a:pt x="653" y="404"/>
                </a:lnTo>
                <a:lnTo>
                  <a:pt x="654" y="401"/>
                </a:lnTo>
                <a:lnTo>
                  <a:pt x="654" y="400"/>
                </a:lnTo>
                <a:lnTo>
                  <a:pt x="653" y="399"/>
                </a:lnTo>
                <a:lnTo>
                  <a:pt x="653" y="397"/>
                </a:lnTo>
                <a:lnTo>
                  <a:pt x="654" y="396"/>
                </a:lnTo>
                <a:lnTo>
                  <a:pt x="656" y="396"/>
                </a:lnTo>
                <a:lnTo>
                  <a:pt x="657" y="396"/>
                </a:lnTo>
                <a:lnTo>
                  <a:pt x="660" y="397"/>
                </a:lnTo>
                <a:lnTo>
                  <a:pt x="661" y="397"/>
                </a:lnTo>
                <a:lnTo>
                  <a:pt x="662" y="399"/>
                </a:lnTo>
                <a:lnTo>
                  <a:pt x="664" y="399"/>
                </a:lnTo>
                <a:lnTo>
                  <a:pt x="665" y="400"/>
                </a:lnTo>
                <a:lnTo>
                  <a:pt x="666" y="400"/>
                </a:lnTo>
                <a:lnTo>
                  <a:pt x="669" y="400"/>
                </a:lnTo>
                <a:lnTo>
                  <a:pt x="670" y="400"/>
                </a:lnTo>
                <a:lnTo>
                  <a:pt x="671" y="399"/>
                </a:lnTo>
                <a:lnTo>
                  <a:pt x="673" y="399"/>
                </a:lnTo>
                <a:lnTo>
                  <a:pt x="674" y="397"/>
                </a:lnTo>
                <a:lnTo>
                  <a:pt x="674" y="396"/>
                </a:lnTo>
                <a:lnTo>
                  <a:pt x="675" y="395"/>
                </a:lnTo>
                <a:lnTo>
                  <a:pt x="677" y="394"/>
                </a:lnTo>
                <a:lnTo>
                  <a:pt x="677" y="392"/>
                </a:lnTo>
                <a:lnTo>
                  <a:pt x="675" y="391"/>
                </a:lnTo>
                <a:lnTo>
                  <a:pt x="674" y="391"/>
                </a:lnTo>
                <a:lnTo>
                  <a:pt x="673" y="391"/>
                </a:lnTo>
                <a:lnTo>
                  <a:pt x="671" y="391"/>
                </a:lnTo>
                <a:lnTo>
                  <a:pt x="671" y="390"/>
                </a:lnTo>
                <a:lnTo>
                  <a:pt x="670" y="390"/>
                </a:lnTo>
                <a:lnTo>
                  <a:pt x="669" y="388"/>
                </a:lnTo>
                <a:lnTo>
                  <a:pt x="667" y="388"/>
                </a:lnTo>
                <a:lnTo>
                  <a:pt x="667" y="387"/>
                </a:lnTo>
                <a:lnTo>
                  <a:pt x="666" y="386"/>
                </a:lnTo>
                <a:lnTo>
                  <a:pt x="665" y="384"/>
                </a:lnTo>
                <a:lnTo>
                  <a:pt x="664" y="383"/>
                </a:lnTo>
                <a:lnTo>
                  <a:pt x="664" y="382"/>
                </a:lnTo>
                <a:lnTo>
                  <a:pt x="662" y="382"/>
                </a:lnTo>
                <a:lnTo>
                  <a:pt x="661" y="379"/>
                </a:lnTo>
                <a:lnTo>
                  <a:pt x="662" y="379"/>
                </a:lnTo>
                <a:lnTo>
                  <a:pt x="664" y="379"/>
                </a:lnTo>
                <a:lnTo>
                  <a:pt x="665" y="379"/>
                </a:lnTo>
                <a:lnTo>
                  <a:pt x="666" y="379"/>
                </a:lnTo>
                <a:lnTo>
                  <a:pt x="667" y="379"/>
                </a:lnTo>
                <a:lnTo>
                  <a:pt x="669" y="378"/>
                </a:lnTo>
                <a:lnTo>
                  <a:pt x="670" y="378"/>
                </a:lnTo>
                <a:lnTo>
                  <a:pt x="673" y="377"/>
                </a:lnTo>
                <a:lnTo>
                  <a:pt x="674" y="377"/>
                </a:lnTo>
                <a:lnTo>
                  <a:pt x="675" y="377"/>
                </a:lnTo>
                <a:lnTo>
                  <a:pt x="677" y="377"/>
                </a:lnTo>
                <a:lnTo>
                  <a:pt x="678" y="377"/>
                </a:lnTo>
                <a:lnTo>
                  <a:pt x="679" y="378"/>
                </a:lnTo>
                <a:lnTo>
                  <a:pt x="679" y="379"/>
                </a:lnTo>
                <a:lnTo>
                  <a:pt x="679" y="380"/>
                </a:lnTo>
                <a:lnTo>
                  <a:pt x="682" y="382"/>
                </a:lnTo>
                <a:lnTo>
                  <a:pt x="683" y="382"/>
                </a:lnTo>
                <a:lnTo>
                  <a:pt x="685" y="382"/>
                </a:lnTo>
                <a:lnTo>
                  <a:pt x="687" y="382"/>
                </a:lnTo>
                <a:lnTo>
                  <a:pt x="688" y="382"/>
                </a:lnTo>
                <a:lnTo>
                  <a:pt x="690" y="380"/>
                </a:lnTo>
                <a:lnTo>
                  <a:pt x="692" y="380"/>
                </a:lnTo>
                <a:lnTo>
                  <a:pt x="694" y="379"/>
                </a:lnTo>
                <a:lnTo>
                  <a:pt x="695" y="379"/>
                </a:lnTo>
                <a:lnTo>
                  <a:pt x="696" y="379"/>
                </a:lnTo>
                <a:lnTo>
                  <a:pt x="698" y="378"/>
                </a:lnTo>
                <a:lnTo>
                  <a:pt x="699" y="378"/>
                </a:lnTo>
                <a:lnTo>
                  <a:pt x="700" y="378"/>
                </a:lnTo>
                <a:lnTo>
                  <a:pt x="702" y="377"/>
                </a:lnTo>
                <a:lnTo>
                  <a:pt x="704" y="375"/>
                </a:lnTo>
                <a:lnTo>
                  <a:pt x="705" y="375"/>
                </a:lnTo>
                <a:lnTo>
                  <a:pt x="705" y="374"/>
                </a:lnTo>
                <a:lnTo>
                  <a:pt x="705" y="371"/>
                </a:lnTo>
                <a:lnTo>
                  <a:pt x="705" y="370"/>
                </a:lnTo>
                <a:lnTo>
                  <a:pt x="704" y="370"/>
                </a:lnTo>
                <a:lnTo>
                  <a:pt x="703" y="370"/>
                </a:lnTo>
                <a:lnTo>
                  <a:pt x="702" y="370"/>
                </a:lnTo>
                <a:lnTo>
                  <a:pt x="700" y="369"/>
                </a:lnTo>
                <a:lnTo>
                  <a:pt x="700" y="367"/>
                </a:lnTo>
                <a:lnTo>
                  <a:pt x="700" y="366"/>
                </a:lnTo>
                <a:lnTo>
                  <a:pt x="702" y="366"/>
                </a:lnTo>
                <a:lnTo>
                  <a:pt x="702" y="365"/>
                </a:lnTo>
                <a:lnTo>
                  <a:pt x="702" y="363"/>
                </a:lnTo>
                <a:lnTo>
                  <a:pt x="700" y="362"/>
                </a:lnTo>
                <a:lnTo>
                  <a:pt x="700" y="361"/>
                </a:lnTo>
                <a:lnTo>
                  <a:pt x="699" y="361"/>
                </a:lnTo>
                <a:lnTo>
                  <a:pt x="698" y="361"/>
                </a:lnTo>
                <a:lnTo>
                  <a:pt x="696" y="360"/>
                </a:lnTo>
                <a:lnTo>
                  <a:pt x="698" y="358"/>
                </a:lnTo>
                <a:lnTo>
                  <a:pt x="698" y="357"/>
                </a:lnTo>
                <a:lnTo>
                  <a:pt x="699" y="356"/>
                </a:lnTo>
                <a:lnTo>
                  <a:pt x="698" y="354"/>
                </a:lnTo>
                <a:lnTo>
                  <a:pt x="696" y="354"/>
                </a:lnTo>
                <a:lnTo>
                  <a:pt x="696" y="353"/>
                </a:lnTo>
                <a:lnTo>
                  <a:pt x="696" y="352"/>
                </a:lnTo>
                <a:lnTo>
                  <a:pt x="695" y="352"/>
                </a:lnTo>
                <a:lnTo>
                  <a:pt x="695" y="350"/>
                </a:lnTo>
                <a:lnTo>
                  <a:pt x="696" y="349"/>
                </a:lnTo>
                <a:lnTo>
                  <a:pt x="695" y="348"/>
                </a:lnTo>
                <a:lnTo>
                  <a:pt x="695" y="346"/>
                </a:lnTo>
                <a:lnTo>
                  <a:pt x="694" y="345"/>
                </a:lnTo>
                <a:lnTo>
                  <a:pt x="694" y="344"/>
                </a:lnTo>
                <a:lnTo>
                  <a:pt x="692" y="344"/>
                </a:lnTo>
                <a:lnTo>
                  <a:pt x="691" y="344"/>
                </a:lnTo>
                <a:lnTo>
                  <a:pt x="690" y="344"/>
                </a:lnTo>
                <a:lnTo>
                  <a:pt x="687" y="344"/>
                </a:lnTo>
                <a:lnTo>
                  <a:pt x="686" y="343"/>
                </a:lnTo>
                <a:lnTo>
                  <a:pt x="685" y="344"/>
                </a:lnTo>
                <a:lnTo>
                  <a:pt x="683" y="344"/>
                </a:lnTo>
                <a:lnTo>
                  <a:pt x="681" y="344"/>
                </a:lnTo>
                <a:lnTo>
                  <a:pt x="681" y="343"/>
                </a:lnTo>
                <a:lnTo>
                  <a:pt x="679" y="341"/>
                </a:lnTo>
                <a:lnTo>
                  <a:pt x="678" y="340"/>
                </a:lnTo>
                <a:lnTo>
                  <a:pt x="677" y="340"/>
                </a:lnTo>
                <a:lnTo>
                  <a:pt x="677" y="339"/>
                </a:lnTo>
                <a:lnTo>
                  <a:pt x="677" y="337"/>
                </a:lnTo>
                <a:lnTo>
                  <a:pt x="675" y="336"/>
                </a:lnTo>
                <a:lnTo>
                  <a:pt x="674" y="333"/>
                </a:lnTo>
                <a:lnTo>
                  <a:pt x="673" y="333"/>
                </a:lnTo>
                <a:lnTo>
                  <a:pt x="673" y="332"/>
                </a:lnTo>
                <a:lnTo>
                  <a:pt x="671" y="331"/>
                </a:lnTo>
                <a:lnTo>
                  <a:pt x="670" y="332"/>
                </a:lnTo>
                <a:lnTo>
                  <a:pt x="669" y="331"/>
                </a:lnTo>
                <a:lnTo>
                  <a:pt x="667" y="329"/>
                </a:lnTo>
                <a:lnTo>
                  <a:pt x="666" y="329"/>
                </a:lnTo>
                <a:lnTo>
                  <a:pt x="665" y="329"/>
                </a:lnTo>
                <a:lnTo>
                  <a:pt x="662" y="328"/>
                </a:lnTo>
                <a:lnTo>
                  <a:pt x="662" y="327"/>
                </a:lnTo>
                <a:lnTo>
                  <a:pt x="661" y="327"/>
                </a:lnTo>
                <a:lnTo>
                  <a:pt x="660" y="325"/>
                </a:lnTo>
                <a:lnTo>
                  <a:pt x="658" y="324"/>
                </a:lnTo>
                <a:lnTo>
                  <a:pt x="658" y="323"/>
                </a:lnTo>
                <a:lnTo>
                  <a:pt x="658" y="322"/>
                </a:lnTo>
                <a:lnTo>
                  <a:pt x="657" y="322"/>
                </a:lnTo>
                <a:lnTo>
                  <a:pt x="657" y="320"/>
                </a:lnTo>
                <a:lnTo>
                  <a:pt x="656" y="320"/>
                </a:lnTo>
                <a:lnTo>
                  <a:pt x="654" y="320"/>
                </a:lnTo>
                <a:lnTo>
                  <a:pt x="654" y="319"/>
                </a:lnTo>
                <a:lnTo>
                  <a:pt x="653" y="318"/>
                </a:lnTo>
                <a:lnTo>
                  <a:pt x="653" y="316"/>
                </a:lnTo>
                <a:lnTo>
                  <a:pt x="653" y="315"/>
                </a:lnTo>
                <a:lnTo>
                  <a:pt x="653" y="314"/>
                </a:lnTo>
                <a:lnTo>
                  <a:pt x="653" y="312"/>
                </a:lnTo>
                <a:lnTo>
                  <a:pt x="653" y="311"/>
                </a:lnTo>
                <a:lnTo>
                  <a:pt x="653" y="310"/>
                </a:lnTo>
                <a:lnTo>
                  <a:pt x="652" y="308"/>
                </a:lnTo>
                <a:lnTo>
                  <a:pt x="650" y="308"/>
                </a:lnTo>
                <a:lnTo>
                  <a:pt x="650" y="307"/>
                </a:lnTo>
                <a:lnTo>
                  <a:pt x="649" y="305"/>
                </a:lnTo>
                <a:lnTo>
                  <a:pt x="649" y="303"/>
                </a:lnTo>
                <a:lnTo>
                  <a:pt x="650" y="302"/>
                </a:lnTo>
                <a:lnTo>
                  <a:pt x="652" y="302"/>
                </a:lnTo>
                <a:lnTo>
                  <a:pt x="650" y="301"/>
                </a:lnTo>
                <a:lnTo>
                  <a:pt x="649" y="299"/>
                </a:lnTo>
                <a:lnTo>
                  <a:pt x="649" y="298"/>
                </a:lnTo>
                <a:lnTo>
                  <a:pt x="648" y="298"/>
                </a:lnTo>
                <a:lnTo>
                  <a:pt x="647" y="295"/>
                </a:lnTo>
                <a:lnTo>
                  <a:pt x="647" y="294"/>
                </a:lnTo>
                <a:lnTo>
                  <a:pt x="645" y="293"/>
                </a:lnTo>
                <a:lnTo>
                  <a:pt x="645" y="291"/>
                </a:lnTo>
                <a:lnTo>
                  <a:pt x="644" y="291"/>
                </a:lnTo>
                <a:lnTo>
                  <a:pt x="641" y="293"/>
                </a:lnTo>
                <a:lnTo>
                  <a:pt x="640" y="290"/>
                </a:lnTo>
                <a:lnTo>
                  <a:pt x="637" y="290"/>
                </a:lnTo>
                <a:lnTo>
                  <a:pt x="635" y="291"/>
                </a:lnTo>
                <a:lnTo>
                  <a:pt x="632" y="290"/>
                </a:lnTo>
                <a:lnTo>
                  <a:pt x="630" y="289"/>
                </a:lnTo>
                <a:lnTo>
                  <a:pt x="628" y="289"/>
                </a:lnTo>
                <a:lnTo>
                  <a:pt x="626" y="288"/>
                </a:lnTo>
                <a:lnTo>
                  <a:pt x="624" y="286"/>
                </a:lnTo>
                <a:lnTo>
                  <a:pt x="624" y="285"/>
                </a:lnTo>
                <a:lnTo>
                  <a:pt x="623" y="284"/>
                </a:lnTo>
                <a:lnTo>
                  <a:pt x="622" y="282"/>
                </a:lnTo>
                <a:lnTo>
                  <a:pt x="619" y="281"/>
                </a:lnTo>
                <a:lnTo>
                  <a:pt x="616" y="280"/>
                </a:lnTo>
                <a:lnTo>
                  <a:pt x="619" y="280"/>
                </a:lnTo>
                <a:lnTo>
                  <a:pt x="620" y="280"/>
                </a:lnTo>
                <a:lnTo>
                  <a:pt x="624" y="280"/>
                </a:lnTo>
                <a:lnTo>
                  <a:pt x="669" y="281"/>
                </a:lnTo>
                <a:lnTo>
                  <a:pt x="673" y="281"/>
                </a:lnTo>
                <a:lnTo>
                  <a:pt x="674" y="278"/>
                </a:lnTo>
                <a:lnTo>
                  <a:pt x="675" y="277"/>
                </a:lnTo>
                <a:lnTo>
                  <a:pt x="675" y="276"/>
                </a:lnTo>
                <a:lnTo>
                  <a:pt x="677" y="273"/>
                </a:lnTo>
                <a:lnTo>
                  <a:pt x="678" y="272"/>
                </a:lnTo>
                <a:lnTo>
                  <a:pt x="678" y="271"/>
                </a:lnTo>
                <a:lnTo>
                  <a:pt x="679" y="269"/>
                </a:lnTo>
                <a:lnTo>
                  <a:pt x="679" y="268"/>
                </a:lnTo>
                <a:lnTo>
                  <a:pt x="681" y="267"/>
                </a:lnTo>
                <a:lnTo>
                  <a:pt x="682" y="263"/>
                </a:lnTo>
                <a:lnTo>
                  <a:pt x="682" y="261"/>
                </a:lnTo>
                <a:lnTo>
                  <a:pt x="683" y="260"/>
                </a:lnTo>
                <a:lnTo>
                  <a:pt x="683" y="259"/>
                </a:lnTo>
                <a:lnTo>
                  <a:pt x="685" y="257"/>
                </a:lnTo>
                <a:lnTo>
                  <a:pt x="686" y="255"/>
                </a:lnTo>
                <a:lnTo>
                  <a:pt x="686" y="253"/>
                </a:lnTo>
                <a:lnTo>
                  <a:pt x="688" y="250"/>
                </a:lnTo>
                <a:lnTo>
                  <a:pt x="688" y="248"/>
                </a:lnTo>
                <a:lnTo>
                  <a:pt x="688" y="247"/>
                </a:lnTo>
                <a:lnTo>
                  <a:pt x="690" y="246"/>
                </a:lnTo>
                <a:lnTo>
                  <a:pt x="691" y="244"/>
                </a:lnTo>
                <a:lnTo>
                  <a:pt x="692" y="242"/>
                </a:lnTo>
                <a:lnTo>
                  <a:pt x="694" y="240"/>
                </a:lnTo>
                <a:lnTo>
                  <a:pt x="695" y="238"/>
                </a:lnTo>
                <a:lnTo>
                  <a:pt x="695" y="236"/>
                </a:lnTo>
                <a:lnTo>
                  <a:pt x="696" y="235"/>
                </a:lnTo>
                <a:lnTo>
                  <a:pt x="698" y="234"/>
                </a:lnTo>
                <a:lnTo>
                  <a:pt x="698" y="231"/>
                </a:lnTo>
                <a:lnTo>
                  <a:pt x="699" y="230"/>
                </a:lnTo>
                <a:lnTo>
                  <a:pt x="700" y="229"/>
                </a:lnTo>
                <a:lnTo>
                  <a:pt x="702" y="227"/>
                </a:lnTo>
                <a:lnTo>
                  <a:pt x="702" y="226"/>
                </a:lnTo>
                <a:lnTo>
                  <a:pt x="703" y="225"/>
                </a:lnTo>
                <a:lnTo>
                  <a:pt x="704" y="222"/>
                </a:lnTo>
                <a:lnTo>
                  <a:pt x="705" y="222"/>
                </a:lnTo>
                <a:lnTo>
                  <a:pt x="707" y="221"/>
                </a:lnTo>
                <a:lnTo>
                  <a:pt x="707" y="219"/>
                </a:lnTo>
                <a:lnTo>
                  <a:pt x="708" y="218"/>
                </a:lnTo>
                <a:lnTo>
                  <a:pt x="709" y="217"/>
                </a:lnTo>
                <a:lnTo>
                  <a:pt x="712" y="214"/>
                </a:lnTo>
                <a:lnTo>
                  <a:pt x="713" y="212"/>
                </a:lnTo>
                <a:lnTo>
                  <a:pt x="716" y="210"/>
                </a:lnTo>
                <a:lnTo>
                  <a:pt x="717" y="208"/>
                </a:lnTo>
                <a:lnTo>
                  <a:pt x="719" y="208"/>
                </a:lnTo>
                <a:lnTo>
                  <a:pt x="720" y="205"/>
                </a:lnTo>
                <a:lnTo>
                  <a:pt x="721" y="204"/>
                </a:lnTo>
                <a:lnTo>
                  <a:pt x="725" y="200"/>
                </a:lnTo>
                <a:lnTo>
                  <a:pt x="726" y="199"/>
                </a:lnTo>
                <a:lnTo>
                  <a:pt x="728" y="197"/>
                </a:lnTo>
                <a:lnTo>
                  <a:pt x="729" y="196"/>
                </a:lnTo>
                <a:lnTo>
                  <a:pt x="732" y="193"/>
                </a:lnTo>
                <a:lnTo>
                  <a:pt x="733" y="192"/>
                </a:lnTo>
                <a:lnTo>
                  <a:pt x="734" y="191"/>
                </a:lnTo>
                <a:lnTo>
                  <a:pt x="737" y="189"/>
                </a:lnTo>
                <a:lnTo>
                  <a:pt x="738" y="188"/>
                </a:lnTo>
                <a:lnTo>
                  <a:pt x="739" y="187"/>
                </a:lnTo>
                <a:lnTo>
                  <a:pt x="741" y="185"/>
                </a:lnTo>
                <a:lnTo>
                  <a:pt x="742" y="184"/>
                </a:lnTo>
                <a:lnTo>
                  <a:pt x="745" y="183"/>
                </a:lnTo>
                <a:lnTo>
                  <a:pt x="746" y="183"/>
                </a:lnTo>
                <a:lnTo>
                  <a:pt x="747" y="180"/>
                </a:lnTo>
                <a:lnTo>
                  <a:pt x="751" y="179"/>
                </a:lnTo>
                <a:lnTo>
                  <a:pt x="753" y="178"/>
                </a:lnTo>
                <a:lnTo>
                  <a:pt x="754" y="176"/>
                </a:lnTo>
                <a:lnTo>
                  <a:pt x="757" y="175"/>
                </a:lnTo>
                <a:lnTo>
                  <a:pt x="758" y="174"/>
                </a:lnTo>
                <a:lnTo>
                  <a:pt x="760" y="172"/>
                </a:lnTo>
                <a:lnTo>
                  <a:pt x="762" y="172"/>
                </a:lnTo>
                <a:lnTo>
                  <a:pt x="763" y="171"/>
                </a:lnTo>
                <a:lnTo>
                  <a:pt x="766" y="170"/>
                </a:lnTo>
                <a:lnTo>
                  <a:pt x="767" y="168"/>
                </a:lnTo>
                <a:lnTo>
                  <a:pt x="768" y="167"/>
                </a:lnTo>
                <a:lnTo>
                  <a:pt x="770" y="166"/>
                </a:lnTo>
                <a:lnTo>
                  <a:pt x="771" y="164"/>
                </a:lnTo>
                <a:lnTo>
                  <a:pt x="772" y="162"/>
                </a:lnTo>
                <a:lnTo>
                  <a:pt x="775" y="161"/>
                </a:lnTo>
                <a:lnTo>
                  <a:pt x="776" y="161"/>
                </a:lnTo>
                <a:lnTo>
                  <a:pt x="777" y="159"/>
                </a:lnTo>
                <a:lnTo>
                  <a:pt x="780" y="158"/>
                </a:lnTo>
                <a:lnTo>
                  <a:pt x="781" y="157"/>
                </a:lnTo>
                <a:lnTo>
                  <a:pt x="783" y="155"/>
                </a:lnTo>
                <a:lnTo>
                  <a:pt x="785" y="154"/>
                </a:lnTo>
                <a:lnTo>
                  <a:pt x="787" y="154"/>
                </a:lnTo>
                <a:lnTo>
                  <a:pt x="788" y="153"/>
                </a:lnTo>
                <a:lnTo>
                  <a:pt x="788" y="151"/>
                </a:lnTo>
                <a:lnTo>
                  <a:pt x="789" y="151"/>
                </a:lnTo>
                <a:lnTo>
                  <a:pt x="792" y="151"/>
                </a:lnTo>
                <a:lnTo>
                  <a:pt x="792" y="150"/>
                </a:lnTo>
                <a:lnTo>
                  <a:pt x="792" y="147"/>
                </a:lnTo>
                <a:lnTo>
                  <a:pt x="793" y="147"/>
                </a:lnTo>
                <a:lnTo>
                  <a:pt x="794" y="149"/>
                </a:lnTo>
                <a:lnTo>
                  <a:pt x="796" y="149"/>
                </a:lnTo>
                <a:lnTo>
                  <a:pt x="797" y="147"/>
                </a:lnTo>
                <a:lnTo>
                  <a:pt x="798" y="147"/>
                </a:lnTo>
                <a:lnTo>
                  <a:pt x="800" y="147"/>
                </a:lnTo>
                <a:lnTo>
                  <a:pt x="801" y="147"/>
                </a:lnTo>
                <a:lnTo>
                  <a:pt x="802" y="146"/>
                </a:lnTo>
                <a:lnTo>
                  <a:pt x="802" y="145"/>
                </a:lnTo>
                <a:lnTo>
                  <a:pt x="804" y="144"/>
                </a:lnTo>
                <a:lnTo>
                  <a:pt x="805" y="142"/>
                </a:lnTo>
                <a:lnTo>
                  <a:pt x="805" y="141"/>
                </a:lnTo>
                <a:lnTo>
                  <a:pt x="806" y="140"/>
                </a:lnTo>
                <a:lnTo>
                  <a:pt x="808" y="140"/>
                </a:lnTo>
                <a:lnTo>
                  <a:pt x="808" y="138"/>
                </a:lnTo>
                <a:lnTo>
                  <a:pt x="809" y="137"/>
                </a:lnTo>
                <a:lnTo>
                  <a:pt x="810" y="137"/>
                </a:lnTo>
                <a:lnTo>
                  <a:pt x="811" y="137"/>
                </a:lnTo>
                <a:lnTo>
                  <a:pt x="813" y="137"/>
                </a:lnTo>
                <a:lnTo>
                  <a:pt x="813" y="138"/>
                </a:lnTo>
                <a:lnTo>
                  <a:pt x="814" y="140"/>
                </a:lnTo>
                <a:lnTo>
                  <a:pt x="815" y="141"/>
                </a:lnTo>
                <a:lnTo>
                  <a:pt x="815" y="142"/>
                </a:lnTo>
                <a:lnTo>
                  <a:pt x="817" y="144"/>
                </a:lnTo>
                <a:lnTo>
                  <a:pt x="819" y="144"/>
                </a:lnTo>
                <a:lnTo>
                  <a:pt x="821" y="145"/>
                </a:lnTo>
                <a:lnTo>
                  <a:pt x="822" y="146"/>
                </a:lnTo>
                <a:lnTo>
                  <a:pt x="823" y="146"/>
                </a:lnTo>
                <a:lnTo>
                  <a:pt x="825" y="147"/>
                </a:lnTo>
                <a:lnTo>
                  <a:pt x="826" y="147"/>
                </a:lnTo>
                <a:lnTo>
                  <a:pt x="827" y="149"/>
                </a:lnTo>
                <a:lnTo>
                  <a:pt x="827" y="150"/>
                </a:lnTo>
                <a:lnTo>
                  <a:pt x="827" y="151"/>
                </a:lnTo>
                <a:lnTo>
                  <a:pt x="826" y="153"/>
                </a:lnTo>
                <a:lnTo>
                  <a:pt x="825" y="153"/>
                </a:lnTo>
                <a:lnTo>
                  <a:pt x="823" y="153"/>
                </a:lnTo>
                <a:lnTo>
                  <a:pt x="823" y="154"/>
                </a:lnTo>
                <a:lnTo>
                  <a:pt x="825" y="155"/>
                </a:lnTo>
                <a:lnTo>
                  <a:pt x="826" y="157"/>
                </a:lnTo>
                <a:lnTo>
                  <a:pt x="827" y="157"/>
                </a:lnTo>
                <a:lnTo>
                  <a:pt x="827" y="158"/>
                </a:lnTo>
                <a:lnTo>
                  <a:pt x="829" y="159"/>
                </a:lnTo>
                <a:lnTo>
                  <a:pt x="830" y="161"/>
                </a:lnTo>
                <a:lnTo>
                  <a:pt x="831" y="162"/>
                </a:lnTo>
                <a:lnTo>
                  <a:pt x="832" y="163"/>
                </a:lnTo>
                <a:lnTo>
                  <a:pt x="834" y="164"/>
                </a:lnTo>
                <a:lnTo>
                  <a:pt x="834" y="166"/>
                </a:lnTo>
                <a:lnTo>
                  <a:pt x="834" y="167"/>
                </a:lnTo>
                <a:lnTo>
                  <a:pt x="832" y="168"/>
                </a:lnTo>
                <a:lnTo>
                  <a:pt x="831" y="170"/>
                </a:lnTo>
                <a:lnTo>
                  <a:pt x="830" y="170"/>
                </a:lnTo>
                <a:lnTo>
                  <a:pt x="829" y="170"/>
                </a:lnTo>
                <a:lnTo>
                  <a:pt x="829" y="171"/>
                </a:lnTo>
                <a:lnTo>
                  <a:pt x="829" y="174"/>
                </a:lnTo>
                <a:lnTo>
                  <a:pt x="830" y="174"/>
                </a:lnTo>
                <a:lnTo>
                  <a:pt x="831" y="174"/>
                </a:lnTo>
                <a:lnTo>
                  <a:pt x="832" y="174"/>
                </a:lnTo>
                <a:lnTo>
                  <a:pt x="832" y="175"/>
                </a:lnTo>
                <a:lnTo>
                  <a:pt x="832" y="176"/>
                </a:lnTo>
                <a:lnTo>
                  <a:pt x="831" y="178"/>
                </a:lnTo>
                <a:lnTo>
                  <a:pt x="831" y="179"/>
                </a:lnTo>
                <a:lnTo>
                  <a:pt x="830" y="180"/>
                </a:lnTo>
                <a:lnTo>
                  <a:pt x="829" y="180"/>
                </a:lnTo>
                <a:lnTo>
                  <a:pt x="827" y="182"/>
                </a:lnTo>
                <a:lnTo>
                  <a:pt x="827" y="183"/>
                </a:lnTo>
                <a:lnTo>
                  <a:pt x="826" y="184"/>
                </a:lnTo>
                <a:lnTo>
                  <a:pt x="825" y="184"/>
                </a:lnTo>
                <a:lnTo>
                  <a:pt x="823" y="183"/>
                </a:lnTo>
                <a:lnTo>
                  <a:pt x="822" y="183"/>
                </a:lnTo>
                <a:lnTo>
                  <a:pt x="821" y="183"/>
                </a:lnTo>
                <a:lnTo>
                  <a:pt x="821" y="185"/>
                </a:lnTo>
                <a:lnTo>
                  <a:pt x="821" y="187"/>
                </a:lnTo>
                <a:lnTo>
                  <a:pt x="821" y="188"/>
                </a:lnTo>
                <a:lnTo>
                  <a:pt x="822" y="189"/>
                </a:lnTo>
                <a:lnTo>
                  <a:pt x="822" y="191"/>
                </a:lnTo>
                <a:lnTo>
                  <a:pt x="822" y="192"/>
                </a:lnTo>
                <a:lnTo>
                  <a:pt x="823" y="193"/>
                </a:lnTo>
                <a:lnTo>
                  <a:pt x="825" y="193"/>
                </a:lnTo>
                <a:lnTo>
                  <a:pt x="825" y="195"/>
                </a:lnTo>
                <a:lnTo>
                  <a:pt x="826" y="196"/>
                </a:lnTo>
                <a:lnTo>
                  <a:pt x="827" y="197"/>
                </a:lnTo>
                <a:lnTo>
                  <a:pt x="829" y="199"/>
                </a:lnTo>
                <a:lnTo>
                  <a:pt x="830" y="199"/>
                </a:lnTo>
                <a:lnTo>
                  <a:pt x="831" y="200"/>
                </a:lnTo>
                <a:lnTo>
                  <a:pt x="832" y="200"/>
                </a:lnTo>
                <a:lnTo>
                  <a:pt x="834" y="200"/>
                </a:lnTo>
                <a:lnTo>
                  <a:pt x="835" y="201"/>
                </a:lnTo>
                <a:lnTo>
                  <a:pt x="836" y="201"/>
                </a:lnTo>
                <a:lnTo>
                  <a:pt x="838" y="201"/>
                </a:lnTo>
                <a:lnTo>
                  <a:pt x="839" y="200"/>
                </a:lnTo>
                <a:lnTo>
                  <a:pt x="840" y="201"/>
                </a:lnTo>
                <a:lnTo>
                  <a:pt x="842" y="202"/>
                </a:lnTo>
                <a:lnTo>
                  <a:pt x="842" y="204"/>
                </a:lnTo>
                <a:lnTo>
                  <a:pt x="843" y="205"/>
                </a:lnTo>
                <a:lnTo>
                  <a:pt x="843" y="206"/>
                </a:lnTo>
                <a:lnTo>
                  <a:pt x="844" y="208"/>
                </a:lnTo>
                <a:lnTo>
                  <a:pt x="844" y="209"/>
                </a:lnTo>
                <a:lnTo>
                  <a:pt x="844" y="210"/>
                </a:lnTo>
                <a:lnTo>
                  <a:pt x="844" y="212"/>
                </a:lnTo>
                <a:lnTo>
                  <a:pt x="844" y="213"/>
                </a:lnTo>
                <a:lnTo>
                  <a:pt x="844" y="214"/>
                </a:lnTo>
                <a:lnTo>
                  <a:pt x="844" y="216"/>
                </a:lnTo>
                <a:lnTo>
                  <a:pt x="844" y="217"/>
                </a:lnTo>
                <a:lnTo>
                  <a:pt x="842" y="217"/>
                </a:lnTo>
                <a:lnTo>
                  <a:pt x="843" y="218"/>
                </a:lnTo>
                <a:lnTo>
                  <a:pt x="844" y="218"/>
                </a:lnTo>
                <a:lnTo>
                  <a:pt x="846" y="219"/>
                </a:lnTo>
                <a:lnTo>
                  <a:pt x="847" y="221"/>
                </a:lnTo>
                <a:lnTo>
                  <a:pt x="848" y="219"/>
                </a:lnTo>
                <a:lnTo>
                  <a:pt x="848" y="218"/>
                </a:lnTo>
                <a:lnTo>
                  <a:pt x="851" y="218"/>
                </a:lnTo>
                <a:lnTo>
                  <a:pt x="851" y="219"/>
                </a:lnTo>
                <a:lnTo>
                  <a:pt x="852" y="221"/>
                </a:lnTo>
                <a:lnTo>
                  <a:pt x="853" y="221"/>
                </a:lnTo>
                <a:lnTo>
                  <a:pt x="855" y="222"/>
                </a:lnTo>
                <a:lnTo>
                  <a:pt x="856" y="222"/>
                </a:lnTo>
                <a:lnTo>
                  <a:pt x="859" y="223"/>
                </a:lnTo>
                <a:lnTo>
                  <a:pt x="859" y="225"/>
                </a:lnTo>
                <a:lnTo>
                  <a:pt x="860" y="226"/>
                </a:lnTo>
                <a:lnTo>
                  <a:pt x="861" y="227"/>
                </a:lnTo>
                <a:lnTo>
                  <a:pt x="864" y="229"/>
                </a:lnTo>
                <a:lnTo>
                  <a:pt x="868" y="231"/>
                </a:lnTo>
                <a:lnTo>
                  <a:pt x="869" y="233"/>
                </a:lnTo>
                <a:lnTo>
                  <a:pt x="870" y="233"/>
                </a:lnTo>
                <a:lnTo>
                  <a:pt x="869" y="235"/>
                </a:lnTo>
                <a:lnTo>
                  <a:pt x="868" y="235"/>
                </a:lnTo>
                <a:lnTo>
                  <a:pt x="869" y="238"/>
                </a:lnTo>
                <a:lnTo>
                  <a:pt x="870" y="238"/>
                </a:lnTo>
                <a:lnTo>
                  <a:pt x="872" y="238"/>
                </a:lnTo>
                <a:lnTo>
                  <a:pt x="873" y="239"/>
                </a:lnTo>
                <a:lnTo>
                  <a:pt x="876" y="240"/>
                </a:lnTo>
                <a:lnTo>
                  <a:pt x="876" y="242"/>
                </a:lnTo>
                <a:lnTo>
                  <a:pt x="877" y="242"/>
                </a:lnTo>
                <a:lnTo>
                  <a:pt x="878" y="243"/>
                </a:lnTo>
                <a:lnTo>
                  <a:pt x="880" y="244"/>
                </a:lnTo>
                <a:lnTo>
                  <a:pt x="882" y="244"/>
                </a:lnTo>
                <a:lnTo>
                  <a:pt x="883" y="244"/>
                </a:lnTo>
                <a:lnTo>
                  <a:pt x="885" y="244"/>
                </a:lnTo>
                <a:lnTo>
                  <a:pt x="886" y="244"/>
                </a:lnTo>
                <a:lnTo>
                  <a:pt x="886" y="246"/>
                </a:lnTo>
                <a:lnTo>
                  <a:pt x="887" y="246"/>
                </a:lnTo>
                <a:lnTo>
                  <a:pt x="889" y="247"/>
                </a:lnTo>
                <a:lnTo>
                  <a:pt x="890" y="247"/>
                </a:lnTo>
                <a:lnTo>
                  <a:pt x="891" y="246"/>
                </a:lnTo>
                <a:lnTo>
                  <a:pt x="893" y="247"/>
                </a:lnTo>
                <a:lnTo>
                  <a:pt x="893" y="248"/>
                </a:lnTo>
                <a:lnTo>
                  <a:pt x="891" y="248"/>
                </a:lnTo>
                <a:lnTo>
                  <a:pt x="890" y="250"/>
                </a:lnTo>
                <a:lnTo>
                  <a:pt x="891" y="250"/>
                </a:lnTo>
                <a:lnTo>
                  <a:pt x="893" y="251"/>
                </a:lnTo>
                <a:lnTo>
                  <a:pt x="893" y="252"/>
                </a:lnTo>
                <a:lnTo>
                  <a:pt x="894" y="252"/>
                </a:lnTo>
                <a:lnTo>
                  <a:pt x="893" y="253"/>
                </a:lnTo>
                <a:lnTo>
                  <a:pt x="893" y="255"/>
                </a:lnTo>
                <a:lnTo>
                  <a:pt x="893" y="256"/>
                </a:lnTo>
                <a:lnTo>
                  <a:pt x="894" y="257"/>
                </a:lnTo>
                <a:lnTo>
                  <a:pt x="894" y="259"/>
                </a:lnTo>
                <a:lnTo>
                  <a:pt x="894" y="260"/>
                </a:lnTo>
                <a:lnTo>
                  <a:pt x="894" y="261"/>
                </a:lnTo>
                <a:lnTo>
                  <a:pt x="895" y="263"/>
                </a:lnTo>
                <a:lnTo>
                  <a:pt x="895" y="264"/>
                </a:lnTo>
                <a:lnTo>
                  <a:pt x="897" y="264"/>
                </a:lnTo>
                <a:lnTo>
                  <a:pt x="898" y="264"/>
                </a:lnTo>
                <a:lnTo>
                  <a:pt x="898" y="265"/>
                </a:lnTo>
                <a:lnTo>
                  <a:pt x="899" y="265"/>
                </a:lnTo>
                <a:lnTo>
                  <a:pt x="901" y="265"/>
                </a:lnTo>
                <a:lnTo>
                  <a:pt x="902" y="264"/>
                </a:lnTo>
                <a:lnTo>
                  <a:pt x="903" y="263"/>
                </a:lnTo>
                <a:lnTo>
                  <a:pt x="904" y="263"/>
                </a:lnTo>
                <a:lnTo>
                  <a:pt x="906" y="261"/>
                </a:lnTo>
                <a:lnTo>
                  <a:pt x="906" y="260"/>
                </a:lnTo>
                <a:lnTo>
                  <a:pt x="907" y="259"/>
                </a:lnTo>
                <a:lnTo>
                  <a:pt x="907" y="256"/>
                </a:lnTo>
                <a:lnTo>
                  <a:pt x="906" y="255"/>
                </a:lnTo>
                <a:lnTo>
                  <a:pt x="907" y="253"/>
                </a:lnTo>
                <a:lnTo>
                  <a:pt x="908" y="253"/>
                </a:lnTo>
                <a:lnTo>
                  <a:pt x="910" y="255"/>
                </a:lnTo>
                <a:lnTo>
                  <a:pt x="911" y="256"/>
                </a:lnTo>
                <a:lnTo>
                  <a:pt x="912" y="255"/>
                </a:lnTo>
                <a:lnTo>
                  <a:pt x="914" y="253"/>
                </a:lnTo>
                <a:lnTo>
                  <a:pt x="914" y="252"/>
                </a:lnTo>
                <a:lnTo>
                  <a:pt x="912" y="252"/>
                </a:lnTo>
                <a:lnTo>
                  <a:pt x="911" y="251"/>
                </a:lnTo>
                <a:lnTo>
                  <a:pt x="912" y="250"/>
                </a:lnTo>
                <a:lnTo>
                  <a:pt x="914" y="250"/>
                </a:lnTo>
                <a:lnTo>
                  <a:pt x="915" y="250"/>
                </a:lnTo>
                <a:lnTo>
                  <a:pt x="916" y="250"/>
                </a:lnTo>
                <a:lnTo>
                  <a:pt x="918" y="248"/>
                </a:lnTo>
                <a:lnTo>
                  <a:pt x="918" y="246"/>
                </a:lnTo>
                <a:lnTo>
                  <a:pt x="916" y="244"/>
                </a:lnTo>
                <a:lnTo>
                  <a:pt x="918" y="244"/>
                </a:lnTo>
                <a:lnTo>
                  <a:pt x="919" y="243"/>
                </a:lnTo>
                <a:lnTo>
                  <a:pt x="919" y="242"/>
                </a:lnTo>
                <a:lnTo>
                  <a:pt x="920" y="239"/>
                </a:lnTo>
                <a:lnTo>
                  <a:pt x="920" y="238"/>
                </a:lnTo>
                <a:lnTo>
                  <a:pt x="920" y="236"/>
                </a:lnTo>
                <a:lnTo>
                  <a:pt x="920" y="235"/>
                </a:lnTo>
                <a:lnTo>
                  <a:pt x="920" y="234"/>
                </a:lnTo>
                <a:lnTo>
                  <a:pt x="920" y="233"/>
                </a:lnTo>
                <a:lnTo>
                  <a:pt x="920" y="231"/>
                </a:lnTo>
                <a:lnTo>
                  <a:pt x="919" y="229"/>
                </a:lnTo>
                <a:lnTo>
                  <a:pt x="919" y="227"/>
                </a:lnTo>
                <a:lnTo>
                  <a:pt x="918" y="225"/>
                </a:lnTo>
                <a:lnTo>
                  <a:pt x="916" y="222"/>
                </a:lnTo>
                <a:lnTo>
                  <a:pt x="915" y="221"/>
                </a:lnTo>
                <a:lnTo>
                  <a:pt x="916" y="219"/>
                </a:lnTo>
                <a:lnTo>
                  <a:pt x="914" y="219"/>
                </a:lnTo>
                <a:lnTo>
                  <a:pt x="914" y="218"/>
                </a:lnTo>
                <a:lnTo>
                  <a:pt x="911" y="217"/>
                </a:lnTo>
                <a:lnTo>
                  <a:pt x="911" y="216"/>
                </a:lnTo>
                <a:lnTo>
                  <a:pt x="910" y="214"/>
                </a:lnTo>
                <a:lnTo>
                  <a:pt x="908" y="213"/>
                </a:lnTo>
                <a:lnTo>
                  <a:pt x="907" y="212"/>
                </a:lnTo>
                <a:lnTo>
                  <a:pt x="907" y="209"/>
                </a:lnTo>
                <a:lnTo>
                  <a:pt x="907" y="208"/>
                </a:lnTo>
                <a:lnTo>
                  <a:pt x="906" y="205"/>
                </a:lnTo>
                <a:lnTo>
                  <a:pt x="906" y="204"/>
                </a:lnTo>
                <a:lnTo>
                  <a:pt x="907" y="202"/>
                </a:lnTo>
                <a:lnTo>
                  <a:pt x="907" y="200"/>
                </a:lnTo>
                <a:lnTo>
                  <a:pt x="908" y="199"/>
                </a:lnTo>
                <a:lnTo>
                  <a:pt x="908" y="197"/>
                </a:lnTo>
                <a:lnTo>
                  <a:pt x="910" y="196"/>
                </a:lnTo>
                <a:lnTo>
                  <a:pt x="911" y="195"/>
                </a:lnTo>
                <a:lnTo>
                  <a:pt x="912" y="195"/>
                </a:lnTo>
                <a:lnTo>
                  <a:pt x="914" y="193"/>
                </a:lnTo>
                <a:lnTo>
                  <a:pt x="916" y="193"/>
                </a:lnTo>
                <a:lnTo>
                  <a:pt x="918" y="192"/>
                </a:lnTo>
                <a:lnTo>
                  <a:pt x="920" y="192"/>
                </a:lnTo>
                <a:lnTo>
                  <a:pt x="923" y="191"/>
                </a:lnTo>
                <a:lnTo>
                  <a:pt x="924" y="191"/>
                </a:lnTo>
                <a:lnTo>
                  <a:pt x="927" y="189"/>
                </a:lnTo>
                <a:lnTo>
                  <a:pt x="928" y="189"/>
                </a:lnTo>
                <a:lnTo>
                  <a:pt x="929" y="189"/>
                </a:lnTo>
                <a:lnTo>
                  <a:pt x="932" y="188"/>
                </a:lnTo>
                <a:lnTo>
                  <a:pt x="933" y="188"/>
                </a:lnTo>
                <a:lnTo>
                  <a:pt x="936" y="188"/>
                </a:lnTo>
                <a:lnTo>
                  <a:pt x="937" y="187"/>
                </a:lnTo>
                <a:lnTo>
                  <a:pt x="940" y="187"/>
                </a:lnTo>
                <a:lnTo>
                  <a:pt x="941" y="185"/>
                </a:lnTo>
                <a:lnTo>
                  <a:pt x="941" y="184"/>
                </a:lnTo>
                <a:lnTo>
                  <a:pt x="944" y="183"/>
                </a:lnTo>
                <a:lnTo>
                  <a:pt x="945" y="182"/>
                </a:lnTo>
                <a:lnTo>
                  <a:pt x="946" y="180"/>
                </a:lnTo>
                <a:lnTo>
                  <a:pt x="948" y="179"/>
                </a:lnTo>
                <a:lnTo>
                  <a:pt x="949" y="178"/>
                </a:lnTo>
                <a:lnTo>
                  <a:pt x="950" y="176"/>
                </a:lnTo>
                <a:lnTo>
                  <a:pt x="952" y="175"/>
                </a:lnTo>
                <a:lnTo>
                  <a:pt x="953" y="172"/>
                </a:lnTo>
                <a:lnTo>
                  <a:pt x="954" y="172"/>
                </a:lnTo>
                <a:lnTo>
                  <a:pt x="957" y="170"/>
                </a:lnTo>
                <a:lnTo>
                  <a:pt x="958" y="168"/>
                </a:lnTo>
                <a:lnTo>
                  <a:pt x="959" y="167"/>
                </a:lnTo>
                <a:lnTo>
                  <a:pt x="959" y="166"/>
                </a:lnTo>
                <a:lnTo>
                  <a:pt x="961" y="166"/>
                </a:lnTo>
                <a:lnTo>
                  <a:pt x="961" y="164"/>
                </a:lnTo>
                <a:lnTo>
                  <a:pt x="962" y="163"/>
                </a:lnTo>
                <a:lnTo>
                  <a:pt x="963" y="162"/>
                </a:lnTo>
                <a:lnTo>
                  <a:pt x="965" y="159"/>
                </a:lnTo>
                <a:lnTo>
                  <a:pt x="967" y="158"/>
                </a:lnTo>
                <a:lnTo>
                  <a:pt x="967" y="157"/>
                </a:lnTo>
                <a:lnTo>
                  <a:pt x="969" y="155"/>
                </a:lnTo>
                <a:lnTo>
                  <a:pt x="970" y="154"/>
                </a:lnTo>
                <a:lnTo>
                  <a:pt x="971" y="151"/>
                </a:lnTo>
                <a:lnTo>
                  <a:pt x="973" y="151"/>
                </a:lnTo>
                <a:lnTo>
                  <a:pt x="975" y="149"/>
                </a:lnTo>
                <a:lnTo>
                  <a:pt x="976" y="149"/>
                </a:lnTo>
                <a:lnTo>
                  <a:pt x="978" y="147"/>
                </a:lnTo>
                <a:lnTo>
                  <a:pt x="979" y="147"/>
                </a:lnTo>
                <a:lnTo>
                  <a:pt x="979" y="146"/>
                </a:lnTo>
                <a:lnTo>
                  <a:pt x="980" y="146"/>
                </a:lnTo>
                <a:lnTo>
                  <a:pt x="983" y="145"/>
                </a:lnTo>
                <a:lnTo>
                  <a:pt x="984" y="144"/>
                </a:lnTo>
                <a:lnTo>
                  <a:pt x="986" y="142"/>
                </a:lnTo>
                <a:lnTo>
                  <a:pt x="987" y="142"/>
                </a:lnTo>
                <a:lnTo>
                  <a:pt x="988" y="141"/>
                </a:lnTo>
                <a:lnTo>
                  <a:pt x="990" y="141"/>
                </a:lnTo>
                <a:lnTo>
                  <a:pt x="991" y="141"/>
                </a:lnTo>
                <a:lnTo>
                  <a:pt x="992" y="140"/>
                </a:lnTo>
                <a:lnTo>
                  <a:pt x="993" y="140"/>
                </a:lnTo>
                <a:lnTo>
                  <a:pt x="996" y="138"/>
                </a:lnTo>
                <a:lnTo>
                  <a:pt x="999" y="138"/>
                </a:lnTo>
                <a:lnTo>
                  <a:pt x="1000" y="138"/>
                </a:lnTo>
                <a:lnTo>
                  <a:pt x="1001" y="138"/>
                </a:lnTo>
                <a:lnTo>
                  <a:pt x="1003" y="138"/>
                </a:lnTo>
                <a:lnTo>
                  <a:pt x="1004" y="138"/>
                </a:lnTo>
                <a:lnTo>
                  <a:pt x="1005" y="140"/>
                </a:lnTo>
                <a:lnTo>
                  <a:pt x="1005" y="137"/>
                </a:lnTo>
                <a:lnTo>
                  <a:pt x="1005" y="136"/>
                </a:lnTo>
                <a:lnTo>
                  <a:pt x="1005" y="134"/>
                </a:lnTo>
                <a:lnTo>
                  <a:pt x="1008" y="132"/>
                </a:lnTo>
                <a:lnTo>
                  <a:pt x="1008" y="130"/>
                </a:lnTo>
                <a:lnTo>
                  <a:pt x="1009" y="129"/>
                </a:lnTo>
                <a:lnTo>
                  <a:pt x="1010" y="129"/>
                </a:lnTo>
                <a:lnTo>
                  <a:pt x="1012" y="129"/>
                </a:lnTo>
                <a:lnTo>
                  <a:pt x="1014" y="129"/>
                </a:lnTo>
                <a:lnTo>
                  <a:pt x="1016" y="129"/>
                </a:lnTo>
                <a:lnTo>
                  <a:pt x="1017" y="127"/>
                </a:lnTo>
                <a:lnTo>
                  <a:pt x="1017" y="125"/>
                </a:lnTo>
                <a:lnTo>
                  <a:pt x="1018" y="124"/>
                </a:lnTo>
                <a:lnTo>
                  <a:pt x="1018" y="121"/>
                </a:lnTo>
                <a:lnTo>
                  <a:pt x="1020" y="121"/>
                </a:lnTo>
                <a:lnTo>
                  <a:pt x="1021" y="120"/>
                </a:lnTo>
                <a:lnTo>
                  <a:pt x="1022" y="120"/>
                </a:lnTo>
                <a:lnTo>
                  <a:pt x="1024" y="119"/>
                </a:lnTo>
                <a:lnTo>
                  <a:pt x="1024" y="116"/>
                </a:lnTo>
                <a:lnTo>
                  <a:pt x="1025" y="115"/>
                </a:lnTo>
                <a:lnTo>
                  <a:pt x="1026" y="115"/>
                </a:lnTo>
                <a:lnTo>
                  <a:pt x="1027" y="113"/>
                </a:lnTo>
                <a:lnTo>
                  <a:pt x="1029" y="112"/>
                </a:lnTo>
                <a:lnTo>
                  <a:pt x="1029" y="111"/>
                </a:lnTo>
                <a:lnTo>
                  <a:pt x="1030" y="111"/>
                </a:lnTo>
                <a:lnTo>
                  <a:pt x="1033" y="111"/>
                </a:lnTo>
                <a:lnTo>
                  <a:pt x="1033" y="110"/>
                </a:lnTo>
                <a:lnTo>
                  <a:pt x="1034" y="108"/>
                </a:lnTo>
                <a:lnTo>
                  <a:pt x="1037" y="108"/>
                </a:lnTo>
                <a:lnTo>
                  <a:pt x="1038" y="107"/>
                </a:lnTo>
                <a:lnTo>
                  <a:pt x="1039" y="107"/>
                </a:lnTo>
                <a:lnTo>
                  <a:pt x="1041" y="106"/>
                </a:lnTo>
                <a:lnTo>
                  <a:pt x="1042" y="106"/>
                </a:lnTo>
                <a:lnTo>
                  <a:pt x="1043" y="106"/>
                </a:lnTo>
                <a:lnTo>
                  <a:pt x="1046" y="106"/>
                </a:lnTo>
                <a:lnTo>
                  <a:pt x="1047" y="106"/>
                </a:lnTo>
                <a:lnTo>
                  <a:pt x="1048" y="107"/>
                </a:lnTo>
                <a:lnTo>
                  <a:pt x="1051" y="107"/>
                </a:lnTo>
                <a:lnTo>
                  <a:pt x="1052" y="107"/>
                </a:lnTo>
                <a:lnTo>
                  <a:pt x="1054" y="107"/>
                </a:lnTo>
                <a:lnTo>
                  <a:pt x="1055" y="108"/>
                </a:lnTo>
                <a:lnTo>
                  <a:pt x="1058" y="108"/>
                </a:lnTo>
                <a:lnTo>
                  <a:pt x="1059" y="108"/>
                </a:lnTo>
                <a:lnTo>
                  <a:pt x="1060" y="108"/>
                </a:lnTo>
                <a:lnTo>
                  <a:pt x="1062" y="108"/>
                </a:lnTo>
                <a:lnTo>
                  <a:pt x="1063" y="108"/>
                </a:lnTo>
                <a:lnTo>
                  <a:pt x="1067" y="107"/>
                </a:lnTo>
                <a:lnTo>
                  <a:pt x="1068" y="107"/>
                </a:lnTo>
                <a:lnTo>
                  <a:pt x="1069" y="107"/>
                </a:lnTo>
                <a:lnTo>
                  <a:pt x="1071" y="108"/>
                </a:lnTo>
                <a:lnTo>
                  <a:pt x="1071" y="110"/>
                </a:lnTo>
                <a:lnTo>
                  <a:pt x="1072" y="111"/>
                </a:lnTo>
                <a:lnTo>
                  <a:pt x="1073" y="111"/>
                </a:lnTo>
                <a:lnTo>
                  <a:pt x="1075" y="111"/>
                </a:lnTo>
                <a:lnTo>
                  <a:pt x="1076" y="110"/>
                </a:lnTo>
                <a:lnTo>
                  <a:pt x="1077" y="108"/>
                </a:lnTo>
                <a:lnTo>
                  <a:pt x="1079" y="108"/>
                </a:lnTo>
                <a:lnTo>
                  <a:pt x="1080" y="108"/>
                </a:lnTo>
                <a:lnTo>
                  <a:pt x="1081" y="110"/>
                </a:lnTo>
                <a:lnTo>
                  <a:pt x="1082" y="111"/>
                </a:lnTo>
                <a:lnTo>
                  <a:pt x="1084" y="111"/>
                </a:lnTo>
                <a:lnTo>
                  <a:pt x="1084" y="112"/>
                </a:lnTo>
                <a:lnTo>
                  <a:pt x="1086" y="112"/>
                </a:lnTo>
                <a:lnTo>
                  <a:pt x="1088" y="112"/>
                </a:lnTo>
                <a:lnTo>
                  <a:pt x="1089" y="113"/>
                </a:lnTo>
                <a:lnTo>
                  <a:pt x="1090" y="113"/>
                </a:lnTo>
                <a:lnTo>
                  <a:pt x="1092" y="113"/>
                </a:lnTo>
                <a:lnTo>
                  <a:pt x="1093" y="112"/>
                </a:lnTo>
                <a:lnTo>
                  <a:pt x="1094" y="112"/>
                </a:lnTo>
                <a:lnTo>
                  <a:pt x="1096" y="112"/>
                </a:lnTo>
                <a:lnTo>
                  <a:pt x="1097" y="111"/>
                </a:lnTo>
                <a:lnTo>
                  <a:pt x="1098" y="111"/>
                </a:lnTo>
                <a:lnTo>
                  <a:pt x="1099" y="111"/>
                </a:lnTo>
                <a:lnTo>
                  <a:pt x="1101" y="112"/>
                </a:lnTo>
                <a:lnTo>
                  <a:pt x="1101" y="113"/>
                </a:lnTo>
                <a:lnTo>
                  <a:pt x="1102" y="113"/>
                </a:lnTo>
                <a:lnTo>
                  <a:pt x="1102" y="116"/>
                </a:lnTo>
                <a:lnTo>
                  <a:pt x="1101" y="117"/>
                </a:lnTo>
                <a:lnTo>
                  <a:pt x="1101" y="119"/>
                </a:lnTo>
                <a:lnTo>
                  <a:pt x="1099" y="120"/>
                </a:lnTo>
                <a:lnTo>
                  <a:pt x="1099" y="121"/>
                </a:lnTo>
                <a:lnTo>
                  <a:pt x="1098" y="123"/>
                </a:lnTo>
                <a:lnTo>
                  <a:pt x="1097" y="124"/>
                </a:lnTo>
                <a:lnTo>
                  <a:pt x="1097" y="127"/>
                </a:lnTo>
                <a:lnTo>
                  <a:pt x="1094" y="128"/>
                </a:lnTo>
                <a:lnTo>
                  <a:pt x="1092" y="129"/>
                </a:lnTo>
                <a:lnTo>
                  <a:pt x="1092" y="130"/>
                </a:lnTo>
                <a:lnTo>
                  <a:pt x="1089" y="132"/>
                </a:lnTo>
                <a:lnTo>
                  <a:pt x="1088" y="133"/>
                </a:lnTo>
                <a:lnTo>
                  <a:pt x="1086" y="134"/>
                </a:lnTo>
                <a:lnTo>
                  <a:pt x="1086" y="138"/>
                </a:lnTo>
                <a:lnTo>
                  <a:pt x="1088" y="140"/>
                </a:lnTo>
                <a:lnTo>
                  <a:pt x="1090" y="140"/>
                </a:lnTo>
                <a:lnTo>
                  <a:pt x="1092" y="138"/>
                </a:lnTo>
                <a:lnTo>
                  <a:pt x="1093" y="138"/>
                </a:lnTo>
                <a:lnTo>
                  <a:pt x="1096" y="137"/>
                </a:lnTo>
                <a:lnTo>
                  <a:pt x="1097" y="136"/>
                </a:lnTo>
                <a:lnTo>
                  <a:pt x="1098" y="133"/>
                </a:lnTo>
                <a:lnTo>
                  <a:pt x="1099" y="130"/>
                </a:lnTo>
                <a:lnTo>
                  <a:pt x="1099" y="129"/>
                </a:lnTo>
                <a:lnTo>
                  <a:pt x="1102" y="127"/>
                </a:lnTo>
                <a:lnTo>
                  <a:pt x="1103" y="125"/>
                </a:lnTo>
                <a:lnTo>
                  <a:pt x="1106" y="124"/>
                </a:lnTo>
                <a:lnTo>
                  <a:pt x="1106" y="123"/>
                </a:lnTo>
                <a:lnTo>
                  <a:pt x="1107" y="121"/>
                </a:lnTo>
                <a:lnTo>
                  <a:pt x="1109" y="120"/>
                </a:lnTo>
                <a:lnTo>
                  <a:pt x="1110" y="119"/>
                </a:lnTo>
                <a:lnTo>
                  <a:pt x="1111" y="119"/>
                </a:lnTo>
                <a:lnTo>
                  <a:pt x="1111" y="117"/>
                </a:lnTo>
                <a:lnTo>
                  <a:pt x="1113" y="116"/>
                </a:lnTo>
                <a:lnTo>
                  <a:pt x="1103" y="91"/>
                </a:lnTo>
                <a:lnTo>
                  <a:pt x="1102" y="82"/>
                </a:lnTo>
                <a:lnTo>
                  <a:pt x="1105" y="81"/>
                </a:lnTo>
                <a:lnTo>
                  <a:pt x="1107" y="79"/>
                </a:lnTo>
                <a:lnTo>
                  <a:pt x="1109" y="79"/>
                </a:lnTo>
                <a:lnTo>
                  <a:pt x="1111" y="78"/>
                </a:lnTo>
                <a:lnTo>
                  <a:pt x="1114" y="77"/>
                </a:lnTo>
                <a:lnTo>
                  <a:pt x="1115" y="77"/>
                </a:lnTo>
                <a:lnTo>
                  <a:pt x="1117" y="75"/>
                </a:lnTo>
                <a:lnTo>
                  <a:pt x="1118" y="75"/>
                </a:lnTo>
                <a:lnTo>
                  <a:pt x="1120" y="74"/>
                </a:lnTo>
                <a:lnTo>
                  <a:pt x="1123" y="74"/>
                </a:lnTo>
                <a:lnTo>
                  <a:pt x="1124" y="73"/>
                </a:lnTo>
                <a:lnTo>
                  <a:pt x="1126" y="73"/>
                </a:lnTo>
                <a:lnTo>
                  <a:pt x="1127" y="73"/>
                </a:lnTo>
                <a:lnTo>
                  <a:pt x="1128" y="73"/>
                </a:lnTo>
                <a:lnTo>
                  <a:pt x="1130" y="74"/>
                </a:lnTo>
                <a:lnTo>
                  <a:pt x="1131" y="74"/>
                </a:lnTo>
                <a:lnTo>
                  <a:pt x="1132" y="75"/>
                </a:lnTo>
                <a:lnTo>
                  <a:pt x="1132" y="77"/>
                </a:lnTo>
                <a:lnTo>
                  <a:pt x="1134" y="78"/>
                </a:lnTo>
                <a:lnTo>
                  <a:pt x="1134" y="79"/>
                </a:lnTo>
                <a:lnTo>
                  <a:pt x="1135" y="79"/>
                </a:lnTo>
                <a:lnTo>
                  <a:pt x="1135" y="81"/>
                </a:lnTo>
                <a:lnTo>
                  <a:pt x="1137" y="81"/>
                </a:lnTo>
                <a:lnTo>
                  <a:pt x="1139" y="82"/>
                </a:lnTo>
                <a:lnTo>
                  <a:pt x="1140" y="83"/>
                </a:lnTo>
                <a:lnTo>
                  <a:pt x="1141" y="82"/>
                </a:lnTo>
                <a:lnTo>
                  <a:pt x="1143" y="82"/>
                </a:lnTo>
                <a:lnTo>
                  <a:pt x="1141" y="81"/>
                </a:lnTo>
                <a:lnTo>
                  <a:pt x="1141" y="79"/>
                </a:lnTo>
                <a:lnTo>
                  <a:pt x="1141" y="78"/>
                </a:lnTo>
                <a:lnTo>
                  <a:pt x="1141" y="77"/>
                </a:lnTo>
                <a:lnTo>
                  <a:pt x="1141" y="75"/>
                </a:lnTo>
                <a:lnTo>
                  <a:pt x="1143" y="74"/>
                </a:lnTo>
                <a:lnTo>
                  <a:pt x="1143" y="73"/>
                </a:lnTo>
                <a:lnTo>
                  <a:pt x="1143" y="72"/>
                </a:lnTo>
                <a:lnTo>
                  <a:pt x="1143" y="70"/>
                </a:lnTo>
                <a:lnTo>
                  <a:pt x="1144" y="69"/>
                </a:lnTo>
                <a:lnTo>
                  <a:pt x="1144" y="68"/>
                </a:lnTo>
                <a:lnTo>
                  <a:pt x="1145" y="68"/>
                </a:lnTo>
                <a:lnTo>
                  <a:pt x="1147" y="68"/>
                </a:lnTo>
                <a:lnTo>
                  <a:pt x="1148" y="69"/>
                </a:lnTo>
                <a:lnTo>
                  <a:pt x="1149" y="69"/>
                </a:lnTo>
                <a:lnTo>
                  <a:pt x="1152" y="69"/>
                </a:lnTo>
                <a:lnTo>
                  <a:pt x="1153" y="68"/>
                </a:lnTo>
                <a:lnTo>
                  <a:pt x="1154" y="66"/>
                </a:lnTo>
                <a:lnTo>
                  <a:pt x="1156" y="66"/>
                </a:lnTo>
                <a:lnTo>
                  <a:pt x="1157" y="66"/>
                </a:lnTo>
                <a:lnTo>
                  <a:pt x="1157" y="65"/>
                </a:lnTo>
                <a:lnTo>
                  <a:pt x="1158" y="64"/>
                </a:lnTo>
                <a:lnTo>
                  <a:pt x="1160" y="62"/>
                </a:lnTo>
                <a:lnTo>
                  <a:pt x="1160" y="66"/>
                </a:lnTo>
                <a:lnTo>
                  <a:pt x="1162" y="68"/>
                </a:lnTo>
                <a:lnTo>
                  <a:pt x="1164" y="69"/>
                </a:lnTo>
                <a:lnTo>
                  <a:pt x="1165" y="69"/>
                </a:lnTo>
                <a:lnTo>
                  <a:pt x="1165" y="70"/>
                </a:lnTo>
                <a:lnTo>
                  <a:pt x="1165" y="72"/>
                </a:lnTo>
                <a:lnTo>
                  <a:pt x="1165" y="73"/>
                </a:lnTo>
                <a:lnTo>
                  <a:pt x="1166" y="74"/>
                </a:lnTo>
                <a:lnTo>
                  <a:pt x="1166" y="75"/>
                </a:lnTo>
                <a:lnTo>
                  <a:pt x="1166" y="77"/>
                </a:lnTo>
                <a:lnTo>
                  <a:pt x="1168" y="78"/>
                </a:lnTo>
                <a:lnTo>
                  <a:pt x="1169" y="79"/>
                </a:lnTo>
                <a:lnTo>
                  <a:pt x="1170" y="79"/>
                </a:lnTo>
                <a:lnTo>
                  <a:pt x="1173" y="81"/>
                </a:lnTo>
                <a:lnTo>
                  <a:pt x="1174" y="81"/>
                </a:lnTo>
                <a:lnTo>
                  <a:pt x="1177" y="81"/>
                </a:lnTo>
                <a:lnTo>
                  <a:pt x="1178" y="82"/>
                </a:lnTo>
                <a:lnTo>
                  <a:pt x="1179" y="82"/>
                </a:lnTo>
                <a:lnTo>
                  <a:pt x="1181" y="82"/>
                </a:lnTo>
                <a:lnTo>
                  <a:pt x="1183" y="83"/>
                </a:lnTo>
                <a:lnTo>
                  <a:pt x="1185" y="83"/>
                </a:lnTo>
                <a:lnTo>
                  <a:pt x="1186" y="83"/>
                </a:lnTo>
                <a:lnTo>
                  <a:pt x="1187" y="83"/>
                </a:lnTo>
                <a:lnTo>
                  <a:pt x="1187" y="85"/>
                </a:lnTo>
                <a:lnTo>
                  <a:pt x="1187" y="86"/>
                </a:lnTo>
                <a:lnTo>
                  <a:pt x="1186" y="87"/>
                </a:lnTo>
                <a:lnTo>
                  <a:pt x="1185" y="89"/>
                </a:lnTo>
                <a:lnTo>
                  <a:pt x="1183" y="91"/>
                </a:lnTo>
                <a:lnTo>
                  <a:pt x="1182" y="92"/>
                </a:lnTo>
                <a:lnTo>
                  <a:pt x="1181" y="94"/>
                </a:lnTo>
                <a:lnTo>
                  <a:pt x="1179" y="94"/>
                </a:lnTo>
                <a:lnTo>
                  <a:pt x="1178" y="94"/>
                </a:lnTo>
                <a:lnTo>
                  <a:pt x="1175" y="95"/>
                </a:lnTo>
                <a:lnTo>
                  <a:pt x="1173" y="95"/>
                </a:lnTo>
                <a:lnTo>
                  <a:pt x="1169" y="95"/>
                </a:lnTo>
                <a:lnTo>
                  <a:pt x="1166" y="95"/>
                </a:lnTo>
                <a:lnTo>
                  <a:pt x="1165" y="95"/>
                </a:lnTo>
                <a:lnTo>
                  <a:pt x="1164" y="95"/>
                </a:lnTo>
                <a:lnTo>
                  <a:pt x="1162" y="95"/>
                </a:lnTo>
                <a:lnTo>
                  <a:pt x="1160" y="95"/>
                </a:lnTo>
                <a:lnTo>
                  <a:pt x="1158" y="96"/>
                </a:lnTo>
                <a:lnTo>
                  <a:pt x="1156" y="98"/>
                </a:lnTo>
                <a:lnTo>
                  <a:pt x="1154" y="98"/>
                </a:lnTo>
                <a:lnTo>
                  <a:pt x="1152" y="98"/>
                </a:lnTo>
                <a:lnTo>
                  <a:pt x="1149" y="95"/>
                </a:lnTo>
                <a:lnTo>
                  <a:pt x="1149" y="98"/>
                </a:lnTo>
                <a:lnTo>
                  <a:pt x="1149" y="99"/>
                </a:lnTo>
                <a:lnTo>
                  <a:pt x="1160" y="117"/>
                </a:lnTo>
                <a:lnTo>
                  <a:pt x="1165" y="132"/>
                </a:lnTo>
                <a:lnTo>
                  <a:pt x="1166" y="132"/>
                </a:lnTo>
                <a:lnTo>
                  <a:pt x="1169" y="140"/>
                </a:lnTo>
                <a:lnTo>
                  <a:pt x="1170" y="140"/>
                </a:lnTo>
                <a:lnTo>
                  <a:pt x="1173" y="140"/>
                </a:lnTo>
                <a:lnTo>
                  <a:pt x="1174" y="138"/>
                </a:lnTo>
                <a:lnTo>
                  <a:pt x="1174" y="137"/>
                </a:lnTo>
                <a:lnTo>
                  <a:pt x="1175" y="136"/>
                </a:lnTo>
                <a:lnTo>
                  <a:pt x="1174" y="134"/>
                </a:lnTo>
                <a:lnTo>
                  <a:pt x="1175" y="134"/>
                </a:lnTo>
                <a:lnTo>
                  <a:pt x="1175" y="133"/>
                </a:lnTo>
                <a:lnTo>
                  <a:pt x="1177" y="132"/>
                </a:lnTo>
                <a:lnTo>
                  <a:pt x="1177" y="130"/>
                </a:lnTo>
                <a:lnTo>
                  <a:pt x="1178" y="129"/>
                </a:lnTo>
                <a:lnTo>
                  <a:pt x="1179" y="129"/>
                </a:lnTo>
                <a:lnTo>
                  <a:pt x="1181" y="128"/>
                </a:lnTo>
                <a:lnTo>
                  <a:pt x="1182" y="127"/>
                </a:lnTo>
                <a:lnTo>
                  <a:pt x="1183" y="124"/>
                </a:lnTo>
                <a:lnTo>
                  <a:pt x="1185" y="123"/>
                </a:lnTo>
                <a:lnTo>
                  <a:pt x="1186" y="123"/>
                </a:lnTo>
                <a:lnTo>
                  <a:pt x="1186" y="121"/>
                </a:lnTo>
                <a:lnTo>
                  <a:pt x="1187" y="120"/>
                </a:lnTo>
                <a:lnTo>
                  <a:pt x="1187" y="119"/>
                </a:lnTo>
                <a:lnTo>
                  <a:pt x="1189" y="119"/>
                </a:lnTo>
                <a:lnTo>
                  <a:pt x="1190" y="117"/>
                </a:lnTo>
                <a:lnTo>
                  <a:pt x="1190" y="116"/>
                </a:lnTo>
                <a:lnTo>
                  <a:pt x="1191" y="115"/>
                </a:lnTo>
                <a:lnTo>
                  <a:pt x="1192" y="113"/>
                </a:lnTo>
                <a:lnTo>
                  <a:pt x="1190" y="112"/>
                </a:lnTo>
                <a:lnTo>
                  <a:pt x="1189" y="111"/>
                </a:lnTo>
                <a:lnTo>
                  <a:pt x="1189" y="110"/>
                </a:lnTo>
                <a:lnTo>
                  <a:pt x="1189" y="107"/>
                </a:lnTo>
                <a:lnTo>
                  <a:pt x="1187" y="107"/>
                </a:lnTo>
                <a:lnTo>
                  <a:pt x="1189" y="106"/>
                </a:lnTo>
                <a:lnTo>
                  <a:pt x="1190" y="104"/>
                </a:lnTo>
                <a:lnTo>
                  <a:pt x="1192" y="103"/>
                </a:lnTo>
                <a:lnTo>
                  <a:pt x="1194" y="103"/>
                </a:lnTo>
                <a:lnTo>
                  <a:pt x="1196" y="103"/>
                </a:lnTo>
                <a:lnTo>
                  <a:pt x="1196" y="104"/>
                </a:lnTo>
                <a:lnTo>
                  <a:pt x="1198" y="106"/>
                </a:lnTo>
                <a:lnTo>
                  <a:pt x="1199" y="107"/>
                </a:lnTo>
                <a:lnTo>
                  <a:pt x="1199" y="108"/>
                </a:lnTo>
                <a:lnTo>
                  <a:pt x="1202" y="107"/>
                </a:lnTo>
                <a:lnTo>
                  <a:pt x="1203" y="107"/>
                </a:lnTo>
                <a:lnTo>
                  <a:pt x="1206" y="108"/>
                </a:lnTo>
                <a:lnTo>
                  <a:pt x="1206" y="107"/>
                </a:lnTo>
                <a:lnTo>
                  <a:pt x="1207" y="107"/>
                </a:lnTo>
                <a:lnTo>
                  <a:pt x="1208" y="107"/>
                </a:lnTo>
                <a:lnTo>
                  <a:pt x="1209" y="107"/>
                </a:lnTo>
                <a:lnTo>
                  <a:pt x="1212" y="107"/>
                </a:lnTo>
                <a:lnTo>
                  <a:pt x="1212" y="106"/>
                </a:lnTo>
                <a:lnTo>
                  <a:pt x="1213" y="106"/>
                </a:lnTo>
                <a:lnTo>
                  <a:pt x="1215" y="104"/>
                </a:lnTo>
                <a:lnTo>
                  <a:pt x="1216" y="104"/>
                </a:lnTo>
                <a:lnTo>
                  <a:pt x="1217" y="106"/>
                </a:lnTo>
                <a:lnTo>
                  <a:pt x="1216" y="107"/>
                </a:lnTo>
                <a:lnTo>
                  <a:pt x="1216" y="108"/>
                </a:lnTo>
                <a:lnTo>
                  <a:pt x="1216" y="110"/>
                </a:lnTo>
                <a:lnTo>
                  <a:pt x="1217" y="111"/>
                </a:lnTo>
                <a:lnTo>
                  <a:pt x="1219" y="112"/>
                </a:lnTo>
                <a:lnTo>
                  <a:pt x="1219" y="113"/>
                </a:lnTo>
                <a:lnTo>
                  <a:pt x="1220" y="113"/>
                </a:lnTo>
                <a:lnTo>
                  <a:pt x="1223" y="113"/>
                </a:lnTo>
                <a:lnTo>
                  <a:pt x="1224" y="113"/>
                </a:lnTo>
                <a:lnTo>
                  <a:pt x="1224" y="112"/>
                </a:lnTo>
                <a:lnTo>
                  <a:pt x="1224" y="111"/>
                </a:lnTo>
                <a:lnTo>
                  <a:pt x="1224" y="110"/>
                </a:lnTo>
                <a:lnTo>
                  <a:pt x="1224" y="108"/>
                </a:lnTo>
                <a:lnTo>
                  <a:pt x="1225" y="107"/>
                </a:lnTo>
                <a:lnTo>
                  <a:pt x="1226" y="106"/>
                </a:lnTo>
                <a:lnTo>
                  <a:pt x="1229" y="103"/>
                </a:lnTo>
                <a:lnTo>
                  <a:pt x="1230" y="103"/>
                </a:lnTo>
                <a:lnTo>
                  <a:pt x="1232" y="103"/>
                </a:lnTo>
                <a:lnTo>
                  <a:pt x="1233" y="103"/>
                </a:lnTo>
                <a:lnTo>
                  <a:pt x="1233" y="104"/>
                </a:lnTo>
                <a:lnTo>
                  <a:pt x="1234" y="106"/>
                </a:lnTo>
                <a:lnTo>
                  <a:pt x="1234" y="108"/>
                </a:lnTo>
                <a:lnTo>
                  <a:pt x="1234" y="110"/>
                </a:lnTo>
                <a:lnTo>
                  <a:pt x="1234" y="111"/>
                </a:lnTo>
                <a:lnTo>
                  <a:pt x="1236" y="111"/>
                </a:lnTo>
                <a:lnTo>
                  <a:pt x="1237" y="112"/>
                </a:lnTo>
                <a:lnTo>
                  <a:pt x="1238" y="112"/>
                </a:lnTo>
                <a:lnTo>
                  <a:pt x="1240" y="112"/>
                </a:lnTo>
                <a:lnTo>
                  <a:pt x="1242" y="112"/>
                </a:lnTo>
                <a:lnTo>
                  <a:pt x="1243" y="112"/>
                </a:lnTo>
                <a:lnTo>
                  <a:pt x="1245" y="111"/>
                </a:lnTo>
                <a:lnTo>
                  <a:pt x="1246" y="110"/>
                </a:lnTo>
                <a:lnTo>
                  <a:pt x="1246" y="108"/>
                </a:lnTo>
                <a:lnTo>
                  <a:pt x="1247" y="107"/>
                </a:lnTo>
                <a:lnTo>
                  <a:pt x="1247" y="106"/>
                </a:lnTo>
                <a:lnTo>
                  <a:pt x="1249" y="104"/>
                </a:lnTo>
                <a:lnTo>
                  <a:pt x="1250" y="103"/>
                </a:lnTo>
                <a:lnTo>
                  <a:pt x="1251" y="102"/>
                </a:lnTo>
                <a:lnTo>
                  <a:pt x="1251" y="100"/>
                </a:lnTo>
                <a:lnTo>
                  <a:pt x="1253" y="99"/>
                </a:lnTo>
                <a:lnTo>
                  <a:pt x="1253" y="98"/>
                </a:lnTo>
                <a:lnTo>
                  <a:pt x="1254" y="98"/>
                </a:lnTo>
                <a:lnTo>
                  <a:pt x="1255" y="96"/>
                </a:lnTo>
                <a:lnTo>
                  <a:pt x="1257" y="96"/>
                </a:lnTo>
                <a:lnTo>
                  <a:pt x="1258" y="95"/>
                </a:lnTo>
                <a:lnTo>
                  <a:pt x="1259" y="95"/>
                </a:lnTo>
                <a:lnTo>
                  <a:pt x="1261" y="95"/>
                </a:lnTo>
                <a:lnTo>
                  <a:pt x="1262" y="94"/>
                </a:lnTo>
                <a:lnTo>
                  <a:pt x="1263" y="95"/>
                </a:lnTo>
                <a:lnTo>
                  <a:pt x="1264" y="95"/>
                </a:lnTo>
                <a:lnTo>
                  <a:pt x="1266" y="96"/>
                </a:lnTo>
                <a:lnTo>
                  <a:pt x="1268" y="96"/>
                </a:lnTo>
                <a:lnTo>
                  <a:pt x="1270" y="96"/>
                </a:lnTo>
                <a:lnTo>
                  <a:pt x="1271" y="95"/>
                </a:lnTo>
                <a:lnTo>
                  <a:pt x="1272" y="95"/>
                </a:lnTo>
                <a:lnTo>
                  <a:pt x="1274" y="94"/>
                </a:lnTo>
                <a:lnTo>
                  <a:pt x="1275" y="95"/>
                </a:lnTo>
                <a:lnTo>
                  <a:pt x="1276" y="95"/>
                </a:lnTo>
                <a:lnTo>
                  <a:pt x="1278" y="96"/>
                </a:lnTo>
                <a:lnTo>
                  <a:pt x="1280" y="96"/>
                </a:lnTo>
                <a:lnTo>
                  <a:pt x="1281" y="96"/>
                </a:lnTo>
                <a:lnTo>
                  <a:pt x="1283" y="96"/>
                </a:lnTo>
                <a:lnTo>
                  <a:pt x="1284" y="98"/>
                </a:lnTo>
                <a:lnTo>
                  <a:pt x="1284" y="99"/>
                </a:lnTo>
                <a:lnTo>
                  <a:pt x="1287" y="99"/>
                </a:lnTo>
                <a:lnTo>
                  <a:pt x="1288" y="100"/>
                </a:lnTo>
                <a:lnTo>
                  <a:pt x="1289" y="100"/>
                </a:lnTo>
                <a:lnTo>
                  <a:pt x="1291" y="99"/>
                </a:lnTo>
                <a:lnTo>
                  <a:pt x="1292" y="99"/>
                </a:lnTo>
                <a:lnTo>
                  <a:pt x="1293" y="99"/>
                </a:lnTo>
                <a:lnTo>
                  <a:pt x="1295" y="99"/>
                </a:lnTo>
                <a:lnTo>
                  <a:pt x="1297" y="98"/>
                </a:lnTo>
                <a:lnTo>
                  <a:pt x="1298" y="98"/>
                </a:lnTo>
                <a:lnTo>
                  <a:pt x="1298" y="96"/>
                </a:lnTo>
                <a:lnTo>
                  <a:pt x="1298" y="95"/>
                </a:lnTo>
                <a:lnTo>
                  <a:pt x="1300" y="94"/>
                </a:lnTo>
                <a:lnTo>
                  <a:pt x="1301" y="92"/>
                </a:lnTo>
                <a:lnTo>
                  <a:pt x="1302" y="91"/>
                </a:lnTo>
                <a:lnTo>
                  <a:pt x="1304" y="90"/>
                </a:lnTo>
                <a:lnTo>
                  <a:pt x="1304" y="89"/>
                </a:lnTo>
                <a:lnTo>
                  <a:pt x="1305" y="87"/>
                </a:lnTo>
                <a:lnTo>
                  <a:pt x="1306" y="87"/>
                </a:lnTo>
                <a:lnTo>
                  <a:pt x="1308" y="86"/>
                </a:lnTo>
                <a:lnTo>
                  <a:pt x="1309" y="86"/>
                </a:lnTo>
                <a:lnTo>
                  <a:pt x="1310" y="85"/>
                </a:lnTo>
                <a:lnTo>
                  <a:pt x="1312" y="85"/>
                </a:lnTo>
                <a:lnTo>
                  <a:pt x="1314" y="85"/>
                </a:lnTo>
                <a:lnTo>
                  <a:pt x="1315" y="86"/>
                </a:lnTo>
                <a:lnTo>
                  <a:pt x="1317" y="87"/>
                </a:lnTo>
                <a:lnTo>
                  <a:pt x="1318" y="87"/>
                </a:lnTo>
                <a:lnTo>
                  <a:pt x="1319" y="89"/>
                </a:lnTo>
                <a:lnTo>
                  <a:pt x="1321" y="90"/>
                </a:lnTo>
                <a:lnTo>
                  <a:pt x="1322" y="90"/>
                </a:lnTo>
                <a:lnTo>
                  <a:pt x="1325" y="91"/>
                </a:lnTo>
                <a:lnTo>
                  <a:pt x="1325" y="92"/>
                </a:lnTo>
                <a:lnTo>
                  <a:pt x="1327" y="92"/>
                </a:lnTo>
                <a:lnTo>
                  <a:pt x="1327" y="94"/>
                </a:lnTo>
                <a:lnTo>
                  <a:pt x="1330" y="94"/>
                </a:lnTo>
                <a:lnTo>
                  <a:pt x="1331" y="92"/>
                </a:lnTo>
                <a:lnTo>
                  <a:pt x="1334" y="92"/>
                </a:lnTo>
                <a:lnTo>
                  <a:pt x="1335" y="91"/>
                </a:lnTo>
                <a:lnTo>
                  <a:pt x="1336" y="90"/>
                </a:lnTo>
                <a:lnTo>
                  <a:pt x="1338" y="90"/>
                </a:lnTo>
                <a:lnTo>
                  <a:pt x="1339" y="89"/>
                </a:lnTo>
                <a:lnTo>
                  <a:pt x="1339" y="87"/>
                </a:lnTo>
                <a:lnTo>
                  <a:pt x="1339" y="86"/>
                </a:lnTo>
                <a:lnTo>
                  <a:pt x="1339" y="85"/>
                </a:lnTo>
                <a:lnTo>
                  <a:pt x="1339" y="83"/>
                </a:lnTo>
                <a:lnTo>
                  <a:pt x="1338" y="82"/>
                </a:lnTo>
                <a:lnTo>
                  <a:pt x="1339" y="81"/>
                </a:lnTo>
                <a:lnTo>
                  <a:pt x="1339" y="79"/>
                </a:lnTo>
                <a:lnTo>
                  <a:pt x="1339" y="78"/>
                </a:lnTo>
                <a:lnTo>
                  <a:pt x="1339" y="75"/>
                </a:lnTo>
                <a:lnTo>
                  <a:pt x="1339" y="74"/>
                </a:lnTo>
                <a:lnTo>
                  <a:pt x="1339" y="73"/>
                </a:lnTo>
                <a:lnTo>
                  <a:pt x="1340" y="72"/>
                </a:lnTo>
                <a:lnTo>
                  <a:pt x="1340" y="70"/>
                </a:lnTo>
                <a:lnTo>
                  <a:pt x="1340" y="69"/>
                </a:lnTo>
                <a:lnTo>
                  <a:pt x="1342" y="68"/>
                </a:lnTo>
                <a:lnTo>
                  <a:pt x="1340" y="66"/>
                </a:lnTo>
                <a:lnTo>
                  <a:pt x="1340" y="65"/>
                </a:lnTo>
                <a:lnTo>
                  <a:pt x="1340" y="64"/>
                </a:lnTo>
                <a:lnTo>
                  <a:pt x="1340" y="62"/>
                </a:lnTo>
                <a:lnTo>
                  <a:pt x="1340" y="61"/>
                </a:lnTo>
                <a:lnTo>
                  <a:pt x="1342" y="60"/>
                </a:lnTo>
                <a:lnTo>
                  <a:pt x="1342" y="58"/>
                </a:lnTo>
                <a:lnTo>
                  <a:pt x="1343" y="57"/>
                </a:lnTo>
                <a:lnTo>
                  <a:pt x="1343" y="56"/>
                </a:lnTo>
                <a:lnTo>
                  <a:pt x="1344" y="55"/>
                </a:lnTo>
                <a:lnTo>
                  <a:pt x="1346" y="55"/>
                </a:lnTo>
                <a:lnTo>
                  <a:pt x="1347" y="55"/>
                </a:lnTo>
                <a:lnTo>
                  <a:pt x="1348" y="55"/>
                </a:lnTo>
                <a:lnTo>
                  <a:pt x="1350" y="55"/>
                </a:lnTo>
                <a:lnTo>
                  <a:pt x="1351" y="55"/>
                </a:lnTo>
                <a:lnTo>
                  <a:pt x="1353" y="56"/>
                </a:lnTo>
                <a:lnTo>
                  <a:pt x="1355" y="56"/>
                </a:lnTo>
                <a:lnTo>
                  <a:pt x="1356" y="56"/>
                </a:lnTo>
                <a:lnTo>
                  <a:pt x="1357" y="57"/>
                </a:lnTo>
                <a:lnTo>
                  <a:pt x="1359" y="57"/>
                </a:lnTo>
                <a:lnTo>
                  <a:pt x="1360" y="57"/>
                </a:lnTo>
                <a:lnTo>
                  <a:pt x="1361" y="57"/>
                </a:lnTo>
                <a:lnTo>
                  <a:pt x="1363" y="58"/>
                </a:lnTo>
                <a:lnTo>
                  <a:pt x="1364" y="60"/>
                </a:lnTo>
                <a:lnTo>
                  <a:pt x="1364" y="61"/>
                </a:lnTo>
                <a:lnTo>
                  <a:pt x="1365" y="62"/>
                </a:lnTo>
                <a:lnTo>
                  <a:pt x="1367" y="64"/>
                </a:lnTo>
                <a:lnTo>
                  <a:pt x="1368" y="65"/>
                </a:lnTo>
                <a:lnTo>
                  <a:pt x="1369" y="66"/>
                </a:lnTo>
                <a:lnTo>
                  <a:pt x="1370" y="66"/>
                </a:lnTo>
                <a:lnTo>
                  <a:pt x="1372" y="68"/>
                </a:lnTo>
                <a:lnTo>
                  <a:pt x="1373" y="68"/>
                </a:lnTo>
                <a:lnTo>
                  <a:pt x="1374" y="68"/>
                </a:lnTo>
                <a:lnTo>
                  <a:pt x="1376" y="68"/>
                </a:lnTo>
                <a:lnTo>
                  <a:pt x="1378" y="69"/>
                </a:lnTo>
                <a:lnTo>
                  <a:pt x="1380" y="68"/>
                </a:lnTo>
                <a:lnTo>
                  <a:pt x="1381" y="68"/>
                </a:lnTo>
                <a:lnTo>
                  <a:pt x="1382" y="68"/>
                </a:lnTo>
                <a:lnTo>
                  <a:pt x="1384" y="66"/>
                </a:lnTo>
                <a:lnTo>
                  <a:pt x="1385" y="66"/>
                </a:lnTo>
                <a:lnTo>
                  <a:pt x="1386" y="66"/>
                </a:lnTo>
                <a:lnTo>
                  <a:pt x="1387" y="66"/>
                </a:lnTo>
                <a:lnTo>
                  <a:pt x="1390" y="66"/>
                </a:lnTo>
                <a:lnTo>
                  <a:pt x="1391" y="66"/>
                </a:lnTo>
                <a:lnTo>
                  <a:pt x="1394" y="66"/>
                </a:lnTo>
                <a:lnTo>
                  <a:pt x="1395" y="66"/>
                </a:lnTo>
                <a:lnTo>
                  <a:pt x="1397" y="65"/>
                </a:lnTo>
                <a:lnTo>
                  <a:pt x="1398" y="65"/>
                </a:lnTo>
                <a:lnTo>
                  <a:pt x="1399" y="65"/>
                </a:lnTo>
                <a:lnTo>
                  <a:pt x="1402" y="65"/>
                </a:lnTo>
                <a:lnTo>
                  <a:pt x="1403" y="64"/>
                </a:lnTo>
                <a:lnTo>
                  <a:pt x="1405" y="64"/>
                </a:lnTo>
                <a:lnTo>
                  <a:pt x="1406" y="64"/>
                </a:lnTo>
                <a:lnTo>
                  <a:pt x="1407" y="62"/>
                </a:lnTo>
                <a:lnTo>
                  <a:pt x="1408" y="62"/>
                </a:lnTo>
                <a:lnTo>
                  <a:pt x="1410" y="62"/>
                </a:lnTo>
                <a:lnTo>
                  <a:pt x="1411" y="61"/>
                </a:lnTo>
                <a:lnTo>
                  <a:pt x="1412" y="61"/>
                </a:lnTo>
                <a:lnTo>
                  <a:pt x="1414" y="60"/>
                </a:lnTo>
                <a:lnTo>
                  <a:pt x="1415" y="58"/>
                </a:lnTo>
                <a:lnTo>
                  <a:pt x="1416" y="57"/>
                </a:lnTo>
                <a:lnTo>
                  <a:pt x="1418" y="56"/>
                </a:lnTo>
                <a:lnTo>
                  <a:pt x="1419" y="56"/>
                </a:lnTo>
                <a:lnTo>
                  <a:pt x="1420" y="55"/>
                </a:lnTo>
                <a:lnTo>
                  <a:pt x="1422" y="55"/>
                </a:lnTo>
                <a:lnTo>
                  <a:pt x="1423" y="53"/>
                </a:lnTo>
                <a:lnTo>
                  <a:pt x="1424" y="53"/>
                </a:lnTo>
                <a:lnTo>
                  <a:pt x="1425" y="53"/>
                </a:lnTo>
                <a:lnTo>
                  <a:pt x="1427" y="53"/>
                </a:lnTo>
                <a:lnTo>
                  <a:pt x="1428" y="53"/>
                </a:lnTo>
                <a:lnTo>
                  <a:pt x="1429" y="53"/>
                </a:lnTo>
                <a:lnTo>
                  <a:pt x="1431" y="55"/>
                </a:lnTo>
                <a:lnTo>
                  <a:pt x="1432" y="56"/>
                </a:lnTo>
                <a:lnTo>
                  <a:pt x="1433" y="56"/>
                </a:lnTo>
                <a:lnTo>
                  <a:pt x="1433" y="57"/>
                </a:lnTo>
                <a:lnTo>
                  <a:pt x="1435" y="57"/>
                </a:lnTo>
                <a:lnTo>
                  <a:pt x="1436" y="56"/>
                </a:lnTo>
                <a:lnTo>
                  <a:pt x="1439" y="56"/>
                </a:lnTo>
                <a:lnTo>
                  <a:pt x="1440" y="56"/>
                </a:lnTo>
                <a:lnTo>
                  <a:pt x="1441" y="56"/>
                </a:lnTo>
                <a:lnTo>
                  <a:pt x="1442" y="55"/>
                </a:lnTo>
                <a:lnTo>
                  <a:pt x="1444" y="53"/>
                </a:lnTo>
                <a:lnTo>
                  <a:pt x="1444" y="55"/>
                </a:lnTo>
                <a:lnTo>
                  <a:pt x="1445" y="55"/>
                </a:lnTo>
                <a:lnTo>
                  <a:pt x="1448" y="53"/>
                </a:lnTo>
                <a:lnTo>
                  <a:pt x="1448" y="55"/>
                </a:lnTo>
                <a:lnTo>
                  <a:pt x="1449" y="56"/>
                </a:lnTo>
                <a:lnTo>
                  <a:pt x="1450" y="55"/>
                </a:lnTo>
                <a:lnTo>
                  <a:pt x="1452" y="55"/>
                </a:lnTo>
                <a:lnTo>
                  <a:pt x="1453" y="56"/>
                </a:lnTo>
                <a:lnTo>
                  <a:pt x="1454" y="55"/>
                </a:lnTo>
                <a:lnTo>
                  <a:pt x="1456" y="53"/>
                </a:lnTo>
                <a:lnTo>
                  <a:pt x="1457" y="52"/>
                </a:lnTo>
                <a:lnTo>
                  <a:pt x="1458" y="52"/>
                </a:lnTo>
                <a:lnTo>
                  <a:pt x="1459" y="52"/>
                </a:lnTo>
                <a:lnTo>
                  <a:pt x="1461" y="51"/>
                </a:lnTo>
                <a:lnTo>
                  <a:pt x="1461" y="49"/>
                </a:lnTo>
                <a:lnTo>
                  <a:pt x="1462" y="49"/>
                </a:lnTo>
                <a:lnTo>
                  <a:pt x="1463" y="49"/>
                </a:lnTo>
                <a:lnTo>
                  <a:pt x="1465" y="48"/>
                </a:lnTo>
                <a:lnTo>
                  <a:pt x="1467" y="47"/>
                </a:lnTo>
                <a:lnTo>
                  <a:pt x="1470" y="47"/>
                </a:lnTo>
                <a:lnTo>
                  <a:pt x="1470" y="48"/>
                </a:lnTo>
                <a:lnTo>
                  <a:pt x="1473" y="48"/>
                </a:lnTo>
                <a:lnTo>
                  <a:pt x="1473" y="47"/>
                </a:lnTo>
                <a:lnTo>
                  <a:pt x="1473" y="45"/>
                </a:lnTo>
                <a:lnTo>
                  <a:pt x="1474" y="45"/>
                </a:lnTo>
                <a:lnTo>
                  <a:pt x="1475" y="45"/>
                </a:lnTo>
                <a:lnTo>
                  <a:pt x="1477" y="45"/>
                </a:lnTo>
                <a:lnTo>
                  <a:pt x="1478" y="45"/>
                </a:lnTo>
                <a:lnTo>
                  <a:pt x="1480" y="45"/>
                </a:lnTo>
                <a:lnTo>
                  <a:pt x="1480" y="47"/>
                </a:lnTo>
                <a:lnTo>
                  <a:pt x="1482" y="47"/>
                </a:lnTo>
                <a:lnTo>
                  <a:pt x="1484" y="48"/>
                </a:lnTo>
                <a:lnTo>
                  <a:pt x="1486" y="47"/>
                </a:lnTo>
                <a:lnTo>
                  <a:pt x="1487" y="45"/>
                </a:lnTo>
                <a:lnTo>
                  <a:pt x="1488" y="44"/>
                </a:lnTo>
                <a:lnTo>
                  <a:pt x="1490" y="44"/>
                </a:lnTo>
                <a:lnTo>
                  <a:pt x="1491" y="43"/>
                </a:lnTo>
                <a:lnTo>
                  <a:pt x="1492" y="43"/>
                </a:lnTo>
                <a:lnTo>
                  <a:pt x="1495" y="41"/>
                </a:lnTo>
                <a:lnTo>
                  <a:pt x="1496" y="41"/>
                </a:lnTo>
                <a:lnTo>
                  <a:pt x="1497" y="40"/>
                </a:lnTo>
                <a:lnTo>
                  <a:pt x="1499" y="40"/>
                </a:lnTo>
                <a:lnTo>
                  <a:pt x="1499" y="39"/>
                </a:lnTo>
                <a:lnTo>
                  <a:pt x="1500" y="38"/>
                </a:lnTo>
                <a:lnTo>
                  <a:pt x="1501" y="36"/>
                </a:lnTo>
                <a:lnTo>
                  <a:pt x="1503" y="36"/>
                </a:lnTo>
                <a:lnTo>
                  <a:pt x="1504" y="36"/>
                </a:lnTo>
                <a:lnTo>
                  <a:pt x="1507" y="35"/>
                </a:lnTo>
                <a:lnTo>
                  <a:pt x="1508" y="35"/>
                </a:lnTo>
                <a:lnTo>
                  <a:pt x="1509" y="35"/>
                </a:lnTo>
                <a:lnTo>
                  <a:pt x="1511" y="35"/>
                </a:lnTo>
                <a:lnTo>
                  <a:pt x="1513" y="35"/>
                </a:lnTo>
                <a:lnTo>
                  <a:pt x="1514" y="34"/>
                </a:lnTo>
                <a:lnTo>
                  <a:pt x="1516" y="34"/>
                </a:lnTo>
                <a:lnTo>
                  <a:pt x="1516" y="32"/>
                </a:lnTo>
                <a:lnTo>
                  <a:pt x="1517" y="31"/>
                </a:lnTo>
                <a:lnTo>
                  <a:pt x="1520" y="31"/>
                </a:lnTo>
                <a:lnTo>
                  <a:pt x="1521" y="32"/>
                </a:lnTo>
                <a:lnTo>
                  <a:pt x="1522" y="31"/>
                </a:lnTo>
                <a:lnTo>
                  <a:pt x="1524" y="31"/>
                </a:lnTo>
                <a:lnTo>
                  <a:pt x="1525" y="30"/>
                </a:lnTo>
                <a:lnTo>
                  <a:pt x="1526" y="30"/>
                </a:lnTo>
                <a:lnTo>
                  <a:pt x="1528" y="30"/>
                </a:lnTo>
                <a:lnTo>
                  <a:pt x="1529" y="28"/>
                </a:lnTo>
                <a:lnTo>
                  <a:pt x="1530" y="28"/>
                </a:lnTo>
                <a:lnTo>
                  <a:pt x="1531" y="27"/>
                </a:lnTo>
                <a:lnTo>
                  <a:pt x="1533" y="27"/>
                </a:lnTo>
                <a:lnTo>
                  <a:pt x="1533" y="26"/>
                </a:lnTo>
                <a:lnTo>
                  <a:pt x="1534" y="26"/>
                </a:lnTo>
                <a:lnTo>
                  <a:pt x="1537" y="26"/>
                </a:lnTo>
                <a:lnTo>
                  <a:pt x="1539" y="26"/>
                </a:lnTo>
                <a:lnTo>
                  <a:pt x="1541" y="26"/>
                </a:lnTo>
                <a:lnTo>
                  <a:pt x="1542" y="26"/>
                </a:lnTo>
                <a:lnTo>
                  <a:pt x="1545" y="23"/>
                </a:lnTo>
                <a:lnTo>
                  <a:pt x="1546" y="23"/>
                </a:lnTo>
                <a:lnTo>
                  <a:pt x="1547" y="22"/>
                </a:lnTo>
                <a:lnTo>
                  <a:pt x="1549" y="22"/>
                </a:lnTo>
                <a:lnTo>
                  <a:pt x="1547" y="23"/>
                </a:lnTo>
                <a:lnTo>
                  <a:pt x="1547" y="24"/>
                </a:lnTo>
                <a:lnTo>
                  <a:pt x="1549" y="24"/>
                </a:lnTo>
                <a:lnTo>
                  <a:pt x="1551" y="24"/>
                </a:lnTo>
                <a:lnTo>
                  <a:pt x="1552" y="23"/>
                </a:lnTo>
                <a:lnTo>
                  <a:pt x="1554" y="22"/>
                </a:lnTo>
                <a:lnTo>
                  <a:pt x="1555" y="22"/>
                </a:lnTo>
                <a:lnTo>
                  <a:pt x="1555" y="20"/>
                </a:lnTo>
                <a:lnTo>
                  <a:pt x="1556" y="19"/>
                </a:lnTo>
                <a:lnTo>
                  <a:pt x="1558" y="19"/>
                </a:lnTo>
                <a:lnTo>
                  <a:pt x="1559" y="19"/>
                </a:lnTo>
                <a:lnTo>
                  <a:pt x="1560" y="19"/>
                </a:lnTo>
                <a:lnTo>
                  <a:pt x="1562" y="18"/>
                </a:lnTo>
                <a:lnTo>
                  <a:pt x="1563" y="18"/>
                </a:lnTo>
                <a:lnTo>
                  <a:pt x="1564" y="18"/>
                </a:lnTo>
                <a:lnTo>
                  <a:pt x="1566" y="18"/>
                </a:lnTo>
                <a:lnTo>
                  <a:pt x="1567" y="17"/>
                </a:lnTo>
                <a:lnTo>
                  <a:pt x="1568" y="15"/>
                </a:lnTo>
                <a:lnTo>
                  <a:pt x="1569" y="14"/>
                </a:lnTo>
                <a:lnTo>
                  <a:pt x="1571" y="14"/>
                </a:lnTo>
                <a:lnTo>
                  <a:pt x="1572" y="13"/>
                </a:lnTo>
                <a:lnTo>
                  <a:pt x="1573" y="13"/>
                </a:lnTo>
                <a:lnTo>
                  <a:pt x="1573" y="10"/>
                </a:lnTo>
                <a:lnTo>
                  <a:pt x="1575" y="9"/>
                </a:lnTo>
                <a:lnTo>
                  <a:pt x="1576" y="9"/>
                </a:lnTo>
                <a:lnTo>
                  <a:pt x="1577" y="7"/>
                </a:lnTo>
                <a:lnTo>
                  <a:pt x="1577" y="6"/>
                </a:lnTo>
                <a:lnTo>
                  <a:pt x="1580" y="6"/>
                </a:lnTo>
                <a:lnTo>
                  <a:pt x="1581" y="5"/>
                </a:lnTo>
                <a:lnTo>
                  <a:pt x="1583" y="3"/>
                </a:lnTo>
                <a:lnTo>
                  <a:pt x="1584" y="3"/>
                </a:lnTo>
                <a:lnTo>
                  <a:pt x="1584" y="2"/>
                </a:lnTo>
                <a:lnTo>
                  <a:pt x="1585" y="2"/>
                </a:lnTo>
                <a:lnTo>
                  <a:pt x="1586" y="1"/>
                </a:lnTo>
                <a:lnTo>
                  <a:pt x="1586" y="0"/>
                </a:lnTo>
                <a:lnTo>
                  <a:pt x="1596" y="0"/>
                </a:lnTo>
                <a:lnTo>
                  <a:pt x="1594" y="2"/>
                </a:lnTo>
                <a:lnTo>
                  <a:pt x="1593" y="5"/>
                </a:lnTo>
                <a:lnTo>
                  <a:pt x="1590" y="6"/>
                </a:lnTo>
                <a:lnTo>
                  <a:pt x="1590" y="7"/>
                </a:lnTo>
                <a:lnTo>
                  <a:pt x="1589" y="9"/>
                </a:lnTo>
                <a:lnTo>
                  <a:pt x="1590" y="13"/>
                </a:lnTo>
                <a:lnTo>
                  <a:pt x="1590" y="17"/>
                </a:lnTo>
                <a:lnTo>
                  <a:pt x="1590" y="20"/>
                </a:lnTo>
                <a:lnTo>
                  <a:pt x="1590" y="24"/>
                </a:lnTo>
                <a:lnTo>
                  <a:pt x="1592" y="27"/>
                </a:lnTo>
                <a:lnTo>
                  <a:pt x="1590" y="31"/>
                </a:lnTo>
                <a:lnTo>
                  <a:pt x="1592" y="35"/>
                </a:lnTo>
                <a:lnTo>
                  <a:pt x="1593" y="38"/>
                </a:lnTo>
                <a:lnTo>
                  <a:pt x="1593" y="40"/>
                </a:lnTo>
                <a:lnTo>
                  <a:pt x="1594" y="43"/>
                </a:lnTo>
                <a:lnTo>
                  <a:pt x="1597" y="45"/>
                </a:lnTo>
                <a:lnTo>
                  <a:pt x="1598" y="48"/>
                </a:lnTo>
                <a:lnTo>
                  <a:pt x="1601" y="49"/>
                </a:lnTo>
                <a:lnTo>
                  <a:pt x="1603" y="51"/>
                </a:lnTo>
                <a:lnTo>
                  <a:pt x="1606" y="52"/>
                </a:lnTo>
                <a:lnTo>
                  <a:pt x="1610" y="53"/>
                </a:lnTo>
                <a:lnTo>
                  <a:pt x="1613" y="53"/>
                </a:lnTo>
                <a:lnTo>
                  <a:pt x="1617" y="55"/>
                </a:lnTo>
                <a:lnTo>
                  <a:pt x="1621" y="56"/>
                </a:lnTo>
                <a:lnTo>
                  <a:pt x="1624" y="56"/>
                </a:lnTo>
                <a:lnTo>
                  <a:pt x="1628" y="56"/>
                </a:lnTo>
                <a:lnTo>
                  <a:pt x="1631" y="56"/>
                </a:lnTo>
                <a:lnTo>
                  <a:pt x="1635" y="57"/>
                </a:lnTo>
                <a:lnTo>
                  <a:pt x="1636" y="60"/>
                </a:lnTo>
                <a:lnTo>
                  <a:pt x="1638" y="62"/>
                </a:lnTo>
                <a:lnTo>
                  <a:pt x="1639" y="64"/>
                </a:lnTo>
                <a:lnTo>
                  <a:pt x="1640" y="65"/>
                </a:lnTo>
                <a:lnTo>
                  <a:pt x="1643" y="66"/>
                </a:lnTo>
                <a:lnTo>
                  <a:pt x="1645" y="68"/>
                </a:lnTo>
                <a:lnTo>
                  <a:pt x="1648" y="69"/>
                </a:lnTo>
                <a:lnTo>
                  <a:pt x="1651" y="70"/>
                </a:lnTo>
                <a:lnTo>
                  <a:pt x="1655" y="70"/>
                </a:lnTo>
                <a:lnTo>
                  <a:pt x="1657" y="72"/>
                </a:lnTo>
                <a:lnTo>
                  <a:pt x="1661" y="73"/>
                </a:lnTo>
                <a:lnTo>
                  <a:pt x="1664" y="74"/>
                </a:lnTo>
                <a:lnTo>
                  <a:pt x="1666" y="75"/>
                </a:lnTo>
                <a:lnTo>
                  <a:pt x="1668" y="78"/>
                </a:lnTo>
                <a:lnTo>
                  <a:pt x="1669" y="81"/>
                </a:lnTo>
                <a:lnTo>
                  <a:pt x="1670" y="83"/>
                </a:lnTo>
                <a:lnTo>
                  <a:pt x="1672" y="86"/>
                </a:lnTo>
                <a:lnTo>
                  <a:pt x="1673" y="89"/>
                </a:lnTo>
                <a:lnTo>
                  <a:pt x="1674" y="91"/>
                </a:lnTo>
                <a:lnTo>
                  <a:pt x="1675" y="94"/>
                </a:lnTo>
                <a:lnTo>
                  <a:pt x="1678" y="96"/>
                </a:lnTo>
                <a:lnTo>
                  <a:pt x="1679" y="98"/>
                </a:lnTo>
                <a:lnTo>
                  <a:pt x="1682" y="100"/>
                </a:lnTo>
                <a:lnTo>
                  <a:pt x="1686" y="100"/>
                </a:lnTo>
                <a:lnTo>
                  <a:pt x="1689" y="102"/>
                </a:lnTo>
                <a:lnTo>
                  <a:pt x="1691" y="103"/>
                </a:lnTo>
                <a:lnTo>
                  <a:pt x="1694" y="104"/>
                </a:lnTo>
                <a:lnTo>
                  <a:pt x="1698" y="106"/>
                </a:lnTo>
                <a:lnTo>
                  <a:pt x="1699" y="108"/>
                </a:lnTo>
                <a:lnTo>
                  <a:pt x="1703" y="110"/>
                </a:lnTo>
                <a:lnTo>
                  <a:pt x="1704" y="111"/>
                </a:lnTo>
                <a:lnTo>
                  <a:pt x="1707" y="112"/>
                </a:lnTo>
                <a:lnTo>
                  <a:pt x="1710" y="113"/>
                </a:lnTo>
                <a:lnTo>
                  <a:pt x="1712" y="116"/>
                </a:lnTo>
                <a:lnTo>
                  <a:pt x="1715" y="117"/>
                </a:lnTo>
                <a:lnTo>
                  <a:pt x="1716" y="120"/>
                </a:lnTo>
                <a:lnTo>
                  <a:pt x="1719" y="121"/>
                </a:lnTo>
                <a:lnTo>
                  <a:pt x="1720" y="124"/>
                </a:lnTo>
                <a:lnTo>
                  <a:pt x="1721" y="127"/>
                </a:lnTo>
                <a:lnTo>
                  <a:pt x="1723" y="127"/>
                </a:lnTo>
                <a:lnTo>
                  <a:pt x="1723" y="129"/>
                </a:lnTo>
                <a:lnTo>
                  <a:pt x="1724" y="133"/>
                </a:lnTo>
                <a:lnTo>
                  <a:pt x="1725" y="136"/>
                </a:lnTo>
                <a:lnTo>
                  <a:pt x="1725" y="138"/>
                </a:lnTo>
                <a:lnTo>
                  <a:pt x="1727" y="142"/>
                </a:lnTo>
                <a:lnTo>
                  <a:pt x="1729" y="144"/>
                </a:lnTo>
                <a:lnTo>
                  <a:pt x="1730" y="146"/>
                </a:lnTo>
                <a:lnTo>
                  <a:pt x="1733" y="149"/>
                </a:lnTo>
                <a:lnTo>
                  <a:pt x="1734" y="150"/>
                </a:lnTo>
                <a:lnTo>
                  <a:pt x="1736" y="153"/>
                </a:lnTo>
                <a:lnTo>
                  <a:pt x="1737" y="157"/>
                </a:lnTo>
                <a:lnTo>
                  <a:pt x="1738" y="159"/>
                </a:lnTo>
                <a:lnTo>
                  <a:pt x="1738" y="163"/>
                </a:lnTo>
                <a:lnTo>
                  <a:pt x="1740" y="166"/>
                </a:lnTo>
                <a:lnTo>
                  <a:pt x="1741" y="168"/>
                </a:lnTo>
                <a:lnTo>
                  <a:pt x="1744" y="171"/>
                </a:lnTo>
                <a:lnTo>
                  <a:pt x="1745" y="172"/>
                </a:lnTo>
                <a:lnTo>
                  <a:pt x="1747" y="174"/>
                </a:lnTo>
                <a:lnTo>
                  <a:pt x="1750" y="175"/>
                </a:lnTo>
                <a:lnTo>
                  <a:pt x="1751" y="178"/>
                </a:lnTo>
                <a:lnTo>
                  <a:pt x="1753" y="182"/>
                </a:lnTo>
                <a:lnTo>
                  <a:pt x="1753" y="185"/>
                </a:lnTo>
                <a:lnTo>
                  <a:pt x="1755" y="187"/>
                </a:lnTo>
                <a:lnTo>
                  <a:pt x="1759" y="188"/>
                </a:lnTo>
                <a:lnTo>
                  <a:pt x="1761" y="185"/>
                </a:lnTo>
                <a:lnTo>
                  <a:pt x="1762" y="183"/>
                </a:lnTo>
                <a:lnTo>
                  <a:pt x="1763" y="180"/>
                </a:lnTo>
                <a:lnTo>
                  <a:pt x="1765" y="178"/>
                </a:lnTo>
                <a:lnTo>
                  <a:pt x="1767" y="175"/>
                </a:lnTo>
                <a:lnTo>
                  <a:pt x="1771" y="175"/>
                </a:lnTo>
                <a:lnTo>
                  <a:pt x="1772" y="178"/>
                </a:lnTo>
                <a:lnTo>
                  <a:pt x="1774" y="180"/>
                </a:lnTo>
                <a:lnTo>
                  <a:pt x="1778" y="182"/>
                </a:lnTo>
                <a:lnTo>
                  <a:pt x="1780" y="183"/>
                </a:lnTo>
                <a:lnTo>
                  <a:pt x="1784" y="183"/>
                </a:lnTo>
                <a:lnTo>
                  <a:pt x="1787" y="184"/>
                </a:lnTo>
                <a:lnTo>
                  <a:pt x="1789" y="185"/>
                </a:lnTo>
                <a:lnTo>
                  <a:pt x="1792" y="187"/>
                </a:lnTo>
                <a:lnTo>
                  <a:pt x="1795" y="185"/>
                </a:lnTo>
                <a:lnTo>
                  <a:pt x="1797" y="183"/>
                </a:lnTo>
                <a:lnTo>
                  <a:pt x="1799" y="182"/>
                </a:lnTo>
                <a:lnTo>
                  <a:pt x="1800" y="179"/>
                </a:lnTo>
                <a:lnTo>
                  <a:pt x="1802" y="176"/>
                </a:lnTo>
                <a:lnTo>
                  <a:pt x="1805" y="176"/>
                </a:lnTo>
                <a:lnTo>
                  <a:pt x="1808" y="178"/>
                </a:lnTo>
                <a:lnTo>
                  <a:pt x="1810" y="180"/>
                </a:lnTo>
                <a:lnTo>
                  <a:pt x="1810" y="183"/>
                </a:lnTo>
                <a:lnTo>
                  <a:pt x="1813" y="185"/>
                </a:lnTo>
                <a:lnTo>
                  <a:pt x="1814" y="188"/>
                </a:lnTo>
                <a:lnTo>
                  <a:pt x="1817" y="189"/>
                </a:lnTo>
                <a:lnTo>
                  <a:pt x="1818" y="192"/>
                </a:lnTo>
                <a:lnTo>
                  <a:pt x="1819" y="195"/>
                </a:lnTo>
                <a:lnTo>
                  <a:pt x="1817" y="197"/>
                </a:lnTo>
                <a:lnTo>
                  <a:pt x="1816" y="200"/>
                </a:lnTo>
                <a:lnTo>
                  <a:pt x="1813" y="201"/>
                </a:lnTo>
                <a:lnTo>
                  <a:pt x="1814" y="205"/>
                </a:lnTo>
                <a:lnTo>
                  <a:pt x="1816" y="208"/>
                </a:lnTo>
                <a:lnTo>
                  <a:pt x="1818" y="209"/>
                </a:lnTo>
                <a:lnTo>
                  <a:pt x="1821" y="210"/>
                </a:lnTo>
                <a:lnTo>
                  <a:pt x="1823" y="212"/>
                </a:lnTo>
                <a:lnTo>
                  <a:pt x="1826" y="214"/>
                </a:lnTo>
                <a:lnTo>
                  <a:pt x="1826" y="217"/>
                </a:lnTo>
                <a:lnTo>
                  <a:pt x="1826" y="221"/>
                </a:lnTo>
                <a:lnTo>
                  <a:pt x="1827" y="225"/>
                </a:lnTo>
                <a:lnTo>
                  <a:pt x="1829" y="227"/>
                </a:lnTo>
                <a:lnTo>
                  <a:pt x="1831" y="227"/>
                </a:lnTo>
                <a:lnTo>
                  <a:pt x="1835" y="227"/>
                </a:lnTo>
                <a:lnTo>
                  <a:pt x="1837" y="229"/>
                </a:lnTo>
                <a:lnTo>
                  <a:pt x="1838" y="233"/>
                </a:lnTo>
                <a:lnTo>
                  <a:pt x="1837" y="235"/>
                </a:lnTo>
                <a:lnTo>
                  <a:pt x="1835" y="238"/>
                </a:lnTo>
                <a:lnTo>
                  <a:pt x="1834" y="240"/>
                </a:lnTo>
                <a:lnTo>
                  <a:pt x="1831" y="242"/>
                </a:lnTo>
                <a:lnTo>
                  <a:pt x="1831" y="244"/>
                </a:lnTo>
                <a:lnTo>
                  <a:pt x="1834" y="246"/>
                </a:lnTo>
                <a:lnTo>
                  <a:pt x="1837" y="246"/>
                </a:lnTo>
                <a:lnTo>
                  <a:pt x="1840" y="246"/>
                </a:lnTo>
                <a:lnTo>
                  <a:pt x="1843" y="243"/>
                </a:lnTo>
                <a:lnTo>
                  <a:pt x="1846" y="242"/>
                </a:lnTo>
                <a:lnTo>
                  <a:pt x="1848" y="240"/>
                </a:lnTo>
                <a:lnTo>
                  <a:pt x="1852" y="242"/>
                </a:lnTo>
                <a:lnTo>
                  <a:pt x="1856" y="242"/>
                </a:lnTo>
                <a:lnTo>
                  <a:pt x="1860" y="240"/>
                </a:lnTo>
                <a:lnTo>
                  <a:pt x="1864" y="240"/>
                </a:lnTo>
                <a:lnTo>
                  <a:pt x="1867" y="240"/>
                </a:lnTo>
                <a:lnTo>
                  <a:pt x="1872" y="240"/>
                </a:lnTo>
                <a:lnTo>
                  <a:pt x="1873" y="242"/>
                </a:lnTo>
                <a:lnTo>
                  <a:pt x="1873" y="243"/>
                </a:lnTo>
                <a:lnTo>
                  <a:pt x="1872" y="246"/>
                </a:lnTo>
                <a:lnTo>
                  <a:pt x="1871" y="247"/>
                </a:lnTo>
                <a:lnTo>
                  <a:pt x="1868" y="248"/>
                </a:lnTo>
                <a:lnTo>
                  <a:pt x="1865" y="251"/>
                </a:lnTo>
                <a:lnTo>
                  <a:pt x="1864" y="253"/>
                </a:lnTo>
                <a:lnTo>
                  <a:pt x="1863" y="255"/>
                </a:lnTo>
                <a:lnTo>
                  <a:pt x="1864" y="259"/>
                </a:lnTo>
                <a:lnTo>
                  <a:pt x="1864" y="260"/>
                </a:lnTo>
                <a:lnTo>
                  <a:pt x="1863" y="261"/>
                </a:lnTo>
                <a:lnTo>
                  <a:pt x="1860" y="264"/>
                </a:lnTo>
                <a:lnTo>
                  <a:pt x="1859" y="267"/>
                </a:lnTo>
                <a:lnTo>
                  <a:pt x="1856" y="269"/>
                </a:lnTo>
                <a:lnTo>
                  <a:pt x="1855" y="272"/>
                </a:lnTo>
                <a:lnTo>
                  <a:pt x="1855" y="274"/>
                </a:lnTo>
                <a:lnTo>
                  <a:pt x="1855" y="278"/>
                </a:lnTo>
                <a:lnTo>
                  <a:pt x="1855" y="282"/>
                </a:lnTo>
                <a:lnTo>
                  <a:pt x="1855" y="286"/>
                </a:lnTo>
                <a:lnTo>
                  <a:pt x="1854" y="289"/>
                </a:lnTo>
                <a:lnTo>
                  <a:pt x="1852" y="291"/>
                </a:lnTo>
                <a:lnTo>
                  <a:pt x="1851" y="295"/>
                </a:lnTo>
                <a:lnTo>
                  <a:pt x="1852" y="299"/>
                </a:lnTo>
                <a:lnTo>
                  <a:pt x="1851" y="302"/>
                </a:lnTo>
                <a:lnTo>
                  <a:pt x="1851" y="306"/>
                </a:lnTo>
                <a:lnTo>
                  <a:pt x="1848" y="308"/>
                </a:lnTo>
                <a:lnTo>
                  <a:pt x="1848" y="310"/>
                </a:lnTo>
                <a:lnTo>
                  <a:pt x="1848" y="311"/>
                </a:lnTo>
                <a:lnTo>
                  <a:pt x="1850" y="314"/>
                </a:lnTo>
                <a:lnTo>
                  <a:pt x="1850" y="318"/>
                </a:lnTo>
                <a:lnTo>
                  <a:pt x="1850" y="322"/>
                </a:lnTo>
                <a:lnTo>
                  <a:pt x="1850" y="325"/>
                </a:lnTo>
                <a:lnTo>
                  <a:pt x="1850" y="328"/>
                </a:lnTo>
                <a:lnTo>
                  <a:pt x="1850" y="332"/>
                </a:lnTo>
                <a:lnTo>
                  <a:pt x="1851" y="336"/>
                </a:lnTo>
                <a:lnTo>
                  <a:pt x="1851" y="339"/>
                </a:lnTo>
                <a:lnTo>
                  <a:pt x="1851" y="343"/>
                </a:lnTo>
                <a:lnTo>
                  <a:pt x="1850" y="346"/>
                </a:lnTo>
                <a:lnTo>
                  <a:pt x="1848" y="349"/>
                </a:lnTo>
                <a:lnTo>
                  <a:pt x="1847" y="352"/>
                </a:lnTo>
                <a:lnTo>
                  <a:pt x="1846" y="354"/>
                </a:lnTo>
                <a:lnTo>
                  <a:pt x="1847" y="357"/>
                </a:lnTo>
                <a:lnTo>
                  <a:pt x="1847" y="361"/>
                </a:lnTo>
                <a:lnTo>
                  <a:pt x="1847" y="363"/>
                </a:lnTo>
                <a:lnTo>
                  <a:pt x="1848" y="367"/>
                </a:lnTo>
                <a:lnTo>
                  <a:pt x="1850" y="370"/>
                </a:lnTo>
                <a:lnTo>
                  <a:pt x="1852" y="371"/>
                </a:lnTo>
                <a:lnTo>
                  <a:pt x="1856" y="373"/>
                </a:lnTo>
                <a:lnTo>
                  <a:pt x="1859" y="373"/>
                </a:lnTo>
                <a:lnTo>
                  <a:pt x="1863" y="374"/>
                </a:lnTo>
                <a:lnTo>
                  <a:pt x="1865" y="375"/>
                </a:lnTo>
                <a:lnTo>
                  <a:pt x="1869" y="377"/>
                </a:lnTo>
                <a:lnTo>
                  <a:pt x="1871" y="378"/>
                </a:lnTo>
                <a:lnTo>
                  <a:pt x="1873" y="380"/>
                </a:lnTo>
                <a:lnTo>
                  <a:pt x="1874" y="383"/>
                </a:lnTo>
                <a:lnTo>
                  <a:pt x="1874" y="386"/>
                </a:lnTo>
                <a:lnTo>
                  <a:pt x="1876" y="390"/>
                </a:lnTo>
                <a:lnTo>
                  <a:pt x="1876" y="394"/>
                </a:lnTo>
                <a:lnTo>
                  <a:pt x="1876" y="397"/>
                </a:lnTo>
                <a:lnTo>
                  <a:pt x="1876" y="404"/>
                </a:lnTo>
                <a:lnTo>
                  <a:pt x="1876" y="405"/>
                </a:lnTo>
                <a:lnTo>
                  <a:pt x="1873" y="408"/>
                </a:lnTo>
                <a:lnTo>
                  <a:pt x="1871" y="408"/>
                </a:lnTo>
                <a:lnTo>
                  <a:pt x="1868" y="407"/>
                </a:lnTo>
                <a:lnTo>
                  <a:pt x="1865" y="405"/>
                </a:lnTo>
                <a:lnTo>
                  <a:pt x="1863" y="405"/>
                </a:lnTo>
                <a:lnTo>
                  <a:pt x="1859" y="407"/>
                </a:lnTo>
                <a:lnTo>
                  <a:pt x="1856" y="405"/>
                </a:lnTo>
                <a:lnTo>
                  <a:pt x="1854" y="404"/>
                </a:lnTo>
                <a:lnTo>
                  <a:pt x="1851" y="403"/>
                </a:lnTo>
                <a:lnTo>
                  <a:pt x="1848" y="404"/>
                </a:lnTo>
                <a:lnTo>
                  <a:pt x="1847" y="407"/>
                </a:lnTo>
                <a:lnTo>
                  <a:pt x="1848" y="411"/>
                </a:lnTo>
                <a:lnTo>
                  <a:pt x="1848" y="413"/>
                </a:lnTo>
                <a:lnTo>
                  <a:pt x="1848" y="417"/>
                </a:lnTo>
                <a:lnTo>
                  <a:pt x="1848" y="420"/>
                </a:lnTo>
                <a:lnTo>
                  <a:pt x="1847" y="422"/>
                </a:lnTo>
                <a:lnTo>
                  <a:pt x="1847" y="424"/>
                </a:lnTo>
                <a:lnTo>
                  <a:pt x="1847" y="428"/>
                </a:lnTo>
                <a:lnTo>
                  <a:pt x="1847" y="432"/>
                </a:lnTo>
                <a:lnTo>
                  <a:pt x="1848" y="434"/>
                </a:lnTo>
                <a:lnTo>
                  <a:pt x="1850" y="437"/>
                </a:lnTo>
                <a:lnTo>
                  <a:pt x="1851" y="439"/>
                </a:lnTo>
                <a:lnTo>
                  <a:pt x="1854" y="442"/>
                </a:lnTo>
                <a:lnTo>
                  <a:pt x="1855" y="445"/>
                </a:lnTo>
                <a:lnTo>
                  <a:pt x="1856" y="447"/>
                </a:lnTo>
                <a:lnTo>
                  <a:pt x="1859" y="449"/>
                </a:lnTo>
                <a:lnTo>
                  <a:pt x="1860" y="451"/>
                </a:lnTo>
                <a:lnTo>
                  <a:pt x="1861" y="454"/>
                </a:lnTo>
                <a:lnTo>
                  <a:pt x="1861" y="458"/>
                </a:lnTo>
                <a:lnTo>
                  <a:pt x="1861" y="460"/>
                </a:lnTo>
                <a:lnTo>
                  <a:pt x="1859" y="463"/>
                </a:lnTo>
                <a:lnTo>
                  <a:pt x="1856" y="464"/>
                </a:lnTo>
                <a:lnTo>
                  <a:pt x="1854" y="466"/>
                </a:lnTo>
                <a:lnTo>
                  <a:pt x="1850" y="466"/>
                </a:lnTo>
                <a:lnTo>
                  <a:pt x="1847" y="468"/>
                </a:lnTo>
                <a:lnTo>
                  <a:pt x="1846" y="469"/>
                </a:lnTo>
                <a:lnTo>
                  <a:pt x="1844" y="472"/>
                </a:lnTo>
                <a:lnTo>
                  <a:pt x="1843" y="475"/>
                </a:lnTo>
                <a:lnTo>
                  <a:pt x="1842" y="477"/>
                </a:lnTo>
                <a:lnTo>
                  <a:pt x="1840" y="480"/>
                </a:lnTo>
                <a:lnTo>
                  <a:pt x="1839" y="484"/>
                </a:lnTo>
                <a:lnTo>
                  <a:pt x="1839" y="487"/>
                </a:lnTo>
                <a:lnTo>
                  <a:pt x="1838" y="490"/>
                </a:lnTo>
                <a:lnTo>
                  <a:pt x="1839" y="494"/>
                </a:lnTo>
                <a:lnTo>
                  <a:pt x="1839" y="498"/>
                </a:lnTo>
                <a:lnTo>
                  <a:pt x="1839" y="501"/>
                </a:lnTo>
                <a:lnTo>
                  <a:pt x="1840" y="505"/>
                </a:lnTo>
                <a:lnTo>
                  <a:pt x="1842" y="507"/>
                </a:lnTo>
                <a:lnTo>
                  <a:pt x="1843" y="510"/>
                </a:lnTo>
                <a:lnTo>
                  <a:pt x="1844" y="513"/>
                </a:lnTo>
                <a:lnTo>
                  <a:pt x="1846" y="515"/>
                </a:lnTo>
                <a:lnTo>
                  <a:pt x="1846" y="519"/>
                </a:lnTo>
                <a:lnTo>
                  <a:pt x="1846" y="523"/>
                </a:lnTo>
                <a:lnTo>
                  <a:pt x="1846" y="527"/>
                </a:lnTo>
                <a:lnTo>
                  <a:pt x="1844" y="530"/>
                </a:lnTo>
                <a:lnTo>
                  <a:pt x="1842" y="532"/>
                </a:lnTo>
                <a:lnTo>
                  <a:pt x="1840" y="534"/>
                </a:lnTo>
                <a:lnTo>
                  <a:pt x="1839" y="536"/>
                </a:lnTo>
                <a:lnTo>
                  <a:pt x="1837" y="539"/>
                </a:lnTo>
                <a:lnTo>
                  <a:pt x="1834" y="540"/>
                </a:lnTo>
                <a:lnTo>
                  <a:pt x="1834" y="544"/>
                </a:lnTo>
                <a:lnTo>
                  <a:pt x="1833" y="548"/>
                </a:lnTo>
                <a:lnTo>
                  <a:pt x="1833" y="551"/>
                </a:lnTo>
                <a:lnTo>
                  <a:pt x="1834" y="553"/>
                </a:lnTo>
                <a:lnTo>
                  <a:pt x="1833" y="556"/>
                </a:lnTo>
                <a:lnTo>
                  <a:pt x="1831" y="560"/>
                </a:lnTo>
                <a:lnTo>
                  <a:pt x="1830" y="562"/>
                </a:lnTo>
                <a:lnTo>
                  <a:pt x="1830" y="566"/>
                </a:lnTo>
                <a:lnTo>
                  <a:pt x="1830" y="570"/>
                </a:lnTo>
                <a:lnTo>
                  <a:pt x="1830" y="574"/>
                </a:lnTo>
                <a:lnTo>
                  <a:pt x="1830" y="578"/>
                </a:lnTo>
                <a:lnTo>
                  <a:pt x="1830" y="582"/>
                </a:lnTo>
                <a:lnTo>
                  <a:pt x="1830" y="586"/>
                </a:lnTo>
                <a:lnTo>
                  <a:pt x="1831" y="587"/>
                </a:lnTo>
                <a:lnTo>
                  <a:pt x="1833" y="587"/>
                </a:lnTo>
                <a:lnTo>
                  <a:pt x="1837" y="587"/>
                </a:lnTo>
                <a:lnTo>
                  <a:pt x="1840" y="589"/>
                </a:lnTo>
                <a:lnTo>
                  <a:pt x="1842" y="591"/>
                </a:lnTo>
                <a:lnTo>
                  <a:pt x="1843" y="594"/>
                </a:lnTo>
                <a:lnTo>
                  <a:pt x="1844" y="598"/>
                </a:lnTo>
                <a:lnTo>
                  <a:pt x="1844" y="600"/>
                </a:lnTo>
                <a:lnTo>
                  <a:pt x="1846" y="604"/>
                </a:lnTo>
                <a:lnTo>
                  <a:pt x="1846" y="608"/>
                </a:lnTo>
                <a:lnTo>
                  <a:pt x="1846" y="610"/>
                </a:lnTo>
                <a:lnTo>
                  <a:pt x="1846" y="612"/>
                </a:lnTo>
                <a:lnTo>
                  <a:pt x="1846" y="616"/>
                </a:lnTo>
                <a:lnTo>
                  <a:pt x="1844" y="619"/>
                </a:lnTo>
                <a:lnTo>
                  <a:pt x="1843" y="623"/>
                </a:lnTo>
                <a:lnTo>
                  <a:pt x="1842" y="624"/>
                </a:lnTo>
                <a:lnTo>
                  <a:pt x="1839" y="627"/>
                </a:lnTo>
                <a:lnTo>
                  <a:pt x="1838" y="629"/>
                </a:lnTo>
                <a:lnTo>
                  <a:pt x="1834" y="630"/>
                </a:lnTo>
                <a:lnTo>
                  <a:pt x="1831" y="630"/>
                </a:lnTo>
                <a:lnTo>
                  <a:pt x="1827" y="630"/>
                </a:lnTo>
                <a:lnTo>
                  <a:pt x="1825" y="629"/>
                </a:lnTo>
                <a:lnTo>
                  <a:pt x="1821" y="628"/>
                </a:lnTo>
                <a:lnTo>
                  <a:pt x="1819" y="627"/>
                </a:lnTo>
                <a:lnTo>
                  <a:pt x="1817" y="624"/>
                </a:lnTo>
                <a:lnTo>
                  <a:pt x="1814" y="623"/>
                </a:lnTo>
                <a:lnTo>
                  <a:pt x="1813" y="620"/>
                </a:lnTo>
                <a:lnTo>
                  <a:pt x="1810" y="619"/>
                </a:lnTo>
                <a:lnTo>
                  <a:pt x="1809" y="616"/>
                </a:lnTo>
                <a:lnTo>
                  <a:pt x="1806" y="613"/>
                </a:lnTo>
                <a:lnTo>
                  <a:pt x="1805" y="612"/>
                </a:lnTo>
                <a:lnTo>
                  <a:pt x="1801" y="611"/>
                </a:lnTo>
                <a:lnTo>
                  <a:pt x="1799" y="612"/>
                </a:lnTo>
                <a:lnTo>
                  <a:pt x="1797" y="615"/>
                </a:lnTo>
                <a:lnTo>
                  <a:pt x="1795" y="616"/>
                </a:lnTo>
                <a:lnTo>
                  <a:pt x="1793" y="619"/>
                </a:lnTo>
                <a:lnTo>
                  <a:pt x="1791" y="621"/>
                </a:lnTo>
                <a:lnTo>
                  <a:pt x="1789" y="624"/>
                </a:lnTo>
                <a:lnTo>
                  <a:pt x="1788" y="627"/>
                </a:lnTo>
                <a:lnTo>
                  <a:pt x="1789" y="630"/>
                </a:lnTo>
                <a:lnTo>
                  <a:pt x="1791" y="633"/>
                </a:lnTo>
                <a:lnTo>
                  <a:pt x="1792" y="634"/>
                </a:lnTo>
                <a:lnTo>
                  <a:pt x="1795" y="637"/>
                </a:lnTo>
                <a:lnTo>
                  <a:pt x="1796" y="640"/>
                </a:lnTo>
                <a:lnTo>
                  <a:pt x="1796" y="642"/>
                </a:lnTo>
                <a:lnTo>
                  <a:pt x="1796" y="646"/>
                </a:lnTo>
                <a:lnTo>
                  <a:pt x="1796" y="649"/>
                </a:lnTo>
                <a:lnTo>
                  <a:pt x="1796" y="650"/>
                </a:lnTo>
                <a:lnTo>
                  <a:pt x="1797" y="654"/>
                </a:lnTo>
                <a:lnTo>
                  <a:pt x="1799" y="655"/>
                </a:lnTo>
                <a:lnTo>
                  <a:pt x="1801" y="657"/>
                </a:lnTo>
                <a:lnTo>
                  <a:pt x="1805" y="658"/>
                </a:lnTo>
                <a:lnTo>
                  <a:pt x="1806" y="661"/>
                </a:lnTo>
                <a:lnTo>
                  <a:pt x="1808" y="663"/>
                </a:lnTo>
                <a:lnTo>
                  <a:pt x="1812" y="665"/>
                </a:lnTo>
                <a:lnTo>
                  <a:pt x="1814" y="663"/>
                </a:lnTo>
                <a:lnTo>
                  <a:pt x="1817" y="662"/>
                </a:lnTo>
                <a:lnTo>
                  <a:pt x="1819" y="662"/>
                </a:lnTo>
                <a:lnTo>
                  <a:pt x="1821" y="659"/>
                </a:lnTo>
                <a:lnTo>
                  <a:pt x="1823" y="658"/>
                </a:lnTo>
                <a:lnTo>
                  <a:pt x="1827" y="657"/>
                </a:lnTo>
                <a:lnTo>
                  <a:pt x="1830" y="655"/>
                </a:lnTo>
                <a:lnTo>
                  <a:pt x="1831" y="654"/>
                </a:lnTo>
                <a:lnTo>
                  <a:pt x="1835" y="653"/>
                </a:lnTo>
                <a:lnTo>
                  <a:pt x="1838" y="651"/>
                </a:lnTo>
                <a:lnTo>
                  <a:pt x="1842" y="651"/>
                </a:lnTo>
                <a:lnTo>
                  <a:pt x="1846" y="651"/>
                </a:lnTo>
                <a:lnTo>
                  <a:pt x="1848" y="653"/>
                </a:lnTo>
                <a:lnTo>
                  <a:pt x="1851" y="654"/>
                </a:lnTo>
                <a:lnTo>
                  <a:pt x="1854" y="655"/>
                </a:lnTo>
                <a:lnTo>
                  <a:pt x="1856" y="657"/>
                </a:lnTo>
                <a:lnTo>
                  <a:pt x="1857" y="659"/>
                </a:lnTo>
                <a:lnTo>
                  <a:pt x="1860" y="662"/>
                </a:lnTo>
                <a:lnTo>
                  <a:pt x="1861" y="665"/>
                </a:lnTo>
                <a:lnTo>
                  <a:pt x="1861" y="667"/>
                </a:lnTo>
                <a:lnTo>
                  <a:pt x="1860" y="670"/>
                </a:lnTo>
                <a:lnTo>
                  <a:pt x="1857" y="671"/>
                </a:lnTo>
                <a:lnTo>
                  <a:pt x="1855" y="672"/>
                </a:lnTo>
                <a:lnTo>
                  <a:pt x="1852" y="674"/>
                </a:lnTo>
                <a:lnTo>
                  <a:pt x="1850" y="676"/>
                </a:lnTo>
                <a:lnTo>
                  <a:pt x="1847" y="678"/>
                </a:lnTo>
                <a:lnTo>
                  <a:pt x="1844" y="679"/>
                </a:lnTo>
                <a:lnTo>
                  <a:pt x="1840" y="679"/>
                </a:lnTo>
                <a:lnTo>
                  <a:pt x="1838" y="678"/>
                </a:lnTo>
                <a:lnTo>
                  <a:pt x="1837" y="675"/>
                </a:lnTo>
                <a:lnTo>
                  <a:pt x="1834" y="674"/>
                </a:lnTo>
                <a:lnTo>
                  <a:pt x="1831" y="672"/>
                </a:lnTo>
                <a:lnTo>
                  <a:pt x="1827" y="672"/>
                </a:lnTo>
                <a:lnTo>
                  <a:pt x="1825" y="674"/>
                </a:lnTo>
                <a:lnTo>
                  <a:pt x="1823" y="676"/>
                </a:lnTo>
                <a:lnTo>
                  <a:pt x="1821" y="676"/>
                </a:lnTo>
                <a:lnTo>
                  <a:pt x="1817" y="678"/>
                </a:lnTo>
                <a:lnTo>
                  <a:pt x="1814" y="676"/>
                </a:lnTo>
                <a:lnTo>
                  <a:pt x="1812" y="675"/>
                </a:lnTo>
                <a:lnTo>
                  <a:pt x="1809" y="674"/>
                </a:lnTo>
                <a:lnTo>
                  <a:pt x="1805" y="672"/>
                </a:lnTo>
                <a:lnTo>
                  <a:pt x="1802" y="674"/>
                </a:lnTo>
                <a:lnTo>
                  <a:pt x="1800" y="675"/>
                </a:lnTo>
                <a:lnTo>
                  <a:pt x="1797" y="676"/>
                </a:lnTo>
                <a:lnTo>
                  <a:pt x="1793" y="678"/>
                </a:lnTo>
                <a:lnTo>
                  <a:pt x="1791" y="678"/>
                </a:lnTo>
                <a:lnTo>
                  <a:pt x="1787" y="678"/>
                </a:lnTo>
                <a:lnTo>
                  <a:pt x="1783" y="676"/>
                </a:lnTo>
                <a:lnTo>
                  <a:pt x="1780" y="675"/>
                </a:lnTo>
                <a:lnTo>
                  <a:pt x="1776" y="675"/>
                </a:lnTo>
                <a:lnTo>
                  <a:pt x="1774" y="676"/>
                </a:lnTo>
                <a:lnTo>
                  <a:pt x="1772" y="679"/>
                </a:lnTo>
                <a:lnTo>
                  <a:pt x="1771" y="683"/>
                </a:lnTo>
                <a:lnTo>
                  <a:pt x="1771" y="685"/>
                </a:lnTo>
                <a:lnTo>
                  <a:pt x="1771" y="689"/>
                </a:lnTo>
                <a:lnTo>
                  <a:pt x="1770" y="693"/>
                </a:lnTo>
                <a:lnTo>
                  <a:pt x="1770" y="697"/>
                </a:lnTo>
                <a:lnTo>
                  <a:pt x="1771" y="700"/>
                </a:lnTo>
                <a:lnTo>
                  <a:pt x="1772" y="704"/>
                </a:lnTo>
                <a:lnTo>
                  <a:pt x="1774" y="706"/>
                </a:lnTo>
                <a:lnTo>
                  <a:pt x="1775" y="708"/>
                </a:lnTo>
                <a:lnTo>
                  <a:pt x="1778" y="710"/>
                </a:lnTo>
                <a:lnTo>
                  <a:pt x="1780" y="712"/>
                </a:lnTo>
                <a:lnTo>
                  <a:pt x="1784" y="712"/>
                </a:lnTo>
                <a:lnTo>
                  <a:pt x="1788" y="712"/>
                </a:lnTo>
                <a:lnTo>
                  <a:pt x="1792" y="710"/>
                </a:lnTo>
                <a:lnTo>
                  <a:pt x="1795" y="709"/>
                </a:lnTo>
                <a:lnTo>
                  <a:pt x="1797" y="709"/>
                </a:lnTo>
                <a:lnTo>
                  <a:pt x="1801" y="708"/>
                </a:lnTo>
                <a:lnTo>
                  <a:pt x="1805" y="708"/>
                </a:lnTo>
                <a:lnTo>
                  <a:pt x="1809" y="709"/>
                </a:lnTo>
                <a:lnTo>
                  <a:pt x="1813" y="709"/>
                </a:lnTo>
                <a:lnTo>
                  <a:pt x="1814" y="712"/>
                </a:lnTo>
                <a:lnTo>
                  <a:pt x="1816" y="714"/>
                </a:lnTo>
                <a:lnTo>
                  <a:pt x="1814" y="718"/>
                </a:lnTo>
                <a:lnTo>
                  <a:pt x="1813" y="721"/>
                </a:lnTo>
                <a:lnTo>
                  <a:pt x="1812" y="722"/>
                </a:lnTo>
                <a:lnTo>
                  <a:pt x="1809" y="725"/>
                </a:lnTo>
                <a:lnTo>
                  <a:pt x="1806" y="726"/>
                </a:lnTo>
                <a:lnTo>
                  <a:pt x="1804" y="727"/>
                </a:lnTo>
                <a:lnTo>
                  <a:pt x="1801" y="729"/>
                </a:lnTo>
                <a:lnTo>
                  <a:pt x="1799" y="730"/>
                </a:lnTo>
                <a:lnTo>
                  <a:pt x="1795" y="731"/>
                </a:lnTo>
                <a:lnTo>
                  <a:pt x="1792" y="731"/>
                </a:lnTo>
                <a:lnTo>
                  <a:pt x="1789" y="733"/>
                </a:lnTo>
                <a:lnTo>
                  <a:pt x="1785" y="734"/>
                </a:lnTo>
                <a:lnTo>
                  <a:pt x="1782" y="734"/>
                </a:lnTo>
                <a:lnTo>
                  <a:pt x="1779" y="734"/>
                </a:lnTo>
                <a:lnTo>
                  <a:pt x="1775" y="733"/>
                </a:lnTo>
                <a:lnTo>
                  <a:pt x="1772" y="731"/>
                </a:lnTo>
                <a:lnTo>
                  <a:pt x="1770" y="734"/>
                </a:lnTo>
                <a:lnTo>
                  <a:pt x="1768" y="735"/>
                </a:lnTo>
                <a:lnTo>
                  <a:pt x="1767" y="739"/>
                </a:lnTo>
                <a:lnTo>
                  <a:pt x="1767" y="743"/>
                </a:lnTo>
                <a:lnTo>
                  <a:pt x="1770" y="744"/>
                </a:lnTo>
                <a:lnTo>
                  <a:pt x="1772" y="746"/>
                </a:lnTo>
                <a:lnTo>
                  <a:pt x="1776" y="747"/>
                </a:lnTo>
                <a:lnTo>
                  <a:pt x="1779" y="748"/>
                </a:lnTo>
                <a:lnTo>
                  <a:pt x="1780" y="751"/>
                </a:lnTo>
                <a:lnTo>
                  <a:pt x="1779" y="754"/>
                </a:lnTo>
                <a:lnTo>
                  <a:pt x="1778" y="756"/>
                </a:lnTo>
                <a:lnTo>
                  <a:pt x="1775" y="757"/>
                </a:lnTo>
                <a:lnTo>
                  <a:pt x="1774" y="757"/>
                </a:lnTo>
                <a:lnTo>
                  <a:pt x="1775" y="759"/>
                </a:lnTo>
                <a:lnTo>
                  <a:pt x="1778" y="760"/>
                </a:lnTo>
                <a:lnTo>
                  <a:pt x="1780" y="761"/>
                </a:lnTo>
                <a:lnTo>
                  <a:pt x="1784" y="763"/>
                </a:lnTo>
                <a:lnTo>
                  <a:pt x="1788" y="764"/>
                </a:lnTo>
                <a:lnTo>
                  <a:pt x="1791" y="764"/>
                </a:lnTo>
                <a:lnTo>
                  <a:pt x="1795" y="765"/>
                </a:lnTo>
                <a:lnTo>
                  <a:pt x="1799" y="765"/>
                </a:lnTo>
                <a:lnTo>
                  <a:pt x="1802" y="765"/>
                </a:lnTo>
                <a:lnTo>
                  <a:pt x="1805" y="764"/>
                </a:lnTo>
                <a:lnTo>
                  <a:pt x="1809" y="764"/>
                </a:lnTo>
                <a:lnTo>
                  <a:pt x="1812" y="763"/>
                </a:lnTo>
                <a:lnTo>
                  <a:pt x="1814" y="760"/>
                </a:lnTo>
                <a:lnTo>
                  <a:pt x="1817" y="759"/>
                </a:lnTo>
                <a:lnTo>
                  <a:pt x="1819" y="757"/>
                </a:lnTo>
                <a:lnTo>
                  <a:pt x="1822" y="757"/>
                </a:lnTo>
                <a:lnTo>
                  <a:pt x="1826" y="756"/>
                </a:lnTo>
                <a:lnTo>
                  <a:pt x="1829" y="755"/>
                </a:lnTo>
                <a:lnTo>
                  <a:pt x="1831" y="755"/>
                </a:lnTo>
                <a:lnTo>
                  <a:pt x="1835" y="754"/>
                </a:lnTo>
                <a:lnTo>
                  <a:pt x="1837" y="751"/>
                </a:lnTo>
                <a:lnTo>
                  <a:pt x="1839" y="750"/>
                </a:lnTo>
                <a:lnTo>
                  <a:pt x="1840" y="746"/>
                </a:lnTo>
                <a:lnTo>
                  <a:pt x="1842" y="743"/>
                </a:lnTo>
                <a:lnTo>
                  <a:pt x="1842" y="739"/>
                </a:lnTo>
                <a:lnTo>
                  <a:pt x="1843" y="737"/>
                </a:lnTo>
                <a:lnTo>
                  <a:pt x="1843" y="733"/>
                </a:lnTo>
                <a:lnTo>
                  <a:pt x="1844" y="730"/>
                </a:lnTo>
                <a:lnTo>
                  <a:pt x="1846" y="727"/>
                </a:lnTo>
                <a:lnTo>
                  <a:pt x="1848" y="726"/>
                </a:lnTo>
                <a:lnTo>
                  <a:pt x="1851" y="725"/>
                </a:lnTo>
                <a:lnTo>
                  <a:pt x="1855" y="723"/>
                </a:lnTo>
                <a:lnTo>
                  <a:pt x="1859" y="723"/>
                </a:lnTo>
                <a:lnTo>
                  <a:pt x="1863" y="723"/>
                </a:lnTo>
                <a:lnTo>
                  <a:pt x="1867" y="725"/>
                </a:lnTo>
                <a:lnTo>
                  <a:pt x="1869" y="725"/>
                </a:lnTo>
                <a:lnTo>
                  <a:pt x="1873" y="725"/>
                </a:lnTo>
                <a:lnTo>
                  <a:pt x="1876" y="723"/>
                </a:lnTo>
                <a:lnTo>
                  <a:pt x="1878" y="722"/>
                </a:lnTo>
                <a:lnTo>
                  <a:pt x="1881" y="720"/>
                </a:lnTo>
                <a:lnTo>
                  <a:pt x="1884" y="720"/>
                </a:lnTo>
                <a:lnTo>
                  <a:pt x="1888" y="720"/>
                </a:lnTo>
                <a:lnTo>
                  <a:pt x="1891" y="720"/>
                </a:lnTo>
                <a:lnTo>
                  <a:pt x="1895" y="721"/>
                </a:lnTo>
                <a:lnTo>
                  <a:pt x="1899" y="721"/>
                </a:lnTo>
                <a:lnTo>
                  <a:pt x="1902" y="722"/>
                </a:lnTo>
                <a:lnTo>
                  <a:pt x="1906" y="722"/>
                </a:lnTo>
                <a:lnTo>
                  <a:pt x="1909" y="723"/>
                </a:lnTo>
                <a:lnTo>
                  <a:pt x="1912" y="725"/>
                </a:lnTo>
                <a:lnTo>
                  <a:pt x="1915" y="726"/>
                </a:lnTo>
                <a:lnTo>
                  <a:pt x="1918" y="727"/>
                </a:lnTo>
                <a:lnTo>
                  <a:pt x="1920" y="729"/>
                </a:lnTo>
                <a:lnTo>
                  <a:pt x="1923" y="730"/>
                </a:lnTo>
                <a:lnTo>
                  <a:pt x="1927" y="731"/>
                </a:lnTo>
                <a:lnTo>
                  <a:pt x="1929" y="731"/>
                </a:lnTo>
                <a:lnTo>
                  <a:pt x="1933" y="733"/>
                </a:lnTo>
                <a:lnTo>
                  <a:pt x="1935" y="733"/>
                </a:lnTo>
                <a:lnTo>
                  <a:pt x="1936" y="734"/>
                </a:lnTo>
                <a:lnTo>
                  <a:pt x="1937" y="735"/>
                </a:lnTo>
                <a:lnTo>
                  <a:pt x="1939" y="739"/>
                </a:lnTo>
                <a:lnTo>
                  <a:pt x="1940" y="742"/>
                </a:lnTo>
                <a:lnTo>
                  <a:pt x="1939" y="746"/>
                </a:lnTo>
                <a:lnTo>
                  <a:pt x="1937" y="748"/>
                </a:lnTo>
                <a:lnTo>
                  <a:pt x="1936" y="752"/>
                </a:lnTo>
                <a:lnTo>
                  <a:pt x="1935" y="755"/>
                </a:lnTo>
                <a:lnTo>
                  <a:pt x="1935" y="756"/>
                </a:lnTo>
                <a:lnTo>
                  <a:pt x="1933" y="757"/>
                </a:lnTo>
                <a:lnTo>
                  <a:pt x="1935" y="759"/>
                </a:lnTo>
                <a:lnTo>
                  <a:pt x="1935" y="760"/>
                </a:lnTo>
                <a:lnTo>
                  <a:pt x="1937" y="760"/>
                </a:lnTo>
                <a:lnTo>
                  <a:pt x="1943" y="760"/>
                </a:lnTo>
                <a:lnTo>
                  <a:pt x="1945" y="761"/>
                </a:lnTo>
                <a:lnTo>
                  <a:pt x="1949" y="761"/>
                </a:lnTo>
                <a:lnTo>
                  <a:pt x="1952" y="763"/>
                </a:lnTo>
                <a:lnTo>
                  <a:pt x="1956" y="764"/>
                </a:lnTo>
                <a:lnTo>
                  <a:pt x="1958" y="764"/>
                </a:lnTo>
                <a:lnTo>
                  <a:pt x="1961" y="765"/>
                </a:lnTo>
                <a:lnTo>
                  <a:pt x="1963" y="768"/>
                </a:lnTo>
                <a:lnTo>
                  <a:pt x="1965" y="769"/>
                </a:lnTo>
                <a:lnTo>
                  <a:pt x="1965" y="773"/>
                </a:lnTo>
                <a:lnTo>
                  <a:pt x="1966" y="777"/>
                </a:lnTo>
                <a:lnTo>
                  <a:pt x="1966" y="780"/>
                </a:lnTo>
                <a:lnTo>
                  <a:pt x="1966" y="784"/>
                </a:lnTo>
                <a:lnTo>
                  <a:pt x="1966" y="788"/>
                </a:lnTo>
                <a:lnTo>
                  <a:pt x="1966" y="792"/>
                </a:lnTo>
                <a:lnTo>
                  <a:pt x="1966" y="795"/>
                </a:lnTo>
                <a:lnTo>
                  <a:pt x="1965" y="799"/>
                </a:lnTo>
                <a:lnTo>
                  <a:pt x="1963" y="802"/>
                </a:lnTo>
                <a:lnTo>
                  <a:pt x="1963" y="806"/>
                </a:lnTo>
                <a:lnTo>
                  <a:pt x="1962" y="809"/>
                </a:lnTo>
                <a:lnTo>
                  <a:pt x="1961" y="812"/>
                </a:lnTo>
                <a:lnTo>
                  <a:pt x="1960" y="815"/>
                </a:lnTo>
                <a:lnTo>
                  <a:pt x="1958" y="818"/>
                </a:lnTo>
                <a:lnTo>
                  <a:pt x="1958" y="822"/>
                </a:lnTo>
                <a:lnTo>
                  <a:pt x="1958" y="826"/>
                </a:lnTo>
                <a:lnTo>
                  <a:pt x="1960" y="828"/>
                </a:lnTo>
                <a:lnTo>
                  <a:pt x="1961" y="831"/>
                </a:lnTo>
                <a:lnTo>
                  <a:pt x="1962" y="833"/>
                </a:lnTo>
                <a:lnTo>
                  <a:pt x="1963" y="836"/>
                </a:lnTo>
                <a:lnTo>
                  <a:pt x="1962" y="839"/>
                </a:lnTo>
                <a:lnTo>
                  <a:pt x="1961" y="841"/>
                </a:lnTo>
                <a:lnTo>
                  <a:pt x="1957" y="843"/>
                </a:lnTo>
                <a:lnTo>
                  <a:pt x="1954" y="843"/>
                </a:lnTo>
                <a:lnTo>
                  <a:pt x="1950" y="844"/>
                </a:lnTo>
                <a:lnTo>
                  <a:pt x="1948" y="845"/>
                </a:lnTo>
                <a:lnTo>
                  <a:pt x="1945" y="846"/>
                </a:lnTo>
                <a:lnTo>
                  <a:pt x="1943" y="849"/>
                </a:lnTo>
                <a:lnTo>
                  <a:pt x="1941" y="850"/>
                </a:lnTo>
                <a:lnTo>
                  <a:pt x="1940" y="853"/>
                </a:lnTo>
                <a:lnTo>
                  <a:pt x="1939" y="856"/>
                </a:lnTo>
                <a:lnTo>
                  <a:pt x="1937" y="860"/>
                </a:lnTo>
                <a:lnTo>
                  <a:pt x="1937" y="864"/>
                </a:lnTo>
                <a:lnTo>
                  <a:pt x="1937" y="867"/>
                </a:lnTo>
                <a:lnTo>
                  <a:pt x="1940" y="870"/>
                </a:lnTo>
                <a:lnTo>
                  <a:pt x="1941" y="873"/>
                </a:lnTo>
                <a:lnTo>
                  <a:pt x="1943" y="875"/>
                </a:lnTo>
                <a:lnTo>
                  <a:pt x="1944" y="878"/>
                </a:lnTo>
                <a:lnTo>
                  <a:pt x="1945" y="881"/>
                </a:lnTo>
                <a:lnTo>
                  <a:pt x="1946" y="883"/>
                </a:lnTo>
                <a:lnTo>
                  <a:pt x="1948" y="886"/>
                </a:lnTo>
                <a:lnTo>
                  <a:pt x="1949" y="888"/>
                </a:lnTo>
                <a:lnTo>
                  <a:pt x="1950" y="891"/>
                </a:lnTo>
                <a:lnTo>
                  <a:pt x="1949" y="894"/>
                </a:lnTo>
                <a:lnTo>
                  <a:pt x="1948" y="896"/>
                </a:lnTo>
                <a:lnTo>
                  <a:pt x="1946" y="899"/>
                </a:lnTo>
                <a:lnTo>
                  <a:pt x="1945" y="901"/>
                </a:lnTo>
                <a:lnTo>
                  <a:pt x="1944" y="904"/>
                </a:lnTo>
                <a:lnTo>
                  <a:pt x="1943" y="907"/>
                </a:lnTo>
                <a:lnTo>
                  <a:pt x="1941" y="909"/>
                </a:lnTo>
                <a:lnTo>
                  <a:pt x="1940" y="912"/>
                </a:lnTo>
                <a:lnTo>
                  <a:pt x="1939" y="915"/>
                </a:lnTo>
                <a:lnTo>
                  <a:pt x="1937" y="917"/>
                </a:lnTo>
                <a:lnTo>
                  <a:pt x="1935" y="920"/>
                </a:lnTo>
                <a:lnTo>
                  <a:pt x="1932" y="921"/>
                </a:lnTo>
                <a:lnTo>
                  <a:pt x="1929" y="922"/>
                </a:lnTo>
                <a:lnTo>
                  <a:pt x="1928" y="924"/>
                </a:lnTo>
                <a:lnTo>
                  <a:pt x="1924" y="925"/>
                </a:lnTo>
                <a:lnTo>
                  <a:pt x="1922" y="925"/>
                </a:lnTo>
                <a:lnTo>
                  <a:pt x="1920" y="928"/>
                </a:lnTo>
                <a:lnTo>
                  <a:pt x="1920" y="932"/>
                </a:lnTo>
                <a:lnTo>
                  <a:pt x="1922" y="934"/>
                </a:lnTo>
                <a:lnTo>
                  <a:pt x="1923" y="937"/>
                </a:lnTo>
                <a:lnTo>
                  <a:pt x="1923" y="941"/>
                </a:lnTo>
                <a:lnTo>
                  <a:pt x="1923" y="945"/>
                </a:lnTo>
                <a:lnTo>
                  <a:pt x="1924" y="949"/>
                </a:lnTo>
                <a:lnTo>
                  <a:pt x="1924" y="953"/>
                </a:lnTo>
                <a:lnTo>
                  <a:pt x="1923" y="955"/>
                </a:lnTo>
                <a:lnTo>
                  <a:pt x="1922" y="959"/>
                </a:lnTo>
                <a:lnTo>
                  <a:pt x="1920" y="962"/>
                </a:lnTo>
                <a:lnTo>
                  <a:pt x="1919" y="963"/>
                </a:lnTo>
                <a:lnTo>
                  <a:pt x="1916" y="966"/>
                </a:lnTo>
                <a:lnTo>
                  <a:pt x="1915" y="968"/>
                </a:lnTo>
                <a:lnTo>
                  <a:pt x="1912" y="970"/>
                </a:lnTo>
                <a:lnTo>
                  <a:pt x="1911" y="972"/>
                </a:lnTo>
                <a:lnTo>
                  <a:pt x="1910" y="975"/>
                </a:lnTo>
                <a:lnTo>
                  <a:pt x="1909" y="977"/>
                </a:lnTo>
                <a:lnTo>
                  <a:pt x="1907" y="980"/>
                </a:lnTo>
                <a:lnTo>
                  <a:pt x="1906" y="984"/>
                </a:lnTo>
                <a:lnTo>
                  <a:pt x="1905" y="987"/>
                </a:lnTo>
                <a:lnTo>
                  <a:pt x="1905" y="990"/>
                </a:lnTo>
                <a:lnTo>
                  <a:pt x="1903" y="994"/>
                </a:lnTo>
                <a:lnTo>
                  <a:pt x="1903" y="998"/>
                </a:lnTo>
                <a:lnTo>
                  <a:pt x="1903" y="1001"/>
                </a:lnTo>
                <a:lnTo>
                  <a:pt x="1909" y="1007"/>
                </a:lnTo>
                <a:lnTo>
                  <a:pt x="1911" y="1013"/>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800479" y="3222045"/>
            <a:ext cx="2820965" cy="2058774"/>
          </a:xfrm>
          <a:custGeom>
            <a:avLst/>
            <a:gdLst>
              <a:gd name="T0" fmla="*/ 970 w 1969"/>
              <a:gd name="T1" fmla="*/ 11 h 1437"/>
              <a:gd name="T2" fmla="*/ 1077 w 1969"/>
              <a:gd name="T3" fmla="*/ 38 h 1437"/>
              <a:gd name="T4" fmla="*/ 1174 w 1969"/>
              <a:gd name="T5" fmla="*/ 61 h 1437"/>
              <a:gd name="T6" fmla="*/ 1160 w 1969"/>
              <a:gd name="T7" fmla="*/ 144 h 1437"/>
              <a:gd name="T8" fmla="*/ 1104 w 1969"/>
              <a:gd name="T9" fmla="*/ 192 h 1437"/>
              <a:gd name="T10" fmla="*/ 1088 w 1969"/>
              <a:gd name="T11" fmla="*/ 285 h 1437"/>
              <a:gd name="T12" fmla="*/ 1156 w 1969"/>
              <a:gd name="T13" fmla="*/ 454 h 1437"/>
              <a:gd name="T14" fmla="*/ 1236 w 1969"/>
              <a:gd name="T15" fmla="*/ 453 h 1437"/>
              <a:gd name="T16" fmla="*/ 1333 w 1969"/>
              <a:gd name="T17" fmla="*/ 302 h 1437"/>
              <a:gd name="T18" fmla="*/ 1422 w 1969"/>
              <a:gd name="T19" fmla="*/ 301 h 1437"/>
              <a:gd name="T20" fmla="*/ 1486 w 1969"/>
              <a:gd name="T21" fmla="*/ 349 h 1437"/>
              <a:gd name="T22" fmla="*/ 1962 w 1969"/>
              <a:gd name="T23" fmla="*/ 835 h 1437"/>
              <a:gd name="T24" fmla="*/ 1748 w 1969"/>
              <a:gd name="T25" fmla="*/ 940 h 1437"/>
              <a:gd name="T26" fmla="*/ 1598 w 1969"/>
              <a:gd name="T27" fmla="*/ 870 h 1437"/>
              <a:gd name="T28" fmla="*/ 1473 w 1969"/>
              <a:gd name="T29" fmla="*/ 785 h 1437"/>
              <a:gd name="T30" fmla="*/ 1446 w 1969"/>
              <a:gd name="T31" fmla="*/ 746 h 1437"/>
              <a:gd name="T32" fmla="*/ 1384 w 1969"/>
              <a:gd name="T33" fmla="*/ 751 h 1437"/>
              <a:gd name="T34" fmla="*/ 1333 w 1969"/>
              <a:gd name="T35" fmla="*/ 751 h 1437"/>
              <a:gd name="T36" fmla="*/ 1285 w 1969"/>
              <a:gd name="T37" fmla="*/ 751 h 1437"/>
              <a:gd name="T38" fmla="*/ 1234 w 1969"/>
              <a:gd name="T39" fmla="*/ 741 h 1437"/>
              <a:gd name="T40" fmla="*/ 1181 w 1969"/>
              <a:gd name="T41" fmla="*/ 777 h 1437"/>
              <a:gd name="T42" fmla="*/ 1113 w 1969"/>
              <a:gd name="T43" fmla="*/ 750 h 1437"/>
              <a:gd name="T44" fmla="*/ 1066 w 1969"/>
              <a:gd name="T45" fmla="*/ 699 h 1437"/>
              <a:gd name="T46" fmla="*/ 1001 w 1969"/>
              <a:gd name="T47" fmla="*/ 714 h 1437"/>
              <a:gd name="T48" fmla="*/ 939 w 1969"/>
              <a:gd name="T49" fmla="*/ 811 h 1437"/>
              <a:gd name="T50" fmla="*/ 874 w 1969"/>
              <a:gd name="T51" fmla="*/ 856 h 1437"/>
              <a:gd name="T52" fmla="*/ 810 w 1969"/>
              <a:gd name="T53" fmla="*/ 861 h 1437"/>
              <a:gd name="T54" fmla="*/ 762 w 1969"/>
              <a:gd name="T55" fmla="*/ 817 h 1437"/>
              <a:gd name="T56" fmla="*/ 716 w 1969"/>
              <a:gd name="T57" fmla="*/ 793 h 1437"/>
              <a:gd name="T58" fmla="*/ 613 w 1969"/>
              <a:gd name="T59" fmla="*/ 785 h 1437"/>
              <a:gd name="T60" fmla="*/ 617 w 1969"/>
              <a:gd name="T61" fmla="*/ 865 h 1437"/>
              <a:gd name="T62" fmla="*/ 723 w 1969"/>
              <a:gd name="T63" fmla="*/ 900 h 1437"/>
              <a:gd name="T64" fmla="*/ 657 w 1969"/>
              <a:gd name="T65" fmla="*/ 1012 h 1437"/>
              <a:gd name="T66" fmla="*/ 542 w 1969"/>
              <a:gd name="T67" fmla="*/ 1047 h 1437"/>
              <a:gd name="T68" fmla="*/ 499 w 1969"/>
              <a:gd name="T69" fmla="*/ 1080 h 1437"/>
              <a:gd name="T70" fmla="*/ 454 w 1969"/>
              <a:gd name="T71" fmla="*/ 1114 h 1437"/>
              <a:gd name="T72" fmla="*/ 429 w 1969"/>
              <a:gd name="T73" fmla="*/ 1140 h 1437"/>
              <a:gd name="T74" fmla="*/ 462 w 1969"/>
              <a:gd name="T75" fmla="*/ 1161 h 1437"/>
              <a:gd name="T76" fmla="*/ 493 w 1969"/>
              <a:gd name="T77" fmla="*/ 1221 h 1437"/>
              <a:gd name="T78" fmla="*/ 455 w 1969"/>
              <a:gd name="T79" fmla="*/ 1234 h 1437"/>
              <a:gd name="T80" fmla="*/ 418 w 1969"/>
              <a:gd name="T81" fmla="*/ 1256 h 1437"/>
              <a:gd name="T82" fmla="*/ 429 w 1969"/>
              <a:gd name="T83" fmla="*/ 1285 h 1437"/>
              <a:gd name="T84" fmla="*/ 435 w 1969"/>
              <a:gd name="T85" fmla="*/ 1331 h 1437"/>
              <a:gd name="T86" fmla="*/ 410 w 1969"/>
              <a:gd name="T87" fmla="*/ 1362 h 1437"/>
              <a:gd name="T88" fmla="*/ 397 w 1969"/>
              <a:gd name="T89" fmla="*/ 1392 h 1437"/>
              <a:gd name="T90" fmla="*/ 399 w 1969"/>
              <a:gd name="T91" fmla="*/ 1430 h 1437"/>
              <a:gd name="T92" fmla="*/ 330 w 1969"/>
              <a:gd name="T93" fmla="*/ 1390 h 1437"/>
              <a:gd name="T94" fmla="*/ 263 w 1969"/>
              <a:gd name="T95" fmla="*/ 1347 h 1437"/>
              <a:gd name="T96" fmla="*/ 178 w 1969"/>
              <a:gd name="T97" fmla="*/ 1283 h 1437"/>
              <a:gd name="T98" fmla="*/ 143 w 1969"/>
              <a:gd name="T99" fmla="*/ 1259 h 1437"/>
              <a:gd name="T100" fmla="*/ 152 w 1969"/>
              <a:gd name="T101" fmla="*/ 1218 h 1437"/>
              <a:gd name="T102" fmla="*/ 161 w 1969"/>
              <a:gd name="T103" fmla="*/ 1167 h 1437"/>
              <a:gd name="T104" fmla="*/ 133 w 1969"/>
              <a:gd name="T105" fmla="*/ 1125 h 1437"/>
              <a:gd name="T106" fmla="*/ 73 w 1969"/>
              <a:gd name="T107" fmla="*/ 1089 h 1437"/>
              <a:gd name="T108" fmla="*/ 8 w 1969"/>
              <a:gd name="T109" fmla="*/ 1057 h 1437"/>
              <a:gd name="T110" fmla="*/ 183 w 1969"/>
              <a:gd name="T111" fmla="*/ 560 h 1437"/>
              <a:gd name="T112" fmla="*/ 339 w 1969"/>
              <a:gd name="T113" fmla="*/ 362 h 1437"/>
              <a:gd name="T114" fmla="*/ 378 w 1969"/>
              <a:gd name="T115" fmla="*/ 65 h 1437"/>
              <a:gd name="T116" fmla="*/ 444 w 1969"/>
              <a:gd name="T117" fmla="*/ 176 h 1437"/>
              <a:gd name="T118" fmla="*/ 533 w 1969"/>
              <a:gd name="T119" fmla="*/ 309 h 1437"/>
              <a:gd name="T120" fmla="*/ 639 w 1969"/>
              <a:gd name="T121" fmla="*/ 375 h 1437"/>
              <a:gd name="T122" fmla="*/ 800 w 1969"/>
              <a:gd name="T123" fmla="*/ 320 h 1437"/>
              <a:gd name="T124" fmla="*/ 721 w 1969"/>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9" h="1437">
                <a:moveTo>
                  <a:pt x="853" y="59"/>
                </a:moveTo>
                <a:lnTo>
                  <a:pt x="856" y="57"/>
                </a:lnTo>
                <a:lnTo>
                  <a:pt x="859" y="56"/>
                </a:lnTo>
                <a:lnTo>
                  <a:pt x="860" y="55"/>
                </a:lnTo>
                <a:lnTo>
                  <a:pt x="863" y="53"/>
                </a:lnTo>
                <a:lnTo>
                  <a:pt x="864" y="53"/>
                </a:lnTo>
                <a:lnTo>
                  <a:pt x="865" y="55"/>
                </a:lnTo>
                <a:lnTo>
                  <a:pt x="868" y="55"/>
                </a:lnTo>
                <a:lnTo>
                  <a:pt x="869" y="56"/>
                </a:lnTo>
                <a:lnTo>
                  <a:pt x="870" y="56"/>
                </a:lnTo>
                <a:lnTo>
                  <a:pt x="873" y="59"/>
                </a:lnTo>
                <a:lnTo>
                  <a:pt x="874" y="59"/>
                </a:lnTo>
                <a:lnTo>
                  <a:pt x="876" y="60"/>
                </a:lnTo>
                <a:lnTo>
                  <a:pt x="877" y="61"/>
                </a:lnTo>
                <a:lnTo>
                  <a:pt x="880" y="63"/>
                </a:lnTo>
                <a:lnTo>
                  <a:pt x="882" y="63"/>
                </a:lnTo>
                <a:lnTo>
                  <a:pt x="884" y="64"/>
                </a:lnTo>
                <a:lnTo>
                  <a:pt x="886" y="64"/>
                </a:lnTo>
                <a:lnTo>
                  <a:pt x="890" y="65"/>
                </a:lnTo>
                <a:lnTo>
                  <a:pt x="893" y="65"/>
                </a:lnTo>
                <a:lnTo>
                  <a:pt x="897" y="65"/>
                </a:lnTo>
                <a:lnTo>
                  <a:pt x="898" y="65"/>
                </a:lnTo>
                <a:lnTo>
                  <a:pt x="899" y="65"/>
                </a:lnTo>
                <a:lnTo>
                  <a:pt x="901" y="65"/>
                </a:lnTo>
                <a:lnTo>
                  <a:pt x="903" y="65"/>
                </a:lnTo>
                <a:lnTo>
                  <a:pt x="906" y="65"/>
                </a:lnTo>
                <a:lnTo>
                  <a:pt x="908" y="65"/>
                </a:lnTo>
                <a:lnTo>
                  <a:pt x="911" y="64"/>
                </a:lnTo>
                <a:lnTo>
                  <a:pt x="912" y="64"/>
                </a:lnTo>
                <a:lnTo>
                  <a:pt x="915" y="65"/>
                </a:lnTo>
                <a:lnTo>
                  <a:pt x="916" y="65"/>
                </a:lnTo>
                <a:lnTo>
                  <a:pt x="919" y="65"/>
                </a:lnTo>
                <a:lnTo>
                  <a:pt x="923" y="65"/>
                </a:lnTo>
                <a:lnTo>
                  <a:pt x="924" y="65"/>
                </a:lnTo>
                <a:lnTo>
                  <a:pt x="925" y="65"/>
                </a:lnTo>
                <a:lnTo>
                  <a:pt x="928" y="65"/>
                </a:lnTo>
                <a:lnTo>
                  <a:pt x="931" y="64"/>
                </a:lnTo>
                <a:lnTo>
                  <a:pt x="932" y="64"/>
                </a:lnTo>
                <a:lnTo>
                  <a:pt x="935" y="64"/>
                </a:lnTo>
                <a:lnTo>
                  <a:pt x="937" y="63"/>
                </a:lnTo>
                <a:lnTo>
                  <a:pt x="939" y="63"/>
                </a:lnTo>
                <a:lnTo>
                  <a:pt x="940" y="61"/>
                </a:lnTo>
                <a:lnTo>
                  <a:pt x="941" y="61"/>
                </a:lnTo>
                <a:lnTo>
                  <a:pt x="944" y="60"/>
                </a:lnTo>
                <a:lnTo>
                  <a:pt x="945" y="59"/>
                </a:lnTo>
                <a:lnTo>
                  <a:pt x="946" y="59"/>
                </a:lnTo>
                <a:lnTo>
                  <a:pt x="948" y="57"/>
                </a:lnTo>
                <a:lnTo>
                  <a:pt x="949" y="56"/>
                </a:lnTo>
                <a:lnTo>
                  <a:pt x="950" y="55"/>
                </a:lnTo>
                <a:lnTo>
                  <a:pt x="950" y="53"/>
                </a:lnTo>
                <a:lnTo>
                  <a:pt x="950" y="52"/>
                </a:lnTo>
                <a:lnTo>
                  <a:pt x="952" y="51"/>
                </a:lnTo>
                <a:lnTo>
                  <a:pt x="952" y="49"/>
                </a:lnTo>
                <a:lnTo>
                  <a:pt x="952" y="47"/>
                </a:lnTo>
                <a:lnTo>
                  <a:pt x="952" y="46"/>
                </a:lnTo>
                <a:lnTo>
                  <a:pt x="953" y="44"/>
                </a:lnTo>
                <a:lnTo>
                  <a:pt x="953" y="43"/>
                </a:lnTo>
                <a:lnTo>
                  <a:pt x="953" y="40"/>
                </a:lnTo>
                <a:lnTo>
                  <a:pt x="954" y="39"/>
                </a:lnTo>
                <a:lnTo>
                  <a:pt x="954" y="36"/>
                </a:lnTo>
                <a:lnTo>
                  <a:pt x="954" y="35"/>
                </a:lnTo>
                <a:lnTo>
                  <a:pt x="954" y="34"/>
                </a:lnTo>
                <a:lnTo>
                  <a:pt x="954" y="32"/>
                </a:lnTo>
                <a:lnTo>
                  <a:pt x="954" y="31"/>
                </a:lnTo>
                <a:lnTo>
                  <a:pt x="956" y="30"/>
                </a:lnTo>
                <a:lnTo>
                  <a:pt x="956" y="29"/>
                </a:lnTo>
                <a:lnTo>
                  <a:pt x="957" y="27"/>
                </a:lnTo>
                <a:lnTo>
                  <a:pt x="957" y="26"/>
                </a:lnTo>
                <a:lnTo>
                  <a:pt x="958" y="25"/>
                </a:lnTo>
                <a:lnTo>
                  <a:pt x="958" y="23"/>
                </a:lnTo>
                <a:lnTo>
                  <a:pt x="960" y="22"/>
                </a:lnTo>
                <a:lnTo>
                  <a:pt x="960" y="21"/>
                </a:lnTo>
                <a:lnTo>
                  <a:pt x="961" y="21"/>
                </a:lnTo>
                <a:lnTo>
                  <a:pt x="962" y="18"/>
                </a:lnTo>
                <a:lnTo>
                  <a:pt x="963" y="17"/>
                </a:lnTo>
                <a:lnTo>
                  <a:pt x="965" y="15"/>
                </a:lnTo>
                <a:lnTo>
                  <a:pt x="966" y="14"/>
                </a:lnTo>
                <a:lnTo>
                  <a:pt x="967" y="14"/>
                </a:lnTo>
                <a:lnTo>
                  <a:pt x="969" y="13"/>
                </a:lnTo>
                <a:lnTo>
                  <a:pt x="970" y="11"/>
                </a:lnTo>
                <a:lnTo>
                  <a:pt x="971" y="11"/>
                </a:lnTo>
                <a:lnTo>
                  <a:pt x="973" y="11"/>
                </a:lnTo>
                <a:lnTo>
                  <a:pt x="974" y="11"/>
                </a:lnTo>
                <a:lnTo>
                  <a:pt x="975" y="11"/>
                </a:lnTo>
                <a:lnTo>
                  <a:pt x="978" y="11"/>
                </a:lnTo>
                <a:lnTo>
                  <a:pt x="979" y="11"/>
                </a:lnTo>
                <a:lnTo>
                  <a:pt x="980" y="11"/>
                </a:lnTo>
                <a:lnTo>
                  <a:pt x="982" y="11"/>
                </a:lnTo>
                <a:lnTo>
                  <a:pt x="983" y="11"/>
                </a:lnTo>
                <a:lnTo>
                  <a:pt x="984" y="11"/>
                </a:lnTo>
                <a:lnTo>
                  <a:pt x="986" y="11"/>
                </a:lnTo>
                <a:lnTo>
                  <a:pt x="987" y="11"/>
                </a:lnTo>
                <a:lnTo>
                  <a:pt x="988" y="11"/>
                </a:lnTo>
                <a:lnTo>
                  <a:pt x="990" y="11"/>
                </a:lnTo>
                <a:lnTo>
                  <a:pt x="991" y="11"/>
                </a:lnTo>
                <a:lnTo>
                  <a:pt x="992" y="11"/>
                </a:lnTo>
                <a:lnTo>
                  <a:pt x="994" y="10"/>
                </a:lnTo>
                <a:lnTo>
                  <a:pt x="995" y="10"/>
                </a:lnTo>
                <a:lnTo>
                  <a:pt x="996" y="10"/>
                </a:lnTo>
                <a:lnTo>
                  <a:pt x="997" y="9"/>
                </a:lnTo>
                <a:lnTo>
                  <a:pt x="999" y="9"/>
                </a:lnTo>
                <a:lnTo>
                  <a:pt x="1000" y="9"/>
                </a:lnTo>
                <a:lnTo>
                  <a:pt x="1001" y="8"/>
                </a:lnTo>
                <a:lnTo>
                  <a:pt x="1003" y="8"/>
                </a:lnTo>
                <a:lnTo>
                  <a:pt x="1004" y="8"/>
                </a:lnTo>
                <a:lnTo>
                  <a:pt x="1005" y="8"/>
                </a:lnTo>
                <a:lnTo>
                  <a:pt x="1007" y="8"/>
                </a:lnTo>
                <a:lnTo>
                  <a:pt x="1008" y="6"/>
                </a:lnTo>
                <a:lnTo>
                  <a:pt x="1009" y="6"/>
                </a:lnTo>
                <a:lnTo>
                  <a:pt x="1011" y="6"/>
                </a:lnTo>
                <a:lnTo>
                  <a:pt x="1012" y="8"/>
                </a:lnTo>
                <a:lnTo>
                  <a:pt x="1013" y="8"/>
                </a:lnTo>
                <a:lnTo>
                  <a:pt x="1014" y="8"/>
                </a:lnTo>
                <a:lnTo>
                  <a:pt x="1016" y="8"/>
                </a:lnTo>
                <a:lnTo>
                  <a:pt x="1017" y="9"/>
                </a:lnTo>
                <a:lnTo>
                  <a:pt x="1018" y="9"/>
                </a:lnTo>
                <a:lnTo>
                  <a:pt x="1020" y="9"/>
                </a:lnTo>
                <a:lnTo>
                  <a:pt x="1021" y="9"/>
                </a:lnTo>
                <a:lnTo>
                  <a:pt x="1022" y="10"/>
                </a:lnTo>
                <a:lnTo>
                  <a:pt x="1024" y="10"/>
                </a:lnTo>
                <a:lnTo>
                  <a:pt x="1025" y="10"/>
                </a:lnTo>
                <a:lnTo>
                  <a:pt x="1026" y="10"/>
                </a:lnTo>
                <a:lnTo>
                  <a:pt x="1028" y="10"/>
                </a:lnTo>
                <a:lnTo>
                  <a:pt x="1029" y="10"/>
                </a:lnTo>
                <a:lnTo>
                  <a:pt x="1030" y="11"/>
                </a:lnTo>
                <a:lnTo>
                  <a:pt x="1032" y="11"/>
                </a:lnTo>
                <a:lnTo>
                  <a:pt x="1033" y="13"/>
                </a:lnTo>
                <a:lnTo>
                  <a:pt x="1034" y="13"/>
                </a:lnTo>
                <a:lnTo>
                  <a:pt x="1035" y="14"/>
                </a:lnTo>
                <a:lnTo>
                  <a:pt x="1037" y="14"/>
                </a:lnTo>
                <a:lnTo>
                  <a:pt x="1038" y="14"/>
                </a:lnTo>
                <a:lnTo>
                  <a:pt x="1039" y="15"/>
                </a:lnTo>
                <a:lnTo>
                  <a:pt x="1041" y="15"/>
                </a:lnTo>
                <a:lnTo>
                  <a:pt x="1042" y="15"/>
                </a:lnTo>
                <a:lnTo>
                  <a:pt x="1042" y="17"/>
                </a:lnTo>
                <a:lnTo>
                  <a:pt x="1043" y="18"/>
                </a:lnTo>
                <a:lnTo>
                  <a:pt x="1045" y="18"/>
                </a:lnTo>
                <a:lnTo>
                  <a:pt x="1046" y="19"/>
                </a:lnTo>
                <a:lnTo>
                  <a:pt x="1046" y="21"/>
                </a:lnTo>
                <a:lnTo>
                  <a:pt x="1047" y="22"/>
                </a:lnTo>
                <a:lnTo>
                  <a:pt x="1049" y="23"/>
                </a:lnTo>
                <a:lnTo>
                  <a:pt x="1050" y="23"/>
                </a:lnTo>
                <a:lnTo>
                  <a:pt x="1051" y="25"/>
                </a:lnTo>
                <a:lnTo>
                  <a:pt x="1052" y="26"/>
                </a:lnTo>
                <a:lnTo>
                  <a:pt x="1055" y="26"/>
                </a:lnTo>
                <a:lnTo>
                  <a:pt x="1056" y="27"/>
                </a:lnTo>
                <a:lnTo>
                  <a:pt x="1056" y="29"/>
                </a:lnTo>
                <a:lnTo>
                  <a:pt x="1058" y="29"/>
                </a:lnTo>
                <a:lnTo>
                  <a:pt x="1059" y="30"/>
                </a:lnTo>
                <a:lnTo>
                  <a:pt x="1060" y="31"/>
                </a:lnTo>
                <a:lnTo>
                  <a:pt x="1062" y="32"/>
                </a:lnTo>
                <a:lnTo>
                  <a:pt x="1063" y="34"/>
                </a:lnTo>
                <a:lnTo>
                  <a:pt x="1064" y="35"/>
                </a:lnTo>
                <a:lnTo>
                  <a:pt x="1066" y="35"/>
                </a:lnTo>
                <a:lnTo>
                  <a:pt x="1068" y="38"/>
                </a:lnTo>
                <a:lnTo>
                  <a:pt x="1071" y="38"/>
                </a:lnTo>
                <a:lnTo>
                  <a:pt x="1072" y="38"/>
                </a:lnTo>
                <a:lnTo>
                  <a:pt x="1073" y="38"/>
                </a:lnTo>
                <a:lnTo>
                  <a:pt x="1075" y="39"/>
                </a:lnTo>
                <a:lnTo>
                  <a:pt x="1077" y="38"/>
                </a:lnTo>
                <a:lnTo>
                  <a:pt x="1079" y="38"/>
                </a:lnTo>
                <a:lnTo>
                  <a:pt x="1080" y="38"/>
                </a:lnTo>
                <a:lnTo>
                  <a:pt x="1081" y="39"/>
                </a:lnTo>
                <a:lnTo>
                  <a:pt x="1083" y="39"/>
                </a:lnTo>
                <a:lnTo>
                  <a:pt x="1084" y="40"/>
                </a:lnTo>
                <a:lnTo>
                  <a:pt x="1084" y="42"/>
                </a:lnTo>
                <a:lnTo>
                  <a:pt x="1085" y="43"/>
                </a:lnTo>
                <a:lnTo>
                  <a:pt x="1085" y="44"/>
                </a:lnTo>
                <a:lnTo>
                  <a:pt x="1086" y="46"/>
                </a:lnTo>
                <a:lnTo>
                  <a:pt x="1088" y="47"/>
                </a:lnTo>
                <a:lnTo>
                  <a:pt x="1089" y="48"/>
                </a:lnTo>
                <a:lnTo>
                  <a:pt x="1090" y="49"/>
                </a:lnTo>
                <a:lnTo>
                  <a:pt x="1092" y="51"/>
                </a:lnTo>
                <a:lnTo>
                  <a:pt x="1093" y="51"/>
                </a:lnTo>
                <a:lnTo>
                  <a:pt x="1093" y="52"/>
                </a:lnTo>
                <a:lnTo>
                  <a:pt x="1094" y="55"/>
                </a:lnTo>
                <a:lnTo>
                  <a:pt x="1096" y="56"/>
                </a:lnTo>
                <a:lnTo>
                  <a:pt x="1097" y="56"/>
                </a:lnTo>
                <a:lnTo>
                  <a:pt x="1098" y="57"/>
                </a:lnTo>
                <a:lnTo>
                  <a:pt x="1100" y="57"/>
                </a:lnTo>
                <a:lnTo>
                  <a:pt x="1101" y="59"/>
                </a:lnTo>
                <a:lnTo>
                  <a:pt x="1102" y="59"/>
                </a:lnTo>
                <a:lnTo>
                  <a:pt x="1104" y="60"/>
                </a:lnTo>
                <a:lnTo>
                  <a:pt x="1105" y="60"/>
                </a:lnTo>
                <a:lnTo>
                  <a:pt x="1106" y="61"/>
                </a:lnTo>
                <a:lnTo>
                  <a:pt x="1107" y="61"/>
                </a:lnTo>
                <a:lnTo>
                  <a:pt x="1109" y="63"/>
                </a:lnTo>
                <a:lnTo>
                  <a:pt x="1110" y="63"/>
                </a:lnTo>
                <a:lnTo>
                  <a:pt x="1111" y="63"/>
                </a:lnTo>
                <a:lnTo>
                  <a:pt x="1113" y="64"/>
                </a:lnTo>
                <a:lnTo>
                  <a:pt x="1114" y="64"/>
                </a:lnTo>
                <a:lnTo>
                  <a:pt x="1114" y="65"/>
                </a:lnTo>
                <a:lnTo>
                  <a:pt x="1117" y="65"/>
                </a:lnTo>
                <a:lnTo>
                  <a:pt x="1117" y="66"/>
                </a:lnTo>
                <a:lnTo>
                  <a:pt x="1118" y="66"/>
                </a:lnTo>
                <a:lnTo>
                  <a:pt x="1119" y="66"/>
                </a:lnTo>
                <a:lnTo>
                  <a:pt x="1121" y="66"/>
                </a:lnTo>
                <a:lnTo>
                  <a:pt x="1122" y="68"/>
                </a:lnTo>
                <a:lnTo>
                  <a:pt x="1123" y="68"/>
                </a:lnTo>
                <a:lnTo>
                  <a:pt x="1124" y="68"/>
                </a:lnTo>
                <a:lnTo>
                  <a:pt x="1124" y="69"/>
                </a:lnTo>
                <a:lnTo>
                  <a:pt x="1126" y="69"/>
                </a:lnTo>
                <a:lnTo>
                  <a:pt x="1127" y="69"/>
                </a:lnTo>
                <a:lnTo>
                  <a:pt x="1128" y="69"/>
                </a:lnTo>
                <a:lnTo>
                  <a:pt x="1130" y="69"/>
                </a:lnTo>
                <a:lnTo>
                  <a:pt x="1131" y="69"/>
                </a:lnTo>
                <a:lnTo>
                  <a:pt x="1132" y="69"/>
                </a:lnTo>
                <a:lnTo>
                  <a:pt x="1134" y="69"/>
                </a:lnTo>
                <a:lnTo>
                  <a:pt x="1135" y="68"/>
                </a:lnTo>
                <a:lnTo>
                  <a:pt x="1136" y="68"/>
                </a:lnTo>
                <a:lnTo>
                  <a:pt x="1136" y="66"/>
                </a:lnTo>
                <a:lnTo>
                  <a:pt x="1138" y="65"/>
                </a:lnTo>
                <a:lnTo>
                  <a:pt x="1139" y="65"/>
                </a:lnTo>
                <a:lnTo>
                  <a:pt x="1139" y="64"/>
                </a:lnTo>
                <a:lnTo>
                  <a:pt x="1140" y="64"/>
                </a:lnTo>
                <a:lnTo>
                  <a:pt x="1141" y="63"/>
                </a:lnTo>
                <a:lnTo>
                  <a:pt x="1143" y="63"/>
                </a:lnTo>
                <a:lnTo>
                  <a:pt x="1144" y="61"/>
                </a:lnTo>
                <a:lnTo>
                  <a:pt x="1145" y="61"/>
                </a:lnTo>
                <a:lnTo>
                  <a:pt x="1148" y="61"/>
                </a:lnTo>
                <a:lnTo>
                  <a:pt x="1149" y="61"/>
                </a:lnTo>
                <a:lnTo>
                  <a:pt x="1151" y="61"/>
                </a:lnTo>
                <a:lnTo>
                  <a:pt x="1152" y="61"/>
                </a:lnTo>
                <a:lnTo>
                  <a:pt x="1153" y="61"/>
                </a:lnTo>
                <a:lnTo>
                  <a:pt x="1155" y="61"/>
                </a:lnTo>
                <a:lnTo>
                  <a:pt x="1156" y="61"/>
                </a:lnTo>
                <a:lnTo>
                  <a:pt x="1157" y="61"/>
                </a:lnTo>
                <a:lnTo>
                  <a:pt x="1158" y="61"/>
                </a:lnTo>
                <a:lnTo>
                  <a:pt x="1160" y="61"/>
                </a:lnTo>
                <a:lnTo>
                  <a:pt x="1161" y="61"/>
                </a:lnTo>
                <a:lnTo>
                  <a:pt x="1162" y="61"/>
                </a:lnTo>
                <a:lnTo>
                  <a:pt x="1164" y="61"/>
                </a:lnTo>
                <a:lnTo>
                  <a:pt x="1165" y="61"/>
                </a:lnTo>
                <a:lnTo>
                  <a:pt x="1166" y="63"/>
                </a:lnTo>
                <a:lnTo>
                  <a:pt x="1168" y="63"/>
                </a:lnTo>
                <a:lnTo>
                  <a:pt x="1169" y="63"/>
                </a:lnTo>
                <a:lnTo>
                  <a:pt x="1170" y="63"/>
                </a:lnTo>
                <a:lnTo>
                  <a:pt x="1172" y="63"/>
                </a:lnTo>
                <a:lnTo>
                  <a:pt x="1173" y="61"/>
                </a:lnTo>
                <a:lnTo>
                  <a:pt x="1174" y="61"/>
                </a:lnTo>
                <a:lnTo>
                  <a:pt x="1176" y="61"/>
                </a:lnTo>
                <a:lnTo>
                  <a:pt x="1177" y="61"/>
                </a:lnTo>
                <a:lnTo>
                  <a:pt x="1178" y="61"/>
                </a:lnTo>
                <a:lnTo>
                  <a:pt x="1179" y="61"/>
                </a:lnTo>
                <a:lnTo>
                  <a:pt x="1181" y="61"/>
                </a:lnTo>
                <a:lnTo>
                  <a:pt x="1179" y="64"/>
                </a:lnTo>
                <a:lnTo>
                  <a:pt x="1178" y="65"/>
                </a:lnTo>
                <a:lnTo>
                  <a:pt x="1177" y="65"/>
                </a:lnTo>
                <a:lnTo>
                  <a:pt x="1176" y="66"/>
                </a:lnTo>
                <a:lnTo>
                  <a:pt x="1174" y="70"/>
                </a:lnTo>
                <a:lnTo>
                  <a:pt x="1173" y="68"/>
                </a:lnTo>
                <a:lnTo>
                  <a:pt x="1170" y="70"/>
                </a:lnTo>
                <a:lnTo>
                  <a:pt x="1169" y="72"/>
                </a:lnTo>
                <a:lnTo>
                  <a:pt x="1168" y="73"/>
                </a:lnTo>
                <a:lnTo>
                  <a:pt x="1168" y="74"/>
                </a:lnTo>
                <a:lnTo>
                  <a:pt x="1168" y="77"/>
                </a:lnTo>
                <a:lnTo>
                  <a:pt x="1168" y="78"/>
                </a:lnTo>
                <a:lnTo>
                  <a:pt x="1169" y="80"/>
                </a:lnTo>
                <a:lnTo>
                  <a:pt x="1168" y="81"/>
                </a:lnTo>
                <a:lnTo>
                  <a:pt x="1168" y="82"/>
                </a:lnTo>
                <a:lnTo>
                  <a:pt x="1166" y="83"/>
                </a:lnTo>
                <a:lnTo>
                  <a:pt x="1166" y="85"/>
                </a:lnTo>
                <a:lnTo>
                  <a:pt x="1168" y="86"/>
                </a:lnTo>
                <a:lnTo>
                  <a:pt x="1168" y="87"/>
                </a:lnTo>
                <a:lnTo>
                  <a:pt x="1166" y="87"/>
                </a:lnTo>
                <a:lnTo>
                  <a:pt x="1165" y="86"/>
                </a:lnTo>
                <a:lnTo>
                  <a:pt x="1164" y="86"/>
                </a:lnTo>
                <a:lnTo>
                  <a:pt x="1164" y="87"/>
                </a:lnTo>
                <a:lnTo>
                  <a:pt x="1164" y="89"/>
                </a:lnTo>
                <a:lnTo>
                  <a:pt x="1165" y="89"/>
                </a:lnTo>
                <a:lnTo>
                  <a:pt x="1165" y="90"/>
                </a:lnTo>
                <a:lnTo>
                  <a:pt x="1166" y="91"/>
                </a:lnTo>
                <a:lnTo>
                  <a:pt x="1166" y="93"/>
                </a:lnTo>
                <a:lnTo>
                  <a:pt x="1168" y="94"/>
                </a:lnTo>
                <a:lnTo>
                  <a:pt x="1166" y="95"/>
                </a:lnTo>
                <a:lnTo>
                  <a:pt x="1168" y="95"/>
                </a:lnTo>
                <a:lnTo>
                  <a:pt x="1168" y="97"/>
                </a:lnTo>
                <a:lnTo>
                  <a:pt x="1168" y="98"/>
                </a:lnTo>
                <a:lnTo>
                  <a:pt x="1169" y="99"/>
                </a:lnTo>
                <a:lnTo>
                  <a:pt x="1170" y="100"/>
                </a:lnTo>
                <a:lnTo>
                  <a:pt x="1170" y="102"/>
                </a:lnTo>
                <a:lnTo>
                  <a:pt x="1170" y="103"/>
                </a:lnTo>
                <a:lnTo>
                  <a:pt x="1172" y="104"/>
                </a:lnTo>
                <a:lnTo>
                  <a:pt x="1172" y="106"/>
                </a:lnTo>
                <a:lnTo>
                  <a:pt x="1172" y="107"/>
                </a:lnTo>
                <a:lnTo>
                  <a:pt x="1173" y="108"/>
                </a:lnTo>
                <a:lnTo>
                  <a:pt x="1173" y="110"/>
                </a:lnTo>
                <a:lnTo>
                  <a:pt x="1174" y="111"/>
                </a:lnTo>
                <a:lnTo>
                  <a:pt x="1174" y="112"/>
                </a:lnTo>
                <a:lnTo>
                  <a:pt x="1174" y="115"/>
                </a:lnTo>
                <a:lnTo>
                  <a:pt x="1174" y="116"/>
                </a:lnTo>
                <a:lnTo>
                  <a:pt x="1174" y="118"/>
                </a:lnTo>
                <a:lnTo>
                  <a:pt x="1176" y="118"/>
                </a:lnTo>
                <a:lnTo>
                  <a:pt x="1176" y="119"/>
                </a:lnTo>
                <a:lnTo>
                  <a:pt x="1176" y="120"/>
                </a:lnTo>
                <a:lnTo>
                  <a:pt x="1176" y="121"/>
                </a:lnTo>
                <a:lnTo>
                  <a:pt x="1174" y="121"/>
                </a:lnTo>
                <a:lnTo>
                  <a:pt x="1173" y="123"/>
                </a:lnTo>
                <a:lnTo>
                  <a:pt x="1173" y="124"/>
                </a:lnTo>
                <a:lnTo>
                  <a:pt x="1173" y="125"/>
                </a:lnTo>
                <a:lnTo>
                  <a:pt x="1173" y="127"/>
                </a:lnTo>
                <a:lnTo>
                  <a:pt x="1174" y="127"/>
                </a:lnTo>
                <a:lnTo>
                  <a:pt x="1174" y="128"/>
                </a:lnTo>
                <a:lnTo>
                  <a:pt x="1172" y="129"/>
                </a:lnTo>
                <a:lnTo>
                  <a:pt x="1172" y="131"/>
                </a:lnTo>
                <a:lnTo>
                  <a:pt x="1170" y="132"/>
                </a:lnTo>
                <a:lnTo>
                  <a:pt x="1170" y="133"/>
                </a:lnTo>
                <a:lnTo>
                  <a:pt x="1169" y="135"/>
                </a:lnTo>
                <a:lnTo>
                  <a:pt x="1169" y="136"/>
                </a:lnTo>
                <a:lnTo>
                  <a:pt x="1168" y="137"/>
                </a:lnTo>
                <a:lnTo>
                  <a:pt x="1168" y="138"/>
                </a:lnTo>
                <a:lnTo>
                  <a:pt x="1168" y="140"/>
                </a:lnTo>
                <a:lnTo>
                  <a:pt x="1168" y="141"/>
                </a:lnTo>
                <a:lnTo>
                  <a:pt x="1168" y="142"/>
                </a:lnTo>
                <a:lnTo>
                  <a:pt x="1166" y="144"/>
                </a:lnTo>
                <a:lnTo>
                  <a:pt x="1165" y="144"/>
                </a:lnTo>
                <a:lnTo>
                  <a:pt x="1164" y="142"/>
                </a:lnTo>
                <a:lnTo>
                  <a:pt x="1162" y="144"/>
                </a:lnTo>
                <a:lnTo>
                  <a:pt x="1161" y="144"/>
                </a:lnTo>
                <a:lnTo>
                  <a:pt x="1160" y="144"/>
                </a:lnTo>
                <a:lnTo>
                  <a:pt x="1158" y="145"/>
                </a:lnTo>
                <a:lnTo>
                  <a:pt x="1158" y="146"/>
                </a:lnTo>
                <a:lnTo>
                  <a:pt x="1157" y="146"/>
                </a:lnTo>
                <a:lnTo>
                  <a:pt x="1156" y="148"/>
                </a:lnTo>
                <a:lnTo>
                  <a:pt x="1155" y="148"/>
                </a:lnTo>
                <a:lnTo>
                  <a:pt x="1153" y="148"/>
                </a:lnTo>
                <a:lnTo>
                  <a:pt x="1152" y="149"/>
                </a:lnTo>
                <a:lnTo>
                  <a:pt x="1151" y="148"/>
                </a:lnTo>
                <a:lnTo>
                  <a:pt x="1149" y="149"/>
                </a:lnTo>
                <a:lnTo>
                  <a:pt x="1149" y="150"/>
                </a:lnTo>
                <a:lnTo>
                  <a:pt x="1151" y="150"/>
                </a:lnTo>
                <a:lnTo>
                  <a:pt x="1149" y="152"/>
                </a:lnTo>
                <a:lnTo>
                  <a:pt x="1149" y="153"/>
                </a:lnTo>
                <a:lnTo>
                  <a:pt x="1151" y="154"/>
                </a:lnTo>
                <a:lnTo>
                  <a:pt x="1152" y="154"/>
                </a:lnTo>
                <a:lnTo>
                  <a:pt x="1153" y="155"/>
                </a:lnTo>
                <a:lnTo>
                  <a:pt x="1153" y="157"/>
                </a:lnTo>
                <a:lnTo>
                  <a:pt x="1153" y="158"/>
                </a:lnTo>
                <a:lnTo>
                  <a:pt x="1153" y="159"/>
                </a:lnTo>
                <a:lnTo>
                  <a:pt x="1155" y="161"/>
                </a:lnTo>
                <a:lnTo>
                  <a:pt x="1155" y="162"/>
                </a:lnTo>
                <a:lnTo>
                  <a:pt x="1153" y="162"/>
                </a:lnTo>
                <a:lnTo>
                  <a:pt x="1152" y="163"/>
                </a:lnTo>
                <a:lnTo>
                  <a:pt x="1152" y="165"/>
                </a:lnTo>
                <a:lnTo>
                  <a:pt x="1151" y="165"/>
                </a:lnTo>
                <a:lnTo>
                  <a:pt x="1149" y="165"/>
                </a:lnTo>
                <a:lnTo>
                  <a:pt x="1148" y="163"/>
                </a:lnTo>
                <a:lnTo>
                  <a:pt x="1148" y="162"/>
                </a:lnTo>
                <a:lnTo>
                  <a:pt x="1148" y="161"/>
                </a:lnTo>
                <a:lnTo>
                  <a:pt x="1148" y="159"/>
                </a:lnTo>
                <a:lnTo>
                  <a:pt x="1145" y="159"/>
                </a:lnTo>
                <a:lnTo>
                  <a:pt x="1144" y="159"/>
                </a:lnTo>
                <a:lnTo>
                  <a:pt x="1144" y="161"/>
                </a:lnTo>
                <a:lnTo>
                  <a:pt x="1143" y="162"/>
                </a:lnTo>
                <a:lnTo>
                  <a:pt x="1144" y="163"/>
                </a:lnTo>
                <a:lnTo>
                  <a:pt x="1143" y="163"/>
                </a:lnTo>
                <a:lnTo>
                  <a:pt x="1141" y="163"/>
                </a:lnTo>
                <a:lnTo>
                  <a:pt x="1140" y="163"/>
                </a:lnTo>
                <a:lnTo>
                  <a:pt x="1139" y="162"/>
                </a:lnTo>
                <a:lnTo>
                  <a:pt x="1138" y="162"/>
                </a:lnTo>
                <a:lnTo>
                  <a:pt x="1136" y="162"/>
                </a:lnTo>
                <a:lnTo>
                  <a:pt x="1136" y="163"/>
                </a:lnTo>
                <a:lnTo>
                  <a:pt x="1138" y="165"/>
                </a:lnTo>
                <a:lnTo>
                  <a:pt x="1138" y="166"/>
                </a:lnTo>
                <a:lnTo>
                  <a:pt x="1138" y="167"/>
                </a:lnTo>
                <a:lnTo>
                  <a:pt x="1138" y="169"/>
                </a:lnTo>
                <a:lnTo>
                  <a:pt x="1138" y="170"/>
                </a:lnTo>
                <a:lnTo>
                  <a:pt x="1138" y="171"/>
                </a:lnTo>
                <a:lnTo>
                  <a:pt x="1136" y="172"/>
                </a:lnTo>
                <a:lnTo>
                  <a:pt x="1135" y="172"/>
                </a:lnTo>
                <a:lnTo>
                  <a:pt x="1132" y="172"/>
                </a:lnTo>
                <a:lnTo>
                  <a:pt x="1131" y="172"/>
                </a:lnTo>
                <a:lnTo>
                  <a:pt x="1130" y="172"/>
                </a:lnTo>
                <a:lnTo>
                  <a:pt x="1128" y="172"/>
                </a:lnTo>
                <a:lnTo>
                  <a:pt x="1127" y="172"/>
                </a:lnTo>
                <a:lnTo>
                  <a:pt x="1126" y="174"/>
                </a:lnTo>
                <a:lnTo>
                  <a:pt x="1124" y="175"/>
                </a:lnTo>
                <a:lnTo>
                  <a:pt x="1123" y="175"/>
                </a:lnTo>
                <a:lnTo>
                  <a:pt x="1122" y="175"/>
                </a:lnTo>
                <a:lnTo>
                  <a:pt x="1121" y="176"/>
                </a:lnTo>
                <a:lnTo>
                  <a:pt x="1121" y="178"/>
                </a:lnTo>
                <a:lnTo>
                  <a:pt x="1122" y="179"/>
                </a:lnTo>
                <a:lnTo>
                  <a:pt x="1122" y="180"/>
                </a:lnTo>
                <a:lnTo>
                  <a:pt x="1121" y="180"/>
                </a:lnTo>
                <a:lnTo>
                  <a:pt x="1121" y="182"/>
                </a:lnTo>
                <a:lnTo>
                  <a:pt x="1119" y="183"/>
                </a:lnTo>
                <a:lnTo>
                  <a:pt x="1118" y="183"/>
                </a:lnTo>
                <a:lnTo>
                  <a:pt x="1117" y="183"/>
                </a:lnTo>
                <a:lnTo>
                  <a:pt x="1115" y="183"/>
                </a:lnTo>
                <a:lnTo>
                  <a:pt x="1114" y="184"/>
                </a:lnTo>
                <a:lnTo>
                  <a:pt x="1115" y="186"/>
                </a:lnTo>
                <a:lnTo>
                  <a:pt x="1113" y="187"/>
                </a:lnTo>
                <a:lnTo>
                  <a:pt x="1111" y="187"/>
                </a:lnTo>
                <a:lnTo>
                  <a:pt x="1110" y="187"/>
                </a:lnTo>
                <a:lnTo>
                  <a:pt x="1109" y="187"/>
                </a:lnTo>
                <a:lnTo>
                  <a:pt x="1107" y="188"/>
                </a:lnTo>
                <a:lnTo>
                  <a:pt x="1107" y="190"/>
                </a:lnTo>
                <a:lnTo>
                  <a:pt x="1106" y="191"/>
                </a:lnTo>
                <a:lnTo>
                  <a:pt x="1105" y="192"/>
                </a:lnTo>
                <a:lnTo>
                  <a:pt x="1104" y="192"/>
                </a:lnTo>
                <a:lnTo>
                  <a:pt x="1101" y="192"/>
                </a:lnTo>
                <a:lnTo>
                  <a:pt x="1101" y="193"/>
                </a:lnTo>
                <a:lnTo>
                  <a:pt x="1100" y="195"/>
                </a:lnTo>
                <a:lnTo>
                  <a:pt x="1100" y="196"/>
                </a:lnTo>
                <a:lnTo>
                  <a:pt x="1098" y="197"/>
                </a:lnTo>
                <a:lnTo>
                  <a:pt x="1098" y="199"/>
                </a:lnTo>
                <a:lnTo>
                  <a:pt x="1100" y="200"/>
                </a:lnTo>
                <a:lnTo>
                  <a:pt x="1098" y="200"/>
                </a:lnTo>
                <a:lnTo>
                  <a:pt x="1098" y="201"/>
                </a:lnTo>
                <a:lnTo>
                  <a:pt x="1097" y="203"/>
                </a:lnTo>
                <a:lnTo>
                  <a:pt x="1097" y="204"/>
                </a:lnTo>
                <a:lnTo>
                  <a:pt x="1097" y="205"/>
                </a:lnTo>
                <a:lnTo>
                  <a:pt x="1097" y="207"/>
                </a:lnTo>
                <a:lnTo>
                  <a:pt x="1096" y="208"/>
                </a:lnTo>
                <a:lnTo>
                  <a:pt x="1096" y="209"/>
                </a:lnTo>
                <a:lnTo>
                  <a:pt x="1097" y="210"/>
                </a:lnTo>
                <a:lnTo>
                  <a:pt x="1098" y="212"/>
                </a:lnTo>
                <a:lnTo>
                  <a:pt x="1100" y="212"/>
                </a:lnTo>
                <a:lnTo>
                  <a:pt x="1101" y="213"/>
                </a:lnTo>
                <a:lnTo>
                  <a:pt x="1101" y="214"/>
                </a:lnTo>
                <a:lnTo>
                  <a:pt x="1100" y="216"/>
                </a:lnTo>
                <a:lnTo>
                  <a:pt x="1101" y="217"/>
                </a:lnTo>
                <a:lnTo>
                  <a:pt x="1101" y="218"/>
                </a:lnTo>
                <a:lnTo>
                  <a:pt x="1100" y="218"/>
                </a:lnTo>
                <a:lnTo>
                  <a:pt x="1098" y="220"/>
                </a:lnTo>
                <a:lnTo>
                  <a:pt x="1100" y="221"/>
                </a:lnTo>
                <a:lnTo>
                  <a:pt x="1098" y="222"/>
                </a:lnTo>
                <a:lnTo>
                  <a:pt x="1098" y="224"/>
                </a:lnTo>
                <a:lnTo>
                  <a:pt x="1098" y="225"/>
                </a:lnTo>
                <a:lnTo>
                  <a:pt x="1100" y="226"/>
                </a:lnTo>
                <a:lnTo>
                  <a:pt x="1100" y="227"/>
                </a:lnTo>
                <a:lnTo>
                  <a:pt x="1100" y="229"/>
                </a:lnTo>
                <a:lnTo>
                  <a:pt x="1098" y="230"/>
                </a:lnTo>
                <a:lnTo>
                  <a:pt x="1100" y="230"/>
                </a:lnTo>
                <a:lnTo>
                  <a:pt x="1100" y="233"/>
                </a:lnTo>
                <a:lnTo>
                  <a:pt x="1100" y="234"/>
                </a:lnTo>
                <a:lnTo>
                  <a:pt x="1101" y="234"/>
                </a:lnTo>
                <a:lnTo>
                  <a:pt x="1101" y="235"/>
                </a:lnTo>
                <a:lnTo>
                  <a:pt x="1101" y="237"/>
                </a:lnTo>
                <a:lnTo>
                  <a:pt x="1101" y="238"/>
                </a:lnTo>
                <a:lnTo>
                  <a:pt x="1101" y="239"/>
                </a:lnTo>
                <a:lnTo>
                  <a:pt x="1102" y="241"/>
                </a:lnTo>
                <a:lnTo>
                  <a:pt x="1101" y="242"/>
                </a:lnTo>
                <a:lnTo>
                  <a:pt x="1101" y="243"/>
                </a:lnTo>
                <a:lnTo>
                  <a:pt x="1100" y="244"/>
                </a:lnTo>
                <a:lnTo>
                  <a:pt x="1098" y="246"/>
                </a:lnTo>
                <a:lnTo>
                  <a:pt x="1097" y="247"/>
                </a:lnTo>
                <a:lnTo>
                  <a:pt x="1097" y="248"/>
                </a:lnTo>
                <a:lnTo>
                  <a:pt x="1098" y="250"/>
                </a:lnTo>
                <a:lnTo>
                  <a:pt x="1097" y="250"/>
                </a:lnTo>
                <a:lnTo>
                  <a:pt x="1098" y="251"/>
                </a:lnTo>
                <a:lnTo>
                  <a:pt x="1100" y="252"/>
                </a:lnTo>
                <a:lnTo>
                  <a:pt x="1100" y="254"/>
                </a:lnTo>
                <a:lnTo>
                  <a:pt x="1098" y="255"/>
                </a:lnTo>
                <a:lnTo>
                  <a:pt x="1098" y="256"/>
                </a:lnTo>
                <a:lnTo>
                  <a:pt x="1097" y="258"/>
                </a:lnTo>
                <a:lnTo>
                  <a:pt x="1096" y="258"/>
                </a:lnTo>
                <a:lnTo>
                  <a:pt x="1096" y="259"/>
                </a:lnTo>
                <a:lnTo>
                  <a:pt x="1096" y="260"/>
                </a:lnTo>
                <a:lnTo>
                  <a:pt x="1096" y="262"/>
                </a:lnTo>
                <a:lnTo>
                  <a:pt x="1094" y="263"/>
                </a:lnTo>
                <a:lnTo>
                  <a:pt x="1094" y="264"/>
                </a:lnTo>
                <a:lnTo>
                  <a:pt x="1093" y="265"/>
                </a:lnTo>
                <a:lnTo>
                  <a:pt x="1090" y="267"/>
                </a:lnTo>
                <a:lnTo>
                  <a:pt x="1090" y="268"/>
                </a:lnTo>
                <a:lnTo>
                  <a:pt x="1089" y="269"/>
                </a:lnTo>
                <a:lnTo>
                  <a:pt x="1088" y="271"/>
                </a:lnTo>
                <a:lnTo>
                  <a:pt x="1089" y="272"/>
                </a:lnTo>
                <a:lnTo>
                  <a:pt x="1088" y="273"/>
                </a:lnTo>
                <a:lnTo>
                  <a:pt x="1088" y="275"/>
                </a:lnTo>
                <a:lnTo>
                  <a:pt x="1088" y="276"/>
                </a:lnTo>
                <a:lnTo>
                  <a:pt x="1088" y="277"/>
                </a:lnTo>
                <a:lnTo>
                  <a:pt x="1088" y="279"/>
                </a:lnTo>
                <a:lnTo>
                  <a:pt x="1089" y="280"/>
                </a:lnTo>
                <a:lnTo>
                  <a:pt x="1089" y="281"/>
                </a:lnTo>
                <a:lnTo>
                  <a:pt x="1088" y="281"/>
                </a:lnTo>
                <a:lnTo>
                  <a:pt x="1085" y="282"/>
                </a:lnTo>
                <a:lnTo>
                  <a:pt x="1086" y="284"/>
                </a:lnTo>
                <a:lnTo>
                  <a:pt x="1088" y="284"/>
                </a:lnTo>
                <a:lnTo>
                  <a:pt x="1088" y="285"/>
                </a:lnTo>
                <a:lnTo>
                  <a:pt x="1088" y="286"/>
                </a:lnTo>
                <a:lnTo>
                  <a:pt x="1088" y="288"/>
                </a:lnTo>
                <a:lnTo>
                  <a:pt x="1088" y="289"/>
                </a:lnTo>
                <a:lnTo>
                  <a:pt x="1089" y="290"/>
                </a:lnTo>
                <a:lnTo>
                  <a:pt x="1088" y="292"/>
                </a:lnTo>
                <a:lnTo>
                  <a:pt x="1089" y="293"/>
                </a:lnTo>
                <a:lnTo>
                  <a:pt x="1089" y="294"/>
                </a:lnTo>
                <a:lnTo>
                  <a:pt x="1089" y="296"/>
                </a:lnTo>
                <a:lnTo>
                  <a:pt x="1092" y="301"/>
                </a:lnTo>
                <a:lnTo>
                  <a:pt x="1092" y="302"/>
                </a:lnTo>
                <a:lnTo>
                  <a:pt x="1092" y="305"/>
                </a:lnTo>
                <a:lnTo>
                  <a:pt x="1094" y="313"/>
                </a:lnTo>
                <a:lnTo>
                  <a:pt x="1098" y="316"/>
                </a:lnTo>
                <a:lnTo>
                  <a:pt x="1098" y="318"/>
                </a:lnTo>
                <a:lnTo>
                  <a:pt x="1102" y="322"/>
                </a:lnTo>
                <a:lnTo>
                  <a:pt x="1111" y="332"/>
                </a:lnTo>
                <a:lnTo>
                  <a:pt x="1115" y="340"/>
                </a:lnTo>
                <a:lnTo>
                  <a:pt x="1115" y="344"/>
                </a:lnTo>
                <a:lnTo>
                  <a:pt x="1127" y="362"/>
                </a:lnTo>
                <a:lnTo>
                  <a:pt x="1134" y="373"/>
                </a:lnTo>
                <a:lnTo>
                  <a:pt x="1139" y="381"/>
                </a:lnTo>
                <a:lnTo>
                  <a:pt x="1147" y="394"/>
                </a:lnTo>
                <a:lnTo>
                  <a:pt x="1147" y="395"/>
                </a:lnTo>
                <a:lnTo>
                  <a:pt x="1148" y="395"/>
                </a:lnTo>
                <a:lnTo>
                  <a:pt x="1148" y="396"/>
                </a:lnTo>
                <a:lnTo>
                  <a:pt x="1149" y="396"/>
                </a:lnTo>
                <a:lnTo>
                  <a:pt x="1149" y="398"/>
                </a:lnTo>
                <a:lnTo>
                  <a:pt x="1151" y="398"/>
                </a:lnTo>
                <a:lnTo>
                  <a:pt x="1151" y="399"/>
                </a:lnTo>
                <a:lnTo>
                  <a:pt x="1152" y="399"/>
                </a:lnTo>
                <a:lnTo>
                  <a:pt x="1152" y="400"/>
                </a:lnTo>
                <a:lnTo>
                  <a:pt x="1153" y="402"/>
                </a:lnTo>
                <a:lnTo>
                  <a:pt x="1155" y="403"/>
                </a:lnTo>
                <a:lnTo>
                  <a:pt x="1155" y="404"/>
                </a:lnTo>
                <a:lnTo>
                  <a:pt x="1155" y="405"/>
                </a:lnTo>
                <a:lnTo>
                  <a:pt x="1156" y="407"/>
                </a:lnTo>
                <a:lnTo>
                  <a:pt x="1156" y="408"/>
                </a:lnTo>
                <a:lnTo>
                  <a:pt x="1157" y="408"/>
                </a:lnTo>
                <a:lnTo>
                  <a:pt x="1157" y="409"/>
                </a:lnTo>
                <a:lnTo>
                  <a:pt x="1157" y="411"/>
                </a:lnTo>
                <a:lnTo>
                  <a:pt x="1158" y="411"/>
                </a:lnTo>
                <a:lnTo>
                  <a:pt x="1158" y="412"/>
                </a:lnTo>
                <a:lnTo>
                  <a:pt x="1158" y="413"/>
                </a:lnTo>
                <a:lnTo>
                  <a:pt x="1158" y="415"/>
                </a:lnTo>
                <a:lnTo>
                  <a:pt x="1158" y="416"/>
                </a:lnTo>
                <a:lnTo>
                  <a:pt x="1158" y="417"/>
                </a:lnTo>
                <a:lnTo>
                  <a:pt x="1157" y="417"/>
                </a:lnTo>
                <a:lnTo>
                  <a:pt x="1157" y="419"/>
                </a:lnTo>
                <a:lnTo>
                  <a:pt x="1156" y="419"/>
                </a:lnTo>
                <a:lnTo>
                  <a:pt x="1156" y="420"/>
                </a:lnTo>
                <a:lnTo>
                  <a:pt x="1155" y="421"/>
                </a:lnTo>
                <a:lnTo>
                  <a:pt x="1155" y="423"/>
                </a:lnTo>
                <a:lnTo>
                  <a:pt x="1153" y="423"/>
                </a:lnTo>
                <a:lnTo>
                  <a:pt x="1153" y="424"/>
                </a:lnTo>
                <a:lnTo>
                  <a:pt x="1153" y="425"/>
                </a:lnTo>
                <a:lnTo>
                  <a:pt x="1153" y="426"/>
                </a:lnTo>
                <a:lnTo>
                  <a:pt x="1155" y="426"/>
                </a:lnTo>
                <a:lnTo>
                  <a:pt x="1153" y="428"/>
                </a:lnTo>
                <a:lnTo>
                  <a:pt x="1153" y="429"/>
                </a:lnTo>
                <a:lnTo>
                  <a:pt x="1153" y="430"/>
                </a:lnTo>
                <a:lnTo>
                  <a:pt x="1153" y="432"/>
                </a:lnTo>
                <a:lnTo>
                  <a:pt x="1153" y="433"/>
                </a:lnTo>
                <a:lnTo>
                  <a:pt x="1153" y="434"/>
                </a:lnTo>
                <a:lnTo>
                  <a:pt x="1153" y="436"/>
                </a:lnTo>
                <a:lnTo>
                  <a:pt x="1155" y="436"/>
                </a:lnTo>
                <a:lnTo>
                  <a:pt x="1155" y="437"/>
                </a:lnTo>
                <a:lnTo>
                  <a:pt x="1156" y="438"/>
                </a:lnTo>
                <a:lnTo>
                  <a:pt x="1156" y="440"/>
                </a:lnTo>
                <a:lnTo>
                  <a:pt x="1156" y="441"/>
                </a:lnTo>
                <a:lnTo>
                  <a:pt x="1156" y="442"/>
                </a:lnTo>
                <a:lnTo>
                  <a:pt x="1157" y="443"/>
                </a:lnTo>
                <a:lnTo>
                  <a:pt x="1157" y="445"/>
                </a:lnTo>
                <a:lnTo>
                  <a:pt x="1157" y="446"/>
                </a:lnTo>
                <a:lnTo>
                  <a:pt x="1157" y="447"/>
                </a:lnTo>
                <a:lnTo>
                  <a:pt x="1157" y="449"/>
                </a:lnTo>
                <a:lnTo>
                  <a:pt x="1157" y="450"/>
                </a:lnTo>
                <a:lnTo>
                  <a:pt x="1157" y="451"/>
                </a:lnTo>
                <a:lnTo>
                  <a:pt x="1157" y="453"/>
                </a:lnTo>
                <a:lnTo>
                  <a:pt x="1156" y="453"/>
                </a:lnTo>
                <a:lnTo>
                  <a:pt x="1156" y="454"/>
                </a:lnTo>
                <a:lnTo>
                  <a:pt x="1156" y="455"/>
                </a:lnTo>
                <a:lnTo>
                  <a:pt x="1156" y="457"/>
                </a:lnTo>
                <a:lnTo>
                  <a:pt x="1156" y="458"/>
                </a:lnTo>
                <a:lnTo>
                  <a:pt x="1156" y="459"/>
                </a:lnTo>
                <a:lnTo>
                  <a:pt x="1156" y="460"/>
                </a:lnTo>
                <a:lnTo>
                  <a:pt x="1156" y="462"/>
                </a:lnTo>
                <a:lnTo>
                  <a:pt x="1157" y="462"/>
                </a:lnTo>
                <a:lnTo>
                  <a:pt x="1158" y="464"/>
                </a:lnTo>
                <a:lnTo>
                  <a:pt x="1158" y="466"/>
                </a:lnTo>
                <a:lnTo>
                  <a:pt x="1160" y="466"/>
                </a:lnTo>
                <a:lnTo>
                  <a:pt x="1161" y="466"/>
                </a:lnTo>
                <a:lnTo>
                  <a:pt x="1162" y="464"/>
                </a:lnTo>
                <a:lnTo>
                  <a:pt x="1164" y="464"/>
                </a:lnTo>
                <a:lnTo>
                  <a:pt x="1165" y="466"/>
                </a:lnTo>
                <a:lnTo>
                  <a:pt x="1166" y="467"/>
                </a:lnTo>
                <a:lnTo>
                  <a:pt x="1168" y="467"/>
                </a:lnTo>
                <a:lnTo>
                  <a:pt x="1168" y="466"/>
                </a:lnTo>
                <a:lnTo>
                  <a:pt x="1170" y="466"/>
                </a:lnTo>
                <a:lnTo>
                  <a:pt x="1172" y="466"/>
                </a:lnTo>
                <a:lnTo>
                  <a:pt x="1172" y="467"/>
                </a:lnTo>
                <a:lnTo>
                  <a:pt x="1173" y="467"/>
                </a:lnTo>
                <a:lnTo>
                  <a:pt x="1174" y="467"/>
                </a:lnTo>
                <a:lnTo>
                  <a:pt x="1176" y="467"/>
                </a:lnTo>
                <a:lnTo>
                  <a:pt x="1177" y="467"/>
                </a:lnTo>
                <a:lnTo>
                  <a:pt x="1177" y="466"/>
                </a:lnTo>
                <a:lnTo>
                  <a:pt x="1178" y="467"/>
                </a:lnTo>
                <a:lnTo>
                  <a:pt x="1179" y="468"/>
                </a:lnTo>
                <a:lnTo>
                  <a:pt x="1181" y="468"/>
                </a:lnTo>
                <a:lnTo>
                  <a:pt x="1182" y="468"/>
                </a:lnTo>
                <a:lnTo>
                  <a:pt x="1183" y="468"/>
                </a:lnTo>
                <a:lnTo>
                  <a:pt x="1185" y="468"/>
                </a:lnTo>
                <a:lnTo>
                  <a:pt x="1185" y="467"/>
                </a:lnTo>
                <a:lnTo>
                  <a:pt x="1186" y="468"/>
                </a:lnTo>
                <a:lnTo>
                  <a:pt x="1187" y="468"/>
                </a:lnTo>
                <a:lnTo>
                  <a:pt x="1189" y="470"/>
                </a:lnTo>
                <a:lnTo>
                  <a:pt x="1189" y="468"/>
                </a:lnTo>
                <a:lnTo>
                  <a:pt x="1190" y="467"/>
                </a:lnTo>
                <a:lnTo>
                  <a:pt x="1191" y="467"/>
                </a:lnTo>
                <a:lnTo>
                  <a:pt x="1193" y="466"/>
                </a:lnTo>
                <a:lnTo>
                  <a:pt x="1194" y="466"/>
                </a:lnTo>
                <a:lnTo>
                  <a:pt x="1195" y="466"/>
                </a:lnTo>
                <a:lnTo>
                  <a:pt x="1195" y="464"/>
                </a:lnTo>
                <a:lnTo>
                  <a:pt x="1196" y="464"/>
                </a:lnTo>
                <a:lnTo>
                  <a:pt x="1196" y="463"/>
                </a:lnTo>
                <a:lnTo>
                  <a:pt x="1198" y="462"/>
                </a:lnTo>
                <a:lnTo>
                  <a:pt x="1199" y="462"/>
                </a:lnTo>
                <a:lnTo>
                  <a:pt x="1199" y="460"/>
                </a:lnTo>
                <a:lnTo>
                  <a:pt x="1199" y="459"/>
                </a:lnTo>
                <a:lnTo>
                  <a:pt x="1200" y="458"/>
                </a:lnTo>
                <a:lnTo>
                  <a:pt x="1202" y="457"/>
                </a:lnTo>
                <a:lnTo>
                  <a:pt x="1203" y="457"/>
                </a:lnTo>
                <a:lnTo>
                  <a:pt x="1203" y="455"/>
                </a:lnTo>
                <a:lnTo>
                  <a:pt x="1204" y="454"/>
                </a:lnTo>
                <a:lnTo>
                  <a:pt x="1206" y="454"/>
                </a:lnTo>
                <a:lnTo>
                  <a:pt x="1207" y="454"/>
                </a:lnTo>
                <a:lnTo>
                  <a:pt x="1208" y="454"/>
                </a:lnTo>
                <a:lnTo>
                  <a:pt x="1208" y="453"/>
                </a:lnTo>
                <a:lnTo>
                  <a:pt x="1210" y="451"/>
                </a:lnTo>
                <a:lnTo>
                  <a:pt x="1211" y="451"/>
                </a:lnTo>
                <a:lnTo>
                  <a:pt x="1212" y="451"/>
                </a:lnTo>
                <a:lnTo>
                  <a:pt x="1213" y="451"/>
                </a:lnTo>
                <a:lnTo>
                  <a:pt x="1215" y="450"/>
                </a:lnTo>
                <a:lnTo>
                  <a:pt x="1216" y="450"/>
                </a:lnTo>
                <a:lnTo>
                  <a:pt x="1217" y="450"/>
                </a:lnTo>
                <a:lnTo>
                  <a:pt x="1219" y="449"/>
                </a:lnTo>
                <a:lnTo>
                  <a:pt x="1220" y="449"/>
                </a:lnTo>
                <a:lnTo>
                  <a:pt x="1220" y="447"/>
                </a:lnTo>
                <a:lnTo>
                  <a:pt x="1221" y="447"/>
                </a:lnTo>
                <a:lnTo>
                  <a:pt x="1223" y="447"/>
                </a:lnTo>
                <a:lnTo>
                  <a:pt x="1224" y="447"/>
                </a:lnTo>
                <a:lnTo>
                  <a:pt x="1225" y="447"/>
                </a:lnTo>
                <a:lnTo>
                  <a:pt x="1225" y="449"/>
                </a:lnTo>
                <a:lnTo>
                  <a:pt x="1227" y="449"/>
                </a:lnTo>
                <a:lnTo>
                  <a:pt x="1228" y="449"/>
                </a:lnTo>
                <a:lnTo>
                  <a:pt x="1229" y="450"/>
                </a:lnTo>
                <a:lnTo>
                  <a:pt x="1230" y="450"/>
                </a:lnTo>
                <a:lnTo>
                  <a:pt x="1230" y="451"/>
                </a:lnTo>
                <a:lnTo>
                  <a:pt x="1232" y="451"/>
                </a:lnTo>
                <a:lnTo>
                  <a:pt x="1233" y="453"/>
                </a:lnTo>
                <a:lnTo>
                  <a:pt x="1236" y="453"/>
                </a:lnTo>
                <a:lnTo>
                  <a:pt x="1237" y="453"/>
                </a:lnTo>
                <a:lnTo>
                  <a:pt x="1238" y="453"/>
                </a:lnTo>
                <a:lnTo>
                  <a:pt x="1241" y="451"/>
                </a:lnTo>
                <a:lnTo>
                  <a:pt x="1241" y="450"/>
                </a:lnTo>
                <a:lnTo>
                  <a:pt x="1241" y="449"/>
                </a:lnTo>
                <a:lnTo>
                  <a:pt x="1240" y="447"/>
                </a:lnTo>
                <a:lnTo>
                  <a:pt x="1240" y="446"/>
                </a:lnTo>
                <a:lnTo>
                  <a:pt x="1238" y="445"/>
                </a:lnTo>
                <a:lnTo>
                  <a:pt x="1236" y="443"/>
                </a:lnTo>
                <a:lnTo>
                  <a:pt x="1233" y="440"/>
                </a:lnTo>
                <a:lnTo>
                  <a:pt x="1232" y="438"/>
                </a:lnTo>
                <a:lnTo>
                  <a:pt x="1230" y="437"/>
                </a:lnTo>
                <a:lnTo>
                  <a:pt x="1230" y="436"/>
                </a:lnTo>
                <a:lnTo>
                  <a:pt x="1232" y="434"/>
                </a:lnTo>
                <a:lnTo>
                  <a:pt x="1232" y="433"/>
                </a:lnTo>
                <a:lnTo>
                  <a:pt x="1230" y="433"/>
                </a:lnTo>
                <a:lnTo>
                  <a:pt x="1230" y="432"/>
                </a:lnTo>
                <a:lnTo>
                  <a:pt x="1230" y="430"/>
                </a:lnTo>
                <a:lnTo>
                  <a:pt x="1229" y="430"/>
                </a:lnTo>
                <a:lnTo>
                  <a:pt x="1228" y="430"/>
                </a:lnTo>
                <a:lnTo>
                  <a:pt x="1228" y="429"/>
                </a:lnTo>
                <a:lnTo>
                  <a:pt x="1225" y="429"/>
                </a:lnTo>
                <a:lnTo>
                  <a:pt x="1224" y="429"/>
                </a:lnTo>
                <a:lnTo>
                  <a:pt x="1223" y="428"/>
                </a:lnTo>
                <a:lnTo>
                  <a:pt x="1223" y="426"/>
                </a:lnTo>
                <a:lnTo>
                  <a:pt x="1223" y="425"/>
                </a:lnTo>
                <a:lnTo>
                  <a:pt x="1224" y="424"/>
                </a:lnTo>
                <a:lnTo>
                  <a:pt x="1224" y="423"/>
                </a:lnTo>
                <a:lnTo>
                  <a:pt x="1224" y="421"/>
                </a:lnTo>
                <a:lnTo>
                  <a:pt x="1225" y="421"/>
                </a:lnTo>
                <a:lnTo>
                  <a:pt x="1225" y="420"/>
                </a:lnTo>
                <a:lnTo>
                  <a:pt x="1227" y="420"/>
                </a:lnTo>
                <a:lnTo>
                  <a:pt x="1227" y="419"/>
                </a:lnTo>
                <a:lnTo>
                  <a:pt x="1227" y="417"/>
                </a:lnTo>
                <a:lnTo>
                  <a:pt x="1227" y="416"/>
                </a:lnTo>
                <a:lnTo>
                  <a:pt x="1227" y="415"/>
                </a:lnTo>
                <a:lnTo>
                  <a:pt x="1227" y="413"/>
                </a:lnTo>
                <a:lnTo>
                  <a:pt x="1227" y="412"/>
                </a:lnTo>
                <a:lnTo>
                  <a:pt x="1225" y="411"/>
                </a:lnTo>
                <a:lnTo>
                  <a:pt x="1225" y="409"/>
                </a:lnTo>
                <a:lnTo>
                  <a:pt x="1225" y="408"/>
                </a:lnTo>
                <a:lnTo>
                  <a:pt x="1224" y="407"/>
                </a:lnTo>
                <a:lnTo>
                  <a:pt x="1224" y="405"/>
                </a:lnTo>
                <a:lnTo>
                  <a:pt x="1223" y="404"/>
                </a:lnTo>
                <a:lnTo>
                  <a:pt x="1221" y="404"/>
                </a:lnTo>
                <a:lnTo>
                  <a:pt x="1221" y="403"/>
                </a:lnTo>
                <a:lnTo>
                  <a:pt x="1221" y="402"/>
                </a:lnTo>
                <a:lnTo>
                  <a:pt x="1219" y="379"/>
                </a:lnTo>
                <a:lnTo>
                  <a:pt x="1220" y="373"/>
                </a:lnTo>
                <a:lnTo>
                  <a:pt x="1219" y="366"/>
                </a:lnTo>
                <a:lnTo>
                  <a:pt x="1219" y="362"/>
                </a:lnTo>
                <a:lnTo>
                  <a:pt x="1219" y="361"/>
                </a:lnTo>
                <a:lnTo>
                  <a:pt x="1219" y="358"/>
                </a:lnTo>
                <a:lnTo>
                  <a:pt x="1220" y="353"/>
                </a:lnTo>
                <a:lnTo>
                  <a:pt x="1227" y="351"/>
                </a:lnTo>
                <a:lnTo>
                  <a:pt x="1230" y="349"/>
                </a:lnTo>
                <a:lnTo>
                  <a:pt x="1242" y="345"/>
                </a:lnTo>
                <a:lnTo>
                  <a:pt x="1253" y="341"/>
                </a:lnTo>
                <a:lnTo>
                  <a:pt x="1279" y="328"/>
                </a:lnTo>
                <a:lnTo>
                  <a:pt x="1285" y="324"/>
                </a:lnTo>
                <a:lnTo>
                  <a:pt x="1299" y="320"/>
                </a:lnTo>
                <a:lnTo>
                  <a:pt x="1301" y="316"/>
                </a:lnTo>
                <a:lnTo>
                  <a:pt x="1306" y="313"/>
                </a:lnTo>
                <a:lnTo>
                  <a:pt x="1308" y="314"/>
                </a:lnTo>
                <a:lnTo>
                  <a:pt x="1308" y="315"/>
                </a:lnTo>
                <a:lnTo>
                  <a:pt x="1310" y="315"/>
                </a:lnTo>
                <a:lnTo>
                  <a:pt x="1312" y="314"/>
                </a:lnTo>
                <a:lnTo>
                  <a:pt x="1314" y="314"/>
                </a:lnTo>
                <a:lnTo>
                  <a:pt x="1316" y="313"/>
                </a:lnTo>
                <a:lnTo>
                  <a:pt x="1318" y="313"/>
                </a:lnTo>
                <a:lnTo>
                  <a:pt x="1321" y="311"/>
                </a:lnTo>
                <a:lnTo>
                  <a:pt x="1323" y="310"/>
                </a:lnTo>
                <a:lnTo>
                  <a:pt x="1325" y="309"/>
                </a:lnTo>
                <a:lnTo>
                  <a:pt x="1327" y="307"/>
                </a:lnTo>
                <a:lnTo>
                  <a:pt x="1329" y="307"/>
                </a:lnTo>
                <a:lnTo>
                  <a:pt x="1330" y="306"/>
                </a:lnTo>
                <a:lnTo>
                  <a:pt x="1333" y="306"/>
                </a:lnTo>
                <a:lnTo>
                  <a:pt x="1333" y="305"/>
                </a:lnTo>
                <a:lnTo>
                  <a:pt x="1333" y="303"/>
                </a:lnTo>
                <a:lnTo>
                  <a:pt x="1333" y="302"/>
                </a:lnTo>
                <a:lnTo>
                  <a:pt x="1333" y="301"/>
                </a:lnTo>
                <a:lnTo>
                  <a:pt x="1333" y="299"/>
                </a:lnTo>
                <a:lnTo>
                  <a:pt x="1335" y="292"/>
                </a:lnTo>
                <a:lnTo>
                  <a:pt x="1337" y="289"/>
                </a:lnTo>
                <a:lnTo>
                  <a:pt x="1337" y="288"/>
                </a:lnTo>
                <a:lnTo>
                  <a:pt x="1337" y="286"/>
                </a:lnTo>
                <a:lnTo>
                  <a:pt x="1338" y="285"/>
                </a:lnTo>
                <a:lnTo>
                  <a:pt x="1338" y="282"/>
                </a:lnTo>
                <a:lnTo>
                  <a:pt x="1338" y="281"/>
                </a:lnTo>
                <a:lnTo>
                  <a:pt x="1338" y="279"/>
                </a:lnTo>
                <a:lnTo>
                  <a:pt x="1338" y="276"/>
                </a:lnTo>
                <a:lnTo>
                  <a:pt x="1337" y="276"/>
                </a:lnTo>
                <a:lnTo>
                  <a:pt x="1337" y="275"/>
                </a:lnTo>
                <a:lnTo>
                  <a:pt x="1335" y="275"/>
                </a:lnTo>
                <a:lnTo>
                  <a:pt x="1338" y="273"/>
                </a:lnTo>
                <a:lnTo>
                  <a:pt x="1339" y="273"/>
                </a:lnTo>
                <a:lnTo>
                  <a:pt x="1340" y="273"/>
                </a:lnTo>
                <a:lnTo>
                  <a:pt x="1342" y="273"/>
                </a:lnTo>
                <a:lnTo>
                  <a:pt x="1343" y="273"/>
                </a:lnTo>
                <a:lnTo>
                  <a:pt x="1344" y="273"/>
                </a:lnTo>
                <a:lnTo>
                  <a:pt x="1346" y="273"/>
                </a:lnTo>
                <a:lnTo>
                  <a:pt x="1346" y="275"/>
                </a:lnTo>
                <a:lnTo>
                  <a:pt x="1347" y="275"/>
                </a:lnTo>
                <a:lnTo>
                  <a:pt x="1347" y="273"/>
                </a:lnTo>
                <a:lnTo>
                  <a:pt x="1348" y="273"/>
                </a:lnTo>
                <a:lnTo>
                  <a:pt x="1350" y="272"/>
                </a:lnTo>
                <a:lnTo>
                  <a:pt x="1351" y="272"/>
                </a:lnTo>
                <a:lnTo>
                  <a:pt x="1352" y="273"/>
                </a:lnTo>
                <a:lnTo>
                  <a:pt x="1352" y="272"/>
                </a:lnTo>
                <a:lnTo>
                  <a:pt x="1352" y="271"/>
                </a:lnTo>
                <a:lnTo>
                  <a:pt x="1354" y="271"/>
                </a:lnTo>
                <a:lnTo>
                  <a:pt x="1355" y="271"/>
                </a:lnTo>
                <a:lnTo>
                  <a:pt x="1356" y="271"/>
                </a:lnTo>
                <a:lnTo>
                  <a:pt x="1357" y="271"/>
                </a:lnTo>
                <a:lnTo>
                  <a:pt x="1357" y="272"/>
                </a:lnTo>
                <a:lnTo>
                  <a:pt x="1359" y="271"/>
                </a:lnTo>
                <a:lnTo>
                  <a:pt x="1360" y="271"/>
                </a:lnTo>
                <a:lnTo>
                  <a:pt x="1361" y="271"/>
                </a:lnTo>
                <a:lnTo>
                  <a:pt x="1361" y="272"/>
                </a:lnTo>
                <a:lnTo>
                  <a:pt x="1361" y="271"/>
                </a:lnTo>
                <a:lnTo>
                  <a:pt x="1363" y="271"/>
                </a:lnTo>
                <a:lnTo>
                  <a:pt x="1364" y="271"/>
                </a:lnTo>
                <a:lnTo>
                  <a:pt x="1365" y="271"/>
                </a:lnTo>
                <a:lnTo>
                  <a:pt x="1367" y="271"/>
                </a:lnTo>
                <a:lnTo>
                  <a:pt x="1368" y="271"/>
                </a:lnTo>
                <a:lnTo>
                  <a:pt x="1369" y="271"/>
                </a:lnTo>
                <a:lnTo>
                  <a:pt x="1371" y="271"/>
                </a:lnTo>
                <a:lnTo>
                  <a:pt x="1372" y="271"/>
                </a:lnTo>
                <a:lnTo>
                  <a:pt x="1373" y="271"/>
                </a:lnTo>
                <a:lnTo>
                  <a:pt x="1374" y="271"/>
                </a:lnTo>
                <a:lnTo>
                  <a:pt x="1376" y="272"/>
                </a:lnTo>
                <a:lnTo>
                  <a:pt x="1377" y="272"/>
                </a:lnTo>
                <a:lnTo>
                  <a:pt x="1377" y="273"/>
                </a:lnTo>
                <a:lnTo>
                  <a:pt x="1378" y="273"/>
                </a:lnTo>
                <a:lnTo>
                  <a:pt x="1380" y="273"/>
                </a:lnTo>
                <a:lnTo>
                  <a:pt x="1381" y="273"/>
                </a:lnTo>
                <a:lnTo>
                  <a:pt x="1382" y="273"/>
                </a:lnTo>
                <a:lnTo>
                  <a:pt x="1384" y="273"/>
                </a:lnTo>
                <a:lnTo>
                  <a:pt x="1385" y="275"/>
                </a:lnTo>
                <a:lnTo>
                  <a:pt x="1385" y="276"/>
                </a:lnTo>
                <a:lnTo>
                  <a:pt x="1386" y="276"/>
                </a:lnTo>
                <a:lnTo>
                  <a:pt x="1386" y="277"/>
                </a:lnTo>
                <a:lnTo>
                  <a:pt x="1390" y="277"/>
                </a:lnTo>
                <a:lnTo>
                  <a:pt x="1397" y="279"/>
                </a:lnTo>
                <a:lnTo>
                  <a:pt x="1403" y="281"/>
                </a:lnTo>
                <a:lnTo>
                  <a:pt x="1411" y="286"/>
                </a:lnTo>
                <a:lnTo>
                  <a:pt x="1411" y="288"/>
                </a:lnTo>
                <a:lnTo>
                  <a:pt x="1412" y="288"/>
                </a:lnTo>
                <a:lnTo>
                  <a:pt x="1414" y="288"/>
                </a:lnTo>
                <a:lnTo>
                  <a:pt x="1415" y="288"/>
                </a:lnTo>
                <a:lnTo>
                  <a:pt x="1416" y="288"/>
                </a:lnTo>
                <a:lnTo>
                  <a:pt x="1416" y="289"/>
                </a:lnTo>
                <a:lnTo>
                  <a:pt x="1416" y="290"/>
                </a:lnTo>
                <a:lnTo>
                  <a:pt x="1416" y="292"/>
                </a:lnTo>
                <a:lnTo>
                  <a:pt x="1416" y="293"/>
                </a:lnTo>
                <a:lnTo>
                  <a:pt x="1418" y="294"/>
                </a:lnTo>
                <a:lnTo>
                  <a:pt x="1420" y="298"/>
                </a:lnTo>
                <a:lnTo>
                  <a:pt x="1420" y="299"/>
                </a:lnTo>
                <a:lnTo>
                  <a:pt x="1422" y="299"/>
                </a:lnTo>
                <a:lnTo>
                  <a:pt x="1422" y="301"/>
                </a:lnTo>
                <a:lnTo>
                  <a:pt x="1423" y="301"/>
                </a:lnTo>
                <a:lnTo>
                  <a:pt x="1423" y="302"/>
                </a:lnTo>
                <a:lnTo>
                  <a:pt x="1424" y="302"/>
                </a:lnTo>
                <a:lnTo>
                  <a:pt x="1424" y="303"/>
                </a:lnTo>
                <a:lnTo>
                  <a:pt x="1424" y="305"/>
                </a:lnTo>
                <a:lnTo>
                  <a:pt x="1426" y="305"/>
                </a:lnTo>
                <a:lnTo>
                  <a:pt x="1426" y="306"/>
                </a:lnTo>
                <a:lnTo>
                  <a:pt x="1426" y="307"/>
                </a:lnTo>
                <a:lnTo>
                  <a:pt x="1427" y="309"/>
                </a:lnTo>
                <a:lnTo>
                  <a:pt x="1426" y="310"/>
                </a:lnTo>
                <a:lnTo>
                  <a:pt x="1428" y="313"/>
                </a:lnTo>
                <a:lnTo>
                  <a:pt x="1431" y="315"/>
                </a:lnTo>
                <a:lnTo>
                  <a:pt x="1436" y="315"/>
                </a:lnTo>
                <a:lnTo>
                  <a:pt x="1437" y="316"/>
                </a:lnTo>
                <a:lnTo>
                  <a:pt x="1439" y="316"/>
                </a:lnTo>
                <a:lnTo>
                  <a:pt x="1439" y="318"/>
                </a:lnTo>
                <a:lnTo>
                  <a:pt x="1440" y="319"/>
                </a:lnTo>
                <a:lnTo>
                  <a:pt x="1441" y="319"/>
                </a:lnTo>
                <a:lnTo>
                  <a:pt x="1443" y="320"/>
                </a:lnTo>
                <a:lnTo>
                  <a:pt x="1444" y="320"/>
                </a:lnTo>
                <a:lnTo>
                  <a:pt x="1444" y="322"/>
                </a:lnTo>
                <a:lnTo>
                  <a:pt x="1445" y="322"/>
                </a:lnTo>
                <a:lnTo>
                  <a:pt x="1445" y="323"/>
                </a:lnTo>
                <a:lnTo>
                  <a:pt x="1446" y="323"/>
                </a:lnTo>
                <a:lnTo>
                  <a:pt x="1448" y="324"/>
                </a:lnTo>
                <a:lnTo>
                  <a:pt x="1449" y="326"/>
                </a:lnTo>
                <a:lnTo>
                  <a:pt x="1450" y="326"/>
                </a:lnTo>
                <a:lnTo>
                  <a:pt x="1450" y="324"/>
                </a:lnTo>
                <a:lnTo>
                  <a:pt x="1450" y="326"/>
                </a:lnTo>
                <a:lnTo>
                  <a:pt x="1452" y="326"/>
                </a:lnTo>
                <a:lnTo>
                  <a:pt x="1453" y="326"/>
                </a:lnTo>
                <a:lnTo>
                  <a:pt x="1454" y="326"/>
                </a:lnTo>
                <a:lnTo>
                  <a:pt x="1456" y="326"/>
                </a:lnTo>
                <a:lnTo>
                  <a:pt x="1457" y="326"/>
                </a:lnTo>
                <a:lnTo>
                  <a:pt x="1458" y="326"/>
                </a:lnTo>
                <a:lnTo>
                  <a:pt x="1458" y="327"/>
                </a:lnTo>
                <a:lnTo>
                  <a:pt x="1460" y="327"/>
                </a:lnTo>
                <a:lnTo>
                  <a:pt x="1461" y="327"/>
                </a:lnTo>
                <a:lnTo>
                  <a:pt x="1461" y="328"/>
                </a:lnTo>
                <a:lnTo>
                  <a:pt x="1462" y="328"/>
                </a:lnTo>
                <a:lnTo>
                  <a:pt x="1464" y="330"/>
                </a:lnTo>
                <a:lnTo>
                  <a:pt x="1464" y="328"/>
                </a:lnTo>
                <a:lnTo>
                  <a:pt x="1464" y="330"/>
                </a:lnTo>
                <a:lnTo>
                  <a:pt x="1465" y="330"/>
                </a:lnTo>
                <a:lnTo>
                  <a:pt x="1465" y="331"/>
                </a:lnTo>
                <a:lnTo>
                  <a:pt x="1466" y="331"/>
                </a:lnTo>
                <a:lnTo>
                  <a:pt x="1467" y="331"/>
                </a:lnTo>
                <a:lnTo>
                  <a:pt x="1467" y="332"/>
                </a:lnTo>
                <a:lnTo>
                  <a:pt x="1467" y="334"/>
                </a:lnTo>
                <a:lnTo>
                  <a:pt x="1469" y="334"/>
                </a:lnTo>
                <a:lnTo>
                  <a:pt x="1469" y="335"/>
                </a:lnTo>
                <a:lnTo>
                  <a:pt x="1469" y="336"/>
                </a:lnTo>
                <a:lnTo>
                  <a:pt x="1467" y="336"/>
                </a:lnTo>
                <a:lnTo>
                  <a:pt x="1466" y="336"/>
                </a:lnTo>
                <a:lnTo>
                  <a:pt x="1465" y="336"/>
                </a:lnTo>
                <a:lnTo>
                  <a:pt x="1464" y="336"/>
                </a:lnTo>
                <a:lnTo>
                  <a:pt x="1464" y="337"/>
                </a:lnTo>
                <a:lnTo>
                  <a:pt x="1465" y="337"/>
                </a:lnTo>
                <a:lnTo>
                  <a:pt x="1465" y="339"/>
                </a:lnTo>
                <a:lnTo>
                  <a:pt x="1465" y="340"/>
                </a:lnTo>
                <a:lnTo>
                  <a:pt x="1470" y="343"/>
                </a:lnTo>
                <a:lnTo>
                  <a:pt x="1471" y="343"/>
                </a:lnTo>
                <a:lnTo>
                  <a:pt x="1471" y="341"/>
                </a:lnTo>
                <a:lnTo>
                  <a:pt x="1473" y="341"/>
                </a:lnTo>
                <a:lnTo>
                  <a:pt x="1474" y="341"/>
                </a:lnTo>
                <a:lnTo>
                  <a:pt x="1475" y="341"/>
                </a:lnTo>
                <a:lnTo>
                  <a:pt x="1477" y="341"/>
                </a:lnTo>
                <a:lnTo>
                  <a:pt x="1478" y="341"/>
                </a:lnTo>
                <a:lnTo>
                  <a:pt x="1479" y="341"/>
                </a:lnTo>
                <a:lnTo>
                  <a:pt x="1479" y="343"/>
                </a:lnTo>
                <a:lnTo>
                  <a:pt x="1481" y="343"/>
                </a:lnTo>
                <a:lnTo>
                  <a:pt x="1481" y="344"/>
                </a:lnTo>
                <a:lnTo>
                  <a:pt x="1481" y="345"/>
                </a:lnTo>
                <a:lnTo>
                  <a:pt x="1481" y="347"/>
                </a:lnTo>
                <a:lnTo>
                  <a:pt x="1481" y="348"/>
                </a:lnTo>
                <a:lnTo>
                  <a:pt x="1482" y="348"/>
                </a:lnTo>
                <a:lnTo>
                  <a:pt x="1483" y="348"/>
                </a:lnTo>
                <a:lnTo>
                  <a:pt x="1484" y="348"/>
                </a:lnTo>
                <a:lnTo>
                  <a:pt x="1486" y="348"/>
                </a:lnTo>
                <a:lnTo>
                  <a:pt x="1486" y="349"/>
                </a:lnTo>
                <a:lnTo>
                  <a:pt x="1487" y="349"/>
                </a:lnTo>
                <a:lnTo>
                  <a:pt x="1488" y="351"/>
                </a:lnTo>
                <a:lnTo>
                  <a:pt x="1488" y="352"/>
                </a:lnTo>
                <a:lnTo>
                  <a:pt x="1492" y="353"/>
                </a:lnTo>
                <a:lnTo>
                  <a:pt x="1503" y="362"/>
                </a:lnTo>
                <a:lnTo>
                  <a:pt x="1507" y="366"/>
                </a:lnTo>
                <a:lnTo>
                  <a:pt x="1508" y="368"/>
                </a:lnTo>
                <a:lnTo>
                  <a:pt x="1511" y="370"/>
                </a:lnTo>
                <a:lnTo>
                  <a:pt x="1515" y="374"/>
                </a:lnTo>
                <a:lnTo>
                  <a:pt x="1516" y="375"/>
                </a:lnTo>
                <a:lnTo>
                  <a:pt x="1521" y="378"/>
                </a:lnTo>
                <a:lnTo>
                  <a:pt x="1528" y="382"/>
                </a:lnTo>
                <a:lnTo>
                  <a:pt x="1542" y="386"/>
                </a:lnTo>
                <a:lnTo>
                  <a:pt x="1553" y="392"/>
                </a:lnTo>
                <a:lnTo>
                  <a:pt x="1562" y="396"/>
                </a:lnTo>
                <a:lnTo>
                  <a:pt x="1571" y="399"/>
                </a:lnTo>
                <a:lnTo>
                  <a:pt x="1589" y="399"/>
                </a:lnTo>
                <a:lnTo>
                  <a:pt x="1605" y="399"/>
                </a:lnTo>
                <a:lnTo>
                  <a:pt x="1609" y="399"/>
                </a:lnTo>
                <a:lnTo>
                  <a:pt x="1613" y="395"/>
                </a:lnTo>
                <a:lnTo>
                  <a:pt x="1640" y="396"/>
                </a:lnTo>
                <a:lnTo>
                  <a:pt x="1642" y="396"/>
                </a:lnTo>
                <a:lnTo>
                  <a:pt x="1647" y="399"/>
                </a:lnTo>
                <a:lnTo>
                  <a:pt x="1648" y="399"/>
                </a:lnTo>
                <a:lnTo>
                  <a:pt x="1649" y="400"/>
                </a:lnTo>
                <a:lnTo>
                  <a:pt x="1649" y="402"/>
                </a:lnTo>
                <a:lnTo>
                  <a:pt x="1669" y="398"/>
                </a:lnTo>
                <a:lnTo>
                  <a:pt x="1681" y="405"/>
                </a:lnTo>
                <a:lnTo>
                  <a:pt x="1691" y="412"/>
                </a:lnTo>
                <a:lnTo>
                  <a:pt x="1693" y="420"/>
                </a:lnTo>
                <a:lnTo>
                  <a:pt x="1698" y="432"/>
                </a:lnTo>
                <a:lnTo>
                  <a:pt x="1708" y="438"/>
                </a:lnTo>
                <a:lnTo>
                  <a:pt x="1716" y="441"/>
                </a:lnTo>
                <a:lnTo>
                  <a:pt x="1725" y="446"/>
                </a:lnTo>
                <a:lnTo>
                  <a:pt x="1734" y="447"/>
                </a:lnTo>
                <a:lnTo>
                  <a:pt x="1737" y="449"/>
                </a:lnTo>
                <a:lnTo>
                  <a:pt x="1746" y="453"/>
                </a:lnTo>
                <a:lnTo>
                  <a:pt x="1748" y="455"/>
                </a:lnTo>
                <a:lnTo>
                  <a:pt x="1749" y="455"/>
                </a:lnTo>
                <a:lnTo>
                  <a:pt x="1750" y="455"/>
                </a:lnTo>
                <a:lnTo>
                  <a:pt x="1752" y="455"/>
                </a:lnTo>
                <a:lnTo>
                  <a:pt x="1752" y="457"/>
                </a:lnTo>
                <a:lnTo>
                  <a:pt x="1750" y="457"/>
                </a:lnTo>
                <a:lnTo>
                  <a:pt x="1750" y="458"/>
                </a:lnTo>
                <a:lnTo>
                  <a:pt x="1749" y="458"/>
                </a:lnTo>
                <a:lnTo>
                  <a:pt x="1754" y="467"/>
                </a:lnTo>
                <a:lnTo>
                  <a:pt x="1761" y="487"/>
                </a:lnTo>
                <a:lnTo>
                  <a:pt x="1766" y="513"/>
                </a:lnTo>
                <a:lnTo>
                  <a:pt x="1772" y="527"/>
                </a:lnTo>
                <a:lnTo>
                  <a:pt x="1782" y="544"/>
                </a:lnTo>
                <a:lnTo>
                  <a:pt x="1782" y="556"/>
                </a:lnTo>
                <a:lnTo>
                  <a:pt x="1782" y="570"/>
                </a:lnTo>
                <a:lnTo>
                  <a:pt x="1784" y="576"/>
                </a:lnTo>
                <a:lnTo>
                  <a:pt x="1787" y="585"/>
                </a:lnTo>
                <a:lnTo>
                  <a:pt x="1793" y="594"/>
                </a:lnTo>
                <a:lnTo>
                  <a:pt x="1812" y="603"/>
                </a:lnTo>
                <a:lnTo>
                  <a:pt x="1841" y="602"/>
                </a:lnTo>
                <a:lnTo>
                  <a:pt x="1851" y="608"/>
                </a:lnTo>
                <a:lnTo>
                  <a:pt x="1861" y="620"/>
                </a:lnTo>
                <a:lnTo>
                  <a:pt x="1864" y="631"/>
                </a:lnTo>
                <a:lnTo>
                  <a:pt x="1863" y="648"/>
                </a:lnTo>
                <a:lnTo>
                  <a:pt x="1858" y="659"/>
                </a:lnTo>
                <a:lnTo>
                  <a:pt x="1861" y="674"/>
                </a:lnTo>
                <a:lnTo>
                  <a:pt x="1858" y="710"/>
                </a:lnTo>
                <a:lnTo>
                  <a:pt x="1865" y="721"/>
                </a:lnTo>
                <a:lnTo>
                  <a:pt x="1873" y="730"/>
                </a:lnTo>
                <a:lnTo>
                  <a:pt x="1877" y="741"/>
                </a:lnTo>
                <a:lnTo>
                  <a:pt x="1878" y="748"/>
                </a:lnTo>
                <a:lnTo>
                  <a:pt x="1882" y="763"/>
                </a:lnTo>
                <a:lnTo>
                  <a:pt x="1888" y="771"/>
                </a:lnTo>
                <a:lnTo>
                  <a:pt x="1889" y="779"/>
                </a:lnTo>
                <a:lnTo>
                  <a:pt x="1892" y="790"/>
                </a:lnTo>
                <a:lnTo>
                  <a:pt x="1892" y="793"/>
                </a:lnTo>
                <a:lnTo>
                  <a:pt x="1905" y="802"/>
                </a:lnTo>
                <a:lnTo>
                  <a:pt x="1922" y="810"/>
                </a:lnTo>
                <a:lnTo>
                  <a:pt x="1926" y="811"/>
                </a:lnTo>
                <a:lnTo>
                  <a:pt x="1943" y="819"/>
                </a:lnTo>
                <a:lnTo>
                  <a:pt x="1953" y="827"/>
                </a:lnTo>
                <a:lnTo>
                  <a:pt x="1962" y="834"/>
                </a:lnTo>
                <a:lnTo>
                  <a:pt x="1962" y="835"/>
                </a:lnTo>
                <a:lnTo>
                  <a:pt x="1961" y="841"/>
                </a:lnTo>
                <a:lnTo>
                  <a:pt x="1964" y="847"/>
                </a:lnTo>
                <a:lnTo>
                  <a:pt x="1966" y="853"/>
                </a:lnTo>
                <a:lnTo>
                  <a:pt x="1968" y="860"/>
                </a:lnTo>
                <a:lnTo>
                  <a:pt x="1969" y="872"/>
                </a:lnTo>
                <a:lnTo>
                  <a:pt x="1969" y="873"/>
                </a:lnTo>
                <a:lnTo>
                  <a:pt x="1966" y="883"/>
                </a:lnTo>
                <a:lnTo>
                  <a:pt x="1964" y="890"/>
                </a:lnTo>
                <a:lnTo>
                  <a:pt x="1962" y="894"/>
                </a:lnTo>
                <a:lnTo>
                  <a:pt x="1961" y="900"/>
                </a:lnTo>
                <a:lnTo>
                  <a:pt x="1960" y="904"/>
                </a:lnTo>
                <a:lnTo>
                  <a:pt x="1960" y="909"/>
                </a:lnTo>
                <a:lnTo>
                  <a:pt x="1958" y="912"/>
                </a:lnTo>
                <a:lnTo>
                  <a:pt x="1958" y="915"/>
                </a:lnTo>
                <a:lnTo>
                  <a:pt x="1958" y="916"/>
                </a:lnTo>
                <a:lnTo>
                  <a:pt x="1957" y="919"/>
                </a:lnTo>
                <a:lnTo>
                  <a:pt x="1957" y="923"/>
                </a:lnTo>
                <a:lnTo>
                  <a:pt x="1956" y="924"/>
                </a:lnTo>
                <a:lnTo>
                  <a:pt x="1956" y="925"/>
                </a:lnTo>
                <a:lnTo>
                  <a:pt x="1954" y="928"/>
                </a:lnTo>
                <a:lnTo>
                  <a:pt x="1954" y="929"/>
                </a:lnTo>
                <a:lnTo>
                  <a:pt x="1953" y="932"/>
                </a:lnTo>
                <a:lnTo>
                  <a:pt x="1953" y="934"/>
                </a:lnTo>
                <a:lnTo>
                  <a:pt x="1952" y="937"/>
                </a:lnTo>
                <a:lnTo>
                  <a:pt x="1950" y="940"/>
                </a:lnTo>
                <a:lnTo>
                  <a:pt x="1950" y="942"/>
                </a:lnTo>
                <a:lnTo>
                  <a:pt x="1950" y="945"/>
                </a:lnTo>
                <a:lnTo>
                  <a:pt x="1949" y="946"/>
                </a:lnTo>
                <a:lnTo>
                  <a:pt x="1949" y="950"/>
                </a:lnTo>
                <a:lnTo>
                  <a:pt x="1945" y="950"/>
                </a:lnTo>
                <a:lnTo>
                  <a:pt x="1943" y="950"/>
                </a:lnTo>
                <a:lnTo>
                  <a:pt x="1939" y="950"/>
                </a:lnTo>
                <a:lnTo>
                  <a:pt x="1932" y="949"/>
                </a:lnTo>
                <a:lnTo>
                  <a:pt x="1927" y="947"/>
                </a:lnTo>
                <a:lnTo>
                  <a:pt x="1920" y="947"/>
                </a:lnTo>
                <a:lnTo>
                  <a:pt x="1911" y="947"/>
                </a:lnTo>
                <a:lnTo>
                  <a:pt x="1907" y="947"/>
                </a:lnTo>
                <a:lnTo>
                  <a:pt x="1901" y="950"/>
                </a:lnTo>
                <a:lnTo>
                  <a:pt x="1899" y="954"/>
                </a:lnTo>
                <a:lnTo>
                  <a:pt x="1886" y="949"/>
                </a:lnTo>
                <a:lnTo>
                  <a:pt x="1875" y="950"/>
                </a:lnTo>
                <a:lnTo>
                  <a:pt x="1864" y="947"/>
                </a:lnTo>
                <a:lnTo>
                  <a:pt x="1860" y="946"/>
                </a:lnTo>
                <a:lnTo>
                  <a:pt x="1858" y="946"/>
                </a:lnTo>
                <a:lnTo>
                  <a:pt x="1855" y="946"/>
                </a:lnTo>
                <a:lnTo>
                  <a:pt x="1854" y="945"/>
                </a:lnTo>
                <a:lnTo>
                  <a:pt x="1850" y="944"/>
                </a:lnTo>
                <a:lnTo>
                  <a:pt x="1844" y="942"/>
                </a:lnTo>
                <a:lnTo>
                  <a:pt x="1839" y="942"/>
                </a:lnTo>
                <a:lnTo>
                  <a:pt x="1837" y="941"/>
                </a:lnTo>
                <a:lnTo>
                  <a:pt x="1825" y="938"/>
                </a:lnTo>
                <a:lnTo>
                  <a:pt x="1824" y="938"/>
                </a:lnTo>
                <a:lnTo>
                  <a:pt x="1822" y="938"/>
                </a:lnTo>
                <a:lnTo>
                  <a:pt x="1820" y="937"/>
                </a:lnTo>
                <a:lnTo>
                  <a:pt x="1816" y="940"/>
                </a:lnTo>
                <a:lnTo>
                  <a:pt x="1810" y="942"/>
                </a:lnTo>
                <a:lnTo>
                  <a:pt x="1810" y="944"/>
                </a:lnTo>
                <a:lnTo>
                  <a:pt x="1809" y="944"/>
                </a:lnTo>
                <a:lnTo>
                  <a:pt x="1808" y="944"/>
                </a:lnTo>
                <a:lnTo>
                  <a:pt x="1806" y="945"/>
                </a:lnTo>
                <a:lnTo>
                  <a:pt x="1805" y="945"/>
                </a:lnTo>
                <a:lnTo>
                  <a:pt x="1804" y="945"/>
                </a:lnTo>
                <a:lnTo>
                  <a:pt x="1800" y="946"/>
                </a:lnTo>
                <a:lnTo>
                  <a:pt x="1799" y="947"/>
                </a:lnTo>
                <a:lnTo>
                  <a:pt x="1796" y="949"/>
                </a:lnTo>
                <a:lnTo>
                  <a:pt x="1793" y="949"/>
                </a:lnTo>
                <a:lnTo>
                  <a:pt x="1792" y="949"/>
                </a:lnTo>
                <a:lnTo>
                  <a:pt x="1791" y="949"/>
                </a:lnTo>
                <a:lnTo>
                  <a:pt x="1787" y="947"/>
                </a:lnTo>
                <a:lnTo>
                  <a:pt x="1776" y="941"/>
                </a:lnTo>
                <a:lnTo>
                  <a:pt x="1770" y="937"/>
                </a:lnTo>
                <a:lnTo>
                  <a:pt x="1766" y="938"/>
                </a:lnTo>
                <a:lnTo>
                  <a:pt x="1761" y="940"/>
                </a:lnTo>
                <a:lnTo>
                  <a:pt x="1759" y="940"/>
                </a:lnTo>
                <a:lnTo>
                  <a:pt x="1759" y="941"/>
                </a:lnTo>
                <a:lnTo>
                  <a:pt x="1758" y="941"/>
                </a:lnTo>
                <a:lnTo>
                  <a:pt x="1754" y="940"/>
                </a:lnTo>
                <a:lnTo>
                  <a:pt x="1752" y="940"/>
                </a:lnTo>
                <a:lnTo>
                  <a:pt x="1749" y="940"/>
                </a:lnTo>
                <a:lnTo>
                  <a:pt x="1748" y="940"/>
                </a:lnTo>
                <a:lnTo>
                  <a:pt x="1746" y="940"/>
                </a:lnTo>
                <a:lnTo>
                  <a:pt x="1744" y="938"/>
                </a:lnTo>
                <a:lnTo>
                  <a:pt x="1741" y="938"/>
                </a:lnTo>
                <a:lnTo>
                  <a:pt x="1740" y="938"/>
                </a:lnTo>
                <a:lnTo>
                  <a:pt x="1736" y="937"/>
                </a:lnTo>
                <a:lnTo>
                  <a:pt x="1732" y="937"/>
                </a:lnTo>
                <a:lnTo>
                  <a:pt x="1731" y="937"/>
                </a:lnTo>
                <a:lnTo>
                  <a:pt x="1728" y="937"/>
                </a:lnTo>
                <a:lnTo>
                  <a:pt x="1727" y="937"/>
                </a:lnTo>
                <a:lnTo>
                  <a:pt x="1725" y="936"/>
                </a:lnTo>
                <a:lnTo>
                  <a:pt x="1723" y="933"/>
                </a:lnTo>
                <a:lnTo>
                  <a:pt x="1721" y="933"/>
                </a:lnTo>
                <a:lnTo>
                  <a:pt x="1721" y="934"/>
                </a:lnTo>
                <a:lnTo>
                  <a:pt x="1720" y="936"/>
                </a:lnTo>
                <a:lnTo>
                  <a:pt x="1719" y="937"/>
                </a:lnTo>
                <a:lnTo>
                  <a:pt x="1717" y="937"/>
                </a:lnTo>
                <a:lnTo>
                  <a:pt x="1717" y="938"/>
                </a:lnTo>
                <a:lnTo>
                  <a:pt x="1716" y="938"/>
                </a:lnTo>
                <a:lnTo>
                  <a:pt x="1715" y="940"/>
                </a:lnTo>
                <a:lnTo>
                  <a:pt x="1715" y="938"/>
                </a:lnTo>
                <a:lnTo>
                  <a:pt x="1714" y="937"/>
                </a:lnTo>
                <a:lnTo>
                  <a:pt x="1712" y="936"/>
                </a:lnTo>
                <a:lnTo>
                  <a:pt x="1712" y="934"/>
                </a:lnTo>
                <a:lnTo>
                  <a:pt x="1711" y="934"/>
                </a:lnTo>
                <a:lnTo>
                  <a:pt x="1711" y="933"/>
                </a:lnTo>
                <a:lnTo>
                  <a:pt x="1711" y="932"/>
                </a:lnTo>
                <a:lnTo>
                  <a:pt x="1710" y="933"/>
                </a:lnTo>
                <a:lnTo>
                  <a:pt x="1707" y="934"/>
                </a:lnTo>
                <a:lnTo>
                  <a:pt x="1707" y="936"/>
                </a:lnTo>
                <a:lnTo>
                  <a:pt x="1706" y="936"/>
                </a:lnTo>
                <a:lnTo>
                  <a:pt x="1704" y="936"/>
                </a:lnTo>
                <a:lnTo>
                  <a:pt x="1702" y="936"/>
                </a:lnTo>
                <a:lnTo>
                  <a:pt x="1700" y="936"/>
                </a:lnTo>
                <a:lnTo>
                  <a:pt x="1699" y="932"/>
                </a:lnTo>
                <a:lnTo>
                  <a:pt x="1698" y="930"/>
                </a:lnTo>
                <a:lnTo>
                  <a:pt x="1698" y="929"/>
                </a:lnTo>
                <a:lnTo>
                  <a:pt x="1698" y="928"/>
                </a:lnTo>
                <a:lnTo>
                  <a:pt x="1697" y="926"/>
                </a:lnTo>
                <a:lnTo>
                  <a:pt x="1697" y="925"/>
                </a:lnTo>
                <a:lnTo>
                  <a:pt x="1694" y="920"/>
                </a:lnTo>
                <a:lnTo>
                  <a:pt x="1693" y="916"/>
                </a:lnTo>
                <a:lnTo>
                  <a:pt x="1693" y="915"/>
                </a:lnTo>
                <a:lnTo>
                  <a:pt x="1691" y="912"/>
                </a:lnTo>
                <a:lnTo>
                  <a:pt x="1691" y="911"/>
                </a:lnTo>
                <a:lnTo>
                  <a:pt x="1691" y="909"/>
                </a:lnTo>
                <a:lnTo>
                  <a:pt x="1690" y="909"/>
                </a:lnTo>
                <a:lnTo>
                  <a:pt x="1690" y="908"/>
                </a:lnTo>
                <a:lnTo>
                  <a:pt x="1689" y="906"/>
                </a:lnTo>
                <a:lnTo>
                  <a:pt x="1687" y="902"/>
                </a:lnTo>
                <a:lnTo>
                  <a:pt x="1686" y="899"/>
                </a:lnTo>
                <a:lnTo>
                  <a:pt x="1685" y="896"/>
                </a:lnTo>
                <a:lnTo>
                  <a:pt x="1683" y="894"/>
                </a:lnTo>
                <a:lnTo>
                  <a:pt x="1680" y="890"/>
                </a:lnTo>
                <a:lnTo>
                  <a:pt x="1677" y="886"/>
                </a:lnTo>
                <a:lnTo>
                  <a:pt x="1677" y="885"/>
                </a:lnTo>
                <a:lnTo>
                  <a:pt x="1676" y="883"/>
                </a:lnTo>
                <a:lnTo>
                  <a:pt x="1672" y="882"/>
                </a:lnTo>
                <a:lnTo>
                  <a:pt x="1670" y="881"/>
                </a:lnTo>
                <a:lnTo>
                  <a:pt x="1669" y="881"/>
                </a:lnTo>
                <a:lnTo>
                  <a:pt x="1668" y="879"/>
                </a:lnTo>
                <a:lnTo>
                  <a:pt x="1664" y="875"/>
                </a:lnTo>
                <a:lnTo>
                  <a:pt x="1662" y="874"/>
                </a:lnTo>
                <a:lnTo>
                  <a:pt x="1657" y="870"/>
                </a:lnTo>
                <a:lnTo>
                  <a:pt x="1657" y="869"/>
                </a:lnTo>
                <a:lnTo>
                  <a:pt x="1656" y="869"/>
                </a:lnTo>
                <a:lnTo>
                  <a:pt x="1655" y="869"/>
                </a:lnTo>
                <a:lnTo>
                  <a:pt x="1653" y="869"/>
                </a:lnTo>
                <a:lnTo>
                  <a:pt x="1651" y="869"/>
                </a:lnTo>
                <a:lnTo>
                  <a:pt x="1647" y="869"/>
                </a:lnTo>
                <a:lnTo>
                  <a:pt x="1643" y="869"/>
                </a:lnTo>
                <a:lnTo>
                  <a:pt x="1635" y="869"/>
                </a:lnTo>
                <a:lnTo>
                  <a:pt x="1630" y="870"/>
                </a:lnTo>
                <a:lnTo>
                  <a:pt x="1623" y="870"/>
                </a:lnTo>
                <a:lnTo>
                  <a:pt x="1622" y="870"/>
                </a:lnTo>
                <a:lnTo>
                  <a:pt x="1617" y="872"/>
                </a:lnTo>
                <a:lnTo>
                  <a:pt x="1614" y="872"/>
                </a:lnTo>
                <a:lnTo>
                  <a:pt x="1613" y="872"/>
                </a:lnTo>
                <a:lnTo>
                  <a:pt x="1610" y="872"/>
                </a:lnTo>
                <a:lnTo>
                  <a:pt x="1609" y="872"/>
                </a:lnTo>
                <a:lnTo>
                  <a:pt x="1598" y="870"/>
                </a:lnTo>
                <a:lnTo>
                  <a:pt x="1597" y="870"/>
                </a:lnTo>
                <a:lnTo>
                  <a:pt x="1597" y="869"/>
                </a:lnTo>
                <a:lnTo>
                  <a:pt x="1592" y="868"/>
                </a:lnTo>
                <a:lnTo>
                  <a:pt x="1581" y="864"/>
                </a:lnTo>
                <a:lnTo>
                  <a:pt x="1576" y="861"/>
                </a:lnTo>
                <a:lnTo>
                  <a:pt x="1573" y="861"/>
                </a:lnTo>
                <a:lnTo>
                  <a:pt x="1572" y="857"/>
                </a:lnTo>
                <a:lnTo>
                  <a:pt x="1571" y="856"/>
                </a:lnTo>
                <a:lnTo>
                  <a:pt x="1571" y="854"/>
                </a:lnTo>
                <a:lnTo>
                  <a:pt x="1570" y="854"/>
                </a:lnTo>
                <a:lnTo>
                  <a:pt x="1568" y="854"/>
                </a:lnTo>
                <a:lnTo>
                  <a:pt x="1567" y="854"/>
                </a:lnTo>
                <a:lnTo>
                  <a:pt x="1566" y="856"/>
                </a:lnTo>
                <a:lnTo>
                  <a:pt x="1562" y="856"/>
                </a:lnTo>
                <a:lnTo>
                  <a:pt x="1560" y="856"/>
                </a:lnTo>
                <a:lnTo>
                  <a:pt x="1559" y="856"/>
                </a:lnTo>
                <a:lnTo>
                  <a:pt x="1558" y="854"/>
                </a:lnTo>
                <a:lnTo>
                  <a:pt x="1551" y="853"/>
                </a:lnTo>
                <a:lnTo>
                  <a:pt x="1547" y="853"/>
                </a:lnTo>
                <a:lnTo>
                  <a:pt x="1546" y="853"/>
                </a:lnTo>
                <a:lnTo>
                  <a:pt x="1537" y="852"/>
                </a:lnTo>
                <a:lnTo>
                  <a:pt x="1530" y="851"/>
                </a:lnTo>
                <a:lnTo>
                  <a:pt x="1524" y="849"/>
                </a:lnTo>
                <a:lnTo>
                  <a:pt x="1520" y="848"/>
                </a:lnTo>
                <a:lnTo>
                  <a:pt x="1518" y="847"/>
                </a:lnTo>
                <a:lnTo>
                  <a:pt x="1516" y="845"/>
                </a:lnTo>
                <a:lnTo>
                  <a:pt x="1513" y="844"/>
                </a:lnTo>
                <a:lnTo>
                  <a:pt x="1512" y="844"/>
                </a:lnTo>
                <a:lnTo>
                  <a:pt x="1509" y="843"/>
                </a:lnTo>
                <a:lnTo>
                  <a:pt x="1507" y="841"/>
                </a:lnTo>
                <a:lnTo>
                  <a:pt x="1505" y="839"/>
                </a:lnTo>
                <a:lnTo>
                  <a:pt x="1504" y="837"/>
                </a:lnTo>
                <a:lnTo>
                  <a:pt x="1501" y="834"/>
                </a:lnTo>
                <a:lnTo>
                  <a:pt x="1500" y="832"/>
                </a:lnTo>
                <a:lnTo>
                  <a:pt x="1500" y="831"/>
                </a:lnTo>
                <a:lnTo>
                  <a:pt x="1496" y="830"/>
                </a:lnTo>
                <a:lnTo>
                  <a:pt x="1495" y="828"/>
                </a:lnTo>
                <a:lnTo>
                  <a:pt x="1494" y="827"/>
                </a:lnTo>
                <a:lnTo>
                  <a:pt x="1492" y="826"/>
                </a:lnTo>
                <a:lnTo>
                  <a:pt x="1491" y="824"/>
                </a:lnTo>
                <a:lnTo>
                  <a:pt x="1491" y="823"/>
                </a:lnTo>
                <a:lnTo>
                  <a:pt x="1491" y="822"/>
                </a:lnTo>
                <a:lnTo>
                  <a:pt x="1491" y="820"/>
                </a:lnTo>
                <a:lnTo>
                  <a:pt x="1491" y="819"/>
                </a:lnTo>
                <a:lnTo>
                  <a:pt x="1491" y="818"/>
                </a:lnTo>
                <a:lnTo>
                  <a:pt x="1490" y="817"/>
                </a:lnTo>
                <a:lnTo>
                  <a:pt x="1490" y="815"/>
                </a:lnTo>
                <a:lnTo>
                  <a:pt x="1490" y="814"/>
                </a:lnTo>
                <a:lnTo>
                  <a:pt x="1490" y="813"/>
                </a:lnTo>
                <a:lnTo>
                  <a:pt x="1488" y="813"/>
                </a:lnTo>
                <a:lnTo>
                  <a:pt x="1490" y="813"/>
                </a:lnTo>
                <a:lnTo>
                  <a:pt x="1488" y="813"/>
                </a:lnTo>
                <a:lnTo>
                  <a:pt x="1488" y="811"/>
                </a:lnTo>
                <a:lnTo>
                  <a:pt x="1488" y="810"/>
                </a:lnTo>
                <a:lnTo>
                  <a:pt x="1487" y="810"/>
                </a:lnTo>
                <a:lnTo>
                  <a:pt x="1487" y="809"/>
                </a:lnTo>
                <a:lnTo>
                  <a:pt x="1487" y="807"/>
                </a:lnTo>
                <a:lnTo>
                  <a:pt x="1487" y="806"/>
                </a:lnTo>
                <a:lnTo>
                  <a:pt x="1487" y="805"/>
                </a:lnTo>
                <a:lnTo>
                  <a:pt x="1486" y="805"/>
                </a:lnTo>
                <a:lnTo>
                  <a:pt x="1484" y="805"/>
                </a:lnTo>
                <a:lnTo>
                  <a:pt x="1483" y="805"/>
                </a:lnTo>
                <a:lnTo>
                  <a:pt x="1481" y="801"/>
                </a:lnTo>
                <a:lnTo>
                  <a:pt x="1481" y="800"/>
                </a:lnTo>
                <a:lnTo>
                  <a:pt x="1481" y="798"/>
                </a:lnTo>
                <a:lnTo>
                  <a:pt x="1481" y="797"/>
                </a:lnTo>
                <a:lnTo>
                  <a:pt x="1481" y="796"/>
                </a:lnTo>
                <a:lnTo>
                  <a:pt x="1479" y="796"/>
                </a:lnTo>
                <a:lnTo>
                  <a:pt x="1479" y="794"/>
                </a:lnTo>
                <a:lnTo>
                  <a:pt x="1479" y="793"/>
                </a:lnTo>
                <a:lnTo>
                  <a:pt x="1479" y="792"/>
                </a:lnTo>
                <a:lnTo>
                  <a:pt x="1479" y="790"/>
                </a:lnTo>
                <a:lnTo>
                  <a:pt x="1479" y="789"/>
                </a:lnTo>
                <a:lnTo>
                  <a:pt x="1479" y="788"/>
                </a:lnTo>
                <a:lnTo>
                  <a:pt x="1478" y="788"/>
                </a:lnTo>
                <a:lnTo>
                  <a:pt x="1478" y="786"/>
                </a:lnTo>
                <a:lnTo>
                  <a:pt x="1477" y="785"/>
                </a:lnTo>
                <a:lnTo>
                  <a:pt x="1475" y="785"/>
                </a:lnTo>
                <a:lnTo>
                  <a:pt x="1474" y="785"/>
                </a:lnTo>
                <a:lnTo>
                  <a:pt x="1473" y="785"/>
                </a:lnTo>
                <a:lnTo>
                  <a:pt x="1473" y="784"/>
                </a:lnTo>
                <a:lnTo>
                  <a:pt x="1471" y="784"/>
                </a:lnTo>
                <a:lnTo>
                  <a:pt x="1471" y="782"/>
                </a:lnTo>
                <a:lnTo>
                  <a:pt x="1471" y="781"/>
                </a:lnTo>
                <a:lnTo>
                  <a:pt x="1471" y="780"/>
                </a:lnTo>
                <a:lnTo>
                  <a:pt x="1473" y="780"/>
                </a:lnTo>
                <a:lnTo>
                  <a:pt x="1471" y="780"/>
                </a:lnTo>
                <a:lnTo>
                  <a:pt x="1473" y="780"/>
                </a:lnTo>
                <a:lnTo>
                  <a:pt x="1471" y="779"/>
                </a:lnTo>
                <a:lnTo>
                  <a:pt x="1471" y="777"/>
                </a:lnTo>
                <a:lnTo>
                  <a:pt x="1473" y="777"/>
                </a:lnTo>
                <a:lnTo>
                  <a:pt x="1471" y="776"/>
                </a:lnTo>
                <a:lnTo>
                  <a:pt x="1471" y="775"/>
                </a:lnTo>
                <a:lnTo>
                  <a:pt x="1471" y="773"/>
                </a:lnTo>
                <a:lnTo>
                  <a:pt x="1470" y="773"/>
                </a:lnTo>
                <a:lnTo>
                  <a:pt x="1470" y="772"/>
                </a:lnTo>
                <a:lnTo>
                  <a:pt x="1469" y="772"/>
                </a:lnTo>
                <a:lnTo>
                  <a:pt x="1469" y="771"/>
                </a:lnTo>
                <a:lnTo>
                  <a:pt x="1469" y="769"/>
                </a:lnTo>
                <a:lnTo>
                  <a:pt x="1467" y="769"/>
                </a:lnTo>
                <a:lnTo>
                  <a:pt x="1467" y="768"/>
                </a:lnTo>
                <a:lnTo>
                  <a:pt x="1467" y="767"/>
                </a:lnTo>
                <a:lnTo>
                  <a:pt x="1467" y="765"/>
                </a:lnTo>
                <a:lnTo>
                  <a:pt x="1467" y="764"/>
                </a:lnTo>
                <a:lnTo>
                  <a:pt x="1467" y="763"/>
                </a:lnTo>
                <a:lnTo>
                  <a:pt x="1467" y="762"/>
                </a:lnTo>
                <a:lnTo>
                  <a:pt x="1466" y="762"/>
                </a:lnTo>
                <a:lnTo>
                  <a:pt x="1466" y="760"/>
                </a:lnTo>
                <a:lnTo>
                  <a:pt x="1466" y="759"/>
                </a:lnTo>
                <a:lnTo>
                  <a:pt x="1465" y="759"/>
                </a:lnTo>
                <a:lnTo>
                  <a:pt x="1465" y="758"/>
                </a:lnTo>
                <a:lnTo>
                  <a:pt x="1465" y="756"/>
                </a:lnTo>
                <a:lnTo>
                  <a:pt x="1465" y="755"/>
                </a:lnTo>
                <a:lnTo>
                  <a:pt x="1465" y="754"/>
                </a:lnTo>
                <a:lnTo>
                  <a:pt x="1465" y="752"/>
                </a:lnTo>
                <a:lnTo>
                  <a:pt x="1464" y="751"/>
                </a:lnTo>
                <a:lnTo>
                  <a:pt x="1464" y="750"/>
                </a:lnTo>
                <a:lnTo>
                  <a:pt x="1464" y="748"/>
                </a:lnTo>
                <a:lnTo>
                  <a:pt x="1464" y="747"/>
                </a:lnTo>
                <a:lnTo>
                  <a:pt x="1462" y="747"/>
                </a:lnTo>
                <a:lnTo>
                  <a:pt x="1462" y="746"/>
                </a:lnTo>
                <a:lnTo>
                  <a:pt x="1462" y="745"/>
                </a:lnTo>
                <a:lnTo>
                  <a:pt x="1462" y="743"/>
                </a:lnTo>
                <a:lnTo>
                  <a:pt x="1462" y="742"/>
                </a:lnTo>
                <a:lnTo>
                  <a:pt x="1462" y="741"/>
                </a:lnTo>
                <a:lnTo>
                  <a:pt x="1461" y="741"/>
                </a:lnTo>
                <a:lnTo>
                  <a:pt x="1461" y="742"/>
                </a:lnTo>
                <a:lnTo>
                  <a:pt x="1460" y="741"/>
                </a:lnTo>
                <a:lnTo>
                  <a:pt x="1460" y="739"/>
                </a:lnTo>
                <a:lnTo>
                  <a:pt x="1458" y="739"/>
                </a:lnTo>
                <a:lnTo>
                  <a:pt x="1458" y="738"/>
                </a:lnTo>
                <a:lnTo>
                  <a:pt x="1458" y="737"/>
                </a:lnTo>
                <a:lnTo>
                  <a:pt x="1457" y="735"/>
                </a:lnTo>
                <a:lnTo>
                  <a:pt x="1457" y="737"/>
                </a:lnTo>
                <a:lnTo>
                  <a:pt x="1457" y="738"/>
                </a:lnTo>
                <a:lnTo>
                  <a:pt x="1456" y="739"/>
                </a:lnTo>
                <a:lnTo>
                  <a:pt x="1454" y="741"/>
                </a:lnTo>
                <a:lnTo>
                  <a:pt x="1453" y="741"/>
                </a:lnTo>
                <a:lnTo>
                  <a:pt x="1453" y="742"/>
                </a:lnTo>
                <a:lnTo>
                  <a:pt x="1452" y="742"/>
                </a:lnTo>
                <a:lnTo>
                  <a:pt x="1452" y="741"/>
                </a:lnTo>
                <a:lnTo>
                  <a:pt x="1453" y="741"/>
                </a:lnTo>
                <a:lnTo>
                  <a:pt x="1453" y="739"/>
                </a:lnTo>
                <a:lnTo>
                  <a:pt x="1452" y="739"/>
                </a:lnTo>
                <a:lnTo>
                  <a:pt x="1450" y="739"/>
                </a:lnTo>
                <a:lnTo>
                  <a:pt x="1450" y="741"/>
                </a:lnTo>
                <a:lnTo>
                  <a:pt x="1449" y="741"/>
                </a:lnTo>
                <a:lnTo>
                  <a:pt x="1449" y="742"/>
                </a:lnTo>
                <a:lnTo>
                  <a:pt x="1449" y="741"/>
                </a:lnTo>
                <a:lnTo>
                  <a:pt x="1448" y="741"/>
                </a:lnTo>
                <a:lnTo>
                  <a:pt x="1448" y="739"/>
                </a:lnTo>
                <a:lnTo>
                  <a:pt x="1446" y="739"/>
                </a:lnTo>
                <a:lnTo>
                  <a:pt x="1446" y="741"/>
                </a:lnTo>
                <a:lnTo>
                  <a:pt x="1445" y="741"/>
                </a:lnTo>
                <a:lnTo>
                  <a:pt x="1444" y="741"/>
                </a:lnTo>
                <a:lnTo>
                  <a:pt x="1444" y="742"/>
                </a:lnTo>
                <a:lnTo>
                  <a:pt x="1445" y="743"/>
                </a:lnTo>
                <a:lnTo>
                  <a:pt x="1445" y="745"/>
                </a:lnTo>
                <a:lnTo>
                  <a:pt x="1446" y="745"/>
                </a:lnTo>
                <a:lnTo>
                  <a:pt x="1446" y="746"/>
                </a:lnTo>
                <a:lnTo>
                  <a:pt x="1448" y="746"/>
                </a:lnTo>
                <a:lnTo>
                  <a:pt x="1448" y="747"/>
                </a:lnTo>
                <a:lnTo>
                  <a:pt x="1448" y="748"/>
                </a:lnTo>
                <a:lnTo>
                  <a:pt x="1446" y="747"/>
                </a:lnTo>
                <a:lnTo>
                  <a:pt x="1445" y="747"/>
                </a:lnTo>
                <a:lnTo>
                  <a:pt x="1444" y="746"/>
                </a:lnTo>
                <a:lnTo>
                  <a:pt x="1444" y="747"/>
                </a:lnTo>
                <a:lnTo>
                  <a:pt x="1443" y="747"/>
                </a:lnTo>
                <a:lnTo>
                  <a:pt x="1443" y="746"/>
                </a:lnTo>
                <a:lnTo>
                  <a:pt x="1443" y="745"/>
                </a:lnTo>
                <a:lnTo>
                  <a:pt x="1443" y="743"/>
                </a:lnTo>
                <a:lnTo>
                  <a:pt x="1441" y="743"/>
                </a:lnTo>
                <a:lnTo>
                  <a:pt x="1440" y="745"/>
                </a:lnTo>
                <a:lnTo>
                  <a:pt x="1439" y="746"/>
                </a:lnTo>
                <a:lnTo>
                  <a:pt x="1439" y="745"/>
                </a:lnTo>
                <a:lnTo>
                  <a:pt x="1439" y="743"/>
                </a:lnTo>
                <a:lnTo>
                  <a:pt x="1437" y="743"/>
                </a:lnTo>
                <a:lnTo>
                  <a:pt x="1437" y="742"/>
                </a:lnTo>
                <a:lnTo>
                  <a:pt x="1437" y="741"/>
                </a:lnTo>
                <a:lnTo>
                  <a:pt x="1439" y="741"/>
                </a:lnTo>
                <a:lnTo>
                  <a:pt x="1439" y="739"/>
                </a:lnTo>
                <a:lnTo>
                  <a:pt x="1439" y="738"/>
                </a:lnTo>
                <a:lnTo>
                  <a:pt x="1437" y="738"/>
                </a:lnTo>
                <a:lnTo>
                  <a:pt x="1437" y="739"/>
                </a:lnTo>
                <a:lnTo>
                  <a:pt x="1436" y="739"/>
                </a:lnTo>
                <a:lnTo>
                  <a:pt x="1437" y="739"/>
                </a:lnTo>
                <a:lnTo>
                  <a:pt x="1437" y="738"/>
                </a:lnTo>
                <a:lnTo>
                  <a:pt x="1437" y="737"/>
                </a:lnTo>
                <a:lnTo>
                  <a:pt x="1437" y="735"/>
                </a:lnTo>
                <a:lnTo>
                  <a:pt x="1437" y="734"/>
                </a:lnTo>
                <a:lnTo>
                  <a:pt x="1439" y="734"/>
                </a:lnTo>
                <a:lnTo>
                  <a:pt x="1439" y="733"/>
                </a:lnTo>
                <a:lnTo>
                  <a:pt x="1437" y="733"/>
                </a:lnTo>
                <a:lnTo>
                  <a:pt x="1436" y="734"/>
                </a:lnTo>
                <a:lnTo>
                  <a:pt x="1436" y="733"/>
                </a:lnTo>
                <a:lnTo>
                  <a:pt x="1435" y="733"/>
                </a:lnTo>
                <a:lnTo>
                  <a:pt x="1433" y="733"/>
                </a:lnTo>
                <a:lnTo>
                  <a:pt x="1433" y="731"/>
                </a:lnTo>
                <a:lnTo>
                  <a:pt x="1432" y="731"/>
                </a:lnTo>
                <a:lnTo>
                  <a:pt x="1432" y="733"/>
                </a:lnTo>
                <a:lnTo>
                  <a:pt x="1432" y="734"/>
                </a:lnTo>
                <a:lnTo>
                  <a:pt x="1433" y="734"/>
                </a:lnTo>
                <a:lnTo>
                  <a:pt x="1433" y="735"/>
                </a:lnTo>
                <a:lnTo>
                  <a:pt x="1432" y="735"/>
                </a:lnTo>
                <a:lnTo>
                  <a:pt x="1432" y="737"/>
                </a:lnTo>
                <a:lnTo>
                  <a:pt x="1431" y="737"/>
                </a:lnTo>
                <a:lnTo>
                  <a:pt x="1429" y="737"/>
                </a:lnTo>
                <a:lnTo>
                  <a:pt x="1428" y="737"/>
                </a:lnTo>
                <a:lnTo>
                  <a:pt x="1428" y="738"/>
                </a:lnTo>
                <a:lnTo>
                  <a:pt x="1429" y="738"/>
                </a:lnTo>
                <a:lnTo>
                  <a:pt x="1429" y="739"/>
                </a:lnTo>
                <a:lnTo>
                  <a:pt x="1428" y="739"/>
                </a:lnTo>
                <a:lnTo>
                  <a:pt x="1427" y="743"/>
                </a:lnTo>
                <a:lnTo>
                  <a:pt x="1426" y="743"/>
                </a:lnTo>
                <a:lnTo>
                  <a:pt x="1426" y="742"/>
                </a:lnTo>
                <a:lnTo>
                  <a:pt x="1426" y="743"/>
                </a:lnTo>
                <a:lnTo>
                  <a:pt x="1424" y="743"/>
                </a:lnTo>
                <a:lnTo>
                  <a:pt x="1424" y="745"/>
                </a:lnTo>
                <a:lnTo>
                  <a:pt x="1423" y="745"/>
                </a:lnTo>
                <a:lnTo>
                  <a:pt x="1422" y="745"/>
                </a:lnTo>
                <a:lnTo>
                  <a:pt x="1420" y="745"/>
                </a:lnTo>
                <a:lnTo>
                  <a:pt x="1420" y="746"/>
                </a:lnTo>
                <a:lnTo>
                  <a:pt x="1419" y="747"/>
                </a:lnTo>
                <a:lnTo>
                  <a:pt x="1418" y="747"/>
                </a:lnTo>
                <a:lnTo>
                  <a:pt x="1418" y="748"/>
                </a:lnTo>
                <a:lnTo>
                  <a:pt x="1416" y="748"/>
                </a:lnTo>
                <a:lnTo>
                  <a:pt x="1416" y="747"/>
                </a:lnTo>
                <a:lnTo>
                  <a:pt x="1415" y="747"/>
                </a:lnTo>
                <a:lnTo>
                  <a:pt x="1414" y="747"/>
                </a:lnTo>
                <a:lnTo>
                  <a:pt x="1412" y="747"/>
                </a:lnTo>
                <a:lnTo>
                  <a:pt x="1411" y="747"/>
                </a:lnTo>
                <a:lnTo>
                  <a:pt x="1410" y="747"/>
                </a:lnTo>
                <a:lnTo>
                  <a:pt x="1389" y="748"/>
                </a:lnTo>
                <a:lnTo>
                  <a:pt x="1388" y="748"/>
                </a:lnTo>
                <a:lnTo>
                  <a:pt x="1388" y="750"/>
                </a:lnTo>
                <a:lnTo>
                  <a:pt x="1386" y="748"/>
                </a:lnTo>
                <a:lnTo>
                  <a:pt x="1386" y="750"/>
                </a:lnTo>
                <a:lnTo>
                  <a:pt x="1385" y="750"/>
                </a:lnTo>
                <a:lnTo>
                  <a:pt x="1385" y="751"/>
                </a:lnTo>
                <a:lnTo>
                  <a:pt x="1384" y="751"/>
                </a:lnTo>
                <a:lnTo>
                  <a:pt x="1384" y="750"/>
                </a:lnTo>
                <a:lnTo>
                  <a:pt x="1384" y="751"/>
                </a:lnTo>
                <a:lnTo>
                  <a:pt x="1384" y="752"/>
                </a:lnTo>
                <a:lnTo>
                  <a:pt x="1382" y="752"/>
                </a:lnTo>
                <a:lnTo>
                  <a:pt x="1382" y="754"/>
                </a:lnTo>
                <a:lnTo>
                  <a:pt x="1382" y="755"/>
                </a:lnTo>
                <a:lnTo>
                  <a:pt x="1381" y="755"/>
                </a:lnTo>
                <a:lnTo>
                  <a:pt x="1381" y="756"/>
                </a:lnTo>
                <a:lnTo>
                  <a:pt x="1380" y="756"/>
                </a:lnTo>
                <a:lnTo>
                  <a:pt x="1380" y="758"/>
                </a:lnTo>
                <a:lnTo>
                  <a:pt x="1378" y="758"/>
                </a:lnTo>
                <a:lnTo>
                  <a:pt x="1378" y="759"/>
                </a:lnTo>
                <a:lnTo>
                  <a:pt x="1378" y="760"/>
                </a:lnTo>
                <a:lnTo>
                  <a:pt x="1377" y="760"/>
                </a:lnTo>
                <a:lnTo>
                  <a:pt x="1376" y="760"/>
                </a:lnTo>
                <a:lnTo>
                  <a:pt x="1374" y="760"/>
                </a:lnTo>
                <a:lnTo>
                  <a:pt x="1373" y="760"/>
                </a:lnTo>
                <a:lnTo>
                  <a:pt x="1372" y="760"/>
                </a:lnTo>
                <a:lnTo>
                  <a:pt x="1372" y="762"/>
                </a:lnTo>
                <a:lnTo>
                  <a:pt x="1372" y="760"/>
                </a:lnTo>
                <a:lnTo>
                  <a:pt x="1371" y="760"/>
                </a:lnTo>
                <a:lnTo>
                  <a:pt x="1371" y="759"/>
                </a:lnTo>
                <a:lnTo>
                  <a:pt x="1369" y="759"/>
                </a:lnTo>
                <a:lnTo>
                  <a:pt x="1368" y="759"/>
                </a:lnTo>
                <a:lnTo>
                  <a:pt x="1368" y="758"/>
                </a:lnTo>
                <a:lnTo>
                  <a:pt x="1367" y="758"/>
                </a:lnTo>
                <a:lnTo>
                  <a:pt x="1367" y="759"/>
                </a:lnTo>
                <a:lnTo>
                  <a:pt x="1365" y="759"/>
                </a:lnTo>
                <a:lnTo>
                  <a:pt x="1365" y="758"/>
                </a:lnTo>
                <a:lnTo>
                  <a:pt x="1365" y="756"/>
                </a:lnTo>
                <a:lnTo>
                  <a:pt x="1365" y="755"/>
                </a:lnTo>
                <a:lnTo>
                  <a:pt x="1364" y="755"/>
                </a:lnTo>
                <a:lnTo>
                  <a:pt x="1364" y="754"/>
                </a:lnTo>
                <a:lnTo>
                  <a:pt x="1364" y="755"/>
                </a:lnTo>
                <a:lnTo>
                  <a:pt x="1363" y="755"/>
                </a:lnTo>
                <a:lnTo>
                  <a:pt x="1363" y="756"/>
                </a:lnTo>
                <a:lnTo>
                  <a:pt x="1361" y="756"/>
                </a:lnTo>
                <a:lnTo>
                  <a:pt x="1360" y="756"/>
                </a:lnTo>
                <a:lnTo>
                  <a:pt x="1360" y="758"/>
                </a:lnTo>
                <a:lnTo>
                  <a:pt x="1360" y="759"/>
                </a:lnTo>
                <a:lnTo>
                  <a:pt x="1359" y="759"/>
                </a:lnTo>
                <a:lnTo>
                  <a:pt x="1359" y="760"/>
                </a:lnTo>
                <a:lnTo>
                  <a:pt x="1357" y="760"/>
                </a:lnTo>
                <a:lnTo>
                  <a:pt x="1357" y="759"/>
                </a:lnTo>
                <a:lnTo>
                  <a:pt x="1356" y="759"/>
                </a:lnTo>
                <a:lnTo>
                  <a:pt x="1356" y="758"/>
                </a:lnTo>
                <a:lnTo>
                  <a:pt x="1357" y="758"/>
                </a:lnTo>
                <a:lnTo>
                  <a:pt x="1357" y="756"/>
                </a:lnTo>
                <a:lnTo>
                  <a:pt x="1356" y="755"/>
                </a:lnTo>
                <a:lnTo>
                  <a:pt x="1355" y="755"/>
                </a:lnTo>
                <a:lnTo>
                  <a:pt x="1354" y="754"/>
                </a:lnTo>
                <a:lnTo>
                  <a:pt x="1352" y="754"/>
                </a:lnTo>
                <a:lnTo>
                  <a:pt x="1352" y="752"/>
                </a:lnTo>
                <a:lnTo>
                  <a:pt x="1352" y="754"/>
                </a:lnTo>
                <a:lnTo>
                  <a:pt x="1351" y="754"/>
                </a:lnTo>
                <a:lnTo>
                  <a:pt x="1351" y="752"/>
                </a:lnTo>
                <a:lnTo>
                  <a:pt x="1351" y="754"/>
                </a:lnTo>
                <a:lnTo>
                  <a:pt x="1350" y="754"/>
                </a:lnTo>
                <a:lnTo>
                  <a:pt x="1350" y="755"/>
                </a:lnTo>
                <a:lnTo>
                  <a:pt x="1348" y="755"/>
                </a:lnTo>
                <a:lnTo>
                  <a:pt x="1347" y="755"/>
                </a:lnTo>
                <a:lnTo>
                  <a:pt x="1346" y="754"/>
                </a:lnTo>
                <a:lnTo>
                  <a:pt x="1346" y="755"/>
                </a:lnTo>
                <a:lnTo>
                  <a:pt x="1344" y="755"/>
                </a:lnTo>
                <a:lnTo>
                  <a:pt x="1343" y="755"/>
                </a:lnTo>
                <a:lnTo>
                  <a:pt x="1343" y="754"/>
                </a:lnTo>
                <a:lnTo>
                  <a:pt x="1343" y="752"/>
                </a:lnTo>
                <a:lnTo>
                  <a:pt x="1343" y="751"/>
                </a:lnTo>
                <a:lnTo>
                  <a:pt x="1343" y="750"/>
                </a:lnTo>
                <a:lnTo>
                  <a:pt x="1342" y="750"/>
                </a:lnTo>
                <a:lnTo>
                  <a:pt x="1343" y="750"/>
                </a:lnTo>
                <a:lnTo>
                  <a:pt x="1342" y="750"/>
                </a:lnTo>
                <a:lnTo>
                  <a:pt x="1340" y="750"/>
                </a:lnTo>
                <a:lnTo>
                  <a:pt x="1339" y="750"/>
                </a:lnTo>
                <a:lnTo>
                  <a:pt x="1338" y="750"/>
                </a:lnTo>
                <a:lnTo>
                  <a:pt x="1337" y="750"/>
                </a:lnTo>
                <a:lnTo>
                  <a:pt x="1335" y="750"/>
                </a:lnTo>
                <a:lnTo>
                  <a:pt x="1335" y="751"/>
                </a:lnTo>
                <a:lnTo>
                  <a:pt x="1334" y="751"/>
                </a:lnTo>
                <a:lnTo>
                  <a:pt x="1333" y="751"/>
                </a:lnTo>
                <a:lnTo>
                  <a:pt x="1331" y="751"/>
                </a:lnTo>
                <a:lnTo>
                  <a:pt x="1333" y="751"/>
                </a:lnTo>
                <a:lnTo>
                  <a:pt x="1333" y="750"/>
                </a:lnTo>
                <a:lnTo>
                  <a:pt x="1331" y="750"/>
                </a:lnTo>
                <a:lnTo>
                  <a:pt x="1331" y="748"/>
                </a:lnTo>
                <a:lnTo>
                  <a:pt x="1330" y="748"/>
                </a:lnTo>
                <a:lnTo>
                  <a:pt x="1329" y="748"/>
                </a:lnTo>
                <a:lnTo>
                  <a:pt x="1327" y="748"/>
                </a:lnTo>
                <a:lnTo>
                  <a:pt x="1327" y="750"/>
                </a:lnTo>
                <a:lnTo>
                  <a:pt x="1326" y="750"/>
                </a:lnTo>
                <a:lnTo>
                  <a:pt x="1326" y="751"/>
                </a:lnTo>
                <a:lnTo>
                  <a:pt x="1325" y="750"/>
                </a:lnTo>
                <a:lnTo>
                  <a:pt x="1325" y="751"/>
                </a:lnTo>
                <a:lnTo>
                  <a:pt x="1325" y="752"/>
                </a:lnTo>
                <a:lnTo>
                  <a:pt x="1323" y="751"/>
                </a:lnTo>
                <a:lnTo>
                  <a:pt x="1322" y="751"/>
                </a:lnTo>
                <a:lnTo>
                  <a:pt x="1322" y="752"/>
                </a:lnTo>
                <a:lnTo>
                  <a:pt x="1322" y="751"/>
                </a:lnTo>
                <a:lnTo>
                  <a:pt x="1322" y="752"/>
                </a:lnTo>
                <a:lnTo>
                  <a:pt x="1321" y="751"/>
                </a:lnTo>
                <a:lnTo>
                  <a:pt x="1321" y="752"/>
                </a:lnTo>
                <a:lnTo>
                  <a:pt x="1320" y="751"/>
                </a:lnTo>
                <a:lnTo>
                  <a:pt x="1320" y="752"/>
                </a:lnTo>
                <a:lnTo>
                  <a:pt x="1321" y="752"/>
                </a:lnTo>
                <a:lnTo>
                  <a:pt x="1320" y="752"/>
                </a:lnTo>
                <a:lnTo>
                  <a:pt x="1318" y="752"/>
                </a:lnTo>
                <a:lnTo>
                  <a:pt x="1318" y="751"/>
                </a:lnTo>
                <a:lnTo>
                  <a:pt x="1317" y="751"/>
                </a:lnTo>
                <a:lnTo>
                  <a:pt x="1317" y="750"/>
                </a:lnTo>
                <a:lnTo>
                  <a:pt x="1317" y="751"/>
                </a:lnTo>
                <a:lnTo>
                  <a:pt x="1316" y="751"/>
                </a:lnTo>
                <a:lnTo>
                  <a:pt x="1316" y="752"/>
                </a:lnTo>
                <a:lnTo>
                  <a:pt x="1316" y="754"/>
                </a:lnTo>
                <a:lnTo>
                  <a:pt x="1314" y="755"/>
                </a:lnTo>
                <a:lnTo>
                  <a:pt x="1316" y="755"/>
                </a:lnTo>
                <a:lnTo>
                  <a:pt x="1316" y="756"/>
                </a:lnTo>
                <a:lnTo>
                  <a:pt x="1314" y="756"/>
                </a:lnTo>
                <a:lnTo>
                  <a:pt x="1314" y="758"/>
                </a:lnTo>
                <a:lnTo>
                  <a:pt x="1313" y="758"/>
                </a:lnTo>
                <a:lnTo>
                  <a:pt x="1313" y="756"/>
                </a:lnTo>
                <a:lnTo>
                  <a:pt x="1312" y="758"/>
                </a:lnTo>
                <a:lnTo>
                  <a:pt x="1312" y="756"/>
                </a:lnTo>
                <a:lnTo>
                  <a:pt x="1310" y="756"/>
                </a:lnTo>
                <a:lnTo>
                  <a:pt x="1309" y="756"/>
                </a:lnTo>
                <a:lnTo>
                  <a:pt x="1309" y="755"/>
                </a:lnTo>
                <a:lnTo>
                  <a:pt x="1309" y="756"/>
                </a:lnTo>
                <a:lnTo>
                  <a:pt x="1308" y="756"/>
                </a:lnTo>
                <a:lnTo>
                  <a:pt x="1306" y="756"/>
                </a:lnTo>
                <a:lnTo>
                  <a:pt x="1306" y="758"/>
                </a:lnTo>
                <a:lnTo>
                  <a:pt x="1305" y="758"/>
                </a:lnTo>
                <a:lnTo>
                  <a:pt x="1304" y="758"/>
                </a:lnTo>
                <a:lnTo>
                  <a:pt x="1302" y="758"/>
                </a:lnTo>
                <a:lnTo>
                  <a:pt x="1302" y="756"/>
                </a:lnTo>
                <a:lnTo>
                  <a:pt x="1301" y="758"/>
                </a:lnTo>
                <a:lnTo>
                  <a:pt x="1301" y="756"/>
                </a:lnTo>
                <a:lnTo>
                  <a:pt x="1301" y="758"/>
                </a:lnTo>
                <a:lnTo>
                  <a:pt x="1300" y="758"/>
                </a:lnTo>
                <a:lnTo>
                  <a:pt x="1299" y="758"/>
                </a:lnTo>
                <a:lnTo>
                  <a:pt x="1297" y="758"/>
                </a:lnTo>
                <a:lnTo>
                  <a:pt x="1296" y="758"/>
                </a:lnTo>
                <a:lnTo>
                  <a:pt x="1295" y="758"/>
                </a:lnTo>
                <a:lnTo>
                  <a:pt x="1293" y="758"/>
                </a:lnTo>
                <a:lnTo>
                  <a:pt x="1293" y="756"/>
                </a:lnTo>
                <a:lnTo>
                  <a:pt x="1293" y="758"/>
                </a:lnTo>
                <a:lnTo>
                  <a:pt x="1292" y="758"/>
                </a:lnTo>
                <a:lnTo>
                  <a:pt x="1292" y="756"/>
                </a:lnTo>
                <a:lnTo>
                  <a:pt x="1293" y="756"/>
                </a:lnTo>
                <a:lnTo>
                  <a:pt x="1292" y="756"/>
                </a:lnTo>
                <a:lnTo>
                  <a:pt x="1292" y="755"/>
                </a:lnTo>
                <a:lnTo>
                  <a:pt x="1291" y="756"/>
                </a:lnTo>
                <a:lnTo>
                  <a:pt x="1291" y="758"/>
                </a:lnTo>
                <a:lnTo>
                  <a:pt x="1291" y="756"/>
                </a:lnTo>
                <a:lnTo>
                  <a:pt x="1291" y="755"/>
                </a:lnTo>
                <a:lnTo>
                  <a:pt x="1289" y="755"/>
                </a:lnTo>
                <a:lnTo>
                  <a:pt x="1289" y="754"/>
                </a:lnTo>
                <a:lnTo>
                  <a:pt x="1289" y="752"/>
                </a:lnTo>
                <a:lnTo>
                  <a:pt x="1288" y="752"/>
                </a:lnTo>
                <a:lnTo>
                  <a:pt x="1288" y="751"/>
                </a:lnTo>
                <a:lnTo>
                  <a:pt x="1287" y="751"/>
                </a:lnTo>
                <a:lnTo>
                  <a:pt x="1285" y="751"/>
                </a:lnTo>
                <a:lnTo>
                  <a:pt x="1285" y="750"/>
                </a:lnTo>
                <a:lnTo>
                  <a:pt x="1284" y="750"/>
                </a:lnTo>
                <a:lnTo>
                  <a:pt x="1283" y="750"/>
                </a:lnTo>
                <a:lnTo>
                  <a:pt x="1283" y="748"/>
                </a:lnTo>
                <a:lnTo>
                  <a:pt x="1283" y="750"/>
                </a:lnTo>
                <a:lnTo>
                  <a:pt x="1282" y="750"/>
                </a:lnTo>
                <a:lnTo>
                  <a:pt x="1282" y="748"/>
                </a:lnTo>
                <a:lnTo>
                  <a:pt x="1280" y="748"/>
                </a:lnTo>
                <a:lnTo>
                  <a:pt x="1280" y="747"/>
                </a:lnTo>
                <a:lnTo>
                  <a:pt x="1279" y="747"/>
                </a:lnTo>
                <a:lnTo>
                  <a:pt x="1279" y="746"/>
                </a:lnTo>
                <a:lnTo>
                  <a:pt x="1279" y="747"/>
                </a:lnTo>
                <a:lnTo>
                  <a:pt x="1278" y="747"/>
                </a:lnTo>
                <a:lnTo>
                  <a:pt x="1278" y="746"/>
                </a:lnTo>
                <a:lnTo>
                  <a:pt x="1278" y="747"/>
                </a:lnTo>
                <a:lnTo>
                  <a:pt x="1276" y="747"/>
                </a:lnTo>
                <a:lnTo>
                  <a:pt x="1276" y="746"/>
                </a:lnTo>
                <a:lnTo>
                  <a:pt x="1275" y="746"/>
                </a:lnTo>
                <a:lnTo>
                  <a:pt x="1275" y="747"/>
                </a:lnTo>
                <a:lnTo>
                  <a:pt x="1274" y="747"/>
                </a:lnTo>
                <a:lnTo>
                  <a:pt x="1274" y="748"/>
                </a:lnTo>
                <a:lnTo>
                  <a:pt x="1274" y="747"/>
                </a:lnTo>
                <a:lnTo>
                  <a:pt x="1274" y="748"/>
                </a:lnTo>
                <a:lnTo>
                  <a:pt x="1272" y="748"/>
                </a:lnTo>
                <a:lnTo>
                  <a:pt x="1272" y="747"/>
                </a:lnTo>
                <a:lnTo>
                  <a:pt x="1272" y="748"/>
                </a:lnTo>
                <a:lnTo>
                  <a:pt x="1272" y="747"/>
                </a:lnTo>
                <a:lnTo>
                  <a:pt x="1272" y="748"/>
                </a:lnTo>
                <a:lnTo>
                  <a:pt x="1271" y="748"/>
                </a:lnTo>
                <a:lnTo>
                  <a:pt x="1271" y="750"/>
                </a:lnTo>
                <a:lnTo>
                  <a:pt x="1270" y="748"/>
                </a:lnTo>
                <a:lnTo>
                  <a:pt x="1268" y="748"/>
                </a:lnTo>
                <a:lnTo>
                  <a:pt x="1267" y="748"/>
                </a:lnTo>
                <a:lnTo>
                  <a:pt x="1268" y="748"/>
                </a:lnTo>
                <a:lnTo>
                  <a:pt x="1267" y="748"/>
                </a:lnTo>
                <a:lnTo>
                  <a:pt x="1267" y="747"/>
                </a:lnTo>
                <a:lnTo>
                  <a:pt x="1266" y="747"/>
                </a:lnTo>
                <a:lnTo>
                  <a:pt x="1266" y="746"/>
                </a:lnTo>
                <a:lnTo>
                  <a:pt x="1265" y="746"/>
                </a:lnTo>
                <a:lnTo>
                  <a:pt x="1266" y="746"/>
                </a:lnTo>
                <a:lnTo>
                  <a:pt x="1265" y="745"/>
                </a:lnTo>
                <a:lnTo>
                  <a:pt x="1266" y="745"/>
                </a:lnTo>
                <a:lnTo>
                  <a:pt x="1266" y="743"/>
                </a:lnTo>
                <a:lnTo>
                  <a:pt x="1265" y="743"/>
                </a:lnTo>
                <a:lnTo>
                  <a:pt x="1263" y="743"/>
                </a:lnTo>
                <a:lnTo>
                  <a:pt x="1263" y="742"/>
                </a:lnTo>
                <a:lnTo>
                  <a:pt x="1263" y="741"/>
                </a:lnTo>
                <a:lnTo>
                  <a:pt x="1262" y="741"/>
                </a:lnTo>
                <a:lnTo>
                  <a:pt x="1261" y="741"/>
                </a:lnTo>
                <a:lnTo>
                  <a:pt x="1261" y="739"/>
                </a:lnTo>
                <a:lnTo>
                  <a:pt x="1261" y="741"/>
                </a:lnTo>
                <a:lnTo>
                  <a:pt x="1259" y="741"/>
                </a:lnTo>
                <a:lnTo>
                  <a:pt x="1258" y="741"/>
                </a:lnTo>
                <a:lnTo>
                  <a:pt x="1257" y="741"/>
                </a:lnTo>
                <a:lnTo>
                  <a:pt x="1257" y="742"/>
                </a:lnTo>
                <a:lnTo>
                  <a:pt x="1257" y="743"/>
                </a:lnTo>
                <a:lnTo>
                  <a:pt x="1255" y="743"/>
                </a:lnTo>
                <a:lnTo>
                  <a:pt x="1254" y="743"/>
                </a:lnTo>
                <a:lnTo>
                  <a:pt x="1253" y="743"/>
                </a:lnTo>
                <a:lnTo>
                  <a:pt x="1251" y="743"/>
                </a:lnTo>
                <a:lnTo>
                  <a:pt x="1250" y="743"/>
                </a:lnTo>
                <a:lnTo>
                  <a:pt x="1249" y="743"/>
                </a:lnTo>
                <a:lnTo>
                  <a:pt x="1248" y="743"/>
                </a:lnTo>
                <a:lnTo>
                  <a:pt x="1246" y="742"/>
                </a:lnTo>
                <a:lnTo>
                  <a:pt x="1248" y="742"/>
                </a:lnTo>
                <a:lnTo>
                  <a:pt x="1246" y="742"/>
                </a:lnTo>
                <a:lnTo>
                  <a:pt x="1245" y="742"/>
                </a:lnTo>
                <a:lnTo>
                  <a:pt x="1245" y="741"/>
                </a:lnTo>
                <a:lnTo>
                  <a:pt x="1244" y="741"/>
                </a:lnTo>
                <a:lnTo>
                  <a:pt x="1244" y="739"/>
                </a:lnTo>
                <a:lnTo>
                  <a:pt x="1242" y="739"/>
                </a:lnTo>
                <a:lnTo>
                  <a:pt x="1242" y="741"/>
                </a:lnTo>
                <a:lnTo>
                  <a:pt x="1241" y="741"/>
                </a:lnTo>
                <a:lnTo>
                  <a:pt x="1241" y="742"/>
                </a:lnTo>
                <a:lnTo>
                  <a:pt x="1241" y="741"/>
                </a:lnTo>
                <a:lnTo>
                  <a:pt x="1240" y="741"/>
                </a:lnTo>
                <a:lnTo>
                  <a:pt x="1238" y="741"/>
                </a:lnTo>
                <a:lnTo>
                  <a:pt x="1237" y="741"/>
                </a:lnTo>
                <a:lnTo>
                  <a:pt x="1236" y="741"/>
                </a:lnTo>
                <a:lnTo>
                  <a:pt x="1234" y="741"/>
                </a:lnTo>
                <a:lnTo>
                  <a:pt x="1234" y="742"/>
                </a:lnTo>
                <a:lnTo>
                  <a:pt x="1234" y="741"/>
                </a:lnTo>
                <a:lnTo>
                  <a:pt x="1234" y="742"/>
                </a:lnTo>
                <a:lnTo>
                  <a:pt x="1233" y="742"/>
                </a:lnTo>
                <a:lnTo>
                  <a:pt x="1233" y="743"/>
                </a:lnTo>
                <a:lnTo>
                  <a:pt x="1232" y="743"/>
                </a:lnTo>
                <a:lnTo>
                  <a:pt x="1230" y="745"/>
                </a:lnTo>
                <a:lnTo>
                  <a:pt x="1229" y="745"/>
                </a:lnTo>
                <a:lnTo>
                  <a:pt x="1228" y="745"/>
                </a:lnTo>
                <a:lnTo>
                  <a:pt x="1227" y="745"/>
                </a:lnTo>
                <a:lnTo>
                  <a:pt x="1227" y="746"/>
                </a:lnTo>
                <a:lnTo>
                  <a:pt x="1225" y="746"/>
                </a:lnTo>
                <a:lnTo>
                  <a:pt x="1227" y="746"/>
                </a:lnTo>
                <a:lnTo>
                  <a:pt x="1225" y="746"/>
                </a:lnTo>
                <a:lnTo>
                  <a:pt x="1225" y="747"/>
                </a:lnTo>
                <a:lnTo>
                  <a:pt x="1224" y="748"/>
                </a:lnTo>
                <a:lnTo>
                  <a:pt x="1225" y="748"/>
                </a:lnTo>
                <a:lnTo>
                  <a:pt x="1225" y="750"/>
                </a:lnTo>
                <a:lnTo>
                  <a:pt x="1224" y="751"/>
                </a:lnTo>
                <a:lnTo>
                  <a:pt x="1224" y="752"/>
                </a:lnTo>
                <a:lnTo>
                  <a:pt x="1223" y="751"/>
                </a:lnTo>
                <a:lnTo>
                  <a:pt x="1223" y="752"/>
                </a:lnTo>
                <a:lnTo>
                  <a:pt x="1221" y="752"/>
                </a:lnTo>
                <a:lnTo>
                  <a:pt x="1221" y="754"/>
                </a:lnTo>
                <a:lnTo>
                  <a:pt x="1220" y="755"/>
                </a:lnTo>
                <a:lnTo>
                  <a:pt x="1219" y="755"/>
                </a:lnTo>
                <a:lnTo>
                  <a:pt x="1219" y="756"/>
                </a:lnTo>
                <a:lnTo>
                  <a:pt x="1217" y="756"/>
                </a:lnTo>
                <a:lnTo>
                  <a:pt x="1216" y="756"/>
                </a:lnTo>
                <a:lnTo>
                  <a:pt x="1216" y="758"/>
                </a:lnTo>
                <a:lnTo>
                  <a:pt x="1215" y="758"/>
                </a:lnTo>
                <a:lnTo>
                  <a:pt x="1213" y="758"/>
                </a:lnTo>
                <a:lnTo>
                  <a:pt x="1212" y="758"/>
                </a:lnTo>
                <a:lnTo>
                  <a:pt x="1212" y="759"/>
                </a:lnTo>
                <a:lnTo>
                  <a:pt x="1211" y="759"/>
                </a:lnTo>
                <a:lnTo>
                  <a:pt x="1211" y="760"/>
                </a:lnTo>
                <a:lnTo>
                  <a:pt x="1211" y="762"/>
                </a:lnTo>
                <a:lnTo>
                  <a:pt x="1212" y="763"/>
                </a:lnTo>
                <a:lnTo>
                  <a:pt x="1211" y="764"/>
                </a:lnTo>
                <a:lnTo>
                  <a:pt x="1210" y="764"/>
                </a:lnTo>
                <a:lnTo>
                  <a:pt x="1210" y="765"/>
                </a:lnTo>
                <a:lnTo>
                  <a:pt x="1210" y="767"/>
                </a:lnTo>
                <a:lnTo>
                  <a:pt x="1210" y="768"/>
                </a:lnTo>
                <a:lnTo>
                  <a:pt x="1208" y="768"/>
                </a:lnTo>
                <a:lnTo>
                  <a:pt x="1207" y="768"/>
                </a:lnTo>
                <a:lnTo>
                  <a:pt x="1206" y="768"/>
                </a:lnTo>
                <a:lnTo>
                  <a:pt x="1204" y="767"/>
                </a:lnTo>
                <a:lnTo>
                  <a:pt x="1203" y="768"/>
                </a:lnTo>
                <a:lnTo>
                  <a:pt x="1202" y="768"/>
                </a:lnTo>
                <a:lnTo>
                  <a:pt x="1202" y="769"/>
                </a:lnTo>
                <a:lnTo>
                  <a:pt x="1200" y="769"/>
                </a:lnTo>
                <a:lnTo>
                  <a:pt x="1200" y="771"/>
                </a:lnTo>
                <a:lnTo>
                  <a:pt x="1199" y="771"/>
                </a:lnTo>
                <a:lnTo>
                  <a:pt x="1199" y="772"/>
                </a:lnTo>
                <a:lnTo>
                  <a:pt x="1198" y="772"/>
                </a:lnTo>
                <a:lnTo>
                  <a:pt x="1198" y="773"/>
                </a:lnTo>
                <a:lnTo>
                  <a:pt x="1196" y="773"/>
                </a:lnTo>
                <a:lnTo>
                  <a:pt x="1196" y="775"/>
                </a:lnTo>
                <a:lnTo>
                  <a:pt x="1195" y="775"/>
                </a:lnTo>
                <a:lnTo>
                  <a:pt x="1195" y="776"/>
                </a:lnTo>
                <a:lnTo>
                  <a:pt x="1194" y="776"/>
                </a:lnTo>
                <a:lnTo>
                  <a:pt x="1194" y="777"/>
                </a:lnTo>
                <a:lnTo>
                  <a:pt x="1193" y="779"/>
                </a:lnTo>
                <a:lnTo>
                  <a:pt x="1193" y="780"/>
                </a:lnTo>
                <a:lnTo>
                  <a:pt x="1191" y="780"/>
                </a:lnTo>
                <a:lnTo>
                  <a:pt x="1190" y="780"/>
                </a:lnTo>
                <a:lnTo>
                  <a:pt x="1190" y="781"/>
                </a:lnTo>
                <a:lnTo>
                  <a:pt x="1189" y="781"/>
                </a:lnTo>
                <a:lnTo>
                  <a:pt x="1187" y="781"/>
                </a:lnTo>
                <a:lnTo>
                  <a:pt x="1187" y="780"/>
                </a:lnTo>
                <a:lnTo>
                  <a:pt x="1186" y="779"/>
                </a:lnTo>
                <a:lnTo>
                  <a:pt x="1186" y="777"/>
                </a:lnTo>
                <a:lnTo>
                  <a:pt x="1185" y="777"/>
                </a:lnTo>
                <a:lnTo>
                  <a:pt x="1185" y="776"/>
                </a:lnTo>
                <a:lnTo>
                  <a:pt x="1183" y="777"/>
                </a:lnTo>
                <a:lnTo>
                  <a:pt x="1182" y="776"/>
                </a:lnTo>
                <a:lnTo>
                  <a:pt x="1182" y="777"/>
                </a:lnTo>
                <a:lnTo>
                  <a:pt x="1181" y="777"/>
                </a:lnTo>
                <a:lnTo>
                  <a:pt x="1181" y="776"/>
                </a:lnTo>
                <a:lnTo>
                  <a:pt x="1181" y="777"/>
                </a:lnTo>
                <a:lnTo>
                  <a:pt x="1179" y="777"/>
                </a:lnTo>
                <a:lnTo>
                  <a:pt x="1179" y="776"/>
                </a:lnTo>
                <a:lnTo>
                  <a:pt x="1179" y="775"/>
                </a:lnTo>
                <a:lnTo>
                  <a:pt x="1178" y="775"/>
                </a:lnTo>
                <a:lnTo>
                  <a:pt x="1177" y="773"/>
                </a:lnTo>
                <a:lnTo>
                  <a:pt x="1177" y="775"/>
                </a:lnTo>
                <a:lnTo>
                  <a:pt x="1176" y="776"/>
                </a:lnTo>
                <a:lnTo>
                  <a:pt x="1174" y="777"/>
                </a:lnTo>
                <a:lnTo>
                  <a:pt x="1173" y="777"/>
                </a:lnTo>
                <a:lnTo>
                  <a:pt x="1172" y="777"/>
                </a:lnTo>
                <a:lnTo>
                  <a:pt x="1170" y="777"/>
                </a:lnTo>
                <a:lnTo>
                  <a:pt x="1169" y="776"/>
                </a:lnTo>
                <a:lnTo>
                  <a:pt x="1168" y="776"/>
                </a:lnTo>
                <a:lnTo>
                  <a:pt x="1168" y="777"/>
                </a:lnTo>
                <a:lnTo>
                  <a:pt x="1166" y="777"/>
                </a:lnTo>
                <a:lnTo>
                  <a:pt x="1165" y="779"/>
                </a:lnTo>
                <a:lnTo>
                  <a:pt x="1164" y="779"/>
                </a:lnTo>
                <a:lnTo>
                  <a:pt x="1161" y="779"/>
                </a:lnTo>
                <a:lnTo>
                  <a:pt x="1160" y="779"/>
                </a:lnTo>
                <a:lnTo>
                  <a:pt x="1160" y="776"/>
                </a:lnTo>
                <a:lnTo>
                  <a:pt x="1160" y="775"/>
                </a:lnTo>
                <a:lnTo>
                  <a:pt x="1158" y="775"/>
                </a:lnTo>
                <a:lnTo>
                  <a:pt x="1158" y="773"/>
                </a:lnTo>
                <a:lnTo>
                  <a:pt x="1158" y="772"/>
                </a:lnTo>
                <a:lnTo>
                  <a:pt x="1157" y="772"/>
                </a:lnTo>
                <a:lnTo>
                  <a:pt x="1156" y="772"/>
                </a:lnTo>
                <a:lnTo>
                  <a:pt x="1155" y="772"/>
                </a:lnTo>
                <a:lnTo>
                  <a:pt x="1153" y="772"/>
                </a:lnTo>
                <a:lnTo>
                  <a:pt x="1152" y="772"/>
                </a:lnTo>
                <a:lnTo>
                  <a:pt x="1151" y="772"/>
                </a:lnTo>
                <a:lnTo>
                  <a:pt x="1149" y="772"/>
                </a:lnTo>
                <a:lnTo>
                  <a:pt x="1148" y="772"/>
                </a:lnTo>
                <a:lnTo>
                  <a:pt x="1148" y="771"/>
                </a:lnTo>
                <a:lnTo>
                  <a:pt x="1147" y="772"/>
                </a:lnTo>
                <a:lnTo>
                  <a:pt x="1147" y="771"/>
                </a:lnTo>
                <a:lnTo>
                  <a:pt x="1145" y="771"/>
                </a:lnTo>
                <a:lnTo>
                  <a:pt x="1144" y="772"/>
                </a:lnTo>
                <a:lnTo>
                  <a:pt x="1144" y="771"/>
                </a:lnTo>
                <a:lnTo>
                  <a:pt x="1144" y="769"/>
                </a:lnTo>
                <a:lnTo>
                  <a:pt x="1143" y="769"/>
                </a:lnTo>
                <a:lnTo>
                  <a:pt x="1141" y="769"/>
                </a:lnTo>
                <a:lnTo>
                  <a:pt x="1140" y="769"/>
                </a:lnTo>
                <a:lnTo>
                  <a:pt x="1139" y="768"/>
                </a:lnTo>
                <a:lnTo>
                  <a:pt x="1138" y="768"/>
                </a:lnTo>
                <a:lnTo>
                  <a:pt x="1138" y="767"/>
                </a:lnTo>
                <a:lnTo>
                  <a:pt x="1136" y="765"/>
                </a:lnTo>
                <a:lnTo>
                  <a:pt x="1135" y="765"/>
                </a:lnTo>
                <a:lnTo>
                  <a:pt x="1134" y="764"/>
                </a:lnTo>
                <a:lnTo>
                  <a:pt x="1132" y="764"/>
                </a:lnTo>
                <a:lnTo>
                  <a:pt x="1132" y="763"/>
                </a:lnTo>
                <a:lnTo>
                  <a:pt x="1131" y="763"/>
                </a:lnTo>
                <a:lnTo>
                  <a:pt x="1130" y="764"/>
                </a:lnTo>
                <a:lnTo>
                  <a:pt x="1128" y="764"/>
                </a:lnTo>
                <a:lnTo>
                  <a:pt x="1127" y="764"/>
                </a:lnTo>
                <a:lnTo>
                  <a:pt x="1126" y="764"/>
                </a:lnTo>
                <a:lnTo>
                  <a:pt x="1126" y="763"/>
                </a:lnTo>
                <a:lnTo>
                  <a:pt x="1126" y="764"/>
                </a:lnTo>
                <a:lnTo>
                  <a:pt x="1124" y="764"/>
                </a:lnTo>
                <a:lnTo>
                  <a:pt x="1123" y="764"/>
                </a:lnTo>
                <a:lnTo>
                  <a:pt x="1122" y="764"/>
                </a:lnTo>
                <a:lnTo>
                  <a:pt x="1121" y="764"/>
                </a:lnTo>
                <a:lnTo>
                  <a:pt x="1121" y="763"/>
                </a:lnTo>
                <a:lnTo>
                  <a:pt x="1119" y="763"/>
                </a:lnTo>
                <a:lnTo>
                  <a:pt x="1118" y="763"/>
                </a:lnTo>
                <a:lnTo>
                  <a:pt x="1118" y="762"/>
                </a:lnTo>
                <a:lnTo>
                  <a:pt x="1117" y="762"/>
                </a:lnTo>
                <a:lnTo>
                  <a:pt x="1117" y="760"/>
                </a:lnTo>
                <a:lnTo>
                  <a:pt x="1115" y="760"/>
                </a:lnTo>
                <a:lnTo>
                  <a:pt x="1114" y="760"/>
                </a:lnTo>
                <a:lnTo>
                  <a:pt x="1114" y="759"/>
                </a:lnTo>
                <a:lnTo>
                  <a:pt x="1113" y="759"/>
                </a:lnTo>
                <a:lnTo>
                  <a:pt x="1113" y="758"/>
                </a:lnTo>
                <a:lnTo>
                  <a:pt x="1114" y="756"/>
                </a:lnTo>
                <a:lnTo>
                  <a:pt x="1113" y="756"/>
                </a:lnTo>
                <a:lnTo>
                  <a:pt x="1114" y="755"/>
                </a:lnTo>
                <a:lnTo>
                  <a:pt x="1113" y="755"/>
                </a:lnTo>
                <a:lnTo>
                  <a:pt x="1113" y="754"/>
                </a:lnTo>
                <a:lnTo>
                  <a:pt x="1113" y="752"/>
                </a:lnTo>
                <a:lnTo>
                  <a:pt x="1113" y="751"/>
                </a:lnTo>
                <a:lnTo>
                  <a:pt x="1113" y="750"/>
                </a:lnTo>
                <a:lnTo>
                  <a:pt x="1113" y="748"/>
                </a:lnTo>
                <a:lnTo>
                  <a:pt x="1113" y="747"/>
                </a:lnTo>
                <a:lnTo>
                  <a:pt x="1113" y="746"/>
                </a:lnTo>
                <a:lnTo>
                  <a:pt x="1113" y="745"/>
                </a:lnTo>
                <a:lnTo>
                  <a:pt x="1113" y="743"/>
                </a:lnTo>
                <a:lnTo>
                  <a:pt x="1111" y="743"/>
                </a:lnTo>
                <a:lnTo>
                  <a:pt x="1110" y="743"/>
                </a:lnTo>
                <a:lnTo>
                  <a:pt x="1110" y="742"/>
                </a:lnTo>
                <a:lnTo>
                  <a:pt x="1109" y="742"/>
                </a:lnTo>
                <a:lnTo>
                  <a:pt x="1109" y="743"/>
                </a:lnTo>
                <a:lnTo>
                  <a:pt x="1107" y="743"/>
                </a:lnTo>
                <a:lnTo>
                  <a:pt x="1106" y="745"/>
                </a:lnTo>
                <a:lnTo>
                  <a:pt x="1105" y="745"/>
                </a:lnTo>
                <a:lnTo>
                  <a:pt x="1104" y="745"/>
                </a:lnTo>
                <a:lnTo>
                  <a:pt x="1102" y="745"/>
                </a:lnTo>
                <a:lnTo>
                  <a:pt x="1102" y="746"/>
                </a:lnTo>
                <a:lnTo>
                  <a:pt x="1101" y="746"/>
                </a:lnTo>
                <a:lnTo>
                  <a:pt x="1101" y="747"/>
                </a:lnTo>
                <a:lnTo>
                  <a:pt x="1100" y="747"/>
                </a:lnTo>
                <a:lnTo>
                  <a:pt x="1100" y="748"/>
                </a:lnTo>
                <a:lnTo>
                  <a:pt x="1098" y="748"/>
                </a:lnTo>
                <a:lnTo>
                  <a:pt x="1097" y="748"/>
                </a:lnTo>
                <a:lnTo>
                  <a:pt x="1097" y="750"/>
                </a:lnTo>
                <a:lnTo>
                  <a:pt x="1096" y="750"/>
                </a:lnTo>
                <a:lnTo>
                  <a:pt x="1094" y="750"/>
                </a:lnTo>
                <a:lnTo>
                  <a:pt x="1092" y="747"/>
                </a:lnTo>
                <a:lnTo>
                  <a:pt x="1092" y="746"/>
                </a:lnTo>
                <a:lnTo>
                  <a:pt x="1090" y="746"/>
                </a:lnTo>
                <a:lnTo>
                  <a:pt x="1090" y="745"/>
                </a:lnTo>
                <a:lnTo>
                  <a:pt x="1089" y="745"/>
                </a:lnTo>
                <a:lnTo>
                  <a:pt x="1088" y="745"/>
                </a:lnTo>
                <a:lnTo>
                  <a:pt x="1088" y="743"/>
                </a:lnTo>
                <a:lnTo>
                  <a:pt x="1086" y="743"/>
                </a:lnTo>
                <a:lnTo>
                  <a:pt x="1086" y="742"/>
                </a:lnTo>
                <a:lnTo>
                  <a:pt x="1085" y="742"/>
                </a:lnTo>
                <a:lnTo>
                  <a:pt x="1084" y="741"/>
                </a:lnTo>
                <a:lnTo>
                  <a:pt x="1083" y="741"/>
                </a:lnTo>
                <a:lnTo>
                  <a:pt x="1083" y="739"/>
                </a:lnTo>
                <a:lnTo>
                  <a:pt x="1081" y="739"/>
                </a:lnTo>
                <a:lnTo>
                  <a:pt x="1080" y="739"/>
                </a:lnTo>
                <a:lnTo>
                  <a:pt x="1079" y="738"/>
                </a:lnTo>
                <a:lnTo>
                  <a:pt x="1079" y="737"/>
                </a:lnTo>
                <a:lnTo>
                  <a:pt x="1077" y="735"/>
                </a:lnTo>
                <a:lnTo>
                  <a:pt x="1077" y="734"/>
                </a:lnTo>
                <a:lnTo>
                  <a:pt x="1077" y="733"/>
                </a:lnTo>
                <a:lnTo>
                  <a:pt x="1077" y="730"/>
                </a:lnTo>
                <a:lnTo>
                  <a:pt x="1077" y="729"/>
                </a:lnTo>
                <a:lnTo>
                  <a:pt x="1079" y="729"/>
                </a:lnTo>
                <a:lnTo>
                  <a:pt x="1077" y="729"/>
                </a:lnTo>
                <a:lnTo>
                  <a:pt x="1077" y="728"/>
                </a:lnTo>
                <a:lnTo>
                  <a:pt x="1077" y="726"/>
                </a:lnTo>
                <a:lnTo>
                  <a:pt x="1077" y="725"/>
                </a:lnTo>
                <a:lnTo>
                  <a:pt x="1077" y="724"/>
                </a:lnTo>
                <a:lnTo>
                  <a:pt x="1076" y="724"/>
                </a:lnTo>
                <a:lnTo>
                  <a:pt x="1076" y="722"/>
                </a:lnTo>
                <a:lnTo>
                  <a:pt x="1075" y="722"/>
                </a:lnTo>
                <a:lnTo>
                  <a:pt x="1075" y="721"/>
                </a:lnTo>
                <a:lnTo>
                  <a:pt x="1075" y="720"/>
                </a:lnTo>
                <a:lnTo>
                  <a:pt x="1075" y="718"/>
                </a:lnTo>
                <a:lnTo>
                  <a:pt x="1073" y="717"/>
                </a:lnTo>
                <a:lnTo>
                  <a:pt x="1072" y="717"/>
                </a:lnTo>
                <a:lnTo>
                  <a:pt x="1071" y="717"/>
                </a:lnTo>
                <a:lnTo>
                  <a:pt x="1071" y="716"/>
                </a:lnTo>
                <a:lnTo>
                  <a:pt x="1069" y="716"/>
                </a:lnTo>
                <a:lnTo>
                  <a:pt x="1068" y="716"/>
                </a:lnTo>
                <a:lnTo>
                  <a:pt x="1067" y="714"/>
                </a:lnTo>
                <a:lnTo>
                  <a:pt x="1066" y="713"/>
                </a:lnTo>
                <a:lnTo>
                  <a:pt x="1067" y="712"/>
                </a:lnTo>
                <a:lnTo>
                  <a:pt x="1067" y="710"/>
                </a:lnTo>
                <a:lnTo>
                  <a:pt x="1067" y="709"/>
                </a:lnTo>
                <a:lnTo>
                  <a:pt x="1067" y="708"/>
                </a:lnTo>
                <a:lnTo>
                  <a:pt x="1066" y="707"/>
                </a:lnTo>
                <a:lnTo>
                  <a:pt x="1066" y="705"/>
                </a:lnTo>
                <a:lnTo>
                  <a:pt x="1066" y="704"/>
                </a:lnTo>
                <a:lnTo>
                  <a:pt x="1067" y="704"/>
                </a:lnTo>
                <a:lnTo>
                  <a:pt x="1067" y="703"/>
                </a:lnTo>
                <a:lnTo>
                  <a:pt x="1067" y="701"/>
                </a:lnTo>
                <a:lnTo>
                  <a:pt x="1067" y="700"/>
                </a:lnTo>
                <a:lnTo>
                  <a:pt x="1067" y="699"/>
                </a:lnTo>
                <a:lnTo>
                  <a:pt x="1066" y="699"/>
                </a:lnTo>
                <a:lnTo>
                  <a:pt x="1066" y="697"/>
                </a:lnTo>
                <a:lnTo>
                  <a:pt x="1064" y="696"/>
                </a:lnTo>
                <a:lnTo>
                  <a:pt x="1064" y="695"/>
                </a:lnTo>
                <a:lnTo>
                  <a:pt x="1064" y="693"/>
                </a:lnTo>
                <a:lnTo>
                  <a:pt x="1066" y="692"/>
                </a:lnTo>
                <a:lnTo>
                  <a:pt x="1067" y="692"/>
                </a:lnTo>
                <a:lnTo>
                  <a:pt x="1068" y="692"/>
                </a:lnTo>
                <a:lnTo>
                  <a:pt x="1068" y="691"/>
                </a:lnTo>
                <a:lnTo>
                  <a:pt x="1068" y="690"/>
                </a:lnTo>
                <a:lnTo>
                  <a:pt x="1068" y="688"/>
                </a:lnTo>
                <a:lnTo>
                  <a:pt x="1069" y="688"/>
                </a:lnTo>
                <a:lnTo>
                  <a:pt x="1068" y="688"/>
                </a:lnTo>
                <a:lnTo>
                  <a:pt x="1067" y="688"/>
                </a:lnTo>
                <a:lnTo>
                  <a:pt x="1067" y="687"/>
                </a:lnTo>
                <a:lnTo>
                  <a:pt x="1066" y="687"/>
                </a:lnTo>
                <a:lnTo>
                  <a:pt x="1064" y="687"/>
                </a:lnTo>
                <a:lnTo>
                  <a:pt x="1063" y="687"/>
                </a:lnTo>
                <a:lnTo>
                  <a:pt x="1062" y="687"/>
                </a:lnTo>
                <a:lnTo>
                  <a:pt x="1060" y="688"/>
                </a:lnTo>
                <a:lnTo>
                  <a:pt x="1059" y="688"/>
                </a:lnTo>
                <a:lnTo>
                  <a:pt x="1058" y="688"/>
                </a:lnTo>
                <a:lnTo>
                  <a:pt x="1056" y="688"/>
                </a:lnTo>
                <a:lnTo>
                  <a:pt x="1055" y="688"/>
                </a:lnTo>
                <a:lnTo>
                  <a:pt x="1054" y="688"/>
                </a:lnTo>
                <a:lnTo>
                  <a:pt x="1052" y="688"/>
                </a:lnTo>
                <a:lnTo>
                  <a:pt x="1052" y="690"/>
                </a:lnTo>
                <a:lnTo>
                  <a:pt x="1051" y="690"/>
                </a:lnTo>
                <a:lnTo>
                  <a:pt x="1050" y="690"/>
                </a:lnTo>
                <a:lnTo>
                  <a:pt x="1050" y="691"/>
                </a:lnTo>
                <a:lnTo>
                  <a:pt x="1050" y="690"/>
                </a:lnTo>
                <a:lnTo>
                  <a:pt x="1049" y="690"/>
                </a:lnTo>
                <a:lnTo>
                  <a:pt x="1047" y="691"/>
                </a:lnTo>
                <a:lnTo>
                  <a:pt x="1046" y="691"/>
                </a:lnTo>
                <a:lnTo>
                  <a:pt x="1046" y="692"/>
                </a:lnTo>
                <a:lnTo>
                  <a:pt x="1045" y="692"/>
                </a:lnTo>
                <a:lnTo>
                  <a:pt x="1045" y="693"/>
                </a:lnTo>
                <a:lnTo>
                  <a:pt x="1043" y="693"/>
                </a:lnTo>
                <a:lnTo>
                  <a:pt x="1043" y="695"/>
                </a:lnTo>
                <a:lnTo>
                  <a:pt x="1043" y="696"/>
                </a:lnTo>
                <a:lnTo>
                  <a:pt x="1042" y="696"/>
                </a:lnTo>
                <a:lnTo>
                  <a:pt x="1041" y="696"/>
                </a:lnTo>
                <a:lnTo>
                  <a:pt x="1039" y="696"/>
                </a:lnTo>
                <a:lnTo>
                  <a:pt x="1038" y="696"/>
                </a:lnTo>
                <a:lnTo>
                  <a:pt x="1037" y="696"/>
                </a:lnTo>
                <a:lnTo>
                  <a:pt x="1035" y="696"/>
                </a:lnTo>
                <a:lnTo>
                  <a:pt x="1035" y="697"/>
                </a:lnTo>
                <a:lnTo>
                  <a:pt x="1034" y="697"/>
                </a:lnTo>
                <a:lnTo>
                  <a:pt x="1034" y="699"/>
                </a:lnTo>
                <a:lnTo>
                  <a:pt x="1034" y="700"/>
                </a:lnTo>
                <a:lnTo>
                  <a:pt x="1033" y="700"/>
                </a:lnTo>
                <a:lnTo>
                  <a:pt x="1032" y="699"/>
                </a:lnTo>
                <a:lnTo>
                  <a:pt x="1028" y="699"/>
                </a:lnTo>
                <a:lnTo>
                  <a:pt x="1026" y="699"/>
                </a:lnTo>
                <a:lnTo>
                  <a:pt x="1025" y="699"/>
                </a:lnTo>
                <a:lnTo>
                  <a:pt x="1025" y="697"/>
                </a:lnTo>
                <a:lnTo>
                  <a:pt x="1024" y="699"/>
                </a:lnTo>
                <a:lnTo>
                  <a:pt x="1022" y="699"/>
                </a:lnTo>
                <a:lnTo>
                  <a:pt x="1022" y="700"/>
                </a:lnTo>
                <a:lnTo>
                  <a:pt x="1021" y="700"/>
                </a:lnTo>
                <a:lnTo>
                  <a:pt x="1020" y="700"/>
                </a:lnTo>
                <a:lnTo>
                  <a:pt x="1018" y="701"/>
                </a:lnTo>
                <a:lnTo>
                  <a:pt x="1017" y="701"/>
                </a:lnTo>
                <a:lnTo>
                  <a:pt x="1016" y="701"/>
                </a:lnTo>
                <a:lnTo>
                  <a:pt x="1014" y="703"/>
                </a:lnTo>
                <a:lnTo>
                  <a:pt x="1014" y="704"/>
                </a:lnTo>
                <a:lnTo>
                  <a:pt x="1013" y="704"/>
                </a:lnTo>
                <a:lnTo>
                  <a:pt x="1013" y="705"/>
                </a:lnTo>
                <a:lnTo>
                  <a:pt x="1012" y="705"/>
                </a:lnTo>
                <a:lnTo>
                  <a:pt x="1012" y="707"/>
                </a:lnTo>
                <a:lnTo>
                  <a:pt x="1012" y="708"/>
                </a:lnTo>
                <a:lnTo>
                  <a:pt x="1011" y="708"/>
                </a:lnTo>
                <a:lnTo>
                  <a:pt x="1011" y="709"/>
                </a:lnTo>
                <a:lnTo>
                  <a:pt x="1009" y="709"/>
                </a:lnTo>
                <a:lnTo>
                  <a:pt x="1008" y="709"/>
                </a:lnTo>
                <a:lnTo>
                  <a:pt x="1007" y="710"/>
                </a:lnTo>
                <a:lnTo>
                  <a:pt x="1005" y="710"/>
                </a:lnTo>
                <a:lnTo>
                  <a:pt x="1004" y="712"/>
                </a:lnTo>
                <a:lnTo>
                  <a:pt x="1003" y="713"/>
                </a:lnTo>
                <a:lnTo>
                  <a:pt x="1001" y="713"/>
                </a:lnTo>
                <a:lnTo>
                  <a:pt x="1001" y="714"/>
                </a:lnTo>
                <a:lnTo>
                  <a:pt x="1000" y="716"/>
                </a:lnTo>
                <a:lnTo>
                  <a:pt x="999" y="716"/>
                </a:lnTo>
                <a:lnTo>
                  <a:pt x="999" y="717"/>
                </a:lnTo>
                <a:lnTo>
                  <a:pt x="997" y="717"/>
                </a:lnTo>
                <a:lnTo>
                  <a:pt x="996" y="717"/>
                </a:lnTo>
                <a:lnTo>
                  <a:pt x="995" y="717"/>
                </a:lnTo>
                <a:lnTo>
                  <a:pt x="994" y="717"/>
                </a:lnTo>
                <a:lnTo>
                  <a:pt x="994" y="718"/>
                </a:lnTo>
                <a:lnTo>
                  <a:pt x="995" y="720"/>
                </a:lnTo>
                <a:lnTo>
                  <a:pt x="995" y="724"/>
                </a:lnTo>
                <a:lnTo>
                  <a:pt x="994" y="725"/>
                </a:lnTo>
                <a:lnTo>
                  <a:pt x="994" y="726"/>
                </a:lnTo>
                <a:lnTo>
                  <a:pt x="992" y="728"/>
                </a:lnTo>
                <a:lnTo>
                  <a:pt x="992" y="729"/>
                </a:lnTo>
                <a:lnTo>
                  <a:pt x="991" y="730"/>
                </a:lnTo>
                <a:lnTo>
                  <a:pt x="990" y="730"/>
                </a:lnTo>
                <a:lnTo>
                  <a:pt x="990" y="731"/>
                </a:lnTo>
                <a:lnTo>
                  <a:pt x="988" y="733"/>
                </a:lnTo>
                <a:lnTo>
                  <a:pt x="988" y="734"/>
                </a:lnTo>
                <a:lnTo>
                  <a:pt x="987" y="734"/>
                </a:lnTo>
                <a:lnTo>
                  <a:pt x="987" y="735"/>
                </a:lnTo>
                <a:lnTo>
                  <a:pt x="986" y="735"/>
                </a:lnTo>
                <a:lnTo>
                  <a:pt x="984" y="735"/>
                </a:lnTo>
                <a:lnTo>
                  <a:pt x="983" y="737"/>
                </a:lnTo>
                <a:lnTo>
                  <a:pt x="982" y="741"/>
                </a:lnTo>
                <a:lnTo>
                  <a:pt x="982" y="742"/>
                </a:lnTo>
                <a:lnTo>
                  <a:pt x="982" y="743"/>
                </a:lnTo>
                <a:lnTo>
                  <a:pt x="980" y="743"/>
                </a:lnTo>
                <a:lnTo>
                  <a:pt x="980" y="745"/>
                </a:lnTo>
                <a:lnTo>
                  <a:pt x="979" y="745"/>
                </a:lnTo>
                <a:lnTo>
                  <a:pt x="978" y="746"/>
                </a:lnTo>
                <a:lnTo>
                  <a:pt x="978" y="747"/>
                </a:lnTo>
                <a:lnTo>
                  <a:pt x="979" y="748"/>
                </a:lnTo>
                <a:lnTo>
                  <a:pt x="978" y="750"/>
                </a:lnTo>
                <a:lnTo>
                  <a:pt x="977" y="751"/>
                </a:lnTo>
                <a:lnTo>
                  <a:pt x="977" y="752"/>
                </a:lnTo>
                <a:lnTo>
                  <a:pt x="977" y="754"/>
                </a:lnTo>
                <a:lnTo>
                  <a:pt x="975" y="755"/>
                </a:lnTo>
                <a:lnTo>
                  <a:pt x="975" y="756"/>
                </a:lnTo>
                <a:lnTo>
                  <a:pt x="974" y="758"/>
                </a:lnTo>
                <a:lnTo>
                  <a:pt x="974" y="759"/>
                </a:lnTo>
                <a:lnTo>
                  <a:pt x="973" y="760"/>
                </a:lnTo>
                <a:lnTo>
                  <a:pt x="973" y="762"/>
                </a:lnTo>
                <a:lnTo>
                  <a:pt x="973" y="763"/>
                </a:lnTo>
                <a:lnTo>
                  <a:pt x="971" y="764"/>
                </a:lnTo>
                <a:lnTo>
                  <a:pt x="969" y="759"/>
                </a:lnTo>
                <a:lnTo>
                  <a:pt x="956" y="759"/>
                </a:lnTo>
                <a:lnTo>
                  <a:pt x="961" y="771"/>
                </a:lnTo>
                <a:lnTo>
                  <a:pt x="960" y="771"/>
                </a:lnTo>
                <a:lnTo>
                  <a:pt x="958" y="772"/>
                </a:lnTo>
                <a:lnTo>
                  <a:pt x="958" y="773"/>
                </a:lnTo>
                <a:lnTo>
                  <a:pt x="957" y="773"/>
                </a:lnTo>
                <a:lnTo>
                  <a:pt x="957" y="775"/>
                </a:lnTo>
                <a:lnTo>
                  <a:pt x="956" y="775"/>
                </a:lnTo>
                <a:lnTo>
                  <a:pt x="950" y="782"/>
                </a:lnTo>
                <a:lnTo>
                  <a:pt x="948" y="785"/>
                </a:lnTo>
                <a:lnTo>
                  <a:pt x="946" y="785"/>
                </a:lnTo>
                <a:lnTo>
                  <a:pt x="946" y="786"/>
                </a:lnTo>
                <a:lnTo>
                  <a:pt x="945" y="786"/>
                </a:lnTo>
                <a:lnTo>
                  <a:pt x="944" y="786"/>
                </a:lnTo>
                <a:lnTo>
                  <a:pt x="944" y="788"/>
                </a:lnTo>
                <a:lnTo>
                  <a:pt x="942" y="788"/>
                </a:lnTo>
                <a:lnTo>
                  <a:pt x="942" y="789"/>
                </a:lnTo>
                <a:lnTo>
                  <a:pt x="941" y="789"/>
                </a:lnTo>
                <a:lnTo>
                  <a:pt x="940" y="789"/>
                </a:lnTo>
                <a:lnTo>
                  <a:pt x="939" y="790"/>
                </a:lnTo>
                <a:lnTo>
                  <a:pt x="939" y="792"/>
                </a:lnTo>
                <a:lnTo>
                  <a:pt x="940" y="792"/>
                </a:lnTo>
                <a:lnTo>
                  <a:pt x="939" y="793"/>
                </a:lnTo>
                <a:lnTo>
                  <a:pt x="937" y="796"/>
                </a:lnTo>
                <a:lnTo>
                  <a:pt x="936" y="797"/>
                </a:lnTo>
                <a:lnTo>
                  <a:pt x="936" y="798"/>
                </a:lnTo>
                <a:lnTo>
                  <a:pt x="935" y="801"/>
                </a:lnTo>
                <a:lnTo>
                  <a:pt x="935" y="802"/>
                </a:lnTo>
                <a:lnTo>
                  <a:pt x="935" y="803"/>
                </a:lnTo>
                <a:lnTo>
                  <a:pt x="935" y="805"/>
                </a:lnTo>
                <a:lnTo>
                  <a:pt x="935" y="806"/>
                </a:lnTo>
                <a:lnTo>
                  <a:pt x="937" y="809"/>
                </a:lnTo>
                <a:lnTo>
                  <a:pt x="939" y="810"/>
                </a:lnTo>
                <a:lnTo>
                  <a:pt x="939" y="811"/>
                </a:lnTo>
                <a:lnTo>
                  <a:pt x="940" y="811"/>
                </a:lnTo>
                <a:lnTo>
                  <a:pt x="940" y="813"/>
                </a:lnTo>
                <a:lnTo>
                  <a:pt x="941" y="815"/>
                </a:lnTo>
                <a:lnTo>
                  <a:pt x="941" y="817"/>
                </a:lnTo>
                <a:lnTo>
                  <a:pt x="940" y="818"/>
                </a:lnTo>
                <a:lnTo>
                  <a:pt x="939" y="819"/>
                </a:lnTo>
                <a:lnTo>
                  <a:pt x="940" y="820"/>
                </a:lnTo>
                <a:lnTo>
                  <a:pt x="939" y="820"/>
                </a:lnTo>
                <a:lnTo>
                  <a:pt x="937" y="820"/>
                </a:lnTo>
                <a:lnTo>
                  <a:pt x="936" y="820"/>
                </a:lnTo>
                <a:lnTo>
                  <a:pt x="935" y="820"/>
                </a:lnTo>
                <a:lnTo>
                  <a:pt x="933" y="822"/>
                </a:lnTo>
                <a:lnTo>
                  <a:pt x="932" y="822"/>
                </a:lnTo>
                <a:lnTo>
                  <a:pt x="931" y="822"/>
                </a:lnTo>
                <a:lnTo>
                  <a:pt x="929" y="820"/>
                </a:lnTo>
                <a:lnTo>
                  <a:pt x="928" y="820"/>
                </a:lnTo>
                <a:lnTo>
                  <a:pt x="927" y="819"/>
                </a:lnTo>
                <a:lnTo>
                  <a:pt x="925" y="819"/>
                </a:lnTo>
                <a:lnTo>
                  <a:pt x="925" y="818"/>
                </a:lnTo>
                <a:lnTo>
                  <a:pt x="924" y="818"/>
                </a:lnTo>
                <a:lnTo>
                  <a:pt x="923" y="818"/>
                </a:lnTo>
                <a:lnTo>
                  <a:pt x="922" y="818"/>
                </a:lnTo>
                <a:lnTo>
                  <a:pt x="920" y="818"/>
                </a:lnTo>
                <a:lnTo>
                  <a:pt x="920" y="817"/>
                </a:lnTo>
                <a:lnTo>
                  <a:pt x="919" y="817"/>
                </a:lnTo>
                <a:lnTo>
                  <a:pt x="918" y="817"/>
                </a:lnTo>
                <a:lnTo>
                  <a:pt x="916" y="817"/>
                </a:lnTo>
                <a:lnTo>
                  <a:pt x="915" y="817"/>
                </a:lnTo>
                <a:lnTo>
                  <a:pt x="914" y="817"/>
                </a:lnTo>
                <a:lnTo>
                  <a:pt x="912" y="818"/>
                </a:lnTo>
                <a:lnTo>
                  <a:pt x="911" y="818"/>
                </a:lnTo>
                <a:lnTo>
                  <a:pt x="910" y="818"/>
                </a:lnTo>
                <a:lnTo>
                  <a:pt x="910" y="819"/>
                </a:lnTo>
                <a:lnTo>
                  <a:pt x="908" y="819"/>
                </a:lnTo>
                <a:lnTo>
                  <a:pt x="910" y="820"/>
                </a:lnTo>
                <a:lnTo>
                  <a:pt x="908" y="820"/>
                </a:lnTo>
                <a:lnTo>
                  <a:pt x="907" y="820"/>
                </a:lnTo>
                <a:lnTo>
                  <a:pt x="907" y="822"/>
                </a:lnTo>
                <a:lnTo>
                  <a:pt x="906" y="822"/>
                </a:lnTo>
                <a:lnTo>
                  <a:pt x="906" y="823"/>
                </a:lnTo>
                <a:lnTo>
                  <a:pt x="906" y="824"/>
                </a:lnTo>
                <a:lnTo>
                  <a:pt x="905" y="824"/>
                </a:lnTo>
                <a:lnTo>
                  <a:pt x="905" y="826"/>
                </a:lnTo>
                <a:lnTo>
                  <a:pt x="903" y="827"/>
                </a:lnTo>
                <a:lnTo>
                  <a:pt x="902" y="827"/>
                </a:lnTo>
                <a:lnTo>
                  <a:pt x="901" y="828"/>
                </a:lnTo>
                <a:lnTo>
                  <a:pt x="901" y="830"/>
                </a:lnTo>
                <a:lnTo>
                  <a:pt x="901" y="831"/>
                </a:lnTo>
                <a:lnTo>
                  <a:pt x="899" y="832"/>
                </a:lnTo>
                <a:lnTo>
                  <a:pt x="899" y="834"/>
                </a:lnTo>
                <a:lnTo>
                  <a:pt x="898" y="835"/>
                </a:lnTo>
                <a:lnTo>
                  <a:pt x="897" y="836"/>
                </a:lnTo>
                <a:lnTo>
                  <a:pt x="897" y="837"/>
                </a:lnTo>
                <a:lnTo>
                  <a:pt x="895" y="839"/>
                </a:lnTo>
                <a:lnTo>
                  <a:pt x="895" y="840"/>
                </a:lnTo>
                <a:lnTo>
                  <a:pt x="894" y="840"/>
                </a:lnTo>
                <a:lnTo>
                  <a:pt x="894" y="841"/>
                </a:lnTo>
                <a:lnTo>
                  <a:pt x="893" y="841"/>
                </a:lnTo>
                <a:lnTo>
                  <a:pt x="893" y="843"/>
                </a:lnTo>
                <a:lnTo>
                  <a:pt x="893" y="844"/>
                </a:lnTo>
                <a:lnTo>
                  <a:pt x="891" y="844"/>
                </a:lnTo>
                <a:lnTo>
                  <a:pt x="890" y="845"/>
                </a:lnTo>
                <a:lnTo>
                  <a:pt x="889" y="845"/>
                </a:lnTo>
                <a:lnTo>
                  <a:pt x="889" y="847"/>
                </a:lnTo>
                <a:lnTo>
                  <a:pt x="888" y="847"/>
                </a:lnTo>
                <a:lnTo>
                  <a:pt x="886" y="848"/>
                </a:lnTo>
                <a:lnTo>
                  <a:pt x="886" y="849"/>
                </a:lnTo>
                <a:lnTo>
                  <a:pt x="885" y="849"/>
                </a:lnTo>
                <a:lnTo>
                  <a:pt x="885" y="851"/>
                </a:lnTo>
                <a:lnTo>
                  <a:pt x="884" y="851"/>
                </a:lnTo>
                <a:lnTo>
                  <a:pt x="884" y="852"/>
                </a:lnTo>
                <a:lnTo>
                  <a:pt x="882" y="853"/>
                </a:lnTo>
                <a:lnTo>
                  <a:pt x="882" y="854"/>
                </a:lnTo>
                <a:lnTo>
                  <a:pt x="882" y="856"/>
                </a:lnTo>
                <a:lnTo>
                  <a:pt x="881" y="856"/>
                </a:lnTo>
                <a:lnTo>
                  <a:pt x="880" y="856"/>
                </a:lnTo>
                <a:lnTo>
                  <a:pt x="878" y="856"/>
                </a:lnTo>
                <a:lnTo>
                  <a:pt x="877" y="856"/>
                </a:lnTo>
                <a:lnTo>
                  <a:pt x="876" y="856"/>
                </a:lnTo>
                <a:lnTo>
                  <a:pt x="874" y="856"/>
                </a:lnTo>
                <a:lnTo>
                  <a:pt x="874" y="857"/>
                </a:lnTo>
                <a:lnTo>
                  <a:pt x="873" y="857"/>
                </a:lnTo>
                <a:lnTo>
                  <a:pt x="872" y="858"/>
                </a:lnTo>
                <a:lnTo>
                  <a:pt x="872" y="860"/>
                </a:lnTo>
                <a:lnTo>
                  <a:pt x="872" y="861"/>
                </a:lnTo>
                <a:lnTo>
                  <a:pt x="868" y="861"/>
                </a:lnTo>
                <a:lnTo>
                  <a:pt x="867" y="861"/>
                </a:lnTo>
                <a:lnTo>
                  <a:pt x="865" y="861"/>
                </a:lnTo>
                <a:lnTo>
                  <a:pt x="863" y="861"/>
                </a:lnTo>
                <a:lnTo>
                  <a:pt x="861" y="861"/>
                </a:lnTo>
                <a:lnTo>
                  <a:pt x="860" y="861"/>
                </a:lnTo>
                <a:lnTo>
                  <a:pt x="860" y="862"/>
                </a:lnTo>
                <a:lnTo>
                  <a:pt x="857" y="862"/>
                </a:lnTo>
                <a:lnTo>
                  <a:pt x="856" y="862"/>
                </a:lnTo>
                <a:lnTo>
                  <a:pt x="855" y="862"/>
                </a:lnTo>
                <a:lnTo>
                  <a:pt x="855" y="864"/>
                </a:lnTo>
                <a:lnTo>
                  <a:pt x="853" y="864"/>
                </a:lnTo>
                <a:lnTo>
                  <a:pt x="853" y="865"/>
                </a:lnTo>
                <a:lnTo>
                  <a:pt x="852" y="866"/>
                </a:lnTo>
                <a:lnTo>
                  <a:pt x="851" y="866"/>
                </a:lnTo>
                <a:lnTo>
                  <a:pt x="850" y="866"/>
                </a:lnTo>
                <a:lnTo>
                  <a:pt x="848" y="866"/>
                </a:lnTo>
                <a:lnTo>
                  <a:pt x="847" y="866"/>
                </a:lnTo>
                <a:lnTo>
                  <a:pt x="846" y="866"/>
                </a:lnTo>
                <a:lnTo>
                  <a:pt x="843" y="866"/>
                </a:lnTo>
                <a:lnTo>
                  <a:pt x="842" y="868"/>
                </a:lnTo>
                <a:lnTo>
                  <a:pt x="840" y="868"/>
                </a:lnTo>
                <a:lnTo>
                  <a:pt x="839" y="868"/>
                </a:lnTo>
                <a:lnTo>
                  <a:pt x="838" y="866"/>
                </a:lnTo>
                <a:lnTo>
                  <a:pt x="836" y="866"/>
                </a:lnTo>
                <a:lnTo>
                  <a:pt x="835" y="866"/>
                </a:lnTo>
                <a:lnTo>
                  <a:pt x="834" y="866"/>
                </a:lnTo>
                <a:lnTo>
                  <a:pt x="833" y="866"/>
                </a:lnTo>
                <a:lnTo>
                  <a:pt x="833" y="868"/>
                </a:lnTo>
                <a:lnTo>
                  <a:pt x="831" y="868"/>
                </a:lnTo>
                <a:lnTo>
                  <a:pt x="830" y="869"/>
                </a:lnTo>
                <a:lnTo>
                  <a:pt x="829" y="870"/>
                </a:lnTo>
                <a:lnTo>
                  <a:pt x="827" y="872"/>
                </a:lnTo>
                <a:lnTo>
                  <a:pt x="826" y="872"/>
                </a:lnTo>
                <a:lnTo>
                  <a:pt x="825" y="872"/>
                </a:lnTo>
                <a:lnTo>
                  <a:pt x="823" y="873"/>
                </a:lnTo>
                <a:lnTo>
                  <a:pt x="822" y="873"/>
                </a:lnTo>
                <a:lnTo>
                  <a:pt x="822" y="874"/>
                </a:lnTo>
                <a:lnTo>
                  <a:pt x="821" y="875"/>
                </a:lnTo>
                <a:lnTo>
                  <a:pt x="821" y="878"/>
                </a:lnTo>
                <a:lnTo>
                  <a:pt x="819" y="879"/>
                </a:lnTo>
                <a:lnTo>
                  <a:pt x="819" y="881"/>
                </a:lnTo>
                <a:lnTo>
                  <a:pt x="818" y="881"/>
                </a:lnTo>
                <a:lnTo>
                  <a:pt x="818" y="882"/>
                </a:lnTo>
                <a:lnTo>
                  <a:pt x="817" y="883"/>
                </a:lnTo>
                <a:lnTo>
                  <a:pt x="816" y="885"/>
                </a:lnTo>
                <a:lnTo>
                  <a:pt x="816" y="886"/>
                </a:lnTo>
                <a:lnTo>
                  <a:pt x="814" y="886"/>
                </a:lnTo>
                <a:lnTo>
                  <a:pt x="813" y="886"/>
                </a:lnTo>
                <a:lnTo>
                  <a:pt x="812" y="886"/>
                </a:lnTo>
                <a:lnTo>
                  <a:pt x="810" y="886"/>
                </a:lnTo>
                <a:lnTo>
                  <a:pt x="809" y="885"/>
                </a:lnTo>
                <a:lnTo>
                  <a:pt x="808" y="885"/>
                </a:lnTo>
                <a:lnTo>
                  <a:pt x="808" y="882"/>
                </a:lnTo>
                <a:lnTo>
                  <a:pt x="808" y="881"/>
                </a:lnTo>
                <a:lnTo>
                  <a:pt x="806" y="879"/>
                </a:lnTo>
                <a:lnTo>
                  <a:pt x="808" y="878"/>
                </a:lnTo>
                <a:lnTo>
                  <a:pt x="808" y="877"/>
                </a:lnTo>
                <a:lnTo>
                  <a:pt x="808" y="875"/>
                </a:lnTo>
                <a:lnTo>
                  <a:pt x="809" y="875"/>
                </a:lnTo>
                <a:lnTo>
                  <a:pt x="809" y="874"/>
                </a:lnTo>
                <a:lnTo>
                  <a:pt x="810" y="874"/>
                </a:lnTo>
                <a:lnTo>
                  <a:pt x="810" y="873"/>
                </a:lnTo>
                <a:lnTo>
                  <a:pt x="810" y="872"/>
                </a:lnTo>
                <a:lnTo>
                  <a:pt x="810" y="870"/>
                </a:lnTo>
                <a:lnTo>
                  <a:pt x="809" y="869"/>
                </a:lnTo>
                <a:lnTo>
                  <a:pt x="809" y="868"/>
                </a:lnTo>
                <a:lnTo>
                  <a:pt x="809" y="866"/>
                </a:lnTo>
                <a:lnTo>
                  <a:pt x="809" y="865"/>
                </a:lnTo>
                <a:lnTo>
                  <a:pt x="810" y="865"/>
                </a:lnTo>
                <a:lnTo>
                  <a:pt x="810" y="864"/>
                </a:lnTo>
                <a:lnTo>
                  <a:pt x="812" y="864"/>
                </a:lnTo>
                <a:lnTo>
                  <a:pt x="812" y="862"/>
                </a:lnTo>
                <a:lnTo>
                  <a:pt x="812" y="861"/>
                </a:lnTo>
                <a:lnTo>
                  <a:pt x="810" y="861"/>
                </a:lnTo>
                <a:lnTo>
                  <a:pt x="809" y="861"/>
                </a:lnTo>
                <a:lnTo>
                  <a:pt x="808" y="861"/>
                </a:lnTo>
                <a:lnTo>
                  <a:pt x="806" y="861"/>
                </a:lnTo>
                <a:lnTo>
                  <a:pt x="805" y="861"/>
                </a:lnTo>
                <a:lnTo>
                  <a:pt x="804" y="862"/>
                </a:lnTo>
                <a:lnTo>
                  <a:pt x="802" y="862"/>
                </a:lnTo>
                <a:lnTo>
                  <a:pt x="801" y="861"/>
                </a:lnTo>
                <a:lnTo>
                  <a:pt x="800" y="861"/>
                </a:lnTo>
                <a:lnTo>
                  <a:pt x="798" y="861"/>
                </a:lnTo>
                <a:lnTo>
                  <a:pt x="798" y="860"/>
                </a:lnTo>
                <a:lnTo>
                  <a:pt x="798" y="858"/>
                </a:lnTo>
                <a:lnTo>
                  <a:pt x="797" y="858"/>
                </a:lnTo>
                <a:lnTo>
                  <a:pt x="797" y="857"/>
                </a:lnTo>
                <a:lnTo>
                  <a:pt x="797" y="856"/>
                </a:lnTo>
                <a:lnTo>
                  <a:pt x="797" y="854"/>
                </a:lnTo>
                <a:lnTo>
                  <a:pt x="796" y="854"/>
                </a:lnTo>
                <a:lnTo>
                  <a:pt x="796" y="853"/>
                </a:lnTo>
                <a:lnTo>
                  <a:pt x="795" y="852"/>
                </a:lnTo>
                <a:lnTo>
                  <a:pt x="793" y="852"/>
                </a:lnTo>
                <a:lnTo>
                  <a:pt x="792" y="852"/>
                </a:lnTo>
                <a:lnTo>
                  <a:pt x="791" y="852"/>
                </a:lnTo>
                <a:lnTo>
                  <a:pt x="789" y="852"/>
                </a:lnTo>
                <a:lnTo>
                  <a:pt x="788" y="851"/>
                </a:lnTo>
                <a:lnTo>
                  <a:pt x="787" y="851"/>
                </a:lnTo>
                <a:lnTo>
                  <a:pt x="785" y="851"/>
                </a:lnTo>
                <a:lnTo>
                  <a:pt x="784" y="851"/>
                </a:lnTo>
                <a:lnTo>
                  <a:pt x="784" y="849"/>
                </a:lnTo>
                <a:lnTo>
                  <a:pt x="785" y="848"/>
                </a:lnTo>
                <a:lnTo>
                  <a:pt x="787" y="847"/>
                </a:lnTo>
                <a:lnTo>
                  <a:pt x="787" y="845"/>
                </a:lnTo>
                <a:lnTo>
                  <a:pt x="788" y="843"/>
                </a:lnTo>
                <a:lnTo>
                  <a:pt x="789" y="841"/>
                </a:lnTo>
                <a:lnTo>
                  <a:pt x="789" y="840"/>
                </a:lnTo>
                <a:lnTo>
                  <a:pt x="791" y="839"/>
                </a:lnTo>
                <a:lnTo>
                  <a:pt x="791" y="837"/>
                </a:lnTo>
                <a:lnTo>
                  <a:pt x="792" y="837"/>
                </a:lnTo>
                <a:lnTo>
                  <a:pt x="792" y="836"/>
                </a:lnTo>
                <a:lnTo>
                  <a:pt x="793" y="836"/>
                </a:lnTo>
                <a:lnTo>
                  <a:pt x="793" y="835"/>
                </a:lnTo>
                <a:lnTo>
                  <a:pt x="795" y="835"/>
                </a:lnTo>
                <a:lnTo>
                  <a:pt x="796" y="834"/>
                </a:lnTo>
                <a:lnTo>
                  <a:pt x="796" y="832"/>
                </a:lnTo>
                <a:lnTo>
                  <a:pt x="795" y="832"/>
                </a:lnTo>
                <a:lnTo>
                  <a:pt x="793" y="834"/>
                </a:lnTo>
                <a:lnTo>
                  <a:pt x="792" y="834"/>
                </a:lnTo>
                <a:lnTo>
                  <a:pt x="792" y="832"/>
                </a:lnTo>
                <a:lnTo>
                  <a:pt x="791" y="834"/>
                </a:lnTo>
                <a:lnTo>
                  <a:pt x="788" y="834"/>
                </a:lnTo>
                <a:lnTo>
                  <a:pt x="787" y="834"/>
                </a:lnTo>
                <a:lnTo>
                  <a:pt x="785" y="832"/>
                </a:lnTo>
                <a:lnTo>
                  <a:pt x="784" y="832"/>
                </a:lnTo>
                <a:lnTo>
                  <a:pt x="783" y="832"/>
                </a:lnTo>
                <a:lnTo>
                  <a:pt x="781" y="831"/>
                </a:lnTo>
                <a:lnTo>
                  <a:pt x="780" y="831"/>
                </a:lnTo>
                <a:lnTo>
                  <a:pt x="779" y="831"/>
                </a:lnTo>
                <a:lnTo>
                  <a:pt x="778" y="831"/>
                </a:lnTo>
                <a:lnTo>
                  <a:pt x="776" y="831"/>
                </a:lnTo>
                <a:lnTo>
                  <a:pt x="775" y="830"/>
                </a:lnTo>
                <a:lnTo>
                  <a:pt x="775" y="828"/>
                </a:lnTo>
                <a:lnTo>
                  <a:pt x="776" y="828"/>
                </a:lnTo>
                <a:lnTo>
                  <a:pt x="776" y="827"/>
                </a:lnTo>
                <a:lnTo>
                  <a:pt x="776" y="826"/>
                </a:lnTo>
                <a:lnTo>
                  <a:pt x="775" y="826"/>
                </a:lnTo>
                <a:lnTo>
                  <a:pt x="774" y="827"/>
                </a:lnTo>
                <a:lnTo>
                  <a:pt x="772" y="827"/>
                </a:lnTo>
                <a:lnTo>
                  <a:pt x="771" y="827"/>
                </a:lnTo>
                <a:lnTo>
                  <a:pt x="770" y="827"/>
                </a:lnTo>
                <a:lnTo>
                  <a:pt x="768" y="827"/>
                </a:lnTo>
                <a:lnTo>
                  <a:pt x="767" y="827"/>
                </a:lnTo>
                <a:lnTo>
                  <a:pt x="764" y="827"/>
                </a:lnTo>
                <a:lnTo>
                  <a:pt x="763" y="827"/>
                </a:lnTo>
                <a:lnTo>
                  <a:pt x="763" y="826"/>
                </a:lnTo>
                <a:lnTo>
                  <a:pt x="763" y="824"/>
                </a:lnTo>
                <a:lnTo>
                  <a:pt x="762" y="823"/>
                </a:lnTo>
                <a:lnTo>
                  <a:pt x="762" y="822"/>
                </a:lnTo>
                <a:lnTo>
                  <a:pt x="762" y="820"/>
                </a:lnTo>
                <a:lnTo>
                  <a:pt x="762" y="819"/>
                </a:lnTo>
                <a:lnTo>
                  <a:pt x="762" y="818"/>
                </a:lnTo>
                <a:lnTo>
                  <a:pt x="761" y="818"/>
                </a:lnTo>
                <a:lnTo>
                  <a:pt x="762" y="817"/>
                </a:lnTo>
                <a:lnTo>
                  <a:pt x="762" y="815"/>
                </a:lnTo>
                <a:lnTo>
                  <a:pt x="762" y="814"/>
                </a:lnTo>
                <a:lnTo>
                  <a:pt x="762" y="813"/>
                </a:lnTo>
                <a:lnTo>
                  <a:pt x="762" y="811"/>
                </a:lnTo>
                <a:lnTo>
                  <a:pt x="762" y="810"/>
                </a:lnTo>
                <a:lnTo>
                  <a:pt x="762" y="809"/>
                </a:lnTo>
                <a:lnTo>
                  <a:pt x="762" y="807"/>
                </a:lnTo>
                <a:lnTo>
                  <a:pt x="763" y="806"/>
                </a:lnTo>
                <a:lnTo>
                  <a:pt x="763" y="805"/>
                </a:lnTo>
                <a:lnTo>
                  <a:pt x="763" y="803"/>
                </a:lnTo>
                <a:lnTo>
                  <a:pt x="764" y="803"/>
                </a:lnTo>
                <a:lnTo>
                  <a:pt x="764" y="802"/>
                </a:lnTo>
                <a:lnTo>
                  <a:pt x="764" y="801"/>
                </a:lnTo>
                <a:lnTo>
                  <a:pt x="766" y="801"/>
                </a:lnTo>
                <a:lnTo>
                  <a:pt x="766" y="800"/>
                </a:lnTo>
                <a:lnTo>
                  <a:pt x="766" y="798"/>
                </a:lnTo>
                <a:lnTo>
                  <a:pt x="766" y="797"/>
                </a:lnTo>
                <a:lnTo>
                  <a:pt x="766" y="796"/>
                </a:lnTo>
                <a:lnTo>
                  <a:pt x="766" y="794"/>
                </a:lnTo>
                <a:lnTo>
                  <a:pt x="766" y="793"/>
                </a:lnTo>
                <a:lnTo>
                  <a:pt x="766" y="792"/>
                </a:lnTo>
                <a:lnTo>
                  <a:pt x="766" y="790"/>
                </a:lnTo>
                <a:lnTo>
                  <a:pt x="766" y="789"/>
                </a:lnTo>
                <a:lnTo>
                  <a:pt x="766" y="788"/>
                </a:lnTo>
                <a:lnTo>
                  <a:pt x="767" y="786"/>
                </a:lnTo>
                <a:lnTo>
                  <a:pt x="767" y="785"/>
                </a:lnTo>
                <a:lnTo>
                  <a:pt x="768" y="784"/>
                </a:lnTo>
                <a:lnTo>
                  <a:pt x="768" y="782"/>
                </a:lnTo>
                <a:lnTo>
                  <a:pt x="770" y="782"/>
                </a:lnTo>
                <a:lnTo>
                  <a:pt x="770" y="781"/>
                </a:lnTo>
                <a:lnTo>
                  <a:pt x="770" y="780"/>
                </a:lnTo>
                <a:lnTo>
                  <a:pt x="771" y="780"/>
                </a:lnTo>
                <a:lnTo>
                  <a:pt x="771" y="779"/>
                </a:lnTo>
                <a:lnTo>
                  <a:pt x="770" y="779"/>
                </a:lnTo>
                <a:lnTo>
                  <a:pt x="770" y="777"/>
                </a:lnTo>
                <a:lnTo>
                  <a:pt x="770" y="776"/>
                </a:lnTo>
                <a:lnTo>
                  <a:pt x="770" y="775"/>
                </a:lnTo>
                <a:lnTo>
                  <a:pt x="768" y="775"/>
                </a:lnTo>
                <a:lnTo>
                  <a:pt x="767" y="775"/>
                </a:lnTo>
                <a:lnTo>
                  <a:pt x="766" y="775"/>
                </a:lnTo>
                <a:lnTo>
                  <a:pt x="764" y="775"/>
                </a:lnTo>
                <a:lnTo>
                  <a:pt x="764" y="773"/>
                </a:lnTo>
                <a:lnTo>
                  <a:pt x="763" y="772"/>
                </a:lnTo>
                <a:lnTo>
                  <a:pt x="762" y="772"/>
                </a:lnTo>
                <a:lnTo>
                  <a:pt x="762" y="771"/>
                </a:lnTo>
                <a:lnTo>
                  <a:pt x="762" y="769"/>
                </a:lnTo>
                <a:lnTo>
                  <a:pt x="761" y="768"/>
                </a:lnTo>
                <a:lnTo>
                  <a:pt x="761" y="769"/>
                </a:lnTo>
                <a:lnTo>
                  <a:pt x="761" y="771"/>
                </a:lnTo>
                <a:lnTo>
                  <a:pt x="759" y="771"/>
                </a:lnTo>
                <a:lnTo>
                  <a:pt x="759" y="772"/>
                </a:lnTo>
                <a:lnTo>
                  <a:pt x="758" y="772"/>
                </a:lnTo>
                <a:lnTo>
                  <a:pt x="758" y="773"/>
                </a:lnTo>
                <a:lnTo>
                  <a:pt x="757" y="775"/>
                </a:lnTo>
                <a:lnTo>
                  <a:pt x="757" y="776"/>
                </a:lnTo>
                <a:lnTo>
                  <a:pt x="755" y="776"/>
                </a:lnTo>
                <a:lnTo>
                  <a:pt x="755" y="777"/>
                </a:lnTo>
                <a:lnTo>
                  <a:pt x="753" y="779"/>
                </a:lnTo>
                <a:lnTo>
                  <a:pt x="751" y="779"/>
                </a:lnTo>
                <a:lnTo>
                  <a:pt x="749" y="780"/>
                </a:lnTo>
                <a:lnTo>
                  <a:pt x="746" y="780"/>
                </a:lnTo>
                <a:lnTo>
                  <a:pt x="745" y="781"/>
                </a:lnTo>
                <a:lnTo>
                  <a:pt x="744" y="781"/>
                </a:lnTo>
                <a:lnTo>
                  <a:pt x="742" y="782"/>
                </a:lnTo>
                <a:lnTo>
                  <a:pt x="741" y="782"/>
                </a:lnTo>
                <a:lnTo>
                  <a:pt x="737" y="784"/>
                </a:lnTo>
                <a:lnTo>
                  <a:pt x="734" y="786"/>
                </a:lnTo>
                <a:lnTo>
                  <a:pt x="733" y="786"/>
                </a:lnTo>
                <a:lnTo>
                  <a:pt x="732" y="788"/>
                </a:lnTo>
                <a:lnTo>
                  <a:pt x="730" y="789"/>
                </a:lnTo>
                <a:lnTo>
                  <a:pt x="729" y="790"/>
                </a:lnTo>
                <a:lnTo>
                  <a:pt x="729" y="792"/>
                </a:lnTo>
                <a:lnTo>
                  <a:pt x="728" y="793"/>
                </a:lnTo>
                <a:lnTo>
                  <a:pt x="726" y="793"/>
                </a:lnTo>
                <a:lnTo>
                  <a:pt x="725" y="794"/>
                </a:lnTo>
                <a:lnTo>
                  <a:pt x="724" y="796"/>
                </a:lnTo>
                <a:lnTo>
                  <a:pt x="723" y="796"/>
                </a:lnTo>
                <a:lnTo>
                  <a:pt x="721" y="796"/>
                </a:lnTo>
                <a:lnTo>
                  <a:pt x="719" y="794"/>
                </a:lnTo>
                <a:lnTo>
                  <a:pt x="716" y="793"/>
                </a:lnTo>
                <a:lnTo>
                  <a:pt x="712" y="793"/>
                </a:lnTo>
                <a:lnTo>
                  <a:pt x="709" y="793"/>
                </a:lnTo>
                <a:lnTo>
                  <a:pt x="708" y="793"/>
                </a:lnTo>
                <a:lnTo>
                  <a:pt x="707" y="793"/>
                </a:lnTo>
                <a:lnTo>
                  <a:pt x="704" y="793"/>
                </a:lnTo>
                <a:lnTo>
                  <a:pt x="703" y="793"/>
                </a:lnTo>
                <a:lnTo>
                  <a:pt x="702" y="793"/>
                </a:lnTo>
                <a:lnTo>
                  <a:pt x="700" y="794"/>
                </a:lnTo>
                <a:lnTo>
                  <a:pt x="699" y="796"/>
                </a:lnTo>
                <a:lnTo>
                  <a:pt x="699" y="797"/>
                </a:lnTo>
                <a:lnTo>
                  <a:pt x="698" y="797"/>
                </a:lnTo>
                <a:lnTo>
                  <a:pt x="696" y="796"/>
                </a:lnTo>
                <a:lnTo>
                  <a:pt x="696" y="794"/>
                </a:lnTo>
                <a:lnTo>
                  <a:pt x="696" y="793"/>
                </a:lnTo>
                <a:lnTo>
                  <a:pt x="695" y="793"/>
                </a:lnTo>
                <a:lnTo>
                  <a:pt x="694" y="796"/>
                </a:lnTo>
                <a:lnTo>
                  <a:pt x="692" y="798"/>
                </a:lnTo>
                <a:lnTo>
                  <a:pt x="690" y="800"/>
                </a:lnTo>
                <a:lnTo>
                  <a:pt x="689" y="802"/>
                </a:lnTo>
                <a:lnTo>
                  <a:pt x="686" y="803"/>
                </a:lnTo>
                <a:lnTo>
                  <a:pt x="685" y="805"/>
                </a:lnTo>
                <a:lnTo>
                  <a:pt x="683" y="805"/>
                </a:lnTo>
                <a:lnTo>
                  <a:pt x="681" y="805"/>
                </a:lnTo>
                <a:lnTo>
                  <a:pt x="678" y="805"/>
                </a:lnTo>
                <a:lnTo>
                  <a:pt x="675" y="805"/>
                </a:lnTo>
                <a:lnTo>
                  <a:pt x="674" y="805"/>
                </a:lnTo>
                <a:lnTo>
                  <a:pt x="673" y="805"/>
                </a:lnTo>
                <a:lnTo>
                  <a:pt x="670" y="805"/>
                </a:lnTo>
                <a:lnTo>
                  <a:pt x="669" y="805"/>
                </a:lnTo>
                <a:lnTo>
                  <a:pt x="668" y="806"/>
                </a:lnTo>
                <a:lnTo>
                  <a:pt x="665" y="806"/>
                </a:lnTo>
                <a:lnTo>
                  <a:pt x="662" y="806"/>
                </a:lnTo>
                <a:lnTo>
                  <a:pt x="661" y="806"/>
                </a:lnTo>
                <a:lnTo>
                  <a:pt x="658" y="805"/>
                </a:lnTo>
                <a:lnTo>
                  <a:pt x="657" y="805"/>
                </a:lnTo>
                <a:lnTo>
                  <a:pt x="654" y="805"/>
                </a:lnTo>
                <a:lnTo>
                  <a:pt x="653" y="805"/>
                </a:lnTo>
                <a:lnTo>
                  <a:pt x="652" y="803"/>
                </a:lnTo>
                <a:lnTo>
                  <a:pt x="651" y="803"/>
                </a:lnTo>
                <a:lnTo>
                  <a:pt x="649" y="803"/>
                </a:lnTo>
                <a:lnTo>
                  <a:pt x="648" y="805"/>
                </a:lnTo>
                <a:lnTo>
                  <a:pt x="648" y="802"/>
                </a:lnTo>
                <a:lnTo>
                  <a:pt x="648" y="801"/>
                </a:lnTo>
                <a:lnTo>
                  <a:pt x="647" y="801"/>
                </a:lnTo>
                <a:lnTo>
                  <a:pt x="647" y="800"/>
                </a:lnTo>
                <a:lnTo>
                  <a:pt x="645" y="798"/>
                </a:lnTo>
                <a:lnTo>
                  <a:pt x="645" y="796"/>
                </a:lnTo>
                <a:lnTo>
                  <a:pt x="644" y="794"/>
                </a:lnTo>
                <a:lnTo>
                  <a:pt x="643" y="793"/>
                </a:lnTo>
                <a:lnTo>
                  <a:pt x="641" y="792"/>
                </a:lnTo>
                <a:lnTo>
                  <a:pt x="641" y="790"/>
                </a:lnTo>
                <a:lnTo>
                  <a:pt x="640" y="789"/>
                </a:lnTo>
                <a:lnTo>
                  <a:pt x="639" y="789"/>
                </a:lnTo>
                <a:lnTo>
                  <a:pt x="639" y="788"/>
                </a:lnTo>
                <a:lnTo>
                  <a:pt x="639" y="786"/>
                </a:lnTo>
                <a:lnTo>
                  <a:pt x="637" y="786"/>
                </a:lnTo>
                <a:lnTo>
                  <a:pt x="637" y="785"/>
                </a:lnTo>
                <a:lnTo>
                  <a:pt x="636" y="785"/>
                </a:lnTo>
                <a:lnTo>
                  <a:pt x="635" y="785"/>
                </a:lnTo>
                <a:lnTo>
                  <a:pt x="634" y="785"/>
                </a:lnTo>
                <a:lnTo>
                  <a:pt x="632" y="785"/>
                </a:lnTo>
                <a:lnTo>
                  <a:pt x="632" y="786"/>
                </a:lnTo>
                <a:lnTo>
                  <a:pt x="631" y="786"/>
                </a:lnTo>
                <a:lnTo>
                  <a:pt x="630" y="786"/>
                </a:lnTo>
                <a:lnTo>
                  <a:pt x="628" y="786"/>
                </a:lnTo>
                <a:lnTo>
                  <a:pt x="627" y="786"/>
                </a:lnTo>
                <a:lnTo>
                  <a:pt x="627" y="788"/>
                </a:lnTo>
                <a:lnTo>
                  <a:pt x="626" y="788"/>
                </a:lnTo>
                <a:lnTo>
                  <a:pt x="624" y="788"/>
                </a:lnTo>
                <a:lnTo>
                  <a:pt x="623" y="788"/>
                </a:lnTo>
                <a:lnTo>
                  <a:pt x="623" y="786"/>
                </a:lnTo>
                <a:lnTo>
                  <a:pt x="622" y="786"/>
                </a:lnTo>
                <a:lnTo>
                  <a:pt x="620" y="786"/>
                </a:lnTo>
                <a:lnTo>
                  <a:pt x="619" y="786"/>
                </a:lnTo>
                <a:lnTo>
                  <a:pt x="618" y="786"/>
                </a:lnTo>
                <a:lnTo>
                  <a:pt x="617" y="786"/>
                </a:lnTo>
                <a:lnTo>
                  <a:pt x="615" y="786"/>
                </a:lnTo>
                <a:lnTo>
                  <a:pt x="614" y="786"/>
                </a:lnTo>
                <a:lnTo>
                  <a:pt x="614" y="785"/>
                </a:lnTo>
                <a:lnTo>
                  <a:pt x="613" y="785"/>
                </a:lnTo>
                <a:lnTo>
                  <a:pt x="613" y="786"/>
                </a:lnTo>
                <a:lnTo>
                  <a:pt x="611" y="786"/>
                </a:lnTo>
                <a:lnTo>
                  <a:pt x="611" y="785"/>
                </a:lnTo>
                <a:lnTo>
                  <a:pt x="610" y="785"/>
                </a:lnTo>
                <a:lnTo>
                  <a:pt x="609" y="785"/>
                </a:lnTo>
                <a:lnTo>
                  <a:pt x="607" y="785"/>
                </a:lnTo>
                <a:lnTo>
                  <a:pt x="606" y="785"/>
                </a:lnTo>
                <a:lnTo>
                  <a:pt x="606" y="784"/>
                </a:lnTo>
                <a:lnTo>
                  <a:pt x="605" y="784"/>
                </a:lnTo>
                <a:lnTo>
                  <a:pt x="603" y="784"/>
                </a:lnTo>
                <a:lnTo>
                  <a:pt x="602" y="784"/>
                </a:lnTo>
                <a:lnTo>
                  <a:pt x="602" y="782"/>
                </a:lnTo>
                <a:lnTo>
                  <a:pt x="601" y="782"/>
                </a:lnTo>
                <a:lnTo>
                  <a:pt x="600" y="782"/>
                </a:lnTo>
                <a:lnTo>
                  <a:pt x="598" y="782"/>
                </a:lnTo>
                <a:lnTo>
                  <a:pt x="598" y="781"/>
                </a:lnTo>
                <a:lnTo>
                  <a:pt x="597" y="781"/>
                </a:lnTo>
                <a:lnTo>
                  <a:pt x="596" y="781"/>
                </a:lnTo>
                <a:lnTo>
                  <a:pt x="596" y="782"/>
                </a:lnTo>
                <a:lnTo>
                  <a:pt x="594" y="782"/>
                </a:lnTo>
                <a:lnTo>
                  <a:pt x="593" y="784"/>
                </a:lnTo>
                <a:lnTo>
                  <a:pt x="593" y="785"/>
                </a:lnTo>
                <a:lnTo>
                  <a:pt x="593" y="786"/>
                </a:lnTo>
                <a:lnTo>
                  <a:pt x="594" y="786"/>
                </a:lnTo>
                <a:lnTo>
                  <a:pt x="594" y="788"/>
                </a:lnTo>
                <a:lnTo>
                  <a:pt x="593" y="788"/>
                </a:lnTo>
                <a:lnTo>
                  <a:pt x="593" y="789"/>
                </a:lnTo>
                <a:lnTo>
                  <a:pt x="593" y="790"/>
                </a:lnTo>
                <a:lnTo>
                  <a:pt x="593" y="792"/>
                </a:lnTo>
                <a:lnTo>
                  <a:pt x="593" y="793"/>
                </a:lnTo>
                <a:lnTo>
                  <a:pt x="593" y="794"/>
                </a:lnTo>
                <a:lnTo>
                  <a:pt x="593" y="796"/>
                </a:lnTo>
                <a:lnTo>
                  <a:pt x="592" y="796"/>
                </a:lnTo>
                <a:lnTo>
                  <a:pt x="590" y="796"/>
                </a:lnTo>
                <a:lnTo>
                  <a:pt x="590" y="797"/>
                </a:lnTo>
                <a:lnTo>
                  <a:pt x="589" y="797"/>
                </a:lnTo>
                <a:lnTo>
                  <a:pt x="589" y="798"/>
                </a:lnTo>
                <a:lnTo>
                  <a:pt x="589" y="800"/>
                </a:lnTo>
                <a:lnTo>
                  <a:pt x="588" y="800"/>
                </a:lnTo>
                <a:lnTo>
                  <a:pt x="586" y="800"/>
                </a:lnTo>
                <a:lnTo>
                  <a:pt x="585" y="801"/>
                </a:lnTo>
                <a:lnTo>
                  <a:pt x="585" y="802"/>
                </a:lnTo>
                <a:lnTo>
                  <a:pt x="585" y="803"/>
                </a:lnTo>
                <a:lnTo>
                  <a:pt x="586" y="803"/>
                </a:lnTo>
                <a:lnTo>
                  <a:pt x="586" y="805"/>
                </a:lnTo>
                <a:lnTo>
                  <a:pt x="586" y="806"/>
                </a:lnTo>
                <a:lnTo>
                  <a:pt x="585" y="806"/>
                </a:lnTo>
                <a:lnTo>
                  <a:pt x="585" y="807"/>
                </a:lnTo>
                <a:lnTo>
                  <a:pt x="586" y="809"/>
                </a:lnTo>
                <a:lnTo>
                  <a:pt x="585" y="809"/>
                </a:lnTo>
                <a:lnTo>
                  <a:pt x="584" y="809"/>
                </a:lnTo>
                <a:lnTo>
                  <a:pt x="584" y="810"/>
                </a:lnTo>
                <a:lnTo>
                  <a:pt x="582" y="810"/>
                </a:lnTo>
                <a:lnTo>
                  <a:pt x="582" y="811"/>
                </a:lnTo>
                <a:lnTo>
                  <a:pt x="581" y="811"/>
                </a:lnTo>
                <a:lnTo>
                  <a:pt x="581" y="813"/>
                </a:lnTo>
                <a:lnTo>
                  <a:pt x="580" y="813"/>
                </a:lnTo>
                <a:lnTo>
                  <a:pt x="579" y="813"/>
                </a:lnTo>
                <a:lnTo>
                  <a:pt x="579" y="814"/>
                </a:lnTo>
                <a:lnTo>
                  <a:pt x="577" y="814"/>
                </a:lnTo>
                <a:lnTo>
                  <a:pt x="577" y="815"/>
                </a:lnTo>
                <a:lnTo>
                  <a:pt x="577" y="817"/>
                </a:lnTo>
                <a:lnTo>
                  <a:pt x="577" y="818"/>
                </a:lnTo>
                <a:lnTo>
                  <a:pt x="579" y="818"/>
                </a:lnTo>
                <a:lnTo>
                  <a:pt x="579" y="819"/>
                </a:lnTo>
                <a:lnTo>
                  <a:pt x="579" y="820"/>
                </a:lnTo>
                <a:lnTo>
                  <a:pt x="580" y="820"/>
                </a:lnTo>
                <a:lnTo>
                  <a:pt x="580" y="822"/>
                </a:lnTo>
                <a:lnTo>
                  <a:pt x="585" y="828"/>
                </a:lnTo>
                <a:lnTo>
                  <a:pt x="589" y="832"/>
                </a:lnTo>
                <a:lnTo>
                  <a:pt x="592" y="836"/>
                </a:lnTo>
                <a:lnTo>
                  <a:pt x="596" y="841"/>
                </a:lnTo>
                <a:lnTo>
                  <a:pt x="598" y="843"/>
                </a:lnTo>
                <a:lnTo>
                  <a:pt x="600" y="845"/>
                </a:lnTo>
                <a:lnTo>
                  <a:pt x="603" y="851"/>
                </a:lnTo>
                <a:lnTo>
                  <a:pt x="606" y="853"/>
                </a:lnTo>
                <a:lnTo>
                  <a:pt x="610" y="858"/>
                </a:lnTo>
                <a:lnTo>
                  <a:pt x="614" y="862"/>
                </a:lnTo>
                <a:lnTo>
                  <a:pt x="615" y="864"/>
                </a:lnTo>
                <a:lnTo>
                  <a:pt x="617" y="865"/>
                </a:lnTo>
                <a:lnTo>
                  <a:pt x="617" y="866"/>
                </a:lnTo>
                <a:lnTo>
                  <a:pt x="618" y="866"/>
                </a:lnTo>
                <a:lnTo>
                  <a:pt x="619" y="866"/>
                </a:lnTo>
                <a:lnTo>
                  <a:pt x="620" y="866"/>
                </a:lnTo>
                <a:lnTo>
                  <a:pt x="622" y="868"/>
                </a:lnTo>
                <a:lnTo>
                  <a:pt x="623" y="868"/>
                </a:lnTo>
                <a:lnTo>
                  <a:pt x="624" y="869"/>
                </a:lnTo>
                <a:lnTo>
                  <a:pt x="626" y="869"/>
                </a:lnTo>
                <a:lnTo>
                  <a:pt x="626" y="870"/>
                </a:lnTo>
                <a:lnTo>
                  <a:pt x="627" y="872"/>
                </a:lnTo>
                <a:lnTo>
                  <a:pt x="627" y="873"/>
                </a:lnTo>
                <a:lnTo>
                  <a:pt x="628" y="874"/>
                </a:lnTo>
                <a:lnTo>
                  <a:pt x="630" y="874"/>
                </a:lnTo>
                <a:lnTo>
                  <a:pt x="631" y="875"/>
                </a:lnTo>
                <a:lnTo>
                  <a:pt x="632" y="875"/>
                </a:lnTo>
                <a:lnTo>
                  <a:pt x="634" y="875"/>
                </a:lnTo>
                <a:lnTo>
                  <a:pt x="635" y="874"/>
                </a:lnTo>
                <a:lnTo>
                  <a:pt x="636" y="874"/>
                </a:lnTo>
                <a:lnTo>
                  <a:pt x="637" y="874"/>
                </a:lnTo>
                <a:lnTo>
                  <a:pt x="639" y="874"/>
                </a:lnTo>
                <a:lnTo>
                  <a:pt x="649" y="872"/>
                </a:lnTo>
                <a:lnTo>
                  <a:pt x="651" y="872"/>
                </a:lnTo>
                <a:lnTo>
                  <a:pt x="652" y="870"/>
                </a:lnTo>
                <a:lnTo>
                  <a:pt x="653" y="870"/>
                </a:lnTo>
                <a:lnTo>
                  <a:pt x="656" y="870"/>
                </a:lnTo>
                <a:lnTo>
                  <a:pt x="657" y="870"/>
                </a:lnTo>
                <a:lnTo>
                  <a:pt x="660" y="870"/>
                </a:lnTo>
                <a:lnTo>
                  <a:pt x="660" y="872"/>
                </a:lnTo>
                <a:lnTo>
                  <a:pt x="661" y="872"/>
                </a:lnTo>
                <a:lnTo>
                  <a:pt x="662" y="873"/>
                </a:lnTo>
                <a:lnTo>
                  <a:pt x="664" y="874"/>
                </a:lnTo>
                <a:lnTo>
                  <a:pt x="665" y="875"/>
                </a:lnTo>
                <a:lnTo>
                  <a:pt x="666" y="877"/>
                </a:lnTo>
                <a:lnTo>
                  <a:pt x="668" y="878"/>
                </a:lnTo>
                <a:lnTo>
                  <a:pt x="668" y="879"/>
                </a:lnTo>
                <a:lnTo>
                  <a:pt x="669" y="881"/>
                </a:lnTo>
                <a:lnTo>
                  <a:pt x="670" y="881"/>
                </a:lnTo>
                <a:lnTo>
                  <a:pt x="672" y="881"/>
                </a:lnTo>
                <a:lnTo>
                  <a:pt x="673" y="881"/>
                </a:lnTo>
                <a:lnTo>
                  <a:pt x="675" y="882"/>
                </a:lnTo>
                <a:lnTo>
                  <a:pt x="677" y="882"/>
                </a:lnTo>
                <a:lnTo>
                  <a:pt x="678" y="883"/>
                </a:lnTo>
                <a:lnTo>
                  <a:pt x="679" y="885"/>
                </a:lnTo>
                <a:lnTo>
                  <a:pt x="679" y="886"/>
                </a:lnTo>
                <a:lnTo>
                  <a:pt x="681" y="887"/>
                </a:lnTo>
                <a:lnTo>
                  <a:pt x="682" y="889"/>
                </a:lnTo>
                <a:lnTo>
                  <a:pt x="682" y="890"/>
                </a:lnTo>
                <a:lnTo>
                  <a:pt x="682" y="891"/>
                </a:lnTo>
                <a:lnTo>
                  <a:pt x="683" y="892"/>
                </a:lnTo>
                <a:lnTo>
                  <a:pt x="685" y="895"/>
                </a:lnTo>
                <a:lnTo>
                  <a:pt x="686" y="896"/>
                </a:lnTo>
                <a:lnTo>
                  <a:pt x="686" y="898"/>
                </a:lnTo>
                <a:lnTo>
                  <a:pt x="687" y="899"/>
                </a:lnTo>
                <a:lnTo>
                  <a:pt x="689" y="900"/>
                </a:lnTo>
                <a:lnTo>
                  <a:pt x="690" y="902"/>
                </a:lnTo>
                <a:lnTo>
                  <a:pt x="691" y="903"/>
                </a:lnTo>
                <a:lnTo>
                  <a:pt x="692" y="903"/>
                </a:lnTo>
                <a:lnTo>
                  <a:pt x="695" y="902"/>
                </a:lnTo>
                <a:lnTo>
                  <a:pt x="696" y="902"/>
                </a:lnTo>
                <a:lnTo>
                  <a:pt x="699" y="902"/>
                </a:lnTo>
                <a:lnTo>
                  <a:pt x="700" y="902"/>
                </a:lnTo>
                <a:lnTo>
                  <a:pt x="700" y="903"/>
                </a:lnTo>
                <a:lnTo>
                  <a:pt x="702" y="903"/>
                </a:lnTo>
                <a:lnTo>
                  <a:pt x="703" y="903"/>
                </a:lnTo>
                <a:lnTo>
                  <a:pt x="704" y="904"/>
                </a:lnTo>
                <a:lnTo>
                  <a:pt x="706" y="906"/>
                </a:lnTo>
                <a:lnTo>
                  <a:pt x="706" y="907"/>
                </a:lnTo>
                <a:lnTo>
                  <a:pt x="707" y="908"/>
                </a:lnTo>
                <a:lnTo>
                  <a:pt x="708" y="908"/>
                </a:lnTo>
                <a:lnTo>
                  <a:pt x="709" y="908"/>
                </a:lnTo>
                <a:lnTo>
                  <a:pt x="711" y="907"/>
                </a:lnTo>
                <a:lnTo>
                  <a:pt x="712" y="906"/>
                </a:lnTo>
                <a:lnTo>
                  <a:pt x="713" y="906"/>
                </a:lnTo>
                <a:lnTo>
                  <a:pt x="715" y="904"/>
                </a:lnTo>
                <a:lnTo>
                  <a:pt x="717" y="903"/>
                </a:lnTo>
                <a:lnTo>
                  <a:pt x="719" y="903"/>
                </a:lnTo>
                <a:lnTo>
                  <a:pt x="720" y="902"/>
                </a:lnTo>
                <a:lnTo>
                  <a:pt x="721" y="902"/>
                </a:lnTo>
                <a:lnTo>
                  <a:pt x="721" y="900"/>
                </a:lnTo>
                <a:lnTo>
                  <a:pt x="723" y="900"/>
                </a:lnTo>
                <a:lnTo>
                  <a:pt x="724" y="900"/>
                </a:lnTo>
                <a:lnTo>
                  <a:pt x="725" y="900"/>
                </a:lnTo>
                <a:lnTo>
                  <a:pt x="726" y="899"/>
                </a:lnTo>
                <a:lnTo>
                  <a:pt x="728" y="899"/>
                </a:lnTo>
                <a:lnTo>
                  <a:pt x="729" y="899"/>
                </a:lnTo>
                <a:lnTo>
                  <a:pt x="729" y="898"/>
                </a:lnTo>
                <a:lnTo>
                  <a:pt x="730" y="898"/>
                </a:lnTo>
                <a:lnTo>
                  <a:pt x="733" y="896"/>
                </a:lnTo>
                <a:lnTo>
                  <a:pt x="734" y="895"/>
                </a:lnTo>
                <a:lnTo>
                  <a:pt x="736" y="895"/>
                </a:lnTo>
                <a:lnTo>
                  <a:pt x="737" y="894"/>
                </a:lnTo>
                <a:lnTo>
                  <a:pt x="738" y="894"/>
                </a:lnTo>
                <a:lnTo>
                  <a:pt x="740" y="894"/>
                </a:lnTo>
                <a:lnTo>
                  <a:pt x="741" y="894"/>
                </a:lnTo>
                <a:lnTo>
                  <a:pt x="742" y="894"/>
                </a:lnTo>
                <a:lnTo>
                  <a:pt x="744" y="894"/>
                </a:lnTo>
                <a:lnTo>
                  <a:pt x="745" y="894"/>
                </a:lnTo>
                <a:lnTo>
                  <a:pt x="746" y="894"/>
                </a:lnTo>
                <a:lnTo>
                  <a:pt x="747" y="895"/>
                </a:lnTo>
                <a:lnTo>
                  <a:pt x="747" y="896"/>
                </a:lnTo>
                <a:lnTo>
                  <a:pt x="750" y="898"/>
                </a:lnTo>
                <a:lnTo>
                  <a:pt x="751" y="899"/>
                </a:lnTo>
                <a:lnTo>
                  <a:pt x="754" y="902"/>
                </a:lnTo>
                <a:lnTo>
                  <a:pt x="755" y="903"/>
                </a:lnTo>
                <a:lnTo>
                  <a:pt x="757" y="904"/>
                </a:lnTo>
                <a:lnTo>
                  <a:pt x="758" y="904"/>
                </a:lnTo>
                <a:lnTo>
                  <a:pt x="759" y="904"/>
                </a:lnTo>
                <a:lnTo>
                  <a:pt x="761" y="906"/>
                </a:lnTo>
                <a:lnTo>
                  <a:pt x="761" y="907"/>
                </a:lnTo>
                <a:lnTo>
                  <a:pt x="761" y="908"/>
                </a:lnTo>
                <a:lnTo>
                  <a:pt x="761" y="909"/>
                </a:lnTo>
                <a:lnTo>
                  <a:pt x="759" y="911"/>
                </a:lnTo>
                <a:lnTo>
                  <a:pt x="759" y="915"/>
                </a:lnTo>
                <a:lnTo>
                  <a:pt x="746" y="925"/>
                </a:lnTo>
                <a:lnTo>
                  <a:pt x="742" y="928"/>
                </a:lnTo>
                <a:lnTo>
                  <a:pt x="738" y="934"/>
                </a:lnTo>
                <a:lnTo>
                  <a:pt x="738" y="936"/>
                </a:lnTo>
                <a:lnTo>
                  <a:pt x="737" y="974"/>
                </a:lnTo>
                <a:lnTo>
                  <a:pt x="737" y="975"/>
                </a:lnTo>
                <a:lnTo>
                  <a:pt x="742" y="984"/>
                </a:lnTo>
                <a:lnTo>
                  <a:pt x="744" y="984"/>
                </a:lnTo>
                <a:lnTo>
                  <a:pt x="745" y="985"/>
                </a:lnTo>
                <a:lnTo>
                  <a:pt x="745" y="987"/>
                </a:lnTo>
                <a:lnTo>
                  <a:pt x="745" y="988"/>
                </a:lnTo>
                <a:lnTo>
                  <a:pt x="745" y="989"/>
                </a:lnTo>
                <a:lnTo>
                  <a:pt x="744" y="991"/>
                </a:lnTo>
                <a:lnTo>
                  <a:pt x="744" y="992"/>
                </a:lnTo>
                <a:lnTo>
                  <a:pt x="745" y="993"/>
                </a:lnTo>
                <a:lnTo>
                  <a:pt x="737" y="995"/>
                </a:lnTo>
                <a:lnTo>
                  <a:pt x="729" y="996"/>
                </a:lnTo>
                <a:lnTo>
                  <a:pt x="724" y="996"/>
                </a:lnTo>
                <a:lnTo>
                  <a:pt x="717" y="1005"/>
                </a:lnTo>
                <a:lnTo>
                  <a:pt x="712" y="1004"/>
                </a:lnTo>
                <a:lnTo>
                  <a:pt x="709" y="1008"/>
                </a:lnTo>
                <a:lnTo>
                  <a:pt x="706" y="1004"/>
                </a:lnTo>
                <a:lnTo>
                  <a:pt x="702" y="1008"/>
                </a:lnTo>
                <a:lnTo>
                  <a:pt x="698" y="1006"/>
                </a:lnTo>
                <a:lnTo>
                  <a:pt x="690" y="1006"/>
                </a:lnTo>
                <a:lnTo>
                  <a:pt x="689" y="1005"/>
                </a:lnTo>
                <a:lnTo>
                  <a:pt x="687" y="1005"/>
                </a:lnTo>
                <a:lnTo>
                  <a:pt x="686" y="1005"/>
                </a:lnTo>
                <a:lnTo>
                  <a:pt x="685" y="1005"/>
                </a:lnTo>
                <a:lnTo>
                  <a:pt x="683" y="1005"/>
                </a:lnTo>
                <a:lnTo>
                  <a:pt x="681" y="1005"/>
                </a:lnTo>
                <a:lnTo>
                  <a:pt x="679" y="1005"/>
                </a:lnTo>
                <a:lnTo>
                  <a:pt x="678" y="1005"/>
                </a:lnTo>
                <a:lnTo>
                  <a:pt x="677" y="1005"/>
                </a:lnTo>
                <a:lnTo>
                  <a:pt x="675" y="1005"/>
                </a:lnTo>
                <a:lnTo>
                  <a:pt x="674" y="1006"/>
                </a:lnTo>
                <a:lnTo>
                  <a:pt x="673" y="1006"/>
                </a:lnTo>
                <a:lnTo>
                  <a:pt x="670" y="1006"/>
                </a:lnTo>
                <a:lnTo>
                  <a:pt x="669" y="1008"/>
                </a:lnTo>
                <a:lnTo>
                  <a:pt x="668" y="1008"/>
                </a:lnTo>
                <a:lnTo>
                  <a:pt x="666" y="1009"/>
                </a:lnTo>
                <a:lnTo>
                  <a:pt x="665" y="1010"/>
                </a:lnTo>
                <a:lnTo>
                  <a:pt x="662" y="1010"/>
                </a:lnTo>
                <a:lnTo>
                  <a:pt x="661" y="1010"/>
                </a:lnTo>
                <a:lnTo>
                  <a:pt x="660" y="1012"/>
                </a:lnTo>
                <a:lnTo>
                  <a:pt x="658" y="1012"/>
                </a:lnTo>
                <a:lnTo>
                  <a:pt x="657" y="1012"/>
                </a:lnTo>
                <a:lnTo>
                  <a:pt x="656" y="1013"/>
                </a:lnTo>
                <a:lnTo>
                  <a:pt x="653" y="1016"/>
                </a:lnTo>
                <a:lnTo>
                  <a:pt x="651" y="1017"/>
                </a:lnTo>
                <a:lnTo>
                  <a:pt x="649" y="1019"/>
                </a:lnTo>
                <a:lnTo>
                  <a:pt x="647" y="1021"/>
                </a:lnTo>
                <a:lnTo>
                  <a:pt x="647" y="1023"/>
                </a:lnTo>
                <a:lnTo>
                  <a:pt x="645" y="1025"/>
                </a:lnTo>
                <a:lnTo>
                  <a:pt x="644" y="1026"/>
                </a:lnTo>
                <a:lnTo>
                  <a:pt x="643" y="1027"/>
                </a:lnTo>
                <a:lnTo>
                  <a:pt x="641" y="1029"/>
                </a:lnTo>
                <a:lnTo>
                  <a:pt x="639" y="1030"/>
                </a:lnTo>
                <a:lnTo>
                  <a:pt x="637" y="1031"/>
                </a:lnTo>
                <a:lnTo>
                  <a:pt x="635" y="1033"/>
                </a:lnTo>
                <a:lnTo>
                  <a:pt x="631" y="1033"/>
                </a:lnTo>
                <a:lnTo>
                  <a:pt x="630" y="1033"/>
                </a:lnTo>
                <a:lnTo>
                  <a:pt x="628" y="1034"/>
                </a:lnTo>
                <a:lnTo>
                  <a:pt x="627" y="1034"/>
                </a:lnTo>
                <a:lnTo>
                  <a:pt x="626" y="1034"/>
                </a:lnTo>
                <a:lnTo>
                  <a:pt x="624" y="1034"/>
                </a:lnTo>
                <a:lnTo>
                  <a:pt x="623" y="1034"/>
                </a:lnTo>
                <a:lnTo>
                  <a:pt x="622" y="1034"/>
                </a:lnTo>
                <a:lnTo>
                  <a:pt x="622" y="1035"/>
                </a:lnTo>
                <a:lnTo>
                  <a:pt x="618" y="1036"/>
                </a:lnTo>
                <a:lnTo>
                  <a:pt x="617" y="1038"/>
                </a:lnTo>
                <a:lnTo>
                  <a:pt x="614" y="1038"/>
                </a:lnTo>
                <a:lnTo>
                  <a:pt x="613" y="1039"/>
                </a:lnTo>
                <a:lnTo>
                  <a:pt x="611" y="1039"/>
                </a:lnTo>
                <a:lnTo>
                  <a:pt x="610" y="1040"/>
                </a:lnTo>
                <a:lnTo>
                  <a:pt x="609" y="1042"/>
                </a:lnTo>
                <a:lnTo>
                  <a:pt x="607" y="1042"/>
                </a:lnTo>
                <a:lnTo>
                  <a:pt x="606" y="1043"/>
                </a:lnTo>
                <a:lnTo>
                  <a:pt x="605" y="1044"/>
                </a:lnTo>
                <a:lnTo>
                  <a:pt x="603" y="1047"/>
                </a:lnTo>
                <a:lnTo>
                  <a:pt x="602" y="1050"/>
                </a:lnTo>
                <a:lnTo>
                  <a:pt x="601" y="1051"/>
                </a:lnTo>
                <a:lnTo>
                  <a:pt x="600" y="1051"/>
                </a:lnTo>
                <a:lnTo>
                  <a:pt x="598" y="1051"/>
                </a:lnTo>
                <a:lnTo>
                  <a:pt x="597" y="1050"/>
                </a:lnTo>
                <a:lnTo>
                  <a:pt x="596" y="1050"/>
                </a:lnTo>
                <a:lnTo>
                  <a:pt x="594" y="1050"/>
                </a:lnTo>
                <a:lnTo>
                  <a:pt x="593" y="1051"/>
                </a:lnTo>
                <a:lnTo>
                  <a:pt x="592" y="1051"/>
                </a:lnTo>
                <a:lnTo>
                  <a:pt x="590" y="1051"/>
                </a:lnTo>
                <a:lnTo>
                  <a:pt x="589" y="1050"/>
                </a:lnTo>
                <a:lnTo>
                  <a:pt x="586" y="1050"/>
                </a:lnTo>
                <a:lnTo>
                  <a:pt x="585" y="1048"/>
                </a:lnTo>
                <a:lnTo>
                  <a:pt x="584" y="1047"/>
                </a:lnTo>
                <a:lnTo>
                  <a:pt x="582" y="1046"/>
                </a:lnTo>
                <a:lnTo>
                  <a:pt x="581" y="1046"/>
                </a:lnTo>
                <a:lnTo>
                  <a:pt x="581" y="1044"/>
                </a:lnTo>
                <a:lnTo>
                  <a:pt x="579" y="1044"/>
                </a:lnTo>
                <a:lnTo>
                  <a:pt x="579" y="1043"/>
                </a:lnTo>
                <a:lnTo>
                  <a:pt x="577" y="1043"/>
                </a:lnTo>
                <a:lnTo>
                  <a:pt x="576" y="1043"/>
                </a:lnTo>
                <a:lnTo>
                  <a:pt x="575" y="1043"/>
                </a:lnTo>
                <a:lnTo>
                  <a:pt x="573" y="1043"/>
                </a:lnTo>
                <a:lnTo>
                  <a:pt x="572" y="1043"/>
                </a:lnTo>
                <a:lnTo>
                  <a:pt x="571" y="1044"/>
                </a:lnTo>
                <a:lnTo>
                  <a:pt x="569" y="1044"/>
                </a:lnTo>
                <a:lnTo>
                  <a:pt x="568" y="1044"/>
                </a:lnTo>
                <a:lnTo>
                  <a:pt x="568" y="1046"/>
                </a:lnTo>
                <a:lnTo>
                  <a:pt x="567" y="1047"/>
                </a:lnTo>
                <a:lnTo>
                  <a:pt x="565" y="1048"/>
                </a:lnTo>
                <a:lnTo>
                  <a:pt x="564" y="1050"/>
                </a:lnTo>
                <a:lnTo>
                  <a:pt x="563" y="1050"/>
                </a:lnTo>
                <a:lnTo>
                  <a:pt x="563" y="1051"/>
                </a:lnTo>
                <a:lnTo>
                  <a:pt x="562" y="1051"/>
                </a:lnTo>
                <a:lnTo>
                  <a:pt x="560" y="1051"/>
                </a:lnTo>
                <a:lnTo>
                  <a:pt x="559" y="1050"/>
                </a:lnTo>
                <a:lnTo>
                  <a:pt x="558" y="1050"/>
                </a:lnTo>
                <a:lnTo>
                  <a:pt x="558" y="1048"/>
                </a:lnTo>
                <a:lnTo>
                  <a:pt x="555" y="1047"/>
                </a:lnTo>
                <a:lnTo>
                  <a:pt x="554" y="1047"/>
                </a:lnTo>
                <a:lnTo>
                  <a:pt x="554" y="1048"/>
                </a:lnTo>
                <a:lnTo>
                  <a:pt x="552" y="1048"/>
                </a:lnTo>
                <a:lnTo>
                  <a:pt x="550" y="1048"/>
                </a:lnTo>
                <a:lnTo>
                  <a:pt x="547" y="1048"/>
                </a:lnTo>
                <a:lnTo>
                  <a:pt x="545" y="1048"/>
                </a:lnTo>
                <a:lnTo>
                  <a:pt x="543" y="1047"/>
                </a:lnTo>
                <a:lnTo>
                  <a:pt x="542" y="1047"/>
                </a:lnTo>
                <a:lnTo>
                  <a:pt x="539" y="1046"/>
                </a:lnTo>
                <a:lnTo>
                  <a:pt x="538" y="1044"/>
                </a:lnTo>
                <a:lnTo>
                  <a:pt x="537" y="1044"/>
                </a:lnTo>
                <a:lnTo>
                  <a:pt x="535" y="1044"/>
                </a:lnTo>
                <a:lnTo>
                  <a:pt x="534" y="1044"/>
                </a:lnTo>
                <a:lnTo>
                  <a:pt x="533" y="1044"/>
                </a:lnTo>
                <a:lnTo>
                  <a:pt x="531" y="1044"/>
                </a:lnTo>
                <a:lnTo>
                  <a:pt x="531" y="1043"/>
                </a:lnTo>
                <a:lnTo>
                  <a:pt x="530" y="1043"/>
                </a:lnTo>
                <a:lnTo>
                  <a:pt x="529" y="1042"/>
                </a:lnTo>
                <a:lnTo>
                  <a:pt x="527" y="1040"/>
                </a:lnTo>
                <a:lnTo>
                  <a:pt x="526" y="1039"/>
                </a:lnTo>
                <a:lnTo>
                  <a:pt x="525" y="1040"/>
                </a:lnTo>
                <a:lnTo>
                  <a:pt x="525" y="1042"/>
                </a:lnTo>
                <a:lnTo>
                  <a:pt x="525" y="1043"/>
                </a:lnTo>
                <a:lnTo>
                  <a:pt x="525" y="1044"/>
                </a:lnTo>
                <a:lnTo>
                  <a:pt x="525" y="1046"/>
                </a:lnTo>
                <a:lnTo>
                  <a:pt x="525" y="1047"/>
                </a:lnTo>
                <a:lnTo>
                  <a:pt x="526" y="1047"/>
                </a:lnTo>
                <a:lnTo>
                  <a:pt x="526" y="1048"/>
                </a:lnTo>
                <a:lnTo>
                  <a:pt x="525" y="1048"/>
                </a:lnTo>
                <a:lnTo>
                  <a:pt x="525" y="1050"/>
                </a:lnTo>
                <a:lnTo>
                  <a:pt x="526" y="1050"/>
                </a:lnTo>
                <a:lnTo>
                  <a:pt x="526"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2" y="1053"/>
                </a:lnTo>
                <a:lnTo>
                  <a:pt x="521" y="1053"/>
                </a:lnTo>
                <a:lnTo>
                  <a:pt x="521" y="1055"/>
                </a:lnTo>
                <a:lnTo>
                  <a:pt x="520" y="1055"/>
                </a:lnTo>
                <a:lnTo>
                  <a:pt x="520" y="1056"/>
                </a:lnTo>
                <a:lnTo>
                  <a:pt x="518" y="1056"/>
                </a:lnTo>
                <a:lnTo>
                  <a:pt x="518" y="1057"/>
                </a:lnTo>
                <a:lnTo>
                  <a:pt x="517" y="1057"/>
                </a:lnTo>
                <a:lnTo>
                  <a:pt x="518" y="1059"/>
                </a:lnTo>
                <a:lnTo>
                  <a:pt x="517" y="1059"/>
                </a:lnTo>
                <a:lnTo>
                  <a:pt x="517" y="1060"/>
                </a:lnTo>
                <a:lnTo>
                  <a:pt x="517" y="1059"/>
                </a:lnTo>
                <a:lnTo>
                  <a:pt x="517" y="1060"/>
                </a:lnTo>
                <a:lnTo>
                  <a:pt x="516" y="1060"/>
                </a:lnTo>
                <a:lnTo>
                  <a:pt x="517" y="1060"/>
                </a:lnTo>
                <a:lnTo>
                  <a:pt x="516" y="1060"/>
                </a:lnTo>
                <a:lnTo>
                  <a:pt x="516" y="1061"/>
                </a:lnTo>
                <a:lnTo>
                  <a:pt x="514" y="1061"/>
                </a:lnTo>
                <a:lnTo>
                  <a:pt x="514" y="1063"/>
                </a:lnTo>
                <a:lnTo>
                  <a:pt x="514" y="1064"/>
                </a:lnTo>
                <a:lnTo>
                  <a:pt x="514" y="1065"/>
                </a:lnTo>
                <a:lnTo>
                  <a:pt x="514" y="1067"/>
                </a:lnTo>
                <a:lnTo>
                  <a:pt x="513" y="1067"/>
                </a:lnTo>
                <a:lnTo>
                  <a:pt x="513" y="1068"/>
                </a:lnTo>
                <a:lnTo>
                  <a:pt x="512" y="1068"/>
                </a:lnTo>
                <a:lnTo>
                  <a:pt x="512" y="1069"/>
                </a:lnTo>
                <a:lnTo>
                  <a:pt x="510" y="1069"/>
                </a:lnTo>
                <a:lnTo>
                  <a:pt x="510" y="1070"/>
                </a:lnTo>
                <a:lnTo>
                  <a:pt x="509" y="1070"/>
                </a:lnTo>
                <a:lnTo>
                  <a:pt x="508" y="1070"/>
                </a:lnTo>
                <a:lnTo>
                  <a:pt x="508" y="1072"/>
                </a:lnTo>
                <a:lnTo>
                  <a:pt x="507" y="1072"/>
                </a:lnTo>
                <a:lnTo>
                  <a:pt x="507" y="1073"/>
                </a:lnTo>
                <a:lnTo>
                  <a:pt x="505" y="1073"/>
                </a:lnTo>
                <a:lnTo>
                  <a:pt x="505" y="1074"/>
                </a:lnTo>
                <a:lnTo>
                  <a:pt x="505" y="1076"/>
                </a:lnTo>
                <a:lnTo>
                  <a:pt x="504" y="1076"/>
                </a:lnTo>
                <a:lnTo>
                  <a:pt x="504" y="1077"/>
                </a:lnTo>
                <a:lnTo>
                  <a:pt x="503" y="1077"/>
                </a:lnTo>
                <a:lnTo>
                  <a:pt x="501" y="1077"/>
                </a:lnTo>
                <a:lnTo>
                  <a:pt x="501" y="1078"/>
                </a:lnTo>
                <a:lnTo>
                  <a:pt x="500" y="1078"/>
                </a:lnTo>
                <a:lnTo>
                  <a:pt x="500" y="1080"/>
                </a:lnTo>
                <a:lnTo>
                  <a:pt x="500" y="1078"/>
                </a:lnTo>
                <a:lnTo>
                  <a:pt x="500" y="1080"/>
                </a:lnTo>
                <a:lnTo>
                  <a:pt x="499" y="1080"/>
                </a:lnTo>
                <a:lnTo>
                  <a:pt x="497" y="1080"/>
                </a:lnTo>
                <a:lnTo>
                  <a:pt x="497" y="1081"/>
                </a:lnTo>
                <a:lnTo>
                  <a:pt x="496" y="1081"/>
                </a:lnTo>
                <a:lnTo>
                  <a:pt x="496" y="1082"/>
                </a:lnTo>
                <a:lnTo>
                  <a:pt x="496" y="1084"/>
                </a:lnTo>
                <a:lnTo>
                  <a:pt x="495" y="1084"/>
                </a:lnTo>
                <a:lnTo>
                  <a:pt x="493" y="1084"/>
                </a:lnTo>
                <a:lnTo>
                  <a:pt x="492" y="1084"/>
                </a:lnTo>
                <a:lnTo>
                  <a:pt x="492" y="1085"/>
                </a:lnTo>
                <a:lnTo>
                  <a:pt x="492" y="1086"/>
                </a:lnTo>
                <a:lnTo>
                  <a:pt x="491" y="1086"/>
                </a:lnTo>
                <a:lnTo>
                  <a:pt x="490" y="1087"/>
                </a:lnTo>
                <a:lnTo>
                  <a:pt x="488" y="1087"/>
                </a:lnTo>
                <a:lnTo>
                  <a:pt x="488" y="1089"/>
                </a:lnTo>
                <a:lnTo>
                  <a:pt x="487" y="1089"/>
                </a:lnTo>
                <a:lnTo>
                  <a:pt x="487" y="1090"/>
                </a:lnTo>
                <a:lnTo>
                  <a:pt x="486" y="1090"/>
                </a:lnTo>
                <a:lnTo>
                  <a:pt x="484" y="1090"/>
                </a:lnTo>
                <a:lnTo>
                  <a:pt x="483" y="1090"/>
                </a:lnTo>
                <a:lnTo>
                  <a:pt x="482" y="1090"/>
                </a:lnTo>
                <a:lnTo>
                  <a:pt x="482" y="1091"/>
                </a:lnTo>
                <a:lnTo>
                  <a:pt x="480" y="1091"/>
                </a:lnTo>
                <a:lnTo>
                  <a:pt x="480" y="1090"/>
                </a:lnTo>
                <a:lnTo>
                  <a:pt x="479" y="1090"/>
                </a:lnTo>
                <a:lnTo>
                  <a:pt x="478" y="1090"/>
                </a:lnTo>
                <a:lnTo>
                  <a:pt x="476" y="1090"/>
                </a:lnTo>
                <a:lnTo>
                  <a:pt x="476" y="1091"/>
                </a:lnTo>
                <a:lnTo>
                  <a:pt x="475" y="1091"/>
                </a:lnTo>
                <a:lnTo>
                  <a:pt x="474" y="1091"/>
                </a:lnTo>
                <a:lnTo>
                  <a:pt x="474" y="1093"/>
                </a:lnTo>
                <a:lnTo>
                  <a:pt x="473" y="1093"/>
                </a:lnTo>
                <a:lnTo>
                  <a:pt x="473" y="1094"/>
                </a:lnTo>
                <a:lnTo>
                  <a:pt x="473" y="1093"/>
                </a:lnTo>
                <a:lnTo>
                  <a:pt x="473" y="1094"/>
                </a:lnTo>
                <a:lnTo>
                  <a:pt x="471" y="1094"/>
                </a:lnTo>
                <a:lnTo>
                  <a:pt x="471" y="1095"/>
                </a:lnTo>
                <a:lnTo>
                  <a:pt x="470" y="1095"/>
                </a:lnTo>
                <a:lnTo>
                  <a:pt x="470" y="1094"/>
                </a:lnTo>
                <a:lnTo>
                  <a:pt x="470" y="1095"/>
                </a:lnTo>
                <a:lnTo>
                  <a:pt x="469" y="1095"/>
                </a:lnTo>
                <a:lnTo>
                  <a:pt x="467" y="1097"/>
                </a:lnTo>
                <a:lnTo>
                  <a:pt x="467" y="1098"/>
                </a:lnTo>
                <a:lnTo>
                  <a:pt x="466" y="1098"/>
                </a:lnTo>
                <a:lnTo>
                  <a:pt x="465" y="1098"/>
                </a:lnTo>
                <a:lnTo>
                  <a:pt x="465" y="1099"/>
                </a:lnTo>
                <a:lnTo>
                  <a:pt x="463" y="1099"/>
                </a:lnTo>
                <a:lnTo>
                  <a:pt x="465" y="1099"/>
                </a:lnTo>
                <a:lnTo>
                  <a:pt x="465" y="1101"/>
                </a:lnTo>
                <a:lnTo>
                  <a:pt x="463" y="1101"/>
                </a:lnTo>
                <a:lnTo>
                  <a:pt x="463" y="1102"/>
                </a:lnTo>
                <a:lnTo>
                  <a:pt x="465" y="1102"/>
                </a:lnTo>
                <a:lnTo>
                  <a:pt x="463" y="1103"/>
                </a:lnTo>
                <a:lnTo>
                  <a:pt x="463" y="1102"/>
                </a:lnTo>
                <a:lnTo>
                  <a:pt x="463" y="1103"/>
                </a:lnTo>
                <a:lnTo>
                  <a:pt x="462" y="1103"/>
                </a:lnTo>
                <a:lnTo>
                  <a:pt x="463" y="1102"/>
                </a:lnTo>
                <a:lnTo>
                  <a:pt x="462" y="1102"/>
                </a:lnTo>
                <a:lnTo>
                  <a:pt x="462" y="1103"/>
                </a:lnTo>
                <a:lnTo>
                  <a:pt x="461" y="1103"/>
                </a:lnTo>
                <a:lnTo>
                  <a:pt x="461" y="1105"/>
                </a:lnTo>
                <a:lnTo>
                  <a:pt x="461" y="1106"/>
                </a:lnTo>
                <a:lnTo>
                  <a:pt x="462" y="1106"/>
                </a:lnTo>
                <a:lnTo>
                  <a:pt x="462" y="1107"/>
                </a:lnTo>
                <a:lnTo>
                  <a:pt x="461" y="1107"/>
                </a:lnTo>
                <a:lnTo>
                  <a:pt x="461" y="1108"/>
                </a:lnTo>
                <a:lnTo>
                  <a:pt x="461" y="1110"/>
                </a:lnTo>
                <a:lnTo>
                  <a:pt x="459" y="1110"/>
                </a:lnTo>
                <a:lnTo>
                  <a:pt x="458" y="1110"/>
                </a:lnTo>
                <a:lnTo>
                  <a:pt x="457" y="1110"/>
                </a:lnTo>
                <a:lnTo>
                  <a:pt x="457" y="1108"/>
                </a:lnTo>
                <a:lnTo>
                  <a:pt x="457" y="1110"/>
                </a:lnTo>
                <a:lnTo>
                  <a:pt x="455" y="1110"/>
                </a:lnTo>
                <a:lnTo>
                  <a:pt x="455" y="1108"/>
                </a:lnTo>
                <a:lnTo>
                  <a:pt x="455" y="1110"/>
                </a:lnTo>
                <a:lnTo>
                  <a:pt x="454" y="1110"/>
                </a:lnTo>
                <a:lnTo>
                  <a:pt x="454" y="1111"/>
                </a:lnTo>
                <a:lnTo>
                  <a:pt x="454" y="1112"/>
                </a:lnTo>
                <a:lnTo>
                  <a:pt x="455" y="1112"/>
                </a:lnTo>
                <a:lnTo>
                  <a:pt x="455" y="1114"/>
                </a:lnTo>
                <a:lnTo>
                  <a:pt x="454" y="1114"/>
                </a:lnTo>
                <a:lnTo>
                  <a:pt x="455" y="1114"/>
                </a:lnTo>
                <a:lnTo>
                  <a:pt x="454" y="1114"/>
                </a:lnTo>
                <a:lnTo>
                  <a:pt x="454" y="1115"/>
                </a:lnTo>
                <a:lnTo>
                  <a:pt x="453" y="1115"/>
                </a:lnTo>
                <a:lnTo>
                  <a:pt x="453" y="1114"/>
                </a:lnTo>
                <a:lnTo>
                  <a:pt x="453" y="1115"/>
                </a:lnTo>
                <a:lnTo>
                  <a:pt x="453" y="1116"/>
                </a:lnTo>
                <a:lnTo>
                  <a:pt x="453" y="1115"/>
                </a:lnTo>
                <a:lnTo>
                  <a:pt x="452" y="1115"/>
                </a:lnTo>
                <a:lnTo>
                  <a:pt x="452" y="1116"/>
                </a:lnTo>
                <a:lnTo>
                  <a:pt x="452" y="1118"/>
                </a:lnTo>
                <a:lnTo>
                  <a:pt x="450" y="1118"/>
                </a:lnTo>
                <a:lnTo>
                  <a:pt x="449" y="1118"/>
                </a:lnTo>
                <a:lnTo>
                  <a:pt x="449" y="1116"/>
                </a:lnTo>
                <a:lnTo>
                  <a:pt x="449" y="1118"/>
                </a:lnTo>
                <a:lnTo>
                  <a:pt x="448" y="1118"/>
                </a:lnTo>
                <a:lnTo>
                  <a:pt x="446" y="1118"/>
                </a:lnTo>
                <a:lnTo>
                  <a:pt x="446" y="1119"/>
                </a:lnTo>
                <a:lnTo>
                  <a:pt x="445" y="1119"/>
                </a:lnTo>
                <a:lnTo>
                  <a:pt x="446" y="1119"/>
                </a:lnTo>
                <a:lnTo>
                  <a:pt x="445" y="1119"/>
                </a:lnTo>
                <a:lnTo>
                  <a:pt x="445" y="1120"/>
                </a:lnTo>
                <a:lnTo>
                  <a:pt x="444" y="1120"/>
                </a:lnTo>
                <a:lnTo>
                  <a:pt x="444" y="1122"/>
                </a:lnTo>
                <a:lnTo>
                  <a:pt x="444" y="1123"/>
                </a:lnTo>
                <a:lnTo>
                  <a:pt x="445" y="1123"/>
                </a:lnTo>
                <a:lnTo>
                  <a:pt x="445" y="1124"/>
                </a:lnTo>
                <a:lnTo>
                  <a:pt x="446" y="1124"/>
                </a:lnTo>
                <a:lnTo>
                  <a:pt x="445" y="1124"/>
                </a:lnTo>
                <a:lnTo>
                  <a:pt x="445" y="1125"/>
                </a:lnTo>
                <a:lnTo>
                  <a:pt x="445" y="1124"/>
                </a:lnTo>
                <a:lnTo>
                  <a:pt x="445" y="1125"/>
                </a:lnTo>
                <a:lnTo>
                  <a:pt x="444" y="1125"/>
                </a:lnTo>
                <a:lnTo>
                  <a:pt x="442" y="1125"/>
                </a:lnTo>
                <a:lnTo>
                  <a:pt x="442" y="1127"/>
                </a:lnTo>
                <a:lnTo>
                  <a:pt x="444" y="1127"/>
                </a:lnTo>
                <a:lnTo>
                  <a:pt x="442" y="1127"/>
                </a:lnTo>
                <a:lnTo>
                  <a:pt x="441" y="1128"/>
                </a:lnTo>
                <a:lnTo>
                  <a:pt x="441" y="1127"/>
                </a:lnTo>
                <a:lnTo>
                  <a:pt x="441" y="1128"/>
                </a:lnTo>
                <a:lnTo>
                  <a:pt x="441" y="1127"/>
                </a:lnTo>
                <a:lnTo>
                  <a:pt x="440" y="1128"/>
                </a:lnTo>
                <a:lnTo>
                  <a:pt x="438" y="1127"/>
                </a:lnTo>
                <a:lnTo>
                  <a:pt x="438" y="1128"/>
                </a:lnTo>
                <a:lnTo>
                  <a:pt x="438" y="1127"/>
                </a:lnTo>
                <a:lnTo>
                  <a:pt x="437" y="1128"/>
                </a:lnTo>
                <a:lnTo>
                  <a:pt x="436" y="1128"/>
                </a:lnTo>
                <a:lnTo>
                  <a:pt x="437" y="1128"/>
                </a:lnTo>
                <a:lnTo>
                  <a:pt x="436" y="1128"/>
                </a:lnTo>
                <a:lnTo>
                  <a:pt x="436" y="1127"/>
                </a:lnTo>
                <a:lnTo>
                  <a:pt x="435" y="1128"/>
                </a:lnTo>
                <a:lnTo>
                  <a:pt x="435" y="1129"/>
                </a:lnTo>
                <a:lnTo>
                  <a:pt x="433" y="1129"/>
                </a:lnTo>
                <a:lnTo>
                  <a:pt x="435" y="1131"/>
                </a:lnTo>
                <a:lnTo>
                  <a:pt x="433" y="1131"/>
                </a:lnTo>
                <a:lnTo>
                  <a:pt x="433"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3" y="1140"/>
                </a:lnTo>
                <a:lnTo>
                  <a:pt x="432" y="1140"/>
                </a:lnTo>
                <a:lnTo>
                  <a:pt x="432" y="1141"/>
                </a:lnTo>
                <a:lnTo>
                  <a:pt x="431" y="1141"/>
                </a:lnTo>
                <a:lnTo>
                  <a:pt x="431" y="1140"/>
                </a:lnTo>
                <a:lnTo>
                  <a:pt x="431" y="1141"/>
                </a:lnTo>
                <a:lnTo>
                  <a:pt x="429" y="1141"/>
                </a:lnTo>
                <a:lnTo>
                  <a:pt x="429" y="1140"/>
                </a:lnTo>
                <a:lnTo>
                  <a:pt x="428" y="1140"/>
                </a:lnTo>
                <a:lnTo>
                  <a:pt x="429" y="1140"/>
                </a:lnTo>
                <a:lnTo>
                  <a:pt x="428" y="1140"/>
                </a:lnTo>
                <a:lnTo>
                  <a:pt x="427" y="1140"/>
                </a:lnTo>
                <a:lnTo>
                  <a:pt x="427" y="1141"/>
                </a:lnTo>
                <a:lnTo>
                  <a:pt x="425" y="1141"/>
                </a:lnTo>
                <a:lnTo>
                  <a:pt x="425" y="1142"/>
                </a:lnTo>
                <a:lnTo>
                  <a:pt x="425" y="1141"/>
                </a:lnTo>
                <a:lnTo>
                  <a:pt x="425" y="1142"/>
                </a:lnTo>
                <a:lnTo>
                  <a:pt x="425" y="1144"/>
                </a:lnTo>
                <a:lnTo>
                  <a:pt x="424" y="1144"/>
                </a:lnTo>
                <a:lnTo>
                  <a:pt x="424" y="1145"/>
                </a:lnTo>
                <a:lnTo>
                  <a:pt x="424" y="1146"/>
                </a:lnTo>
                <a:lnTo>
                  <a:pt x="425" y="1146"/>
                </a:lnTo>
                <a:lnTo>
                  <a:pt x="424" y="1146"/>
                </a:lnTo>
                <a:lnTo>
                  <a:pt x="424" y="1148"/>
                </a:lnTo>
                <a:lnTo>
                  <a:pt x="425" y="1148"/>
                </a:lnTo>
                <a:lnTo>
                  <a:pt x="424" y="1148"/>
                </a:lnTo>
                <a:lnTo>
                  <a:pt x="424" y="1149"/>
                </a:lnTo>
                <a:lnTo>
                  <a:pt x="425" y="1149"/>
                </a:lnTo>
                <a:lnTo>
                  <a:pt x="424" y="1149"/>
                </a:lnTo>
                <a:lnTo>
                  <a:pt x="425" y="1149"/>
                </a:lnTo>
                <a:lnTo>
                  <a:pt x="425" y="1150"/>
                </a:lnTo>
                <a:lnTo>
                  <a:pt x="425" y="1152"/>
                </a:lnTo>
                <a:lnTo>
                  <a:pt x="427" y="1153"/>
                </a:lnTo>
                <a:lnTo>
                  <a:pt x="427" y="1154"/>
                </a:lnTo>
                <a:lnTo>
                  <a:pt x="428" y="1154"/>
                </a:lnTo>
                <a:lnTo>
                  <a:pt x="428" y="1156"/>
                </a:lnTo>
                <a:lnTo>
                  <a:pt x="431" y="1156"/>
                </a:lnTo>
                <a:lnTo>
                  <a:pt x="432" y="1157"/>
                </a:lnTo>
                <a:lnTo>
                  <a:pt x="433" y="1156"/>
                </a:lnTo>
                <a:lnTo>
                  <a:pt x="435" y="1156"/>
                </a:lnTo>
                <a:lnTo>
                  <a:pt x="435" y="1154"/>
                </a:lnTo>
                <a:lnTo>
                  <a:pt x="436" y="1154"/>
                </a:lnTo>
                <a:lnTo>
                  <a:pt x="436" y="1153"/>
                </a:lnTo>
                <a:lnTo>
                  <a:pt x="437" y="1153"/>
                </a:lnTo>
                <a:lnTo>
                  <a:pt x="437" y="1152"/>
                </a:lnTo>
                <a:lnTo>
                  <a:pt x="438" y="1152"/>
                </a:lnTo>
                <a:lnTo>
                  <a:pt x="438" y="1150"/>
                </a:lnTo>
                <a:lnTo>
                  <a:pt x="438" y="1152"/>
                </a:lnTo>
                <a:lnTo>
                  <a:pt x="440" y="1152"/>
                </a:lnTo>
                <a:lnTo>
                  <a:pt x="441" y="1152"/>
                </a:lnTo>
                <a:lnTo>
                  <a:pt x="441" y="1150"/>
                </a:lnTo>
                <a:lnTo>
                  <a:pt x="442" y="1150"/>
                </a:lnTo>
                <a:lnTo>
                  <a:pt x="442" y="1152"/>
                </a:lnTo>
                <a:lnTo>
                  <a:pt x="442" y="1150"/>
                </a:lnTo>
                <a:lnTo>
                  <a:pt x="444" y="1150"/>
                </a:lnTo>
                <a:lnTo>
                  <a:pt x="444" y="1149"/>
                </a:lnTo>
                <a:lnTo>
                  <a:pt x="445" y="1149"/>
                </a:lnTo>
                <a:lnTo>
                  <a:pt x="445" y="1148"/>
                </a:lnTo>
                <a:lnTo>
                  <a:pt x="446" y="1148"/>
                </a:lnTo>
                <a:lnTo>
                  <a:pt x="446" y="1149"/>
                </a:lnTo>
                <a:lnTo>
                  <a:pt x="446" y="1148"/>
                </a:lnTo>
                <a:lnTo>
                  <a:pt x="446" y="1149"/>
                </a:lnTo>
                <a:lnTo>
                  <a:pt x="446" y="1148"/>
                </a:lnTo>
                <a:lnTo>
                  <a:pt x="448" y="1148"/>
                </a:lnTo>
                <a:lnTo>
                  <a:pt x="449" y="1148"/>
                </a:lnTo>
                <a:lnTo>
                  <a:pt x="450" y="1148"/>
                </a:lnTo>
                <a:lnTo>
                  <a:pt x="452" y="1148"/>
                </a:lnTo>
                <a:lnTo>
                  <a:pt x="452" y="1149"/>
                </a:lnTo>
                <a:lnTo>
                  <a:pt x="452" y="1148"/>
                </a:lnTo>
                <a:lnTo>
                  <a:pt x="453" y="1148"/>
                </a:lnTo>
                <a:lnTo>
                  <a:pt x="453" y="1149"/>
                </a:lnTo>
                <a:lnTo>
                  <a:pt x="453" y="1148"/>
                </a:lnTo>
                <a:lnTo>
                  <a:pt x="454" y="1148"/>
                </a:lnTo>
                <a:lnTo>
                  <a:pt x="455" y="1148"/>
                </a:lnTo>
                <a:lnTo>
                  <a:pt x="457" y="1148"/>
                </a:lnTo>
                <a:lnTo>
                  <a:pt x="455" y="1149"/>
                </a:lnTo>
                <a:lnTo>
                  <a:pt x="457" y="1149"/>
                </a:lnTo>
                <a:lnTo>
                  <a:pt x="457" y="1150"/>
                </a:lnTo>
                <a:lnTo>
                  <a:pt x="458" y="1152"/>
                </a:lnTo>
                <a:lnTo>
                  <a:pt x="459" y="1153"/>
                </a:lnTo>
                <a:lnTo>
                  <a:pt x="459" y="1154"/>
                </a:lnTo>
                <a:lnTo>
                  <a:pt x="461" y="1154"/>
                </a:lnTo>
                <a:lnTo>
                  <a:pt x="461" y="1156"/>
                </a:lnTo>
                <a:lnTo>
                  <a:pt x="462" y="1156"/>
                </a:lnTo>
                <a:lnTo>
                  <a:pt x="463" y="1156"/>
                </a:lnTo>
                <a:lnTo>
                  <a:pt x="463" y="1157"/>
                </a:lnTo>
                <a:lnTo>
                  <a:pt x="462" y="1157"/>
                </a:lnTo>
                <a:lnTo>
                  <a:pt x="462" y="1158"/>
                </a:lnTo>
                <a:lnTo>
                  <a:pt x="462" y="1159"/>
                </a:lnTo>
                <a:lnTo>
                  <a:pt x="462" y="1161"/>
                </a:lnTo>
                <a:lnTo>
                  <a:pt x="461" y="1162"/>
                </a:lnTo>
                <a:lnTo>
                  <a:pt x="459" y="1162"/>
                </a:lnTo>
                <a:lnTo>
                  <a:pt x="459" y="1163"/>
                </a:lnTo>
                <a:lnTo>
                  <a:pt x="458" y="1163"/>
                </a:lnTo>
                <a:lnTo>
                  <a:pt x="457" y="1165"/>
                </a:lnTo>
                <a:lnTo>
                  <a:pt x="458" y="1165"/>
                </a:lnTo>
                <a:lnTo>
                  <a:pt x="458" y="1166"/>
                </a:lnTo>
                <a:lnTo>
                  <a:pt x="459" y="1169"/>
                </a:lnTo>
                <a:lnTo>
                  <a:pt x="461" y="1167"/>
                </a:lnTo>
                <a:lnTo>
                  <a:pt x="463" y="1171"/>
                </a:lnTo>
                <a:lnTo>
                  <a:pt x="466" y="1173"/>
                </a:lnTo>
                <a:lnTo>
                  <a:pt x="471" y="1173"/>
                </a:lnTo>
                <a:lnTo>
                  <a:pt x="480" y="1167"/>
                </a:lnTo>
                <a:lnTo>
                  <a:pt x="483" y="1174"/>
                </a:lnTo>
                <a:lnTo>
                  <a:pt x="486" y="1175"/>
                </a:lnTo>
                <a:lnTo>
                  <a:pt x="484" y="1175"/>
                </a:lnTo>
                <a:lnTo>
                  <a:pt x="487" y="1177"/>
                </a:lnTo>
                <a:lnTo>
                  <a:pt x="490" y="1174"/>
                </a:lnTo>
                <a:lnTo>
                  <a:pt x="491" y="1174"/>
                </a:lnTo>
                <a:lnTo>
                  <a:pt x="492" y="1174"/>
                </a:lnTo>
                <a:lnTo>
                  <a:pt x="493" y="1174"/>
                </a:lnTo>
                <a:lnTo>
                  <a:pt x="495" y="1173"/>
                </a:lnTo>
                <a:lnTo>
                  <a:pt x="496" y="1174"/>
                </a:lnTo>
                <a:lnTo>
                  <a:pt x="497" y="1174"/>
                </a:lnTo>
                <a:lnTo>
                  <a:pt x="497" y="1175"/>
                </a:lnTo>
                <a:lnTo>
                  <a:pt x="499" y="1175"/>
                </a:lnTo>
                <a:lnTo>
                  <a:pt x="500" y="1175"/>
                </a:lnTo>
                <a:lnTo>
                  <a:pt x="501" y="1175"/>
                </a:lnTo>
                <a:lnTo>
                  <a:pt x="503" y="1175"/>
                </a:lnTo>
                <a:lnTo>
                  <a:pt x="504" y="1175"/>
                </a:lnTo>
                <a:lnTo>
                  <a:pt x="505" y="1177"/>
                </a:lnTo>
                <a:lnTo>
                  <a:pt x="507" y="1177"/>
                </a:lnTo>
                <a:lnTo>
                  <a:pt x="507" y="1178"/>
                </a:lnTo>
                <a:lnTo>
                  <a:pt x="508" y="1179"/>
                </a:lnTo>
                <a:lnTo>
                  <a:pt x="508" y="1180"/>
                </a:lnTo>
                <a:lnTo>
                  <a:pt x="507" y="1180"/>
                </a:lnTo>
                <a:lnTo>
                  <a:pt x="507" y="1182"/>
                </a:lnTo>
                <a:lnTo>
                  <a:pt x="507" y="1183"/>
                </a:lnTo>
                <a:lnTo>
                  <a:pt x="505" y="1184"/>
                </a:lnTo>
                <a:lnTo>
                  <a:pt x="505" y="1186"/>
                </a:lnTo>
                <a:lnTo>
                  <a:pt x="504" y="1186"/>
                </a:lnTo>
                <a:lnTo>
                  <a:pt x="504" y="1187"/>
                </a:lnTo>
                <a:lnTo>
                  <a:pt x="503" y="1187"/>
                </a:lnTo>
                <a:lnTo>
                  <a:pt x="503" y="1188"/>
                </a:lnTo>
                <a:lnTo>
                  <a:pt x="503" y="1190"/>
                </a:lnTo>
                <a:lnTo>
                  <a:pt x="501" y="1190"/>
                </a:lnTo>
                <a:lnTo>
                  <a:pt x="501" y="1191"/>
                </a:lnTo>
                <a:lnTo>
                  <a:pt x="501" y="1192"/>
                </a:lnTo>
                <a:lnTo>
                  <a:pt x="501" y="1194"/>
                </a:lnTo>
                <a:lnTo>
                  <a:pt x="501" y="1195"/>
                </a:lnTo>
                <a:lnTo>
                  <a:pt x="503" y="1195"/>
                </a:lnTo>
                <a:lnTo>
                  <a:pt x="503" y="1196"/>
                </a:lnTo>
                <a:lnTo>
                  <a:pt x="501" y="1196"/>
                </a:lnTo>
                <a:lnTo>
                  <a:pt x="500" y="1196"/>
                </a:lnTo>
                <a:lnTo>
                  <a:pt x="500" y="1197"/>
                </a:lnTo>
                <a:lnTo>
                  <a:pt x="500" y="1199"/>
                </a:lnTo>
                <a:lnTo>
                  <a:pt x="499" y="1199"/>
                </a:lnTo>
                <a:lnTo>
                  <a:pt x="499" y="1200"/>
                </a:lnTo>
                <a:lnTo>
                  <a:pt x="499" y="1201"/>
                </a:lnTo>
                <a:lnTo>
                  <a:pt x="499" y="1203"/>
                </a:lnTo>
                <a:lnTo>
                  <a:pt x="499" y="1204"/>
                </a:lnTo>
                <a:lnTo>
                  <a:pt x="499" y="1205"/>
                </a:lnTo>
                <a:lnTo>
                  <a:pt x="497" y="1205"/>
                </a:lnTo>
                <a:lnTo>
                  <a:pt x="497" y="1207"/>
                </a:lnTo>
                <a:lnTo>
                  <a:pt x="497" y="1208"/>
                </a:lnTo>
                <a:lnTo>
                  <a:pt x="497" y="1209"/>
                </a:lnTo>
                <a:lnTo>
                  <a:pt x="497" y="1211"/>
                </a:lnTo>
                <a:lnTo>
                  <a:pt x="497" y="1212"/>
                </a:lnTo>
                <a:lnTo>
                  <a:pt x="497" y="1213"/>
                </a:lnTo>
                <a:lnTo>
                  <a:pt x="496" y="1213"/>
                </a:lnTo>
                <a:lnTo>
                  <a:pt x="497" y="1213"/>
                </a:lnTo>
                <a:lnTo>
                  <a:pt x="496" y="1213"/>
                </a:lnTo>
                <a:lnTo>
                  <a:pt x="496" y="1214"/>
                </a:lnTo>
                <a:lnTo>
                  <a:pt x="496" y="1216"/>
                </a:lnTo>
                <a:lnTo>
                  <a:pt x="496" y="1217"/>
                </a:lnTo>
                <a:lnTo>
                  <a:pt x="495" y="1217"/>
                </a:lnTo>
                <a:lnTo>
                  <a:pt x="495" y="1218"/>
                </a:lnTo>
                <a:lnTo>
                  <a:pt x="493" y="1218"/>
                </a:lnTo>
                <a:lnTo>
                  <a:pt x="493" y="1220"/>
                </a:lnTo>
                <a:lnTo>
                  <a:pt x="493" y="1221"/>
                </a:lnTo>
                <a:lnTo>
                  <a:pt x="492" y="1221"/>
                </a:lnTo>
                <a:lnTo>
                  <a:pt x="492" y="1222"/>
                </a:lnTo>
                <a:lnTo>
                  <a:pt x="492" y="1224"/>
                </a:lnTo>
                <a:lnTo>
                  <a:pt x="491" y="1224"/>
                </a:lnTo>
                <a:lnTo>
                  <a:pt x="490" y="1224"/>
                </a:lnTo>
                <a:lnTo>
                  <a:pt x="490" y="1225"/>
                </a:lnTo>
                <a:lnTo>
                  <a:pt x="490" y="1226"/>
                </a:lnTo>
                <a:lnTo>
                  <a:pt x="491" y="1226"/>
                </a:lnTo>
                <a:lnTo>
                  <a:pt x="490" y="1226"/>
                </a:lnTo>
                <a:lnTo>
                  <a:pt x="490" y="1228"/>
                </a:lnTo>
                <a:lnTo>
                  <a:pt x="491" y="1228"/>
                </a:lnTo>
                <a:lnTo>
                  <a:pt x="491" y="1229"/>
                </a:lnTo>
                <a:lnTo>
                  <a:pt x="492" y="1229"/>
                </a:lnTo>
                <a:lnTo>
                  <a:pt x="491" y="1229"/>
                </a:lnTo>
                <a:lnTo>
                  <a:pt x="491" y="1230"/>
                </a:lnTo>
                <a:lnTo>
                  <a:pt x="490" y="1229"/>
                </a:lnTo>
                <a:lnTo>
                  <a:pt x="490" y="1230"/>
                </a:lnTo>
                <a:lnTo>
                  <a:pt x="488" y="1230"/>
                </a:lnTo>
                <a:lnTo>
                  <a:pt x="488" y="1229"/>
                </a:lnTo>
                <a:lnTo>
                  <a:pt x="488" y="1230"/>
                </a:lnTo>
                <a:lnTo>
                  <a:pt x="487" y="1230"/>
                </a:lnTo>
                <a:lnTo>
                  <a:pt x="487" y="1231"/>
                </a:lnTo>
                <a:lnTo>
                  <a:pt x="486" y="1231"/>
                </a:lnTo>
                <a:lnTo>
                  <a:pt x="484" y="1231"/>
                </a:lnTo>
                <a:lnTo>
                  <a:pt x="484" y="1233"/>
                </a:lnTo>
                <a:lnTo>
                  <a:pt x="484" y="1234"/>
                </a:lnTo>
                <a:lnTo>
                  <a:pt x="484" y="1233"/>
                </a:lnTo>
                <a:lnTo>
                  <a:pt x="483" y="1233"/>
                </a:lnTo>
                <a:lnTo>
                  <a:pt x="483" y="1234"/>
                </a:lnTo>
                <a:lnTo>
                  <a:pt x="483" y="1235"/>
                </a:lnTo>
                <a:lnTo>
                  <a:pt x="482" y="1235"/>
                </a:lnTo>
                <a:lnTo>
                  <a:pt x="482" y="1237"/>
                </a:lnTo>
                <a:lnTo>
                  <a:pt x="483" y="1237"/>
                </a:lnTo>
                <a:lnTo>
                  <a:pt x="483" y="1238"/>
                </a:lnTo>
                <a:lnTo>
                  <a:pt x="483" y="1239"/>
                </a:lnTo>
                <a:lnTo>
                  <a:pt x="482" y="1239"/>
                </a:lnTo>
                <a:lnTo>
                  <a:pt x="480" y="1239"/>
                </a:lnTo>
                <a:lnTo>
                  <a:pt x="482" y="1239"/>
                </a:lnTo>
                <a:lnTo>
                  <a:pt x="480" y="1239"/>
                </a:lnTo>
                <a:lnTo>
                  <a:pt x="480" y="1241"/>
                </a:lnTo>
                <a:lnTo>
                  <a:pt x="479" y="1241"/>
                </a:lnTo>
                <a:lnTo>
                  <a:pt x="479" y="1239"/>
                </a:lnTo>
                <a:lnTo>
                  <a:pt x="479" y="1241"/>
                </a:lnTo>
                <a:lnTo>
                  <a:pt x="479" y="1239"/>
                </a:lnTo>
                <a:lnTo>
                  <a:pt x="478" y="1239"/>
                </a:lnTo>
                <a:lnTo>
                  <a:pt x="476" y="1239"/>
                </a:lnTo>
                <a:lnTo>
                  <a:pt x="476" y="1238"/>
                </a:lnTo>
                <a:lnTo>
                  <a:pt x="475" y="1238"/>
                </a:lnTo>
                <a:lnTo>
                  <a:pt x="474" y="1238"/>
                </a:lnTo>
                <a:lnTo>
                  <a:pt x="474" y="1237"/>
                </a:lnTo>
                <a:lnTo>
                  <a:pt x="473" y="1237"/>
                </a:lnTo>
                <a:lnTo>
                  <a:pt x="471" y="1237"/>
                </a:lnTo>
                <a:lnTo>
                  <a:pt x="471" y="1238"/>
                </a:lnTo>
                <a:lnTo>
                  <a:pt x="470" y="1238"/>
                </a:lnTo>
                <a:lnTo>
                  <a:pt x="471" y="1238"/>
                </a:lnTo>
                <a:lnTo>
                  <a:pt x="470" y="1238"/>
                </a:lnTo>
                <a:lnTo>
                  <a:pt x="469" y="1238"/>
                </a:lnTo>
                <a:lnTo>
                  <a:pt x="469" y="1237"/>
                </a:lnTo>
                <a:lnTo>
                  <a:pt x="469" y="1238"/>
                </a:lnTo>
                <a:lnTo>
                  <a:pt x="467" y="1238"/>
                </a:lnTo>
                <a:lnTo>
                  <a:pt x="467" y="1237"/>
                </a:lnTo>
                <a:lnTo>
                  <a:pt x="467" y="1235"/>
                </a:lnTo>
                <a:lnTo>
                  <a:pt x="466" y="1235"/>
                </a:lnTo>
                <a:lnTo>
                  <a:pt x="465" y="1235"/>
                </a:lnTo>
                <a:lnTo>
                  <a:pt x="465" y="1234"/>
                </a:lnTo>
                <a:lnTo>
                  <a:pt x="465" y="1235"/>
                </a:lnTo>
                <a:lnTo>
                  <a:pt x="463" y="1235"/>
                </a:lnTo>
                <a:lnTo>
                  <a:pt x="462" y="1235"/>
                </a:lnTo>
                <a:lnTo>
                  <a:pt x="461" y="1235"/>
                </a:lnTo>
                <a:lnTo>
                  <a:pt x="461" y="1234"/>
                </a:lnTo>
                <a:lnTo>
                  <a:pt x="459" y="1234"/>
                </a:lnTo>
                <a:lnTo>
                  <a:pt x="461" y="1234"/>
                </a:lnTo>
                <a:lnTo>
                  <a:pt x="459" y="1234"/>
                </a:lnTo>
                <a:lnTo>
                  <a:pt x="458" y="1234"/>
                </a:lnTo>
                <a:lnTo>
                  <a:pt x="457" y="1234"/>
                </a:lnTo>
                <a:lnTo>
                  <a:pt x="457" y="1233"/>
                </a:lnTo>
                <a:lnTo>
                  <a:pt x="455" y="1233"/>
                </a:lnTo>
                <a:lnTo>
                  <a:pt x="455" y="1234"/>
                </a:lnTo>
                <a:lnTo>
                  <a:pt x="455" y="1233"/>
                </a:lnTo>
                <a:lnTo>
                  <a:pt x="455" y="1234"/>
                </a:lnTo>
                <a:lnTo>
                  <a:pt x="454" y="1234"/>
                </a:lnTo>
                <a:lnTo>
                  <a:pt x="455" y="1234"/>
                </a:lnTo>
                <a:lnTo>
                  <a:pt x="454" y="1234"/>
                </a:lnTo>
                <a:lnTo>
                  <a:pt x="453" y="1234"/>
                </a:lnTo>
                <a:lnTo>
                  <a:pt x="453" y="1235"/>
                </a:lnTo>
                <a:lnTo>
                  <a:pt x="453" y="1234"/>
                </a:lnTo>
                <a:lnTo>
                  <a:pt x="453" y="1235"/>
                </a:lnTo>
                <a:lnTo>
                  <a:pt x="453" y="1237"/>
                </a:lnTo>
                <a:lnTo>
                  <a:pt x="452" y="1237"/>
                </a:lnTo>
                <a:lnTo>
                  <a:pt x="453" y="1237"/>
                </a:lnTo>
                <a:lnTo>
                  <a:pt x="452" y="1237"/>
                </a:lnTo>
                <a:lnTo>
                  <a:pt x="450" y="1237"/>
                </a:lnTo>
                <a:lnTo>
                  <a:pt x="450" y="1238"/>
                </a:lnTo>
                <a:lnTo>
                  <a:pt x="449" y="1238"/>
                </a:lnTo>
                <a:lnTo>
                  <a:pt x="449" y="1239"/>
                </a:lnTo>
                <a:lnTo>
                  <a:pt x="448" y="1239"/>
                </a:lnTo>
                <a:lnTo>
                  <a:pt x="448" y="1241"/>
                </a:lnTo>
                <a:lnTo>
                  <a:pt x="446" y="1241"/>
                </a:lnTo>
                <a:lnTo>
                  <a:pt x="446" y="1239"/>
                </a:lnTo>
                <a:lnTo>
                  <a:pt x="445" y="1239"/>
                </a:lnTo>
                <a:lnTo>
                  <a:pt x="445" y="1241"/>
                </a:lnTo>
                <a:lnTo>
                  <a:pt x="445" y="1242"/>
                </a:lnTo>
                <a:lnTo>
                  <a:pt x="444" y="1242"/>
                </a:lnTo>
                <a:lnTo>
                  <a:pt x="444" y="1243"/>
                </a:lnTo>
                <a:lnTo>
                  <a:pt x="444" y="1242"/>
                </a:lnTo>
                <a:lnTo>
                  <a:pt x="445" y="1242"/>
                </a:lnTo>
                <a:lnTo>
                  <a:pt x="445" y="1243"/>
                </a:lnTo>
                <a:lnTo>
                  <a:pt x="444" y="1243"/>
                </a:lnTo>
                <a:lnTo>
                  <a:pt x="444" y="1245"/>
                </a:lnTo>
                <a:lnTo>
                  <a:pt x="445" y="1245"/>
                </a:lnTo>
                <a:lnTo>
                  <a:pt x="445" y="1246"/>
                </a:lnTo>
                <a:lnTo>
                  <a:pt x="444" y="1246"/>
                </a:lnTo>
                <a:lnTo>
                  <a:pt x="444" y="1247"/>
                </a:lnTo>
                <a:lnTo>
                  <a:pt x="442" y="1247"/>
                </a:lnTo>
                <a:lnTo>
                  <a:pt x="444" y="1247"/>
                </a:lnTo>
                <a:lnTo>
                  <a:pt x="442" y="1247"/>
                </a:lnTo>
                <a:lnTo>
                  <a:pt x="441" y="1247"/>
                </a:lnTo>
                <a:lnTo>
                  <a:pt x="441" y="1249"/>
                </a:lnTo>
                <a:lnTo>
                  <a:pt x="440" y="1249"/>
                </a:lnTo>
                <a:lnTo>
                  <a:pt x="441" y="1249"/>
                </a:lnTo>
                <a:lnTo>
                  <a:pt x="440" y="1249"/>
                </a:lnTo>
                <a:lnTo>
                  <a:pt x="440" y="1250"/>
                </a:lnTo>
                <a:lnTo>
                  <a:pt x="441" y="1250"/>
                </a:lnTo>
                <a:lnTo>
                  <a:pt x="440" y="1250"/>
                </a:lnTo>
                <a:lnTo>
                  <a:pt x="438" y="1250"/>
                </a:lnTo>
                <a:lnTo>
                  <a:pt x="437" y="1250"/>
                </a:lnTo>
                <a:lnTo>
                  <a:pt x="437" y="1249"/>
                </a:lnTo>
                <a:lnTo>
                  <a:pt x="436" y="1249"/>
                </a:lnTo>
                <a:lnTo>
                  <a:pt x="436" y="1250"/>
                </a:lnTo>
                <a:lnTo>
                  <a:pt x="435" y="1250"/>
                </a:lnTo>
                <a:lnTo>
                  <a:pt x="433" y="1250"/>
                </a:lnTo>
                <a:lnTo>
                  <a:pt x="432" y="1250"/>
                </a:lnTo>
                <a:lnTo>
                  <a:pt x="432" y="1251"/>
                </a:lnTo>
                <a:lnTo>
                  <a:pt x="431" y="1251"/>
                </a:lnTo>
                <a:lnTo>
                  <a:pt x="432" y="1251"/>
                </a:lnTo>
                <a:lnTo>
                  <a:pt x="432" y="1252"/>
                </a:lnTo>
                <a:lnTo>
                  <a:pt x="431" y="1252"/>
                </a:lnTo>
                <a:lnTo>
                  <a:pt x="431" y="1254"/>
                </a:lnTo>
                <a:lnTo>
                  <a:pt x="431" y="1252"/>
                </a:lnTo>
                <a:lnTo>
                  <a:pt x="429" y="1252"/>
                </a:lnTo>
                <a:lnTo>
                  <a:pt x="428" y="1252"/>
                </a:lnTo>
                <a:lnTo>
                  <a:pt x="427" y="1252"/>
                </a:lnTo>
                <a:lnTo>
                  <a:pt x="425" y="1252"/>
                </a:lnTo>
                <a:lnTo>
                  <a:pt x="425" y="1254"/>
                </a:lnTo>
                <a:lnTo>
                  <a:pt x="427" y="1254"/>
                </a:lnTo>
                <a:lnTo>
                  <a:pt x="425" y="1254"/>
                </a:lnTo>
                <a:lnTo>
                  <a:pt x="424" y="1254"/>
                </a:lnTo>
                <a:lnTo>
                  <a:pt x="424" y="1252"/>
                </a:lnTo>
                <a:lnTo>
                  <a:pt x="423" y="1252"/>
                </a:lnTo>
                <a:lnTo>
                  <a:pt x="423" y="1254"/>
                </a:lnTo>
                <a:lnTo>
                  <a:pt x="421" y="1254"/>
                </a:lnTo>
                <a:lnTo>
                  <a:pt x="421" y="1255"/>
                </a:lnTo>
                <a:lnTo>
                  <a:pt x="421" y="1256"/>
                </a:lnTo>
                <a:lnTo>
                  <a:pt x="421" y="1255"/>
                </a:lnTo>
                <a:lnTo>
                  <a:pt x="421" y="1256"/>
                </a:lnTo>
                <a:lnTo>
                  <a:pt x="420" y="1256"/>
                </a:lnTo>
                <a:lnTo>
                  <a:pt x="420" y="1255"/>
                </a:lnTo>
                <a:lnTo>
                  <a:pt x="419" y="1255"/>
                </a:lnTo>
                <a:lnTo>
                  <a:pt x="419" y="1256"/>
                </a:lnTo>
                <a:lnTo>
                  <a:pt x="418" y="1256"/>
                </a:lnTo>
                <a:lnTo>
                  <a:pt x="416" y="1256"/>
                </a:lnTo>
                <a:lnTo>
                  <a:pt x="416" y="1258"/>
                </a:lnTo>
                <a:lnTo>
                  <a:pt x="415" y="1258"/>
                </a:lnTo>
                <a:lnTo>
                  <a:pt x="416" y="1258"/>
                </a:lnTo>
                <a:lnTo>
                  <a:pt x="416" y="1256"/>
                </a:lnTo>
                <a:lnTo>
                  <a:pt x="415" y="1256"/>
                </a:lnTo>
                <a:lnTo>
                  <a:pt x="415" y="1258"/>
                </a:lnTo>
                <a:lnTo>
                  <a:pt x="414" y="1258"/>
                </a:lnTo>
                <a:lnTo>
                  <a:pt x="414" y="1259"/>
                </a:lnTo>
                <a:lnTo>
                  <a:pt x="415" y="1259"/>
                </a:lnTo>
                <a:lnTo>
                  <a:pt x="415" y="1260"/>
                </a:lnTo>
                <a:lnTo>
                  <a:pt x="416" y="1260"/>
                </a:lnTo>
                <a:lnTo>
                  <a:pt x="415" y="1262"/>
                </a:lnTo>
                <a:lnTo>
                  <a:pt x="416" y="1262"/>
                </a:lnTo>
                <a:lnTo>
                  <a:pt x="418" y="1262"/>
                </a:lnTo>
                <a:lnTo>
                  <a:pt x="418" y="1263"/>
                </a:lnTo>
                <a:lnTo>
                  <a:pt x="418" y="1262"/>
                </a:lnTo>
                <a:lnTo>
                  <a:pt x="419" y="1262"/>
                </a:lnTo>
                <a:lnTo>
                  <a:pt x="420" y="1262"/>
                </a:lnTo>
                <a:lnTo>
                  <a:pt x="420" y="1263"/>
                </a:lnTo>
                <a:lnTo>
                  <a:pt x="420" y="1264"/>
                </a:lnTo>
                <a:lnTo>
                  <a:pt x="420" y="1263"/>
                </a:lnTo>
                <a:lnTo>
                  <a:pt x="421" y="1263"/>
                </a:lnTo>
                <a:lnTo>
                  <a:pt x="423" y="1263"/>
                </a:lnTo>
                <a:lnTo>
                  <a:pt x="424" y="1263"/>
                </a:lnTo>
                <a:lnTo>
                  <a:pt x="424" y="1262"/>
                </a:lnTo>
                <a:lnTo>
                  <a:pt x="425" y="1263"/>
                </a:lnTo>
                <a:lnTo>
                  <a:pt x="427" y="1263"/>
                </a:lnTo>
                <a:lnTo>
                  <a:pt x="427" y="1264"/>
                </a:lnTo>
                <a:lnTo>
                  <a:pt x="427" y="1263"/>
                </a:lnTo>
                <a:lnTo>
                  <a:pt x="427" y="1264"/>
                </a:lnTo>
                <a:lnTo>
                  <a:pt x="427" y="1266"/>
                </a:lnTo>
                <a:lnTo>
                  <a:pt x="425" y="1266"/>
                </a:lnTo>
                <a:lnTo>
                  <a:pt x="425" y="1267"/>
                </a:lnTo>
                <a:lnTo>
                  <a:pt x="427" y="1267"/>
                </a:lnTo>
                <a:lnTo>
                  <a:pt x="427" y="1268"/>
                </a:lnTo>
                <a:lnTo>
                  <a:pt x="425" y="1268"/>
                </a:lnTo>
                <a:lnTo>
                  <a:pt x="427" y="1268"/>
                </a:lnTo>
                <a:lnTo>
                  <a:pt x="427" y="1269"/>
                </a:lnTo>
                <a:lnTo>
                  <a:pt x="425" y="1269"/>
                </a:lnTo>
                <a:lnTo>
                  <a:pt x="424" y="1269"/>
                </a:lnTo>
                <a:lnTo>
                  <a:pt x="424" y="1268"/>
                </a:lnTo>
                <a:lnTo>
                  <a:pt x="424" y="1269"/>
                </a:lnTo>
                <a:lnTo>
                  <a:pt x="424" y="1271"/>
                </a:lnTo>
                <a:lnTo>
                  <a:pt x="423" y="1271"/>
                </a:lnTo>
                <a:lnTo>
                  <a:pt x="423" y="1269"/>
                </a:lnTo>
                <a:lnTo>
                  <a:pt x="423" y="1271"/>
                </a:lnTo>
                <a:lnTo>
                  <a:pt x="423" y="1272"/>
                </a:lnTo>
                <a:lnTo>
                  <a:pt x="424" y="1272"/>
                </a:lnTo>
                <a:lnTo>
                  <a:pt x="423" y="1272"/>
                </a:lnTo>
                <a:lnTo>
                  <a:pt x="423" y="1273"/>
                </a:lnTo>
                <a:lnTo>
                  <a:pt x="424" y="1273"/>
                </a:lnTo>
                <a:lnTo>
                  <a:pt x="424" y="1275"/>
                </a:lnTo>
                <a:lnTo>
                  <a:pt x="424" y="1276"/>
                </a:lnTo>
                <a:lnTo>
                  <a:pt x="425" y="1276"/>
                </a:lnTo>
                <a:lnTo>
                  <a:pt x="425" y="1277"/>
                </a:lnTo>
                <a:lnTo>
                  <a:pt x="427" y="1277"/>
                </a:lnTo>
                <a:lnTo>
                  <a:pt x="427" y="1276"/>
                </a:lnTo>
                <a:lnTo>
                  <a:pt x="427" y="1277"/>
                </a:lnTo>
                <a:lnTo>
                  <a:pt x="428" y="1277"/>
                </a:lnTo>
                <a:lnTo>
                  <a:pt x="429" y="1279"/>
                </a:lnTo>
                <a:lnTo>
                  <a:pt x="428" y="1279"/>
                </a:lnTo>
                <a:lnTo>
                  <a:pt x="428" y="1280"/>
                </a:lnTo>
                <a:lnTo>
                  <a:pt x="428" y="1281"/>
                </a:lnTo>
                <a:lnTo>
                  <a:pt x="428" y="1280"/>
                </a:lnTo>
                <a:lnTo>
                  <a:pt x="427" y="1280"/>
                </a:lnTo>
                <a:lnTo>
                  <a:pt x="427" y="1281"/>
                </a:lnTo>
                <a:lnTo>
                  <a:pt x="428" y="1281"/>
                </a:lnTo>
                <a:lnTo>
                  <a:pt x="428" y="1283"/>
                </a:lnTo>
                <a:lnTo>
                  <a:pt x="427" y="1283"/>
                </a:lnTo>
                <a:lnTo>
                  <a:pt x="427" y="1281"/>
                </a:lnTo>
                <a:lnTo>
                  <a:pt x="427" y="1283"/>
                </a:lnTo>
                <a:lnTo>
                  <a:pt x="428" y="1283"/>
                </a:lnTo>
                <a:lnTo>
                  <a:pt x="428" y="1284"/>
                </a:lnTo>
                <a:lnTo>
                  <a:pt x="429" y="1284"/>
                </a:lnTo>
                <a:lnTo>
                  <a:pt x="428" y="1284"/>
                </a:lnTo>
                <a:lnTo>
                  <a:pt x="427" y="1284"/>
                </a:lnTo>
                <a:lnTo>
                  <a:pt x="427" y="1285"/>
                </a:lnTo>
                <a:lnTo>
                  <a:pt x="428" y="1285"/>
                </a:lnTo>
                <a:lnTo>
                  <a:pt x="429" y="1285"/>
                </a:lnTo>
                <a:lnTo>
                  <a:pt x="429" y="1286"/>
                </a:lnTo>
                <a:lnTo>
                  <a:pt x="431" y="1286"/>
                </a:lnTo>
                <a:lnTo>
                  <a:pt x="432" y="1286"/>
                </a:lnTo>
                <a:lnTo>
                  <a:pt x="432" y="1285"/>
                </a:lnTo>
                <a:lnTo>
                  <a:pt x="432" y="1286"/>
                </a:lnTo>
                <a:lnTo>
                  <a:pt x="432" y="1285"/>
                </a:lnTo>
                <a:lnTo>
                  <a:pt x="433" y="1285"/>
                </a:lnTo>
                <a:lnTo>
                  <a:pt x="433" y="1286"/>
                </a:lnTo>
                <a:lnTo>
                  <a:pt x="433" y="1288"/>
                </a:lnTo>
                <a:lnTo>
                  <a:pt x="433" y="1289"/>
                </a:lnTo>
                <a:lnTo>
                  <a:pt x="433" y="1290"/>
                </a:lnTo>
                <a:lnTo>
                  <a:pt x="433" y="1289"/>
                </a:lnTo>
                <a:lnTo>
                  <a:pt x="435" y="1289"/>
                </a:lnTo>
                <a:lnTo>
                  <a:pt x="435" y="1290"/>
                </a:lnTo>
                <a:lnTo>
                  <a:pt x="435" y="1292"/>
                </a:lnTo>
                <a:lnTo>
                  <a:pt x="433" y="1292"/>
                </a:lnTo>
                <a:lnTo>
                  <a:pt x="435" y="1292"/>
                </a:lnTo>
                <a:lnTo>
                  <a:pt x="433" y="1293"/>
                </a:lnTo>
                <a:lnTo>
                  <a:pt x="435" y="1293"/>
                </a:lnTo>
                <a:lnTo>
                  <a:pt x="435" y="1294"/>
                </a:lnTo>
                <a:lnTo>
                  <a:pt x="435" y="1293"/>
                </a:lnTo>
                <a:lnTo>
                  <a:pt x="436" y="1293"/>
                </a:lnTo>
                <a:lnTo>
                  <a:pt x="436" y="1294"/>
                </a:lnTo>
                <a:lnTo>
                  <a:pt x="436" y="1293"/>
                </a:lnTo>
                <a:lnTo>
                  <a:pt x="436" y="1292"/>
                </a:lnTo>
                <a:lnTo>
                  <a:pt x="437" y="1292"/>
                </a:lnTo>
                <a:lnTo>
                  <a:pt x="437" y="1293"/>
                </a:lnTo>
                <a:lnTo>
                  <a:pt x="437" y="1294"/>
                </a:lnTo>
                <a:lnTo>
                  <a:pt x="438" y="1294"/>
                </a:lnTo>
                <a:lnTo>
                  <a:pt x="440" y="1294"/>
                </a:lnTo>
                <a:lnTo>
                  <a:pt x="441" y="1294"/>
                </a:lnTo>
                <a:lnTo>
                  <a:pt x="441" y="1296"/>
                </a:lnTo>
                <a:lnTo>
                  <a:pt x="441" y="1297"/>
                </a:lnTo>
                <a:lnTo>
                  <a:pt x="440" y="1298"/>
                </a:lnTo>
                <a:lnTo>
                  <a:pt x="440" y="1300"/>
                </a:lnTo>
                <a:lnTo>
                  <a:pt x="438" y="1300"/>
                </a:lnTo>
                <a:lnTo>
                  <a:pt x="437" y="1300"/>
                </a:lnTo>
                <a:lnTo>
                  <a:pt x="437" y="1301"/>
                </a:lnTo>
                <a:lnTo>
                  <a:pt x="436" y="1301"/>
                </a:lnTo>
                <a:lnTo>
                  <a:pt x="436" y="1302"/>
                </a:lnTo>
                <a:lnTo>
                  <a:pt x="436" y="1303"/>
                </a:lnTo>
                <a:lnTo>
                  <a:pt x="436" y="1305"/>
                </a:lnTo>
                <a:lnTo>
                  <a:pt x="436" y="1306"/>
                </a:lnTo>
                <a:lnTo>
                  <a:pt x="436" y="1307"/>
                </a:lnTo>
                <a:lnTo>
                  <a:pt x="436" y="1309"/>
                </a:lnTo>
                <a:lnTo>
                  <a:pt x="435" y="1309"/>
                </a:lnTo>
                <a:lnTo>
                  <a:pt x="435" y="1310"/>
                </a:lnTo>
                <a:lnTo>
                  <a:pt x="433" y="1310"/>
                </a:lnTo>
                <a:lnTo>
                  <a:pt x="433" y="1311"/>
                </a:lnTo>
                <a:lnTo>
                  <a:pt x="432" y="1311"/>
                </a:lnTo>
                <a:lnTo>
                  <a:pt x="433" y="1311"/>
                </a:lnTo>
                <a:lnTo>
                  <a:pt x="433" y="1313"/>
                </a:lnTo>
                <a:lnTo>
                  <a:pt x="433" y="1314"/>
                </a:lnTo>
                <a:lnTo>
                  <a:pt x="433" y="1315"/>
                </a:lnTo>
                <a:lnTo>
                  <a:pt x="433" y="1317"/>
                </a:lnTo>
                <a:lnTo>
                  <a:pt x="433" y="1318"/>
                </a:lnTo>
                <a:lnTo>
                  <a:pt x="433" y="1321"/>
                </a:lnTo>
                <a:lnTo>
                  <a:pt x="435" y="1321"/>
                </a:lnTo>
                <a:lnTo>
                  <a:pt x="435" y="1322"/>
                </a:lnTo>
                <a:lnTo>
                  <a:pt x="436" y="1322"/>
                </a:lnTo>
                <a:lnTo>
                  <a:pt x="437" y="1322"/>
                </a:lnTo>
                <a:lnTo>
                  <a:pt x="437" y="1323"/>
                </a:lnTo>
                <a:lnTo>
                  <a:pt x="438" y="1323"/>
                </a:lnTo>
                <a:lnTo>
                  <a:pt x="438" y="1324"/>
                </a:lnTo>
                <a:lnTo>
                  <a:pt x="437" y="1324"/>
                </a:lnTo>
                <a:lnTo>
                  <a:pt x="438" y="1324"/>
                </a:lnTo>
                <a:lnTo>
                  <a:pt x="437" y="1324"/>
                </a:lnTo>
                <a:lnTo>
                  <a:pt x="437" y="1326"/>
                </a:lnTo>
                <a:lnTo>
                  <a:pt x="437" y="1327"/>
                </a:lnTo>
                <a:lnTo>
                  <a:pt x="438" y="1327"/>
                </a:lnTo>
                <a:lnTo>
                  <a:pt x="438" y="1328"/>
                </a:lnTo>
                <a:lnTo>
                  <a:pt x="438" y="1330"/>
                </a:lnTo>
                <a:lnTo>
                  <a:pt x="437" y="1330"/>
                </a:lnTo>
                <a:lnTo>
                  <a:pt x="437" y="1328"/>
                </a:lnTo>
                <a:lnTo>
                  <a:pt x="436" y="1328"/>
                </a:lnTo>
                <a:lnTo>
                  <a:pt x="436" y="1330"/>
                </a:lnTo>
                <a:lnTo>
                  <a:pt x="436" y="1328"/>
                </a:lnTo>
                <a:lnTo>
                  <a:pt x="436" y="1330"/>
                </a:lnTo>
                <a:lnTo>
                  <a:pt x="435" y="1330"/>
                </a:lnTo>
                <a:lnTo>
                  <a:pt x="435" y="1331"/>
                </a:lnTo>
                <a:lnTo>
                  <a:pt x="435" y="1332"/>
                </a:lnTo>
                <a:lnTo>
                  <a:pt x="433" y="1332"/>
                </a:lnTo>
                <a:lnTo>
                  <a:pt x="435" y="1332"/>
                </a:lnTo>
                <a:lnTo>
                  <a:pt x="435" y="1334"/>
                </a:lnTo>
                <a:lnTo>
                  <a:pt x="435" y="1335"/>
                </a:lnTo>
                <a:lnTo>
                  <a:pt x="435" y="1336"/>
                </a:lnTo>
                <a:lnTo>
                  <a:pt x="433" y="1336"/>
                </a:lnTo>
                <a:lnTo>
                  <a:pt x="432" y="1338"/>
                </a:lnTo>
                <a:lnTo>
                  <a:pt x="431" y="1338"/>
                </a:lnTo>
                <a:lnTo>
                  <a:pt x="429" y="1338"/>
                </a:lnTo>
                <a:lnTo>
                  <a:pt x="429" y="1336"/>
                </a:lnTo>
                <a:lnTo>
                  <a:pt x="428" y="1338"/>
                </a:lnTo>
                <a:lnTo>
                  <a:pt x="427" y="1338"/>
                </a:lnTo>
                <a:lnTo>
                  <a:pt x="427" y="1339"/>
                </a:lnTo>
                <a:lnTo>
                  <a:pt x="425" y="1339"/>
                </a:lnTo>
                <a:lnTo>
                  <a:pt x="425" y="1340"/>
                </a:lnTo>
                <a:lnTo>
                  <a:pt x="425" y="1341"/>
                </a:lnTo>
                <a:lnTo>
                  <a:pt x="425" y="1343"/>
                </a:lnTo>
                <a:lnTo>
                  <a:pt x="425" y="1344"/>
                </a:lnTo>
                <a:lnTo>
                  <a:pt x="425" y="1345"/>
                </a:lnTo>
                <a:lnTo>
                  <a:pt x="427" y="1347"/>
                </a:lnTo>
                <a:lnTo>
                  <a:pt x="427" y="1348"/>
                </a:lnTo>
                <a:lnTo>
                  <a:pt x="427" y="1349"/>
                </a:lnTo>
                <a:lnTo>
                  <a:pt x="425" y="1348"/>
                </a:lnTo>
                <a:lnTo>
                  <a:pt x="425" y="1349"/>
                </a:lnTo>
                <a:lnTo>
                  <a:pt x="424" y="1349"/>
                </a:lnTo>
                <a:lnTo>
                  <a:pt x="424" y="1348"/>
                </a:lnTo>
                <a:lnTo>
                  <a:pt x="423" y="1347"/>
                </a:lnTo>
                <a:lnTo>
                  <a:pt x="421" y="1347"/>
                </a:lnTo>
                <a:lnTo>
                  <a:pt x="421" y="1348"/>
                </a:lnTo>
                <a:lnTo>
                  <a:pt x="423" y="1348"/>
                </a:lnTo>
                <a:lnTo>
                  <a:pt x="421" y="1348"/>
                </a:lnTo>
                <a:lnTo>
                  <a:pt x="421" y="1349"/>
                </a:lnTo>
                <a:lnTo>
                  <a:pt x="420"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6" y="1353"/>
                </a:lnTo>
                <a:lnTo>
                  <a:pt x="416" y="1352"/>
                </a:lnTo>
                <a:lnTo>
                  <a:pt x="416" y="1353"/>
                </a:lnTo>
                <a:lnTo>
                  <a:pt x="415" y="1353"/>
                </a:lnTo>
                <a:lnTo>
                  <a:pt x="415" y="1355"/>
                </a:lnTo>
                <a:lnTo>
                  <a:pt x="414" y="1355"/>
                </a:lnTo>
                <a:lnTo>
                  <a:pt x="415" y="1356"/>
                </a:lnTo>
                <a:lnTo>
                  <a:pt x="416" y="1357"/>
                </a:lnTo>
                <a:lnTo>
                  <a:pt x="415" y="1357"/>
                </a:lnTo>
                <a:lnTo>
                  <a:pt x="415" y="1358"/>
                </a:lnTo>
                <a:lnTo>
                  <a:pt x="414" y="1358"/>
                </a:lnTo>
                <a:lnTo>
                  <a:pt x="414" y="1357"/>
                </a:lnTo>
                <a:lnTo>
                  <a:pt x="412" y="1358"/>
                </a:lnTo>
                <a:lnTo>
                  <a:pt x="412" y="1357"/>
                </a:lnTo>
                <a:lnTo>
                  <a:pt x="414" y="1357"/>
                </a:lnTo>
                <a:lnTo>
                  <a:pt x="412" y="1357"/>
                </a:lnTo>
                <a:lnTo>
                  <a:pt x="411" y="1357"/>
                </a:lnTo>
                <a:lnTo>
                  <a:pt x="411" y="1356"/>
                </a:lnTo>
                <a:lnTo>
                  <a:pt x="410" y="1356"/>
                </a:lnTo>
                <a:lnTo>
                  <a:pt x="410" y="1357"/>
                </a:lnTo>
                <a:lnTo>
                  <a:pt x="410" y="1358"/>
                </a:lnTo>
                <a:lnTo>
                  <a:pt x="411" y="1358"/>
                </a:lnTo>
                <a:lnTo>
                  <a:pt x="410" y="1358"/>
                </a:lnTo>
                <a:lnTo>
                  <a:pt x="410" y="1360"/>
                </a:lnTo>
                <a:lnTo>
                  <a:pt x="408" y="1360"/>
                </a:lnTo>
                <a:lnTo>
                  <a:pt x="410" y="1360"/>
                </a:lnTo>
                <a:lnTo>
                  <a:pt x="408" y="1360"/>
                </a:lnTo>
                <a:lnTo>
                  <a:pt x="408" y="1361"/>
                </a:lnTo>
                <a:lnTo>
                  <a:pt x="410" y="1361"/>
                </a:lnTo>
                <a:lnTo>
                  <a:pt x="410" y="1362"/>
                </a:lnTo>
                <a:lnTo>
                  <a:pt x="408" y="1362"/>
                </a:lnTo>
                <a:lnTo>
                  <a:pt x="408" y="1364"/>
                </a:lnTo>
                <a:lnTo>
                  <a:pt x="410" y="1364"/>
                </a:lnTo>
                <a:lnTo>
                  <a:pt x="410" y="1362"/>
                </a:lnTo>
                <a:lnTo>
                  <a:pt x="411" y="1364"/>
                </a:lnTo>
                <a:lnTo>
                  <a:pt x="411" y="1365"/>
                </a:lnTo>
                <a:lnTo>
                  <a:pt x="410" y="1365"/>
                </a:lnTo>
                <a:lnTo>
                  <a:pt x="411" y="1365"/>
                </a:lnTo>
                <a:lnTo>
                  <a:pt x="411" y="1364"/>
                </a:lnTo>
                <a:lnTo>
                  <a:pt x="412" y="1364"/>
                </a:lnTo>
                <a:lnTo>
                  <a:pt x="412" y="1365"/>
                </a:lnTo>
                <a:lnTo>
                  <a:pt x="411" y="1365"/>
                </a:lnTo>
                <a:lnTo>
                  <a:pt x="411" y="1366"/>
                </a:lnTo>
                <a:lnTo>
                  <a:pt x="411" y="1365"/>
                </a:lnTo>
                <a:lnTo>
                  <a:pt x="410" y="1365"/>
                </a:lnTo>
                <a:lnTo>
                  <a:pt x="410" y="1366"/>
                </a:lnTo>
                <a:lnTo>
                  <a:pt x="411" y="1366"/>
                </a:lnTo>
                <a:lnTo>
                  <a:pt x="411" y="1368"/>
                </a:lnTo>
                <a:lnTo>
                  <a:pt x="410" y="1368"/>
                </a:lnTo>
                <a:lnTo>
                  <a:pt x="410" y="1366"/>
                </a:lnTo>
                <a:lnTo>
                  <a:pt x="410" y="1368"/>
                </a:lnTo>
                <a:lnTo>
                  <a:pt x="410" y="1366"/>
                </a:lnTo>
                <a:lnTo>
                  <a:pt x="408" y="1366"/>
                </a:lnTo>
                <a:lnTo>
                  <a:pt x="408" y="1368"/>
                </a:lnTo>
                <a:lnTo>
                  <a:pt x="407" y="1368"/>
                </a:lnTo>
                <a:lnTo>
                  <a:pt x="406" y="1368"/>
                </a:lnTo>
                <a:lnTo>
                  <a:pt x="406" y="1366"/>
                </a:lnTo>
                <a:lnTo>
                  <a:pt x="406" y="1368"/>
                </a:lnTo>
                <a:lnTo>
                  <a:pt x="407" y="1368"/>
                </a:lnTo>
                <a:lnTo>
                  <a:pt x="407" y="1369"/>
                </a:lnTo>
                <a:lnTo>
                  <a:pt x="406" y="1369"/>
                </a:lnTo>
                <a:lnTo>
                  <a:pt x="406" y="1368"/>
                </a:lnTo>
                <a:lnTo>
                  <a:pt x="406" y="1369"/>
                </a:lnTo>
                <a:lnTo>
                  <a:pt x="404" y="1369"/>
                </a:lnTo>
                <a:lnTo>
                  <a:pt x="404" y="1370"/>
                </a:lnTo>
                <a:lnTo>
                  <a:pt x="404" y="1372"/>
                </a:lnTo>
                <a:lnTo>
                  <a:pt x="403" y="1372"/>
                </a:lnTo>
                <a:lnTo>
                  <a:pt x="403" y="1373"/>
                </a:lnTo>
                <a:lnTo>
                  <a:pt x="403" y="1374"/>
                </a:lnTo>
                <a:lnTo>
                  <a:pt x="403" y="1375"/>
                </a:lnTo>
                <a:lnTo>
                  <a:pt x="402" y="1375"/>
                </a:lnTo>
                <a:lnTo>
                  <a:pt x="402" y="1374"/>
                </a:lnTo>
                <a:lnTo>
                  <a:pt x="401" y="1374"/>
                </a:lnTo>
                <a:lnTo>
                  <a:pt x="401" y="1375"/>
                </a:lnTo>
                <a:lnTo>
                  <a:pt x="402" y="1375"/>
                </a:lnTo>
                <a:lnTo>
                  <a:pt x="401" y="1375"/>
                </a:lnTo>
                <a:lnTo>
                  <a:pt x="401" y="1377"/>
                </a:lnTo>
                <a:lnTo>
                  <a:pt x="401" y="1375"/>
                </a:lnTo>
                <a:lnTo>
                  <a:pt x="399" y="1375"/>
                </a:lnTo>
                <a:lnTo>
                  <a:pt x="399" y="1377"/>
                </a:lnTo>
                <a:lnTo>
                  <a:pt x="398" y="1378"/>
                </a:lnTo>
                <a:lnTo>
                  <a:pt x="399" y="1379"/>
                </a:lnTo>
                <a:lnTo>
                  <a:pt x="399" y="1381"/>
                </a:lnTo>
                <a:lnTo>
                  <a:pt x="398" y="1381"/>
                </a:lnTo>
                <a:lnTo>
                  <a:pt x="398" y="1382"/>
                </a:lnTo>
                <a:lnTo>
                  <a:pt x="398" y="1383"/>
                </a:lnTo>
                <a:lnTo>
                  <a:pt x="398" y="1385"/>
                </a:lnTo>
                <a:lnTo>
                  <a:pt x="397" y="1385"/>
                </a:lnTo>
                <a:lnTo>
                  <a:pt x="398" y="1385"/>
                </a:lnTo>
                <a:lnTo>
                  <a:pt x="398" y="1386"/>
                </a:lnTo>
                <a:lnTo>
                  <a:pt x="399" y="1386"/>
                </a:lnTo>
                <a:lnTo>
                  <a:pt x="399" y="1385"/>
                </a:lnTo>
                <a:lnTo>
                  <a:pt x="401" y="1385"/>
                </a:lnTo>
                <a:lnTo>
                  <a:pt x="402" y="1385"/>
                </a:lnTo>
                <a:lnTo>
                  <a:pt x="402" y="1386"/>
                </a:lnTo>
                <a:lnTo>
                  <a:pt x="402" y="1387"/>
                </a:lnTo>
                <a:lnTo>
                  <a:pt x="401" y="1387"/>
                </a:lnTo>
                <a:lnTo>
                  <a:pt x="399" y="1387"/>
                </a:lnTo>
                <a:lnTo>
                  <a:pt x="399" y="1389"/>
                </a:lnTo>
                <a:lnTo>
                  <a:pt x="398" y="1389"/>
                </a:lnTo>
                <a:lnTo>
                  <a:pt x="397" y="1389"/>
                </a:lnTo>
                <a:lnTo>
                  <a:pt x="397" y="1390"/>
                </a:lnTo>
                <a:lnTo>
                  <a:pt x="395" y="1390"/>
                </a:lnTo>
                <a:lnTo>
                  <a:pt x="395" y="1391"/>
                </a:lnTo>
                <a:lnTo>
                  <a:pt x="397" y="1391"/>
                </a:lnTo>
                <a:lnTo>
                  <a:pt x="397" y="1392"/>
                </a:lnTo>
                <a:lnTo>
                  <a:pt x="395" y="1392"/>
                </a:lnTo>
                <a:lnTo>
                  <a:pt x="395" y="1391"/>
                </a:lnTo>
                <a:lnTo>
                  <a:pt x="394" y="1391"/>
                </a:lnTo>
                <a:lnTo>
                  <a:pt x="394" y="1392"/>
                </a:lnTo>
                <a:lnTo>
                  <a:pt x="395" y="1392"/>
                </a:lnTo>
                <a:lnTo>
                  <a:pt x="397" y="1392"/>
                </a:lnTo>
                <a:lnTo>
                  <a:pt x="397" y="1394"/>
                </a:lnTo>
                <a:lnTo>
                  <a:pt x="397" y="1392"/>
                </a:lnTo>
                <a:lnTo>
                  <a:pt x="398" y="1392"/>
                </a:lnTo>
                <a:lnTo>
                  <a:pt x="398" y="1391"/>
                </a:lnTo>
                <a:lnTo>
                  <a:pt x="398" y="1392"/>
                </a:lnTo>
                <a:lnTo>
                  <a:pt x="398" y="1394"/>
                </a:lnTo>
                <a:lnTo>
                  <a:pt x="399"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3" y="1398"/>
                </a:lnTo>
                <a:lnTo>
                  <a:pt x="403" y="1399"/>
                </a:lnTo>
                <a:lnTo>
                  <a:pt x="403" y="1400"/>
                </a:lnTo>
                <a:lnTo>
                  <a:pt x="404" y="1400"/>
                </a:lnTo>
                <a:lnTo>
                  <a:pt x="404" y="1399"/>
                </a:lnTo>
                <a:lnTo>
                  <a:pt x="406" y="1399"/>
                </a:lnTo>
                <a:lnTo>
                  <a:pt x="406" y="1400"/>
                </a:lnTo>
                <a:lnTo>
                  <a:pt x="407" y="1400"/>
                </a:lnTo>
                <a:lnTo>
                  <a:pt x="407" y="1402"/>
                </a:lnTo>
                <a:lnTo>
                  <a:pt x="408" y="1402"/>
                </a:lnTo>
                <a:lnTo>
                  <a:pt x="408" y="1403"/>
                </a:lnTo>
                <a:lnTo>
                  <a:pt x="410" y="1403"/>
                </a:lnTo>
                <a:lnTo>
                  <a:pt x="410" y="1404"/>
                </a:lnTo>
                <a:lnTo>
                  <a:pt x="410" y="1406"/>
                </a:lnTo>
                <a:lnTo>
                  <a:pt x="411" y="1406"/>
                </a:lnTo>
                <a:lnTo>
                  <a:pt x="411" y="1407"/>
                </a:lnTo>
                <a:lnTo>
                  <a:pt x="412" y="1407"/>
                </a:lnTo>
                <a:lnTo>
                  <a:pt x="412" y="1408"/>
                </a:lnTo>
                <a:lnTo>
                  <a:pt x="411" y="1408"/>
                </a:lnTo>
                <a:lnTo>
                  <a:pt x="410" y="1408"/>
                </a:lnTo>
                <a:lnTo>
                  <a:pt x="410" y="1410"/>
                </a:lnTo>
                <a:lnTo>
                  <a:pt x="408" y="1410"/>
                </a:lnTo>
                <a:lnTo>
                  <a:pt x="410" y="1410"/>
                </a:lnTo>
                <a:lnTo>
                  <a:pt x="410" y="1411"/>
                </a:lnTo>
                <a:lnTo>
                  <a:pt x="410" y="1412"/>
                </a:lnTo>
                <a:lnTo>
                  <a:pt x="411" y="1412"/>
                </a:lnTo>
                <a:lnTo>
                  <a:pt x="411" y="1413"/>
                </a:lnTo>
                <a:lnTo>
                  <a:pt x="410" y="1413"/>
                </a:lnTo>
                <a:lnTo>
                  <a:pt x="410" y="1415"/>
                </a:lnTo>
                <a:lnTo>
                  <a:pt x="410" y="1416"/>
                </a:lnTo>
                <a:lnTo>
                  <a:pt x="411" y="1416"/>
                </a:lnTo>
                <a:lnTo>
                  <a:pt x="411" y="1417"/>
                </a:lnTo>
                <a:lnTo>
                  <a:pt x="410" y="1417"/>
                </a:lnTo>
                <a:lnTo>
                  <a:pt x="410" y="1419"/>
                </a:lnTo>
                <a:lnTo>
                  <a:pt x="410" y="1420"/>
                </a:lnTo>
                <a:lnTo>
                  <a:pt x="408" y="1420"/>
                </a:lnTo>
                <a:lnTo>
                  <a:pt x="408" y="1421"/>
                </a:lnTo>
                <a:lnTo>
                  <a:pt x="410" y="1421"/>
                </a:lnTo>
                <a:lnTo>
                  <a:pt x="410" y="1423"/>
                </a:lnTo>
                <a:lnTo>
                  <a:pt x="410" y="1424"/>
                </a:lnTo>
                <a:lnTo>
                  <a:pt x="408" y="1424"/>
                </a:lnTo>
                <a:lnTo>
                  <a:pt x="410" y="1425"/>
                </a:lnTo>
                <a:lnTo>
                  <a:pt x="408" y="1425"/>
                </a:lnTo>
                <a:lnTo>
                  <a:pt x="407" y="1425"/>
                </a:lnTo>
                <a:lnTo>
                  <a:pt x="407" y="1427"/>
                </a:lnTo>
                <a:lnTo>
                  <a:pt x="408" y="1427"/>
                </a:lnTo>
                <a:lnTo>
                  <a:pt x="407" y="1427"/>
                </a:lnTo>
                <a:lnTo>
                  <a:pt x="407" y="1428"/>
                </a:lnTo>
                <a:lnTo>
                  <a:pt x="407" y="1429"/>
                </a:lnTo>
                <a:lnTo>
                  <a:pt x="407" y="1430"/>
                </a:lnTo>
                <a:lnTo>
                  <a:pt x="408" y="1430"/>
                </a:lnTo>
                <a:lnTo>
                  <a:pt x="408" y="1432"/>
                </a:lnTo>
                <a:lnTo>
                  <a:pt x="407" y="1433"/>
                </a:lnTo>
                <a:lnTo>
                  <a:pt x="407" y="1434"/>
                </a:lnTo>
                <a:lnTo>
                  <a:pt x="407" y="1436"/>
                </a:lnTo>
                <a:lnTo>
                  <a:pt x="406" y="1437"/>
                </a:lnTo>
                <a:lnTo>
                  <a:pt x="404" y="1437"/>
                </a:lnTo>
                <a:lnTo>
                  <a:pt x="403" y="1437"/>
                </a:lnTo>
                <a:lnTo>
                  <a:pt x="403" y="1436"/>
                </a:lnTo>
                <a:lnTo>
                  <a:pt x="402" y="1436"/>
                </a:lnTo>
                <a:lnTo>
                  <a:pt x="402" y="1434"/>
                </a:lnTo>
                <a:lnTo>
                  <a:pt x="401" y="1433"/>
                </a:lnTo>
                <a:lnTo>
                  <a:pt x="401" y="1432"/>
                </a:lnTo>
                <a:lnTo>
                  <a:pt x="399" y="1432"/>
                </a:lnTo>
                <a:lnTo>
                  <a:pt x="399" y="1430"/>
                </a:lnTo>
                <a:lnTo>
                  <a:pt x="398" y="1430"/>
                </a:lnTo>
                <a:lnTo>
                  <a:pt x="398" y="1429"/>
                </a:lnTo>
                <a:lnTo>
                  <a:pt x="397" y="1429"/>
                </a:lnTo>
                <a:lnTo>
                  <a:pt x="397" y="1428"/>
                </a:lnTo>
                <a:lnTo>
                  <a:pt x="395" y="1428"/>
                </a:lnTo>
                <a:lnTo>
                  <a:pt x="395" y="1427"/>
                </a:lnTo>
                <a:lnTo>
                  <a:pt x="394" y="1427"/>
                </a:lnTo>
                <a:lnTo>
                  <a:pt x="394" y="1425"/>
                </a:lnTo>
                <a:lnTo>
                  <a:pt x="393" y="1425"/>
                </a:lnTo>
                <a:lnTo>
                  <a:pt x="391" y="1425"/>
                </a:lnTo>
                <a:lnTo>
                  <a:pt x="391" y="1424"/>
                </a:lnTo>
                <a:lnTo>
                  <a:pt x="390" y="1424"/>
                </a:lnTo>
                <a:lnTo>
                  <a:pt x="390" y="1423"/>
                </a:lnTo>
                <a:lnTo>
                  <a:pt x="390" y="1424"/>
                </a:lnTo>
                <a:lnTo>
                  <a:pt x="389" y="1424"/>
                </a:lnTo>
                <a:lnTo>
                  <a:pt x="389" y="1423"/>
                </a:lnTo>
                <a:lnTo>
                  <a:pt x="387" y="1423"/>
                </a:lnTo>
                <a:lnTo>
                  <a:pt x="386" y="1423"/>
                </a:lnTo>
                <a:lnTo>
                  <a:pt x="385" y="1423"/>
                </a:lnTo>
                <a:lnTo>
                  <a:pt x="383" y="1423"/>
                </a:lnTo>
                <a:lnTo>
                  <a:pt x="383" y="1421"/>
                </a:lnTo>
                <a:lnTo>
                  <a:pt x="383" y="1420"/>
                </a:lnTo>
                <a:lnTo>
                  <a:pt x="382" y="1420"/>
                </a:lnTo>
                <a:lnTo>
                  <a:pt x="382" y="1419"/>
                </a:lnTo>
                <a:lnTo>
                  <a:pt x="382" y="1417"/>
                </a:lnTo>
                <a:lnTo>
                  <a:pt x="383" y="1417"/>
                </a:lnTo>
                <a:lnTo>
                  <a:pt x="383" y="1416"/>
                </a:lnTo>
                <a:lnTo>
                  <a:pt x="383" y="1415"/>
                </a:lnTo>
                <a:lnTo>
                  <a:pt x="382" y="1415"/>
                </a:lnTo>
                <a:lnTo>
                  <a:pt x="382" y="1413"/>
                </a:lnTo>
                <a:lnTo>
                  <a:pt x="382" y="1412"/>
                </a:lnTo>
                <a:lnTo>
                  <a:pt x="381" y="1412"/>
                </a:lnTo>
                <a:lnTo>
                  <a:pt x="381" y="1411"/>
                </a:lnTo>
                <a:lnTo>
                  <a:pt x="380" y="1411"/>
                </a:lnTo>
                <a:lnTo>
                  <a:pt x="380" y="1410"/>
                </a:lnTo>
                <a:lnTo>
                  <a:pt x="378" y="1410"/>
                </a:lnTo>
                <a:lnTo>
                  <a:pt x="378" y="1408"/>
                </a:lnTo>
                <a:lnTo>
                  <a:pt x="377" y="1408"/>
                </a:lnTo>
                <a:lnTo>
                  <a:pt x="376" y="1408"/>
                </a:lnTo>
                <a:lnTo>
                  <a:pt x="376" y="1407"/>
                </a:lnTo>
                <a:lnTo>
                  <a:pt x="374" y="1407"/>
                </a:lnTo>
                <a:lnTo>
                  <a:pt x="374" y="1406"/>
                </a:lnTo>
                <a:lnTo>
                  <a:pt x="373" y="1406"/>
                </a:lnTo>
                <a:lnTo>
                  <a:pt x="372" y="1406"/>
                </a:lnTo>
                <a:lnTo>
                  <a:pt x="370" y="1406"/>
                </a:lnTo>
                <a:lnTo>
                  <a:pt x="370" y="1404"/>
                </a:lnTo>
                <a:lnTo>
                  <a:pt x="369" y="1406"/>
                </a:lnTo>
                <a:lnTo>
                  <a:pt x="369" y="1404"/>
                </a:lnTo>
                <a:lnTo>
                  <a:pt x="368" y="1404"/>
                </a:lnTo>
                <a:lnTo>
                  <a:pt x="366" y="1404"/>
                </a:lnTo>
                <a:lnTo>
                  <a:pt x="365" y="1404"/>
                </a:lnTo>
                <a:lnTo>
                  <a:pt x="365" y="1403"/>
                </a:lnTo>
                <a:lnTo>
                  <a:pt x="364" y="1403"/>
                </a:lnTo>
                <a:lnTo>
                  <a:pt x="363" y="1402"/>
                </a:lnTo>
                <a:lnTo>
                  <a:pt x="361" y="1402"/>
                </a:lnTo>
                <a:lnTo>
                  <a:pt x="360" y="1402"/>
                </a:lnTo>
                <a:lnTo>
                  <a:pt x="359" y="1402"/>
                </a:lnTo>
                <a:lnTo>
                  <a:pt x="359" y="1403"/>
                </a:lnTo>
                <a:lnTo>
                  <a:pt x="357" y="1403"/>
                </a:lnTo>
                <a:lnTo>
                  <a:pt x="356" y="1403"/>
                </a:lnTo>
                <a:lnTo>
                  <a:pt x="336" y="1411"/>
                </a:lnTo>
                <a:lnTo>
                  <a:pt x="335" y="1410"/>
                </a:lnTo>
                <a:lnTo>
                  <a:pt x="334" y="1410"/>
                </a:lnTo>
                <a:lnTo>
                  <a:pt x="334" y="1408"/>
                </a:lnTo>
                <a:lnTo>
                  <a:pt x="332" y="1407"/>
                </a:lnTo>
                <a:lnTo>
                  <a:pt x="331" y="1407"/>
                </a:lnTo>
                <a:lnTo>
                  <a:pt x="331" y="1406"/>
                </a:lnTo>
                <a:lnTo>
                  <a:pt x="331" y="1404"/>
                </a:lnTo>
                <a:lnTo>
                  <a:pt x="330" y="1403"/>
                </a:lnTo>
                <a:lnTo>
                  <a:pt x="329" y="1402"/>
                </a:lnTo>
                <a:lnTo>
                  <a:pt x="327" y="1400"/>
                </a:lnTo>
                <a:lnTo>
                  <a:pt x="326" y="1400"/>
                </a:lnTo>
                <a:lnTo>
                  <a:pt x="326" y="1399"/>
                </a:lnTo>
                <a:lnTo>
                  <a:pt x="327" y="1398"/>
                </a:lnTo>
                <a:lnTo>
                  <a:pt x="329" y="1396"/>
                </a:lnTo>
                <a:lnTo>
                  <a:pt x="329" y="1395"/>
                </a:lnTo>
                <a:lnTo>
                  <a:pt x="330" y="1394"/>
                </a:lnTo>
                <a:lnTo>
                  <a:pt x="330" y="1392"/>
                </a:lnTo>
                <a:lnTo>
                  <a:pt x="330" y="1391"/>
                </a:lnTo>
                <a:lnTo>
                  <a:pt x="330" y="1390"/>
                </a:lnTo>
                <a:lnTo>
                  <a:pt x="331" y="1390"/>
                </a:lnTo>
                <a:lnTo>
                  <a:pt x="331" y="1389"/>
                </a:lnTo>
                <a:lnTo>
                  <a:pt x="331" y="1387"/>
                </a:lnTo>
                <a:lnTo>
                  <a:pt x="332" y="1386"/>
                </a:lnTo>
                <a:lnTo>
                  <a:pt x="334" y="1386"/>
                </a:lnTo>
                <a:lnTo>
                  <a:pt x="335" y="1385"/>
                </a:lnTo>
                <a:lnTo>
                  <a:pt x="335" y="1383"/>
                </a:lnTo>
                <a:lnTo>
                  <a:pt x="335" y="1382"/>
                </a:lnTo>
                <a:lnTo>
                  <a:pt x="336" y="1382"/>
                </a:lnTo>
                <a:lnTo>
                  <a:pt x="338" y="1382"/>
                </a:lnTo>
                <a:lnTo>
                  <a:pt x="338" y="1381"/>
                </a:lnTo>
                <a:lnTo>
                  <a:pt x="339" y="1381"/>
                </a:lnTo>
                <a:lnTo>
                  <a:pt x="340" y="1381"/>
                </a:lnTo>
                <a:lnTo>
                  <a:pt x="342" y="1381"/>
                </a:lnTo>
                <a:lnTo>
                  <a:pt x="343" y="1381"/>
                </a:lnTo>
                <a:lnTo>
                  <a:pt x="343" y="1379"/>
                </a:lnTo>
                <a:lnTo>
                  <a:pt x="344" y="1379"/>
                </a:lnTo>
                <a:lnTo>
                  <a:pt x="344" y="1378"/>
                </a:lnTo>
                <a:lnTo>
                  <a:pt x="346" y="1378"/>
                </a:lnTo>
                <a:lnTo>
                  <a:pt x="346" y="1377"/>
                </a:lnTo>
                <a:lnTo>
                  <a:pt x="347" y="1377"/>
                </a:lnTo>
                <a:lnTo>
                  <a:pt x="347" y="1375"/>
                </a:lnTo>
                <a:lnTo>
                  <a:pt x="348" y="1375"/>
                </a:lnTo>
                <a:lnTo>
                  <a:pt x="348" y="1374"/>
                </a:lnTo>
                <a:lnTo>
                  <a:pt x="347" y="1374"/>
                </a:lnTo>
                <a:lnTo>
                  <a:pt x="346" y="1375"/>
                </a:lnTo>
                <a:lnTo>
                  <a:pt x="346" y="1374"/>
                </a:lnTo>
                <a:lnTo>
                  <a:pt x="344" y="1374"/>
                </a:lnTo>
                <a:lnTo>
                  <a:pt x="344" y="1373"/>
                </a:lnTo>
                <a:lnTo>
                  <a:pt x="343" y="1373"/>
                </a:lnTo>
                <a:lnTo>
                  <a:pt x="342" y="1373"/>
                </a:lnTo>
                <a:lnTo>
                  <a:pt x="340" y="1373"/>
                </a:lnTo>
                <a:lnTo>
                  <a:pt x="339" y="1373"/>
                </a:lnTo>
                <a:lnTo>
                  <a:pt x="339" y="1372"/>
                </a:lnTo>
                <a:lnTo>
                  <a:pt x="338" y="1372"/>
                </a:lnTo>
                <a:lnTo>
                  <a:pt x="338" y="1370"/>
                </a:lnTo>
                <a:lnTo>
                  <a:pt x="336" y="1370"/>
                </a:lnTo>
                <a:lnTo>
                  <a:pt x="335" y="1370"/>
                </a:lnTo>
                <a:lnTo>
                  <a:pt x="335" y="1369"/>
                </a:lnTo>
                <a:lnTo>
                  <a:pt x="335" y="1368"/>
                </a:lnTo>
                <a:lnTo>
                  <a:pt x="334" y="1368"/>
                </a:lnTo>
                <a:lnTo>
                  <a:pt x="332" y="1366"/>
                </a:lnTo>
                <a:lnTo>
                  <a:pt x="332" y="1365"/>
                </a:lnTo>
                <a:lnTo>
                  <a:pt x="331" y="1365"/>
                </a:lnTo>
                <a:lnTo>
                  <a:pt x="331" y="1366"/>
                </a:lnTo>
                <a:lnTo>
                  <a:pt x="331" y="1365"/>
                </a:lnTo>
                <a:lnTo>
                  <a:pt x="330" y="1365"/>
                </a:lnTo>
                <a:lnTo>
                  <a:pt x="329" y="1365"/>
                </a:lnTo>
                <a:lnTo>
                  <a:pt x="329" y="1364"/>
                </a:lnTo>
                <a:lnTo>
                  <a:pt x="329" y="1362"/>
                </a:lnTo>
                <a:lnTo>
                  <a:pt x="327" y="1362"/>
                </a:lnTo>
                <a:lnTo>
                  <a:pt x="326" y="1362"/>
                </a:lnTo>
                <a:lnTo>
                  <a:pt x="326" y="1361"/>
                </a:lnTo>
                <a:lnTo>
                  <a:pt x="325" y="1361"/>
                </a:lnTo>
                <a:lnTo>
                  <a:pt x="323" y="1361"/>
                </a:lnTo>
                <a:lnTo>
                  <a:pt x="323" y="1360"/>
                </a:lnTo>
                <a:lnTo>
                  <a:pt x="322" y="1360"/>
                </a:lnTo>
                <a:lnTo>
                  <a:pt x="321" y="1360"/>
                </a:lnTo>
                <a:lnTo>
                  <a:pt x="319" y="1358"/>
                </a:lnTo>
                <a:lnTo>
                  <a:pt x="318" y="1358"/>
                </a:lnTo>
                <a:lnTo>
                  <a:pt x="317" y="1358"/>
                </a:lnTo>
                <a:lnTo>
                  <a:pt x="317" y="1357"/>
                </a:lnTo>
                <a:lnTo>
                  <a:pt x="315" y="1357"/>
                </a:lnTo>
                <a:lnTo>
                  <a:pt x="314" y="1357"/>
                </a:lnTo>
                <a:lnTo>
                  <a:pt x="313" y="1356"/>
                </a:lnTo>
                <a:lnTo>
                  <a:pt x="313" y="1355"/>
                </a:lnTo>
                <a:lnTo>
                  <a:pt x="306" y="1349"/>
                </a:lnTo>
                <a:lnTo>
                  <a:pt x="305" y="1349"/>
                </a:lnTo>
                <a:lnTo>
                  <a:pt x="300" y="1345"/>
                </a:lnTo>
                <a:lnTo>
                  <a:pt x="296" y="1341"/>
                </a:lnTo>
                <a:lnTo>
                  <a:pt x="294" y="1341"/>
                </a:lnTo>
                <a:lnTo>
                  <a:pt x="292" y="1339"/>
                </a:lnTo>
                <a:lnTo>
                  <a:pt x="288" y="1336"/>
                </a:lnTo>
                <a:lnTo>
                  <a:pt x="285" y="1334"/>
                </a:lnTo>
                <a:lnTo>
                  <a:pt x="283" y="1336"/>
                </a:lnTo>
                <a:lnTo>
                  <a:pt x="276" y="1340"/>
                </a:lnTo>
                <a:lnTo>
                  <a:pt x="270" y="1344"/>
                </a:lnTo>
                <a:lnTo>
                  <a:pt x="264" y="1348"/>
                </a:lnTo>
                <a:lnTo>
                  <a:pt x="263" y="1349"/>
                </a:lnTo>
                <a:lnTo>
                  <a:pt x="263" y="1347"/>
                </a:lnTo>
                <a:lnTo>
                  <a:pt x="262" y="1343"/>
                </a:lnTo>
                <a:lnTo>
                  <a:pt x="262" y="1341"/>
                </a:lnTo>
                <a:lnTo>
                  <a:pt x="262" y="1340"/>
                </a:lnTo>
                <a:lnTo>
                  <a:pt x="262" y="1336"/>
                </a:lnTo>
                <a:lnTo>
                  <a:pt x="260" y="1334"/>
                </a:lnTo>
                <a:lnTo>
                  <a:pt x="259" y="1324"/>
                </a:lnTo>
                <a:lnTo>
                  <a:pt x="258" y="1313"/>
                </a:lnTo>
                <a:lnTo>
                  <a:pt x="258" y="1311"/>
                </a:lnTo>
                <a:lnTo>
                  <a:pt x="258" y="1309"/>
                </a:lnTo>
                <a:lnTo>
                  <a:pt x="255" y="1307"/>
                </a:lnTo>
                <a:lnTo>
                  <a:pt x="251" y="1306"/>
                </a:lnTo>
                <a:lnTo>
                  <a:pt x="250" y="1305"/>
                </a:lnTo>
                <a:lnTo>
                  <a:pt x="249" y="1305"/>
                </a:lnTo>
                <a:lnTo>
                  <a:pt x="249" y="1303"/>
                </a:lnTo>
                <a:lnTo>
                  <a:pt x="247" y="1302"/>
                </a:lnTo>
                <a:lnTo>
                  <a:pt x="246" y="1301"/>
                </a:lnTo>
                <a:lnTo>
                  <a:pt x="245" y="1301"/>
                </a:lnTo>
                <a:lnTo>
                  <a:pt x="243" y="1301"/>
                </a:lnTo>
                <a:lnTo>
                  <a:pt x="237" y="1300"/>
                </a:lnTo>
                <a:lnTo>
                  <a:pt x="230" y="1298"/>
                </a:lnTo>
                <a:lnTo>
                  <a:pt x="228" y="1300"/>
                </a:lnTo>
                <a:lnTo>
                  <a:pt x="222" y="1302"/>
                </a:lnTo>
                <a:lnTo>
                  <a:pt x="220" y="1303"/>
                </a:lnTo>
                <a:lnTo>
                  <a:pt x="219" y="1303"/>
                </a:lnTo>
                <a:lnTo>
                  <a:pt x="217" y="1303"/>
                </a:lnTo>
                <a:lnTo>
                  <a:pt x="217" y="1305"/>
                </a:lnTo>
                <a:lnTo>
                  <a:pt x="216" y="1305"/>
                </a:lnTo>
                <a:lnTo>
                  <a:pt x="216" y="1303"/>
                </a:lnTo>
                <a:lnTo>
                  <a:pt x="215" y="1303"/>
                </a:lnTo>
                <a:lnTo>
                  <a:pt x="212" y="1303"/>
                </a:lnTo>
                <a:lnTo>
                  <a:pt x="211" y="1303"/>
                </a:lnTo>
                <a:lnTo>
                  <a:pt x="207" y="1303"/>
                </a:lnTo>
                <a:lnTo>
                  <a:pt x="205" y="1303"/>
                </a:lnTo>
                <a:lnTo>
                  <a:pt x="205" y="1305"/>
                </a:lnTo>
                <a:lnTo>
                  <a:pt x="204" y="1305"/>
                </a:lnTo>
                <a:lnTo>
                  <a:pt x="203" y="1305"/>
                </a:lnTo>
                <a:lnTo>
                  <a:pt x="203" y="1306"/>
                </a:lnTo>
                <a:lnTo>
                  <a:pt x="202" y="1306"/>
                </a:lnTo>
                <a:lnTo>
                  <a:pt x="200" y="1306"/>
                </a:lnTo>
                <a:lnTo>
                  <a:pt x="199" y="1306"/>
                </a:lnTo>
                <a:lnTo>
                  <a:pt x="199" y="1305"/>
                </a:lnTo>
                <a:lnTo>
                  <a:pt x="199" y="1303"/>
                </a:lnTo>
                <a:lnTo>
                  <a:pt x="199" y="1302"/>
                </a:lnTo>
                <a:lnTo>
                  <a:pt x="198" y="1302"/>
                </a:lnTo>
                <a:lnTo>
                  <a:pt x="198" y="1301"/>
                </a:lnTo>
                <a:lnTo>
                  <a:pt x="198" y="1300"/>
                </a:lnTo>
                <a:lnTo>
                  <a:pt x="198" y="1298"/>
                </a:lnTo>
                <a:lnTo>
                  <a:pt x="198" y="1297"/>
                </a:lnTo>
                <a:lnTo>
                  <a:pt x="196" y="1297"/>
                </a:lnTo>
                <a:lnTo>
                  <a:pt x="198" y="1297"/>
                </a:lnTo>
                <a:lnTo>
                  <a:pt x="196" y="1297"/>
                </a:lnTo>
                <a:lnTo>
                  <a:pt x="196" y="1296"/>
                </a:lnTo>
                <a:lnTo>
                  <a:pt x="196" y="1294"/>
                </a:lnTo>
                <a:lnTo>
                  <a:pt x="195" y="1294"/>
                </a:lnTo>
                <a:lnTo>
                  <a:pt x="195" y="1293"/>
                </a:lnTo>
                <a:lnTo>
                  <a:pt x="195" y="1292"/>
                </a:lnTo>
                <a:lnTo>
                  <a:pt x="194" y="1292"/>
                </a:lnTo>
                <a:lnTo>
                  <a:pt x="194" y="1290"/>
                </a:lnTo>
                <a:lnTo>
                  <a:pt x="192" y="1290"/>
                </a:lnTo>
                <a:lnTo>
                  <a:pt x="192" y="1292"/>
                </a:lnTo>
                <a:lnTo>
                  <a:pt x="191" y="1292"/>
                </a:lnTo>
                <a:lnTo>
                  <a:pt x="191" y="1290"/>
                </a:lnTo>
                <a:lnTo>
                  <a:pt x="190" y="1290"/>
                </a:lnTo>
                <a:lnTo>
                  <a:pt x="190" y="1289"/>
                </a:lnTo>
                <a:lnTo>
                  <a:pt x="188" y="1289"/>
                </a:lnTo>
                <a:lnTo>
                  <a:pt x="188" y="1288"/>
                </a:lnTo>
                <a:lnTo>
                  <a:pt x="187" y="1288"/>
                </a:lnTo>
                <a:lnTo>
                  <a:pt x="187" y="1286"/>
                </a:lnTo>
                <a:lnTo>
                  <a:pt x="187" y="1285"/>
                </a:lnTo>
                <a:lnTo>
                  <a:pt x="187" y="1284"/>
                </a:lnTo>
                <a:lnTo>
                  <a:pt x="186" y="1284"/>
                </a:lnTo>
                <a:lnTo>
                  <a:pt x="186" y="1283"/>
                </a:lnTo>
                <a:lnTo>
                  <a:pt x="185" y="1283"/>
                </a:lnTo>
                <a:lnTo>
                  <a:pt x="183" y="1283"/>
                </a:lnTo>
                <a:lnTo>
                  <a:pt x="183" y="1284"/>
                </a:lnTo>
                <a:lnTo>
                  <a:pt x="183" y="1283"/>
                </a:lnTo>
                <a:lnTo>
                  <a:pt x="182" y="1283"/>
                </a:lnTo>
                <a:lnTo>
                  <a:pt x="181" y="1283"/>
                </a:lnTo>
                <a:lnTo>
                  <a:pt x="179" y="1283"/>
                </a:lnTo>
                <a:lnTo>
                  <a:pt x="178" y="1283"/>
                </a:lnTo>
                <a:lnTo>
                  <a:pt x="178" y="1281"/>
                </a:lnTo>
                <a:lnTo>
                  <a:pt x="177" y="1281"/>
                </a:lnTo>
                <a:lnTo>
                  <a:pt x="177" y="1280"/>
                </a:lnTo>
                <a:lnTo>
                  <a:pt x="175" y="1280"/>
                </a:lnTo>
                <a:lnTo>
                  <a:pt x="175" y="1279"/>
                </a:lnTo>
                <a:lnTo>
                  <a:pt x="174" y="1279"/>
                </a:lnTo>
                <a:lnTo>
                  <a:pt x="173" y="1279"/>
                </a:lnTo>
                <a:lnTo>
                  <a:pt x="173" y="1277"/>
                </a:lnTo>
                <a:lnTo>
                  <a:pt x="174" y="1277"/>
                </a:lnTo>
                <a:lnTo>
                  <a:pt x="173" y="1277"/>
                </a:lnTo>
                <a:lnTo>
                  <a:pt x="173" y="1276"/>
                </a:lnTo>
                <a:lnTo>
                  <a:pt x="171" y="1276"/>
                </a:lnTo>
                <a:lnTo>
                  <a:pt x="170" y="1276"/>
                </a:lnTo>
                <a:lnTo>
                  <a:pt x="170" y="1277"/>
                </a:lnTo>
                <a:lnTo>
                  <a:pt x="170" y="1276"/>
                </a:lnTo>
                <a:lnTo>
                  <a:pt x="169" y="1276"/>
                </a:lnTo>
                <a:lnTo>
                  <a:pt x="170" y="1276"/>
                </a:lnTo>
                <a:lnTo>
                  <a:pt x="169" y="1276"/>
                </a:lnTo>
                <a:lnTo>
                  <a:pt x="169" y="1275"/>
                </a:lnTo>
                <a:lnTo>
                  <a:pt x="169" y="1273"/>
                </a:lnTo>
                <a:lnTo>
                  <a:pt x="169" y="1272"/>
                </a:lnTo>
                <a:lnTo>
                  <a:pt x="167" y="1272"/>
                </a:lnTo>
                <a:lnTo>
                  <a:pt x="167" y="1271"/>
                </a:lnTo>
                <a:lnTo>
                  <a:pt x="167" y="1272"/>
                </a:lnTo>
                <a:lnTo>
                  <a:pt x="166" y="1272"/>
                </a:lnTo>
                <a:lnTo>
                  <a:pt x="165" y="1272"/>
                </a:lnTo>
                <a:lnTo>
                  <a:pt x="165" y="1271"/>
                </a:lnTo>
                <a:lnTo>
                  <a:pt x="164" y="1271"/>
                </a:lnTo>
                <a:lnTo>
                  <a:pt x="164" y="1269"/>
                </a:lnTo>
                <a:lnTo>
                  <a:pt x="162" y="1271"/>
                </a:lnTo>
                <a:lnTo>
                  <a:pt x="162" y="1269"/>
                </a:lnTo>
                <a:lnTo>
                  <a:pt x="162" y="1271"/>
                </a:lnTo>
                <a:lnTo>
                  <a:pt x="161" y="1271"/>
                </a:lnTo>
                <a:lnTo>
                  <a:pt x="162" y="1271"/>
                </a:lnTo>
                <a:lnTo>
                  <a:pt x="162" y="1269"/>
                </a:lnTo>
                <a:lnTo>
                  <a:pt x="161" y="1269"/>
                </a:lnTo>
                <a:lnTo>
                  <a:pt x="160" y="1269"/>
                </a:lnTo>
                <a:lnTo>
                  <a:pt x="160" y="1268"/>
                </a:lnTo>
                <a:lnTo>
                  <a:pt x="158" y="1268"/>
                </a:lnTo>
                <a:lnTo>
                  <a:pt x="158" y="1267"/>
                </a:lnTo>
                <a:lnTo>
                  <a:pt x="157" y="1267"/>
                </a:lnTo>
                <a:lnTo>
                  <a:pt x="156" y="1267"/>
                </a:lnTo>
                <a:lnTo>
                  <a:pt x="154" y="1267"/>
                </a:lnTo>
                <a:lnTo>
                  <a:pt x="153" y="1267"/>
                </a:lnTo>
                <a:lnTo>
                  <a:pt x="152" y="1267"/>
                </a:lnTo>
                <a:lnTo>
                  <a:pt x="152" y="1268"/>
                </a:lnTo>
                <a:lnTo>
                  <a:pt x="150" y="1268"/>
                </a:lnTo>
                <a:lnTo>
                  <a:pt x="149" y="1268"/>
                </a:lnTo>
                <a:lnTo>
                  <a:pt x="149" y="1269"/>
                </a:lnTo>
                <a:lnTo>
                  <a:pt x="148" y="1269"/>
                </a:lnTo>
                <a:lnTo>
                  <a:pt x="147" y="1269"/>
                </a:lnTo>
                <a:lnTo>
                  <a:pt x="147" y="1268"/>
                </a:lnTo>
                <a:lnTo>
                  <a:pt x="145" y="1268"/>
                </a:lnTo>
                <a:lnTo>
                  <a:pt x="145" y="1267"/>
                </a:lnTo>
                <a:lnTo>
                  <a:pt x="147" y="1267"/>
                </a:lnTo>
                <a:lnTo>
                  <a:pt x="147" y="1266"/>
                </a:lnTo>
                <a:lnTo>
                  <a:pt x="148" y="1266"/>
                </a:lnTo>
                <a:lnTo>
                  <a:pt x="147" y="1266"/>
                </a:lnTo>
                <a:lnTo>
                  <a:pt x="148" y="1266"/>
                </a:lnTo>
                <a:lnTo>
                  <a:pt x="147" y="1266"/>
                </a:lnTo>
                <a:lnTo>
                  <a:pt x="147" y="1264"/>
                </a:lnTo>
                <a:lnTo>
                  <a:pt x="148" y="1264"/>
                </a:lnTo>
                <a:lnTo>
                  <a:pt x="148" y="1263"/>
                </a:lnTo>
                <a:lnTo>
                  <a:pt x="149" y="1263"/>
                </a:lnTo>
                <a:lnTo>
                  <a:pt x="148" y="1263"/>
                </a:lnTo>
                <a:lnTo>
                  <a:pt x="148" y="1262"/>
                </a:lnTo>
                <a:lnTo>
                  <a:pt x="147" y="1262"/>
                </a:lnTo>
                <a:lnTo>
                  <a:pt x="145" y="1262"/>
                </a:lnTo>
                <a:lnTo>
                  <a:pt x="147" y="1262"/>
                </a:lnTo>
                <a:lnTo>
                  <a:pt x="145" y="1262"/>
                </a:lnTo>
                <a:lnTo>
                  <a:pt x="145" y="1260"/>
                </a:lnTo>
                <a:lnTo>
                  <a:pt x="145" y="1262"/>
                </a:lnTo>
                <a:lnTo>
                  <a:pt x="145" y="1260"/>
                </a:lnTo>
                <a:lnTo>
                  <a:pt x="144" y="1260"/>
                </a:lnTo>
                <a:lnTo>
                  <a:pt x="143" y="1260"/>
                </a:lnTo>
                <a:lnTo>
                  <a:pt x="143" y="1262"/>
                </a:lnTo>
                <a:lnTo>
                  <a:pt x="143" y="1260"/>
                </a:lnTo>
                <a:lnTo>
                  <a:pt x="141" y="1260"/>
                </a:lnTo>
                <a:lnTo>
                  <a:pt x="143" y="1260"/>
                </a:lnTo>
                <a:lnTo>
                  <a:pt x="143" y="1259"/>
                </a:lnTo>
                <a:lnTo>
                  <a:pt x="144" y="1259"/>
                </a:lnTo>
                <a:lnTo>
                  <a:pt x="144" y="1258"/>
                </a:lnTo>
                <a:lnTo>
                  <a:pt x="145" y="1258"/>
                </a:lnTo>
                <a:lnTo>
                  <a:pt x="147" y="1258"/>
                </a:lnTo>
                <a:lnTo>
                  <a:pt x="148" y="1258"/>
                </a:lnTo>
                <a:lnTo>
                  <a:pt x="149" y="1256"/>
                </a:lnTo>
                <a:lnTo>
                  <a:pt x="149" y="1258"/>
                </a:lnTo>
                <a:lnTo>
                  <a:pt x="149" y="1256"/>
                </a:lnTo>
                <a:lnTo>
                  <a:pt x="150" y="1256"/>
                </a:lnTo>
                <a:lnTo>
                  <a:pt x="152" y="1256"/>
                </a:lnTo>
                <a:lnTo>
                  <a:pt x="153" y="1256"/>
                </a:lnTo>
                <a:lnTo>
                  <a:pt x="154" y="1256"/>
                </a:lnTo>
                <a:lnTo>
                  <a:pt x="153" y="1256"/>
                </a:lnTo>
                <a:lnTo>
                  <a:pt x="154" y="1256"/>
                </a:lnTo>
                <a:lnTo>
                  <a:pt x="154" y="1255"/>
                </a:lnTo>
                <a:lnTo>
                  <a:pt x="154" y="1256"/>
                </a:lnTo>
                <a:lnTo>
                  <a:pt x="154" y="1255"/>
                </a:lnTo>
                <a:lnTo>
                  <a:pt x="156" y="1255"/>
                </a:lnTo>
                <a:lnTo>
                  <a:pt x="157" y="1255"/>
                </a:lnTo>
                <a:lnTo>
                  <a:pt x="157" y="1254"/>
                </a:lnTo>
                <a:lnTo>
                  <a:pt x="157" y="1252"/>
                </a:lnTo>
                <a:lnTo>
                  <a:pt x="158" y="1252"/>
                </a:lnTo>
                <a:lnTo>
                  <a:pt x="157" y="1252"/>
                </a:lnTo>
                <a:lnTo>
                  <a:pt x="158" y="1252"/>
                </a:lnTo>
                <a:lnTo>
                  <a:pt x="158" y="1251"/>
                </a:lnTo>
                <a:lnTo>
                  <a:pt x="158" y="1252"/>
                </a:lnTo>
                <a:lnTo>
                  <a:pt x="160" y="1252"/>
                </a:lnTo>
                <a:lnTo>
                  <a:pt x="160" y="1251"/>
                </a:lnTo>
                <a:lnTo>
                  <a:pt x="158" y="1251"/>
                </a:lnTo>
                <a:lnTo>
                  <a:pt x="158" y="1250"/>
                </a:lnTo>
                <a:lnTo>
                  <a:pt x="160" y="1250"/>
                </a:lnTo>
                <a:lnTo>
                  <a:pt x="160" y="1249"/>
                </a:lnTo>
                <a:lnTo>
                  <a:pt x="158" y="1249"/>
                </a:lnTo>
                <a:lnTo>
                  <a:pt x="158" y="1247"/>
                </a:lnTo>
                <a:lnTo>
                  <a:pt x="158" y="1246"/>
                </a:lnTo>
                <a:lnTo>
                  <a:pt x="158" y="1245"/>
                </a:lnTo>
                <a:lnTo>
                  <a:pt x="157" y="1245"/>
                </a:lnTo>
                <a:lnTo>
                  <a:pt x="156" y="1245"/>
                </a:lnTo>
                <a:lnTo>
                  <a:pt x="156" y="1243"/>
                </a:lnTo>
                <a:lnTo>
                  <a:pt x="154" y="1243"/>
                </a:lnTo>
                <a:lnTo>
                  <a:pt x="156" y="1243"/>
                </a:lnTo>
                <a:lnTo>
                  <a:pt x="156" y="1242"/>
                </a:lnTo>
                <a:lnTo>
                  <a:pt x="154" y="1242"/>
                </a:lnTo>
                <a:lnTo>
                  <a:pt x="153" y="1242"/>
                </a:lnTo>
                <a:lnTo>
                  <a:pt x="154" y="1242"/>
                </a:lnTo>
                <a:lnTo>
                  <a:pt x="153" y="1242"/>
                </a:lnTo>
                <a:lnTo>
                  <a:pt x="153" y="1241"/>
                </a:lnTo>
                <a:lnTo>
                  <a:pt x="153" y="1239"/>
                </a:lnTo>
                <a:lnTo>
                  <a:pt x="154" y="1239"/>
                </a:lnTo>
                <a:lnTo>
                  <a:pt x="153" y="1239"/>
                </a:lnTo>
                <a:lnTo>
                  <a:pt x="153" y="1238"/>
                </a:lnTo>
                <a:lnTo>
                  <a:pt x="152" y="1238"/>
                </a:lnTo>
                <a:lnTo>
                  <a:pt x="152" y="1237"/>
                </a:lnTo>
                <a:lnTo>
                  <a:pt x="150" y="1237"/>
                </a:lnTo>
                <a:lnTo>
                  <a:pt x="150" y="1235"/>
                </a:lnTo>
                <a:lnTo>
                  <a:pt x="150" y="1234"/>
                </a:lnTo>
                <a:lnTo>
                  <a:pt x="152" y="1234"/>
                </a:lnTo>
                <a:lnTo>
                  <a:pt x="153" y="1234"/>
                </a:lnTo>
                <a:lnTo>
                  <a:pt x="153" y="1233"/>
                </a:lnTo>
                <a:lnTo>
                  <a:pt x="152" y="1231"/>
                </a:lnTo>
                <a:lnTo>
                  <a:pt x="152" y="1230"/>
                </a:lnTo>
                <a:lnTo>
                  <a:pt x="150" y="1230"/>
                </a:lnTo>
                <a:lnTo>
                  <a:pt x="152" y="1229"/>
                </a:lnTo>
                <a:lnTo>
                  <a:pt x="152" y="1228"/>
                </a:lnTo>
                <a:lnTo>
                  <a:pt x="153" y="1226"/>
                </a:lnTo>
                <a:lnTo>
                  <a:pt x="152" y="1226"/>
                </a:lnTo>
                <a:lnTo>
                  <a:pt x="152" y="1225"/>
                </a:lnTo>
                <a:lnTo>
                  <a:pt x="152" y="1226"/>
                </a:lnTo>
                <a:lnTo>
                  <a:pt x="152" y="1225"/>
                </a:lnTo>
                <a:lnTo>
                  <a:pt x="150" y="1225"/>
                </a:lnTo>
                <a:lnTo>
                  <a:pt x="150" y="1226"/>
                </a:lnTo>
                <a:lnTo>
                  <a:pt x="150" y="1225"/>
                </a:lnTo>
                <a:lnTo>
                  <a:pt x="149" y="1225"/>
                </a:lnTo>
                <a:lnTo>
                  <a:pt x="149" y="1224"/>
                </a:lnTo>
                <a:lnTo>
                  <a:pt x="149" y="1222"/>
                </a:lnTo>
                <a:lnTo>
                  <a:pt x="149" y="1221"/>
                </a:lnTo>
                <a:lnTo>
                  <a:pt x="150" y="1221"/>
                </a:lnTo>
                <a:lnTo>
                  <a:pt x="150" y="1220"/>
                </a:lnTo>
                <a:lnTo>
                  <a:pt x="152" y="1220"/>
                </a:lnTo>
                <a:lnTo>
                  <a:pt x="152" y="1218"/>
                </a:lnTo>
                <a:lnTo>
                  <a:pt x="152" y="1217"/>
                </a:lnTo>
                <a:lnTo>
                  <a:pt x="153" y="1217"/>
                </a:lnTo>
                <a:lnTo>
                  <a:pt x="153" y="1216"/>
                </a:lnTo>
                <a:lnTo>
                  <a:pt x="153" y="1214"/>
                </a:lnTo>
                <a:lnTo>
                  <a:pt x="153" y="1213"/>
                </a:lnTo>
                <a:lnTo>
                  <a:pt x="154" y="1213"/>
                </a:lnTo>
                <a:lnTo>
                  <a:pt x="154" y="1212"/>
                </a:lnTo>
                <a:lnTo>
                  <a:pt x="156" y="1212"/>
                </a:lnTo>
                <a:lnTo>
                  <a:pt x="157" y="1212"/>
                </a:lnTo>
                <a:lnTo>
                  <a:pt x="157" y="1211"/>
                </a:lnTo>
                <a:lnTo>
                  <a:pt x="158" y="1211"/>
                </a:lnTo>
                <a:lnTo>
                  <a:pt x="160" y="1211"/>
                </a:lnTo>
                <a:lnTo>
                  <a:pt x="160" y="1209"/>
                </a:lnTo>
                <a:lnTo>
                  <a:pt x="161" y="1209"/>
                </a:lnTo>
                <a:lnTo>
                  <a:pt x="161" y="1208"/>
                </a:lnTo>
                <a:lnTo>
                  <a:pt x="161" y="1207"/>
                </a:lnTo>
                <a:lnTo>
                  <a:pt x="161" y="1205"/>
                </a:lnTo>
                <a:lnTo>
                  <a:pt x="161" y="1207"/>
                </a:lnTo>
                <a:lnTo>
                  <a:pt x="161" y="1205"/>
                </a:lnTo>
                <a:lnTo>
                  <a:pt x="162" y="1204"/>
                </a:lnTo>
                <a:lnTo>
                  <a:pt x="162" y="1203"/>
                </a:lnTo>
                <a:lnTo>
                  <a:pt x="164" y="1203"/>
                </a:lnTo>
                <a:lnTo>
                  <a:pt x="164" y="1201"/>
                </a:lnTo>
                <a:lnTo>
                  <a:pt x="164" y="1200"/>
                </a:lnTo>
                <a:lnTo>
                  <a:pt x="164" y="1199"/>
                </a:lnTo>
                <a:lnTo>
                  <a:pt x="164" y="1197"/>
                </a:lnTo>
                <a:lnTo>
                  <a:pt x="162" y="1197"/>
                </a:lnTo>
                <a:lnTo>
                  <a:pt x="162" y="1196"/>
                </a:lnTo>
                <a:lnTo>
                  <a:pt x="161" y="1196"/>
                </a:lnTo>
                <a:lnTo>
                  <a:pt x="161" y="1195"/>
                </a:lnTo>
                <a:lnTo>
                  <a:pt x="161" y="1194"/>
                </a:lnTo>
                <a:lnTo>
                  <a:pt x="160" y="1194"/>
                </a:lnTo>
                <a:lnTo>
                  <a:pt x="160" y="1192"/>
                </a:lnTo>
                <a:lnTo>
                  <a:pt x="158" y="1192"/>
                </a:lnTo>
                <a:lnTo>
                  <a:pt x="158" y="1191"/>
                </a:lnTo>
                <a:lnTo>
                  <a:pt x="158" y="1190"/>
                </a:lnTo>
                <a:lnTo>
                  <a:pt x="158" y="1188"/>
                </a:lnTo>
                <a:lnTo>
                  <a:pt x="160" y="1188"/>
                </a:lnTo>
                <a:lnTo>
                  <a:pt x="161" y="1188"/>
                </a:lnTo>
                <a:lnTo>
                  <a:pt x="162" y="1188"/>
                </a:lnTo>
                <a:lnTo>
                  <a:pt x="162" y="1187"/>
                </a:lnTo>
                <a:lnTo>
                  <a:pt x="162" y="1186"/>
                </a:lnTo>
                <a:lnTo>
                  <a:pt x="161" y="1186"/>
                </a:lnTo>
                <a:lnTo>
                  <a:pt x="162" y="1186"/>
                </a:lnTo>
                <a:lnTo>
                  <a:pt x="162" y="1184"/>
                </a:lnTo>
                <a:lnTo>
                  <a:pt x="162" y="1183"/>
                </a:lnTo>
                <a:lnTo>
                  <a:pt x="164" y="1183"/>
                </a:lnTo>
                <a:lnTo>
                  <a:pt x="164" y="1182"/>
                </a:lnTo>
                <a:lnTo>
                  <a:pt x="165" y="1182"/>
                </a:lnTo>
                <a:lnTo>
                  <a:pt x="165" y="1180"/>
                </a:lnTo>
                <a:lnTo>
                  <a:pt x="166" y="1180"/>
                </a:lnTo>
                <a:lnTo>
                  <a:pt x="165" y="1180"/>
                </a:lnTo>
                <a:lnTo>
                  <a:pt x="165" y="1179"/>
                </a:lnTo>
                <a:lnTo>
                  <a:pt x="165" y="1178"/>
                </a:lnTo>
                <a:lnTo>
                  <a:pt x="164" y="1178"/>
                </a:lnTo>
                <a:lnTo>
                  <a:pt x="165" y="1178"/>
                </a:lnTo>
                <a:lnTo>
                  <a:pt x="164" y="1178"/>
                </a:lnTo>
                <a:lnTo>
                  <a:pt x="164" y="1177"/>
                </a:lnTo>
                <a:lnTo>
                  <a:pt x="162" y="1177"/>
                </a:lnTo>
                <a:lnTo>
                  <a:pt x="161" y="1177"/>
                </a:lnTo>
                <a:lnTo>
                  <a:pt x="161" y="1175"/>
                </a:lnTo>
                <a:lnTo>
                  <a:pt x="160" y="1175"/>
                </a:lnTo>
                <a:lnTo>
                  <a:pt x="160" y="1174"/>
                </a:lnTo>
                <a:lnTo>
                  <a:pt x="158" y="1174"/>
                </a:lnTo>
                <a:lnTo>
                  <a:pt x="160" y="1174"/>
                </a:lnTo>
                <a:lnTo>
                  <a:pt x="158" y="1174"/>
                </a:lnTo>
                <a:lnTo>
                  <a:pt x="160" y="1173"/>
                </a:lnTo>
                <a:lnTo>
                  <a:pt x="160" y="1174"/>
                </a:lnTo>
                <a:lnTo>
                  <a:pt x="160" y="1173"/>
                </a:lnTo>
                <a:lnTo>
                  <a:pt x="158" y="1173"/>
                </a:lnTo>
                <a:lnTo>
                  <a:pt x="160" y="1173"/>
                </a:lnTo>
                <a:lnTo>
                  <a:pt x="160" y="1171"/>
                </a:lnTo>
                <a:lnTo>
                  <a:pt x="160" y="1173"/>
                </a:lnTo>
                <a:lnTo>
                  <a:pt x="160" y="1171"/>
                </a:lnTo>
                <a:lnTo>
                  <a:pt x="161" y="1171"/>
                </a:lnTo>
                <a:lnTo>
                  <a:pt x="162" y="1171"/>
                </a:lnTo>
                <a:lnTo>
                  <a:pt x="162" y="1170"/>
                </a:lnTo>
                <a:lnTo>
                  <a:pt x="162" y="1169"/>
                </a:lnTo>
                <a:lnTo>
                  <a:pt x="161" y="1169"/>
                </a:lnTo>
                <a:lnTo>
                  <a:pt x="161" y="1167"/>
                </a:lnTo>
                <a:lnTo>
                  <a:pt x="160" y="1167"/>
                </a:lnTo>
                <a:lnTo>
                  <a:pt x="160" y="1169"/>
                </a:lnTo>
                <a:lnTo>
                  <a:pt x="160" y="1167"/>
                </a:lnTo>
                <a:lnTo>
                  <a:pt x="158" y="1167"/>
                </a:lnTo>
                <a:lnTo>
                  <a:pt x="158" y="1166"/>
                </a:lnTo>
                <a:lnTo>
                  <a:pt x="160" y="1166"/>
                </a:lnTo>
                <a:lnTo>
                  <a:pt x="160" y="1165"/>
                </a:lnTo>
                <a:lnTo>
                  <a:pt x="158" y="1165"/>
                </a:lnTo>
                <a:lnTo>
                  <a:pt x="158" y="1163"/>
                </a:lnTo>
                <a:lnTo>
                  <a:pt x="157" y="1163"/>
                </a:lnTo>
                <a:lnTo>
                  <a:pt x="156" y="1163"/>
                </a:lnTo>
                <a:lnTo>
                  <a:pt x="154" y="1163"/>
                </a:lnTo>
                <a:lnTo>
                  <a:pt x="154" y="1162"/>
                </a:lnTo>
                <a:lnTo>
                  <a:pt x="153" y="1162"/>
                </a:lnTo>
                <a:lnTo>
                  <a:pt x="153" y="1161"/>
                </a:lnTo>
                <a:lnTo>
                  <a:pt x="153" y="1159"/>
                </a:lnTo>
                <a:lnTo>
                  <a:pt x="154" y="1159"/>
                </a:lnTo>
                <a:lnTo>
                  <a:pt x="154" y="1158"/>
                </a:lnTo>
                <a:lnTo>
                  <a:pt x="153" y="1158"/>
                </a:lnTo>
                <a:lnTo>
                  <a:pt x="154" y="1158"/>
                </a:lnTo>
                <a:lnTo>
                  <a:pt x="154" y="1157"/>
                </a:lnTo>
                <a:lnTo>
                  <a:pt x="154" y="1156"/>
                </a:lnTo>
                <a:lnTo>
                  <a:pt x="156" y="1156"/>
                </a:lnTo>
                <a:lnTo>
                  <a:pt x="156" y="1154"/>
                </a:lnTo>
                <a:lnTo>
                  <a:pt x="154" y="1154"/>
                </a:lnTo>
                <a:lnTo>
                  <a:pt x="156" y="1154"/>
                </a:lnTo>
                <a:lnTo>
                  <a:pt x="156" y="1153"/>
                </a:lnTo>
                <a:lnTo>
                  <a:pt x="154" y="1153"/>
                </a:lnTo>
                <a:lnTo>
                  <a:pt x="154" y="1152"/>
                </a:lnTo>
                <a:lnTo>
                  <a:pt x="154" y="1150"/>
                </a:lnTo>
                <a:lnTo>
                  <a:pt x="153" y="1150"/>
                </a:lnTo>
                <a:lnTo>
                  <a:pt x="153" y="1149"/>
                </a:lnTo>
                <a:lnTo>
                  <a:pt x="152" y="1149"/>
                </a:lnTo>
                <a:lnTo>
                  <a:pt x="150" y="1149"/>
                </a:lnTo>
                <a:lnTo>
                  <a:pt x="150" y="1148"/>
                </a:lnTo>
                <a:lnTo>
                  <a:pt x="150" y="1146"/>
                </a:lnTo>
                <a:lnTo>
                  <a:pt x="150" y="1145"/>
                </a:lnTo>
                <a:lnTo>
                  <a:pt x="149" y="1145"/>
                </a:lnTo>
                <a:lnTo>
                  <a:pt x="149" y="1144"/>
                </a:lnTo>
                <a:lnTo>
                  <a:pt x="149" y="1145"/>
                </a:lnTo>
                <a:lnTo>
                  <a:pt x="149" y="1144"/>
                </a:lnTo>
                <a:lnTo>
                  <a:pt x="149" y="1142"/>
                </a:lnTo>
                <a:lnTo>
                  <a:pt x="148" y="1142"/>
                </a:lnTo>
                <a:lnTo>
                  <a:pt x="148" y="1144"/>
                </a:lnTo>
                <a:lnTo>
                  <a:pt x="148" y="1142"/>
                </a:lnTo>
                <a:lnTo>
                  <a:pt x="147" y="1142"/>
                </a:lnTo>
                <a:lnTo>
                  <a:pt x="145" y="1142"/>
                </a:lnTo>
                <a:lnTo>
                  <a:pt x="145" y="1141"/>
                </a:lnTo>
                <a:lnTo>
                  <a:pt x="144" y="1141"/>
                </a:lnTo>
                <a:lnTo>
                  <a:pt x="145" y="1141"/>
                </a:lnTo>
                <a:lnTo>
                  <a:pt x="145" y="1140"/>
                </a:lnTo>
                <a:lnTo>
                  <a:pt x="144" y="1140"/>
                </a:lnTo>
                <a:lnTo>
                  <a:pt x="144" y="1139"/>
                </a:lnTo>
                <a:lnTo>
                  <a:pt x="143" y="1139"/>
                </a:lnTo>
                <a:lnTo>
                  <a:pt x="143" y="1137"/>
                </a:lnTo>
                <a:lnTo>
                  <a:pt x="143" y="1136"/>
                </a:lnTo>
                <a:lnTo>
                  <a:pt x="141" y="1136"/>
                </a:lnTo>
                <a:lnTo>
                  <a:pt x="141" y="1135"/>
                </a:lnTo>
                <a:lnTo>
                  <a:pt x="141" y="1133"/>
                </a:lnTo>
                <a:lnTo>
                  <a:pt x="140" y="1133"/>
                </a:lnTo>
                <a:lnTo>
                  <a:pt x="141" y="1133"/>
                </a:lnTo>
                <a:lnTo>
                  <a:pt x="140" y="1133"/>
                </a:lnTo>
                <a:lnTo>
                  <a:pt x="140" y="1132"/>
                </a:lnTo>
                <a:lnTo>
                  <a:pt x="140" y="1133"/>
                </a:lnTo>
                <a:lnTo>
                  <a:pt x="140" y="1132"/>
                </a:lnTo>
                <a:lnTo>
                  <a:pt x="139" y="1132"/>
                </a:lnTo>
                <a:lnTo>
                  <a:pt x="139" y="1131"/>
                </a:lnTo>
                <a:lnTo>
                  <a:pt x="137" y="1131"/>
                </a:lnTo>
                <a:lnTo>
                  <a:pt x="139" y="1131"/>
                </a:lnTo>
                <a:lnTo>
                  <a:pt x="137" y="1129"/>
                </a:lnTo>
                <a:lnTo>
                  <a:pt x="137" y="1131"/>
                </a:lnTo>
                <a:lnTo>
                  <a:pt x="137" y="1129"/>
                </a:lnTo>
                <a:lnTo>
                  <a:pt x="136" y="1129"/>
                </a:lnTo>
                <a:lnTo>
                  <a:pt x="137" y="1129"/>
                </a:lnTo>
                <a:lnTo>
                  <a:pt x="137" y="1128"/>
                </a:lnTo>
                <a:lnTo>
                  <a:pt x="137" y="1127"/>
                </a:lnTo>
                <a:lnTo>
                  <a:pt x="136" y="1127"/>
                </a:lnTo>
                <a:lnTo>
                  <a:pt x="135" y="1127"/>
                </a:lnTo>
                <a:lnTo>
                  <a:pt x="135" y="1125"/>
                </a:lnTo>
                <a:lnTo>
                  <a:pt x="133" y="1125"/>
                </a:lnTo>
                <a:lnTo>
                  <a:pt x="133" y="1124"/>
                </a:lnTo>
                <a:lnTo>
                  <a:pt x="132" y="1124"/>
                </a:lnTo>
                <a:lnTo>
                  <a:pt x="133" y="1124"/>
                </a:lnTo>
                <a:lnTo>
                  <a:pt x="132" y="1124"/>
                </a:lnTo>
                <a:lnTo>
                  <a:pt x="132" y="1123"/>
                </a:lnTo>
                <a:lnTo>
                  <a:pt x="131" y="1123"/>
                </a:lnTo>
                <a:lnTo>
                  <a:pt x="131" y="1122"/>
                </a:lnTo>
                <a:lnTo>
                  <a:pt x="131" y="1120"/>
                </a:lnTo>
                <a:lnTo>
                  <a:pt x="131" y="1119"/>
                </a:lnTo>
                <a:lnTo>
                  <a:pt x="130" y="1119"/>
                </a:lnTo>
                <a:lnTo>
                  <a:pt x="130" y="1118"/>
                </a:lnTo>
                <a:lnTo>
                  <a:pt x="130" y="1116"/>
                </a:lnTo>
                <a:lnTo>
                  <a:pt x="128" y="1116"/>
                </a:lnTo>
                <a:lnTo>
                  <a:pt x="128" y="1115"/>
                </a:lnTo>
                <a:lnTo>
                  <a:pt x="127" y="1115"/>
                </a:lnTo>
                <a:lnTo>
                  <a:pt x="127" y="1114"/>
                </a:lnTo>
                <a:lnTo>
                  <a:pt x="126" y="1114"/>
                </a:lnTo>
                <a:lnTo>
                  <a:pt x="126" y="1112"/>
                </a:lnTo>
                <a:lnTo>
                  <a:pt x="126" y="1111"/>
                </a:lnTo>
                <a:lnTo>
                  <a:pt x="124" y="1111"/>
                </a:lnTo>
                <a:lnTo>
                  <a:pt x="124" y="1110"/>
                </a:lnTo>
                <a:lnTo>
                  <a:pt x="123" y="1110"/>
                </a:lnTo>
                <a:lnTo>
                  <a:pt x="123" y="1108"/>
                </a:lnTo>
                <a:lnTo>
                  <a:pt x="122" y="1108"/>
                </a:lnTo>
                <a:lnTo>
                  <a:pt x="122" y="1107"/>
                </a:lnTo>
                <a:lnTo>
                  <a:pt x="122" y="1106"/>
                </a:lnTo>
                <a:lnTo>
                  <a:pt x="120" y="1106"/>
                </a:lnTo>
                <a:lnTo>
                  <a:pt x="120" y="1105"/>
                </a:lnTo>
                <a:lnTo>
                  <a:pt x="119" y="1105"/>
                </a:lnTo>
                <a:lnTo>
                  <a:pt x="118" y="1105"/>
                </a:lnTo>
                <a:lnTo>
                  <a:pt x="118" y="1103"/>
                </a:lnTo>
                <a:lnTo>
                  <a:pt x="118" y="1102"/>
                </a:lnTo>
                <a:lnTo>
                  <a:pt x="116" y="1102"/>
                </a:lnTo>
                <a:lnTo>
                  <a:pt x="116" y="1101"/>
                </a:lnTo>
                <a:lnTo>
                  <a:pt x="116" y="1099"/>
                </a:lnTo>
                <a:lnTo>
                  <a:pt x="115" y="1099"/>
                </a:lnTo>
                <a:lnTo>
                  <a:pt x="114" y="1099"/>
                </a:lnTo>
                <a:lnTo>
                  <a:pt x="114" y="1098"/>
                </a:lnTo>
                <a:lnTo>
                  <a:pt x="113" y="1098"/>
                </a:lnTo>
                <a:lnTo>
                  <a:pt x="111" y="1098"/>
                </a:lnTo>
                <a:lnTo>
                  <a:pt x="111" y="1097"/>
                </a:lnTo>
                <a:lnTo>
                  <a:pt x="111" y="1095"/>
                </a:lnTo>
                <a:lnTo>
                  <a:pt x="110" y="1095"/>
                </a:lnTo>
                <a:lnTo>
                  <a:pt x="110" y="1094"/>
                </a:lnTo>
                <a:lnTo>
                  <a:pt x="109" y="1094"/>
                </a:lnTo>
                <a:lnTo>
                  <a:pt x="109" y="1093"/>
                </a:lnTo>
                <a:lnTo>
                  <a:pt x="107" y="1093"/>
                </a:lnTo>
                <a:lnTo>
                  <a:pt x="107" y="1091"/>
                </a:lnTo>
                <a:lnTo>
                  <a:pt x="106" y="1091"/>
                </a:lnTo>
                <a:lnTo>
                  <a:pt x="106" y="1090"/>
                </a:lnTo>
                <a:lnTo>
                  <a:pt x="105" y="1090"/>
                </a:lnTo>
                <a:lnTo>
                  <a:pt x="103" y="1090"/>
                </a:lnTo>
                <a:lnTo>
                  <a:pt x="103" y="1091"/>
                </a:lnTo>
                <a:lnTo>
                  <a:pt x="102" y="1091"/>
                </a:lnTo>
                <a:lnTo>
                  <a:pt x="101" y="1091"/>
                </a:lnTo>
                <a:lnTo>
                  <a:pt x="99" y="1091"/>
                </a:lnTo>
                <a:lnTo>
                  <a:pt x="98" y="1091"/>
                </a:lnTo>
                <a:lnTo>
                  <a:pt x="97" y="1091"/>
                </a:lnTo>
                <a:lnTo>
                  <a:pt x="95" y="1091"/>
                </a:lnTo>
                <a:lnTo>
                  <a:pt x="94" y="1091"/>
                </a:lnTo>
                <a:lnTo>
                  <a:pt x="94" y="1093"/>
                </a:lnTo>
                <a:lnTo>
                  <a:pt x="93" y="1093"/>
                </a:lnTo>
                <a:lnTo>
                  <a:pt x="92" y="1093"/>
                </a:lnTo>
                <a:lnTo>
                  <a:pt x="90" y="1093"/>
                </a:lnTo>
                <a:lnTo>
                  <a:pt x="89" y="1093"/>
                </a:lnTo>
                <a:lnTo>
                  <a:pt x="88" y="1093"/>
                </a:lnTo>
                <a:lnTo>
                  <a:pt x="86" y="1093"/>
                </a:lnTo>
                <a:lnTo>
                  <a:pt x="86" y="1091"/>
                </a:lnTo>
                <a:lnTo>
                  <a:pt x="85" y="1091"/>
                </a:lnTo>
                <a:lnTo>
                  <a:pt x="84" y="1091"/>
                </a:lnTo>
                <a:lnTo>
                  <a:pt x="84" y="1090"/>
                </a:lnTo>
                <a:lnTo>
                  <a:pt x="82" y="1090"/>
                </a:lnTo>
                <a:lnTo>
                  <a:pt x="82" y="1089"/>
                </a:lnTo>
                <a:lnTo>
                  <a:pt x="81" y="1089"/>
                </a:lnTo>
                <a:lnTo>
                  <a:pt x="80" y="1087"/>
                </a:lnTo>
                <a:lnTo>
                  <a:pt x="78" y="1087"/>
                </a:lnTo>
                <a:lnTo>
                  <a:pt x="77" y="1087"/>
                </a:lnTo>
                <a:lnTo>
                  <a:pt x="76" y="1087"/>
                </a:lnTo>
                <a:lnTo>
                  <a:pt x="75" y="1089"/>
                </a:lnTo>
                <a:lnTo>
                  <a:pt x="73" y="1089"/>
                </a:lnTo>
                <a:lnTo>
                  <a:pt x="73" y="1090"/>
                </a:lnTo>
                <a:lnTo>
                  <a:pt x="72" y="1090"/>
                </a:lnTo>
                <a:lnTo>
                  <a:pt x="72" y="1091"/>
                </a:lnTo>
                <a:lnTo>
                  <a:pt x="71" y="1091"/>
                </a:lnTo>
                <a:lnTo>
                  <a:pt x="69" y="1091"/>
                </a:lnTo>
                <a:lnTo>
                  <a:pt x="68" y="1091"/>
                </a:lnTo>
                <a:lnTo>
                  <a:pt x="67" y="1091"/>
                </a:lnTo>
                <a:lnTo>
                  <a:pt x="65" y="1091"/>
                </a:lnTo>
                <a:lnTo>
                  <a:pt x="64" y="1091"/>
                </a:lnTo>
                <a:lnTo>
                  <a:pt x="64" y="1093"/>
                </a:lnTo>
                <a:lnTo>
                  <a:pt x="63" y="1093"/>
                </a:lnTo>
                <a:lnTo>
                  <a:pt x="61" y="1093"/>
                </a:lnTo>
                <a:lnTo>
                  <a:pt x="61" y="1094"/>
                </a:lnTo>
                <a:lnTo>
                  <a:pt x="60" y="1095"/>
                </a:lnTo>
                <a:lnTo>
                  <a:pt x="60" y="1097"/>
                </a:lnTo>
                <a:lnTo>
                  <a:pt x="59" y="1097"/>
                </a:lnTo>
                <a:lnTo>
                  <a:pt x="58" y="1097"/>
                </a:lnTo>
                <a:lnTo>
                  <a:pt x="56" y="1097"/>
                </a:lnTo>
                <a:lnTo>
                  <a:pt x="56" y="1098"/>
                </a:lnTo>
                <a:lnTo>
                  <a:pt x="55" y="1098"/>
                </a:lnTo>
                <a:lnTo>
                  <a:pt x="54" y="1098"/>
                </a:lnTo>
                <a:lnTo>
                  <a:pt x="54" y="1099"/>
                </a:lnTo>
                <a:lnTo>
                  <a:pt x="52" y="1099"/>
                </a:lnTo>
                <a:lnTo>
                  <a:pt x="51" y="1099"/>
                </a:lnTo>
                <a:lnTo>
                  <a:pt x="50" y="1099"/>
                </a:lnTo>
                <a:lnTo>
                  <a:pt x="50" y="1098"/>
                </a:lnTo>
                <a:lnTo>
                  <a:pt x="48" y="1098"/>
                </a:lnTo>
                <a:lnTo>
                  <a:pt x="48" y="1097"/>
                </a:lnTo>
                <a:lnTo>
                  <a:pt x="47" y="1097"/>
                </a:lnTo>
                <a:lnTo>
                  <a:pt x="47" y="1095"/>
                </a:lnTo>
                <a:lnTo>
                  <a:pt x="46" y="1095"/>
                </a:lnTo>
                <a:lnTo>
                  <a:pt x="43" y="1093"/>
                </a:lnTo>
                <a:lnTo>
                  <a:pt x="42" y="1093"/>
                </a:lnTo>
                <a:lnTo>
                  <a:pt x="41" y="1093"/>
                </a:lnTo>
                <a:lnTo>
                  <a:pt x="39" y="1091"/>
                </a:lnTo>
                <a:lnTo>
                  <a:pt x="38" y="1093"/>
                </a:lnTo>
                <a:lnTo>
                  <a:pt x="37" y="1091"/>
                </a:lnTo>
                <a:lnTo>
                  <a:pt x="35" y="1093"/>
                </a:lnTo>
                <a:lnTo>
                  <a:pt x="34" y="1091"/>
                </a:lnTo>
                <a:lnTo>
                  <a:pt x="33" y="1091"/>
                </a:lnTo>
                <a:lnTo>
                  <a:pt x="31" y="1091"/>
                </a:lnTo>
                <a:lnTo>
                  <a:pt x="30" y="1093"/>
                </a:lnTo>
                <a:lnTo>
                  <a:pt x="29" y="1093"/>
                </a:lnTo>
                <a:lnTo>
                  <a:pt x="26" y="1091"/>
                </a:lnTo>
                <a:lnTo>
                  <a:pt x="26" y="1089"/>
                </a:lnTo>
                <a:lnTo>
                  <a:pt x="27" y="1087"/>
                </a:lnTo>
                <a:lnTo>
                  <a:pt x="27" y="1086"/>
                </a:lnTo>
                <a:lnTo>
                  <a:pt x="27" y="1084"/>
                </a:lnTo>
                <a:lnTo>
                  <a:pt x="26" y="1084"/>
                </a:lnTo>
                <a:lnTo>
                  <a:pt x="26" y="1082"/>
                </a:lnTo>
                <a:lnTo>
                  <a:pt x="26" y="1081"/>
                </a:lnTo>
                <a:lnTo>
                  <a:pt x="27" y="1080"/>
                </a:lnTo>
                <a:lnTo>
                  <a:pt x="27" y="1078"/>
                </a:lnTo>
                <a:lnTo>
                  <a:pt x="27" y="1077"/>
                </a:lnTo>
                <a:lnTo>
                  <a:pt x="26" y="1077"/>
                </a:lnTo>
                <a:lnTo>
                  <a:pt x="26" y="1076"/>
                </a:lnTo>
                <a:lnTo>
                  <a:pt x="26" y="1074"/>
                </a:lnTo>
                <a:lnTo>
                  <a:pt x="25" y="1073"/>
                </a:lnTo>
                <a:lnTo>
                  <a:pt x="25" y="1072"/>
                </a:lnTo>
                <a:lnTo>
                  <a:pt x="23" y="1072"/>
                </a:lnTo>
                <a:lnTo>
                  <a:pt x="23" y="1070"/>
                </a:lnTo>
                <a:lnTo>
                  <a:pt x="22" y="1070"/>
                </a:lnTo>
                <a:lnTo>
                  <a:pt x="21" y="1070"/>
                </a:lnTo>
                <a:lnTo>
                  <a:pt x="20" y="1070"/>
                </a:lnTo>
                <a:lnTo>
                  <a:pt x="20" y="1069"/>
                </a:lnTo>
                <a:lnTo>
                  <a:pt x="18" y="1069"/>
                </a:lnTo>
                <a:lnTo>
                  <a:pt x="17" y="1069"/>
                </a:lnTo>
                <a:lnTo>
                  <a:pt x="17" y="1068"/>
                </a:lnTo>
                <a:lnTo>
                  <a:pt x="16" y="1068"/>
                </a:lnTo>
                <a:lnTo>
                  <a:pt x="14" y="1068"/>
                </a:lnTo>
                <a:lnTo>
                  <a:pt x="14" y="1067"/>
                </a:lnTo>
                <a:lnTo>
                  <a:pt x="14" y="1065"/>
                </a:lnTo>
                <a:lnTo>
                  <a:pt x="14" y="1064"/>
                </a:lnTo>
                <a:lnTo>
                  <a:pt x="13" y="1063"/>
                </a:lnTo>
                <a:lnTo>
                  <a:pt x="13" y="1061"/>
                </a:lnTo>
                <a:lnTo>
                  <a:pt x="12" y="1060"/>
                </a:lnTo>
                <a:lnTo>
                  <a:pt x="12" y="1059"/>
                </a:lnTo>
                <a:lnTo>
                  <a:pt x="10" y="1057"/>
                </a:lnTo>
                <a:lnTo>
                  <a:pt x="9" y="1057"/>
                </a:lnTo>
                <a:lnTo>
                  <a:pt x="8" y="1057"/>
                </a:lnTo>
                <a:lnTo>
                  <a:pt x="6" y="1056"/>
                </a:lnTo>
                <a:lnTo>
                  <a:pt x="6" y="1057"/>
                </a:lnTo>
                <a:lnTo>
                  <a:pt x="5" y="1056"/>
                </a:lnTo>
                <a:lnTo>
                  <a:pt x="4" y="1056"/>
                </a:lnTo>
                <a:lnTo>
                  <a:pt x="4" y="1055"/>
                </a:lnTo>
                <a:lnTo>
                  <a:pt x="3" y="1053"/>
                </a:lnTo>
                <a:lnTo>
                  <a:pt x="1" y="1053"/>
                </a:lnTo>
                <a:lnTo>
                  <a:pt x="1"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6" y="1001"/>
                </a:lnTo>
                <a:lnTo>
                  <a:pt x="58" y="991"/>
                </a:lnTo>
                <a:lnTo>
                  <a:pt x="59" y="981"/>
                </a:lnTo>
                <a:lnTo>
                  <a:pt x="59" y="976"/>
                </a:lnTo>
                <a:lnTo>
                  <a:pt x="67" y="966"/>
                </a:lnTo>
                <a:lnTo>
                  <a:pt x="69" y="962"/>
                </a:lnTo>
                <a:lnTo>
                  <a:pt x="73" y="955"/>
                </a:lnTo>
                <a:lnTo>
                  <a:pt x="81" y="946"/>
                </a:lnTo>
                <a:lnTo>
                  <a:pt x="88" y="936"/>
                </a:lnTo>
                <a:lnTo>
                  <a:pt x="95" y="925"/>
                </a:lnTo>
                <a:lnTo>
                  <a:pt x="99" y="920"/>
                </a:lnTo>
                <a:lnTo>
                  <a:pt x="92" y="908"/>
                </a:lnTo>
                <a:lnTo>
                  <a:pt x="85" y="899"/>
                </a:lnTo>
                <a:lnTo>
                  <a:pt x="86" y="890"/>
                </a:lnTo>
                <a:lnTo>
                  <a:pt x="86" y="879"/>
                </a:lnTo>
                <a:lnTo>
                  <a:pt x="88" y="869"/>
                </a:lnTo>
                <a:lnTo>
                  <a:pt x="89" y="858"/>
                </a:lnTo>
                <a:lnTo>
                  <a:pt x="90" y="849"/>
                </a:lnTo>
                <a:lnTo>
                  <a:pt x="92" y="843"/>
                </a:lnTo>
                <a:lnTo>
                  <a:pt x="93" y="840"/>
                </a:lnTo>
                <a:lnTo>
                  <a:pt x="93" y="837"/>
                </a:lnTo>
                <a:lnTo>
                  <a:pt x="94" y="834"/>
                </a:lnTo>
                <a:lnTo>
                  <a:pt x="94" y="830"/>
                </a:lnTo>
                <a:lnTo>
                  <a:pt x="95" y="826"/>
                </a:lnTo>
                <a:lnTo>
                  <a:pt x="95" y="823"/>
                </a:lnTo>
                <a:lnTo>
                  <a:pt x="97" y="819"/>
                </a:lnTo>
                <a:lnTo>
                  <a:pt x="98" y="817"/>
                </a:lnTo>
                <a:lnTo>
                  <a:pt x="98" y="814"/>
                </a:lnTo>
                <a:lnTo>
                  <a:pt x="99" y="810"/>
                </a:lnTo>
                <a:lnTo>
                  <a:pt x="99" y="806"/>
                </a:lnTo>
                <a:lnTo>
                  <a:pt x="101" y="803"/>
                </a:lnTo>
                <a:lnTo>
                  <a:pt x="99" y="800"/>
                </a:lnTo>
                <a:lnTo>
                  <a:pt x="99" y="796"/>
                </a:lnTo>
                <a:lnTo>
                  <a:pt x="101" y="792"/>
                </a:lnTo>
                <a:lnTo>
                  <a:pt x="102" y="789"/>
                </a:lnTo>
                <a:lnTo>
                  <a:pt x="103" y="786"/>
                </a:lnTo>
                <a:lnTo>
                  <a:pt x="103" y="782"/>
                </a:lnTo>
                <a:lnTo>
                  <a:pt x="105" y="780"/>
                </a:lnTo>
                <a:lnTo>
                  <a:pt x="106" y="777"/>
                </a:lnTo>
                <a:lnTo>
                  <a:pt x="107" y="775"/>
                </a:lnTo>
                <a:lnTo>
                  <a:pt x="109" y="771"/>
                </a:lnTo>
                <a:lnTo>
                  <a:pt x="109" y="762"/>
                </a:lnTo>
                <a:lnTo>
                  <a:pt x="110" y="751"/>
                </a:lnTo>
                <a:lnTo>
                  <a:pt x="111" y="741"/>
                </a:lnTo>
                <a:lnTo>
                  <a:pt x="111" y="731"/>
                </a:lnTo>
                <a:lnTo>
                  <a:pt x="113" y="721"/>
                </a:lnTo>
                <a:lnTo>
                  <a:pt x="114" y="710"/>
                </a:lnTo>
                <a:lnTo>
                  <a:pt x="114" y="703"/>
                </a:lnTo>
                <a:lnTo>
                  <a:pt x="119" y="692"/>
                </a:lnTo>
                <a:lnTo>
                  <a:pt x="123" y="683"/>
                </a:lnTo>
                <a:lnTo>
                  <a:pt x="128" y="673"/>
                </a:lnTo>
                <a:lnTo>
                  <a:pt x="133" y="662"/>
                </a:lnTo>
                <a:lnTo>
                  <a:pt x="137" y="652"/>
                </a:lnTo>
                <a:lnTo>
                  <a:pt x="143" y="642"/>
                </a:lnTo>
                <a:lnTo>
                  <a:pt x="148" y="632"/>
                </a:lnTo>
                <a:lnTo>
                  <a:pt x="152" y="621"/>
                </a:lnTo>
                <a:lnTo>
                  <a:pt x="154" y="616"/>
                </a:lnTo>
                <a:lnTo>
                  <a:pt x="164" y="607"/>
                </a:lnTo>
                <a:lnTo>
                  <a:pt x="164" y="597"/>
                </a:lnTo>
                <a:lnTo>
                  <a:pt x="174" y="582"/>
                </a:lnTo>
                <a:lnTo>
                  <a:pt x="173" y="568"/>
                </a:lnTo>
                <a:lnTo>
                  <a:pt x="183" y="560"/>
                </a:lnTo>
                <a:lnTo>
                  <a:pt x="194" y="552"/>
                </a:lnTo>
                <a:lnTo>
                  <a:pt x="196" y="549"/>
                </a:lnTo>
                <a:lnTo>
                  <a:pt x="198" y="540"/>
                </a:lnTo>
                <a:lnTo>
                  <a:pt x="199" y="530"/>
                </a:lnTo>
                <a:lnTo>
                  <a:pt x="200" y="519"/>
                </a:lnTo>
                <a:lnTo>
                  <a:pt x="202" y="510"/>
                </a:lnTo>
                <a:lnTo>
                  <a:pt x="202" y="500"/>
                </a:lnTo>
                <a:lnTo>
                  <a:pt x="203" y="495"/>
                </a:lnTo>
                <a:lnTo>
                  <a:pt x="205" y="495"/>
                </a:lnTo>
                <a:lnTo>
                  <a:pt x="209" y="496"/>
                </a:lnTo>
                <a:lnTo>
                  <a:pt x="211" y="497"/>
                </a:lnTo>
                <a:lnTo>
                  <a:pt x="213" y="500"/>
                </a:lnTo>
                <a:lnTo>
                  <a:pt x="215" y="502"/>
                </a:lnTo>
                <a:lnTo>
                  <a:pt x="216" y="502"/>
                </a:lnTo>
                <a:lnTo>
                  <a:pt x="219" y="501"/>
                </a:lnTo>
                <a:lnTo>
                  <a:pt x="221" y="500"/>
                </a:lnTo>
                <a:lnTo>
                  <a:pt x="222" y="497"/>
                </a:lnTo>
                <a:lnTo>
                  <a:pt x="224" y="496"/>
                </a:lnTo>
                <a:lnTo>
                  <a:pt x="225" y="493"/>
                </a:lnTo>
                <a:lnTo>
                  <a:pt x="228" y="491"/>
                </a:lnTo>
                <a:lnTo>
                  <a:pt x="229" y="488"/>
                </a:lnTo>
                <a:lnTo>
                  <a:pt x="230" y="487"/>
                </a:lnTo>
                <a:lnTo>
                  <a:pt x="233" y="484"/>
                </a:lnTo>
                <a:lnTo>
                  <a:pt x="234" y="481"/>
                </a:lnTo>
                <a:lnTo>
                  <a:pt x="237" y="480"/>
                </a:lnTo>
                <a:lnTo>
                  <a:pt x="238" y="477"/>
                </a:lnTo>
                <a:lnTo>
                  <a:pt x="241" y="475"/>
                </a:lnTo>
                <a:lnTo>
                  <a:pt x="242" y="474"/>
                </a:lnTo>
                <a:lnTo>
                  <a:pt x="242" y="472"/>
                </a:lnTo>
                <a:lnTo>
                  <a:pt x="245" y="471"/>
                </a:lnTo>
                <a:lnTo>
                  <a:pt x="246" y="468"/>
                </a:lnTo>
                <a:lnTo>
                  <a:pt x="249" y="467"/>
                </a:lnTo>
                <a:lnTo>
                  <a:pt x="250" y="464"/>
                </a:lnTo>
                <a:lnTo>
                  <a:pt x="251" y="463"/>
                </a:lnTo>
                <a:lnTo>
                  <a:pt x="253" y="462"/>
                </a:lnTo>
                <a:lnTo>
                  <a:pt x="254" y="460"/>
                </a:lnTo>
                <a:lnTo>
                  <a:pt x="255" y="457"/>
                </a:lnTo>
                <a:lnTo>
                  <a:pt x="259" y="455"/>
                </a:lnTo>
                <a:lnTo>
                  <a:pt x="262" y="454"/>
                </a:lnTo>
                <a:lnTo>
                  <a:pt x="264" y="453"/>
                </a:lnTo>
                <a:lnTo>
                  <a:pt x="267" y="451"/>
                </a:lnTo>
                <a:lnTo>
                  <a:pt x="270" y="450"/>
                </a:lnTo>
                <a:lnTo>
                  <a:pt x="274" y="449"/>
                </a:lnTo>
                <a:lnTo>
                  <a:pt x="276" y="449"/>
                </a:lnTo>
                <a:lnTo>
                  <a:pt x="280" y="447"/>
                </a:lnTo>
                <a:lnTo>
                  <a:pt x="283" y="446"/>
                </a:lnTo>
                <a:lnTo>
                  <a:pt x="287" y="446"/>
                </a:lnTo>
                <a:lnTo>
                  <a:pt x="291" y="445"/>
                </a:lnTo>
                <a:lnTo>
                  <a:pt x="293" y="445"/>
                </a:lnTo>
                <a:lnTo>
                  <a:pt x="297" y="443"/>
                </a:lnTo>
                <a:lnTo>
                  <a:pt x="301" y="443"/>
                </a:lnTo>
                <a:lnTo>
                  <a:pt x="304" y="443"/>
                </a:lnTo>
                <a:lnTo>
                  <a:pt x="308" y="442"/>
                </a:lnTo>
                <a:lnTo>
                  <a:pt x="310" y="441"/>
                </a:lnTo>
                <a:lnTo>
                  <a:pt x="313" y="440"/>
                </a:lnTo>
                <a:lnTo>
                  <a:pt x="314" y="437"/>
                </a:lnTo>
                <a:lnTo>
                  <a:pt x="315" y="434"/>
                </a:lnTo>
                <a:lnTo>
                  <a:pt x="317" y="430"/>
                </a:lnTo>
                <a:lnTo>
                  <a:pt x="317" y="428"/>
                </a:lnTo>
                <a:lnTo>
                  <a:pt x="317" y="424"/>
                </a:lnTo>
                <a:lnTo>
                  <a:pt x="315" y="421"/>
                </a:lnTo>
                <a:lnTo>
                  <a:pt x="315" y="419"/>
                </a:lnTo>
                <a:lnTo>
                  <a:pt x="314" y="415"/>
                </a:lnTo>
                <a:lnTo>
                  <a:pt x="314" y="412"/>
                </a:lnTo>
                <a:lnTo>
                  <a:pt x="313" y="408"/>
                </a:lnTo>
                <a:lnTo>
                  <a:pt x="311" y="405"/>
                </a:lnTo>
                <a:lnTo>
                  <a:pt x="310" y="403"/>
                </a:lnTo>
                <a:lnTo>
                  <a:pt x="309" y="400"/>
                </a:lnTo>
                <a:lnTo>
                  <a:pt x="308" y="398"/>
                </a:lnTo>
                <a:lnTo>
                  <a:pt x="306" y="394"/>
                </a:lnTo>
                <a:lnTo>
                  <a:pt x="305" y="391"/>
                </a:lnTo>
                <a:lnTo>
                  <a:pt x="304" y="388"/>
                </a:lnTo>
                <a:lnTo>
                  <a:pt x="302" y="387"/>
                </a:lnTo>
                <a:lnTo>
                  <a:pt x="301" y="385"/>
                </a:lnTo>
                <a:lnTo>
                  <a:pt x="300" y="382"/>
                </a:lnTo>
                <a:lnTo>
                  <a:pt x="305" y="371"/>
                </a:lnTo>
                <a:lnTo>
                  <a:pt x="311" y="362"/>
                </a:lnTo>
                <a:lnTo>
                  <a:pt x="314" y="358"/>
                </a:lnTo>
                <a:lnTo>
                  <a:pt x="329" y="366"/>
                </a:lnTo>
                <a:lnTo>
                  <a:pt x="339" y="362"/>
                </a:lnTo>
                <a:lnTo>
                  <a:pt x="349" y="357"/>
                </a:lnTo>
                <a:lnTo>
                  <a:pt x="360" y="352"/>
                </a:lnTo>
                <a:lnTo>
                  <a:pt x="365" y="351"/>
                </a:lnTo>
                <a:lnTo>
                  <a:pt x="370" y="348"/>
                </a:lnTo>
                <a:lnTo>
                  <a:pt x="372" y="347"/>
                </a:lnTo>
                <a:lnTo>
                  <a:pt x="370" y="336"/>
                </a:lnTo>
                <a:lnTo>
                  <a:pt x="369" y="327"/>
                </a:lnTo>
                <a:lnTo>
                  <a:pt x="368" y="316"/>
                </a:lnTo>
                <a:lnTo>
                  <a:pt x="365" y="306"/>
                </a:lnTo>
                <a:lnTo>
                  <a:pt x="365" y="302"/>
                </a:lnTo>
                <a:lnTo>
                  <a:pt x="364" y="296"/>
                </a:lnTo>
                <a:lnTo>
                  <a:pt x="363" y="286"/>
                </a:lnTo>
                <a:lnTo>
                  <a:pt x="361" y="276"/>
                </a:lnTo>
                <a:lnTo>
                  <a:pt x="359" y="265"/>
                </a:lnTo>
                <a:lnTo>
                  <a:pt x="357" y="255"/>
                </a:lnTo>
                <a:lnTo>
                  <a:pt x="356" y="246"/>
                </a:lnTo>
                <a:lnTo>
                  <a:pt x="355" y="235"/>
                </a:lnTo>
                <a:lnTo>
                  <a:pt x="352" y="225"/>
                </a:lnTo>
                <a:lnTo>
                  <a:pt x="351" y="214"/>
                </a:lnTo>
                <a:lnTo>
                  <a:pt x="349" y="205"/>
                </a:lnTo>
                <a:lnTo>
                  <a:pt x="348" y="195"/>
                </a:lnTo>
                <a:lnTo>
                  <a:pt x="346" y="184"/>
                </a:lnTo>
                <a:lnTo>
                  <a:pt x="344" y="174"/>
                </a:lnTo>
                <a:lnTo>
                  <a:pt x="343" y="163"/>
                </a:lnTo>
                <a:lnTo>
                  <a:pt x="340" y="154"/>
                </a:lnTo>
                <a:lnTo>
                  <a:pt x="339" y="144"/>
                </a:lnTo>
                <a:lnTo>
                  <a:pt x="338" y="133"/>
                </a:lnTo>
                <a:lnTo>
                  <a:pt x="336" y="124"/>
                </a:lnTo>
                <a:lnTo>
                  <a:pt x="334" y="114"/>
                </a:lnTo>
                <a:lnTo>
                  <a:pt x="332" y="103"/>
                </a:lnTo>
                <a:lnTo>
                  <a:pt x="331" y="93"/>
                </a:lnTo>
                <a:lnTo>
                  <a:pt x="330" y="82"/>
                </a:lnTo>
                <a:lnTo>
                  <a:pt x="327" y="73"/>
                </a:lnTo>
                <a:lnTo>
                  <a:pt x="326" y="63"/>
                </a:lnTo>
                <a:lnTo>
                  <a:pt x="325" y="52"/>
                </a:lnTo>
                <a:lnTo>
                  <a:pt x="323" y="42"/>
                </a:lnTo>
                <a:lnTo>
                  <a:pt x="321" y="32"/>
                </a:lnTo>
                <a:lnTo>
                  <a:pt x="319" y="22"/>
                </a:lnTo>
                <a:lnTo>
                  <a:pt x="318" y="11"/>
                </a:lnTo>
                <a:lnTo>
                  <a:pt x="314" y="2"/>
                </a:lnTo>
                <a:lnTo>
                  <a:pt x="315" y="0"/>
                </a:lnTo>
                <a:lnTo>
                  <a:pt x="322" y="5"/>
                </a:lnTo>
                <a:lnTo>
                  <a:pt x="325" y="6"/>
                </a:lnTo>
                <a:lnTo>
                  <a:pt x="329" y="9"/>
                </a:lnTo>
                <a:lnTo>
                  <a:pt x="331" y="10"/>
                </a:lnTo>
                <a:lnTo>
                  <a:pt x="335" y="13"/>
                </a:lnTo>
                <a:lnTo>
                  <a:pt x="338" y="13"/>
                </a:lnTo>
                <a:lnTo>
                  <a:pt x="339" y="11"/>
                </a:lnTo>
                <a:lnTo>
                  <a:pt x="340" y="13"/>
                </a:lnTo>
                <a:lnTo>
                  <a:pt x="342" y="13"/>
                </a:lnTo>
                <a:lnTo>
                  <a:pt x="342" y="14"/>
                </a:lnTo>
                <a:lnTo>
                  <a:pt x="342" y="15"/>
                </a:lnTo>
                <a:lnTo>
                  <a:pt x="342" y="19"/>
                </a:lnTo>
                <a:lnTo>
                  <a:pt x="343" y="21"/>
                </a:lnTo>
                <a:lnTo>
                  <a:pt x="344" y="22"/>
                </a:lnTo>
                <a:lnTo>
                  <a:pt x="344" y="23"/>
                </a:lnTo>
                <a:lnTo>
                  <a:pt x="344" y="26"/>
                </a:lnTo>
                <a:lnTo>
                  <a:pt x="347" y="29"/>
                </a:lnTo>
                <a:lnTo>
                  <a:pt x="349" y="30"/>
                </a:lnTo>
                <a:lnTo>
                  <a:pt x="352" y="30"/>
                </a:lnTo>
                <a:lnTo>
                  <a:pt x="356" y="31"/>
                </a:lnTo>
                <a:lnTo>
                  <a:pt x="360" y="32"/>
                </a:lnTo>
                <a:lnTo>
                  <a:pt x="360" y="34"/>
                </a:lnTo>
                <a:lnTo>
                  <a:pt x="363" y="35"/>
                </a:lnTo>
                <a:lnTo>
                  <a:pt x="365" y="38"/>
                </a:lnTo>
                <a:lnTo>
                  <a:pt x="365" y="39"/>
                </a:lnTo>
                <a:lnTo>
                  <a:pt x="366" y="40"/>
                </a:lnTo>
                <a:lnTo>
                  <a:pt x="369" y="46"/>
                </a:lnTo>
                <a:lnTo>
                  <a:pt x="370" y="48"/>
                </a:lnTo>
                <a:lnTo>
                  <a:pt x="370" y="49"/>
                </a:lnTo>
                <a:lnTo>
                  <a:pt x="372" y="52"/>
                </a:lnTo>
                <a:lnTo>
                  <a:pt x="373" y="55"/>
                </a:lnTo>
                <a:lnTo>
                  <a:pt x="373" y="56"/>
                </a:lnTo>
                <a:lnTo>
                  <a:pt x="372" y="56"/>
                </a:lnTo>
                <a:lnTo>
                  <a:pt x="372" y="57"/>
                </a:lnTo>
                <a:lnTo>
                  <a:pt x="373" y="60"/>
                </a:lnTo>
                <a:lnTo>
                  <a:pt x="374" y="59"/>
                </a:lnTo>
                <a:lnTo>
                  <a:pt x="376" y="60"/>
                </a:lnTo>
                <a:lnTo>
                  <a:pt x="377" y="63"/>
                </a:lnTo>
                <a:lnTo>
                  <a:pt x="378" y="65"/>
                </a:lnTo>
                <a:lnTo>
                  <a:pt x="380" y="65"/>
                </a:lnTo>
                <a:lnTo>
                  <a:pt x="380" y="68"/>
                </a:lnTo>
                <a:lnTo>
                  <a:pt x="380" y="69"/>
                </a:lnTo>
                <a:lnTo>
                  <a:pt x="381" y="70"/>
                </a:lnTo>
                <a:lnTo>
                  <a:pt x="382" y="72"/>
                </a:lnTo>
                <a:lnTo>
                  <a:pt x="385" y="74"/>
                </a:lnTo>
                <a:lnTo>
                  <a:pt x="386" y="76"/>
                </a:lnTo>
                <a:lnTo>
                  <a:pt x="387" y="76"/>
                </a:lnTo>
                <a:lnTo>
                  <a:pt x="389" y="77"/>
                </a:lnTo>
                <a:lnTo>
                  <a:pt x="390" y="78"/>
                </a:lnTo>
                <a:lnTo>
                  <a:pt x="391" y="80"/>
                </a:lnTo>
                <a:lnTo>
                  <a:pt x="393" y="80"/>
                </a:lnTo>
                <a:lnTo>
                  <a:pt x="394" y="81"/>
                </a:lnTo>
                <a:lnTo>
                  <a:pt x="397" y="81"/>
                </a:lnTo>
                <a:lnTo>
                  <a:pt x="398" y="80"/>
                </a:lnTo>
                <a:lnTo>
                  <a:pt x="399" y="81"/>
                </a:lnTo>
                <a:lnTo>
                  <a:pt x="401" y="81"/>
                </a:lnTo>
                <a:lnTo>
                  <a:pt x="402" y="81"/>
                </a:lnTo>
                <a:lnTo>
                  <a:pt x="402" y="82"/>
                </a:lnTo>
                <a:lnTo>
                  <a:pt x="403" y="83"/>
                </a:lnTo>
                <a:lnTo>
                  <a:pt x="404" y="85"/>
                </a:lnTo>
                <a:lnTo>
                  <a:pt x="406" y="86"/>
                </a:lnTo>
                <a:lnTo>
                  <a:pt x="406" y="87"/>
                </a:lnTo>
                <a:lnTo>
                  <a:pt x="407" y="89"/>
                </a:lnTo>
                <a:lnTo>
                  <a:pt x="407" y="90"/>
                </a:lnTo>
                <a:lnTo>
                  <a:pt x="408" y="90"/>
                </a:lnTo>
                <a:lnTo>
                  <a:pt x="408" y="91"/>
                </a:lnTo>
                <a:lnTo>
                  <a:pt x="411" y="94"/>
                </a:lnTo>
                <a:lnTo>
                  <a:pt x="414" y="94"/>
                </a:lnTo>
                <a:lnTo>
                  <a:pt x="414" y="95"/>
                </a:lnTo>
                <a:lnTo>
                  <a:pt x="415" y="97"/>
                </a:lnTo>
                <a:lnTo>
                  <a:pt x="414" y="98"/>
                </a:lnTo>
                <a:lnTo>
                  <a:pt x="415" y="100"/>
                </a:lnTo>
                <a:lnTo>
                  <a:pt x="419" y="103"/>
                </a:lnTo>
                <a:lnTo>
                  <a:pt x="420" y="104"/>
                </a:lnTo>
                <a:lnTo>
                  <a:pt x="421" y="106"/>
                </a:lnTo>
                <a:lnTo>
                  <a:pt x="421" y="108"/>
                </a:lnTo>
                <a:lnTo>
                  <a:pt x="423" y="108"/>
                </a:lnTo>
                <a:lnTo>
                  <a:pt x="423" y="111"/>
                </a:lnTo>
                <a:lnTo>
                  <a:pt x="423" y="112"/>
                </a:lnTo>
                <a:lnTo>
                  <a:pt x="421" y="114"/>
                </a:lnTo>
                <a:lnTo>
                  <a:pt x="421" y="116"/>
                </a:lnTo>
                <a:lnTo>
                  <a:pt x="423" y="118"/>
                </a:lnTo>
                <a:lnTo>
                  <a:pt x="424" y="120"/>
                </a:lnTo>
                <a:lnTo>
                  <a:pt x="424" y="121"/>
                </a:lnTo>
                <a:lnTo>
                  <a:pt x="423" y="123"/>
                </a:lnTo>
                <a:lnTo>
                  <a:pt x="423" y="124"/>
                </a:lnTo>
                <a:lnTo>
                  <a:pt x="421" y="124"/>
                </a:lnTo>
                <a:lnTo>
                  <a:pt x="424" y="125"/>
                </a:lnTo>
                <a:lnTo>
                  <a:pt x="425" y="127"/>
                </a:lnTo>
                <a:lnTo>
                  <a:pt x="428" y="128"/>
                </a:lnTo>
                <a:lnTo>
                  <a:pt x="429" y="128"/>
                </a:lnTo>
                <a:lnTo>
                  <a:pt x="431" y="131"/>
                </a:lnTo>
                <a:lnTo>
                  <a:pt x="432" y="131"/>
                </a:lnTo>
                <a:lnTo>
                  <a:pt x="432" y="132"/>
                </a:lnTo>
                <a:lnTo>
                  <a:pt x="433" y="132"/>
                </a:lnTo>
                <a:lnTo>
                  <a:pt x="435" y="133"/>
                </a:lnTo>
                <a:lnTo>
                  <a:pt x="437" y="135"/>
                </a:lnTo>
                <a:lnTo>
                  <a:pt x="440" y="137"/>
                </a:lnTo>
                <a:lnTo>
                  <a:pt x="440" y="138"/>
                </a:lnTo>
                <a:lnTo>
                  <a:pt x="441" y="140"/>
                </a:lnTo>
                <a:lnTo>
                  <a:pt x="442" y="142"/>
                </a:lnTo>
                <a:lnTo>
                  <a:pt x="442" y="144"/>
                </a:lnTo>
                <a:lnTo>
                  <a:pt x="444" y="145"/>
                </a:lnTo>
                <a:lnTo>
                  <a:pt x="444" y="146"/>
                </a:lnTo>
                <a:lnTo>
                  <a:pt x="444" y="148"/>
                </a:lnTo>
                <a:lnTo>
                  <a:pt x="446" y="152"/>
                </a:lnTo>
                <a:lnTo>
                  <a:pt x="446" y="153"/>
                </a:lnTo>
                <a:lnTo>
                  <a:pt x="448" y="154"/>
                </a:lnTo>
                <a:lnTo>
                  <a:pt x="449" y="155"/>
                </a:lnTo>
                <a:lnTo>
                  <a:pt x="449" y="158"/>
                </a:lnTo>
                <a:lnTo>
                  <a:pt x="446" y="159"/>
                </a:lnTo>
                <a:lnTo>
                  <a:pt x="446" y="161"/>
                </a:lnTo>
                <a:lnTo>
                  <a:pt x="445" y="162"/>
                </a:lnTo>
                <a:lnTo>
                  <a:pt x="444" y="162"/>
                </a:lnTo>
                <a:lnTo>
                  <a:pt x="444" y="163"/>
                </a:lnTo>
                <a:lnTo>
                  <a:pt x="442" y="166"/>
                </a:lnTo>
                <a:lnTo>
                  <a:pt x="442" y="169"/>
                </a:lnTo>
                <a:lnTo>
                  <a:pt x="442" y="174"/>
                </a:lnTo>
                <a:lnTo>
                  <a:pt x="444" y="176"/>
                </a:lnTo>
                <a:lnTo>
                  <a:pt x="444" y="180"/>
                </a:lnTo>
                <a:lnTo>
                  <a:pt x="445" y="183"/>
                </a:lnTo>
                <a:lnTo>
                  <a:pt x="448" y="184"/>
                </a:lnTo>
                <a:lnTo>
                  <a:pt x="450" y="187"/>
                </a:lnTo>
                <a:lnTo>
                  <a:pt x="452" y="188"/>
                </a:lnTo>
                <a:lnTo>
                  <a:pt x="454" y="192"/>
                </a:lnTo>
                <a:lnTo>
                  <a:pt x="457" y="193"/>
                </a:lnTo>
                <a:lnTo>
                  <a:pt x="458" y="195"/>
                </a:lnTo>
                <a:lnTo>
                  <a:pt x="461" y="195"/>
                </a:lnTo>
                <a:lnTo>
                  <a:pt x="461" y="196"/>
                </a:lnTo>
                <a:lnTo>
                  <a:pt x="462" y="197"/>
                </a:lnTo>
                <a:lnTo>
                  <a:pt x="463" y="200"/>
                </a:lnTo>
                <a:lnTo>
                  <a:pt x="463" y="201"/>
                </a:lnTo>
                <a:lnTo>
                  <a:pt x="465" y="203"/>
                </a:lnTo>
                <a:lnTo>
                  <a:pt x="465" y="207"/>
                </a:lnTo>
                <a:lnTo>
                  <a:pt x="466" y="212"/>
                </a:lnTo>
                <a:lnTo>
                  <a:pt x="466" y="213"/>
                </a:lnTo>
                <a:lnTo>
                  <a:pt x="467" y="213"/>
                </a:lnTo>
                <a:lnTo>
                  <a:pt x="467" y="214"/>
                </a:lnTo>
                <a:lnTo>
                  <a:pt x="467" y="216"/>
                </a:lnTo>
                <a:lnTo>
                  <a:pt x="469" y="218"/>
                </a:lnTo>
                <a:lnTo>
                  <a:pt x="471" y="220"/>
                </a:lnTo>
                <a:lnTo>
                  <a:pt x="475" y="224"/>
                </a:lnTo>
                <a:lnTo>
                  <a:pt x="476" y="226"/>
                </a:lnTo>
                <a:lnTo>
                  <a:pt x="478" y="227"/>
                </a:lnTo>
                <a:lnTo>
                  <a:pt x="479" y="230"/>
                </a:lnTo>
                <a:lnTo>
                  <a:pt x="480" y="234"/>
                </a:lnTo>
                <a:lnTo>
                  <a:pt x="480" y="235"/>
                </a:lnTo>
                <a:lnTo>
                  <a:pt x="483" y="235"/>
                </a:lnTo>
                <a:lnTo>
                  <a:pt x="483" y="237"/>
                </a:lnTo>
                <a:lnTo>
                  <a:pt x="484" y="238"/>
                </a:lnTo>
                <a:lnTo>
                  <a:pt x="483" y="242"/>
                </a:lnTo>
                <a:lnTo>
                  <a:pt x="482" y="244"/>
                </a:lnTo>
                <a:lnTo>
                  <a:pt x="483" y="247"/>
                </a:lnTo>
                <a:lnTo>
                  <a:pt x="483" y="248"/>
                </a:lnTo>
                <a:lnTo>
                  <a:pt x="483" y="250"/>
                </a:lnTo>
                <a:lnTo>
                  <a:pt x="482" y="251"/>
                </a:lnTo>
                <a:lnTo>
                  <a:pt x="480" y="254"/>
                </a:lnTo>
                <a:lnTo>
                  <a:pt x="482" y="255"/>
                </a:lnTo>
                <a:lnTo>
                  <a:pt x="484" y="260"/>
                </a:lnTo>
                <a:lnTo>
                  <a:pt x="486" y="264"/>
                </a:lnTo>
                <a:lnTo>
                  <a:pt x="486" y="265"/>
                </a:lnTo>
                <a:lnTo>
                  <a:pt x="486" y="267"/>
                </a:lnTo>
                <a:lnTo>
                  <a:pt x="486" y="268"/>
                </a:lnTo>
                <a:lnTo>
                  <a:pt x="487" y="271"/>
                </a:lnTo>
                <a:lnTo>
                  <a:pt x="488" y="272"/>
                </a:lnTo>
                <a:lnTo>
                  <a:pt x="490" y="272"/>
                </a:lnTo>
                <a:lnTo>
                  <a:pt x="491" y="272"/>
                </a:lnTo>
                <a:lnTo>
                  <a:pt x="491" y="273"/>
                </a:lnTo>
                <a:lnTo>
                  <a:pt x="492" y="276"/>
                </a:lnTo>
                <a:lnTo>
                  <a:pt x="491" y="277"/>
                </a:lnTo>
                <a:lnTo>
                  <a:pt x="492" y="279"/>
                </a:lnTo>
                <a:lnTo>
                  <a:pt x="492" y="281"/>
                </a:lnTo>
                <a:lnTo>
                  <a:pt x="493" y="282"/>
                </a:lnTo>
                <a:lnTo>
                  <a:pt x="492" y="284"/>
                </a:lnTo>
                <a:lnTo>
                  <a:pt x="491" y="285"/>
                </a:lnTo>
                <a:lnTo>
                  <a:pt x="491" y="286"/>
                </a:lnTo>
                <a:lnTo>
                  <a:pt x="491" y="288"/>
                </a:lnTo>
                <a:lnTo>
                  <a:pt x="492" y="289"/>
                </a:lnTo>
                <a:lnTo>
                  <a:pt x="499" y="290"/>
                </a:lnTo>
                <a:lnTo>
                  <a:pt x="500" y="292"/>
                </a:lnTo>
                <a:lnTo>
                  <a:pt x="503" y="293"/>
                </a:lnTo>
                <a:lnTo>
                  <a:pt x="505" y="294"/>
                </a:lnTo>
                <a:lnTo>
                  <a:pt x="505" y="296"/>
                </a:lnTo>
                <a:lnTo>
                  <a:pt x="507" y="296"/>
                </a:lnTo>
                <a:lnTo>
                  <a:pt x="510" y="298"/>
                </a:lnTo>
                <a:lnTo>
                  <a:pt x="512" y="299"/>
                </a:lnTo>
                <a:lnTo>
                  <a:pt x="513" y="299"/>
                </a:lnTo>
                <a:lnTo>
                  <a:pt x="514" y="298"/>
                </a:lnTo>
                <a:lnTo>
                  <a:pt x="514" y="297"/>
                </a:lnTo>
                <a:lnTo>
                  <a:pt x="517" y="296"/>
                </a:lnTo>
                <a:lnTo>
                  <a:pt x="518" y="296"/>
                </a:lnTo>
                <a:lnTo>
                  <a:pt x="518" y="297"/>
                </a:lnTo>
                <a:lnTo>
                  <a:pt x="521" y="298"/>
                </a:lnTo>
                <a:lnTo>
                  <a:pt x="524" y="303"/>
                </a:lnTo>
                <a:lnTo>
                  <a:pt x="525" y="305"/>
                </a:lnTo>
                <a:lnTo>
                  <a:pt x="526" y="307"/>
                </a:lnTo>
                <a:lnTo>
                  <a:pt x="527" y="309"/>
                </a:lnTo>
                <a:lnTo>
                  <a:pt x="531" y="307"/>
                </a:lnTo>
                <a:lnTo>
                  <a:pt x="533" y="309"/>
                </a:lnTo>
                <a:lnTo>
                  <a:pt x="534" y="309"/>
                </a:lnTo>
                <a:lnTo>
                  <a:pt x="535" y="310"/>
                </a:lnTo>
                <a:lnTo>
                  <a:pt x="537" y="310"/>
                </a:lnTo>
                <a:lnTo>
                  <a:pt x="538" y="311"/>
                </a:lnTo>
                <a:lnTo>
                  <a:pt x="538" y="313"/>
                </a:lnTo>
                <a:lnTo>
                  <a:pt x="538" y="314"/>
                </a:lnTo>
                <a:lnTo>
                  <a:pt x="538" y="316"/>
                </a:lnTo>
                <a:lnTo>
                  <a:pt x="538" y="318"/>
                </a:lnTo>
                <a:lnTo>
                  <a:pt x="538" y="319"/>
                </a:lnTo>
                <a:lnTo>
                  <a:pt x="537" y="319"/>
                </a:lnTo>
                <a:lnTo>
                  <a:pt x="537" y="320"/>
                </a:lnTo>
                <a:lnTo>
                  <a:pt x="538" y="323"/>
                </a:lnTo>
                <a:lnTo>
                  <a:pt x="541" y="326"/>
                </a:lnTo>
                <a:lnTo>
                  <a:pt x="543" y="328"/>
                </a:lnTo>
                <a:lnTo>
                  <a:pt x="546" y="331"/>
                </a:lnTo>
                <a:lnTo>
                  <a:pt x="548" y="332"/>
                </a:lnTo>
                <a:lnTo>
                  <a:pt x="550" y="332"/>
                </a:lnTo>
                <a:lnTo>
                  <a:pt x="552" y="334"/>
                </a:lnTo>
                <a:lnTo>
                  <a:pt x="555" y="334"/>
                </a:lnTo>
                <a:lnTo>
                  <a:pt x="556" y="334"/>
                </a:lnTo>
                <a:lnTo>
                  <a:pt x="560" y="337"/>
                </a:lnTo>
                <a:lnTo>
                  <a:pt x="562" y="339"/>
                </a:lnTo>
                <a:lnTo>
                  <a:pt x="562" y="340"/>
                </a:lnTo>
                <a:lnTo>
                  <a:pt x="562" y="343"/>
                </a:lnTo>
                <a:lnTo>
                  <a:pt x="563" y="344"/>
                </a:lnTo>
                <a:lnTo>
                  <a:pt x="564" y="349"/>
                </a:lnTo>
                <a:lnTo>
                  <a:pt x="564" y="351"/>
                </a:lnTo>
                <a:lnTo>
                  <a:pt x="564" y="353"/>
                </a:lnTo>
                <a:lnTo>
                  <a:pt x="564" y="354"/>
                </a:lnTo>
                <a:lnTo>
                  <a:pt x="564" y="357"/>
                </a:lnTo>
                <a:lnTo>
                  <a:pt x="564" y="358"/>
                </a:lnTo>
                <a:lnTo>
                  <a:pt x="565" y="360"/>
                </a:lnTo>
                <a:lnTo>
                  <a:pt x="567" y="360"/>
                </a:lnTo>
                <a:lnTo>
                  <a:pt x="568" y="361"/>
                </a:lnTo>
                <a:lnTo>
                  <a:pt x="569" y="361"/>
                </a:lnTo>
                <a:lnTo>
                  <a:pt x="571" y="362"/>
                </a:lnTo>
                <a:lnTo>
                  <a:pt x="575" y="368"/>
                </a:lnTo>
                <a:lnTo>
                  <a:pt x="576" y="368"/>
                </a:lnTo>
                <a:lnTo>
                  <a:pt x="577" y="366"/>
                </a:lnTo>
                <a:lnTo>
                  <a:pt x="579" y="368"/>
                </a:lnTo>
                <a:lnTo>
                  <a:pt x="580" y="369"/>
                </a:lnTo>
                <a:lnTo>
                  <a:pt x="581" y="373"/>
                </a:lnTo>
                <a:lnTo>
                  <a:pt x="582" y="374"/>
                </a:lnTo>
                <a:lnTo>
                  <a:pt x="585" y="375"/>
                </a:lnTo>
                <a:lnTo>
                  <a:pt x="586" y="377"/>
                </a:lnTo>
                <a:lnTo>
                  <a:pt x="588" y="377"/>
                </a:lnTo>
                <a:lnTo>
                  <a:pt x="588" y="375"/>
                </a:lnTo>
                <a:lnTo>
                  <a:pt x="589" y="373"/>
                </a:lnTo>
                <a:lnTo>
                  <a:pt x="590" y="371"/>
                </a:lnTo>
                <a:lnTo>
                  <a:pt x="593" y="371"/>
                </a:lnTo>
                <a:lnTo>
                  <a:pt x="594" y="371"/>
                </a:lnTo>
                <a:lnTo>
                  <a:pt x="596" y="371"/>
                </a:lnTo>
                <a:lnTo>
                  <a:pt x="598" y="371"/>
                </a:lnTo>
                <a:lnTo>
                  <a:pt x="601" y="371"/>
                </a:lnTo>
                <a:lnTo>
                  <a:pt x="602" y="373"/>
                </a:lnTo>
                <a:lnTo>
                  <a:pt x="603" y="373"/>
                </a:lnTo>
                <a:lnTo>
                  <a:pt x="605" y="373"/>
                </a:lnTo>
                <a:lnTo>
                  <a:pt x="606" y="373"/>
                </a:lnTo>
                <a:lnTo>
                  <a:pt x="607" y="373"/>
                </a:lnTo>
                <a:lnTo>
                  <a:pt x="609" y="373"/>
                </a:lnTo>
                <a:lnTo>
                  <a:pt x="610" y="374"/>
                </a:lnTo>
                <a:lnTo>
                  <a:pt x="611" y="374"/>
                </a:lnTo>
                <a:lnTo>
                  <a:pt x="613" y="374"/>
                </a:lnTo>
                <a:lnTo>
                  <a:pt x="614" y="374"/>
                </a:lnTo>
                <a:lnTo>
                  <a:pt x="615" y="375"/>
                </a:lnTo>
                <a:lnTo>
                  <a:pt x="617" y="375"/>
                </a:lnTo>
                <a:lnTo>
                  <a:pt x="618" y="377"/>
                </a:lnTo>
                <a:lnTo>
                  <a:pt x="619" y="377"/>
                </a:lnTo>
                <a:lnTo>
                  <a:pt x="620" y="378"/>
                </a:lnTo>
                <a:lnTo>
                  <a:pt x="623" y="378"/>
                </a:lnTo>
                <a:lnTo>
                  <a:pt x="626" y="377"/>
                </a:lnTo>
                <a:lnTo>
                  <a:pt x="627" y="377"/>
                </a:lnTo>
                <a:lnTo>
                  <a:pt x="628" y="377"/>
                </a:lnTo>
                <a:lnTo>
                  <a:pt x="630" y="377"/>
                </a:lnTo>
                <a:lnTo>
                  <a:pt x="631" y="377"/>
                </a:lnTo>
                <a:lnTo>
                  <a:pt x="632" y="377"/>
                </a:lnTo>
                <a:lnTo>
                  <a:pt x="635" y="377"/>
                </a:lnTo>
                <a:lnTo>
                  <a:pt x="636" y="377"/>
                </a:lnTo>
                <a:lnTo>
                  <a:pt x="637" y="377"/>
                </a:lnTo>
                <a:lnTo>
                  <a:pt x="639" y="375"/>
                </a:lnTo>
                <a:lnTo>
                  <a:pt x="640" y="374"/>
                </a:lnTo>
                <a:lnTo>
                  <a:pt x="641" y="374"/>
                </a:lnTo>
                <a:lnTo>
                  <a:pt x="643" y="373"/>
                </a:lnTo>
                <a:lnTo>
                  <a:pt x="644" y="373"/>
                </a:lnTo>
                <a:lnTo>
                  <a:pt x="647" y="371"/>
                </a:lnTo>
                <a:lnTo>
                  <a:pt x="648" y="373"/>
                </a:lnTo>
                <a:lnTo>
                  <a:pt x="651" y="373"/>
                </a:lnTo>
                <a:lnTo>
                  <a:pt x="652" y="373"/>
                </a:lnTo>
                <a:lnTo>
                  <a:pt x="654" y="373"/>
                </a:lnTo>
                <a:lnTo>
                  <a:pt x="656" y="373"/>
                </a:lnTo>
                <a:lnTo>
                  <a:pt x="657" y="373"/>
                </a:lnTo>
                <a:lnTo>
                  <a:pt x="658" y="373"/>
                </a:lnTo>
                <a:lnTo>
                  <a:pt x="660" y="371"/>
                </a:lnTo>
                <a:lnTo>
                  <a:pt x="662" y="371"/>
                </a:lnTo>
                <a:lnTo>
                  <a:pt x="664" y="371"/>
                </a:lnTo>
                <a:lnTo>
                  <a:pt x="665" y="370"/>
                </a:lnTo>
                <a:lnTo>
                  <a:pt x="666" y="370"/>
                </a:lnTo>
                <a:lnTo>
                  <a:pt x="668" y="369"/>
                </a:lnTo>
                <a:lnTo>
                  <a:pt x="669" y="369"/>
                </a:lnTo>
                <a:lnTo>
                  <a:pt x="670" y="368"/>
                </a:lnTo>
                <a:lnTo>
                  <a:pt x="673" y="368"/>
                </a:lnTo>
                <a:lnTo>
                  <a:pt x="674" y="366"/>
                </a:lnTo>
                <a:lnTo>
                  <a:pt x="675" y="366"/>
                </a:lnTo>
                <a:lnTo>
                  <a:pt x="677" y="366"/>
                </a:lnTo>
                <a:lnTo>
                  <a:pt x="678" y="366"/>
                </a:lnTo>
                <a:lnTo>
                  <a:pt x="679" y="366"/>
                </a:lnTo>
                <a:lnTo>
                  <a:pt x="682" y="365"/>
                </a:lnTo>
                <a:lnTo>
                  <a:pt x="683" y="365"/>
                </a:lnTo>
                <a:lnTo>
                  <a:pt x="685" y="364"/>
                </a:lnTo>
                <a:lnTo>
                  <a:pt x="687" y="362"/>
                </a:lnTo>
                <a:lnTo>
                  <a:pt x="689" y="361"/>
                </a:lnTo>
                <a:lnTo>
                  <a:pt x="691" y="358"/>
                </a:lnTo>
                <a:lnTo>
                  <a:pt x="691" y="357"/>
                </a:lnTo>
                <a:lnTo>
                  <a:pt x="694" y="356"/>
                </a:lnTo>
                <a:lnTo>
                  <a:pt x="696" y="352"/>
                </a:lnTo>
                <a:lnTo>
                  <a:pt x="696" y="351"/>
                </a:lnTo>
                <a:lnTo>
                  <a:pt x="698" y="349"/>
                </a:lnTo>
                <a:lnTo>
                  <a:pt x="699" y="348"/>
                </a:lnTo>
                <a:lnTo>
                  <a:pt x="699" y="347"/>
                </a:lnTo>
                <a:lnTo>
                  <a:pt x="700" y="344"/>
                </a:lnTo>
                <a:lnTo>
                  <a:pt x="700" y="341"/>
                </a:lnTo>
                <a:lnTo>
                  <a:pt x="702" y="339"/>
                </a:lnTo>
                <a:lnTo>
                  <a:pt x="704" y="336"/>
                </a:lnTo>
                <a:lnTo>
                  <a:pt x="708" y="334"/>
                </a:lnTo>
                <a:lnTo>
                  <a:pt x="709" y="331"/>
                </a:lnTo>
                <a:lnTo>
                  <a:pt x="711" y="330"/>
                </a:lnTo>
                <a:lnTo>
                  <a:pt x="712" y="327"/>
                </a:lnTo>
                <a:lnTo>
                  <a:pt x="713" y="323"/>
                </a:lnTo>
                <a:lnTo>
                  <a:pt x="715" y="320"/>
                </a:lnTo>
                <a:lnTo>
                  <a:pt x="716" y="318"/>
                </a:lnTo>
                <a:lnTo>
                  <a:pt x="716" y="316"/>
                </a:lnTo>
                <a:lnTo>
                  <a:pt x="717" y="314"/>
                </a:lnTo>
                <a:lnTo>
                  <a:pt x="720" y="311"/>
                </a:lnTo>
                <a:lnTo>
                  <a:pt x="723" y="310"/>
                </a:lnTo>
                <a:lnTo>
                  <a:pt x="724" y="310"/>
                </a:lnTo>
                <a:lnTo>
                  <a:pt x="728" y="310"/>
                </a:lnTo>
                <a:lnTo>
                  <a:pt x="730" y="310"/>
                </a:lnTo>
                <a:lnTo>
                  <a:pt x="733" y="311"/>
                </a:lnTo>
                <a:lnTo>
                  <a:pt x="738" y="311"/>
                </a:lnTo>
                <a:lnTo>
                  <a:pt x="740" y="311"/>
                </a:lnTo>
                <a:lnTo>
                  <a:pt x="742" y="313"/>
                </a:lnTo>
                <a:lnTo>
                  <a:pt x="749" y="314"/>
                </a:lnTo>
                <a:lnTo>
                  <a:pt x="750" y="314"/>
                </a:lnTo>
                <a:lnTo>
                  <a:pt x="754" y="315"/>
                </a:lnTo>
                <a:lnTo>
                  <a:pt x="755" y="315"/>
                </a:lnTo>
                <a:lnTo>
                  <a:pt x="758" y="318"/>
                </a:lnTo>
                <a:lnTo>
                  <a:pt x="762" y="319"/>
                </a:lnTo>
                <a:lnTo>
                  <a:pt x="764" y="322"/>
                </a:lnTo>
                <a:lnTo>
                  <a:pt x="770" y="323"/>
                </a:lnTo>
                <a:lnTo>
                  <a:pt x="775" y="328"/>
                </a:lnTo>
                <a:lnTo>
                  <a:pt x="776" y="330"/>
                </a:lnTo>
                <a:lnTo>
                  <a:pt x="778" y="331"/>
                </a:lnTo>
                <a:lnTo>
                  <a:pt x="783" y="331"/>
                </a:lnTo>
                <a:lnTo>
                  <a:pt x="787" y="331"/>
                </a:lnTo>
                <a:lnTo>
                  <a:pt x="788" y="331"/>
                </a:lnTo>
                <a:lnTo>
                  <a:pt x="788" y="330"/>
                </a:lnTo>
                <a:lnTo>
                  <a:pt x="792" y="328"/>
                </a:lnTo>
                <a:lnTo>
                  <a:pt x="795" y="327"/>
                </a:lnTo>
                <a:lnTo>
                  <a:pt x="797" y="324"/>
                </a:lnTo>
                <a:lnTo>
                  <a:pt x="800" y="320"/>
                </a:lnTo>
                <a:lnTo>
                  <a:pt x="802" y="319"/>
                </a:lnTo>
                <a:lnTo>
                  <a:pt x="805" y="316"/>
                </a:lnTo>
                <a:lnTo>
                  <a:pt x="805" y="315"/>
                </a:lnTo>
                <a:lnTo>
                  <a:pt x="806" y="315"/>
                </a:lnTo>
                <a:lnTo>
                  <a:pt x="806" y="314"/>
                </a:lnTo>
                <a:lnTo>
                  <a:pt x="808" y="313"/>
                </a:lnTo>
                <a:lnTo>
                  <a:pt x="810" y="309"/>
                </a:lnTo>
                <a:lnTo>
                  <a:pt x="810" y="303"/>
                </a:lnTo>
                <a:lnTo>
                  <a:pt x="810" y="298"/>
                </a:lnTo>
                <a:lnTo>
                  <a:pt x="805" y="292"/>
                </a:lnTo>
                <a:lnTo>
                  <a:pt x="798" y="281"/>
                </a:lnTo>
                <a:lnTo>
                  <a:pt x="798" y="277"/>
                </a:lnTo>
                <a:lnTo>
                  <a:pt x="797" y="275"/>
                </a:lnTo>
                <a:lnTo>
                  <a:pt x="796" y="272"/>
                </a:lnTo>
                <a:lnTo>
                  <a:pt x="789" y="269"/>
                </a:lnTo>
                <a:lnTo>
                  <a:pt x="788" y="268"/>
                </a:lnTo>
                <a:lnTo>
                  <a:pt x="787" y="268"/>
                </a:lnTo>
                <a:lnTo>
                  <a:pt x="781" y="265"/>
                </a:lnTo>
                <a:lnTo>
                  <a:pt x="780" y="264"/>
                </a:lnTo>
                <a:lnTo>
                  <a:pt x="776" y="264"/>
                </a:lnTo>
                <a:lnTo>
                  <a:pt x="774" y="263"/>
                </a:lnTo>
                <a:lnTo>
                  <a:pt x="771" y="264"/>
                </a:lnTo>
                <a:lnTo>
                  <a:pt x="770" y="264"/>
                </a:lnTo>
                <a:lnTo>
                  <a:pt x="766" y="265"/>
                </a:lnTo>
                <a:lnTo>
                  <a:pt x="762" y="267"/>
                </a:lnTo>
                <a:lnTo>
                  <a:pt x="761" y="267"/>
                </a:lnTo>
                <a:lnTo>
                  <a:pt x="759" y="267"/>
                </a:lnTo>
                <a:lnTo>
                  <a:pt x="758" y="267"/>
                </a:lnTo>
                <a:lnTo>
                  <a:pt x="751" y="271"/>
                </a:lnTo>
                <a:lnTo>
                  <a:pt x="751" y="269"/>
                </a:lnTo>
                <a:lnTo>
                  <a:pt x="749" y="269"/>
                </a:lnTo>
                <a:lnTo>
                  <a:pt x="738" y="267"/>
                </a:lnTo>
                <a:lnTo>
                  <a:pt x="736" y="267"/>
                </a:lnTo>
                <a:lnTo>
                  <a:pt x="730" y="260"/>
                </a:lnTo>
                <a:lnTo>
                  <a:pt x="729" y="258"/>
                </a:lnTo>
                <a:lnTo>
                  <a:pt x="728" y="256"/>
                </a:lnTo>
                <a:lnTo>
                  <a:pt x="725" y="252"/>
                </a:lnTo>
                <a:lnTo>
                  <a:pt x="725" y="250"/>
                </a:lnTo>
                <a:lnTo>
                  <a:pt x="725" y="248"/>
                </a:lnTo>
                <a:lnTo>
                  <a:pt x="721" y="243"/>
                </a:lnTo>
                <a:lnTo>
                  <a:pt x="720" y="241"/>
                </a:lnTo>
                <a:lnTo>
                  <a:pt x="717" y="238"/>
                </a:lnTo>
                <a:lnTo>
                  <a:pt x="717" y="237"/>
                </a:lnTo>
                <a:lnTo>
                  <a:pt x="716" y="235"/>
                </a:lnTo>
                <a:lnTo>
                  <a:pt x="715" y="230"/>
                </a:lnTo>
                <a:lnTo>
                  <a:pt x="712" y="226"/>
                </a:lnTo>
                <a:lnTo>
                  <a:pt x="712" y="224"/>
                </a:lnTo>
                <a:lnTo>
                  <a:pt x="712" y="221"/>
                </a:lnTo>
                <a:lnTo>
                  <a:pt x="711" y="216"/>
                </a:lnTo>
                <a:lnTo>
                  <a:pt x="712" y="209"/>
                </a:lnTo>
                <a:lnTo>
                  <a:pt x="712" y="207"/>
                </a:lnTo>
                <a:lnTo>
                  <a:pt x="713" y="204"/>
                </a:lnTo>
                <a:lnTo>
                  <a:pt x="716" y="201"/>
                </a:lnTo>
                <a:lnTo>
                  <a:pt x="716" y="200"/>
                </a:lnTo>
                <a:lnTo>
                  <a:pt x="717" y="199"/>
                </a:lnTo>
                <a:lnTo>
                  <a:pt x="719" y="197"/>
                </a:lnTo>
                <a:lnTo>
                  <a:pt x="720" y="197"/>
                </a:lnTo>
                <a:lnTo>
                  <a:pt x="721" y="197"/>
                </a:lnTo>
                <a:lnTo>
                  <a:pt x="721" y="196"/>
                </a:lnTo>
                <a:lnTo>
                  <a:pt x="725" y="193"/>
                </a:lnTo>
                <a:lnTo>
                  <a:pt x="725" y="192"/>
                </a:lnTo>
                <a:lnTo>
                  <a:pt x="726" y="190"/>
                </a:lnTo>
                <a:lnTo>
                  <a:pt x="728" y="190"/>
                </a:lnTo>
                <a:lnTo>
                  <a:pt x="728" y="186"/>
                </a:lnTo>
                <a:lnTo>
                  <a:pt x="729" y="186"/>
                </a:lnTo>
                <a:lnTo>
                  <a:pt x="729" y="183"/>
                </a:lnTo>
                <a:lnTo>
                  <a:pt x="729" y="182"/>
                </a:lnTo>
                <a:lnTo>
                  <a:pt x="729" y="179"/>
                </a:lnTo>
                <a:lnTo>
                  <a:pt x="729" y="176"/>
                </a:lnTo>
                <a:lnTo>
                  <a:pt x="726" y="172"/>
                </a:lnTo>
                <a:lnTo>
                  <a:pt x="726" y="171"/>
                </a:lnTo>
                <a:lnTo>
                  <a:pt x="726" y="170"/>
                </a:lnTo>
                <a:lnTo>
                  <a:pt x="726" y="169"/>
                </a:lnTo>
                <a:lnTo>
                  <a:pt x="725" y="166"/>
                </a:lnTo>
                <a:lnTo>
                  <a:pt x="724" y="162"/>
                </a:lnTo>
                <a:lnTo>
                  <a:pt x="724" y="159"/>
                </a:lnTo>
                <a:lnTo>
                  <a:pt x="721" y="154"/>
                </a:lnTo>
                <a:lnTo>
                  <a:pt x="721" y="149"/>
                </a:lnTo>
                <a:lnTo>
                  <a:pt x="721" y="146"/>
                </a:lnTo>
                <a:lnTo>
                  <a:pt x="721" y="138"/>
                </a:lnTo>
                <a:lnTo>
                  <a:pt x="724" y="135"/>
                </a:lnTo>
                <a:lnTo>
                  <a:pt x="725" y="121"/>
                </a:lnTo>
                <a:lnTo>
                  <a:pt x="725" y="119"/>
                </a:lnTo>
                <a:lnTo>
                  <a:pt x="725" y="116"/>
                </a:lnTo>
                <a:lnTo>
                  <a:pt x="726" y="115"/>
                </a:lnTo>
                <a:lnTo>
                  <a:pt x="726" y="114"/>
                </a:lnTo>
                <a:lnTo>
                  <a:pt x="728" y="112"/>
                </a:lnTo>
                <a:lnTo>
                  <a:pt x="729" y="107"/>
                </a:lnTo>
                <a:lnTo>
                  <a:pt x="730" y="104"/>
                </a:lnTo>
                <a:lnTo>
                  <a:pt x="732" y="99"/>
                </a:lnTo>
                <a:lnTo>
                  <a:pt x="734" y="95"/>
                </a:lnTo>
                <a:lnTo>
                  <a:pt x="736" y="89"/>
                </a:lnTo>
                <a:lnTo>
                  <a:pt x="737" y="86"/>
                </a:lnTo>
                <a:lnTo>
                  <a:pt x="740" y="82"/>
                </a:lnTo>
                <a:lnTo>
                  <a:pt x="741" y="81"/>
                </a:lnTo>
                <a:lnTo>
                  <a:pt x="744" y="80"/>
                </a:lnTo>
                <a:lnTo>
                  <a:pt x="745" y="78"/>
                </a:lnTo>
                <a:lnTo>
                  <a:pt x="746" y="77"/>
                </a:lnTo>
                <a:lnTo>
                  <a:pt x="747" y="77"/>
                </a:lnTo>
                <a:lnTo>
                  <a:pt x="750" y="76"/>
                </a:lnTo>
                <a:lnTo>
                  <a:pt x="751" y="74"/>
                </a:lnTo>
                <a:lnTo>
                  <a:pt x="754" y="74"/>
                </a:lnTo>
                <a:lnTo>
                  <a:pt x="757" y="73"/>
                </a:lnTo>
                <a:lnTo>
                  <a:pt x="759" y="73"/>
                </a:lnTo>
                <a:lnTo>
                  <a:pt x="761" y="74"/>
                </a:lnTo>
                <a:lnTo>
                  <a:pt x="762" y="74"/>
                </a:lnTo>
                <a:lnTo>
                  <a:pt x="764" y="74"/>
                </a:lnTo>
                <a:lnTo>
                  <a:pt x="766" y="73"/>
                </a:lnTo>
                <a:lnTo>
                  <a:pt x="770" y="73"/>
                </a:lnTo>
                <a:lnTo>
                  <a:pt x="772" y="74"/>
                </a:lnTo>
                <a:lnTo>
                  <a:pt x="775" y="74"/>
                </a:lnTo>
                <a:lnTo>
                  <a:pt x="776" y="76"/>
                </a:lnTo>
                <a:lnTo>
                  <a:pt x="781" y="77"/>
                </a:lnTo>
                <a:lnTo>
                  <a:pt x="783" y="78"/>
                </a:lnTo>
                <a:lnTo>
                  <a:pt x="784" y="78"/>
                </a:lnTo>
                <a:lnTo>
                  <a:pt x="788" y="80"/>
                </a:lnTo>
                <a:lnTo>
                  <a:pt x="789" y="81"/>
                </a:lnTo>
                <a:lnTo>
                  <a:pt x="792" y="82"/>
                </a:lnTo>
                <a:lnTo>
                  <a:pt x="795" y="83"/>
                </a:lnTo>
                <a:lnTo>
                  <a:pt x="798" y="86"/>
                </a:lnTo>
                <a:lnTo>
                  <a:pt x="798" y="87"/>
                </a:lnTo>
                <a:lnTo>
                  <a:pt x="800" y="89"/>
                </a:lnTo>
                <a:lnTo>
                  <a:pt x="802" y="90"/>
                </a:lnTo>
                <a:lnTo>
                  <a:pt x="804" y="91"/>
                </a:lnTo>
                <a:lnTo>
                  <a:pt x="806" y="93"/>
                </a:lnTo>
                <a:lnTo>
                  <a:pt x="808" y="93"/>
                </a:lnTo>
                <a:lnTo>
                  <a:pt x="810" y="93"/>
                </a:lnTo>
                <a:lnTo>
                  <a:pt x="812" y="94"/>
                </a:lnTo>
                <a:lnTo>
                  <a:pt x="813" y="94"/>
                </a:lnTo>
                <a:lnTo>
                  <a:pt x="814" y="94"/>
                </a:lnTo>
                <a:lnTo>
                  <a:pt x="818" y="94"/>
                </a:lnTo>
                <a:lnTo>
                  <a:pt x="819" y="94"/>
                </a:lnTo>
                <a:lnTo>
                  <a:pt x="822" y="93"/>
                </a:lnTo>
                <a:lnTo>
                  <a:pt x="823" y="91"/>
                </a:lnTo>
                <a:lnTo>
                  <a:pt x="826" y="91"/>
                </a:lnTo>
                <a:lnTo>
                  <a:pt x="827" y="90"/>
                </a:lnTo>
                <a:lnTo>
                  <a:pt x="829" y="89"/>
                </a:lnTo>
                <a:lnTo>
                  <a:pt x="831" y="89"/>
                </a:lnTo>
                <a:lnTo>
                  <a:pt x="833" y="87"/>
                </a:lnTo>
                <a:lnTo>
                  <a:pt x="834" y="87"/>
                </a:lnTo>
                <a:lnTo>
                  <a:pt x="836" y="87"/>
                </a:lnTo>
                <a:lnTo>
                  <a:pt x="839" y="86"/>
                </a:lnTo>
                <a:lnTo>
                  <a:pt x="840" y="85"/>
                </a:lnTo>
                <a:lnTo>
                  <a:pt x="842" y="85"/>
                </a:lnTo>
                <a:lnTo>
                  <a:pt x="846" y="81"/>
                </a:lnTo>
                <a:lnTo>
                  <a:pt x="847" y="80"/>
                </a:lnTo>
                <a:lnTo>
                  <a:pt x="847" y="77"/>
                </a:lnTo>
                <a:lnTo>
                  <a:pt x="848" y="74"/>
                </a:lnTo>
                <a:lnTo>
                  <a:pt x="848" y="73"/>
                </a:lnTo>
                <a:lnTo>
                  <a:pt x="848" y="70"/>
                </a:lnTo>
                <a:lnTo>
                  <a:pt x="847" y="69"/>
                </a:lnTo>
                <a:lnTo>
                  <a:pt x="847" y="66"/>
                </a:lnTo>
                <a:lnTo>
                  <a:pt x="848" y="65"/>
                </a:lnTo>
                <a:lnTo>
                  <a:pt x="848" y="63"/>
                </a:lnTo>
                <a:lnTo>
                  <a:pt x="850" y="61"/>
                </a:lnTo>
                <a:lnTo>
                  <a:pt x="851" y="60"/>
                </a:lnTo>
                <a:lnTo>
                  <a:pt x="852" y="59"/>
                </a:lnTo>
                <a:lnTo>
                  <a:pt x="853" y="59"/>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5108542" y="3233506"/>
            <a:ext cx="1345295" cy="2545889"/>
          </a:xfrm>
          <a:custGeom>
            <a:avLst/>
            <a:gdLst>
              <a:gd name="T0" fmla="*/ 364 w 939"/>
              <a:gd name="T1" fmla="*/ 14 h 1777"/>
              <a:gd name="T2" fmla="*/ 400 w 939"/>
              <a:gd name="T3" fmla="*/ 28 h 1777"/>
              <a:gd name="T4" fmla="*/ 432 w 939"/>
              <a:gd name="T5" fmla="*/ 26 h 1777"/>
              <a:gd name="T6" fmla="*/ 466 w 939"/>
              <a:gd name="T7" fmla="*/ 31 h 1777"/>
              <a:gd name="T8" fmla="*/ 536 w 939"/>
              <a:gd name="T9" fmla="*/ 124 h 1777"/>
              <a:gd name="T10" fmla="*/ 620 w 939"/>
              <a:gd name="T11" fmla="*/ 205 h 1777"/>
              <a:gd name="T12" fmla="*/ 635 w 939"/>
              <a:gd name="T13" fmla="*/ 298 h 1777"/>
              <a:gd name="T14" fmla="*/ 578 w 939"/>
              <a:gd name="T15" fmla="*/ 380 h 1777"/>
              <a:gd name="T16" fmla="*/ 599 w 939"/>
              <a:gd name="T17" fmla="*/ 513 h 1777"/>
              <a:gd name="T18" fmla="*/ 586 w 939"/>
              <a:gd name="T19" fmla="*/ 629 h 1777"/>
              <a:gd name="T20" fmla="*/ 535 w 939"/>
              <a:gd name="T21" fmla="*/ 737 h 1777"/>
              <a:gd name="T22" fmla="*/ 601 w 939"/>
              <a:gd name="T23" fmla="*/ 812 h 1777"/>
              <a:gd name="T24" fmla="*/ 608 w 939"/>
              <a:gd name="T25" fmla="*/ 932 h 1777"/>
              <a:gd name="T26" fmla="*/ 571 w 939"/>
              <a:gd name="T27" fmla="*/ 1052 h 1777"/>
              <a:gd name="T28" fmla="*/ 549 w 939"/>
              <a:gd name="T29" fmla="*/ 1129 h 1777"/>
              <a:gd name="T30" fmla="*/ 614 w 939"/>
              <a:gd name="T31" fmla="*/ 1212 h 1777"/>
              <a:gd name="T32" fmla="*/ 671 w 939"/>
              <a:gd name="T33" fmla="*/ 1298 h 1777"/>
              <a:gd name="T34" fmla="*/ 709 w 939"/>
              <a:gd name="T35" fmla="*/ 1396 h 1777"/>
              <a:gd name="T36" fmla="*/ 829 w 939"/>
              <a:gd name="T37" fmla="*/ 1466 h 1777"/>
              <a:gd name="T38" fmla="*/ 887 w 939"/>
              <a:gd name="T39" fmla="*/ 1599 h 1777"/>
              <a:gd name="T40" fmla="*/ 819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8 w 939"/>
              <a:gd name="T53" fmla="*/ 1650 h 1777"/>
              <a:gd name="T54" fmla="*/ 502 w 939"/>
              <a:gd name="T55" fmla="*/ 1637 h 1777"/>
              <a:gd name="T56" fmla="*/ 472 w 939"/>
              <a:gd name="T57" fmla="*/ 1659 h 1777"/>
              <a:gd name="T58" fmla="*/ 426 w 939"/>
              <a:gd name="T59" fmla="*/ 1663 h 1777"/>
              <a:gd name="T60" fmla="*/ 429 w 939"/>
              <a:gd name="T61" fmla="*/ 1631 h 1777"/>
              <a:gd name="T62" fmla="*/ 417 w 939"/>
              <a:gd name="T63" fmla="*/ 1607 h 1777"/>
              <a:gd name="T64" fmla="*/ 384 w 939"/>
              <a:gd name="T65" fmla="*/ 1581 h 1777"/>
              <a:gd name="T66" fmla="*/ 355 w 939"/>
              <a:gd name="T67" fmla="*/ 1577 h 1777"/>
              <a:gd name="T68" fmla="*/ 313 w 939"/>
              <a:gd name="T69" fmla="*/ 1572 h 1777"/>
              <a:gd name="T70" fmla="*/ 287 w 939"/>
              <a:gd name="T71" fmla="*/ 1539 h 1777"/>
              <a:gd name="T72" fmla="*/ 307 w 939"/>
              <a:gd name="T73" fmla="*/ 1491 h 1777"/>
              <a:gd name="T74" fmla="*/ 330 w 939"/>
              <a:gd name="T75" fmla="*/ 1446 h 1777"/>
              <a:gd name="T76" fmla="*/ 350 w 939"/>
              <a:gd name="T77" fmla="*/ 1421 h 1777"/>
              <a:gd name="T78" fmla="*/ 355 w 939"/>
              <a:gd name="T79" fmla="*/ 1392 h 1777"/>
              <a:gd name="T80" fmla="*/ 342 w 939"/>
              <a:gd name="T81" fmla="*/ 1357 h 1777"/>
              <a:gd name="T82" fmla="*/ 349 w 939"/>
              <a:gd name="T83" fmla="*/ 1315 h 1777"/>
              <a:gd name="T84" fmla="*/ 313 w 939"/>
              <a:gd name="T85" fmla="*/ 1305 h 1777"/>
              <a:gd name="T86" fmla="*/ 300 w 939"/>
              <a:gd name="T87" fmla="*/ 1258 h 1777"/>
              <a:gd name="T88" fmla="*/ 336 w 939"/>
              <a:gd name="T89" fmla="*/ 1165 h 1777"/>
              <a:gd name="T90" fmla="*/ 316 w 939"/>
              <a:gd name="T91" fmla="*/ 1097 h 1777"/>
              <a:gd name="T92" fmla="*/ 349 w 939"/>
              <a:gd name="T93" fmla="*/ 1006 h 1777"/>
              <a:gd name="T94" fmla="*/ 351 w 939"/>
              <a:gd name="T95" fmla="*/ 943 h 1777"/>
              <a:gd name="T96" fmla="*/ 294 w 939"/>
              <a:gd name="T97" fmla="*/ 794 h 1777"/>
              <a:gd name="T98" fmla="*/ 105 w 939"/>
              <a:gd name="T99" fmla="*/ 433 h 1777"/>
              <a:gd name="T100" fmla="*/ 12 w 939"/>
              <a:gd name="T101" fmla="*/ 339 h 1777"/>
              <a:gd name="T102" fmla="*/ 82 w 939"/>
              <a:gd name="T103" fmla="*/ 329 h 1777"/>
              <a:gd name="T104" fmla="*/ 133 w 939"/>
              <a:gd name="T105" fmla="*/ 315 h 1777"/>
              <a:gd name="T106" fmla="*/ 163 w 939"/>
              <a:gd name="T107" fmla="*/ 281 h 1777"/>
              <a:gd name="T108" fmla="*/ 192 w 939"/>
              <a:gd name="T109" fmla="*/ 254 h 1777"/>
              <a:gd name="T110" fmla="*/ 236 w 939"/>
              <a:gd name="T111" fmla="*/ 288 h 1777"/>
              <a:gd name="T112" fmla="*/ 304 w 939"/>
              <a:gd name="T113" fmla="*/ 323 h 1777"/>
              <a:gd name="T114" fmla="*/ 337 w 939"/>
              <a:gd name="T115" fmla="*/ 221 h 1777"/>
              <a:gd name="T116" fmla="*/ 281 w 939"/>
              <a:gd name="T117" fmla="*/ 145 h 1777"/>
              <a:gd name="T118" fmla="*/ 305 w 939"/>
              <a:gd name="T119" fmla="*/ 100 h 1777"/>
              <a:gd name="T120" fmla="*/ 321 w 939"/>
              <a:gd name="T121" fmla="*/ 86 h 1777"/>
              <a:gd name="T122" fmla="*/ 333 w 939"/>
              <a:gd name="T123" fmla="*/ 41 h 1777"/>
              <a:gd name="T124" fmla="*/ 333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6" y="6"/>
                </a:moveTo>
                <a:lnTo>
                  <a:pt x="337" y="6"/>
                </a:lnTo>
                <a:lnTo>
                  <a:pt x="337"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1" y="19"/>
                </a:lnTo>
                <a:lnTo>
                  <a:pt x="342" y="19"/>
                </a:lnTo>
                <a:lnTo>
                  <a:pt x="342" y="18"/>
                </a:lnTo>
                <a:lnTo>
                  <a:pt x="342" y="17"/>
                </a:lnTo>
                <a:lnTo>
                  <a:pt x="342" y="15"/>
                </a:lnTo>
                <a:lnTo>
                  <a:pt x="343" y="17"/>
                </a:lnTo>
                <a:lnTo>
                  <a:pt x="343" y="18"/>
                </a:lnTo>
                <a:lnTo>
                  <a:pt x="345" y="18"/>
                </a:lnTo>
                <a:lnTo>
                  <a:pt x="345" y="17"/>
                </a:lnTo>
                <a:lnTo>
                  <a:pt x="346" y="17"/>
                </a:lnTo>
                <a:lnTo>
                  <a:pt x="347" y="17"/>
                </a:lnTo>
                <a:lnTo>
                  <a:pt x="349" y="17"/>
                </a:lnTo>
                <a:lnTo>
                  <a:pt x="350" y="17"/>
                </a:lnTo>
                <a:lnTo>
                  <a:pt x="351" y="15"/>
                </a:lnTo>
                <a:lnTo>
                  <a:pt x="351" y="14"/>
                </a:lnTo>
                <a:lnTo>
                  <a:pt x="353" y="14"/>
                </a:lnTo>
                <a:lnTo>
                  <a:pt x="353" y="13"/>
                </a:lnTo>
                <a:lnTo>
                  <a:pt x="354" y="13"/>
                </a:lnTo>
                <a:lnTo>
                  <a:pt x="355" y="13"/>
                </a:lnTo>
                <a:lnTo>
                  <a:pt x="355" y="11"/>
                </a:lnTo>
                <a:lnTo>
                  <a:pt x="357" y="11"/>
                </a:lnTo>
                <a:lnTo>
                  <a:pt x="358" y="10"/>
                </a:lnTo>
                <a:lnTo>
                  <a:pt x="359" y="11"/>
                </a:lnTo>
                <a:lnTo>
                  <a:pt x="360" y="13"/>
                </a:lnTo>
                <a:lnTo>
                  <a:pt x="362" y="14"/>
                </a:lnTo>
                <a:lnTo>
                  <a:pt x="363" y="14"/>
                </a:lnTo>
                <a:lnTo>
                  <a:pt x="364" y="14"/>
                </a:lnTo>
                <a:lnTo>
                  <a:pt x="364" y="13"/>
                </a:lnTo>
                <a:lnTo>
                  <a:pt x="366" y="13"/>
                </a:lnTo>
                <a:lnTo>
                  <a:pt x="367" y="11"/>
                </a:lnTo>
                <a:lnTo>
                  <a:pt x="368" y="11"/>
                </a:lnTo>
                <a:lnTo>
                  <a:pt x="370" y="11"/>
                </a:lnTo>
                <a:lnTo>
                  <a:pt x="371" y="13"/>
                </a:lnTo>
                <a:lnTo>
                  <a:pt x="372" y="13"/>
                </a:lnTo>
                <a:lnTo>
                  <a:pt x="374" y="14"/>
                </a:lnTo>
                <a:lnTo>
                  <a:pt x="374" y="15"/>
                </a:lnTo>
                <a:lnTo>
                  <a:pt x="374" y="17"/>
                </a:lnTo>
                <a:lnTo>
                  <a:pt x="374" y="18"/>
                </a:lnTo>
                <a:lnTo>
                  <a:pt x="375" y="19"/>
                </a:lnTo>
                <a:lnTo>
                  <a:pt x="376" y="19"/>
                </a:lnTo>
                <a:lnTo>
                  <a:pt x="377" y="19"/>
                </a:lnTo>
                <a:lnTo>
                  <a:pt x="377" y="18"/>
                </a:lnTo>
                <a:lnTo>
                  <a:pt x="379" y="17"/>
                </a:lnTo>
                <a:lnTo>
                  <a:pt x="380" y="17"/>
                </a:lnTo>
                <a:lnTo>
                  <a:pt x="380" y="15"/>
                </a:lnTo>
                <a:lnTo>
                  <a:pt x="381" y="15"/>
                </a:lnTo>
                <a:lnTo>
                  <a:pt x="384" y="15"/>
                </a:lnTo>
                <a:lnTo>
                  <a:pt x="385" y="17"/>
                </a:lnTo>
                <a:lnTo>
                  <a:pt x="385" y="18"/>
                </a:lnTo>
                <a:lnTo>
                  <a:pt x="387" y="18"/>
                </a:lnTo>
                <a:lnTo>
                  <a:pt x="387" y="19"/>
                </a:lnTo>
                <a:lnTo>
                  <a:pt x="388" y="19"/>
                </a:lnTo>
                <a:lnTo>
                  <a:pt x="389" y="19"/>
                </a:lnTo>
                <a:lnTo>
                  <a:pt x="391" y="21"/>
                </a:lnTo>
                <a:lnTo>
                  <a:pt x="389" y="22"/>
                </a:lnTo>
                <a:lnTo>
                  <a:pt x="389" y="23"/>
                </a:lnTo>
                <a:lnTo>
                  <a:pt x="391" y="24"/>
                </a:lnTo>
                <a:lnTo>
                  <a:pt x="391" y="26"/>
                </a:lnTo>
                <a:lnTo>
                  <a:pt x="392" y="26"/>
                </a:lnTo>
                <a:lnTo>
                  <a:pt x="393" y="26"/>
                </a:lnTo>
                <a:lnTo>
                  <a:pt x="393" y="27"/>
                </a:lnTo>
                <a:lnTo>
                  <a:pt x="394" y="27"/>
                </a:lnTo>
                <a:lnTo>
                  <a:pt x="396" y="28"/>
                </a:lnTo>
                <a:lnTo>
                  <a:pt x="397" y="28"/>
                </a:lnTo>
                <a:lnTo>
                  <a:pt x="397" y="30"/>
                </a:lnTo>
                <a:lnTo>
                  <a:pt x="398" y="30"/>
                </a:lnTo>
                <a:lnTo>
                  <a:pt x="398" y="28"/>
                </a:lnTo>
                <a:lnTo>
                  <a:pt x="400" y="28"/>
                </a:lnTo>
                <a:lnTo>
                  <a:pt x="400" y="27"/>
                </a:lnTo>
                <a:lnTo>
                  <a:pt x="400" y="26"/>
                </a:lnTo>
                <a:lnTo>
                  <a:pt x="400" y="24"/>
                </a:lnTo>
                <a:lnTo>
                  <a:pt x="401" y="23"/>
                </a:lnTo>
                <a:lnTo>
                  <a:pt x="402" y="24"/>
                </a:lnTo>
                <a:lnTo>
                  <a:pt x="404" y="24"/>
                </a:lnTo>
                <a:lnTo>
                  <a:pt x="404" y="23"/>
                </a:lnTo>
                <a:lnTo>
                  <a:pt x="404" y="22"/>
                </a:lnTo>
                <a:lnTo>
                  <a:pt x="404" y="21"/>
                </a:lnTo>
                <a:lnTo>
                  <a:pt x="405" y="19"/>
                </a:lnTo>
                <a:lnTo>
                  <a:pt x="406" y="18"/>
                </a:lnTo>
                <a:lnTo>
                  <a:pt x="408" y="18"/>
                </a:lnTo>
                <a:lnTo>
                  <a:pt x="408" y="19"/>
                </a:lnTo>
                <a:lnTo>
                  <a:pt x="408" y="21"/>
                </a:lnTo>
                <a:lnTo>
                  <a:pt x="408" y="22"/>
                </a:lnTo>
                <a:lnTo>
                  <a:pt x="408" y="23"/>
                </a:lnTo>
                <a:lnTo>
                  <a:pt x="409" y="24"/>
                </a:lnTo>
                <a:lnTo>
                  <a:pt x="409" y="26"/>
                </a:lnTo>
                <a:lnTo>
                  <a:pt x="409" y="27"/>
                </a:lnTo>
                <a:lnTo>
                  <a:pt x="409" y="28"/>
                </a:lnTo>
                <a:lnTo>
                  <a:pt x="410" y="28"/>
                </a:lnTo>
                <a:lnTo>
                  <a:pt x="411" y="27"/>
                </a:lnTo>
                <a:lnTo>
                  <a:pt x="413" y="27"/>
                </a:lnTo>
                <a:lnTo>
                  <a:pt x="413" y="26"/>
                </a:lnTo>
                <a:lnTo>
                  <a:pt x="414" y="26"/>
                </a:lnTo>
                <a:lnTo>
                  <a:pt x="415" y="24"/>
                </a:lnTo>
                <a:lnTo>
                  <a:pt x="415" y="23"/>
                </a:lnTo>
                <a:lnTo>
                  <a:pt x="417" y="23"/>
                </a:lnTo>
                <a:lnTo>
                  <a:pt x="418" y="23"/>
                </a:lnTo>
                <a:lnTo>
                  <a:pt x="419" y="23"/>
                </a:lnTo>
                <a:lnTo>
                  <a:pt x="421" y="24"/>
                </a:lnTo>
                <a:lnTo>
                  <a:pt x="422" y="26"/>
                </a:lnTo>
                <a:lnTo>
                  <a:pt x="422" y="27"/>
                </a:lnTo>
                <a:lnTo>
                  <a:pt x="423" y="27"/>
                </a:lnTo>
                <a:lnTo>
                  <a:pt x="425" y="26"/>
                </a:lnTo>
                <a:lnTo>
                  <a:pt x="426" y="26"/>
                </a:lnTo>
                <a:lnTo>
                  <a:pt x="427" y="26"/>
                </a:lnTo>
                <a:lnTo>
                  <a:pt x="429" y="26"/>
                </a:lnTo>
                <a:lnTo>
                  <a:pt x="430" y="26"/>
                </a:lnTo>
                <a:lnTo>
                  <a:pt x="431" y="26"/>
                </a:lnTo>
                <a:lnTo>
                  <a:pt x="432" y="26"/>
                </a:lnTo>
                <a:lnTo>
                  <a:pt x="434" y="27"/>
                </a:lnTo>
                <a:lnTo>
                  <a:pt x="434" y="28"/>
                </a:lnTo>
                <a:lnTo>
                  <a:pt x="434" y="30"/>
                </a:lnTo>
                <a:lnTo>
                  <a:pt x="434" y="31"/>
                </a:lnTo>
                <a:lnTo>
                  <a:pt x="434" y="32"/>
                </a:lnTo>
                <a:lnTo>
                  <a:pt x="436" y="32"/>
                </a:lnTo>
                <a:lnTo>
                  <a:pt x="438" y="32"/>
                </a:lnTo>
                <a:lnTo>
                  <a:pt x="439" y="32"/>
                </a:lnTo>
                <a:lnTo>
                  <a:pt x="440" y="32"/>
                </a:lnTo>
                <a:lnTo>
                  <a:pt x="442" y="32"/>
                </a:lnTo>
                <a:lnTo>
                  <a:pt x="443" y="32"/>
                </a:lnTo>
                <a:lnTo>
                  <a:pt x="444" y="31"/>
                </a:lnTo>
                <a:lnTo>
                  <a:pt x="444" y="30"/>
                </a:lnTo>
                <a:lnTo>
                  <a:pt x="444" y="28"/>
                </a:lnTo>
                <a:lnTo>
                  <a:pt x="443" y="28"/>
                </a:lnTo>
                <a:lnTo>
                  <a:pt x="442" y="27"/>
                </a:lnTo>
                <a:lnTo>
                  <a:pt x="440" y="26"/>
                </a:lnTo>
                <a:lnTo>
                  <a:pt x="440" y="24"/>
                </a:lnTo>
                <a:lnTo>
                  <a:pt x="439" y="23"/>
                </a:lnTo>
                <a:lnTo>
                  <a:pt x="438" y="22"/>
                </a:lnTo>
                <a:lnTo>
                  <a:pt x="436" y="22"/>
                </a:lnTo>
                <a:lnTo>
                  <a:pt x="435" y="21"/>
                </a:lnTo>
                <a:lnTo>
                  <a:pt x="436" y="19"/>
                </a:lnTo>
                <a:lnTo>
                  <a:pt x="439" y="18"/>
                </a:lnTo>
                <a:lnTo>
                  <a:pt x="440" y="19"/>
                </a:lnTo>
                <a:lnTo>
                  <a:pt x="442" y="19"/>
                </a:lnTo>
                <a:lnTo>
                  <a:pt x="443" y="19"/>
                </a:lnTo>
                <a:lnTo>
                  <a:pt x="444" y="21"/>
                </a:lnTo>
                <a:lnTo>
                  <a:pt x="447" y="21"/>
                </a:lnTo>
                <a:lnTo>
                  <a:pt x="447" y="22"/>
                </a:lnTo>
                <a:lnTo>
                  <a:pt x="448" y="22"/>
                </a:lnTo>
                <a:lnTo>
                  <a:pt x="449" y="22"/>
                </a:lnTo>
                <a:lnTo>
                  <a:pt x="452" y="22"/>
                </a:lnTo>
                <a:lnTo>
                  <a:pt x="453" y="22"/>
                </a:lnTo>
                <a:lnTo>
                  <a:pt x="455" y="22"/>
                </a:lnTo>
                <a:lnTo>
                  <a:pt x="460" y="18"/>
                </a:lnTo>
                <a:lnTo>
                  <a:pt x="461" y="21"/>
                </a:lnTo>
                <a:lnTo>
                  <a:pt x="463" y="23"/>
                </a:lnTo>
                <a:lnTo>
                  <a:pt x="464" y="26"/>
                </a:lnTo>
                <a:lnTo>
                  <a:pt x="465" y="28"/>
                </a:lnTo>
                <a:lnTo>
                  <a:pt x="466" y="31"/>
                </a:lnTo>
                <a:lnTo>
                  <a:pt x="468" y="34"/>
                </a:lnTo>
                <a:lnTo>
                  <a:pt x="469" y="36"/>
                </a:lnTo>
                <a:lnTo>
                  <a:pt x="470" y="39"/>
                </a:lnTo>
                <a:lnTo>
                  <a:pt x="472" y="41"/>
                </a:lnTo>
                <a:lnTo>
                  <a:pt x="473" y="45"/>
                </a:lnTo>
                <a:lnTo>
                  <a:pt x="474" y="48"/>
                </a:lnTo>
                <a:lnTo>
                  <a:pt x="476" y="51"/>
                </a:lnTo>
                <a:lnTo>
                  <a:pt x="477" y="53"/>
                </a:lnTo>
                <a:lnTo>
                  <a:pt x="480" y="55"/>
                </a:lnTo>
                <a:lnTo>
                  <a:pt x="481" y="57"/>
                </a:lnTo>
                <a:lnTo>
                  <a:pt x="482" y="60"/>
                </a:lnTo>
                <a:lnTo>
                  <a:pt x="483" y="62"/>
                </a:lnTo>
                <a:lnTo>
                  <a:pt x="485" y="65"/>
                </a:lnTo>
                <a:lnTo>
                  <a:pt x="487" y="68"/>
                </a:lnTo>
                <a:lnTo>
                  <a:pt x="489" y="70"/>
                </a:lnTo>
                <a:lnTo>
                  <a:pt x="490" y="73"/>
                </a:lnTo>
                <a:lnTo>
                  <a:pt x="491" y="75"/>
                </a:lnTo>
                <a:lnTo>
                  <a:pt x="493" y="78"/>
                </a:lnTo>
                <a:lnTo>
                  <a:pt x="494" y="81"/>
                </a:lnTo>
                <a:lnTo>
                  <a:pt x="497" y="83"/>
                </a:lnTo>
                <a:lnTo>
                  <a:pt x="498" y="85"/>
                </a:lnTo>
                <a:lnTo>
                  <a:pt x="499" y="87"/>
                </a:lnTo>
                <a:lnTo>
                  <a:pt x="501" y="91"/>
                </a:lnTo>
                <a:lnTo>
                  <a:pt x="502" y="92"/>
                </a:lnTo>
                <a:lnTo>
                  <a:pt x="503" y="96"/>
                </a:lnTo>
                <a:lnTo>
                  <a:pt x="504" y="98"/>
                </a:lnTo>
                <a:lnTo>
                  <a:pt x="506" y="102"/>
                </a:lnTo>
                <a:lnTo>
                  <a:pt x="508" y="103"/>
                </a:lnTo>
                <a:lnTo>
                  <a:pt x="510" y="106"/>
                </a:lnTo>
                <a:lnTo>
                  <a:pt x="512" y="107"/>
                </a:lnTo>
                <a:lnTo>
                  <a:pt x="516" y="108"/>
                </a:lnTo>
                <a:lnTo>
                  <a:pt x="519" y="108"/>
                </a:lnTo>
                <a:lnTo>
                  <a:pt x="523" y="110"/>
                </a:lnTo>
                <a:lnTo>
                  <a:pt x="525" y="111"/>
                </a:lnTo>
                <a:lnTo>
                  <a:pt x="527" y="111"/>
                </a:lnTo>
                <a:lnTo>
                  <a:pt x="528" y="112"/>
                </a:lnTo>
                <a:lnTo>
                  <a:pt x="531" y="113"/>
                </a:lnTo>
                <a:lnTo>
                  <a:pt x="532" y="115"/>
                </a:lnTo>
                <a:lnTo>
                  <a:pt x="533" y="119"/>
                </a:lnTo>
                <a:lnTo>
                  <a:pt x="535" y="121"/>
                </a:lnTo>
                <a:lnTo>
                  <a:pt x="536" y="124"/>
                </a:lnTo>
                <a:lnTo>
                  <a:pt x="538" y="125"/>
                </a:lnTo>
                <a:lnTo>
                  <a:pt x="542" y="125"/>
                </a:lnTo>
                <a:lnTo>
                  <a:pt x="546" y="127"/>
                </a:lnTo>
                <a:lnTo>
                  <a:pt x="549" y="128"/>
                </a:lnTo>
                <a:lnTo>
                  <a:pt x="552" y="129"/>
                </a:lnTo>
                <a:lnTo>
                  <a:pt x="553" y="132"/>
                </a:lnTo>
                <a:lnTo>
                  <a:pt x="555" y="133"/>
                </a:lnTo>
                <a:lnTo>
                  <a:pt x="557" y="136"/>
                </a:lnTo>
                <a:lnTo>
                  <a:pt x="559" y="137"/>
                </a:lnTo>
                <a:lnTo>
                  <a:pt x="561" y="140"/>
                </a:lnTo>
                <a:lnTo>
                  <a:pt x="563" y="142"/>
                </a:lnTo>
                <a:lnTo>
                  <a:pt x="563" y="145"/>
                </a:lnTo>
                <a:lnTo>
                  <a:pt x="565" y="149"/>
                </a:lnTo>
                <a:lnTo>
                  <a:pt x="566" y="150"/>
                </a:lnTo>
                <a:lnTo>
                  <a:pt x="570" y="151"/>
                </a:lnTo>
                <a:lnTo>
                  <a:pt x="574" y="151"/>
                </a:lnTo>
                <a:lnTo>
                  <a:pt x="578" y="151"/>
                </a:lnTo>
                <a:lnTo>
                  <a:pt x="582" y="153"/>
                </a:lnTo>
                <a:lnTo>
                  <a:pt x="584" y="153"/>
                </a:lnTo>
                <a:lnTo>
                  <a:pt x="587" y="154"/>
                </a:lnTo>
                <a:lnTo>
                  <a:pt x="590" y="157"/>
                </a:lnTo>
                <a:lnTo>
                  <a:pt x="593" y="157"/>
                </a:lnTo>
                <a:lnTo>
                  <a:pt x="596" y="158"/>
                </a:lnTo>
                <a:lnTo>
                  <a:pt x="599" y="161"/>
                </a:lnTo>
                <a:lnTo>
                  <a:pt x="601" y="162"/>
                </a:lnTo>
                <a:lnTo>
                  <a:pt x="604" y="163"/>
                </a:lnTo>
                <a:lnTo>
                  <a:pt x="605" y="164"/>
                </a:lnTo>
                <a:lnTo>
                  <a:pt x="607" y="167"/>
                </a:lnTo>
                <a:lnTo>
                  <a:pt x="609" y="170"/>
                </a:lnTo>
                <a:lnTo>
                  <a:pt x="610" y="172"/>
                </a:lnTo>
                <a:lnTo>
                  <a:pt x="613" y="174"/>
                </a:lnTo>
                <a:lnTo>
                  <a:pt x="616" y="176"/>
                </a:lnTo>
                <a:lnTo>
                  <a:pt x="617" y="179"/>
                </a:lnTo>
                <a:lnTo>
                  <a:pt x="617" y="182"/>
                </a:lnTo>
                <a:lnTo>
                  <a:pt x="618" y="185"/>
                </a:lnTo>
                <a:lnTo>
                  <a:pt x="618" y="188"/>
                </a:lnTo>
                <a:lnTo>
                  <a:pt x="620" y="192"/>
                </a:lnTo>
                <a:lnTo>
                  <a:pt x="620" y="196"/>
                </a:lnTo>
                <a:lnTo>
                  <a:pt x="620" y="199"/>
                </a:lnTo>
                <a:lnTo>
                  <a:pt x="620" y="204"/>
                </a:lnTo>
                <a:lnTo>
                  <a:pt x="620" y="205"/>
                </a:lnTo>
                <a:lnTo>
                  <a:pt x="620" y="206"/>
                </a:lnTo>
                <a:lnTo>
                  <a:pt x="618" y="210"/>
                </a:lnTo>
                <a:lnTo>
                  <a:pt x="622" y="212"/>
                </a:lnTo>
                <a:lnTo>
                  <a:pt x="625" y="212"/>
                </a:lnTo>
                <a:lnTo>
                  <a:pt x="627" y="213"/>
                </a:lnTo>
                <a:lnTo>
                  <a:pt x="629" y="216"/>
                </a:lnTo>
                <a:lnTo>
                  <a:pt x="630" y="218"/>
                </a:lnTo>
                <a:lnTo>
                  <a:pt x="631" y="221"/>
                </a:lnTo>
                <a:lnTo>
                  <a:pt x="635" y="222"/>
                </a:lnTo>
                <a:lnTo>
                  <a:pt x="638" y="223"/>
                </a:lnTo>
                <a:lnTo>
                  <a:pt x="642" y="223"/>
                </a:lnTo>
                <a:lnTo>
                  <a:pt x="643" y="226"/>
                </a:lnTo>
                <a:lnTo>
                  <a:pt x="646" y="229"/>
                </a:lnTo>
                <a:lnTo>
                  <a:pt x="646" y="231"/>
                </a:lnTo>
                <a:lnTo>
                  <a:pt x="647" y="235"/>
                </a:lnTo>
                <a:lnTo>
                  <a:pt x="647" y="238"/>
                </a:lnTo>
                <a:lnTo>
                  <a:pt x="647" y="243"/>
                </a:lnTo>
                <a:lnTo>
                  <a:pt x="647" y="247"/>
                </a:lnTo>
                <a:lnTo>
                  <a:pt x="647" y="250"/>
                </a:lnTo>
                <a:lnTo>
                  <a:pt x="647" y="254"/>
                </a:lnTo>
                <a:lnTo>
                  <a:pt x="648" y="257"/>
                </a:lnTo>
                <a:lnTo>
                  <a:pt x="650" y="260"/>
                </a:lnTo>
                <a:lnTo>
                  <a:pt x="654" y="260"/>
                </a:lnTo>
                <a:lnTo>
                  <a:pt x="658" y="261"/>
                </a:lnTo>
                <a:lnTo>
                  <a:pt x="659" y="263"/>
                </a:lnTo>
                <a:lnTo>
                  <a:pt x="660" y="265"/>
                </a:lnTo>
                <a:lnTo>
                  <a:pt x="662" y="269"/>
                </a:lnTo>
                <a:lnTo>
                  <a:pt x="662" y="273"/>
                </a:lnTo>
                <a:lnTo>
                  <a:pt x="662" y="277"/>
                </a:lnTo>
                <a:lnTo>
                  <a:pt x="662" y="281"/>
                </a:lnTo>
                <a:lnTo>
                  <a:pt x="662" y="285"/>
                </a:lnTo>
                <a:lnTo>
                  <a:pt x="660" y="288"/>
                </a:lnTo>
                <a:lnTo>
                  <a:pt x="658" y="289"/>
                </a:lnTo>
                <a:lnTo>
                  <a:pt x="655" y="290"/>
                </a:lnTo>
                <a:lnTo>
                  <a:pt x="652" y="291"/>
                </a:lnTo>
                <a:lnTo>
                  <a:pt x="650" y="293"/>
                </a:lnTo>
                <a:lnTo>
                  <a:pt x="647" y="294"/>
                </a:lnTo>
                <a:lnTo>
                  <a:pt x="645" y="295"/>
                </a:lnTo>
                <a:lnTo>
                  <a:pt x="641" y="295"/>
                </a:lnTo>
                <a:lnTo>
                  <a:pt x="638" y="297"/>
                </a:lnTo>
                <a:lnTo>
                  <a:pt x="635" y="298"/>
                </a:lnTo>
                <a:lnTo>
                  <a:pt x="633" y="299"/>
                </a:lnTo>
                <a:lnTo>
                  <a:pt x="630" y="301"/>
                </a:lnTo>
                <a:lnTo>
                  <a:pt x="629" y="303"/>
                </a:lnTo>
                <a:lnTo>
                  <a:pt x="626" y="305"/>
                </a:lnTo>
                <a:lnTo>
                  <a:pt x="624" y="306"/>
                </a:lnTo>
                <a:lnTo>
                  <a:pt x="620" y="307"/>
                </a:lnTo>
                <a:lnTo>
                  <a:pt x="616" y="306"/>
                </a:lnTo>
                <a:lnTo>
                  <a:pt x="612" y="306"/>
                </a:lnTo>
                <a:lnTo>
                  <a:pt x="608" y="307"/>
                </a:lnTo>
                <a:lnTo>
                  <a:pt x="608" y="311"/>
                </a:lnTo>
                <a:lnTo>
                  <a:pt x="608" y="315"/>
                </a:lnTo>
                <a:lnTo>
                  <a:pt x="607" y="318"/>
                </a:lnTo>
                <a:lnTo>
                  <a:pt x="604" y="319"/>
                </a:lnTo>
                <a:lnTo>
                  <a:pt x="601" y="320"/>
                </a:lnTo>
                <a:lnTo>
                  <a:pt x="599" y="323"/>
                </a:lnTo>
                <a:lnTo>
                  <a:pt x="597" y="324"/>
                </a:lnTo>
                <a:lnTo>
                  <a:pt x="595" y="327"/>
                </a:lnTo>
                <a:lnTo>
                  <a:pt x="592" y="328"/>
                </a:lnTo>
                <a:lnTo>
                  <a:pt x="588" y="328"/>
                </a:lnTo>
                <a:lnTo>
                  <a:pt x="584" y="328"/>
                </a:lnTo>
                <a:lnTo>
                  <a:pt x="582" y="329"/>
                </a:lnTo>
                <a:lnTo>
                  <a:pt x="580" y="332"/>
                </a:lnTo>
                <a:lnTo>
                  <a:pt x="579" y="336"/>
                </a:lnTo>
                <a:lnTo>
                  <a:pt x="579" y="339"/>
                </a:lnTo>
                <a:lnTo>
                  <a:pt x="579" y="343"/>
                </a:lnTo>
                <a:lnTo>
                  <a:pt x="582" y="345"/>
                </a:lnTo>
                <a:lnTo>
                  <a:pt x="583" y="346"/>
                </a:lnTo>
                <a:lnTo>
                  <a:pt x="586" y="349"/>
                </a:lnTo>
                <a:lnTo>
                  <a:pt x="588" y="350"/>
                </a:lnTo>
                <a:lnTo>
                  <a:pt x="591" y="352"/>
                </a:lnTo>
                <a:lnTo>
                  <a:pt x="592" y="354"/>
                </a:lnTo>
                <a:lnTo>
                  <a:pt x="591" y="358"/>
                </a:lnTo>
                <a:lnTo>
                  <a:pt x="591" y="362"/>
                </a:lnTo>
                <a:lnTo>
                  <a:pt x="591" y="366"/>
                </a:lnTo>
                <a:lnTo>
                  <a:pt x="590" y="370"/>
                </a:lnTo>
                <a:lnTo>
                  <a:pt x="587" y="371"/>
                </a:lnTo>
                <a:lnTo>
                  <a:pt x="586" y="373"/>
                </a:lnTo>
                <a:lnTo>
                  <a:pt x="583" y="374"/>
                </a:lnTo>
                <a:lnTo>
                  <a:pt x="580" y="375"/>
                </a:lnTo>
                <a:lnTo>
                  <a:pt x="578" y="378"/>
                </a:lnTo>
                <a:lnTo>
                  <a:pt x="578" y="380"/>
                </a:lnTo>
                <a:lnTo>
                  <a:pt x="578" y="383"/>
                </a:lnTo>
                <a:lnTo>
                  <a:pt x="580" y="386"/>
                </a:lnTo>
                <a:lnTo>
                  <a:pt x="582" y="388"/>
                </a:lnTo>
                <a:lnTo>
                  <a:pt x="583" y="391"/>
                </a:lnTo>
                <a:lnTo>
                  <a:pt x="583" y="395"/>
                </a:lnTo>
                <a:lnTo>
                  <a:pt x="584" y="397"/>
                </a:lnTo>
                <a:lnTo>
                  <a:pt x="583" y="401"/>
                </a:lnTo>
                <a:lnTo>
                  <a:pt x="584" y="405"/>
                </a:lnTo>
                <a:lnTo>
                  <a:pt x="584" y="409"/>
                </a:lnTo>
                <a:lnTo>
                  <a:pt x="584" y="413"/>
                </a:lnTo>
                <a:lnTo>
                  <a:pt x="584" y="417"/>
                </a:lnTo>
                <a:lnTo>
                  <a:pt x="586" y="420"/>
                </a:lnTo>
                <a:lnTo>
                  <a:pt x="586" y="424"/>
                </a:lnTo>
                <a:lnTo>
                  <a:pt x="586" y="428"/>
                </a:lnTo>
                <a:lnTo>
                  <a:pt x="587" y="430"/>
                </a:lnTo>
                <a:lnTo>
                  <a:pt x="588" y="434"/>
                </a:lnTo>
                <a:lnTo>
                  <a:pt x="590" y="437"/>
                </a:lnTo>
                <a:lnTo>
                  <a:pt x="590" y="439"/>
                </a:lnTo>
                <a:lnTo>
                  <a:pt x="591" y="442"/>
                </a:lnTo>
                <a:lnTo>
                  <a:pt x="592" y="446"/>
                </a:lnTo>
                <a:lnTo>
                  <a:pt x="591" y="450"/>
                </a:lnTo>
                <a:lnTo>
                  <a:pt x="591" y="454"/>
                </a:lnTo>
                <a:lnTo>
                  <a:pt x="591" y="455"/>
                </a:lnTo>
                <a:lnTo>
                  <a:pt x="591" y="458"/>
                </a:lnTo>
                <a:lnTo>
                  <a:pt x="591" y="462"/>
                </a:lnTo>
                <a:lnTo>
                  <a:pt x="590" y="464"/>
                </a:lnTo>
                <a:lnTo>
                  <a:pt x="590" y="468"/>
                </a:lnTo>
                <a:lnTo>
                  <a:pt x="588" y="472"/>
                </a:lnTo>
                <a:lnTo>
                  <a:pt x="588" y="476"/>
                </a:lnTo>
                <a:lnTo>
                  <a:pt x="588" y="480"/>
                </a:lnTo>
                <a:lnTo>
                  <a:pt x="588" y="483"/>
                </a:lnTo>
                <a:lnTo>
                  <a:pt x="590" y="485"/>
                </a:lnTo>
                <a:lnTo>
                  <a:pt x="591" y="488"/>
                </a:lnTo>
                <a:lnTo>
                  <a:pt x="592" y="490"/>
                </a:lnTo>
                <a:lnTo>
                  <a:pt x="593" y="493"/>
                </a:lnTo>
                <a:lnTo>
                  <a:pt x="595" y="497"/>
                </a:lnTo>
                <a:lnTo>
                  <a:pt x="596" y="500"/>
                </a:lnTo>
                <a:lnTo>
                  <a:pt x="597" y="502"/>
                </a:lnTo>
                <a:lnTo>
                  <a:pt x="599" y="506"/>
                </a:lnTo>
                <a:lnTo>
                  <a:pt x="599" y="509"/>
                </a:lnTo>
                <a:lnTo>
                  <a:pt x="599" y="513"/>
                </a:lnTo>
                <a:lnTo>
                  <a:pt x="599" y="517"/>
                </a:lnTo>
                <a:lnTo>
                  <a:pt x="599" y="521"/>
                </a:lnTo>
                <a:lnTo>
                  <a:pt x="597" y="524"/>
                </a:lnTo>
                <a:lnTo>
                  <a:pt x="597" y="528"/>
                </a:lnTo>
                <a:lnTo>
                  <a:pt x="597" y="532"/>
                </a:lnTo>
                <a:lnTo>
                  <a:pt x="597" y="536"/>
                </a:lnTo>
                <a:lnTo>
                  <a:pt x="597" y="540"/>
                </a:lnTo>
                <a:lnTo>
                  <a:pt x="596" y="544"/>
                </a:lnTo>
                <a:lnTo>
                  <a:pt x="596" y="548"/>
                </a:lnTo>
                <a:lnTo>
                  <a:pt x="596" y="551"/>
                </a:lnTo>
                <a:lnTo>
                  <a:pt x="595" y="555"/>
                </a:lnTo>
                <a:lnTo>
                  <a:pt x="596" y="557"/>
                </a:lnTo>
                <a:lnTo>
                  <a:pt x="595" y="562"/>
                </a:lnTo>
                <a:lnTo>
                  <a:pt x="595" y="566"/>
                </a:lnTo>
                <a:lnTo>
                  <a:pt x="596" y="569"/>
                </a:lnTo>
                <a:lnTo>
                  <a:pt x="597" y="573"/>
                </a:lnTo>
                <a:lnTo>
                  <a:pt x="599" y="576"/>
                </a:lnTo>
                <a:lnTo>
                  <a:pt x="600" y="577"/>
                </a:lnTo>
                <a:lnTo>
                  <a:pt x="601" y="579"/>
                </a:lnTo>
                <a:lnTo>
                  <a:pt x="603" y="582"/>
                </a:lnTo>
                <a:lnTo>
                  <a:pt x="603" y="586"/>
                </a:lnTo>
                <a:lnTo>
                  <a:pt x="603" y="589"/>
                </a:lnTo>
                <a:lnTo>
                  <a:pt x="601" y="593"/>
                </a:lnTo>
                <a:lnTo>
                  <a:pt x="600" y="594"/>
                </a:lnTo>
                <a:lnTo>
                  <a:pt x="599" y="596"/>
                </a:lnTo>
                <a:lnTo>
                  <a:pt x="597" y="600"/>
                </a:lnTo>
                <a:lnTo>
                  <a:pt x="597" y="603"/>
                </a:lnTo>
                <a:lnTo>
                  <a:pt x="597" y="607"/>
                </a:lnTo>
                <a:lnTo>
                  <a:pt x="597" y="611"/>
                </a:lnTo>
                <a:lnTo>
                  <a:pt x="599" y="613"/>
                </a:lnTo>
                <a:lnTo>
                  <a:pt x="599" y="617"/>
                </a:lnTo>
                <a:lnTo>
                  <a:pt x="600" y="620"/>
                </a:lnTo>
                <a:lnTo>
                  <a:pt x="600" y="624"/>
                </a:lnTo>
                <a:lnTo>
                  <a:pt x="601" y="627"/>
                </a:lnTo>
                <a:lnTo>
                  <a:pt x="603" y="629"/>
                </a:lnTo>
                <a:lnTo>
                  <a:pt x="603" y="632"/>
                </a:lnTo>
                <a:lnTo>
                  <a:pt x="600" y="631"/>
                </a:lnTo>
                <a:lnTo>
                  <a:pt x="596" y="629"/>
                </a:lnTo>
                <a:lnTo>
                  <a:pt x="593" y="628"/>
                </a:lnTo>
                <a:lnTo>
                  <a:pt x="590" y="628"/>
                </a:lnTo>
                <a:lnTo>
                  <a:pt x="586" y="629"/>
                </a:lnTo>
                <a:lnTo>
                  <a:pt x="583" y="629"/>
                </a:lnTo>
                <a:lnTo>
                  <a:pt x="582" y="632"/>
                </a:lnTo>
                <a:lnTo>
                  <a:pt x="579" y="634"/>
                </a:lnTo>
                <a:lnTo>
                  <a:pt x="578"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3" y="682"/>
                </a:lnTo>
                <a:lnTo>
                  <a:pt x="571" y="684"/>
                </a:lnTo>
                <a:lnTo>
                  <a:pt x="569" y="685"/>
                </a:lnTo>
                <a:lnTo>
                  <a:pt x="566" y="687"/>
                </a:lnTo>
                <a:lnTo>
                  <a:pt x="562" y="688"/>
                </a:lnTo>
                <a:lnTo>
                  <a:pt x="558" y="688"/>
                </a:lnTo>
                <a:lnTo>
                  <a:pt x="555" y="688"/>
                </a:lnTo>
                <a:lnTo>
                  <a:pt x="552" y="689"/>
                </a:lnTo>
                <a:lnTo>
                  <a:pt x="550" y="691"/>
                </a:lnTo>
                <a:lnTo>
                  <a:pt x="548" y="693"/>
                </a:lnTo>
                <a:lnTo>
                  <a:pt x="545" y="695"/>
                </a:lnTo>
                <a:lnTo>
                  <a:pt x="542" y="696"/>
                </a:lnTo>
                <a:lnTo>
                  <a:pt x="540" y="697"/>
                </a:lnTo>
                <a:lnTo>
                  <a:pt x="538" y="700"/>
                </a:lnTo>
                <a:lnTo>
                  <a:pt x="538" y="701"/>
                </a:lnTo>
                <a:lnTo>
                  <a:pt x="537" y="704"/>
                </a:lnTo>
                <a:lnTo>
                  <a:pt x="537" y="706"/>
                </a:lnTo>
                <a:lnTo>
                  <a:pt x="536" y="710"/>
                </a:lnTo>
                <a:lnTo>
                  <a:pt x="536" y="713"/>
                </a:lnTo>
                <a:lnTo>
                  <a:pt x="535" y="717"/>
                </a:lnTo>
                <a:lnTo>
                  <a:pt x="535" y="721"/>
                </a:lnTo>
                <a:lnTo>
                  <a:pt x="535" y="725"/>
                </a:lnTo>
                <a:lnTo>
                  <a:pt x="535" y="729"/>
                </a:lnTo>
                <a:lnTo>
                  <a:pt x="533" y="733"/>
                </a:lnTo>
                <a:lnTo>
                  <a:pt x="535" y="737"/>
                </a:lnTo>
                <a:lnTo>
                  <a:pt x="535" y="740"/>
                </a:lnTo>
                <a:lnTo>
                  <a:pt x="535" y="743"/>
                </a:lnTo>
                <a:lnTo>
                  <a:pt x="535" y="747"/>
                </a:lnTo>
                <a:lnTo>
                  <a:pt x="536" y="751"/>
                </a:lnTo>
                <a:lnTo>
                  <a:pt x="536" y="754"/>
                </a:lnTo>
                <a:lnTo>
                  <a:pt x="537" y="757"/>
                </a:lnTo>
                <a:lnTo>
                  <a:pt x="536" y="761"/>
                </a:lnTo>
                <a:lnTo>
                  <a:pt x="536" y="765"/>
                </a:lnTo>
                <a:lnTo>
                  <a:pt x="535" y="769"/>
                </a:lnTo>
                <a:lnTo>
                  <a:pt x="533" y="772"/>
                </a:lnTo>
                <a:lnTo>
                  <a:pt x="532" y="774"/>
                </a:lnTo>
                <a:lnTo>
                  <a:pt x="533" y="776"/>
                </a:lnTo>
                <a:lnTo>
                  <a:pt x="536" y="778"/>
                </a:lnTo>
                <a:lnTo>
                  <a:pt x="538" y="780"/>
                </a:lnTo>
                <a:lnTo>
                  <a:pt x="540" y="781"/>
                </a:lnTo>
                <a:lnTo>
                  <a:pt x="542" y="784"/>
                </a:lnTo>
                <a:lnTo>
                  <a:pt x="544" y="786"/>
                </a:lnTo>
                <a:lnTo>
                  <a:pt x="544" y="790"/>
                </a:lnTo>
                <a:lnTo>
                  <a:pt x="544" y="794"/>
                </a:lnTo>
                <a:lnTo>
                  <a:pt x="545" y="797"/>
                </a:lnTo>
                <a:lnTo>
                  <a:pt x="546" y="799"/>
                </a:lnTo>
                <a:lnTo>
                  <a:pt x="549" y="802"/>
                </a:lnTo>
                <a:lnTo>
                  <a:pt x="550" y="803"/>
                </a:lnTo>
                <a:lnTo>
                  <a:pt x="552" y="806"/>
                </a:lnTo>
                <a:lnTo>
                  <a:pt x="554" y="807"/>
                </a:lnTo>
                <a:lnTo>
                  <a:pt x="557" y="810"/>
                </a:lnTo>
                <a:lnTo>
                  <a:pt x="558" y="811"/>
                </a:lnTo>
                <a:lnTo>
                  <a:pt x="561" y="814"/>
                </a:lnTo>
                <a:lnTo>
                  <a:pt x="562" y="816"/>
                </a:lnTo>
                <a:lnTo>
                  <a:pt x="565" y="818"/>
                </a:lnTo>
                <a:lnTo>
                  <a:pt x="567" y="819"/>
                </a:lnTo>
                <a:lnTo>
                  <a:pt x="573" y="819"/>
                </a:lnTo>
                <a:lnTo>
                  <a:pt x="575" y="819"/>
                </a:lnTo>
                <a:lnTo>
                  <a:pt x="579" y="818"/>
                </a:lnTo>
                <a:lnTo>
                  <a:pt x="583" y="818"/>
                </a:lnTo>
                <a:lnTo>
                  <a:pt x="586" y="818"/>
                </a:lnTo>
                <a:lnTo>
                  <a:pt x="590" y="816"/>
                </a:lnTo>
                <a:lnTo>
                  <a:pt x="592" y="815"/>
                </a:lnTo>
                <a:lnTo>
                  <a:pt x="595" y="814"/>
                </a:lnTo>
                <a:lnTo>
                  <a:pt x="599" y="812"/>
                </a:lnTo>
                <a:lnTo>
                  <a:pt x="601" y="812"/>
                </a:lnTo>
                <a:lnTo>
                  <a:pt x="604" y="811"/>
                </a:lnTo>
                <a:lnTo>
                  <a:pt x="608" y="810"/>
                </a:lnTo>
                <a:lnTo>
                  <a:pt x="610" y="809"/>
                </a:lnTo>
                <a:lnTo>
                  <a:pt x="613" y="810"/>
                </a:lnTo>
                <a:lnTo>
                  <a:pt x="614" y="812"/>
                </a:lnTo>
                <a:lnTo>
                  <a:pt x="616" y="816"/>
                </a:lnTo>
                <a:lnTo>
                  <a:pt x="616" y="819"/>
                </a:lnTo>
                <a:lnTo>
                  <a:pt x="616" y="823"/>
                </a:lnTo>
                <a:lnTo>
                  <a:pt x="617" y="828"/>
                </a:lnTo>
                <a:lnTo>
                  <a:pt x="616" y="831"/>
                </a:lnTo>
                <a:lnTo>
                  <a:pt x="617" y="835"/>
                </a:lnTo>
                <a:lnTo>
                  <a:pt x="617" y="839"/>
                </a:lnTo>
                <a:lnTo>
                  <a:pt x="617" y="841"/>
                </a:lnTo>
                <a:lnTo>
                  <a:pt x="618" y="845"/>
                </a:lnTo>
                <a:lnTo>
                  <a:pt x="620" y="848"/>
                </a:lnTo>
                <a:lnTo>
                  <a:pt x="621" y="850"/>
                </a:lnTo>
                <a:lnTo>
                  <a:pt x="622" y="853"/>
                </a:lnTo>
                <a:lnTo>
                  <a:pt x="624" y="857"/>
                </a:lnTo>
                <a:lnTo>
                  <a:pt x="624" y="860"/>
                </a:lnTo>
                <a:lnTo>
                  <a:pt x="625" y="864"/>
                </a:lnTo>
                <a:lnTo>
                  <a:pt x="625" y="867"/>
                </a:lnTo>
                <a:lnTo>
                  <a:pt x="624" y="870"/>
                </a:lnTo>
                <a:lnTo>
                  <a:pt x="622" y="873"/>
                </a:lnTo>
                <a:lnTo>
                  <a:pt x="621" y="875"/>
                </a:lnTo>
                <a:lnTo>
                  <a:pt x="618" y="878"/>
                </a:lnTo>
                <a:lnTo>
                  <a:pt x="616" y="879"/>
                </a:lnTo>
                <a:lnTo>
                  <a:pt x="614" y="882"/>
                </a:lnTo>
                <a:lnTo>
                  <a:pt x="613" y="886"/>
                </a:lnTo>
                <a:lnTo>
                  <a:pt x="613" y="888"/>
                </a:lnTo>
                <a:lnTo>
                  <a:pt x="612" y="892"/>
                </a:lnTo>
                <a:lnTo>
                  <a:pt x="612" y="895"/>
                </a:lnTo>
                <a:lnTo>
                  <a:pt x="610" y="899"/>
                </a:lnTo>
                <a:lnTo>
                  <a:pt x="610" y="903"/>
                </a:lnTo>
                <a:lnTo>
                  <a:pt x="610" y="907"/>
                </a:lnTo>
                <a:lnTo>
                  <a:pt x="610" y="911"/>
                </a:lnTo>
                <a:lnTo>
                  <a:pt x="609" y="915"/>
                </a:lnTo>
                <a:lnTo>
                  <a:pt x="609" y="918"/>
                </a:lnTo>
                <a:lnTo>
                  <a:pt x="609" y="921"/>
                </a:lnTo>
                <a:lnTo>
                  <a:pt x="609" y="925"/>
                </a:lnTo>
                <a:lnTo>
                  <a:pt x="608" y="928"/>
                </a:lnTo>
                <a:lnTo>
                  <a:pt x="608" y="932"/>
                </a:lnTo>
                <a:lnTo>
                  <a:pt x="607" y="934"/>
                </a:lnTo>
                <a:lnTo>
                  <a:pt x="605" y="937"/>
                </a:lnTo>
                <a:lnTo>
                  <a:pt x="603" y="939"/>
                </a:lnTo>
                <a:lnTo>
                  <a:pt x="600" y="941"/>
                </a:lnTo>
                <a:lnTo>
                  <a:pt x="599" y="943"/>
                </a:lnTo>
                <a:lnTo>
                  <a:pt x="596" y="945"/>
                </a:lnTo>
                <a:lnTo>
                  <a:pt x="595" y="947"/>
                </a:lnTo>
                <a:lnTo>
                  <a:pt x="593" y="951"/>
                </a:lnTo>
                <a:lnTo>
                  <a:pt x="593" y="954"/>
                </a:lnTo>
                <a:lnTo>
                  <a:pt x="592" y="958"/>
                </a:lnTo>
                <a:lnTo>
                  <a:pt x="592" y="962"/>
                </a:lnTo>
                <a:lnTo>
                  <a:pt x="592" y="966"/>
                </a:lnTo>
                <a:lnTo>
                  <a:pt x="592" y="970"/>
                </a:lnTo>
                <a:lnTo>
                  <a:pt x="592" y="972"/>
                </a:lnTo>
                <a:lnTo>
                  <a:pt x="592" y="976"/>
                </a:lnTo>
                <a:lnTo>
                  <a:pt x="595" y="979"/>
                </a:lnTo>
                <a:lnTo>
                  <a:pt x="596" y="981"/>
                </a:lnTo>
                <a:lnTo>
                  <a:pt x="596" y="984"/>
                </a:lnTo>
                <a:lnTo>
                  <a:pt x="597" y="988"/>
                </a:lnTo>
                <a:lnTo>
                  <a:pt x="597" y="992"/>
                </a:lnTo>
                <a:lnTo>
                  <a:pt x="596" y="996"/>
                </a:lnTo>
                <a:lnTo>
                  <a:pt x="596" y="998"/>
                </a:lnTo>
                <a:lnTo>
                  <a:pt x="595" y="1002"/>
                </a:lnTo>
                <a:lnTo>
                  <a:pt x="593" y="1005"/>
                </a:lnTo>
                <a:lnTo>
                  <a:pt x="592" y="1008"/>
                </a:lnTo>
                <a:lnTo>
                  <a:pt x="592" y="1011"/>
                </a:lnTo>
                <a:lnTo>
                  <a:pt x="591" y="1015"/>
                </a:lnTo>
                <a:lnTo>
                  <a:pt x="591" y="1019"/>
                </a:lnTo>
                <a:lnTo>
                  <a:pt x="591" y="1022"/>
                </a:lnTo>
                <a:lnTo>
                  <a:pt x="591" y="1027"/>
                </a:lnTo>
                <a:lnTo>
                  <a:pt x="591" y="1031"/>
                </a:lnTo>
                <a:lnTo>
                  <a:pt x="591" y="1035"/>
                </a:lnTo>
                <a:lnTo>
                  <a:pt x="590" y="1038"/>
                </a:lnTo>
                <a:lnTo>
                  <a:pt x="588" y="1040"/>
                </a:lnTo>
                <a:lnTo>
                  <a:pt x="586" y="1042"/>
                </a:lnTo>
                <a:lnTo>
                  <a:pt x="584" y="1044"/>
                </a:lnTo>
                <a:lnTo>
                  <a:pt x="583" y="1047"/>
                </a:lnTo>
                <a:lnTo>
                  <a:pt x="580" y="1049"/>
                </a:lnTo>
                <a:lnTo>
                  <a:pt x="579" y="1051"/>
                </a:lnTo>
                <a:lnTo>
                  <a:pt x="575" y="1052"/>
                </a:lnTo>
                <a:lnTo>
                  <a:pt x="571" y="1052"/>
                </a:lnTo>
                <a:lnTo>
                  <a:pt x="567" y="1052"/>
                </a:lnTo>
                <a:lnTo>
                  <a:pt x="563" y="1052"/>
                </a:lnTo>
                <a:lnTo>
                  <a:pt x="559" y="1052"/>
                </a:lnTo>
                <a:lnTo>
                  <a:pt x="557" y="1052"/>
                </a:lnTo>
                <a:lnTo>
                  <a:pt x="554" y="1055"/>
                </a:lnTo>
                <a:lnTo>
                  <a:pt x="552" y="1056"/>
                </a:lnTo>
                <a:lnTo>
                  <a:pt x="549" y="1057"/>
                </a:lnTo>
                <a:lnTo>
                  <a:pt x="546" y="1059"/>
                </a:lnTo>
                <a:lnTo>
                  <a:pt x="544" y="1059"/>
                </a:lnTo>
                <a:lnTo>
                  <a:pt x="540" y="1057"/>
                </a:lnTo>
                <a:lnTo>
                  <a:pt x="537" y="1059"/>
                </a:lnTo>
                <a:lnTo>
                  <a:pt x="536" y="1061"/>
                </a:lnTo>
                <a:lnTo>
                  <a:pt x="535" y="1064"/>
                </a:lnTo>
                <a:lnTo>
                  <a:pt x="536" y="1066"/>
                </a:lnTo>
                <a:lnTo>
                  <a:pt x="536" y="1068"/>
                </a:lnTo>
                <a:lnTo>
                  <a:pt x="536" y="1070"/>
                </a:lnTo>
                <a:lnTo>
                  <a:pt x="537" y="1073"/>
                </a:lnTo>
                <a:lnTo>
                  <a:pt x="538" y="1076"/>
                </a:lnTo>
                <a:lnTo>
                  <a:pt x="541" y="1077"/>
                </a:lnTo>
                <a:lnTo>
                  <a:pt x="544" y="1078"/>
                </a:lnTo>
                <a:lnTo>
                  <a:pt x="548" y="1079"/>
                </a:lnTo>
                <a:lnTo>
                  <a:pt x="550" y="1081"/>
                </a:lnTo>
                <a:lnTo>
                  <a:pt x="554" y="1081"/>
                </a:lnTo>
                <a:lnTo>
                  <a:pt x="557" y="1082"/>
                </a:lnTo>
                <a:lnTo>
                  <a:pt x="559" y="1085"/>
                </a:lnTo>
                <a:lnTo>
                  <a:pt x="561" y="1086"/>
                </a:lnTo>
                <a:lnTo>
                  <a:pt x="562" y="1089"/>
                </a:lnTo>
                <a:lnTo>
                  <a:pt x="563" y="1091"/>
                </a:lnTo>
                <a:lnTo>
                  <a:pt x="565" y="1095"/>
                </a:lnTo>
                <a:lnTo>
                  <a:pt x="563" y="1099"/>
                </a:lnTo>
                <a:lnTo>
                  <a:pt x="563" y="1103"/>
                </a:lnTo>
                <a:lnTo>
                  <a:pt x="563" y="1107"/>
                </a:lnTo>
                <a:lnTo>
                  <a:pt x="562" y="1110"/>
                </a:lnTo>
                <a:lnTo>
                  <a:pt x="561" y="1114"/>
                </a:lnTo>
                <a:lnTo>
                  <a:pt x="559" y="1116"/>
                </a:lnTo>
                <a:lnTo>
                  <a:pt x="558" y="1117"/>
                </a:lnTo>
                <a:lnTo>
                  <a:pt x="555" y="1120"/>
                </a:lnTo>
                <a:lnTo>
                  <a:pt x="554" y="1121"/>
                </a:lnTo>
                <a:lnTo>
                  <a:pt x="552" y="1123"/>
                </a:lnTo>
                <a:lnTo>
                  <a:pt x="549" y="1125"/>
                </a:lnTo>
                <a:lnTo>
                  <a:pt x="549" y="1129"/>
                </a:lnTo>
                <a:lnTo>
                  <a:pt x="549" y="1133"/>
                </a:lnTo>
                <a:lnTo>
                  <a:pt x="546" y="1136"/>
                </a:lnTo>
                <a:lnTo>
                  <a:pt x="546" y="1138"/>
                </a:lnTo>
                <a:lnTo>
                  <a:pt x="546" y="1141"/>
                </a:lnTo>
                <a:lnTo>
                  <a:pt x="546" y="1145"/>
                </a:lnTo>
                <a:lnTo>
                  <a:pt x="545" y="1148"/>
                </a:lnTo>
                <a:lnTo>
                  <a:pt x="548" y="1150"/>
                </a:lnTo>
                <a:lnTo>
                  <a:pt x="550" y="1150"/>
                </a:lnTo>
                <a:lnTo>
                  <a:pt x="554" y="1150"/>
                </a:lnTo>
                <a:lnTo>
                  <a:pt x="557" y="1151"/>
                </a:lnTo>
                <a:lnTo>
                  <a:pt x="561" y="1153"/>
                </a:lnTo>
                <a:lnTo>
                  <a:pt x="563" y="1154"/>
                </a:lnTo>
                <a:lnTo>
                  <a:pt x="566" y="1155"/>
                </a:lnTo>
                <a:lnTo>
                  <a:pt x="569" y="1157"/>
                </a:lnTo>
                <a:lnTo>
                  <a:pt x="570" y="1159"/>
                </a:lnTo>
                <a:lnTo>
                  <a:pt x="570" y="1163"/>
                </a:lnTo>
                <a:lnTo>
                  <a:pt x="570" y="1166"/>
                </a:lnTo>
                <a:lnTo>
                  <a:pt x="571" y="1170"/>
                </a:lnTo>
                <a:lnTo>
                  <a:pt x="574" y="1172"/>
                </a:lnTo>
                <a:lnTo>
                  <a:pt x="574" y="1175"/>
                </a:lnTo>
                <a:lnTo>
                  <a:pt x="575" y="1178"/>
                </a:lnTo>
                <a:lnTo>
                  <a:pt x="576" y="1182"/>
                </a:lnTo>
                <a:lnTo>
                  <a:pt x="576" y="1184"/>
                </a:lnTo>
                <a:lnTo>
                  <a:pt x="576" y="1187"/>
                </a:lnTo>
                <a:lnTo>
                  <a:pt x="576" y="1188"/>
                </a:lnTo>
                <a:lnTo>
                  <a:pt x="580" y="1189"/>
                </a:lnTo>
                <a:lnTo>
                  <a:pt x="583" y="1189"/>
                </a:lnTo>
                <a:lnTo>
                  <a:pt x="586" y="1191"/>
                </a:lnTo>
                <a:lnTo>
                  <a:pt x="587" y="1193"/>
                </a:lnTo>
                <a:lnTo>
                  <a:pt x="590" y="1195"/>
                </a:lnTo>
                <a:lnTo>
                  <a:pt x="592" y="1196"/>
                </a:lnTo>
                <a:lnTo>
                  <a:pt x="595" y="1196"/>
                </a:lnTo>
                <a:lnTo>
                  <a:pt x="599" y="1195"/>
                </a:lnTo>
                <a:lnTo>
                  <a:pt x="601" y="1197"/>
                </a:lnTo>
                <a:lnTo>
                  <a:pt x="604" y="1199"/>
                </a:lnTo>
                <a:lnTo>
                  <a:pt x="607" y="1200"/>
                </a:lnTo>
                <a:lnTo>
                  <a:pt x="609" y="1201"/>
                </a:lnTo>
                <a:lnTo>
                  <a:pt x="612" y="1203"/>
                </a:lnTo>
                <a:lnTo>
                  <a:pt x="613" y="1205"/>
                </a:lnTo>
                <a:lnTo>
                  <a:pt x="614" y="1208"/>
                </a:lnTo>
                <a:lnTo>
                  <a:pt x="614" y="1212"/>
                </a:lnTo>
                <a:lnTo>
                  <a:pt x="616" y="1214"/>
                </a:lnTo>
                <a:lnTo>
                  <a:pt x="616" y="1220"/>
                </a:lnTo>
                <a:lnTo>
                  <a:pt x="616" y="1223"/>
                </a:lnTo>
                <a:lnTo>
                  <a:pt x="614" y="1226"/>
                </a:lnTo>
                <a:lnTo>
                  <a:pt x="614" y="1230"/>
                </a:lnTo>
                <a:lnTo>
                  <a:pt x="614" y="1234"/>
                </a:lnTo>
                <a:lnTo>
                  <a:pt x="613" y="1238"/>
                </a:lnTo>
                <a:lnTo>
                  <a:pt x="613" y="1242"/>
                </a:lnTo>
                <a:lnTo>
                  <a:pt x="613" y="1243"/>
                </a:lnTo>
                <a:lnTo>
                  <a:pt x="613" y="1246"/>
                </a:lnTo>
                <a:lnTo>
                  <a:pt x="612" y="1250"/>
                </a:lnTo>
                <a:lnTo>
                  <a:pt x="610" y="1252"/>
                </a:lnTo>
                <a:lnTo>
                  <a:pt x="610" y="1256"/>
                </a:lnTo>
                <a:lnTo>
                  <a:pt x="612" y="1260"/>
                </a:lnTo>
                <a:lnTo>
                  <a:pt x="613" y="1263"/>
                </a:lnTo>
                <a:lnTo>
                  <a:pt x="614" y="1265"/>
                </a:lnTo>
                <a:lnTo>
                  <a:pt x="616" y="1267"/>
                </a:lnTo>
                <a:lnTo>
                  <a:pt x="618" y="1269"/>
                </a:lnTo>
                <a:lnTo>
                  <a:pt x="618" y="1272"/>
                </a:lnTo>
                <a:lnTo>
                  <a:pt x="620" y="1276"/>
                </a:lnTo>
                <a:lnTo>
                  <a:pt x="622" y="1277"/>
                </a:lnTo>
                <a:lnTo>
                  <a:pt x="625" y="1277"/>
                </a:lnTo>
                <a:lnTo>
                  <a:pt x="629" y="1276"/>
                </a:lnTo>
                <a:lnTo>
                  <a:pt x="630" y="1278"/>
                </a:lnTo>
                <a:lnTo>
                  <a:pt x="633" y="1280"/>
                </a:lnTo>
                <a:lnTo>
                  <a:pt x="634" y="1282"/>
                </a:lnTo>
                <a:lnTo>
                  <a:pt x="635" y="1285"/>
                </a:lnTo>
                <a:lnTo>
                  <a:pt x="635" y="1289"/>
                </a:lnTo>
                <a:lnTo>
                  <a:pt x="637" y="1288"/>
                </a:lnTo>
                <a:lnTo>
                  <a:pt x="639" y="1289"/>
                </a:lnTo>
                <a:lnTo>
                  <a:pt x="642" y="1290"/>
                </a:lnTo>
                <a:lnTo>
                  <a:pt x="645" y="1292"/>
                </a:lnTo>
                <a:lnTo>
                  <a:pt x="648" y="1292"/>
                </a:lnTo>
                <a:lnTo>
                  <a:pt x="652" y="1292"/>
                </a:lnTo>
                <a:lnTo>
                  <a:pt x="655" y="1292"/>
                </a:lnTo>
                <a:lnTo>
                  <a:pt x="659" y="1290"/>
                </a:lnTo>
                <a:lnTo>
                  <a:pt x="663" y="1290"/>
                </a:lnTo>
                <a:lnTo>
                  <a:pt x="667" y="1292"/>
                </a:lnTo>
                <a:lnTo>
                  <a:pt x="668" y="1293"/>
                </a:lnTo>
                <a:lnTo>
                  <a:pt x="669" y="1295"/>
                </a:lnTo>
                <a:lnTo>
                  <a:pt x="671" y="1298"/>
                </a:lnTo>
                <a:lnTo>
                  <a:pt x="672" y="1302"/>
                </a:lnTo>
                <a:lnTo>
                  <a:pt x="672" y="1306"/>
                </a:lnTo>
                <a:lnTo>
                  <a:pt x="671" y="1309"/>
                </a:lnTo>
                <a:lnTo>
                  <a:pt x="669" y="1311"/>
                </a:lnTo>
                <a:lnTo>
                  <a:pt x="667" y="1313"/>
                </a:lnTo>
                <a:lnTo>
                  <a:pt x="664" y="1314"/>
                </a:lnTo>
                <a:lnTo>
                  <a:pt x="663" y="1316"/>
                </a:lnTo>
                <a:lnTo>
                  <a:pt x="660" y="1318"/>
                </a:lnTo>
                <a:lnTo>
                  <a:pt x="659" y="1320"/>
                </a:lnTo>
                <a:lnTo>
                  <a:pt x="658" y="1324"/>
                </a:lnTo>
                <a:lnTo>
                  <a:pt x="658" y="1327"/>
                </a:lnTo>
                <a:lnTo>
                  <a:pt x="659" y="1331"/>
                </a:lnTo>
                <a:lnTo>
                  <a:pt x="659" y="1333"/>
                </a:lnTo>
                <a:lnTo>
                  <a:pt x="659" y="1336"/>
                </a:lnTo>
                <a:lnTo>
                  <a:pt x="660" y="1340"/>
                </a:lnTo>
                <a:lnTo>
                  <a:pt x="662" y="1343"/>
                </a:lnTo>
                <a:lnTo>
                  <a:pt x="663" y="1345"/>
                </a:lnTo>
                <a:lnTo>
                  <a:pt x="664" y="1348"/>
                </a:lnTo>
                <a:lnTo>
                  <a:pt x="667" y="1349"/>
                </a:lnTo>
                <a:lnTo>
                  <a:pt x="668" y="1352"/>
                </a:lnTo>
                <a:lnTo>
                  <a:pt x="671" y="1353"/>
                </a:lnTo>
                <a:lnTo>
                  <a:pt x="672" y="1356"/>
                </a:lnTo>
                <a:lnTo>
                  <a:pt x="673" y="1358"/>
                </a:lnTo>
                <a:lnTo>
                  <a:pt x="675" y="1361"/>
                </a:lnTo>
                <a:lnTo>
                  <a:pt x="676" y="1364"/>
                </a:lnTo>
                <a:lnTo>
                  <a:pt x="677" y="1366"/>
                </a:lnTo>
                <a:lnTo>
                  <a:pt x="679" y="1370"/>
                </a:lnTo>
                <a:lnTo>
                  <a:pt x="680" y="1373"/>
                </a:lnTo>
                <a:lnTo>
                  <a:pt x="681" y="1375"/>
                </a:lnTo>
                <a:lnTo>
                  <a:pt x="684" y="1377"/>
                </a:lnTo>
                <a:lnTo>
                  <a:pt x="685" y="1379"/>
                </a:lnTo>
                <a:lnTo>
                  <a:pt x="688" y="1381"/>
                </a:lnTo>
                <a:lnTo>
                  <a:pt x="689" y="1383"/>
                </a:lnTo>
                <a:lnTo>
                  <a:pt x="692" y="1384"/>
                </a:lnTo>
                <a:lnTo>
                  <a:pt x="693" y="1387"/>
                </a:lnTo>
                <a:lnTo>
                  <a:pt x="694" y="1390"/>
                </a:lnTo>
                <a:lnTo>
                  <a:pt x="697" y="1392"/>
                </a:lnTo>
                <a:lnTo>
                  <a:pt x="698" y="1394"/>
                </a:lnTo>
                <a:lnTo>
                  <a:pt x="702" y="1395"/>
                </a:lnTo>
                <a:lnTo>
                  <a:pt x="705" y="1396"/>
                </a:lnTo>
                <a:lnTo>
                  <a:pt x="709" y="1396"/>
                </a:lnTo>
                <a:lnTo>
                  <a:pt x="711" y="1398"/>
                </a:lnTo>
                <a:lnTo>
                  <a:pt x="714" y="1399"/>
                </a:lnTo>
                <a:lnTo>
                  <a:pt x="718" y="1400"/>
                </a:lnTo>
                <a:lnTo>
                  <a:pt x="720" y="1402"/>
                </a:lnTo>
                <a:lnTo>
                  <a:pt x="723" y="1403"/>
                </a:lnTo>
                <a:lnTo>
                  <a:pt x="724" y="1404"/>
                </a:lnTo>
                <a:lnTo>
                  <a:pt x="727" y="1405"/>
                </a:lnTo>
                <a:lnTo>
                  <a:pt x="730" y="1407"/>
                </a:lnTo>
                <a:lnTo>
                  <a:pt x="732" y="1408"/>
                </a:lnTo>
                <a:lnTo>
                  <a:pt x="735" y="1409"/>
                </a:lnTo>
                <a:lnTo>
                  <a:pt x="737" y="1411"/>
                </a:lnTo>
                <a:lnTo>
                  <a:pt x="740" y="1413"/>
                </a:lnTo>
                <a:lnTo>
                  <a:pt x="741" y="1416"/>
                </a:lnTo>
                <a:lnTo>
                  <a:pt x="744" y="1417"/>
                </a:lnTo>
                <a:lnTo>
                  <a:pt x="745" y="1420"/>
                </a:lnTo>
                <a:lnTo>
                  <a:pt x="747" y="1422"/>
                </a:lnTo>
                <a:lnTo>
                  <a:pt x="749" y="1425"/>
                </a:lnTo>
                <a:lnTo>
                  <a:pt x="751" y="1426"/>
                </a:lnTo>
                <a:lnTo>
                  <a:pt x="752" y="1429"/>
                </a:lnTo>
                <a:lnTo>
                  <a:pt x="754" y="1430"/>
                </a:lnTo>
                <a:lnTo>
                  <a:pt x="757" y="1433"/>
                </a:lnTo>
                <a:lnTo>
                  <a:pt x="758" y="1434"/>
                </a:lnTo>
                <a:lnTo>
                  <a:pt x="761" y="1436"/>
                </a:lnTo>
                <a:lnTo>
                  <a:pt x="764" y="1438"/>
                </a:lnTo>
                <a:lnTo>
                  <a:pt x="765" y="1441"/>
                </a:lnTo>
                <a:lnTo>
                  <a:pt x="765" y="1442"/>
                </a:lnTo>
                <a:lnTo>
                  <a:pt x="771" y="1442"/>
                </a:lnTo>
                <a:lnTo>
                  <a:pt x="781" y="1442"/>
                </a:lnTo>
                <a:lnTo>
                  <a:pt x="791" y="1443"/>
                </a:lnTo>
                <a:lnTo>
                  <a:pt x="802" y="1443"/>
                </a:lnTo>
                <a:lnTo>
                  <a:pt x="812" y="1443"/>
                </a:lnTo>
                <a:lnTo>
                  <a:pt x="821" y="1443"/>
                </a:lnTo>
                <a:lnTo>
                  <a:pt x="823" y="1443"/>
                </a:lnTo>
                <a:lnTo>
                  <a:pt x="823" y="1445"/>
                </a:lnTo>
                <a:lnTo>
                  <a:pt x="824" y="1446"/>
                </a:lnTo>
                <a:lnTo>
                  <a:pt x="824" y="1450"/>
                </a:lnTo>
                <a:lnTo>
                  <a:pt x="825" y="1453"/>
                </a:lnTo>
                <a:lnTo>
                  <a:pt x="826" y="1456"/>
                </a:lnTo>
                <a:lnTo>
                  <a:pt x="826" y="1459"/>
                </a:lnTo>
                <a:lnTo>
                  <a:pt x="828" y="1462"/>
                </a:lnTo>
                <a:lnTo>
                  <a:pt x="829" y="1466"/>
                </a:lnTo>
                <a:lnTo>
                  <a:pt x="830" y="1468"/>
                </a:lnTo>
                <a:lnTo>
                  <a:pt x="830" y="1471"/>
                </a:lnTo>
                <a:lnTo>
                  <a:pt x="832" y="1475"/>
                </a:lnTo>
                <a:lnTo>
                  <a:pt x="833" y="1477"/>
                </a:lnTo>
                <a:lnTo>
                  <a:pt x="833" y="1481"/>
                </a:lnTo>
                <a:lnTo>
                  <a:pt x="834" y="1484"/>
                </a:lnTo>
                <a:lnTo>
                  <a:pt x="834" y="1488"/>
                </a:lnTo>
                <a:lnTo>
                  <a:pt x="836" y="1491"/>
                </a:lnTo>
                <a:lnTo>
                  <a:pt x="837" y="1493"/>
                </a:lnTo>
                <a:lnTo>
                  <a:pt x="838" y="1497"/>
                </a:lnTo>
                <a:lnTo>
                  <a:pt x="840" y="1498"/>
                </a:lnTo>
                <a:lnTo>
                  <a:pt x="842" y="1501"/>
                </a:lnTo>
                <a:lnTo>
                  <a:pt x="843" y="1502"/>
                </a:lnTo>
                <a:lnTo>
                  <a:pt x="846" y="1504"/>
                </a:lnTo>
                <a:lnTo>
                  <a:pt x="849" y="1505"/>
                </a:lnTo>
                <a:lnTo>
                  <a:pt x="853" y="1506"/>
                </a:lnTo>
                <a:lnTo>
                  <a:pt x="855" y="1508"/>
                </a:lnTo>
                <a:lnTo>
                  <a:pt x="858" y="1508"/>
                </a:lnTo>
                <a:lnTo>
                  <a:pt x="862" y="1511"/>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2" y="1586"/>
                </a:lnTo>
                <a:lnTo>
                  <a:pt x="910" y="1586"/>
                </a:lnTo>
                <a:lnTo>
                  <a:pt x="908" y="1587"/>
                </a:lnTo>
                <a:lnTo>
                  <a:pt x="906" y="1587"/>
                </a:lnTo>
                <a:lnTo>
                  <a:pt x="901" y="1591"/>
                </a:lnTo>
                <a:lnTo>
                  <a:pt x="900" y="1593"/>
                </a:lnTo>
                <a:lnTo>
                  <a:pt x="897" y="1593"/>
                </a:lnTo>
                <a:lnTo>
                  <a:pt x="895" y="1595"/>
                </a:lnTo>
                <a:lnTo>
                  <a:pt x="893" y="1597"/>
                </a:lnTo>
                <a:lnTo>
                  <a:pt x="892" y="1597"/>
                </a:lnTo>
                <a:lnTo>
                  <a:pt x="889" y="1598"/>
                </a:lnTo>
                <a:lnTo>
                  <a:pt x="887" y="1599"/>
                </a:lnTo>
                <a:lnTo>
                  <a:pt x="885" y="1600"/>
                </a:lnTo>
                <a:lnTo>
                  <a:pt x="881" y="1603"/>
                </a:lnTo>
                <a:lnTo>
                  <a:pt x="876" y="1608"/>
                </a:lnTo>
                <a:lnTo>
                  <a:pt x="875" y="1608"/>
                </a:lnTo>
                <a:lnTo>
                  <a:pt x="874" y="1608"/>
                </a:lnTo>
                <a:lnTo>
                  <a:pt x="871" y="1611"/>
                </a:lnTo>
                <a:lnTo>
                  <a:pt x="870" y="1611"/>
                </a:lnTo>
                <a:lnTo>
                  <a:pt x="870"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40" y="1652"/>
                </a:lnTo>
                <a:lnTo>
                  <a:pt x="840" y="1653"/>
                </a:lnTo>
                <a:lnTo>
                  <a:pt x="838" y="1654"/>
                </a:lnTo>
                <a:lnTo>
                  <a:pt x="836" y="1661"/>
                </a:lnTo>
                <a:lnTo>
                  <a:pt x="833" y="1663"/>
                </a:lnTo>
                <a:lnTo>
                  <a:pt x="833" y="1665"/>
                </a:lnTo>
                <a:lnTo>
                  <a:pt x="832" y="1666"/>
                </a:lnTo>
                <a:lnTo>
                  <a:pt x="832" y="1667"/>
                </a:lnTo>
                <a:lnTo>
                  <a:pt x="830" y="1669"/>
                </a:lnTo>
                <a:lnTo>
                  <a:pt x="828" y="1671"/>
                </a:lnTo>
                <a:lnTo>
                  <a:pt x="828" y="1672"/>
                </a:lnTo>
                <a:lnTo>
                  <a:pt x="825" y="1676"/>
                </a:lnTo>
                <a:lnTo>
                  <a:pt x="821" y="1683"/>
                </a:lnTo>
                <a:lnTo>
                  <a:pt x="820" y="1686"/>
                </a:lnTo>
                <a:lnTo>
                  <a:pt x="819" y="1687"/>
                </a:lnTo>
                <a:lnTo>
                  <a:pt x="819" y="1689"/>
                </a:lnTo>
                <a:lnTo>
                  <a:pt x="819" y="1691"/>
                </a:lnTo>
                <a:lnTo>
                  <a:pt x="819" y="1704"/>
                </a:lnTo>
                <a:lnTo>
                  <a:pt x="819" y="1705"/>
                </a:lnTo>
                <a:lnTo>
                  <a:pt x="819" y="1709"/>
                </a:lnTo>
                <a:lnTo>
                  <a:pt x="819" y="1710"/>
                </a:lnTo>
                <a:lnTo>
                  <a:pt x="819" y="1712"/>
                </a:lnTo>
                <a:lnTo>
                  <a:pt x="819" y="1717"/>
                </a:lnTo>
                <a:lnTo>
                  <a:pt x="817" y="1720"/>
                </a:lnTo>
                <a:lnTo>
                  <a:pt x="816" y="1720"/>
                </a:lnTo>
                <a:lnTo>
                  <a:pt x="816" y="1721"/>
                </a:lnTo>
                <a:lnTo>
                  <a:pt x="815" y="1722"/>
                </a:lnTo>
                <a:lnTo>
                  <a:pt x="815" y="1725"/>
                </a:lnTo>
                <a:lnTo>
                  <a:pt x="815" y="1727"/>
                </a:lnTo>
                <a:lnTo>
                  <a:pt x="812" y="1733"/>
                </a:lnTo>
                <a:lnTo>
                  <a:pt x="809" y="1735"/>
                </a:lnTo>
                <a:lnTo>
                  <a:pt x="808" y="1737"/>
                </a:lnTo>
                <a:lnTo>
                  <a:pt x="807" y="1741"/>
                </a:lnTo>
                <a:lnTo>
                  <a:pt x="804" y="1743"/>
                </a:lnTo>
                <a:lnTo>
                  <a:pt x="800" y="1747"/>
                </a:lnTo>
                <a:lnTo>
                  <a:pt x="789" y="1759"/>
                </a:lnTo>
                <a:lnTo>
                  <a:pt x="785" y="1761"/>
                </a:lnTo>
                <a:lnTo>
                  <a:pt x="783" y="1763"/>
                </a:lnTo>
                <a:lnTo>
                  <a:pt x="782" y="1764"/>
                </a:lnTo>
                <a:lnTo>
                  <a:pt x="781" y="1764"/>
                </a:lnTo>
                <a:lnTo>
                  <a:pt x="779" y="1765"/>
                </a:lnTo>
                <a:lnTo>
                  <a:pt x="777" y="1765"/>
                </a:lnTo>
                <a:lnTo>
                  <a:pt x="775" y="1767"/>
                </a:lnTo>
                <a:lnTo>
                  <a:pt x="774" y="1767"/>
                </a:lnTo>
                <a:lnTo>
                  <a:pt x="771" y="1767"/>
                </a:lnTo>
                <a:lnTo>
                  <a:pt x="771" y="1768"/>
                </a:lnTo>
                <a:lnTo>
                  <a:pt x="766" y="1768"/>
                </a:lnTo>
                <a:lnTo>
                  <a:pt x="765" y="1768"/>
                </a:lnTo>
                <a:lnTo>
                  <a:pt x="762" y="1768"/>
                </a:lnTo>
                <a:lnTo>
                  <a:pt x="761" y="1768"/>
                </a:lnTo>
                <a:lnTo>
                  <a:pt x="760" y="1768"/>
                </a:lnTo>
                <a:lnTo>
                  <a:pt x="758" y="1769"/>
                </a:lnTo>
                <a:lnTo>
                  <a:pt x="756" y="1769"/>
                </a:lnTo>
                <a:lnTo>
                  <a:pt x="749" y="1769"/>
                </a:lnTo>
                <a:lnTo>
                  <a:pt x="747" y="1769"/>
                </a:lnTo>
                <a:lnTo>
                  <a:pt x="747" y="1771"/>
                </a:lnTo>
                <a:lnTo>
                  <a:pt x="743" y="1771"/>
                </a:lnTo>
                <a:lnTo>
                  <a:pt x="741" y="1771"/>
                </a:lnTo>
                <a:lnTo>
                  <a:pt x="740" y="1771"/>
                </a:lnTo>
                <a:lnTo>
                  <a:pt x="739" y="1771"/>
                </a:lnTo>
                <a:lnTo>
                  <a:pt x="737" y="1771"/>
                </a:lnTo>
                <a:lnTo>
                  <a:pt x="734" y="1771"/>
                </a:lnTo>
                <a:lnTo>
                  <a:pt x="732" y="1772"/>
                </a:lnTo>
                <a:lnTo>
                  <a:pt x="731" y="1772"/>
                </a:lnTo>
                <a:lnTo>
                  <a:pt x="726" y="1772"/>
                </a:lnTo>
                <a:lnTo>
                  <a:pt x="726" y="1773"/>
                </a:lnTo>
                <a:lnTo>
                  <a:pt x="724" y="1773"/>
                </a:lnTo>
                <a:lnTo>
                  <a:pt x="722" y="1773"/>
                </a:lnTo>
                <a:lnTo>
                  <a:pt x="718" y="1775"/>
                </a:lnTo>
                <a:lnTo>
                  <a:pt x="717" y="1775"/>
                </a:lnTo>
                <a:lnTo>
                  <a:pt x="715" y="1776"/>
                </a:lnTo>
                <a:lnTo>
                  <a:pt x="714" y="1776"/>
                </a:lnTo>
                <a:lnTo>
                  <a:pt x="710" y="1776"/>
                </a:lnTo>
                <a:lnTo>
                  <a:pt x="707" y="1776"/>
                </a:lnTo>
                <a:lnTo>
                  <a:pt x="707" y="1777"/>
                </a:lnTo>
                <a:lnTo>
                  <a:pt x="705" y="1777"/>
                </a:lnTo>
                <a:lnTo>
                  <a:pt x="703" y="1777"/>
                </a:lnTo>
                <a:lnTo>
                  <a:pt x="698" y="1777"/>
                </a:lnTo>
                <a:lnTo>
                  <a:pt x="685" y="1777"/>
                </a:lnTo>
                <a:lnTo>
                  <a:pt x="675" y="1777"/>
                </a:lnTo>
                <a:lnTo>
                  <a:pt x="672" y="1777"/>
                </a:lnTo>
                <a:lnTo>
                  <a:pt x="669" y="1777"/>
                </a:lnTo>
                <a:lnTo>
                  <a:pt x="668" y="1777"/>
                </a:lnTo>
                <a:lnTo>
                  <a:pt x="667" y="1777"/>
                </a:lnTo>
                <a:lnTo>
                  <a:pt x="665" y="1776"/>
                </a:lnTo>
                <a:lnTo>
                  <a:pt x="664" y="1776"/>
                </a:lnTo>
                <a:lnTo>
                  <a:pt x="660" y="1776"/>
                </a:lnTo>
                <a:lnTo>
                  <a:pt x="648" y="1776"/>
                </a:lnTo>
                <a:lnTo>
                  <a:pt x="647" y="1776"/>
                </a:lnTo>
                <a:lnTo>
                  <a:pt x="645" y="1776"/>
                </a:lnTo>
                <a:lnTo>
                  <a:pt x="641" y="1776"/>
                </a:lnTo>
                <a:lnTo>
                  <a:pt x="639" y="1776"/>
                </a:lnTo>
                <a:lnTo>
                  <a:pt x="634" y="1776"/>
                </a:lnTo>
                <a:lnTo>
                  <a:pt x="634" y="1777"/>
                </a:lnTo>
                <a:lnTo>
                  <a:pt x="633" y="1777"/>
                </a:lnTo>
                <a:lnTo>
                  <a:pt x="631" y="1777"/>
                </a:lnTo>
                <a:lnTo>
                  <a:pt x="631" y="1773"/>
                </a:lnTo>
                <a:lnTo>
                  <a:pt x="629" y="1771"/>
                </a:lnTo>
                <a:lnTo>
                  <a:pt x="627" y="1771"/>
                </a:lnTo>
                <a:lnTo>
                  <a:pt x="629" y="1769"/>
                </a:lnTo>
                <a:lnTo>
                  <a:pt x="630" y="1769"/>
                </a:lnTo>
                <a:lnTo>
                  <a:pt x="633" y="1772"/>
                </a:lnTo>
                <a:lnTo>
                  <a:pt x="635" y="1771"/>
                </a:lnTo>
                <a:lnTo>
                  <a:pt x="637" y="1771"/>
                </a:lnTo>
                <a:lnTo>
                  <a:pt x="638" y="1771"/>
                </a:lnTo>
                <a:lnTo>
                  <a:pt x="641" y="1772"/>
                </a:lnTo>
                <a:lnTo>
                  <a:pt x="641" y="1771"/>
                </a:lnTo>
                <a:lnTo>
                  <a:pt x="639" y="1769"/>
                </a:lnTo>
                <a:lnTo>
                  <a:pt x="638" y="1769"/>
                </a:lnTo>
                <a:lnTo>
                  <a:pt x="637" y="1769"/>
                </a:lnTo>
                <a:lnTo>
                  <a:pt x="635" y="1768"/>
                </a:lnTo>
                <a:lnTo>
                  <a:pt x="635" y="1767"/>
                </a:lnTo>
                <a:lnTo>
                  <a:pt x="634" y="1765"/>
                </a:lnTo>
                <a:lnTo>
                  <a:pt x="634" y="1764"/>
                </a:lnTo>
                <a:lnTo>
                  <a:pt x="633" y="1763"/>
                </a:lnTo>
                <a:lnTo>
                  <a:pt x="633" y="1761"/>
                </a:lnTo>
                <a:lnTo>
                  <a:pt x="631" y="1761"/>
                </a:lnTo>
                <a:lnTo>
                  <a:pt x="629" y="1759"/>
                </a:lnTo>
                <a:lnTo>
                  <a:pt x="626" y="1759"/>
                </a:lnTo>
                <a:lnTo>
                  <a:pt x="624" y="1756"/>
                </a:lnTo>
                <a:lnTo>
                  <a:pt x="624" y="1755"/>
                </a:lnTo>
                <a:lnTo>
                  <a:pt x="622" y="1751"/>
                </a:lnTo>
                <a:lnTo>
                  <a:pt x="620" y="1748"/>
                </a:lnTo>
                <a:lnTo>
                  <a:pt x="620" y="1744"/>
                </a:lnTo>
                <a:lnTo>
                  <a:pt x="620" y="1743"/>
                </a:lnTo>
                <a:lnTo>
                  <a:pt x="617" y="1738"/>
                </a:lnTo>
                <a:lnTo>
                  <a:pt x="614" y="1737"/>
                </a:lnTo>
                <a:lnTo>
                  <a:pt x="613" y="1735"/>
                </a:lnTo>
                <a:lnTo>
                  <a:pt x="609" y="1733"/>
                </a:lnTo>
                <a:lnTo>
                  <a:pt x="609" y="1730"/>
                </a:lnTo>
                <a:lnTo>
                  <a:pt x="612" y="1727"/>
                </a:lnTo>
                <a:lnTo>
                  <a:pt x="614" y="1724"/>
                </a:lnTo>
                <a:lnTo>
                  <a:pt x="614" y="1720"/>
                </a:lnTo>
                <a:lnTo>
                  <a:pt x="614" y="1718"/>
                </a:lnTo>
                <a:lnTo>
                  <a:pt x="614" y="1716"/>
                </a:lnTo>
                <a:lnTo>
                  <a:pt x="614" y="1714"/>
                </a:lnTo>
                <a:lnTo>
                  <a:pt x="613" y="1714"/>
                </a:lnTo>
                <a:lnTo>
                  <a:pt x="612" y="1714"/>
                </a:lnTo>
                <a:lnTo>
                  <a:pt x="610" y="1713"/>
                </a:lnTo>
                <a:lnTo>
                  <a:pt x="609" y="1714"/>
                </a:lnTo>
                <a:lnTo>
                  <a:pt x="609" y="1716"/>
                </a:lnTo>
                <a:lnTo>
                  <a:pt x="609" y="1717"/>
                </a:lnTo>
                <a:lnTo>
                  <a:pt x="601" y="1717"/>
                </a:lnTo>
                <a:lnTo>
                  <a:pt x="600" y="1718"/>
                </a:lnTo>
                <a:lnTo>
                  <a:pt x="599" y="1718"/>
                </a:lnTo>
                <a:lnTo>
                  <a:pt x="597" y="1718"/>
                </a:lnTo>
                <a:lnTo>
                  <a:pt x="596" y="1720"/>
                </a:lnTo>
                <a:lnTo>
                  <a:pt x="595" y="1718"/>
                </a:lnTo>
                <a:lnTo>
                  <a:pt x="593" y="1718"/>
                </a:lnTo>
                <a:lnTo>
                  <a:pt x="593" y="1717"/>
                </a:lnTo>
                <a:lnTo>
                  <a:pt x="593" y="1716"/>
                </a:lnTo>
                <a:lnTo>
                  <a:pt x="593" y="1714"/>
                </a:lnTo>
                <a:lnTo>
                  <a:pt x="595" y="1714"/>
                </a:lnTo>
                <a:lnTo>
                  <a:pt x="596" y="1714"/>
                </a:lnTo>
                <a:lnTo>
                  <a:pt x="597" y="1714"/>
                </a:lnTo>
                <a:lnTo>
                  <a:pt x="597" y="1713"/>
                </a:lnTo>
                <a:lnTo>
                  <a:pt x="596" y="1713"/>
                </a:lnTo>
                <a:lnTo>
                  <a:pt x="595" y="1712"/>
                </a:lnTo>
                <a:lnTo>
                  <a:pt x="595" y="1713"/>
                </a:lnTo>
                <a:lnTo>
                  <a:pt x="593" y="1713"/>
                </a:lnTo>
                <a:lnTo>
                  <a:pt x="592" y="1713"/>
                </a:lnTo>
                <a:lnTo>
                  <a:pt x="592" y="1712"/>
                </a:lnTo>
                <a:lnTo>
                  <a:pt x="592" y="1710"/>
                </a:lnTo>
                <a:lnTo>
                  <a:pt x="591" y="1708"/>
                </a:lnTo>
                <a:lnTo>
                  <a:pt x="588" y="1707"/>
                </a:lnTo>
                <a:lnTo>
                  <a:pt x="590" y="1705"/>
                </a:lnTo>
                <a:lnTo>
                  <a:pt x="590" y="1704"/>
                </a:lnTo>
                <a:lnTo>
                  <a:pt x="591" y="1704"/>
                </a:lnTo>
                <a:lnTo>
                  <a:pt x="592" y="1704"/>
                </a:lnTo>
                <a:lnTo>
                  <a:pt x="593" y="1703"/>
                </a:lnTo>
                <a:lnTo>
                  <a:pt x="593" y="1701"/>
                </a:lnTo>
                <a:lnTo>
                  <a:pt x="591" y="1700"/>
                </a:lnTo>
                <a:lnTo>
                  <a:pt x="590" y="1699"/>
                </a:lnTo>
                <a:lnTo>
                  <a:pt x="588" y="1699"/>
                </a:lnTo>
                <a:lnTo>
                  <a:pt x="587" y="1697"/>
                </a:lnTo>
                <a:lnTo>
                  <a:pt x="586" y="1696"/>
                </a:lnTo>
                <a:lnTo>
                  <a:pt x="584" y="1695"/>
                </a:lnTo>
                <a:lnTo>
                  <a:pt x="583" y="1695"/>
                </a:lnTo>
                <a:lnTo>
                  <a:pt x="582" y="1693"/>
                </a:lnTo>
                <a:lnTo>
                  <a:pt x="580" y="1692"/>
                </a:lnTo>
                <a:lnTo>
                  <a:pt x="579" y="1692"/>
                </a:lnTo>
                <a:lnTo>
                  <a:pt x="579" y="1691"/>
                </a:lnTo>
                <a:lnTo>
                  <a:pt x="579" y="1689"/>
                </a:lnTo>
                <a:lnTo>
                  <a:pt x="579" y="1688"/>
                </a:lnTo>
                <a:lnTo>
                  <a:pt x="578" y="1687"/>
                </a:lnTo>
                <a:lnTo>
                  <a:pt x="578" y="1686"/>
                </a:lnTo>
                <a:lnTo>
                  <a:pt x="576" y="1686"/>
                </a:lnTo>
                <a:lnTo>
                  <a:pt x="576" y="1684"/>
                </a:lnTo>
                <a:lnTo>
                  <a:pt x="574" y="1683"/>
                </a:lnTo>
                <a:lnTo>
                  <a:pt x="573" y="1682"/>
                </a:lnTo>
                <a:lnTo>
                  <a:pt x="571" y="1680"/>
                </a:lnTo>
                <a:lnTo>
                  <a:pt x="570" y="1682"/>
                </a:lnTo>
                <a:lnTo>
                  <a:pt x="567" y="1680"/>
                </a:lnTo>
                <a:lnTo>
                  <a:pt x="567" y="1679"/>
                </a:lnTo>
                <a:lnTo>
                  <a:pt x="566" y="1679"/>
                </a:lnTo>
                <a:lnTo>
                  <a:pt x="566" y="1678"/>
                </a:lnTo>
                <a:lnTo>
                  <a:pt x="565" y="1678"/>
                </a:lnTo>
                <a:lnTo>
                  <a:pt x="565" y="1676"/>
                </a:lnTo>
                <a:lnTo>
                  <a:pt x="563" y="1676"/>
                </a:lnTo>
                <a:lnTo>
                  <a:pt x="562" y="1676"/>
                </a:lnTo>
                <a:lnTo>
                  <a:pt x="561" y="1678"/>
                </a:lnTo>
                <a:lnTo>
                  <a:pt x="559" y="1678"/>
                </a:lnTo>
                <a:lnTo>
                  <a:pt x="558" y="1678"/>
                </a:lnTo>
                <a:lnTo>
                  <a:pt x="558" y="1676"/>
                </a:lnTo>
                <a:lnTo>
                  <a:pt x="557" y="1676"/>
                </a:lnTo>
                <a:lnTo>
                  <a:pt x="557" y="1675"/>
                </a:lnTo>
                <a:lnTo>
                  <a:pt x="555" y="1674"/>
                </a:lnTo>
                <a:lnTo>
                  <a:pt x="554" y="1672"/>
                </a:lnTo>
                <a:lnTo>
                  <a:pt x="553" y="1671"/>
                </a:lnTo>
                <a:lnTo>
                  <a:pt x="553" y="1670"/>
                </a:lnTo>
                <a:lnTo>
                  <a:pt x="552" y="1670"/>
                </a:lnTo>
                <a:lnTo>
                  <a:pt x="552" y="1669"/>
                </a:lnTo>
                <a:lnTo>
                  <a:pt x="550" y="1669"/>
                </a:lnTo>
                <a:lnTo>
                  <a:pt x="550" y="1667"/>
                </a:lnTo>
                <a:lnTo>
                  <a:pt x="549" y="1667"/>
                </a:lnTo>
                <a:lnTo>
                  <a:pt x="549" y="1666"/>
                </a:lnTo>
                <a:lnTo>
                  <a:pt x="548" y="1666"/>
                </a:lnTo>
                <a:lnTo>
                  <a:pt x="546" y="1666"/>
                </a:lnTo>
                <a:lnTo>
                  <a:pt x="545" y="1666"/>
                </a:lnTo>
                <a:lnTo>
                  <a:pt x="544" y="1666"/>
                </a:lnTo>
                <a:lnTo>
                  <a:pt x="542" y="1667"/>
                </a:lnTo>
                <a:lnTo>
                  <a:pt x="542" y="1666"/>
                </a:lnTo>
                <a:lnTo>
                  <a:pt x="541" y="1666"/>
                </a:lnTo>
                <a:lnTo>
                  <a:pt x="541" y="1665"/>
                </a:lnTo>
                <a:lnTo>
                  <a:pt x="541" y="1663"/>
                </a:lnTo>
                <a:lnTo>
                  <a:pt x="541" y="1661"/>
                </a:lnTo>
                <a:lnTo>
                  <a:pt x="541" y="1659"/>
                </a:lnTo>
                <a:lnTo>
                  <a:pt x="541" y="1655"/>
                </a:lnTo>
                <a:lnTo>
                  <a:pt x="540" y="1654"/>
                </a:lnTo>
                <a:lnTo>
                  <a:pt x="538" y="1653"/>
                </a:lnTo>
                <a:lnTo>
                  <a:pt x="537" y="1652"/>
                </a:lnTo>
                <a:lnTo>
                  <a:pt x="536" y="1650"/>
                </a:lnTo>
                <a:lnTo>
                  <a:pt x="535" y="1650"/>
                </a:lnTo>
                <a:lnTo>
                  <a:pt x="533" y="1650"/>
                </a:lnTo>
                <a:lnTo>
                  <a:pt x="532" y="1650"/>
                </a:lnTo>
                <a:lnTo>
                  <a:pt x="531" y="1650"/>
                </a:lnTo>
                <a:lnTo>
                  <a:pt x="529" y="1650"/>
                </a:lnTo>
                <a:lnTo>
                  <a:pt x="525" y="1649"/>
                </a:lnTo>
                <a:lnTo>
                  <a:pt x="524" y="1649"/>
                </a:lnTo>
                <a:lnTo>
                  <a:pt x="524" y="1648"/>
                </a:lnTo>
                <a:lnTo>
                  <a:pt x="523" y="1646"/>
                </a:lnTo>
                <a:lnTo>
                  <a:pt x="523" y="1645"/>
                </a:lnTo>
                <a:lnTo>
                  <a:pt x="523" y="1644"/>
                </a:lnTo>
                <a:lnTo>
                  <a:pt x="523"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9" y="1652"/>
                </a:lnTo>
                <a:lnTo>
                  <a:pt x="519" y="1653"/>
                </a:lnTo>
                <a:lnTo>
                  <a:pt x="518" y="1653"/>
                </a:lnTo>
                <a:lnTo>
                  <a:pt x="518" y="1652"/>
                </a:lnTo>
                <a:lnTo>
                  <a:pt x="518" y="1650"/>
                </a:lnTo>
                <a:lnTo>
                  <a:pt x="518" y="1649"/>
                </a:lnTo>
                <a:lnTo>
                  <a:pt x="518" y="1648"/>
                </a:lnTo>
                <a:lnTo>
                  <a:pt x="518" y="1646"/>
                </a:lnTo>
                <a:lnTo>
                  <a:pt x="518" y="1648"/>
                </a:lnTo>
                <a:lnTo>
                  <a:pt x="516" y="1648"/>
                </a:lnTo>
                <a:lnTo>
                  <a:pt x="516" y="1649"/>
                </a:lnTo>
                <a:lnTo>
                  <a:pt x="515" y="1649"/>
                </a:lnTo>
                <a:lnTo>
                  <a:pt x="514" y="1649"/>
                </a:lnTo>
                <a:lnTo>
                  <a:pt x="512" y="1649"/>
                </a:lnTo>
                <a:lnTo>
                  <a:pt x="512" y="1650"/>
                </a:lnTo>
                <a:lnTo>
                  <a:pt x="511" y="1650"/>
                </a:lnTo>
                <a:lnTo>
                  <a:pt x="511" y="1652"/>
                </a:lnTo>
                <a:lnTo>
                  <a:pt x="510" y="1653"/>
                </a:lnTo>
                <a:lnTo>
                  <a:pt x="510" y="1654"/>
                </a:lnTo>
                <a:lnTo>
                  <a:pt x="511" y="1655"/>
                </a:lnTo>
                <a:lnTo>
                  <a:pt x="510" y="1657"/>
                </a:lnTo>
                <a:lnTo>
                  <a:pt x="510" y="1655"/>
                </a:lnTo>
                <a:lnTo>
                  <a:pt x="508" y="1655"/>
                </a:lnTo>
                <a:lnTo>
                  <a:pt x="507" y="1654"/>
                </a:lnTo>
                <a:lnTo>
                  <a:pt x="506" y="1653"/>
                </a:lnTo>
                <a:lnTo>
                  <a:pt x="504" y="1652"/>
                </a:lnTo>
                <a:lnTo>
                  <a:pt x="504" y="1650"/>
                </a:lnTo>
                <a:lnTo>
                  <a:pt x="503" y="1650"/>
                </a:lnTo>
                <a:lnTo>
                  <a:pt x="503" y="1649"/>
                </a:lnTo>
                <a:lnTo>
                  <a:pt x="503" y="1648"/>
                </a:lnTo>
                <a:lnTo>
                  <a:pt x="502" y="1648"/>
                </a:lnTo>
                <a:lnTo>
                  <a:pt x="503" y="1648"/>
                </a:lnTo>
                <a:lnTo>
                  <a:pt x="502" y="1646"/>
                </a:lnTo>
                <a:lnTo>
                  <a:pt x="502" y="1645"/>
                </a:lnTo>
                <a:lnTo>
                  <a:pt x="501" y="1645"/>
                </a:lnTo>
                <a:lnTo>
                  <a:pt x="502" y="1645"/>
                </a:lnTo>
                <a:lnTo>
                  <a:pt x="502" y="1644"/>
                </a:lnTo>
                <a:lnTo>
                  <a:pt x="502" y="1642"/>
                </a:lnTo>
                <a:lnTo>
                  <a:pt x="501" y="1642"/>
                </a:lnTo>
                <a:lnTo>
                  <a:pt x="502" y="1642"/>
                </a:lnTo>
                <a:lnTo>
                  <a:pt x="502" y="1641"/>
                </a:lnTo>
                <a:lnTo>
                  <a:pt x="503" y="1641"/>
                </a:lnTo>
                <a:lnTo>
                  <a:pt x="503" y="1640"/>
                </a:lnTo>
                <a:lnTo>
                  <a:pt x="503" y="1638"/>
                </a:lnTo>
                <a:lnTo>
                  <a:pt x="502" y="1638"/>
                </a:lnTo>
                <a:lnTo>
                  <a:pt x="502" y="1637"/>
                </a:lnTo>
                <a:lnTo>
                  <a:pt x="502" y="1636"/>
                </a:lnTo>
                <a:lnTo>
                  <a:pt x="501" y="1636"/>
                </a:lnTo>
                <a:lnTo>
                  <a:pt x="501" y="1637"/>
                </a:lnTo>
                <a:lnTo>
                  <a:pt x="499" y="1637"/>
                </a:lnTo>
                <a:lnTo>
                  <a:pt x="498" y="1637"/>
                </a:lnTo>
                <a:lnTo>
                  <a:pt x="497" y="1637"/>
                </a:lnTo>
                <a:lnTo>
                  <a:pt x="497" y="1638"/>
                </a:lnTo>
                <a:lnTo>
                  <a:pt x="495" y="1640"/>
                </a:lnTo>
                <a:lnTo>
                  <a:pt x="495" y="1641"/>
                </a:lnTo>
                <a:lnTo>
                  <a:pt x="494" y="1641"/>
                </a:lnTo>
                <a:lnTo>
                  <a:pt x="494" y="1640"/>
                </a:lnTo>
                <a:lnTo>
                  <a:pt x="494" y="1641"/>
                </a:lnTo>
                <a:lnTo>
                  <a:pt x="493" y="1641"/>
                </a:lnTo>
                <a:lnTo>
                  <a:pt x="491" y="1641"/>
                </a:lnTo>
                <a:lnTo>
                  <a:pt x="491" y="1642"/>
                </a:lnTo>
                <a:lnTo>
                  <a:pt x="491" y="1644"/>
                </a:lnTo>
                <a:lnTo>
                  <a:pt x="491" y="1645"/>
                </a:lnTo>
                <a:lnTo>
                  <a:pt x="493" y="1645"/>
                </a:lnTo>
                <a:lnTo>
                  <a:pt x="493" y="1646"/>
                </a:lnTo>
                <a:lnTo>
                  <a:pt x="493" y="1648"/>
                </a:lnTo>
                <a:lnTo>
                  <a:pt x="491" y="1648"/>
                </a:lnTo>
                <a:lnTo>
                  <a:pt x="491" y="1649"/>
                </a:lnTo>
                <a:lnTo>
                  <a:pt x="490" y="1649"/>
                </a:lnTo>
                <a:lnTo>
                  <a:pt x="490" y="1650"/>
                </a:lnTo>
                <a:lnTo>
                  <a:pt x="490" y="1652"/>
                </a:lnTo>
                <a:lnTo>
                  <a:pt x="489" y="1652"/>
                </a:lnTo>
                <a:lnTo>
                  <a:pt x="489" y="1653"/>
                </a:lnTo>
                <a:lnTo>
                  <a:pt x="487" y="1654"/>
                </a:lnTo>
                <a:lnTo>
                  <a:pt x="486" y="1654"/>
                </a:lnTo>
                <a:lnTo>
                  <a:pt x="485" y="1654"/>
                </a:lnTo>
                <a:lnTo>
                  <a:pt x="485" y="1655"/>
                </a:lnTo>
                <a:lnTo>
                  <a:pt x="483" y="1655"/>
                </a:lnTo>
                <a:lnTo>
                  <a:pt x="482" y="1655"/>
                </a:lnTo>
                <a:lnTo>
                  <a:pt x="481" y="1657"/>
                </a:lnTo>
                <a:lnTo>
                  <a:pt x="480" y="1657"/>
                </a:lnTo>
                <a:lnTo>
                  <a:pt x="478" y="1657"/>
                </a:lnTo>
                <a:lnTo>
                  <a:pt x="477" y="1658"/>
                </a:lnTo>
                <a:lnTo>
                  <a:pt x="476" y="1658"/>
                </a:lnTo>
                <a:lnTo>
                  <a:pt x="474" y="1658"/>
                </a:lnTo>
                <a:lnTo>
                  <a:pt x="473" y="1659"/>
                </a:lnTo>
                <a:lnTo>
                  <a:pt x="472" y="1659"/>
                </a:lnTo>
                <a:lnTo>
                  <a:pt x="470" y="1659"/>
                </a:lnTo>
                <a:lnTo>
                  <a:pt x="469" y="1661"/>
                </a:lnTo>
                <a:lnTo>
                  <a:pt x="468" y="1661"/>
                </a:lnTo>
                <a:lnTo>
                  <a:pt x="468" y="1662"/>
                </a:lnTo>
                <a:lnTo>
                  <a:pt x="466" y="1662"/>
                </a:lnTo>
                <a:lnTo>
                  <a:pt x="465" y="1662"/>
                </a:lnTo>
                <a:lnTo>
                  <a:pt x="465" y="1661"/>
                </a:lnTo>
                <a:lnTo>
                  <a:pt x="464" y="1661"/>
                </a:lnTo>
                <a:lnTo>
                  <a:pt x="464" y="1659"/>
                </a:lnTo>
                <a:lnTo>
                  <a:pt x="463" y="1659"/>
                </a:lnTo>
                <a:lnTo>
                  <a:pt x="461" y="1661"/>
                </a:lnTo>
                <a:lnTo>
                  <a:pt x="460" y="1661"/>
                </a:lnTo>
                <a:lnTo>
                  <a:pt x="459" y="1661"/>
                </a:lnTo>
                <a:lnTo>
                  <a:pt x="459" y="1662"/>
                </a:lnTo>
                <a:lnTo>
                  <a:pt x="457" y="1662"/>
                </a:lnTo>
                <a:lnTo>
                  <a:pt x="456" y="1662"/>
                </a:lnTo>
                <a:lnTo>
                  <a:pt x="455" y="1663"/>
                </a:lnTo>
                <a:lnTo>
                  <a:pt x="453" y="1663"/>
                </a:lnTo>
                <a:lnTo>
                  <a:pt x="452" y="1662"/>
                </a:lnTo>
                <a:lnTo>
                  <a:pt x="451" y="1662"/>
                </a:lnTo>
                <a:lnTo>
                  <a:pt x="449" y="1662"/>
                </a:lnTo>
                <a:lnTo>
                  <a:pt x="448" y="1662"/>
                </a:lnTo>
                <a:lnTo>
                  <a:pt x="447" y="1662"/>
                </a:lnTo>
                <a:lnTo>
                  <a:pt x="447" y="1663"/>
                </a:lnTo>
                <a:lnTo>
                  <a:pt x="446" y="1663"/>
                </a:lnTo>
                <a:lnTo>
                  <a:pt x="446" y="1665"/>
                </a:lnTo>
                <a:lnTo>
                  <a:pt x="444" y="1666"/>
                </a:lnTo>
                <a:lnTo>
                  <a:pt x="443" y="1666"/>
                </a:lnTo>
                <a:lnTo>
                  <a:pt x="440" y="1666"/>
                </a:lnTo>
                <a:lnTo>
                  <a:pt x="439" y="1666"/>
                </a:lnTo>
                <a:lnTo>
                  <a:pt x="438" y="1666"/>
                </a:lnTo>
                <a:lnTo>
                  <a:pt x="436" y="1666"/>
                </a:lnTo>
                <a:lnTo>
                  <a:pt x="435" y="1666"/>
                </a:lnTo>
                <a:lnTo>
                  <a:pt x="434" y="1666"/>
                </a:lnTo>
                <a:lnTo>
                  <a:pt x="432" y="1667"/>
                </a:lnTo>
                <a:lnTo>
                  <a:pt x="431" y="1667"/>
                </a:lnTo>
                <a:lnTo>
                  <a:pt x="430" y="1666"/>
                </a:lnTo>
                <a:lnTo>
                  <a:pt x="429" y="1666"/>
                </a:lnTo>
                <a:lnTo>
                  <a:pt x="429" y="1665"/>
                </a:lnTo>
                <a:lnTo>
                  <a:pt x="427" y="1665"/>
                </a:lnTo>
                <a:lnTo>
                  <a:pt x="426" y="1663"/>
                </a:lnTo>
                <a:lnTo>
                  <a:pt x="426" y="1662"/>
                </a:lnTo>
                <a:lnTo>
                  <a:pt x="425" y="1662"/>
                </a:lnTo>
                <a:lnTo>
                  <a:pt x="425" y="1661"/>
                </a:lnTo>
                <a:lnTo>
                  <a:pt x="423" y="1659"/>
                </a:lnTo>
                <a:lnTo>
                  <a:pt x="423" y="1658"/>
                </a:lnTo>
                <a:lnTo>
                  <a:pt x="422" y="1657"/>
                </a:lnTo>
                <a:lnTo>
                  <a:pt x="421" y="1655"/>
                </a:lnTo>
                <a:lnTo>
                  <a:pt x="421" y="1654"/>
                </a:lnTo>
                <a:lnTo>
                  <a:pt x="419" y="1653"/>
                </a:lnTo>
                <a:lnTo>
                  <a:pt x="419" y="1652"/>
                </a:lnTo>
                <a:lnTo>
                  <a:pt x="418" y="1650"/>
                </a:lnTo>
                <a:lnTo>
                  <a:pt x="418" y="1649"/>
                </a:lnTo>
                <a:lnTo>
                  <a:pt x="417" y="1649"/>
                </a:lnTo>
                <a:lnTo>
                  <a:pt x="415" y="1649"/>
                </a:lnTo>
                <a:lnTo>
                  <a:pt x="415" y="1648"/>
                </a:lnTo>
                <a:lnTo>
                  <a:pt x="414" y="1648"/>
                </a:lnTo>
                <a:lnTo>
                  <a:pt x="413" y="1648"/>
                </a:lnTo>
                <a:lnTo>
                  <a:pt x="413" y="1646"/>
                </a:lnTo>
                <a:lnTo>
                  <a:pt x="413" y="1645"/>
                </a:lnTo>
                <a:lnTo>
                  <a:pt x="414" y="1644"/>
                </a:lnTo>
                <a:lnTo>
                  <a:pt x="415" y="1644"/>
                </a:lnTo>
                <a:lnTo>
                  <a:pt x="417" y="1644"/>
                </a:lnTo>
                <a:lnTo>
                  <a:pt x="418" y="1644"/>
                </a:lnTo>
                <a:lnTo>
                  <a:pt x="418" y="1645"/>
                </a:lnTo>
                <a:lnTo>
                  <a:pt x="419" y="1645"/>
                </a:lnTo>
                <a:lnTo>
                  <a:pt x="419" y="1646"/>
                </a:lnTo>
                <a:lnTo>
                  <a:pt x="421" y="1646"/>
                </a:lnTo>
                <a:lnTo>
                  <a:pt x="422" y="1646"/>
                </a:lnTo>
                <a:lnTo>
                  <a:pt x="423" y="1645"/>
                </a:lnTo>
                <a:lnTo>
                  <a:pt x="425" y="1645"/>
                </a:lnTo>
                <a:lnTo>
                  <a:pt x="425" y="1644"/>
                </a:lnTo>
                <a:lnTo>
                  <a:pt x="425" y="1642"/>
                </a:lnTo>
                <a:lnTo>
                  <a:pt x="425" y="1641"/>
                </a:lnTo>
                <a:lnTo>
                  <a:pt x="426" y="1640"/>
                </a:lnTo>
                <a:lnTo>
                  <a:pt x="426" y="1638"/>
                </a:lnTo>
                <a:lnTo>
                  <a:pt x="426" y="1637"/>
                </a:lnTo>
                <a:lnTo>
                  <a:pt x="426" y="1636"/>
                </a:lnTo>
                <a:lnTo>
                  <a:pt x="426" y="1635"/>
                </a:lnTo>
                <a:lnTo>
                  <a:pt x="427" y="1633"/>
                </a:lnTo>
                <a:lnTo>
                  <a:pt x="427" y="1632"/>
                </a:lnTo>
                <a:lnTo>
                  <a:pt x="429" y="1631"/>
                </a:lnTo>
                <a:lnTo>
                  <a:pt x="430" y="1629"/>
                </a:lnTo>
                <a:lnTo>
                  <a:pt x="431" y="1628"/>
                </a:lnTo>
                <a:lnTo>
                  <a:pt x="431" y="1627"/>
                </a:lnTo>
                <a:lnTo>
                  <a:pt x="432" y="1627"/>
                </a:lnTo>
                <a:lnTo>
                  <a:pt x="434" y="1625"/>
                </a:lnTo>
                <a:lnTo>
                  <a:pt x="435" y="1624"/>
                </a:lnTo>
                <a:lnTo>
                  <a:pt x="434" y="1623"/>
                </a:lnTo>
                <a:lnTo>
                  <a:pt x="432" y="1623"/>
                </a:lnTo>
                <a:lnTo>
                  <a:pt x="432" y="1621"/>
                </a:lnTo>
                <a:lnTo>
                  <a:pt x="431" y="1620"/>
                </a:lnTo>
                <a:lnTo>
                  <a:pt x="431" y="1619"/>
                </a:lnTo>
                <a:lnTo>
                  <a:pt x="431" y="1618"/>
                </a:lnTo>
                <a:lnTo>
                  <a:pt x="432" y="1618"/>
                </a:lnTo>
                <a:lnTo>
                  <a:pt x="432" y="1616"/>
                </a:lnTo>
                <a:lnTo>
                  <a:pt x="434" y="1615"/>
                </a:lnTo>
                <a:lnTo>
                  <a:pt x="435" y="1614"/>
                </a:lnTo>
                <a:lnTo>
                  <a:pt x="434" y="1612"/>
                </a:lnTo>
                <a:lnTo>
                  <a:pt x="432" y="1611"/>
                </a:lnTo>
                <a:lnTo>
                  <a:pt x="431" y="1611"/>
                </a:lnTo>
                <a:lnTo>
                  <a:pt x="430" y="1611"/>
                </a:lnTo>
                <a:lnTo>
                  <a:pt x="430" y="1610"/>
                </a:lnTo>
                <a:lnTo>
                  <a:pt x="429" y="1610"/>
                </a:lnTo>
                <a:lnTo>
                  <a:pt x="427" y="1610"/>
                </a:lnTo>
                <a:lnTo>
                  <a:pt x="426" y="1610"/>
                </a:lnTo>
                <a:lnTo>
                  <a:pt x="426" y="1608"/>
                </a:lnTo>
                <a:lnTo>
                  <a:pt x="425" y="1608"/>
                </a:lnTo>
                <a:lnTo>
                  <a:pt x="423" y="1608"/>
                </a:lnTo>
                <a:lnTo>
                  <a:pt x="422" y="1607"/>
                </a:lnTo>
                <a:lnTo>
                  <a:pt x="421" y="1607"/>
                </a:lnTo>
                <a:lnTo>
                  <a:pt x="419" y="1607"/>
                </a:lnTo>
                <a:lnTo>
                  <a:pt x="418" y="1608"/>
                </a:lnTo>
                <a:lnTo>
                  <a:pt x="417" y="1608"/>
                </a:lnTo>
                <a:lnTo>
                  <a:pt x="417" y="1610"/>
                </a:lnTo>
                <a:lnTo>
                  <a:pt x="415" y="1610"/>
                </a:lnTo>
                <a:lnTo>
                  <a:pt x="417" y="1610"/>
                </a:lnTo>
                <a:lnTo>
                  <a:pt x="417" y="1608"/>
                </a:lnTo>
                <a:lnTo>
                  <a:pt x="418" y="1608"/>
                </a:lnTo>
                <a:lnTo>
                  <a:pt x="418" y="1607"/>
                </a:lnTo>
                <a:lnTo>
                  <a:pt x="419" y="1607"/>
                </a:lnTo>
                <a:lnTo>
                  <a:pt x="418" y="1607"/>
                </a:lnTo>
                <a:lnTo>
                  <a:pt x="417" y="1607"/>
                </a:lnTo>
                <a:lnTo>
                  <a:pt x="415" y="1607"/>
                </a:lnTo>
                <a:lnTo>
                  <a:pt x="414" y="1607"/>
                </a:lnTo>
                <a:lnTo>
                  <a:pt x="413" y="1607"/>
                </a:lnTo>
                <a:lnTo>
                  <a:pt x="411" y="1607"/>
                </a:lnTo>
                <a:lnTo>
                  <a:pt x="410" y="1607"/>
                </a:lnTo>
                <a:lnTo>
                  <a:pt x="409" y="1607"/>
                </a:lnTo>
                <a:lnTo>
                  <a:pt x="409" y="1606"/>
                </a:lnTo>
                <a:lnTo>
                  <a:pt x="408" y="1606"/>
                </a:lnTo>
                <a:lnTo>
                  <a:pt x="406" y="1606"/>
                </a:lnTo>
                <a:lnTo>
                  <a:pt x="406" y="1604"/>
                </a:lnTo>
                <a:lnTo>
                  <a:pt x="405" y="1604"/>
                </a:lnTo>
                <a:lnTo>
                  <a:pt x="405" y="1603"/>
                </a:lnTo>
                <a:lnTo>
                  <a:pt x="404" y="1603"/>
                </a:lnTo>
                <a:lnTo>
                  <a:pt x="404" y="1602"/>
                </a:lnTo>
                <a:lnTo>
                  <a:pt x="402" y="1602"/>
                </a:lnTo>
                <a:lnTo>
                  <a:pt x="402" y="1600"/>
                </a:lnTo>
                <a:lnTo>
                  <a:pt x="402" y="1599"/>
                </a:lnTo>
                <a:lnTo>
                  <a:pt x="402" y="1598"/>
                </a:lnTo>
                <a:lnTo>
                  <a:pt x="401" y="1597"/>
                </a:lnTo>
                <a:lnTo>
                  <a:pt x="401" y="1595"/>
                </a:lnTo>
                <a:lnTo>
                  <a:pt x="401" y="1594"/>
                </a:lnTo>
                <a:lnTo>
                  <a:pt x="401" y="1593"/>
                </a:lnTo>
                <a:lnTo>
                  <a:pt x="400" y="1593"/>
                </a:lnTo>
                <a:lnTo>
                  <a:pt x="400" y="1591"/>
                </a:lnTo>
                <a:lnTo>
                  <a:pt x="400" y="1590"/>
                </a:lnTo>
                <a:lnTo>
                  <a:pt x="398" y="1590"/>
                </a:lnTo>
                <a:lnTo>
                  <a:pt x="397" y="1589"/>
                </a:lnTo>
                <a:lnTo>
                  <a:pt x="396" y="1589"/>
                </a:lnTo>
                <a:lnTo>
                  <a:pt x="396" y="1587"/>
                </a:lnTo>
                <a:lnTo>
                  <a:pt x="394" y="1587"/>
                </a:lnTo>
                <a:lnTo>
                  <a:pt x="393" y="1586"/>
                </a:lnTo>
                <a:lnTo>
                  <a:pt x="393" y="1585"/>
                </a:lnTo>
                <a:lnTo>
                  <a:pt x="392" y="1585"/>
                </a:lnTo>
                <a:lnTo>
                  <a:pt x="391" y="1583"/>
                </a:lnTo>
                <a:lnTo>
                  <a:pt x="389" y="1583"/>
                </a:lnTo>
                <a:lnTo>
                  <a:pt x="389" y="1582"/>
                </a:lnTo>
                <a:lnTo>
                  <a:pt x="388" y="1582"/>
                </a:lnTo>
                <a:lnTo>
                  <a:pt x="387" y="1582"/>
                </a:lnTo>
                <a:lnTo>
                  <a:pt x="385" y="1582"/>
                </a:lnTo>
                <a:lnTo>
                  <a:pt x="385" y="1581"/>
                </a:lnTo>
                <a:lnTo>
                  <a:pt x="384" y="1581"/>
                </a:lnTo>
                <a:lnTo>
                  <a:pt x="383" y="1580"/>
                </a:lnTo>
                <a:lnTo>
                  <a:pt x="381" y="1580"/>
                </a:lnTo>
                <a:lnTo>
                  <a:pt x="380" y="1580"/>
                </a:lnTo>
                <a:lnTo>
                  <a:pt x="379" y="1580"/>
                </a:lnTo>
                <a:lnTo>
                  <a:pt x="380" y="1578"/>
                </a:lnTo>
                <a:lnTo>
                  <a:pt x="379" y="1577"/>
                </a:lnTo>
                <a:lnTo>
                  <a:pt x="379" y="1576"/>
                </a:lnTo>
                <a:lnTo>
                  <a:pt x="377" y="1576"/>
                </a:lnTo>
                <a:lnTo>
                  <a:pt x="376" y="1576"/>
                </a:lnTo>
                <a:lnTo>
                  <a:pt x="375" y="1576"/>
                </a:lnTo>
                <a:lnTo>
                  <a:pt x="374" y="1576"/>
                </a:lnTo>
                <a:lnTo>
                  <a:pt x="372" y="1576"/>
                </a:lnTo>
                <a:lnTo>
                  <a:pt x="372" y="1574"/>
                </a:lnTo>
                <a:lnTo>
                  <a:pt x="371" y="1574"/>
                </a:lnTo>
                <a:lnTo>
                  <a:pt x="370" y="1574"/>
                </a:lnTo>
                <a:lnTo>
                  <a:pt x="370" y="1573"/>
                </a:lnTo>
                <a:lnTo>
                  <a:pt x="368" y="1573"/>
                </a:lnTo>
                <a:lnTo>
                  <a:pt x="368" y="1574"/>
                </a:lnTo>
                <a:lnTo>
                  <a:pt x="367" y="1574"/>
                </a:lnTo>
                <a:lnTo>
                  <a:pt x="367" y="1573"/>
                </a:lnTo>
                <a:lnTo>
                  <a:pt x="367" y="1574"/>
                </a:lnTo>
                <a:lnTo>
                  <a:pt x="368" y="1574"/>
                </a:lnTo>
                <a:lnTo>
                  <a:pt x="370" y="1576"/>
                </a:lnTo>
                <a:lnTo>
                  <a:pt x="368" y="1576"/>
                </a:lnTo>
                <a:lnTo>
                  <a:pt x="367" y="1576"/>
                </a:lnTo>
                <a:lnTo>
                  <a:pt x="366" y="1576"/>
                </a:lnTo>
                <a:lnTo>
                  <a:pt x="364" y="1576"/>
                </a:lnTo>
                <a:lnTo>
                  <a:pt x="364" y="1577"/>
                </a:lnTo>
                <a:lnTo>
                  <a:pt x="363" y="1577"/>
                </a:lnTo>
                <a:lnTo>
                  <a:pt x="362" y="1577"/>
                </a:lnTo>
                <a:lnTo>
                  <a:pt x="360" y="1577"/>
                </a:lnTo>
                <a:lnTo>
                  <a:pt x="359" y="1577"/>
                </a:lnTo>
                <a:lnTo>
                  <a:pt x="358" y="1577"/>
                </a:lnTo>
                <a:lnTo>
                  <a:pt x="357" y="1577"/>
                </a:lnTo>
                <a:lnTo>
                  <a:pt x="358" y="1577"/>
                </a:lnTo>
                <a:lnTo>
                  <a:pt x="358" y="1578"/>
                </a:lnTo>
                <a:lnTo>
                  <a:pt x="357" y="1578"/>
                </a:lnTo>
                <a:lnTo>
                  <a:pt x="357" y="1577"/>
                </a:lnTo>
                <a:lnTo>
                  <a:pt x="357" y="1578"/>
                </a:lnTo>
                <a:lnTo>
                  <a:pt x="355" y="1578"/>
                </a:lnTo>
                <a:lnTo>
                  <a:pt x="355" y="1577"/>
                </a:lnTo>
                <a:lnTo>
                  <a:pt x="354" y="1577"/>
                </a:lnTo>
                <a:lnTo>
                  <a:pt x="353" y="1577"/>
                </a:lnTo>
                <a:lnTo>
                  <a:pt x="353" y="1578"/>
                </a:lnTo>
                <a:lnTo>
                  <a:pt x="351" y="1578"/>
                </a:lnTo>
                <a:lnTo>
                  <a:pt x="350" y="1578"/>
                </a:lnTo>
                <a:lnTo>
                  <a:pt x="350" y="1580"/>
                </a:lnTo>
                <a:lnTo>
                  <a:pt x="349" y="1580"/>
                </a:lnTo>
                <a:lnTo>
                  <a:pt x="347" y="1580"/>
                </a:lnTo>
                <a:lnTo>
                  <a:pt x="347" y="1581"/>
                </a:lnTo>
                <a:lnTo>
                  <a:pt x="346" y="1581"/>
                </a:lnTo>
                <a:lnTo>
                  <a:pt x="345" y="1581"/>
                </a:lnTo>
                <a:lnTo>
                  <a:pt x="343" y="1581"/>
                </a:lnTo>
                <a:lnTo>
                  <a:pt x="342" y="1581"/>
                </a:lnTo>
                <a:lnTo>
                  <a:pt x="341" y="1581"/>
                </a:lnTo>
                <a:lnTo>
                  <a:pt x="339" y="1581"/>
                </a:lnTo>
                <a:lnTo>
                  <a:pt x="339" y="1580"/>
                </a:lnTo>
                <a:lnTo>
                  <a:pt x="338" y="1580"/>
                </a:lnTo>
                <a:lnTo>
                  <a:pt x="337" y="1580"/>
                </a:lnTo>
                <a:lnTo>
                  <a:pt x="336" y="1580"/>
                </a:lnTo>
                <a:lnTo>
                  <a:pt x="334" y="1580"/>
                </a:lnTo>
                <a:lnTo>
                  <a:pt x="333" y="1578"/>
                </a:lnTo>
                <a:lnTo>
                  <a:pt x="332" y="1578"/>
                </a:lnTo>
                <a:lnTo>
                  <a:pt x="330" y="1578"/>
                </a:lnTo>
                <a:lnTo>
                  <a:pt x="329" y="1578"/>
                </a:lnTo>
                <a:lnTo>
                  <a:pt x="328" y="1577"/>
                </a:lnTo>
                <a:lnTo>
                  <a:pt x="326" y="1577"/>
                </a:lnTo>
                <a:lnTo>
                  <a:pt x="325" y="1577"/>
                </a:lnTo>
                <a:lnTo>
                  <a:pt x="325" y="1576"/>
                </a:lnTo>
                <a:lnTo>
                  <a:pt x="324" y="1576"/>
                </a:lnTo>
                <a:lnTo>
                  <a:pt x="322" y="1576"/>
                </a:lnTo>
                <a:lnTo>
                  <a:pt x="321" y="1576"/>
                </a:lnTo>
                <a:lnTo>
                  <a:pt x="320" y="1574"/>
                </a:lnTo>
                <a:lnTo>
                  <a:pt x="319" y="1574"/>
                </a:lnTo>
                <a:lnTo>
                  <a:pt x="317" y="1574"/>
                </a:lnTo>
                <a:lnTo>
                  <a:pt x="316" y="1574"/>
                </a:lnTo>
                <a:lnTo>
                  <a:pt x="316" y="1573"/>
                </a:lnTo>
                <a:lnTo>
                  <a:pt x="316" y="1574"/>
                </a:lnTo>
                <a:lnTo>
                  <a:pt x="315" y="1574"/>
                </a:lnTo>
                <a:lnTo>
                  <a:pt x="315" y="1573"/>
                </a:lnTo>
                <a:lnTo>
                  <a:pt x="313" y="1573"/>
                </a:lnTo>
                <a:lnTo>
                  <a:pt x="313" y="1572"/>
                </a:lnTo>
                <a:lnTo>
                  <a:pt x="312" y="1572"/>
                </a:lnTo>
                <a:lnTo>
                  <a:pt x="312" y="1570"/>
                </a:lnTo>
                <a:lnTo>
                  <a:pt x="311" y="1570"/>
                </a:lnTo>
                <a:lnTo>
                  <a:pt x="311" y="1569"/>
                </a:lnTo>
                <a:lnTo>
                  <a:pt x="309" y="1569"/>
                </a:lnTo>
                <a:lnTo>
                  <a:pt x="309" y="1568"/>
                </a:lnTo>
                <a:lnTo>
                  <a:pt x="308" y="1568"/>
                </a:lnTo>
                <a:lnTo>
                  <a:pt x="308" y="1566"/>
                </a:lnTo>
                <a:lnTo>
                  <a:pt x="307" y="1566"/>
                </a:lnTo>
                <a:lnTo>
                  <a:pt x="305" y="1565"/>
                </a:lnTo>
                <a:lnTo>
                  <a:pt x="305" y="1564"/>
                </a:lnTo>
                <a:lnTo>
                  <a:pt x="304" y="1564"/>
                </a:lnTo>
                <a:lnTo>
                  <a:pt x="303" y="1564"/>
                </a:lnTo>
                <a:lnTo>
                  <a:pt x="303" y="1563"/>
                </a:lnTo>
                <a:lnTo>
                  <a:pt x="303" y="1561"/>
                </a:lnTo>
                <a:lnTo>
                  <a:pt x="303" y="1560"/>
                </a:lnTo>
                <a:lnTo>
                  <a:pt x="302" y="1560"/>
                </a:lnTo>
                <a:lnTo>
                  <a:pt x="302" y="1559"/>
                </a:lnTo>
                <a:lnTo>
                  <a:pt x="302" y="1557"/>
                </a:lnTo>
                <a:lnTo>
                  <a:pt x="300" y="1557"/>
                </a:lnTo>
                <a:lnTo>
                  <a:pt x="299" y="1557"/>
                </a:lnTo>
                <a:lnTo>
                  <a:pt x="298" y="1557"/>
                </a:lnTo>
                <a:lnTo>
                  <a:pt x="296" y="1557"/>
                </a:lnTo>
                <a:lnTo>
                  <a:pt x="295" y="1557"/>
                </a:lnTo>
                <a:lnTo>
                  <a:pt x="295" y="1556"/>
                </a:lnTo>
                <a:lnTo>
                  <a:pt x="294" y="1556"/>
                </a:lnTo>
                <a:lnTo>
                  <a:pt x="292" y="1556"/>
                </a:lnTo>
                <a:lnTo>
                  <a:pt x="292" y="1555"/>
                </a:lnTo>
                <a:lnTo>
                  <a:pt x="291" y="1555"/>
                </a:lnTo>
                <a:lnTo>
                  <a:pt x="291" y="1553"/>
                </a:lnTo>
                <a:lnTo>
                  <a:pt x="290" y="1553"/>
                </a:lnTo>
                <a:lnTo>
                  <a:pt x="290" y="1552"/>
                </a:lnTo>
                <a:lnTo>
                  <a:pt x="288" y="1551"/>
                </a:lnTo>
                <a:lnTo>
                  <a:pt x="288" y="1549"/>
                </a:lnTo>
                <a:lnTo>
                  <a:pt x="287" y="1549"/>
                </a:lnTo>
                <a:lnTo>
                  <a:pt x="287" y="1548"/>
                </a:lnTo>
                <a:lnTo>
                  <a:pt x="286" y="1548"/>
                </a:lnTo>
                <a:lnTo>
                  <a:pt x="286" y="1547"/>
                </a:lnTo>
                <a:lnTo>
                  <a:pt x="287" y="1542"/>
                </a:lnTo>
                <a:lnTo>
                  <a:pt x="287" y="1540"/>
                </a:lnTo>
                <a:lnTo>
                  <a:pt x="287" y="1539"/>
                </a:lnTo>
                <a:lnTo>
                  <a:pt x="287" y="1538"/>
                </a:lnTo>
                <a:lnTo>
                  <a:pt x="287" y="1536"/>
                </a:lnTo>
                <a:lnTo>
                  <a:pt x="288" y="1535"/>
                </a:lnTo>
                <a:lnTo>
                  <a:pt x="288" y="1534"/>
                </a:lnTo>
                <a:lnTo>
                  <a:pt x="290" y="1534"/>
                </a:lnTo>
                <a:lnTo>
                  <a:pt x="291" y="1532"/>
                </a:lnTo>
                <a:lnTo>
                  <a:pt x="291" y="1531"/>
                </a:lnTo>
                <a:lnTo>
                  <a:pt x="292" y="1531"/>
                </a:lnTo>
                <a:lnTo>
                  <a:pt x="292" y="1530"/>
                </a:lnTo>
                <a:lnTo>
                  <a:pt x="294" y="1530"/>
                </a:lnTo>
                <a:lnTo>
                  <a:pt x="294" y="1528"/>
                </a:lnTo>
                <a:lnTo>
                  <a:pt x="294" y="1527"/>
                </a:lnTo>
                <a:lnTo>
                  <a:pt x="295" y="1526"/>
                </a:lnTo>
                <a:lnTo>
                  <a:pt x="295" y="1525"/>
                </a:lnTo>
                <a:lnTo>
                  <a:pt x="296" y="1523"/>
                </a:lnTo>
                <a:lnTo>
                  <a:pt x="296" y="1522"/>
                </a:lnTo>
                <a:lnTo>
                  <a:pt x="296" y="1521"/>
                </a:lnTo>
                <a:lnTo>
                  <a:pt x="298" y="1519"/>
                </a:lnTo>
                <a:lnTo>
                  <a:pt x="298" y="1518"/>
                </a:lnTo>
                <a:lnTo>
                  <a:pt x="298" y="1517"/>
                </a:lnTo>
                <a:lnTo>
                  <a:pt x="299" y="1515"/>
                </a:lnTo>
                <a:lnTo>
                  <a:pt x="299" y="1514"/>
                </a:lnTo>
                <a:lnTo>
                  <a:pt x="299" y="1513"/>
                </a:lnTo>
                <a:lnTo>
                  <a:pt x="299" y="1511"/>
                </a:lnTo>
                <a:lnTo>
                  <a:pt x="300" y="1510"/>
                </a:lnTo>
                <a:lnTo>
                  <a:pt x="303" y="1508"/>
                </a:lnTo>
                <a:lnTo>
                  <a:pt x="303" y="1506"/>
                </a:lnTo>
                <a:lnTo>
                  <a:pt x="303"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7" y="1491"/>
                </a:lnTo>
                <a:lnTo>
                  <a:pt x="307" y="1489"/>
                </a:lnTo>
                <a:lnTo>
                  <a:pt x="308" y="1488"/>
                </a:lnTo>
                <a:lnTo>
                  <a:pt x="309" y="1487"/>
                </a:lnTo>
                <a:lnTo>
                  <a:pt x="309" y="1485"/>
                </a:lnTo>
                <a:lnTo>
                  <a:pt x="311" y="1484"/>
                </a:lnTo>
                <a:lnTo>
                  <a:pt x="312" y="1484"/>
                </a:lnTo>
                <a:lnTo>
                  <a:pt x="312" y="1483"/>
                </a:lnTo>
                <a:lnTo>
                  <a:pt x="313" y="1483"/>
                </a:lnTo>
                <a:lnTo>
                  <a:pt x="313" y="1481"/>
                </a:lnTo>
                <a:lnTo>
                  <a:pt x="315" y="1481"/>
                </a:lnTo>
                <a:lnTo>
                  <a:pt x="315" y="1480"/>
                </a:lnTo>
                <a:lnTo>
                  <a:pt x="316" y="1479"/>
                </a:lnTo>
                <a:lnTo>
                  <a:pt x="317" y="1477"/>
                </a:lnTo>
                <a:lnTo>
                  <a:pt x="317" y="1476"/>
                </a:lnTo>
                <a:lnTo>
                  <a:pt x="319" y="1475"/>
                </a:lnTo>
                <a:lnTo>
                  <a:pt x="320" y="1475"/>
                </a:lnTo>
                <a:lnTo>
                  <a:pt x="320" y="1474"/>
                </a:lnTo>
                <a:lnTo>
                  <a:pt x="321" y="1472"/>
                </a:lnTo>
                <a:lnTo>
                  <a:pt x="321" y="1471"/>
                </a:lnTo>
                <a:lnTo>
                  <a:pt x="322" y="1466"/>
                </a:lnTo>
                <a:lnTo>
                  <a:pt x="322" y="1464"/>
                </a:lnTo>
                <a:lnTo>
                  <a:pt x="324" y="1464"/>
                </a:lnTo>
                <a:lnTo>
                  <a:pt x="324" y="1463"/>
                </a:lnTo>
                <a:lnTo>
                  <a:pt x="325" y="1463"/>
                </a:lnTo>
                <a:lnTo>
                  <a:pt x="325" y="1462"/>
                </a:lnTo>
                <a:lnTo>
                  <a:pt x="325" y="1460"/>
                </a:lnTo>
                <a:lnTo>
                  <a:pt x="326" y="1460"/>
                </a:lnTo>
                <a:lnTo>
                  <a:pt x="328" y="1460"/>
                </a:lnTo>
                <a:lnTo>
                  <a:pt x="329" y="1460"/>
                </a:lnTo>
                <a:lnTo>
                  <a:pt x="330" y="1460"/>
                </a:lnTo>
                <a:lnTo>
                  <a:pt x="332" y="1460"/>
                </a:lnTo>
                <a:lnTo>
                  <a:pt x="332" y="1459"/>
                </a:lnTo>
                <a:lnTo>
                  <a:pt x="332" y="1458"/>
                </a:lnTo>
                <a:lnTo>
                  <a:pt x="332" y="1456"/>
                </a:lnTo>
                <a:lnTo>
                  <a:pt x="330" y="1455"/>
                </a:lnTo>
                <a:lnTo>
                  <a:pt x="329" y="1454"/>
                </a:lnTo>
                <a:lnTo>
                  <a:pt x="329" y="1453"/>
                </a:lnTo>
                <a:lnTo>
                  <a:pt x="329" y="1451"/>
                </a:lnTo>
                <a:lnTo>
                  <a:pt x="329" y="1450"/>
                </a:lnTo>
                <a:lnTo>
                  <a:pt x="329" y="1447"/>
                </a:lnTo>
                <a:lnTo>
                  <a:pt x="330" y="1446"/>
                </a:lnTo>
                <a:lnTo>
                  <a:pt x="332" y="1445"/>
                </a:lnTo>
                <a:lnTo>
                  <a:pt x="333" y="1445"/>
                </a:lnTo>
                <a:lnTo>
                  <a:pt x="333" y="1443"/>
                </a:lnTo>
                <a:lnTo>
                  <a:pt x="334" y="1443"/>
                </a:lnTo>
                <a:lnTo>
                  <a:pt x="336" y="1443"/>
                </a:lnTo>
                <a:lnTo>
                  <a:pt x="337" y="1442"/>
                </a:lnTo>
                <a:lnTo>
                  <a:pt x="336" y="1442"/>
                </a:lnTo>
                <a:lnTo>
                  <a:pt x="336" y="1441"/>
                </a:lnTo>
                <a:lnTo>
                  <a:pt x="336" y="1439"/>
                </a:lnTo>
                <a:lnTo>
                  <a:pt x="337" y="1439"/>
                </a:lnTo>
                <a:lnTo>
                  <a:pt x="338" y="1438"/>
                </a:lnTo>
                <a:lnTo>
                  <a:pt x="339" y="1439"/>
                </a:lnTo>
                <a:lnTo>
                  <a:pt x="341" y="1439"/>
                </a:lnTo>
                <a:lnTo>
                  <a:pt x="341" y="1438"/>
                </a:lnTo>
                <a:lnTo>
                  <a:pt x="341" y="1437"/>
                </a:lnTo>
                <a:lnTo>
                  <a:pt x="342" y="1436"/>
                </a:lnTo>
                <a:lnTo>
                  <a:pt x="343" y="1436"/>
                </a:lnTo>
                <a:lnTo>
                  <a:pt x="345" y="1434"/>
                </a:lnTo>
                <a:lnTo>
                  <a:pt x="345" y="1433"/>
                </a:lnTo>
                <a:lnTo>
                  <a:pt x="346" y="1433"/>
                </a:lnTo>
                <a:lnTo>
                  <a:pt x="346" y="1432"/>
                </a:lnTo>
                <a:lnTo>
                  <a:pt x="346" y="1430"/>
                </a:lnTo>
                <a:lnTo>
                  <a:pt x="347" y="1430"/>
                </a:lnTo>
                <a:lnTo>
                  <a:pt x="347" y="1429"/>
                </a:lnTo>
                <a:lnTo>
                  <a:pt x="349" y="1429"/>
                </a:lnTo>
                <a:lnTo>
                  <a:pt x="349" y="1430"/>
                </a:lnTo>
                <a:lnTo>
                  <a:pt x="350" y="1430"/>
                </a:lnTo>
                <a:lnTo>
                  <a:pt x="350" y="1429"/>
                </a:lnTo>
                <a:lnTo>
                  <a:pt x="350" y="1428"/>
                </a:lnTo>
                <a:lnTo>
                  <a:pt x="351" y="1428"/>
                </a:lnTo>
                <a:lnTo>
                  <a:pt x="353" y="1428"/>
                </a:lnTo>
                <a:lnTo>
                  <a:pt x="353" y="1426"/>
                </a:lnTo>
                <a:lnTo>
                  <a:pt x="351" y="1426"/>
                </a:lnTo>
                <a:lnTo>
                  <a:pt x="350" y="1426"/>
                </a:lnTo>
                <a:lnTo>
                  <a:pt x="350" y="1425"/>
                </a:lnTo>
                <a:lnTo>
                  <a:pt x="351" y="1426"/>
                </a:lnTo>
                <a:lnTo>
                  <a:pt x="351" y="1425"/>
                </a:lnTo>
                <a:lnTo>
                  <a:pt x="350" y="1425"/>
                </a:lnTo>
                <a:lnTo>
                  <a:pt x="351" y="1424"/>
                </a:lnTo>
                <a:lnTo>
                  <a:pt x="350" y="1422"/>
                </a:lnTo>
                <a:lnTo>
                  <a:pt x="350" y="1421"/>
                </a:lnTo>
                <a:lnTo>
                  <a:pt x="350" y="1420"/>
                </a:lnTo>
                <a:lnTo>
                  <a:pt x="349" y="1420"/>
                </a:lnTo>
                <a:lnTo>
                  <a:pt x="350" y="1420"/>
                </a:lnTo>
                <a:lnTo>
                  <a:pt x="351" y="1420"/>
                </a:lnTo>
                <a:lnTo>
                  <a:pt x="351" y="1419"/>
                </a:lnTo>
                <a:lnTo>
                  <a:pt x="351" y="1420"/>
                </a:lnTo>
                <a:lnTo>
                  <a:pt x="353" y="1420"/>
                </a:lnTo>
                <a:lnTo>
                  <a:pt x="353" y="1419"/>
                </a:lnTo>
                <a:lnTo>
                  <a:pt x="353" y="1417"/>
                </a:lnTo>
                <a:lnTo>
                  <a:pt x="354" y="1417"/>
                </a:lnTo>
                <a:lnTo>
                  <a:pt x="354" y="1416"/>
                </a:lnTo>
                <a:lnTo>
                  <a:pt x="355" y="1416"/>
                </a:lnTo>
                <a:lnTo>
                  <a:pt x="357" y="1416"/>
                </a:lnTo>
                <a:lnTo>
                  <a:pt x="357" y="1415"/>
                </a:lnTo>
                <a:lnTo>
                  <a:pt x="358" y="1415"/>
                </a:lnTo>
                <a:lnTo>
                  <a:pt x="357" y="1415"/>
                </a:lnTo>
                <a:lnTo>
                  <a:pt x="357" y="1413"/>
                </a:lnTo>
                <a:lnTo>
                  <a:pt x="358" y="1413"/>
                </a:lnTo>
                <a:lnTo>
                  <a:pt x="358" y="1412"/>
                </a:lnTo>
                <a:lnTo>
                  <a:pt x="359" y="1412"/>
                </a:lnTo>
                <a:lnTo>
                  <a:pt x="359" y="1411"/>
                </a:lnTo>
                <a:lnTo>
                  <a:pt x="359" y="1409"/>
                </a:lnTo>
                <a:lnTo>
                  <a:pt x="358" y="1408"/>
                </a:lnTo>
                <a:lnTo>
                  <a:pt x="357" y="1407"/>
                </a:lnTo>
                <a:lnTo>
                  <a:pt x="355" y="1405"/>
                </a:lnTo>
                <a:lnTo>
                  <a:pt x="355" y="1404"/>
                </a:lnTo>
                <a:lnTo>
                  <a:pt x="354" y="1404"/>
                </a:lnTo>
                <a:lnTo>
                  <a:pt x="355" y="1404"/>
                </a:lnTo>
                <a:lnTo>
                  <a:pt x="355" y="1403"/>
                </a:lnTo>
                <a:lnTo>
                  <a:pt x="354" y="1403"/>
                </a:lnTo>
                <a:lnTo>
                  <a:pt x="355" y="1403"/>
                </a:lnTo>
                <a:lnTo>
                  <a:pt x="355" y="1402"/>
                </a:lnTo>
                <a:lnTo>
                  <a:pt x="355" y="1400"/>
                </a:lnTo>
                <a:lnTo>
                  <a:pt x="355" y="1399"/>
                </a:lnTo>
                <a:lnTo>
                  <a:pt x="355" y="1398"/>
                </a:lnTo>
                <a:lnTo>
                  <a:pt x="355" y="1396"/>
                </a:lnTo>
                <a:lnTo>
                  <a:pt x="357" y="1396"/>
                </a:lnTo>
                <a:lnTo>
                  <a:pt x="357" y="1395"/>
                </a:lnTo>
                <a:lnTo>
                  <a:pt x="357" y="1394"/>
                </a:lnTo>
                <a:lnTo>
                  <a:pt x="355" y="1394"/>
                </a:lnTo>
                <a:lnTo>
                  <a:pt x="355" y="1392"/>
                </a:lnTo>
                <a:lnTo>
                  <a:pt x="355" y="1391"/>
                </a:lnTo>
                <a:lnTo>
                  <a:pt x="354" y="1390"/>
                </a:lnTo>
                <a:lnTo>
                  <a:pt x="354" y="1388"/>
                </a:lnTo>
                <a:lnTo>
                  <a:pt x="353" y="1388"/>
                </a:lnTo>
                <a:lnTo>
                  <a:pt x="351" y="1388"/>
                </a:lnTo>
                <a:lnTo>
                  <a:pt x="350" y="1388"/>
                </a:lnTo>
                <a:lnTo>
                  <a:pt x="349" y="1388"/>
                </a:lnTo>
                <a:lnTo>
                  <a:pt x="347" y="1388"/>
                </a:lnTo>
                <a:lnTo>
                  <a:pt x="346" y="1388"/>
                </a:lnTo>
                <a:lnTo>
                  <a:pt x="345" y="1388"/>
                </a:lnTo>
                <a:lnTo>
                  <a:pt x="343" y="1388"/>
                </a:lnTo>
                <a:lnTo>
                  <a:pt x="342" y="1388"/>
                </a:lnTo>
                <a:lnTo>
                  <a:pt x="341" y="1387"/>
                </a:lnTo>
                <a:lnTo>
                  <a:pt x="339" y="1386"/>
                </a:lnTo>
                <a:lnTo>
                  <a:pt x="338" y="1386"/>
                </a:lnTo>
                <a:lnTo>
                  <a:pt x="338" y="1384"/>
                </a:lnTo>
                <a:lnTo>
                  <a:pt x="337" y="1384"/>
                </a:lnTo>
                <a:lnTo>
                  <a:pt x="336" y="1384"/>
                </a:lnTo>
                <a:lnTo>
                  <a:pt x="334" y="1383"/>
                </a:lnTo>
                <a:lnTo>
                  <a:pt x="334" y="1382"/>
                </a:lnTo>
                <a:lnTo>
                  <a:pt x="333" y="1382"/>
                </a:lnTo>
                <a:lnTo>
                  <a:pt x="333" y="1381"/>
                </a:lnTo>
                <a:lnTo>
                  <a:pt x="334" y="1381"/>
                </a:lnTo>
                <a:lnTo>
                  <a:pt x="334" y="1379"/>
                </a:lnTo>
                <a:lnTo>
                  <a:pt x="336" y="1378"/>
                </a:lnTo>
                <a:lnTo>
                  <a:pt x="336" y="1377"/>
                </a:lnTo>
                <a:lnTo>
                  <a:pt x="336" y="1375"/>
                </a:lnTo>
                <a:lnTo>
                  <a:pt x="337" y="1374"/>
                </a:lnTo>
                <a:lnTo>
                  <a:pt x="338" y="1373"/>
                </a:lnTo>
                <a:lnTo>
                  <a:pt x="338" y="1371"/>
                </a:lnTo>
                <a:lnTo>
                  <a:pt x="338" y="1370"/>
                </a:lnTo>
                <a:lnTo>
                  <a:pt x="339" y="1369"/>
                </a:lnTo>
                <a:lnTo>
                  <a:pt x="339" y="1367"/>
                </a:lnTo>
                <a:lnTo>
                  <a:pt x="341" y="1367"/>
                </a:lnTo>
                <a:lnTo>
                  <a:pt x="341" y="1366"/>
                </a:lnTo>
                <a:lnTo>
                  <a:pt x="342" y="1365"/>
                </a:lnTo>
                <a:lnTo>
                  <a:pt x="342" y="1364"/>
                </a:lnTo>
                <a:lnTo>
                  <a:pt x="342" y="1362"/>
                </a:lnTo>
                <a:lnTo>
                  <a:pt x="342" y="1361"/>
                </a:lnTo>
                <a:lnTo>
                  <a:pt x="342" y="1360"/>
                </a:lnTo>
                <a:lnTo>
                  <a:pt x="342" y="1357"/>
                </a:lnTo>
                <a:lnTo>
                  <a:pt x="341" y="1356"/>
                </a:lnTo>
                <a:lnTo>
                  <a:pt x="341" y="1354"/>
                </a:lnTo>
                <a:lnTo>
                  <a:pt x="341" y="1352"/>
                </a:lnTo>
                <a:lnTo>
                  <a:pt x="339" y="1350"/>
                </a:lnTo>
                <a:lnTo>
                  <a:pt x="339" y="1349"/>
                </a:lnTo>
                <a:lnTo>
                  <a:pt x="338" y="1345"/>
                </a:lnTo>
                <a:lnTo>
                  <a:pt x="338" y="1344"/>
                </a:lnTo>
                <a:lnTo>
                  <a:pt x="338" y="1343"/>
                </a:lnTo>
                <a:lnTo>
                  <a:pt x="338" y="1341"/>
                </a:lnTo>
                <a:lnTo>
                  <a:pt x="337" y="1341"/>
                </a:lnTo>
                <a:lnTo>
                  <a:pt x="337" y="1340"/>
                </a:lnTo>
                <a:lnTo>
                  <a:pt x="337" y="1339"/>
                </a:lnTo>
                <a:lnTo>
                  <a:pt x="337" y="1337"/>
                </a:lnTo>
                <a:lnTo>
                  <a:pt x="337" y="1336"/>
                </a:lnTo>
                <a:lnTo>
                  <a:pt x="336" y="1336"/>
                </a:lnTo>
                <a:lnTo>
                  <a:pt x="337" y="1336"/>
                </a:lnTo>
                <a:lnTo>
                  <a:pt x="337" y="1335"/>
                </a:lnTo>
                <a:lnTo>
                  <a:pt x="338" y="1335"/>
                </a:lnTo>
                <a:lnTo>
                  <a:pt x="338" y="1333"/>
                </a:lnTo>
                <a:lnTo>
                  <a:pt x="338" y="1332"/>
                </a:lnTo>
                <a:lnTo>
                  <a:pt x="339" y="1331"/>
                </a:lnTo>
                <a:lnTo>
                  <a:pt x="339" y="1330"/>
                </a:lnTo>
                <a:lnTo>
                  <a:pt x="341" y="1330"/>
                </a:lnTo>
                <a:lnTo>
                  <a:pt x="341" y="1328"/>
                </a:lnTo>
                <a:lnTo>
                  <a:pt x="342" y="1328"/>
                </a:lnTo>
                <a:lnTo>
                  <a:pt x="342" y="1327"/>
                </a:lnTo>
                <a:lnTo>
                  <a:pt x="343" y="1327"/>
                </a:lnTo>
                <a:lnTo>
                  <a:pt x="343" y="1326"/>
                </a:lnTo>
                <a:lnTo>
                  <a:pt x="343" y="1324"/>
                </a:lnTo>
                <a:lnTo>
                  <a:pt x="345" y="1324"/>
                </a:lnTo>
                <a:lnTo>
                  <a:pt x="345" y="1323"/>
                </a:lnTo>
                <a:lnTo>
                  <a:pt x="346" y="1323"/>
                </a:lnTo>
                <a:lnTo>
                  <a:pt x="346" y="1322"/>
                </a:lnTo>
                <a:lnTo>
                  <a:pt x="346" y="1320"/>
                </a:lnTo>
                <a:lnTo>
                  <a:pt x="347" y="1320"/>
                </a:lnTo>
                <a:lnTo>
                  <a:pt x="347" y="1319"/>
                </a:lnTo>
                <a:lnTo>
                  <a:pt x="347" y="1318"/>
                </a:lnTo>
                <a:lnTo>
                  <a:pt x="349" y="1318"/>
                </a:lnTo>
                <a:lnTo>
                  <a:pt x="347" y="1318"/>
                </a:lnTo>
                <a:lnTo>
                  <a:pt x="347" y="1316"/>
                </a:lnTo>
                <a:lnTo>
                  <a:pt x="349" y="1315"/>
                </a:lnTo>
                <a:lnTo>
                  <a:pt x="349" y="1314"/>
                </a:lnTo>
                <a:lnTo>
                  <a:pt x="349" y="1313"/>
                </a:lnTo>
                <a:lnTo>
                  <a:pt x="349" y="1311"/>
                </a:lnTo>
                <a:lnTo>
                  <a:pt x="347" y="1311"/>
                </a:lnTo>
                <a:lnTo>
                  <a:pt x="347" y="1310"/>
                </a:lnTo>
                <a:lnTo>
                  <a:pt x="346" y="1310"/>
                </a:lnTo>
                <a:lnTo>
                  <a:pt x="347" y="1310"/>
                </a:lnTo>
                <a:lnTo>
                  <a:pt x="347" y="1309"/>
                </a:lnTo>
                <a:lnTo>
                  <a:pt x="346" y="1309"/>
                </a:lnTo>
                <a:lnTo>
                  <a:pt x="345" y="1309"/>
                </a:lnTo>
                <a:lnTo>
                  <a:pt x="343" y="1309"/>
                </a:lnTo>
                <a:lnTo>
                  <a:pt x="342" y="1309"/>
                </a:lnTo>
                <a:lnTo>
                  <a:pt x="341" y="1309"/>
                </a:lnTo>
                <a:lnTo>
                  <a:pt x="339" y="1309"/>
                </a:lnTo>
                <a:lnTo>
                  <a:pt x="337" y="1309"/>
                </a:lnTo>
                <a:lnTo>
                  <a:pt x="336" y="1307"/>
                </a:lnTo>
                <a:lnTo>
                  <a:pt x="334" y="1307"/>
                </a:lnTo>
                <a:lnTo>
                  <a:pt x="334" y="1306"/>
                </a:lnTo>
                <a:lnTo>
                  <a:pt x="333" y="1305"/>
                </a:lnTo>
                <a:lnTo>
                  <a:pt x="332" y="1305"/>
                </a:lnTo>
                <a:lnTo>
                  <a:pt x="330" y="1303"/>
                </a:lnTo>
                <a:lnTo>
                  <a:pt x="329" y="1303"/>
                </a:lnTo>
                <a:lnTo>
                  <a:pt x="329" y="1302"/>
                </a:lnTo>
                <a:lnTo>
                  <a:pt x="328" y="1302"/>
                </a:lnTo>
                <a:lnTo>
                  <a:pt x="328" y="1301"/>
                </a:lnTo>
                <a:lnTo>
                  <a:pt x="326" y="1299"/>
                </a:lnTo>
                <a:lnTo>
                  <a:pt x="325" y="1298"/>
                </a:lnTo>
                <a:lnTo>
                  <a:pt x="324" y="1298"/>
                </a:lnTo>
                <a:lnTo>
                  <a:pt x="322" y="1298"/>
                </a:lnTo>
                <a:lnTo>
                  <a:pt x="322" y="1299"/>
                </a:lnTo>
                <a:lnTo>
                  <a:pt x="321" y="1299"/>
                </a:lnTo>
                <a:lnTo>
                  <a:pt x="320" y="1299"/>
                </a:lnTo>
                <a:lnTo>
                  <a:pt x="320" y="1301"/>
                </a:lnTo>
                <a:lnTo>
                  <a:pt x="319" y="1301"/>
                </a:lnTo>
                <a:lnTo>
                  <a:pt x="319" y="1302"/>
                </a:lnTo>
                <a:lnTo>
                  <a:pt x="319" y="1303"/>
                </a:lnTo>
                <a:lnTo>
                  <a:pt x="317" y="1303"/>
                </a:lnTo>
                <a:lnTo>
                  <a:pt x="316" y="1303"/>
                </a:lnTo>
                <a:lnTo>
                  <a:pt x="315" y="1303"/>
                </a:lnTo>
                <a:lnTo>
                  <a:pt x="315" y="1305"/>
                </a:lnTo>
                <a:lnTo>
                  <a:pt x="313" y="1305"/>
                </a:lnTo>
                <a:lnTo>
                  <a:pt x="313" y="1306"/>
                </a:lnTo>
                <a:lnTo>
                  <a:pt x="313" y="1307"/>
                </a:lnTo>
                <a:lnTo>
                  <a:pt x="313" y="1309"/>
                </a:lnTo>
                <a:lnTo>
                  <a:pt x="313" y="1310"/>
                </a:lnTo>
                <a:lnTo>
                  <a:pt x="313" y="1311"/>
                </a:lnTo>
                <a:lnTo>
                  <a:pt x="313" y="1313"/>
                </a:lnTo>
                <a:lnTo>
                  <a:pt x="312" y="1314"/>
                </a:lnTo>
                <a:lnTo>
                  <a:pt x="311" y="1315"/>
                </a:lnTo>
                <a:lnTo>
                  <a:pt x="309" y="1316"/>
                </a:lnTo>
                <a:lnTo>
                  <a:pt x="307" y="1319"/>
                </a:lnTo>
                <a:lnTo>
                  <a:pt x="305" y="1320"/>
                </a:lnTo>
                <a:lnTo>
                  <a:pt x="304" y="1322"/>
                </a:lnTo>
                <a:lnTo>
                  <a:pt x="302" y="1324"/>
                </a:lnTo>
                <a:lnTo>
                  <a:pt x="295" y="1327"/>
                </a:lnTo>
                <a:lnTo>
                  <a:pt x="294" y="1328"/>
                </a:lnTo>
                <a:lnTo>
                  <a:pt x="288" y="1327"/>
                </a:lnTo>
                <a:lnTo>
                  <a:pt x="286" y="1324"/>
                </a:lnTo>
                <a:lnTo>
                  <a:pt x="285" y="1323"/>
                </a:lnTo>
                <a:lnTo>
                  <a:pt x="283" y="1322"/>
                </a:lnTo>
                <a:lnTo>
                  <a:pt x="282" y="1318"/>
                </a:lnTo>
                <a:lnTo>
                  <a:pt x="282" y="1316"/>
                </a:lnTo>
                <a:lnTo>
                  <a:pt x="283" y="1315"/>
                </a:lnTo>
                <a:lnTo>
                  <a:pt x="285" y="1313"/>
                </a:lnTo>
                <a:lnTo>
                  <a:pt x="285" y="1311"/>
                </a:lnTo>
                <a:lnTo>
                  <a:pt x="286" y="1309"/>
                </a:lnTo>
                <a:lnTo>
                  <a:pt x="287" y="1306"/>
                </a:lnTo>
                <a:lnTo>
                  <a:pt x="287" y="1305"/>
                </a:lnTo>
                <a:lnTo>
                  <a:pt x="287" y="1303"/>
                </a:lnTo>
                <a:lnTo>
                  <a:pt x="288" y="1301"/>
                </a:lnTo>
                <a:lnTo>
                  <a:pt x="290" y="1299"/>
                </a:lnTo>
                <a:lnTo>
                  <a:pt x="292" y="1297"/>
                </a:lnTo>
                <a:lnTo>
                  <a:pt x="294" y="1294"/>
                </a:lnTo>
                <a:lnTo>
                  <a:pt x="294" y="1290"/>
                </a:lnTo>
                <a:lnTo>
                  <a:pt x="295" y="1282"/>
                </a:lnTo>
                <a:lnTo>
                  <a:pt x="295" y="1278"/>
                </a:lnTo>
                <a:lnTo>
                  <a:pt x="296" y="1276"/>
                </a:lnTo>
                <a:lnTo>
                  <a:pt x="296" y="1272"/>
                </a:lnTo>
                <a:lnTo>
                  <a:pt x="298" y="1268"/>
                </a:lnTo>
                <a:lnTo>
                  <a:pt x="299" y="1264"/>
                </a:lnTo>
                <a:lnTo>
                  <a:pt x="300" y="1260"/>
                </a:lnTo>
                <a:lnTo>
                  <a:pt x="300" y="1258"/>
                </a:lnTo>
                <a:lnTo>
                  <a:pt x="302" y="1254"/>
                </a:lnTo>
                <a:lnTo>
                  <a:pt x="302" y="1251"/>
                </a:lnTo>
                <a:lnTo>
                  <a:pt x="303" y="1248"/>
                </a:lnTo>
                <a:lnTo>
                  <a:pt x="304" y="1246"/>
                </a:lnTo>
                <a:lnTo>
                  <a:pt x="308" y="1242"/>
                </a:lnTo>
                <a:lnTo>
                  <a:pt x="309" y="1242"/>
                </a:lnTo>
                <a:lnTo>
                  <a:pt x="311" y="1242"/>
                </a:lnTo>
                <a:lnTo>
                  <a:pt x="316" y="1239"/>
                </a:lnTo>
                <a:lnTo>
                  <a:pt x="317" y="1239"/>
                </a:lnTo>
                <a:lnTo>
                  <a:pt x="320" y="1238"/>
                </a:lnTo>
                <a:lnTo>
                  <a:pt x="322" y="1237"/>
                </a:lnTo>
                <a:lnTo>
                  <a:pt x="324" y="1235"/>
                </a:lnTo>
                <a:lnTo>
                  <a:pt x="330" y="1231"/>
                </a:lnTo>
                <a:lnTo>
                  <a:pt x="333" y="1231"/>
                </a:lnTo>
                <a:lnTo>
                  <a:pt x="336" y="1230"/>
                </a:lnTo>
                <a:lnTo>
                  <a:pt x="337" y="1230"/>
                </a:lnTo>
                <a:lnTo>
                  <a:pt x="338" y="1230"/>
                </a:lnTo>
                <a:lnTo>
                  <a:pt x="345" y="1227"/>
                </a:lnTo>
                <a:lnTo>
                  <a:pt x="346" y="1227"/>
                </a:lnTo>
                <a:lnTo>
                  <a:pt x="349" y="1227"/>
                </a:lnTo>
                <a:lnTo>
                  <a:pt x="350" y="1225"/>
                </a:lnTo>
                <a:lnTo>
                  <a:pt x="351" y="1223"/>
                </a:lnTo>
                <a:lnTo>
                  <a:pt x="353" y="1220"/>
                </a:lnTo>
                <a:lnTo>
                  <a:pt x="353" y="1217"/>
                </a:lnTo>
                <a:lnTo>
                  <a:pt x="355" y="1199"/>
                </a:lnTo>
                <a:lnTo>
                  <a:pt x="354" y="1197"/>
                </a:lnTo>
                <a:lnTo>
                  <a:pt x="354" y="1196"/>
                </a:lnTo>
                <a:lnTo>
                  <a:pt x="354" y="1192"/>
                </a:lnTo>
                <a:lnTo>
                  <a:pt x="354" y="1191"/>
                </a:lnTo>
                <a:lnTo>
                  <a:pt x="353" y="1188"/>
                </a:lnTo>
                <a:lnTo>
                  <a:pt x="353" y="1186"/>
                </a:lnTo>
                <a:lnTo>
                  <a:pt x="351" y="1184"/>
                </a:lnTo>
                <a:lnTo>
                  <a:pt x="351" y="1182"/>
                </a:lnTo>
                <a:lnTo>
                  <a:pt x="350" y="1179"/>
                </a:lnTo>
                <a:lnTo>
                  <a:pt x="347" y="1176"/>
                </a:lnTo>
                <a:lnTo>
                  <a:pt x="346" y="1175"/>
                </a:lnTo>
                <a:lnTo>
                  <a:pt x="345" y="1172"/>
                </a:lnTo>
                <a:lnTo>
                  <a:pt x="342" y="1170"/>
                </a:lnTo>
                <a:lnTo>
                  <a:pt x="341" y="1170"/>
                </a:lnTo>
                <a:lnTo>
                  <a:pt x="338" y="1167"/>
                </a:lnTo>
                <a:lnTo>
                  <a:pt x="336" y="1165"/>
                </a:lnTo>
                <a:lnTo>
                  <a:pt x="334" y="1165"/>
                </a:lnTo>
                <a:lnTo>
                  <a:pt x="333" y="1163"/>
                </a:lnTo>
                <a:lnTo>
                  <a:pt x="330" y="1161"/>
                </a:lnTo>
                <a:lnTo>
                  <a:pt x="329" y="1159"/>
                </a:lnTo>
                <a:lnTo>
                  <a:pt x="328" y="1159"/>
                </a:lnTo>
                <a:lnTo>
                  <a:pt x="328" y="1158"/>
                </a:lnTo>
                <a:lnTo>
                  <a:pt x="325" y="1157"/>
                </a:lnTo>
                <a:lnTo>
                  <a:pt x="321" y="1155"/>
                </a:lnTo>
                <a:lnTo>
                  <a:pt x="320" y="1155"/>
                </a:lnTo>
                <a:lnTo>
                  <a:pt x="317" y="1155"/>
                </a:lnTo>
                <a:lnTo>
                  <a:pt x="315" y="1153"/>
                </a:lnTo>
                <a:lnTo>
                  <a:pt x="312" y="1151"/>
                </a:lnTo>
                <a:lnTo>
                  <a:pt x="312" y="1150"/>
                </a:lnTo>
                <a:lnTo>
                  <a:pt x="309" y="1148"/>
                </a:lnTo>
                <a:lnTo>
                  <a:pt x="308" y="1146"/>
                </a:lnTo>
                <a:lnTo>
                  <a:pt x="308" y="1145"/>
                </a:lnTo>
                <a:lnTo>
                  <a:pt x="307" y="1144"/>
                </a:lnTo>
                <a:lnTo>
                  <a:pt x="305" y="1142"/>
                </a:lnTo>
                <a:lnTo>
                  <a:pt x="304" y="1140"/>
                </a:lnTo>
                <a:lnTo>
                  <a:pt x="304" y="1136"/>
                </a:lnTo>
                <a:lnTo>
                  <a:pt x="303" y="1132"/>
                </a:lnTo>
                <a:lnTo>
                  <a:pt x="303" y="1129"/>
                </a:lnTo>
                <a:lnTo>
                  <a:pt x="303" y="1128"/>
                </a:lnTo>
                <a:lnTo>
                  <a:pt x="303" y="1127"/>
                </a:lnTo>
                <a:lnTo>
                  <a:pt x="302" y="1124"/>
                </a:lnTo>
                <a:lnTo>
                  <a:pt x="303" y="1121"/>
                </a:lnTo>
                <a:lnTo>
                  <a:pt x="303" y="1120"/>
                </a:lnTo>
                <a:lnTo>
                  <a:pt x="303" y="1116"/>
                </a:lnTo>
                <a:lnTo>
                  <a:pt x="303" y="1115"/>
                </a:lnTo>
                <a:lnTo>
                  <a:pt x="304" y="1112"/>
                </a:lnTo>
                <a:lnTo>
                  <a:pt x="305" y="1111"/>
                </a:lnTo>
                <a:lnTo>
                  <a:pt x="307" y="1110"/>
                </a:lnTo>
                <a:lnTo>
                  <a:pt x="307" y="1108"/>
                </a:lnTo>
                <a:lnTo>
                  <a:pt x="308" y="1107"/>
                </a:lnTo>
                <a:lnTo>
                  <a:pt x="309" y="1104"/>
                </a:lnTo>
                <a:lnTo>
                  <a:pt x="309" y="1103"/>
                </a:lnTo>
                <a:lnTo>
                  <a:pt x="311" y="1103"/>
                </a:lnTo>
                <a:lnTo>
                  <a:pt x="311" y="1100"/>
                </a:lnTo>
                <a:lnTo>
                  <a:pt x="313" y="1099"/>
                </a:lnTo>
                <a:lnTo>
                  <a:pt x="315" y="1098"/>
                </a:lnTo>
                <a:lnTo>
                  <a:pt x="316" y="1097"/>
                </a:lnTo>
                <a:lnTo>
                  <a:pt x="319" y="1094"/>
                </a:lnTo>
                <a:lnTo>
                  <a:pt x="322" y="1093"/>
                </a:lnTo>
                <a:lnTo>
                  <a:pt x="326" y="1091"/>
                </a:lnTo>
                <a:lnTo>
                  <a:pt x="329" y="1090"/>
                </a:lnTo>
                <a:lnTo>
                  <a:pt x="333" y="1089"/>
                </a:lnTo>
                <a:lnTo>
                  <a:pt x="337" y="1089"/>
                </a:lnTo>
                <a:lnTo>
                  <a:pt x="341" y="1087"/>
                </a:lnTo>
                <a:lnTo>
                  <a:pt x="343" y="1086"/>
                </a:lnTo>
                <a:lnTo>
                  <a:pt x="345" y="1086"/>
                </a:lnTo>
                <a:lnTo>
                  <a:pt x="349" y="1085"/>
                </a:lnTo>
                <a:lnTo>
                  <a:pt x="351" y="1083"/>
                </a:lnTo>
                <a:lnTo>
                  <a:pt x="353" y="1082"/>
                </a:lnTo>
                <a:lnTo>
                  <a:pt x="355" y="1078"/>
                </a:lnTo>
                <a:lnTo>
                  <a:pt x="357" y="1078"/>
                </a:lnTo>
                <a:lnTo>
                  <a:pt x="358" y="1076"/>
                </a:lnTo>
                <a:lnTo>
                  <a:pt x="360" y="1072"/>
                </a:lnTo>
                <a:lnTo>
                  <a:pt x="363" y="1068"/>
                </a:lnTo>
                <a:lnTo>
                  <a:pt x="363" y="1066"/>
                </a:lnTo>
                <a:lnTo>
                  <a:pt x="364" y="1065"/>
                </a:lnTo>
                <a:lnTo>
                  <a:pt x="364" y="1064"/>
                </a:lnTo>
                <a:lnTo>
                  <a:pt x="366" y="1062"/>
                </a:lnTo>
                <a:lnTo>
                  <a:pt x="366" y="1061"/>
                </a:lnTo>
                <a:lnTo>
                  <a:pt x="364" y="1057"/>
                </a:lnTo>
                <a:lnTo>
                  <a:pt x="364" y="1055"/>
                </a:lnTo>
                <a:lnTo>
                  <a:pt x="364" y="1051"/>
                </a:lnTo>
                <a:lnTo>
                  <a:pt x="363" y="1045"/>
                </a:lnTo>
                <a:lnTo>
                  <a:pt x="362" y="1044"/>
                </a:lnTo>
                <a:lnTo>
                  <a:pt x="362" y="1042"/>
                </a:lnTo>
                <a:lnTo>
                  <a:pt x="359" y="1038"/>
                </a:lnTo>
                <a:lnTo>
                  <a:pt x="358" y="1035"/>
                </a:lnTo>
                <a:lnTo>
                  <a:pt x="357" y="1031"/>
                </a:lnTo>
                <a:lnTo>
                  <a:pt x="355" y="1028"/>
                </a:lnTo>
                <a:lnTo>
                  <a:pt x="354" y="1027"/>
                </a:lnTo>
                <a:lnTo>
                  <a:pt x="353" y="1025"/>
                </a:lnTo>
                <a:lnTo>
                  <a:pt x="351" y="1021"/>
                </a:lnTo>
                <a:lnTo>
                  <a:pt x="350" y="1021"/>
                </a:lnTo>
                <a:lnTo>
                  <a:pt x="349" y="1017"/>
                </a:lnTo>
                <a:lnTo>
                  <a:pt x="349" y="1014"/>
                </a:lnTo>
                <a:lnTo>
                  <a:pt x="349" y="1013"/>
                </a:lnTo>
                <a:lnTo>
                  <a:pt x="347" y="1008"/>
                </a:lnTo>
                <a:lnTo>
                  <a:pt x="349" y="1006"/>
                </a:lnTo>
                <a:lnTo>
                  <a:pt x="349" y="1004"/>
                </a:lnTo>
                <a:lnTo>
                  <a:pt x="350" y="1004"/>
                </a:lnTo>
                <a:lnTo>
                  <a:pt x="350" y="1002"/>
                </a:lnTo>
                <a:lnTo>
                  <a:pt x="351" y="1000"/>
                </a:lnTo>
                <a:lnTo>
                  <a:pt x="354" y="998"/>
                </a:lnTo>
                <a:lnTo>
                  <a:pt x="354" y="997"/>
                </a:lnTo>
                <a:lnTo>
                  <a:pt x="355" y="996"/>
                </a:lnTo>
                <a:lnTo>
                  <a:pt x="358" y="993"/>
                </a:lnTo>
                <a:lnTo>
                  <a:pt x="360" y="990"/>
                </a:lnTo>
                <a:lnTo>
                  <a:pt x="362" y="990"/>
                </a:lnTo>
                <a:lnTo>
                  <a:pt x="363" y="989"/>
                </a:lnTo>
                <a:lnTo>
                  <a:pt x="366" y="988"/>
                </a:lnTo>
                <a:lnTo>
                  <a:pt x="368" y="983"/>
                </a:lnTo>
                <a:lnTo>
                  <a:pt x="368" y="981"/>
                </a:lnTo>
                <a:lnTo>
                  <a:pt x="370" y="980"/>
                </a:lnTo>
                <a:lnTo>
                  <a:pt x="370" y="979"/>
                </a:lnTo>
                <a:lnTo>
                  <a:pt x="371" y="976"/>
                </a:lnTo>
                <a:lnTo>
                  <a:pt x="372" y="975"/>
                </a:lnTo>
                <a:lnTo>
                  <a:pt x="374" y="973"/>
                </a:lnTo>
                <a:lnTo>
                  <a:pt x="374" y="972"/>
                </a:lnTo>
                <a:lnTo>
                  <a:pt x="375" y="971"/>
                </a:lnTo>
                <a:lnTo>
                  <a:pt x="375" y="970"/>
                </a:lnTo>
                <a:lnTo>
                  <a:pt x="375" y="967"/>
                </a:lnTo>
                <a:lnTo>
                  <a:pt x="375" y="966"/>
                </a:lnTo>
                <a:lnTo>
                  <a:pt x="375" y="963"/>
                </a:lnTo>
                <a:lnTo>
                  <a:pt x="375" y="959"/>
                </a:lnTo>
                <a:lnTo>
                  <a:pt x="374" y="958"/>
                </a:lnTo>
                <a:lnTo>
                  <a:pt x="374" y="956"/>
                </a:lnTo>
                <a:lnTo>
                  <a:pt x="372" y="956"/>
                </a:lnTo>
                <a:lnTo>
                  <a:pt x="372" y="954"/>
                </a:lnTo>
                <a:lnTo>
                  <a:pt x="371" y="953"/>
                </a:lnTo>
                <a:lnTo>
                  <a:pt x="371" y="951"/>
                </a:lnTo>
                <a:lnTo>
                  <a:pt x="370" y="949"/>
                </a:lnTo>
                <a:lnTo>
                  <a:pt x="367" y="947"/>
                </a:lnTo>
                <a:lnTo>
                  <a:pt x="366" y="947"/>
                </a:lnTo>
                <a:lnTo>
                  <a:pt x="364" y="947"/>
                </a:lnTo>
                <a:lnTo>
                  <a:pt x="362" y="946"/>
                </a:lnTo>
                <a:lnTo>
                  <a:pt x="359" y="945"/>
                </a:lnTo>
                <a:lnTo>
                  <a:pt x="357" y="945"/>
                </a:lnTo>
                <a:lnTo>
                  <a:pt x="353" y="945"/>
                </a:lnTo>
                <a:lnTo>
                  <a:pt x="351" y="943"/>
                </a:lnTo>
                <a:lnTo>
                  <a:pt x="350" y="943"/>
                </a:lnTo>
                <a:lnTo>
                  <a:pt x="349" y="943"/>
                </a:lnTo>
                <a:lnTo>
                  <a:pt x="346" y="943"/>
                </a:lnTo>
                <a:lnTo>
                  <a:pt x="343" y="942"/>
                </a:lnTo>
                <a:lnTo>
                  <a:pt x="342" y="942"/>
                </a:lnTo>
                <a:lnTo>
                  <a:pt x="338" y="942"/>
                </a:lnTo>
                <a:lnTo>
                  <a:pt x="338" y="938"/>
                </a:lnTo>
                <a:lnTo>
                  <a:pt x="339" y="937"/>
                </a:lnTo>
                <a:lnTo>
                  <a:pt x="339" y="934"/>
                </a:lnTo>
                <a:lnTo>
                  <a:pt x="339" y="932"/>
                </a:lnTo>
                <a:lnTo>
                  <a:pt x="341" y="929"/>
                </a:lnTo>
                <a:lnTo>
                  <a:pt x="342" y="926"/>
                </a:lnTo>
                <a:lnTo>
                  <a:pt x="342" y="924"/>
                </a:lnTo>
                <a:lnTo>
                  <a:pt x="343" y="921"/>
                </a:lnTo>
                <a:lnTo>
                  <a:pt x="343" y="920"/>
                </a:lnTo>
                <a:lnTo>
                  <a:pt x="345" y="917"/>
                </a:lnTo>
                <a:lnTo>
                  <a:pt x="345" y="916"/>
                </a:lnTo>
                <a:lnTo>
                  <a:pt x="346" y="915"/>
                </a:lnTo>
                <a:lnTo>
                  <a:pt x="346" y="911"/>
                </a:lnTo>
                <a:lnTo>
                  <a:pt x="347" y="908"/>
                </a:lnTo>
                <a:lnTo>
                  <a:pt x="347" y="907"/>
                </a:lnTo>
                <a:lnTo>
                  <a:pt x="347" y="904"/>
                </a:lnTo>
                <a:lnTo>
                  <a:pt x="349" y="901"/>
                </a:lnTo>
                <a:lnTo>
                  <a:pt x="349" y="896"/>
                </a:lnTo>
                <a:lnTo>
                  <a:pt x="350" y="892"/>
                </a:lnTo>
                <a:lnTo>
                  <a:pt x="351" y="886"/>
                </a:lnTo>
                <a:lnTo>
                  <a:pt x="353" y="882"/>
                </a:lnTo>
                <a:lnTo>
                  <a:pt x="355" y="875"/>
                </a:lnTo>
                <a:lnTo>
                  <a:pt x="358" y="865"/>
                </a:lnTo>
                <a:lnTo>
                  <a:pt x="358" y="864"/>
                </a:lnTo>
                <a:lnTo>
                  <a:pt x="357" y="852"/>
                </a:lnTo>
                <a:lnTo>
                  <a:pt x="355" y="845"/>
                </a:lnTo>
                <a:lnTo>
                  <a:pt x="353" y="839"/>
                </a:lnTo>
                <a:lnTo>
                  <a:pt x="350" y="833"/>
                </a:lnTo>
                <a:lnTo>
                  <a:pt x="351" y="827"/>
                </a:lnTo>
                <a:lnTo>
                  <a:pt x="351" y="826"/>
                </a:lnTo>
                <a:lnTo>
                  <a:pt x="342" y="819"/>
                </a:lnTo>
                <a:lnTo>
                  <a:pt x="332" y="811"/>
                </a:lnTo>
                <a:lnTo>
                  <a:pt x="315" y="803"/>
                </a:lnTo>
                <a:lnTo>
                  <a:pt x="311" y="802"/>
                </a:lnTo>
                <a:lnTo>
                  <a:pt x="294" y="794"/>
                </a:lnTo>
                <a:lnTo>
                  <a:pt x="281" y="785"/>
                </a:lnTo>
                <a:lnTo>
                  <a:pt x="281" y="782"/>
                </a:lnTo>
                <a:lnTo>
                  <a:pt x="278" y="771"/>
                </a:lnTo>
                <a:lnTo>
                  <a:pt x="277" y="763"/>
                </a:lnTo>
                <a:lnTo>
                  <a:pt x="271" y="755"/>
                </a:lnTo>
                <a:lnTo>
                  <a:pt x="267" y="740"/>
                </a:lnTo>
                <a:lnTo>
                  <a:pt x="266" y="733"/>
                </a:lnTo>
                <a:lnTo>
                  <a:pt x="262" y="722"/>
                </a:lnTo>
                <a:lnTo>
                  <a:pt x="254" y="713"/>
                </a:lnTo>
                <a:lnTo>
                  <a:pt x="247" y="702"/>
                </a:lnTo>
                <a:lnTo>
                  <a:pt x="250" y="666"/>
                </a:lnTo>
                <a:lnTo>
                  <a:pt x="247" y="651"/>
                </a:lnTo>
                <a:lnTo>
                  <a:pt x="252" y="640"/>
                </a:lnTo>
                <a:lnTo>
                  <a:pt x="253" y="623"/>
                </a:lnTo>
                <a:lnTo>
                  <a:pt x="250" y="612"/>
                </a:lnTo>
                <a:lnTo>
                  <a:pt x="240" y="600"/>
                </a:lnTo>
                <a:lnTo>
                  <a:pt x="230" y="594"/>
                </a:lnTo>
                <a:lnTo>
                  <a:pt x="201" y="595"/>
                </a:lnTo>
                <a:lnTo>
                  <a:pt x="182" y="586"/>
                </a:lnTo>
                <a:lnTo>
                  <a:pt x="176" y="577"/>
                </a:lnTo>
                <a:lnTo>
                  <a:pt x="173" y="568"/>
                </a:lnTo>
                <a:lnTo>
                  <a:pt x="171" y="562"/>
                </a:lnTo>
                <a:lnTo>
                  <a:pt x="171" y="548"/>
                </a:lnTo>
                <a:lnTo>
                  <a:pt x="171" y="536"/>
                </a:lnTo>
                <a:lnTo>
                  <a:pt x="161" y="519"/>
                </a:lnTo>
                <a:lnTo>
                  <a:pt x="155" y="505"/>
                </a:lnTo>
                <a:lnTo>
                  <a:pt x="150" y="479"/>
                </a:lnTo>
                <a:lnTo>
                  <a:pt x="143" y="459"/>
                </a:lnTo>
                <a:lnTo>
                  <a:pt x="138" y="450"/>
                </a:lnTo>
                <a:lnTo>
                  <a:pt x="139" y="450"/>
                </a:lnTo>
                <a:lnTo>
                  <a:pt x="139" y="449"/>
                </a:lnTo>
                <a:lnTo>
                  <a:pt x="141" y="449"/>
                </a:lnTo>
                <a:lnTo>
                  <a:pt x="141" y="447"/>
                </a:lnTo>
                <a:lnTo>
                  <a:pt x="139" y="447"/>
                </a:lnTo>
                <a:lnTo>
                  <a:pt x="138" y="447"/>
                </a:lnTo>
                <a:lnTo>
                  <a:pt x="137" y="447"/>
                </a:lnTo>
                <a:lnTo>
                  <a:pt x="135" y="445"/>
                </a:lnTo>
                <a:lnTo>
                  <a:pt x="126" y="441"/>
                </a:lnTo>
                <a:lnTo>
                  <a:pt x="123" y="439"/>
                </a:lnTo>
                <a:lnTo>
                  <a:pt x="114" y="438"/>
                </a:lnTo>
                <a:lnTo>
                  <a:pt x="105" y="433"/>
                </a:lnTo>
                <a:lnTo>
                  <a:pt x="97" y="430"/>
                </a:lnTo>
                <a:lnTo>
                  <a:pt x="87" y="424"/>
                </a:lnTo>
                <a:lnTo>
                  <a:pt x="82" y="412"/>
                </a:lnTo>
                <a:lnTo>
                  <a:pt x="80" y="404"/>
                </a:lnTo>
                <a:lnTo>
                  <a:pt x="70" y="397"/>
                </a:lnTo>
                <a:lnTo>
                  <a:pt x="58" y="390"/>
                </a:lnTo>
                <a:lnTo>
                  <a:pt x="38" y="394"/>
                </a:lnTo>
                <a:lnTo>
                  <a:pt x="38" y="392"/>
                </a:lnTo>
                <a:lnTo>
                  <a:pt x="37" y="391"/>
                </a:lnTo>
                <a:lnTo>
                  <a:pt x="36" y="391"/>
                </a:lnTo>
                <a:lnTo>
                  <a:pt x="31" y="388"/>
                </a:lnTo>
                <a:lnTo>
                  <a:pt x="29" y="388"/>
                </a:lnTo>
                <a:lnTo>
                  <a:pt x="16" y="378"/>
                </a:lnTo>
                <a:lnTo>
                  <a:pt x="12" y="375"/>
                </a:lnTo>
                <a:lnTo>
                  <a:pt x="11" y="373"/>
                </a:lnTo>
                <a:lnTo>
                  <a:pt x="8" y="371"/>
                </a:lnTo>
                <a:lnTo>
                  <a:pt x="7" y="370"/>
                </a:lnTo>
                <a:lnTo>
                  <a:pt x="6" y="367"/>
                </a:lnTo>
                <a:lnTo>
                  <a:pt x="7" y="365"/>
                </a:lnTo>
                <a:lnTo>
                  <a:pt x="8" y="363"/>
                </a:lnTo>
                <a:lnTo>
                  <a:pt x="11" y="362"/>
                </a:lnTo>
                <a:lnTo>
                  <a:pt x="12" y="361"/>
                </a:lnTo>
                <a:lnTo>
                  <a:pt x="16" y="361"/>
                </a:lnTo>
                <a:lnTo>
                  <a:pt x="19" y="360"/>
                </a:lnTo>
                <a:lnTo>
                  <a:pt x="21" y="360"/>
                </a:lnTo>
                <a:lnTo>
                  <a:pt x="23" y="357"/>
                </a:lnTo>
                <a:lnTo>
                  <a:pt x="24" y="354"/>
                </a:lnTo>
                <a:lnTo>
                  <a:pt x="23" y="353"/>
                </a:lnTo>
                <a:lnTo>
                  <a:pt x="20" y="352"/>
                </a:lnTo>
                <a:lnTo>
                  <a:pt x="20" y="349"/>
                </a:lnTo>
                <a:lnTo>
                  <a:pt x="19" y="348"/>
                </a:lnTo>
                <a:lnTo>
                  <a:pt x="19" y="346"/>
                </a:lnTo>
                <a:lnTo>
                  <a:pt x="21" y="345"/>
                </a:lnTo>
                <a:lnTo>
                  <a:pt x="23" y="343"/>
                </a:lnTo>
                <a:lnTo>
                  <a:pt x="25" y="341"/>
                </a:lnTo>
                <a:lnTo>
                  <a:pt x="27" y="340"/>
                </a:lnTo>
                <a:lnTo>
                  <a:pt x="24" y="337"/>
                </a:lnTo>
                <a:lnTo>
                  <a:pt x="21" y="337"/>
                </a:lnTo>
                <a:lnTo>
                  <a:pt x="19" y="337"/>
                </a:lnTo>
                <a:lnTo>
                  <a:pt x="15" y="337"/>
                </a:lnTo>
                <a:lnTo>
                  <a:pt x="12" y="339"/>
                </a:lnTo>
                <a:lnTo>
                  <a:pt x="11" y="340"/>
                </a:lnTo>
                <a:lnTo>
                  <a:pt x="8" y="341"/>
                </a:lnTo>
                <a:lnTo>
                  <a:pt x="6" y="341"/>
                </a:lnTo>
                <a:lnTo>
                  <a:pt x="3" y="343"/>
                </a:lnTo>
                <a:lnTo>
                  <a:pt x="2" y="341"/>
                </a:lnTo>
                <a:lnTo>
                  <a:pt x="0" y="339"/>
                </a:lnTo>
                <a:lnTo>
                  <a:pt x="0" y="336"/>
                </a:lnTo>
                <a:lnTo>
                  <a:pt x="0" y="335"/>
                </a:lnTo>
                <a:lnTo>
                  <a:pt x="0" y="331"/>
                </a:lnTo>
                <a:lnTo>
                  <a:pt x="0" y="328"/>
                </a:lnTo>
                <a:lnTo>
                  <a:pt x="2" y="324"/>
                </a:lnTo>
                <a:lnTo>
                  <a:pt x="4" y="323"/>
                </a:lnTo>
                <a:lnTo>
                  <a:pt x="7" y="322"/>
                </a:lnTo>
                <a:lnTo>
                  <a:pt x="10" y="322"/>
                </a:lnTo>
                <a:lnTo>
                  <a:pt x="12" y="320"/>
                </a:lnTo>
                <a:lnTo>
                  <a:pt x="17" y="320"/>
                </a:lnTo>
                <a:lnTo>
                  <a:pt x="21" y="320"/>
                </a:lnTo>
                <a:lnTo>
                  <a:pt x="23" y="322"/>
                </a:lnTo>
                <a:lnTo>
                  <a:pt x="27" y="322"/>
                </a:lnTo>
                <a:lnTo>
                  <a:pt x="32" y="323"/>
                </a:lnTo>
                <a:lnTo>
                  <a:pt x="36" y="323"/>
                </a:lnTo>
                <a:lnTo>
                  <a:pt x="38" y="323"/>
                </a:lnTo>
                <a:lnTo>
                  <a:pt x="42" y="323"/>
                </a:lnTo>
                <a:lnTo>
                  <a:pt x="46" y="322"/>
                </a:lnTo>
                <a:lnTo>
                  <a:pt x="49" y="320"/>
                </a:lnTo>
                <a:lnTo>
                  <a:pt x="51" y="319"/>
                </a:lnTo>
                <a:lnTo>
                  <a:pt x="54" y="316"/>
                </a:lnTo>
                <a:lnTo>
                  <a:pt x="57" y="315"/>
                </a:lnTo>
                <a:lnTo>
                  <a:pt x="59" y="314"/>
                </a:lnTo>
                <a:lnTo>
                  <a:pt x="62" y="312"/>
                </a:lnTo>
                <a:lnTo>
                  <a:pt x="65" y="312"/>
                </a:lnTo>
                <a:lnTo>
                  <a:pt x="66" y="314"/>
                </a:lnTo>
                <a:lnTo>
                  <a:pt x="67" y="316"/>
                </a:lnTo>
                <a:lnTo>
                  <a:pt x="69" y="319"/>
                </a:lnTo>
                <a:lnTo>
                  <a:pt x="69" y="322"/>
                </a:lnTo>
                <a:lnTo>
                  <a:pt x="70" y="323"/>
                </a:lnTo>
                <a:lnTo>
                  <a:pt x="71" y="326"/>
                </a:lnTo>
                <a:lnTo>
                  <a:pt x="74" y="327"/>
                </a:lnTo>
                <a:lnTo>
                  <a:pt x="75" y="328"/>
                </a:lnTo>
                <a:lnTo>
                  <a:pt x="78" y="329"/>
                </a:lnTo>
                <a:lnTo>
                  <a:pt x="82" y="329"/>
                </a:lnTo>
                <a:lnTo>
                  <a:pt x="83" y="329"/>
                </a:lnTo>
                <a:lnTo>
                  <a:pt x="87" y="328"/>
                </a:lnTo>
                <a:lnTo>
                  <a:pt x="91" y="328"/>
                </a:lnTo>
                <a:lnTo>
                  <a:pt x="93" y="328"/>
                </a:lnTo>
                <a:lnTo>
                  <a:pt x="93" y="329"/>
                </a:lnTo>
                <a:lnTo>
                  <a:pt x="92" y="329"/>
                </a:lnTo>
                <a:lnTo>
                  <a:pt x="93" y="331"/>
                </a:lnTo>
                <a:lnTo>
                  <a:pt x="95" y="331"/>
                </a:lnTo>
                <a:lnTo>
                  <a:pt x="96" y="331"/>
                </a:lnTo>
                <a:lnTo>
                  <a:pt x="97" y="331"/>
                </a:lnTo>
                <a:lnTo>
                  <a:pt x="99" y="331"/>
                </a:lnTo>
                <a:lnTo>
                  <a:pt x="100" y="331"/>
                </a:lnTo>
                <a:lnTo>
                  <a:pt x="100" y="329"/>
                </a:lnTo>
                <a:lnTo>
                  <a:pt x="101" y="329"/>
                </a:lnTo>
                <a:lnTo>
                  <a:pt x="103" y="328"/>
                </a:lnTo>
                <a:lnTo>
                  <a:pt x="104" y="328"/>
                </a:lnTo>
                <a:lnTo>
                  <a:pt x="105" y="328"/>
                </a:lnTo>
                <a:lnTo>
                  <a:pt x="106" y="328"/>
                </a:lnTo>
                <a:lnTo>
                  <a:pt x="108" y="327"/>
                </a:lnTo>
                <a:lnTo>
                  <a:pt x="109" y="328"/>
                </a:lnTo>
                <a:lnTo>
                  <a:pt x="110" y="328"/>
                </a:lnTo>
                <a:lnTo>
                  <a:pt x="110" y="327"/>
                </a:lnTo>
                <a:lnTo>
                  <a:pt x="114" y="327"/>
                </a:lnTo>
                <a:lnTo>
                  <a:pt x="116" y="326"/>
                </a:lnTo>
                <a:lnTo>
                  <a:pt x="117" y="322"/>
                </a:lnTo>
                <a:lnTo>
                  <a:pt x="118" y="320"/>
                </a:lnTo>
                <a:lnTo>
                  <a:pt x="120" y="320"/>
                </a:lnTo>
                <a:lnTo>
                  <a:pt x="121" y="320"/>
                </a:lnTo>
                <a:lnTo>
                  <a:pt x="122" y="319"/>
                </a:lnTo>
                <a:lnTo>
                  <a:pt x="123" y="319"/>
                </a:lnTo>
                <a:lnTo>
                  <a:pt x="123" y="320"/>
                </a:lnTo>
                <a:lnTo>
                  <a:pt x="125" y="320"/>
                </a:lnTo>
                <a:lnTo>
                  <a:pt x="126" y="322"/>
                </a:lnTo>
                <a:lnTo>
                  <a:pt x="127" y="322"/>
                </a:lnTo>
                <a:lnTo>
                  <a:pt x="129" y="322"/>
                </a:lnTo>
                <a:lnTo>
                  <a:pt x="130" y="320"/>
                </a:lnTo>
                <a:lnTo>
                  <a:pt x="131" y="320"/>
                </a:lnTo>
                <a:lnTo>
                  <a:pt x="131" y="319"/>
                </a:lnTo>
                <a:lnTo>
                  <a:pt x="133" y="318"/>
                </a:lnTo>
                <a:lnTo>
                  <a:pt x="133" y="316"/>
                </a:lnTo>
                <a:lnTo>
                  <a:pt x="133" y="315"/>
                </a:lnTo>
                <a:lnTo>
                  <a:pt x="133" y="314"/>
                </a:lnTo>
                <a:lnTo>
                  <a:pt x="131" y="312"/>
                </a:lnTo>
                <a:lnTo>
                  <a:pt x="131" y="311"/>
                </a:lnTo>
                <a:lnTo>
                  <a:pt x="131" y="310"/>
                </a:lnTo>
                <a:lnTo>
                  <a:pt x="131" y="308"/>
                </a:lnTo>
                <a:lnTo>
                  <a:pt x="131" y="307"/>
                </a:lnTo>
                <a:lnTo>
                  <a:pt x="133" y="307"/>
                </a:lnTo>
                <a:lnTo>
                  <a:pt x="134" y="306"/>
                </a:lnTo>
                <a:lnTo>
                  <a:pt x="135" y="305"/>
                </a:lnTo>
                <a:lnTo>
                  <a:pt x="137" y="305"/>
                </a:lnTo>
                <a:lnTo>
                  <a:pt x="137" y="303"/>
                </a:lnTo>
                <a:lnTo>
                  <a:pt x="138" y="303"/>
                </a:lnTo>
                <a:lnTo>
                  <a:pt x="139" y="302"/>
                </a:lnTo>
                <a:lnTo>
                  <a:pt x="141" y="302"/>
                </a:lnTo>
                <a:lnTo>
                  <a:pt x="142" y="301"/>
                </a:lnTo>
                <a:lnTo>
                  <a:pt x="143" y="299"/>
                </a:lnTo>
                <a:lnTo>
                  <a:pt x="143" y="298"/>
                </a:lnTo>
                <a:lnTo>
                  <a:pt x="144" y="298"/>
                </a:lnTo>
                <a:lnTo>
                  <a:pt x="144" y="297"/>
                </a:lnTo>
                <a:lnTo>
                  <a:pt x="146" y="295"/>
                </a:lnTo>
                <a:lnTo>
                  <a:pt x="147" y="297"/>
                </a:lnTo>
                <a:lnTo>
                  <a:pt x="148" y="295"/>
                </a:lnTo>
                <a:lnTo>
                  <a:pt x="150" y="295"/>
                </a:lnTo>
                <a:lnTo>
                  <a:pt x="151" y="295"/>
                </a:lnTo>
                <a:lnTo>
                  <a:pt x="152" y="295"/>
                </a:lnTo>
                <a:lnTo>
                  <a:pt x="154" y="295"/>
                </a:lnTo>
                <a:lnTo>
                  <a:pt x="156" y="295"/>
                </a:lnTo>
                <a:lnTo>
                  <a:pt x="158" y="295"/>
                </a:lnTo>
                <a:lnTo>
                  <a:pt x="159" y="294"/>
                </a:lnTo>
                <a:lnTo>
                  <a:pt x="159" y="293"/>
                </a:lnTo>
                <a:lnTo>
                  <a:pt x="159" y="291"/>
                </a:lnTo>
                <a:lnTo>
                  <a:pt x="159" y="290"/>
                </a:lnTo>
                <a:lnTo>
                  <a:pt x="160" y="290"/>
                </a:lnTo>
                <a:lnTo>
                  <a:pt x="160" y="289"/>
                </a:lnTo>
                <a:lnTo>
                  <a:pt x="160" y="288"/>
                </a:lnTo>
                <a:lnTo>
                  <a:pt x="161" y="286"/>
                </a:lnTo>
                <a:lnTo>
                  <a:pt x="161" y="285"/>
                </a:lnTo>
                <a:lnTo>
                  <a:pt x="163" y="284"/>
                </a:lnTo>
                <a:lnTo>
                  <a:pt x="163" y="282"/>
                </a:lnTo>
                <a:lnTo>
                  <a:pt x="164" y="281"/>
                </a:lnTo>
                <a:lnTo>
                  <a:pt x="163" y="281"/>
                </a:lnTo>
                <a:lnTo>
                  <a:pt x="163" y="280"/>
                </a:lnTo>
                <a:lnTo>
                  <a:pt x="164" y="278"/>
                </a:lnTo>
                <a:lnTo>
                  <a:pt x="164" y="277"/>
                </a:lnTo>
                <a:lnTo>
                  <a:pt x="164" y="276"/>
                </a:lnTo>
                <a:lnTo>
                  <a:pt x="164" y="274"/>
                </a:lnTo>
                <a:lnTo>
                  <a:pt x="164" y="273"/>
                </a:lnTo>
                <a:lnTo>
                  <a:pt x="164" y="272"/>
                </a:lnTo>
                <a:lnTo>
                  <a:pt x="164" y="271"/>
                </a:lnTo>
                <a:lnTo>
                  <a:pt x="164" y="269"/>
                </a:lnTo>
                <a:lnTo>
                  <a:pt x="164" y="268"/>
                </a:lnTo>
                <a:lnTo>
                  <a:pt x="164" y="267"/>
                </a:lnTo>
                <a:lnTo>
                  <a:pt x="164" y="265"/>
                </a:lnTo>
                <a:lnTo>
                  <a:pt x="165" y="264"/>
                </a:lnTo>
                <a:lnTo>
                  <a:pt x="165" y="263"/>
                </a:lnTo>
                <a:lnTo>
                  <a:pt x="165" y="261"/>
                </a:lnTo>
                <a:lnTo>
                  <a:pt x="165" y="260"/>
                </a:lnTo>
                <a:lnTo>
                  <a:pt x="167" y="259"/>
                </a:lnTo>
                <a:lnTo>
                  <a:pt x="168" y="259"/>
                </a:lnTo>
                <a:lnTo>
                  <a:pt x="171" y="257"/>
                </a:lnTo>
                <a:lnTo>
                  <a:pt x="171" y="259"/>
                </a:lnTo>
                <a:lnTo>
                  <a:pt x="172" y="259"/>
                </a:lnTo>
                <a:lnTo>
                  <a:pt x="172" y="260"/>
                </a:lnTo>
                <a:lnTo>
                  <a:pt x="173" y="260"/>
                </a:lnTo>
                <a:lnTo>
                  <a:pt x="175" y="260"/>
                </a:lnTo>
                <a:lnTo>
                  <a:pt x="176" y="260"/>
                </a:lnTo>
                <a:lnTo>
                  <a:pt x="177" y="260"/>
                </a:lnTo>
                <a:lnTo>
                  <a:pt x="178" y="260"/>
                </a:lnTo>
                <a:lnTo>
                  <a:pt x="180" y="260"/>
                </a:lnTo>
                <a:lnTo>
                  <a:pt x="180" y="259"/>
                </a:lnTo>
                <a:lnTo>
                  <a:pt x="181" y="259"/>
                </a:lnTo>
                <a:lnTo>
                  <a:pt x="181" y="257"/>
                </a:lnTo>
                <a:lnTo>
                  <a:pt x="182" y="257"/>
                </a:lnTo>
                <a:lnTo>
                  <a:pt x="184" y="257"/>
                </a:lnTo>
                <a:lnTo>
                  <a:pt x="185" y="257"/>
                </a:lnTo>
                <a:lnTo>
                  <a:pt x="185" y="256"/>
                </a:lnTo>
                <a:lnTo>
                  <a:pt x="186" y="256"/>
                </a:lnTo>
                <a:lnTo>
                  <a:pt x="188" y="256"/>
                </a:lnTo>
                <a:lnTo>
                  <a:pt x="190" y="256"/>
                </a:lnTo>
                <a:lnTo>
                  <a:pt x="192" y="256"/>
                </a:lnTo>
                <a:lnTo>
                  <a:pt x="192" y="255"/>
                </a:lnTo>
                <a:lnTo>
                  <a:pt x="192" y="254"/>
                </a:lnTo>
                <a:lnTo>
                  <a:pt x="192" y="252"/>
                </a:lnTo>
                <a:lnTo>
                  <a:pt x="192" y="251"/>
                </a:lnTo>
                <a:lnTo>
                  <a:pt x="193" y="250"/>
                </a:lnTo>
                <a:lnTo>
                  <a:pt x="194" y="250"/>
                </a:lnTo>
                <a:lnTo>
                  <a:pt x="195" y="250"/>
                </a:lnTo>
                <a:lnTo>
                  <a:pt x="197" y="248"/>
                </a:lnTo>
                <a:lnTo>
                  <a:pt x="198" y="248"/>
                </a:lnTo>
                <a:lnTo>
                  <a:pt x="201" y="250"/>
                </a:lnTo>
                <a:lnTo>
                  <a:pt x="202" y="250"/>
                </a:lnTo>
                <a:lnTo>
                  <a:pt x="202" y="248"/>
                </a:lnTo>
                <a:lnTo>
                  <a:pt x="203" y="248"/>
                </a:lnTo>
                <a:lnTo>
                  <a:pt x="205" y="250"/>
                </a:lnTo>
                <a:lnTo>
                  <a:pt x="206" y="251"/>
                </a:lnTo>
                <a:lnTo>
                  <a:pt x="207" y="254"/>
                </a:lnTo>
                <a:lnTo>
                  <a:pt x="206" y="254"/>
                </a:lnTo>
                <a:lnTo>
                  <a:pt x="206" y="255"/>
                </a:lnTo>
                <a:lnTo>
                  <a:pt x="206" y="256"/>
                </a:lnTo>
                <a:lnTo>
                  <a:pt x="207" y="259"/>
                </a:lnTo>
                <a:lnTo>
                  <a:pt x="209" y="260"/>
                </a:lnTo>
                <a:lnTo>
                  <a:pt x="210" y="261"/>
                </a:lnTo>
                <a:lnTo>
                  <a:pt x="211" y="263"/>
                </a:lnTo>
                <a:lnTo>
                  <a:pt x="213" y="263"/>
                </a:lnTo>
                <a:lnTo>
                  <a:pt x="215" y="263"/>
                </a:lnTo>
                <a:lnTo>
                  <a:pt x="216" y="263"/>
                </a:lnTo>
                <a:lnTo>
                  <a:pt x="218" y="263"/>
                </a:lnTo>
                <a:lnTo>
                  <a:pt x="219" y="264"/>
                </a:lnTo>
                <a:lnTo>
                  <a:pt x="219" y="265"/>
                </a:lnTo>
                <a:lnTo>
                  <a:pt x="220" y="264"/>
                </a:lnTo>
                <a:lnTo>
                  <a:pt x="222" y="265"/>
                </a:lnTo>
                <a:lnTo>
                  <a:pt x="224" y="265"/>
                </a:lnTo>
                <a:lnTo>
                  <a:pt x="228" y="268"/>
                </a:lnTo>
                <a:lnTo>
                  <a:pt x="230" y="271"/>
                </a:lnTo>
                <a:lnTo>
                  <a:pt x="231" y="274"/>
                </a:lnTo>
                <a:lnTo>
                  <a:pt x="232" y="274"/>
                </a:lnTo>
                <a:lnTo>
                  <a:pt x="232" y="278"/>
                </a:lnTo>
                <a:lnTo>
                  <a:pt x="233" y="281"/>
                </a:lnTo>
                <a:lnTo>
                  <a:pt x="233" y="282"/>
                </a:lnTo>
                <a:lnTo>
                  <a:pt x="233" y="284"/>
                </a:lnTo>
                <a:lnTo>
                  <a:pt x="233" y="285"/>
                </a:lnTo>
                <a:lnTo>
                  <a:pt x="235" y="288"/>
                </a:lnTo>
                <a:lnTo>
                  <a:pt x="236" y="288"/>
                </a:lnTo>
                <a:lnTo>
                  <a:pt x="236" y="289"/>
                </a:lnTo>
                <a:lnTo>
                  <a:pt x="237" y="290"/>
                </a:lnTo>
                <a:lnTo>
                  <a:pt x="243" y="294"/>
                </a:lnTo>
                <a:lnTo>
                  <a:pt x="244" y="295"/>
                </a:lnTo>
                <a:lnTo>
                  <a:pt x="245" y="295"/>
                </a:lnTo>
                <a:lnTo>
                  <a:pt x="245" y="297"/>
                </a:lnTo>
                <a:lnTo>
                  <a:pt x="245" y="299"/>
                </a:lnTo>
                <a:lnTo>
                  <a:pt x="245" y="301"/>
                </a:lnTo>
                <a:lnTo>
                  <a:pt x="245" y="303"/>
                </a:lnTo>
                <a:lnTo>
                  <a:pt x="245" y="305"/>
                </a:lnTo>
                <a:lnTo>
                  <a:pt x="247" y="306"/>
                </a:lnTo>
                <a:lnTo>
                  <a:pt x="247" y="308"/>
                </a:lnTo>
                <a:lnTo>
                  <a:pt x="249" y="311"/>
                </a:lnTo>
                <a:lnTo>
                  <a:pt x="250" y="312"/>
                </a:lnTo>
                <a:lnTo>
                  <a:pt x="253" y="316"/>
                </a:lnTo>
                <a:lnTo>
                  <a:pt x="257" y="320"/>
                </a:lnTo>
                <a:lnTo>
                  <a:pt x="261" y="323"/>
                </a:lnTo>
                <a:lnTo>
                  <a:pt x="262" y="324"/>
                </a:lnTo>
                <a:lnTo>
                  <a:pt x="264" y="324"/>
                </a:lnTo>
                <a:lnTo>
                  <a:pt x="265" y="326"/>
                </a:lnTo>
                <a:lnTo>
                  <a:pt x="266" y="328"/>
                </a:lnTo>
                <a:lnTo>
                  <a:pt x="269" y="329"/>
                </a:lnTo>
                <a:lnTo>
                  <a:pt x="270" y="331"/>
                </a:lnTo>
                <a:lnTo>
                  <a:pt x="271" y="332"/>
                </a:lnTo>
                <a:lnTo>
                  <a:pt x="273" y="332"/>
                </a:lnTo>
                <a:lnTo>
                  <a:pt x="273" y="333"/>
                </a:lnTo>
                <a:lnTo>
                  <a:pt x="274" y="333"/>
                </a:lnTo>
                <a:lnTo>
                  <a:pt x="275" y="333"/>
                </a:lnTo>
                <a:lnTo>
                  <a:pt x="275" y="335"/>
                </a:lnTo>
                <a:lnTo>
                  <a:pt x="279" y="336"/>
                </a:lnTo>
                <a:lnTo>
                  <a:pt x="282" y="336"/>
                </a:lnTo>
                <a:lnTo>
                  <a:pt x="285" y="336"/>
                </a:lnTo>
                <a:lnTo>
                  <a:pt x="286" y="336"/>
                </a:lnTo>
                <a:lnTo>
                  <a:pt x="287" y="335"/>
                </a:lnTo>
                <a:lnTo>
                  <a:pt x="291" y="335"/>
                </a:lnTo>
                <a:lnTo>
                  <a:pt x="298" y="332"/>
                </a:lnTo>
                <a:lnTo>
                  <a:pt x="298" y="331"/>
                </a:lnTo>
                <a:lnTo>
                  <a:pt x="298" y="329"/>
                </a:lnTo>
                <a:lnTo>
                  <a:pt x="299" y="329"/>
                </a:lnTo>
                <a:lnTo>
                  <a:pt x="300" y="328"/>
                </a:lnTo>
                <a:lnTo>
                  <a:pt x="304" y="323"/>
                </a:lnTo>
                <a:lnTo>
                  <a:pt x="312" y="319"/>
                </a:lnTo>
                <a:lnTo>
                  <a:pt x="319" y="315"/>
                </a:lnTo>
                <a:lnTo>
                  <a:pt x="328" y="312"/>
                </a:lnTo>
                <a:lnTo>
                  <a:pt x="332" y="312"/>
                </a:lnTo>
                <a:lnTo>
                  <a:pt x="333" y="312"/>
                </a:lnTo>
                <a:lnTo>
                  <a:pt x="337" y="312"/>
                </a:lnTo>
                <a:lnTo>
                  <a:pt x="339" y="311"/>
                </a:lnTo>
                <a:lnTo>
                  <a:pt x="341" y="310"/>
                </a:lnTo>
                <a:lnTo>
                  <a:pt x="346" y="290"/>
                </a:lnTo>
                <a:lnTo>
                  <a:pt x="347" y="286"/>
                </a:lnTo>
                <a:lnTo>
                  <a:pt x="346" y="280"/>
                </a:lnTo>
                <a:lnTo>
                  <a:pt x="351" y="268"/>
                </a:lnTo>
                <a:lnTo>
                  <a:pt x="351" y="267"/>
                </a:lnTo>
                <a:lnTo>
                  <a:pt x="350" y="265"/>
                </a:lnTo>
                <a:lnTo>
                  <a:pt x="350" y="263"/>
                </a:lnTo>
                <a:lnTo>
                  <a:pt x="351" y="261"/>
                </a:lnTo>
                <a:lnTo>
                  <a:pt x="354" y="260"/>
                </a:lnTo>
                <a:lnTo>
                  <a:pt x="354" y="261"/>
                </a:lnTo>
                <a:lnTo>
                  <a:pt x="355" y="261"/>
                </a:lnTo>
                <a:lnTo>
                  <a:pt x="358" y="259"/>
                </a:lnTo>
                <a:lnTo>
                  <a:pt x="360" y="257"/>
                </a:lnTo>
                <a:lnTo>
                  <a:pt x="364" y="256"/>
                </a:lnTo>
                <a:lnTo>
                  <a:pt x="367" y="255"/>
                </a:lnTo>
                <a:lnTo>
                  <a:pt x="370" y="252"/>
                </a:lnTo>
                <a:lnTo>
                  <a:pt x="372" y="251"/>
                </a:lnTo>
                <a:lnTo>
                  <a:pt x="375" y="248"/>
                </a:lnTo>
                <a:lnTo>
                  <a:pt x="375" y="244"/>
                </a:lnTo>
                <a:lnTo>
                  <a:pt x="375" y="240"/>
                </a:lnTo>
                <a:lnTo>
                  <a:pt x="376" y="236"/>
                </a:lnTo>
                <a:lnTo>
                  <a:pt x="376" y="234"/>
                </a:lnTo>
                <a:lnTo>
                  <a:pt x="375" y="229"/>
                </a:lnTo>
                <a:lnTo>
                  <a:pt x="374" y="226"/>
                </a:lnTo>
                <a:lnTo>
                  <a:pt x="371" y="222"/>
                </a:lnTo>
                <a:lnTo>
                  <a:pt x="368" y="219"/>
                </a:lnTo>
                <a:lnTo>
                  <a:pt x="366" y="218"/>
                </a:lnTo>
                <a:lnTo>
                  <a:pt x="362" y="217"/>
                </a:lnTo>
                <a:lnTo>
                  <a:pt x="358" y="216"/>
                </a:lnTo>
                <a:lnTo>
                  <a:pt x="353" y="216"/>
                </a:lnTo>
                <a:lnTo>
                  <a:pt x="349" y="217"/>
                </a:lnTo>
                <a:lnTo>
                  <a:pt x="343" y="218"/>
                </a:lnTo>
                <a:lnTo>
                  <a:pt x="337" y="221"/>
                </a:lnTo>
                <a:lnTo>
                  <a:pt x="333" y="222"/>
                </a:lnTo>
                <a:lnTo>
                  <a:pt x="328" y="226"/>
                </a:lnTo>
                <a:lnTo>
                  <a:pt x="322" y="227"/>
                </a:lnTo>
                <a:lnTo>
                  <a:pt x="317" y="230"/>
                </a:lnTo>
                <a:lnTo>
                  <a:pt x="313" y="229"/>
                </a:lnTo>
                <a:lnTo>
                  <a:pt x="307" y="230"/>
                </a:lnTo>
                <a:lnTo>
                  <a:pt x="302" y="229"/>
                </a:lnTo>
                <a:lnTo>
                  <a:pt x="299" y="229"/>
                </a:lnTo>
                <a:lnTo>
                  <a:pt x="295" y="227"/>
                </a:lnTo>
                <a:lnTo>
                  <a:pt x="291" y="226"/>
                </a:lnTo>
                <a:lnTo>
                  <a:pt x="290" y="225"/>
                </a:lnTo>
                <a:lnTo>
                  <a:pt x="287" y="222"/>
                </a:lnTo>
                <a:lnTo>
                  <a:pt x="285" y="221"/>
                </a:lnTo>
                <a:lnTo>
                  <a:pt x="285" y="217"/>
                </a:lnTo>
                <a:lnTo>
                  <a:pt x="285" y="209"/>
                </a:lnTo>
                <a:lnTo>
                  <a:pt x="283" y="202"/>
                </a:lnTo>
                <a:lnTo>
                  <a:pt x="282" y="195"/>
                </a:lnTo>
                <a:lnTo>
                  <a:pt x="282" y="192"/>
                </a:lnTo>
                <a:lnTo>
                  <a:pt x="281" y="188"/>
                </a:lnTo>
                <a:lnTo>
                  <a:pt x="283" y="184"/>
                </a:lnTo>
                <a:lnTo>
                  <a:pt x="286" y="179"/>
                </a:lnTo>
                <a:lnTo>
                  <a:pt x="291" y="176"/>
                </a:lnTo>
                <a:lnTo>
                  <a:pt x="296" y="174"/>
                </a:lnTo>
                <a:lnTo>
                  <a:pt x="299" y="167"/>
                </a:lnTo>
                <a:lnTo>
                  <a:pt x="298" y="166"/>
                </a:lnTo>
                <a:lnTo>
                  <a:pt x="291" y="163"/>
                </a:lnTo>
                <a:lnTo>
                  <a:pt x="288" y="162"/>
                </a:lnTo>
                <a:lnTo>
                  <a:pt x="287" y="161"/>
                </a:lnTo>
                <a:lnTo>
                  <a:pt x="286" y="161"/>
                </a:lnTo>
                <a:lnTo>
                  <a:pt x="283" y="161"/>
                </a:lnTo>
                <a:lnTo>
                  <a:pt x="283" y="159"/>
                </a:lnTo>
                <a:lnTo>
                  <a:pt x="282" y="158"/>
                </a:lnTo>
                <a:lnTo>
                  <a:pt x="281" y="157"/>
                </a:lnTo>
                <a:lnTo>
                  <a:pt x="279" y="155"/>
                </a:lnTo>
                <a:lnTo>
                  <a:pt x="279" y="154"/>
                </a:lnTo>
                <a:lnTo>
                  <a:pt x="279" y="151"/>
                </a:lnTo>
                <a:lnTo>
                  <a:pt x="279" y="149"/>
                </a:lnTo>
                <a:lnTo>
                  <a:pt x="275" y="145"/>
                </a:lnTo>
                <a:lnTo>
                  <a:pt x="277" y="145"/>
                </a:lnTo>
                <a:lnTo>
                  <a:pt x="278" y="145"/>
                </a:lnTo>
                <a:lnTo>
                  <a:pt x="281" y="145"/>
                </a:lnTo>
                <a:lnTo>
                  <a:pt x="281" y="144"/>
                </a:lnTo>
                <a:lnTo>
                  <a:pt x="281" y="142"/>
                </a:lnTo>
                <a:lnTo>
                  <a:pt x="282" y="141"/>
                </a:lnTo>
                <a:lnTo>
                  <a:pt x="282" y="140"/>
                </a:lnTo>
                <a:lnTo>
                  <a:pt x="283" y="138"/>
                </a:lnTo>
                <a:lnTo>
                  <a:pt x="283" y="137"/>
                </a:lnTo>
                <a:lnTo>
                  <a:pt x="285" y="136"/>
                </a:lnTo>
                <a:lnTo>
                  <a:pt x="285" y="134"/>
                </a:lnTo>
                <a:lnTo>
                  <a:pt x="286" y="134"/>
                </a:lnTo>
                <a:lnTo>
                  <a:pt x="287" y="132"/>
                </a:lnTo>
                <a:lnTo>
                  <a:pt x="287" y="130"/>
                </a:lnTo>
                <a:lnTo>
                  <a:pt x="287" y="129"/>
                </a:lnTo>
                <a:lnTo>
                  <a:pt x="287" y="128"/>
                </a:lnTo>
                <a:lnTo>
                  <a:pt x="288" y="128"/>
                </a:lnTo>
                <a:lnTo>
                  <a:pt x="288" y="127"/>
                </a:lnTo>
                <a:lnTo>
                  <a:pt x="288" y="125"/>
                </a:lnTo>
                <a:lnTo>
                  <a:pt x="288" y="124"/>
                </a:lnTo>
                <a:lnTo>
                  <a:pt x="288" y="123"/>
                </a:lnTo>
                <a:lnTo>
                  <a:pt x="290" y="121"/>
                </a:lnTo>
                <a:lnTo>
                  <a:pt x="290" y="120"/>
                </a:lnTo>
                <a:lnTo>
                  <a:pt x="291" y="119"/>
                </a:lnTo>
                <a:lnTo>
                  <a:pt x="291" y="117"/>
                </a:lnTo>
                <a:lnTo>
                  <a:pt x="292" y="116"/>
                </a:lnTo>
                <a:lnTo>
                  <a:pt x="292" y="115"/>
                </a:lnTo>
                <a:lnTo>
                  <a:pt x="292" y="113"/>
                </a:lnTo>
                <a:lnTo>
                  <a:pt x="294" y="112"/>
                </a:lnTo>
                <a:lnTo>
                  <a:pt x="294" y="111"/>
                </a:lnTo>
                <a:lnTo>
                  <a:pt x="295" y="110"/>
                </a:lnTo>
                <a:lnTo>
                  <a:pt x="295" y="108"/>
                </a:lnTo>
                <a:lnTo>
                  <a:pt x="295" y="107"/>
                </a:lnTo>
                <a:lnTo>
                  <a:pt x="296" y="107"/>
                </a:lnTo>
                <a:lnTo>
                  <a:pt x="296" y="106"/>
                </a:lnTo>
                <a:lnTo>
                  <a:pt x="296" y="104"/>
                </a:lnTo>
                <a:lnTo>
                  <a:pt x="298" y="104"/>
                </a:lnTo>
                <a:lnTo>
                  <a:pt x="299" y="103"/>
                </a:lnTo>
                <a:lnTo>
                  <a:pt x="300" y="103"/>
                </a:lnTo>
                <a:lnTo>
                  <a:pt x="302" y="103"/>
                </a:lnTo>
                <a:lnTo>
                  <a:pt x="303" y="102"/>
                </a:lnTo>
                <a:lnTo>
                  <a:pt x="304" y="102"/>
                </a:lnTo>
                <a:lnTo>
                  <a:pt x="304" y="100"/>
                </a:lnTo>
                <a:lnTo>
                  <a:pt x="305" y="100"/>
                </a:lnTo>
                <a:lnTo>
                  <a:pt x="307" y="99"/>
                </a:lnTo>
                <a:lnTo>
                  <a:pt x="308" y="99"/>
                </a:lnTo>
                <a:lnTo>
                  <a:pt x="309" y="100"/>
                </a:lnTo>
                <a:lnTo>
                  <a:pt x="311" y="102"/>
                </a:lnTo>
                <a:lnTo>
                  <a:pt x="312" y="103"/>
                </a:lnTo>
                <a:lnTo>
                  <a:pt x="313" y="104"/>
                </a:lnTo>
                <a:lnTo>
                  <a:pt x="315" y="104"/>
                </a:lnTo>
                <a:lnTo>
                  <a:pt x="315" y="106"/>
                </a:lnTo>
                <a:lnTo>
                  <a:pt x="316" y="107"/>
                </a:lnTo>
                <a:lnTo>
                  <a:pt x="317" y="108"/>
                </a:lnTo>
                <a:lnTo>
                  <a:pt x="319" y="110"/>
                </a:lnTo>
                <a:lnTo>
                  <a:pt x="320" y="110"/>
                </a:lnTo>
                <a:lnTo>
                  <a:pt x="322" y="108"/>
                </a:lnTo>
                <a:lnTo>
                  <a:pt x="324" y="108"/>
                </a:lnTo>
                <a:lnTo>
                  <a:pt x="325" y="108"/>
                </a:lnTo>
                <a:lnTo>
                  <a:pt x="326" y="107"/>
                </a:lnTo>
                <a:lnTo>
                  <a:pt x="328" y="107"/>
                </a:lnTo>
                <a:lnTo>
                  <a:pt x="329" y="106"/>
                </a:lnTo>
                <a:lnTo>
                  <a:pt x="330" y="106"/>
                </a:lnTo>
                <a:lnTo>
                  <a:pt x="332" y="106"/>
                </a:lnTo>
                <a:lnTo>
                  <a:pt x="334" y="104"/>
                </a:lnTo>
                <a:lnTo>
                  <a:pt x="334" y="103"/>
                </a:lnTo>
                <a:lnTo>
                  <a:pt x="334" y="102"/>
                </a:lnTo>
                <a:lnTo>
                  <a:pt x="334" y="100"/>
                </a:lnTo>
                <a:lnTo>
                  <a:pt x="334" y="99"/>
                </a:lnTo>
                <a:lnTo>
                  <a:pt x="334" y="98"/>
                </a:lnTo>
                <a:lnTo>
                  <a:pt x="333" y="95"/>
                </a:lnTo>
                <a:lnTo>
                  <a:pt x="333" y="94"/>
                </a:lnTo>
                <a:lnTo>
                  <a:pt x="333" y="92"/>
                </a:lnTo>
                <a:lnTo>
                  <a:pt x="332" y="92"/>
                </a:lnTo>
                <a:lnTo>
                  <a:pt x="332" y="91"/>
                </a:lnTo>
                <a:lnTo>
                  <a:pt x="330" y="91"/>
                </a:lnTo>
                <a:lnTo>
                  <a:pt x="329" y="91"/>
                </a:lnTo>
                <a:lnTo>
                  <a:pt x="328" y="91"/>
                </a:lnTo>
                <a:lnTo>
                  <a:pt x="328" y="90"/>
                </a:lnTo>
                <a:lnTo>
                  <a:pt x="326" y="90"/>
                </a:lnTo>
                <a:lnTo>
                  <a:pt x="325" y="90"/>
                </a:lnTo>
                <a:lnTo>
                  <a:pt x="324" y="89"/>
                </a:lnTo>
                <a:lnTo>
                  <a:pt x="322" y="89"/>
                </a:lnTo>
                <a:lnTo>
                  <a:pt x="321" y="87"/>
                </a:lnTo>
                <a:lnTo>
                  <a:pt x="321" y="86"/>
                </a:lnTo>
                <a:lnTo>
                  <a:pt x="320" y="86"/>
                </a:lnTo>
                <a:lnTo>
                  <a:pt x="320" y="85"/>
                </a:lnTo>
                <a:lnTo>
                  <a:pt x="319" y="83"/>
                </a:lnTo>
                <a:lnTo>
                  <a:pt x="317" y="83"/>
                </a:lnTo>
                <a:lnTo>
                  <a:pt x="316" y="82"/>
                </a:lnTo>
                <a:lnTo>
                  <a:pt x="316" y="81"/>
                </a:lnTo>
                <a:lnTo>
                  <a:pt x="315" y="79"/>
                </a:lnTo>
                <a:lnTo>
                  <a:pt x="313" y="78"/>
                </a:lnTo>
                <a:lnTo>
                  <a:pt x="313" y="77"/>
                </a:lnTo>
                <a:lnTo>
                  <a:pt x="313" y="75"/>
                </a:lnTo>
                <a:lnTo>
                  <a:pt x="313" y="74"/>
                </a:lnTo>
                <a:lnTo>
                  <a:pt x="313" y="73"/>
                </a:lnTo>
                <a:lnTo>
                  <a:pt x="312" y="73"/>
                </a:lnTo>
                <a:lnTo>
                  <a:pt x="312" y="72"/>
                </a:lnTo>
                <a:lnTo>
                  <a:pt x="312" y="70"/>
                </a:lnTo>
                <a:lnTo>
                  <a:pt x="312" y="69"/>
                </a:lnTo>
                <a:lnTo>
                  <a:pt x="312" y="68"/>
                </a:lnTo>
                <a:lnTo>
                  <a:pt x="313" y="65"/>
                </a:lnTo>
                <a:lnTo>
                  <a:pt x="313" y="64"/>
                </a:lnTo>
                <a:lnTo>
                  <a:pt x="313" y="62"/>
                </a:lnTo>
                <a:lnTo>
                  <a:pt x="315" y="61"/>
                </a:lnTo>
                <a:lnTo>
                  <a:pt x="316" y="60"/>
                </a:lnTo>
                <a:lnTo>
                  <a:pt x="317" y="58"/>
                </a:lnTo>
                <a:lnTo>
                  <a:pt x="319" y="57"/>
                </a:lnTo>
                <a:lnTo>
                  <a:pt x="319" y="56"/>
                </a:lnTo>
                <a:lnTo>
                  <a:pt x="320" y="55"/>
                </a:lnTo>
                <a:lnTo>
                  <a:pt x="321" y="53"/>
                </a:lnTo>
                <a:lnTo>
                  <a:pt x="322" y="52"/>
                </a:lnTo>
                <a:lnTo>
                  <a:pt x="324" y="51"/>
                </a:lnTo>
                <a:lnTo>
                  <a:pt x="325" y="51"/>
                </a:lnTo>
                <a:lnTo>
                  <a:pt x="325" y="49"/>
                </a:lnTo>
                <a:lnTo>
                  <a:pt x="326" y="49"/>
                </a:lnTo>
                <a:lnTo>
                  <a:pt x="326" y="48"/>
                </a:lnTo>
                <a:lnTo>
                  <a:pt x="328" y="47"/>
                </a:lnTo>
                <a:lnTo>
                  <a:pt x="329" y="45"/>
                </a:lnTo>
                <a:lnTo>
                  <a:pt x="329" y="44"/>
                </a:lnTo>
                <a:lnTo>
                  <a:pt x="330" y="44"/>
                </a:lnTo>
                <a:lnTo>
                  <a:pt x="330" y="43"/>
                </a:lnTo>
                <a:lnTo>
                  <a:pt x="332" y="43"/>
                </a:lnTo>
                <a:lnTo>
                  <a:pt x="332" y="41"/>
                </a:lnTo>
                <a:lnTo>
                  <a:pt x="333" y="41"/>
                </a:lnTo>
                <a:lnTo>
                  <a:pt x="334" y="40"/>
                </a:lnTo>
                <a:lnTo>
                  <a:pt x="336" y="40"/>
                </a:lnTo>
                <a:lnTo>
                  <a:pt x="337" y="40"/>
                </a:lnTo>
                <a:lnTo>
                  <a:pt x="337" y="39"/>
                </a:lnTo>
                <a:lnTo>
                  <a:pt x="338" y="39"/>
                </a:lnTo>
                <a:lnTo>
                  <a:pt x="338" y="38"/>
                </a:lnTo>
                <a:lnTo>
                  <a:pt x="338" y="36"/>
                </a:lnTo>
                <a:lnTo>
                  <a:pt x="339" y="35"/>
                </a:lnTo>
                <a:lnTo>
                  <a:pt x="339" y="34"/>
                </a:lnTo>
                <a:lnTo>
                  <a:pt x="339" y="32"/>
                </a:lnTo>
                <a:lnTo>
                  <a:pt x="339" y="31"/>
                </a:lnTo>
                <a:lnTo>
                  <a:pt x="339" y="30"/>
                </a:lnTo>
                <a:lnTo>
                  <a:pt x="338" y="28"/>
                </a:lnTo>
                <a:lnTo>
                  <a:pt x="338" y="27"/>
                </a:lnTo>
                <a:lnTo>
                  <a:pt x="337" y="24"/>
                </a:lnTo>
                <a:lnTo>
                  <a:pt x="336" y="23"/>
                </a:lnTo>
                <a:lnTo>
                  <a:pt x="336" y="22"/>
                </a:lnTo>
                <a:lnTo>
                  <a:pt x="334" y="21"/>
                </a:lnTo>
                <a:lnTo>
                  <a:pt x="334" y="19"/>
                </a:lnTo>
                <a:lnTo>
                  <a:pt x="333" y="18"/>
                </a:lnTo>
                <a:lnTo>
                  <a:pt x="333" y="17"/>
                </a:lnTo>
                <a:lnTo>
                  <a:pt x="332" y="15"/>
                </a:lnTo>
                <a:lnTo>
                  <a:pt x="332" y="14"/>
                </a:lnTo>
                <a:lnTo>
                  <a:pt x="330" y="13"/>
                </a:lnTo>
                <a:lnTo>
                  <a:pt x="330" y="11"/>
                </a:lnTo>
                <a:lnTo>
                  <a:pt x="330" y="10"/>
                </a:lnTo>
                <a:lnTo>
                  <a:pt x="329" y="10"/>
                </a:lnTo>
                <a:lnTo>
                  <a:pt x="329" y="9"/>
                </a:lnTo>
                <a:lnTo>
                  <a:pt x="329" y="7"/>
                </a:lnTo>
                <a:lnTo>
                  <a:pt x="329" y="6"/>
                </a:lnTo>
                <a:lnTo>
                  <a:pt x="329" y="5"/>
                </a:lnTo>
                <a:lnTo>
                  <a:pt x="329" y="3"/>
                </a:lnTo>
                <a:lnTo>
                  <a:pt x="329" y="2"/>
                </a:lnTo>
                <a:lnTo>
                  <a:pt x="330" y="1"/>
                </a:lnTo>
                <a:lnTo>
                  <a:pt x="330" y="0"/>
                </a:lnTo>
                <a:lnTo>
                  <a:pt x="332" y="0"/>
                </a:lnTo>
                <a:lnTo>
                  <a:pt x="333" y="0"/>
                </a:lnTo>
                <a:lnTo>
                  <a:pt x="333" y="1"/>
                </a:lnTo>
                <a:lnTo>
                  <a:pt x="334" y="1"/>
                </a:lnTo>
                <a:lnTo>
                  <a:pt x="334" y="2"/>
                </a:lnTo>
                <a:lnTo>
                  <a:pt x="333" y="2"/>
                </a:lnTo>
                <a:lnTo>
                  <a:pt x="332" y="3"/>
                </a:lnTo>
                <a:lnTo>
                  <a:pt x="332" y="5"/>
                </a:lnTo>
                <a:lnTo>
                  <a:pt x="333" y="5"/>
                </a:lnTo>
                <a:lnTo>
                  <a:pt x="334" y="5"/>
                </a:lnTo>
                <a:lnTo>
                  <a:pt x="336" y="6"/>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572699" y="5329531"/>
            <a:ext cx="1528680" cy="1070219"/>
          </a:xfrm>
          <a:custGeom>
            <a:avLst/>
            <a:gdLst>
              <a:gd name="T0" fmla="*/ 362 w 1067"/>
              <a:gd name="T1" fmla="*/ 690 h 747"/>
              <a:gd name="T2" fmla="*/ 396 w 1067"/>
              <a:gd name="T3" fmla="*/ 665 h 747"/>
              <a:gd name="T4" fmla="*/ 418 w 1067"/>
              <a:gd name="T5" fmla="*/ 634 h 747"/>
              <a:gd name="T6" fmla="*/ 456 w 1067"/>
              <a:gd name="T7" fmla="*/ 607 h 747"/>
              <a:gd name="T8" fmla="*/ 440 w 1067"/>
              <a:gd name="T9" fmla="*/ 567 h 747"/>
              <a:gd name="T10" fmla="*/ 403 w 1067"/>
              <a:gd name="T11" fmla="*/ 530 h 747"/>
              <a:gd name="T12" fmla="*/ 355 w 1067"/>
              <a:gd name="T13" fmla="*/ 520 h 747"/>
              <a:gd name="T14" fmla="*/ 356 w 1067"/>
              <a:gd name="T15" fmla="*/ 500 h 747"/>
              <a:gd name="T16" fmla="*/ 355 w 1067"/>
              <a:gd name="T17" fmla="*/ 453 h 747"/>
              <a:gd name="T18" fmla="*/ 347 w 1067"/>
              <a:gd name="T19" fmla="*/ 418 h 747"/>
              <a:gd name="T20" fmla="*/ 322 w 1067"/>
              <a:gd name="T21" fmla="*/ 385 h 747"/>
              <a:gd name="T22" fmla="*/ 270 w 1067"/>
              <a:gd name="T23" fmla="*/ 397 h 747"/>
              <a:gd name="T24" fmla="*/ 228 w 1067"/>
              <a:gd name="T25" fmla="*/ 369 h 747"/>
              <a:gd name="T26" fmla="*/ 241 w 1067"/>
              <a:gd name="T27" fmla="*/ 322 h 747"/>
              <a:gd name="T28" fmla="*/ 222 w 1067"/>
              <a:gd name="T29" fmla="*/ 281 h 747"/>
              <a:gd name="T30" fmla="*/ 222 w 1067"/>
              <a:gd name="T31" fmla="*/ 234 h 747"/>
              <a:gd name="T32" fmla="*/ 180 w 1067"/>
              <a:gd name="T33" fmla="*/ 219 h 747"/>
              <a:gd name="T34" fmla="*/ 147 w 1067"/>
              <a:gd name="T35" fmla="*/ 182 h 747"/>
              <a:gd name="T36" fmla="*/ 76 w 1067"/>
              <a:gd name="T37" fmla="*/ 130 h 747"/>
              <a:gd name="T38" fmla="*/ 15 w 1067"/>
              <a:gd name="T39" fmla="*/ 102 h 747"/>
              <a:gd name="T40" fmla="*/ 55 w 1067"/>
              <a:gd name="T41" fmla="*/ 29 h 747"/>
              <a:gd name="T42" fmla="*/ 93 w 1067"/>
              <a:gd name="T43" fmla="*/ 7 h 747"/>
              <a:gd name="T44" fmla="*/ 113 w 1067"/>
              <a:gd name="T45" fmla="*/ 14 h 747"/>
              <a:gd name="T46" fmla="*/ 98 w 1067"/>
              <a:gd name="T47" fmla="*/ 59 h 747"/>
              <a:gd name="T48" fmla="*/ 106 w 1067"/>
              <a:gd name="T49" fmla="*/ 93 h 747"/>
              <a:gd name="T50" fmla="*/ 134 w 1067"/>
              <a:gd name="T51" fmla="*/ 106 h 747"/>
              <a:gd name="T52" fmla="*/ 138 w 1067"/>
              <a:gd name="T53" fmla="*/ 140 h 747"/>
              <a:gd name="T54" fmla="*/ 164 w 1067"/>
              <a:gd name="T55" fmla="*/ 157 h 747"/>
              <a:gd name="T56" fmla="*/ 193 w 1067"/>
              <a:gd name="T57" fmla="*/ 160 h 747"/>
              <a:gd name="T58" fmla="*/ 215 w 1067"/>
              <a:gd name="T59" fmla="*/ 156 h 747"/>
              <a:gd name="T60" fmla="*/ 237 w 1067"/>
              <a:gd name="T61" fmla="*/ 178 h 747"/>
              <a:gd name="T62" fmla="*/ 263 w 1067"/>
              <a:gd name="T63" fmla="*/ 196 h 747"/>
              <a:gd name="T64" fmla="*/ 291 w 1067"/>
              <a:gd name="T65" fmla="*/ 208 h 747"/>
              <a:gd name="T66" fmla="*/ 313 w 1067"/>
              <a:gd name="T67" fmla="*/ 221 h 747"/>
              <a:gd name="T68" fmla="*/ 346 w 1067"/>
              <a:gd name="T69" fmla="*/ 219 h 747"/>
              <a:gd name="T70" fmla="*/ 377 w 1067"/>
              <a:gd name="T71" fmla="*/ 216 h 747"/>
              <a:gd name="T72" fmla="*/ 402 w 1067"/>
              <a:gd name="T73" fmla="*/ 221 h 747"/>
              <a:gd name="T74" fmla="*/ 406 w 1067"/>
              <a:gd name="T75" fmla="*/ 246 h 747"/>
              <a:gd name="T76" fmla="*/ 435 w 1067"/>
              <a:gd name="T77" fmla="*/ 258 h 747"/>
              <a:gd name="T78" fmla="*/ 452 w 1067"/>
              <a:gd name="T79" fmla="*/ 233 h 747"/>
              <a:gd name="T80" fmla="*/ 489 w 1067"/>
              <a:gd name="T81" fmla="*/ 224 h 747"/>
              <a:gd name="T82" fmla="*/ 510 w 1067"/>
              <a:gd name="T83" fmla="*/ 228 h 747"/>
              <a:gd name="T84" fmla="*/ 537 w 1067"/>
              <a:gd name="T85" fmla="*/ 244 h 747"/>
              <a:gd name="T86" fmla="*/ 567 w 1067"/>
              <a:gd name="T87" fmla="*/ 226 h 747"/>
              <a:gd name="T88" fmla="*/ 602 w 1067"/>
              <a:gd name="T89" fmla="*/ 228 h 747"/>
              <a:gd name="T90" fmla="*/ 602 w 1067"/>
              <a:gd name="T91" fmla="*/ 257 h 747"/>
              <a:gd name="T92" fmla="*/ 614 w 1067"/>
              <a:gd name="T93" fmla="*/ 301 h 747"/>
              <a:gd name="T94" fmla="*/ 640 w 1067"/>
              <a:gd name="T95" fmla="*/ 340 h 747"/>
              <a:gd name="T96" fmla="*/ 727 w 1067"/>
              <a:gd name="T97" fmla="*/ 321 h 747"/>
              <a:gd name="T98" fmla="*/ 783 w 1067"/>
              <a:gd name="T99" fmla="*/ 317 h 747"/>
              <a:gd name="T100" fmla="*/ 834 w 1067"/>
              <a:gd name="T101" fmla="*/ 336 h 747"/>
              <a:gd name="T102" fmla="*/ 890 w 1067"/>
              <a:gd name="T103" fmla="*/ 339 h 747"/>
              <a:gd name="T104" fmla="*/ 917 w 1067"/>
              <a:gd name="T105" fmla="*/ 336 h 747"/>
              <a:gd name="T106" fmla="*/ 989 w 1067"/>
              <a:gd name="T107" fmla="*/ 335 h 747"/>
              <a:gd name="T108" fmla="*/ 1067 w 1067"/>
              <a:gd name="T109" fmla="*/ 484 h 747"/>
              <a:gd name="T110" fmla="*/ 987 w 1067"/>
              <a:gd name="T111" fmla="*/ 549 h 747"/>
              <a:gd name="T112" fmla="*/ 921 w 1067"/>
              <a:gd name="T113" fmla="*/ 568 h 747"/>
              <a:gd name="T114" fmla="*/ 862 w 1067"/>
              <a:gd name="T115" fmla="*/ 603 h 747"/>
              <a:gd name="T116" fmla="*/ 769 w 1067"/>
              <a:gd name="T117" fmla="*/ 640 h 747"/>
              <a:gd name="T118" fmla="*/ 655 w 1067"/>
              <a:gd name="T119" fmla="*/ 655 h 747"/>
              <a:gd name="T120" fmla="*/ 574 w 1067"/>
              <a:gd name="T121" fmla="*/ 702 h 747"/>
              <a:gd name="T122" fmla="*/ 475 w 1067"/>
              <a:gd name="T123" fmla="*/ 725 h 747"/>
              <a:gd name="T124" fmla="*/ 413 w 1067"/>
              <a:gd name="T125" fmla="*/ 741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7">
                <a:moveTo>
                  <a:pt x="373" y="747"/>
                </a:moveTo>
                <a:lnTo>
                  <a:pt x="372" y="747"/>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0"/>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6" y="698"/>
                </a:lnTo>
                <a:lnTo>
                  <a:pt x="364" y="698"/>
                </a:lnTo>
                <a:lnTo>
                  <a:pt x="363" y="698"/>
                </a:lnTo>
                <a:lnTo>
                  <a:pt x="363" y="696"/>
                </a:lnTo>
                <a:lnTo>
                  <a:pt x="362" y="696"/>
                </a:lnTo>
                <a:lnTo>
                  <a:pt x="360" y="695"/>
                </a:lnTo>
                <a:lnTo>
                  <a:pt x="360" y="694"/>
                </a:lnTo>
                <a:lnTo>
                  <a:pt x="360" y="693"/>
                </a:lnTo>
                <a:lnTo>
                  <a:pt x="362" y="691"/>
                </a:lnTo>
                <a:lnTo>
                  <a:pt x="362" y="690"/>
                </a:lnTo>
                <a:lnTo>
                  <a:pt x="363" y="689"/>
                </a:lnTo>
                <a:lnTo>
                  <a:pt x="362" y="689"/>
                </a:lnTo>
                <a:lnTo>
                  <a:pt x="362" y="687"/>
                </a:lnTo>
                <a:lnTo>
                  <a:pt x="360" y="686"/>
                </a:lnTo>
                <a:lnTo>
                  <a:pt x="359" y="686"/>
                </a:lnTo>
                <a:lnTo>
                  <a:pt x="358" y="686"/>
                </a:lnTo>
                <a:lnTo>
                  <a:pt x="358" y="685"/>
                </a:lnTo>
                <a:lnTo>
                  <a:pt x="356" y="685"/>
                </a:lnTo>
                <a:lnTo>
                  <a:pt x="356" y="683"/>
                </a:lnTo>
                <a:lnTo>
                  <a:pt x="355" y="683"/>
                </a:lnTo>
                <a:lnTo>
                  <a:pt x="355" y="682"/>
                </a:lnTo>
                <a:lnTo>
                  <a:pt x="354" y="681"/>
                </a:lnTo>
                <a:lnTo>
                  <a:pt x="352" y="679"/>
                </a:lnTo>
                <a:lnTo>
                  <a:pt x="352" y="678"/>
                </a:lnTo>
                <a:lnTo>
                  <a:pt x="354" y="678"/>
                </a:lnTo>
                <a:lnTo>
                  <a:pt x="354" y="677"/>
                </a:lnTo>
                <a:lnTo>
                  <a:pt x="354" y="675"/>
                </a:lnTo>
                <a:lnTo>
                  <a:pt x="354" y="674"/>
                </a:lnTo>
                <a:lnTo>
                  <a:pt x="352" y="673"/>
                </a:lnTo>
                <a:lnTo>
                  <a:pt x="352" y="672"/>
                </a:lnTo>
                <a:lnTo>
                  <a:pt x="354" y="672"/>
                </a:lnTo>
                <a:lnTo>
                  <a:pt x="355" y="672"/>
                </a:lnTo>
                <a:lnTo>
                  <a:pt x="356" y="672"/>
                </a:lnTo>
                <a:lnTo>
                  <a:pt x="358" y="673"/>
                </a:lnTo>
                <a:lnTo>
                  <a:pt x="359" y="673"/>
                </a:lnTo>
                <a:lnTo>
                  <a:pt x="360" y="673"/>
                </a:lnTo>
                <a:lnTo>
                  <a:pt x="360" y="674"/>
                </a:lnTo>
                <a:lnTo>
                  <a:pt x="364" y="674"/>
                </a:lnTo>
                <a:lnTo>
                  <a:pt x="366" y="674"/>
                </a:lnTo>
                <a:lnTo>
                  <a:pt x="367" y="674"/>
                </a:lnTo>
                <a:lnTo>
                  <a:pt x="368" y="674"/>
                </a:lnTo>
                <a:lnTo>
                  <a:pt x="369" y="674"/>
                </a:lnTo>
                <a:lnTo>
                  <a:pt x="371" y="675"/>
                </a:lnTo>
                <a:lnTo>
                  <a:pt x="372" y="674"/>
                </a:lnTo>
                <a:lnTo>
                  <a:pt x="373" y="674"/>
                </a:lnTo>
                <a:lnTo>
                  <a:pt x="376" y="674"/>
                </a:lnTo>
                <a:lnTo>
                  <a:pt x="376" y="673"/>
                </a:lnTo>
                <a:lnTo>
                  <a:pt x="377" y="673"/>
                </a:lnTo>
                <a:lnTo>
                  <a:pt x="379"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6" y="670"/>
                </a:lnTo>
                <a:lnTo>
                  <a:pt x="396" y="669"/>
                </a:lnTo>
                <a:lnTo>
                  <a:pt x="396" y="668"/>
                </a:lnTo>
                <a:lnTo>
                  <a:pt x="396" y="665"/>
                </a:lnTo>
                <a:lnTo>
                  <a:pt x="398" y="665"/>
                </a:lnTo>
                <a:lnTo>
                  <a:pt x="400" y="665"/>
                </a:lnTo>
                <a:lnTo>
                  <a:pt x="400"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8"/>
                </a:lnTo>
                <a:lnTo>
                  <a:pt x="410" y="658"/>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7" y="634"/>
                </a:lnTo>
                <a:lnTo>
                  <a:pt x="418" y="634"/>
                </a:lnTo>
                <a:lnTo>
                  <a:pt x="419" y="634"/>
                </a:lnTo>
                <a:lnTo>
                  <a:pt x="421" y="634"/>
                </a:lnTo>
                <a:lnTo>
                  <a:pt x="422" y="634"/>
                </a:lnTo>
                <a:lnTo>
                  <a:pt x="424" y="634"/>
                </a:lnTo>
                <a:lnTo>
                  <a:pt x="426" y="634"/>
                </a:lnTo>
                <a:lnTo>
                  <a:pt x="430" y="634"/>
                </a:lnTo>
                <a:lnTo>
                  <a:pt x="431" y="632"/>
                </a:lnTo>
                <a:lnTo>
                  <a:pt x="432" y="632"/>
                </a:lnTo>
                <a:lnTo>
                  <a:pt x="434" y="632"/>
                </a:lnTo>
                <a:lnTo>
                  <a:pt x="435" y="632"/>
                </a:lnTo>
                <a:lnTo>
                  <a:pt x="435" y="631"/>
                </a:lnTo>
                <a:lnTo>
                  <a:pt x="436" y="631"/>
                </a:lnTo>
                <a:lnTo>
                  <a:pt x="438" y="631"/>
                </a:lnTo>
                <a:lnTo>
                  <a:pt x="439" y="631"/>
                </a:lnTo>
                <a:lnTo>
                  <a:pt x="441" y="631"/>
                </a:lnTo>
                <a:lnTo>
                  <a:pt x="444" y="632"/>
                </a:lnTo>
                <a:lnTo>
                  <a:pt x="444" y="634"/>
                </a:lnTo>
                <a:lnTo>
                  <a:pt x="445" y="632"/>
                </a:lnTo>
                <a:lnTo>
                  <a:pt x="447" y="631"/>
                </a:lnTo>
                <a:lnTo>
                  <a:pt x="448" y="631"/>
                </a:lnTo>
                <a:lnTo>
                  <a:pt x="449" y="631"/>
                </a:lnTo>
                <a:lnTo>
                  <a:pt x="451" y="631"/>
                </a:lnTo>
                <a:lnTo>
                  <a:pt x="452" y="630"/>
                </a:lnTo>
                <a:lnTo>
                  <a:pt x="453" y="631"/>
                </a:lnTo>
                <a:lnTo>
                  <a:pt x="455"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3"/>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2" y="593"/>
                </a:lnTo>
                <a:lnTo>
                  <a:pt x="473" y="593"/>
                </a:lnTo>
                <a:lnTo>
                  <a:pt x="474" y="593"/>
                </a:lnTo>
                <a:lnTo>
                  <a:pt x="475" y="592"/>
                </a:lnTo>
                <a:lnTo>
                  <a:pt x="475" y="590"/>
                </a:lnTo>
                <a:lnTo>
                  <a:pt x="474" y="589"/>
                </a:lnTo>
                <a:lnTo>
                  <a:pt x="474" y="588"/>
                </a:lnTo>
                <a:lnTo>
                  <a:pt x="473" y="586"/>
                </a:lnTo>
                <a:lnTo>
                  <a:pt x="473" y="585"/>
                </a:lnTo>
                <a:lnTo>
                  <a:pt x="472" y="585"/>
                </a:lnTo>
                <a:lnTo>
                  <a:pt x="472"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5" y="573"/>
                </a:lnTo>
                <a:lnTo>
                  <a:pt x="453" y="573"/>
                </a:lnTo>
                <a:lnTo>
                  <a:pt x="453" y="572"/>
                </a:lnTo>
                <a:lnTo>
                  <a:pt x="452" y="571"/>
                </a:lnTo>
                <a:lnTo>
                  <a:pt x="451"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8"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4"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1"/>
                </a:lnTo>
                <a:lnTo>
                  <a:pt x="423" y="530"/>
                </a:lnTo>
                <a:lnTo>
                  <a:pt x="422" y="530"/>
                </a:lnTo>
                <a:lnTo>
                  <a:pt x="421" y="530"/>
                </a:lnTo>
                <a:lnTo>
                  <a:pt x="419" y="530"/>
                </a:lnTo>
                <a:lnTo>
                  <a:pt x="418" y="530"/>
                </a:lnTo>
                <a:lnTo>
                  <a:pt x="417" y="530"/>
                </a:lnTo>
                <a:lnTo>
                  <a:pt x="415" y="530"/>
                </a:lnTo>
                <a:lnTo>
                  <a:pt x="415" y="529"/>
                </a:lnTo>
                <a:lnTo>
                  <a:pt x="415" y="530"/>
                </a:lnTo>
                <a:lnTo>
                  <a:pt x="414" y="530"/>
                </a:lnTo>
                <a:lnTo>
                  <a:pt x="413" y="530"/>
                </a:lnTo>
                <a:lnTo>
                  <a:pt x="413" y="531"/>
                </a:lnTo>
                <a:lnTo>
                  <a:pt x="411" y="531"/>
                </a:lnTo>
                <a:lnTo>
                  <a:pt x="410" y="531"/>
                </a:lnTo>
                <a:lnTo>
                  <a:pt x="409" y="531"/>
                </a:lnTo>
                <a:lnTo>
                  <a:pt x="407" y="531"/>
                </a:lnTo>
                <a:lnTo>
                  <a:pt x="406" y="531"/>
                </a:lnTo>
                <a:lnTo>
                  <a:pt x="405" y="531"/>
                </a:lnTo>
                <a:lnTo>
                  <a:pt x="403" y="531"/>
                </a:lnTo>
                <a:lnTo>
                  <a:pt x="403" y="530"/>
                </a:lnTo>
                <a:lnTo>
                  <a:pt x="403" y="529"/>
                </a:lnTo>
                <a:lnTo>
                  <a:pt x="402" y="529"/>
                </a:lnTo>
                <a:lnTo>
                  <a:pt x="401" y="529"/>
                </a:lnTo>
                <a:lnTo>
                  <a:pt x="400" y="528"/>
                </a:lnTo>
                <a:lnTo>
                  <a:pt x="398" y="528"/>
                </a:lnTo>
                <a:lnTo>
                  <a:pt x="398" y="529"/>
                </a:lnTo>
                <a:lnTo>
                  <a:pt x="397" y="529"/>
                </a:lnTo>
                <a:lnTo>
                  <a:pt x="396" y="529"/>
                </a:lnTo>
                <a:lnTo>
                  <a:pt x="396"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3" y="524"/>
                </a:lnTo>
                <a:lnTo>
                  <a:pt x="383" y="522"/>
                </a:lnTo>
                <a:lnTo>
                  <a:pt x="381" y="524"/>
                </a:lnTo>
                <a:lnTo>
                  <a:pt x="381" y="522"/>
                </a:lnTo>
                <a:lnTo>
                  <a:pt x="381" y="521"/>
                </a:lnTo>
                <a:lnTo>
                  <a:pt x="380" y="521"/>
                </a:lnTo>
                <a:lnTo>
                  <a:pt x="379"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6" y="524"/>
                </a:lnTo>
                <a:lnTo>
                  <a:pt x="364" y="524"/>
                </a:lnTo>
                <a:lnTo>
                  <a:pt x="363" y="524"/>
                </a:lnTo>
                <a:lnTo>
                  <a:pt x="362" y="524"/>
                </a:lnTo>
                <a:lnTo>
                  <a:pt x="360" y="524"/>
                </a:lnTo>
                <a:lnTo>
                  <a:pt x="359" y="524"/>
                </a:lnTo>
                <a:lnTo>
                  <a:pt x="358" y="524"/>
                </a:lnTo>
                <a:lnTo>
                  <a:pt x="358"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9" y="516"/>
                </a:lnTo>
                <a:lnTo>
                  <a:pt x="347" y="516"/>
                </a:lnTo>
                <a:lnTo>
                  <a:pt x="346" y="514"/>
                </a:lnTo>
                <a:lnTo>
                  <a:pt x="345" y="514"/>
                </a:lnTo>
                <a:lnTo>
                  <a:pt x="345" y="516"/>
                </a:lnTo>
                <a:lnTo>
                  <a:pt x="345" y="517"/>
                </a:lnTo>
                <a:lnTo>
                  <a:pt x="345" y="518"/>
                </a:lnTo>
                <a:lnTo>
                  <a:pt x="343" y="518"/>
                </a:lnTo>
                <a:lnTo>
                  <a:pt x="342" y="518"/>
                </a:lnTo>
                <a:lnTo>
                  <a:pt x="342" y="517"/>
                </a:lnTo>
                <a:lnTo>
                  <a:pt x="342" y="518"/>
                </a:lnTo>
                <a:lnTo>
                  <a:pt x="342" y="517"/>
                </a:lnTo>
                <a:lnTo>
                  <a:pt x="341" y="517"/>
                </a:lnTo>
                <a:lnTo>
                  <a:pt x="341" y="518"/>
                </a:lnTo>
                <a:lnTo>
                  <a:pt x="341" y="517"/>
                </a:lnTo>
                <a:lnTo>
                  <a:pt x="339" y="517"/>
                </a:lnTo>
                <a:lnTo>
                  <a:pt x="341" y="517"/>
                </a:lnTo>
                <a:lnTo>
                  <a:pt x="341" y="516"/>
                </a:lnTo>
                <a:lnTo>
                  <a:pt x="341" y="514"/>
                </a:lnTo>
                <a:lnTo>
                  <a:pt x="341" y="513"/>
                </a:lnTo>
                <a:lnTo>
                  <a:pt x="342" y="513"/>
                </a:lnTo>
                <a:lnTo>
                  <a:pt x="341" y="513"/>
                </a:lnTo>
                <a:lnTo>
                  <a:pt x="341" y="512"/>
                </a:lnTo>
                <a:lnTo>
                  <a:pt x="341" y="511"/>
                </a:lnTo>
                <a:lnTo>
                  <a:pt x="342" y="511"/>
                </a:lnTo>
                <a:lnTo>
                  <a:pt x="342" y="509"/>
                </a:lnTo>
                <a:lnTo>
                  <a:pt x="342" y="508"/>
                </a:lnTo>
                <a:lnTo>
                  <a:pt x="343" y="508"/>
                </a:lnTo>
                <a:lnTo>
                  <a:pt x="343" y="507"/>
                </a:lnTo>
                <a:lnTo>
                  <a:pt x="345" y="507"/>
                </a:lnTo>
                <a:lnTo>
                  <a:pt x="345" y="505"/>
                </a:lnTo>
                <a:lnTo>
                  <a:pt x="346" y="505"/>
                </a:lnTo>
                <a:lnTo>
                  <a:pt x="347" y="505"/>
                </a:lnTo>
                <a:lnTo>
                  <a:pt x="347" y="504"/>
                </a:lnTo>
                <a:lnTo>
                  <a:pt x="349" y="504"/>
                </a:lnTo>
                <a:lnTo>
                  <a:pt x="349"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9" y="483"/>
                </a:lnTo>
                <a:lnTo>
                  <a:pt x="349" y="482"/>
                </a:lnTo>
                <a:lnTo>
                  <a:pt x="349" y="480"/>
                </a:lnTo>
                <a:lnTo>
                  <a:pt x="347" y="480"/>
                </a:lnTo>
                <a:lnTo>
                  <a:pt x="347" y="479"/>
                </a:lnTo>
                <a:lnTo>
                  <a:pt x="347" y="478"/>
                </a:lnTo>
                <a:lnTo>
                  <a:pt x="347" y="477"/>
                </a:lnTo>
                <a:lnTo>
                  <a:pt x="350" y="477"/>
                </a:lnTo>
                <a:lnTo>
                  <a:pt x="349" y="477"/>
                </a:lnTo>
                <a:lnTo>
                  <a:pt x="349" y="475"/>
                </a:lnTo>
                <a:lnTo>
                  <a:pt x="349" y="474"/>
                </a:lnTo>
                <a:lnTo>
                  <a:pt x="349" y="473"/>
                </a:lnTo>
                <a:lnTo>
                  <a:pt x="349" y="471"/>
                </a:lnTo>
                <a:lnTo>
                  <a:pt x="347" y="471"/>
                </a:lnTo>
                <a:lnTo>
                  <a:pt x="347" y="470"/>
                </a:lnTo>
                <a:lnTo>
                  <a:pt x="349" y="470"/>
                </a:lnTo>
                <a:lnTo>
                  <a:pt x="347" y="469"/>
                </a:lnTo>
                <a:lnTo>
                  <a:pt x="349" y="469"/>
                </a:lnTo>
                <a:lnTo>
                  <a:pt x="349" y="467"/>
                </a:lnTo>
                <a:lnTo>
                  <a:pt x="349" y="466"/>
                </a:lnTo>
                <a:lnTo>
                  <a:pt x="347" y="466"/>
                </a:lnTo>
                <a:lnTo>
                  <a:pt x="349" y="465"/>
                </a:lnTo>
                <a:lnTo>
                  <a:pt x="349" y="463"/>
                </a:lnTo>
                <a:lnTo>
                  <a:pt x="349" y="462"/>
                </a:lnTo>
                <a:lnTo>
                  <a:pt x="349" y="461"/>
                </a:lnTo>
                <a:lnTo>
                  <a:pt x="349" y="460"/>
                </a:lnTo>
                <a:lnTo>
                  <a:pt x="349"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8" y="453"/>
                </a:lnTo>
                <a:lnTo>
                  <a:pt x="359" y="453"/>
                </a:lnTo>
                <a:lnTo>
                  <a:pt x="359" y="454"/>
                </a:lnTo>
                <a:lnTo>
                  <a:pt x="360" y="454"/>
                </a:lnTo>
                <a:lnTo>
                  <a:pt x="362" y="454"/>
                </a:lnTo>
                <a:lnTo>
                  <a:pt x="362" y="453"/>
                </a:lnTo>
                <a:lnTo>
                  <a:pt x="362" y="452"/>
                </a:lnTo>
                <a:lnTo>
                  <a:pt x="362" y="450"/>
                </a:lnTo>
                <a:lnTo>
                  <a:pt x="362" y="449"/>
                </a:lnTo>
                <a:lnTo>
                  <a:pt x="362" y="448"/>
                </a:lnTo>
                <a:lnTo>
                  <a:pt x="362" y="446"/>
                </a:lnTo>
                <a:lnTo>
                  <a:pt x="362" y="445"/>
                </a:lnTo>
                <a:lnTo>
                  <a:pt x="362" y="444"/>
                </a:lnTo>
                <a:lnTo>
                  <a:pt x="363" y="444"/>
                </a:lnTo>
                <a:lnTo>
                  <a:pt x="363" y="442"/>
                </a:lnTo>
                <a:lnTo>
                  <a:pt x="364" y="441"/>
                </a:lnTo>
                <a:lnTo>
                  <a:pt x="364" y="440"/>
                </a:lnTo>
                <a:lnTo>
                  <a:pt x="364" y="439"/>
                </a:lnTo>
                <a:lnTo>
                  <a:pt x="363" y="439"/>
                </a:lnTo>
                <a:lnTo>
                  <a:pt x="363" y="437"/>
                </a:lnTo>
                <a:lnTo>
                  <a:pt x="362" y="437"/>
                </a:lnTo>
                <a:lnTo>
                  <a:pt x="363" y="437"/>
                </a:lnTo>
                <a:lnTo>
                  <a:pt x="363" y="436"/>
                </a:lnTo>
                <a:lnTo>
                  <a:pt x="362" y="436"/>
                </a:lnTo>
                <a:lnTo>
                  <a:pt x="362" y="435"/>
                </a:lnTo>
                <a:lnTo>
                  <a:pt x="363" y="435"/>
                </a:lnTo>
                <a:lnTo>
                  <a:pt x="363" y="433"/>
                </a:lnTo>
                <a:lnTo>
                  <a:pt x="362" y="433"/>
                </a:lnTo>
                <a:lnTo>
                  <a:pt x="360" y="433"/>
                </a:lnTo>
                <a:lnTo>
                  <a:pt x="360" y="432"/>
                </a:lnTo>
                <a:lnTo>
                  <a:pt x="359" y="432"/>
                </a:lnTo>
                <a:lnTo>
                  <a:pt x="358"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9" y="424"/>
                </a:lnTo>
                <a:lnTo>
                  <a:pt x="349" y="423"/>
                </a:lnTo>
                <a:lnTo>
                  <a:pt x="350" y="423"/>
                </a:lnTo>
                <a:lnTo>
                  <a:pt x="349" y="423"/>
                </a:lnTo>
                <a:lnTo>
                  <a:pt x="349"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5" y="412"/>
                </a:lnTo>
                <a:lnTo>
                  <a:pt x="345" y="411"/>
                </a:lnTo>
                <a:lnTo>
                  <a:pt x="346" y="411"/>
                </a:lnTo>
                <a:lnTo>
                  <a:pt x="345" y="411"/>
                </a:lnTo>
                <a:lnTo>
                  <a:pt x="345" y="410"/>
                </a:lnTo>
                <a:lnTo>
                  <a:pt x="343" y="408"/>
                </a:lnTo>
                <a:lnTo>
                  <a:pt x="343" y="407"/>
                </a:lnTo>
                <a:lnTo>
                  <a:pt x="343" y="406"/>
                </a:lnTo>
                <a:lnTo>
                  <a:pt x="343" y="405"/>
                </a:lnTo>
                <a:lnTo>
                  <a:pt x="342" y="405"/>
                </a:lnTo>
                <a:lnTo>
                  <a:pt x="342" y="403"/>
                </a:lnTo>
                <a:lnTo>
                  <a:pt x="341" y="403"/>
                </a:lnTo>
                <a:lnTo>
                  <a:pt x="339" y="403"/>
                </a:lnTo>
                <a:lnTo>
                  <a:pt x="341"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8" y="389"/>
                </a:lnTo>
                <a:lnTo>
                  <a:pt x="328" y="388"/>
                </a:lnTo>
                <a:lnTo>
                  <a:pt x="326" y="388"/>
                </a:lnTo>
                <a:lnTo>
                  <a:pt x="326" y="386"/>
                </a:lnTo>
                <a:lnTo>
                  <a:pt x="325" y="386"/>
                </a:lnTo>
                <a:lnTo>
                  <a:pt x="324"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1" y="390"/>
                </a:lnTo>
                <a:lnTo>
                  <a:pt x="309" y="390"/>
                </a:lnTo>
                <a:lnTo>
                  <a:pt x="309" y="389"/>
                </a:lnTo>
                <a:lnTo>
                  <a:pt x="308" y="389"/>
                </a:lnTo>
                <a:lnTo>
                  <a:pt x="308" y="388"/>
                </a:lnTo>
                <a:lnTo>
                  <a:pt x="307" y="388"/>
                </a:lnTo>
                <a:lnTo>
                  <a:pt x="307" y="386"/>
                </a:lnTo>
                <a:lnTo>
                  <a:pt x="305" y="388"/>
                </a:lnTo>
                <a:lnTo>
                  <a:pt x="304" y="388"/>
                </a:lnTo>
                <a:lnTo>
                  <a:pt x="303" y="388"/>
                </a:lnTo>
                <a:lnTo>
                  <a:pt x="301" y="389"/>
                </a:lnTo>
                <a:lnTo>
                  <a:pt x="300" y="389"/>
                </a:lnTo>
                <a:lnTo>
                  <a:pt x="299" y="389"/>
                </a:lnTo>
                <a:lnTo>
                  <a:pt x="297" y="389"/>
                </a:lnTo>
                <a:lnTo>
                  <a:pt x="297" y="390"/>
                </a:lnTo>
                <a:lnTo>
                  <a:pt x="296" y="390"/>
                </a:lnTo>
                <a:lnTo>
                  <a:pt x="295" y="390"/>
                </a:lnTo>
                <a:lnTo>
                  <a:pt x="294" y="390"/>
                </a:lnTo>
                <a:lnTo>
                  <a:pt x="292" y="390"/>
                </a:lnTo>
                <a:lnTo>
                  <a:pt x="291" y="390"/>
                </a:lnTo>
                <a:lnTo>
                  <a:pt x="290" y="390"/>
                </a:lnTo>
                <a:lnTo>
                  <a:pt x="290" y="391"/>
                </a:lnTo>
                <a:lnTo>
                  <a:pt x="288" y="391"/>
                </a:lnTo>
                <a:lnTo>
                  <a:pt x="288" y="393"/>
                </a:lnTo>
                <a:lnTo>
                  <a:pt x="288" y="394"/>
                </a:lnTo>
                <a:lnTo>
                  <a:pt x="287" y="394"/>
                </a:lnTo>
                <a:lnTo>
                  <a:pt x="286" y="394"/>
                </a:lnTo>
                <a:lnTo>
                  <a:pt x="284" y="395"/>
                </a:lnTo>
                <a:lnTo>
                  <a:pt x="283" y="395"/>
                </a:lnTo>
                <a:lnTo>
                  <a:pt x="282" y="395"/>
                </a:lnTo>
                <a:lnTo>
                  <a:pt x="280" y="395"/>
                </a:lnTo>
                <a:lnTo>
                  <a:pt x="279" y="395"/>
                </a:lnTo>
                <a:lnTo>
                  <a:pt x="278" y="397"/>
                </a:lnTo>
                <a:lnTo>
                  <a:pt x="277" y="397"/>
                </a:lnTo>
                <a:lnTo>
                  <a:pt x="277" y="398"/>
                </a:lnTo>
                <a:lnTo>
                  <a:pt x="275" y="398"/>
                </a:lnTo>
                <a:lnTo>
                  <a:pt x="274" y="398"/>
                </a:lnTo>
                <a:lnTo>
                  <a:pt x="273" y="398"/>
                </a:lnTo>
                <a:lnTo>
                  <a:pt x="271" y="398"/>
                </a:lnTo>
                <a:lnTo>
                  <a:pt x="271" y="397"/>
                </a:lnTo>
                <a:lnTo>
                  <a:pt x="270" y="397"/>
                </a:lnTo>
                <a:lnTo>
                  <a:pt x="269" y="397"/>
                </a:lnTo>
                <a:lnTo>
                  <a:pt x="269" y="395"/>
                </a:lnTo>
                <a:lnTo>
                  <a:pt x="267" y="395"/>
                </a:lnTo>
                <a:lnTo>
                  <a:pt x="266" y="397"/>
                </a:lnTo>
                <a:lnTo>
                  <a:pt x="265" y="397"/>
                </a:lnTo>
                <a:lnTo>
                  <a:pt x="263" y="398"/>
                </a:lnTo>
                <a:lnTo>
                  <a:pt x="262" y="398"/>
                </a:lnTo>
                <a:lnTo>
                  <a:pt x="261" y="399"/>
                </a:lnTo>
                <a:lnTo>
                  <a:pt x="258" y="401"/>
                </a:lnTo>
                <a:lnTo>
                  <a:pt x="257" y="401"/>
                </a:lnTo>
                <a:lnTo>
                  <a:pt x="256" y="401"/>
                </a:lnTo>
                <a:lnTo>
                  <a:pt x="253" y="402"/>
                </a:lnTo>
                <a:lnTo>
                  <a:pt x="250" y="403"/>
                </a:lnTo>
                <a:lnTo>
                  <a:pt x="248" y="405"/>
                </a:lnTo>
                <a:lnTo>
                  <a:pt x="246" y="406"/>
                </a:lnTo>
                <a:lnTo>
                  <a:pt x="245" y="406"/>
                </a:lnTo>
                <a:lnTo>
                  <a:pt x="244" y="407"/>
                </a:lnTo>
                <a:lnTo>
                  <a:pt x="242" y="407"/>
                </a:lnTo>
                <a:lnTo>
                  <a:pt x="241" y="407"/>
                </a:lnTo>
                <a:lnTo>
                  <a:pt x="241" y="408"/>
                </a:lnTo>
                <a:lnTo>
                  <a:pt x="240" y="408"/>
                </a:lnTo>
                <a:lnTo>
                  <a:pt x="239" y="408"/>
                </a:lnTo>
                <a:lnTo>
                  <a:pt x="237" y="410"/>
                </a:lnTo>
                <a:lnTo>
                  <a:pt x="236" y="410"/>
                </a:lnTo>
                <a:lnTo>
                  <a:pt x="235" y="411"/>
                </a:lnTo>
                <a:lnTo>
                  <a:pt x="235" y="412"/>
                </a:lnTo>
                <a:lnTo>
                  <a:pt x="235" y="411"/>
                </a:lnTo>
                <a:lnTo>
                  <a:pt x="235" y="410"/>
                </a:lnTo>
                <a:lnTo>
                  <a:pt x="233" y="410"/>
                </a:lnTo>
                <a:lnTo>
                  <a:pt x="233" y="411"/>
                </a:lnTo>
                <a:lnTo>
                  <a:pt x="232" y="411"/>
                </a:lnTo>
                <a:lnTo>
                  <a:pt x="231" y="411"/>
                </a:lnTo>
                <a:lnTo>
                  <a:pt x="229" y="412"/>
                </a:lnTo>
                <a:lnTo>
                  <a:pt x="228" y="412"/>
                </a:lnTo>
                <a:lnTo>
                  <a:pt x="227" y="414"/>
                </a:lnTo>
                <a:lnTo>
                  <a:pt x="225" y="414"/>
                </a:lnTo>
                <a:lnTo>
                  <a:pt x="224" y="414"/>
                </a:lnTo>
                <a:lnTo>
                  <a:pt x="223" y="415"/>
                </a:lnTo>
                <a:lnTo>
                  <a:pt x="222" y="415"/>
                </a:lnTo>
                <a:lnTo>
                  <a:pt x="222" y="416"/>
                </a:lnTo>
                <a:lnTo>
                  <a:pt x="227" y="394"/>
                </a:lnTo>
                <a:lnTo>
                  <a:pt x="227" y="393"/>
                </a:lnTo>
                <a:lnTo>
                  <a:pt x="231" y="380"/>
                </a:lnTo>
                <a:lnTo>
                  <a:pt x="231" y="378"/>
                </a:lnTo>
                <a:lnTo>
                  <a:pt x="232" y="377"/>
                </a:lnTo>
                <a:lnTo>
                  <a:pt x="232" y="376"/>
                </a:lnTo>
                <a:lnTo>
                  <a:pt x="232" y="374"/>
                </a:lnTo>
                <a:lnTo>
                  <a:pt x="232" y="373"/>
                </a:lnTo>
                <a:lnTo>
                  <a:pt x="232" y="372"/>
                </a:lnTo>
                <a:lnTo>
                  <a:pt x="231" y="372"/>
                </a:lnTo>
                <a:lnTo>
                  <a:pt x="229" y="372"/>
                </a:lnTo>
                <a:lnTo>
                  <a:pt x="229" y="370"/>
                </a:lnTo>
                <a:lnTo>
                  <a:pt x="228" y="369"/>
                </a:lnTo>
                <a:lnTo>
                  <a:pt x="227" y="369"/>
                </a:lnTo>
                <a:lnTo>
                  <a:pt x="225" y="369"/>
                </a:lnTo>
                <a:lnTo>
                  <a:pt x="225" y="368"/>
                </a:lnTo>
                <a:lnTo>
                  <a:pt x="224" y="368"/>
                </a:lnTo>
                <a:lnTo>
                  <a:pt x="228" y="368"/>
                </a:lnTo>
                <a:lnTo>
                  <a:pt x="229" y="368"/>
                </a:lnTo>
                <a:lnTo>
                  <a:pt x="232" y="365"/>
                </a:lnTo>
                <a:lnTo>
                  <a:pt x="233" y="364"/>
                </a:lnTo>
                <a:lnTo>
                  <a:pt x="235" y="364"/>
                </a:lnTo>
                <a:lnTo>
                  <a:pt x="235" y="357"/>
                </a:lnTo>
                <a:lnTo>
                  <a:pt x="236" y="357"/>
                </a:lnTo>
                <a:lnTo>
                  <a:pt x="242" y="356"/>
                </a:lnTo>
                <a:lnTo>
                  <a:pt x="244" y="355"/>
                </a:lnTo>
                <a:lnTo>
                  <a:pt x="245" y="353"/>
                </a:lnTo>
                <a:lnTo>
                  <a:pt x="246" y="352"/>
                </a:lnTo>
                <a:lnTo>
                  <a:pt x="248" y="350"/>
                </a:lnTo>
                <a:lnTo>
                  <a:pt x="248" y="348"/>
                </a:lnTo>
                <a:lnTo>
                  <a:pt x="250" y="344"/>
                </a:lnTo>
                <a:lnTo>
                  <a:pt x="250" y="343"/>
                </a:lnTo>
                <a:lnTo>
                  <a:pt x="252" y="342"/>
                </a:lnTo>
                <a:lnTo>
                  <a:pt x="252" y="339"/>
                </a:lnTo>
                <a:lnTo>
                  <a:pt x="253" y="335"/>
                </a:lnTo>
                <a:lnTo>
                  <a:pt x="252" y="334"/>
                </a:lnTo>
                <a:lnTo>
                  <a:pt x="250" y="333"/>
                </a:lnTo>
                <a:lnTo>
                  <a:pt x="249" y="333"/>
                </a:lnTo>
                <a:lnTo>
                  <a:pt x="248" y="333"/>
                </a:lnTo>
                <a:lnTo>
                  <a:pt x="245" y="333"/>
                </a:lnTo>
                <a:lnTo>
                  <a:pt x="244" y="333"/>
                </a:lnTo>
                <a:lnTo>
                  <a:pt x="242" y="333"/>
                </a:lnTo>
                <a:lnTo>
                  <a:pt x="241" y="334"/>
                </a:lnTo>
                <a:lnTo>
                  <a:pt x="240" y="334"/>
                </a:lnTo>
                <a:lnTo>
                  <a:pt x="239" y="335"/>
                </a:lnTo>
                <a:lnTo>
                  <a:pt x="237" y="335"/>
                </a:lnTo>
                <a:lnTo>
                  <a:pt x="236" y="336"/>
                </a:lnTo>
                <a:lnTo>
                  <a:pt x="235" y="336"/>
                </a:lnTo>
                <a:lnTo>
                  <a:pt x="233" y="336"/>
                </a:lnTo>
                <a:lnTo>
                  <a:pt x="232" y="336"/>
                </a:lnTo>
                <a:lnTo>
                  <a:pt x="232" y="335"/>
                </a:lnTo>
                <a:lnTo>
                  <a:pt x="232" y="334"/>
                </a:lnTo>
                <a:lnTo>
                  <a:pt x="232" y="333"/>
                </a:lnTo>
                <a:lnTo>
                  <a:pt x="233" y="333"/>
                </a:lnTo>
                <a:lnTo>
                  <a:pt x="235" y="331"/>
                </a:lnTo>
                <a:lnTo>
                  <a:pt x="235" y="330"/>
                </a:lnTo>
                <a:lnTo>
                  <a:pt x="236" y="330"/>
                </a:lnTo>
                <a:lnTo>
                  <a:pt x="236" y="329"/>
                </a:lnTo>
                <a:lnTo>
                  <a:pt x="237" y="329"/>
                </a:lnTo>
                <a:lnTo>
                  <a:pt x="237" y="327"/>
                </a:lnTo>
                <a:lnTo>
                  <a:pt x="239" y="327"/>
                </a:lnTo>
                <a:lnTo>
                  <a:pt x="240" y="326"/>
                </a:lnTo>
                <a:lnTo>
                  <a:pt x="240" y="325"/>
                </a:lnTo>
                <a:lnTo>
                  <a:pt x="240" y="323"/>
                </a:lnTo>
                <a:lnTo>
                  <a:pt x="241" y="323"/>
                </a:lnTo>
                <a:lnTo>
                  <a:pt x="241" y="322"/>
                </a:lnTo>
                <a:lnTo>
                  <a:pt x="242" y="322"/>
                </a:lnTo>
                <a:lnTo>
                  <a:pt x="241" y="321"/>
                </a:lnTo>
                <a:lnTo>
                  <a:pt x="240" y="321"/>
                </a:lnTo>
                <a:lnTo>
                  <a:pt x="239" y="319"/>
                </a:lnTo>
                <a:lnTo>
                  <a:pt x="237" y="319"/>
                </a:lnTo>
                <a:lnTo>
                  <a:pt x="236" y="318"/>
                </a:lnTo>
                <a:lnTo>
                  <a:pt x="235" y="318"/>
                </a:lnTo>
                <a:lnTo>
                  <a:pt x="233" y="318"/>
                </a:lnTo>
                <a:lnTo>
                  <a:pt x="232" y="317"/>
                </a:lnTo>
                <a:lnTo>
                  <a:pt x="231" y="317"/>
                </a:lnTo>
                <a:lnTo>
                  <a:pt x="228" y="317"/>
                </a:lnTo>
                <a:lnTo>
                  <a:pt x="227" y="316"/>
                </a:lnTo>
                <a:lnTo>
                  <a:pt x="223" y="316"/>
                </a:lnTo>
                <a:lnTo>
                  <a:pt x="220" y="316"/>
                </a:lnTo>
                <a:lnTo>
                  <a:pt x="219" y="316"/>
                </a:lnTo>
                <a:lnTo>
                  <a:pt x="216" y="316"/>
                </a:lnTo>
                <a:lnTo>
                  <a:pt x="215" y="316"/>
                </a:lnTo>
                <a:lnTo>
                  <a:pt x="214" y="316"/>
                </a:lnTo>
                <a:lnTo>
                  <a:pt x="211" y="316"/>
                </a:lnTo>
                <a:lnTo>
                  <a:pt x="210" y="316"/>
                </a:lnTo>
                <a:lnTo>
                  <a:pt x="208" y="316"/>
                </a:lnTo>
                <a:lnTo>
                  <a:pt x="208" y="314"/>
                </a:lnTo>
                <a:lnTo>
                  <a:pt x="210" y="313"/>
                </a:lnTo>
                <a:lnTo>
                  <a:pt x="211" y="313"/>
                </a:lnTo>
                <a:lnTo>
                  <a:pt x="211" y="312"/>
                </a:lnTo>
                <a:lnTo>
                  <a:pt x="211" y="309"/>
                </a:lnTo>
                <a:lnTo>
                  <a:pt x="211" y="308"/>
                </a:lnTo>
                <a:lnTo>
                  <a:pt x="211" y="306"/>
                </a:lnTo>
                <a:lnTo>
                  <a:pt x="212" y="305"/>
                </a:lnTo>
                <a:lnTo>
                  <a:pt x="212" y="302"/>
                </a:lnTo>
                <a:lnTo>
                  <a:pt x="212" y="301"/>
                </a:lnTo>
                <a:lnTo>
                  <a:pt x="212" y="300"/>
                </a:lnTo>
                <a:lnTo>
                  <a:pt x="212" y="298"/>
                </a:lnTo>
                <a:lnTo>
                  <a:pt x="212" y="297"/>
                </a:lnTo>
                <a:lnTo>
                  <a:pt x="214" y="296"/>
                </a:lnTo>
                <a:lnTo>
                  <a:pt x="214" y="295"/>
                </a:lnTo>
                <a:lnTo>
                  <a:pt x="214" y="293"/>
                </a:lnTo>
                <a:lnTo>
                  <a:pt x="215" y="293"/>
                </a:lnTo>
                <a:lnTo>
                  <a:pt x="215" y="292"/>
                </a:lnTo>
                <a:lnTo>
                  <a:pt x="215" y="291"/>
                </a:lnTo>
                <a:lnTo>
                  <a:pt x="215" y="289"/>
                </a:lnTo>
                <a:lnTo>
                  <a:pt x="216" y="288"/>
                </a:lnTo>
                <a:lnTo>
                  <a:pt x="216" y="287"/>
                </a:lnTo>
                <a:lnTo>
                  <a:pt x="216" y="288"/>
                </a:lnTo>
                <a:lnTo>
                  <a:pt x="218" y="288"/>
                </a:lnTo>
                <a:lnTo>
                  <a:pt x="218" y="287"/>
                </a:lnTo>
                <a:lnTo>
                  <a:pt x="218" y="285"/>
                </a:lnTo>
                <a:lnTo>
                  <a:pt x="218" y="284"/>
                </a:lnTo>
                <a:lnTo>
                  <a:pt x="219" y="284"/>
                </a:lnTo>
                <a:lnTo>
                  <a:pt x="219" y="283"/>
                </a:lnTo>
                <a:lnTo>
                  <a:pt x="220" y="283"/>
                </a:lnTo>
                <a:lnTo>
                  <a:pt x="220" y="281"/>
                </a:lnTo>
                <a:lnTo>
                  <a:pt x="222" y="281"/>
                </a:lnTo>
                <a:lnTo>
                  <a:pt x="222" y="280"/>
                </a:lnTo>
                <a:lnTo>
                  <a:pt x="220" y="279"/>
                </a:lnTo>
                <a:lnTo>
                  <a:pt x="220" y="278"/>
                </a:lnTo>
                <a:lnTo>
                  <a:pt x="220" y="276"/>
                </a:lnTo>
                <a:lnTo>
                  <a:pt x="222" y="276"/>
                </a:lnTo>
                <a:lnTo>
                  <a:pt x="222"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1" y="255"/>
                </a:lnTo>
                <a:lnTo>
                  <a:pt x="231" y="254"/>
                </a:lnTo>
                <a:lnTo>
                  <a:pt x="232" y="254"/>
                </a:lnTo>
                <a:lnTo>
                  <a:pt x="231" y="254"/>
                </a:lnTo>
                <a:lnTo>
                  <a:pt x="231" y="253"/>
                </a:lnTo>
                <a:lnTo>
                  <a:pt x="231" y="251"/>
                </a:lnTo>
                <a:lnTo>
                  <a:pt x="231" y="250"/>
                </a:lnTo>
                <a:lnTo>
                  <a:pt x="231" y="249"/>
                </a:lnTo>
                <a:lnTo>
                  <a:pt x="232" y="249"/>
                </a:lnTo>
                <a:lnTo>
                  <a:pt x="232" y="247"/>
                </a:lnTo>
                <a:lnTo>
                  <a:pt x="231" y="247"/>
                </a:lnTo>
                <a:lnTo>
                  <a:pt x="231" y="246"/>
                </a:lnTo>
                <a:lnTo>
                  <a:pt x="231" y="245"/>
                </a:lnTo>
                <a:lnTo>
                  <a:pt x="231" y="244"/>
                </a:lnTo>
                <a:lnTo>
                  <a:pt x="231" y="242"/>
                </a:lnTo>
                <a:lnTo>
                  <a:pt x="231" y="241"/>
                </a:lnTo>
                <a:lnTo>
                  <a:pt x="231" y="240"/>
                </a:lnTo>
                <a:lnTo>
                  <a:pt x="229" y="240"/>
                </a:lnTo>
                <a:lnTo>
                  <a:pt x="228" y="238"/>
                </a:lnTo>
                <a:lnTo>
                  <a:pt x="227" y="238"/>
                </a:lnTo>
                <a:lnTo>
                  <a:pt x="225" y="237"/>
                </a:lnTo>
                <a:lnTo>
                  <a:pt x="225" y="236"/>
                </a:lnTo>
                <a:lnTo>
                  <a:pt x="224" y="236"/>
                </a:lnTo>
                <a:lnTo>
                  <a:pt x="224" y="234"/>
                </a:lnTo>
                <a:lnTo>
                  <a:pt x="223" y="234"/>
                </a:lnTo>
                <a:lnTo>
                  <a:pt x="223" y="236"/>
                </a:lnTo>
                <a:lnTo>
                  <a:pt x="222" y="234"/>
                </a:lnTo>
                <a:lnTo>
                  <a:pt x="220" y="234"/>
                </a:lnTo>
                <a:lnTo>
                  <a:pt x="219" y="234"/>
                </a:lnTo>
                <a:lnTo>
                  <a:pt x="218" y="234"/>
                </a:lnTo>
                <a:lnTo>
                  <a:pt x="216" y="234"/>
                </a:lnTo>
                <a:lnTo>
                  <a:pt x="215" y="234"/>
                </a:lnTo>
                <a:lnTo>
                  <a:pt x="214" y="234"/>
                </a:lnTo>
                <a:lnTo>
                  <a:pt x="212" y="236"/>
                </a:lnTo>
                <a:lnTo>
                  <a:pt x="210" y="236"/>
                </a:lnTo>
                <a:lnTo>
                  <a:pt x="210" y="237"/>
                </a:lnTo>
                <a:lnTo>
                  <a:pt x="208" y="237"/>
                </a:lnTo>
                <a:lnTo>
                  <a:pt x="207" y="237"/>
                </a:lnTo>
                <a:lnTo>
                  <a:pt x="207" y="238"/>
                </a:lnTo>
                <a:lnTo>
                  <a:pt x="207" y="240"/>
                </a:lnTo>
                <a:lnTo>
                  <a:pt x="207" y="241"/>
                </a:lnTo>
                <a:lnTo>
                  <a:pt x="206" y="241"/>
                </a:lnTo>
                <a:lnTo>
                  <a:pt x="206" y="242"/>
                </a:lnTo>
                <a:lnTo>
                  <a:pt x="205" y="242"/>
                </a:lnTo>
                <a:lnTo>
                  <a:pt x="203" y="242"/>
                </a:lnTo>
                <a:lnTo>
                  <a:pt x="202" y="242"/>
                </a:lnTo>
                <a:lnTo>
                  <a:pt x="201" y="244"/>
                </a:lnTo>
                <a:lnTo>
                  <a:pt x="199" y="244"/>
                </a:lnTo>
                <a:lnTo>
                  <a:pt x="198" y="245"/>
                </a:lnTo>
                <a:lnTo>
                  <a:pt x="197" y="244"/>
                </a:lnTo>
                <a:lnTo>
                  <a:pt x="195" y="244"/>
                </a:lnTo>
                <a:lnTo>
                  <a:pt x="195" y="242"/>
                </a:lnTo>
                <a:lnTo>
                  <a:pt x="194" y="242"/>
                </a:lnTo>
                <a:lnTo>
                  <a:pt x="194" y="241"/>
                </a:lnTo>
                <a:lnTo>
                  <a:pt x="193"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6"/>
                </a:lnTo>
                <a:lnTo>
                  <a:pt x="185" y="226"/>
                </a:lnTo>
                <a:lnTo>
                  <a:pt x="185" y="225"/>
                </a:lnTo>
                <a:lnTo>
                  <a:pt x="184" y="225"/>
                </a:lnTo>
                <a:lnTo>
                  <a:pt x="184" y="224"/>
                </a:lnTo>
                <a:lnTo>
                  <a:pt x="182" y="224"/>
                </a:lnTo>
                <a:lnTo>
                  <a:pt x="182" y="223"/>
                </a:lnTo>
                <a:lnTo>
                  <a:pt x="182" y="221"/>
                </a:lnTo>
                <a:lnTo>
                  <a:pt x="181" y="221"/>
                </a:lnTo>
                <a:lnTo>
                  <a:pt x="181" y="220"/>
                </a:lnTo>
                <a:lnTo>
                  <a:pt x="180" y="219"/>
                </a:lnTo>
                <a:lnTo>
                  <a:pt x="180" y="217"/>
                </a:lnTo>
                <a:lnTo>
                  <a:pt x="178" y="216"/>
                </a:lnTo>
                <a:lnTo>
                  <a:pt x="178" y="215"/>
                </a:lnTo>
                <a:lnTo>
                  <a:pt x="177" y="213"/>
                </a:lnTo>
                <a:lnTo>
                  <a:pt x="176" y="212"/>
                </a:lnTo>
                <a:lnTo>
                  <a:pt x="176" y="211"/>
                </a:lnTo>
                <a:lnTo>
                  <a:pt x="174" y="211"/>
                </a:lnTo>
                <a:lnTo>
                  <a:pt x="174" y="209"/>
                </a:lnTo>
                <a:lnTo>
                  <a:pt x="173" y="209"/>
                </a:lnTo>
                <a:lnTo>
                  <a:pt x="172" y="209"/>
                </a:lnTo>
                <a:lnTo>
                  <a:pt x="170" y="209"/>
                </a:lnTo>
                <a:lnTo>
                  <a:pt x="170" y="211"/>
                </a:lnTo>
                <a:lnTo>
                  <a:pt x="169" y="211"/>
                </a:lnTo>
                <a:lnTo>
                  <a:pt x="168" y="211"/>
                </a:lnTo>
                <a:lnTo>
                  <a:pt x="167" y="211"/>
                </a:lnTo>
                <a:lnTo>
                  <a:pt x="165" y="211"/>
                </a:lnTo>
                <a:lnTo>
                  <a:pt x="165" y="209"/>
                </a:lnTo>
                <a:lnTo>
                  <a:pt x="164" y="209"/>
                </a:lnTo>
                <a:lnTo>
                  <a:pt x="164" y="208"/>
                </a:lnTo>
                <a:lnTo>
                  <a:pt x="163" y="208"/>
                </a:lnTo>
                <a:lnTo>
                  <a:pt x="163" y="207"/>
                </a:lnTo>
                <a:lnTo>
                  <a:pt x="161" y="207"/>
                </a:lnTo>
                <a:lnTo>
                  <a:pt x="160" y="206"/>
                </a:lnTo>
                <a:lnTo>
                  <a:pt x="160" y="204"/>
                </a:lnTo>
                <a:lnTo>
                  <a:pt x="160" y="203"/>
                </a:lnTo>
                <a:lnTo>
                  <a:pt x="159" y="203"/>
                </a:lnTo>
                <a:lnTo>
                  <a:pt x="159"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5" y="190"/>
                </a:lnTo>
                <a:lnTo>
                  <a:pt x="155" y="189"/>
                </a:lnTo>
                <a:lnTo>
                  <a:pt x="155" y="187"/>
                </a:lnTo>
                <a:lnTo>
                  <a:pt x="155" y="186"/>
                </a:lnTo>
                <a:lnTo>
                  <a:pt x="153" y="186"/>
                </a:lnTo>
                <a:lnTo>
                  <a:pt x="152" y="186"/>
                </a:lnTo>
                <a:lnTo>
                  <a:pt x="151" y="186"/>
                </a:lnTo>
                <a:lnTo>
                  <a:pt x="150" y="186"/>
                </a:lnTo>
                <a:lnTo>
                  <a:pt x="150" y="185"/>
                </a:lnTo>
                <a:lnTo>
                  <a:pt x="148" y="185"/>
                </a:lnTo>
                <a:lnTo>
                  <a:pt x="148" y="183"/>
                </a:lnTo>
                <a:lnTo>
                  <a:pt x="147" y="183"/>
                </a:lnTo>
                <a:lnTo>
                  <a:pt x="147" y="182"/>
                </a:lnTo>
                <a:lnTo>
                  <a:pt x="146" y="181"/>
                </a:lnTo>
                <a:lnTo>
                  <a:pt x="144" y="179"/>
                </a:lnTo>
                <a:lnTo>
                  <a:pt x="143" y="179"/>
                </a:lnTo>
                <a:lnTo>
                  <a:pt x="143" y="178"/>
                </a:lnTo>
                <a:lnTo>
                  <a:pt x="142" y="178"/>
                </a:lnTo>
                <a:lnTo>
                  <a:pt x="142" y="177"/>
                </a:lnTo>
                <a:lnTo>
                  <a:pt x="140" y="177"/>
                </a:lnTo>
                <a:lnTo>
                  <a:pt x="140" y="175"/>
                </a:lnTo>
                <a:lnTo>
                  <a:pt x="139" y="174"/>
                </a:lnTo>
                <a:lnTo>
                  <a:pt x="138" y="174"/>
                </a:lnTo>
                <a:lnTo>
                  <a:pt x="136" y="173"/>
                </a:lnTo>
                <a:lnTo>
                  <a:pt x="135" y="173"/>
                </a:lnTo>
                <a:lnTo>
                  <a:pt x="134" y="173"/>
                </a:lnTo>
                <a:lnTo>
                  <a:pt x="133" y="172"/>
                </a:lnTo>
                <a:lnTo>
                  <a:pt x="130" y="170"/>
                </a:lnTo>
                <a:lnTo>
                  <a:pt x="130" y="169"/>
                </a:lnTo>
                <a:lnTo>
                  <a:pt x="129" y="168"/>
                </a:lnTo>
                <a:lnTo>
                  <a:pt x="127" y="166"/>
                </a:lnTo>
                <a:lnTo>
                  <a:pt x="127" y="165"/>
                </a:lnTo>
                <a:lnTo>
                  <a:pt x="127" y="164"/>
                </a:lnTo>
                <a:lnTo>
                  <a:pt x="126" y="162"/>
                </a:lnTo>
                <a:lnTo>
                  <a:pt x="125"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2" y="155"/>
                </a:lnTo>
                <a:lnTo>
                  <a:pt x="112" y="153"/>
                </a:lnTo>
                <a:lnTo>
                  <a:pt x="110" y="153"/>
                </a:lnTo>
                <a:lnTo>
                  <a:pt x="109" y="153"/>
                </a:lnTo>
                <a:lnTo>
                  <a:pt x="108" y="152"/>
                </a:lnTo>
                <a:lnTo>
                  <a:pt x="106" y="151"/>
                </a:lnTo>
                <a:lnTo>
                  <a:pt x="105" y="151"/>
                </a:lnTo>
                <a:lnTo>
                  <a:pt x="101" y="149"/>
                </a:lnTo>
                <a:lnTo>
                  <a:pt x="100" y="148"/>
                </a:lnTo>
                <a:lnTo>
                  <a:pt x="97" y="148"/>
                </a:lnTo>
                <a:lnTo>
                  <a:pt x="96" y="148"/>
                </a:lnTo>
                <a:lnTo>
                  <a:pt x="93" y="147"/>
                </a:lnTo>
                <a:lnTo>
                  <a:pt x="92" y="145"/>
                </a:lnTo>
                <a:lnTo>
                  <a:pt x="88" y="140"/>
                </a:lnTo>
                <a:lnTo>
                  <a:pt x="88" y="139"/>
                </a:lnTo>
                <a:lnTo>
                  <a:pt x="85" y="136"/>
                </a:lnTo>
                <a:lnTo>
                  <a:pt x="81" y="132"/>
                </a:lnTo>
                <a:lnTo>
                  <a:pt x="79" y="131"/>
                </a:lnTo>
                <a:lnTo>
                  <a:pt x="78" y="131"/>
                </a:lnTo>
                <a:lnTo>
                  <a:pt x="76" y="130"/>
                </a:lnTo>
                <a:lnTo>
                  <a:pt x="75" y="130"/>
                </a:lnTo>
                <a:lnTo>
                  <a:pt x="70" y="128"/>
                </a:lnTo>
                <a:lnTo>
                  <a:pt x="67" y="127"/>
                </a:lnTo>
                <a:lnTo>
                  <a:pt x="64" y="127"/>
                </a:lnTo>
                <a:lnTo>
                  <a:pt x="63" y="126"/>
                </a:lnTo>
                <a:lnTo>
                  <a:pt x="61" y="126"/>
                </a:lnTo>
                <a:lnTo>
                  <a:pt x="58" y="124"/>
                </a:lnTo>
                <a:lnTo>
                  <a:pt x="54" y="123"/>
                </a:lnTo>
                <a:lnTo>
                  <a:pt x="50" y="122"/>
                </a:lnTo>
                <a:lnTo>
                  <a:pt x="45" y="120"/>
                </a:lnTo>
                <a:lnTo>
                  <a:pt x="45" y="122"/>
                </a:lnTo>
                <a:lnTo>
                  <a:pt x="43" y="122"/>
                </a:lnTo>
                <a:lnTo>
                  <a:pt x="41" y="122"/>
                </a:lnTo>
                <a:lnTo>
                  <a:pt x="40" y="122"/>
                </a:lnTo>
                <a:lnTo>
                  <a:pt x="38" y="122"/>
                </a:lnTo>
                <a:lnTo>
                  <a:pt x="38" y="120"/>
                </a:lnTo>
                <a:lnTo>
                  <a:pt x="38" y="119"/>
                </a:lnTo>
                <a:lnTo>
                  <a:pt x="38" y="118"/>
                </a:lnTo>
                <a:lnTo>
                  <a:pt x="38" y="117"/>
                </a:lnTo>
                <a:lnTo>
                  <a:pt x="37" y="117"/>
                </a:lnTo>
                <a:lnTo>
                  <a:pt x="37" y="115"/>
                </a:lnTo>
                <a:lnTo>
                  <a:pt x="36" y="115"/>
                </a:lnTo>
                <a:lnTo>
                  <a:pt x="36" y="117"/>
                </a:lnTo>
                <a:lnTo>
                  <a:pt x="34" y="117"/>
                </a:lnTo>
                <a:lnTo>
                  <a:pt x="34" y="115"/>
                </a:lnTo>
                <a:lnTo>
                  <a:pt x="33" y="115"/>
                </a:lnTo>
                <a:lnTo>
                  <a:pt x="33" y="114"/>
                </a:lnTo>
                <a:lnTo>
                  <a:pt x="32" y="114"/>
                </a:lnTo>
                <a:lnTo>
                  <a:pt x="30" y="114"/>
                </a:lnTo>
                <a:lnTo>
                  <a:pt x="30" y="113"/>
                </a:lnTo>
                <a:lnTo>
                  <a:pt x="29" y="111"/>
                </a:lnTo>
                <a:lnTo>
                  <a:pt x="29" y="110"/>
                </a:lnTo>
                <a:lnTo>
                  <a:pt x="28" y="110"/>
                </a:lnTo>
                <a:lnTo>
                  <a:pt x="28" y="109"/>
                </a:lnTo>
                <a:lnTo>
                  <a:pt x="26" y="109"/>
                </a:lnTo>
                <a:lnTo>
                  <a:pt x="26" y="107"/>
                </a:lnTo>
                <a:lnTo>
                  <a:pt x="26" y="106"/>
                </a:lnTo>
                <a:lnTo>
                  <a:pt x="25" y="106"/>
                </a:lnTo>
                <a:lnTo>
                  <a:pt x="25" y="105"/>
                </a:lnTo>
                <a:lnTo>
                  <a:pt x="24" y="105"/>
                </a:lnTo>
                <a:lnTo>
                  <a:pt x="24" y="103"/>
                </a:lnTo>
                <a:lnTo>
                  <a:pt x="23" y="103"/>
                </a:lnTo>
                <a:lnTo>
                  <a:pt x="21" y="103"/>
                </a:lnTo>
                <a:lnTo>
                  <a:pt x="21" y="102"/>
                </a:lnTo>
                <a:lnTo>
                  <a:pt x="20" y="102"/>
                </a:lnTo>
                <a:lnTo>
                  <a:pt x="19" y="102"/>
                </a:lnTo>
                <a:lnTo>
                  <a:pt x="19" y="103"/>
                </a:lnTo>
                <a:lnTo>
                  <a:pt x="17" y="103"/>
                </a:lnTo>
                <a:lnTo>
                  <a:pt x="17" y="105"/>
                </a:lnTo>
                <a:lnTo>
                  <a:pt x="16" y="105"/>
                </a:lnTo>
                <a:lnTo>
                  <a:pt x="15" y="105"/>
                </a:lnTo>
                <a:lnTo>
                  <a:pt x="15" y="103"/>
                </a:lnTo>
                <a:lnTo>
                  <a:pt x="15" y="102"/>
                </a:lnTo>
                <a:lnTo>
                  <a:pt x="15" y="101"/>
                </a:lnTo>
                <a:lnTo>
                  <a:pt x="15" y="100"/>
                </a:lnTo>
                <a:lnTo>
                  <a:pt x="13" y="97"/>
                </a:lnTo>
                <a:lnTo>
                  <a:pt x="12" y="96"/>
                </a:lnTo>
                <a:lnTo>
                  <a:pt x="12" y="94"/>
                </a:lnTo>
                <a:lnTo>
                  <a:pt x="12" y="92"/>
                </a:lnTo>
                <a:lnTo>
                  <a:pt x="11" y="90"/>
                </a:lnTo>
                <a:lnTo>
                  <a:pt x="11" y="89"/>
                </a:lnTo>
                <a:lnTo>
                  <a:pt x="9" y="88"/>
                </a:lnTo>
                <a:lnTo>
                  <a:pt x="9" y="86"/>
                </a:lnTo>
                <a:lnTo>
                  <a:pt x="9" y="85"/>
                </a:lnTo>
                <a:lnTo>
                  <a:pt x="8" y="85"/>
                </a:lnTo>
                <a:lnTo>
                  <a:pt x="3" y="69"/>
                </a:lnTo>
                <a:lnTo>
                  <a:pt x="0" y="59"/>
                </a:lnTo>
                <a:lnTo>
                  <a:pt x="2" y="58"/>
                </a:lnTo>
                <a:lnTo>
                  <a:pt x="4" y="58"/>
                </a:lnTo>
                <a:lnTo>
                  <a:pt x="6" y="58"/>
                </a:lnTo>
                <a:lnTo>
                  <a:pt x="7" y="56"/>
                </a:lnTo>
                <a:lnTo>
                  <a:pt x="8" y="55"/>
                </a:lnTo>
                <a:lnTo>
                  <a:pt x="12" y="55"/>
                </a:lnTo>
                <a:lnTo>
                  <a:pt x="12" y="54"/>
                </a:lnTo>
                <a:lnTo>
                  <a:pt x="13" y="54"/>
                </a:lnTo>
                <a:lnTo>
                  <a:pt x="13" y="52"/>
                </a:lnTo>
                <a:lnTo>
                  <a:pt x="20" y="46"/>
                </a:lnTo>
                <a:lnTo>
                  <a:pt x="23" y="43"/>
                </a:lnTo>
                <a:lnTo>
                  <a:pt x="26" y="41"/>
                </a:lnTo>
                <a:lnTo>
                  <a:pt x="28" y="39"/>
                </a:lnTo>
                <a:lnTo>
                  <a:pt x="29" y="38"/>
                </a:lnTo>
                <a:lnTo>
                  <a:pt x="30" y="37"/>
                </a:lnTo>
                <a:lnTo>
                  <a:pt x="32" y="37"/>
                </a:lnTo>
                <a:lnTo>
                  <a:pt x="32" y="35"/>
                </a:lnTo>
                <a:lnTo>
                  <a:pt x="34" y="34"/>
                </a:lnTo>
                <a:lnTo>
                  <a:pt x="36" y="31"/>
                </a:lnTo>
                <a:lnTo>
                  <a:pt x="37" y="29"/>
                </a:lnTo>
                <a:lnTo>
                  <a:pt x="38" y="28"/>
                </a:lnTo>
                <a:lnTo>
                  <a:pt x="40" y="26"/>
                </a:lnTo>
                <a:lnTo>
                  <a:pt x="43" y="24"/>
                </a:lnTo>
                <a:lnTo>
                  <a:pt x="43" y="22"/>
                </a:lnTo>
                <a:lnTo>
                  <a:pt x="43" y="24"/>
                </a:lnTo>
                <a:lnTo>
                  <a:pt x="45" y="24"/>
                </a:lnTo>
                <a:lnTo>
                  <a:pt x="43" y="24"/>
                </a:lnTo>
                <a:lnTo>
                  <a:pt x="45" y="25"/>
                </a:lnTo>
                <a:lnTo>
                  <a:pt x="45" y="26"/>
                </a:lnTo>
                <a:lnTo>
                  <a:pt x="46" y="26"/>
                </a:lnTo>
                <a:lnTo>
                  <a:pt x="46" y="28"/>
                </a:lnTo>
                <a:lnTo>
                  <a:pt x="47" y="28"/>
                </a:lnTo>
                <a:lnTo>
                  <a:pt x="49" y="28"/>
                </a:lnTo>
                <a:lnTo>
                  <a:pt x="50" y="28"/>
                </a:lnTo>
                <a:lnTo>
                  <a:pt x="50" y="29"/>
                </a:lnTo>
                <a:lnTo>
                  <a:pt x="51" y="29"/>
                </a:lnTo>
                <a:lnTo>
                  <a:pt x="53" y="29"/>
                </a:lnTo>
                <a:lnTo>
                  <a:pt x="54" y="29"/>
                </a:lnTo>
                <a:lnTo>
                  <a:pt x="55" y="29"/>
                </a:lnTo>
                <a:lnTo>
                  <a:pt x="55" y="30"/>
                </a:lnTo>
                <a:lnTo>
                  <a:pt x="57" y="30"/>
                </a:lnTo>
                <a:lnTo>
                  <a:pt x="58" y="30"/>
                </a:lnTo>
                <a:lnTo>
                  <a:pt x="59" y="30"/>
                </a:lnTo>
                <a:lnTo>
                  <a:pt x="61" y="30"/>
                </a:lnTo>
                <a:lnTo>
                  <a:pt x="62" y="29"/>
                </a:lnTo>
                <a:lnTo>
                  <a:pt x="63" y="29"/>
                </a:lnTo>
                <a:lnTo>
                  <a:pt x="63" y="28"/>
                </a:lnTo>
                <a:lnTo>
                  <a:pt x="64" y="28"/>
                </a:lnTo>
                <a:lnTo>
                  <a:pt x="64" y="26"/>
                </a:lnTo>
                <a:lnTo>
                  <a:pt x="66" y="26"/>
                </a:lnTo>
                <a:lnTo>
                  <a:pt x="68" y="25"/>
                </a:lnTo>
                <a:lnTo>
                  <a:pt x="68" y="24"/>
                </a:lnTo>
                <a:lnTo>
                  <a:pt x="68" y="22"/>
                </a:lnTo>
                <a:lnTo>
                  <a:pt x="70" y="21"/>
                </a:lnTo>
                <a:lnTo>
                  <a:pt x="71" y="20"/>
                </a:lnTo>
                <a:lnTo>
                  <a:pt x="71" y="18"/>
                </a:lnTo>
                <a:lnTo>
                  <a:pt x="71" y="17"/>
                </a:lnTo>
                <a:lnTo>
                  <a:pt x="72" y="17"/>
                </a:lnTo>
                <a:lnTo>
                  <a:pt x="72" y="16"/>
                </a:lnTo>
                <a:lnTo>
                  <a:pt x="72" y="14"/>
                </a:lnTo>
                <a:lnTo>
                  <a:pt x="74" y="14"/>
                </a:lnTo>
                <a:lnTo>
                  <a:pt x="74" y="13"/>
                </a:lnTo>
                <a:lnTo>
                  <a:pt x="74" y="12"/>
                </a:lnTo>
                <a:lnTo>
                  <a:pt x="75" y="12"/>
                </a:lnTo>
                <a:lnTo>
                  <a:pt x="75" y="11"/>
                </a:lnTo>
                <a:lnTo>
                  <a:pt x="74" y="11"/>
                </a:lnTo>
                <a:lnTo>
                  <a:pt x="75" y="9"/>
                </a:lnTo>
                <a:lnTo>
                  <a:pt x="75" y="8"/>
                </a:lnTo>
                <a:lnTo>
                  <a:pt x="75" y="7"/>
                </a:lnTo>
                <a:lnTo>
                  <a:pt x="76" y="7"/>
                </a:lnTo>
                <a:lnTo>
                  <a:pt x="76" y="5"/>
                </a:lnTo>
                <a:lnTo>
                  <a:pt x="78" y="4"/>
                </a:lnTo>
                <a:lnTo>
                  <a:pt x="78" y="3"/>
                </a:lnTo>
                <a:lnTo>
                  <a:pt x="78" y="1"/>
                </a:lnTo>
                <a:lnTo>
                  <a:pt x="79" y="1"/>
                </a:lnTo>
                <a:lnTo>
                  <a:pt x="80" y="1"/>
                </a:lnTo>
                <a:lnTo>
                  <a:pt x="81" y="1"/>
                </a:lnTo>
                <a:lnTo>
                  <a:pt x="83" y="1"/>
                </a:lnTo>
                <a:lnTo>
                  <a:pt x="83" y="3"/>
                </a:lnTo>
                <a:lnTo>
                  <a:pt x="84" y="3"/>
                </a:lnTo>
                <a:lnTo>
                  <a:pt x="85" y="3"/>
                </a:lnTo>
                <a:lnTo>
                  <a:pt x="85" y="4"/>
                </a:lnTo>
                <a:lnTo>
                  <a:pt x="87" y="4"/>
                </a:lnTo>
                <a:lnTo>
                  <a:pt x="88" y="4"/>
                </a:lnTo>
                <a:lnTo>
                  <a:pt x="89" y="4"/>
                </a:lnTo>
                <a:lnTo>
                  <a:pt x="89" y="5"/>
                </a:lnTo>
                <a:lnTo>
                  <a:pt x="89" y="4"/>
                </a:lnTo>
                <a:lnTo>
                  <a:pt x="89" y="5"/>
                </a:lnTo>
                <a:lnTo>
                  <a:pt x="91" y="5"/>
                </a:lnTo>
                <a:lnTo>
                  <a:pt x="92" y="5"/>
                </a:lnTo>
                <a:lnTo>
                  <a:pt x="93" y="5"/>
                </a:lnTo>
                <a:lnTo>
                  <a:pt x="93" y="7"/>
                </a:lnTo>
                <a:lnTo>
                  <a:pt x="95" y="7"/>
                </a:lnTo>
                <a:lnTo>
                  <a:pt x="95" y="8"/>
                </a:lnTo>
                <a:lnTo>
                  <a:pt x="96" y="8"/>
                </a:lnTo>
                <a:lnTo>
                  <a:pt x="96" y="7"/>
                </a:lnTo>
                <a:lnTo>
                  <a:pt x="97" y="7"/>
                </a:lnTo>
                <a:lnTo>
                  <a:pt x="98" y="7"/>
                </a:lnTo>
                <a:lnTo>
                  <a:pt x="100" y="5"/>
                </a:lnTo>
                <a:lnTo>
                  <a:pt x="101" y="5"/>
                </a:lnTo>
                <a:lnTo>
                  <a:pt x="102" y="5"/>
                </a:lnTo>
                <a:lnTo>
                  <a:pt x="102" y="7"/>
                </a:lnTo>
                <a:lnTo>
                  <a:pt x="102" y="5"/>
                </a:lnTo>
                <a:lnTo>
                  <a:pt x="102" y="7"/>
                </a:lnTo>
                <a:lnTo>
                  <a:pt x="104" y="7"/>
                </a:lnTo>
                <a:lnTo>
                  <a:pt x="104" y="5"/>
                </a:lnTo>
                <a:lnTo>
                  <a:pt x="104" y="7"/>
                </a:lnTo>
                <a:lnTo>
                  <a:pt x="105" y="7"/>
                </a:lnTo>
                <a:lnTo>
                  <a:pt x="105" y="5"/>
                </a:lnTo>
                <a:lnTo>
                  <a:pt x="106" y="5"/>
                </a:lnTo>
                <a:lnTo>
                  <a:pt x="106" y="4"/>
                </a:lnTo>
                <a:lnTo>
                  <a:pt x="108" y="4"/>
                </a:lnTo>
                <a:lnTo>
                  <a:pt x="109" y="4"/>
                </a:lnTo>
                <a:lnTo>
                  <a:pt x="109" y="3"/>
                </a:lnTo>
                <a:lnTo>
                  <a:pt x="110" y="3"/>
                </a:lnTo>
                <a:lnTo>
                  <a:pt x="109" y="3"/>
                </a:lnTo>
                <a:lnTo>
                  <a:pt x="109" y="1"/>
                </a:lnTo>
                <a:lnTo>
                  <a:pt x="110" y="1"/>
                </a:lnTo>
                <a:lnTo>
                  <a:pt x="112" y="1"/>
                </a:lnTo>
                <a:lnTo>
                  <a:pt x="112" y="0"/>
                </a:lnTo>
                <a:lnTo>
                  <a:pt x="112"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2" y="18"/>
                </a:lnTo>
                <a:lnTo>
                  <a:pt x="110" y="18"/>
                </a:lnTo>
                <a:lnTo>
                  <a:pt x="110" y="20"/>
                </a:lnTo>
                <a:lnTo>
                  <a:pt x="109" y="20"/>
                </a:lnTo>
                <a:lnTo>
                  <a:pt x="109" y="21"/>
                </a:lnTo>
                <a:lnTo>
                  <a:pt x="109" y="22"/>
                </a:lnTo>
                <a:lnTo>
                  <a:pt x="108" y="22"/>
                </a:lnTo>
                <a:lnTo>
                  <a:pt x="109" y="24"/>
                </a:lnTo>
                <a:lnTo>
                  <a:pt x="109" y="25"/>
                </a:lnTo>
                <a:lnTo>
                  <a:pt x="108" y="25"/>
                </a:lnTo>
                <a:lnTo>
                  <a:pt x="108" y="26"/>
                </a:lnTo>
                <a:lnTo>
                  <a:pt x="109" y="26"/>
                </a:lnTo>
                <a:lnTo>
                  <a:pt x="109" y="28"/>
                </a:lnTo>
                <a:lnTo>
                  <a:pt x="109" y="29"/>
                </a:lnTo>
                <a:lnTo>
                  <a:pt x="108" y="29"/>
                </a:lnTo>
                <a:lnTo>
                  <a:pt x="108" y="30"/>
                </a:lnTo>
                <a:lnTo>
                  <a:pt x="109" y="31"/>
                </a:lnTo>
                <a:lnTo>
                  <a:pt x="108" y="31"/>
                </a:lnTo>
                <a:lnTo>
                  <a:pt x="108"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8" y="45"/>
                </a:lnTo>
                <a:lnTo>
                  <a:pt x="106" y="45"/>
                </a:lnTo>
                <a:lnTo>
                  <a:pt x="106" y="46"/>
                </a:lnTo>
                <a:lnTo>
                  <a:pt x="106" y="47"/>
                </a:lnTo>
                <a:lnTo>
                  <a:pt x="105" y="47"/>
                </a:lnTo>
                <a:lnTo>
                  <a:pt x="105" y="48"/>
                </a:lnTo>
                <a:lnTo>
                  <a:pt x="104" y="50"/>
                </a:lnTo>
                <a:lnTo>
                  <a:pt x="104" y="51"/>
                </a:lnTo>
                <a:lnTo>
                  <a:pt x="102" y="51"/>
                </a:lnTo>
                <a:lnTo>
                  <a:pt x="102" y="52"/>
                </a:lnTo>
                <a:lnTo>
                  <a:pt x="101" y="52"/>
                </a:lnTo>
                <a:lnTo>
                  <a:pt x="100" y="54"/>
                </a:lnTo>
                <a:lnTo>
                  <a:pt x="98" y="54"/>
                </a:lnTo>
                <a:lnTo>
                  <a:pt x="98" y="55"/>
                </a:lnTo>
                <a:lnTo>
                  <a:pt x="98" y="56"/>
                </a:lnTo>
                <a:lnTo>
                  <a:pt x="98" y="58"/>
                </a:lnTo>
                <a:lnTo>
                  <a:pt x="97" y="58"/>
                </a:lnTo>
                <a:lnTo>
                  <a:pt x="97" y="59"/>
                </a:lnTo>
                <a:lnTo>
                  <a:pt x="98" y="59"/>
                </a:lnTo>
                <a:lnTo>
                  <a:pt x="98" y="60"/>
                </a:lnTo>
                <a:lnTo>
                  <a:pt x="100" y="62"/>
                </a:lnTo>
                <a:lnTo>
                  <a:pt x="100" y="63"/>
                </a:lnTo>
                <a:lnTo>
                  <a:pt x="101" y="63"/>
                </a:lnTo>
                <a:lnTo>
                  <a:pt x="101" y="64"/>
                </a:lnTo>
                <a:lnTo>
                  <a:pt x="102" y="65"/>
                </a:lnTo>
                <a:lnTo>
                  <a:pt x="104" y="65"/>
                </a:lnTo>
                <a:lnTo>
                  <a:pt x="104" y="67"/>
                </a:lnTo>
                <a:lnTo>
                  <a:pt x="102" y="67"/>
                </a:lnTo>
                <a:lnTo>
                  <a:pt x="104" y="67"/>
                </a:lnTo>
                <a:lnTo>
                  <a:pt x="104" y="68"/>
                </a:lnTo>
                <a:lnTo>
                  <a:pt x="104" y="69"/>
                </a:lnTo>
                <a:lnTo>
                  <a:pt x="105" y="69"/>
                </a:lnTo>
                <a:lnTo>
                  <a:pt x="105" y="71"/>
                </a:lnTo>
                <a:lnTo>
                  <a:pt x="106" y="71"/>
                </a:lnTo>
                <a:lnTo>
                  <a:pt x="105" y="71"/>
                </a:lnTo>
                <a:lnTo>
                  <a:pt x="105" y="72"/>
                </a:lnTo>
                <a:lnTo>
                  <a:pt x="106" y="72"/>
                </a:lnTo>
                <a:lnTo>
                  <a:pt x="108" y="72"/>
                </a:lnTo>
                <a:lnTo>
                  <a:pt x="108" y="73"/>
                </a:lnTo>
                <a:lnTo>
                  <a:pt x="109" y="73"/>
                </a:lnTo>
                <a:lnTo>
                  <a:pt x="108" y="73"/>
                </a:lnTo>
                <a:lnTo>
                  <a:pt x="108" y="75"/>
                </a:lnTo>
                <a:lnTo>
                  <a:pt x="109" y="75"/>
                </a:lnTo>
                <a:lnTo>
                  <a:pt x="108" y="75"/>
                </a:lnTo>
                <a:lnTo>
                  <a:pt x="109" y="75"/>
                </a:lnTo>
                <a:lnTo>
                  <a:pt x="109" y="76"/>
                </a:lnTo>
                <a:lnTo>
                  <a:pt x="109" y="77"/>
                </a:lnTo>
                <a:lnTo>
                  <a:pt x="109" y="79"/>
                </a:lnTo>
                <a:lnTo>
                  <a:pt x="108" y="79"/>
                </a:lnTo>
                <a:lnTo>
                  <a:pt x="108" y="80"/>
                </a:lnTo>
                <a:lnTo>
                  <a:pt x="108" y="81"/>
                </a:lnTo>
                <a:lnTo>
                  <a:pt x="108" y="83"/>
                </a:lnTo>
                <a:lnTo>
                  <a:pt x="109" y="83"/>
                </a:lnTo>
                <a:lnTo>
                  <a:pt x="109" y="84"/>
                </a:lnTo>
                <a:lnTo>
                  <a:pt x="109" y="85"/>
                </a:lnTo>
                <a:lnTo>
                  <a:pt x="110" y="85"/>
                </a:lnTo>
                <a:lnTo>
                  <a:pt x="110" y="86"/>
                </a:lnTo>
                <a:lnTo>
                  <a:pt x="109" y="86"/>
                </a:lnTo>
                <a:lnTo>
                  <a:pt x="109" y="88"/>
                </a:lnTo>
                <a:lnTo>
                  <a:pt x="109" y="86"/>
                </a:lnTo>
                <a:lnTo>
                  <a:pt x="109" y="88"/>
                </a:lnTo>
                <a:lnTo>
                  <a:pt x="109" y="86"/>
                </a:lnTo>
                <a:lnTo>
                  <a:pt x="108" y="88"/>
                </a:lnTo>
                <a:lnTo>
                  <a:pt x="108" y="89"/>
                </a:lnTo>
                <a:lnTo>
                  <a:pt x="106" y="89"/>
                </a:lnTo>
                <a:lnTo>
                  <a:pt x="106" y="90"/>
                </a:lnTo>
                <a:lnTo>
                  <a:pt x="106" y="92"/>
                </a:lnTo>
                <a:lnTo>
                  <a:pt x="106" y="93"/>
                </a:lnTo>
                <a:lnTo>
                  <a:pt x="106" y="92"/>
                </a:lnTo>
                <a:lnTo>
                  <a:pt x="108" y="92"/>
                </a:lnTo>
                <a:lnTo>
                  <a:pt x="108" y="93"/>
                </a:lnTo>
                <a:lnTo>
                  <a:pt x="106" y="93"/>
                </a:lnTo>
                <a:lnTo>
                  <a:pt x="108" y="94"/>
                </a:lnTo>
                <a:lnTo>
                  <a:pt x="106" y="94"/>
                </a:lnTo>
                <a:lnTo>
                  <a:pt x="106" y="96"/>
                </a:lnTo>
                <a:lnTo>
                  <a:pt x="108" y="96"/>
                </a:lnTo>
                <a:lnTo>
                  <a:pt x="108" y="97"/>
                </a:lnTo>
                <a:lnTo>
                  <a:pt x="109" y="97"/>
                </a:lnTo>
                <a:lnTo>
                  <a:pt x="109" y="98"/>
                </a:lnTo>
                <a:lnTo>
                  <a:pt x="109" y="100"/>
                </a:lnTo>
                <a:lnTo>
                  <a:pt x="110" y="100"/>
                </a:lnTo>
                <a:lnTo>
                  <a:pt x="112" y="100"/>
                </a:lnTo>
                <a:lnTo>
                  <a:pt x="112" y="101"/>
                </a:lnTo>
                <a:lnTo>
                  <a:pt x="113" y="101"/>
                </a:lnTo>
                <a:lnTo>
                  <a:pt x="113" y="100"/>
                </a:lnTo>
                <a:lnTo>
                  <a:pt x="113" y="101"/>
                </a:lnTo>
                <a:lnTo>
                  <a:pt x="113" y="102"/>
                </a:lnTo>
                <a:lnTo>
                  <a:pt x="113" y="103"/>
                </a:lnTo>
                <a:lnTo>
                  <a:pt x="112" y="103"/>
                </a:lnTo>
                <a:lnTo>
                  <a:pt x="112" y="105"/>
                </a:lnTo>
                <a:lnTo>
                  <a:pt x="112" y="106"/>
                </a:lnTo>
                <a:lnTo>
                  <a:pt x="113" y="106"/>
                </a:lnTo>
                <a:lnTo>
                  <a:pt x="113" y="107"/>
                </a:lnTo>
                <a:lnTo>
                  <a:pt x="113" y="109"/>
                </a:lnTo>
                <a:lnTo>
                  <a:pt x="113" y="110"/>
                </a:lnTo>
                <a:lnTo>
                  <a:pt x="114" y="110"/>
                </a:lnTo>
                <a:lnTo>
                  <a:pt x="115" y="110"/>
                </a:lnTo>
                <a:lnTo>
                  <a:pt x="117" y="110"/>
                </a:lnTo>
                <a:lnTo>
                  <a:pt x="118" y="110"/>
                </a:lnTo>
                <a:lnTo>
                  <a:pt x="118" y="109"/>
                </a:lnTo>
                <a:lnTo>
                  <a:pt x="117" y="109"/>
                </a:lnTo>
                <a:lnTo>
                  <a:pt x="117" y="107"/>
                </a:lnTo>
                <a:lnTo>
                  <a:pt x="117" y="106"/>
                </a:lnTo>
                <a:lnTo>
                  <a:pt x="118" y="106"/>
                </a:lnTo>
                <a:lnTo>
                  <a:pt x="119" y="106"/>
                </a:lnTo>
                <a:lnTo>
                  <a:pt x="121" y="106"/>
                </a:lnTo>
                <a:lnTo>
                  <a:pt x="121" y="107"/>
                </a:lnTo>
                <a:lnTo>
                  <a:pt x="121" y="106"/>
                </a:lnTo>
                <a:lnTo>
                  <a:pt x="122" y="107"/>
                </a:lnTo>
                <a:lnTo>
                  <a:pt x="123" y="107"/>
                </a:lnTo>
                <a:lnTo>
                  <a:pt x="123" y="106"/>
                </a:lnTo>
                <a:lnTo>
                  <a:pt x="125" y="106"/>
                </a:lnTo>
                <a:lnTo>
                  <a:pt x="125" y="105"/>
                </a:lnTo>
                <a:lnTo>
                  <a:pt x="126" y="105"/>
                </a:lnTo>
                <a:lnTo>
                  <a:pt x="126" y="103"/>
                </a:lnTo>
                <a:lnTo>
                  <a:pt x="126" y="102"/>
                </a:lnTo>
                <a:lnTo>
                  <a:pt x="127" y="102"/>
                </a:lnTo>
                <a:lnTo>
                  <a:pt x="127" y="103"/>
                </a:lnTo>
                <a:lnTo>
                  <a:pt x="129" y="103"/>
                </a:lnTo>
                <a:lnTo>
                  <a:pt x="130" y="103"/>
                </a:lnTo>
                <a:lnTo>
                  <a:pt x="130" y="105"/>
                </a:lnTo>
                <a:lnTo>
                  <a:pt x="131" y="105"/>
                </a:lnTo>
                <a:lnTo>
                  <a:pt x="133" y="105"/>
                </a:lnTo>
                <a:lnTo>
                  <a:pt x="133" y="106"/>
                </a:lnTo>
                <a:lnTo>
                  <a:pt x="134" y="106"/>
                </a:lnTo>
                <a:lnTo>
                  <a:pt x="134" y="107"/>
                </a:lnTo>
                <a:lnTo>
                  <a:pt x="134" y="109"/>
                </a:lnTo>
                <a:lnTo>
                  <a:pt x="134" y="110"/>
                </a:lnTo>
                <a:lnTo>
                  <a:pt x="134" y="109"/>
                </a:lnTo>
                <a:lnTo>
                  <a:pt x="133" y="109"/>
                </a:lnTo>
                <a:lnTo>
                  <a:pt x="131" y="107"/>
                </a:lnTo>
                <a:lnTo>
                  <a:pt x="130" y="107"/>
                </a:lnTo>
                <a:lnTo>
                  <a:pt x="130" y="109"/>
                </a:lnTo>
                <a:lnTo>
                  <a:pt x="129" y="109"/>
                </a:lnTo>
                <a:lnTo>
                  <a:pt x="129" y="110"/>
                </a:lnTo>
                <a:lnTo>
                  <a:pt x="129" y="111"/>
                </a:lnTo>
                <a:lnTo>
                  <a:pt x="129" y="113"/>
                </a:lnTo>
                <a:lnTo>
                  <a:pt x="129" y="114"/>
                </a:lnTo>
                <a:lnTo>
                  <a:pt x="129" y="115"/>
                </a:lnTo>
                <a:lnTo>
                  <a:pt x="130" y="117"/>
                </a:lnTo>
                <a:lnTo>
                  <a:pt x="130" y="118"/>
                </a:lnTo>
                <a:lnTo>
                  <a:pt x="131" y="118"/>
                </a:lnTo>
                <a:lnTo>
                  <a:pt x="133" y="119"/>
                </a:lnTo>
                <a:lnTo>
                  <a:pt x="133"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8" y="132"/>
                </a:lnTo>
                <a:lnTo>
                  <a:pt x="136" y="134"/>
                </a:lnTo>
                <a:lnTo>
                  <a:pt x="138" y="134"/>
                </a:lnTo>
                <a:lnTo>
                  <a:pt x="139" y="134"/>
                </a:lnTo>
                <a:lnTo>
                  <a:pt x="139" y="135"/>
                </a:lnTo>
                <a:lnTo>
                  <a:pt x="139" y="136"/>
                </a:lnTo>
                <a:lnTo>
                  <a:pt x="138" y="136"/>
                </a:lnTo>
                <a:lnTo>
                  <a:pt x="136" y="135"/>
                </a:lnTo>
                <a:lnTo>
                  <a:pt x="135" y="135"/>
                </a:lnTo>
                <a:lnTo>
                  <a:pt x="135" y="136"/>
                </a:lnTo>
                <a:lnTo>
                  <a:pt x="136" y="136"/>
                </a:lnTo>
                <a:lnTo>
                  <a:pt x="136" y="137"/>
                </a:lnTo>
                <a:lnTo>
                  <a:pt x="138" y="137"/>
                </a:lnTo>
                <a:lnTo>
                  <a:pt x="138" y="139"/>
                </a:lnTo>
                <a:lnTo>
                  <a:pt x="138" y="140"/>
                </a:lnTo>
                <a:lnTo>
                  <a:pt x="139" y="140"/>
                </a:lnTo>
                <a:lnTo>
                  <a:pt x="139" y="141"/>
                </a:lnTo>
                <a:lnTo>
                  <a:pt x="139" y="143"/>
                </a:lnTo>
                <a:lnTo>
                  <a:pt x="140" y="143"/>
                </a:lnTo>
                <a:lnTo>
                  <a:pt x="140" y="144"/>
                </a:lnTo>
                <a:lnTo>
                  <a:pt x="140" y="145"/>
                </a:lnTo>
                <a:lnTo>
                  <a:pt x="142" y="145"/>
                </a:lnTo>
                <a:lnTo>
                  <a:pt x="142" y="144"/>
                </a:lnTo>
                <a:lnTo>
                  <a:pt x="143" y="144"/>
                </a:lnTo>
                <a:lnTo>
                  <a:pt x="143" y="143"/>
                </a:lnTo>
                <a:lnTo>
                  <a:pt x="142" y="143"/>
                </a:lnTo>
                <a:lnTo>
                  <a:pt x="142" y="141"/>
                </a:lnTo>
                <a:lnTo>
                  <a:pt x="143" y="141"/>
                </a:lnTo>
                <a:lnTo>
                  <a:pt x="144" y="141"/>
                </a:lnTo>
                <a:lnTo>
                  <a:pt x="146" y="141"/>
                </a:lnTo>
                <a:lnTo>
                  <a:pt x="146" y="143"/>
                </a:lnTo>
                <a:lnTo>
                  <a:pt x="146" y="144"/>
                </a:lnTo>
                <a:lnTo>
                  <a:pt x="146" y="145"/>
                </a:lnTo>
                <a:lnTo>
                  <a:pt x="147" y="145"/>
                </a:lnTo>
                <a:lnTo>
                  <a:pt x="148" y="145"/>
                </a:lnTo>
                <a:lnTo>
                  <a:pt x="148" y="147"/>
                </a:lnTo>
                <a:lnTo>
                  <a:pt x="150" y="147"/>
                </a:lnTo>
                <a:lnTo>
                  <a:pt x="151" y="147"/>
                </a:lnTo>
                <a:lnTo>
                  <a:pt x="151" y="145"/>
                </a:lnTo>
                <a:lnTo>
                  <a:pt x="150" y="144"/>
                </a:lnTo>
                <a:lnTo>
                  <a:pt x="150" y="143"/>
                </a:lnTo>
                <a:lnTo>
                  <a:pt x="150" y="141"/>
                </a:lnTo>
                <a:lnTo>
                  <a:pt x="151" y="141"/>
                </a:lnTo>
                <a:lnTo>
                  <a:pt x="151" y="143"/>
                </a:lnTo>
                <a:lnTo>
                  <a:pt x="152" y="143"/>
                </a:lnTo>
                <a:lnTo>
                  <a:pt x="152" y="144"/>
                </a:lnTo>
                <a:lnTo>
                  <a:pt x="151" y="144"/>
                </a:lnTo>
                <a:lnTo>
                  <a:pt x="152" y="144"/>
                </a:lnTo>
                <a:lnTo>
                  <a:pt x="152" y="145"/>
                </a:lnTo>
                <a:lnTo>
                  <a:pt x="152" y="147"/>
                </a:lnTo>
                <a:lnTo>
                  <a:pt x="153" y="148"/>
                </a:lnTo>
                <a:lnTo>
                  <a:pt x="155" y="148"/>
                </a:lnTo>
                <a:lnTo>
                  <a:pt x="155" y="149"/>
                </a:lnTo>
                <a:lnTo>
                  <a:pt x="156" y="149"/>
                </a:lnTo>
                <a:lnTo>
                  <a:pt x="157" y="151"/>
                </a:lnTo>
                <a:lnTo>
                  <a:pt x="157" y="152"/>
                </a:lnTo>
                <a:lnTo>
                  <a:pt x="159" y="152"/>
                </a:lnTo>
                <a:lnTo>
                  <a:pt x="159" y="153"/>
                </a:lnTo>
                <a:lnTo>
                  <a:pt x="160" y="153"/>
                </a:lnTo>
                <a:lnTo>
                  <a:pt x="160" y="155"/>
                </a:lnTo>
                <a:lnTo>
                  <a:pt x="161" y="155"/>
                </a:lnTo>
                <a:lnTo>
                  <a:pt x="161" y="156"/>
                </a:lnTo>
                <a:lnTo>
                  <a:pt x="163" y="155"/>
                </a:lnTo>
                <a:lnTo>
                  <a:pt x="164" y="155"/>
                </a:lnTo>
                <a:lnTo>
                  <a:pt x="165" y="155"/>
                </a:lnTo>
                <a:lnTo>
                  <a:pt x="165" y="156"/>
                </a:lnTo>
                <a:lnTo>
                  <a:pt x="165" y="157"/>
                </a:lnTo>
                <a:lnTo>
                  <a:pt x="164" y="157"/>
                </a:lnTo>
                <a:lnTo>
                  <a:pt x="164" y="158"/>
                </a:lnTo>
                <a:lnTo>
                  <a:pt x="165" y="158"/>
                </a:lnTo>
                <a:lnTo>
                  <a:pt x="165" y="160"/>
                </a:lnTo>
                <a:lnTo>
                  <a:pt x="167" y="161"/>
                </a:lnTo>
                <a:lnTo>
                  <a:pt x="167" y="162"/>
                </a:lnTo>
                <a:lnTo>
                  <a:pt x="168" y="162"/>
                </a:lnTo>
                <a:lnTo>
                  <a:pt x="168" y="164"/>
                </a:lnTo>
                <a:lnTo>
                  <a:pt x="168" y="165"/>
                </a:lnTo>
                <a:lnTo>
                  <a:pt x="169" y="165"/>
                </a:lnTo>
                <a:lnTo>
                  <a:pt x="169" y="166"/>
                </a:lnTo>
                <a:lnTo>
                  <a:pt x="170" y="168"/>
                </a:lnTo>
                <a:lnTo>
                  <a:pt x="172" y="168"/>
                </a:lnTo>
                <a:lnTo>
                  <a:pt x="172" y="169"/>
                </a:lnTo>
                <a:lnTo>
                  <a:pt x="173" y="169"/>
                </a:lnTo>
                <a:lnTo>
                  <a:pt x="174" y="169"/>
                </a:lnTo>
                <a:lnTo>
                  <a:pt x="174" y="168"/>
                </a:lnTo>
                <a:lnTo>
                  <a:pt x="176" y="168"/>
                </a:lnTo>
                <a:lnTo>
                  <a:pt x="176" y="169"/>
                </a:lnTo>
                <a:lnTo>
                  <a:pt x="177" y="169"/>
                </a:lnTo>
                <a:lnTo>
                  <a:pt x="177" y="168"/>
                </a:lnTo>
                <a:lnTo>
                  <a:pt x="177" y="169"/>
                </a:lnTo>
                <a:lnTo>
                  <a:pt x="178" y="169"/>
                </a:lnTo>
                <a:lnTo>
                  <a:pt x="180" y="169"/>
                </a:lnTo>
                <a:lnTo>
                  <a:pt x="180" y="168"/>
                </a:lnTo>
                <a:lnTo>
                  <a:pt x="181" y="168"/>
                </a:lnTo>
                <a:lnTo>
                  <a:pt x="182" y="168"/>
                </a:lnTo>
                <a:lnTo>
                  <a:pt x="181" y="168"/>
                </a:lnTo>
                <a:lnTo>
                  <a:pt x="181" y="166"/>
                </a:lnTo>
                <a:lnTo>
                  <a:pt x="182" y="166"/>
                </a:lnTo>
                <a:lnTo>
                  <a:pt x="184"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3" y="158"/>
                </a:lnTo>
                <a:lnTo>
                  <a:pt x="193" y="160"/>
                </a:lnTo>
                <a:lnTo>
                  <a:pt x="194" y="160"/>
                </a:lnTo>
                <a:lnTo>
                  <a:pt x="194" y="161"/>
                </a:lnTo>
                <a:lnTo>
                  <a:pt x="195" y="161"/>
                </a:lnTo>
                <a:lnTo>
                  <a:pt x="197" y="162"/>
                </a:lnTo>
                <a:lnTo>
                  <a:pt x="197" y="164"/>
                </a:lnTo>
                <a:lnTo>
                  <a:pt x="197" y="165"/>
                </a:lnTo>
                <a:lnTo>
                  <a:pt x="197" y="166"/>
                </a:lnTo>
                <a:lnTo>
                  <a:pt x="198" y="166"/>
                </a:lnTo>
                <a:lnTo>
                  <a:pt x="198" y="168"/>
                </a:lnTo>
                <a:lnTo>
                  <a:pt x="198" y="169"/>
                </a:lnTo>
                <a:lnTo>
                  <a:pt x="199" y="169"/>
                </a:lnTo>
                <a:lnTo>
                  <a:pt x="199" y="170"/>
                </a:lnTo>
                <a:lnTo>
                  <a:pt x="201" y="170"/>
                </a:lnTo>
                <a:lnTo>
                  <a:pt x="202" y="170"/>
                </a:lnTo>
                <a:lnTo>
                  <a:pt x="201" y="170"/>
                </a:lnTo>
                <a:lnTo>
                  <a:pt x="201" y="172"/>
                </a:lnTo>
                <a:lnTo>
                  <a:pt x="201" y="170"/>
                </a:lnTo>
                <a:lnTo>
                  <a:pt x="201"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5" y="169"/>
                </a:lnTo>
                <a:lnTo>
                  <a:pt x="206" y="169"/>
                </a:lnTo>
                <a:lnTo>
                  <a:pt x="206" y="168"/>
                </a:lnTo>
                <a:lnTo>
                  <a:pt x="205" y="168"/>
                </a:lnTo>
                <a:lnTo>
                  <a:pt x="206" y="168"/>
                </a:lnTo>
                <a:lnTo>
                  <a:pt x="207" y="169"/>
                </a:lnTo>
                <a:lnTo>
                  <a:pt x="207" y="168"/>
                </a:lnTo>
                <a:lnTo>
                  <a:pt x="208" y="168"/>
                </a:lnTo>
                <a:lnTo>
                  <a:pt x="210" y="168"/>
                </a:lnTo>
                <a:lnTo>
                  <a:pt x="210" y="166"/>
                </a:lnTo>
                <a:lnTo>
                  <a:pt x="210" y="165"/>
                </a:lnTo>
                <a:lnTo>
                  <a:pt x="208" y="164"/>
                </a:lnTo>
                <a:lnTo>
                  <a:pt x="210" y="164"/>
                </a:lnTo>
                <a:lnTo>
                  <a:pt x="211" y="162"/>
                </a:lnTo>
                <a:lnTo>
                  <a:pt x="211" y="164"/>
                </a:lnTo>
                <a:lnTo>
                  <a:pt x="211" y="162"/>
                </a:lnTo>
                <a:lnTo>
                  <a:pt x="212" y="162"/>
                </a:lnTo>
                <a:lnTo>
                  <a:pt x="211" y="161"/>
                </a:lnTo>
                <a:lnTo>
                  <a:pt x="212" y="161"/>
                </a:lnTo>
                <a:lnTo>
                  <a:pt x="214" y="160"/>
                </a:lnTo>
                <a:lnTo>
                  <a:pt x="214" y="158"/>
                </a:lnTo>
                <a:lnTo>
                  <a:pt x="214" y="157"/>
                </a:lnTo>
                <a:lnTo>
                  <a:pt x="214" y="156"/>
                </a:lnTo>
                <a:lnTo>
                  <a:pt x="215" y="156"/>
                </a:lnTo>
                <a:lnTo>
                  <a:pt x="216" y="157"/>
                </a:lnTo>
                <a:lnTo>
                  <a:pt x="216" y="156"/>
                </a:lnTo>
                <a:lnTo>
                  <a:pt x="218" y="156"/>
                </a:lnTo>
                <a:lnTo>
                  <a:pt x="219" y="156"/>
                </a:lnTo>
                <a:lnTo>
                  <a:pt x="220" y="156"/>
                </a:lnTo>
                <a:lnTo>
                  <a:pt x="222"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1" y="160"/>
                </a:lnTo>
                <a:lnTo>
                  <a:pt x="231" y="158"/>
                </a:lnTo>
                <a:lnTo>
                  <a:pt x="232" y="158"/>
                </a:lnTo>
                <a:lnTo>
                  <a:pt x="233" y="158"/>
                </a:lnTo>
                <a:lnTo>
                  <a:pt x="235" y="158"/>
                </a:lnTo>
                <a:lnTo>
                  <a:pt x="235" y="157"/>
                </a:lnTo>
                <a:lnTo>
                  <a:pt x="236" y="157"/>
                </a:lnTo>
                <a:lnTo>
                  <a:pt x="237" y="158"/>
                </a:lnTo>
                <a:lnTo>
                  <a:pt x="237" y="160"/>
                </a:lnTo>
                <a:lnTo>
                  <a:pt x="239" y="160"/>
                </a:lnTo>
                <a:lnTo>
                  <a:pt x="239" y="161"/>
                </a:lnTo>
                <a:lnTo>
                  <a:pt x="237" y="161"/>
                </a:lnTo>
                <a:lnTo>
                  <a:pt x="237" y="162"/>
                </a:lnTo>
                <a:lnTo>
                  <a:pt x="236" y="162"/>
                </a:lnTo>
                <a:lnTo>
                  <a:pt x="236" y="164"/>
                </a:lnTo>
                <a:lnTo>
                  <a:pt x="236" y="165"/>
                </a:lnTo>
                <a:lnTo>
                  <a:pt x="235" y="165"/>
                </a:lnTo>
                <a:lnTo>
                  <a:pt x="235" y="166"/>
                </a:lnTo>
                <a:lnTo>
                  <a:pt x="235" y="168"/>
                </a:lnTo>
                <a:lnTo>
                  <a:pt x="233" y="168"/>
                </a:lnTo>
                <a:lnTo>
                  <a:pt x="233" y="169"/>
                </a:lnTo>
                <a:lnTo>
                  <a:pt x="232" y="169"/>
                </a:lnTo>
                <a:lnTo>
                  <a:pt x="233" y="169"/>
                </a:lnTo>
                <a:lnTo>
                  <a:pt x="233" y="170"/>
                </a:lnTo>
                <a:lnTo>
                  <a:pt x="233" y="172"/>
                </a:lnTo>
                <a:lnTo>
                  <a:pt x="235" y="172"/>
                </a:lnTo>
                <a:lnTo>
                  <a:pt x="233" y="172"/>
                </a:lnTo>
                <a:lnTo>
                  <a:pt x="235" y="173"/>
                </a:lnTo>
                <a:lnTo>
                  <a:pt x="235" y="174"/>
                </a:lnTo>
                <a:lnTo>
                  <a:pt x="236" y="174"/>
                </a:lnTo>
                <a:lnTo>
                  <a:pt x="236" y="175"/>
                </a:lnTo>
                <a:lnTo>
                  <a:pt x="236" y="177"/>
                </a:lnTo>
                <a:lnTo>
                  <a:pt x="237" y="177"/>
                </a:lnTo>
                <a:lnTo>
                  <a:pt x="237" y="178"/>
                </a:lnTo>
                <a:lnTo>
                  <a:pt x="237" y="179"/>
                </a:lnTo>
                <a:lnTo>
                  <a:pt x="239" y="179"/>
                </a:lnTo>
                <a:lnTo>
                  <a:pt x="239" y="178"/>
                </a:lnTo>
                <a:lnTo>
                  <a:pt x="239"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8" y="185"/>
                </a:lnTo>
                <a:lnTo>
                  <a:pt x="248" y="183"/>
                </a:lnTo>
                <a:lnTo>
                  <a:pt x="249" y="185"/>
                </a:lnTo>
                <a:lnTo>
                  <a:pt x="249" y="183"/>
                </a:lnTo>
                <a:lnTo>
                  <a:pt x="250" y="183"/>
                </a:lnTo>
                <a:lnTo>
                  <a:pt x="250" y="185"/>
                </a:lnTo>
                <a:lnTo>
                  <a:pt x="252" y="185"/>
                </a:lnTo>
                <a:lnTo>
                  <a:pt x="253" y="185"/>
                </a:lnTo>
                <a:lnTo>
                  <a:pt x="253" y="186"/>
                </a:lnTo>
                <a:lnTo>
                  <a:pt x="254" y="186"/>
                </a:lnTo>
                <a:lnTo>
                  <a:pt x="254" y="187"/>
                </a:lnTo>
                <a:lnTo>
                  <a:pt x="256" y="187"/>
                </a:lnTo>
                <a:lnTo>
                  <a:pt x="256" y="189"/>
                </a:lnTo>
                <a:lnTo>
                  <a:pt x="254" y="189"/>
                </a:lnTo>
                <a:lnTo>
                  <a:pt x="254" y="190"/>
                </a:lnTo>
                <a:lnTo>
                  <a:pt x="253" y="190"/>
                </a:lnTo>
                <a:lnTo>
                  <a:pt x="253" y="191"/>
                </a:lnTo>
                <a:lnTo>
                  <a:pt x="253" y="192"/>
                </a:lnTo>
                <a:lnTo>
                  <a:pt x="254" y="192"/>
                </a:lnTo>
                <a:lnTo>
                  <a:pt x="254" y="194"/>
                </a:lnTo>
                <a:lnTo>
                  <a:pt x="254" y="195"/>
                </a:lnTo>
                <a:lnTo>
                  <a:pt x="256" y="196"/>
                </a:lnTo>
                <a:lnTo>
                  <a:pt x="256"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5" y="196"/>
                </a:lnTo>
                <a:lnTo>
                  <a:pt x="266" y="196"/>
                </a:lnTo>
                <a:lnTo>
                  <a:pt x="266" y="198"/>
                </a:lnTo>
                <a:lnTo>
                  <a:pt x="266" y="196"/>
                </a:lnTo>
                <a:lnTo>
                  <a:pt x="266" y="198"/>
                </a:lnTo>
                <a:lnTo>
                  <a:pt x="267" y="198"/>
                </a:lnTo>
                <a:lnTo>
                  <a:pt x="269" y="198"/>
                </a:lnTo>
                <a:lnTo>
                  <a:pt x="269" y="199"/>
                </a:lnTo>
                <a:lnTo>
                  <a:pt x="270" y="199"/>
                </a:lnTo>
                <a:lnTo>
                  <a:pt x="271" y="199"/>
                </a:lnTo>
                <a:lnTo>
                  <a:pt x="271" y="198"/>
                </a:lnTo>
                <a:lnTo>
                  <a:pt x="270" y="198"/>
                </a:lnTo>
                <a:lnTo>
                  <a:pt x="270" y="196"/>
                </a:lnTo>
                <a:lnTo>
                  <a:pt x="269" y="196"/>
                </a:lnTo>
                <a:lnTo>
                  <a:pt x="269" y="195"/>
                </a:lnTo>
                <a:lnTo>
                  <a:pt x="269" y="194"/>
                </a:lnTo>
                <a:lnTo>
                  <a:pt x="270" y="194"/>
                </a:lnTo>
                <a:lnTo>
                  <a:pt x="270" y="195"/>
                </a:lnTo>
                <a:lnTo>
                  <a:pt x="271" y="195"/>
                </a:lnTo>
                <a:lnTo>
                  <a:pt x="273" y="195"/>
                </a:lnTo>
                <a:lnTo>
                  <a:pt x="274" y="195"/>
                </a:lnTo>
                <a:lnTo>
                  <a:pt x="274" y="194"/>
                </a:lnTo>
                <a:lnTo>
                  <a:pt x="275" y="194"/>
                </a:lnTo>
                <a:lnTo>
                  <a:pt x="275" y="192"/>
                </a:lnTo>
                <a:lnTo>
                  <a:pt x="277" y="192"/>
                </a:lnTo>
                <a:lnTo>
                  <a:pt x="277"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6" y="203"/>
                </a:lnTo>
                <a:lnTo>
                  <a:pt x="286" y="202"/>
                </a:lnTo>
                <a:lnTo>
                  <a:pt x="287" y="202"/>
                </a:lnTo>
                <a:lnTo>
                  <a:pt x="288" y="202"/>
                </a:lnTo>
                <a:lnTo>
                  <a:pt x="290" y="200"/>
                </a:lnTo>
                <a:lnTo>
                  <a:pt x="291" y="200"/>
                </a:lnTo>
                <a:lnTo>
                  <a:pt x="291" y="202"/>
                </a:lnTo>
                <a:lnTo>
                  <a:pt x="292" y="202"/>
                </a:lnTo>
                <a:lnTo>
                  <a:pt x="292" y="203"/>
                </a:lnTo>
                <a:lnTo>
                  <a:pt x="294" y="203"/>
                </a:lnTo>
                <a:lnTo>
                  <a:pt x="292" y="203"/>
                </a:lnTo>
                <a:lnTo>
                  <a:pt x="292" y="204"/>
                </a:lnTo>
                <a:lnTo>
                  <a:pt x="292" y="206"/>
                </a:lnTo>
                <a:lnTo>
                  <a:pt x="292" y="207"/>
                </a:lnTo>
                <a:lnTo>
                  <a:pt x="291" y="207"/>
                </a:lnTo>
                <a:lnTo>
                  <a:pt x="291" y="208"/>
                </a:lnTo>
                <a:lnTo>
                  <a:pt x="290" y="208"/>
                </a:lnTo>
                <a:lnTo>
                  <a:pt x="291" y="208"/>
                </a:lnTo>
                <a:lnTo>
                  <a:pt x="292" y="208"/>
                </a:lnTo>
                <a:lnTo>
                  <a:pt x="292" y="209"/>
                </a:lnTo>
                <a:lnTo>
                  <a:pt x="291" y="209"/>
                </a:lnTo>
                <a:lnTo>
                  <a:pt x="291" y="211"/>
                </a:lnTo>
                <a:lnTo>
                  <a:pt x="291" y="212"/>
                </a:lnTo>
                <a:lnTo>
                  <a:pt x="291" y="213"/>
                </a:lnTo>
                <a:lnTo>
                  <a:pt x="292" y="213"/>
                </a:lnTo>
                <a:lnTo>
                  <a:pt x="292" y="215"/>
                </a:lnTo>
                <a:lnTo>
                  <a:pt x="294" y="215"/>
                </a:lnTo>
                <a:lnTo>
                  <a:pt x="294"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09"/>
                </a:lnTo>
                <a:lnTo>
                  <a:pt x="303" y="209"/>
                </a:lnTo>
                <a:lnTo>
                  <a:pt x="303" y="208"/>
                </a:lnTo>
                <a:lnTo>
                  <a:pt x="303" y="209"/>
                </a:lnTo>
                <a:lnTo>
                  <a:pt x="304" y="209"/>
                </a:lnTo>
                <a:lnTo>
                  <a:pt x="304" y="211"/>
                </a:lnTo>
                <a:lnTo>
                  <a:pt x="305" y="211"/>
                </a:lnTo>
                <a:lnTo>
                  <a:pt x="304" y="211"/>
                </a:lnTo>
                <a:lnTo>
                  <a:pt x="304" y="212"/>
                </a:lnTo>
                <a:lnTo>
                  <a:pt x="304" y="213"/>
                </a:lnTo>
                <a:lnTo>
                  <a:pt x="303" y="213"/>
                </a:lnTo>
                <a:lnTo>
                  <a:pt x="303" y="215"/>
                </a:lnTo>
                <a:lnTo>
                  <a:pt x="304" y="215"/>
                </a:lnTo>
                <a:lnTo>
                  <a:pt x="305" y="215"/>
                </a:lnTo>
                <a:lnTo>
                  <a:pt x="307" y="215"/>
                </a:lnTo>
                <a:lnTo>
                  <a:pt x="305" y="216"/>
                </a:lnTo>
                <a:lnTo>
                  <a:pt x="307" y="216"/>
                </a:lnTo>
                <a:lnTo>
                  <a:pt x="308" y="216"/>
                </a:lnTo>
                <a:lnTo>
                  <a:pt x="308" y="217"/>
                </a:lnTo>
                <a:lnTo>
                  <a:pt x="309" y="217"/>
                </a:lnTo>
                <a:lnTo>
                  <a:pt x="309" y="219"/>
                </a:lnTo>
                <a:lnTo>
                  <a:pt x="311"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4" y="221"/>
                </a:lnTo>
                <a:lnTo>
                  <a:pt x="325" y="221"/>
                </a:lnTo>
                <a:lnTo>
                  <a:pt x="326" y="221"/>
                </a:lnTo>
                <a:lnTo>
                  <a:pt x="326" y="220"/>
                </a:lnTo>
                <a:lnTo>
                  <a:pt x="328"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1" y="217"/>
                </a:lnTo>
                <a:lnTo>
                  <a:pt x="342" y="217"/>
                </a:lnTo>
                <a:lnTo>
                  <a:pt x="342" y="219"/>
                </a:lnTo>
                <a:lnTo>
                  <a:pt x="343" y="219"/>
                </a:lnTo>
                <a:lnTo>
                  <a:pt x="343" y="217"/>
                </a:lnTo>
                <a:lnTo>
                  <a:pt x="345" y="217"/>
                </a:lnTo>
                <a:lnTo>
                  <a:pt x="345" y="216"/>
                </a:lnTo>
                <a:lnTo>
                  <a:pt x="346" y="216"/>
                </a:lnTo>
                <a:lnTo>
                  <a:pt x="347" y="216"/>
                </a:lnTo>
                <a:lnTo>
                  <a:pt x="347" y="217"/>
                </a:lnTo>
                <a:lnTo>
                  <a:pt x="346" y="217"/>
                </a:lnTo>
                <a:lnTo>
                  <a:pt x="346" y="219"/>
                </a:lnTo>
                <a:lnTo>
                  <a:pt x="347" y="219"/>
                </a:lnTo>
                <a:lnTo>
                  <a:pt x="347" y="217"/>
                </a:lnTo>
                <a:lnTo>
                  <a:pt x="349" y="217"/>
                </a:lnTo>
                <a:lnTo>
                  <a:pt x="350" y="217"/>
                </a:lnTo>
                <a:lnTo>
                  <a:pt x="351" y="217"/>
                </a:lnTo>
                <a:lnTo>
                  <a:pt x="351" y="219"/>
                </a:lnTo>
                <a:lnTo>
                  <a:pt x="352" y="219"/>
                </a:lnTo>
                <a:lnTo>
                  <a:pt x="352" y="220"/>
                </a:lnTo>
                <a:lnTo>
                  <a:pt x="354" y="219"/>
                </a:lnTo>
                <a:lnTo>
                  <a:pt x="355" y="219"/>
                </a:lnTo>
                <a:lnTo>
                  <a:pt x="355" y="217"/>
                </a:lnTo>
                <a:lnTo>
                  <a:pt x="356" y="217"/>
                </a:lnTo>
                <a:lnTo>
                  <a:pt x="358" y="217"/>
                </a:lnTo>
                <a:lnTo>
                  <a:pt x="359" y="217"/>
                </a:lnTo>
                <a:lnTo>
                  <a:pt x="359" y="219"/>
                </a:lnTo>
                <a:lnTo>
                  <a:pt x="360" y="219"/>
                </a:lnTo>
                <a:lnTo>
                  <a:pt x="360" y="220"/>
                </a:lnTo>
                <a:lnTo>
                  <a:pt x="362" y="220"/>
                </a:lnTo>
                <a:lnTo>
                  <a:pt x="362" y="219"/>
                </a:lnTo>
                <a:lnTo>
                  <a:pt x="363" y="219"/>
                </a:lnTo>
                <a:lnTo>
                  <a:pt x="363" y="217"/>
                </a:lnTo>
                <a:lnTo>
                  <a:pt x="363" y="216"/>
                </a:lnTo>
                <a:lnTo>
                  <a:pt x="363" y="215"/>
                </a:lnTo>
                <a:lnTo>
                  <a:pt x="364" y="213"/>
                </a:lnTo>
                <a:lnTo>
                  <a:pt x="364" y="215"/>
                </a:lnTo>
                <a:lnTo>
                  <a:pt x="366" y="215"/>
                </a:lnTo>
                <a:lnTo>
                  <a:pt x="366"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9" y="219"/>
                </a:lnTo>
                <a:lnTo>
                  <a:pt x="380" y="219"/>
                </a:lnTo>
                <a:lnTo>
                  <a:pt x="381" y="219"/>
                </a:lnTo>
                <a:lnTo>
                  <a:pt x="381" y="220"/>
                </a:lnTo>
                <a:lnTo>
                  <a:pt x="381" y="221"/>
                </a:lnTo>
                <a:lnTo>
                  <a:pt x="383" y="221"/>
                </a:lnTo>
                <a:lnTo>
                  <a:pt x="383"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6" y="212"/>
                </a:lnTo>
                <a:lnTo>
                  <a:pt x="397" y="212"/>
                </a:lnTo>
                <a:lnTo>
                  <a:pt x="398" y="212"/>
                </a:lnTo>
                <a:lnTo>
                  <a:pt x="400" y="212"/>
                </a:lnTo>
                <a:lnTo>
                  <a:pt x="400" y="213"/>
                </a:lnTo>
                <a:lnTo>
                  <a:pt x="401" y="213"/>
                </a:lnTo>
                <a:lnTo>
                  <a:pt x="401" y="215"/>
                </a:lnTo>
                <a:lnTo>
                  <a:pt x="400" y="215"/>
                </a:lnTo>
                <a:lnTo>
                  <a:pt x="400" y="216"/>
                </a:lnTo>
                <a:lnTo>
                  <a:pt x="398" y="216"/>
                </a:lnTo>
                <a:lnTo>
                  <a:pt x="398" y="217"/>
                </a:lnTo>
                <a:lnTo>
                  <a:pt x="400" y="219"/>
                </a:lnTo>
                <a:lnTo>
                  <a:pt x="398" y="219"/>
                </a:lnTo>
                <a:lnTo>
                  <a:pt x="398" y="220"/>
                </a:lnTo>
                <a:lnTo>
                  <a:pt x="398" y="221"/>
                </a:lnTo>
                <a:lnTo>
                  <a:pt x="400"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6"/>
                </a:lnTo>
                <a:lnTo>
                  <a:pt x="409" y="226"/>
                </a:lnTo>
                <a:lnTo>
                  <a:pt x="409" y="228"/>
                </a:lnTo>
                <a:lnTo>
                  <a:pt x="410" y="228"/>
                </a:lnTo>
                <a:lnTo>
                  <a:pt x="411" y="228"/>
                </a:lnTo>
                <a:lnTo>
                  <a:pt x="411" y="229"/>
                </a:lnTo>
                <a:lnTo>
                  <a:pt x="413" y="229"/>
                </a:lnTo>
                <a:lnTo>
                  <a:pt x="414" y="229"/>
                </a:lnTo>
                <a:lnTo>
                  <a:pt x="414" y="230"/>
                </a:lnTo>
                <a:lnTo>
                  <a:pt x="415" y="230"/>
                </a:lnTo>
                <a:lnTo>
                  <a:pt x="417" y="230"/>
                </a:lnTo>
                <a:lnTo>
                  <a:pt x="417" y="232"/>
                </a:lnTo>
                <a:lnTo>
                  <a:pt x="417" y="233"/>
                </a:lnTo>
                <a:lnTo>
                  <a:pt x="417" y="234"/>
                </a:lnTo>
                <a:lnTo>
                  <a:pt x="415" y="234"/>
                </a:lnTo>
                <a:lnTo>
                  <a:pt x="415" y="236"/>
                </a:lnTo>
                <a:lnTo>
                  <a:pt x="414" y="236"/>
                </a:lnTo>
                <a:lnTo>
                  <a:pt x="414" y="237"/>
                </a:lnTo>
                <a:lnTo>
                  <a:pt x="415" y="237"/>
                </a:lnTo>
                <a:lnTo>
                  <a:pt x="417" y="237"/>
                </a:lnTo>
                <a:lnTo>
                  <a:pt x="417" y="238"/>
                </a:lnTo>
                <a:lnTo>
                  <a:pt x="418" y="238"/>
                </a:lnTo>
                <a:lnTo>
                  <a:pt x="418" y="240"/>
                </a:lnTo>
                <a:lnTo>
                  <a:pt x="418" y="241"/>
                </a:lnTo>
                <a:lnTo>
                  <a:pt x="417"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7" y="249"/>
                </a:lnTo>
                <a:lnTo>
                  <a:pt x="418" y="249"/>
                </a:lnTo>
                <a:lnTo>
                  <a:pt x="418" y="250"/>
                </a:lnTo>
                <a:lnTo>
                  <a:pt x="418" y="251"/>
                </a:lnTo>
                <a:lnTo>
                  <a:pt x="417" y="251"/>
                </a:lnTo>
                <a:lnTo>
                  <a:pt x="417" y="253"/>
                </a:lnTo>
                <a:lnTo>
                  <a:pt x="417" y="254"/>
                </a:lnTo>
                <a:lnTo>
                  <a:pt x="418" y="254"/>
                </a:lnTo>
                <a:lnTo>
                  <a:pt x="418" y="253"/>
                </a:lnTo>
                <a:lnTo>
                  <a:pt x="419" y="253"/>
                </a:lnTo>
                <a:lnTo>
                  <a:pt x="419" y="254"/>
                </a:lnTo>
                <a:lnTo>
                  <a:pt x="421" y="254"/>
                </a:lnTo>
                <a:lnTo>
                  <a:pt x="421"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4" y="259"/>
                </a:lnTo>
                <a:lnTo>
                  <a:pt x="434" y="258"/>
                </a:lnTo>
                <a:lnTo>
                  <a:pt x="435" y="258"/>
                </a:lnTo>
                <a:lnTo>
                  <a:pt x="435" y="257"/>
                </a:lnTo>
                <a:lnTo>
                  <a:pt x="436" y="257"/>
                </a:lnTo>
                <a:lnTo>
                  <a:pt x="438" y="257"/>
                </a:lnTo>
                <a:lnTo>
                  <a:pt x="438"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8" y="238"/>
                </a:lnTo>
                <a:lnTo>
                  <a:pt x="438" y="237"/>
                </a:lnTo>
                <a:lnTo>
                  <a:pt x="438" y="236"/>
                </a:lnTo>
                <a:lnTo>
                  <a:pt x="436" y="234"/>
                </a:lnTo>
                <a:lnTo>
                  <a:pt x="436" y="233"/>
                </a:lnTo>
                <a:lnTo>
                  <a:pt x="436" y="232"/>
                </a:lnTo>
                <a:lnTo>
                  <a:pt x="438"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1" y="233"/>
                </a:lnTo>
                <a:lnTo>
                  <a:pt x="452" y="233"/>
                </a:lnTo>
                <a:lnTo>
                  <a:pt x="452" y="234"/>
                </a:lnTo>
                <a:lnTo>
                  <a:pt x="453" y="234"/>
                </a:lnTo>
                <a:lnTo>
                  <a:pt x="455" y="234"/>
                </a:lnTo>
                <a:lnTo>
                  <a:pt x="455"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6"/>
                </a:lnTo>
                <a:lnTo>
                  <a:pt x="466" y="226"/>
                </a:lnTo>
                <a:lnTo>
                  <a:pt x="466" y="225"/>
                </a:lnTo>
                <a:lnTo>
                  <a:pt x="466" y="224"/>
                </a:lnTo>
                <a:lnTo>
                  <a:pt x="465" y="224"/>
                </a:lnTo>
                <a:lnTo>
                  <a:pt x="465" y="223"/>
                </a:lnTo>
                <a:lnTo>
                  <a:pt x="465" y="221"/>
                </a:lnTo>
                <a:lnTo>
                  <a:pt x="466" y="221"/>
                </a:lnTo>
                <a:lnTo>
                  <a:pt x="468" y="221"/>
                </a:lnTo>
                <a:lnTo>
                  <a:pt x="469" y="221"/>
                </a:lnTo>
                <a:lnTo>
                  <a:pt x="470" y="223"/>
                </a:lnTo>
                <a:lnTo>
                  <a:pt x="472" y="223"/>
                </a:lnTo>
                <a:lnTo>
                  <a:pt x="472"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9" y="225"/>
                </a:lnTo>
                <a:lnTo>
                  <a:pt x="489" y="224"/>
                </a:lnTo>
                <a:lnTo>
                  <a:pt x="489" y="223"/>
                </a:lnTo>
                <a:lnTo>
                  <a:pt x="490" y="223"/>
                </a:lnTo>
                <a:lnTo>
                  <a:pt x="491" y="223"/>
                </a:lnTo>
                <a:lnTo>
                  <a:pt x="491" y="221"/>
                </a:lnTo>
                <a:lnTo>
                  <a:pt x="491" y="220"/>
                </a:lnTo>
                <a:lnTo>
                  <a:pt x="491" y="219"/>
                </a:lnTo>
                <a:lnTo>
                  <a:pt x="491" y="217"/>
                </a:lnTo>
                <a:lnTo>
                  <a:pt x="490" y="217"/>
                </a:lnTo>
                <a:lnTo>
                  <a:pt x="489" y="217"/>
                </a:lnTo>
                <a:lnTo>
                  <a:pt x="489" y="216"/>
                </a:lnTo>
                <a:lnTo>
                  <a:pt x="489" y="215"/>
                </a:lnTo>
                <a:lnTo>
                  <a:pt x="490" y="215"/>
                </a:lnTo>
                <a:lnTo>
                  <a:pt x="491" y="215"/>
                </a:lnTo>
                <a:lnTo>
                  <a:pt x="493"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10" y="221"/>
                </a:lnTo>
                <a:lnTo>
                  <a:pt x="510" y="223"/>
                </a:lnTo>
                <a:lnTo>
                  <a:pt x="511" y="223"/>
                </a:lnTo>
                <a:lnTo>
                  <a:pt x="511" y="221"/>
                </a:lnTo>
                <a:lnTo>
                  <a:pt x="510" y="221"/>
                </a:lnTo>
                <a:lnTo>
                  <a:pt x="510" y="220"/>
                </a:lnTo>
                <a:lnTo>
                  <a:pt x="511" y="220"/>
                </a:lnTo>
                <a:lnTo>
                  <a:pt x="512" y="219"/>
                </a:lnTo>
                <a:lnTo>
                  <a:pt x="513" y="219"/>
                </a:lnTo>
                <a:lnTo>
                  <a:pt x="515" y="220"/>
                </a:lnTo>
                <a:lnTo>
                  <a:pt x="513" y="221"/>
                </a:lnTo>
                <a:lnTo>
                  <a:pt x="512" y="223"/>
                </a:lnTo>
                <a:lnTo>
                  <a:pt x="512" y="224"/>
                </a:lnTo>
                <a:lnTo>
                  <a:pt x="511" y="225"/>
                </a:lnTo>
                <a:lnTo>
                  <a:pt x="510" y="226"/>
                </a:lnTo>
                <a:lnTo>
                  <a:pt x="508" y="226"/>
                </a:lnTo>
                <a:lnTo>
                  <a:pt x="510" y="226"/>
                </a:lnTo>
                <a:lnTo>
                  <a:pt x="510" y="228"/>
                </a:lnTo>
                <a:lnTo>
                  <a:pt x="511" y="228"/>
                </a:lnTo>
                <a:lnTo>
                  <a:pt x="512" y="228"/>
                </a:lnTo>
                <a:lnTo>
                  <a:pt x="512" y="226"/>
                </a:lnTo>
                <a:lnTo>
                  <a:pt x="512" y="225"/>
                </a:lnTo>
                <a:lnTo>
                  <a:pt x="513" y="225"/>
                </a:lnTo>
                <a:lnTo>
                  <a:pt x="515" y="225"/>
                </a:lnTo>
                <a:lnTo>
                  <a:pt x="516" y="225"/>
                </a:lnTo>
                <a:lnTo>
                  <a:pt x="517" y="225"/>
                </a:lnTo>
                <a:lnTo>
                  <a:pt x="517" y="226"/>
                </a:lnTo>
                <a:lnTo>
                  <a:pt x="519" y="226"/>
                </a:lnTo>
                <a:lnTo>
                  <a:pt x="520" y="226"/>
                </a:lnTo>
                <a:lnTo>
                  <a:pt x="521" y="226"/>
                </a:lnTo>
                <a:lnTo>
                  <a:pt x="523" y="225"/>
                </a:lnTo>
                <a:lnTo>
                  <a:pt x="524" y="225"/>
                </a:lnTo>
                <a:lnTo>
                  <a:pt x="524" y="224"/>
                </a:lnTo>
                <a:lnTo>
                  <a:pt x="524" y="223"/>
                </a:lnTo>
                <a:lnTo>
                  <a:pt x="524" y="221"/>
                </a:lnTo>
                <a:lnTo>
                  <a:pt x="524" y="220"/>
                </a:lnTo>
                <a:lnTo>
                  <a:pt x="525" y="220"/>
                </a:lnTo>
                <a:lnTo>
                  <a:pt x="527"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6"/>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6"/>
                </a:lnTo>
                <a:lnTo>
                  <a:pt x="558" y="225"/>
                </a:lnTo>
                <a:lnTo>
                  <a:pt x="559" y="225"/>
                </a:lnTo>
                <a:lnTo>
                  <a:pt x="561" y="225"/>
                </a:lnTo>
                <a:lnTo>
                  <a:pt x="562" y="225"/>
                </a:lnTo>
                <a:lnTo>
                  <a:pt x="562" y="226"/>
                </a:lnTo>
                <a:lnTo>
                  <a:pt x="561" y="226"/>
                </a:lnTo>
                <a:lnTo>
                  <a:pt x="561" y="228"/>
                </a:lnTo>
                <a:lnTo>
                  <a:pt x="562" y="228"/>
                </a:lnTo>
                <a:lnTo>
                  <a:pt x="562" y="226"/>
                </a:lnTo>
                <a:lnTo>
                  <a:pt x="563" y="226"/>
                </a:lnTo>
                <a:lnTo>
                  <a:pt x="565" y="226"/>
                </a:lnTo>
                <a:lnTo>
                  <a:pt x="566" y="226"/>
                </a:lnTo>
                <a:lnTo>
                  <a:pt x="567" y="226"/>
                </a:lnTo>
                <a:lnTo>
                  <a:pt x="568" y="226"/>
                </a:lnTo>
                <a:lnTo>
                  <a:pt x="567" y="226"/>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2"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6"/>
                </a:lnTo>
                <a:lnTo>
                  <a:pt x="600" y="226"/>
                </a:lnTo>
                <a:lnTo>
                  <a:pt x="601" y="226"/>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1"/>
                </a:lnTo>
                <a:lnTo>
                  <a:pt x="619" y="281"/>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8"/>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1"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29"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6"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3" y="319"/>
                </a:lnTo>
                <a:lnTo>
                  <a:pt x="763"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4" y="321"/>
                </a:lnTo>
                <a:lnTo>
                  <a:pt x="783" y="322"/>
                </a:lnTo>
                <a:lnTo>
                  <a:pt x="783" y="323"/>
                </a:lnTo>
                <a:lnTo>
                  <a:pt x="784" y="323"/>
                </a:lnTo>
                <a:lnTo>
                  <a:pt x="784" y="325"/>
                </a:lnTo>
                <a:lnTo>
                  <a:pt x="786" y="326"/>
                </a:lnTo>
                <a:lnTo>
                  <a:pt x="786" y="327"/>
                </a:lnTo>
                <a:lnTo>
                  <a:pt x="786" y="329"/>
                </a:lnTo>
                <a:lnTo>
                  <a:pt x="784" y="329"/>
                </a:lnTo>
                <a:lnTo>
                  <a:pt x="784" y="330"/>
                </a:lnTo>
                <a:lnTo>
                  <a:pt x="784"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8" y="335"/>
                </a:lnTo>
                <a:lnTo>
                  <a:pt x="820" y="336"/>
                </a:lnTo>
                <a:lnTo>
                  <a:pt x="821" y="336"/>
                </a:lnTo>
                <a:lnTo>
                  <a:pt x="824" y="335"/>
                </a:lnTo>
                <a:lnTo>
                  <a:pt x="826" y="335"/>
                </a:lnTo>
                <a:lnTo>
                  <a:pt x="828" y="335"/>
                </a:lnTo>
                <a:lnTo>
                  <a:pt x="829" y="335"/>
                </a:lnTo>
                <a:lnTo>
                  <a:pt x="830" y="335"/>
                </a:lnTo>
                <a:lnTo>
                  <a:pt x="833" y="335"/>
                </a:lnTo>
                <a:lnTo>
                  <a:pt x="834" y="336"/>
                </a:lnTo>
                <a:lnTo>
                  <a:pt x="835" y="336"/>
                </a:lnTo>
                <a:lnTo>
                  <a:pt x="837" y="336"/>
                </a:lnTo>
                <a:lnTo>
                  <a:pt x="838" y="338"/>
                </a:lnTo>
                <a:lnTo>
                  <a:pt x="838" y="339"/>
                </a:lnTo>
                <a:lnTo>
                  <a:pt x="839"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3" y="338"/>
                </a:lnTo>
                <a:lnTo>
                  <a:pt x="875" y="338"/>
                </a:lnTo>
                <a:lnTo>
                  <a:pt x="876" y="338"/>
                </a:lnTo>
                <a:lnTo>
                  <a:pt x="876" y="339"/>
                </a:lnTo>
                <a:lnTo>
                  <a:pt x="877"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0" y="338"/>
                </a:lnTo>
                <a:lnTo>
                  <a:pt x="890" y="339"/>
                </a:lnTo>
                <a:lnTo>
                  <a:pt x="892" y="339"/>
                </a:lnTo>
                <a:lnTo>
                  <a:pt x="893" y="339"/>
                </a:lnTo>
                <a:lnTo>
                  <a:pt x="894" y="339"/>
                </a:lnTo>
                <a:lnTo>
                  <a:pt x="894" y="340"/>
                </a:lnTo>
                <a:lnTo>
                  <a:pt x="896" y="340"/>
                </a:lnTo>
                <a:lnTo>
                  <a:pt x="897" y="340"/>
                </a:lnTo>
                <a:lnTo>
                  <a:pt x="897" y="342"/>
                </a:lnTo>
                <a:lnTo>
                  <a:pt x="897" y="340"/>
                </a:lnTo>
                <a:lnTo>
                  <a:pt x="897" y="339"/>
                </a:lnTo>
                <a:lnTo>
                  <a:pt x="896" y="338"/>
                </a:lnTo>
                <a:lnTo>
                  <a:pt x="896" y="336"/>
                </a:lnTo>
                <a:lnTo>
                  <a:pt x="894" y="335"/>
                </a:lnTo>
                <a:lnTo>
                  <a:pt x="893" y="335"/>
                </a:lnTo>
                <a:lnTo>
                  <a:pt x="893" y="334"/>
                </a:lnTo>
                <a:lnTo>
                  <a:pt x="892" y="334"/>
                </a:lnTo>
                <a:lnTo>
                  <a:pt x="890" y="334"/>
                </a:lnTo>
                <a:lnTo>
                  <a:pt x="889" y="334"/>
                </a:lnTo>
                <a:lnTo>
                  <a:pt x="888" y="334"/>
                </a:lnTo>
                <a:lnTo>
                  <a:pt x="888" y="333"/>
                </a:lnTo>
                <a:lnTo>
                  <a:pt x="888" y="331"/>
                </a:lnTo>
                <a:lnTo>
                  <a:pt x="888" y="330"/>
                </a:lnTo>
                <a:lnTo>
                  <a:pt x="888" y="329"/>
                </a:lnTo>
                <a:lnTo>
                  <a:pt x="888" y="327"/>
                </a:lnTo>
                <a:lnTo>
                  <a:pt x="889" y="327"/>
                </a:lnTo>
                <a:lnTo>
                  <a:pt x="889" y="326"/>
                </a:lnTo>
                <a:lnTo>
                  <a:pt x="890" y="326"/>
                </a:lnTo>
                <a:lnTo>
                  <a:pt x="892" y="325"/>
                </a:lnTo>
                <a:lnTo>
                  <a:pt x="892" y="323"/>
                </a:lnTo>
                <a:lnTo>
                  <a:pt x="893" y="323"/>
                </a:lnTo>
                <a:lnTo>
                  <a:pt x="894"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7" y="331"/>
                </a:lnTo>
                <a:lnTo>
                  <a:pt x="909" y="333"/>
                </a:lnTo>
                <a:lnTo>
                  <a:pt x="909" y="334"/>
                </a:lnTo>
                <a:lnTo>
                  <a:pt x="910" y="334"/>
                </a:lnTo>
                <a:lnTo>
                  <a:pt x="911" y="334"/>
                </a:lnTo>
                <a:lnTo>
                  <a:pt x="911" y="335"/>
                </a:lnTo>
                <a:lnTo>
                  <a:pt x="913" y="335"/>
                </a:lnTo>
                <a:lnTo>
                  <a:pt x="914" y="335"/>
                </a:lnTo>
                <a:lnTo>
                  <a:pt x="914" y="336"/>
                </a:lnTo>
                <a:lnTo>
                  <a:pt x="915"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8"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5" y="336"/>
                </a:lnTo>
                <a:lnTo>
                  <a:pt x="947" y="336"/>
                </a:lnTo>
                <a:lnTo>
                  <a:pt x="947" y="335"/>
                </a:lnTo>
                <a:lnTo>
                  <a:pt x="948" y="335"/>
                </a:lnTo>
                <a:lnTo>
                  <a:pt x="949" y="334"/>
                </a:lnTo>
                <a:lnTo>
                  <a:pt x="951" y="334"/>
                </a:lnTo>
                <a:lnTo>
                  <a:pt x="953" y="334"/>
                </a:lnTo>
                <a:lnTo>
                  <a:pt x="955" y="334"/>
                </a:lnTo>
                <a:lnTo>
                  <a:pt x="956" y="334"/>
                </a:lnTo>
                <a:lnTo>
                  <a:pt x="957" y="335"/>
                </a:lnTo>
                <a:lnTo>
                  <a:pt x="959" y="335"/>
                </a:lnTo>
                <a:lnTo>
                  <a:pt x="960" y="334"/>
                </a:lnTo>
                <a:lnTo>
                  <a:pt x="961" y="334"/>
                </a:lnTo>
                <a:lnTo>
                  <a:pt x="962" y="334"/>
                </a:lnTo>
                <a:lnTo>
                  <a:pt x="965" y="333"/>
                </a:lnTo>
                <a:lnTo>
                  <a:pt x="966" y="333"/>
                </a:lnTo>
                <a:lnTo>
                  <a:pt x="968" y="334"/>
                </a:lnTo>
                <a:lnTo>
                  <a:pt x="969" y="334"/>
                </a:lnTo>
                <a:lnTo>
                  <a:pt x="972" y="335"/>
                </a:lnTo>
                <a:lnTo>
                  <a:pt x="973" y="335"/>
                </a:lnTo>
                <a:lnTo>
                  <a:pt x="974" y="334"/>
                </a:lnTo>
                <a:lnTo>
                  <a:pt x="976" y="334"/>
                </a:lnTo>
                <a:lnTo>
                  <a:pt x="977" y="334"/>
                </a:lnTo>
                <a:lnTo>
                  <a:pt x="978" y="334"/>
                </a:lnTo>
                <a:lnTo>
                  <a:pt x="979" y="334"/>
                </a:lnTo>
                <a:lnTo>
                  <a:pt x="981" y="334"/>
                </a:lnTo>
                <a:lnTo>
                  <a:pt x="983" y="334"/>
                </a:lnTo>
                <a:lnTo>
                  <a:pt x="985" y="334"/>
                </a:lnTo>
                <a:lnTo>
                  <a:pt x="987" y="335"/>
                </a:lnTo>
                <a:lnTo>
                  <a:pt x="989" y="335"/>
                </a:lnTo>
                <a:lnTo>
                  <a:pt x="991" y="335"/>
                </a:lnTo>
                <a:lnTo>
                  <a:pt x="994" y="335"/>
                </a:lnTo>
                <a:lnTo>
                  <a:pt x="995" y="335"/>
                </a:lnTo>
                <a:lnTo>
                  <a:pt x="997" y="335"/>
                </a:lnTo>
                <a:lnTo>
                  <a:pt x="998" y="334"/>
                </a:lnTo>
                <a:lnTo>
                  <a:pt x="999" y="334"/>
                </a:lnTo>
                <a:lnTo>
                  <a:pt x="1000" y="335"/>
                </a:lnTo>
                <a:lnTo>
                  <a:pt x="999" y="339"/>
                </a:lnTo>
                <a:lnTo>
                  <a:pt x="998" y="350"/>
                </a:lnTo>
                <a:lnTo>
                  <a:pt x="997" y="355"/>
                </a:lnTo>
                <a:lnTo>
                  <a:pt x="997" y="368"/>
                </a:lnTo>
                <a:lnTo>
                  <a:pt x="998" y="370"/>
                </a:lnTo>
                <a:lnTo>
                  <a:pt x="1002" y="377"/>
                </a:lnTo>
                <a:lnTo>
                  <a:pt x="1008" y="381"/>
                </a:lnTo>
                <a:lnTo>
                  <a:pt x="1010" y="382"/>
                </a:lnTo>
                <a:lnTo>
                  <a:pt x="1015" y="385"/>
                </a:lnTo>
                <a:lnTo>
                  <a:pt x="1019" y="389"/>
                </a:lnTo>
                <a:lnTo>
                  <a:pt x="1024" y="394"/>
                </a:lnTo>
                <a:lnTo>
                  <a:pt x="1029" y="403"/>
                </a:lnTo>
                <a:lnTo>
                  <a:pt x="1033" y="408"/>
                </a:lnTo>
                <a:lnTo>
                  <a:pt x="1034" y="408"/>
                </a:lnTo>
                <a:lnTo>
                  <a:pt x="1037" y="416"/>
                </a:lnTo>
                <a:lnTo>
                  <a:pt x="1038"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59" y="457"/>
                </a:lnTo>
                <a:lnTo>
                  <a:pt x="1061" y="458"/>
                </a:lnTo>
                <a:lnTo>
                  <a:pt x="1061" y="460"/>
                </a:lnTo>
                <a:lnTo>
                  <a:pt x="1062" y="461"/>
                </a:lnTo>
                <a:lnTo>
                  <a:pt x="1063" y="461"/>
                </a:lnTo>
                <a:lnTo>
                  <a:pt x="1063"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3" y="486"/>
                </a:lnTo>
                <a:lnTo>
                  <a:pt x="1063" y="487"/>
                </a:lnTo>
                <a:lnTo>
                  <a:pt x="1062" y="488"/>
                </a:lnTo>
                <a:lnTo>
                  <a:pt x="1063" y="491"/>
                </a:lnTo>
                <a:lnTo>
                  <a:pt x="1062" y="491"/>
                </a:lnTo>
                <a:lnTo>
                  <a:pt x="1059" y="495"/>
                </a:lnTo>
                <a:lnTo>
                  <a:pt x="1058" y="495"/>
                </a:lnTo>
                <a:lnTo>
                  <a:pt x="1055" y="497"/>
                </a:lnTo>
                <a:lnTo>
                  <a:pt x="1054" y="499"/>
                </a:lnTo>
                <a:lnTo>
                  <a:pt x="1053" y="500"/>
                </a:lnTo>
                <a:lnTo>
                  <a:pt x="1050" y="501"/>
                </a:lnTo>
                <a:lnTo>
                  <a:pt x="1048" y="501"/>
                </a:lnTo>
                <a:lnTo>
                  <a:pt x="1045" y="503"/>
                </a:lnTo>
                <a:lnTo>
                  <a:pt x="1042" y="504"/>
                </a:lnTo>
                <a:lnTo>
                  <a:pt x="1040" y="505"/>
                </a:lnTo>
                <a:lnTo>
                  <a:pt x="1038" y="505"/>
                </a:lnTo>
                <a:lnTo>
                  <a:pt x="1037" y="507"/>
                </a:lnTo>
                <a:lnTo>
                  <a:pt x="1032" y="508"/>
                </a:lnTo>
                <a:lnTo>
                  <a:pt x="1029" y="512"/>
                </a:lnTo>
                <a:lnTo>
                  <a:pt x="1028" y="514"/>
                </a:lnTo>
                <a:lnTo>
                  <a:pt x="1029" y="517"/>
                </a:lnTo>
                <a:lnTo>
                  <a:pt x="1029" y="518"/>
                </a:lnTo>
                <a:lnTo>
                  <a:pt x="1027" y="521"/>
                </a:lnTo>
                <a:lnTo>
                  <a:pt x="1025" y="521"/>
                </a:lnTo>
                <a:lnTo>
                  <a:pt x="1023" y="525"/>
                </a:lnTo>
                <a:lnTo>
                  <a:pt x="1023" y="526"/>
                </a:lnTo>
                <a:lnTo>
                  <a:pt x="1021" y="528"/>
                </a:lnTo>
                <a:lnTo>
                  <a:pt x="1019" y="528"/>
                </a:lnTo>
                <a:lnTo>
                  <a:pt x="1017" y="529"/>
                </a:lnTo>
                <a:lnTo>
                  <a:pt x="1017" y="530"/>
                </a:lnTo>
                <a:lnTo>
                  <a:pt x="1017" y="531"/>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4" y="545"/>
                </a:lnTo>
                <a:lnTo>
                  <a:pt x="1003" y="545"/>
                </a:lnTo>
                <a:lnTo>
                  <a:pt x="1000" y="545"/>
                </a:lnTo>
                <a:lnTo>
                  <a:pt x="1000" y="546"/>
                </a:lnTo>
                <a:lnTo>
                  <a:pt x="999" y="546"/>
                </a:lnTo>
                <a:lnTo>
                  <a:pt x="998" y="546"/>
                </a:lnTo>
                <a:lnTo>
                  <a:pt x="995" y="546"/>
                </a:lnTo>
                <a:lnTo>
                  <a:pt x="994" y="547"/>
                </a:lnTo>
                <a:lnTo>
                  <a:pt x="990" y="547"/>
                </a:lnTo>
                <a:lnTo>
                  <a:pt x="987" y="547"/>
                </a:lnTo>
                <a:lnTo>
                  <a:pt x="987" y="549"/>
                </a:lnTo>
                <a:lnTo>
                  <a:pt x="983"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2" y="552"/>
                </a:lnTo>
                <a:lnTo>
                  <a:pt x="962" y="554"/>
                </a:lnTo>
                <a:lnTo>
                  <a:pt x="959" y="554"/>
                </a:lnTo>
                <a:lnTo>
                  <a:pt x="951" y="556"/>
                </a:lnTo>
                <a:lnTo>
                  <a:pt x="949" y="556"/>
                </a:lnTo>
                <a:lnTo>
                  <a:pt x="948" y="556"/>
                </a:lnTo>
                <a:lnTo>
                  <a:pt x="945" y="559"/>
                </a:lnTo>
                <a:lnTo>
                  <a:pt x="944" y="559"/>
                </a:lnTo>
                <a:lnTo>
                  <a:pt x="944" y="558"/>
                </a:lnTo>
                <a:lnTo>
                  <a:pt x="945"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8" y="572"/>
                </a:lnTo>
                <a:lnTo>
                  <a:pt x="926" y="572"/>
                </a:lnTo>
                <a:lnTo>
                  <a:pt x="926" y="573"/>
                </a:lnTo>
                <a:lnTo>
                  <a:pt x="925" y="573"/>
                </a:lnTo>
                <a:lnTo>
                  <a:pt x="923" y="573"/>
                </a:lnTo>
                <a:lnTo>
                  <a:pt x="922" y="573"/>
                </a:lnTo>
                <a:lnTo>
                  <a:pt x="918" y="575"/>
                </a:lnTo>
                <a:lnTo>
                  <a:pt x="915" y="575"/>
                </a:lnTo>
                <a:lnTo>
                  <a:pt x="914" y="575"/>
                </a:lnTo>
                <a:lnTo>
                  <a:pt x="915"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5" y="572"/>
                </a:lnTo>
                <a:lnTo>
                  <a:pt x="913" y="573"/>
                </a:lnTo>
                <a:lnTo>
                  <a:pt x="914" y="575"/>
                </a:lnTo>
                <a:lnTo>
                  <a:pt x="911" y="575"/>
                </a:lnTo>
                <a:lnTo>
                  <a:pt x="911" y="576"/>
                </a:lnTo>
                <a:lnTo>
                  <a:pt x="907" y="576"/>
                </a:lnTo>
                <a:lnTo>
                  <a:pt x="906" y="577"/>
                </a:lnTo>
                <a:lnTo>
                  <a:pt x="902" y="579"/>
                </a:lnTo>
                <a:lnTo>
                  <a:pt x="901" y="579"/>
                </a:lnTo>
                <a:lnTo>
                  <a:pt x="900" y="579"/>
                </a:lnTo>
                <a:lnTo>
                  <a:pt x="900" y="580"/>
                </a:lnTo>
                <a:lnTo>
                  <a:pt x="897" y="580"/>
                </a:lnTo>
                <a:lnTo>
                  <a:pt x="897" y="581"/>
                </a:lnTo>
                <a:lnTo>
                  <a:pt x="896" y="581"/>
                </a:lnTo>
                <a:lnTo>
                  <a:pt x="893" y="579"/>
                </a:lnTo>
                <a:lnTo>
                  <a:pt x="894" y="581"/>
                </a:lnTo>
                <a:lnTo>
                  <a:pt x="892" y="583"/>
                </a:lnTo>
                <a:lnTo>
                  <a:pt x="888" y="584"/>
                </a:lnTo>
                <a:lnTo>
                  <a:pt x="885" y="585"/>
                </a:lnTo>
                <a:lnTo>
                  <a:pt x="884" y="584"/>
                </a:lnTo>
                <a:lnTo>
                  <a:pt x="884" y="585"/>
                </a:lnTo>
                <a:lnTo>
                  <a:pt x="881" y="585"/>
                </a:lnTo>
                <a:lnTo>
                  <a:pt x="881" y="586"/>
                </a:lnTo>
                <a:lnTo>
                  <a:pt x="880" y="586"/>
                </a:lnTo>
                <a:lnTo>
                  <a:pt x="880" y="585"/>
                </a:lnTo>
                <a:lnTo>
                  <a:pt x="879" y="586"/>
                </a:lnTo>
                <a:lnTo>
                  <a:pt x="876" y="588"/>
                </a:lnTo>
                <a:lnTo>
                  <a:pt x="873" y="589"/>
                </a:lnTo>
                <a:lnTo>
                  <a:pt x="871" y="592"/>
                </a:lnTo>
                <a:lnTo>
                  <a:pt x="870" y="592"/>
                </a:lnTo>
                <a:lnTo>
                  <a:pt x="871" y="589"/>
                </a:lnTo>
                <a:lnTo>
                  <a:pt x="872" y="588"/>
                </a:lnTo>
                <a:lnTo>
                  <a:pt x="872" y="586"/>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3"/>
                </a:lnTo>
                <a:lnTo>
                  <a:pt x="859" y="605"/>
                </a:lnTo>
                <a:lnTo>
                  <a:pt x="859" y="606"/>
                </a:lnTo>
                <a:lnTo>
                  <a:pt x="856"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39" y="627"/>
                </a:lnTo>
                <a:lnTo>
                  <a:pt x="838" y="627"/>
                </a:lnTo>
                <a:lnTo>
                  <a:pt x="835" y="630"/>
                </a:lnTo>
                <a:lnTo>
                  <a:pt x="835" y="631"/>
                </a:lnTo>
                <a:lnTo>
                  <a:pt x="835" y="632"/>
                </a:lnTo>
                <a:lnTo>
                  <a:pt x="830" y="634"/>
                </a:lnTo>
                <a:lnTo>
                  <a:pt x="829" y="634"/>
                </a:lnTo>
                <a:lnTo>
                  <a:pt x="826" y="636"/>
                </a:lnTo>
                <a:lnTo>
                  <a:pt x="826" y="638"/>
                </a:lnTo>
                <a:lnTo>
                  <a:pt x="825" y="639"/>
                </a:lnTo>
                <a:lnTo>
                  <a:pt x="824" y="639"/>
                </a:lnTo>
                <a:lnTo>
                  <a:pt x="822" y="639"/>
                </a:lnTo>
                <a:lnTo>
                  <a:pt x="818" y="639"/>
                </a:lnTo>
                <a:lnTo>
                  <a:pt x="818"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3"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29"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5"/>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2"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10"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3" y="721"/>
                </a:lnTo>
                <a:lnTo>
                  <a:pt x="491" y="721"/>
                </a:lnTo>
                <a:lnTo>
                  <a:pt x="490" y="721"/>
                </a:lnTo>
                <a:lnTo>
                  <a:pt x="489"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5" y="721"/>
                </a:lnTo>
                <a:lnTo>
                  <a:pt x="453" y="721"/>
                </a:lnTo>
                <a:lnTo>
                  <a:pt x="453" y="723"/>
                </a:lnTo>
                <a:lnTo>
                  <a:pt x="455" y="723"/>
                </a:lnTo>
                <a:lnTo>
                  <a:pt x="456" y="724"/>
                </a:lnTo>
                <a:lnTo>
                  <a:pt x="456" y="725"/>
                </a:lnTo>
                <a:lnTo>
                  <a:pt x="457" y="725"/>
                </a:lnTo>
                <a:lnTo>
                  <a:pt x="457" y="727"/>
                </a:lnTo>
                <a:lnTo>
                  <a:pt x="456" y="728"/>
                </a:lnTo>
                <a:lnTo>
                  <a:pt x="455" y="729"/>
                </a:lnTo>
                <a:lnTo>
                  <a:pt x="453" y="729"/>
                </a:lnTo>
                <a:lnTo>
                  <a:pt x="449" y="732"/>
                </a:lnTo>
                <a:lnTo>
                  <a:pt x="448" y="732"/>
                </a:lnTo>
                <a:lnTo>
                  <a:pt x="447" y="732"/>
                </a:lnTo>
                <a:lnTo>
                  <a:pt x="445" y="733"/>
                </a:lnTo>
                <a:lnTo>
                  <a:pt x="436" y="733"/>
                </a:lnTo>
                <a:lnTo>
                  <a:pt x="436" y="732"/>
                </a:lnTo>
                <a:lnTo>
                  <a:pt x="435" y="732"/>
                </a:lnTo>
                <a:lnTo>
                  <a:pt x="434" y="733"/>
                </a:lnTo>
                <a:lnTo>
                  <a:pt x="432" y="733"/>
                </a:lnTo>
                <a:lnTo>
                  <a:pt x="431" y="734"/>
                </a:lnTo>
                <a:lnTo>
                  <a:pt x="428" y="734"/>
                </a:lnTo>
                <a:lnTo>
                  <a:pt x="423" y="737"/>
                </a:lnTo>
                <a:lnTo>
                  <a:pt x="423" y="738"/>
                </a:lnTo>
                <a:lnTo>
                  <a:pt x="421" y="738"/>
                </a:lnTo>
                <a:lnTo>
                  <a:pt x="419" y="738"/>
                </a:lnTo>
                <a:lnTo>
                  <a:pt x="414" y="740"/>
                </a:lnTo>
                <a:lnTo>
                  <a:pt x="413" y="741"/>
                </a:lnTo>
                <a:lnTo>
                  <a:pt x="411" y="742"/>
                </a:lnTo>
                <a:lnTo>
                  <a:pt x="406" y="742"/>
                </a:lnTo>
                <a:lnTo>
                  <a:pt x="403" y="742"/>
                </a:lnTo>
                <a:lnTo>
                  <a:pt x="398" y="744"/>
                </a:lnTo>
                <a:lnTo>
                  <a:pt x="397" y="742"/>
                </a:lnTo>
                <a:lnTo>
                  <a:pt x="396" y="744"/>
                </a:lnTo>
                <a:lnTo>
                  <a:pt x="394" y="744"/>
                </a:lnTo>
                <a:lnTo>
                  <a:pt x="394" y="745"/>
                </a:lnTo>
                <a:lnTo>
                  <a:pt x="390" y="745"/>
                </a:lnTo>
                <a:lnTo>
                  <a:pt x="388" y="745"/>
                </a:lnTo>
                <a:lnTo>
                  <a:pt x="385" y="746"/>
                </a:lnTo>
                <a:lnTo>
                  <a:pt x="383" y="746"/>
                </a:lnTo>
                <a:lnTo>
                  <a:pt x="383" y="747"/>
                </a:lnTo>
                <a:lnTo>
                  <a:pt x="380" y="747"/>
                </a:lnTo>
                <a:lnTo>
                  <a:pt x="375" y="747"/>
                </a:lnTo>
                <a:lnTo>
                  <a:pt x="373" y="747"/>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5001090" y="5487126"/>
            <a:ext cx="1017209" cy="535826"/>
          </a:xfrm>
          <a:custGeom>
            <a:avLst/>
            <a:gdLst>
              <a:gd name="T0" fmla="*/ 709 w 710"/>
              <a:gd name="T1" fmla="*/ 192 h 374"/>
              <a:gd name="T2" fmla="*/ 678 w 710"/>
              <a:gd name="T3" fmla="*/ 185 h 374"/>
              <a:gd name="T4" fmla="*/ 671 w 710"/>
              <a:gd name="T5" fmla="*/ 182 h 374"/>
              <a:gd name="T6" fmla="*/ 689 w 710"/>
              <a:gd name="T7" fmla="*/ 177 h 374"/>
              <a:gd name="T8" fmla="*/ 684 w 710"/>
              <a:gd name="T9" fmla="*/ 173 h 374"/>
              <a:gd name="T10" fmla="*/ 672 w 710"/>
              <a:gd name="T11" fmla="*/ 178 h 374"/>
              <a:gd name="T12" fmla="*/ 684 w 710"/>
              <a:gd name="T13" fmla="*/ 182 h 374"/>
              <a:gd name="T14" fmla="*/ 676 w 710"/>
              <a:gd name="T15" fmla="*/ 165 h 374"/>
              <a:gd name="T16" fmla="*/ 447 w 710"/>
              <a:gd name="T17" fmla="*/ 1 h 374"/>
              <a:gd name="T18" fmla="*/ 468 w 710"/>
              <a:gd name="T19" fmla="*/ 13 h 374"/>
              <a:gd name="T20" fmla="*/ 483 w 710"/>
              <a:gd name="T21" fmla="*/ 33 h 374"/>
              <a:gd name="T22" fmla="*/ 500 w 710"/>
              <a:gd name="T23" fmla="*/ 35 h 374"/>
              <a:gd name="T24" fmla="*/ 506 w 710"/>
              <a:gd name="T25" fmla="*/ 54 h 374"/>
              <a:gd name="T26" fmla="*/ 490 w 710"/>
              <a:gd name="T27" fmla="*/ 71 h 374"/>
              <a:gd name="T28" fmla="*/ 504 w 710"/>
              <a:gd name="T29" fmla="*/ 92 h 374"/>
              <a:gd name="T30" fmla="*/ 531 w 710"/>
              <a:gd name="T31" fmla="*/ 89 h 374"/>
              <a:gd name="T32" fmla="*/ 556 w 710"/>
              <a:gd name="T33" fmla="*/ 84 h 374"/>
              <a:gd name="T34" fmla="*/ 569 w 710"/>
              <a:gd name="T35" fmla="*/ 67 h 374"/>
              <a:gd name="T36" fmla="*/ 577 w 710"/>
              <a:gd name="T37" fmla="*/ 72 h 374"/>
              <a:gd name="T38" fmla="*/ 591 w 710"/>
              <a:gd name="T39" fmla="*/ 76 h 374"/>
              <a:gd name="T40" fmla="*/ 596 w 710"/>
              <a:gd name="T41" fmla="*/ 68 h 374"/>
              <a:gd name="T42" fmla="*/ 616 w 710"/>
              <a:gd name="T43" fmla="*/ 93 h 374"/>
              <a:gd name="T44" fmla="*/ 637 w 710"/>
              <a:gd name="T45" fmla="*/ 103 h 374"/>
              <a:gd name="T46" fmla="*/ 659 w 710"/>
              <a:gd name="T47" fmla="*/ 122 h 374"/>
              <a:gd name="T48" fmla="*/ 671 w 710"/>
              <a:gd name="T49" fmla="*/ 141 h 374"/>
              <a:gd name="T50" fmla="*/ 675 w 710"/>
              <a:gd name="T51" fmla="*/ 165 h 374"/>
              <a:gd name="T52" fmla="*/ 695 w 710"/>
              <a:gd name="T53" fmla="*/ 202 h 374"/>
              <a:gd name="T54" fmla="*/ 674 w 710"/>
              <a:gd name="T55" fmla="*/ 200 h 374"/>
              <a:gd name="T56" fmla="*/ 585 w 710"/>
              <a:gd name="T57" fmla="*/ 194 h 374"/>
              <a:gd name="T58" fmla="*/ 501 w 710"/>
              <a:gd name="T59" fmla="*/ 195 h 374"/>
              <a:gd name="T60" fmla="*/ 462 w 710"/>
              <a:gd name="T61" fmla="*/ 203 h 374"/>
              <a:gd name="T62" fmla="*/ 414 w 710"/>
              <a:gd name="T63" fmla="*/ 219 h 374"/>
              <a:gd name="T64" fmla="*/ 377 w 710"/>
              <a:gd name="T65" fmla="*/ 241 h 374"/>
              <a:gd name="T66" fmla="*/ 333 w 710"/>
              <a:gd name="T67" fmla="*/ 262 h 374"/>
              <a:gd name="T68" fmla="*/ 293 w 710"/>
              <a:gd name="T69" fmla="*/ 295 h 374"/>
              <a:gd name="T70" fmla="*/ 243 w 710"/>
              <a:gd name="T71" fmla="*/ 318 h 374"/>
              <a:gd name="T72" fmla="*/ 187 w 710"/>
              <a:gd name="T73" fmla="*/ 336 h 374"/>
              <a:gd name="T74" fmla="*/ 141 w 710"/>
              <a:gd name="T75" fmla="*/ 350 h 374"/>
              <a:gd name="T76" fmla="*/ 106 w 710"/>
              <a:gd name="T77" fmla="*/ 357 h 374"/>
              <a:gd name="T78" fmla="*/ 69 w 710"/>
              <a:gd name="T79" fmla="*/ 364 h 374"/>
              <a:gd name="T80" fmla="*/ 48 w 710"/>
              <a:gd name="T81" fmla="*/ 321 h 374"/>
              <a:gd name="T82" fmla="*/ 7 w 710"/>
              <a:gd name="T83" fmla="*/ 219 h 374"/>
              <a:gd name="T84" fmla="*/ 70 w 710"/>
              <a:gd name="T85" fmla="*/ 186 h 374"/>
              <a:gd name="T86" fmla="*/ 104 w 710"/>
              <a:gd name="T87" fmla="*/ 204 h 374"/>
              <a:gd name="T88" fmla="*/ 124 w 710"/>
              <a:gd name="T89" fmla="*/ 188 h 374"/>
              <a:gd name="T90" fmla="*/ 147 w 710"/>
              <a:gd name="T91" fmla="*/ 199 h 374"/>
              <a:gd name="T92" fmla="*/ 163 w 710"/>
              <a:gd name="T93" fmla="*/ 208 h 374"/>
              <a:gd name="T94" fmla="*/ 181 w 710"/>
              <a:gd name="T95" fmla="*/ 211 h 374"/>
              <a:gd name="T96" fmla="*/ 192 w 710"/>
              <a:gd name="T97" fmla="*/ 191 h 374"/>
              <a:gd name="T98" fmla="*/ 213 w 710"/>
              <a:gd name="T99" fmla="*/ 173 h 374"/>
              <a:gd name="T100" fmla="*/ 219 w 710"/>
              <a:gd name="T101" fmla="*/ 153 h 374"/>
              <a:gd name="T102" fmla="*/ 235 w 710"/>
              <a:gd name="T103" fmla="*/ 132 h 374"/>
              <a:gd name="T104" fmla="*/ 259 w 710"/>
              <a:gd name="T105" fmla="*/ 115 h 374"/>
              <a:gd name="T106" fmla="*/ 280 w 710"/>
              <a:gd name="T107" fmla="*/ 99 h 374"/>
              <a:gd name="T108" fmla="*/ 305 w 710"/>
              <a:gd name="T109" fmla="*/ 81 h 374"/>
              <a:gd name="T110" fmla="*/ 311 w 710"/>
              <a:gd name="T111" fmla="*/ 54 h 374"/>
              <a:gd name="T112" fmla="*/ 335 w 710"/>
              <a:gd name="T113" fmla="*/ 39 h 374"/>
              <a:gd name="T114" fmla="*/ 362 w 710"/>
              <a:gd name="T115" fmla="*/ 34 h 374"/>
              <a:gd name="T116" fmla="*/ 390 w 710"/>
              <a:gd name="T117" fmla="*/ 18 h 374"/>
              <a:gd name="T118" fmla="*/ 404 w 710"/>
              <a:gd name="T119" fmla="*/ 5 h 374"/>
              <a:gd name="T120" fmla="*/ 429 w 710"/>
              <a:gd name="T121" fmla="*/ 4 h 374"/>
              <a:gd name="T122" fmla="*/ 442 w 710"/>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0" h="374">
                <a:moveTo>
                  <a:pt x="708" y="196"/>
                </a:moveTo>
                <a:lnTo>
                  <a:pt x="706" y="196"/>
                </a:lnTo>
                <a:lnTo>
                  <a:pt x="706" y="195"/>
                </a:lnTo>
                <a:lnTo>
                  <a:pt x="708" y="195"/>
                </a:lnTo>
                <a:lnTo>
                  <a:pt x="708" y="196"/>
                </a:lnTo>
                <a:close/>
                <a:moveTo>
                  <a:pt x="710" y="196"/>
                </a:moveTo>
                <a:lnTo>
                  <a:pt x="709" y="196"/>
                </a:lnTo>
                <a:lnTo>
                  <a:pt x="709" y="195"/>
                </a:lnTo>
                <a:lnTo>
                  <a:pt x="709" y="194"/>
                </a:lnTo>
                <a:lnTo>
                  <a:pt x="710" y="195"/>
                </a:lnTo>
                <a:lnTo>
                  <a:pt x="710" y="196"/>
                </a:lnTo>
                <a:close/>
                <a:moveTo>
                  <a:pt x="699" y="199"/>
                </a:moveTo>
                <a:lnTo>
                  <a:pt x="697" y="199"/>
                </a:lnTo>
                <a:lnTo>
                  <a:pt x="696" y="198"/>
                </a:lnTo>
                <a:lnTo>
                  <a:pt x="695" y="195"/>
                </a:lnTo>
                <a:lnTo>
                  <a:pt x="695" y="194"/>
                </a:lnTo>
                <a:lnTo>
                  <a:pt x="696" y="192"/>
                </a:lnTo>
                <a:lnTo>
                  <a:pt x="696" y="194"/>
                </a:lnTo>
                <a:lnTo>
                  <a:pt x="699" y="196"/>
                </a:lnTo>
                <a:lnTo>
                  <a:pt x="700" y="196"/>
                </a:lnTo>
                <a:lnTo>
                  <a:pt x="700" y="198"/>
                </a:lnTo>
                <a:lnTo>
                  <a:pt x="699" y="199"/>
                </a:lnTo>
                <a:close/>
                <a:moveTo>
                  <a:pt x="709" y="192"/>
                </a:moveTo>
                <a:lnTo>
                  <a:pt x="708" y="194"/>
                </a:lnTo>
                <a:lnTo>
                  <a:pt x="706" y="194"/>
                </a:lnTo>
                <a:lnTo>
                  <a:pt x="706" y="192"/>
                </a:lnTo>
                <a:lnTo>
                  <a:pt x="706" y="190"/>
                </a:lnTo>
                <a:lnTo>
                  <a:pt x="709" y="192"/>
                </a:lnTo>
                <a:close/>
                <a:moveTo>
                  <a:pt x="680" y="188"/>
                </a:moveTo>
                <a:lnTo>
                  <a:pt x="682" y="188"/>
                </a:lnTo>
                <a:lnTo>
                  <a:pt x="683" y="190"/>
                </a:lnTo>
                <a:lnTo>
                  <a:pt x="683" y="192"/>
                </a:lnTo>
                <a:lnTo>
                  <a:pt x="680" y="190"/>
                </a:lnTo>
                <a:lnTo>
                  <a:pt x="679" y="188"/>
                </a:lnTo>
                <a:lnTo>
                  <a:pt x="680" y="187"/>
                </a:lnTo>
                <a:lnTo>
                  <a:pt x="680" y="188"/>
                </a:lnTo>
                <a:close/>
                <a:moveTo>
                  <a:pt x="676" y="187"/>
                </a:moveTo>
                <a:lnTo>
                  <a:pt x="675" y="187"/>
                </a:lnTo>
                <a:lnTo>
                  <a:pt x="675" y="186"/>
                </a:lnTo>
                <a:lnTo>
                  <a:pt x="675" y="185"/>
                </a:lnTo>
                <a:lnTo>
                  <a:pt x="676" y="186"/>
                </a:lnTo>
                <a:lnTo>
                  <a:pt x="676" y="187"/>
                </a:lnTo>
                <a:close/>
                <a:moveTo>
                  <a:pt x="679" y="188"/>
                </a:moveTo>
                <a:lnTo>
                  <a:pt x="678" y="188"/>
                </a:lnTo>
                <a:lnTo>
                  <a:pt x="678" y="186"/>
                </a:lnTo>
                <a:lnTo>
                  <a:pt x="678" y="185"/>
                </a:lnTo>
                <a:lnTo>
                  <a:pt x="679" y="186"/>
                </a:lnTo>
                <a:lnTo>
                  <a:pt x="679" y="187"/>
                </a:lnTo>
                <a:lnTo>
                  <a:pt x="679" y="188"/>
                </a:lnTo>
                <a:close/>
                <a:moveTo>
                  <a:pt x="693" y="185"/>
                </a:moveTo>
                <a:lnTo>
                  <a:pt x="696" y="187"/>
                </a:lnTo>
                <a:lnTo>
                  <a:pt x="696" y="188"/>
                </a:lnTo>
                <a:lnTo>
                  <a:pt x="699" y="191"/>
                </a:lnTo>
                <a:lnTo>
                  <a:pt x="699" y="192"/>
                </a:lnTo>
                <a:lnTo>
                  <a:pt x="697" y="194"/>
                </a:lnTo>
                <a:lnTo>
                  <a:pt x="692" y="190"/>
                </a:lnTo>
                <a:lnTo>
                  <a:pt x="692" y="186"/>
                </a:lnTo>
                <a:lnTo>
                  <a:pt x="691" y="185"/>
                </a:lnTo>
                <a:lnTo>
                  <a:pt x="691" y="186"/>
                </a:lnTo>
                <a:lnTo>
                  <a:pt x="689" y="186"/>
                </a:lnTo>
                <a:lnTo>
                  <a:pt x="688" y="183"/>
                </a:lnTo>
                <a:lnTo>
                  <a:pt x="689" y="182"/>
                </a:lnTo>
                <a:lnTo>
                  <a:pt x="692" y="182"/>
                </a:lnTo>
                <a:lnTo>
                  <a:pt x="693" y="183"/>
                </a:lnTo>
                <a:lnTo>
                  <a:pt x="693" y="185"/>
                </a:lnTo>
                <a:close/>
                <a:moveTo>
                  <a:pt x="674" y="182"/>
                </a:moveTo>
                <a:lnTo>
                  <a:pt x="674" y="185"/>
                </a:lnTo>
                <a:lnTo>
                  <a:pt x="672" y="183"/>
                </a:lnTo>
                <a:lnTo>
                  <a:pt x="671" y="182"/>
                </a:lnTo>
                <a:lnTo>
                  <a:pt x="671" y="181"/>
                </a:lnTo>
                <a:lnTo>
                  <a:pt x="671" y="179"/>
                </a:lnTo>
                <a:lnTo>
                  <a:pt x="672" y="181"/>
                </a:lnTo>
                <a:lnTo>
                  <a:pt x="674" y="182"/>
                </a:lnTo>
                <a:close/>
                <a:moveTo>
                  <a:pt x="685" y="183"/>
                </a:moveTo>
                <a:lnTo>
                  <a:pt x="684" y="181"/>
                </a:lnTo>
                <a:lnTo>
                  <a:pt x="684" y="179"/>
                </a:lnTo>
                <a:lnTo>
                  <a:pt x="687" y="182"/>
                </a:lnTo>
                <a:lnTo>
                  <a:pt x="685" y="183"/>
                </a:lnTo>
                <a:close/>
                <a:moveTo>
                  <a:pt x="689" y="179"/>
                </a:moveTo>
                <a:lnTo>
                  <a:pt x="689" y="178"/>
                </a:lnTo>
                <a:lnTo>
                  <a:pt x="691" y="178"/>
                </a:lnTo>
                <a:lnTo>
                  <a:pt x="691" y="179"/>
                </a:lnTo>
                <a:lnTo>
                  <a:pt x="689" y="179"/>
                </a:lnTo>
                <a:close/>
                <a:moveTo>
                  <a:pt x="687" y="179"/>
                </a:moveTo>
                <a:lnTo>
                  <a:pt x="685" y="179"/>
                </a:lnTo>
                <a:lnTo>
                  <a:pt x="685" y="178"/>
                </a:lnTo>
                <a:lnTo>
                  <a:pt x="687" y="178"/>
                </a:lnTo>
                <a:lnTo>
                  <a:pt x="687" y="179"/>
                </a:lnTo>
                <a:close/>
                <a:moveTo>
                  <a:pt x="684" y="177"/>
                </a:moveTo>
                <a:lnTo>
                  <a:pt x="684" y="175"/>
                </a:lnTo>
                <a:lnTo>
                  <a:pt x="684" y="177"/>
                </a:lnTo>
                <a:close/>
                <a:moveTo>
                  <a:pt x="689" y="177"/>
                </a:moveTo>
                <a:lnTo>
                  <a:pt x="688" y="177"/>
                </a:lnTo>
                <a:lnTo>
                  <a:pt x="688" y="175"/>
                </a:lnTo>
                <a:lnTo>
                  <a:pt x="689" y="175"/>
                </a:lnTo>
                <a:lnTo>
                  <a:pt x="691" y="177"/>
                </a:lnTo>
                <a:lnTo>
                  <a:pt x="689" y="177"/>
                </a:lnTo>
                <a:close/>
                <a:moveTo>
                  <a:pt x="696" y="178"/>
                </a:moveTo>
                <a:lnTo>
                  <a:pt x="696" y="179"/>
                </a:lnTo>
                <a:lnTo>
                  <a:pt x="695" y="179"/>
                </a:lnTo>
                <a:lnTo>
                  <a:pt x="693" y="177"/>
                </a:lnTo>
                <a:lnTo>
                  <a:pt x="692" y="175"/>
                </a:lnTo>
                <a:lnTo>
                  <a:pt x="693" y="175"/>
                </a:lnTo>
                <a:lnTo>
                  <a:pt x="695" y="177"/>
                </a:lnTo>
                <a:lnTo>
                  <a:pt x="695" y="178"/>
                </a:lnTo>
                <a:lnTo>
                  <a:pt x="696" y="178"/>
                </a:lnTo>
                <a:close/>
                <a:moveTo>
                  <a:pt x="687" y="177"/>
                </a:moveTo>
                <a:lnTo>
                  <a:pt x="685" y="177"/>
                </a:lnTo>
                <a:lnTo>
                  <a:pt x="685" y="175"/>
                </a:lnTo>
                <a:lnTo>
                  <a:pt x="687" y="175"/>
                </a:lnTo>
                <a:lnTo>
                  <a:pt x="687" y="177"/>
                </a:lnTo>
                <a:close/>
                <a:moveTo>
                  <a:pt x="685" y="175"/>
                </a:moveTo>
                <a:lnTo>
                  <a:pt x="684" y="175"/>
                </a:lnTo>
                <a:lnTo>
                  <a:pt x="684" y="174"/>
                </a:lnTo>
                <a:lnTo>
                  <a:pt x="684" y="173"/>
                </a:lnTo>
                <a:lnTo>
                  <a:pt x="685" y="173"/>
                </a:lnTo>
                <a:lnTo>
                  <a:pt x="685" y="174"/>
                </a:lnTo>
                <a:lnTo>
                  <a:pt x="685" y="175"/>
                </a:lnTo>
                <a:close/>
                <a:moveTo>
                  <a:pt x="695" y="171"/>
                </a:moveTo>
                <a:lnTo>
                  <a:pt x="695" y="174"/>
                </a:lnTo>
                <a:lnTo>
                  <a:pt x="693" y="174"/>
                </a:lnTo>
                <a:lnTo>
                  <a:pt x="693" y="173"/>
                </a:lnTo>
                <a:lnTo>
                  <a:pt x="692" y="173"/>
                </a:lnTo>
                <a:lnTo>
                  <a:pt x="692" y="171"/>
                </a:lnTo>
                <a:lnTo>
                  <a:pt x="693" y="171"/>
                </a:lnTo>
                <a:lnTo>
                  <a:pt x="695" y="171"/>
                </a:lnTo>
                <a:close/>
                <a:moveTo>
                  <a:pt x="671" y="179"/>
                </a:moveTo>
                <a:lnTo>
                  <a:pt x="671" y="178"/>
                </a:lnTo>
                <a:lnTo>
                  <a:pt x="671" y="177"/>
                </a:lnTo>
                <a:lnTo>
                  <a:pt x="671" y="175"/>
                </a:lnTo>
                <a:lnTo>
                  <a:pt x="671" y="174"/>
                </a:lnTo>
                <a:lnTo>
                  <a:pt x="672" y="171"/>
                </a:lnTo>
                <a:lnTo>
                  <a:pt x="672" y="170"/>
                </a:lnTo>
                <a:lnTo>
                  <a:pt x="672" y="171"/>
                </a:lnTo>
                <a:lnTo>
                  <a:pt x="672" y="174"/>
                </a:lnTo>
                <a:lnTo>
                  <a:pt x="672" y="175"/>
                </a:lnTo>
                <a:lnTo>
                  <a:pt x="672" y="177"/>
                </a:lnTo>
                <a:lnTo>
                  <a:pt x="672" y="178"/>
                </a:lnTo>
                <a:lnTo>
                  <a:pt x="671" y="179"/>
                </a:lnTo>
                <a:close/>
                <a:moveTo>
                  <a:pt x="687" y="164"/>
                </a:moveTo>
                <a:lnTo>
                  <a:pt x="688" y="165"/>
                </a:lnTo>
                <a:lnTo>
                  <a:pt x="689" y="165"/>
                </a:lnTo>
                <a:lnTo>
                  <a:pt x="689" y="166"/>
                </a:lnTo>
                <a:lnTo>
                  <a:pt x="691" y="166"/>
                </a:lnTo>
                <a:lnTo>
                  <a:pt x="692" y="168"/>
                </a:lnTo>
                <a:lnTo>
                  <a:pt x="692" y="169"/>
                </a:lnTo>
                <a:lnTo>
                  <a:pt x="692" y="170"/>
                </a:lnTo>
                <a:lnTo>
                  <a:pt x="692" y="171"/>
                </a:lnTo>
                <a:lnTo>
                  <a:pt x="691" y="171"/>
                </a:lnTo>
                <a:lnTo>
                  <a:pt x="689" y="170"/>
                </a:lnTo>
                <a:lnTo>
                  <a:pt x="688" y="168"/>
                </a:lnTo>
                <a:lnTo>
                  <a:pt x="687" y="165"/>
                </a:lnTo>
                <a:lnTo>
                  <a:pt x="687" y="164"/>
                </a:lnTo>
                <a:close/>
                <a:moveTo>
                  <a:pt x="683" y="174"/>
                </a:moveTo>
                <a:lnTo>
                  <a:pt x="683" y="175"/>
                </a:lnTo>
                <a:lnTo>
                  <a:pt x="682" y="175"/>
                </a:lnTo>
                <a:lnTo>
                  <a:pt x="682" y="174"/>
                </a:lnTo>
                <a:lnTo>
                  <a:pt x="680" y="175"/>
                </a:lnTo>
                <a:lnTo>
                  <a:pt x="683" y="177"/>
                </a:lnTo>
                <a:lnTo>
                  <a:pt x="683" y="178"/>
                </a:lnTo>
                <a:lnTo>
                  <a:pt x="684" y="182"/>
                </a:lnTo>
                <a:lnTo>
                  <a:pt x="689" y="188"/>
                </a:lnTo>
                <a:lnTo>
                  <a:pt x="689" y="190"/>
                </a:lnTo>
                <a:lnTo>
                  <a:pt x="691" y="190"/>
                </a:lnTo>
                <a:lnTo>
                  <a:pt x="692" y="192"/>
                </a:lnTo>
                <a:lnTo>
                  <a:pt x="692" y="194"/>
                </a:lnTo>
                <a:lnTo>
                  <a:pt x="691" y="195"/>
                </a:lnTo>
                <a:lnTo>
                  <a:pt x="688" y="195"/>
                </a:lnTo>
                <a:lnTo>
                  <a:pt x="687" y="195"/>
                </a:lnTo>
                <a:lnTo>
                  <a:pt x="684" y="192"/>
                </a:lnTo>
                <a:lnTo>
                  <a:pt x="684" y="190"/>
                </a:lnTo>
                <a:lnTo>
                  <a:pt x="683" y="190"/>
                </a:lnTo>
                <a:lnTo>
                  <a:pt x="679" y="185"/>
                </a:lnTo>
                <a:lnTo>
                  <a:pt x="678" y="185"/>
                </a:lnTo>
                <a:lnTo>
                  <a:pt x="676" y="183"/>
                </a:lnTo>
                <a:lnTo>
                  <a:pt x="676" y="181"/>
                </a:lnTo>
                <a:lnTo>
                  <a:pt x="675" y="178"/>
                </a:lnTo>
                <a:lnTo>
                  <a:pt x="675" y="175"/>
                </a:lnTo>
                <a:lnTo>
                  <a:pt x="675" y="174"/>
                </a:lnTo>
                <a:lnTo>
                  <a:pt x="675" y="173"/>
                </a:lnTo>
                <a:lnTo>
                  <a:pt x="676" y="170"/>
                </a:lnTo>
                <a:lnTo>
                  <a:pt x="676" y="168"/>
                </a:lnTo>
                <a:lnTo>
                  <a:pt x="676" y="166"/>
                </a:lnTo>
                <a:lnTo>
                  <a:pt x="676" y="165"/>
                </a:lnTo>
                <a:lnTo>
                  <a:pt x="678" y="164"/>
                </a:lnTo>
                <a:lnTo>
                  <a:pt x="680" y="164"/>
                </a:lnTo>
                <a:lnTo>
                  <a:pt x="680" y="165"/>
                </a:lnTo>
                <a:lnTo>
                  <a:pt x="679" y="166"/>
                </a:lnTo>
                <a:lnTo>
                  <a:pt x="680" y="166"/>
                </a:lnTo>
                <a:lnTo>
                  <a:pt x="682" y="166"/>
                </a:lnTo>
                <a:lnTo>
                  <a:pt x="682" y="168"/>
                </a:lnTo>
                <a:lnTo>
                  <a:pt x="680" y="168"/>
                </a:lnTo>
                <a:lnTo>
                  <a:pt x="679" y="169"/>
                </a:lnTo>
                <a:lnTo>
                  <a:pt x="682" y="169"/>
                </a:lnTo>
                <a:lnTo>
                  <a:pt x="682" y="170"/>
                </a:lnTo>
                <a:lnTo>
                  <a:pt x="682" y="171"/>
                </a:lnTo>
                <a:lnTo>
                  <a:pt x="682" y="173"/>
                </a:lnTo>
                <a:lnTo>
                  <a:pt x="683" y="174"/>
                </a:lnTo>
                <a:close/>
                <a:moveTo>
                  <a:pt x="685" y="164"/>
                </a:moveTo>
                <a:lnTo>
                  <a:pt x="684" y="162"/>
                </a:lnTo>
                <a:lnTo>
                  <a:pt x="685" y="161"/>
                </a:lnTo>
                <a:lnTo>
                  <a:pt x="687" y="162"/>
                </a:lnTo>
                <a:lnTo>
                  <a:pt x="685" y="164"/>
                </a:lnTo>
                <a:close/>
                <a:moveTo>
                  <a:pt x="445" y="0"/>
                </a:moveTo>
                <a:lnTo>
                  <a:pt x="445" y="1"/>
                </a:lnTo>
                <a:lnTo>
                  <a:pt x="446" y="1"/>
                </a:lnTo>
                <a:lnTo>
                  <a:pt x="447" y="1"/>
                </a:lnTo>
                <a:lnTo>
                  <a:pt x="447" y="3"/>
                </a:lnTo>
                <a:lnTo>
                  <a:pt x="449" y="3"/>
                </a:lnTo>
                <a:lnTo>
                  <a:pt x="450" y="3"/>
                </a:lnTo>
                <a:lnTo>
                  <a:pt x="451" y="3"/>
                </a:lnTo>
                <a:lnTo>
                  <a:pt x="452" y="3"/>
                </a:lnTo>
                <a:lnTo>
                  <a:pt x="454" y="3"/>
                </a:lnTo>
                <a:lnTo>
                  <a:pt x="454" y="4"/>
                </a:lnTo>
                <a:lnTo>
                  <a:pt x="455" y="5"/>
                </a:lnTo>
                <a:lnTo>
                  <a:pt x="454" y="7"/>
                </a:lnTo>
                <a:lnTo>
                  <a:pt x="455" y="7"/>
                </a:lnTo>
                <a:lnTo>
                  <a:pt x="456" y="7"/>
                </a:lnTo>
                <a:lnTo>
                  <a:pt x="458" y="7"/>
                </a:lnTo>
                <a:lnTo>
                  <a:pt x="459" y="8"/>
                </a:lnTo>
                <a:lnTo>
                  <a:pt x="460" y="8"/>
                </a:lnTo>
                <a:lnTo>
                  <a:pt x="460" y="9"/>
                </a:lnTo>
                <a:lnTo>
                  <a:pt x="462" y="9"/>
                </a:lnTo>
                <a:lnTo>
                  <a:pt x="463" y="9"/>
                </a:lnTo>
                <a:lnTo>
                  <a:pt x="464" y="9"/>
                </a:lnTo>
                <a:lnTo>
                  <a:pt x="464" y="10"/>
                </a:lnTo>
                <a:lnTo>
                  <a:pt x="466" y="10"/>
                </a:lnTo>
                <a:lnTo>
                  <a:pt x="467" y="12"/>
                </a:lnTo>
                <a:lnTo>
                  <a:pt x="468" y="12"/>
                </a:lnTo>
                <a:lnTo>
                  <a:pt x="468" y="13"/>
                </a:lnTo>
                <a:lnTo>
                  <a:pt x="469" y="14"/>
                </a:lnTo>
                <a:lnTo>
                  <a:pt x="471" y="14"/>
                </a:lnTo>
                <a:lnTo>
                  <a:pt x="471" y="16"/>
                </a:lnTo>
                <a:lnTo>
                  <a:pt x="472" y="16"/>
                </a:lnTo>
                <a:lnTo>
                  <a:pt x="473" y="17"/>
                </a:lnTo>
                <a:lnTo>
                  <a:pt x="475" y="17"/>
                </a:lnTo>
                <a:lnTo>
                  <a:pt x="475" y="18"/>
                </a:lnTo>
                <a:lnTo>
                  <a:pt x="475" y="20"/>
                </a:lnTo>
                <a:lnTo>
                  <a:pt x="476" y="20"/>
                </a:lnTo>
                <a:lnTo>
                  <a:pt x="476" y="21"/>
                </a:lnTo>
                <a:lnTo>
                  <a:pt x="476" y="22"/>
                </a:lnTo>
                <a:lnTo>
                  <a:pt x="476" y="24"/>
                </a:lnTo>
                <a:lnTo>
                  <a:pt x="477" y="25"/>
                </a:lnTo>
                <a:lnTo>
                  <a:pt x="477" y="26"/>
                </a:lnTo>
                <a:lnTo>
                  <a:pt x="477" y="27"/>
                </a:lnTo>
                <a:lnTo>
                  <a:pt x="477" y="29"/>
                </a:lnTo>
                <a:lnTo>
                  <a:pt x="479" y="29"/>
                </a:lnTo>
                <a:lnTo>
                  <a:pt x="479" y="30"/>
                </a:lnTo>
                <a:lnTo>
                  <a:pt x="480" y="30"/>
                </a:lnTo>
                <a:lnTo>
                  <a:pt x="480" y="31"/>
                </a:lnTo>
                <a:lnTo>
                  <a:pt x="481" y="31"/>
                </a:lnTo>
                <a:lnTo>
                  <a:pt x="481" y="33"/>
                </a:lnTo>
                <a:lnTo>
                  <a:pt x="483" y="33"/>
                </a:lnTo>
                <a:lnTo>
                  <a:pt x="484" y="33"/>
                </a:lnTo>
                <a:lnTo>
                  <a:pt x="484" y="34"/>
                </a:lnTo>
                <a:lnTo>
                  <a:pt x="485" y="34"/>
                </a:lnTo>
                <a:lnTo>
                  <a:pt x="486" y="34"/>
                </a:lnTo>
                <a:lnTo>
                  <a:pt x="488" y="34"/>
                </a:lnTo>
                <a:lnTo>
                  <a:pt x="489" y="34"/>
                </a:lnTo>
                <a:lnTo>
                  <a:pt x="490" y="34"/>
                </a:lnTo>
                <a:lnTo>
                  <a:pt x="492" y="34"/>
                </a:lnTo>
                <a:lnTo>
                  <a:pt x="493" y="34"/>
                </a:lnTo>
                <a:lnTo>
                  <a:pt x="494" y="34"/>
                </a:lnTo>
                <a:lnTo>
                  <a:pt x="493" y="34"/>
                </a:lnTo>
                <a:lnTo>
                  <a:pt x="493" y="35"/>
                </a:lnTo>
                <a:lnTo>
                  <a:pt x="492" y="35"/>
                </a:lnTo>
                <a:lnTo>
                  <a:pt x="492" y="37"/>
                </a:lnTo>
                <a:lnTo>
                  <a:pt x="490" y="37"/>
                </a:lnTo>
                <a:lnTo>
                  <a:pt x="492" y="37"/>
                </a:lnTo>
                <a:lnTo>
                  <a:pt x="492" y="35"/>
                </a:lnTo>
                <a:lnTo>
                  <a:pt x="493" y="35"/>
                </a:lnTo>
                <a:lnTo>
                  <a:pt x="494" y="34"/>
                </a:lnTo>
                <a:lnTo>
                  <a:pt x="496" y="34"/>
                </a:lnTo>
                <a:lnTo>
                  <a:pt x="497" y="34"/>
                </a:lnTo>
                <a:lnTo>
                  <a:pt x="498" y="35"/>
                </a:lnTo>
                <a:lnTo>
                  <a:pt x="500" y="35"/>
                </a:lnTo>
                <a:lnTo>
                  <a:pt x="501" y="35"/>
                </a:lnTo>
                <a:lnTo>
                  <a:pt x="501" y="37"/>
                </a:lnTo>
                <a:lnTo>
                  <a:pt x="502" y="37"/>
                </a:lnTo>
                <a:lnTo>
                  <a:pt x="504" y="37"/>
                </a:lnTo>
                <a:lnTo>
                  <a:pt x="505" y="37"/>
                </a:lnTo>
                <a:lnTo>
                  <a:pt x="505" y="38"/>
                </a:lnTo>
                <a:lnTo>
                  <a:pt x="506" y="38"/>
                </a:lnTo>
                <a:lnTo>
                  <a:pt x="507" y="38"/>
                </a:lnTo>
                <a:lnTo>
                  <a:pt x="509" y="39"/>
                </a:lnTo>
                <a:lnTo>
                  <a:pt x="510" y="41"/>
                </a:lnTo>
                <a:lnTo>
                  <a:pt x="509" y="42"/>
                </a:lnTo>
                <a:lnTo>
                  <a:pt x="507" y="43"/>
                </a:lnTo>
                <a:lnTo>
                  <a:pt x="507" y="45"/>
                </a:lnTo>
                <a:lnTo>
                  <a:pt x="506" y="45"/>
                </a:lnTo>
                <a:lnTo>
                  <a:pt x="506" y="46"/>
                </a:lnTo>
                <a:lnTo>
                  <a:pt x="506" y="47"/>
                </a:lnTo>
                <a:lnTo>
                  <a:pt x="507" y="48"/>
                </a:lnTo>
                <a:lnTo>
                  <a:pt x="507" y="50"/>
                </a:lnTo>
                <a:lnTo>
                  <a:pt x="509" y="50"/>
                </a:lnTo>
                <a:lnTo>
                  <a:pt x="510" y="51"/>
                </a:lnTo>
                <a:lnTo>
                  <a:pt x="509" y="52"/>
                </a:lnTo>
                <a:lnTo>
                  <a:pt x="507" y="54"/>
                </a:lnTo>
                <a:lnTo>
                  <a:pt x="506" y="54"/>
                </a:lnTo>
                <a:lnTo>
                  <a:pt x="506" y="55"/>
                </a:lnTo>
                <a:lnTo>
                  <a:pt x="505" y="56"/>
                </a:lnTo>
                <a:lnTo>
                  <a:pt x="504" y="58"/>
                </a:lnTo>
                <a:lnTo>
                  <a:pt x="502" y="59"/>
                </a:lnTo>
                <a:lnTo>
                  <a:pt x="502" y="60"/>
                </a:lnTo>
                <a:lnTo>
                  <a:pt x="501" y="62"/>
                </a:lnTo>
                <a:lnTo>
                  <a:pt x="501" y="63"/>
                </a:lnTo>
                <a:lnTo>
                  <a:pt x="501" y="64"/>
                </a:lnTo>
                <a:lnTo>
                  <a:pt x="501" y="65"/>
                </a:lnTo>
                <a:lnTo>
                  <a:pt x="501" y="67"/>
                </a:lnTo>
                <a:lnTo>
                  <a:pt x="500" y="68"/>
                </a:lnTo>
                <a:lnTo>
                  <a:pt x="500" y="69"/>
                </a:lnTo>
                <a:lnTo>
                  <a:pt x="500" y="71"/>
                </a:lnTo>
                <a:lnTo>
                  <a:pt x="500" y="72"/>
                </a:lnTo>
                <a:lnTo>
                  <a:pt x="498" y="72"/>
                </a:lnTo>
                <a:lnTo>
                  <a:pt x="497" y="73"/>
                </a:lnTo>
                <a:lnTo>
                  <a:pt x="496" y="73"/>
                </a:lnTo>
                <a:lnTo>
                  <a:pt x="494" y="73"/>
                </a:lnTo>
                <a:lnTo>
                  <a:pt x="494" y="72"/>
                </a:lnTo>
                <a:lnTo>
                  <a:pt x="493" y="72"/>
                </a:lnTo>
                <a:lnTo>
                  <a:pt x="493" y="71"/>
                </a:lnTo>
                <a:lnTo>
                  <a:pt x="492" y="71"/>
                </a:lnTo>
                <a:lnTo>
                  <a:pt x="490" y="71"/>
                </a:lnTo>
                <a:lnTo>
                  <a:pt x="489" y="71"/>
                </a:lnTo>
                <a:lnTo>
                  <a:pt x="488" y="72"/>
                </a:lnTo>
                <a:lnTo>
                  <a:pt x="488" y="73"/>
                </a:lnTo>
                <a:lnTo>
                  <a:pt x="488" y="75"/>
                </a:lnTo>
                <a:lnTo>
                  <a:pt x="489" y="75"/>
                </a:lnTo>
                <a:lnTo>
                  <a:pt x="490" y="75"/>
                </a:lnTo>
                <a:lnTo>
                  <a:pt x="490" y="76"/>
                </a:lnTo>
                <a:lnTo>
                  <a:pt x="492" y="76"/>
                </a:lnTo>
                <a:lnTo>
                  <a:pt x="493" y="76"/>
                </a:lnTo>
                <a:lnTo>
                  <a:pt x="493" y="77"/>
                </a:lnTo>
                <a:lnTo>
                  <a:pt x="494" y="79"/>
                </a:lnTo>
                <a:lnTo>
                  <a:pt x="494" y="80"/>
                </a:lnTo>
                <a:lnTo>
                  <a:pt x="496" y="81"/>
                </a:lnTo>
                <a:lnTo>
                  <a:pt x="496" y="82"/>
                </a:lnTo>
                <a:lnTo>
                  <a:pt x="497" y="84"/>
                </a:lnTo>
                <a:lnTo>
                  <a:pt x="498" y="85"/>
                </a:lnTo>
                <a:lnTo>
                  <a:pt x="498" y="86"/>
                </a:lnTo>
                <a:lnTo>
                  <a:pt x="500" y="88"/>
                </a:lnTo>
                <a:lnTo>
                  <a:pt x="500" y="89"/>
                </a:lnTo>
                <a:lnTo>
                  <a:pt x="501" y="89"/>
                </a:lnTo>
                <a:lnTo>
                  <a:pt x="501" y="90"/>
                </a:lnTo>
                <a:lnTo>
                  <a:pt x="502" y="92"/>
                </a:lnTo>
                <a:lnTo>
                  <a:pt x="504" y="92"/>
                </a:lnTo>
                <a:lnTo>
                  <a:pt x="504" y="93"/>
                </a:lnTo>
                <a:lnTo>
                  <a:pt x="505" y="93"/>
                </a:lnTo>
                <a:lnTo>
                  <a:pt x="506" y="94"/>
                </a:lnTo>
                <a:lnTo>
                  <a:pt x="507" y="94"/>
                </a:lnTo>
                <a:lnTo>
                  <a:pt x="509" y="93"/>
                </a:lnTo>
                <a:lnTo>
                  <a:pt x="510" y="93"/>
                </a:lnTo>
                <a:lnTo>
                  <a:pt x="511" y="93"/>
                </a:lnTo>
                <a:lnTo>
                  <a:pt x="513" y="93"/>
                </a:lnTo>
                <a:lnTo>
                  <a:pt x="514" y="93"/>
                </a:lnTo>
                <a:lnTo>
                  <a:pt x="515" y="93"/>
                </a:lnTo>
                <a:lnTo>
                  <a:pt x="518" y="93"/>
                </a:lnTo>
                <a:lnTo>
                  <a:pt x="519" y="93"/>
                </a:lnTo>
                <a:lnTo>
                  <a:pt x="521" y="92"/>
                </a:lnTo>
                <a:lnTo>
                  <a:pt x="521" y="90"/>
                </a:lnTo>
                <a:lnTo>
                  <a:pt x="522" y="90"/>
                </a:lnTo>
                <a:lnTo>
                  <a:pt x="522" y="89"/>
                </a:lnTo>
                <a:lnTo>
                  <a:pt x="523" y="89"/>
                </a:lnTo>
                <a:lnTo>
                  <a:pt x="524" y="89"/>
                </a:lnTo>
                <a:lnTo>
                  <a:pt x="526" y="89"/>
                </a:lnTo>
                <a:lnTo>
                  <a:pt x="527" y="89"/>
                </a:lnTo>
                <a:lnTo>
                  <a:pt x="528" y="90"/>
                </a:lnTo>
                <a:lnTo>
                  <a:pt x="530" y="90"/>
                </a:lnTo>
                <a:lnTo>
                  <a:pt x="531" y="89"/>
                </a:lnTo>
                <a:lnTo>
                  <a:pt x="532" y="89"/>
                </a:lnTo>
                <a:lnTo>
                  <a:pt x="534" y="89"/>
                </a:lnTo>
                <a:lnTo>
                  <a:pt x="534" y="88"/>
                </a:lnTo>
                <a:lnTo>
                  <a:pt x="535" y="88"/>
                </a:lnTo>
                <a:lnTo>
                  <a:pt x="536" y="88"/>
                </a:lnTo>
                <a:lnTo>
                  <a:pt x="538" y="86"/>
                </a:lnTo>
                <a:lnTo>
                  <a:pt x="539" y="86"/>
                </a:lnTo>
                <a:lnTo>
                  <a:pt x="539" y="88"/>
                </a:lnTo>
                <a:lnTo>
                  <a:pt x="540" y="88"/>
                </a:lnTo>
                <a:lnTo>
                  <a:pt x="540" y="89"/>
                </a:lnTo>
                <a:lnTo>
                  <a:pt x="541" y="89"/>
                </a:lnTo>
                <a:lnTo>
                  <a:pt x="543" y="89"/>
                </a:lnTo>
                <a:lnTo>
                  <a:pt x="543" y="88"/>
                </a:lnTo>
                <a:lnTo>
                  <a:pt x="544" y="88"/>
                </a:lnTo>
                <a:lnTo>
                  <a:pt x="545" y="86"/>
                </a:lnTo>
                <a:lnTo>
                  <a:pt x="547" y="86"/>
                </a:lnTo>
                <a:lnTo>
                  <a:pt x="548" y="86"/>
                </a:lnTo>
                <a:lnTo>
                  <a:pt x="549" y="85"/>
                </a:lnTo>
                <a:lnTo>
                  <a:pt x="551" y="85"/>
                </a:lnTo>
                <a:lnTo>
                  <a:pt x="552" y="85"/>
                </a:lnTo>
                <a:lnTo>
                  <a:pt x="553" y="84"/>
                </a:lnTo>
                <a:lnTo>
                  <a:pt x="555" y="84"/>
                </a:lnTo>
                <a:lnTo>
                  <a:pt x="556" y="84"/>
                </a:lnTo>
                <a:lnTo>
                  <a:pt x="557" y="82"/>
                </a:lnTo>
                <a:lnTo>
                  <a:pt x="558" y="82"/>
                </a:lnTo>
                <a:lnTo>
                  <a:pt x="560" y="82"/>
                </a:lnTo>
                <a:lnTo>
                  <a:pt x="560" y="81"/>
                </a:lnTo>
                <a:lnTo>
                  <a:pt x="561" y="81"/>
                </a:lnTo>
                <a:lnTo>
                  <a:pt x="562" y="81"/>
                </a:lnTo>
                <a:lnTo>
                  <a:pt x="564" y="80"/>
                </a:lnTo>
                <a:lnTo>
                  <a:pt x="564" y="79"/>
                </a:lnTo>
                <a:lnTo>
                  <a:pt x="565" y="79"/>
                </a:lnTo>
                <a:lnTo>
                  <a:pt x="565" y="77"/>
                </a:lnTo>
                <a:lnTo>
                  <a:pt x="565" y="76"/>
                </a:lnTo>
                <a:lnTo>
                  <a:pt x="566" y="76"/>
                </a:lnTo>
                <a:lnTo>
                  <a:pt x="566" y="75"/>
                </a:lnTo>
                <a:lnTo>
                  <a:pt x="568" y="75"/>
                </a:lnTo>
                <a:lnTo>
                  <a:pt x="568" y="73"/>
                </a:lnTo>
                <a:lnTo>
                  <a:pt x="568" y="72"/>
                </a:lnTo>
                <a:lnTo>
                  <a:pt x="566" y="72"/>
                </a:lnTo>
                <a:lnTo>
                  <a:pt x="566" y="71"/>
                </a:lnTo>
                <a:lnTo>
                  <a:pt x="566" y="69"/>
                </a:lnTo>
                <a:lnTo>
                  <a:pt x="566" y="68"/>
                </a:lnTo>
                <a:lnTo>
                  <a:pt x="568" y="68"/>
                </a:lnTo>
                <a:lnTo>
                  <a:pt x="569" y="68"/>
                </a:lnTo>
                <a:lnTo>
                  <a:pt x="569" y="67"/>
                </a:lnTo>
                <a:lnTo>
                  <a:pt x="569" y="68"/>
                </a:lnTo>
                <a:lnTo>
                  <a:pt x="570" y="68"/>
                </a:lnTo>
                <a:lnTo>
                  <a:pt x="570" y="67"/>
                </a:lnTo>
                <a:lnTo>
                  <a:pt x="572" y="65"/>
                </a:lnTo>
                <a:lnTo>
                  <a:pt x="572" y="64"/>
                </a:lnTo>
                <a:lnTo>
                  <a:pt x="573" y="64"/>
                </a:lnTo>
                <a:lnTo>
                  <a:pt x="574" y="64"/>
                </a:lnTo>
                <a:lnTo>
                  <a:pt x="576" y="64"/>
                </a:lnTo>
                <a:lnTo>
                  <a:pt x="576" y="63"/>
                </a:lnTo>
                <a:lnTo>
                  <a:pt x="577" y="63"/>
                </a:lnTo>
                <a:lnTo>
                  <a:pt x="577" y="64"/>
                </a:lnTo>
                <a:lnTo>
                  <a:pt x="577" y="65"/>
                </a:lnTo>
                <a:lnTo>
                  <a:pt x="578" y="65"/>
                </a:lnTo>
                <a:lnTo>
                  <a:pt x="578" y="67"/>
                </a:lnTo>
                <a:lnTo>
                  <a:pt x="578" y="68"/>
                </a:lnTo>
                <a:lnTo>
                  <a:pt x="577" y="68"/>
                </a:lnTo>
                <a:lnTo>
                  <a:pt x="577" y="69"/>
                </a:lnTo>
                <a:lnTo>
                  <a:pt x="576" y="69"/>
                </a:lnTo>
                <a:lnTo>
                  <a:pt x="577" y="69"/>
                </a:lnTo>
                <a:lnTo>
                  <a:pt x="577" y="71"/>
                </a:lnTo>
                <a:lnTo>
                  <a:pt x="577" y="72"/>
                </a:lnTo>
                <a:lnTo>
                  <a:pt x="576" y="72"/>
                </a:lnTo>
                <a:lnTo>
                  <a:pt x="577" y="72"/>
                </a:lnTo>
                <a:lnTo>
                  <a:pt x="577" y="73"/>
                </a:lnTo>
                <a:lnTo>
                  <a:pt x="578" y="75"/>
                </a:lnTo>
                <a:lnTo>
                  <a:pt x="577" y="75"/>
                </a:lnTo>
                <a:lnTo>
                  <a:pt x="578" y="75"/>
                </a:lnTo>
                <a:lnTo>
                  <a:pt x="578" y="76"/>
                </a:lnTo>
                <a:lnTo>
                  <a:pt x="578" y="77"/>
                </a:lnTo>
                <a:lnTo>
                  <a:pt x="579" y="77"/>
                </a:lnTo>
                <a:lnTo>
                  <a:pt x="579" y="79"/>
                </a:lnTo>
                <a:lnTo>
                  <a:pt x="581" y="80"/>
                </a:lnTo>
                <a:lnTo>
                  <a:pt x="582" y="81"/>
                </a:lnTo>
                <a:lnTo>
                  <a:pt x="583" y="82"/>
                </a:lnTo>
                <a:lnTo>
                  <a:pt x="585" y="82"/>
                </a:lnTo>
                <a:lnTo>
                  <a:pt x="585" y="84"/>
                </a:lnTo>
                <a:lnTo>
                  <a:pt x="586" y="82"/>
                </a:lnTo>
                <a:lnTo>
                  <a:pt x="585" y="81"/>
                </a:lnTo>
                <a:lnTo>
                  <a:pt x="585" y="80"/>
                </a:lnTo>
                <a:lnTo>
                  <a:pt x="586" y="79"/>
                </a:lnTo>
                <a:lnTo>
                  <a:pt x="586" y="77"/>
                </a:lnTo>
                <a:lnTo>
                  <a:pt x="587" y="77"/>
                </a:lnTo>
                <a:lnTo>
                  <a:pt x="587" y="76"/>
                </a:lnTo>
                <a:lnTo>
                  <a:pt x="589" y="76"/>
                </a:lnTo>
                <a:lnTo>
                  <a:pt x="590" y="76"/>
                </a:lnTo>
                <a:lnTo>
                  <a:pt x="591" y="76"/>
                </a:lnTo>
                <a:lnTo>
                  <a:pt x="591" y="75"/>
                </a:lnTo>
                <a:lnTo>
                  <a:pt x="593" y="75"/>
                </a:lnTo>
                <a:lnTo>
                  <a:pt x="593" y="73"/>
                </a:lnTo>
                <a:lnTo>
                  <a:pt x="593" y="75"/>
                </a:lnTo>
                <a:lnTo>
                  <a:pt x="593" y="76"/>
                </a:lnTo>
                <a:lnTo>
                  <a:pt x="593" y="77"/>
                </a:lnTo>
                <a:lnTo>
                  <a:pt x="593" y="79"/>
                </a:lnTo>
                <a:lnTo>
                  <a:pt x="593" y="80"/>
                </a:lnTo>
                <a:lnTo>
                  <a:pt x="594" y="80"/>
                </a:lnTo>
                <a:lnTo>
                  <a:pt x="594" y="79"/>
                </a:lnTo>
                <a:lnTo>
                  <a:pt x="595" y="79"/>
                </a:lnTo>
                <a:lnTo>
                  <a:pt x="596" y="79"/>
                </a:lnTo>
                <a:lnTo>
                  <a:pt x="596" y="77"/>
                </a:lnTo>
                <a:lnTo>
                  <a:pt x="596" y="76"/>
                </a:lnTo>
                <a:lnTo>
                  <a:pt x="595" y="76"/>
                </a:lnTo>
                <a:lnTo>
                  <a:pt x="595" y="75"/>
                </a:lnTo>
                <a:lnTo>
                  <a:pt x="595" y="73"/>
                </a:lnTo>
                <a:lnTo>
                  <a:pt x="596" y="73"/>
                </a:lnTo>
                <a:lnTo>
                  <a:pt x="596" y="72"/>
                </a:lnTo>
                <a:lnTo>
                  <a:pt x="596" y="71"/>
                </a:lnTo>
                <a:lnTo>
                  <a:pt x="596" y="69"/>
                </a:lnTo>
                <a:lnTo>
                  <a:pt x="595" y="68"/>
                </a:lnTo>
                <a:lnTo>
                  <a:pt x="596" y="68"/>
                </a:lnTo>
                <a:lnTo>
                  <a:pt x="596" y="69"/>
                </a:lnTo>
                <a:lnTo>
                  <a:pt x="598" y="69"/>
                </a:lnTo>
                <a:lnTo>
                  <a:pt x="598" y="71"/>
                </a:lnTo>
                <a:lnTo>
                  <a:pt x="598" y="72"/>
                </a:lnTo>
                <a:lnTo>
                  <a:pt x="598" y="73"/>
                </a:lnTo>
                <a:lnTo>
                  <a:pt x="599" y="75"/>
                </a:lnTo>
                <a:lnTo>
                  <a:pt x="599" y="76"/>
                </a:lnTo>
                <a:lnTo>
                  <a:pt x="600" y="76"/>
                </a:lnTo>
                <a:lnTo>
                  <a:pt x="604" y="77"/>
                </a:lnTo>
                <a:lnTo>
                  <a:pt x="606" y="77"/>
                </a:lnTo>
                <a:lnTo>
                  <a:pt x="607" y="77"/>
                </a:lnTo>
                <a:lnTo>
                  <a:pt x="608" y="77"/>
                </a:lnTo>
                <a:lnTo>
                  <a:pt x="610" y="77"/>
                </a:lnTo>
                <a:lnTo>
                  <a:pt x="611" y="77"/>
                </a:lnTo>
                <a:lnTo>
                  <a:pt x="612" y="79"/>
                </a:lnTo>
                <a:lnTo>
                  <a:pt x="613" y="80"/>
                </a:lnTo>
                <a:lnTo>
                  <a:pt x="615" y="81"/>
                </a:lnTo>
                <a:lnTo>
                  <a:pt x="616" y="82"/>
                </a:lnTo>
                <a:lnTo>
                  <a:pt x="616" y="86"/>
                </a:lnTo>
                <a:lnTo>
                  <a:pt x="616" y="88"/>
                </a:lnTo>
                <a:lnTo>
                  <a:pt x="616" y="90"/>
                </a:lnTo>
                <a:lnTo>
                  <a:pt x="616" y="92"/>
                </a:lnTo>
                <a:lnTo>
                  <a:pt x="616" y="93"/>
                </a:lnTo>
                <a:lnTo>
                  <a:pt x="617" y="93"/>
                </a:lnTo>
                <a:lnTo>
                  <a:pt x="617" y="94"/>
                </a:lnTo>
                <a:lnTo>
                  <a:pt x="619" y="93"/>
                </a:lnTo>
                <a:lnTo>
                  <a:pt x="620" y="93"/>
                </a:lnTo>
                <a:lnTo>
                  <a:pt x="621" y="93"/>
                </a:lnTo>
                <a:lnTo>
                  <a:pt x="623" y="93"/>
                </a:lnTo>
                <a:lnTo>
                  <a:pt x="624" y="93"/>
                </a:lnTo>
                <a:lnTo>
                  <a:pt x="624" y="94"/>
                </a:lnTo>
                <a:lnTo>
                  <a:pt x="625" y="94"/>
                </a:lnTo>
                <a:lnTo>
                  <a:pt x="625" y="96"/>
                </a:lnTo>
                <a:lnTo>
                  <a:pt x="627" y="96"/>
                </a:lnTo>
                <a:lnTo>
                  <a:pt x="627" y="97"/>
                </a:lnTo>
                <a:lnTo>
                  <a:pt x="628" y="97"/>
                </a:lnTo>
                <a:lnTo>
                  <a:pt x="628" y="98"/>
                </a:lnTo>
                <a:lnTo>
                  <a:pt x="629" y="99"/>
                </a:lnTo>
                <a:lnTo>
                  <a:pt x="630" y="101"/>
                </a:lnTo>
                <a:lnTo>
                  <a:pt x="632" y="102"/>
                </a:lnTo>
                <a:lnTo>
                  <a:pt x="632" y="103"/>
                </a:lnTo>
                <a:lnTo>
                  <a:pt x="633" y="103"/>
                </a:lnTo>
                <a:lnTo>
                  <a:pt x="633" y="105"/>
                </a:lnTo>
                <a:lnTo>
                  <a:pt x="634" y="105"/>
                </a:lnTo>
                <a:lnTo>
                  <a:pt x="636" y="105"/>
                </a:lnTo>
                <a:lnTo>
                  <a:pt x="637" y="103"/>
                </a:lnTo>
                <a:lnTo>
                  <a:pt x="638" y="103"/>
                </a:lnTo>
                <a:lnTo>
                  <a:pt x="640" y="103"/>
                </a:lnTo>
                <a:lnTo>
                  <a:pt x="640" y="105"/>
                </a:lnTo>
                <a:lnTo>
                  <a:pt x="641" y="105"/>
                </a:lnTo>
                <a:lnTo>
                  <a:pt x="641" y="106"/>
                </a:lnTo>
                <a:lnTo>
                  <a:pt x="642" y="106"/>
                </a:lnTo>
                <a:lnTo>
                  <a:pt x="642" y="107"/>
                </a:lnTo>
                <a:lnTo>
                  <a:pt x="645" y="109"/>
                </a:lnTo>
                <a:lnTo>
                  <a:pt x="646" y="107"/>
                </a:lnTo>
                <a:lnTo>
                  <a:pt x="648" y="109"/>
                </a:lnTo>
                <a:lnTo>
                  <a:pt x="649" y="110"/>
                </a:lnTo>
                <a:lnTo>
                  <a:pt x="651" y="111"/>
                </a:lnTo>
                <a:lnTo>
                  <a:pt x="651" y="113"/>
                </a:lnTo>
                <a:lnTo>
                  <a:pt x="653" y="113"/>
                </a:lnTo>
                <a:lnTo>
                  <a:pt x="653" y="114"/>
                </a:lnTo>
                <a:lnTo>
                  <a:pt x="654" y="115"/>
                </a:lnTo>
                <a:lnTo>
                  <a:pt x="654" y="116"/>
                </a:lnTo>
                <a:lnTo>
                  <a:pt x="654" y="118"/>
                </a:lnTo>
                <a:lnTo>
                  <a:pt x="654" y="119"/>
                </a:lnTo>
                <a:lnTo>
                  <a:pt x="655" y="119"/>
                </a:lnTo>
                <a:lnTo>
                  <a:pt x="657" y="120"/>
                </a:lnTo>
                <a:lnTo>
                  <a:pt x="658" y="122"/>
                </a:lnTo>
                <a:lnTo>
                  <a:pt x="659" y="122"/>
                </a:lnTo>
                <a:lnTo>
                  <a:pt x="661" y="123"/>
                </a:lnTo>
                <a:lnTo>
                  <a:pt x="662" y="124"/>
                </a:lnTo>
                <a:lnTo>
                  <a:pt x="663" y="126"/>
                </a:lnTo>
                <a:lnTo>
                  <a:pt x="665" y="126"/>
                </a:lnTo>
                <a:lnTo>
                  <a:pt x="666" y="127"/>
                </a:lnTo>
                <a:lnTo>
                  <a:pt x="668" y="128"/>
                </a:lnTo>
                <a:lnTo>
                  <a:pt x="668" y="130"/>
                </a:lnTo>
                <a:lnTo>
                  <a:pt x="667" y="131"/>
                </a:lnTo>
                <a:lnTo>
                  <a:pt x="666" y="131"/>
                </a:lnTo>
                <a:lnTo>
                  <a:pt x="665" y="131"/>
                </a:lnTo>
                <a:lnTo>
                  <a:pt x="665" y="132"/>
                </a:lnTo>
                <a:lnTo>
                  <a:pt x="663" y="134"/>
                </a:lnTo>
                <a:lnTo>
                  <a:pt x="666" y="135"/>
                </a:lnTo>
                <a:lnTo>
                  <a:pt x="667" y="137"/>
                </a:lnTo>
                <a:lnTo>
                  <a:pt x="667" y="139"/>
                </a:lnTo>
                <a:lnTo>
                  <a:pt x="667" y="140"/>
                </a:lnTo>
                <a:lnTo>
                  <a:pt x="668" y="140"/>
                </a:lnTo>
                <a:lnTo>
                  <a:pt x="670" y="140"/>
                </a:lnTo>
                <a:lnTo>
                  <a:pt x="670" y="139"/>
                </a:lnTo>
                <a:lnTo>
                  <a:pt x="671" y="140"/>
                </a:lnTo>
                <a:lnTo>
                  <a:pt x="672" y="140"/>
                </a:lnTo>
                <a:lnTo>
                  <a:pt x="672" y="141"/>
                </a:lnTo>
                <a:lnTo>
                  <a:pt x="671" y="141"/>
                </a:lnTo>
                <a:lnTo>
                  <a:pt x="670" y="141"/>
                </a:lnTo>
                <a:lnTo>
                  <a:pt x="668" y="141"/>
                </a:lnTo>
                <a:lnTo>
                  <a:pt x="668" y="143"/>
                </a:lnTo>
                <a:lnTo>
                  <a:pt x="668" y="144"/>
                </a:lnTo>
                <a:lnTo>
                  <a:pt x="668" y="145"/>
                </a:lnTo>
                <a:lnTo>
                  <a:pt x="670" y="145"/>
                </a:lnTo>
                <a:lnTo>
                  <a:pt x="671" y="147"/>
                </a:lnTo>
                <a:lnTo>
                  <a:pt x="672" y="145"/>
                </a:lnTo>
                <a:lnTo>
                  <a:pt x="674" y="145"/>
                </a:lnTo>
                <a:lnTo>
                  <a:pt x="675" y="145"/>
                </a:lnTo>
                <a:lnTo>
                  <a:pt x="676" y="144"/>
                </a:lnTo>
                <a:lnTo>
                  <a:pt x="684" y="144"/>
                </a:lnTo>
                <a:lnTo>
                  <a:pt x="684" y="148"/>
                </a:lnTo>
                <a:lnTo>
                  <a:pt x="683" y="148"/>
                </a:lnTo>
                <a:lnTo>
                  <a:pt x="683" y="151"/>
                </a:lnTo>
                <a:lnTo>
                  <a:pt x="680" y="153"/>
                </a:lnTo>
                <a:lnTo>
                  <a:pt x="680" y="154"/>
                </a:lnTo>
                <a:lnTo>
                  <a:pt x="680" y="157"/>
                </a:lnTo>
                <a:lnTo>
                  <a:pt x="679" y="161"/>
                </a:lnTo>
                <a:lnTo>
                  <a:pt x="676" y="162"/>
                </a:lnTo>
                <a:lnTo>
                  <a:pt x="674" y="164"/>
                </a:lnTo>
                <a:lnTo>
                  <a:pt x="674" y="165"/>
                </a:lnTo>
                <a:lnTo>
                  <a:pt x="675" y="165"/>
                </a:lnTo>
                <a:lnTo>
                  <a:pt x="675" y="166"/>
                </a:lnTo>
                <a:lnTo>
                  <a:pt x="671" y="170"/>
                </a:lnTo>
                <a:lnTo>
                  <a:pt x="670" y="174"/>
                </a:lnTo>
                <a:lnTo>
                  <a:pt x="670" y="177"/>
                </a:lnTo>
                <a:lnTo>
                  <a:pt x="670" y="178"/>
                </a:lnTo>
                <a:lnTo>
                  <a:pt x="670" y="179"/>
                </a:lnTo>
                <a:lnTo>
                  <a:pt x="671" y="182"/>
                </a:lnTo>
                <a:lnTo>
                  <a:pt x="671" y="185"/>
                </a:lnTo>
                <a:lnTo>
                  <a:pt x="674" y="186"/>
                </a:lnTo>
                <a:lnTo>
                  <a:pt x="676" y="190"/>
                </a:lnTo>
                <a:lnTo>
                  <a:pt x="678" y="191"/>
                </a:lnTo>
                <a:lnTo>
                  <a:pt x="679" y="191"/>
                </a:lnTo>
                <a:lnTo>
                  <a:pt x="682" y="192"/>
                </a:lnTo>
                <a:lnTo>
                  <a:pt x="684" y="195"/>
                </a:lnTo>
                <a:lnTo>
                  <a:pt x="687" y="196"/>
                </a:lnTo>
                <a:lnTo>
                  <a:pt x="687" y="198"/>
                </a:lnTo>
                <a:lnTo>
                  <a:pt x="688" y="198"/>
                </a:lnTo>
                <a:lnTo>
                  <a:pt x="689" y="199"/>
                </a:lnTo>
                <a:lnTo>
                  <a:pt x="691" y="199"/>
                </a:lnTo>
                <a:lnTo>
                  <a:pt x="692" y="199"/>
                </a:lnTo>
                <a:lnTo>
                  <a:pt x="693" y="200"/>
                </a:lnTo>
                <a:lnTo>
                  <a:pt x="692" y="202"/>
                </a:lnTo>
                <a:lnTo>
                  <a:pt x="695" y="202"/>
                </a:lnTo>
                <a:lnTo>
                  <a:pt x="696" y="203"/>
                </a:lnTo>
                <a:lnTo>
                  <a:pt x="699" y="203"/>
                </a:lnTo>
                <a:lnTo>
                  <a:pt x="699" y="204"/>
                </a:lnTo>
                <a:lnTo>
                  <a:pt x="700" y="204"/>
                </a:lnTo>
                <a:lnTo>
                  <a:pt x="701" y="204"/>
                </a:lnTo>
                <a:lnTo>
                  <a:pt x="704" y="204"/>
                </a:lnTo>
                <a:lnTo>
                  <a:pt x="705" y="206"/>
                </a:lnTo>
                <a:lnTo>
                  <a:pt x="704" y="207"/>
                </a:lnTo>
                <a:lnTo>
                  <a:pt x="701" y="207"/>
                </a:lnTo>
                <a:lnTo>
                  <a:pt x="699" y="207"/>
                </a:lnTo>
                <a:lnTo>
                  <a:pt x="697" y="206"/>
                </a:lnTo>
                <a:lnTo>
                  <a:pt x="695" y="204"/>
                </a:lnTo>
                <a:lnTo>
                  <a:pt x="693" y="204"/>
                </a:lnTo>
                <a:lnTo>
                  <a:pt x="692" y="204"/>
                </a:lnTo>
                <a:lnTo>
                  <a:pt x="689" y="204"/>
                </a:lnTo>
                <a:lnTo>
                  <a:pt x="688" y="203"/>
                </a:lnTo>
                <a:lnTo>
                  <a:pt x="687" y="203"/>
                </a:lnTo>
                <a:lnTo>
                  <a:pt x="684" y="203"/>
                </a:lnTo>
                <a:lnTo>
                  <a:pt x="684" y="202"/>
                </a:lnTo>
                <a:lnTo>
                  <a:pt x="679" y="202"/>
                </a:lnTo>
                <a:lnTo>
                  <a:pt x="678" y="200"/>
                </a:lnTo>
                <a:lnTo>
                  <a:pt x="675" y="200"/>
                </a:lnTo>
                <a:lnTo>
                  <a:pt x="674" y="200"/>
                </a:lnTo>
                <a:lnTo>
                  <a:pt x="671" y="200"/>
                </a:lnTo>
                <a:lnTo>
                  <a:pt x="667" y="200"/>
                </a:lnTo>
                <a:lnTo>
                  <a:pt x="667" y="199"/>
                </a:lnTo>
                <a:lnTo>
                  <a:pt x="661" y="199"/>
                </a:lnTo>
                <a:lnTo>
                  <a:pt x="657" y="199"/>
                </a:lnTo>
                <a:lnTo>
                  <a:pt x="655" y="199"/>
                </a:lnTo>
                <a:lnTo>
                  <a:pt x="653" y="199"/>
                </a:lnTo>
                <a:lnTo>
                  <a:pt x="653" y="198"/>
                </a:lnTo>
                <a:lnTo>
                  <a:pt x="646" y="198"/>
                </a:lnTo>
                <a:lnTo>
                  <a:pt x="646" y="196"/>
                </a:lnTo>
                <a:lnTo>
                  <a:pt x="640" y="196"/>
                </a:lnTo>
                <a:lnTo>
                  <a:pt x="638" y="196"/>
                </a:lnTo>
                <a:lnTo>
                  <a:pt x="630" y="196"/>
                </a:lnTo>
                <a:lnTo>
                  <a:pt x="628" y="196"/>
                </a:lnTo>
                <a:lnTo>
                  <a:pt x="628" y="195"/>
                </a:lnTo>
                <a:lnTo>
                  <a:pt x="623" y="195"/>
                </a:lnTo>
                <a:lnTo>
                  <a:pt x="621" y="195"/>
                </a:lnTo>
                <a:lnTo>
                  <a:pt x="615" y="195"/>
                </a:lnTo>
                <a:lnTo>
                  <a:pt x="613" y="195"/>
                </a:lnTo>
                <a:lnTo>
                  <a:pt x="606" y="195"/>
                </a:lnTo>
                <a:lnTo>
                  <a:pt x="604" y="194"/>
                </a:lnTo>
                <a:lnTo>
                  <a:pt x="587" y="194"/>
                </a:lnTo>
                <a:lnTo>
                  <a:pt x="585" y="194"/>
                </a:lnTo>
                <a:lnTo>
                  <a:pt x="585" y="192"/>
                </a:lnTo>
                <a:lnTo>
                  <a:pt x="578" y="192"/>
                </a:lnTo>
                <a:lnTo>
                  <a:pt x="572" y="192"/>
                </a:lnTo>
                <a:lnTo>
                  <a:pt x="570" y="192"/>
                </a:lnTo>
                <a:lnTo>
                  <a:pt x="566" y="192"/>
                </a:lnTo>
                <a:lnTo>
                  <a:pt x="565" y="191"/>
                </a:lnTo>
                <a:lnTo>
                  <a:pt x="564" y="191"/>
                </a:lnTo>
                <a:lnTo>
                  <a:pt x="562" y="192"/>
                </a:lnTo>
                <a:lnTo>
                  <a:pt x="561" y="191"/>
                </a:lnTo>
                <a:lnTo>
                  <a:pt x="558" y="191"/>
                </a:lnTo>
                <a:lnTo>
                  <a:pt x="558" y="192"/>
                </a:lnTo>
                <a:lnTo>
                  <a:pt x="536" y="192"/>
                </a:lnTo>
                <a:lnTo>
                  <a:pt x="535" y="191"/>
                </a:lnTo>
                <a:lnTo>
                  <a:pt x="530" y="191"/>
                </a:lnTo>
                <a:lnTo>
                  <a:pt x="528" y="192"/>
                </a:lnTo>
                <a:lnTo>
                  <a:pt x="527" y="192"/>
                </a:lnTo>
                <a:lnTo>
                  <a:pt x="522" y="192"/>
                </a:lnTo>
                <a:lnTo>
                  <a:pt x="515" y="192"/>
                </a:lnTo>
                <a:lnTo>
                  <a:pt x="515" y="194"/>
                </a:lnTo>
                <a:lnTo>
                  <a:pt x="513" y="194"/>
                </a:lnTo>
                <a:lnTo>
                  <a:pt x="511" y="194"/>
                </a:lnTo>
                <a:lnTo>
                  <a:pt x="501" y="194"/>
                </a:lnTo>
                <a:lnTo>
                  <a:pt x="501" y="195"/>
                </a:lnTo>
                <a:lnTo>
                  <a:pt x="494" y="195"/>
                </a:lnTo>
                <a:lnTo>
                  <a:pt x="493" y="195"/>
                </a:lnTo>
                <a:lnTo>
                  <a:pt x="492" y="196"/>
                </a:lnTo>
                <a:lnTo>
                  <a:pt x="490" y="196"/>
                </a:lnTo>
                <a:lnTo>
                  <a:pt x="488" y="196"/>
                </a:lnTo>
                <a:lnTo>
                  <a:pt x="486" y="196"/>
                </a:lnTo>
                <a:lnTo>
                  <a:pt x="485" y="198"/>
                </a:lnTo>
                <a:lnTo>
                  <a:pt x="483" y="198"/>
                </a:lnTo>
                <a:lnTo>
                  <a:pt x="481" y="198"/>
                </a:lnTo>
                <a:lnTo>
                  <a:pt x="481" y="199"/>
                </a:lnTo>
                <a:lnTo>
                  <a:pt x="476" y="199"/>
                </a:lnTo>
                <a:lnTo>
                  <a:pt x="475" y="199"/>
                </a:lnTo>
                <a:lnTo>
                  <a:pt x="473" y="199"/>
                </a:lnTo>
                <a:lnTo>
                  <a:pt x="473" y="200"/>
                </a:lnTo>
                <a:lnTo>
                  <a:pt x="472" y="200"/>
                </a:lnTo>
                <a:lnTo>
                  <a:pt x="471" y="200"/>
                </a:lnTo>
                <a:lnTo>
                  <a:pt x="469" y="200"/>
                </a:lnTo>
                <a:lnTo>
                  <a:pt x="467" y="200"/>
                </a:lnTo>
                <a:lnTo>
                  <a:pt x="467" y="202"/>
                </a:lnTo>
                <a:lnTo>
                  <a:pt x="466" y="202"/>
                </a:lnTo>
                <a:lnTo>
                  <a:pt x="463" y="202"/>
                </a:lnTo>
                <a:lnTo>
                  <a:pt x="463" y="203"/>
                </a:lnTo>
                <a:lnTo>
                  <a:pt x="462" y="203"/>
                </a:lnTo>
                <a:lnTo>
                  <a:pt x="459" y="203"/>
                </a:lnTo>
                <a:lnTo>
                  <a:pt x="456" y="203"/>
                </a:lnTo>
                <a:lnTo>
                  <a:pt x="455" y="204"/>
                </a:lnTo>
                <a:lnTo>
                  <a:pt x="449" y="211"/>
                </a:lnTo>
                <a:lnTo>
                  <a:pt x="447" y="211"/>
                </a:lnTo>
                <a:lnTo>
                  <a:pt x="446" y="212"/>
                </a:lnTo>
                <a:lnTo>
                  <a:pt x="443" y="213"/>
                </a:lnTo>
                <a:lnTo>
                  <a:pt x="439" y="215"/>
                </a:lnTo>
                <a:lnTo>
                  <a:pt x="438" y="215"/>
                </a:lnTo>
                <a:lnTo>
                  <a:pt x="437" y="215"/>
                </a:lnTo>
                <a:lnTo>
                  <a:pt x="437" y="216"/>
                </a:lnTo>
                <a:lnTo>
                  <a:pt x="434" y="216"/>
                </a:lnTo>
                <a:lnTo>
                  <a:pt x="434" y="215"/>
                </a:lnTo>
                <a:lnTo>
                  <a:pt x="432" y="215"/>
                </a:lnTo>
                <a:lnTo>
                  <a:pt x="432" y="216"/>
                </a:lnTo>
                <a:lnTo>
                  <a:pt x="429" y="216"/>
                </a:lnTo>
                <a:lnTo>
                  <a:pt x="425" y="216"/>
                </a:lnTo>
                <a:lnTo>
                  <a:pt x="425" y="217"/>
                </a:lnTo>
                <a:lnTo>
                  <a:pt x="422" y="217"/>
                </a:lnTo>
                <a:lnTo>
                  <a:pt x="421" y="217"/>
                </a:lnTo>
                <a:lnTo>
                  <a:pt x="416" y="217"/>
                </a:lnTo>
                <a:lnTo>
                  <a:pt x="416" y="219"/>
                </a:lnTo>
                <a:lnTo>
                  <a:pt x="414" y="219"/>
                </a:lnTo>
                <a:lnTo>
                  <a:pt x="412" y="216"/>
                </a:lnTo>
                <a:lnTo>
                  <a:pt x="412" y="213"/>
                </a:lnTo>
                <a:lnTo>
                  <a:pt x="412" y="217"/>
                </a:lnTo>
                <a:lnTo>
                  <a:pt x="412" y="219"/>
                </a:lnTo>
                <a:lnTo>
                  <a:pt x="412" y="220"/>
                </a:lnTo>
                <a:lnTo>
                  <a:pt x="409" y="220"/>
                </a:lnTo>
                <a:lnTo>
                  <a:pt x="408" y="223"/>
                </a:lnTo>
                <a:lnTo>
                  <a:pt x="404" y="224"/>
                </a:lnTo>
                <a:lnTo>
                  <a:pt x="401" y="225"/>
                </a:lnTo>
                <a:lnTo>
                  <a:pt x="399" y="226"/>
                </a:lnTo>
                <a:lnTo>
                  <a:pt x="397" y="226"/>
                </a:lnTo>
                <a:lnTo>
                  <a:pt x="396" y="228"/>
                </a:lnTo>
                <a:lnTo>
                  <a:pt x="395" y="228"/>
                </a:lnTo>
                <a:lnTo>
                  <a:pt x="394" y="229"/>
                </a:lnTo>
                <a:lnTo>
                  <a:pt x="390" y="229"/>
                </a:lnTo>
                <a:lnTo>
                  <a:pt x="387" y="232"/>
                </a:lnTo>
                <a:lnTo>
                  <a:pt x="384" y="236"/>
                </a:lnTo>
                <a:lnTo>
                  <a:pt x="383" y="238"/>
                </a:lnTo>
                <a:lnTo>
                  <a:pt x="382" y="238"/>
                </a:lnTo>
                <a:lnTo>
                  <a:pt x="380" y="240"/>
                </a:lnTo>
                <a:lnTo>
                  <a:pt x="379" y="240"/>
                </a:lnTo>
                <a:lnTo>
                  <a:pt x="378" y="240"/>
                </a:lnTo>
                <a:lnTo>
                  <a:pt x="377" y="241"/>
                </a:lnTo>
                <a:lnTo>
                  <a:pt x="375" y="241"/>
                </a:lnTo>
                <a:lnTo>
                  <a:pt x="371" y="242"/>
                </a:lnTo>
                <a:lnTo>
                  <a:pt x="370" y="242"/>
                </a:lnTo>
                <a:lnTo>
                  <a:pt x="369" y="243"/>
                </a:lnTo>
                <a:lnTo>
                  <a:pt x="367" y="243"/>
                </a:lnTo>
                <a:lnTo>
                  <a:pt x="366" y="245"/>
                </a:lnTo>
                <a:lnTo>
                  <a:pt x="363" y="245"/>
                </a:lnTo>
                <a:lnTo>
                  <a:pt x="362" y="245"/>
                </a:lnTo>
                <a:lnTo>
                  <a:pt x="361" y="245"/>
                </a:lnTo>
                <a:lnTo>
                  <a:pt x="360" y="245"/>
                </a:lnTo>
                <a:lnTo>
                  <a:pt x="360" y="246"/>
                </a:lnTo>
                <a:lnTo>
                  <a:pt x="357" y="246"/>
                </a:lnTo>
                <a:lnTo>
                  <a:pt x="354" y="246"/>
                </a:lnTo>
                <a:lnTo>
                  <a:pt x="353" y="246"/>
                </a:lnTo>
                <a:lnTo>
                  <a:pt x="352" y="246"/>
                </a:lnTo>
                <a:lnTo>
                  <a:pt x="349" y="247"/>
                </a:lnTo>
                <a:lnTo>
                  <a:pt x="348" y="249"/>
                </a:lnTo>
                <a:lnTo>
                  <a:pt x="341" y="254"/>
                </a:lnTo>
                <a:lnTo>
                  <a:pt x="340" y="257"/>
                </a:lnTo>
                <a:lnTo>
                  <a:pt x="336" y="258"/>
                </a:lnTo>
                <a:lnTo>
                  <a:pt x="335" y="259"/>
                </a:lnTo>
                <a:lnTo>
                  <a:pt x="335" y="260"/>
                </a:lnTo>
                <a:lnTo>
                  <a:pt x="333" y="262"/>
                </a:lnTo>
                <a:lnTo>
                  <a:pt x="333" y="263"/>
                </a:lnTo>
                <a:lnTo>
                  <a:pt x="333" y="267"/>
                </a:lnTo>
                <a:lnTo>
                  <a:pt x="331" y="268"/>
                </a:lnTo>
                <a:lnTo>
                  <a:pt x="328" y="268"/>
                </a:lnTo>
                <a:lnTo>
                  <a:pt x="328" y="270"/>
                </a:lnTo>
                <a:lnTo>
                  <a:pt x="324" y="274"/>
                </a:lnTo>
                <a:lnTo>
                  <a:pt x="324" y="275"/>
                </a:lnTo>
                <a:lnTo>
                  <a:pt x="323" y="276"/>
                </a:lnTo>
                <a:lnTo>
                  <a:pt x="322" y="276"/>
                </a:lnTo>
                <a:lnTo>
                  <a:pt x="322" y="278"/>
                </a:lnTo>
                <a:lnTo>
                  <a:pt x="320" y="278"/>
                </a:lnTo>
                <a:lnTo>
                  <a:pt x="318" y="279"/>
                </a:lnTo>
                <a:lnTo>
                  <a:pt x="314" y="280"/>
                </a:lnTo>
                <a:lnTo>
                  <a:pt x="312" y="281"/>
                </a:lnTo>
                <a:lnTo>
                  <a:pt x="311" y="284"/>
                </a:lnTo>
                <a:lnTo>
                  <a:pt x="308" y="287"/>
                </a:lnTo>
                <a:lnTo>
                  <a:pt x="308" y="288"/>
                </a:lnTo>
                <a:lnTo>
                  <a:pt x="306" y="288"/>
                </a:lnTo>
                <a:lnTo>
                  <a:pt x="303" y="288"/>
                </a:lnTo>
                <a:lnTo>
                  <a:pt x="299" y="291"/>
                </a:lnTo>
                <a:lnTo>
                  <a:pt x="297" y="292"/>
                </a:lnTo>
                <a:lnTo>
                  <a:pt x="294" y="293"/>
                </a:lnTo>
                <a:lnTo>
                  <a:pt x="293" y="295"/>
                </a:lnTo>
                <a:lnTo>
                  <a:pt x="289" y="295"/>
                </a:lnTo>
                <a:lnTo>
                  <a:pt x="288" y="295"/>
                </a:lnTo>
                <a:lnTo>
                  <a:pt x="286" y="295"/>
                </a:lnTo>
                <a:lnTo>
                  <a:pt x="285" y="295"/>
                </a:lnTo>
                <a:lnTo>
                  <a:pt x="282" y="295"/>
                </a:lnTo>
                <a:lnTo>
                  <a:pt x="282" y="296"/>
                </a:lnTo>
                <a:lnTo>
                  <a:pt x="278" y="296"/>
                </a:lnTo>
                <a:lnTo>
                  <a:pt x="277" y="296"/>
                </a:lnTo>
                <a:lnTo>
                  <a:pt x="276" y="297"/>
                </a:lnTo>
                <a:lnTo>
                  <a:pt x="274" y="297"/>
                </a:lnTo>
                <a:lnTo>
                  <a:pt x="274" y="298"/>
                </a:lnTo>
                <a:lnTo>
                  <a:pt x="273" y="298"/>
                </a:lnTo>
                <a:lnTo>
                  <a:pt x="270" y="298"/>
                </a:lnTo>
                <a:lnTo>
                  <a:pt x="269" y="301"/>
                </a:lnTo>
                <a:lnTo>
                  <a:pt x="267" y="304"/>
                </a:lnTo>
                <a:lnTo>
                  <a:pt x="265" y="304"/>
                </a:lnTo>
                <a:lnTo>
                  <a:pt x="260" y="308"/>
                </a:lnTo>
                <a:lnTo>
                  <a:pt x="259" y="309"/>
                </a:lnTo>
                <a:lnTo>
                  <a:pt x="257" y="309"/>
                </a:lnTo>
                <a:lnTo>
                  <a:pt x="252" y="313"/>
                </a:lnTo>
                <a:lnTo>
                  <a:pt x="251" y="313"/>
                </a:lnTo>
                <a:lnTo>
                  <a:pt x="248" y="314"/>
                </a:lnTo>
                <a:lnTo>
                  <a:pt x="243" y="318"/>
                </a:lnTo>
                <a:lnTo>
                  <a:pt x="240" y="319"/>
                </a:lnTo>
                <a:lnTo>
                  <a:pt x="238" y="319"/>
                </a:lnTo>
                <a:lnTo>
                  <a:pt x="235" y="322"/>
                </a:lnTo>
                <a:lnTo>
                  <a:pt x="229" y="325"/>
                </a:lnTo>
                <a:lnTo>
                  <a:pt x="227" y="325"/>
                </a:lnTo>
                <a:lnTo>
                  <a:pt x="226" y="325"/>
                </a:lnTo>
                <a:lnTo>
                  <a:pt x="225" y="325"/>
                </a:lnTo>
                <a:lnTo>
                  <a:pt x="219" y="326"/>
                </a:lnTo>
                <a:lnTo>
                  <a:pt x="218" y="326"/>
                </a:lnTo>
                <a:lnTo>
                  <a:pt x="217" y="326"/>
                </a:lnTo>
                <a:lnTo>
                  <a:pt x="212" y="329"/>
                </a:lnTo>
                <a:lnTo>
                  <a:pt x="210" y="330"/>
                </a:lnTo>
                <a:lnTo>
                  <a:pt x="209" y="330"/>
                </a:lnTo>
                <a:lnTo>
                  <a:pt x="206" y="331"/>
                </a:lnTo>
                <a:lnTo>
                  <a:pt x="204" y="331"/>
                </a:lnTo>
                <a:lnTo>
                  <a:pt x="201" y="331"/>
                </a:lnTo>
                <a:lnTo>
                  <a:pt x="198" y="332"/>
                </a:lnTo>
                <a:lnTo>
                  <a:pt x="197" y="334"/>
                </a:lnTo>
                <a:lnTo>
                  <a:pt x="193" y="334"/>
                </a:lnTo>
                <a:lnTo>
                  <a:pt x="192" y="334"/>
                </a:lnTo>
                <a:lnTo>
                  <a:pt x="189" y="334"/>
                </a:lnTo>
                <a:lnTo>
                  <a:pt x="188" y="336"/>
                </a:lnTo>
                <a:lnTo>
                  <a:pt x="187" y="336"/>
                </a:lnTo>
                <a:lnTo>
                  <a:pt x="185" y="336"/>
                </a:lnTo>
                <a:lnTo>
                  <a:pt x="183" y="339"/>
                </a:lnTo>
                <a:lnTo>
                  <a:pt x="181" y="339"/>
                </a:lnTo>
                <a:lnTo>
                  <a:pt x="181" y="340"/>
                </a:lnTo>
                <a:lnTo>
                  <a:pt x="180" y="343"/>
                </a:lnTo>
                <a:lnTo>
                  <a:pt x="179" y="344"/>
                </a:lnTo>
                <a:lnTo>
                  <a:pt x="175" y="344"/>
                </a:lnTo>
                <a:lnTo>
                  <a:pt x="175" y="343"/>
                </a:lnTo>
                <a:lnTo>
                  <a:pt x="174" y="343"/>
                </a:lnTo>
                <a:lnTo>
                  <a:pt x="172" y="344"/>
                </a:lnTo>
                <a:lnTo>
                  <a:pt x="170" y="344"/>
                </a:lnTo>
                <a:lnTo>
                  <a:pt x="168" y="344"/>
                </a:lnTo>
                <a:lnTo>
                  <a:pt x="166" y="346"/>
                </a:lnTo>
                <a:lnTo>
                  <a:pt x="163" y="346"/>
                </a:lnTo>
                <a:lnTo>
                  <a:pt x="161" y="346"/>
                </a:lnTo>
                <a:lnTo>
                  <a:pt x="161" y="347"/>
                </a:lnTo>
                <a:lnTo>
                  <a:pt x="155" y="347"/>
                </a:lnTo>
                <a:lnTo>
                  <a:pt x="155" y="348"/>
                </a:lnTo>
                <a:lnTo>
                  <a:pt x="151" y="348"/>
                </a:lnTo>
                <a:lnTo>
                  <a:pt x="150" y="350"/>
                </a:lnTo>
                <a:lnTo>
                  <a:pt x="149" y="350"/>
                </a:lnTo>
                <a:lnTo>
                  <a:pt x="147" y="350"/>
                </a:lnTo>
                <a:lnTo>
                  <a:pt x="141" y="350"/>
                </a:lnTo>
                <a:lnTo>
                  <a:pt x="141" y="351"/>
                </a:lnTo>
                <a:lnTo>
                  <a:pt x="138" y="351"/>
                </a:lnTo>
                <a:lnTo>
                  <a:pt x="137" y="351"/>
                </a:lnTo>
                <a:lnTo>
                  <a:pt x="136" y="351"/>
                </a:lnTo>
                <a:lnTo>
                  <a:pt x="136" y="352"/>
                </a:lnTo>
                <a:lnTo>
                  <a:pt x="133" y="352"/>
                </a:lnTo>
                <a:lnTo>
                  <a:pt x="132" y="352"/>
                </a:lnTo>
                <a:lnTo>
                  <a:pt x="130" y="352"/>
                </a:lnTo>
                <a:lnTo>
                  <a:pt x="129" y="353"/>
                </a:lnTo>
                <a:lnTo>
                  <a:pt x="125" y="353"/>
                </a:lnTo>
                <a:lnTo>
                  <a:pt x="123" y="353"/>
                </a:lnTo>
                <a:lnTo>
                  <a:pt x="123" y="355"/>
                </a:lnTo>
                <a:lnTo>
                  <a:pt x="121" y="355"/>
                </a:lnTo>
                <a:lnTo>
                  <a:pt x="120" y="355"/>
                </a:lnTo>
                <a:lnTo>
                  <a:pt x="119" y="355"/>
                </a:lnTo>
                <a:lnTo>
                  <a:pt x="117" y="356"/>
                </a:lnTo>
                <a:lnTo>
                  <a:pt x="115" y="356"/>
                </a:lnTo>
                <a:lnTo>
                  <a:pt x="112" y="356"/>
                </a:lnTo>
                <a:lnTo>
                  <a:pt x="111" y="357"/>
                </a:lnTo>
                <a:lnTo>
                  <a:pt x="109" y="357"/>
                </a:lnTo>
                <a:lnTo>
                  <a:pt x="108" y="357"/>
                </a:lnTo>
                <a:lnTo>
                  <a:pt x="107" y="357"/>
                </a:lnTo>
                <a:lnTo>
                  <a:pt x="106" y="357"/>
                </a:lnTo>
                <a:lnTo>
                  <a:pt x="106" y="359"/>
                </a:lnTo>
                <a:lnTo>
                  <a:pt x="103" y="359"/>
                </a:lnTo>
                <a:lnTo>
                  <a:pt x="102" y="360"/>
                </a:lnTo>
                <a:lnTo>
                  <a:pt x="100" y="360"/>
                </a:lnTo>
                <a:lnTo>
                  <a:pt x="98" y="360"/>
                </a:lnTo>
                <a:lnTo>
                  <a:pt x="96" y="360"/>
                </a:lnTo>
                <a:lnTo>
                  <a:pt x="96" y="361"/>
                </a:lnTo>
                <a:lnTo>
                  <a:pt x="92" y="361"/>
                </a:lnTo>
                <a:lnTo>
                  <a:pt x="91" y="363"/>
                </a:lnTo>
                <a:lnTo>
                  <a:pt x="89" y="364"/>
                </a:lnTo>
                <a:lnTo>
                  <a:pt x="83"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6" y="352"/>
                </a:lnTo>
                <a:lnTo>
                  <a:pt x="66" y="351"/>
                </a:lnTo>
                <a:lnTo>
                  <a:pt x="65" y="351"/>
                </a:lnTo>
                <a:lnTo>
                  <a:pt x="64" y="350"/>
                </a:lnTo>
                <a:lnTo>
                  <a:pt x="64" y="348"/>
                </a:lnTo>
                <a:lnTo>
                  <a:pt x="62"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1" y="313"/>
                </a:lnTo>
                <a:lnTo>
                  <a:pt x="40" y="306"/>
                </a:lnTo>
                <a:lnTo>
                  <a:pt x="37" y="298"/>
                </a:lnTo>
                <a:lnTo>
                  <a:pt x="36" y="298"/>
                </a:lnTo>
                <a:lnTo>
                  <a:pt x="32" y="293"/>
                </a:lnTo>
                <a:lnTo>
                  <a:pt x="27" y="284"/>
                </a:lnTo>
                <a:lnTo>
                  <a:pt x="22" y="279"/>
                </a:lnTo>
                <a:lnTo>
                  <a:pt x="18" y="275"/>
                </a:lnTo>
                <a:lnTo>
                  <a:pt x="13" y="272"/>
                </a:lnTo>
                <a:lnTo>
                  <a:pt x="11" y="271"/>
                </a:lnTo>
                <a:lnTo>
                  <a:pt x="5" y="267"/>
                </a:lnTo>
                <a:lnTo>
                  <a:pt x="1" y="260"/>
                </a:lnTo>
                <a:lnTo>
                  <a:pt x="0" y="258"/>
                </a:lnTo>
                <a:lnTo>
                  <a:pt x="0" y="245"/>
                </a:lnTo>
                <a:lnTo>
                  <a:pt x="1" y="240"/>
                </a:lnTo>
                <a:lnTo>
                  <a:pt x="2" y="229"/>
                </a:lnTo>
                <a:lnTo>
                  <a:pt x="3" y="225"/>
                </a:lnTo>
                <a:lnTo>
                  <a:pt x="5" y="223"/>
                </a:lnTo>
                <a:lnTo>
                  <a:pt x="5" y="221"/>
                </a:lnTo>
                <a:lnTo>
                  <a:pt x="6" y="221"/>
                </a:lnTo>
                <a:lnTo>
                  <a:pt x="6" y="220"/>
                </a:lnTo>
                <a:lnTo>
                  <a:pt x="7" y="219"/>
                </a:lnTo>
                <a:lnTo>
                  <a:pt x="7" y="217"/>
                </a:lnTo>
                <a:lnTo>
                  <a:pt x="7"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1" y="179"/>
                </a:lnTo>
                <a:lnTo>
                  <a:pt x="49" y="178"/>
                </a:lnTo>
                <a:lnTo>
                  <a:pt x="54" y="178"/>
                </a:lnTo>
                <a:lnTo>
                  <a:pt x="56" y="178"/>
                </a:lnTo>
                <a:lnTo>
                  <a:pt x="57" y="178"/>
                </a:lnTo>
                <a:lnTo>
                  <a:pt x="64" y="178"/>
                </a:lnTo>
                <a:lnTo>
                  <a:pt x="68" y="175"/>
                </a:lnTo>
                <a:lnTo>
                  <a:pt x="68" y="177"/>
                </a:lnTo>
                <a:lnTo>
                  <a:pt x="69" y="179"/>
                </a:lnTo>
                <a:lnTo>
                  <a:pt x="70" y="186"/>
                </a:lnTo>
                <a:lnTo>
                  <a:pt x="70" y="187"/>
                </a:lnTo>
                <a:lnTo>
                  <a:pt x="73" y="191"/>
                </a:lnTo>
                <a:lnTo>
                  <a:pt x="78" y="194"/>
                </a:lnTo>
                <a:lnTo>
                  <a:pt x="83" y="198"/>
                </a:lnTo>
                <a:lnTo>
                  <a:pt x="82" y="200"/>
                </a:lnTo>
                <a:lnTo>
                  <a:pt x="83" y="200"/>
                </a:lnTo>
                <a:lnTo>
                  <a:pt x="83" y="202"/>
                </a:lnTo>
                <a:lnTo>
                  <a:pt x="85" y="202"/>
                </a:lnTo>
                <a:lnTo>
                  <a:pt x="86" y="203"/>
                </a:lnTo>
                <a:lnTo>
                  <a:pt x="87" y="204"/>
                </a:lnTo>
                <a:lnTo>
                  <a:pt x="87" y="206"/>
                </a:lnTo>
                <a:lnTo>
                  <a:pt x="90" y="207"/>
                </a:lnTo>
                <a:lnTo>
                  <a:pt x="91" y="207"/>
                </a:lnTo>
                <a:lnTo>
                  <a:pt x="92" y="207"/>
                </a:lnTo>
                <a:lnTo>
                  <a:pt x="92" y="206"/>
                </a:lnTo>
                <a:lnTo>
                  <a:pt x="94" y="206"/>
                </a:lnTo>
                <a:lnTo>
                  <a:pt x="95" y="206"/>
                </a:lnTo>
                <a:lnTo>
                  <a:pt x="98" y="206"/>
                </a:lnTo>
                <a:lnTo>
                  <a:pt x="99" y="206"/>
                </a:lnTo>
                <a:lnTo>
                  <a:pt x="100" y="206"/>
                </a:lnTo>
                <a:lnTo>
                  <a:pt x="102" y="206"/>
                </a:lnTo>
                <a:lnTo>
                  <a:pt x="103" y="206"/>
                </a:lnTo>
                <a:lnTo>
                  <a:pt x="104" y="204"/>
                </a:lnTo>
                <a:lnTo>
                  <a:pt x="106" y="204"/>
                </a:lnTo>
                <a:lnTo>
                  <a:pt x="107" y="204"/>
                </a:lnTo>
                <a:lnTo>
                  <a:pt x="108" y="203"/>
                </a:lnTo>
                <a:lnTo>
                  <a:pt x="109" y="203"/>
                </a:lnTo>
                <a:lnTo>
                  <a:pt x="109" y="202"/>
                </a:lnTo>
                <a:lnTo>
                  <a:pt x="111" y="202"/>
                </a:lnTo>
                <a:lnTo>
                  <a:pt x="111" y="200"/>
                </a:lnTo>
                <a:lnTo>
                  <a:pt x="112" y="200"/>
                </a:lnTo>
                <a:lnTo>
                  <a:pt x="113" y="200"/>
                </a:lnTo>
                <a:lnTo>
                  <a:pt x="115" y="199"/>
                </a:lnTo>
                <a:lnTo>
                  <a:pt x="115" y="198"/>
                </a:lnTo>
                <a:lnTo>
                  <a:pt x="116" y="198"/>
                </a:lnTo>
                <a:lnTo>
                  <a:pt x="116" y="196"/>
                </a:lnTo>
                <a:lnTo>
                  <a:pt x="117" y="195"/>
                </a:lnTo>
                <a:lnTo>
                  <a:pt x="119" y="195"/>
                </a:lnTo>
                <a:lnTo>
                  <a:pt x="120" y="194"/>
                </a:lnTo>
                <a:lnTo>
                  <a:pt x="120" y="192"/>
                </a:lnTo>
                <a:lnTo>
                  <a:pt x="121" y="192"/>
                </a:lnTo>
                <a:lnTo>
                  <a:pt x="121" y="191"/>
                </a:lnTo>
                <a:lnTo>
                  <a:pt x="123" y="191"/>
                </a:lnTo>
                <a:lnTo>
                  <a:pt x="123" y="190"/>
                </a:lnTo>
                <a:lnTo>
                  <a:pt x="124" y="190"/>
                </a:lnTo>
                <a:lnTo>
                  <a:pt x="124" y="188"/>
                </a:lnTo>
                <a:lnTo>
                  <a:pt x="125" y="188"/>
                </a:lnTo>
                <a:lnTo>
                  <a:pt x="125" y="187"/>
                </a:lnTo>
                <a:lnTo>
                  <a:pt x="126" y="187"/>
                </a:lnTo>
                <a:lnTo>
                  <a:pt x="128" y="187"/>
                </a:lnTo>
                <a:lnTo>
                  <a:pt x="129" y="187"/>
                </a:lnTo>
                <a:lnTo>
                  <a:pt x="130" y="187"/>
                </a:lnTo>
                <a:lnTo>
                  <a:pt x="132" y="187"/>
                </a:lnTo>
                <a:lnTo>
                  <a:pt x="134" y="188"/>
                </a:lnTo>
                <a:lnTo>
                  <a:pt x="136" y="188"/>
                </a:lnTo>
                <a:lnTo>
                  <a:pt x="137" y="190"/>
                </a:lnTo>
                <a:lnTo>
                  <a:pt x="138" y="190"/>
                </a:lnTo>
                <a:lnTo>
                  <a:pt x="138" y="191"/>
                </a:lnTo>
                <a:lnTo>
                  <a:pt x="140" y="191"/>
                </a:lnTo>
                <a:lnTo>
                  <a:pt x="141" y="192"/>
                </a:lnTo>
                <a:lnTo>
                  <a:pt x="142" y="192"/>
                </a:lnTo>
                <a:lnTo>
                  <a:pt x="142" y="194"/>
                </a:lnTo>
                <a:lnTo>
                  <a:pt x="144" y="194"/>
                </a:lnTo>
                <a:lnTo>
                  <a:pt x="144" y="195"/>
                </a:lnTo>
                <a:lnTo>
                  <a:pt x="145" y="195"/>
                </a:lnTo>
                <a:lnTo>
                  <a:pt x="145" y="196"/>
                </a:lnTo>
                <a:lnTo>
                  <a:pt x="146" y="196"/>
                </a:lnTo>
                <a:lnTo>
                  <a:pt x="147" y="198"/>
                </a:lnTo>
                <a:lnTo>
                  <a:pt x="147" y="199"/>
                </a:lnTo>
                <a:lnTo>
                  <a:pt x="147" y="200"/>
                </a:lnTo>
                <a:lnTo>
                  <a:pt x="149" y="200"/>
                </a:lnTo>
                <a:lnTo>
                  <a:pt x="150" y="200"/>
                </a:lnTo>
                <a:lnTo>
                  <a:pt x="150" y="199"/>
                </a:lnTo>
                <a:lnTo>
                  <a:pt x="151" y="199"/>
                </a:lnTo>
                <a:lnTo>
                  <a:pt x="151" y="198"/>
                </a:lnTo>
                <a:lnTo>
                  <a:pt x="153" y="198"/>
                </a:lnTo>
                <a:lnTo>
                  <a:pt x="154" y="196"/>
                </a:lnTo>
                <a:lnTo>
                  <a:pt x="155" y="196"/>
                </a:lnTo>
                <a:lnTo>
                  <a:pt x="157" y="196"/>
                </a:lnTo>
                <a:lnTo>
                  <a:pt x="158" y="196"/>
                </a:lnTo>
                <a:lnTo>
                  <a:pt x="159"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4" y="208"/>
                </a:lnTo>
                <a:lnTo>
                  <a:pt x="166" y="208"/>
                </a:lnTo>
                <a:lnTo>
                  <a:pt x="167" y="209"/>
                </a:lnTo>
                <a:lnTo>
                  <a:pt x="168" y="209"/>
                </a:lnTo>
                <a:lnTo>
                  <a:pt x="170" y="211"/>
                </a:lnTo>
                <a:lnTo>
                  <a:pt x="171" y="211"/>
                </a:lnTo>
                <a:lnTo>
                  <a:pt x="172" y="211"/>
                </a:lnTo>
                <a:lnTo>
                  <a:pt x="174" y="211"/>
                </a:lnTo>
                <a:lnTo>
                  <a:pt x="172" y="212"/>
                </a:lnTo>
                <a:lnTo>
                  <a:pt x="174" y="213"/>
                </a:lnTo>
                <a:lnTo>
                  <a:pt x="172" y="215"/>
                </a:lnTo>
                <a:lnTo>
                  <a:pt x="171" y="217"/>
                </a:lnTo>
                <a:lnTo>
                  <a:pt x="172" y="219"/>
                </a:lnTo>
                <a:lnTo>
                  <a:pt x="174" y="219"/>
                </a:lnTo>
                <a:lnTo>
                  <a:pt x="175" y="217"/>
                </a:lnTo>
                <a:lnTo>
                  <a:pt x="175" y="216"/>
                </a:lnTo>
                <a:lnTo>
                  <a:pt x="176" y="216"/>
                </a:lnTo>
                <a:lnTo>
                  <a:pt x="176" y="215"/>
                </a:lnTo>
                <a:lnTo>
                  <a:pt x="178" y="213"/>
                </a:lnTo>
                <a:lnTo>
                  <a:pt x="179" y="213"/>
                </a:lnTo>
                <a:lnTo>
                  <a:pt x="179" y="212"/>
                </a:lnTo>
                <a:lnTo>
                  <a:pt x="180" y="211"/>
                </a:lnTo>
                <a:lnTo>
                  <a:pt x="181" y="211"/>
                </a:lnTo>
                <a:lnTo>
                  <a:pt x="183" y="209"/>
                </a:lnTo>
                <a:lnTo>
                  <a:pt x="184" y="209"/>
                </a:lnTo>
                <a:lnTo>
                  <a:pt x="184" y="208"/>
                </a:lnTo>
                <a:lnTo>
                  <a:pt x="185" y="208"/>
                </a:lnTo>
                <a:lnTo>
                  <a:pt x="185" y="207"/>
                </a:lnTo>
                <a:lnTo>
                  <a:pt x="185" y="206"/>
                </a:lnTo>
                <a:lnTo>
                  <a:pt x="184" y="204"/>
                </a:lnTo>
                <a:lnTo>
                  <a:pt x="183" y="203"/>
                </a:lnTo>
                <a:lnTo>
                  <a:pt x="183" y="202"/>
                </a:lnTo>
                <a:lnTo>
                  <a:pt x="183" y="200"/>
                </a:lnTo>
                <a:lnTo>
                  <a:pt x="183" y="199"/>
                </a:lnTo>
                <a:lnTo>
                  <a:pt x="183" y="196"/>
                </a:lnTo>
                <a:lnTo>
                  <a:pt x="181" y="196"/>
                </a:lnTo>
                <a:lnTo>
                  <a:pt x="181" y="195"/>
                </a:lnTo>
                <a:lnTo>
                  <a:pt x="183" y="194"/>
                </a:lnTo>
                <a:lnTo>
                  <a:pt x="184" y="194"/>
                </a:lnTo>
                <a:lnTo>
                  <a:pt x="185" y="192"/>
                </a:lnTo>
                <a:lnTo>
                  <a:pt x="187" y="192"/>
                </a:lnTo>
                <a:lnTo>
                  <a:pt x="188" y="192"/>
                </a:lnTo>
                <a:lnTo>
                  <a:pt x="189" y="192"/>
                </a:lnTo>
                <a:lnTo>
                  <a:pt x="191" y="192"/>
                </a:lnTo>
                <a:lnTo>
                  <a:pt x="192" y="192"/>
                </a:lnTo>
                <a:lnTo>
                  <a:pt x="192" y="191"/>
                </a:lnTo>
                <a:lnTo>
                  <a:pt x="195" y="190"/>
                </a:lnTo>
                <a:lnTo>
                  <a:pt x="196" y="190"/>
                </a:lnTo>
                <a:lnTo>
                  <a:pt x="197" y="190"/>
                </a:lnTo>
                <a:lnTo>
                  <a:pt x="197" y="191"/>
                </a:lnTo>
                <a:lnTo>
                  <a:pt x="200" y="190"/>
                </a:lnTo>
                <a:lnTo>
                  <a:pt x="200" y="188"/>
                </a:lnTo>
                <a:lnTo>
                  <a:pt x="201" y="188"/>
                </a:lnTo>
                <a:lnTo>
                  <a:pt x="201" y="187"/>
                </a:lnTo>
                <a:lnTo>
                  <a:pt x="201" y="186"/>
                </a:lnTo>
                <a:lnTo>
                  <a:pt x="202" y="185"/>
                </a:lnTo>
                <a:lnTo>
                  <a:pt x="202" y="183"/>
                </a:lnTo>
                <a:lnTo>
                  <a:pt x="204" y="183"/>
                </a:lnTo>
                <a:lnTo>
                  <a:pt x="204" y="182"/>
                </a:lnTo>
                <a:lnTo>
                  <a:pt x="205" y="182"/>
                </a:lnTo>
                <a:lnTo>
                  <a:pt x="206" y="181"/>
                </a:lnTo>
                <a:lnTo>
                  <a:pt x="208" y="179"/>
                </a:lnTo>
                <a:lnTo>
                  <a:pt x="208" y="178"/>
                </a:lnTo>
                <a:lnTo>
                  <a:pt x="209" y="178"/>
                </a:lnTo>
                <a:lnTo>
                  <a:pt x="210" y="177"/>
                </a:lnTo>
                <a:lnTo>
                  <a:pt x="212" y="177"/>
                </a:lnTo>
                <a:lnTo>
                  <a:pt x="212" y="175"/>
                </a:lnTo>
                <a:lnTo>
                  <a:pt x="213" y="174"/>
                </a:lnTo>
                <a:lnTo>
                  <a:pt x="213" y="173"/>
                </a:lnTo>
                <a:lnTo>
                  <a:pt x="214" y="171"/>
                </a:lnTo>
                <a:lnTo>
                  <a:pt x="214" y="170"/>
                </a:lnTo>
                <a:lnTo>
                  <a:pt x="216" y="169"/>
                </a:lnTo>
                <a:lnTo>
                  <a:pt x="225" y="169"/>
                </a:lnTo>
                <a:lnTo>
                  <a:pt x="225" y="168"/>
                </a:lnTo>
                <a:lnTo>
                  <a:pt x="223" y="168"/>
                </a:lnTo>
                <a:lnTo>
                  <a:pt x="222" y="166"/>
                </a:lnTo>
                <a:lnTo>
                  <a:pt x="221" y="166"/>
                </a:lnTo>
                <a:lnTo>
                  <a:pt x="221" y="165"/>
                </a:lnTo>
                <a:lnTo>
                  <a:pt x="219" y="165"/>
                </a:lnTo>
                <a:lnTo>
                  <a:pt x="221" y="165"/>
                </a:lnTo>
                <a:lnTo>
                  <a:pt x="221" y="164"/>
                </a:lnTo>
                <a:lnTo>
                  <a:pt x="222" y="164"/>
                </a:lnTo>
                <a:lnTo>
                  <a:pt x="223" y="162"/>
                </a:lnTo>
                <a:lnTo>
                  <a:pt x="225" y="161"/>
                </a:lnTo>
                <a:lnTo>
                  <a:pt x="225" y="160"/>
                </a:lnTo>
                <a:lnTo>
                  <a:pt x="223" y="160"/>
                </a:lnTo>
                <a:lnTo>
                  <a:pt x="223" y="158"/>
                </a:lnTo>
                <a:lnTo>
                  <a:pt x="222" y="157"/>
                </a:lnTo>
                <a:lnTo>
                  <a:pt x="222" y="156"/>
                </a:lnTo>
                <a:lnTo>
                  <a:pt x="222" y="154"/>
                </a:lnTo>
                <a:lnTo>
                  <a:pt x="221" y="154"/>
                </a:lnTo>
                <a:lnTo>
                  <a:pt x="219" y="153"/>
                </a:lnTo>
                <a:lnTo>
                  <a:pt x="219" y="152"/>
                </a:lnTo>
                <a:lnTo>
                  <a:pt x="219" y="151"/>
                </a:lnTo>
                <a:lnTo>
                  <a:pt x="219" y="149"/>
                </a:lnTo>
                <a:lnTo>
                  <a:pt x="221" y="149"/>
                </a:lnTo>
                <a:lnTo>
                  <a:pt x="221" y="148"/>
                </a:lnTo>
                <a:lnTo>
                  <a:pt x="221" y="147"/>
                </a:lnTo>
                <a:lnTo>
                  <a:pt x="222" y="147"/>
                </a:lnTo>
                <a:lnTo>
                  <a:pt x="222" y="145"/>
                </a:lnTo>
                <a:lnTo>
                  <a:pt x="223" y="145"/>
                </a:lnTo>
                <a:lnTo>
                  <a:pt x="225" y="144"/>
                </a:lnTo>
                <a:lnTo>
                  <a:pt x="225" y="143"/>
                </a:lnTo>
                <a:lnTo>
                  <a:pt x="226" y="143"/>
                </a:lnTo>
                <a:lnTo>
                  <a:pt x="227" y="141"/>
                </a:lnTo>
                <a:lnTo>
                  <a:pt x="229" y="140"/>
                </a:lnTo>
                <a:lnTo>
                  <a:pt x="227" y="139"/>
                </a:lnTo>
                <a:lnTo>
                  <a:pt x="227" y="137"/>
                </a:lnTo>
                <a:lnTo>
                  <a:pt x="229" y="137"/>
                </a:lnTo>
                <a:lnTo>
                  <a:pt x="229" y="136"/>
                </a:lnTo>
                <a:lnTo>
                  <a:pt x="230" y="136"/>
                </a:lnTo>
                <a:lnTo>
                  <a:pt x="231" y="135"/>
                </a:lnTo>
                <a:lnTo>
                  <a:pt x="231" y="134"/>
                </a:lnTo>
                <a:lnTo>
                  <a:pt x="234" y="132"/>
                </a:lnTo>
                <a:lnTo>
                  <a:pt x="235" y="132"/>
                </a:lnTo>
                <a:lnTo>
                  <a:pt x="236" y="131"/>
                </a:lnTo>
                <a:lnTo>
                  <a:pt x="238" y="131"/>
                </a:lnTo>
                <a:lnTo>
                  <a:pt x="238" y="130"/>
                </a:lnTo>
                <a:lnTo>
                  <a:pt x="239" y="130"/>
                </a:lnTo>
                <a:lnTo>
                  <a:pt x="240" y="130"/>
                </a:lnTo>
                <a:lnTo>
                  <a:pt x="242" y="128"/>
                </a:lnTo>
                <a:lnTo>
                  <a:pt x="242" y="127"/>
                </a:lnTo>
                <a:lnTo>
                  <a:pt x="243" y="127"/>
                </a:lnTo>
                <a:lnTo>
                  <a:pt x="244" y="126"/>
                </a:lnTo>
                <a:lnTo>
                  <a:pt x="246" y="126"/>
                </a:lnTo>
                <a:lnTo>
                  <a:pt x="247" y="124"/>
                </a:lnTo>
                <a:lnTo>
                  <a:pt x="248" y="123"/>
                </a:lnTo>
                <a:lnTo>
                  <a:pt x="250" y="123"/>
                </a:lnTo>
                <a:lnTo>
                  <a:pt x="251" y="122"/>
                </a:lnTo>
                <a:lnTo>
                  <a:pt x="251" y="120"/>
                </a:lnTo>
                <a:lnTo>
                  <a:pt x="252" y="120"/>
                </a:lnTo>
                <a:lnTo>
                  <a:pt x="253" y="119"/>
                </a:lnTo>
                <a:lnTo>
                  <a:pt x="255" y="119"/>
                </a:lnTo>
                <a:lnTo>
                  <a:pt x="255" y="118"/>
                </a:lnTo>
                <a:lnTo>
                  <a:pt x="256" y="118"/>
                </a:lnTo>
                <a:lnTo>
                  <a:pt x="256" y="116"/>
                </a:lnTo>
                <a:lnTo>
                  <a:pt x="257" y="116"/>
                </a:lnTo>
                <a:lnTo>
                  <a:pt x="259" y="115"/>
                </a:lnTo>
                <a:lnTo>
                  <a:pt x="260" y="114"/>
                </a:lnTo>
                <a:lnTo>
                  <a:pt x="261" y="114"/>
                </a:lnTo>
                <a:lnTo>
                  <a:pt x="261" y="113"/>
                </a:lnTo>
                <a:lnTo>
                  <a:pt x="263" y="113"/>
                </a:lnTo>
                <a:lnTo>
                  <a:pt x="263" y="111"/>
                </a:lnTo>
                <a:lnTo>
                  <a:pt x="264" y="111"/>
                </a:lnTo>
                <a:lnTo>
                  <a:pt x="265" y="111"/>
                </a:lnTo>
                <a:lnTo>
                  <a:pt x="267" y="110"/>
                </a:lnTo>
                <a:lnTo>
                  <a:pt x="268" y="110"/>
                </a:lnTo>
                <a:lnTo>
                  <a:pt x="268" y="109"/>
                </a:lnTo>
                <a:lnTo>
                  <a:pt x="269" y="109"/>
                </a:lnTo>
                <a:lnTo>
                  <a:pt x="269" y="107"/>
                </a:lnTo>
                <a:lnTo>
                  <a:pt x="270" y="107"/>
                </a:lnTo>
                <a:lnTo>
                  <a:pt x="270" y="106"/>
                </a:lnTo>
                <a:lnTo>
                  <a:pt x="272" y="105"/>
                </a:lnTo>
                <a:lnTo>
                  <a:pt x="273" y="105"/>
                </a:lnTo>
                <a:lnTo>
                  <a:pt x="274" y="103"/>
                </a:lnTo>
                <a:lnTo>
                  <a:pt x="274" y="102"/>
                </a:lnTo>
                <a:lnTo>
                  <a:pt x="276" y="102"/>
                </a:lnTo>
                <a:lnTo>
                  <a:pt x="277" y="101"/>
                </a:lnTo>
                <a:lnTo>
                  <a:pt x="278" y="101"/>
                </a:lnTo>
                <a:lnTo>
                  <a:pt x="278" y="99"/>
                </a:lnTo>
                <a:lnTo>
                  <a:pt x="280" y="99"/>
                </a:lnTo>
                <a:lnTo>
                  <a:pt x="281" y="98"/>
                </a:lnTo>
                <a:lnTo>
                  <a:pt x="282" y="98"/>
                </a:lnTo>
                <a:lnTo>
                  <a:pt x="284" y="97"/>
                </a:lnTo>
                <a:lnTo>
                  <a:pt x="285" y="96"/>
                </a:lnTo>
                <a:lnTo>
                  <a:pt x="286" y="94"/>
                </a:lnTo>
                <a:lnTo>
                  <a:pt x="288" y="94"/>
                </a:lnTo>
                <a:lnTo>
                  <a:pt x="288" y="93"/>
                </a:lnTo>
                <a:lnTo>
                  <a:pt x="289" y="93"/>
                </a:lnTo>
                <a:lnTo>
                  <a:pt x="289" y="92"/>
                </a:lnTo>
                <a:lnTo>
                  <a:pt x="290" y="92"/>
                </a:lnTo>
                <a:lnTo>
                  <a:pt x="291" y="90"/>
                </a:lnTo>
                <a:lnTo>
                  <a:pt x="293" y="89"/>
                </a:lnTo>
                <a:lnTo>
                  <a:pt x="294" y="88"/>
                </a:lnTo>
                <a:lnTo>
                  <a:pt x="295" y="88"/>
                </a:lnTo>
                <a:lnTo>
                  <a:pt x="297" y="86"/>
                </a:lnTo>
                <a:lnTo>
                  <a:pt x="298" y="86"/>
                </a:lnTo>
                <a:lnTo>
                  <a:pt x="298" y="85"/>
                </a:lnTo>
                <a:lnTo>
                  <a:pt x="299" y="85"/>
                </a:lnTo>
                <a:lnTo>
                  <a:pt x="299" y="84"/>
                </a:lnTo>
                <a:lnTo>
                  <a:pt x="301" y="82"/>
                </a:lnTo>
                <a:lnTo>
                  <a:pt x="302" y="82"/>
                </a:lnTo>
                <a:lnTo>
                  <a:pt x="303" y="82"/>
                </a:lnTo>
                <a:lnTo>
                  <a:pt x="305" y="81"/>
                </a:lnTo>
                <a:lnTo>
                  <a:pt x="306" y="81"/>
                </a:lnTo>
                <a:lnTo>
                  <a:pt x="306" y="80"/>
                </a:lnTo>
                <a:lnTo>
                  <a:pt x="307" y="80"/>
                </a:lnTo>
                <a:lnTo>
                  <a:pt x="307" y="79"/>
                </a:lnTo>
                <a:lnTo>
                  <a:pt x="307" y="77"/>
                </a:lnTo>
                <a:lnTo>
                  <a:pt x="307" y="76"/>
                </a:lnTo>
                <a:lnTo>
                  <a:pt x="307" y="75"/>
                </a:lnTo>
                <a:lnTo>
                  <a:pt x="307" y="73"/>
                </a:lnTo>
                <a:lnTo>
                  <a:pt x="307" y="72"/>
                </a:lnTo>
                <a:lnTo>
                  <a:pt x="307" y="71"/>
                </a:lnTo>
                <a:lnTo>
                  <a:pt x="307" y="69"/>
                </a:lnTo>
                <a:lnTo>
                  <a:pt x="307" y="68"/>
                </a:lnTo>
                <a:lnTo>
                  <a:pt x="307" y="65"/>
                </a:lnTo>
                <a:lnTo>
                  <a:pt x="308" y="65"/>
                </a:lnTo>
                <a:lnTo>
                  <a:pt x="308" y="64"/>
                </a:lnTo>
                <a:lnTo>
                  <a:pt x="308" y="63"/>
                </a:lnTo>
                <a:lnTo>
                  <a:pt x="308" y="60"/>
                </a:lnTo>
                <a:lnTo>
                  <a:pt x="310" y="59"/>
                </a:lnTo>
                <a:lnTo>
                  <a:pt x="310" y="58"/>
                </a:lnTo>
                <a:lnTo>
                  <a:pt x="310" y="56"/>
                </a:lnTo>
                <a:lnTo>
                  <a:pt x="311" y="56"/>
                </a:lnTo>
                <a:lnTo>
                  <a:pt x="311" y="55"/>
                </a:lnTo>
                <a:lnTo>
                  <a:pt x="311" y="54"/>
                </a:lnTo>
                <a:lnTo>
                  <a:pt x="312" y="52"/>
                </a:lnTo>
                <a:lnTo>
                  <a:pt x="312" y="51"/>
                </a:lnTo>
                <a:lnTo>
                  <a:pt x="314" y="51"/>
                </a:lnTo>
                <a:lnTo>
                  <a:pt x="315" y="50"/>
                </a:lnTo>
                <a:lnTo>
                  <a:pt x="316" y="50"/>
                </a:lnTo>
                <a:lnTo>
                  <a:pt x="316" y="48"/>
                </a:lnTo>
                <a:lnTo>
                  <a:pt x="318" y="48"/>
                </a:lnTo>
                <a:lnTo>
                  <a:pt x="319" y="48"/>
                </a:lnTo>
                <a:lnTo>
                  <a:pt x="320" y="47"/>
                </a:lnTo>
                <a:lnTo>
                  <a:pt x="322" y="47"/>
                </a:lnTo>
                <a:lnTo>
                  <a:pt x="323" y="47"/>
                </a:lnTo>
                <a:lnTo>
                  <a:pt x="324" y="46"/>
                </a:lnTo>
                <a:lnTo>
                  <a:pt x="325" y="46"/>
                </a:lnTo>
                <a:lnTo>
                  <a:pt x="327" y="45"/>
                </a:lnTo>
                <a:lnTo>
                  <a:pt x="328" y="45"/>
                </a:lnTo>
                <a:lnTo>
                  <a:pt x="329" y="45"/>
                </a:lnTo>
                <a:lnTo>
                  <a:pt x="329" y="43"/>
                </a:lnTo>
                <a:lnTo>
                  <a:pt x="331" y="43"/>
                </a:lnTo>
                <a:lnTo>
                  <a:pt x="331" y="42"/>
                </a:lnTo>
                <a:lnTo>
                  <a:pt x="332" y="42"/>
                </a:lnTo>
                <a:lnTo>
                  <a:pt x="333" y="41"/>
                </a:lnTo>
                <a:lnTo>
                  <a:pt x="335" y="41"/>
                </a:lnTo>
                <a:lnTo>
                  <a:pt x="335" y="39"/>
                </a:lnTo>
                <a:lnTo>
                  <a:pt x="336" y="39"/>
                </a:lnTo>
                <a:lnTo>
                  <a:pt x="337" y="38"/>
                </a:lnTo>
                <a:lnTo>
                  <a:pt x="339" y="37"/>
                </a:lnTo>
                <a:lnTo>
                  <a:pt x="340" y="35"/>
                </a:lnTo>
                <a:lnTo>
                  <a:pt x="341" y="35"/>
                </a:lnTo>
                <a:lnTo>
                  <a:pt x="342" y="35"/>
                </a:lnTo>
                <a:lnTo>
                  <a:pt x="344" y="35"/>
                </a:lnTo>
                <a:lnTo>
                  <a:pt x="345" y="35"/>
                </a:lnTo>
                <a:lnTo>
                  <a:pt x="346" y="35"/>
                </a:lnTo>
                <a:lnTo>
                  <a:pt x="348" y="35"/>
                </a:lnTo>
                <a:lnTo>
                  <a:pt x="349" y="35"/>
                </a:lnTo>
                <a:lnTo>
                  <a:pt x="349" y="37"/>
                </a:lnTo>
                <a:lnTo>
                  <a:pt x="350" y="37"/>
                </a:lnTo>
                <a:lnTo>
                  <a:pt x="352" y="37"/>
                </a:lnTo>
                <a:lnTo>
                  <a:pt x="353" y="38"/>
                </a:lnTo>
                <a:lnTo>
                  <a:pt x="354" y="38"/>
                </a:lnTo>
                <a:lnTo>
                  <a:pt x="357" y="38"/>
                </a:lnTo>
                <a:lnTo>
                  <a:pt x="358" y="38"/>
                </a:lnTo>
                <a:lnTo>
                  <a:pt x="360" y="37"/>
                </a:lnTo>
                <a:lnTo>
                  <a:pt x="361" y="37"/>
                </a:lnTo>
                <a:lnTo>
                  <a:pt x="361" y="35"/>
                </a:lnTo>
                <a:lnTo>
                  <a:pt x="362" y="35"/>
                </a:lnTo>
                <a:lnTo>
                  <a:pt x="362" y="34"/>
                </a:lnTo>
                <a:lnTo>
                  <a:pt x="363" y="33"/>
                </a:lnTo>
                <a:lnTo>
                  <a:pt x="365" y="33"/>
                </a:lnTo>
                <a:lnTo>
                  <a:pt x="365" y="31"/>
                </a:lnTo>
                <a:lnTo>
                  <a:pt x="366" y="31"/>
                </a:lnTo>
                <a:lnTo>
                  <a:pt x="366" y="30"/>
                </a:lnTo>
                <a:lnTo>
                  <a:pt x="367" y="30"/>
                </a:lnTo>
                <a:lnTo>
                  <a:pt x="369" y="30"/>
                </a:lnTo>
                <a:lnTo>
                  <a:pt x="371" y="30"/>
                </a:lnTo>
                <a:lnTo>
                  <a:pt x="371" y="29"/>
                </a:lnTo>
                <a:lnTo>
                  <a:pt x="375" y="26"/>
                </a:lnTo>
                <a:lnTo>
                  <a:pt x="377" y="25"/>
                </a:lnTo>
                <a:lnTo>
                  <a:pt x="377" y="24"/>
                </a:lnTo>
                <a:lnTo>
                  <a:pt x="378" y="24"/>
                </a:lnTo>
                <a:lnTo>
                  <a:pt x="379" y="22"/>
                </a:lnTo>
                <a:lnTo>
                  <a:pt x="380" y="22"/>
                </a:lnTo>
                <a:lnTo>
                  <a:pt x="382" y="21"/>
                </a:lnTo>
                <a:lnTo>
                  <a:pt x="383" y="21"/>
                </a:lnTo>
                <a:lnTo>
                  <a:pt x="384" y="21"/>
                </a:lnTo>
                <a:lnTo>
                  <a:pt x="386" y="21"/>
                </a:lnTo>
                <a:lnTo>
                  <a:pt x="387" y="21"/>
                </a:lnTo>
                <a:lnTo>
                  <a:pt x="387" y="20"/>
                </a:lnTo>
                <a:lnTo>
                  <a:pt x="388" y="20"/>
                </a:lnTo>
                <a:lnTo>
                  <a:pt x="390" y="18"/>
                </a:lnTo>
                <a:lnTo>
                  <a:pt x="391" y="17"/>
                </a:lnTo>
                <a:lnTo>
                  <a:pt x="392" y="16"/>
                </a:lnTo>
                <a:lnTo>
                  <a:pt x="394" y="16"/>
                </a:lnTo>
                <a:lnTo>
                  <a:pt x="392" y="14"/>
                </a:lnTo>
                <a:lnTo>
                  <a:pt x="392" y="13"/>
                </a:lnTo>
                <a:lnTo>
                  <a:pt x="391" y="13"/>
                </a:lnTo>
                <a:lnTo>
                  <a:pt x="391" y="12"/>
                </a:lnTo>
                <a:lnTo>
                  <a:pt x="391" y="10"/>
                </a:lnTo>
                <a:lnTo>
                  <a:pt x="391" y="9"/>
                </a:lnTo>
                <a:lnTo>
                  <a:pt x="390" y="8"/>
                </a:lnTo>
                <a:lnTo>
                  <a:pt x="390" y="7"/>
                </a:lnTo>
                <a:lnTo>
                  <a:pt x="390" y="5"/>
                </a:lnTo>
                <a:lnTo>
                  <a:pt x="392" y="1"/>
                </a:lnTo>
                <a:lnTo>
                  <a:pt x="394" y="1"/>
                </a:lnTo>
                <a:lnTo>
                  <a:pt x="395" y="1"/>
                </a:lnTo>
                <a:lnTo>
                  <a:pt x="396" y="3"/>
                </a:lnTo>
                <a:lnTo>
                  <a:pt x="397" y="3"/>
                </a:lnTo>
                <a:lnTo>
                  <a:pt x="399" y="3"/>
                </a:lnTo>
                <a:lnTo>
                  <a:pt x="400" y="3"/>
                </a:lnTo>
                <a:lnTo>
                  <a:pt x="400" y="4"/>
                </a:lnTo>
                <a:lnTo>
                  <a:pt x="401" y="4"/>
                </a:lnTo>
                <a:lnTo>
                  <a:pt x="403" y="4"/>
                </a:lnTo>
                <a:lnTo>
                  <a:pt x="404" y="5"/>
                </a:lnTo>
                <a:lnTo>
                  <a:pt x="405" y="5"/>
                </a:lnTo>
                <a:lnTo>
                  <a:pt x="407" y="5"/>
                </a:lnTo>
                <a:lnTo>
                  <a:pt x="408" y="5"/>
                </a:lnTo>
                <a:lnTo>
                  <a:pt x="409" y="7"/>
                </a:lnTo>
                <a:lnTo>
                  <a:pt x="411" y="7"/>
                </a:lnTo>
                <a:lnTo>
                  <a:pt x="412" y="7"/>
                </a:lnTo>
                <a:lnTo>
                  <a:pt x="413" y="7"/>
                </a:lnTo>
                <a:lnTo>
                  <a:pt x="414" y="7"/>
                </a:lnTo>
                <a:lnTo>
                  <a:pt x="414" y="8"/>
                </a:lnTo>
                <a:lnTo>
                  <a:pt x="416" y="8"/>
                </a:lnTo>
                <a:lnTo>
                  <a:pt x="417" y="8"/>
                </a:lnTo>
                <a:lnTo>
                  <a:pt x="418" y="8"/>
                </a:lnTo>
                <a:lnTo>
                  <a:pt x="420" y="8"/>
                </a:lnTo>
                <a:lnTo>
                  <a:pt x="421" y="8"/>
                </a:lnTo>
                <a:lnTo>
                  <a:pt x="422" y="8"/>
                </a:lnTo>
                <a:lnTo>
                  <a:pt x="422" y="7"/>
                </a:lnTo>
                <a:lnTo>
                  <a:pt x="424" y="7"/>
                </a:lnTo>
                <a:lnTo>
                  <a:pt x="425" y="7"/>
                </a:lnTo>
                <a:lnTo>
                  <a:pt x="425" y="5"/>
                </a:lnTo>
                <a:lnTo>
                  <a:pt x="426" y="5"/>
                </a:lnTo>
                <a:lnTo>
                  <a:pt x="428" y="5"/>
                </a:lnTo>
                <a:lnTo>
                  <a:pt x="428" y="4"/>
                </a:lnTo>
                <a:lnTo>
                  <a:pt x="429" y="4"/>
                </a:lnTo>
                <a:lnTo>
                  <a:pt x="430" y="4"/>
                </a:lnTo>
                <a:lnTo>
                  <a:pt x="430" y="5"/>
                </a:lnTo>
                <a:lnTo>
                  <a:pt x="432" y="5"/>
                </a:lnTo>
                <a:lnTo>
                  <a:pt x="432" y="4"/>
                </a:lnTo>
                <a:lnTo>
                  <a:pt x="432" y="5"/>
                </a:lnTo>
                <a:lnTo>
                  <a:pt x="433" y="5"/>
                </a:lnTo>
                <a:lnTo>
                  <a:pt x="433" y="4"/>
                </a:lnTo>
                <a:lnTo>
                  <a:pt x="432" y="4"/>
                </a:lnTo>
                <a:lnTo>
                  <a:pt x="433" y="4"/>
                </a:lnTo>
                <a:lnTo>
                  <a:pt x="434" y="4"/>
                </a:lnTo>
                <a:lnTo>
                  <a:pt x="435" y="4"/>
                </a:lnTo>
                <a:lnTo>
                  <a:pt x="437" y="4"/>
                </a:lnTo>
                <a:lnTo>
                  <a:pt x="438" y="4"/>
                </a:lnTo>
                <a:lnTo>
                  <a:pt x="439" y="4"/>
                </a:lnTo>
                <a:lnTo>
                  <a:pt x="439" y="3"/>
                </a:lnTo>
                <a:lnTo>
                  <a:pt x="441" y="3"/>
                </a:lnTo>
                <a:lnTo>
                  <a:pt x="442" y="3"/>
                </a:lnTo>
                <a:lnTo>
                  <a:pt x="443" y="3"/>
                </a:lnTo>
                <a:lnTo>
                  <a:pt x="445" y="3"/>
                </a:lnTo>
                <a:lnTo>
                  <a:pt x="443" y="1"/>
                </a:lnTo>
                <a:lnTo>
                  <a:pt x="442" y="1"/>
                </a:lnTo>
                <a:lnTo>
                  <a:pt x="442" y="0"/>
                </a:lnTo>
                <a:lnTo>
                  <a:pt x="442" y="1"/>
                </a:lnTo>
                <a:lnTo>
                  <a:pt x="443" y="1"/>
                </a:lnTo>
                <a:lnTo>
                  <a:pt x="443" y="0"/>
                </a:lnTo>
                <a:lnTo>
                  <a:pt x="445" y="0"/>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364959" y="4206302"/>
            <a:ext cx="1871092" cy="1498593"/>
          </a:xfrm>
          <a:custGeom>
            <a:avLst/>
            <a:gdLst>
              <a:gd name="T0" fmla="*/ 1160 w 1306"/>
              <a:gd name="T1" fmla="*/ 325 h 1046"/>
              <a:gd name="T2" fmla="*/ 1047 w 1306"/>
              <a:gd name="T3" fmla="*/ 363 h 1046"/>
              <a:gd name="T4" fmla="*/ 1001 w 1306"/>
              <a:gd name="T5" fmla="*/ 449 h 1046"/>
              <a:gd name="T6" fmla="*/ 950 w 1306"/>
              <a:gd name="T7" fmla="*/ 499 h 1046"/>
              <a:gd name="T8" fmla="*/ 881 w 1306"/>
              <a:gd name="T9" fmla="*/ 517 h 1046"/>
              <a:gd name="T10" fmla="*/ 871 w 1306"/>
              <a:gd name="T11" fmla="*/ 585 h 1046"/>
              <a:gd name="T12" fmla="*/ 897 w 1306"/>
              <a:gd name="T13" fmla="*/ 615 h 1046"/>
              <a:gd name="T14" fmla="*/ 857 w 1306"/>
              <a:gd name="T15" fmla="*/ 665 h 1046"/>
              <a:gd name="T16" fmla="*/ 839 w 1306"/>
              <a:gd name="T17" fmla="*/ 719 h 1046"/>
              <a:gd name="T18" fmla="*/ 789 w 1306"/>
              <a:gd name="T19" fmla="*/ 770 h 1046"/>
              <a:gd name="T20" fmla="*/ 784 w 1306"/>
              <a:gd name="T21" fmla="*/ 821 h 1046"/>
              <a:gd name="T22" fmla="*/ 750 w 1306"/>
              <a:gd name="T23" fmla="*/ 839 h 1046"/>
              <a:gd name="T24" fmla="*/ 744 w 1306"/>
              <a:gd name="T25" fmla="*/ 886 h 1046"/>
              <a:gd name="T26" fmla="*/ 724 w 1306"/>
              <a:gd name="T27" fmla="*/ 936 h 1046"/>
              <a:gd name="T28" fmla="*/ 724 w 1306"/>
              <a:gd name="T29" fmla="*/ 991 h 1046"/>
              <a:gd name="T30" fmla="*/ 679 w 1306"/>
              <a:gd name="T31" fmla="*/ 1026 h 1046"/>
              <a:gd name="T32" fmla="*/ 641 w 1306"/>
              <a:gd name="T33" fmla="*/ 999 h 1046"/>
              <a:gd name="T34" fmla="*/ 585 w 1306"/>
              <a:gd name="T35" fmla="*/ 1021 h 1046"/>
              <a:gd name="T36" fmla="*/ 550 w 1306"/>
              <a:gd name="T37" fmla="*/ 1031 h 1046"/>
              <a:gd name="T38" fmla="*/ 538 w 1306"/>
              <a:gd name="T39" fmla="*/ 1001 h 1046"/>
              <a:gd name="T40" fmla="*/ 483 w 1306"/>
              <a:gd name="T41" fmla="*/ 1001 h 1046"/>
              <a:gd name="T42" fmla="*/ 436 w 1306"/>
              <a:gd name="T43" fmla="*/ 995 h 1046"/>
              <a:gd name="T44" fmla="*/ 398 w 1306"/>
              <a:gd name="T45" fmla="*/ 969 h 1046"/>
              <a:gd name="T46" fmla="*/ 356 w 1306"/>
              <a:gd name="T47" fmla="*/ 948 h 1046"/>
              <a:gd name="T48" fmla="*/ 314 w 1306"/>
              <a:gd name="T49" fmla="*/ 950 h 1046"/>
              <a:gd name="T50" fmla="*/ 279 w 1306"/>
              <a:gd name="T51" fmla="*/ 910 h 1046"/>
              <a:gd name="T52" fmla="*/ 251 w 1306"/>
              <a:gd name="T53" fmla="*/ 876 h 1046"/>
              <a:gd name="T54" fmla="*/ 253 w 1306"/>
              <a:gd name="T55" fmla="*/ 809 h 1046"/>
              <a:gd name="T56" fmla="*/ 223 w 1306"/>
              <a:gd name="T57" fmla="*/ 788 h 1046"/>
              <a:gd name="T58" fmla="*/ 141 w 1306"/>
              <a:gd name="T59" fmla="*/ 760 h 1046"/>
              <a:gd name="T60" fmla="*/ 131 w 1306"/>
              <a:gd name="T61" fmla="*/ 704 h 1046"/>
              <a:gd name="T62" fmla="*/ 96 w 1306"/>
              <a:gd name="T63" fmla="*/ 687 h 1046"/>
              <a:gd name="T64" fmla="*/ 55 w 1306"/>
              <a:gd name="T65" fmla="*/ 712 h 1046"/>
              <a:gd name="T66" fmla="*/ 16 w 1306"/>
              <a:gd name="T67" fmla="*/ 729 h 1046"/>
              <a:gd name="T68" fmla="*/ 8 w 1306"/>
              <a:gd name="T69" fmla="*/ 687 h 1046"/>
              <a:gd name="T70" fmla="*/ 29 w 1306"/>
              <a:gd name="T71" fmla="*/ 661 h 1046"/>
              <a:gd name="T72" fmla="*/ 42 w 1306"/>
              <a:gd name="T73" fmla="*/ 606 h 1046"/>
              <a:gd name="T74" fmla="*/ 24 w 1306"/>
              <a:gd name="T75" fmla="*/ 575 h 1046"/>
              <a:gd name="T76" fmla="*/ 59 w 1306"/>
              <a:gd name="T77" fmla="*/ 550 h 1046"/>
              <a:gd name="T78" fmla="*/ 98 w 1306"/>
              <a:gd name="T79" fmla="*/ 537 h 1046"/>
              <a:gd name="T80" fmla="*/ 69 w 1306"/>
              <a:gd name="T81" fmla="*/ 470 h 1046"/>
              <a:gd name="T82" fmla="*/ 38 w 1306"/>
              <a:gd name="T83" fmla="*/ 452 h 1046"/>
              <a:gd name="T84" fmla="*/ 68 w 1306"/>
              <a:gd name="T85" fmla="*/ 419 h 1046"/>
              <a:gd name="T86" fmla="*/ 120 w 1306"/>
              <a:gd name="T87" fmla="*/ 378 h 1046"/>
              <a:gd name="T88" fmla="*/ 188 w 1306"/>
              <a:gd name="T89" fmla="*/ 359 h 1046"/>
              <a:gd name="T90" fmla="*/ 350 w 1306"/>
              <a:gd name="T91" fmla="*/ 297 h 1046"/>
              <a:gd name="T92" fmla="*/ 274 w 1306"/>
              <a:gd name="T93" fmla="*/ 191 h 1046"/>
              <a:gd name="T94" fmla="*/ 199 w 1306"/>
              <a:gd name="T95" fmla="*/ 102 h 1046"/>
              <a:gd name="T96" fmla="*/ 292 w 1306"/>
              <a:gd name="T97" fmla="*/ 116 h 1046"/>
              <a:gd name="T98" fmla="*/ 370 w 1306"/>
              <a:gd name="T99" fmla="*/ 114 h 1046"/>
              <a:gd name="T100" fmla="*/ 408 w 1306"/>
              <a:gd name="T101" fmla="*/ 175 h 1046"/>
              <a:gd name="T102" fmla="*/ 482 w 1306"/>
              <a:gd name="T103" fmla="*/ 169 h 1046"/>
              <a:gd name="T104" fmla="*/ 542 w 1306"/>
              <a:gd name="T105" fmla="*/ 111 h 1046"/>
              <a:gd name="T106" fmla="*/ 620 w 1306"/>
              <a:gd name="T107" fmla="*/ 17 h 1046"/>
              <a:gd name="T108" fmla="*/ 681 w 1306"/>
              <a:gd name="T109" fmla="*/ 33 h 1046"/>
              <a:gd name="T110" fmla="*/ 737 w 1306"/>
              <a:gd name="T111" fmla="*/ 76 h 1046"/>
              <a:gd name="T112" fmla="*/ 814 w 1306"/>
              <a:gd name="T113" fmla="*/ 81 h 1046"/>
              <a:gd name="T114" fmla="*/ 872 w 1306"/>
              <a:gd name="T115" fmla="*/ 60 h 1046"/>
              <a:gd name="T116" fmla="*/ 923 w 1306"/>
              <a:gd name="T117" fmla="*/ 64 h 1046"/>
              <a:gd name="T118" fmla="*/ 975 w 1306"/>
              <a:gd name="T119" fmla="*/ 72 h 1046"/>
              <a:gd name="T120" fmla="*/ 1045 w 1306"/>
              <a:gd name="T121" fmla="*/ 56 h 1046"/>
              <a:gd name="T122" fmla="*/ 1077 w 1306"/>
              <a:gd name="T123" fmla="*/ 92 h 1046"/>
              <a:gd name="T124" fmla="*/ 1203 w 1306"/>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6" h="1046">
                <a:moveTo>
                  <a:pt x="1300" y="233"/>
                </a:moveTo>
                <a:lnTo>
                  <a:pt x="1303" y="238"/>
                </a:lnTo>
                <a:lnTo>
                  <a:pt x="1303" y="239"/>
                </a:lnTo>
                <a:lnTo>
                  <a:pt x="1304" y="241"/>
                </a:lnTo>
                <a:lnTo>
                  <a:pt x="1304" y="242"/>
                </a:lnTo>
                <a:lnTo>
                  <a:pt x="1304" y="243"/>
                </a:lnTo>
                <a:lnTo>
                  <a:pt x="1305" y="245"/>
                </a:lnTo>
                <a:lnTo>
                  <a:pt x="1306" y="249"/>
                </a:lnTo>
                <a:lnTo>
                  <a:pt x="1305" y="250"/>
                </a:lnTo>
                <a:lnTo>
                  <a:pt x="1304" y="250"/>
                </a:lnTo>
                <a:lnTo>
                  <a:pt x="1303" y="250"/>
                </a:lnTo>
                <a:lnTo>
                  <a:pt x="1297" y="251"/>
                </a:lnTo>
                <a:lnTo>
                  <a:pt x="1293" y="253"/>
                </a:lnTo>
                <a:lnTo>
                  <a:pt x="1291" y="253"/>
                </a:lnTo>
                <a:lnTo>
                  <a:pt x="1289" y="253"/>
                </a:lnTo>
                <a:lnTo>
                  <a:pt x="1288" y="253"/>
                </a:lnTo>
                <a:lnTo>
                  <a:pt x="1287" y="253"/>
                </a:lnTo>
                <a:lnTo>
                  <a:pt x="1286" y="253"/>
                </a:lnTo>
                <a:lnTo>
                  <a:pt x="1284" y="251"/>
                </a:lnTo>
                <a:lnTo>
                  <a:pt x="1283" y="251"/>
                </a:lnTo>
                <a:lnTo>
                  <a:pt x="1282" y="251"/>
                </a:lnTo>
                <a:lnTo>
                  <a:pt x="1280" y="251"/>
                </a:lnTo>
                <a:lnTo>
                  <a:pt x="1279" y="253"/>
                </a:lnTo>
                <a:lnTo>
                  <a:pt x="1276" y="254"/>
                </a:lnTo>
                <a:lnTo>
                  <a:pt x="1275" y="254"/>
                </a:lnTo>
                <a:lnTo>
                  <a:pt x="1274" y="255"/>
                </a:lnTo>
                <a:lnTo>
                  <a:pt x="1271" y="257"/>
                </a:lnTo>
                <a:lnTo>
                  <a:pt x="1270" y="257"/>
                </a:lnTo>
                <a:lnTo>
                  <a:pt x="1268" y="258"/>
                </a:lnTo>
                <a:lnTo>
                  <a:pt x="1268" y="260"/>
                </a:lnTo>
                <a:lnTo>
                  <a:pt x="1266" y="264"/>
                </a:lnTo>
                <a:lnTo>
                  <a:pt x="1266" y="266"/>
                </a:lnTo>
                <a:lnTo>
                  <a:pt x="1263" y="270"/>
                </a:lnTo>
                <a:lnTo>
                  <a:pt x="1262" y="272"/>
                </a:lnTo>
                <a:lnTo>
                  <a:pt x="1261" y="274"/>
                </a:lnTo>
                <a:lnTo>
                  <a:pt x="1259" y="275"/>
                </a:lnTo>
                <a:lnTo>
                  <a:pt x="1259" y="276"/>
                </a:lnTo>
                <a:lnTo>
                  <a:pt x="1258" y="277"/>
                </a:lnTo>
                <a:lnTo>
                  <a:pt x="1257" y="279"/>
                </a:lnTo>
                <a:lnTo>
                  <a:pt x="1257" y="281"/>
                </a:lnTo>
                <a:lnTo>
                  <a:pt x="1251" y="287"/>
                </a:lnTo>
                <a:lnTo>
                  <a:pt x="1250" y="287"/>
                </a:lnTo>
                <a:lnTo>
                  <a:pt x="1249" y="287"/>
                </a:lnTo>
                <a:lnTo>
                  <a:pt x="1248" y="287"/>
                </a:lnTo>
                <a:lnTo>
                  <a:pt x="1246" y="287"/>
                </a:lnTo>
                <a:lnTo>
                  <a:pt x="1242" y="288"/>
                </a:lnTo>
                <a:lnTo>
                  <a:pt x="1238" y="291"/>
                </a:lnTo>
                <a:lnTo>
                  <a:pt x="1237" y="292"/>
                </a:lnTo>
                <a:lnTo>
                  <a:pt x="1233" y="294"/>
                </a:lnTo>
                <a:lnTo>
                  <a:pt x="1225" y="298"/>
                </a:lnTo>
                <a:lnTo>
                  <a:pt x="1221" y="300"/>
                </a:lnTo>
                <a:lnTo>
                  <a:pt x="1220" y="301"/>
                </a:lnTo>
                <a:lnTo>
                  <a:pt x="1219" y="301"/>
                </a:lnTo>
                <a:lnTo>
                  <a:pt x="1216" y="301"/>
                </a:lnTo>
                <a:lnTo>
                  <a:pt x="1215" y="301"/>
                </a:lnTo>
                <a:lnTo>
                  <a:pt x="1214" y="301"/>
                </a:lnTo>
                <a:lnTo>
                  <a:pt x="1211" y="302"/>
                </a:lnTo>
                <a:lnTo>
                  <a:pt x="1208" y="302"/>
                </a:lnTo>
                <a:lnTo>
                  <a:pt x="1207" y="302"/>
                </a:lnTo>
                <a:lnTo>
                  <a:pt x="1206" y="302"/>
                </a:lnTo>
                <a:lnTo>
                  <a:pt x="1199" y="304"/>
                </a:lnTo>
                <a:lnTo>
                  <a:pt x="1196" y="304"/>
                </a:lnTo>
                <a:lnTo>
                  <a:pt x="1196" y="305"/>
                </a:lnTo>
                <a:lnTo>
                  <a:pt x="1195" y="306"/>
                </a:lnTo>
                <a:lnTo>
                  <a:pt x="1195" y="308"/>
                </a:lnTo>
                <a:lnTo>
                  <a:pt x="1194" y="308"/>
                </a:lnTo>
                <a:lnTo>
                  <a:pt x="1194" y="309"/>
                </a:lnTo>
                <a:lnTo>
                  <a:pt x="1189" y="309"/>
                </a:lnTo>
                <a:lnTo>
                  <a:pt x="1187" y="309"/>
                </a:lnTo>
                <a:lnTo>
                  <a:pt x="1186" y="309"/>
                </a:lnTo>
                <a:lnTo>
                  <a:pt x="1185" y="310"/>
                </a:lnTo>
                <a:lnTo>
                  <a:pt x="1183" y="311"/>
                </a:lnTo>
                <a:lnTo>
                  <a:pt x="1181" y="313"/>
                </a:lnTo>
                <a:lnTo>
                  <a:pt x="1179" y="314"/>
                </a:lnTo>
                <a:lnTo>
                  <a:pt x="1178" y="315"/>
                </a:lnTo>
                <a:lnTo>
                  <a:pt x="1177" y="315"/>
                </a:lnTo>
                <a:lnTo>
                  <a:pt x="1177" y="317"/>
                </a:lnTo>
                <a:lnTo>
                  <a:pt x="1176" y="317"/>
                </a:lnTo>
                <a:lnTo>
                  <a:pt x="1174" y="318"/>
                </a:lnTo>
                <a:lnTo>
                  <a:pt x="1173" y="319"/>
                </a:lnTo>
                <a:lnTo>
                  <a:pt x="1170" y="321"/>
                </a:lnTo>
                <a:lnTo>
                  <a:pt x="1169" y="322"/>
                </a:lnTo>
                <a:lnTo>
                  <a:pt x="1168" y="322"/>
                </a:lnTo>
                <a:lnTo>
                  <a:pt x="1165" y="323"/>
                </a:lnTo>
                <a:lnTo>
                  <a:pt x="1162" y="325"/>
                </a:lnTo>
                <a:lnTo>
                  <a:pt x="1161" y="325"/>
                </a:lnTo>
                <a:lnTo>
                  <a:pt x="1160" y="325"/>
                </a:lnTo>
                <a:lnTo>
                  <a:pt x="1159" y="326"/>
                </a:lnTo>
                <a:lnTo>
                  <a:pt x="1155" y="326"/>
                </a:lnTo>
                <a:lnTo>
                  <a:pt x="1151" y="330"/>
                </a:lnTo>
                <a:lnTo>
                  <a:pt x="1149" y="331"/>
                </a:lnTo>
                <a:lnTo>
                  <a:pt x="1148" y="331"/>
                </a:lnTo>
                <a:lnTo>
                  <a:pt x="1143" y="330"/>
                </a:lnTo>
                <a:lnTo>
                  <a:pt x="1140" y="330"/>
                </a:lnTo>
                <a:lnTo>
                  <a:pt x="1139" y="330"/>
                </a:lnTo>
                <a:lnTo>
                  <a:pt x="1138" y="329"/>
                </a:lnTo>
                <a:lnTo>
                  <a:pt x="1135" y="329"/>
                </a:lnTo>
                <a:lnTo>
                  <a:pt x="1131" y="329"/>
                </a:lnTo>
                <a:lnTo>
                  <a:pt x="1126" y="329"/>
                </a:lnTo>
                <a:lnTo>
                  <a:pt x="1124" y="329"/>
                </a:lnTo>
                <a:lnTo>
                  <a:pt x="1123" y="329"/>
                </a:lnTo>
                <a:lnTo>
                  <a:pt x="1119" y="329"/>
                </a:lnTo>
                <a:lnTo>
                  <a:pt x="1113" y="329"/>
                </a:lnTo>
                <a:lnTo>
                  <a:pt x="1111" y="327"/>
                </a:lnTo>
                <a:lnTo>
                  <a:pt x="1107" y="326"/>
                </a:lnTo>
                <a:lnTo>
                  <a:pt x="1106" y="326"/>
                </a:lnTo>
                <a:lnTo>
                  <a:pt x="1104" y="327"/>
                </a:lnTo>
                <a:lnTo>
                  <a:pt x="1101" y="329"/>
                </a:lnTo>
                <a:lnTo>
                  <a:pt x="1098" y="330"/>
                </a:lnTo>
                <a:lnTo>
                  <a:pt x="1096" y="331"/>
                </a:lnTo>
                <a:lnTo>
                  <a:pt x="1094" y="331"/>
                </a:lnTo>
                <a:lnTo>
                  <a:pt x="1094" y="332"/>
                </a:lnTo>
                <a:lnTo>
                  <a:pt x="1094" y="334"/>
                </a:lnTo>
                <a:lnTo>
                  <a:pt x="1094" y="336"/>
                </a:lnTo>
                <a:lnTo>
                  <a:pt x="1093" y="335"/>
                </a:lnTo>
                <a:lnTo>
                  <a:pt x="1093" y="336"/>
                </a:lnTo>
                <a:lnTo>
                  <a:pt x="1092" y="338"/>
                </a:lnTo>
                <a:lnTo>
                  <a:pt x="1092" y="339"/>
                </a:lnTo>
                <a:lnTo>
                  <a:pt x="1090" y="339"/>
                </a:lnTo>
                <a:lnTo>
                  <a:pt x="1089" y="339"/>
                </a:lnTo>
                <a:lnTo>
                  <a:pt x="1089" y="340"/>
                </a:lnTo>
                <a:lnTo>
                  <a:pt x="1088" y="340"/>
                </a:lnTo>
                <a:lnTo>
                  <a:pt x="1087" y="340"/>
                </a:lnTo>
                <a:lnTo>
                  <a:pt x="1087" y="342"/>
                </a:lnTo>
                <a:lnTo>
                  <a:pt x="1085" y="342"/>
                </a:lnTo>
                <a:lnTo>
                  <a:pt x="1085" y="343"/>
                </a:lnTo>
                <a:lnTo>
                  <a:pt x="1084" y="343"/>
                </a:lnTo>
                <a:lnTo>
                  <a:pt x="1083" y="343"/>
                </a:lnTo>
                <a:lnTo>
                  <a:pt x="1081" y="343"/>
                </a:lnTo>
                <a:lnTo>
                  <a:pt x="1081" y="344"/>
                </a:lnTo>
                <a:lnTo>
                  <a:pt x="1080" y="344"/>
                </a:lnTo>
                <a:lnTo>
                  <a:pt x="1080" y="346"/>
                </a:lnTo>
                <a:lnTo>
                  <a:pt x="1080" y="347"/>
                </a:lnTo>
                <a:lnTo>
                  <a:pt x="1079" y="348"/>
                </a:lnTo>
                <a:lnTo>
                  <a:pt x="1079" y="349"/>
                </a:lnTo>
                <a:lnTo>
                  <a:pt x="1077" y="349"/>
                </a:lnTo>
                <a:lnTo>
                  <a:pt x="1077" y="351"/>
                </a:lnTo>
                <a:lnTo>
                  <a:pt x="1076" y="352"/>
                </a:lnTo>
                <a:lnTo>
                  <a:pt x="1076" y="353"/>
                </a:lnTo>
                <a:lnTo>
                  <a:pt x="1076" y="355"/>
                </a:lnTo>
                <a:lnTo>
                  <a:pt x="1075" y="355"/>
                </a:lnTo>
                <a:lnTo>
                  <a:pt x="1075" y="356"/>
                </a:lnTo>
                <a:lnTo>
                  <a:pt x="1073" y="356"/>
                </a:lnTo>
                <a:lnTo>
                  <a:pt x="1073" y="357"/>
                </a:lnTo>
                <a:lnTo>
                  <a:pt x="1072" y="357"/>
                </a:lnTo>
                <a:lnTo>
                  <a:pt x="1072" y="359"/>
                </a:lnTo>
                <a:lnTo>
                  <a:pt x="1072" y="357"/>
                </a:lnTo>
                <a:lnTo>
                  <a:pt x="1072" y="359"/>
                </a:lnTo>
                <a:lnTo>
                  <a:pt x="1071" y="359"/>
                </a:lnTo>
                <a:lnTo>
                  <a:pt x="1070" y="359"/>
                </a:lnTo>
                <a:lnTo>
                  <a:pt x="1068" y="359"/>
                </a:lnTo>
                <a:lnTo>
                  <a:pt x="1067" y="359"/>
                </a:lnTo>
                <a:lnTo>
                  <a:pt x="1066" y="359"/>
                </a:lnTo>
                <a:lnTo>
                  <a:pt x="1064" y="359"/>
                </a:lnTo>
                <a:lnTo>
                  <a:pt x="1064" y="357"/>
                </a:lnTo>
                <a:lnTo>
                  <a:pt x="1063" y="357"/>
                </a:lnTo>
                <a:lnTo>
                  <a:pt x="1063" y="359"/>
                </a:lnTo>
                <a:lnTo>
                  <a:pt x="1062" y="359"/>
                </a:lnTo>
                <a:lnTo>
                  <a:pt x="1060" y="359"/>
                </a:lnTo>
                <a:lnTo>
                  <a:pt x="1059" y="359"/>
                </a:lnTo>
                <a:lnTo>
                  <a:pt x="1059" y="357"/>
                </a:lnTo>
                <a:lnTo>
                  <a:pt x="1058" y="357"/>
                </a:lnTo>
                <a:lnTo>
                  <a:pt x="1056" y="357"/>
                </a:lnTo>
                <a:lnTo>
                  <a:pt x="1056" y="359"/>
                </a:lnTo>
                <a:lnTo>
                  <a:pt x="1055" y="359"/>
                </a:lnTo>
                <a:lnTo>
                  <a:pt x="1054" y="359"/>
                </a:lnTo>
                <a:lnTo>
                  <a:pt x="1054" y="360"/>
                </a:lnTo>
                <a:lnTo>
                  <a:pt x="1052" y="360"/>
                </a:lnTo>
                <a:lnTo>
                  <a:pt x="1051" y="360"/>
                </a:lnTo>
                <a:lnTo>
                  <a:pt x="1050" y="360"/>
                </a:lnTo>
                <a:lnTo>
                  <a:pt x="1050" y="361"/>
                </a:lnTo>
                <a:lnTo>
                  <a:pt x="1049" y="361"/>
                </a:lnTo>
                <a:lnTo>
                  <a:pt x="1049" y="363"/>
                </a:lnTo>
                <a:lnTo>
                  <a:pt x="1047" y="363"/>
                </a:lnTo>
                <a:lnTo>
                  <a:pt x="1047" y="364"/>
                </a:lnTo>
                <a:lnTo>
                  <a:pt x="1047" y="365"/>
                </a:lnTo>
                <a:lnTo>
                  <a:pt x="1047" y="366"/>
                </a:lnTo>
                <a:lnTo>
                  <a:pt x="1047" y="368"/>
                </a:lnTo>
                <a:lnTo>
                  <a:pt x="1047" y="369"/>
                </a:lnTo>
                <a:lnTo>
                  <a:pt x="1049" y="374"/>
                </a:lnTo>
                <a:lnTo>
                  <a:pt x="1047" y="376"/>
                </a:lnTo>
                <a:lnTo>
                  <a:pt x="1046" y="377"/>
                </a:lnTo>
                <a:lnTo>
                  <a:pt x="1046" y="378"/>
                </a:lnTo>
                <a:lnTo>
                  <a:pt x="1046" y="380"/>
                </a:lnTo>
                <a:lnTo>
                  <a:pt x="1046" y="381"/>
                </a:lnTo>
                <a:lnTo>
                  <a:pt x="1045" y="382"/>
                </a:lnTo>
                <a:lnTo>
                  <a:pt x="1045" y="383"/>
                </a:lnTo>
                <a:lnTo>
                  <a:pt x="1043" y="385"/>
                </a:lnTo>
                <a:lnTo>
                  <a:pt x="1043" y="386"/>
                </a:lnTo>
                <a:lnTo>
                  <a:pt x="1042" y="386"/>
                </a:lnTo>
                <a:lnTo>
                  <a:pt x="1042" y="387"/>
                </a:lnTo>
                <a:lnTo>
                  <a:pt x="1041" y="387"/>
                </a:lnTo>
                <a:lnTo>
                  <a:pt x="1041" y="389"/>
                </a:lnTo>
                <a:lnTo>
                  <a:pt x="1039" y="389"/>
                </a:lnTo>
                <a:lnTo>
                  <a:pt x="1038" y="389"/>
                </a:lnTo>
                <a:lnTo>
                  <a:pt x="1037" y="389"/>
                </a:lnTo>
                <a:lnTo>
                  <a:pt x="1035" y="387"/>
                </a:lnTo>
                <a:lnTo>
                  <a:pt x="1034" y="387"/>
                </a:lnTo>
                <a:lnTo>
                  <a:pt x="1034" y="389"/>
                </a:lnTo>
                <a:lnTo>
                  <a:pt x="1033" y="390"/>
                </a:lnTo>
                <a:lnTo>
                  <a:pt x="1032" y="390"/>
                </a:lnTo>
                <a:lnTo>
                  <a:pt x="1030" y="391"/>
                </a:lnTo>
                <a:lnTo>
                  <a:pt x="1029" y="391"/>
                </a:lnTo>
                <a:lnTo>
                  <a:pt x="1028" y="391"/>
                </a:lnTo>
                <a:lnTo>
                  <a:pt x="1028" y="393"/>
                </a:lnTo>
                <a:lnTo>
                  <a:pt x="1026" y="393"/>
                </a:lnTo>
                <a:lnTo>
                  <a:pt x="1025" y="393"/>
                </a:lnTo>
                <a:lnTo>
                  <a:pt x="1024" y="393"/>
                </a:lnTo>
                <a:lnTo>
                  <a:pt x="1024" y="394"/>
                </a:lnTo>
                <a:lnTo>
                  <a:pt x="1022" y="395"/>
                </a:lnTo>
                <a:lnTo>
                  <a:pt x="1021" y="397"/>
                </a:lnTo>
                <a:lnTo>
                  <a:pt x="1020" y="398"/>
                </a:lnTo>
                <a:lnTo>
                  <a:pt x="1018" y="398"/>
                </a:lnTo>
                <a:lnTo>
                  <a:pt x="1017" y="398"/>
                </a:lnTo>
                <a:lnTo>
                  <a:pt x="1016" y="398"/>
                </a:lnTo>
                <a:lnTo>
                  <a:pt x="1015" y="399"/>
                </a:lnTo>
                <a:lnTo>
                  <a:pt x="1013" y="399"/>
                </a:lnTo>
                <a:lnTo>
                  <a:pt x="1012" y="399"/>
                </a:lnTo>
                <a:lnTo>
                  <a:pt x="1011" y="399"/>
                </a:lnTo>
                <a:lnTo>
                  <a:pt x="1009" y="399"/>
                </a:lnTo>
                <a:lnTo>
                  <a:pt x="1009" y="400"/>
                </a:lnTo>
                <a:lnTo>
                  <a:pt x="1008" y="402"/>
                </a:lnTo>
                <a:lnTo>
                  <a:pt x="1007" y="403"/>
                </a:lnTo>
                <a:lnTo>
                  <a:pt x="1005" y="403"/>
                </a:lnTo>
                <a:lnTo>
                  <a:pt x="1005" y="404"/>
                </a:lnTo>
                <a:lnTo>
                  <a:pt x="1004" y="404"/>
                </a:lnTo>
                <a:lnTo>
                  <a:pt x="1004" y="406"/>
                </a:lnTo>
                <a:lnTo>
                  <a:pt x="1003" y="406"/>
                </a:lnTo>
                <a:lnTo>
                  <a:pt x="1003" y="407"/>
                </a:lnTo>
                <a:lnTo>
                  <a:pt x="1003" y="408"/>
                </a:lnTo>
                <a:lnTo>
                  <a:pt x="1001" y="408"/>
                </a:lnTo>
                <a:lnTo>
                  <a:pt x="1001" y="410"/>
                </a:lnTo>
                <a:lnTo>
                  <a:pt x="1001" y="411"/>
                </a:lnTo>
                <a:lnTo>
                  <a:pt x="1001" y="412"/>
                </a:lnTo>
                <a:lnTo>
                  <a:pt x="1000" y="412"/>
                </a:lnTo>
                <a:lnTo>
                  <a:pt x="1001" y="412"/>
                </a:lnTo>
                <a:lnTo>
                  <a:pt x="1000" y="412"/>
                </a:lnTo>
                <a:lnTo>
                  <a:pt x="1000" y="414"/>
                </a:lnTo>
                <a:lnTo>
                  <a:pt x="1001" y="415"/>
                </a:lnTo>
                <a:lnTo>
                  <a:pt x="1001" y="416"/>
                </a:lnTo>
                <a:lnTo>
                  <a:pt x="1001" y="419"/>
                </a:lnTo>
                <a:lnTo>
                  <a:pt x="1001" y="420"/>
                </a:lnTo>
                <a:lnTo>
                  <a:pt x="1000" y="420"/>
                </a:lnTo>
                <a:lnTo>
                  <a:pt x="1000" y="421"/>
                </a:lnTo>
                <a:lnTo>
                  <a:pt x="1001" y="421"/>
                </a:lnTo>
                <a:lnTo>
                  <a:pt x="1001" y="423"/>
                </a:lnTo>
                <a:lnTo>
                  <a:pt x="1001" y="424"/>
                </a:lnTo>
                <a:lnTo>
                  <a:pt x="1001" y="423"/>
                </a:lnTo>
                <a:lnTo>
                  <a:pt x="1000" y="423"/>
                </a:lnTo>
                <a:lnTo>
                  <a:pt x="1000" y="424"/>
                </a:lnTo>
                <a:lnTo>
                  <a:pt x="1000" y="425"/>
                </a:lnTo>
                <a:lnTo>
                  <a:pt x="1001" y="425"/>
                </a:lnTo>
                <a:lnTo>
                  <a:pt x="1003" y="425"/>
                </a:lnTo>
                <a:lnTo>
                  <a:pt x="1003" y="427"/>
                </a:lnTo>
                <a:lnTo>
                  <a:pt x="1001" y="428"/>
                </a:lnTo>
                <a:lnTo>
                  <a:pt x="1001" y="429"/>
                </a:lnTo>
                <a:lnTo>
                  <a:pt x="1001" y="433"/>
                </a:lnTo>
                <a:lnTo>
                  <a:pt x="1001" y="436"/>
                </a:lnTo>
                <a:lnTo>
                  <a:pt x="1001" y="441"/>
                </a:lnTo>
                <a:lnTo>
                  <a:pt x="1001" y="448"/>
                </a:lnTo>
                <a:lnTo>
                  <a:pt x="1001" y="449"/>
                </a:lnTo>
                <a:lnTo>
                  <a:pt x="1001" y="450"/>
                </a:lnTo>
                <a:lnTo>
                  <a:pt x="1001" y="452"/>
                </a:lnTo>
                <a:lnTo>
                  <a:pt x="1001" y="453"/>
                </a:lnTo>
                <a:lnTo>
                  <a:pt x="1001" y="454"/>
                </a:lnTo>
                <a:lnTo>
                  <a:pt x="1001" y="455"/>
                </a:lnTo>
                <a:lnTo>
                  <a:pt x="1001" y="457"/>
                </a:lnTo>
                <a:lnTo>
                  <a:pt x="1001" y="458"/>
                </a:lnTo>
                <a:lnTo>
                  <a:pt x="1000" y="458"/>
                </a:lnTo>
                <a:lnTo>
                  <a:pt x="1001" y="458"/>
                </a:lnTo>
                <a:lnTo>
                  <a:pt x="1001" y="459"/>
                </a:lnTo>
                <a:lnTo>
                  <a:pt x="1001" y="461"/>
                </a:lnTo>
                <a:lnTo>
                  <a:pt x="1000" y="461"/>
                </a:lnTo>
                <a:lnTo>
                  <a:pt x="999" y="461"/>
                </a:lnTo>
                <a:lnTo>
                  <a:pt x="999" y="462"/>
                </a:lnTo>
                <a:lnTo>
                  <a:pt x="998" y="462"/>
                </a:lnTo>
                <a:lnTo>
                  <a:pt x="998" y="463"/>
                </a:lnTo>
                <a:lnTo>
                  <a:pt x="998" y="465"/>
                </a:lnTo>
                <a:lnTo>
                  <a:pt x="996" y="465"/>
                </a:lnTo>
                <a:lnTo>
                  <a:pt x="996" y="466"/>
                </a:lnTo>
                <a:lnTo>
                  <a:pt x="996" y="465"/>
                </a:lnTo>
                <a:lnTo>
                  <a:pt x="995" y="465"/>
                </a:lnTo>
                <a:lnTo>
                  <a:pt x="995" y="466"/>
                </a:lnTo>
                <a:lnTo>
                  <a:pt x="995" y="467"/>
                </a:lnTo>
                <a:lnTo>
                  <a:pt x="995" y="469"/>
                </a:lnTo>
                <a:lnTo>
                  <a:pt x="994" y="469"/>
                </a:lnTo>
                <a:lnTo>
                  <a:pt x="994" y="470"/>
                </a:lnTo>
                <a:lnTo>
                  <a:pt x="994" y="471"/>
                </a:lnTo>
                <a:lnTo>
                  <a:pt x="992" y="471"/>
                </a:lnTo>
                <a:lnTo>
                  <a:pt x="992" y="472"/>
                </a:lnTo>
                <a:lnTo>
                  <a:pt x="991" y="472"/>
                </a:lnTo>
                <a:lnTo>
                  <a:pt x="991" y="474"/>
                </a:lnTo>
                <a:lnTo>
                  <a:pt x="991" y="475"/>
                </a:lnTo>
                <a:lnTo>
                  <a:pt x="990" y="475"/>
                </a:lnTo>
                <a:lnTo>
                  <a:pt x="990" y="476"/>
                </a:lnTo>
                <a:lnTo>
                  <a:pt x="988" y="476"/>
                </a:lnTo>
                <a:lnTo>
                  <a:pt x="988" y="478"/>
                </a:lnTo>
                <a:lnTo>
                  <a:pt x="988" y="479"/>
                </a:lnTo>
                <a:lnTo>
                  <a:pt x="988" y="480"/>
                </a:lnTo>
                <a:lnTo>
                  <a:pt x="987" y="480"/>
                </a:lnTo>
                <a:lnTo>
                  <a:pt x="987" y="482"/>
                </a:lnTo>
                <a:lnTo>
                  <a:pt x="986" y="483"/>
                </a:lnTo>
                <a:lnTo>
                  <a:pt x="986" y="484"/>
                </a:lnTo>
                <a:lnTo>
                  <a:pt x="986" y="486"/>
                </a:lnTo>
                <a:lnTo>
                  <a:pt x="984" y="486"/>
                </a:lnTo>
                <a:lnTo>
                  <a:pt x="983" y="487"/>
                </a:lnTo>
                <a:lnTo>
                  <a:pt x="983" y="488"/>
                </a:lnTo>
                <a:lnTo>
                  <a:pt x="983" y="490"/>
                </a:lnTo>
                <a:lnTo>
                  <a:pt x="983" y="491"/>
                </a:lnTo>
                <a:lnTo>
                  <a:pt x="982" y="491"/>
                </a:lnTo>
                <a:lnTo>
                  <a:pt x="982" y="492"/>
                </a:lnTo>
                <a:lnTo>
                  <a:pt x="980" y="492"/>
                </a:lnTo>
                <a:lnTo>
                  <a:pt x="979" y="493"/>
                </a:lnTo>
                <a:lnTo>
                  <a:pt x="978" y="493"/>
                </a:lnTo>
                <a:lnTo>
                  <a:pt x="978" y="492"/>
                </a:lnTo>
                <a:lnTo>
                  <a:pt x="977" y="492"/>
                </a:lnTo>
                <a:lnTo>
                  <a:pt x="977" y="493"/>
                </a:lnTo>
                <a:lnTo>
                  <a:pt x="975" y="493"/>
                </a:lnTo>
                <a:lnTo>
                  <a:pt x="977" y="493"/>
                </a:lnTo>
                <a:lnTo>
                  <a:pt x="975" y="493"/>
                </a:lnTo>
                <a:lnTo>
                  <a:pt x="974" y="493"/>
                </a:lnTo>
                <a:lnTo>
                  <a:pt x="973" y="493"/>
                </a:lnTo>
                <a:lnTo>
                  <a:pt x="971" y="493"/>
                </a:lnTo>
                <a:lnTo>
                  <a:pt x="970" y="493"/>
                </a:lnTo>
                <a:lnTo>
                  <a:pt x="970" y="492"/>
                </a:lnTo>
                <a:lnTo>
                  <a:pt x="969" y="492"/>
                </a:lnTo>
                <a:lnTo>
                  <a:pt x="967" y="492"/>
                </a:lnTo>
                <a:lnTo>
                  <a:pt x="966" y="492"/>
                </a:lnTo>
                <a:lnTo>
                  <a:pt x="965" y="493"/>
                </a:lnTo>
                <a:lnTo>
                  <a:pt x="963" y="493"/>
                </a:lnTo>
                <a:lnTo>
                  <a:pt x="962" y="493"/>
                </a:lnTo>
                <a:lnTo>
                  <a:pt x="962" y="492"/>
                </a:lnTo>
                <a:lnTo>
                  <a:pt x="961" y="492"/>
                </a:lnTo>
                <a:lnTo>
                  <a:pt x="960" y="492"/>
                </a:lnTo>
                <a:lnTo>
                  <a:pt x="958" y="492"/>
                </a:lnTo>
                <a:lnTo>
                  <a:pt x="957" y="492"/>
                </a:lnTo>
                <a:lnTo>
                  <a:pt x="957" y="491"/>
                </a:lnTo>
                <a:lnTo>
                  <a:pt x="956" y="491"/>
                </a:lnTo>
                <a:lnTo>
                  <a:pt x="956" y="492"/>
                </a:lnTo>
                <a:lnTo>
                  <a:pt x="954" y="492"/>
                </a:lnTo>
                <a:lnTo>
                  <a:pt x="953" y="493"/>
                </a:lnTo>
                <a:lnTo>
                  <a:pt x="954" y="493"/>
                </a:lnTo>
                <a:lnTo>
                  <a:pt x="953" y="493"/>
                </a:lnTo>
                <a:lnTo>
                  <a:pt x="953" y="495"/>
                </a:lnTo>
                <a:lnTo>
                  <a:pt x="952" y="496"/>
                </a:lnTo>
                <a:lnTo>
                  <a:pt x="952" y="497"/>
                </a:lnTo>
                <a:lnTo>
                  <a:pt x="950" y="497"/>
                </a:lnTo>
                <a:lnTo>
                  <a:pt x="950" y="499"/>
                </a:lnTo>
                <a:lnTo>
                  <a:pt x="949" y="499"/>
                </a:lnTo>
                <a:lnTo>
                  <a:pt x="949" y="500"/>
                </a:lnTo>
                <a:lnTo>
                  <a:pt x="948" y="499"/>
                </a:lnTo>
                <a:lnTo>
                  <a:pt x="948" y="500"/>
                </a:lnTo>
                <a:lnTo>
                  <a:pt x="946" y="500"/>
                </a:lnTo>
                <a:lnTo>
                  <a:pt x="945" y="500"/>
                </a:lnTo>
                <a:lnTo>
                  <a:pt x="944" y="500"/>
                </a:lnTo>
                <a:lnTo>
                  <a:pt x="944" y="499"/>
                </a:lnTo>
                <a:lnTo>
                  <a:pt x="943" y="499"/>
                </a:lnTo>
                <a:lnTo>
                  <a:pt x="941" y="499"/>
                </a:lnTo>
                <a:lnTo>
                  <a:pt x="940" y="499"/>
                </a:lnTo>
                <a:lnTo>
                  <a:pt x="940" y="497"/>
                </a:lnTo>
                <a:lnTo>
                  <a:pt x="939" y="497"/>
                </a:lnTo>
                <a:lnTo>
                  <a:pt x="939" y="499"/>
                </a:lnTo>
                <a:lnTo>
                  <a:pt x="937" y="499"/>
                </a:lnTo>
                <a:lnTo>
                  <a:pt x="937" y="497"/>
                </a:lnTo>
                <a:lnTo>
                  <a:pt x="936" y="497"/>
                </a:lnTo>
                <a:lnTo>
                  <a:pt x="936" y="499"/>
                </a:lnTo>
                <a:lnTo>
                  <a:pt x="935" y="499"/>
                </a:lnTo>
                <a:lnTo>
                  <a:pt x="933" y="499"/>
                </a:lnTo>
                <a:lnTo>
                  <a:pt x="932" y="499"/>
                </a:lnTo>
                <a:lnTo>
                  <a:pt x="931" y="499"/>
                </a:lnTo>
                <a:lnTo>
                  <a:pt x="929" y="499"/>
                </a:lnTo>
                <a:lnTo>
                  <a:pt x="929" y="500"/>
                </a:lnTo>
                <a:lnTo>
                  <a:pt x="928" y="500"/>
                </a:lnTo>
                <a:lnTo>
                  <a:pt x="927" y="500"/>
                </a:lnTo>
                <a:lnTo>
                  <a:pt x="926" y="500"/>
                </a:lnTo>
                <a:lnTo>
                  <a:pt x="926" y="499"/>
                </a:lnTo>
                <a:lnTo>
                  <a:pt x="924" y="499"/>
                </a:lnTo>
                <a:lnTo>
                  <a:pt x="923" y="499"/>
                </a:lnTo>
                <a:lnTo>
                  <a:pt x="923" y="497"/>
                </a:lnTo>
                <a:lnTo>
                  <a:pt x="923" y="499"/>
                </a:lnTo>
                <a:lnTo>
                  <a:pt x="923" y="497"/>
                </a:lnTo>
                <a:lnTo>
                  <a:pt x="922" y="499"/>
                </a:lnTo>
                <a:lnTo>
                  <a:pt x="922" y="500"/>
                </a:lnTo>
                <a:lnTo>
                  <a:pt x="923" y="500"/>
                </a:lnTo>
                <a:lnTo>
                  <a:pt x="923" y="501"/>
                </a:lnTo>
                <a:lnTo>
                  <a:pt x="922" y="501"/>
                </a:lnTo>
                <a:lnTo>
                  <a:pt x="922" y="503"/>
                </a:lnTo>
                <a:lnTo>
                  <a:pt x="920" y="504"/>
                </a:lnTo>
                <a:lnTo>
                  <a:pt x="920" y="505"/>
                </a:lnTo>
                <a:lnTo>
                  <a:pt x="919" y="505"/>
                </a:lnTo>
                <a:lnTo>
                  <a:pt x="916" y="507"/>
                </a:lnTo>
                <a:lnTo>
                  <a:pt x="914" y="505"/>
                </a:lnTo>
                <a:lnTo>
                  <a:pt x="914" y="504"/>
                </a:lnTo>
                <a:lnTo>
                  <a:pt x="912" y="504"/>
                </a:lnTo>
                <a:lnTo>
                  <a:pt x="912" y="503"/>
                </a:lnTo>
                <a:lnTo>
                  <a:pt x="912" y="501"/>
                </a:lnTo>
                <a:lnTo>
                  <a:pt x="911" y="501"/>
                </a:lnTo>
                <a:lnTo>
                  <a:pt x="910" y="500"/>
                </a:lnTo>
                <a:lnTo>
                  <a:pt x="908" y="500"/>
                </a:lnTo>
                <a:lnTo>
                  <a:pt x="907" y="500"/>
                </a:lnTo>
                <a:lnTo>
                  <a:pt x="907" y="501"/>
                </a:lnTo>
                <a:lnTo>
                  <a:pt x="907" y="503"/>
                </a:lnTo>
                <a:lnTo>
                  <a:pt x="907" y="504"/>
                </a:lnTo>
                <a:lnTo>
                  <a:pt x="907" y="505"/>
                </a:lnTo>
                <a:lnTo>
                  <a:pt x="907" y="507"/>
                </a:lnTo>
                <a:lnTo>
                  <a:pt x="906" y="507"/>
                </a:lnTo>
                <a:lnTo>
                  <a:pt x="905" y="507"/>
                </a:lnTo>
                <a:lnTo>
                  <a:pt x="903" y="507"/>
                </a:lnTo>
                <a:lnTo>
                  <a:pt x="903" y="508"/>
                </a:lnTo>
                <a:lnTo>
                  <a:pt x="902" y="508"/>
                </a:lnTo>
                <a:lnTo>
                  <a:pt x="902" y="509"/>
                </a:lnTo>
                <a:lnTo>
                  <a:pt x="901" y="509"/>
                </a:lnTo>
                <a:lnTo>
                  <a:pt x="899" y="509"/>
                </a:lnTo>
                <a:lnTo>
                  <a:pt x="899" y="510"/>
                </a:lnTo>
                <a:lnTo>
                  <a:pt x="898" y="510"/>
                </a:lnTo>
                <a:lnTo>
                  <a:pt x="898" y="512"/>
                </a:lnTo>
                <a:lnTo>
                  <a:pt x="897" y="513"/>
                </a:lnTo>
                <a:lnTo>
                  <a:pt x="895" y="513"/>
                </a:lnTo>
                <a:lnTo>
                  <a:pt x="895" y="512"/>
                </a:lnTo>
                <a:lnTo>
                  <a:pt x="894" y="512"/>
                </a:lnTo>
                <a:lnTo>
                  <a:pt x="893" y="512"/>
                </a:lnTo>
                <a:lnTo>
                  <a:pt x="893" y="513"/>
                </a:lnTo>
                <a:lnTo>
                  <a:pt x="891" y="512"/>
                </a:lnTo>
                <a:lnTo>
                  <a:pt x="890" y="512"/>
                </a:lnTo>
                <a:lnTo>
                  <a:pt x="890" y="513"/>
                </a:lnTo>
                <a:lnTo>
                  <a:pt x="889" y="513"/>
                </a:lnTo>
                <a:lnTo>
                  <a:pt x="888" y="513"/>
                </a:lnTo>
                <a:lnTo>
                  <a:pt x="888" y="514"/>
                </a:lnTo>
                <a:lnTo>
                  <a:pt x="886" y="514"/>
                </a:lnTo>
                <a:lnTo>
                  <a:pt x="886" y="513"/>
                </a:lnTo>
                <a:lnTo>
                  <a:pt x="885" y="514"/>
                </a:lnTo>
                <a:lnTo>
                  <a:pt x="884" y="514"/>
                </a:lnTo>
                <a:lnTo>
                  <a:pt x="882" y="514"/>
                </a:lnTo>
                <a:lnTo>
                  <a:pt x="882" y="516"/>
                </a:lnTo>
                <a:lnTo>
                  <a:pt x="881" y="517"/>
                </a:lnTo>
                <a:lnTo>
                  <a:pt x="881" y="518"/>
                </a:lnTo>
                <a:lnTo>
                  <a:pt x="880" y="518"/>
                </a:lnTo>
                <a:lnTo>
                  <a:pt x="878" y="518"/>
                </a:lnTo>
                <a:lnTo>
                  <a:pt x="877" y="518"/>
                </a:lnTo>
                <a:lnTo>
                  <a:pt x="876" y="518"/>
                </a:lnTo>
                <a:lnTo>
                  <a:pt x="876" y="517"/>
                </a:lnTo>
                <a:lnTo>
                  <a:pt x="874" y="517"/>
                </a:lnTo>
                <a:lnTo>
                  <a:pt x="874" y="516"/>
                </a:lnTo>
                <a:lnTo>
                  <a:pt x="873" y="516"/>
                </a:lnTo>
                <a:lnTo>
                  <a:pt x="872" y="516"/>
                </a:lnTo>
                <a:lnTo>
                  <a:pt x="872" y="517"/>
                </a:lnTo>
                <a:lnTo>
                  <a:pt x="871" y="517"/>
                </a:lnTo>
                <a:lnTo>
                  <a:pt x="869" y="517"/>
                </a:lnTo>
                <a:lnTo>
                  <a:pt x="868" y="521"/>
                </a:lnTo>
                <a:lnTo>
                  <a:pt x="869" y="522"/>
                </a:lnTo>
                <a:lnTo>
                  <a:pt x="871" y="522"/>
                </a:lnTo>
                <a:lnTo>
                  <a:pt x="872" y="524"/>
                </a:lnTo>
                <a:lnTo>
                  <a:pt x="874" y="524"/>
                </a:lnTo>
                <a:lnTo>
                  <a:pt x="876" y="522"/>
                </a:lnTo>
                <a:lnTo>
                  <a:pt x="878" y="522"/>
                </a:lnTo>
                <a:lnTo>
                  <a:pt x="880" y="522"/>
                </a:lnTo>
                <a:lnTo>
                  <a:pt x="882" y="522"/>
                </a:lnTo>
                <a:lnTo>
                  <a:pt x="885" y="522"/>
                </a:lnTo>
                <a:lnTo>
                  <a:pt x="885" y="524"/>
                </a:lnTo>
                <a:lnTo>
                  <a:pt x="886" y="524"/>
                </a:lnTo>
                <a:lnTo>
                  <a:pt x="888" y="524"/>
                </a:lnTo>
                <a:lnTo>
                  <a:pt x="888" y="525"/>
                </a:lnTo>
                <a:lnTo>
                  <a:pt x="889" y="525"/>
                </a:lnTo>
                <a:lnTo>
                  <a:pt x="889" y="526"/>
                </a:lnTo>
                <a:lnTo>
                  <a:pt x="889" y="527"/>
                </a:lnTo>
                <a:lnTo>
                  <a:pt x="889" y="529"/>
                </a:lnTo>
                <a:lnTo>
                  <a:pt x="890" y="530"/>
                </a:lnTo>
                <a:lnTo>
                  <a:pt x="889" y="530"/>
                </a:lnTo>
                <a:lnTo>
                  <a:pt x="889" y="531"/>
                </a:lnTo>
                <a:lnTo>
                  <a:pt x="889" y="533"/>
                </a:lnTo>
                <a:lnTo>
                  <a:pt x="889" y="534"/>
                </a:lnTo>
                <a:lnTo>
                  <a:pt x="889" y="535"/>
                </a:lnTo>
                <a:lnTo>
                  <a:pt x="888" y="535"/>
                </a:lnTo>
                <a:lnTo>
                  <a:pt x="888" y="537"/>
                </a:lnTo>
                <a:lnTo>
                  <a:pt x="888" y="538"/>
                </a:lnTo>
                <a:lnTo>
                  <a:pt x="888" y="539"/>
                </a:lnTo>
                <a:lnTo>
                  <a:pt x="886" y="539"/>
                </a:lnTo>
                <a:lnTo>
                  <a:pt x="888" y="541"/>
                </a:lnTo>
                <a:lnTo>
                  <a:pt x="888" y="542"/>
                </a:lnTo>
                <a:lnTo>
                  <a:pt x="886" y="542"/>
                </a:lnTo>
                <a:lnTo>
                  <a:pt x="885" y="542"/>
                </a:lnTo>
                <a:lnTo>
                  <a:pt x="885" y="543"/>
                </a:lnTo>
                <a:lnTo>
                  <a:pt x="885" y="544"/>
                </a:lnTo>
                <a:lnTo>
                  <a:pt x="884" y="544"/>
                </a:lnTo>
                <a:lnTo>
                  <a:pt x="884" y="546"/>
                </a:lnTo>
                <a:lnTo>
                  <a:pt x="882" y="547"/>
                </a:lnTo>
                <a:lnTo>
                  <a:pt x="882" y="548"/>
                </a:lnTo>
                <a:lnTo>
                  <a:pt x="882" y="550"/>
                </a:lnTo>
                <a:lnTo>
                  <a:pt x="881" y="550"/>
                </a:lnTo>
                <a:lnTo>
                  <a:pt x="881" y="551"/>
                </a:lnTo>
                <a:lnTo>
                  <a:pt x="880" y="552"/>
                </a:lnTo>
                <a:lnTo>
                  <a:pt x="878" y="554"/>
                </a:lnTo>
                <a:lnTo>
                  <a:pt x="877" y="554"/>
                </a:lnTo>
                <a:lnTo>
                  <a:pt x="876" y="555"/>
                </a:lnTo>
                <a:lnTo>
                  <a:pt x="874" y="556"/>
                </a:lnTo>
                <a:lnTo>
                  <a:pt x="873" y="556"/>
                </a:lnTo>
                <a:lnTo>
                  <a:pt x="873" y="558"/>
                </a:lnTo>
                <a:lnTo>
                  <a:pt x="873" y="559"/>
                </a:lnTo>
                <a:lnTo>
                  <a:pt x="872" y="560"/>
                </a:lnTo>
                <a:lnTo>
                  <a:pt x="872" y="562"/>
                </a:lnTo>
                <a:lnTo>
                  <a:pt x="872" y="563"/>
                </a:lnTo>
                <a:lnTo>
                  <a:pt x="872" y="564"/>
                </a:lnTo>
                <a:lnTo>
                  <a:pt x="872" y="565"/>
                </a:lnTo>
                <a:lnTo>
                  <a:pt x="872" y="567"/>
                </a:lnTo>
                <a:lnTo>
                  <a:pt x="872" y="568"/>
                </a:lnTo>
                <a:lnTo>
                  <a:pt x="872" y="569"/>
                </a:lnTo>
                <a:lnTo>
                  <a:pt x="871" y="571"/>
                </a:lnTo>
                <a:lnTo>
                  <a:pt x="871" y="572"/>
                </a:lnTo>
                <a:lnTo>
                  <a:pt x="871" y="573"/>
                </a:lnTo>
                <a:lnTo>
                  <a:pt x="872" y="573"/>
                </a:lnTo>
                <a:lnTo>
                  <a:pt x="872" y="575"/>
                </a:lnTo>
                <a:lnTo>
                  <a:pt x="873" y="575"/>
                </a:lnTo>
                <a:lnTo>
                  <a:pt x="873" y="576"/>
                </a:lnTo>
                <a:lnTo>
                  <a:pt x="873" y="577"/>
                </a:lnTo>
                <a:lnTo>
                  <a:pt x="873" y="579"/>
                </a:lnTo>
                <a:lnTo>
                  <a:pt x="873" y="580"/>
                </a:lnTo>
                <a:lnTo>
                  <a:pt x="872" y="580"/>
                </a:lnTo>
                <a:lnTo>
                  <a:pt x="872" y="581"/>
                </a:lnTo>
                <a:lnTo>
                  <a:pt x="871" y="581"/>
                </a:lnTo>
                <a:lnTo>
                  <a:pt x="871" y="582"/>
                </a:lnTo>
                <a:lnTo>
                  <a:pt x="871" y="584"/>
                </a:lnTo>
                <a:lnTo>
                  <a:pt x="871" y="585"/>
                </a:lnTo>
                <a:lnTo>
                  <a:pt x="871" y="586"/>
                </a:lnTo>
                <a:lnTo>
                  <a:pt x="871" y="588"/>
                </a:lnTo>
                <a:lnTo>
                  <a:pt x="872" y="589"/>
                </a:lnTo>
                <a:lnTo>
                  <a:pt x="871" y="589"/>
                </a:lnTo>
                <a:lnTo>
                  <a:pt x="871" y="590"/>
                </a:lnTo>
                <a:lnTo>
                  <a:pt x="871" y="592"/>
                </a:lnTo>
                <a:lnTo>
                  <a:pt x="871" y="593"/>
                </a:lnTo>
                <a:lnTo>
                  <a:pt x="871" y="594"/>
                </a:lnTo>
                <a:lnTo>
                  <a:pt x="871" y="596"/>
                </a:lnTo>
                <a:lnTo>
                  <a:pt x="872" y="596"/>
                </a:lnTo>
                <a:lnTo>
                  <a:pt x="872" y="597"/>
                </a:lnTo>
                <a:lnTo>
                  <a:pt x="872" y="596"/>
                </a:lnTo>
                <a:lnTo>
                  <a:pt x="873" y="598"/>
                </a:lnTo>
                <a:lnTo>
                  <a:pt x="874" y="598"/>
                </a:lnTo>
                <a:lnTo>
                  <a:pt x="874" y="597"/>
                </a:lnTo>
                <a:lnTo>
                  <a:pt x="876" y="597"/>
                </a:lnTo>
                <a:lnTo>
                  <a:pt x="877" y="597"/>
                </a:lnTo>
                <a:lnTo>
                  <a:pt x="877" y="596"/>
                </a:lnTo>
                <a:lnTo>
                  <a:pt x="878" y="596"/>
                </a:lnTo>
                <a:lnTo>
                  <a:pt x="880" y="594"/>
                </a:lnTo>
                <a:lnTo>
                  <a:pt x="881" y="594"/>
                </a:lnTo>
                <a:lnTo>
                  <a:pt x="882" y="594"/>
                </a:lnTo>
                <a:lnTo>
                  <a:pt x="882" y="593"/>
                </a:lnTo>
                <a:lnTo>
                  <a:pt x="884" y="593"/>
                </a:lnTo>
                <a:lnTo>
                  <a:pt x="885" y="592"/>
                </a:lnTo>
                <a:lnTo>
                  <a:pt x="886" y="592"/>
                </a:lnTo>
                <a:lnTo>
                  <a:pt x="886" y="590"/>
                </a:lnTo>
                <a:lnTo>
                  <a:pt x="888" y="590"/>
                </a:lnTo>
                <a:lnTo>
                  <a:pt x="888" y="589"/>
                </a:lnTo>
                <a:lnTo>
                  <a:pt x="889" y="589"/>
                </a:lnTo>
                <a:lnTo>
                  <a:pt x="890" y="589"/>
                </a:lnTo>
                <a:lnTo>
                  <a:pt x="890" y="588"/>
                </a:lnTo>
                <a:lnTo>
                  <a:pt x="890" y="586"/>
                </a:lnTo>
                <a:lnTo>
                  <a:pt x="891" y="586"/>
                </a:lnTo>
                <a:lnTo>
                  <a:pt x="891" y="585"/>
                </a:lnTo>
                <a:lnTo>
                  <a:pt x="893" y="585"/>
                </a:lnTo>
                <a:lnTo>
                  <a:pt x="893" y="584"/>
                </a:lnTo>
                <a:lnTo>
                  <a:pt x="894" y="584"/>
                </a:lnTo>
                <a:lnTo>
                  <a:pt x="895" y="584"/>
                </a:lnTo>
                <a:lnTo>
                  <a:pt x="897" y="582"/>
                </a:lnTo>
                <a:lnTo>
                  <a:pt x="897" y="581"/>
                </a:lnTo>
                <a:lnTo>
                  <a:pt x="898" y="581"/>
                </a:lnTo>
                <a:lnTo>
                  <a:pt x="898" y="582"/>
                </a:lnTo>
                <a:lnTo>
                  <a:pt x="899" y="582"/>
                </a:lnTo>
                <a:lnTo>
                  <a:pt x="901" y="581"/>
                </a:lnTo>
                <a:lnTo>
                  <a:pt x="901" y="582"/>
                </a:lnTo>
                <a:lnTo>
                  <a:pt x="902" y="582"/>
                </a:lnTo>
                <a:lnTo>
                  <a:pt x="903" y="582"/>
                </a:lnTo>
                <a:lnTo>
                  <a:pt x="903" y="584"/>
                </a:lnTo>
                <a:lnTo>
                  <a:pt x="905" y="584"/>
                </a:lnTo>
                <a:lnTo>
                  <a:pt x="905" y="585"/>
                </a:lnTo>
                <a:lnTo>
                  <a:pt x="906" y="586"/>
                </a:lnTo>
                <a:lnTo>
                  <a:pt x="907" y="586"/>
                </a:lnTo>
                <a:lnTo>
                  <a:pt x="907" y="588"/>
                </a:lnTo>
                <a:lnTo>
                  <a:pt x="907" y="589"/>
                </a:lnTo>
                <a:lnTo>
                  <a:pt x="907" y="590"/>
                </a:lnTo>
                <a:lnTo>
                  <a:pt x="907" y="593"/>
                </a:lnTo>
                <a:lnTo>
                  <a:pt x="908" y="594"/>
                </a:lnTo>
                <a:lnTo>
                  <a:pt x="908" y="596"/>
                </a:lnTo>
                <a:lnTo>
                  <a:pt x="908" y="597"/>
                </a:lnTo>
                <a:lnTo>
                  <a:pt x="908" y="598"/>
                </a:lnTo>
                <a:lnTo>
                  <a:pt x="910" y="598"/>
                </a:lnTo>
                <a:lnTo>
                  <a:pt x="910" y="599"/>
                </a:lnTo>
                <a:lnTo>
                  <a:pt x="911" y="598"/>
                </a:lnTo>
                <a:lnTo>
                  <a:pt x="910" y="599"/>
                </a:lnTo>
                <a:lnTo>
                  <a:pt x="910" y="601"/>
                </a:lnTo>
                <a:lnTo>
                  <a:pt x="908" y="601"/>
                </a:lnTo>
                <a:lnTo>
                  <a:pt x="908" y="602"/>
                </a:lnTo>
                <a:lnTo>
                  <a:pt x="908" y="603"/>
                </a:lnTo>
                <a:lnTo>
                  <a:pt x="907" y="603"/>
                </a:lnTo>
                <a:lnTo>
                  <a:pt x="907" y="605"/>
                </a:lnTo>
                <a:lnTo>
                  <a:pt x="906" y="605"/>
                </a:lnTo>
                <a:lnTo>
                  <a:pt x="906" y="606"/>
                </a:lnTo>
                <a:lnTo>
                  <a:pt x="906" y="607"/>
                </a:lnTo>
                <a:lnTo>
                  <a:pt x="905" y="607"/>
                </a:lnTo>
                <a:lnTo>
                  <a:pt x="905" y="609"/>
                </a:lnTo>
                <a:lnTo>
                  <a:pt x="903" y="609"/>
                </a:lnTo>
                <a:lnTo>
                  <a:pt x="903" y="610"/>
                </a:lnTo>
                <a:lnTo>
                  <a:pt x="902" y="610"/>
                </a:lnTo>
                <a:lnTo>
                  <a:pt x="902" y="611"/>
                </a:lnTo>
                <a:lnTo>
                  <a:pt x="901" y="611"/>
                </a:lnTo>
                <a:lnTo>
                  <a:pt x="901" y="613"/>
                </a:lnTo>
                <a:lnTo>
                  <a:pt x="899" y="613"/>
                </a:lnTo>
                <a:lnTo>
                  <a:pt x="899" y="614"/>
                </a:lnTo>
                <a:lnTo>
                  <a:pt x="898" y="614"/>
                </a:lnTo>
                <a:lnTo>
                  <a:pt x="898" y="615"/>
                </a:lnTo>
                <a:lnTo>
                  <a:pt x="897" y="615"/>
                </a:lnTo>
                <a:lnTo>
                  <a:pt x="897" y="616"/>
                </a:lnTo>
                <a:lnTo>
                  <a:pt x="897" y="618"/>
                </a:lnTo>
                <a:lnTo>
                  <a:pt x="898" y="618"/>
                </a:lnTo>
                <a:lnTo>
                  <a:pt x="897" y="618"/>
                </a:lnTo>
                <a:lnTo>
                  <a:pt x="897" y="619"/>
                </a:lnTo>
                <a:lnTo>
                  <a:pt x="897" y="620"/>
                </a:lnTo>
                <a:lnTo>
                  <a:pt x="897" y="619"/>
                </a:lnTo>
                <a:lnTo>
                  <a:pt x="895" y="620"/>
                </a:lnTo>
                <a:lnTo>
                  <a:pt x="895" y="622"/>
                </a:lnTo>
                <a:lnTo>
                  <a:pt x="894" y="622"/>
                </a:lnTo>
                <a:lnTo>
                  <a:pt x="894" y="623"/>
                </a:lnTo>
                <a:lnTo>
                  <a:pt x="893" y="623"/>
                </a:lnTo>
                <a:lnTo>
                  <a:pt x="891" y="623"/>
                </a:lnTo>
                <a:lnTo>
                  <a:pt x="891" y="622"/>
                </a:lnTo>
                <a:lnTo>
                  <a:pt x="891" y="623"/>
                </a:lnTo>
                <a:lnTo>
                  <a:pt x="891" y="624"/>
                </a:lnTo>
                <a:lnTo>
                  <a:pt x="890" y="626"/>
                </a:lnTo>
                <a:lnTo>
                  <a:pt x="890" y="627"/>
                </a:lnTo>
                <a:lnTo>
                  <a:pt x="889" y="627"/>
                </a:lnTo>
                <a:lnTo>
                  <a:pt x="889" y="626"/>
                </a:lnTo>
                <a:lnTo>
                  <a:pt x="888" y="624"/>
                </a:lnTo>
                <a:lnTo>
                  <a:pt x="886" y="624"/>
                </a:lnTo>
                <a:lnTo>
                  <a:pt x="885" y="624"/>
                </a:lnTo>
                <a:lnTo>
                  <a:pt x="884" y="624"/>
                </a:lnTo>
                <a:lnTo>
                  <a:pt x="884" y="626"/>
                </a:lnTo>
                <a:lnTo>
                  <a:pt x="882" y="627"/>
                </a:lnTo>
                <a:lnTo>
                  <a:pt x="882" y="630"/>
                </a:lnTo>
                <a:lnTo>
                  <a:pt x="882" y="631"/>
                </a:lnTo>
                <a:lnTo>
                  <a:pt x="881" y="631"/>
                </a:lnTo>
                <a:lnTo>
                  <a:pt x="881" y="632"/>
                </a:lnTo>
                <a:lnTo>
                  <a:pt x="880" y="634"/>
                </a:lnTo>
                <a:lnTo>
                  <a:pt x="880" y="635"/>
                </a:lnTo>
                <a:lnTo>
                  <a:pt x="878" y="636"/>
                </a:lnTo>
                <a:lnTo>
                  <a:pt x="878" y="637"/>
                </a:lnTo>
                <a:lnTo>
                  <a:pt x="878" y="639"/>
                </a:lnTo>
                <a:lnTo>
                  <a:pt x="878" y="640"/>
                </a:lnTo>
                <a:lnTo>
                  <a:pt x="877" y="640"/>
                </a:lnTo>
                <a:lnTo>
                  <a:pt x="877" y="641"/>
                </a:lnTo>
                <a:lnTo>
                  <a:pt x="876" y="641"/>
                </a:lnTo>
                <a:lnTo>
                  <a:pt x="876" y="643"/>
                </a:lnTo>
                <a:lnTo>
                  <a:pt x="874" y="643"/>
                </a:lnTo>
                <a:lnTo>
                  <a:pt x="874" y="644"/>
                </a:lnTo>
                <a:lnTo>
                  <a:pt x="873" y="644"/>
                </a:lnTo>
                <a:lnTo>
                  <a:pt x="874" y="644"/>
                </a:lnTo>
                <a:lnTo>
                  <a:pt x="874" y="645"/>
                </a:lnTo>
                <a:lnTo>
                  <a:pt x="873" y="645"/>
                </a:lnTo>
                <a:lnTo>
                  <a:pt x="873" y="647"/>
                </a:lnTo>
                <a:lnTo>
                  <a:pt x="874" y="647"/>
                </a:lnTo>
                <a:lnTo>
                  <a:pt x="873" y="647"/>
                </a:lnTo>
                <a:lnTo>
                  <a:pt x="873" y="648"/>
                </a:lnTo>
                <a:lnTo>
                  <a:pt x="874" y="648"/>
                </a:lnTo>
                <a:lnTo>
                  <a:pt x="873" y="648"/>
                </a:lnTo>
                <a:lnTo>
                  <a:pt x="874" y="648"/>
                </a:lnTo>
                <a:lnTo>
                  <a:pt x="873" y="649"/>
                </a:lnTo>
                <a:lnTo>
                  <a:pt x="872" y="649"/>
                </a:lnTo>
                <a:lnTo>
                  <a:pt x="872" y="651"/>
                </a:lnTo>
                <a:lnTo>
                  <a:pt x="871" y="651"/>
                </a:lnTo>
                <a:lnTo>
                  <a:pt x="872" y="651"/>
                </a:lnTo>
                <a:lnTo>
                  <a:pt x="871" y="651"/>
                </a:lnTo>
                <a:lnTo>
                  <a:pt x="871" y="652"/>
                </a:lnTo>
                <a:lnTo>
                  <a:pt x="871" y="653"/>
                </a:lnTo>
                <a:lnTo>
                  <a:pt x="869" y="653"/>
                </a:lnTo>
                <a:lnTo>
                  <a:pt x="869" y="652"/>
                </a:lnTo>
                <a:lnTo>
                  <a:pt x="868" y="652"/>
                </a:lnTo>
                <a:lnTo>
                  <a:pt x="867" y="652"/>
                </a:lnTo>
                <a:lnTo>
                  <a:pt x="867" y="653"/>
                </a:lnTo>
                <a:lnTo>
                  <a:pt x="865" y="653"/>
                </a:lnTo>
                <a:lnTo>
                  <a:pt x="865" y="654"/>
                </a:lnTo>
                <a:lnTo>
                  <a:pt x="864" y="654"/>
                </a:lnTo>
                <a:lnTo>
                  <a:pt x="864" y="656"/>
                </a:lnTo>
                <a:lnTo>
                  <a:pt x="864" y="657"/>
                </a:lnTo>
                <a:lnTo>
                  <a:pt x="863" y="657"/>
                </a:lnTo>
                <a:lnTo>
                  <a:pt x="861" y="657"/>
                </a:lnTo>
                <a:lnTo>
                  <a:pt x="861" y="658"/>
                </a:lnTo>
                <a:lnTo>
                  <a:pt x="861" y="657"/>
                </a:lnTo>
                <a:lnTo>
                  <a:pt x="861" y="658"/>
                </a:lnTo>
                <a:lnTo>
                  <a:pt x="861" y="660"/>
                </a:lnTo>
                <a:lnTo>
                  <a:pt x="860" y="660"/>
                </a:lnTo>
                <a:lnTo>
                  <a:pt x="861" y="661"/>
                </a:lnTo>
                <a:lnTo>
                  <a:pt x="861" y="662"/>
                </a:lnTo>
                <a:lnTo>
                  <a:pt x="861" y="661"/>
                </a:lnTo>
                <a:lnTo>
                  <a:pt x="860" y="661"/>
                </a:lnTo>
                <a:lnTo>
                  <a:pt x="860" y="662"/>
                </a:lnTo>
                <a:lnTo>
                  <a:pt x="859" y="662"/>
                </a:lnTo>
                <a:lnTo>
                  <a:pt x="859" y="664"/>
                </a:lnTo>
                <a:lnTo>
                  <a:pt x="857" y="664"/>
                </a:lnTo>
                <a:lnTo>
                  <a:pt x="857" y="665"/>
                </a:lnTo>
                <a:lnTo>
                  <a:pt x="856" y="665"/>
                </a:lnTo>
                <a:lnTo>
                  <a:pt x="857" y="665"/>
                </a:lnTo>
                <a:lnTo>
                  <a:pt x="856" y="665"/>
                </a:lnTo>
                <a:lnTo>
                  <a:pt x="857" y="665"/>
                </a:lnTo>
                <a:lnTo>
                  <a:pt x="856" y="666"/>
                </a:lnTo>
                <a:lnTo>
                  <a:pt x="857" y="666"/>
                </a:lnTo>
                <a:lnTo>
                  <a:pt x="856" y="666"/>
                </a:lnTo>
                <a:lnTo>
                  <a:pt x="856" y="668"/>
                </a:lnTo>
                <a:lnTo>
                  <a:pt x="856" y="666"/>
                </a:lnTo>
                <a:lnTo>
                  <a:pt x="856" y="668"/>
                </a:lnTo>
                <a:lnTo>
                  <a:pt x="855" y="668"/>
                </a:lnTo>
                <a:lnTo>
                  <a:pt x="855" y="669"/>
                </a:lnTo>
                <a:lnTo>
                  <a:pt x="855" y="670"/>
                </a:lnTo>
                <a:lnTo>
                  <a:pt x="855" y="671"/>
                </a:lnTo>
                <a:lnTo>
                  <a:pt x="854" y="671"/>
                </a:lnTo>
                <a:lnTo>
                  <a:pt x="854" y="673"/>
                </a:lnTo>
                <a:lnTo>
                  <a:pt x="855" y="674"/>
                </a:lnTo>
                <a:lnTo>
                  <a:pt x="855" y="675"/>
                </a:lnTo>
                <a:lnTo>
                  <a:pt x="854" y="675"/>
                </a:lnTo>
                <a:lnTo>
                  <a:pt x="854" y="677"/>
                </a:lnTo>
                <a:lnTo>
                  <a:pt x="854" y="678"/>
                </a:lnTo>
                <a:lnTo>
                  <a:pt x="854" y="679"/>
                </a:lnTo>
                <a:lnTo>
                  <a:pt x="854" y="681"/>
                </a:lnTo>
                <a:lnTo>
                  <a:pt x="852" y="681"/>
                </a:lnTo>
                <a:lnTo>
                  <a:pt x="852" y="682"/>
                </a:lnTo>
                <a:lnTo>
                  <a:pt x="851" y="682"/>
                </a:lnTo>
                <a:lnTo>
                  <a:pt x="851" y="683"/>
                </a:lnTo>
                <a:lnTo>
                  <a:pt x="851" y="682"/>
                </a:lnTo>
                <a:lnTo>
                  <a:pt x="850" y="683"/>
                </a:lnTo>
                <a:lnTo>
                  <a:pt x="851" y="683"/>
                </a:lnTo>
                <a:lnTo>
                  <a:pt x="850" y="683"/>
                </a:lnTo>
                <a:lnTo>
                  <a:pt x="851" y="683"/>
                </a:lnTo>
                <a:lnTo>
                  <a:pt x="851" y="685"/>
                </a:lnTo>
                <a:lnTo>
                  <a:pt x="851" y="686"/>
                </a:lnTo>
                <a:lnTo>
                  <a:pt x="851" y="687"/>
                </a:lnTo>
                <a:lnTo>
                  <a:pt x="852" y="687"/>
                </a:lnTo>
                <a:lnTo>
                  <a:pt x="852" y="688"/>
                </a:lnTo>
                <a:lnTo>
                  <a:pt x="852" y="690"/>
                </a:lnTo>
                <a:lnTo>
                  <a:pt x="852" y="691"/>
                </a:lnTo>
                <a:lnTo>
                  <a:pt x="854" y="691"/>
                </a:lnTo>
                <a:lnTo>
                  <a:pt x="854" y="692"/>
                </a:lnTo>
                <a:lnTo>
                  <a:pt x="855" y="692"/>
                </a:lnTo>
                <a:lnTo>
                  <a:pt x="855" y="694"/>
                </a:lnTo>
                <a:lnTo>
                  <a:pt x="854" y="694"/>
                </a:lnTo>
                <a:lnTo>
                  <a:pt x="852" y="694"/>
                </a:lnTo>
                <a:lnTo>
                  <a:pt x="852" y="695"/>
                </a:lnTo>
                <a:lnTo>
                  <a:pt x="852" y="696"/>
                </a:lnTo>
                <a:lnTo>
                  <a:pt x="854" y="696"/>
                </a:lnTo>
                <a:lnTo>
                  <a:pt x="854" y="698"/>
                </a:lnTo>
                <a:lnTo>
                  <a:pt x="854" y="699"/>
                </a:lnTo>
                <a:lnTo>
                  <a:pt x="852" y="700"/>
                </a:lnTo>
                <a:lnTo>
                  <a:pt x="851" y="700"/>
                </a:lnTo>
                <a:lnTo>
                  <a:pt x="850" y="700"/>
                </a:lnTo>
                <a:lnTo>
                  <a:pt x="848" y="700"/>
                </a:lnTo>
                <a:lnTo>
                  <a:pt x="848" y="702"/>
                </a:lnTo>
                <a:lnTo>
                  <a:pt x="847" y="702"/>
                </a:lnTo>
                <a:lnTo>
                  <a:pt x="847" y="703"/>
                </a:lnTo>
                <a:lnTo>
                  <a:pt x="847" y="704"/>
                </a:lnTo>
                <a:lnTo>
                  <a:pt x="847" y="705"/>
                </a:lnTo>
                <a:lnTo>
                  <a:pt x="848" y="705"/>
                </a:lnTo>
                <a:lnTo>
                  <a:pt x="847" y="705"/>
                </a:lnTo>
                <a:lnTo>
                  <a:pt x="847" y="707"/>
                </a:lnTo>
                <a:lnTo>
                  <a:pt x="848" y="707"/>
                </a:lnTo>
                <a:lnTo>
                  <a:pt x="850" y="708"/>
                </a:lnTo>
                <a:lnTo>
                  <a:pt x="848" y="708"/>
                </a:lnTo>
                <a:lnTo>
                  <a:pt x="848" y="709"/>
                </a:lnTo>
                <a:lnTo>
                  <a:pt x="848" y="711"/>
                </a:lnTo>
                <a:lnTo>
                  <a:pt x="847" y="711"/>
                </a:lnTo>
                <a:lnTo>
                  <a:pt x="848" y="711"/>
                </a:lnTo>
                <a:lnTo>
                  <a:pt x="848" y="712"/>
                </a:lnTo>
                <a:lnTo>
                  <a:pt x="848" y="711"/>
                </a:lnTo>
                <a:lnTo>
                  <a:pt x="850" y="712"/>
                </a:lnTo>
                <a:lnTo>
                  <a:pt x="850" y="713"/>
                </a:lnTo>
                <a:lnTo>
                  <a:pt x="851" y="713"/>
                </a:lnTo>
                <a:lnTo>
                  <a:pt x="851" y="715"/>
                </a:lnTo>
                <a:lnTo>
                  <a:pt x="850" y="715"/>
                </a:lnTo>
                <a:lnTo>
                  <a:pt x="848" y="715"/>
                </a:lnTo>
                <a:lnTo>
                  <a:pt x="847" y="715"/>
                </a:lnTo>
                <a:lnTo>
                  <a:pt x="846" y="715"/>
                </a:lnTo>
                <a:lnTo>
                  <a:pt x="846" y="716"/>
                </a:lnTo>
                <a:lnTo>
                  <a:pt x="846" y="717"/>
                </a:lnTo>
                <a:lnTo>
                  <a:pt x="846" y="719"/>
                </a:lnTo>
                <a:lnTo>
                  <a:pt x="844" y="719"/>
                </a:lnTo>
                <a:lnTo>
                  <a:pt x="843" y="719"/>
                </a:lnTo>
                <a:lnTo>
                  <a:pt x="842" y="719"/>
                </a:lnTo>
                <a:lnTo>
                  <a:pt x="840" y="719"/>
                </a:lnTo>
                <a:lnTo>
                  <a:pt x="839" y="719"/>
                </a:lnTo>
                <a:lnTo>
                  <a:pt x="838" y="717"/>
                </a:lnTo>
                <a:lnTo>
                  <a:pt x="838" y="716"/>
                </a:lnTo>
                <a:lnTo>
                  <a:pt x="836" y="716"/>
                </a:lnTo>
                <a:lnTo>
                  <a:pt x="836" y="717"/>
                </a:lnTo>
                <a:lnTo>
                  <a:pt x="835" y="717"/>
                </a:lnTo>
                <a:lnTo>
                  <a:pt x="835" y="719"/>
                </a:lnTo>
                <a:lnTo>
                  <a:pt x="834" y="719"/>
                </a:lnTo>
                <a:lnTo>
                  <a:pt x="833" y="719"/>
                </a:lnTo>
                <a:lnTo>
                  <a:pt x="834" y="719"/>
                </a:lnTo>
                <a:lnTo>
                  <a:pt x="835" y="720"/>
                </a:lnTo>
                <a:lnTo>
                  <a:pt x="835" y="721"/>
                </a:lnTo>
                <a:lnTo>
                  <a:pt x="834" y="721"/>
                </a:lnTo>
                <a:lnTo>
                  <a:pt x="833" y="723"/>
                </a:lnTo>
                <a:lnTo>
                  <a:pt x="831" y="723"/>
                </a:lnTo>
                <a:lnTo>
                  <a:pt x="830" y="723"/>
                </a:lnTo>
                <a:lnTo>
                  <a:pt x="830" y="724"/>
                </a:lnTo>
                <a:lnTo>
                  <a:pt x="829" y="724"/>
                </a:lnTo>
                <a:lnTo>
                  <a:pt x="827" y="724"/>
                </a:lnTo>
                <a:lnTo>
                  <a:pt x="826" y="725"/>
                </a:lnTo>
                <a:lnTo>
                  <a:pt x="825" y="725"/>
                </a:lnTo>
                <a:lnTo>
                  <a:pt x="825" y="726"/>
                </a:lnTo>
                <a:lnTo>
                  <a:pt x="823" y="726"/>
                </a:lnTo>
                <a:lnTo>
                  <a:pt x="822" y="726"/>
                </a:lnTo>
                <a:lnTo>
                  <a:pt x="821" y="728"/>
                </a:lnTo>
                <a:lnTo>
                  <a:pt x="819" y="728"/>
                </a:lnTo>
                <a:lnTo>
                  <a:pt x="819" y="729"/>
                </a:lnTo>
                <a:lnTo>
                  <a:pt x="818" y="729"/>
                </a:lnTo>
                <a:lnTo>
                  <a:pt x="817" y="729"/>
                </a:lnTo>
                <a:lnTo>
                  <a:pt x="817" y="730"/>
                </a:lnTo>
                <a:lnTo>
                  <a:pt x="817" y="732"/>
                </a:lnTo>
                <a:lnTo>
                  <a:pt x="817" y="733"/>
                </a:lnTo>
                <a:lnTo>
                  <a:pt x="816" y="733"/>
                </a:lnTo>
                <a:lnTo>
                  <a:pt x="816" y="734"/>
                </a:lnTo>
                <a:lnTo>
                  <a:pt x="814" y="734"/>
                </a:lnTo>
                <a:lnTo>
                  <a:pt x="814" y="736"/>
                </a:lnTo>
                <a:lnTo>
                  <a:pt x="813" y="736"/>
                </a:lnTo>
                <a:lnTo>
                  <a:pt x="813" y="734"/>
                </a:lnTo>
                <a:lnTo>
                  <a:pt x="812" y="734"/>
                </a:lnTo>
                <a:lnTo>
                  <a:pt x="812" y="736"/>
                </a:lnTo>
                <a:lnTo>
                  <a:pt x="810" y="737"/>
                </a:lnTo>
                <a:lnTo>
                  <a:pt x="809" y="737"/>
                </a:lnTo>
                <a:lnTo>
                  <a:pt x="808" y="738"/>
                </a:lnTo>
                <a:lnTo>
                  <a:pt x="806" y="738"/>
                </a:lnTo>
                <a:lnTo>
                  <a:pt x="806" y="740"/>
                </a:lnTo>
                <a:lnTo>
                  <a:pt x="805" y="740"/>
                </a:lnTo>
                <a:lnTo>
                  <a:pt x="804" y="740"/>
                </a:lnTo>
                <a:lnTo>
                  <a:pt x="804" y="741"/>
                </a:lnTo>
                <a:lnTo>
                  <a:pt x="802" y="741"/>
                </a:lnTo>
                <a:lnTo>
                  <a:pt x="801" y="742"/>
                </a:lnTo>
                <a:lnTo>
                  <a:pt x="800" y="742"/>
                </a:lnTo>
                <a:lnTo>
                  <a:pt x="799" y="743"/>
                </a:lnTo>
                <a:lnTo>
                  <a:pt x="797" y="745"/>
                </a:lnTo>
                <a:lnTo>
                  <a:pt x="796" y="745"/>
                </a:lnTo>
                <a:lnTo>
                  <a:pt x="795" y="746"/>
                </a:lnTo>
                <a:lnTo>
                  <a:pt x="795" y="747"/>
                </a:lnTo>
                <a:lnTo>
                  <a:pt x="795" y="749"/>
                </a:lnTo>
                <a:lnTo>
                  <a:pt x="793" y="750"/>
                </a:lnTo>
                <a:lnTo>
                  <a:pt x="793" y="749"/>
                </a:lnTo>
                <a:lnTo>
                  <a:pt x="792" y="749"/>
                </a:lnTo>
                <a:lnTo>
                  <a:pt x="792" y="750"/>
                </a:lnTo>
                <a:lnTo>
                  <a:pt x="791" y="750"/>
                </a:lnTo>
                <a:lnTo>
                  <a:pt x="791" y="751"/>
                </a:lnTo>
                <a:lnTo>
                  <a:pt x="789" y="751"/>
                </a:lnTo>
                <a:lnTo>
                  <a:pt x="791" y="751"/>
                </a:lnTo>
                <a:lnTo>
                  <a:pt x="791" y="753"/>
                </a:lnTo>
                <a:lnTo>
                  <a:pt x="791" y="754"/>
                </a:lnTo>
                <a:lnTo>
                  <a:pt x="791" y="755"/>
                </a:lnTo>
                <a:lnTo>
                  <a:pt x="791" y="757"/>
                </a:lnTo>
                <a:lnTo>
                  <a:pt x="792" y="757"/>
                </a:lnTo>
                <a:lnTo>
                  <a:pt x="791" y="758"/>
                </a:lnTo>
                <a:lnTo>
                  <a:pt x="791" y="759"/>
                </a:lnTo>
                <a:lnTo>
                  <a:pt x="791" y="760"/>
                </a:lnTo>
                <a:lnTo>
                  <a:pt x="789" y="762"/>
                </a:lnTo>
                <a:lnTo>
                  <a:pt x="789" y="763"/>
                </a:lnTo>
                <a:lnTo>
                  <a:pt x="788" y="763"/>
                </a:lnTo>
                <a:lnTo>
                  <a:pt x="787" y="763"/>
                </a:lnTo>
                <a:lnTo>
                  <a:pt x="787" y="764"/>
                </a:lnTo>
                <a:lnTo>
                  <a:pt x="787" y="766"/>
                </a:lnTo>
                <a:lnTo>
                  <a:pt x="787" y="767"/>
                </a:lnTo>
                <a:lnTo>
                  <a:pt x="787" y="768"/>
                </a:lnTo>
                <a:lnTo>
                  <a:pt x="788" y="768"/>
                </a:lnTo>
                <a:lnTo>
                  <a:pt x="788" y="767"/>
                </a:lnTo>
                <a:lnTo>
                  <a:pt x="789" y="767"/>
                </a:lnTo>
                <a:lnTo>
                  <a:pt x="789" y="768"/>
                </a:lnTo>
                <a:lnTo>
                  <a:pt x="791" y="768"/>
                </a:lnTo>
                <a:lnTo>
                  <a:pt x="791" y="770"/>
                </a:lnTo>
                <a:lnTo>
                  <a:pt x="789" y="770"/>
                </a:lnTo>
                <a:lnTo>
                  <a:pt x="788" y="770"/>
                </a:lnTo>
                <a:lnTo>
                  <a:pt x="787" y="770"/>
                </a:lnTo>
                <a:lnTo>
                  <a:pt x="787" y="771"/>
                </a:lnTo>
                <a:lnTo>
                  <a:pt x="785" y="771"/>
                </a:lnTo>
                <a:lnTo>
                  <a:pt x="785" y="770"/>
                </a:lnTo>
                <a:lnTo>
                  <a:pt x="784" y="771"/>
                </a:lnTo>
                <a:lnTo>
                  <a:pt x="783" y="771"/>
                </a:lnTo>
                <a:lnTo>
                  <a:pt x="782" y="771"/>
                </a:lnTo>
                <a:lnTo>
                  <a:pt x="783" y="771"/>
                </a:lnTo>
                <a:lnTo>
                  <a:pt x="782" y="772"/>
                </a:lnTo>
                <a:lnTo>
                  <a:pt x="780" y="772"/>
                </a:lnTo>
                <a:lnTo>
                  <a:pt x="780" y="774"/>
                </a:lnTo>
                <a:lnTo>
                  <a:pt x="779" y="774"/>
                </a:lnTo>
                <a:lnTo>
                  <a:pt x="779" y="775"/>
                </a:lnTo>
                <a:lnTo>
                  <a:pt x="780" y="775"/>
                </a:lnTo>
                <a:lnTo>
                  <a:pt x="780" y="776"/>
                </a:lnTo>
                <a:lnTo>
                  <a:pt x="780" y="777"/>
                </a:lnTo>
                <a:lnTo>
                  <a:pt x="780" y="779"/>
                </a:lnTo>
                <a:lnTo>
                  <a:pt x="780" y="780"/>
                </a:lnTo>
                <a:lnTo>
                  <a:pt x="782" y="780"/>
                </a:lnTo>
                <a:lnTo>
                  <a:pt x="782" y="781"/>
                </a:lnTo>
                <a:lnTo>
                  <a:pt x="780" y="781"/>
                </a:lnTo>
                <a:lnTo>
                  <a:pt x="780" y="783"/>
                </a:lnTo>
                <a:lnTo>
                  <a:pt x="779" y="783"/>
                </a:lnTo>
                <a:lnTo>
                  <a:pt x="780" y="783"/>
                </a:lnTo>
                <a:lnTo>
                  <a:pt x="779" y="783"/>
                </a:lnTo>
                <a:lnTo>
                  <a:pt x="778" y="783"/>
                </a:lnTo>
                <a:lnTo>
                  <a:pt x="776" y="783"/>
                </a:lnTo>
                <a:lnTo>
                  <a:pt x="776" y="784"/>
                </a:lnTo>
                <a:lnTo>
                  <a:pt x="775" y="784"/>
                </a:lnTo>
                <a:lnTo>
                  <a:pt x="775" y="785"/>
                </a:lnTo>
                <a:lnTo>
                  <a:pt x="776" y="785"/>
                </a:lnTo>
                <a:lnTo>
                  <a:pt x="776" y="787"/>
                </a:lnTo>
                <a:lnTo>
                  <a:pt x="778" y="787"/>
                </a:lnTo>
                <a:lnTo>
                  <a:pt x="778" y="788"/>
                </a:lnTo>
                <a:lnTo>
                  <a:pt x="779" y="788"/>
                </a:lnTo>
                <a:lnTo>
                  <a:pt x="780" y="788"/>
                </a:lnTo>
                <a:lnTo>
                  <a:pt x="779" y="788"/>
                </a:lnTo>
                <a:lnTo>
                  <a:pt x="780" y="788"/>
                </a:lnTo>
                <a:lnTo>
                  <a:pt x="780" y="789"/>
                </a:lnTo>
                <a:lnTo>
                  <a:pt x="782" y="789"/>
                </a:lnTo>
                <a:lnTo>
                  <a:pt x="782" y="791"/>
                </a:lnTo>
                <a:lnTo>
                  <a:pt x="783" y="791"/>
                </a:lnTo>
                <a:lnTo>
                  <a:pt x="782" y="791"/>
                </a:lnTo>
                <a:lnTo>
                  <a:pt x="782" y="792"/>
                </a:lnTo>
                <a:lnTo>
                  <a:pt x="782" y="793"/>
                </a:lnTo>
                <a:lnTo>
                  <a:pt x="780" y="793"/>
                </a:lnTo>
                <a:lnTo>
                  <a:pt x="780" y="795"/>
                </a:lnTo>
                <a:lnTo>
                  <a:pt x="780" y="796"/>
                </a:lnTo>
                <a:lnTo>
                  <a:pt x="782" y="796"/>
                </a:lnTo>
                <a:lnTo>
                  <a:pt x="780" y="796"/>
                </a:lnTo>
                <a:lnTo>
                  <a:pt x="780" y="797"/>
                </a:lnTo>
                <a:lnTo>
                  <a:pt x="782" y="797"/>
                </a:lnTo>
                <a:lnTo>
                  <a:pt x="782" y="798"/>
                </a:lnTo>
                <a:lnTo>
                  <a:pt x="782" y="800"/>
                </a:lnTo>
                <a:lnTo>
                  <a:pt x="783" y="800"/>
                </a:lnTo>
                <a:lnTo>
                  <a:pt x="784" y="800"/>
                </a:lnTo>
                <a:lnTo>
                  <a:pt x="785" y="800"/>
                </a:lnTo>
                <a:lnTo>
                  <a:pt x="787" y="800"/>
                </a:lnTo>
                <a:lnTo>
                  <a:pt x="788" y="800"/>
                </a:lnTo>
                <a:lnTo>
                  <a:pt x="788" y="801"/>
                </a:lnTo>
                <a:lnTo>
                  <a:pt x="788" y="802"/>
                </a:lnTo>
                <a:lnTo>
                  <a:pt x="788" y="804"/>
                </a:lnTo>
                <a:lnTo>
                  <a:pt x="787" y="804"/>
                </a:lnTo>
                <a:lnTo>
                  <a:pt x="787" y="805"/>
                </a:lnTo>
                <a:lnTo>
                  <a:pt x="785" y="805"/>
                </a:lnTo>
                <a:lnTo>
                  <a:pt x="785" y="806"/>
                </a:lnTo>
                <a:lnTo>
                  <a:pt x="785" y="808"/>
                </a:lnTo>
                <a:lnTo>
                  <a:pt x="787" y="808"/>
                </a:lnTo>
                <a:lnTo>
                  <a:pt x="785" y="808"/>
                </a:lnTo>
                <a:lnTo>
                  <a:pt x="785" y="809"/>
                </a:lnTo>
                <a:lnTo>
                  <a:pt x="784" y="809"/>
                </a:lnTo>
                <a:lnTo>
                  <a:pt x="784" y="810"/>
                </a:lnTo>
                <a:lnTo>
                  <a:pt x="784" y="812"/>
                </a:lnTo>
                <a:lnTo>
                  <a:pt x="785" y="812"/>
                </a:lnTo>
                <a:lnTo>
                  <a:pt x="784" y="813"/>
                </a:lnTo>
                <a:lnTo>
                  <a:pt x="784" y="814"/>
                </a:lnTo>
                <a:lnTo>
                  <a:pt x="784" y="815"/>
                </a:lnTo>
                <a:lnTo>
                  <a:pt x="783" y="815"/>
                </a:lnTo>
                <a:lnTo>
                  <a:pt x="783" y="817"/>
                </a:lnTo>
                <a:lnTo>
                  <a:pt x="784" y="817"/>
                </a:lnTo>
                <a:lnTo>
                  <a:pt x="784" y="818"/>
                </a:lnTo>
                <a:lnTo>
                  <a:pt x="785" y="818"/>
                </a:lnTo>
                <a:lnTo>
                  <a:pt x="785" y="819"/>
                </a:lnTo>
                <a:lnTo>
                  <a:pt x="784" y="819"/>
                </a:lnTo>
                <a:lnTo>
                  <a:pt x="785" y="821"/>
                </a:lnTo>
                <a:lnTo>
                  <a:pt x="784" y="821"/>
                </a:lnTo>
                <a:lnTo>
                  <a:pt x="783" y="821"/>
                </a:lnTo>
                <a:lnTo>
                  <a:pt x="783" y="822"/>
                </a:lnTo>
                <a:lnTo>
                  <a:pt x="784" y="822"/>
                </a:lnTo>
                <a:lnTo>
                  <a:pt x="784" y="823"/>
                </a:lnTo>
                <a:lnTo>
                  <a:pt x="784" y="825"/>
                </a:lnTo>
                <a:lnTo>
                  <a:pt x="785" y="825"/>
                </a:lnTo>
                <a:lnTo>
                  <a:pt x="787" y="825"/>
                </a:lnTo>
                <a:lnTo>
                  <a:pt x="785" y="826"/>
                </a:lnTo>
                <a:lnTo>
                  <a:pt x="785" y="827"/>
                </a:lnTo>
                <a:lnTo>
                  <a:pt x="784" y="827"/>
                </a:lnTo>
                <a:lnTo>
                  <a:pt x="785" y="827"/>
                </a:lnTo>
                <a:lnTo>
                  <a:pt x="785" y="829"/>
                </a:lnTo>
                <a:lnTo>
                  <a:pt x="784" y="829"/>
                </a:lnTo>
                <a:lnTo>
                  <a:pt x="785" y="829"/>
                </a:lnTo>
                <a:lnTo>
                  <a:pt x="785" y="830"/>
                </a:lnTo>
                <a:lnTo>
                  <a:pt x="785" y="831"/>
                </a:lnTo>
                <a:lnTo>
                  <a:pt x="784" y="831"/>
                </a:lnTo>
                <a:lnTo>
                  <a:pt x="785" y="831"/>
                </a:lnTo>
                <a:lnTo>
                  <a:pt x="785" y="832"/>
                </a:lnTo>
                <a:lnTo>
                  <a:pt x="785" y="834"/>
                </a:lnTo>
                <a:lnTo>
                  <a:pt x="785" y="835"/>
                </a:lnTo>
                <a:lnTo>
                  <a:pt x="787" y="835"/>
                </a:lnTo>
                <a:lnTo>
                  <a:pt x="787" y="836"/>
                </a:lnTo>
                <a:lnTo>
                  <a:pt x="785" y="836"/>
                </a:lnTo>
                <a:lnTo>
                  <a:pt x="784" y="836"/>
                </a:lnTo>
                <a:lnTo>
                  <a:pt x="784" y="838"/>
                </a:lnTo>
                <a:lnTo>
                  <a:pt x="784" y="836"/>
                </a:lnTo>
                <a:lnTo>
                  <a:pt x="783" y="836"/>
                </a:lnTo>
                <a:lnTo>
                  <a:pt x="783" y="838"/>
                </a:lnTo>
                <a:lnTo>
                  <a:pt x="783" y="839"/>
                </a:lnTo>
                <a:lnTo>
                  <a:pt x="782" y="839"/>
                </a:lnTo>
                <a:lnTo>
                  <a:pt x="782" y="840"/>
                </a:lnTo>
                <a:lnTo>
                  <a:pt x="780" y="840"/>
                </a:lnTo>
                <a:lnTo>
                  <a:pt x="780" y="842"/>
                </a:lnTo>
                <a:lnTo>
                  <a:pt x="779" y="842"/>
                </a:lnTo>
                <a:lnTo>
                  <a:pt x="779" y="840"/>
                </a:lnTo>
                <a:lnTo>
                  <a:pt x="779" y="842"/>
                </a:lnTo>
                <a:lnTo>
                  <a:pt x="778" y="842"/>
                </a:lnTo>
                <a:lnTo>
                  <a:pt x="778" y="843"/>
                </a:lnTo>
                <a:lnTo>
                  <a:pt x="776" y="843"/>
                </a:lnTo>
                <a:lnTo>
                  <a:pt x="776" y="842"/>
                </a:lnTo>
                <a:lnTo>
                  <a:pt x="775" y="842"/>
                </a:lnTo>
                <a:lnTo>
                  <a:pt x="774" y="842"/>
                </a:lnTo>
                <a:lnTo>
                  <a:pt x="775" y="843"/>
                </a:lnTo>
                <a:lnTo>
                  <a:pt x="774" y="843"/>
                </a:lnTo>
                <a:lnTo>
                  <a:pt x="774" y="842"/>
                </a:lnTo>
                <a:lnTo>
                  <a:pt x="772" y="842"/>
                </a:lnTo>
                <a:lnTo>
                  <a:pt x="771" y="842"/>
                </a:lnTo>
                <a:lnTo>
                  <a:pt x="771" y="843"/>
                </a:lnTo>
                <a:lnTo>
                  <a:pt x="770" y="843"/>
                </a:lnTo>
                <a:lnTo>
                  <a:pt x="770" y="842"/>
                </a:lnTo>
                <a:lnTo>
                  <a:pt x="768" y="840"/>
                </a:lnTo>
                <a:lnTo>
                  <a:pt x="768" y="842"/>
                </a:lnTo>
                <a:lnTo>
                  <a:pt x="767" y="842"/>
                </a:lnTo>
                <a:lnTo>
                  <a:pt x="767" y="843"/>
                </a:lnTo>
                <a:lnTo>
                  <a:pt x="766" y="842"/>
                </a:lnTo>
                <a:lnTo>
                  <a:pt x="764" y="842"/>
                </a:lnTo>
                <a:lnTo>
                  <a:pt x="766" y="840"/>
                </a:lnTo>
                <a:lnTo>
                  <a:pt x="764" y="840"/>
                </a:lnTo>
                <a:lnTo>
                  <a:pt x="766" y="840"/>
                </a:lnTo>
                <a:lnTo>
                  <a:pt x="766" y="839"/>
                </a:lnTo>
                <a:lnTo>
                  <a:pt x="764" y="839"/>
                </a:lnTo>
                <a:lnTo>
                  <a:pt x="764" y="840"/>
                </a:lnTo>
                <a:lnTo>
                  <a:pt x="763" y="840"/>
                </a:lnTo>
                <a:lnTo>
                  <a:pt x="763" y="842"/>
                </a:lnTo>
                <a:lnTo>
                  <a:pt x="762" y="840"/>
                </a:lnTo>
                <a:lnTo>
                  <a:pt x="761" y="839"/>
                </a:lnTo>
                <a:lnTo>
                  <a:pt x="761" y="838"/>
                </a:lnTo>
                <a:lnTo>
                  <a:pt x="759" y="838"/>
                </a:lnTo>
                <a:lnTo>
                  <a:pt x="759" y="839"/>
                </a:lnTo>
                <a:lnTo>
                  <a:pt x="758" y="839"/>
                </a:lnTo>
                <a:lnTo>
                  <a:pt x="759" y="839"/>
                </a:lnTo>
                <a:lnTo>
                  <a:pt x="758" y="840"/>
                </a:lnTo>
                <a:lnTo>
                  <a:pt x="758" y="839"/>
                </a:lnTo>
                <a:lnTo>
                  <a:pt x="758" y="840"/>
                </a:lnTo>
                <a:lnTo>
                  <a:pt x="757" y="840"/>
                </a:lnTo>
                <a:lnTo>
                  <a:pt x="755" y="840"/>
                </a:lnTo>
                <a:lnTo>
                  <a:pt x="755" y="839"/>
                </a:lnTo>
                <a:lnTo>
                  <a:pt x="755" y="840"/>
                </a:lnTo>
                <a:lnTo>
                  <a:pt x="754" y="840"/>
                </a:lnTo>
                <a:lnTo>
                  <a:pt x="754" y="839"/>
                </a:lnTo>
                <a:lnTo>
                  <a:pt x="753" y="839"/>
                </a:lnTo>
                <a:lnTo>
                  <a:pt x="753" y="840"/>
                </a:lnTo>
                <a:lnTo>
                  <a:pt x="751" y="840"/>
                </a:lnTo>
                <a:lnTo>
                  <a:pt x="750" y="840"/>
                </a:lnTo>
                <a:lnTo>
                  <a:pt x="751" y="839"/>
                </a:lnTo>
                <a:lnTo>
                  <a:pt x="750" y="839"/>
                </a:lnTo>
                <a:lnTo>
                  <a:pt x="750" y="838"/>
                </a:lnTo>
                <a:lnTo>
                  <a:pt x="749" y="838"/>
                </a:lnTo>
                <a:lnTo>
                  <a:pt x="749" y="839"/>
                </a:lnTo>
                <a:lnTo>
                  <a:pt x="747" y="839"/>
                </a:lnTo>
                <a:lnTo>
                  <a:pt x="747" y="840"/>
                </a:lnTo>
                <a:lnTo>
                  <a:pt x="749" y="840"/>
                </a:lnTo>
                <a:lnTo>
                  <a:pt x="747" y="840"/>
                </a:lnTo>
                <a:lnTo>
                  <a:pt x="746" y="840"/>
                </a:lnTo>
                <a:lnTo>
                  <a:pt x="745" y="840"/>
                </a:lnTo>
                <a:lnTo>
                  <a:pt x="745" y="842"/>
                </a:lnTo>
                <a:lnTo>
                  <a:pt x="744" y="842"/>
                </a:lnTo>
                <a:lnTo>
                  <a:pt x="744" y="843"/>
                </a:lnTo>
                <a:lnTo>
                  <a:pt x="744" y="844"/>
                </a:lnTo>
                <a:lnTo>
                  <a:pt x="745" y="844"/>
                </a:lnTo>
                <a:lnTo>
                  <a:pt x="746" y="844"/>
                </a:lnTo>
                <a:lnTo>
                  <a:pt x="747" y="846"/>
                </a:lnTo>
                <a:lnTo>
                  <a:pt x="746" y="846"/>
                </a:lnTo>
                <a:lnTo>
                  <a:pt x="745" y="846"/>
                </a:lnTo>
                <a:lnTo>
                  <a:pt x="746" y="847"/>
                </a:lnTo>
                <a:lnTo>
                  <a:pt x="745" y="848"/>
                </a:lnTo>
                <a:lnTo>
                  <a:pt x="745" y="849"/>
                </a:lnTo>
                <a:lnTo>
                  <a:pt x="745" y="851"/>
                </a:lnTo>
                <a:lnTo>
                  <a:pt x="746" y="851"/>
                </a:lnTo>
                <a:lnTo>
                  <a:pt x="747" y="851"/>
                </a:lnTo>
                <a:lnTo>
                  <a:pt x="749" y="851"/>
                </a:lnTo>
                <a:lnTo>
                  <a:pt x="749" y="852"/>
                </a:lnTo>
                <a:lnTo>
                  <a:pt x="750" y="852"/>
                </a:lnTo>
                <a:lnTo>
                  <a:pt x="751" y="853"/>
                </a:lnTo>
                <a:lnTo>
                  <a:pt x="751" y="855"/>
                </a:lnTo>
                <a:lnTo>
                  <a:pt x="751" y="856"/>
                </a:lnTo>
                <a:lnTo>
                  <a:pt x="751" y="857"/>
                </a:lnTo>
                <a:lnTo>
                  <a:pt x="751" y="859"/>
                </a:lnTo>
                <a:lnTo>
                  <a:pt x="750" y="857"/>
                </a:lnTo>
                <a:lnTo>
                  <a:pt x="749" y="857"/>
                </a:lnTo>
                <a:lnTo>
                  <a:pt x="749" y="859"/>
                </a:lnTo>
                <a:lnTo>
                  <a:pt x="750" y="859"/>
                </a:lnTo>
                <a:lnTo>
                  <a:pt x="750" y="860"/>
                </a:lnTo>
                <a:lnTo>
                  <a:pt x="750" y="861"/>
                </a:lnTo>
                <a:lnTo>
                  <a:pt x="749" y="861"/>
                </a:lnTo>
                <a:lnTo>
                  <a:pt x="749" y="860"/>
                </a:lnTo>
                <a:lnTo>
                  <a:pt x="747" y="859"/>
                </a:lnTo>
                <a:lnTo>
                  <a:pt x="747" y="860"/>
                </a:lnTo>
                <a:lnTo>
                  <a:pt x="747" y="861"/>
                </a:lnTo>
                <a:lnTo>
                  <a:pt x="747" y="863"/>
                </a:lnTo>
                <a:lnTo>
                  <a:pt x="749" y="863"/>
                </a:lnTo>
                <a:lnTo>
                  <a:pt x="749" y="864"/>
                </a:lnTo>
                <a:lnTo>
                  <a:pt x="749" y="863"/>
                </a:lnTo>
                <a:lnTo>
                  <a:pt x="749" y="864"/>
                </a:lnTo>
                <a:lnTo>
                  <a:pt x="750" y="864"/>
                </a:lnTo>
                <a:lnTo>
                  <a:pt x="750" y="865"/>
                </a:lnTo>
                <a:lnTo>
                  <a:pt x="751" y="867"/>
                </a:lnTo>
                <a:lnTo>
                  <a:pt x="753" y="867"/>
                </a:lnTo>
                <a:lnTo>
                  <a:pt x="751" y="867"/>
                </a:lnTo>
                <a:lnTo>
                  <a:pt x="751" y="868"/>
                </a:lnTo>
                <a:lnTo>
                  <a:pt x="750" y="867"/>
                </a:lnTo>
                <a:lnTo>
                  <a:pt x="750" y="868"/>
                </a:lnTo>
                <a:lnTo>
                  <a:pt x="751" y="868"/>
                </a:lnTo>
                <a:lnTo>
                  <a:pt x="750" y="869"/>
                </a:lnTo>
                <a:lnTo>
                  <a:pt x="750" y="870"/>
                </a:lnTo>
                <a:lnTo>
                  <a:pt x="750" y="872"/>
                </a:lnTo>
                <a:lnTo>
                  <a:pt x="751" y="872"/>
                </a:lnTo>
                <a:lnTo>
                  <a:pt x="751" y="873"/>
                </a:lnTo>
                <a:lnTo>
                  <a:pt x="750" y="873"/>
                </a:lnTo>
                <a:lnTo>
                  <a:pt x="750" y="872"/>
                </a:lnTo>
                <a:lnTo>
                  <a:pt x="749" y="872"/>
                </a:lnTo>
                <a:lnTo>
                  <a:pt x="749" y="873"/>
                </a:lnTo>
                <a:lnTo>
                  <a:pt x="749" y="874"/>
                </a:lnTo>
                <a:lnTo>
                  <a:pt x="747" y="876"/>
                </a:lnTo>
                <a:lnTo>
                  <a:pt x="747" y="874"/>
                </a:lnTo>
                <a:lnTo>
                  <a:pt x="746" y="874"/>
                </a:lnTo>
                <a:lnTo>
                  <a:pt x="745" y="874"/>
                </a:lnTo>
                <a:lnTo>
                  <a:pt x="745" y="876"/>
                </a:lnTo>
                <a:lnTo>
                  <a:pt x="744" y="877"/>
                </a:lnTo>
                <a:lnTo>
                  <a:pt x="744" y="878"/>
                </a:lnTo>
                <a:lnTo>
                  <a:pt x="744" y="880"/>
                </a:lnTo>
                <a:lnTo>
                  <a:pt x="742" y="880"/>
                </a:lnTo>
                <a:lnTo>
                  <a:pt x="741" y="880"/>
                </a:lnTo>
                <a:lnTo>
                  <a:pt x="741" y="881"/>
                </a:lnTo>
                <a:lnTo>
                  <a:pt x="740" y="881"/>
                </a:lnTo>
                <a:lnTo>
                  <a:pt x="738" y="881"/>
                </a:lnTo>
                <a:lnTo>
                  <a:pt x="737" y="881"/>
                </a:lnTo>
                <a:lnTo>
                  <a:pt x="738" y="882"/>
                </a:lnTo>
                <a:lnTo>
                  <a:pt x="740" y="882"/>
                </a:lnTo>
                <a:lnTo>
                  <a:pt x="740" y="884"/>
                </a:lnTo>
                <a:lnTo>
                  <a:pt x="740" y="885"/>
                </a:lnTo>
                <a:lnTo>
                  <a:pt x="741" y="886"/>
                </a:lnTo>
                <a:lnTo>
                  <a:pt x="744" y="886"/>
                </a:lnTo>
                <a:lnTo>
                  <a:pt x="744" y="887"/>
                </a:lnTo>
                <a:lnTo>
                  <a:pt x="742" y="887"/>
                </a:lnTo>
                <a:lnTo>
                  <a:pt x="741" y="887"/>
                </a:lnTo>
                <a:lnTo>
                  <a:pt x="740" y="889"/>
                </a:lnTo>
                <a:lnTo>
                  <a:pt x="738" y="890"/>
                </a:lnTo>
                <a:lnTo>
                  <a:pt x="737" y="890"/>
                </a:lnTo>
                <a:lnTo>
                  <a:pt x="736" y="891"/>
                </a:lnTo>
                <a:lnTo>
                  <a:pt x="736" y="893"/>
                </a:lnTo>
                <a:lnTo>
                  <a:pt x="734" y="893"/>
                </a:lnTo>
                <a:lnTo>
                  <a:pt x="736" y="893"/>
                </a:lnTo>
                <a:lnTo>
                  <a:pt x="736" y="894"/>
                </a:lnTo>
                <a:lnTo>
                  <a:pt x="737" y="894"/>
                </a:lnTo>
                <a:lnTo>
                  <a:pt x="738" y="895"/>
                </a:lnTo>
                <a:lnTo>
                  <a:pt x="738" y="894"/>
                </a:lnTo>
                <a:lnTo>
                  <a:pt x="738" y="893"/>
                </a:lnTo>
                <a:lnTo>
                  <a:pt x="741" y="893"/>
                </a:lnTo>
                <a:lnTo>
                  <a:pt x="742" y="893"/>
                </a:lnTo>
                <a:lnTo>
                  <a:pt x="744" y="893"/>
                </a:lnTo>
                <a:lnTo>
                  <a:pt x="744" y="894"/>
                </a:lnTo>
                <a:lnTo>
                  <a:pt x="745" y="894"/>
                </a:lnTo>
                <a:lnTo>
                  <a:pt x="745" y="895"/>
                </a:lnTo>
                <a:lnTo>
                  <a:pt x="745" y="897"/>
                </a:lnTo>
                <a:lnTo>
                  <a:pt x="745" y="898"/>
                </a:lnTo>
                <a:lnTo>
                  <a:pt x="744" y="898"/>
                </a:lnTo>
                <a:lnTo>
                  <a:pt x="744" y="899"/>
                </a:lnTo>
                <a:lnTo>
                  <a:pt x="745" y="899"/>
                </a:lnTo>
                <a:lnTo>
                  <a:pt x="746" y="901"/>
                </a:lnTo>
                <a:lnTo>
                  <a:pt x="746" y="902"/>
                </a:lnTo>
                <a:lnTo>
                  <a:pt x="746" y="903"/>
                </a:lnTo>
                <a:lnTo>
                  <a:pt x="746" y="904"/>
                </a:lnTo>
                <a:lnTo>
                  <a:pt x="745" y="904"/>
                </a:lnTo>
                <a:lnTo>
                  <a:pt x="745" y="906"/>
                </a:lnTo>
                <a:lnTo>
                  <a:pt x="744" y="906"/>
                </a:lnTo>
                <a:lnTo>
                  <a:pt x="742" y="904"/>
                </a:lnTo>
                <a:lnTo>
                  <a:pt x="741" y="904"/>
                </a:lnTo>
                <a:lnTo>
                  <a:pt x="740" y="904"/>
                </a:lnTo>
                <a:lnTo>
                  <a:pt x="740" y="906"/>
                </a:lnTo>
                <a:lnTo>
                  <a:pt x="738" y="906"/>
                </a:lnTo>
                <a:lnTo>
                  <a:pt x="738" y="904"/>
                </a:lnTo>
                <a:lnTo>
                  <a:pt x="737" y="904"/>
                </a:lnTo>
                <a:lnTo>
                  <a:pt x="737" y="906"/>
                </a:lnTo>
                <a:lnTo>
                  <a:pt x="736" y="906"/>
                </a:lnTo>
                <a:lnTo>
                  <a:pt x="737" y="907"/>
                </a:lnTo>
                <a:lnTo>
                  <a:pt x="737" y="906"/>
                </a:lnTo>
                <a:lnTo>
                  <a:pt x="738" y="906"/>
                </a:lnTo>
                <a:lnTo>
                  <a:pt x="738" y="907"/>
                </a:lnTo>
                <a:lnTo>
                  <a:pt x="738" y="908"/>
                </a:lnTo>
                <a:lnTo>
                  <a:pt x="737" y="908"/>
                </a:lnTo>
                <a:lnTo>
                  <a:pt x="738" y="908"/>
                </a:lnTo>
                <a:lnTo>
                  <a:pt x="740" y="908"/>
                </a:lnTo>
                <a:lnTo>
                  <a:pt x="740" y="910"/>
                </a:lnTo>
                <a:lnTo>
                  <a:pt x="740" y="911"/>
                </a:lnTo>
                <a:lnTo>
                  <a:pt x="740" y="912"/>
                </a:lnTo>
                <a:lnTo>
                  <a:pt x="738" y="912"/>
                </a:lnTo>
                <a:lnTo>
                  <a:pt x="737" y="912"/>
                </a:lnTo>
                <a:lnTo>
                  <a:pt x="736" y="914"/>
                </a:lnTo>
                <a:lnTo>
                  <a:pt x="734" y="914"/>
                </a:lnTo>
                <a:lnTo>
                  <a:pt x="734" y="915"/>
                </a:lnTo>
                <a:lnTo>
                  <a:pt x="734" y="916"/>
                </a:lnTo>
                <a:lnTo>
                  <a:pt x="736" y="918"/>
                </a:lnTo>
                <a:lnTo>
                  <a:pt x="733" y="918"/>
                </a:lnTo>
                <a:lnTo>
                  <a:pt x="733" y="919"/>
                </a:lnTo>
                <a:lnTo>
                  <a:pt x="732" y="919"/>
                </a:lnTo>
                <a:lnTo>
                  <a:pt x="730" y="919"/>
                </a:lnTo>
                <a:lnTo>
                  <a:pt x="730" y="920"/>
                </a:lnTo>
                <a:lnTo>
                  <a:pt x="732" y="920"/>
                </a:lnTo>
                <a:lnTo>
                  <a:pt x="733" y="920"/>
                </a:lnTo>
                <a:lnTo>
                  <a:pt x="733" y="921"/>
                </a:lnTo>
                <a:lnTo>
                  <a:pt x="733" y="923"/>
                </a:lnTo>
                <a:lnTo>
                  <a:pt x="733" y="924"/>
                </a:lnTo>
                <a:lnTo>
                  <a:pt x="732" y="925"/>
                </a:lnTo>
                <a:lnTo>
                  <a:pt x="733" y="925"/>
                </a:lnTo>
                <a:lnTo>
                  <a:pt x="733" y="927"/>
                </a:lnTo>
                <a:lnTo>
                  <a:pt x="733" y="928"/>
                </a:lnTo>
                <a:lnTo>
                  <a:pt x="734" y="928"/>
                </a:lnTo>
                <a:lnTo>
                  <a:pt x="734" y="929"/>
                </a:lnTo>
                <a:lnTo>
                  <a:pt x="733" y="929"/>
                </a:lnTo>
                <a:lnTo>
                  <a:pt x="732" y="931"/>
                </a:lnTo>
                <a:lnTo>
                  <a:pt x="730" y="931"/>
                </a:lnTo>
                <a:lnTo>
                  <a:pt x="729" y="931"/>
                </a:lnTo>
                <a:lnTo>
                  <a:pt x="729" y="932"/>
                </a:lnTo>
                <a:lnTo>
                  <a:pt x="728" y="932"/>
                </a:lnTo>
                <a:lnTo>
                  <a:pt x="727" y="933"/>
                </a:lnTo>
                <a:lnTo>
                  <a:pt x="725" y="933"/>
                </a:lnTo>
                <a:lnTo>
                  <a:pt x="725" y="935"/>
                </a:lnTo>
                <a:lnTo>
                  <a:pt x="724" y="935"/>
                </a:lnTo>
                <a:lnTo>
                  <a:pt x="724" y="936"/>
                </a:lnTo>
                <a:lnTo>
                  <a:pt x="723" y="937"/>
                </a:lnTo>
                <a:lnTo>
                  <a:pt x="721" y="937"/>
                </a:lnTo>
                <a:lnTo>
                  <a:pt x="720" y="937"/>
                </a:lnTo>
                <a:lnTo>
                  <a:pt x="721" y="937"/>
                </a:lnTo>
                <a:lnTo>
                  <a:pt x="721" y="939"/>
                </a:lnTo>
                <a:lnTo>
                  <a:pt x="721" y="940"/>
                </a:lnTo>
                <a:lnTo>
                  <a:pt x="720" y="940"/>
                </a:lnTo>
                <a:lnTo>
                  <a:pt x="720" y="941"/>
                </a:lnTo>
                <a:lnTo>
                  <a:pt x="720" y="942"/>
                </a:lnTo>
                <a:lnTo>
                  <a:pt x="720" y="944"/>
                </a:lnTo>
                <a:lnTo>
                  <a:pt x="721" y="944"/>
                </a:lnTo>
                <a:lnTo>
                  <a:pt x="721" y="945"/>
                </a:lnTo>
                <a:lnTo>
                  <a:pt x="723" y="945"/>
                </a:lnTo>
                <a:lnTo>
                  <a:pt x="721" y="946"/>
                </a:lnTo>
                <a:lnTo>
                  <a:pt x="723" y="946"/>
                </a:lnTo>
                <a:lnTo>
                  <a:pt x="723" y="948"/>
                </a:lnTo>
                <a:lnTo>
                  <a:pt x="721" y="948"/>
                </a:lnTo>
                <a:lnTo>
                  <a:pt x="723" y="948"/>
                </a:lnTo>
                <a:lnTo>
                  <a:pt x="723" y="949"/>
                </a:lnTo>
                <a:lnTo>
                  <a:pt x="721" y="950"/>
                </a:lnTo>
                <a:lnTo>
                  <a:pt x="721" y="952"/>
                </a:lnTo>
                <a:lnTo>
                  <a:pt x="720" y="952"/>
                </a:lnTo>
                <a:lnTo>
                  <a:pt x="719" y="952"/>
                </a:lnTo>
                <a:lnTo>
                  <a:pt x="720" y="952"/>
                </a:lnTo>
                <a:lnTo>
                  <a:pt x="720" y="953"/>
                </a:lnTo>
                <a:lnTo>
                  <a:pt x="719" y="953"/>
                </a:lnTo>
                <a:lnTo>
                  <a:pt x="717" y="952"/>
                </a:lnTo>
                <a:lnTo>
                  <a:pt x="717" y="953"/>
                </a:lnTo>
                <a:lnTo>
                  <a:pt x="716" y="953"/>
                </a:lnTo>
                <a:lnTo>
                  <a:pt x="715" y="953"/>
                </a:lnTo>
                <a:lnTo>
                  <a:pt x="715" y="954"/>
                </a:lnTo>
                <a:lnTo>
                  <a:pt x="715" y="956"/>
                </a:lnTo>
                <a:lnTo>
                  <a:pt x="715" y="957"/>
                </a:lnTo>
                <a:lnTo>
                  <a:pt x="713" y="957"/>
                </a:lnTo>
                <a:lnTo>
                  <a:pt x="713" y="958"/>
                </a:lnTo>
                <a:lnTo>
                  <a:pt x="713" y="959"/>
                </a:lnTo>
                <a:lnTo>
                  <a:pt x="715" y="959"/>
                </a:lnTo>
                <a:lnTo>
                  <a:pt x="715" y="961"/>
                </a:lnTo>
                <a:lnTo>
                  <a:pt x="715" y="962"/>
                </a:lnTo>
                <a:lnTo>
                  <a:pt x="715" y="963"/>
                </a:lnTo>
                <a:lnTo>
                  <a:pt x="713" y="963"/>
                </a:lnTo>
                <a:lnTo>
                  <a:pt x="712" y="963"/>
                </a:lnTo>
                <a:lnTo>
                  <a:pt x="712" y="965"/>
                </a:lnTo>
                <a:lnTo>
                  <a:pt x="711" y="965"/>
                </a:lnTo>
                <a:lnTo>
                  <a:pt x="712" y="965"/>
                </a:lnTo>
                <a:lnTo>
                  <a:pt x="712" y="966"/>
                </a:lnTo>
                <a:lnTo>
                  <a:pt x="712" y="967"/>
                </a:lnTo>
                <a:lnTo>
                  <a:pt x="713" y="967"/>
                </a:lnTo>
                <a:lnTo>
                  <a:pt x="715" y="967"/>
                </a:lnTo>
                <a:lnTo>
                  <a:pt x="715" y="969"/>
                </a:lnTo>
                <a:lnTo>
                  <a:pt x="716" y="969"/>
                </a:lnTo>
                <a:lnTo>
                  <a:pt x="716" y="970"/>
                </a:lnTo>
                <a:lnTo>
                  <a:pt x="716" y="971"/>
                </a:lnTo>
                <a:lnTo>
                  <a:pt x="717" y="971"/>
                </a:lnTo>
                <a:lnTo>
                  <a:pt x="719" y="971"/>
                </a:lnTo>
                <a:lnTo>
                  <a:pt x="720" y="971"/>
                </a:lnTo>
                <a:lnTo>
                  <a:pt x="720" y="970"/>
                </a:lnTo>
                <a:lnTo>
                  <a:pt x="721" y="970"/>
                </a:lnTo>
                <a:lnTo>
                  <a:pt x="721" y="971"/>
                </a:lnTo>
                <a:lnTo>
                  <a:pt x="721" y="970"/>
                </a:lnTo>
                <a:lnTo>
                  <a:pt x="723" y="970"/>
                </a:lnTo>
                <a:lnTo>
                  <a:pt x="724" y="970"/>
                </a:lnTo>
                <a:lnTo>
                  <a:pt x="724" y="971"/>
                </a:lnTo>
                <a:lnTo>
                  <a:pt x="724" y="973"/>
                </a:lnTo>
                <a:lnTo>
                  <a:pt x="725" y="973"/>
                </a:lnTo>
                <a:lnTo>
                  <a:pt x="725" y="974"/>
                </a:lnTo>
                <a:lnTo>
                  <a:pt x="727" y="974"/>
                </a:lnTo>
                <a:lnTo>
                  <a:pt x="727" y="975"/>
                </a:lnTo>
                <a:lnTo>
                  <a:pt x="727" y="976"/>
                </a:lnTo>
                <a:lnTo>
                  <a:pt x="727" y="978"/>
                </a:lnTo>
                <a:lnTo>
                  <a:pt x="727" y="979"/>
                </a:lnTo>
                <a:lnTo>
                  <a:pt x="728" y="979"/>
                </a:lnTo>
                <a:lnTo>
                  <a:pt x="728" y="980"/>
                </a:lnTo>
                <a:lnTo>
                  <a:pt x="728" y="982"/>
                </a:lnTo>
                <a:lnTo>
                  <a:pt x="727" y="983"/>
                </a:lnTo>
                <a:lnTo>
                  <a:pt x="725" y="983"/>
                </a:lnTo>
                <a:lnTo>
                  <a:pt x="725" y="984"/>
                </a:lnTo>
                <a:lnTo>
                  <a:pt x="724" y="984"/>
                </a:lnTo>
                <a:lnTo>
                  <a:pt x="724" y="986"/>
                </a:lnTo>
                <a:lnTo>
                  <a:pt x="725" y="986"/>
                </a:lnTo>
                <a:lnTo>
                  <a:pt x="727" y="986"/>
                </a:lnTo>
                <a:lnTo>
                  <a:pt x="727" y="987"/>
                </a:lnTo>
                <a:lnTo>
                  <a:pt x="727" y="988"/>
                </a:lnTo>
                <a:lnTo>
                  <a:pt x="725" y="988"/>
                </a:lnTo>
                <a:lnTo>
                  <a:pt x="725" y="990"/>
                </a:lnTo>
                <a:lnTo>
                  <a:pt x="725" y="991"/>
                </a:lnTo>
                <a:lnTo>
                  <a:pt x="724" y="991"/>
                </a:lnTo>
                <a:lnTo>
                  <a:pt x="724" y="992"/>
                </a:lnTo>
                <a:lnTo>
                  <a:pt x="725" y="992"/>
                </a:lnTo>
                <a:lnTo>
                  <a:pt x="725" y="993"/>
                </a:lnTo>
                <a:lnTo>
                  <a:pt x="727" y="993"/>
                </a:lnTo>
                <a:lnTo>
                  <a:pt x="728" y="993"/>
                </a:lnTo>
                <a:lnTo>
                  <a:pt x="728" y="995"/>
                </a:lnTo>
                <a:lnTo>
                  <a:pt x="727" y="995"/>
                </a:lnTo>
                <a:lnTo>
                  <a:pt x="725" y="995"/>
                </a:lnTo>
                <a:lnTo>
                  <a:pt x="725" y="996"/>
                </a:lnTo>
                <a:lnTo>
                  <a:pt x="725" y="997"/>
                </a:lnTo>
                <a:lnTo>
                  <a:pt x="724" y="997"/>
                </a:lnTo>
                <a:lnTo>
                  <a:pt x="724" y="999"/>
                </a:lnTo>
                <a:lnTo>
                  <a:pt x="723" y="999"/>
                </a:lnTo>
                <a:lnTo>
                  <a:pt x="723" y="1000"/>
                </a:lnTo>
                <a:lnTo>
                  <a:pt x="723" y="999"/>
                </a:lnTo>
                <a:lnTo>
                  <a:pt x="721" y="999"/>
                </a:lnTo>
                <a:lnTo>
                  <a:pt x="720" y="999"/>
                </a:lnTo>
                <a:lnTo>
                  <a:pt x="719" y="999"/>
                </a:lnTo>
                <a:lnTo>
                  <a:pt x="717" y="999"/>
                </a:lnTo>
                <a:lnTo>
                  <a:pt x="717" y="1000"/>
                </a:lnTo>
                <a:lnTo>
                  <a:pt x="716" y="1000"/>
                </a:lnTo>
                <a:lnTo>
                  <a:pt x="715" y="1000"/>
                </a:lnTo>
                <a:lnTo>
                  <a:pt x="713" y="1000"/>
                </a:lnTo>
                <a:lnTo>
                  <a:pt x="713" y="1001"/>
                </a:lnTo>
                <a:lnTo>
                  <a:pt x="713" y="1003"/>
                </a:lnTo>
                <a:lnTo>
                  <a:pt x="713" y="1004"/>
                </a:lnTo>
                <a:lnTo>
                  <a:pt x="712" y="1004"/>
                </a:lnTo>
                <a:lnTo>
                  <a:pt x="712" y="1005"/>
                </a:lnTo>
                <a:lnTo>
                  <a:pt x="712" y="1007"/>
                </a:lnTo>
                <a:lnTo>
                  <a:pt x="712" y="1008"/>
                </a:lnTo>
                <a:lnTo>
                  <a:pt x="712" y="1009"/>
                </a:lnTo>
                <a:lnTo>
                  <a:pt x="712" y="1010"/>
                </a:lnTo>
                <a:lnTo>
                  <a:pt x="713" y="1010"/>
                </a:lnTo>
                <a:lnTo>
                  <a:pt x="712" y="1010"/>
                </a:lnTo>
                <a:lnTo>
                  <a:pt x="711" y="1010"/>
                </a:lnTo>
                <a:lnTo>
                  <a:pt x="710" y="1010"/>
                </a:lnTo>
                <a:lnTo>
                  <a:pt x="708" y="1010"/>
                </a:lnTo>
                <a:lnTo>
                  <a:pt x="707" y="1010"/>
                </a:lnTo>
                <a:lnTo>
                  <a:pt x="707" y="1012"/>
                </a:lnTo>
                <a:lnTo>
                  <a:pt x="706" y="1012"/>
                </a:lnTo>
                <a:lnTo>
                  <a:pt x="706" y="1010"/>
                </a:lnTo>
                <a:lnTo>
                  <a:pt x="707" y="1010"/>
                </a:lnTo>
                <a:lnTo>
                  <a:pt x="707" y="1009"/>
                </a:lnTo>
                <a:lnTo>
                  <a:pt x="706" y="1009"/>
                </a:lnTo>
                <a:lnTo>
                  <a:pt x="704" y="1009"/>
                </a:lnTo>
                <a:lnTo>
                  <a:pt x="703" y="1009"/>
                </a:lnTo>
                <a:lnTo>
                  <a:pt x="703" y="1010"/>
                </a:lnTo>
                <a:lnTo>
                  <a:pt x="702" y="1012"/>
                </a:lnTo>
                <a:lnTo>
                  <a:pt x="702" y="1013"/>
                </a:lnTo>
                <a:lnTo>
                  <a:pt x="702" y="1014"/>
                </a:lnTo>
                <a:lnTo>
                  <a:pt x="702" y="1016"/>
                </a:lnTo>
                <a:lnTo>
                  <a:pt x="703" y="1016"/>
                </a:lnTo>
                <a:lnTo>
                  <a:pt x="704" y="1016"/>
                </a:lnTo>
                <a:lnTo>
                  <a:pt x="704" y="1017"/>
                </a:lnTo>
                <a:lnTo>
                  <a:pt x="704" y="1018"/>
                </a:lnTo>
                <a:lnTo>
                  <a:pt x="703" y="1018"/>
                </a:lnTo>
                <a:lnTo>
                  <a:pt x="703" y="1020"/>
                </a:lnTo>
                <a:lnTo>
                  <a:pt x="703" y="1021"/>
                </a:lnTo>
                <a:lnTo>
                  <a:pt x="703" y="1022"/>
                </a:lnTo>
                <a:lnTo>
                  <a:pt x="703" y="1024"/>
                </a:lnTo>
                <a:lnTo>
                  <a:pt x="702" y="1024"/>
                </a:lnTo>
                <a:lnTo>
                  <a:pt x="700" y="1024"/>
                </a:lnTo>
                <a:lnTo>
                  <a:pt x="699" y="1024"/>
                </a:lnTo>
                <a:lnTo>
                  <a:pt x="699" y="1022"/>
                </a:lnTo>
                <a:lnTo>
                  <a:pt x="698" y="1022"/>
                </a:lnTo>
                <a:lnTo>
                  <a:pt x="698" y="1021"/>
                </a:lnTo>
                <a:lnTo>
                  <a:pt x="698" y="1020"/>
                </a:lnTo>
                <a:lnTo>
                  <a:pt x="696" y="1020"/>
                </a:lnTo>
                <a:lnTo>
                  <a:pt x="696" y="1018"/>
                </a:lnTo>
                <a:lnTo>
                  <a:pt x="696" y="1017"/>
                </a:lnTo>
                <a:lnTo>
                  <a:pt x="695" y="1017"/>
                </a:lnTo>
                <a:lnTo>
                  <a:pt x="694" y="1017"/>
                </a:lnTo>
                <a:lnTo>
                  <a:pt x="694" y="1018"/>
                </a:lnTo>
                <a:lnTo>
                  <a:pt x="692" y="1018"/>
                </a:lnTo>
                <a:lnTo>
                  <a:pt x="691" y="1018"/>
                </a:lnTo>
                <a:lnTo>
                  <a:pt x="690" y="1018"/>
                </a:lnTo>
                <a:lnTo>
                  <a:pt x="690" y="1020"/>
                </a:lnTo>
                <a:lnTo>
                  <a:pt x="689" y="1021"/>
                </a:lnTo>
                <a:lnTo>
                  <a:pt x="687" y="1021"/>
                </a:lnTo>
                <a:lnTo>
                  <a:pt x="687" y="1022"/>
                </a:lnTo>
                <a:lnTo>
                  <a:pt x="687" y="1024"/>
                </a:lnTo>
                <a:lnTo>
                  <a:pt x="686" y="1025"/>
                </a:lnTo>
                <a:lnTo>
                  <a:pt x="685" y="1026"/>
                </a:lnTo>
                <a:lnTo>
                  <a:pt x="683" y="1026"/>
                </a:lnTo>
                <a:lnTo>
                  <a:pt x="682" y="1028"/>
                </a:lnTo>
                <a:lnTo>
                  <a:pt x="681" y="1028"/>
                </a:lnTo>
                <a:lnTo>
                  <a:pt x="679" y="1026"/>
                </a:lnTo>
                <a:lnTo>
                  <a:pt x="678" y="1026"/>
                </a:lnTo>
                <a:lnTo>
                  <a:pt x="677" y="1026"/>
                </a:lnTo>
                <a:lnTo>
                  <a:pt x="675" y="1026"/>
                </a:lnTo>
                <a:lnTo>
                  <a:pt x="675" y="1025"/>
                </a:lnTo>
                <a:lnTo>
                  <a:pt x="675" y="1024"/>
                </a:lnTo>
                <a:lnTo>
                  <a:pt x="675" y="1022"/>
                </a:lnTo>
                <a:lnTo>
                  <a:pt x="677" y="1022"/>
                </a:lnTo>
                <a:lnTo>
                  <a:pt x="677" y="1021"/>
                </a:lnTo>
                <a:lnTo>
                  <a:pt x="677" y="1020"/>
                </a:lnTo>
                <a:lnTo>
                  <a:pt x="678" y="1020"/>
                </a:lnTo>
                <a:lnTo>
                  <a:pt x="678" y="1018"/>
                </a:lnTo>
                <a:lnTo>
                  <a:pt x="677" y="1018"/>
                </a:lnTo>
                <a:lnTo>
                  <a:pt x="677" y="1017"/>
                </a:lnTo>
                <a:lnTo>
                  <a:pt x="675" y="1017"/>
                </a:lnTo>
                <a:lnTo>
                  <a:pt x="674" y="1016"/>
                </a:lnTo>
                <a:lnTo>
                  <a:pt x="673" y="1016"/>
                </a:lnTo>
                <a:lnTo>
                  <a:pt x="673" y="1014"/>
                </a:lnTo>
                <a:lnTo>
                  <a:pt x="673" y="1013"/>
                </a:lnTo>
                <a:lnTo>
                  <a:pt x="673" y="1012"/>
                </a:lnTo>
                <a:lnTo>
                  <a:pt x="673" y="1010"/>
                </a:lnTo>
                <a:lnTo>
                  <a:pt x="673" y="1009"/>
                </a:lnTo>
                <a:lnTo>
                  <a:pt x="674" y="1008"/>
                </a:lnTo>
                <a:lnTo>
                  <a:pt x="674" y="1007"/>
                </a:lnTo>
                <a:lnTo>
                  <a:pt x="675" y="1007"/>
                </a:lnTo>
                <a:lnTo>
                  <a:pt x="675" y="1005"/>
                </a:lnTo>
                <a:lnTo>
                  <a:pt x="675" y="1004"/>
                </a:lnTo>
                <a:lnTo>
                  <a:pt x="675" y="1003"/>
                </a:lnTo>
                <a:lnTo>
                  <a:pt x="674" y="1003"/>
                </a:lnTo>
                <a:lnTo>
                  <a:pt x="674" y="1004"/>
                </a:lnTo>
                <a:lnTo>
                  <a:pt x="673" y="1004"/>
                </a:lnTo>
                <a:lnTo>
                  <a:pt x="672" y="1004"/>
                </a:lnTo>
                <a:lnTo>
                  <a:pt x="670" y="1004"/>
                </a:lnTo>
                <a:lnTo>
                  <a:pt x="669" y="1004"/>
                </a:lnTo>
                <a:lnTo>
                  <a:pt x="669" y="1005"/>
                </a:lnTo>
                <a:lnTo>
                  <a:pt x="669" y="1007"/>
                </a:lnTo>
                <a:lnTo>
                  <a:pt x="669" y="1008"/>
                </a:lnTo>
                <a:lnTo>
                  <a:pt x="669" y="1009"/>
                </a:lnTo>
                <a:lnTo>
                  <a:pt x="668" y="1009"/>
                </a:lnTo>
                <a:lnTo>
                  <a:pt x="666" y="1010"/>
                </a:lnTo>
                <a:lnTo>
                  <a:pt x="665" y="1010"/>
                </a:lnTo>
                <a:lnTo>
                  <a:pt x="664" y="1010"/>
                </a:lnTo>
                <a:lnTo>
                  <a:pt x="662" y="1010"/>
                </a:lnTo>
                <a:lnTo>
                  <a:pt x="662" y="1009"/>
                </a:lnTo>
                <a:lnTo>
                  <a:pt x="661" y="1009"/>
                </a:lnTo>
                <a:lnTo>
                  <a:pt x="660" y="1009"/>
                </a:lnTo>
                <a:lnTo>
                  <a:pt x="658" y="1009"/>
                </a:lnTo>
                <a:lnTo>
                  <a:pt x="657" y="1009"/>
                </a:lnTo>
                <a:lnTo>
                  <a:pt x="657" y="1010"/>
                </a:lnTo>
                <a:lnTo>
                  <a:pt x="657" y="1012"/>
                </a:lnTo>
                <a:lnTo>
                  <a:pt x="656" y="1012"/>
                </a:lnTo>
                <a:lnTo>
                  <a:pt x="655" y="1012"/>
                </a:lnTo>
                <a:lnTo>
                  <a:pt x="655" y="1010"/>
                </a:lnTo>
                <a:lnTo>
                  <a:pt x="653" y="1010"/>
                </a:lnTo>
                <a:lnTo>
                  <a:pt x="655" y="1010"/>
                </a:lnTo>
                <a:lnTo>
                  <a:pt x="656" y="1009"/>
                </a:lnTo>
                <a:lnTo>
                  <a:pt x="657" y="1008"/>
                </a:lnTo>
                <a:lnTo>
                  <a:pt x="657" y="1007"/>
                </a:lnTo>
                <a:lnTo>
                  <a:pt x="658" y="1005"/>
                </a:lnTo>
                <a:lnTo>
                  <a:pt x="660" y="1004"/>
                </a:lnTo>
                <a:lnTo>
                  <a:pt x="658" y="1003"/>
                </a:lnTo>
                <a:lnTo>
                  <a:pt x="657" y="1003"/>
                </a:lnTo>
                <a:lnTo>
                  <a:pt x="656" y="1004"/>
                </a:lnTo>
                <a:lnTo>
                  <a:pt x="655" y="1004"/>
                </a:lnTo>
                <a:lnTo>
                  <a:pt x="655" y="1005"/>
                </a:lnTo>
                <a:lnTo>
                  <a:pt x="656" y="1005"/>
                </a:lnTo>
                <a:lnTo>
                  <a:pt x="656" y="1007"/>
                </a:lnTo>
                <a:lnTo>
                  <a:pt x="655" y="1007"/>
                </a:lnTo>
                <a:lnTo>
                  <a:pt x="655" y="1005"/>
                </a:lnTo>
                <a:lnTo>
                  <a:pt x="653" y="1005"/>
                </a:lnTo>
                <a:lnTo>
                  <a:pt x="653" y="1007"/>
                </a:lnTo>
                <a:lnTo>
                  <a:pt x="653" y="1008"/>
                </a:lnTo>
                <a:lnTo>
                  <a:pt x="652" y="1008"/>
                </a:lnTo>
                <a:lnTo>
                  <a:pt x="652" y="1007"/>
                </a:lnTo>
                <a:lnTo>
                  <a:pt x="652" y="1005"/>
                </a:lnTo>
                <a:lnTo>
                  <a:pt x="652" y="1004"/>
                </a:lnTo>
                <a:lnTo>
                  <a:pt x="652" y="1003"/>
                </a:lnTo>
                <a:lnTo>
                  <a:pt x="652" y="1001"/>
                </a:lnTo>
                <a:lnTo>
                  <a:pt x="652" y="1000"/>
                </a:lnTo>
                <a:lnTo>
                  <a:pt x="651" y="1000"/>
                </a:lnTo>
                <a:lnTo>
                  <a:pt x="649" y="1000"/>
                </a:lnTo>
                <a:lnTo>
                  <a:pt x="649" y="999"/>
                </a:lnTo>
                <a:lnTo>
                  <a:pt x="648" y="999"/>
                </a:lnTo>
                <a:lnTo>
                  <a:pt x="647" y="999"/>
                </a:lnTo>
                <a:lnTo>
                  <a:pt x="645" y="999"/>
                </a:lnTo>
                <a:lnTo>
                  <a:pt x="644" y="999"/>
                </a:lnTo>
                <a:lnTo>
                  <a:pt x="643" y="999"/>
                </a:lnTo>
                <a:lnTo>
                  <a:pt x="641" y="999"/>
                </a:lnTo>
                <a:lnTo>
                  <a:pt x="640" y="999"/>
                </a:lnTo>
                <a:lnTo>
                  <a:pt x="639" y="999"/>
                </a:lnTo>
                <a:lnTo>
                  <a:pt x="638" y="999"/>
                </a:lnTo>
                <a:lnTo>
                  <a:pt x="636" y="999"/>
                </a:lnTo>
                <a:lnTo>
                  <a:pt x="635" y="999"/>
                </a:lnTo>
                <a:lnTo>
                  <a:pt x="634" y="999"/>
                </a:lnTo>
                <a:lnTo>
                  <a:pt x="634" y="1000"/>
                </a:lnTo>
                <a:lnTo>
                  <a:pt x="634" y="1001"/>
                </a:lnTo>
                <a:lnTo>
                  <a:pt x="635" y="1001"/>
                </a:lnTo>
                <a:lnTo>
                  <a:pt x="636" y="1001"/>
                </a:lnTo>
                <a:lnTo>
                  <a:pt x="636" y="1003"/>
                </a:lnTo>
                <a:lnTo>
                  <a:pt x="636" y="1004"/>
                </a:lnTo>
                <a:lnTo>
                  <a:pt x="636" y="1005"/>
                </a:lnTo>
                <a:lnTo>
                  <a:pt x="636" y="1007"/>
                </a:lnTo>
                <a:lnTo>
                  <a:pt x="635" y="1007"/>
                </a:lnTo>
                <a:lnTo>
                  <a:pt x="634" y="1007"/>
                </a:lnTo>
                <a:lnTo>
                  <a:pt x="634" y="1008"/>
                </a:lnTo>
                <a:lnTo>
                  <a:pt x="634" y="1009"/>
                </a:lnTo>
                <a:lnTo>
                  <a:pt x="632" y="1009"/>
                </a:lnTo>
                <a:lnTo>
                  <a:pt x="631" y="1009"/>
                </a:lnTo>
                <a:lnTo>
                  <a:pt x="630" y="1008"/>
                </a:lnTo>
                <a:lnTo>
                  <a:pt x="628" y="1008"/>
                </a:lnTo>
                <a:lnTo>
                  <a:pt x="627" y="1008"/>
                </a:lnTo>
                <a:lnTo>
                  <a:pt x="626" y="1008"/>
                </a:lnTo>
                <a:lnTo>
                  <a:pt x="624" y="1008"/>
                </a:lnTo>
                <a:lnTo>
                  <a:pt x="624" y="1007"/>
                </a:lnTo>
                <a:lnTo>
                  <a:pt x="623" y="1008"/>
                </a:lnTo>
                <a:lnTo>
                  <a:pt x="623" y="1009"/>
                </a:lnTo>
                <a:lnTo>
                  <a:pt x="622" y="1009"/>
                </a:lnTo>
                <a:lnTo>
                  <a:pt x="620" y="1009"/>
                </a:lnTo>
                <a:lnTo>
                  <a:pt x="620" y="1008"/>
                </a:lnTo>
                <a:lnTo>
                  <a:pt x="620" y="1007"/>
                </a:lnTo>
                <a:lnTo>
                  <a:pt x="619" y="1007"/>
                </a:lnTo>
                <a:lnTo>
                  <a:pt x="619" y="1005"/>
                </a:lnTo>
                <a:lnTo>
                  <a:pt x="618" y="1005"/>
                </a:lnTo>
                <a:lnTo>
                  <a:pt x="617" y="1005"/>
                </a:lnTo>
                <a:lnTo>
                  <a:pt x="617" y="1007"/>
                </a:lnTo>
                <a:lnTo>
                  <a:pt x="615" y="1007"/>
                </a:lnTo>
                <a:lnTo>
                  <a:pt x="614" y="1005"/>
                </a:lnTo>
                <a:lnTo>
                  <a:pt x="613" y="1005"/>
                </a:lnTo>
                <a:lnTo>
                  <a:pt x="611" y="1005"/>
                </a:lnTo>
                <a:lnTo>
                  <a:pt x="610" y="1005"/>
                </a:lnTo>
                <a:lnTo>
                  <a:pt x="610" y="1007"/>
                </a:lnTo>
                <a:lnTo>
                  <a:pt x="610" y="1008"/>
                </a:lnTo>
                <a:lnTo>
                  <a:pt x="611" y="1008"/>
                </a:lnTo>
                <a:lnTo>
                  <a:pt x="611" y="1009"/>
                </a:lnTo>
                <a:lnTo>
                  <a:pt x="611" y="1010"/>
                </a:lnTo>
                <a:lnTo>
                  <a:pt x="610" y="1010"/>
                </a:lnTo>
                <a:lnTo>
                  <a:pt x="610" y="1012"/>
                </a:lnTo>
                <a:lnTo>
                  <a:pt x="610" y="1013"/>
                </a:lnTo>
                <a:lnTo>
                  <a:pt x="609" y="1013"/>
                </a:lnTo>
                <a:lnTo>
                  <a:pt x="609" y="1014"/>
                </a:lnTo>
                <a:lnTo>
                  <a:pt x="609" y="1016"/>
                </a:lnTo>
                <a:lnTo>
                  <a:pt x="609" y="1017"/>
                </a:lnTo>
                <a:lnTo>
                  <a:pt x="607" y="1017"/>
                </a:lnTo>
                <a:lnTo>
                  <a:pt x="607" y="1016"/>
                </a:lnTo>
                <a:lnTo>
                  <a:pt x="606" y="1016"/>
                </a:lnTo>
                <a:lnTo>
                  <a:pt x="606" y="1014"/>
                </a:lnTo>
                <a:lnTo>
                  <a:pt x="605" y="1014"/>
                </a:lnTo>
                <a:lnTo>
                  <a:pt x="605" y="1013"/>
                </a:lnTo>
                <a:lnTo>
                  <a:pt x="603" y="1013"/>
                </a:lnTo>
                <a:lnTo>
                  <a:pt x="603" y="1014"/>
                </a:lnTo>
                <a:lnTo>
                  <a:pt x="602" y="1014"/>
                </a:lnTo>
                <a:lnTo>
                  <a:pt x="602" y="1016"/>
                </a:lnTo>
                <a:lnTo>
                  <a:pt x="601" y="1016"/>
                </a:lnTo>
                <a:lnTo>
                  <a:pt x="600" y="1017"/>
                </a:lnTo>
                <a:lnTo>
                  <a:pt x="600" y="1018"/>
                </a:lnTo>
                <a:lnTo>
                  <a:pt x="598" y="1018"/>
                </a:lnTo>
                <a:lnTo>
                  <a:pt x="597" y="1018"/>
                </a:lnTo>
                <a:lnTo>
                  <a:pt x="597" y="1017"/>
                </a:lnTo>
                <a:lnTo>
                  <a:pt x="596" y="1017"/>
                </a:lnTo>
                <a:lnTo>
                  <a:pt x="594" y="1017"/>
                </a:lnTo>
                <a:lnTo>
                  <a:pt x="594" y="1016"/>
                </a:lnTo>
                <a:lnTo>
                  <a:pt x="593" y="1016"/>
                </a:lnTo>
                <a:lnTo>
                  <a:pt x="592" y="1016"/>
                </a:lnTo>
                <a:lnTo>
                  <a:pt x="592" y="1014"/>
                </a:lnTo>
                <a:lnTo>
                  <a:pt x="590" y="1014"/>
                </a:lnTo>
                <a:lnTo>
                  <a:pt x="590" y="1016"/>
                </a:lnTo>
                <a:lnTo>
                  <a:pt x="589" y="1016"/>
                </a:lnTo>
                <a:lnTo>
                  <a:pt x="589" y="1017"/>
                </a:lnTo>
                <a:lnTo>
                  <a:pt x="589" y="1018"/>
                </a:lnTo>
                <a:lnTo>
                  <a:pt x="589" y="1020"/>
                </a:lnTo>
                <a:lnTo>
                  <a:pt x="589" y="1021"/>
                </a:lnTo>
                <a:lnTo>
                  <a:pt x="589" y="1022"/>
                </a:lnTo>
                <a:lnTo>
                  <a:pt x="588" y="1022"/>
                </a:lnTo>
                <a:lnTo>
                  <a:pt x="586" y="1022"/>
                </a:lnTo>
                <a:lnTo>
                  <a:pt x="585" y="1021"/>
                </a:lnTo>
                <a:lnTo>
                  <a:pt x="584" y="1021"/>
                </a:lnTo>
                <a:lnTo>
                  <a:pt x="584" y="1020"/>
                </a:lnTo>
                <a:lnTo>
                  <a:pt x="584" y="1018"/>
                </a:lnTo>
                <a:lnTo>
                  <a:pt x="584" y="1017"/>
                </a:lnTo>
                <a:lnTo>
                  <a:pt x="584" y="1016"/>
                </a:lnTo>
                <a:lnTo>
                  <a:pt x="583" y="1016"/>
                </a:lnTo>
                <a:lnTo>
                  <a:pt x="581" y="1016"/>
                </a:lnTo>
                <a:lnTo>
                  <a:pt x="581" y="1017"/>
                </a:lnTo>
                <a:lnTo>
                  <a:pt x="581" y="1018"/>
                </a:lnTo>
                <a:lnTo>
                  <a:pt x="583" y="1020"/>
                </a:lnTo>
                <a:lnTo>
                  <a:pt x="583" y="1021"/>
                </a:lnTo>
                <a:lnTo>
                  <a:pt x="583" y="1022"/>
                </a:lnTo>
                <a:lnTo>
                  <a:pt x="584" y="1024"/>
                </a:lnTo>
                <a:lnTo>
                  <a:pt x="584" y="1025"/>
                </a:lnTo>
                <a:lnTo>
                  <a:pt x="585" y="1025"/>
                </a:lnTo>
                <a:lnTo>
                  <a:pt x="585" y="1026"/>
                </a:lnTo>
                <a:lnTo>
                  <a:pt x="586" y="1026"/>
                </a:lnTo>
                <a:lnTo>
                  <a:pt x="586" y="1028"/>
                </a:lnTo>
                <a:lnTo>
                  <a:pt x="586" y="1029"/>
                </a:lnTo>
                <a:lnTo>
                  <a:pt x="585" y="1029"/>
                </a:lnTo>
                <a:lnTo>
                  <a:pt x="585" y="1030"/>
                </a:lnTo>
                <a:lnTo>
                  <a:pt x="585" y="1031"/>
                </a:lnTo>
                <a:lnTo>
                  <a:pt x="585" y="1033"/>
                </a:lnTo>
                <a:lnTo>
                  <a:pt x="585" y="1034"/>
                </a:lnTo>
                <a:lnTo>
                  <a:pt x="585" y="1035"/>
                </a:lnTo>
                <a:lnTo>
                  <a:pt x="585" y="1037"/>
                </a:lnTo>
                <a:lnTo>
                  <a:pt x="585" y="1038"/>
                </a:lnTo>
                <a:lnTo>
                  <a:pt x="585" y="1039"/>
                </a:lnTo>
                <a:lnTo>
                  <a:pt x="585" y="1041"/>
                </a:lnTo>
                <a:lnTo>
                  <a:pt x="584" y="1041"/>
                </a:lnTo>
                <a:lnTo>
                  <a:pt x="584" y="1042"/>
                </a:lnTo>
                <a:lnTo>
                  <a:pt x="583" y="1042"/>
                </a:lnTo>
                <a:lnTo>
                  <a:pt x="583" y="1041"/>
                </a:lnTo>
                <a:lnTo>
                  <a:pt x="581" y="1041"/>
                </a:lnTo>
                <a:lnTo>
                  <a:pt x="580" y="1041"/>
                </a:lnTo>
                <a:lnTo>
                  <a:pt x="580" y="1042"/>
                </a:lnTo>
                <a:lnTo>
                  <a:pt x="579" y="1042"/>
                </a:lnTo>
                <a:lnTo>
                  <a:pt x="579" y="1043"/>
                </a:lnTo>
                <a:lnTo>
                  <a:pt x="577" y="1045"/>
                </a:lnTo>
                <a:lnTo>
                  <a:pt x="576" y="1045"/>
                </a:lnTo>
                <a:lnTo>
                  <a:pt x="576" y="1046"/>
                </a:lnTo>
                <a:lnTo>
                  <a:pt x="576" y="1045"/>
                </a:lnTo>
                <a:lnTo>
                  <a:pt x="575" y="1045"/>
                </a:lnTo>
                <a:lnTo>
                  <a:pt x="575" y="1043"/>
                </a:lnTo>
                <a:lnTo>
                  <a:pt x="575" y="1042"/>
                </a:lnTo>
                <a:lnTo>
                  <a:pt x="575" y="1041"/>
                </a:lnTo>
                <a:lnTo>
                  <a:pt x="573" y="1039"/>
                </a:lnTo>
                <a:lnTo>
                  <a:pt x="572" y="1039"/>
                </a:lnTo>
                <a:lnTo>
                  <a:pt x="572" y="1038"/>
                </a:lnTo>
                <a:lnTo>
                  <a:pt x="571" y="1038"/>
                </a:lnTo>
                <a:lnTo>
                  <a:pt x="569" y="1037"/>
                </a:lnTo>
                <a:lnTo>
                  <a:pt x="568" y="1037"/>
                </a:lnTo>
                <a:lnTo>
                  <a:pt x="568" y="1038"/>
                </a:lnTo>
                <a:lnTo>
                  <a:pt x="569" y="1038"/>
                </a:lnTo>
                <a:lnTo>
                  <a:pt x="569" y="1039"/>
                </a:lnTo>
                <a:lnTo>
                  <a:pt x="569" y="1041"/>
                </a:lnTo>
                <a:lnTo>
                  <a:pt x="568" y="1041"/>
                </a:lnTo>
                <a:lnTo>
                  <a:pt x="567" y="1041"/>
                </a:lnTo>
                <a:lnTo>
                  <a:pt x="566" y="1039"/>
                </a:lnTo>
                <a:lnTo>
                  <a:pt x="566" y="1038"/>
                </a:lnTo>
                <a:lnTo>
                  <a:pt x="564" y="1038"/>
                </a:lnTo>
                <a:lnTo>
                  <a:pt x="564" y="1037"/>
                </a:lnTo>
                <a:lnTo>
                  <a:pt x="563" y="1037"/>
                </a:lnTo>
                <a:lnTo>
                  <a:pt x="563" y="1038"/>
                </a:lnTo>
                <a:lnTo>
                  <a:pt x="562" y="1038"/>
                </a:lnTo>
                <a:lnTo>
                  <a:pt x="562" y="1037"/>
                </a:lnTo>
                <a:lnTo>
                  <a:pt x="562" y="1035"/>
                </a:lnTo>
                <a:lnTo>
                  <a:pt x="563" y="1035"/>
                </a:lnTo>
                <a:lnTo>
                  <a:pt x="563" y="1034"/>
                </a:lnTo>
                <a:lnTo>
                  <a:pt x="563" y="1033"/>
                </a:lnTo>
                <a:lnTo>
                  <a:pt x="562" y="1033"/>
                </a:lnTo>
                <a:lnTo>
                  <a:pt x="560" y="1033"/>
                </a:lnTo>
                <a:lnTo>
                  <a:pt x="559" y="1033"/>
                </a:lnTo>
                <a:lnTo>
                  <a:pt x="558" y="1033"/>
                </a:lnTo>
                <a:lnTo>
                  <a:pt x="556" y="1033"/>
                </a:lnTo>
                <a:lnTo>
                  <a:pt x="555" y="1033"/>
                </a:lnTo>
                <a:lnTo>
                  <a:pt x="554" y="1033"/>
                </a:lnTo>
                <a:lnTo>
                  <a:pt x="554" y="1034"/>
                </a:lnTo>
                <a:lnTo>
                  <a:pt x="552" y="1034"/>
                </a:lnTo>
                <a:lnTo>
                  <a:pt x="552" y="1035"/>
                </a:lnTo>
                <a:lnTo>
                  <a:pt x="551" y="1035"/>
                </a:lnTo>
                <a:lnTo>
                  <a:pt x="551" y="1034"/>
                </a:lnTo>
                <a:lnTo>
                  <a:pt x="550" y="1034"/>
                </a:lnTo>
                <a:lnTo>
                  <a:pt x="548" y="1034"/>
                </a:lnTo>
                <a:lnTo>
                  <a:pt x="548" y="1033"/>
                </a:lnTo>
                <a:lnTo>
                  <a:pt x="550" y="1033"/>
                </a:lnTo>
                <a:lnTo>
                  <a:pt x="550" y="1031"/>
                </a:lnTo>
                <a:lnTo>
                  <a:pt x="551" y="1031"/>
                </a:lnTo>
                <a:lnTo>
                  <a:pt x="551" y="1030"/>
                </a:lnTo>
                <a:lnTo>
                  <a:pt x="551" y="1029"/>
                </a:lnTo>
                <a:lnTo>
                  <a:pt x="551" y="1028"/>
                </a:lnTo>
                <a:lnTo>
                  <a:pt x="552" y="1026"/>
                </a:lnTo>
                <a:lnTo>
                  <a:pt x="552" y="1025"/>
                </a:lnTo>
                <a:lnTo>
                  <a:pt x="552" y="1024"/>
                </a:lnTo>
                <a:lnTo>
                  <a:pt x="554" y="1024"/>
                </a:lnTo>
                <a:lnTo>
                  <a:pt x="555" y="1024"/>
                </a:lnTo>
                <a:lnTo>
                  <a:pt x="556" y="1024"/>
                </a:lnTo>
                <a:lnTo>
                  <a:pt x="558" y="1025"/>
                </a:lnTo>
                <a:lnTo>
                  <a:pt x="558" y="1026"/>
                </a:lnTo>
                <a:lnTo>
                  <a:pt x="559" y="1026"/>
                </a:lnTo>
                <a:lnTo>
                  <a:pt x="560" y="1026"/>
                </a:lnTo>
                <a:lnTo>
                  <a:pt x="560" y="1025"/>
                </a:lnTo>
                <a:lnTo>
                  <a:pt x="562" y="1025"/>
                </a:lnTo>
                <a:lnTo>
                  <a:pt x="563" y="1025"/>
                </a:lnTo>
                <a:lnTo>
                  <a:pt x="563" y="1024"/>
                </a:lnTo>
                <a:lnTo>
                  <a:pt x="563" y="1022"/>
                </a:lnTo>
                <a:lnTo>
                  <a:pt x="562" y="1022"/>
                </a:lnTo>
                <a:lnTo>
                  <a:pt x="562" y="1021"/>
                </a:lnTo>
                <a:lnTo>
                  <a:pt x="560" y="1021"/>
                </a:lnTo>
                <a:lnTo>
                  <a:pt x="559" y="1021"/>
                </a:lnTo>
                <a:lnTo>
                  <a:pt x="559" y="1020"/>
                </a:lnTo>
                <a:lnTo>
                  <a:pt x="560" y="1020"/>
                </a:lnTo>
                <a:lnTo>
                  <a:pt x="560" y="1018"/>
                </a:lnTo>
                <a:lnTo>
                  <a:pt x="562" y="1018"/>
                </a:lnTo>
                <a:lnTo>
                  <a:pt x="562" y="1017"/>
                </a:lnTo>
                <a:lnTo>
                  <a:pt x="562" y="1016"/>
                </a:lnTo>
                <a:lnTo>
                  <a:pt x="562" y="1014"/>
                </a:lnTo>
                <a:lnTo>
                  <a:pt x="560" y="1014"/>
                </a:lnTo>
                <a:lnTo>
                  <a:pt x="559" y="1014"/>
                </a:lnTo>
                <a:lnTo>
                  <a:pt x="559" y="1013"/>
                </a:lnTo>
                <a:lnTo>
                  <a:pt x="558" y="1013"/>
                </a:lnTo>
                <a:lnTo>
                  <a:pt x="556" y="1013"/>
                </a:lnTo>
                <a:lnTo>
                  <a:pt x="556" y="1012"/>
                </a:lnTo>
                <a:lnTo>
                  <a:pt x="555" y="1012"/>
                </a:lnTo>
                <a:lnTo>
                  <a:pt x="554" y="1012"/>
                </a:lnTo>
                <a:lnTo>
                  <a:pt x="554" y="1010"/>
                </a:lnTo>
                <a:lnTo>
                  <a:pt x="552" y="1010"/>
                </a:lnTo>
                <a:lnTo>
                  <a:pt x="552" y="1009"/>
                </a:lnTo>
                <a:lnTo>
                  <a:pt x="551" y="1009"/>
                </a:lnTo>
                <a:lnTo>
                  <a:pt x="551" y="1008"/>
                </a:lnTo>
                <a:lnTo>
                  <a:pt x="551" y="1007"/>
                </a:lnTo>
                <a:lnTo>
                  <a:pt x="550" y="1005"/>
                </a:lnTo>
                <a:lnTo>
                  <a:pt x="550" y="1004"/>
                </a:lnTo>
                <a:lnTo>
                  <a:pt x="551" y="1004"/>
                </a:lnTo>
                <a:lnTo>
                  <a:pt x="551" y="1003"/>
                </a:lnTo>
                <a:lnTo>
                  <a:pt x="550" y="1003"/>
                </a:lnTo>
                <a:lnTo>
                  <a:pt x="550" y="1001"/>
                </a:lnTo>
                <a:lnTo>
                  <a:pt x="548" y="1001"/>
                </a:lnTo>
                <a:lnTo>
                  <a:pt x="547" y="1001"/>
                </a:lnTo>
                <a:lnTo>
                  <a:pt x="547" y="1003"/>
                </a:lnTo>
                <a:lnTo>
                  <a:pt x="547" y="1004"/>
                </a:lnTo>
                <a:lnTo>
                  <a:pt x="547" y="1005"/>
                </a:lnTo>
                <a:lnTo>
                  <a:pt x="547" y="1007"/>
                </a:lnTo>
                <a:lnTo>
                  <a:pt x="546" y="1007"/>
                </a:lnTo>
                <a:lnTo>
                  <a:pt x="546" y="1005"/>
                </a:lnTo>
                <a:lnTo>
                  <a:pt x="545" y="1005"/>
                </a:lnTo>
                <a:lnTo>
                  <a:pt x="543" y="1005"/>
                </a:lnTo>
                <a:lnTo>
                  <a:pt x="543" y="1004"/>
                </a:lnTo>
                <a:lnTo>
                  <a:pt x="543" y="1003"/>
                </a:lnTo>
                <a:lnTo>
                  <a:pt x="545" y="1003"/>
                </a:lnTo>
                <a:lnTo>
                  <a:pt x="543" y="1001"/>
                </a:lnTo>
                <a:lnTo>
                  <a:pt x="543" y="1000"/>
                </a:lnTo>
                <a:lnTo>
                  <a:pt x="545" y="1000"/>
                </a:lnTo>
                <a:lnTo>
                  <a:pt x="545" y="999"/>
                </a:lnTo>
                <a:lnTo>
                  <a:pt x="546" y="999"/>
                </a:lnTo>
                <a:lnTo>
                  <a:pt x="546" y="997"/>
                </a:lnTo>
                <a:lnTo>
                  <a:pt x="545" y="997"/>
                </a:lnTo>
                <a:lnTo>
                  <a:pt x="545" y="996"/>
                </a:lnTo>
                <a:lnTo>
                  <a:pt x="543" y="996"/>
                </a:lnTo>
                <a:lnTo>
                  <a:pt x="542" y="996"/>
                </a:lnTo>
                <a:lnTo>
                  <a:pt x="541" y="996"/>
                </a:lnTo>
                <a:lnTo>
                  <a:pt x="539" y="995"/>
                </a:lnTo>
                <a:lnTo>
                  <a:pt x="538" y="995"/>
                </a:lnTo>
                <a:lnTo>
                  <a:pt x="537" y="995"/>
                </a:lnTo>
                <a:lnTo>
                  <a:pt x="537" y="996"/>
                </a:lnTo>
                <a:lnTo>
                  <a:pt x="535" y="996"/>
                </a:lnTo>
                <a:lnTo>
                  <a:pt x="534" y="996"/>
                </a:lnTo>
                <a:lnTo>
                  <a:pt x="534" y="997"/>
                </a:lnTo>
                <a:lnTo>
                  <a:pt x="534" y="999"/>
                </a:lnTo>
                <a:lnTo>
                  <a:pt x="535" y="999"/>
                </a:lnTo>
                <a:lnTo>
                  <a:pt x="537" y="999"/>
                </a:lnTo>
                <a:lnTo>
                  <a:pt x="537" y="1000"/>
                </a:lnTo>
                <a:lnTo>
                  <a:pt x="538" y="1000"/>
                </a:lnTo>
                <a:lnTo>
                  <a:pt x="538" y="1001"/>
                </a:lnTo>
                <a:lnTo>
                  <a:pt x="537" y="1001"/>
                </a:lnTo>
                <a:lnTo>
                  <a:pt x="535" y="1001"/>
                </a:lnTo>
                <a:lnTo>
                  <a:pt x="535" y="1003"/>
                </a:lnTo>
                <a:lnTo>
                  <a:pt x="534" y="1003"/>
                </a:lnTo>
                <a:lnTo>
                  <a:pt x="533" y="1003"/>
                </a:lnTo>
                <a:lnTo>
                  <a:pt x="531" y="1003"/>
                </a:lnTo>
                <a:lnTo>
                  <a:pt x="530" y="1001"/>
                </a:lnTo>
                <a:lnTo>
                  <a:pt x="529" y="1001"/>
                </a:lnTo>
                <a:lnTo>
                  <a:pt x="529" y="1003"/>
                </a:lnTo>
                <a:lnTo>
                  <a:pt x="528" y="1004"/>
                </a:lnTo>
                <a:lnTo>
                  <a:pt x="528" y="1005"/>
                </a:lnTo>
                <a:lnTo>
                  <a:pt x="526" y="1005"/>
                </a:lnTo>
                <a:lnTo>
                  <a:pt x="526" y="1004"/>
                </a:lnTo>
                <a:lnTo>
                  <a:pt x="526" y="1003"/>
                </a:lnTo>
                <a:lnTo>
                  <a:pt x="525" y="1003"/>
                </a:lnTo>
                <a:lnTo>
                  <a:pt x="524" y="1003"/>
                </a:lnTo>
                <a:lnTo>
                  <a:pt x="522" y="1003"/>
                </a:lnTo>
                <a:lnTo>
                  <a:pt x="522" y="1004"/>
                </a:lnTo>
                <a:lnTo>
                  <a:pt x="522" y="1003"/>
                </a:lnTo>
                <a:lnTo>
                  <a:pt x="522" y="1001"/>
                </a:lnTo>
                <a:lnTo>
                  <a:pt x="522" y="1000"/>
                </a:lnTo>
                <a:lnTo>
                  <a:pt x="521" y="1000"/>
                </a:lnTo>
                <a:lnTo>
                  <a:pt x="520" y="1000"/>
                </a:lnTo>
                <a:lnTo>
                  <a:pt x="520" y="999"/>
                </a:lnTo>
                <a:lnTo>
                  <a:pt x="518" y="999"/>
                </a:lnTo>
                <a:lnTo>
                  <a:pt x="518" y="1000"/>
                </a:lnTo>
                <a:lnTo>
                  <a:pt x="518" y="1001"/>
                </a:lnTo>
                <a:lnTo>
                  <a:pt x="518" y="1003"/>
                </a:lnTo>
                <a:lnTo>
                  <a:pt x="520" y="1003"/>
                </a:lnTo>
                <a:lnTo>
                  <a:pt x="520" y="1004"/>
                </a:lnTo>
                <a:lnTo>
                  <a:pt x="518" y="1004"/>
                </a:lnTo>
                <a:lnTo>
                  <a:pt x="517" y="1004"/>
                </a:lnTo>
                <a:lnTo>
                  <a:pt x="517" y="1005"/>
                </a:lnTo>
                <a:lnTo>
                  <a:pt x="516" y="1005"/>
                </a:lnTo>
                <a:lnTo>
                  <a:pt x="516" y="1007"/>
                </a:lnTo>
                <a:lnTo>
                  <a:pt x="514" y="1007"/>
                </a:lnTo>
                <a:lnTo>
                  <a:pt x="514" y="1008"/>
                </a:lnTo>
                <a:lnTo>
                  <a:pt x="513" y="1008"/>
                </a:lnTo>
                <a:lnTo>
                  <a:pt x="512" y="1007"/>
                </a:lnTo>
                <a:lnTo>
                  <a:pt x="512" y="1005"/>
                </a:lnTo>
                <a:lnTo>
                  <a:pt x="512" y="1004"/>
                </a:lnTo>
                <a:lnTo>
                  <a:pt x="513" y="1004"/>
                </a:lnTo>
                <a:lnTo>
                  <a:pt x="513" y="1003"/>
                </a:lnTo>
                <a:lnTo>
                  <a:pt x="513" y="1001"/>
                </a:lnTo>
                <a:lnTo>
                  <a:pt x="512" y="1001"/>
                </a:lnTo>
                <a:lnTo>
                  <a:pt x="512" y="1000"/>
                </a:lnTo>
                <a:lnTo>
                  <a:pt x="511" y="1000"/>
                </a:lnTo>
                <a:lnTo>
                  <a:pt x="511" y="999"/>
                </a:lnTo>
                <a:lnTo>
                  <a:pt x="509" y="999"/>
                </a:lnTo>
                <a:lnTo>
                  <a:pt x="509" y="997"/>
                </a:lnTo>
                <a:lnTo>
                  <a:pt x="508" y="999"/>
                </a:lnTo>
                <a:lnTo>
                  <a:pt x="508" y="1000"/>
                </a:lnTo>
                <a:lnTo>
                  <a:pt x="508" y="1001"/>
                </a:lnTo>
                <a:lnTo>
                  <a:pt x="508" y="1003"/>
                </a:lnTo>
                <a:lnTo>
                  <a:pt x="507" y="1003"/>
                </a:lnTo>
                <a:lnTo>
                  <a:pt x="507" y="1004"/>
                </a:lnTo>
                <a:lnTo>
                  <a:pt x="505" y="1004"/>
                </a:lnTo>
                <a:lnTo>
                  <a:pt x="505" y="1003"/>
                </a:lnTo>
                <a:lnTo>
                  <a:pt x="504" y="1003"/>
                </a:lnTo>
                <a:lnTo>
                  <a:pt x="504" y="1001"/>
                </a:lnTo>
                <a:lnTo>
                  <a:pt x="503" y="1001"/>
                </a:lnTo>
                <a:lnTo>
                  <a:pt x="501" y="1001"/>
                </a:lnTo>
                <a:lnTo>
                  <a:pt x="500" y="1001"/>
                </a:lnTo>
                <a:lnTo>
                  <a:pt x="500" y="1003"/>
                </a:lnTo>
                <a:lnTo>
                  <a:pt x="499" y="1003"/>
                </a:lnTo>
                <a:lnTo>
                  <a:pt x="497" y="1004"/>
                </a:lnTo>
                <a:lnTo>
                  <a:pt x="497" y="1003"/>
                </a:lnTo>
                <a:lnTo>
                  <a:pt x="496" y="1003"/>
                </a:lnTo>
                <a:lnTo>
                  <a:pt x="496" y="1001"/>
                </a:lnTo>
                <a:lnTo>
                  <a:pt x="495" y="1001"/>
                </a:lnTo>
                <a:lnTo>
                  <a:pt x="494" y="1001"/>
                </a:lnTo>
                <a:lnTo>
                  <a:pt x="492" y="1001"/>
                </a:lnTo>
                <a:lnTo>
                  <a:pt x="492" y="1003"/>
                </a:lnTo>
                <a:lnTo>
                  <a:pt x="491" y="1003"/>
                </a:lnTo>
                <a:lnTo>
                  <a:pt x="491" y="1001"/>
                </a:lnTo>
                <a:lnTo>
                  <a:pt x="492" y="1001"/>
                </a:lnTo>
                <a:lnTo>
                  <a:pt x="492" y="1000"/>
                </a:lnTo>
                <a:lnTo>
                  <a:pt x="491" y="1000"/>
                </a:lnTo>
                <a:lnTo>
                  <a:pt x="490" y="1000"/>
                </a:lnTo>
                <a:lnTo>
                  <a:pt x="490" y="1001"/>
                </a:lnTo>
                <a:lnTo>
                  <a:pt x="488" y="1001"/>
                </a:lnTo>
                <a:lnTo>
                  <a:pt x="488" y="1003"/>
                </a:lnTo>
                <a:lnTo>
                  <a:pt x="487" y="1003"/>
                </a:lnTo>
                <a:lnTo>
                  <a:pt x="487" y="1001"/>
                </a:lnTo>
                <a:lnTo>
                  <a:pt x="486" y="1001"/>
                </a:lnTo>
                <a:lnTo>
                  <a:pt x="484" y="1001"/>
                </a:lnTo>
                <a:lnTo>
                  <a:pt x="483" y="1001"/>
                </a:lnTo>
                <a:lnTo>
                  <a:pt x="483" y="1003"/>
                </a:lnTo>
                <a:lnTo>
                  <a:pt x="482" y="1003"/>
                </a:lnTo>
                <a:lnTo>
                  <a:pt x="482" y="1001"/>
                </a:lnTo>
                <a:lnTo>
                  <a:pt x="482" y="1000"/>
                </a:lnTo>
                <a:lnTo>
                  <a:pt x="480" y="1000"/>
                </a:lnTo>
                <a:lnTo>
                  <a:pt x="480" y="999"/>
                </a:lnTo>
                <a:lnTo>
                  <a:pt x="479" y="999"/>
                </a:lnTo>
                <a:lnTo>
                  <a:pt x="478" y="999"/>
                </a:lnTo>
                <a:lnTo>
                  <a:pt x="478" y="1000"/>
                </a:lnTo>
                <a:lnTo>
                  <a:pt x="476" y="1000"/>
                </a:lnTo>
                <a:lnTo>
                  <a:pt x="475" y="1000"/>
                </a:lnTo>
                <a:lnTo>
                  <a:pt x="475" y="1001"/>
                </a:lnTo>
                <a:lnTo>
                  <a:pt x="476" y="1001"/>
                </a:lnTo>
                <a:lnTo>
                  <a:pt x="476" y="1003"/>
                </a:lnTo>
                <a:lnTo>
                  <a:pt x="475" y="1003"/>
                </a:lnTo>
                <a:lnTo>
                  <a:pt x="475" y="1004"/>
                </a:lnTo>
                <a:lnTo>
                  <a:pt x="474" y="1004"/>
                </a:lnTo>
                <a:lnTo>
                  <a:pt x="473" y="1004"/>
                </a:lnTo>
                <a:lnTo>
                  <a:pt x="471" y="1004"/>
                </a:lnTo>
                <a:lnTo>
                  <a:pt x="471" y="1005"/>
                </a:lnTo>
                <a:lnTo>
                  <a:pt x="470" y="1005"/>
                </a:lnTo>
                <a:lnTo>
                  <a:pt x="469" y="1005"/>
                </a:lnTo>
                <a:lnTo>
                  <a:pt x="467" y="1005"/>
                </a:lnTo>
                <a:lnTo>
                  <a:pt x="467" y="1004"/>
                </a:lnTo>
                <a:lnTo>
                  <a:pt x="466" y="1004"/>
                </a:lnTo>
                <a:lnTo>
                  <a:pt x="466" y="1005"/>
                </a:lnTo>
                <a:lnTo>
                  <a:pt x="466" y="1007"/>
                </a:lnTo>
                <a:lnTo>
                  <a:pt x="465" y="1007"/>
                </a:lnTo>
                <a:lnTo>
                  <a:pt x="465" y="1008"/>
                </a:lnTo>
                <a:lnTo>
                  <a:pt x="463" y="1008"/>
                </a:lnTo>
                <a:lnTo>
                  <a:pt x="463" y="1007"/>
                </a:lnTo>
                <a:lnTo>
                  <a:pt x="462" y="1007"/>
                </a:lnTo>
                <a:lnTo>
                  <a:pt x="462" y="1008"/>
                </a:lnTo>
                <a:lnTo>
                  <a:pt x="462" y="1009"/>
                </a:lnTo>
                <a:lnTo>
                  <a:pt x="461" y="1009"/>
                </a:lnTo>
                <a:lnTo>
                  <a:pt x="459" y="1009"/>
                </a:lnTo>
                <a:lnTo>
                  <a:pt x="459" y="1008"/>
                </a:lnTo>
                <a:lnTo>
                  <a:pt x="458" y="1008"/>
                </a:lnTo>
                <a:lnTo>
                  <a:pt x="458" y="1007"/>
                </a:lnTo>
                <a:lnTo>
                  <a:pt x="458" y="1005"/>
                </a:lnTo>
                <a:lnTo>
                  <a:pt x="459" y="1005"/>
                </a:lnTo>
                <a:lnTo>
                  <a:pt x="459" y="1007"/>
                </a:lnTo>
                <a:lnTo>
                  <a:pt x="459" y="1005"/>
                </a:lnTo>
                <a:lnTo>
                  <a:pt x="458" y="1005"/>
                </a:lnTo>
                <a:lnTo>
                  <a:pt x="458" y="1004"/>
                </a:lnTo>
                <a:lnTo>
                  <a:pt x="457" y="1004"/>
                </a:lnTo>
                <a:lnTo>
                  <a:pt x="456" y="1004"/>
                </a:lnTo>
                <a:lnTo>
                  <a:pt x="454" y="1003"/>
                </a:lnTo>
                <a:lnTo>
                  <a:pt x="454" y="1001"/>
                </a:lnTo>
                <a:lnTo>
                  <a:pt x="453" y="1001"/>
                </a:lnTo>
                <a:lnTo>
                  <a:pt x="453" y="1000"/>
                </a:lnTo>
                <a:lnTo>
                  <a:pt x="452" y="1000"/>
                </a:lnTo>
                <a:lnTo>
                  <a:pt x="450" y="1000"/>
                </a:lnTo>
                <a:lnTo>
                  <a:pt x="452" y="999"/>
                </a:lnTo>
                <a:lnTo>
                  <a:pt x="450" y="999"/>
                </a:lnTo>
                <a:lnTo>
                  <a:pt x="449" y="999"/>
                </a:lnTo>
                <a:lnTo>
                  <a:pt x="448" y="999"/>
                </a:lnTo>
                <a:lnTo>
                  <a:pt x="448" y="997"/>
                </a:lnTo>
                <a:lnTo>
                  <a:pt x="449" y="997"/>
                </a:lnTo>
                <a:lnTo>
                  <a:pt x="449" y="996"/>
                </a:lnTo>
                <a:lnTo>
                  <a:pt x="449" y="995"/>
                </a:lnTo>
                <a:lnTo>
                  <a:pt x="450" y="995"/>
                </a:lnTo>
                <a:lnTo>
                  <a:pt x="449" y="995"/>
                </a:lnTo>
                <a:lnTo>
                  <a:pt x="449" y="993"/>
                </a:lnTo>
                <a:lnTo>
                  <a:pt x="448" y="993"/>
                </a:lnTo>
                <a:lnTo>
                  <a:pt x="448" y="992"/>
                </a:lnTo>
                <a:lnTo>
                  <a:pt x="448" y="993"/>
                </a:lnTo>
                <a:lnTo>
                  <a:pt x="446" y="993"/>
                </a:lnTo>
                <a:lnTo>
                  <a:pt x="446" y="995"/>
                </a:lnTo>
                <a:lnTo>
                  <a:pt x="445" y="996"/>
                </a:lnTo>
                <a:lnTo>
                  <a:pt x="445" y="997"/>
                </a:lnTo>
                <a:lnTo>
                  <a:pt x="445" y="999"/>
                </a:lnTo>
                <a:lnTo>
                  <a:pt x="444" y="999"/>
                </a:lnTo>
                <a:lnTo>
                  <a:pt x="444" y="1000"/>
                </a:lnTo>
                <a:lnTo>
                  <a:pt x="442" y="1000"/>
                </a:lnTo>
                <a:lnTo>
                  <a:pt x="442" y="1001"/>
                </a:lnTo>
                <a:lnTo>
                  <a:pt x="441" y="1001"/>
                </a:lnTo>
                <a:lnTo>
                  <a:pt x="441" y="1003"/>
                </a:lnTo>
                <a:lnTo>
                  <a:pt x="440" y="1001"/>
                </a:lnTo>
                <a:lnTo>
                  <a:pt x="440" y="1000"/>
                </a:lnTo>
                <a:lnTo>
                  <a:pt x="439" y="1000"/>
                </a:lnTo>
                <a:lnTo>
                  <a:pt x="439" y="999"/>
                </a:lnTo>
                <a:lnTo>
                  <a:pt x="437" y="999"/>
                </a:lnTo>
                <a:lnTo>
                  <a:pt x="437" y="997"/>
                </a:lnTo>
                <a:lnTo>
                  <a:pt x="436" y="997"/>
                </a:lnTo>
                <a:lnTo>
                  <a:pt x="436" y="996"/>
                </a:lnTo>
                <a:lnTo>
                  <a:pt x="436" y="995"/>
                </a:lnTo>
                <a:lnTo>
                  <a:pt x="436" y="993"/>
                </a:lnTo>
                <a:lnTo>
                  <a:pt x="437" y="993"/>
                </a:lnTo>
                <a:lnTo>
                  <a:pt x="437" y="992"/>
                </a:lnTo>
                <a:lnTo>
                  <a:pt x="436" y="992"/>
                </a:lnTo>
                <a:lnTo>
                  <a:pt x="435" y="992"/>
                </a:lnTo>
                <a:lnTo>
                  <a:pt x="436" y="992"/>
                </a:lnTo>
                <a:lnTo>
                  <a:pt x="436" y="991"/>
                </a:lnTo>
                <a:lnTo>
                  <a:pt x="437" y="991"/>
                </a:lnTo>
                <a:lnTo>
                  <a:pt x="437" y="990"/>
                </a:lnTo>
                <a:lnTo>
                  <a:pt x="437" y="988"/>
                </a:lnTo>
                <a:lnTo>
                  <a:pt x="437" y="987"/>
                </a:lnTo>
                <a:lnTo>
                  <a:pt x="439" y="987"/>
                </a:lnTo>
                <a:lnTo>
                  <a:pt x="437" y="987"/>
                </a:lnTo>
                <a:lnTo>
                  <a:pt x="437" y="986"/>
                </a:lnTo>
                <a:lnTo>
                  <a:pt x="436" y="986"/>
                </a:lnTo>
                <a:lnTo>
                  <a:pt x="436" y="984"/>
                </a:lnTo>
                <a:lnTo>
                  <a:pt x="435" y="984"/>
                </a:lnTo>
                <a:lnTo>
                  <a:pt x="433" y="986"/>
                </a:lnTo>
                <a:lnTo>
                  <a:pt x="432" y="986"/>
                </a:lnTo>
                <a:lnTo>
                  <a:pt x="431" y="986"/>
                </a:lnTo>
                <a:lnTo>
                  <a:pt x="431" y="987"/>
                </a:lnTo>
                <a:lnTo>
                  <a:pt x="429" y="987"/>
                </a:lnTo>
                <a:lnTo>
                  <a:pt x="428" y="987"/>
                </a:lnTo>
                <a:lnTo>
                  <a:pt x="428" y="986"/>
                </a:lnTo>
                <a:lnTo>
                  <a:pt x="428" y="984"/>
                </a:lnTo>
                <a:lnTo>
                  <a:pt x="427" y="984"/>
                </a:lnTo>
                <a:lnTo>
                  <a:pt x="427" y="983"/>
                </a:lnTo>
                <a:lnTo>
                  <a:pt x="427" y="982"/>
                </a:lnTo>
                <a:lnTo>
                  <a:pt x="425" y="982"/>
                </a:lnTo>
                <a:lnTo>
                  <a:pt x="425" y="980"/>
                </a:lnTo>
                <a:lnTo>
                  <a:pt x="424" y="979"/>
                </a:lnTo>
                <a:lnTo>
                  <a:pt x="423" y="978"/>
                </a:lnTo>
                <a:lnTo>
                  <a:pt x="422" y="978"/>
                </a:lnTo>
                <a:lnTo>
                  <a:pt x="422" y="976"/>
                </a:lnTo>
                <a:lnTo>
                  <a:pt x="420" y="976"/>
                </a:lnTo>
                <a:lnTo>
                  <a:pt x="420" y="978"/>
                </a:lnTo>
                <a:lnTo>
                  <a:pt x="419" y="978"/>
                </a:lnTo>
                <a:lnTo>
                  <a:pt x="419" y="979"/>
                </a:lnTo>
                <a:lnTo>
                  <a:pt x="418" y="979"/>
                </a:lnTo>
                <a:lnTo>
                  <a:pt x="416" y="979"/>
                </a:lnTo>
                <a:lnTo>
                  <a:pt x="415" y="979"/>
                </a:lnTo>
                <a:lnTo>
                  <a:pt x="415" y="978"/>
                </a:lnTo>
                <a:lnTo>
                  <a:pt x="414" y="978"/>
                </a:lnTo>
                <a:lnTo>
                  <a:pt x="414" y="979"/>
                </a:lnTo>
                <a:lnTo>
                  <a:pt x="414" y="980"/>
                </a:lnTo>
                <a:lnTo>
                  <a:pt x="415" y="980"/>
                </a:lnTo>
                <a:lnTo>
                  <a:pt x="415" y="982"/>
                </a:lnTo>
                <a:lnTo>
                  <a:pt x="416" y="982"/>
                </a:lnTo>
                <a:lnTo>
                  <a:pt x="416" y="983"/>
                </a:lnTo>
                <a:lnTo>
                  <a:pt x="415" y="983"/>
                </a:lnTo>
                <a:lnTo>
                  <a:pt x="414" y="983"/>
                </a:lnTo>
                <a:lnTo>
                  <a:pt x="414" y="982"/>
                </a:lnTo>
                <a:lnTo>
                  <a:pt x="412" y="982"/>
                </a:lnTo>
                <a:lnTo>
                  <a:pt x="411" y="982"/>
                </a:lnTo>
                <a:lnTo>
                  <a:pt x="411" y="980"/>
                </a:lnTo>
                <a:lnTo>
                  <a:pt x="411" y="982"/>
                </a:lnTo>
                <a:lnTo>
                  <a:pt x="411" y="980"/>
                </a:lnTo>
                <a:lnTo>
                  <a:pt x="410" y="980"/>
                </a:lnTo>
                <a:lnTo>
                  <a:pt x="408" y="980"/>
                </a:lnTo>
                <a:lnTo>
                  <a:pt x="408" y="979"/>
                </a:lnTo>
                <a:lnTo>
                  <a:pt x="407" y="979"/>
                </a:lnTo>
                <a:lnTo>
                  <a:pt x="407" y="978"/>
                </a:lnTo>
                <a:lnTo>
                  <a:pt x="406" y="978"/>
                </a:lnTo>
                <a:lnTo>
                  <a:pt x="404" y="978"/>
                </a:lnTo>
                <a:lnTo>
                  <a:pt x="404" y="979"/>
                </a:lnTo>
                <a:lnTo>
                  <a:pt x="404" y="980"/>
                </a:lnTo>
                <a:lnTo>
                  <a:pt x="403" y="980"/>
                </a:lnTo>
                <a:lnTo>
                  <a:pt x="403" y="982"/>
                </a:lnTo>
                <a:lnTo>
                  <a:pt x="403" y="983"/>
                </a:lnTo>
                <a:lnTo>
                  <a:pt x="402" y="983"/>
                </a:lnTo>
                <a:lnTo>
                  <a:pt x="402" y="982"/>
                </a:lnTo>
                <a:lnTo>
                  <a:pt x="401" y="982"/>
                </a:lnTo>
                <a:lnTo>
                  <a:pt x="401" y="980"/>
                </a:lnTo>
                <a:lnTo>
                  <a:pt x="399" y="979"/>
                </a:lnTo>
                <a:lnTo>
                  <a:pt x="399" y="978"/>
                </a:lnTo>
                <a:lnTo>
                  <a:pt x="399" y="976"/>
                </a:lnTo>
                <a:lnTo>
                  <a:pt x="398" y="976"/>
                </a:lnTo>
                <a:lnTo>
                  <a:pt x="398" y="975"/>
                </a:lnTo>
                <a:lnTo>
                  <a:pt x="398" y="974"/>
                </a:lnTo>
                <a:lnTo>
                  <a:pt x="399" y="974"/>
                </a:lnTo>
                <a:lnTo>
                  <a:pt x="399" y="973"/>
                </a:lnTo>
                <a:lnTo>
                  <a:pt x="401" y="973"/>
                </a:lnTo>
                <a:lnTo>
                  <a:pt x="401" y="971"/>
                </a:lnTo>
                <a:lnTo>
                  <a:pt x="399" y="971"/>
                </a:lnTo>
                <a:lnTo>
                  <a:pt x="399" y="970"/>
                </a:lnTo>
                <a:lnTo>
                  <a:pt x="398" y="970"/>
                </a:lnTo>
                <a:lnTo>
                  <a:pt x="398" y="969"/>
                </a:lnTo>
                <a:lnTo>
                  <a:pt x="397" y="969"/>
                </a:lnTo>
                <a:lnTo>
                  <a:pt x="395" y="969"/>
                </a:lnTo>
                <a:lnTo>
                  <a:pt x="395" y="967"/>
                </a:lnTo>
                <a:lnTo>
                  <a:pt x="394" y="967"/>
                </a:lnTo>
                <a:lnTo>
                  <a:pt x="394" y="969"/>
                </a:lnTo>
                <a:lnTo>
                  <a:pt x="393" y="967"/>
                </a:lnTo>
                <a:lnTo>
                  <a:pt x="393" y="969"/>
                </a:lnTo>
                <a:lnTo>
                  <a:pt x="391" y="967"/>
                </a:lnTo>
                <a:lnTo>
                  <a:pt x="390" y="967"/>
                </a:lnTo>
                <a:lnTo>
                  <a:pt x="390" y="966"/>
                </a:lnTo>
                <a:lnTo>
                  <a:pt x="389" y="966"/>
                </a:lnTo>
                <a:lnTo>
                  <a:pt x="389" y="965"/>
                </a:lnTo>
                <a:lnTo>
                  <a:pt x="387" y="965"/>
                </a:lnTo>
                <a:lnTo>
                  <a:pt x="387" y="963"/>
                </a:lnTo>
                <a:lnTo>
                  <a:pt x="386" y="963"/>
                </a:lnTo>
                <a:lnTo>
                  <a:pt x="386" y="962"/>
                </a:lnTo>
                <a:lnTo>
                  <a:pt x="386" y="961"/>
                </a:lnTo>
                <a:lnTo>
                  <a:pt x="386" y="959"/>
                </a:lnTo>
                <a:lnTo>
                  <a:pt x="385" y="959"/>
                </a:lnTo>
                <a:lnTo>
                  <a:pt x="385" y="961"/>
                </a:lnTo>
                <a:lnTo>
                  <a:pt x="384" y="961"/>
                </a:lnTo>
                <a:lnTo>
                  <a:pt x="384" y="962"/>
                </a:lnTo>
                <a:lnTo>
                  <a:pt x="384" y="963"/>
                </a:lnTo>
                <a:lnTo>
                  <a:pt x="382" y="963"/>
                </a:lnTo>
                <a:lnTo>
                  <a:pt x="382" y="962"/>
                </a:lnTo>
                <a:lnTo>
                  <a:pt x="382" y="961"/>
                </a:lnTo>
                <a:lnTo>
                  <a:pt x="381" y="961"/>
                </a:lnTo>
                <a:lnTo>
                  <a:pt x="381" y="959"/>
                </a:lnTo>
                <a:lnTo>
                  <a:pt x="381" y="958"/>
                </a:lnTo>
                <a:lnTo>
                  <a:pt x="380" y="958"/>
                </a:lnTo>
                <a:lnTo>
                  <a:pt x="380" y="957"/>
                </a:lnTo>
                <a:lnTo>
                  <a:pt x="378" y="956"/>
                </a:lnTo>
                <a:lnTo>
                  <a:pt x="380" y="956"/>
                </a:lnTo>
                <a:lnTo>
                  <a:pt x="378" y="956"/>
                </a:lnTo>
                <a:lnTo>
                  <a:pt x="378" y="954"/>
                </a:lnTo>
                <a:lnTo>
                  <a:pt x="378" y="953"/>
                </a:lnTo>
                <a:lnTo>
                  <a:pt x="377" y="953"/>
                </a:lnTo>
                <a:lnTo>
                  <a:pt x="378" y="953"/>
                </a:lnTo>
                <a:lnTo>
                  <a:pt x="378" y="952"/>
                </a:lnTo>
                <a:lnTo>
                  <a:pt x="380" y="952"/>
                </a:lnTo>
                <a:lnTo>
                  <a:pt x="380" y="950"/>
                </a:lnTo>
                <a:lnTo>
                  <a:pt x="380" y="949"/>
                </a:lnTo>
                <a:lnTo>
                  <a:pt x="381" y="949"/>
                </a:lnTo>
                <a:lnTo>
                  <a:pt x="381" y="948"/>
                </a:lnTo>
                <a:lnTo>
                  <a:pt x="381" y="946"/>
                </a:lnTo>
                <a:lnTo>
                  <a:pt x="382" y="946"/>
                </a:lnTo>
                <a:lnTo>
                  <a:pt x="382" y="945"/>
                </a:lnTo>
                <a:lnTo>
                  <a:pt x="384" y="945"/>
                </a:lnTo>
                <a:lnTo>
                  <a:pt x="384" y="944"/>
                </a:lnTo>
                <a:lnTo>
                  <a:pt x="382" y="944"/>
                </a:lnTo>
                <a:lnTo>
                  <a:pt x="382" y="942"/>
                </a:lnTo>
                <a:lnTo>
                  <a:pt x="381" y="941"/>
                </a:lnTo>
                <a:lnTo>
                  <a:pt x="380" y="941"/>
                </a:lnTo>
                <a:lnTo>
                  <a:pt x="380" y="942"/>
                </a:lnTo>
                <a:lnTo>
                  <a:pt x="378" y="942"/>
                </a:lnTo>
                <a:lnTo>
                  <a:pt x="377" y="942"/>
                </a:lnTo>
                <a:lnTo>
                  <a:pt x="376" y="942"/>
                </a:lnTo>
                <a:lnTo>
                  <a:pt x="376" y="944"/>
                </a:lnTo>
                <a:lnTo>
                  <a:pt x="374" y="944"/>
                </a:lnTo>
                <a:lnTo>
                  <a:pt x="374" y="942"/>
                </a:lnTo>
                <a:lnTo>
                  <a:pt x="374" y="944"/>
                </a:lnTo>
                <a:lnTo>
                  <a:pt x="373" y="944"/>
                </a:lnTo>
                <a:lnTo>
                  <a:pt x="372" y="944"/>
                </a:lnTo>
                <a:lnTo>
                  <a:pt x="370" y="944"/>
                </a:lnTo>
                <a:lnTo>
                  <a:pt x="370" y="942"/>
                </a:lnTo>
                <a:lnTo>
                  <a:pt x="370" y="941"/>
                </a:lnTo>
                <a:lnTo>
                  <a:pt x="370" y="940"/>
                </a:lnTo>
                <a:lnTo>
                  <a:pt x="370" y="939"/>
                </a:lnTo>
                <a:lnTo>
                  <a:pt x="369" y="939"/>
                </a:lnTo>
                <a:lnTo>
                  <a:pt x="369" y="940"/>
                </a:lnTo>
                <a:lnTo>
                  <a:pt x="368" y="940"/>
                </a:lnTo>
                <a:lnTo>
                  <a:pt x="367" y="940"/>
                </a:lnTo>
                <a:lnTo>
                  <a:pt x="365" y="940"/>
                </a:lnTo>
                <a:lnTo>
                  <a:pt x="364" y="940"/>
                </a:lnTo>
                <a:lnTo>
                  <a:pt x="363" y="940"/>
                </a:lnTo>
                <a:lnTo>
                  <a:pt x="361" y="940"/>
                </a:lnTo>
                <a:lnTo>
                  <a:pt x="361" y="941"/>
                </a:lnTo>
                <a:lnTo>
                  <a:pt x="360" y="940"/>
                </a:lnTo>
                <a:lnTo>
                  <a:pt x="359" y="940"/>
                </a:lnTo>
                <a:lnTo>
                  <a:pt x="359" y="941"/>
                </a:lnTo>
                <a:lnTo>
                  <a:pt x="359" y="942"/>
                </a:lnTo>
                <a:lnTo>
                  <a:pt x="359" y="944"/>
                </a:lnTo>
                <a:lnTo>
                  <a:pt x="357" y="945"/>
                </a:lnTo>
                <a:lnTo>
                  <a:pt x="356" y="945"/>
                </a:lnTo>
                <a:lnTo>
                  <a:pt x="357" y="946"/>
                </a:lnTo>
                <a:lnTo>
                  <a:pt x="356" y="946"/>
                </a:lnTo>
                <a:lnTo>
                  <a:pt x="356" y="948"/>
                </a:lnTo>
                <a:lnTo>
                  <a:pt x="356" y="946"/>
                </a:lnTo>
                <a:lnTo>
                  <a:pt x="355" y="948"/>
                </a:lnTo>
                <a:lnTo>
                  <a:pt x="353" y="948"/>
                </a:lnTo>
                <a:lnTo>
                  <a:pt x="355" y="949"/>
                </a:lnTo>
                <a:lnTo>
                  <a:pt x="355" y="950"/>
                </a:lnTo>
                <a:lnTo>
                  <a:pt x="355" y="952"/>
                </a:lnTo>
                <a:lnTo>
                  <a:pt x="353" y="952"/>
                </a:lnTo>
                <a:lnTo>
                  <a:pt x="352" y="952"/>
                </a:lnTo>
                <a:lnTo>
                  <a:pt x="352" y="953"/>
                </a:lnTo>
                <a:lnTo>
                  <a:pt x="351" y="952"/>
                </a:lnTo>
                <a:lnTo>
                  <a:pt x="350" y="952"/>
                </a:lnTo>
                <a:lnTo>
                  <a:pt x="351" y="952"/>
                </a:lnTo>
                <a:lnTo>
                  <a:pt x="351" y="953"/>
                </a:lnTo>
                <a:lnTo>
                  <a:pt x="350" y="953"/>
                </a:lnTo>
                <a:lnTo>
                  <a:pt x="348" y="953"/>
                </a:lnTo>
                <a:lnTo>
                  <a:pt x="348" y="954"/>
                </a:lnTo>
                <a:lnTo>
                  <a:pt x="347" y="954"/>
                </a:lnTo>
                <a:lnTo>
                  <a:pt x="347" y="953"/>
                </a:lnTo>
                <a:lnTo>
                  <a:pt x="348" y="953"/>
                </a:lnTo>
                <a:lnTo>
                  <a:pt x="347" y="953"/>
                </a:lnTo>
                <a:lnTo>
                  <a:pt x="347" y="954"/>
                </a:lnTo>
                <a:lnTo>
                  <a:pt x="347" y="956"/>
                </a:lnTo>
                <a:lnTo>
                  <a:pt x="347" y="954"/>
                </a:lnTo>
                <a:lnTo>
                  <a:pt x="348" y="954"/>
                </a:lnTo>
                <a:lnTo>
                  <a:pt x="347" y="956"/>
                </a:lnTo>
                <a:lnTo>
                  <a:pt x="346" y="956"/>
                </a:lnTo>
                <a:lnTo>
                  <a:pt x="346" y="954"/>
                </a:lnTo>
                <a:lnTo>
                  <a:pt x="346" y="956"/>
                </a:lnTo>
                <a:lnTo>
                  <a:pt x="346" y="954"/>
                </a:lnTo>
                <a:lnTo>
                  <a:pt x="347" y="954"/>
                </a:lnTo>
                <a:lnTo>
                  <a:pt x="346" y="954"/>
                </a:lnTo>
                <a:lnTo>
                  <a:pt x="344" y="954"/>
                </a:lnTo>
                <a:lnTo>
                  <a:pt x="344" y="953"/>
                </a:lnTo>
                <a:lnTo>
                  <a:pt x="343" y="953"/>
                </a:lnTo>
                <a:lnTo>
                  <a:pt x="343" y="952"/>
                </a:lnTo>
                <a:lnTo>
                  <a:pt x="343" y="950"/>
                </a:lnTo>
                <a:lnTo>
                  <a:pt x="342" y="950"/>
                </a:lnTo>
                <a:lnTo>
                  <a:pt x="342" y="949"/>
                </a:lnTo>
                <a:lnTo>
                  <a:pt x="342" y="948"/>
                </a:lnTo>
                <a:lnTo>
                  <a:pt x="342" y="946"/>
                </a:lnTo>
                <a:lnTo>
                  <a:pt x="340" y="945"/>
                </a:lnTo>
                <a:lnTo>
                  <a:pt x="339" y="945"/>
                </a:lnTo>
                <a:lnTo>
                  <a:pt x="339" y="944"/>
                </a:lnTo>
                <a:lnTo>
                  <a:pt x="338" y="944"/>
                </a:lnTo>
                <a:lnTo>
                  <a:pt x="338" y="942"/>
                </a:lnTo>
                <a:lnTo>
                  <a:pt x="336" y="942"/>
                </a:lnTo>
                <a:lnTo>
                  <a:pt x="336" y="941"/>
                </a:lnTo>
                <a:lnTo>
                  <a:pt x="336" y="940"/>
                </a:lnTo>
                <a:lnTo>
                  <a:pt x="335" y="940"/>
                </a:lnTo>
                <a:lnTo>
                  <a:pt x="335" y="941"/>
                </a:lnTo>
                <a:lnTo>
                  <a:pt x="334" y="941"/>
                </a:lnTo>
                <a:lnTo>
                  <a:pt x="335" y="941"/>
                </a:lnTo>
                <a:lnTo>
                  <a:pt x="335" y="942"/>
                </a:lnTo>
                <a:lnTo>
                  <a:pt x="334" y="942"/>
                </a:lnTo>
                <a:lnTo>
                  <a:pt x="332" y="942"/>
                </a:lnTo>
                <a:lnTo>
                  <a:pt x="332" y="944"/>
                </a:lnTo>
                <a:lnTo>
                  <a:pt x="332" y="945"/>
                </a:lnTo>
                <a:lnTo>
                  <a:pt x="331" y="945"/>
                </a:lnTo>
                <a:lnTo>
                  <a:pt x="331" y="946"/>
                </a:lnTo>
                <a:lnTo>
                  <a:pt x="330" y="946"/>
                </a:lnTo>
                <a:lnTo>
                  <a:pt x="331" y="948"/>
                </a:lnTo>
                <a:lnTo>
                  <a:pt x="331" y="949"/>
                </a:lnTo>
                <a:lnTo>
                  <a:pt x="330" y="949"/>
                </a:lnTo>
                <a:lnTo>
                  <a:pt x="331" y="950"/>
                </a:lnTo>
                <a:lnTo>
                  <a:pt x="330" y="952"/>
                </a:lnTo>
                <a:lnTo>
                  <a:pt x="330" y="950"/>
                </a:lnTo>
                <a:lnTo>
                  <a:pt x="329" y="950"/>
                </a:lnTo>
                <a:lnTo>
                  <a:pt x="327" y="950"/>
                </a:lnTo>
                <a:lnTo>
                  <a:pt x="326" y="950"/>
                </a:lnTo>
                <a:lnTo>
                  <a:pt x="326" y="952"/>
                </a:lnTo>
                <a:lnTo>
                  <a:pt x="327" y="952"/>
                </a:lnTo>
                <a:lnTo>
                  <a:pt x="326" y="952"/>
                </a:lnTo>
                <a:lnTo>
                  <a:pt x="325" y="952"/>
                </a:lnTo>
                <a:lnTo>
                  <a:pt x="325" y="953"/>
                </a:lnTo>
                <a:lnTo>
                  <a:pt x="323" y="953"/>
                </a:lnTo>
                <a:lnTo>
                  <a:pt x="322" y="953"/>
                </a:lnTo>
                <a:lnTo>
                  <a:pt x="322" y="952"/>
                </a:lnTo>
                <a:lnTo>
                  <a:pt x="322" y="953"/>
                </a:lnTo>
                <a:lnTo>
                  <a:pt x="321" y="953"/>
                </a:lnTo>
                <a:lnTo>
                  <a:pt x="321" y="952"/>
                </a:lnTo>
                <a:lnTo>
                  <a:pt x="319" y="952"/>
                </a:lnTo>
                <a:lnTo>
                  <a:pt x="319" y="953"/>
                </a:lnTo>
                <a:lnTo>
                  <a:pt x="318" y="953"/>
                </a:lnTo>
                <a:lnTo>
                  <a:pt x="317" y="953"/>
                </a:lnTo>
                <a:lnTo>
                  <a:pt x="317" y="952"/>
                </a:lnTo>
                <a:lnTo>
                  <a:pt x="315" y="952"/>
                </a:lnTo>
                <a:lnTo>
                  <a:pt x="314" y="950"/>
                </a:lnTo>
                <a:lnTo>
                  <a:pt x="314" y="949"/>
                </a:lnTo>
                <a:lnTo>
                  <a:pt x="313" y="949"/>
                </a:lnTo>
                <a:lnTo>
                  <a:pt x="313" y="948"/>
                </a:lnTo>
                <a:lnTo>
                  <a:pt x="313" y="946"/>
                </a:lnTo>
                <a:lnTo>
                  <a:pt x="312" y="946"/>
                </a:lnTo>
                <a:lnTo>
                  <a:pt x="312" y="945"/>
                </a:lnTo>
                <a:lnTo>
                  <a:pt x="310" y="944"/>
                </a:lnTo>
                <a:lnTo>
                  <a:pt x="310" y="942"/>
                </a:lnTo>
                <a:lnTo>
                  <a:pt x="309" y="942"/>
                </a:lnTo>
                <a:lnTo>
                  <a:pt x="309" y="941"/>
                </a:lnTo>
                <a:lnTo>
                  <a:pt x="310" y="941"/>
                </a:lnTo>
                <a:lnTo>
                  <a:pt x="310" y="940"/>
                </a:lnTo>
                <a:lnTo>
                  <a:pt x="310" y="939"/>
                </a:lnTo>
                <a:lnTo>
                  <a:pt x="309" y="939"/>
                </a:lnTo>
                <a:lnTo>
                  <a:pt x="308" y="939"/>
                </a:lnTo>
                <a:lnTo>
                  <a:pt x="306" y="940"/>
                </a:lnTo>
                <a:lnTo>
                  <a:pt x="306" y="939"/>
                </a:lnTo>
                <a:lnTo>
                  <a:pt x="305" y="939"/>
                </a:lnTo>
                <a:lnTo>
                  <a:pt x="305" y="937"/>
                </a:lnTo>
                <a:lnTo>
                  <a:pt x="304" y="937"/>
                </a:lnTo>
                <a:lnTo>
                  <a:pt x="304" y="936"/>
                </a:lnTo>
                <a:lnTo>
                  <a:pt x="302" y="936"/>
                </a:lnTo>
                <a:lnTo>
                  <a:pt x="302" y="935"/>
                </a:lnTo>
                <a:lnTo>
                  <a:pt x="301" y="933"/>
                </a:lnTo>
                <a:lnTo>
                  <a:pt x="300" y="933"/>
                </a:lnTo>
                <a:lnTo>
                  <a:pt x="300" y="932"/>
                </a:lnTo>
                <a:lnTo>
                  <a:pt x="298" y="932"/>
                </a:lnTo>
                <a:lnTo>
                  <a:pt x="297" y="931"/>
                </a:lnTo>
                <a:lnTo>
                  <a:pt x="297" y="929"/>
                </a:lnTo>
                <a:lnTo>
                  <a:pt x="297" y="928"/>
                </a:lnTo>
                <a:lnTo>
                  <a:pt x="296" y="928"/>
                </a:lnTo>
                <a:lnTo>
                  <a:pt x="297" y="928"/>
                </a:lnTo>
                <a:lnTo>
                  <a:pt x="297" y="927"/>
                </a:lnTo>
                <a:lnTo>
                  <a:pt x="296" y="927"/>
                </a:lnTo>
                <a:lnTo>
                  <a:pt x="296" y="925"/>
                </a:lnTo>
                <a:lnTo>
                  <a:pt x="295" y="925"/>
                </a:lnTo>
                <a:lnTo>
                  <a:pt x="295" y="927"/>
                </a:lnTo>
                <a:lnTo>
                  <a:pt x="295" y="928"/>
                </a:lnTo>
                <a:lnTo>
                  <a:pt x="296" y="929"/>
                </a:lnTo>
                <a:lnTo>
                  <a:pt x="296" y="931"/>
                </a:lnTo>
                <a:lnTo>
                  <a:pt x="295" y="931"/>
                </a:lnTo>
                <a:lnTo>
                  <a:pt x="293" y="931"/>
                </a:lnTo>
                <a:lnTo>
                  <a:pt x="293" y="929"/>
                </a:lnTo>
                <a:lnTo>
                  <a:pt x="292" y="929"/>
                </a:lnTo>
                <a:lnTo>
                  <a:pt x="291" y="929"/>
                </a:lnTo>
                <a:lnTo>
                  <a:pt x="291" y="928"/>
                </a:lnTo>
                <a:lnTo>
                  <a:pt x="291" y="927"/>
                </a:lnTo>
                <a:lnTo>
                  <a:pt x="291" y="925"/>
                </a:lnTo>
                <a:lnTo>
                  <a:pt x="289" y="925"/>
                </a:lnTo>
                <a:lnTo>
                  <a:pt x="288" y="925"/>
                </a:lnTo>
                <a:lnTo>
                  <a:pt x="287" y="925"/>
                </a:lnTo>
                <a:lnTo>
                  <a:pt x="287" y="927"/>
                </a:lnTo>
                <a:lnTo>
                  <a:pt x="288" y="927"/>
                </a:lnTo>
                <a:lnTo>
                  <a:pt x="288" y="928"/>
                </a:lnTo>
                <a:lnTo>
                  <a:pt x="287" y="928"/>
                </a:lnTo>
                <a:lnTo>
                  <a:pt x="287" y="929"/>
                </a:lnTo>
                <a:lnTo>
                  <a:pt x="285" y="929"/>
                </a:lnTo>
                <a:lnTo>
                  <a:pt x="285" y="928"/>
                </a:lnTo>
                <a:lnTo>
                  <a:pt x="285" y="927"/>
                </a:lnTo>
                <a:lnTo>
                  <a:pt x="284" y="927"/>
                </a:lnTo>
                <a:lnTo>
                  <a:pt x="284" y="925"/>
                </a:lnTo>
                <a:lnTo>
                  <a:pt x="284" y="924"/>
                </a:lnTo>
                <a:lnTo>
                  <a:pt x="283" y="924"/>
                </a:lnTo>
                <a:lnTo>
                  <a:pt x="283" y="923"/>
                </a:lnTo>
                <a:lnTo>
                  <a:pt x="283" y="921"/>
                </a:lnTo>
                <a:lnTo>
                  <a:pt x="281" y="921"/>
                </a:lnTo>
                <a:lnTo>
                  <a:pt x="281" y="920"/>
                </a:lnTo>
                <a:lnTo>
                  <a:pt x="280" y="920"/>
                </a:lnTo>
                <a:lnTo>
                  <a:pt x="280" y="919"/>
                </a:lnTo>
                <a:lnTo>
                  <a:pt x="281" y="919"/>
                </a:lnTo>
                <a:lnTo>
                  <a:pt x="283" y="920"/>
                </a:lnTo>
                <a:lnTo>
                  <a:pt x="284" y="920"/>
                </a:lnTo>
                <a:lnTo>
                  <a:pt x="284" y="919"/>
                </a:lnTo>
                <a:lnTo>
                  <a:pt x="284" y="918"/>
                </a:lnTo>
                <a:lnTo>
                  <a:pt x="283" y="918"/>
                </a:lnTo>
                <a:lnTo>
                  <a:pt x="281" y="918"/>
                </a:lnTo>
                <a:lnTo>
                  <a:pt x="283" y="916"/>
                </a:lnTo>
                <a:lnTo>
                  <a:pt x="281" y="916"/>
                </a:lnTo>
                <a:lnTo>
                  <a:pt x="281" y="915"/>
                </a:lnTo>
                <a:lnTo>
                  <a:pt x="280" y="915"/>
                </a:lnTo>
                <a:lnTo>
                  <a:pt x="280" y="914"/>
                </a:lnTo>
                <a:lnTo>
                  <a:pt x="281" y="914"/>
                </a:lnTo>
                <a:lnTo>
                  <a:pt x="281" y="912"/>
                </a:lnTo>
                <a:lnTo>
                  <a:pt x="280" y="912"/>
                </a:lnTo>
                <a:lnTo>
                  <a:pt x="280" y="911"/>
                </a:lnTo>
                <a:lnTo>
                  <a:pt x="280" y="910"/>
                </a:lnTo>
                <a:lnTo>
                  <a:pt x="279" y="910"/>
                </a:lnTo>
                <a:lnTo>
                  <a:pt x="279" y="908"/>
                </a:lnTo>
                <a:lnTo>
                  <a:pt x="280" y="908"/>
                </a:lnTo>
                <a:lnTo>
                  <a:pt x="279" y="907"/>
                </a:lnTo>
                <a:lnTo>
                  <a:pt x="280" y="907"/>
                </a:lnTo>
                <a:lnTo>
                  <a:pt x="280" y="906"/>
                </a:lnTo>
                <a:lnTo>
                  <a:pt x="281" y="906"/>
                </a:lnTo>
                <a:lnTo>
                  <a:pt x="281" y="904"/>
                </a:lnTo>
                <a:lnTo>
                  <a:pt x="280" y="904"/>
                </a:lnTo>
                <a:lnTo>
                  <a:pt x="279" y="904"/>
                </a:lnTo>
                <a:lnTo>
                  <a:pt x="278" y="904"/>
                </a:lnTo>
                <a:lnTo>
                  <a:pt x="278" y="903"/>
                </a:lnTo>
                <a:lnTo>
                  <a:pt x="276" y="902"/>
                </a:lnTo>
                <a:lnTo>
                  <a:pt x="275" y="902"/>
                </a:lnTo>
                <a:lnTo>
                  <a:pt x="275" y="901"/>
                </a:lnTo>
                <a:lnTo>
                  <a:pt x="274" y="899"/>
                </a:lnTo>
                <a:lnTo>
                  <a:pt x="274" y="898"/>
                </a:lnTo>
                <a:lnTo>
                  <a:pt x="274" y="897"/>
                </a:lnTo>
                <a:lnTo>
                  <a:pt x="274" y="895"/>
                </a:lnTo>
                <a:lnTo>
                  <a:pt x="274" y="894"/>
                </a:lnTo>
                <a:lnTo>
                  <a:pt x="274" y="893"/>
                </a:lnTo>
                <a:lnTo>
                  <a:pt x="275" y="893"/>
                </a:lnTo>
                <a:lnTo>
                  <a:pt x="275" y="891"/>
                </a:lnTo>
                <a:lnTo>
                  <a:pt x="276" y="891"/>
                </a:lnTo>
                <a:lnTo>
                  <a:pt x="278" y="893"/>
                </a:lnTo>
                <a:lnTo>
                  <a:pt x="279" y="893"/>
                </a:lnTo>
                <a:lnTo>
                  <a:pt x="279" y="894"/>
                </a:lnTo>
                <a:lnTo>
                  <a:pt x="279" y="893"/>
                </a:lnTo>
                <a:lnTo>
                  <a:pt x="279" y="891"/>
                </a:lnTo>
                <a:lnTo>
                  <a:pt x="279" y="890"/>
                </a:lnTo>
                <a:lnTo>
                  <a:pt x="278" y="890"/>
                </a:lnTo>
                <a:lnTo>
                  <a:pt x="278" y="889"/>
                </a:lnTo>
                <a:lnTo>
                  <a:pt x="276" y="889"/>
                </a:lnTo>
                <a:lnTo>
                  <a:pt x="275" y="889"/>
                </a:lnTo>
                <a:lnTo>
                  <a:pt x="275" y="887"/>
                </a:lnTo>
                <a:lnTo>
                  <a:pt x="274" y="887"/>
                </a:lnTo>
                <a:lnTo>
                  <a:pt x="272" y="887"/>
                </a:lnTo>
                <a:lnTo>
                  <a:pt x="272" y="886"/>
                </a:lnTo>
                <a:lnTo>
                  <a:pt x="271" y="886"/>
                </a:lnTo>
                <a:lnTo>
                  <a:pt x="271" y="887"/>
                </a:lnTo>
                <a:lnTo>
                  <a:pt x="271" y="889"/>
                </a:lnTo>
                <a:lnTo>
                  <a:pt x="270" y="889"/>
                </a:lnTo>
                <a:lnTo>
                  <a:pt x="270" y="890"/>
                </a:lnTo>
                <a:lnTo>
                  <a:pt x="268" y="890"/>
                </a:lnTo>
                <a:lnTo>
                  <a:pt x="268" y="891"/>
                </a:lnTo>
                <a:lnTo>
                  <a:pt x="267" y="891"/>
                </a:lnTo>
                <a:lnTo>
                  <a:pt x="266" y="890"/>
                </a:lnTo>
                <a:lnTo>
                  <a:pt x="266" y="891"/>
                </a:lnTo>
                <a:lnTo>
                  <a:pt x="266" y="890"/>
                </a:lnTo>
                <a:lnTo>
                  <a:pt x="264" y="890"/>
                </a:lnTo>
                <a:lnTo>
                  <a:pt x="263" y="890"/>
                </a:lnTo>
                <a:lnTo>
                  <a:pt x="262" y="890"/>
                </a:lnTo>
                <a:lnTo>
                  <a:pt x="262" y="891"/>
                </a:lnTo>
                <a:lnTo>
                  <a:pt x="262" y="893"/>
                </a:lnTo>
                <a:lnTo>
                  <a:pt x="263" y="893"/>
                </a:lnTo>
                <a:lnTo>
                  <a:pt x="263" y="894"/>
                </a:lnTo>
                <a:lnTo>
                  <a:pt x="262" y="894"/>
                </a:lnTo>
                <a:lnTo>
                  <a:pt x="260" y="894"/>
                </a:lnTo>
                <a:lnTo>
                  <a:pt x="259" y="894"/>
                </a:lnTo>
                <a:lnTo>
                  <a:pt x="258" y="894"/>
                </a:lnTo>
                <a:lnTo>
                  <a:pt x="258" y="893"/>
                </a:lnTo>
                <a:lnTo>
                  <a:pt x="258" y="891"/>
                </a:lnTo>
                <a:lnTo>
                  <a:pt x="258" y="890"/>
                </a:lnTo>
                <a:lnTo>
                  <a:pt x="257" y="890"/>
                </a:lnTo>
                <a:lnTo>
                  <a:pt x="257" y="889"/>
                </a:lnTo>
                <a:lnTo>
                  <a:pt x="257" y="887"/>
                </a:lnTo>
                <a:lnTo>
                  <a:pt x="258" y="887"/>
                </a:lnTo>
                <a:lnTo>
                  <a:pt x="258" y="886"/>
                </a:lnTo>
                <a:lnTo>
                  <a:pt x="258" y="885"/>
                </a:lnTo>
                <a:lnTo>
                  <a:pt x="258" y="884"/>
                </a:lnTo>
                <a:lnTo>
                  <a:pt x="258" y="885"/>
                </a:lnTo>
                <a:lnTo>
                  <a:pt x="257" y="885"/>
                </a:lnTo>
                <a:lnTo>
                  <a:pt x="257" y="884"/>
                </a:lnTo>
                <a:lnTo>
                  <a:pt x="255" y="884"/>
                </a:lnTo>
                <a:lnTo>
                  <a:pt x="254" y="884"/>
                </a:lnTo>
                <a:lnTo>
                  <a:pt x="254" y="882"/>
                </a:lnTo>
                <a:lnTo>
                  <a:pt x="254" y="881"/>
                </a:lnTo>
                <a:lnTo>
                  <a:pt x="253" y="881"/>
                </a:lnTo>
                <a:lnTo>
                  <a:pt x="253" y="880"/>
                </a:lnTo>
                <a:lnTo>
                  <a:pt x="251" y="880"/>
                </a:lnTo>
                <a:lnTo>
                  <a:pt x="251" y="878"/>
                </a:lnTo>
                <a:lnTo>
                  <a:pt x="253" y="878"/>
                </a:lnTo>
                <a:lnTo>
                  <a:pt x="251" y="877"/>
                </a:lnTo>
                <a:lnTo>
                  <a:pt x="253" y="877"/>
                </a:lnTo>
                <a:lnTo>
                  <a:pt x="253" y="876"/>
                </a:lnTo>
                <a:lnTo>
                  <a:pt x="251" y="876"/>
                </a:lnTo>
                <a:lnTo>
                  <a:pt x="251" y="877"/>
                </a:lnTo>
                <a:lnTo>
                  <a:pt x="251" y="876"/>
                </a:lnTo>
                <a:lnTo>
                  <a:pt x="251" y="874"/>
                </a:lnTo>
                <a:lnTo>
                  <a:pt x="251" y="873"/>
                </a:lnTo>
                <a:lnTo>
                  <a:pt x="253" y="873"/>
                </a:lnTo>
                <a:lnTo>
                  <a:pt x="253" y="872"/>
                </a:lnTo>
                <a:lnTo>
                  <a:pt x="254" y="870"/>
                </a:lnTo>
                <a:lnTo>
                  <a:pt x="254" y="872"/>
                </a:lnTo>
                <a:lnTo>
                  <a:pt x="254" y="870"/>
                </a:lnTo>
                <a:lnTo>
                  <a:pt x="254" y="872"/>
                </a:lnTo>
                <a:lnTo>
                  <a:pt x="254" y="870"/>
                </a:lnTo>
                <a:lnTo>
                  <a:pt x="255" y="870"/>
                </a:lnTo>
                <a:lnTo>
                  <a:pt x="255" y="869"/>
                </a:lnTo>
                <a:lnTo>
                  <a:pt x="254" y="869"/>
                </a:lnTo>
                <a:lnTo>
                  <a:pt x="254" y="868"/>
                </a:lnTo>
                <a:lnTo>
                  <a:pt x="254" y="867"/>
                </a:lnTo>
                <a:lnTo>
                  <a:pt x="253" y="867"/>
                </a:lnTo>
                <a:lnTo>
                  <a:pt x="253" y="865"/>
                </a:lnTo>
                <a:lnTo>
                  <a:pt x="253" y="864"/>
                </a:lnTo>
                <a:lnTo>
                  <a:pt x="253" y="863"/>
                </a:lnTo>
                <a:lnTo>
                  <a:pt x="254" y="863"/>
                </a:lnTo>
                <a:lnTo>
                  <a:pt x="254" y="861"/>
                </a:lnTo>
                <a:lnTo>
                  <a:pt x="254" y="860"/>
                </a:lnTo>
                <a:lnTo>
                  <a:pt x="254" y="859"/>
                </a:lnTo>
                <a:lnTo>
                  <a:pt x="253" y="859"/>
                </a:lnTo>
                <a:lnTo>
                  <a:pt x="254" y="859"/>
                </a:lnTo>
                <a:lnTo>
                  <a:pt x="253" y="859"/>
                </a:lnTo>
                <a:lnTo>
                  <a:pt x="253" y="857"/>
                </a:lnTo>
                <a:lnTo>
                  <a:pt x="254" y="857"/>
                </a:lnTo>
                <a:lnTo>
                  <a:pt x="253" y="857"/>
                </a:lnTo>
                <a:lnTo>
                  <a:pt x="253" y="856"/>
                </a:lnTo>
                <a:lnTo>
                  <a:pt x="251" y="856"/>
                </a:lnTo>
                <a:lnTo>
                  <a:pt x="250" y="856"/>
                </a:lnTo>
                <a:lnTo>
                  <a:pt x="250" y="855"/>
                </a:lnTo>
                <a:lnTo>
                  <a:pt x="251" y="855"/>
                </a:lnTo>
                <a:lnTo>
                  <a:pt x="250" y="855"/>
                </a:lnTo>
                <a:lnTo>
                  <a:pt x="250" y="853"/>
                </a:lnTo>
                <a:lnTo>
                  <a:pt x="249" y="853"/>
                </a:lnTo>
                <a:lnTo>
                  <a:pt x="249" y="852"/>
                </a:lnTo>
                <a:lnTo>
                  <a:pt x="249" y="851"/>
                </a:lnTo>
                <a:lnTo>
                  <a:pt x="247" y="851"/>
                </a:lnTo>
                <a:lnTo>
                  <a:pt x="249" y="851"/>
                </a:lnTo>
                <a:lnTo>
                  <a:pt x="249" y="849"/>
                </a:lnTo>
                <a:lnTo>
                  <a:pt x="247" y="849"/>
                </a:lnTo>
                <a:lnTo>
                  <a:pt x="246" y="848"/>
                </a:lnTo>
                <a:lnTo>
                  <a:pt x="246" y="847"/>
                </a:lnTo>
                <a:lnTo>
                  <a:pt x="245" y="847"/>
                </a:lnTo>
                <a:lnTo>
                  <a:pt x="245" y="846"/>
                </a:lnTo>
                <a:lnTo>
                  <a:pt x="243" y="844"/>
                </a:lnTo>
                <a:lnTo>
                  <a:pt x="243" y="843"/>
                </a:lnTo>
                <a:lnTo>
                  <a:pt x="242" y="843"/>
                </a:lnTo>
                <a:lnTo>
                  <a:pt x="242" y="842"/>
                </a:lnTo>
                <a:lnTo>
                  <a:pt x="243" y="842"/>
                </a:lnTo>
                <a:lnTo>
                  <a:pt x="243" y="840"/>
                </a:lnTo>
                <a:lnTo>
                  <a:pt x="243" y="839"/>
                </a:lnTo>
                <a:lnTo>
                  <a:pt x="243" y="838"/>
                </a:lnTo>
                <a:lnTo>
                  <a:pt x="245" y="838"/>
                </a:lnTo>
                <a:lnTo>
                  <a:pt x="246" y="836"/>
                </a:lnTo>
                <a:lnTo>
                  <a:pt x="247" y="836"/>
                </a:lnTo>
                <a:lnTo>
                  <a:pt x="247" y="835"/>
                </a:lnTo>
                <a:lnTo>
                  <a:pt x="249" y="835"/>
                </a:lnTo>
                <a:lnTo>
                  <a:pt x="249" y="834"/>
                </a:lnTo>
                <a:lnTo>
                  <a:pt x="250" y="832"/>
                </a:lnTo>
                <a:lnTo>
                  <a:pt x="250" y="831"/>
                </a:lnTo>
                <a:lnTo>
                  <a:pt x="251" y="831"/>
                </a:lnTo>
                <a:lnTo>
                  <a:pt x="251" y="830"/>
                </a:lnTo>
                <a:lnTo>
                  <a:pt x="251" y="829"/>
                </a:lnTo>
                <a:lnTo>
                  <a:pt x="253" y="829"/>
                </a:lnTo>
                <a:lnTo>
                  <a:pt x="254" y="829"/>
                </a:lnTo>
                <a:lnTo>
                  <a:pt x="254" y="827"/>
                </a:lnTo>
                <a:lnTo>
                  <a:pt x="254" y="826"/>
                </a:lnTo>
                <a:lnTo>
                  <a:pt x="254" y="825"/>
                </a:lnTo>
                <a:lnTo>
                  <a:pt x="254" y="823"/>
                </a:lnTo>
                <a:lnTo>
                  <a:pt x="254" y="822"/>
                </a:lnTo>
                <a:lnTo>
                  <a:pt x="254" y="821"/>
                </a:lnTo>
                <a:lnTo>
                  <a:pt x="255" y="821"/>
                </a:lnTo>
                <a:lnTo>
                  <a:pt x="255" y="819"/>
                </a:lnTo>
                <a:lnTo>
                  <a:pt x="254" y="819"/>
                </a:lnTo>
                <a:lnTo>
                  <a:pt x="254" y="818"/>
                </a:lnTo>
                <a:lnTo>
                  <a:pt x="253" y="817"/>
                </a:lnTo>
                <a:lnTo>
                  <a:pt x="253" y="815"/>
                </a:lnTo>
                <a:lnTo>
                  <a:pt x="254" y="815"/>
                </a:lnTo>
                <a:lnTo>
                  <a:pt x="253" y="814"/>
                </a:lnTo>
                <a:lnTo>
                  <a:pt x="253" y="813"/>
                </a:lnTo>
                <a:lnTo>
                  <a:pt x="254" y="813"/>
                </a:lnTo>
                <a:lnTo>
                  <a:pt x="254" y="812"/>
                </a:lnTo>
                <a:lnTo>
                  <a:pt x="254" y="810"/>
                </a:lnTo>
                <a:lnTo>
                  <a:pt x="253" y="810"/>
                </a:lnTo>
                <a:lnTo>
                  <a:pt x="253" y="809"/>
                </a:lnTo>
                <a:lnTo>
                  <a:pt x="254" y="809"/>
                </a:lnTo>
                <a:lnTo>
                  <a:pt x="254" y="808"/>
                </a:lnTo>
                <a:lnTo>
                  <a:pt x="253" y="806"/>
                </a:lnTo>
                <a:lnTo>
                  <a:pt x="254" y="806"/>
                </a:lnTo>
                <a:lnTo>
                  <a:pt x="254" y="805"/>
                </a:lnTo>
                <a:lnTo>
                  <a:pt x="254" y="804"/>
                </a:lnTo>
                <a:lnTo>
                  <a:pt x="255" y="804"/>
                </a:lnTo>
                <a:lnTo>
                  <a:pt x="255" y="802"/>
                </a:lnTo>
                <a:lnTo>
                  <a:pt x="257" y="802"/>
                </a:lnTo>
                <a:lnTo>
                  <a:pt x="258" y="801"/>
                </a:lnTo>
                <a:lnTo>
                  <a:pt x="259" y="801"/>
                </a:lnTo>
                <a:lnTo>
                  <a:pt x="259" y="800"/>
                </a:lnTo>
                <a:lnTo>
                  <a:pt x="258" y="800"/>
                </a:lnTo>
                <a:lnTo>
                  <a:pt x="258" y="798"/>
                </a:lnTo>
                <a:lnTo>
                  <a:pt x="259" y="798"/>
                </a:lnTo>
                <a:lnTo>
                  <a:pt x="259" y="797"/>
                </a:lnTo>
                <a:lnTo>
                  <a:pt x="258" y="797"/>
                </a:lnTo>
                <a:lnTo>
                  <a:pt x="259" y="797"/>
                </a:lnTo>
                <a:lnTo>
                  <a:pt x="259" y="796"/>
                </a:lnTo>
                <a:lnTo>
                  <a:pt x="259" y="795"/>
                </a:lnTo>
                <a:lnTo>
                  <a:pt x="260" y="793"/>
                </a:lnTo>
                <a:lnTo>
                  <a:pt x="260" y="792"/>
                </a:lnTo>
                <a:lnTo>
                  <a:pt x="260" y="791"/>
                </a:lnTo>
                <a:lnTo>
                  <a:pt x="259" y="791"/>
                </a:lnTo>
                <a:lnTo>
                  <a:pt x="260" y="791"/>
                </a:lnTo>
                <a:lnTo>
                  <a:pt x="260" y="789"/>
                </a:lnTo>
                <a:lnTo>
                  <a:pt x="260" y="788"/>
                </a:lnTo>
                <a:lnTo>
                  <a:pt x="260" y="787"/>
                </a:lnTo>
                <a:lnTo>
                  <a:pt x="260" y="788"/>
                </a:lnTo>
                <a:lnTo>
                  <a:pt x="260" y="787"/>
                </a:lnTo>
                <a:lnTo>
                  <a:pt x="259" y="787"/>
                </a:lnTo>
                <a:lnTo>
                  <a:pt x="260" y="787"/>
                </a:lnTo>
                <a:lnTo>
                  <a:pt x="260" y="785"/>
                </a:lnTo>
                <a:lnTo>
                  <a:pt x="259" y="785"/>
                </a:lnTo>
                <a:lnTo>
                  <a:pt x="258" y="785"/>
                </a:lnTo>
                <a:lnTo>
                  <a:pt x="258" y="784"/>
                </a:lnTo>
                <a:lnTo>
                  <a:pt x="258" y="785"/>
                </a:lnTo>
                <a:lnTo>
                  <a:pt x="257" y="785"/>
                </a:lnTo>
                <a:lnTo>
                  <a:pt x="257" y="784"/>
                </a:lnTo>
                <a:lnTo>
                  <a:pt x="257" y="785"/>
                </a:lnTo>
                <a:lnTo>
                  <a:pt x="255" y="785"/>
                </a:lnTo>
                <a:lnTo>
                  <a:pt x="254" y="785"/>
                </a:lnTo>
                <a:lnTo>
                  <a:pt x="254" y="787"/>
                </a:lnTo>
                <a:lnTo>
                  <a:pt x="255" y="787"/>
                </a:lnTo>
                <a:lnTo>
                  <a:pt x="254" y="787"/>
                </a:lnTo>
                <a:lnTo>
                  <a:pt x="254" y="788"/>
                </a:lnTo>
                <a:lnTo>
                  <a:pt x="253" y="788"/>
                </a:lnTo>
                <a:lnTo>
                  <a:pt x="251" y="788"/>
                </a:lnTo>
                <a:lnTo>
                  <a:pt x="251" y="789"/>
                </a:lnTo>
                <a:lnTo>
                  <a:pt x="250" y="789"/>
                </a:lnTo>
                <a:lnTo>
                  <a:pt x="250" y="791"/>
                </a:lnTo>
                <a:lnTo>
                  <a:pt x="249" y="791"/>
                </a:lnTo>
                <a:lnTo>
                  <a:pt x="249" y="789"/>
                </a:lnTo>
                <a:lnTo>
                  <a:pt x="249" y="791"/>
                </a:lnTo>
                <a:lnTo>
                  <a:pt x="247" y="791"/>
                </a:lnTo>
                <a:lnTo>
                  <a:pt x="247" y="789"/>
                </a:lnTo>
                <a:lnTo>
                  <a:pt x="247" y="791"/>
                </a:lnTo>
                <a:lnTo>
                  <a:pt x="247" y="789"/>
                </a:lnTo>
                <a:lnTo>
                  <a:pt x="246" y="789"/>
                </a:lnTo>
                <a:lnTo>
                  <a:pt x="245" y="789"/>
                </a:lnTo>
                <a:lnTo>
                  <a:pt x="243" y="791"/>
                </a:lnTo>
                <a:lnTo>
                  <a:pt x="242" y="791"/>
                </a:lnTo>
                <a:lnTo>
                  <a:pt x="241" y="791"/>
                </a:lnTo>
                <a:lnTo>
                  <a:pt x="241" y="792"/>
                </a:lnTo>
                <a:lnTo>
                  <a:pt x="240" y="792"/>
                </a:lnTo>
                <a:lnTo>
                  <a:pt x="240" y="791"/>
                </a:lnTo>
                <a:lnTo>
                  <a:pt x="238" y="791"/>
                </a:lnTo>
                <a:lnTo>
                  <a:pt x="238" y="789"/>
                </a:lnTo>
                <a:lnTo>
                  <a:pt x="237" y="789"/>
                </a:lnTo>
                <a:lnTo>
                  <a:pt x="236" y="789"/>
                </a:lnTo>
                <a:lnTo>
                  <a:pt x="234" y="789"/>
                </a:lnTo>
                <a:lnTo>
                  <a:pt x="234" y="788"/>
                </a:lnTo>
                <a:lnTo>
                  <a:pt x="234" y="789"/>
                </a:lnTo>
                <a:lnTo>
                  <a:pt x="234" y="788"/>
                </a:lnTo>
                <a:lnTo>
                  <a:pt x="233" y="788"/>
                </a:lnTo>
                <a:lnTo>
                  <a:pt x="232" y="788"/>
                </a:lnTo>
                <a:lnTo>
                  <a:pt x="230" y="788"/>
                </a:lnTo>
                <a:lnTo>
                  <a:pt x="230" y="787"/>
                </a:lnTo>
                <a:lnTo>
                  <a:pt x="229" y="787"/>
                </a:lnTo>
                <a:lnTo>
                  <a:pt x="228" y="787"/>
                </a:lnTo>
                <a:lnTo>
                  <a:pt x="228" y="785"/>
                </a:lnTo>
                <a:lnTo>
                  <a:pt x="226" y="785"/>
                </a:lnTo>
                <a:lnTo>
                  <a:pt x="225" y="785"/>
                </a:lnTo>
                <a:lnTo>
                  <a:pt x="224" y="785"/>
                </a:lnTo>
                <a:lnTo>
                  <a:pt x="223" y="785"/>
                </a:lnTo>
                <a:lnTo>
                  <a:pt x="223" y="787"/>
                </a:lnTo>
                <a:lnTo>
                  <a:pt x="223" y="788"/>
                </a:lnTo>
                <a:lnTo>
                  <a:pt x="221" y="788"/>
                </a:lnTo>
                <a:lnTo>
                  <a:pt x="220" y="788"/>
                </a:lnTo>
                <a:lnTo>
                  <a:pt x="217" y="787"/>
                </a:lnTo>
                <a:lnTo>
                  <a:pt x="215" y="785"/>
                </a:lnTo>
                <a:lnTo>
                  <a:pt x="212" y="784"/>
                </a:lnTo>
                <a:lnTo>
                  <a:pt x="209" y="783"/>
                </a:lnTo>
                <a:lnTo>
                  <a:pt x="208" y="781"/>
                </a:lnTo>
                <a:lnTo>
                  <a:pt x="207" y="780"/>
                </a:lnTo>
                <a:lnTo>
                  <a:pt x="204" y="779"/>
                </a:lnTo>
                <a:lnTo>
                  <a:pt x="202" y="779"/>
                </a:lnTo>
                <a:lnTo>
                  <a:pt x="199" y="779"/>
                </a:lnTo>
                <a:lnTo>
                  <a:pt x="195" y="781"/>
                </a:lnTo>
                <a:lnTo>
                  <a:pt x="191" y="784"/>
                </a:lnTo>
                <a:lnTo>
                  <a:pt x="190" y="784"/>
                </a:lnTo>
                <a:lnTo>
                  <a:pt x="188" y="783"/>
                </a:lnTo>
                <a:lnTo>
                  <a:pt x="188" y="780"/>
                </a:lnTo>
                <a:lnTo>
                  <a:pt x="188" y="779"/>
                </a:lnTo>
                <a:lnTo>
                  <a:pt x="187" y="776"/>
                </a:lnTo>
                <a:lnTo>
                  <a:pt x="187" y="775"/>
                </a:lnTo>
                <a:lnTo>
                  <a:pt x="187" y="774"/>
                </a:lnTo>
                <a:lnTo>
                  <a:pt x="187" y="772"/>
                </a:lnTo>
                <a:lnTo>
                  <a:pt x="187" y="771"/>
                </a:lnTo>
                <a:lnTo>
                  <a:pt x="188" y="768"/>
                </a:lnTo>
                <a:lnTo>
                  <a:pt x="188" y="767"/>
                </a:lnTo>
                <a:lnTo>
                  <a:pt x="188" y="766"/>
                </a:lnTo>
                <a:lnTo>
                  <a:pt x="188" y="764"/>
                </a:lnTo>
                <a:lnTo>
                  <a:pt x="188" y="763"/>
                </a:lnTo>
                <a:lnTo>
                  <a:pt x="188" y="762"/>
                </a:lnTo>
                <a:lnTo>
                  <a:pt x="187" y="762"/>
                </a:lnTo>
                <a:lnTo>
                  <a:pt x="187" y="760"/>
                </a:lnTo>
                <a:lnTo>
                  <a:pt x="186" y="759"/>
                </a:lnTo>
                <a:lnTo>
                  <a:pt x="185" y="759"/>
                </a:lnTo>
                <a:lnTo>
                  <a:pt x="183" y="758"/>
                </a:lnTo>
                <a:lnTo>
                  <a:pt x="182" y="758"/>
                </a:lnTo>
                <a:lnTo>
                  <a:pt x="181" y="758"/>
                </a:lnTo>
                <a:lnTo>
                  <a:pt x="179" y="757"/>
                </a:lnTo>
                <a:lnTo>
                  <a:pt x="178" y="757"/>
                </a:lnTo>
                <a:lnTo>
                  <a:pt x="175" y="757"/>
                </a:lnTo>
                <a:lnTo>
                  <a:pt x="175" y="755"/>
                </a:lnTo>
                <a:lnTo>
                  <a:pt x="174" y="754"/>
                </a:lnTo>
                <a:lnTo>
                  <a:pt x="173" y="754"/>
                </a:lnTo>
                <a:lnTo>
                  <a:pt x="173" y="753"/>
                </a:lnTo>
                <a:lnTo>
                  <a:pt x="171" y="753"/>
                </a:lnTo>
                <a:lnTo>
                  <a:pt x="170" y="751"/>
                </a:lnTo>
                <a:lnTo>
                  <a:pt x="169" y="751"/>
                </a:lnTo>
                <a:lnTo>
                  <a:pt x="168" y="750"/>
                </a:lnTo>
                <a:lnTo>
                  <a:pt x="166" y="750"/>
                </a:lnTo>
                <a:lnTo>
                  <a:pt x="166" y="749"/>
                </a:lnTo>
                <a:lnTo>
                  <a:pt x="165" y="749"/>
                </a:lnTo>
                <a:lnTo>
                  <a:pt x="164" y="749"/>
                </a:lnTo>
                <a:lnTo>
                  <a:pt x="164" y="747"/>
                </a:lnTo>
                <a:lnTo>
                  <a:pt x="162" y="747"/>
                </a:lnTo>
                <a:lnTo>
                  <a:pt x="162" y="746"/>
                </a:lnTo>
                <a:lnTo>
                  <a:pt x="162" y="745"/>
                </a:lnTo>
                <a:lnTo>
                  <a:pt x="164" y="745"/>
                </a:lnTo>
                <a:lnTo>
                  <a:pt x="165" y="745"/>
                </a:lnTo>
                <a:lnTo>
                  <a:pt x="165" y="743"/>
                </a:lnTo>
                <a:lnTo>
                  <a:pt x="164" y="743"/>
                </a:lnTo>
                <a:lnTo>
                  <a:pt x="164" y="745"/>
                </a:lnTo>
                <a:lnTo>
                  <a:pt x="162" y="745"/>
                </a:lnTo>
                <a:lnTo>
                  <a:pt x="161" y="745"/>
                </a:lnTo>
                <a:lnTo>
                  <a:pt x="161" y="746"/>
                </a:lnTo>
                <a:lnTo>
                  <a:pt x="160" y="746"/>
                </a:lnTo>
                <a:lnTo>
                  <a:pt x="158" y="746"/>
                </a:lnTo>
                <a:lnTo>
                  <a:pt x="158" y="747"/>
                </a:lnTo>
                <a:lnTo>
                  <a:pt x="157" y="747"/>
                </a:lnTo>
                <a:lnTo>
                  <a:pt x="156" y="747"/>
                </a:lnTo>
                <a:lnTo>
                  <a:pt x="154" y="747"/>
                </a:lnTo>
                <a:lnTo>
                  <a:pt x="154" y="749"/>
                </a:lnTo>
                <a:lnTo>
                  <a:pt x="153" y="749"/>
                </a:lnTo>
                <a:lnTo>
                  <a:pt x="152" y="749"/>
                </a:lnTo>
                <a:lnTo>
                  <a:pt x="151" y="749"/>
                </a:lnTo>
                <a:lnTo>
                  <a:pt x="151" y="750"/>
                </a:lnTo>
                <a:lnTo>
                  <a:pt x="149" y="750"/>
                </a:lnTo>
                <a:lnTo>
                  <a:pt x="148" y="750"/>
                </a:lnTo>
                <a:lnTo>
                  <a:pt x="148" y="751"/>
                </a:lnTo>
                <a:lnTo>
                  <a:pt x="147" y="753"/>
                </a:lnTo>
                <a:lnTo>
                  <a:pt x="147" y="754"/>
                </a:lnTo>
                <a:lnTo>
                  <a:pt x="145" y="754"/>
                </a:lnTo>
                <a:lnTo>
                  <a:pt x="145" y="755"/>
                </a:lnTo>
                <a:lnTo>
                  <a:pt x="145" y="757"/>
                </a:lnTo>
                <a:lnTo>
                  <a:pt x="144" y="757"/>
                </a:lnTo>
                <a:lnTo>
                  <a:pt x="144" y="758"/>
                </a:lnTo>
                <a:lnTo>
                  <a:pt x="143" y="758"/>
                </a:lnTo>
                <a:lnTo>
                  <a:pt x="141" y="758"/>
                </a:lnTo>
                <a:lnTo>
                  <a:pt x="141" y="759"/>
                </a:lnTo>
                <a:lnTo>
                  <a:pt x="141" y="760"/>
                </a:lnTo>
                <a:lnTo>
                  <a:pt x="141" y="762"/>
                </a:lnTo>
                <a:lnTo>
                  <a:pt x="140" y="762"/>
                </a:lnTo>
                <a:lnTo>
                  <a:pt x="139" y="763"/>
                </a:lnTo>
                <a:lnTo>
                  <a:pt x="137" y="763"/>
                </a:lnTo>
                <a:lnTo>
                  <a:pt x="137" y="764"/>
                </a:lnTo>
                <a:lnTo>
                  <a:pt x="136" y="764"/>
                </a:lnTo>
                <a:lnTo>
                  <a:pt x="136" y="766"/>
                </a:lnTo>
                <a:lnTo>
                  <a:pt x="135" y="766"/>
                </a:lnTo>
                <a:lnTo>
                  <a:pt x="135" y="767"/>
                </a:lnTo>
                <a:lnTo>
                  <a:pt x="133" y="768"/>
                </a:lnTo>
                <a:lnTo>
                  <a:pt x="133" y="770"/>
                </a:lnTo>
                <a:lnTo>
                  <a:pt x="132" y="770"/>
                </a:lnTo>
                <a:lnTo>
                  <a:pt x="132" y="771"/>
                </a:lnTo>
                <a:lnTo>
                  <a:pt x="132" y="770"/>
                </a:lnTo>
                <a:lnTo>
                  <a:pt x="132" y="768"/>
                </a:lnTo>
                <a:lnTo>
                  <a:pt x="132" y="767"/>
                </a:lnTo>
                <a:lnTo>
                  <a:pt x="133" y="767"/>
                </a:lnTo>
                <a:lnTo>
                  <a:pt x="133" y="766"/>
                </a:lnTo>
                <a:lnTo>
                  <a:pt x="133" y="764"/>
                </a:lnTo>
                <a:lnTo>
                  <a:pt x="133" y="763"/>
                </a:lnTo>
                <a:lnTo>
                  <a:pt x="133" y="762"/>
                </a:lnTo>
                <a:lnTo>
                  <a:pt x="135" y="762"/>
                </a:lnTo>
                <a:lnTo>
                  <a:pt x="135" y="760"/>
                </a:lnTo>
                <a:lnTo>
                  <a:pt x="135" y="759"/>
                </a:lnTo>
                <a:lnTo>
                  <a:pt x="136" y="758"/>
                </a:lnTo>
                <a:lnTo>
                  <a:pt x="137" y="758"/>
                </a:lnTo>
                <a:lnTo>
                  <a:pt x="137" y="757"/>
                </a:lnTo>
                <a:lnTo>
                  <a:pt x="139" y="757"/>
                </a:lnTo>
                <a:lnTo>
                  <a:pt x="139" y="755"/>
                </a:lnTo>
                <a:lnTo>
                  <a:pt x="139" y="754"/>
                </a:lnTo>
                <a:lnTo>
                  <a:pt x="137" y="754"/>
                </a:lnTo>
                <a:lnTo>
                  <a:pt x="137" y="753"/>
                </a:lnTo>
                <a:lnTo>
                  <a:pt x="137"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7" y="738"/>
                </a:lnTo>
                <a:lnTo>
                  <a:pt x="137" y="737"/>
                </a:lnTo>
                <a:lnTo>
                  <a:pt x="137" y="736"/>
                </a:lnTo>
                <a:lnTo>
                  <a:pt x="136" y="736"/>
                </a:lnTo>
                <a:lnTo>
                  <a:pt x="136" y="734"/>
                </a:lnTo>
                <a:lnTo>
                  <a:pt x="136" y="733"/>
                </a:lnTo>
                <a:lnTo>
                  <a:pt x="135" y="733"/>
                </a:lnTo>
                <a:lnTo>
                  <a:pt x="136" y="733"/>
                </a:lnTo>
                <a:lnTo>
                  <a:pt x="136" y="732"/>
                </a:lnTo>
                <a:lnTo>
                  <a:pt x="135" y="732"/>
                </a:lnTo>
                <a:lnTo>
                  <a:pt x="135" y="730"/>
                </a:lnTo>
                <a:lnTo>
                  <a:pt x="135" y="729"/>
                </a:lnTo>
                <a:lnTo>
                  <a:pt x="135" y="728"/>
                </a:lnTo>
                <a:lnTo>
                  <a:pt x="136" y="728"/>
                </a:lnTo>
                <a:lnTo>
                  <a:pt x="135" y="728"/>
                </a:lnTo>
                <a:lnTo>
                  <a:pt x="135" y="726"/>
                </a:lnTo>
                <a:lnTo>
                  <a:pt x="135" y="725"/>
                </a:lnTo>
                <a:lnTo>
                  <a:pt x="135" y="724"/>
                </a:lnTo>
                <a:lnTo>
                  <a:pt x="133" y="724"/>
                </a:lnTo>
                <a:lnTo>
                  <a:pt x="135" y="724"/>
                </a:lnTo>
                <a:lnTo>
                  <a:pt x="135" y="723"/>
                </a:lnTo>
                <a:lnTo>
                  <a:pt x="135" y="721"/>
                </a:lnTo>
                <a:lnTo>
                  <a:pt x="133" y="721"/>
                </a:lnTo>
                <a:lnTo>
                  <a:pt x="133" y="720"/>
                </a:lnTo>
                <a:lnTo>
                  <a:pt x="132" y="720"/>
                </a:lnTo>
                <a:lnTo>
                  <a:pt x="132" y="719"/>
                </a:lnTo>
                <a:lnTo>
                  <a:pt x="132" y="717"/>
                </a:lnTo>
                <a:lnTo>
                  <a:pt x="132" y="716"/>
                </a:lnTo>
                <a:lnTo>
                  <a:pt x="133" y="716"/>
                </a:lnTo>
                <a:lnTo>
                  <a:pt x="133" y="715"/>
                </a:lnTo>
                <a:lnTo>
                  <a:pt x="133" y="713"/>
                </a:lnTo>
                <a:lnTo>
                  <a:pt x="133" y="712"/>
                </a:lnTo>
                <a:lnTo>
                  <a:pt x="132" y="712"/>
                </a:lnTo>
                <a:lnTo>
                  <a:pt x="131" y="712"/>
                </a:lnTo>
                <a:lnTo>
                  <a:pt x="130" y="712"/>
                </a:lnTo>
                <a:lnTo>
                  <a:pt x="130" y="711"/>
                </a:lnTo>
                <a:lnTo>
                  <a:pt x="130" y="709"/>
                </a:lnTo>
                <a:lnTo>
                  <a:pt x="131" y="709"/>
                </a:lnTo>
                <a:lnTo>
                  <a:pt x="131" y="708"/>
                </a:lnTo>
                <a:lnTo>
                  <a:pt x="130" y="708"/>
                </a:lnTo>
                <a:lnTo>
                  <a:pt x="130" y="707"/>
                </a:lnTo>
                <a:lnTo>
                  <a:pt x="130" y="705"/>
                </a:lnTo>
                <a:lnTo>
                  <a:pt x="131" y="705"/>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8" y="692"/>
                </a:lnTo>
                <a:lnTo>
                  <a:pt x="128" y="691"/>
                </a:lnTo>
                <a:lnTo>
                  <a:pt x="128" y="690"/>
                </a:lnTo>
                <a:lnTo>
                  <a:pt x="127" y="690"/>
                </a:lnTo>
                <a:lnTo>
                  <a:pt x="127" y="688"/>
                </a:lnTo>
                <a:lnTo>
                  <a:pt x="127" y="687"/>
                </a:lnTo>
                <a:lnTo>
                  <a:pt x="127" y="686"/>
                </a:lnTo>
                <a:lnTo>
                  <a:pt x="126" y="686"/>
                </a:lnTo>
                <a:lnTo>
                  <a:pt x="126" y="685"/>
                </a:lnTo>
                <a:lnTo>
                  <a:pt x="124" y="685"/>
                </a:lnTo>
                <a:lnTo>
                  <a:pt x="124" y="683"/>
                </a:lnTo>
                <a:lnTo>
                  <a:pt x="126" y="683"/>
                </a:lnTo>
                <a:lnTo>
                  <a:pt x="126" y="682"/>
                </a:lnTo>
                <a:lnTo>
                  <a:pt x="124" y="682"/>
                </a:lnTo>
                <a:lnTo>
                  <a:pt x="124" y="681"/>
                </a:lnTo>
                <a:lnTo>
                  <a:pt x="123" y="681"/>
                </a:lnTo>
                <a:lnTo>
                  <a:pt x="123" y="679"/>
                </a:lnTo>
                <a:lnTo>
                  <a:pt x="122" y="679"/>
                </a:lnTo>
                <a:lnTo>
                  <a:pt x="120" y="679"/>
                </a:lnTo>
                <a:lnTo>
                  <a:pt x="120" y="678"/>
                </a:lnTo>
                <a:lnTo>
                  <a:pt x="119" y="678"/>
                </a:lnTo>
                <a:lnTo>
                  <a:pt x="119" y="677"/>
                </a:lnTo>
                <a:lnTo>
                  <a:pt x="119" y="675"/>
                </a:lnTo>
                <a:lnTo>
                  <a:pt x="118" y="675"/>
                </a:lnTo>
                <a:lnTo>
                  <a:pt x="118" y="674"/>
                </a:lnTo>
                <a:lnTo>
                  <a:pt x="116" y="674"/>
                </a:lnTo>
                <a:lnTo>
                  <a:pt x="116" y="673"/>
                </a:lnTo>
                <a:lnTo>
                  <a:pt x="115" y="673"/>
                </a:lnTo>
                <a:lnTo>
                  <a:pt x="115" y="671"/>
                </a:lnTo>
                <a:lnTo>
                  <a:pt x="114" y="671"/>
                </a:lnTo>
                <a:lnTo>
                  <a:pt x="114" y="670"/>
                </a:lnTo>
                <a:lnTo>
                  <a:pt x="113" y="670"/>
                </a:lnTo>
                <a:lnTo>
                  <a:pt x="111" y="670"/>
                </a:lnTo>
                <a:lnTo>
                  <a:pt x="111" y="669"/>
                </a:lnTo>
                <a:lnTo>
                  <a:pt x="111" y="670"/>
                </a:lnTo>
                <a:lnTo>
                  <a:pt x="110" y="670"/>
                </a:lnTo>
                <a:lnTo>
                  <a:pt x="109" y="670"/>
                </a:lnTo>
                <a:lnTo>
                  <a:pt x="107" y="670"/>
                </a:lnTo>
                <a:lnTo>
                  <a:pt x="106" y="670"/>
                </a:lnTo>
                <a:lnTo>
                  <a:pt x="105" y="670"/>
                </a:lnTo>
                <a:lnTo>
                  <a:pt x="105" y="671"/>
                </a:lnTo>
                <a:lnTo>
                  <a:pt x="103" y="671"/>
                </a:lnTo>
                <a:lnTo>
                  <a:pt x="102" y="671"/>
                </a:lnTo>
                <a:lnTo>
                  <a:pt x="101" y="671"/>
                </a:lnTo>
                <a:lnTo>
                  <a:pt x="99" y="671"/>
                </a:lnTo>
                <a:lnTo>
                  <a:pt x="99" y="670"/>
                </a:lnTo>
                <a:lnTo>
                  <a:pt x="98" y="670"/>
                </a:lnTo>
                <a:lnTo>
                  <a:pt x="97" y="670"/>
                </a:lnTo>
                <a:lnTo>
                  <a:pt x="96" y="670"/>
                </a:lnTo>
                <a:lnTo>
                  <a:pt x="96" y="669"/>
                </a:lnTo>
                <a:lnTo>
                  <a:pt x="96" y="670"/>
                </a:lnTo>
                <a:lnTo>
                  <a:pt x="97" y="670"/>
                </a:lnTo>
                <a:lnTo>
                  <a:pt x="96" y="670"/>
                </a:lnTo>
                <a:lnTo>
                  <a:pt x="96" y="671"/>
                </a:lnTo>
                <a:lnTo>
                  <a:pt x="96" y="673"/>
                </a:lnTo>
                <a:lnTo>
                  <a:pt x="94" y="673"/>
                </a:lnTo>
                <a:lnTo>
                  <a:pt x="94" y="674"/>
                </a:lnTo>
                <a:lnTo>
                  <a:pt x="96" y="674"/>
                </a:lnTo>
                <a:lnTo>
                  <a:pt x="96" y="675"/>
                </a:lnTo>
                <a:lnTo>
                  <a:pt x="96" y="677"/>
                </a:lnTo>
                <a:lnTo>
                  <a:pt x="97" y="677"/>
                </a:lnTo>
                <a:lnTo>
                  <a:pt x="97" y="678"/>
                </a:lnTo>
                <a:lnTo>
                  <a:pt x="98" y="678"/>
                </a:lnTo>
                <a:lnTo>
                  <a:pt x="99" y="678"/>
                </a:lnTo>
                <a:lnTo>
                  <a:pt x="99" y="679"/>
                </a:lnTo>
                <a:lnTo>
                  <a:pt x="101" y="679"/>
                </a:lnTo>
                <a:lnTo>
                  <a:pt x="101" y="681"/>
                </a:lnTo>
                <a:lnTo>
                  <a:pt x="99" y="681"/>
                </a:lnTo>
                <a:lnTo>
                  <a:pt x="99" y="682"/>
                </a:lnTo>
                <a:lnTo>
                  <a:pt x="99" y="683"/>
                </a:lnTo>
                <a:lnTo>
                  <a:pt x="99" y="685"/>
                </a:lnTo>
                <a:lnTo>
                  <a:pt x="98" y="685"/>
                </a:lnTo>
                <a:lnTo>
                  <a:pt x="98" y="686"/>
                </a:lnTo>
                <a:lnTo>
                  <a:pt x="97" y="686"/>
                </a:lnTo>
                <a:lnTo>
                  <a:pt x="96" y="686"/>
                </a:lnTo>
                <a:lnTo>
                  <a:pt x="96" y="687"/>
                </a:lnTo>
                <a:lnTo>
                  <a:pt x="94" y="687"/>
                </a:lnTo>
                <a:lnTo>
                  <a:pt x="94" y="686"/>
                </a:lnTo>
                <a:lnTo>
                  <a:pt x="93" y="686"/>
                </a:lnTo>
                <a:lnTo>
                  <a:pt x="92" y="686"/>
                </a:lnTo>
                <a:lnTo>
                  <a:pt x="90" y="686"/>
                </a:lnTo>
                <a:lnTo>
                  <a:pt x="90" y="685"/>
                </a:lnTo>
                <a:lnTo>
                  <a:pt x="89" y="685"/>
                </a:lnTo>
                <a:lnTo>
                  <a:pt x="89" y="683"/>
                </a:lnTo>
                <a:lnTo>
                  <a:pt x="88" y="683"/>
                </a:lnTo>
                <a:lnTo>
                  <a:pt x="88" y="682"/>
                </a:lnTo>
                <a:lnTo>
                  <a:pt x="86" y="682"/>
                </a:lnTo>
                <a:lnTo>
                  <a:pt x="85" y="682"/>
                </a:lnTo>
                <a:lnTo>
                  <a:pt x="85" y="681"/>
                </a:lnTo>
                <a:lnTo>
                  <a:pt x="84" y="681"/>
                </a:lnTo>
                <a:lnTo>
                  <a:pt x="82" y="681"/>
                </a:lnTo>
                <a:lnTo>
                  <a:pt x="81" y="679"/>
                </a:lnTo>
                <a:lnTo>
                  <a:pt x="81" y="678"/>
                </a:lnTo>
                <a:lnTo>
                  <a:pt x="81" y="677"/>
                </a:lnTo>
                <a:lnTo>
                  <a:pt x="81" y="675"/>
                </a:lnTo>
                <a:lnTo>
                  <a:pt x="81" y="674"/>
                </a:lnTo>
                <a:lnTo>
                  <a:pt x="81" y="673"/>
                </a:lnTo>
                <a:lnTo>
                  <a:pt x="81" y="671"/>
                </a:lnTo>
                <a:lnTo>
                  <a:pt x="80" y="670"/>
                </a:lnTo>
                <a:lnTo>
                  <a:pt x="80" y="669"/>
                </a:lnTo>
                <a:lnTo>
                  <a:pt x="79" y="669"/>
                </a:lnTo>
                <a:lnTo>
                  <a:pt x="77" y="669"/>
                </a:lnTo>
                <a:lnTo>
                  <a:pt x="76" y="669"/>
                </a:lnTo>
                <a:lnTo>
                  <a:pt x="75" y="669"/>
                </a:lnTo>
                <a:lnTo>
                  <a:pt x="73" y="669"/>
                </a:lnTo>
                <a:lnTo>
                  <a:pt x="72" y="669"/>
                </a:lnTo>
                <a:lnTo>
                  <a:pt x="71" y="669"/>
                </a:lnTo>
                <a:lnTo>
                  <a:pt x="69" y="669"/>
                </a:lnTo>
                <a:lnTo>
                  <a:pt x="68" y="669"/>
                </a:lnTo>
                <a:lnTo>
                  <a:pt x="67" y="669"/>
                </a:lnTo>
                <a:lnTo>
                  <a:pt x="65" y="669"/>
                </a:lnTo>
                <a:lnTo>
                  <a:pt x="64" y="669"/>
                </a:lnTo>
                <a:lnTo>
                  <a:pt x="63" y="669"/>
                </a:lnTo>
                <a:lnTo>
                  <a:pt x="61" y="670"/>
                </a:lnTo>
                <a:lnTo>
                  <a:pt x="60" y="670"/>
                </a:lnTo>
                <a:lnTo>
                  <a:pt x="59" y="669"/>
                </a:lnTo>
                <a:lnTo>
                  <a:pt x="58" y="669"/>
                </a:lnTo>
                <a:lnTo>
                  <a:pt x="58" y="670"/>
                </a:lnTo>
                <a:lnTo>
                  <a:pt x="56" y="670"/>
                </a:lnTo>
                <a:lnTo>
                  <a:pt x="55" y="670"/>
                </a:lnTo>
                <a:lnTo>
                  <a:pt x="54" y="670"/>
                </a:lnTo>
                <a:lnTo>
                  <a:pt x="54" y="669"/>
                </a:lnTo>
                <a:lnTo>
                  <a:pt x="52" y="670"/>
                </a:lnTo>
                <a:lnTo>
                  <a:pt x="52" y="671"/>
                </a:lnTo>
                <a:lnTo>
                  <a:pt x="52" y="673"/>
                </a:lnTo>
                <a:lnTo>
                  <a:pt x="52" y="674"/>
                </a:lnTo>
                <a:lnTo>
                  <a:pt x="51" y="675"/>
                </a:lnTo>
                <a:lnTo>
                  <a:pt x="51" y="677"/>
                </a:lnTo>
                <a:lnTo>
                  <a:pt x="51" y="678"/>
                </a:lnTo>
                <a:lnTo>
                  <a:pt x="51" y="679"/>
                </a:lnTo>
                <a:lnTo>
                  <a:pt x="51" y="681"/>
                </a:lnTo>
                <a:lnTo>
                  <a:pt x="51" y="682"/>
                </a:lnTo>
                <a:lnTo>
                  <a:pt x="51" y="683"/>
                </a:lnTo>
                <a:lnTo>
                  <a:pt x="51" y="685"/>
                </a:lnTo>
                <a:lnTo>
                  <a:pt x="51" y="686"/>
                </a:lnTo>
                <a:lnTo>
                  <a:pt x="51" y="687"/>
                </a:lnTo>
                <a:lnTo>
                  <a:pt x="51" y="688"/>
                </a:lnTo>
                <a:lnTo>
                  <a:pt x="51" y="690"/>
                </a:lnTo>
                <a:lnTo>
                  <a:pt x="51" y="691"/>
                </a:lnTo>
                <a:lnTo>
                  <a:pt x="51" y="692"/>
                </a:lnTo>
                <a:lnTo>
                  <a:pt x="51" y="694"/>
                </a:lnTo>
                <a:lnTo>
                  <a:pt x="52" y="694"/>
                </a:lnTo>
                <a:lnTo>
                  <a:pt x="54" y="694"/>
                </a:lnTo>
                <a:lnTo>
                  <a:pt x="55" y="694"/>
                </a:lnTo>
                <a:lnTo>
                  <a:pt x="56" y="695"/>
                </a:lnTo>
                <a:lnTo>
                  <a:pt x="58" y="695"/>
                </a:lnTo>
                <a:lnTo>
                  <a:pt x="58" y="696"/>
                </a:lnTo>
                <a:lnTo>
                  <a:pt x="58" y="698"/>
                </a:lnTo>
                <a:lnTo>
                  <a:pt x="58" y="699"/>
                </a:lnTo>
                <a:lnTo>
                  <a:pt x="58" y="700"/>
                </a:lnTo>
                <a:lnTo>
                  <a:pt x="58" y="702"/>
                </a:lnTo>
                <a:lnTo>
                  <a:pt x="58" y="703"/>
                </a:lnTo>
                <a:lnTo>
                  <a:pt x="59" y="703"/>
                </a:lnTo>
                <a:lnTo>
                  <a:pt x="59" y="704"/>
                </a:lnTo>
                <a:lnTo>
                  <a:pt x="59" y="705"/>
                </a:lnTo>
                <a:lnTo>
                  <a:pt x="58" y="705"/>
                </a:lnTo>
                <a:lnTo>
                  <a:pt x="58" y="707"/>
                </a:lnTo>
                <a:lnTo>
                  <a:pt x="58" y="708"/>
                </a:lnTo>
                <a:lnTo>
                  <a:pt x="56" y="708"/>
                </a:lnTo>
                <a:lnTo>
                  <a:pt x="56" y="709"/>
                </a:lnTo>
                <a:lnTo>
                  <a:pt x="56" y="711"/>
                </a:lnTo>
                <a:lnTo>
                  <a:pt x="56" y="712"/>
                </a:lnTo>
                <a:lnTo>
                  <a:pt x="55" y="712"/>
                </a:lnTo>
                <a:lnTo>
                  <a:pt x="55" y="713"/>
                </a:lnTo>
                <a:lnTo>
                  <a:pt x="55" y="715"/>
                </a:lnTo>
                <a:lnTo>
                  <a:pt x="55" y="716"/>
                </a:lnTo>
                <a:lnTo>
                  <a:pt x="55" y="717"/>
                </a:lnTo>
                <a:lnTo>
                  <a:pt x="54" y="719"/>
                </a:lnTo>
                <a:lnTo>
                  <a:pt x="54" y="720"/>
                </a:lnTo>
                <a:lnTo>
                  <a:pt x="52" y="720"/>
                </a:lnTo>
                <a:lnTo>
                  <a:pt x="52" y="721"/>
                </a:lnTo>
                <a:lnTo>
                  <a:pt x="51" y="723"/>
                </a:lnTo>
                <a:lnTo>
                  <a:pt x="50" y="724"/>
                </a:lnTo>
                <a:lnTo>
                  <a:pt x="50" y="725"/>
                </a:lnTo>
                <a:lnTo>
                  <a:pt x="50" y="726"/>
                </a:lnTo>
                <a:lnTo>
                  <a:pt x="48" y="726"/>
                </a:lnTo>
                <a:lnTo>
                  <a:pt x="48" y="728"/>
                </a:lnTo>
                <a:lnTo>
                  <a:pt x="48" y="729"/>
                </a:lnTo>
                <a:lnTo>
                  <a:pt x="50" y="730"/>
                </a:lnTo>
                <a:lnTo>
                  <a:pt x="50" y="732"/>
                </a:lnTo>
                <a:lnTo>
                  <a:pt x="50" y="733"/>
                </a:lnTo>
                <a:lnTo>
                  <a:pt x="50" y="734"/>
                </a:lnTo>
                <a:lnTo>
                  <a:pt x="50" y="736"/>
                </a:lnTo>
                <a:lnTo>
                  <a:pt x="50" y="737"/>
                </a:lnTo>
                <a:lnTo>
                  <a:pt x="48" y="737"/>
                </a:lnTo>
                <a:lnTo>
                  <a:pt x="48" y="738"/>
                </a:lnTo>
                <a:lnTo>
                  <a:pt x="48" y="740"/>
                </a:lnTo>
                <a:lnTo>
                  <a:pt x="47" y="743"/>
                </a:lnTo>
                <a:lnTo>
                  <a:pt x="46" y="745"/>
                </a:lnTo>
                <a:lnTo>
                  <a:pt x="44" y="747"/>
                </a:lnTo>
                <a:lnTo>
                  <a:pt x="44" y="749"/>
                </a:lnTo>
                <a:lnTo>
                  <a:pt x="44" y="750"/>
                </a:lnTo>
                <a:lnTo>
                  <a:pt x="43" y="751"/>
                </a:lnTo>
                <a:lnTo>
                  <a:pt x="43" y="753"/>
                </a:lnTo>
                <a:lnTo>
                  <a:pt x="42" y="753"/>
                </a:lnTo>
                <a:lnTo>
                  <a:pt x="41" y="754"/>
                </a:lnTo>
                <a:lnTo>
                  <a:pt x="38" y="754"/>
                </a:lnTo>
                <a:lnTo>
                  <a:pt x="38" y="755"/>
                </a:lnTo>
                <a:lnTo>
                  <a:pt x="37" y="755"/>
                </a:lnTo>
                <a:lnTo>
                  <a:pt x="34" y="755"/>
                </a:lnTo>
                <a:lnTo>
                  <a:pt x="33" y="754"/>
                </a:lnTo>
                <a:lnTo>
                  <a:pt x="31" y="754"/>
                </a:lnTo>
                <a:lnTo>
                  <a:pt x="31" y="753"/>
                </a:lnTo>
                <a:lnTo>
                  <a:pt x="30" y="751"/>
                </a:lnTo>
                <a:lnTo>
                  <a:pt x="29" y="750"/>
                </a:lnTo>
                <a:lnTo>
                  <a:pt x="27" y="751"/>
                </a:lnTo>
                <a:lnTo>
                  <a:pt x="26" y="751"/>
                </a:lnTo>
                <a:lnTo>
                  <a:pt x="25" y="751"/>
                </a:lnTo>
                <a:lnTo>
                  <a:pt x="25" y="753"/>
                </a:lnTo>
                <a:lnTo>
                  <a:pt x="24" y="753"/>
                </a:lnTo>
                <a:lnTo>
                  <a:pt x="24" y="754"/>
                </a:lnTo>
                <a:lnTo>
                  <a:pt x="22" y="754"/>
                </a:lnTo>
                <a:lnTo>
                  <a:pt x="21" y="754"/>
                </a:lnTo>
                <a:lnTo>
                  <a:pt x="20" y="754"/>
                </a:lnTo>
                <a:lnTo>
                  <a:pt x="18" y="754"/>
                </a:lnTo>
                <a:lnTo>
                  <a:pt x="17" y="754"/>
                </a:lnTo>
                <a:lnTo>
                  <a:pt x="16" y="754"/>
                </a:lnTo>
                <a:lnTo>
                  <a:pt x="16" y="753"/>
                </a:lnTo>
                <a:lnTo>
                  <a:pt x="16" y="754"/>
                </a:lnTo>
                <a:lnTo>
                  <a:pt x="14" y="754"/>
                </a:lnTo>
                <a:lnTo>
                  <a:pt x="14" y="753"/>
                </a:lnTo>
                <a:lnTo>
                  <a:pt x="13" y="753"/>
                </a:lnTo>
                <a:lnTo>
                  <a:pt x="13" y="751"/>
                </a:lnTo>
                <a:lnTo>
                  <a:pt x="12" y="750"/>
                </a:lnTo>
                <a:lnTo>
                  <a:pt x="13" y="749"/>
                </a:lnTo>
                <a:lnTo>
                  <a:pt x="13" y="747"/>
                </a:lnTo>
                <a:lnTo>
                  <a:pt x="13" y="746"/>
                </a:lnTo>
                <a:lnTo>
                  <a:pt x="14" y="745"/>
                </a:lnTo>
                <a:lnTo>
                  <a:pt x="14" y="743"/>
                </a:lnTo>
                <a:lnTo>
                  <a:pt x="13" y="743"/>
                </a:lnTo>
                <a:lnTo>
                  <a:pt x="13" y="742"/>
                </a:lnTo>
                <a:lnTo>
                  <a:pt x="13" y="741"/>
                </a:lnTo>
                <a:lnTo>
                  <a:pt x="13" y="740"/>
                </a:lnTo>
                <a:lnTo>
                  <a:pt x="14" y="740"/>
                </a:lnTo>
                <a:lnTo>
                  <a:pt x="13" y="740"/>
                </a:lnTo>
                <a:lnTo>
                  <a:pt x="13" y="738"/>
                </a:lnTo>
                <a:lnTo>
                  <a:pt x="14" y="738"/>
                </a:lnTo>
                <a:lnTo>
                  <a:pt x="16" y="738"/>
                </a:lnTo>
                <a:lnTo>
                  <a:pt x="14" y="737"/>
                </a:lnTo>
                <a:lnTo>
                  <a:pt x="16" y="737"/>
                </a:lnTo>
                <a:lnTo>
                  <a:pt x="16" y="736"/>
                </a:lnTo>
                <a:lnTo>
                  <a:pt x="16" y="734"/>
                </a:lnTo>
                <a:lnTo>
                  <a:pt x="14" y="734"/>
                </a:lnTo>
                <a:lnTo>
                  <a:pt x="14" y="733"/>
                </a:lnTo>
                <a:lnTo>
                  <a:pt x="16" y="733"/>
                </a:lnTo>
                <a:lnTo>
                  <a:pt x="16" y="732"/>
                </a:lnTo>
                <a:lnTo>
                  <a:pt x="16" y="730"/>
                </a:lnTo>
                <a:lnTo>
                  <a:pt x="17" y="730"/>
                </a:lnTo>
                <a:lnTo>
                  <a:pt x="17" y="729"/>
                </a:lnTo>
                <a:lnTo>
                  <a:pt x="16" y="729"/>
                </a:lnTo>
                <a:lnTo>
                  <a:pt x="16" y="728"/>
                </a:lnTo>
                <a:lnTo>
                  <a:pt x="16" y="726"/>
                </a:lnTo>
                <a:lnTo>
                  <a:pt x="17" y="726"/>
                </a:lnTo>
                <a:lnTo>
                  <a:pt x="17" y="725"/>
                </a:lnTo>
                <a:lnTo>
                  <a:pt x="16" y="725"/>
                </a:lnTo>
                <a:lnTo>
                  <a:pt x="16" y="724"/>
                </a:lnTo>
                <a:lnTo>
                  <a:pt x="16" y="723"/>
                </a:lnTo>
                <a:lnTo>
                  <a:pt x="14" y="723"/>
                </a:lnTo>
                <a:lnTo>
                  <a:pt x="16" y="723"/>
                </a:lnTo>
                <a:lnTo>
                  <a:pt x="16" y="721"/>
                </a:lnTo>
                <a:lnTo>
                  <a:pt x="17" y="721"/>
                </a:lnTo>
                <a:lnTo>
                  <a:pt x="18" y="721"/>
                </a:lnTo>
                <a:lnTo>
                  <a:pt x="18" y="720"/>
                </a:lnTo>
                <a:lnTo>
                  <a:pt x="17" y="720"/>
                </a:lnTo>
                <a:lnTo>
                  <a:pt x="17" y="719"/>
                </a:lnTo>
                <a:lnTo>
                  <a:pt x="16" y="719"/>
                </a:lnTo>
                <a:lnTo>
                  <a:pt x="16" y="717"/>
                </a:lnTo>
                <a:lnTo>
                  <a:pt x="16" y="716"/>
                </a:lnTo>
                <a:lnTo>
                  <a:pt x="14" y="716"/>
                </a:lnTo>
                <a:lnTo>
                  <a:pt x="14" y="715"/>
                </a:lnTo>
                <a:lnTo>
                  <a:pt x="13" y="715"/>
                </a:lnTo>
                <a:lnTo>
                  <a:pt x="13" y="713"/>
                </a:lnTo>
                <a:lnTo>
                  <a:pt x="12" y="713"/>
                </a:lnTo>
                <a:lnTo>
                  <a:pt x="12" y="712"/>
                </a:lnTo>
                <a:lnTo>
                  <a:pt x="10" y="712"/>
                </a:lnTo>
                <a:lnTo>
                  <a:pt x="10" y="713"/>
                </a:lnTo>
                <a:lnTo>
                  <a:pt x="9" y="713"/>
                </a:lnTo>
                <a:lnTo>
                  <a:pt x="9" y="712"/>
                </a:lnTo>
                <a:lnTo>
                  <a:pt x="9" y="711"/>
                </a:lnTo>
                <a:lnTo>
                  <a:pt x="8" y="711"/>
                </a:lnTo>
                <a:lnTo>
                  <a:pt x="7" y="712"/>
                </a:lnTo>
                <a:lnTo>
                  <a:pt x="8" y="712"/>
                </a:lnTo>
                <a:lnTo>
                  <a:pt x="8" y="713"/>
                </a:lnTo>
                <a:lnTo>
                  <a:pt x="7" y="713"/>
                </a:lnTo>
                <a:lnTo>
                  <a:pt x="7" y="712"/>
                </a:lnTo>
                <a:lnTo>
                  <a:pt x="7" y="711"/>
                </a:lnTo>
                <a:lnTo>
                  <a:pt x="7" y="709"/>
                </a:lnTo>
                <a:lnTo>
                  <a:pt x="7" y="708"/>
                </a:lnTo>
                <a:lnTo>
                  <a:pt x="7" y="707"/>
                </a:lnTo>
                <a:lnTo>
                  <a:pt x="5" y="707"/>
                </a:lnTo>
                <a:lnTo>
                  <a:pt x="4" y="707"/>
                </a:lnTo>
                <a:lnTo>
                  <a:pt x="4" y="705"/>
                </a:lnTo>
                <a:lnTo>
                  <a:pt x="4" y="704"/>
                </a:lnTo>
                <a:lnTo>
                  <a:pt x="4" y="705"/>
                </a:lnTo>
                <a:lnTo>
                  <a:pt x="3" y="705"/>
                </a:lnTo>
                <a:lnTo>
                  <a:pt x="3" y="707"/>
                </a:lnTo>
                <a:lnTo>
                  <a:pt x="3" y="705"/>
                </a:lnTo>
                <a:lnTo>
                  <a:pt x="1" y="705"/>
                </a:lnTo>
                <a:lnTo>
                  <a:pt x="0" y="705"/>
                </a:lnTo>
                <a:lnTo>
                  <a:pt x="0" y="704"/>
                </a:lnTo>
                <a:lnTo>
                  <a:pt x="1" y="704"/>
                </a:lnTo>
                <a:lnTo>
                  <a:pt x="1" y="705"/>
                </a:lnTo>
                <a:lnTo>
                  <a:pt x="3" y="705"/>
                </a:lnTo>
                <a:lnTo>
                  <a:pt x="3" y="704"/>
                </a:lnTo>
                <a:lnTo>
                  <a:pt x="1" y="704"/>
                </a:lnTo>
                <a:lnTo>
                  <a:pt x="1" y="703"/>
                </a:lnTo>
                <a:lnTo>
                  <a:pt x="3" y="703"/>
                </a:lnTo>
                <a:lnTo>
                  <a:pt x="3" y="702"/>
                </a:lnTo>
                <a:lnTo>
                  <a:pt x="4" y="702"/>
                </a:lnTo>
                <a:lnTo>
                  <a:pt x="5" y="702"/>
                </a:lnTo>
                <a:lnTo>
                  <a:pt x="5" y="700"/>
                </a:lnTo>
                <a:lnTo>
                  <a:pt x="7" y="700"/>
                </a:lnTo>
                <a:lnTo>
                  <a:pt x="8" y="700"/>
                </a:lnTo>
                <a:lnTo>
                  <a:pt x="8" y="699"/>
                </a:lnTo>
                <a:lnTo>
                  <a:pt x="8" y="698"/>
                </a:lnTo>
                <a:lnTo>
                  <a:pt x="7" y="698"/>
                </a:lnTo>
                <a:lnTo>
                  <a:pt x="5" y="698"/>
                </a:lnTo>
                <a:lnTo>
                  <a:pt x="5" y="699"/>
                </a:lnTo>
                <a:lnTo>
                  <a:pt x="4" y="699"/>
                </a:lnTo>
                <a:lnTo>
                  <a:pt x="4" y="698"/>
                </a:lnTo>
                <a:lnTo>
                  <a:pt x="3" y="698"/>
                </a:lnTo>
                <a:lnTo>
                  <a:pt x="4" y="698"/>
                </a:lnTo>
                <a:lnTo>
                  <a:pt x="4" y="696"/>
                </a:lnTo>
                <a:lnTo>
                  <a:pt x="4" y="695"/>
                </a:lnTo>
                <a:lnTo>
                  <a:pt x="4" y="694"/>
                </a:lnTo>
                <a:lnTo>
                  <a:pt x="5" y="694"/>
                </a:lnTo>
                <a:lnTo>
                  <a:pt x="5" y="692"/>
                </a:lnTo>
                <a:lnTo>
                  <a:pt x="4" y="691"/>
                </a:lnTo>
                <a:lnTo>
                  <a:pt x="5" y="690"/>
                </a:lnTo>
                <a:lnTo>
                  <a:pt x="5" y="688"/>
                </a:lnTo>
                <a:lnTo>
                  <a:pt x="7" y="688"/>
                </a:lnTo>
                <a:lnTo>
                  <a:pt x="7" y="690"/>
                </a:lnTo>
                <a:lnTo>
                  <a:pt x="7" y="688"/>
                </a:lnTo>
                <a:lnTo>
                  <a:pt x="8" y="688"/>
                </a:lnTo>
                <a:lnTo>
                  <a:pt x="7" y="688"/>
                </a:lnTo>
                <a:lnTo>
                  <a:pt x="7" y="687"/>
                </a:lnTo>
                <a:lnTo>
                  <a:pt x="8" y="687"/>
                </a:lnTo>
                <a:lnTo>
                  <a:pt x="8" y="688"/>
                </a:lnTo>
                <a:lnTo>
                  <a:pt x="9" y="688"/>
                </a:lnTo>
                <a:lnTo>
                  <a:pt x="9" y="687"/>
                </a:lnTo>
                <a:lnTo>
                  <a:pt x="9" y="686"/>
                </a:lnTo>
                <a:lnTo>
                  <a:pt x="9" y="685"/>
                </a:lnTo>
                <a:lnTo>
                  <a:pt x="10" y="685"/>
                </a:lnTo>
                <a:lnTo>
                  <a:pt x="10" y="683"/>
                </a:lnTo>
                <a:lnTo>
                  <a:pt x="10" y="682"/>
                </a:lnTo>
                <a:lnTo>
                  <a:pt x="12" y="682"/>
                </a:lnTo>
                <a:lnTo>
                  <a:pt x="12" y="681"/>
                </a:lnTo>
                <a:lnTo>
                  <a:pt x="12" y="682"/>
                </a:lnTo>
                <a:lnTo>
                  <a:pt x="13" y="682"/>
                </a:lnTo>
                <a:lnTo>
                  <a:pt x="13" y="681"/>
                </a:lnTo>
                <a:lnTo>
                  <a:pt x="12" y="681"/>
                </a:lnTo>
                <a:lnTo>
                  <a:pt x="12" y="679"/>
                </a:lnTo>
                <a:lnTo>
                  <a:pt x="12" y="681"/>
                </a:lnTo>
                <a:lnTo>
                  <a:pt x="13" y="681"/>
                </a:lnTo>
                <a:lnTo>
                  <a:pt x="14" y="681"/>
                </a:lnTo>
                <a:lnTo>
                  <a:pt x="14" y="679"/>
                </a:lnTo>
                <a:lnTo>
                  <a:pt x="16" y="679"/>
                </a:lnTo>
                <a:lnTo>
                  <a:pt x="16" y="681"/>
                </a:lnTo>
                <a:lnTo>
                  <a:pt x="16" y="679"/>
                </a:lnTo>
                <a:lnTo>
                  <a:pt x="16" y="681"/>
                </a:lnTo>
                <a:lnTo>
                  <a:pt x="17" y="681"/>
                </a:lnTo>
                <a:lnTo>
                  <a:pt x="17" y="679"/>
                </a:lnTo>
                <a:lnTo>
                  <a:pt x="16" y="679"/>
                </a:lnTo>
                <a:lnTo>
                  <a:pt x="16" y="678"/>
                </a:lnTo>
                <a:lnTo>
                  <a:pt x="17" y="678"/>
                </a:lnTo>
                <a:lnTo>
                  <a:pt x="17" y="679"/>
                </a:lnTo>
                <a:lnTo>
                  <a:pt x="17" y="678"/>
                </a:lnTo>
                <a:lnTo>
                  <a:pt x="18" y="678"/>
                </a:lnTo>
                <a:lnTo>
                  <a:pt x="18" y="677"/>
                </a:lnTo>
                <a:lnTo>
                  <a:pt x="17" y="677"/>
                </a:lnTo>
                <a:lnTo>
                  <a:pt x="17" y="678"/>
                </a:lnTo>
                <a:lnTo>
                  <a:pt x="16" y="678"/>
                </a:lnTo>
                <a:lnTo>
                  <a:pt x="17" y="678"/>
                </a:lnTo>
                <a:lnTo>
                  <a:pt x="17" y="677"/>
                </a:lnTo>
                <a:lnTo>
                  <a:pt x="16" y="675"/>
                </a:lnTo>
                <a:lnTo>
                  <a:pt x="16" y="677"/>
                </a:lnTo>
                <a:lnTo>
                  <a:pt x="14" y="677"/>
                </a:lnTo>
                <a:lnTo>
                  <a:pt x="14" y="675"/>
                </a:lnTo>
                <a:lnTo>
                  <a:pt x="16" y="675"/>
                </a:lnTo>
                <a:lnTo>
                  <a:pt x="16" y="674"/>
                </a:lnTo>
                <a:lnTo>
                  <a:pt x="14" y="674"/>
                </a:lnTo>
                <a:lnTo>
                  <a:pt x="14" y="673"/>
                </a:lnTo>
                <a:lnTo>
                  <a:pt x="16" y="673"/>
                </a:lnTo>
                <a:lnTo>
                  <a:pt x="14" y="673"/>
                </a:lnTo>
                <a:lnTo>
                  <a:pt x="16" y="673"/>
                </a:lnTo>
                <a:lnTo>
                  <a:pt x="16" y="671"/>
                </a:lnTo>
                <a:lnTo>
                  <a:pt x="17" y="671"/>
                </a:lnTo>
                <a:lnTo>
                  <a:pt x="16" y="671"/>
                </a:lnTo>
                <a:lnTo>
                  <a:pt x="16" y="670"/>
                </a:lnTo>
                <a:lnTo>
                  <a:pt x="16" y="669"/>
                </a:lnTo>
                <a:lnTo>
                  <a:pt x="17" y="669"/>
                </a:lnTo>
                <a:lnTo>
                  <a:pt x="17" y="670"/>
                </a:lnTo>
                <a:lnTo>
                  <a:pt x="18" y="670"/>
                </a:lnTo>
                <a:lnTo>
                  <a:pt x="20" y="670"/>
                </a:lnTo>
                <a:lnTo>
                  <a:pt x="18" y="670"/>
                </a:lnTo>
                <a:lnTo>
                  <a:pt x="18" y="671"/>
                </a:lnTo>
                <a:lnTo>
                  <a:pt x="20" y="670"/>
                </a:lnTo>
                <a:lnTo>
                  <a:pt x="20" y="671"/>
                </a:lnTo>
                <a:lnTo>
                  <a:pt x="21" y="671"/>
                </a:lnTo>
                <a:lnTo>
                  <a:pt x="21" y="670"/>
                </a:lnTo>
                <a:lnTo>
                  <a:pt x="22" y="670"/>
                </a:lnTo>
                <a:lnTo>
                  <a:pt x="21" y="669"/>
                </a:lnTo>
                <a:lnTo>
                  <a:pt x="20" y="668"/>
                </a:lnTo>
                <a:lnTo>
                  <a:pt x="21" y="668"/>
                </a:lnTo>
                <a:lnTo>
                  <a:pt x="21" y="666"/>
                </a:lnTo>
                <a:lnTo>
                  <a:pt x="22" y="666"/>
                </a:lnTo>
                <a:lnTo>
                  <a:pt x="22" y="665"/>
                </a:lnTo>
                <a:lnTo>
                  <a:pt x="22"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6" y="661"/>
                </a:lnTo>
                <a:lnTo>
                  <a:pt x="27" y="662"/>
                </a:lnTo>
                <a:lnTo>
                  <a:pt x="27" y="661"/>
                </a:lnTo>
                <a:lnTo>
                  <a:pt x="29" y="661"/>
                </a:lnTo>
                <a:lnTo>
                  <a:pt x="27" y="661"/>
                </a:lnTo>
                <a:lnTo>
                  <a:pt x="27" y="660"/>
                </a:lnTo>
                <a:lnTo>
                  <a:pt x="29" y="660"/>
                </a:lnTo>
                <a:lnTo>
                  <a:pt x="30" y="661"/>
                </a:lnTo>
                <a:lnTo>
                  <a:pt x="30" y="662"/>
                </a:lnTo>
                <a:lnTo>
                  <a:pt x="31" y="662"/>
                </a:lnTo>
                <a:lnTo>
                  <a:pt x="31" y="661"/>
                </a:lnTo>
                <a:lnTo>
                  <a:pt x="33" y="662"/>
                </a:lnTo>
                <a:lnTo>
                  <a:pt x="33" y="661"/>
                </a:lnTo>
                <a:lnTo>
                  <a:pt x="33" y="660"/>
                </a:lnTo>
                <a:lnTo>
                  <a:pt x="31" y="658"/>
                </a:lnTo>
                <a:lnTo>
                  <a:pt x="31" y="657"/>
                </a:lnTo>
                <a:lnTo>
                  <a:pt x="31" y="656"/>
                </a:lnTo>
                <a:lnTo>
                  <a:pt x="31" y="654"/>
                </a:lnTo>
                <a:lnTo>
                  <a:pt x="31" y="653"/>
                </a:lnTo>
                <a:lnTo>
                  <a:pt x="31" y="652"/>
                </a:lnTo>
                <a:lnTo>
                  <a:pt x="33" y="652"/>
                </a:lnTo>
                <a:lnTo>
                  <a:pt x="33" y="651"/>
                </a:lnTo>
                <a:lnTo>
                  <a:pt x="34" y="651"/>
                </a:lnTo>
                <a:lnTo>
                  <a:pt x="35" y="649"/>
                </a:lnTo>
                <a:lnTo>
                  <a:pt x="35" y="651"/>
                </a:lnTo>
                <a:lnTo>
                  <a:pt x="37" y="651"/>
                </a:lnTo>
                <a:lnTo>
                  <a:pt x="38" y="651"/>
                </a:lnTo>
                <a:lnTo>
                  <a:pt x="39" y="649"/>
                </a:lnTo>
                <a:lnTo>
                  <a:pt x="41" y="649"/>
                </a:lnTo>
                <a:lnTo>
                  <a:pt x="41" y="648"/>
                </a:lnTo>
                <a:lnTo>
                  <a:pt x="41" y="647"/>
                </a:lnTo>
                <a:lnTo>
                  <a:pt x="41" y="645"/>
                </a:lnTo>
                <a:lnTo>
                  <a:pt x="39" y="645"/>
                </a:lnTo>
                <a:lnTo>
                  <a:pt x="41" y="645"/>
                </a:lnTo>
                <a:lnTo>
                  <a:pt x="41" y="644"/>
                </a:lnTo>
                <a:lnTo>
                  <a:pt x="41" y="643"/>
                </a:lnTo>
                <a:lnTo>
                  <a:pt x="42" y="643"/>
                </a:lnTo>
                <a:lnTo>
                  <a:pt x="42" y="641"/>
                </a:lnTo>
                <a:lnTo>
                  <a:pt x="42" y="643"/>
                </a:lnTo>
                <a:lnTo>
                  <a:pt x="42" y="641"/>
                </a:lnTo>
                <a:lnTo>
                  <a:pt x="43" y="641"/>
                </a:lnTo>
                <a:lnTo>
                  <a:pt x="43" y="643"/>
                </a:lnTo>
                <a:lnTo>
                  <a:pt x="44" y="643"/>
                </a:lnTo>
                <a:lnTo>
                  <a:pt x="44" y="641"/>
                </a:lnTo>
                <a:lnTo>
                  <a:pt x="44" y="640"/>
                </a:lnTo>
                <a:lnTo>
                  <a:pt x="43" y="640"/>
                </a:lnTo>
                <a:lnTo>
                  <a:pt x="43" y="639"/>
                </a:lnTo>
                <a:lnTo>
                  <a:pt x="43" y="637"/>
                </a:lnTo>
                <a:lnTo>
                  <a:pt x="44" y="637"/>
                </a:lnTo>
                <a:lnTo>
                  <a:pt x="43" y="637"/>
                </a:lnTo>
                <a:lnTo>
                  <a:pt x="44" y="637"/>
                </a:lnTo>
                <a:lnTo>
                  <a:pt x="44" y="636"/>
                </a:lnTo>
                <a:lnTo>
                  <a:pt x="43" y="636"/>
                </a:lnTo>
                <a:lnTo>
                  <a:pt x="43" y="635"/>
                </a:lnTo>
                <a:lnTo>
                  <a:pt x="42" y="635"/>
                </a:lnTo>
                <a:lnTo>
                  <a:pt x="41" y="635"/>
                </a:lnTo>
                <a:lnTo>
                  <a:pt x="41" y="634"/>
                </a:lnTo>
                <a:lnTo>
                  <a:pt x="39" y="634"/>
                </a:lnTo>
                <a:lnTo>
                  <a:pt x="39" y="631"/>
                </a:lnTo>
                <a:lnTo>
                  <a:pt x="39" y="630"/>
                </a:lnTo>
                <a:lnTo>
                  <a:pt x="39" y="628"/>
                </a:lnTo>
                <a:lnTo>
                  <a:pt x="39" y="627"/>
                </a:lnTo>
                <a:lnTo>
                  <a:pt x="39" y="626"/>
                </a:lnTo>
                <a:lnTo>
                  <a:pt x="39" y="624"/>
                </a:lnTo>
                <a:lnTo>
                  <a:pt x="38" y="624"/>
                </a:lnTo>
                <a:lnTo>
                  <a:pt x="39" y="624"/>
                </a:lnTo>
                <a:lnTo>
                  <a:pt x="39" y="623"/>
                </a:lnTo>
                <a:lnTo>
                  <a:pt x="41" y="623"/>
                </a:lnTo>
                <a:lnTo>
                  <a:pt x="41" y="622"/>
                </a:lnTo>
                <a:lnTo>
                  <a:pt x="42" y="622"/>
                </a:lnTo>
                <a:lnTo>
                  <a:pt x="42" y="620"/>
                </a:lnTo>
                <a:lnTo>
                  <a:pt x="42" y="619"/>
                </a:lnTo>
                <a:lnTo>
                  <a:pt x="42" y="618"/>
                </a:lnTo>
                <a:lnTo>
                  <a:pt x="42" y="616"/>
                </a:lnTo>
                <a:lnTo>
                  <a:pt x="42" y="615"/>
                </a:lnTo>
                <a:lnTo>
                  <a:pt x="42" y="614"/>
                </a:lnTo>
                <a:lnTo>
                  <a:pt x="43" y="614"/>
                </a:lnTo>
                <a:lnTo>
                  <a:pt x="43" y="613"/>
                </a:lnTo>
                <a:lnTo>
                  <a:pt x="44" y="613"/>
                </a:lnTo>
                <a:lnTo>
                  <a:pt x="46" y="613"/>
                </a:lnTo>
                <a:lnTo>
                  <a:pt x="46" y="611"/>
                </a:lnTo>
                <a:lnTo>
                  <a:pt x="47" y="610"/>
                </a:lnTo>
                <a:lnTo>
                  <a:pt x="47" y="609"/>
                </a:lnTo>
                <a:lnTo>
                  <a:pt x="47" y="607"/>
                </a:lnTo>
                <a:lnTo>
                  <a:pt x="46" y="607"/>
                </a:lnTo>
                <a:lnTo>
                  <a:pt x="44" y="607"/>
                </a:lnTo>
                <a:lnTo>
                  <a:pt x="43" y="607"/>
                </a:lnTo>
                <a:lnTo>
                  <a:pt x="43" y="606"/>
                </a:lnTo>
                <a:lnTo>
                  <a:pt x="43" y="605"/>
                </a:lnTo>
                <a:lnTo>
                  <a:pt x="42" y="605"/>
                </a:lnTo>
                <a:lnTo>
                  <a:pt x="42" y="606"/>
                </a:lnTo>
                <a:lnTo>
                  <a:pt x="42" y="607"/>
                </a:lnTo>
                <a:lnTo>
                  <a:pt x="42" y="606"/>
                </a:lnTo>
                <a:lnTo>
                  <a:pt x="41" y="606"/>
                </a:lnTo>
                <a:lnTo>
                  <a:pt x="41" y="607"/>
                </a:lnTo>
                <a:lnTo>
                  <a:pt x="41" y="606"/>
                </a:lnTo>
                <a:lnTo>
                  <a:pt x="39" y="606"/>
                </a:lnTo>
                <a:lnTo>
                  <a:pt x="41" y="605"/>
                </a:lnTo>
                <a:lnTo>
                  <a:pt x="39" y="605"/>
                </a:lnTo>
                <a:lnTo>
                  <a:pt x="41" y="605"/>
                </a:lnTo>
                <a:lnTo>
                  <a:pt x="41" y="603"/>
                </a:lnTo>
                <a:lnTo>
                  <a:pt x="41" y="602"/>
                </a:lnTo>
                <a:lnTo>
                  <a:pt x="39" y="602"/>
                </a:lnTo>
                <a:lnTo>
                  <a:pt x="39" y="603"/>
                </a:lnTo>
                <a:lnTo>
                  <a:pt x="39" y="602"/>
                </a:lnTo>
                <a:lnTo>
                  <a:pt x="39" y="601"/>
                </a:lnTo>
                <a:lnTo>
                  <a:pt x="39" y="599"/>
                </a:lnTo>
                <a:lnTo>
                  <a:pt x="39" y="598"/>
                </a:lnTo>
                <a:lnTo>
                  <a:pt x="38" y="598"/>
                </a:lnTo>
                <a:lnTo>
                  <a:pt x="38" y="599"/>
                </a:lnTo>
                <a:lnTo>
                  <a:pt x="38" y="598"/>
                </a:lnTo>
                <a:lnTo>
                  <a:pt x="38" y="599"/>
                </a:lnTo>
                <a:lnTo>
                  <a:pt x="37" y="599"/>
                </a:lnTo>
                <a:lnTo>
                  <a:pt x="35" y="599"/>
                </a:lnTo>
                <a:lnTo>
                  <a:pt x="35" y="598"/>
                </a:lnTo>
                <a:lnTo>
                  <a:pt x="34" y="598"/>
                </a:lnTo>
                <a:lnTo>
                  <a:pt x="33" y="598"/>
                </a:lnTo>
                <a:lnTo>
                  <a:pt x="33" y="597"/>
                </a:lnTo>
                <a:lnTo>
                  <a:pt x="34" y="597"/>
                </a:lnTo>
                <a:lnTo>
                  <a:pt x="35" y="597"/>
                </a:lnTo>
                <a:lnTo>
                  <a:pt x="34" y="597"/>
                </a:lnTo>
                <a:lnTo>
                  <a:pt x="34" y="596"/>
                </a:lnTo>
                <a:lnTo>
                  <a:pt x="33" y="596"/>
                </a:lnTo>
                <a:lnTo>
                  <a:pt x="33" y="594"/>
                </a:lnTo>
                <a:lnTo>
                  <a:pt x="33" y="596"/>
                </a:lnTo>
                <a:lnTo>
                  <a:pt x="34" y="596"/>
                </a:lnTo>
                <a:lnTo>
                  <a:pt x="34" y="594"/>
                </a:lnTo>
                <a:lnTo>
                  <a:pt x="33" y="594"/>
                </a:lnTo>
                <a:lnTo>
                  <a:pt x="33" y="593"/>
                </a:lnTo>
                <a:lnTo>
                  <a:pt x="34" y="593"/>
                </a:lnTo>
                <a:lnTo>
                  <a:pt x="34" y="594"/>
                </a:lnTo>
                <a:lnTo>
                  <a:pt x="34" y="593"/>
                </a:lnTo>
                <a:lnTo>
                  <a:pt x="34" y="592"/>
                </a:lnTo>
                <a:lnTo>
                  <a:pt x="35" y="592"/>
                </a:lnTo>
                <a:lnTo>
                  <a:pt x="34" y="590"/>
                </a:lnTo>
                <a:lnTo>
                  <a:pt x="33" y="590"/>
                </a:lnTo>
                <a:lnTo>
                  <a:pt x="33" y="589"/>
                </a:lnTo>
                <a:lnTo>
                  <a:pt x="33" y="590"/>
                </a:lnTo>
                <a:lnTo>
                  <a:pt x="31" y="590"/>
                </a:lnTo>
                <a:lnTo>
                  <a:pt x="31" y="589"/>
                </a:lnTo>
                <a:lnTo>
                  <a:pt x="30" y="589"/>
                </a:lnTo>
                <a:lnTo>
                  <a:pt x="30" y="588"/>
                </a:lnTo>
                <a:lnTo>
                  <a:pt x="30" y="586"/>
                </a:lnTo>
                <a:lnTo>
                  <a:pt x="29" y="586"/>
                </a:lnTo>
                <a:lnTo>
                  <a:pt x="29" y="585"/>
                </a:lnTo>
                <a:lnTo>
                  <a:pt x="30" y="585"/>
                </a:lnTo>
                <a:lnTo>
                  <a:pt x="29" y="585"/>
                </a:lnTo>
                <a:lnTo>
                  <a:pt x="29" y="584"/>
                </a:lnTo>
                <a:lnTo>
                  <a:pt x="29" y="582"/>
                </a:lnTo>
                <a:lnTo>
                  <a:pt x="29" y="584"/>
                </a:lnTo>
                <a:lnTo>
                  <a:pt x="30" y="584"/>
                </a:lnTo>
                <a:lnTo>
                  <a:pt x="30" y="582"/>
                </a:lnTo>
                <a:lnTo>
                  <a:pt x="30" y="581"/>
                </a:lnTo>
                <a:lnTo>
                  <a:pt x="30" y="582"/>
                </a:lnTo>
                <a:lnTo>
                  <a:pt x="31" y="582"/>
                </a:lnTo>
                <a:lnTo>
                  <a:pt x="33" y="582"/>
                </a:lnTo>
                <a:lnTo>
                  <a:pt x="33" y="581"/>
                </a:lnTo>
                <a:lnTo>
                  <a:pt x="31" y="581"/>
                </a:lnTo>
                <a:lnTo>
                  <a:pt x="33" y="581"/>
                </a:lnTo>
                <a:lnTo>
                  <a:pt x="33" y="580"/>
                </a:lnTo>
                <a:lnTo>
                  <a:pt x="31" y="580"/>
                </a:lnTo>
                <a:lnTo>
                  <a:pt x="31" y="579"/>
                </a:lnTo>
                <a:lnTo>
                  <a:pt x="33" y="579"/>
                </a:lnTo>
                <a:lnTo>
                  <a:pt x="33" y="577"/>
                </a:lnTo>
                <a:lnTo>
                  <a:pt x="33" y="576"/>
                </a:lnTo>
                <a:lnTo>
                  <a:pt x="33" y="577"/>
                </a:lnTo>
                <a:lnTo>
                  <a:pt x="33" y="576"/>
                </a:lnTo>
                <a:lnTo>
                  <a:pt x="31" y="576"/>
                </a:lnTo>
                <a:lnTo>
                  <a:pt x="30" y="575"/>
                </a:lnTo>
                <a:lnTo>
                  <a:pt x="30" y="576"/>
                </a:lnTo>
                <a:lnTo>
                  <a:pt x="29" y="576"/>
                </a:lnTo>
                <a:lnTo>
                  <a:pt x="27" y="576"/>
                </a:lnTo>
                <a:lnTo>
                  <a:pt x="26" y="576"/>
                </a:lnTo>
                <a:lnTo>
                  <a:pt x="26" y="577"/>
                </a:lnTo>
                <a:lnTo>
                  <a:pt x="26" y="576"/>
                </a:lnTo>
                <a:lnTo>
                  <a:pt x="26" y="575"/>
                </a:lnTo>
                <a:lnTo>
                  <a:pt x="25" y="575"/>
                </a:lnTo>
                <a:lnTo>
                  <a:pt x="24" y="575"/>
                </a:lnTo>
                <a:lnTo>
                  <a:pt x="24" y="576"/>
                </a:lnTo>
                <a:lnTo>
                  <a:pt x="24" y="575"/>
                </a:lnTo>
                <a:lnTo>
                  <a:pt x="22" y="575"/>
                </a:lnTo>
                <a:lnTo>
                  <a:pt x="21" y="575"/>
                </a:lnTo>
                <a:lnTo>
                  <a:pt x="22" y="573"/>
                </a:lnTo>
                <a:lnTo>
                  <a:pt x="21" y="573"/>
                </a:lnTo>
                <a:lnTo>
                  <a:pt x="21" y="572"/>
                </a:lnTo>
                <a:lnTo>
                  <a:pt x="20" y="572"/>
                </a:lnTo>
                <a:lnTo>
                  <a:pt x="20" y="571"/>
                </a:lnTo>
                <a:lnTo>
                  <a:pt x="21" y="571"/>
                </a:lnTo>
                <a:lnTo>
                  <a:pt x="21" y="569"/>
                </a:lnTo>
                <a:lnTo>
                  <a:pt x="22" y="569"/>
                </a:lnTo>
                <a:lnTo>
                  <a:pt x="22" y="571"/>
                </a:lnTo>
                <a:lnTo>
                  <a:pt x="21" y="571"/>
                </a:lnTo>
                <a:lnTo>
                  <a:pt x="22" y="571"/>
                </a:lnTo>
                <a:lnTo>
                  <a:pt x="22" y="569"/>
                </a:lnTo>
                <a:lnTo>
                  <a:pt x="24" y="569"/>
                </a:lnTo>
                <a:lnTo>
                  <a:pt x="25" y="569"/>
                </a:lnTo>
                <a:lnTo>
                  <a:pt x="25" y="568"/>
                </a:lnTo>
                <a:lnTo>
                  <a:pt x="26" y="568"/>
                </a:lnTo>
                <a:lnTo>
                  <a:pt x="26" y="569"/>
                </a:lnTo>
                <a:lnTo>
                  <a:pt x="27" y="569"/>
                </a:lnTo>
                <a:lnTo>
                  <a:pt x="27" y="568"/>
                </a:lnTo>
                <a:lnTo>
                  <a:pt x="27" y="569"/>
                </a:lnTo>
                <a:lnTo>
                  <a:pt x="27" y="568"/>
                </a:lnTo>
                <a:lnTo>
                  <a:pt x="27" y="567"/>
                </a:lnTo>
                <a:lnTo>
                  <a:pt x="29" y="567"/>
                </a:lnTo>
                <a:lnTo>
                  <a:pt x="29" y="565"/>
                </a:lnTo>
                <a:lnTo>
                  <a:pt x="30" y="565"/>
                </a:lnTo>
                <a:lnTo>
                  <a:pt x="30" y="567"/>
                </a:lnTo>
                <a:lnTo>
                  <a:pt x="31" y="567"/>
                </a:lnTo>
                <a:lnTo>
                  <a:pt x="33" y="567"/>
                </a:lnTo>
                <a:lnTo>
                  <a:pt x="31" y="567"/>
                </a:lnTo>
                <a:lnTo>
                  <a:pt x="31" y="565"/>
                </a:lnTo>
                <a:lnTo>
                  <a:pt x="33" y="565"/>
                </a:lnTo>
                <a:lnTo>
                  <a:pt x="34" y="565"/>
                </a:lnTo>
                <a:lnTo>
                  <a:pt x="35" y="565"/>
                </a:lnTo>
                <a:lnTo>
                  <a:pt x="37" y="565"/>
                </a:lnTo>
                <a:lnTo>
                  <a:pt x="37" y="567"/>
                </a:lnTo>
                <a:lnTo>
                  <a:pt x="37" y="565"/>
                </a:lnTo>
                <a:lnTo>
                  <a:pt x="38" y="565"/>
                </a:lnTo>
                <a:lnTo>
                  <a:pt x="38" y="564"/>
                </a:lnTo>
                <a:lnTo>
                  <a:pt x="37" y="564"/>
                </a:lnTo>
                <a:lnTo>
                  <a:pt x="38" y="564"/>
                </a:lnTo>
                <a:lnTo>
                  <a:pt x="38" y="563"/>
                </a:lnTo>
                <a:lnTo>
                  <a:pt x="39" y="563"/>
                </a:lnTo>
                <a:lnTo>
                  <a:pt x="41" y="563"/>
                </a:lnTo>
                <a:lnTo>
                  <a:pt x="42" y="563"/>
                </a:lnTo>
                <a:lnTo>
                  <a:pt x="42" y="562"/>
                </a:lnTo>
                <a:lnTo>
                  <a:pt x="43" y="562"/>
                </a:lnTo>
                <a:lnTo>
                  <a:pt x="43" y="563"/>
                </a:lnTo>
                <a:lnTo>
                  <a:pt x="44" y="563"/>
                </a:lnTo>
                <a:lnTo>
                  <a:pt x="46" y="563"/>
                </a:lnTo>
                <a:lnTo>
                  <a:pt x="47" y="563"/>
                </a:lnTo>
                <a:lnTo>
                  <a:pt x="46" y="563"/>
                </a:lnTo>
                <a:lnTo>
                  <a:pt x="46" y="562"/>
                </a:lnTo>
                <a:lnTo>
                  <a:pt x="47" y="562"/>
                </a:lnTo>
                <a:lnTo>
                  <a:pt x="46" y="562"/>
                </a:lnTo>
                <a:lnTo>
                  <a:pt x="47" y="562"/>
                </a:lnTo>
                <a:lnTo>
                  <a:pt x="47" y="560"/>
                </a:lnTo>
                <a:lnTo>
                  <a:pt x="48" y="560"/>
                </a:lnTo>
                <a:lnTo>
                  <a:pt x="50" y="560"/>
                </a:lnTo>
                <a:lnTo>
                  <a:pt x="48" y="560"/>
                </a:lnTo>
                <a:lnTo>
                  <a:pt x="50" y="560"/>
                </a:lnTo>
                <a:lnTo>
                  <a:pt x="50" y="559"/>
                </a:lnTo>
                <a:lnTo>
                  <a:pt x="51" y="559"/>
                </a:lnTo>
                <a:lnTo>
                  <a:pt x="51" y="558"/>
                </a:lnTo>
                <a:lnTo>
                  <a:pt x="50" y="558"/>
                </a:lnTo>
                <a:lnTo>
                  <a:pt x="50" y="556"/>
                </a:lnTo>
                <a:lnTo>
                  <a:pt x="51" y="556"/>
                </a:lnTo>
                <a:lnTo>
                  <a:pt x="51" y="555"/>
                </a:lnTo>
                <a:lnTo>
                  <a:pt x="50" y="555"/>
                </a:lnTo>
                <a:lnTo>
                  <a:pt x="50" y="556"/>
                </a:lnTo>
                <a:lnTo>
                  <a:pt x="50" y="555"/>
                </a:lnTo>
                <a:lnTo>
                  <a:pt x="51" y="555"/>
                </a:lnTo>
                <a:lnTo>
                  <a:pt x="51" y="554"/>
                </a:lnTo>
                <a:lnTo>
                  <a:pt x="51" y="552"/>
                </a:lnTo>
                <a:lnTo>
                  <a:pt x="52" y="552"/>
                </a:lnTo>
                <a:lnTo>
                  <a:pt x="52" y="554"/>
                </a:lnTo>
                <a:lnTo>
                  <a:pt x="54" y="554"/>
                </a:lnTo>
                <a:lnTo>
                  <a:pt x="54" y="552"/>
                </a:lnTo>
                <a:lnTo>
                  <a:pt x="55" y="552"/>
                </a:lnTo>
                <a:lnTo>
                  <a:pt x="55" y="551"/>
                </a:lnTo>
                <a:lnTo>
                  <a:pt x="56" y="551"/>
                </a:lnTo>
                <a:lnTo>
                  <a:pt x="56" y="550"/>
                </a:lnTo>
                <a:lnTo>
                  <a:pt x="58" y="550"/>
                </a:lnTo>
                <a:lnTo>
                  <a:pt x="59" y="550"/>
                </a:lnTo>
                <a:lnTo>
                  <a:pt x="58" y="550"/>
                </a:lnTo>
                <a:lnTo>
                  <a:pt x="59" y="550"/>
                </a:lnTo>
                <a:lnTo>
                  <a:pt x="59" y="548"/>
                </a:lnTo>
                <a:lnTo>
                  <a:pt x="59" y="547"/>
                </a:lnTo>
                <a:lnTo>
                  <a:pt x="59" y="548"/>
                </a:lnTo>
                <a:lnTo>
                  <a:pt x="59" y="547"/>
                </a:lnTo>
                <a:lnTo>
                  <a:pt x="60" y="547"/>
                </a:lnTo>
                <a:lnTo>
                  <a:pt x="61" y="547"/>
                </a:lnTo>
                <a:lnTo>
                  <a:pt x="60" y="547"/>
                </a:lnTo>
                <a:lnTo>
                  <a:pt x="61" y="547"/>
                </a:lnTo>
                <a:lnTo>
                  <a:pt x="61" y="546"/>
                </a:lnTo>
                <a:lnTo>
                  <a:pt x="61" y="547"/>
                </a:lnTo>
                <a:lnTo>
                  <a:pt x="61" y="546"/>
                </a:lnTo>
                <a:lnTo>
                  <a:pt x="63" y="546"/>
                </a:lnTo>
                <a:lnTo>
                  <a:pt x="63" y="547"/>
                </a:lnTo>
                <a:lnTo>
                  <a:pt x="64" y="547"/>
                </a:lnTo>
                <a:lnTo>
                  <a:pt x="65" y="547"/>
                </a:lnTo>
                <a:lnTo>
                  <a:pt x="67" y="547"/>
                </a:lnTo>
                <a:lnTo>
                  <a:pt x="65" y="547"/>
                </a:lnTo>
                <a:lnTo>
                  <a:pt x="67" y="547"/>
                </a:lnTo>
                <a:lnTo>
                  <a:pt x="67" y="548"/>
                </a:lnTo>
                <a:lnTo>
                  <a:pt x="68" y="548"/>
                </a:lnTo>
                <a:lnTo>
                  <a:pt x="69" y="548"/>
                </a:lnTo>
                <a:lnTo>
                  <a:pt x="71" y="548"/>
                </a:lnTo>
                <a:lnTo>
                  <a:pt x="71" y="547"/>
                </a:lnTo>
                <a:lnTo>
                  <a:pt x="71" y="548"/>
                </a:lnTo>
                <a:lnTo>
                  <a:pt x="72" y="548"/>
                </a:lnTo>
                <a:lnTo>
                  <a:pt x="73" y="548"/>
                </a:lnTo>
                <a:lnTo>
                  <a:pt x="73" y="550"/>
                </a:lnTo>
                <a:lnTo>
                  <a:pt x="73" y="551"/>
                </a:lnTo>
                <a:lnTo>
                  <a:pt x="75" y="551"/>
                </a:lnTo>
                <a:lnTo>
                  <a:pt x="75" y="550"/>
                </a:lnTo>
                <a:lnTo>
                  <a:pt x="75" y="551"/>
                </a:lnTo>
                <a:lnTo>
                  <a:pt x="76" y="551"/>
                </a:lnTo>
                <a:lnTo>
                  <a:pt x="77" y="551"/>
                </a:lnTo>
                <a:lnTo>
                  <a:pt x="76" y="551"/>
                </a:lnTo>
                <a:lnTo>
                  <a:pt x="77" y="551"/>
                </a:lnTo>
                <a:lnTo>
                  <a:pt x="77" y="550"/>
                </a:lnTo>
                <a:lnTo>
                  <a:pt x="79" y="550"/>
                </a:lnTo>
                <a:lnTo>
                  <a:pt x="80" y="550"/>
                </a:lnTo>
                <a:lnTo>
                  <a:pt x="80" y="551"/>
                </a:lnTo>
                <a:lnTo>
                  <a:pt x="81" y="551"/>
                </a:lnTo>
                <a:lnTo>
                  <a:pt x="82" y="551"/>
                </a:lnTo>
                <a:lnTo>
                  <a:pt x="82" y="552"/>
                </a:lnTo>
                <a:lnTo>
                  <a:pt x="84" y="552"/>
                </a:lnTo>
                <a:lnTo>
                  <a:pt x="85" y="552"/>
                </a:lnTo>
                <a:lnTo>
                  <a:pt x="85" y="554"/>
                </a:lnTo>
                <a:lnTo>
                  <a:pt x="85" y="552"/>
                </a:lnTo>
                <a:lnTo>
                  <a:pt x="85" y="554"/>
                </a:lnTo>
                <a:lnTo>
                  <a:pt x="86" y="554"/>
                </a:lnTo>
                <a:lnTo>
                  <a:pt x="86" y="552"/>
                </a:lnTo>
                <a:lnTo>
                  <a:pt x="88" y="552"/>
                </a:lnTo>
                <a:lnTo>
                  <a:pt x="86" y="552"/>
                </a:lnTo>
                <a:lnTo>
                  <a:pt x="88" y="552"/>
                </a:lnTo>
                <a:lnTo>
                  <a:pt x="89" y="552"/>
                </a:lnTo>
                <a:lnTo>
                  <a:pt x="89" y="551"/>
                </a:lnTo>
                <a:lnTo>
                  <a:pt x="89" y="550"/>
                </a:lnTo>
                <a:lnTo>
                  <a:pt x="88" y="550"/>
                </a:lnTo>
                <a:lnTo>
                  <a:pt x="88" y="548"/>
                </a:lnTo>
                <a:lnTo>
                  <a:pt x="89" y="548"/>
                </a:lnTo>
                <a:lnTo>
                  <a:pt x="89" y="547"/>
                </a:lnTo>
                <a:lnTo>
                  <a:pt x="89" y="546"/>
                </a:lnTo>
                <a:lnTo>
                  <a:pt x="90" y="546"/>
                </a:lnTo>
                <a:lnTo>
                  <a:pt x="90" y="547"/>
                </a:lnTo>
                <a:lnTo>
                  <a:pt x="90" y="546"/>
                </a:lnTo>
                <a:lnTo>
                  <a:pt x="90" y="544"/>
                </a:lnTo>
                <a:lnTo>
                  <a:pt x="92" y="544"/>
                </a:lnTo>
                <a:lnTo>
                  <a:pt x="93" y="544"/>
                </a:lnTo>
                <a:lnTo>
                  <a:pt x="93" y="543"/>
                </a:lnTo>
                <a:lnTo>
                  <a:pt x="94" y="543"/>
                </a:lnTo>
                <a:lnTo>
                  <a:pt x="94" y="542"/>
                </a:lnTo>
                <a:lnTo>
                  <a:pt x="94" y="543"/>
                </a:lnTo>
                <a:lnTo>
                  <a:pt x="96" y="543"/>
                </a:lnTo>
                <a:lnTo>
                  <a:pt x="96" y="542"/>
                </a:lnTo>
                <a:lnTo>
                  <a:pt x="97" y="543"/>
                </a:lnTo>
                <a:lnTo>
                  <a:pt x="97" y="542"/>
                </a:lnTo>
                <a:lnTo>
                  <a:pt x="98" y="542"/>
                </a:lnTo>
                <a:lnTo>
                  <a:pt x="97" y="542"/>
                </a:lnTo>
                <a:lnTo>
                  <a:pt x="97" y="541"/>
                </a:lnTo>
                <a:lnTo>
                  <a:pt x="96" y="541"/>
                </a:lnTo>
                <a:lnTo>
                  <a:pt x="96" y="539"/>
                </a:lnTo>
                <a:lnTo>
                  <a:pt x="97" y="539"/>
                </a:lnTo>
                <a:lnTo>
                  <a:pt x="96" y="539"/>
                </a:lnTo>
                <a:lnTo>
                  <a:pt x="96" y="538"/>
                </a:lnTo>
                <a:lnTo>
                  <a:pt x="96" y="537"/>
                </a:lnTo>
                <a:lnTo>
                  <a:pt x="97" y="537"/>
                </a:lnTo>
                <a:lnTo>
                  <a:pt x="98" y="537"/>
                </a:lnTo>
                <a:lnTo>
                  <a:pt x="98" y="535"/>
                </a:lnTo>
                <a:lnTo>
                  <a:pt x="98" y="534"/>
                </a:lnTo>
                <a:lnTo>
                  <a:pt x="99" y="534"/>
                </a:lnTo>
                <a:lnTo>
                  <a:pt x="99" y="533"/>
                </a:lnTo>
                <a:lnTo>
                  <a:pt x="99" y="531"/>
                </a:lnTo>
                <a:lnTo>
                  <a:pt x="101" y="531"/>
                </a:lnTo>
                <a:lnTo>
                  <a:pt x="101" y="530"/>
                </a:lnTo>
                <a:lnTo>
                  <a:pt x="102" y="530"/>
                </a:lnTo>
                <a:lnTo>
                  <a:pt x="102" y="529"/>
                </a:lnTo>
                <a:lnTo>
                  <a:pt x="102" y="527"/>
                </a:lnTo>
                <a:lnTo>
                  <a:pt x="102" y="526"/>
                </a:lnTo>
                <a:lnTo>
                  <a:pt x="103" y="526"/>
                </a:lnTo>
                <a:lnTo>
                  <a:pt x="102" y="526"/>
                </a:lnTo>
                <a:lnTo>
                  <a:pt x="103" y="526"/>
                </a:lnTo>
                <a:lnTo>
                  <a:pt x="103" y="525"/>
                </a:lnTo>
                <a:lnTo>
                  <a:pt x="103" y="524"/>
                </a:lnTo>
                <a:lnTo>
                  <a:pt x="103" y="522"/>
                </a:lnTo>
                <a:lnTo>
                  <a:pt x="103" y="521"/>
                </a:lnTo>
                <a:lnTo>
                  <a:pt x="103" y="520"/>
                </a:lnTo>
                <a:lnTo>
                  <a:pt x="103" y="518"/>
                </a:lnTo>
                <a:lnTo>
                  <a:pt x="105" y="518"/>
                </a:lnTo>
                <a:lnTo>
                  <a:pt x="105" y="517"/>
                </a:lnTo>
                <a:lnTo>
                  <a:pt x="105" y="516"/>
                </a:lnTo>
                <a:lnTo>
                  <a:pt x="105" y="514"/>
                </a:lnTo>
                <a:lnTo>
                  <a:pt x="105" y="513"/>
                </a:lnTo>
                <a:lnTo>
                  <a:pt x="105" y="512"/>
                </a:lnTo>
                <a:lnTo>
                  <a:pt x="106" y="512"/>
                </a:lnTo>
                <a:lnTo>
                  <a:pt x="106" y="510"/>
                </a:lnTo>
                <a:lnTo>
                  <a:pt x="106" y="509"/>
                </a:lnTo>
                <a:lnTo>
                  <a:pt x="107" y="509"/>
                </a:lnTo>
                <a:lnTo>
                  <a:pt x="109" y="509"/>
                </a:lnTo>
                <a:lnTo>
                  <a:pt x="109" y="508"/>
                </a:lnTo>
                <a:lnTo>
                  <a:pt x="107" y="508"/>
                </a:lnTo>
                <a:lnTo>
                  <a:pt x="107" y="507"/>
                </a:lnTo>
                <a:lnTo>
                  <a:pt x="107" y="505"/>
                </a:lnTo>
                <a:lnTo>
                  <a:pt x="107" y="504"/>
                </a:lnTo>
                <a:lnTo>
                  <a:pt x="107" y="503"/>
                </a:lnTo>
                <a:lnTo>
                  <a:pt x="109" y="503"/>
                </a:lnTo>
                <a:lnTo>
                  <a:pt x="109" y="501"/>
                </a:lnTo>
                <a:lnTo>
                  <a:pt x="109" y="500"/>
                </a:lnTo>
                <a:lnTo>
                  <a:pt x="110" y="500"/>
                </a:lnTo>
                <a:lnTo>
                  <a:pt x="110" y="499"/>
                </a:lnTo>
                <a:lnTo>
                  <a:pt x="111" y="499"/>
                </a:lnTo>
                <a:lnTo>
                  <a:pt x="111" y="497"/>
                </a:lnTo>
                <a:lnTo>
                  <a:pt x="113" y="496"/>
                </a:lnTo>
                <a:lnTo>
                  <a:pt x="113" y="495"/>
                </a:lnTo>
                <a:lnTo>
                  <a:pt x="113" y="493"/>
                </a:lnTo>
                <a:lnTo>
                  <a:pt x="114" y="493"/>
                </a:lnTo>
                <a:lnTo>
                  <a:pt x="114" y="492"/>
                </a:lnTo>
                <a:lnTo>
                  <a:pt x="113" y="491"/>
                </a:lnTo>
                <a:lnTo>
                  <a:pt x="113" y="490"/>
                </a:lnTo>
                <a:lnTo>
                  <a:pt x="111" y="490"/>
                </a:lnTo>
                <a:lnTo>
                  <a:pt x="110" y="488"/>
                </a:lnTo>
                <a:lnTo>
                  <a:pt x="109" y="488"/>
                </a:lnTo>
                <a:lnTo>
                  <a:pt x="107" y="488"/>
                </a:lnTo>
                <a:lnTo>
                  <a:pt x="106" y="488"/>
                </a:lnTo>
                <a:lnTo>
                  <a:pt x="105" y="488"/>
                </a:lnTo>
                <a:lnTo>
                  <a:pt x="103" y="488"/>
                </a:lnTo>
                <a:lnTo>
                  <a:pt x="103" y="487"/>
                </a:lnTo>
                <a:lnTo>
                  <a:pt x="102" y="487"/>
                </a:lnTo>
                <a:lnTo>
                  <a:pt x="101" y="486"/>
                </a:lnTo>
                <a:lnTo>
                  <a:pt x="99" y="487"/>
                </a:lnTo>
                <a:lnTo>
                  <a:pt x="98" y="487"/>
                </a:lnTo>
                <a:lnTo>
                  <a:pt x="97" y="487"/>
                </a:lnTo>
                <a:lnTo>
                  <a:pt x="96" y="487"/>
                </a:lnTo>
                <a:lnTo>
                  <a:pt x="93" y="490"/>
                </a:lnTo>
                <a:lnTo>
                  <a:pt x="90" y="488"/>
                </a:lnTo>
                <a:lnTo>
                  <a:pt x="92" y="488"/>
                </a:lnTo>
                <a:lnTo>
                  <a:pt x="89" y="487"/>
                </a:lnTo>
                <a:lnTo>
                  <a:pt x="86" y="480"/>
                </a:lnTo>
                <a:lnTo>
                  <a:pt x="77" y="486"/>
                </a:lnTo>
                <a:lnTo>
                  <a:pt x="72" y="486"/>
                </a:lnTo>
                <a:lnTo>
                  <a:pt x="69" y="484"/>
                </a:lnTo>
                <a:lnTo>
                  <a:pt x="67" y="480"/>
                </a:lnTo>
                <a:lnTo>
                  <a:pt x="65" y="482"/>
                </a:lnTo>
                <a:lnTo>
                  <a:pt x="64" y="479"/>
                </a:lnTo>
                <a:lnTo>
                  <a:pt x="64" y="478"/>
                </a:lnTo>
                <a:lnTo>
                  <a:pt x="63" y="478"/>
                </a:lnTo>
                <a:lnTo>
                  <a:pt x="64" y="476"/>
                </a:lnTo>
                <a:lnTo>
                  <a:pt x="65" y="476"/>
                </a:lnTo>
                <a:lnTo>
                  <a:pt x="65" y="475"/>
                </a:lnTo>
                <a:lnTo>
                  <a:pt x="67" y="475"/>
                </a:lnTo>
                <a:lnTo>
                  <a:pt x="68" y="474"/>
                </a:lnTo>
                <a:lnTo>
                  <a:pt x="68" y="472"/>
                </a:lnTo>
                <a:lnTo>
                  <a:pt x="68" y="471"/>
                </a:lnTo>
                <a:lnTo>
                  <a:pt x="68" y="470"/>
                </a:lnTo>
                <a:lnTo>
                  <a:pt x="69" y="470"/>
                </a:lnTo>
                <a:lnTo>
                  <a:pt x="69" y="469"/>
                </a:lnTo>
                <a:lnTo>
                  <a:pt x="68" y="469"/>
                </a:lnTo>
                <a:lnTo>
                  <a:pt x="67" y="469"/>
                </a:lnTo>
                <a:lnTo>
                  <a:pt x="67" y="467"/>
                </a:lnTo>
                <a:lnTo>
                  <a:pt x="65" y="467"/>
                </a:lnTo>
                <a:lnTo>
                  <a:pt x="65" y="466"/>
                </a:lnTo>
                <a:lnTo>
                  <a:pt x="64" y="465"/>
                </a:lnTo>
                <a:lnTo>
                  <a:pt x="63" y="463"/>
                </a:lnTo>
                <a:lnTo>
                  <a:pt x="63" y="462"/>
                </a:lnTo>
                <a:lnTo>
                  <a:pt x="61" y="462"/>
                </a:lnTo>
                <a:lnTo>
                  <a:pt x="63" y="461"/>
                </a:lnTo>
                <a:lnTo>
                  <a:pt x="61" y="461"/>
                </a:lnTo>
                <a:lnTo>
                  <a:pt x="60" y="461"/>
                </a:lnTo>
                <a:lnTo>
                  <a:pt x="59" y="461"/>
                </a:lnTo>
                <a:lnTo>
                  <a:pt x="59" y="462"/>
                </a:lnTo>
                <a:lnTo>
                  <a:pt x="59" y="461"/>
                </a:lnTo>
                <a:lnTo>
                  <a:pt x="58" y="461"/>
                </a:lnTo>
                <a:lnTo>
                  <a:pt x="58" y="462"/>
                </a:lnTo>
                <a:lnTo>
                  <a:pt x="58" y="461"/>
                </a:lnTo>
                <a:lnTo>
                  <a:pt x="56" y="461"/>
                </a:lnTo>
                <a:lnTo>
                  <a:pt x="55" y="461"/>
                </a:lnTo>
                <a:lnTo>
                  <a:pt x="54" y="461"/>
                </a:lnTo>
                <a:lnTo>
                  <a:pt x="52" y="461"/>
                </a:lnTo>
                <a:lnTo>
                  <a:pt x="52" y="462"/>
                </a:lnTo>
                <a:lnTo>
                  <a:pt x="52" y="461"/>
                </a:lnTo>
                <a:lnTo>
                  <a:pt x="52" y="462"/>
                </a:lnTo>
                <a:lnTo>
                  <a:pt x="52" y="461"/>
                </a:lnTo>
                <a:lnTo>
                  <a:pt x="51" y="461"/>
                </a:lnTo>
                <a:lnTo>
                  <a:pt x="51" y="462"/>
                </a:lnTo>
                <a:lnTo>
                  <a:pt x="50" y="462"/>
                </a:lnTo>
                <a:lnTo>
                  <a:pt x="50" y="463"/>
                </a:lnTo>
                <a:lnTo>
                  <a:pt x="48" y="463"/>
                </a:lnTo>
                <a:lnTo>
                  <a:pt x="48" y="465"/>
                </a:lnTo>
                <a:lnTo>
                  <a:pt x="48" y="463"/>
                </a:lnTo>
                <a:lnTo>
                  <a:pt x="47" y="463"/>
                </a:lnTo>
                <a:lnTo>
                  <a:pt x="47" y="465"/>
                </a:lnTo>
                <a:lnTo>
                  <a:pt x="46" y="465"/>
                </a:lnTo>
                <a:lnTo>
                  <a:pt x="44" y="465"/>
                </a:lnTo>
                <a:lnTo>
                  <a:pt x="44" y="463"/>
                </a:lnTo>
                <a:lnTo>
                  <a:pt x="44" y="465"/>
                </a:lnTo>
                <a:lnTo>
                  <a:pt x="43" y="465"/>
                </a:lnTo>
                <a:lnTo>
                  <a:pt x="43" y="466"/>
                </a:lnTo>
                <a:lnTo>
                  <a:pt x="42" y="466"/>
                </a:lnTo>
                <a:lnTo>
                  <a:pt x="42" y="467"/>
                </a:lnTo>
                <a:lnTo>
                  <a:pt x="41" y="467"/>
                </a:lnTo>
                <a:lnTo>
                  <a:pt x="41" y="469"/>
                </a:lnTo>
                <a:lnTo>
                  <a:pt x="39" y="469"/>
                </a:lnTo>
                <a:lnTo>
                  <a:pt x="38" y="470"/>
                </a:lnTo>
                <a:lnTo>
                  <a:pt x="37" y="469"/>
                </a:lnTo>
                <a:lnTo>
                  <a:pt x="34" y="469"/>
                </a:lnTo>
                <a:lnTo>
                  <a:pt x="34" y="467"/>
                </a:lnTo>
                <a:lnTo>
                  <a:pt x="33" y="467"/>
                </a:lnTo>
                <a:lnTo>
                  <a:pt x="33" y="466"/>
                </a:lnTo>
                <a:lnTo>
                  <a:pt x="31" y="465"/>
                </a:lnTo>
                <a:lnTo>
                  <a:pt x="31" y="463"/>
                </a:lnTo>
                <a:lnTo>
                  <a:pt x="31" y="462"/>
                </a:lnTo>
                <a:lnTo>
                  <a:pt x="30" y="462"/>
                </a:lnTo>
                <a:lnTo>
                  <a:pt x="31" y="462"/>
                </a:lnTo>
                <a:lnTo>
                  <a:pt x="30" y="462"/>
                </a:lnTo>
                <a:lnTo>
                  <a:pt x="30" y="461"/>
                </a:lnTo>
                <a:lnTo>
                  <a:pt x="31" y="461"/>
                </a:lnTo>
                <a:lnTo>
                  <a:pt x="30" y="461"/>
                </a:lnTo>
                <a:lnTo>
                  <a:pt x="30" y="459"/>
                </a:lnTo>
                <a:lnTo>
                  <a:pt x="31" y="459"/>
                </a:lnTo>
                <a:lnTo>
                  <a:pt x="30" y="459"/>
                </a:lnTo>
                <a:lnTo>
                  <a:pt x="30" y="458"/>
                </a:lnTo>
                <a:lnTo>
                  <a:pt x="30" y="457"/>
                </a:lnTo>
                <a:lnTo>
                  <a:pt x="31" y="457"/>
                </a:lnTo>
                <a:lnTo>
                  <a:pt x="31" y="455"/>
                </a:lnTo>
                <a:lnTo>
                  <a:pt x="31" y="454"/>
                </a:lnTo>
                <a:lnTo>
                  <a:pt x="31" y="455"/>
                </a:lnTo>
                <a:lnTo>
                  <a:pt x="31" y="454"/>
                </a:lnTo>
                <a:lnTo>
                  <a:pt x="33" y="454"/>
                </a:lnTo>
                <a:lnTo>
                  <a:pt x="33" y="453"/>
                </a:lnTo>
                <a:lnTo>
                  <a:pt x="34" y="453"/>
                </a:lnTo>
                <a:lnTo>
                  <a:pt x="35" y="453"/>
                </a:lnTo>
                <a:lnTo>
                  <a:pt x="34" y="453"/>
                </a:lnTo>
                <a:lnTo>
                  <a:pt x="35" y="453"/>
                </a:lnTo>
                <a:lnTo>
                  <a:pt x="35" y="454"/>
                </a:lnTo>
                <a:lnTo>
                  <a:pt x="37" y="454"/>
                </a:lnTo>
                <a:lnTo>
                  <a:pt x="37" y="453"/>
                </a:lnTo>
                <a:lnTo>
                  <a:pt x="37" y="454"/>
                </a:lnTo>
                <a:lnTo>
                  <a:pt x="38" y="454"/>
                </a:lnTo>
                <a:lnTo>
                  <a:pt x="38" y="453"/>
                </a:lnTo>
                <a:lnTo>
                  <a:pt x="39"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39" y="445"/>
                </a:lnTo>
                <a:lnTo>
                  <a:pt x="39" y="444"/>
                </a:lnTo>
                <a:lnTo>
                  <a:pt x="41" y="444"/>
                </a:lnTo>
                <a:lnTo>
                  <a:pt x="39" y="442"/>
                </a:lnTo>
                <a:lnTo>
                  <a:pt x="41" y="442"/>
                </a:lnTo>
                <a:lnTo>
                  <a:pt x="41" y="441"/>
                </a:lnTo>
                <a:lnTo>
                  <a:pt x="42" y="440"/>
                </a:lnTo>
                <a:lnTo>
                  <a:pt x="42" y="441"/>
                </a:lnTo>
                <a:lnTo>
                  <a:pt x="43" y="441"/>
                </a:lnTo>
                <a:lnTo>
                  <a:pt x="42" y="441"/>
                </a:lnTo>
                <a:lnTo>
                  <a:pt x="43" y="441"/>
                </a:lnTo>
                <a:lnTo>
                  <a:pt x="44" y="440"/>
                </a:lnTo>
                <a:lnTo>
                  <a:pt x="44" y="441"/>
                </a:lnTo>
                <a:lnTo>
                  <a:pt x="44" y="440"/>
                </a:lnTo>
                <a:lnTo>
                  <a:pt x="46" y="441"/>
                </a:lnTo>
                <a:lnTo>
                  <a:pt x="47" y="440"/>
                </a:lnTo>
                <a:lnTo>
                  <a:pt x="47" y="441"/>
                </a:lnTo>
                <a:lnTo>
                  <a:pt x="47" y="440"/>
                </a:lnTo>
                <a:lnTo>
                  <a:pt x="47" y="441"/>
                </a:lnTo>
                <a:lnTo>
                  <a:pt x="48" y="440"/>
                </a:lnTo>
                <a:lnTo>
                  <a:pt x="50" y="440"/>
                </a:lnTo>
                <a:lnTo>
                  <a:pt x="48" y="440"/>
                </a:lnTo>
                <a:lnTo>
                  <a:pt x="48" y="438"/>
                </a:lnTo>
                <a:lnTo>
                  <a:pt x="50" y="438"/>
                </a:lnTo>
                <a:lnTo>
                  <a:pt x="51" y="438"/>
                </a:lnTo>
                <a:lnTo>
                  <a:pt x="51" y="437"/>
                </a:lnTo>
                <a:lnTo>
                  <a:pt x="51" y="438"/>
                </a:lnTo>
                <a:lnTo>
                  <a:pt x="51" y="437"/>
                </a:lnTo>
                <a:lnTo>
                  <a:pt x="52" y="437"/>
                </a:lnTo>
                <a:lnTo>
                  <a:pt x="51" y="437"/>
                </a:lnTo>
                <a:lnTo>
                  <a:pt x="51" y="436"/>
                </a:lnTo>
                <a:lnTo>
                  <a:pt x="50" y="436"/>
                </a:lnTo>
                <a:lnTo>
                  <a:pt x="50" y="435"/>
                </a:lnTo>
                <a:lnTo>
                  <a:pt x="50" y="433"/>
                </a:lnTo>
                <a:lnTo>
                  <a:pt x="51" y="433"/>
                </a:lnTo>
                <a:lnTo>
                  <a:pt x="51" y="432"/>
                </a:lnTo>
                <a:lnTo>
                  <a:pt x="52" y="432"/>
                </a:lnTo>
                <a:lnTo>
                  <a:pt x="51" y="432"/>
                </a:lnTo>
                <a:lnTo>
                  <a:pt x="52" y="432"/>
                </a:lnTo>
                <a:lnTo>
                  <a:pt x="52" y="431"/>
                </a:lnTo>
                <a:lnTo>
                  <a:pt x="54" y="431"/>
                </a:lnTo>
                <a:lnTo>
                  <a:pt x="55" y="431"/>
                </a:lnTo>
                <a:lnTo>
                  <a:pt x="55" y="429"/>
                </a:lnTo>
                <a:lnTo>
                  <a:pt x="55" y="431"/>
                </a:lnTo>
                <a:lnTo>
                  <a:pt x="56" y="431"/>
                </a:lnTo>
                <a:lnTo>
                  <a:pt x="58" y="431"/>
                </a:lnTo>
                <a:lnTo>
                  <a:pt x="58" y="429"/>
                </a:lnTo>
                <a:lnTo>
                  <a:pt x="58" y="428"/>
                </a:lnTo>
                <a:lnTo>
                  <a:pt x="59" y="428"/>
                </a:lnTo>
                <a:lnTo>
                  <a:pt x="59" y="429"/>
                </a:lnTo>
                <a:lnTo>
                  <a:pt x="59" y="428"/>
                </a:lnTo>
                <a:lnTo>
                  <a:pt x="59" y="427"/>
                </a:lnTo>
                <a:lnTo>
                  <a:pt x="59" y="428"/>
                </a:lnTo>
                <a:lnTo>
                  <a:pt x="60" y="428"/>
                </a:lnTo>
                <a:lnTo>
                  <a:pt x="60" y="427"/>
                </a:lnTo>
                <a:lnTo>
                  <a:pt x="61" y="427"/>
                </a:lnTo>
                <a:lnTo>
                  <a:pt x="60" y="427"/>
                </a:lnTo>
                <a:lnTo>
                  <a:pt x="61" y="427"/>
                </a:lnTo>
                <a:lnTo>
                  <a:pt x="61" y="425"/>
                </a:lnTo>
                <a:lnTo>
                  <a:pt x="60" y="425"/>
                </a:lnTo>
                <a:lnTo>
                  <a:pt x="60" y="424"/>
                </a:lnTo>
                <a:lnTo>
                  <a:pt x="60" y="423"/>
                </a:lnTo>
                <a:lnTo>
                  <a:pt x="61" y="423"/>
                </a:lnTo>
                <a:lnTo>
                  <a:pt x="61" y="421"/>
                </a:lnTo>
                <a:lnTo>
                  <a:pt x="61" y="423"/>
                </a:lnTo>
                <a:lnTo>
                  <a:pt x="63" y="423"/>
                </a:lnTo>
                <a:lnTo>
                  <a:pt x="63" y="421"/>
                </a:lnTo>
                <a:lnTo>
                  <a:pt x="63" y="423"/>
                </a:lnTo>
                <a:lnTo>
                  <a:pt x="64" y="423"/>
                </a:lnTo>
                <a:lnTo>
                  <a:pt x="65" y="423"/>
                </a:lnTo>
                <a:lnTo>
                  <a:pt x="67" y="423"/>
                </a:lnTo>
                <a:lnTo>
                  <a:pt x="67" y="421"/>
                </a:lnTo>
                <a:lnTo>
                  <a:pt x="67" y="420"/>
                </a:lnTo>
                <a:lnTo>
                  <a:pt x="68" y="420"/>
                </a:lnTo>
                <a:lnTo>
                  <a:pt x="68" y="419"/>
                </a:lnTo>
                <a:lnTo>
                  <a:pt x="67" y="419"/>
                </a:lnTo>
                <a:lnTo>
                  <a:pt x="67" y="418"/>
                </a:lnTo>
                <a:lnTo>
                  <a:pt x="67" y="416"/>
                </a:lnTo>
                <a:lnTo>
                  <a:pt x="68" y="416"/>
                </a:lnTo>
                <a:lnTo>
                  <a:pt x="68" y="415"/>
                </a:lnTo>
                <a:lnTo>
                  <a:pt x="69" y="415"/>
                </a:lnTo>
                <a:lnTo>
                  <a:pt x="68" y="416"/>
                </a:lnTo>
                <a:lnTo>
                  <a:pt x="69" y="416"/>
                </a:lnTo>
                <a:lnTo>
                  <a:pt x="69" y="415"/>
                </a:lnTo>
                <a:lnTo>
                  <a:pt x="69" y="416"/>
                </a:lnTo>
                <a:lnTo>
                  <a:pt x="71" y="415"/>
                </a:lnTo>
                <a:lnTo>
                  <a:pt x="69" y="415"/>
                </a:lnTo>
                <a:lnTo>
                  <a:pt x="69" y="414"/>
                </a:lnTo>
                <a:lnTo>
                  <a:pt x="71" y="414"/>
                </a:lnTo>
                <a:lnTo>
                  <a:pt x="71" y="412"/>
                </a:lnTo>
                <a:lnTo>
                  <a:pt x="69" y="412"/>
                </a:lnTo>
                <a:lnTo>
                  <a:pt x="71" y="412"/>
                </a:lnTo>
                <a:lnTo>
                  <a:pt x="71" y="411"/>
                </a:lnTo>
                <a:lnTo>
                  <a:pt x="72" y="411"/>
                </a:lnTo>
                <a:lnTo>
                  <a:pt x="73" y="411"/>
                </a:lnTo>
                <a:lnTo>
                  <a:pt x="73" y="410"/>
                </a:lnTo>
                <a:lnTo>
                  <a:pt x="75" y="408"/>
                </a:lnTo>
                <a:lnTo>
                  <a:pt x="76" y="408"/>
                </a:lnTo>
                <a:lnTo>
                  <a:pt x="76" y="407"/>
                </a:lnTo>
                <a:lnTo>
                  <a:pt x="76" y="408"/>
                </a:lnTo>
                <a:lnTo>
                  <a:pt x="77" y="408"/>
                </a:lnTo>
                <a:lnTo>
                  <a:pt x="77" y="407"/>
                </a:lnTo>
                <a:lnTo>
                  <a:pt x="79" y="407"/>
                </a:lnTo>
                <a:lnTo>
                  <a:pt x="79" y="406"/>
                </a:lnTo>
                <a:lnTo>
                  <a:pt x="79" y="407"/>
                </a:lnTo>
                <a:lnTo>
                  <a:pt x="79" y="406"/>
                </a:lnTo>
                <a:lnTo>
                  <a:pt x="80" y="406"/>
                </a:lnTo>
                <a:lnTo>
                  <a:pt x="80" y="404"/>
                </a:lnTo>
                <a:lnTo>
                  <a:pt x="81" y="404"/>
                </a:lnTo>
                <a:lnTo>
                  <a:pt x="82" y="404"/>
                </a:lnTo>
                <a:lnTo>
                  <a:pt x="82" y="403"/>
                </a:lnTo>
                <a:lnTo>
                  <a:pt x="84" y="403"/>
                </a:lnTo>
                <a:lnTo>
                  <a:pt x="85" y="403"/>
                </a:lnTo>
                <a:lnTo>
                  <a:pt x="86" y="403"/>
                </a:lnTo>
                <a:lnTo>
                  <a:pt x="86" y="404"/>
                </a:lnTo>
                <a:lnTo>
                  <a:pt x="88" y="404"/>
                </a:lnTo>
                <a:lnTo>
                  <a:pt x="88" y="403"/>
                </a:lnTo>
                <a:lnTo>
                  <a:pt x="89" y="403"/>
                </a:lnTo>
                <a:lnTo>
                  <a:pt x="90" y="403"/>
                </a:lnTo>
                <a:lnTo>
                  <a:pt x="92" y="403"/>
                </a:lnTo>
                <a:lnTo>
                  <a:pt x="93" y="403"/>
                </a:lnTo>
                <a:lnTo>
                  <a:pt x="93" y="402"/>
                </a:lnTo>
                <a:lnTo>
                  <a:pt x="94" y="402"/>
                </a:lnTo>
                <a:lnTo>
                  <a:pt x="94" y="400"/>
                </a:lnTo>
                <a:lnTo>
                  <a:pt x="96" y="400"/>
                </a:lnTo>
                <a:lnTo>
                  <a:pt x="97" y="399"/>
                </a:lnTo>
                <a:lnTo>
                  <a:pt x="98" y="399"/>
                </a:lnTo>
                <a:lnTo>
                  <a:pt x="98" y="398"/>
                </a:lnTo>
                <a:lnTo>
                  <a:pt x="98" y="397"/>
                </a:lnTo>
                <a:lnTo>
                  <a:pt x="99" y="397"/>
                </a:lnTo>
                <a:lnTo>
                  <a:pt x="101" y="397"/>
                </a:lnTo>
                <a:lnTo>
                  <a:pt x="102" y="397"/>
                </a:lnTo>
                <a:lnTo>
                  <a:pt x="102" y="395"/>
                </a:lnTo>
                <a:lnTo>
                  <a:pt x="102" y="394"/>
                </a:lnTo>
                <a:lnTo>
                  <a:pt x="103" y="394"/>
                </a:lnTo>
                <a:lnTo>
                  <a:pt x="103" y="393"/>
                </a:lnTo>
                <a:lnTo>
                  <a:pt x="105" y="393"/>
                </a:lnTo>
                <a:lnTo>
                  <a:pt x="106" y="393"/>
                </a:lnTo>
                <a:lnTo>
                  <a:pt x="106" y="391"/>
                </a:lnTo>
                <a:lnTo>
                  <a:pt x="106" y="393"/>
                </a:lnTo>
                <a:lnTo>
                  <a:pt x="106" y="391"/>
                </a:lnTo>
                <a:lnTo>
                  <a:pt x="107" y="391"/>
                </a:lnTo>
                <a:lnTo>
                  <a:pt x="107" y="390"/>
                </a:lnTo>
                <a:lnTo>
                  <a:pt x="109" y="390"/>
                </a:lnTo>
                <a:lnTo>
                  <a:pt x="110" y="390"/>
                </a:lnTo>
                <a:lnTo>
                  <a:pt x="110" y="389"/>
                </a:lnTo>
                <a:lnTo>
                  <a:pt x="111" y="389"/>
                </a:lnTo>
                <a:lnTo>
                  <a:pt x="111" y="387"/>
                </a:lnTo>
                <a:lnTo>
                  <a:pt x="111" y="386"/>
                </a:lnTo>
                <a:lnTo>
                  <a:pt x="113" y="386"/>
                </a:lnTo>
                <a:lnTo>
                  <a:pt x="113" y="385"/>
                </a:lnTo>
                <a:lnTo>
                  <a:pt x="114" y="385"/>
                </a:lnTo>
                <a:lnTo>
                  <a:pt x="114" y="383"/>
                </a:lnTo>
                <a:lnTo>
                  <a:pt x="115" y="383"/>
                </a:lnTo>
                <a:lnTo>
                  <a:pt x="116" y="383"/>
                </a:lnTo>
                <a:lnTo>
                  <a:pt x="116" y="382"/>
                </a:lnTo>
                <a:lnTo>
                  <a:pt x="118" y="382"/>
                </a:lnTo>
                <a:lnTo>
                  <a:pt x="118" y="381"/>
                </a:lnTo>
                <a:lnTo>
                  <a:pt x="119" y="381"/>
                </a:lnTo>
                <a:lnTo>
                  <a:pt x="119" y="380"/>
                </a:lnTo>
                <a:lnTo>
                  <a:pt x="120" y="380"/>
                </a:lnTo>
                <a:lnTo>
                  <a:pt x="120" y="378"/>
                </a:lnTo>
                <a:lnTo>
                  <a:pt x="120" y="377"/>
                </a:lnTo>
                <a:lnTo>
                  <a:pt x="120" y="376"/>
                </a:lnTo>
                <a:lnTo>
                  <a:pt x="120" y="374"/>
                </a:lnTo>
                <a:lnTo>
                  <a:pt x="122" y="374"/>
                </a:lnTo>
                <a:lnTo>
                  <a:pt x="122" y="373"/>
                </a:lnTo>
                <a:lnTo>
                  <a:pt x="123" y="373"/>
                </a:lnTo>
                <a:lnTo>
                  <a:pt x="122" y="373"/>
                </a:lnTo>
                <a:lnTo>
                  <a:pt x="123" y="373"/>
                </a:lnTo>
                <a:lnTo>
                  <a:pt x="123" y="372"/>
                </a:lnTo>
                <a:lnTo>
                  <a:pt x="123" y="373"/>
                </a:lnTo>
                <a:lnTo>
                  <a:pt x="123" y="372"/>
                </a:lnTo>
                <a:lnTo>
                  <a:pt x="124" y="372"/>
                </a:lnTo>
                <a:lnTo>
                  <a:pt x="123" y="370"/>
                </a:lnTo>
                <a:lnTo>
                  <a:pt x="124" y="370"/>
                </a:lnTo>
                <a:lnTo>
                  <a:pt x="124" y="369"/>
                </a:lnTo>
                <a:lnTo>
                  <a:pt x="126" y="369"/>
                </a:lnTo>
                <a:lnTo>
                  <a:pt x="126" y="368"/>
                </a:lnTo>
                <a:lnTo>
                  <a:pt x="127" y="368"/>
                </a:lnTo>
                <a:lnTo>
                  <a:pt x="127" y="366"/>
                </a:lnTo>
                <a:lnTo>
                  <a:pt x="128"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2" y="364"/>
                </a:lnTo>
                <a:lnTo>
                  <a:pt x="132" y="363"/>
                </a:lnTo>
                <a:lnTo>
                  <a:pt x="131" y="363"/>
                </a:lnTo>
                <a:lnTo>
                  <a:pt x="131" y="361"/>
                </a:lnTo>
                <a:lnTo>
                  <a:pt x="132" y="361"/>
                </a:lnTo>
                <a:lnTo>
                  <a:pt x="132" y="360"/>
                </a:lnTo>
                <a:lnTo>
                  <a:pt x="131" y="360"/>
                </a:lnTo>
                <a:lnTo>
                  <a:pt x="131" y="359"/>
                </a:lnTo>
                <a:lnTo>
                  <a:pt x="131" y="357"/>
                </a:lnTo>
                <a:lnTo>
                  <a:pt x="131" y="356"/>
                </a:lnTo>
                <a:lnTo>
                  <a:pt x="131" y="355"/>
                </a:lnTo>
                <a:lnTo>
                  <a:pt x="131" y="353"/>
                </a:lnTo>
                <a:lnTo>
                  <a:pt x="132" y="352"/>
                </a:lnTo>
                <a:lnTo>
                  <a:pt x="133" y="353"/>
                </a:lnTo>
                <a:lnTo>
                  <a:pt x="135" y="355"/>
                </a:lnTo>
                <a:lnTo>
                  <a:pt x="136" y="356"/>
                </a:lnTo>
                <a:lnTo>
                  <a:pt x="137" y="356"/>
                </a:lnTo>
                <a:lnTo>
                  <a:pt x="137" y="357"/>
                </a:lnTo>
                <a:lnTo>
                  <a:pt x="139" y="357"/>
                </a:lnTo>
                <a:lnTo>
                  <a:pt x="140" y="357"/>
                </a:lnTo>
                <a:lnTo>
                  <a:pt x="141" y="357"/>
                </a:lnTo>
                <a:lnTo>
                  <a:pt x="143" y="357"/>
                </a:lnTo>
                <a:lnTo>
                  <a:pt x="144" y="357"/>
                </a:lnTo>
                <a:lnTo>
                  <a:pt x="145" y="359"/>
                </a:lnTo>
                <a:lnTo>
                  <a:pt x="148" y="360"/>
                </a:lnTo>
                <a:lnTo>
                  <a:pt x="149" y="360"/>
                </a:lnTo>
                <a:lnTo>
                  <a:pt x="151" y="361"/>
                </a:lnTo>
                <a:lnTo>
                  <a:pt x="153" y="361"/>
                </a:lnTo>
                <a:lnTo>
                  <a:pt x="156" y="361"/>
                </a:lnTo>
                <a:lnTo>
                  <a:pt x="158" y="361"/>
                </a:lnTo>
                <a:lnTo>
                  <a:pt x="160" y="361"/>
                </a:lnTo>
                <a:lnTo>
                  <a:pt x="160" y="360"/>
                </a:lnTo>
                <a:lnTo>
                  <a:pt x="161" y="360"/>
                </a:lnTo>
                <a:lnTo>
                  <a:pt x="164" y="361"/>
                </a:lnTo>
                <a:lnTo>
                  <a:pt x="164" y="363"/>
                </a:lnTo>
                <a:lnTo>
                  <a:pt x="165" y="363"/>
                </a:lnTo>
                <a:lnTo>
                  <a:pt x="166" y="364"/>
                </a:lnTo>
                <a:lnTo>
                  <a:pt x="168" y="364"/>
                </a:lnTo>
                <a:lnTo>
                  <a:pt x="169" y="364"/>
                </a:lnTo>
                <a:lnTo>
                  <a:pt x="169" y="363"/>
                </a:lnTo>
                <a:lnTo>
                  <a:pt x="170" y="363"/>
                </a:lnTo>
                <a:lnTo>
                  <a:pt x="171" y="361"/>
                </a:lnTo>
                <a:lnTo>
                  <a:pt x="173" y="360"/>
                </a:lnTo>
                <a:lnTo>
                  <a:pt x="174" y="359"/>
                </a:lnTo>
                <a:lnTo>
                  <a:pt x="174" y="357"/>
                </a:lnTo>
                <a:lnTo>
                  <a:pt x="175" y="357"/>
                </a:lnTo>
                <a:lnTo>
                  <a:pt x="177" y="357"/>
                </a:lnTo>
                <a:lnTo>
                  <a:pt x="178" y="356"/>
                </a:lnTo>
                <a:lnTo>
                  <a:pt x="179" y="356"/>
                </a:lnTo>
                <a:lnTo>
                  <a:pt x="181" y="356"/>
                </a:lnTo>
                <a:lnTo>
                  <a:pt x="182" y="356"/>
                </a:lnTo>
                <a:lnTo>
                  <a:pt x="183" y="356"/>
                </a:lnTo>
                <a:lnTo>
                  <a:pt x="185" y="356"/>
                </a:lnTo>
                <a:lnTo>
                  <a:pt x="185" y="357"/>
                </a:lnTo>
                <a:lnTo>
                  <a:pt x="187" y="357"/>
                </a:lnTo>
                <a:lnTo>
                  <a:pt x="187" y="359"/>
                </a:lnTo>
                <a:lnTo>
                  <a:pt x="188" y="359"/>
                </a:lnTo>
                <a:lnTo>
                  <a:pt x="190" y="360"/>
                </a:lnTo>
                <a:lnTo>
                  <a:pt x="191" y="361"/>
                </a:lnTo>
                <a:lnTo>
                  <a:pt x="192" y="363"/>
                </a:lnTo>
                <a:lnTo>
                  <a:pt x="195" y="363"/>
                </a:lnTo>
                <a:lnTo>
                  <a:pt x="196" y="364"/>
                </a:lnTo>
                <a:lnTo>
                  <a:pt x="198" y="364"/>
                </a:lnTo>
                <a:lnTo>
                  <a:pt x="199" y="364"/>
                </a:lnTo>
                <a:lnTo>
                  <a:pt x="200" y="363"/>
                </a:lnTo>
                <a:lnTo>
                  <a:pt x="202" y="363"/>
                </a:lnTo>
                <a:lnTo>
                  <a:pt x="203" y="363"/>
                </a:lnTo>
                <a:lnTo>
                  <a:pt x="204" y="364"/>
                </a:lnTo>
                <a:lnTo>
                  <a:pt x="206" y="364"/>
                </a:lnTo>
                <a:lnTo>
                  <a:pt x="207" y="364"/>
                </a:lnTo>
                <a:lnTo>
                  <a:pt x="208" y="363"/>
                </a:lnTo>
                <a:lnTo>
                  <a:pt x="209" y="360"/>
                </a:lnTo>
                <a:lnTo>
                  <a:pt x="211" y="357"/>
                </a:lnTo>
                <a:lnTo>
                  <a:pt x="212" y="356"/>
                </a:lnTo>
                <a:lnTo>
                  <a:pt x="213" y="355"/>
                </a:lnTo>
                <a:lnTo>
                  <a:pt x="215" y="355"/>
                </a:lnTo>
                <a:lnTo>
                  <a:pt x="216" y="353"/>
                </a:lnTo>
                <a:lnTo>
                  <a:pt x="217" y="352"/>
                </a:lnTo>
                <a:lnTo>
                  <a:pt x="219" y="352"/>
                </a:lnTo>
                <a:lnTo>
                  <a:pt x="220" y="351"/>
                </a:lnTo>
                <a:lnTo>
                  <a:pt x="223" y="351"/>
                </a:lnTo>
                <a:lnTo>
                  <a:pt x="224" y="349"/>
                </a:lnTo>
                <a:lnTo>
                  <a:pt x="228" y="348"/>
                </a:lnTo>
                <a:lnTo>
                  <a:pt x="228" y="347"/>
                </a:lnTo>
                <a:lnTo>
                  <a:pt x="229" y="347"/>
                </a:lnTo>
                <a:lnTo>
                  <a:pt x="230" y="347"/>
                </a:lnTo>
                <a:lnTo>
                  <a:pt x="232" y="347"/>
                </a:lnTo>
                <a:lnTo>
                  <a:pt x="233" y="347"/>
                </a:lnTo>
                <a:lnTo>
                  <a:pt x="234" y="347"/>
                </a:lnTo>
                <a:lnTo>
                  <a:pt x="236" y="346"/>
                </a:lnTo>
                <a:lnTo>
                  <a:pt x="237" y="346"/>
                </a:lnTo>
                <a:lnTo>
                  <a:pt x="241" y="346"/>
                </a:lnTo>
                <a:lnTo>
                  <a:pt x="243" y="344"/>
                </a:lnTo>
                <a:lnTo>
                  <a:pt x="245" y="343"/>
                </a:lnTo>
                <a:lnTo>
                  <a:pt x="247" y="342"/>
                </a:lnTo>
                <a:lnTo>
                  <a:pt x="249" y="340"/>
                </a:lnTo>
                <a:lnTo>
                  <a:pt x="250" y="339"/>
                </a:lnTo>
                <a:lnTo>
                  <a:pt x="251" y="338"/>
                </a:lnTo>
                <a:lnTo>
                  <a:pt x="253" y="336"/>
                </a:lnTo>
                <a:lnTo>
                  <a:pt x="253" y="334"/>
                </a:lnTo>
                <a:lnTo>
                  <a:pt x="255" y="332"/>
                </a:lnTo>
                <a:lnTo>
                  <a:pt x="257" y="330"/>
                </a:lnTo>
                <a:lnTo>
                  <a:pt x="259" y="329"/>
                </a:lnTo>
                <a:lnTo>
                  <a:pt x="262" y="326"/>
                </a:lnTo>
                <a:lnTo>
                  <a:pt x="263" y="325"/>
                </a:lnTo>
                <a:lnTo>
                  <a:pt x="264" y="325"/>
                </a:lnTo>
                <a:lnTo>
                  <a:pt x="266" y="325"/>
                </a:lnTo>
                <a:lnTo>
                  <a:pt x="267" y="323"/>
                </a:lnTo>
                <a:lnTo>
                  <a:pt x="268" y="323"/>
                </a:lnTo>
                <a:lnTo>
                  <a:pt x="271" y="323"/>
                </a:lnTo>
                <a:lnTo>
                  <a:pt x="272" y="322"/>
                </a:lnTo>
                <a:lnTo>
                  <a:pt x="274" y="321"/>
                </a:lnTo>
                <a:lnTo>
                  <a:pt x="275" y="321"/>
                </a:lnTo>
                <a:lnTo>
                  <a:pt x="276" y="319"/>
                </a:lnTo>
                <a:lnTo>
                  <a:pt x="279" y="319"/>
                </a:lnTo>
                <a:lnTo>
                  <a:pt x="280" y="319"/>
                </a:lnTo>
                <a:lnTo>
                  <a:pt x="281" y="318"/>
                </a:lnTo>
                <a:lnTo>
                  <a:pt x="283" y="318"/>
                </a:lnTo>
                <a:lnTo>
                  <a:pt x="284" y="318"/>
                </a:lnTo>
                <a:lnTo>
                  <a:pt x="285" y="318"/>
                </a:lnTo>
                <a:lnTo>
                  <a:pt x="287" y="318"/>
                </a:lnTo>
                <a:lnTo>
                  <a:pt x="289" y="318"/>
                </a:lnTo>
                <a:lnTo>
                  <a:pt x="291" y="318"/>
                </a:lnTo>
                <a:lnTo>
                  <a:pt x="292" y="318"/>
                </a:lnTo>
                <a:lnTo>
                  <a:pt x="293" y="318"/>
                </a:lnTo>
                <a:lnTo>
                  <a:pt x="295" y="318"/>
                </a:lnTo>
                <a:lnTo>
                  <a:pt x="296" y="319"/>
                </a:lnTo>
                <a:lnTo>
                  <a:pt x="304" y="319"/>
                </a:lnTo>
                <a:lnTo>
                  <a:pt x="308" y="321"/>
                </a:lnTo>
                <a:lnTo>
                  <a:pt x="312" y="317"/>
                </a:lnTo>
                <a:lnTo>
                  <a:pt x="315" y="321"/>
                </a:lnTo>
                <a:lnTo>
                  <a:pt x="318" y="317"/>
                </a:lnTo>
                <a:lnTo>
                  <a:pt x="323" y="318"/>
                </a:lnTo>
                <a:lnTo>
                  <a:pt x="330" y="309"/>
                </a:lnTo>
                <a:lnTo>
                  <a:pt x="335" y="309"/>
                </a:lnTo>
                <a:lnTo>
                  <a:pt x="343" y="308"/>
                </a:lnTo>
                <a:lnTo>
                  <a:pt x="351" y="306"/>
                </a:lnTo>
                <a:lnTo>
                  <a:pt x="350" y="305"/>
                </a:lnTo>
                <a:lnTo>
                  <a:pt x="350" y="304"/>
                </a:lnTo>
                <a:lnTo>
                  <a:pt x="351" y="302"/>
                </a:lnTo>
                <a:lnTo>
                  <a:pt x="351" y="301"/>
                </a:lnTo>
                <a:lnTo>
                  <a:pt x="351" y="300"/>
                </a:lnTo>
                <a:lnTo>
                  <a:pt x="351" y="298"/>
                </a:lnTo>
                <a:lnTo>
                  <a:pt x="350" y="297"/>
                </a:lnTo>
                <a:lnTo>
                  <a:pt x="348" y="297"/>
                </a:lnTo>
                <a:lnTo>
                  <a:pt x="343" y="288"/>
                </a:lnTo>
                <a:lnTo>
                  <a:pt x="343" y="287"/>
                </a:lnTo>
                <a:lnTo>
                  <a:pt x="344" y="249"/>
                </a:lnTo>
                <a:lnTo>
                  <a:pt x="344" y="247"/>
                </a:lnTo>
                <a:lnTo>
                  <a:pt x="348" y="241"/>
                </a:lnTo>
                <a:lnTo>
                  <a:pt x="352" y="238"/>
                </a:lnTo>
                <a:lnTo>
                  <a:pt x="365" y="228"/>
                </a:lnTo>
                <a:lnTo>
                  <a:pt x="365" y="224"/>
                </a:lnTo>
                <a:lnTo>
                  <a:pt x="367" y="222"/>
                </a:lnTo>
                <a:lnTo>
                  <a:pt x="367" y="221"/>
                </a:lnTo>
                <a:lnTo>
                  <a:pt x="367" y="220"/>
                </a:lnTo>
                <a:lnTo>
                  <a:pt x="367" y="219"/>
                </a:lnTo>
                <a:lnTo>
                  <a:pt x="365" y="217"/>
                </a:lnTo>
                <a:lnTo>
                  <a:pt x="364" y="217"/>
                </a:lnTo>
                <a:lnTo>
                  <a:pt x="363" y="217"/>
                </a:lnTo>
                <a:lnTo>
                  <a:pt x="361" y="216"/>
                </a:lnTo>
                <a:lnTo>
                  <a:pt x="360" y="215"/>
                </a:lnTo>
                <a:lnTo>
                  <a:pt x="357" y="212"/>
                </a:lnTo>
                <a:lnTo>
                  <a:pt x="356" y="211"/>
                </a:lnTo>
                <a:lnTo>
                  <a:pt x="353" y="209"/>
                </a:lnTo>
                <a:lnTo>
                  <a:pt x="353" y="208"/>
                </a:lnTo>
                <a:lnTo>
                  <a:pt x="352" y="207"/>
                </a:lnTo>
                <a:lnTo>
                  <a:pt x="351" y="207"/>
                </a:lnTo>
                <a:lnTo>
                  <a:pt x="350" y="207"/>
                </a:lnTo>
                <a:lnTo>
                  <a:pt x="348" y="207"/>
                </a:lnTo>
                <a:lnTo>
                  <a:pt x="347" y="207"/>
                </a:lnTo>
                <a:lnTo>
                  <a:pt x="346" y="207"/>
                </a:lnTo>
                <a:lnTo>
                  <a:pt x="344" y="207"/>
                </a:lnTo>
                <a:lnTo>
                  <a:pt x="343" y="207"/>
                </a:lnTo>
                <a:lnTo>
                  <a:pt x="342" y="208"/>
                </a:lnTo>
                <a:lnTo>
                  <a:pt x="340" y="208"/>
                </a:lnTo>
                <a:lnTo>
                  <a:pt x="339" y="209"/>
                </a:lnTo>
                <a:lnTo>
                  <a:pt x="336" y="211"/>
                </a:lnTo>
                <a:lnTo>
                  <a:pt x="335" y="211"/>
                </a:lnTo>
                <a:lnTo>
                  <a:pt x="335" y="212"/>
                </a:lnTo>
                <a:lnTo>
                  <a:pt x="334" y="212"/>
                </a:lnTo>
                <a:lnTo>
                  <a:pt x="332" y="212"/>
                </a:lnTo>
                <a:lnTo>
                  <a:pt x="331" y="213"/>
                </a:lnTo>
                <a:lnTo>
                  <a:pt x="330" y="213"/>
                </a:lnTo>
                <a:lnTo>
                  <a:pt x="329" y="213"/>
                </a:lnTo>
                <a:lnTo>
                  <a:pt x="327" y="213"/>
                </a:lnTo>
                <a:lnTo>
                  <a:pt x="327" y="215"/>
                </a:lnTo>
                <a:lnTo>
                  <a:pt x="326" y="215"/>
                </a:lnTo>
                <a:lnTo>
                  <a:pt x="325" y="216"/>
                </a:lnTo>
                <a:lnTo>
                  <a:pt x="323" y="216"/>
                </a:lnTo>
                <a:lnTo>
                  <a:pt x="321" y="217"/>
                </a:lnTo>
                <a:lnTo>
                  <a:pt x="319" y="219"/>
                </a:lnTo>
                <a:lnTo>
                  <a:pt x="318" y="219"/>
                </a:lnTo>
                <a:lnTo>
                  <a:pt x="317" y="220"/>
                </a:lnTo>
                <a:lnTo>
                  <a:pt x="315" y="221"/>
                </a:lnTo>
                <a:lnTo>
                  <a:pt x="314" y="221"/>
                </a:lnTo>
                <a:lnTo>
                  <a:pt x="313" y="221"/>
                </a:lnTo>
                <a:lnTo>
                  <a:pt x="312" y="220"/>
                </a:lnTo>
                <a:lnTo>
                  <a:pt x="312" y="219"/>
                </a:lnTo>
                <a:lnTo>
                  <a:pt x="310" y="217"/>
                </a:lnTo>
                <a:lnTo>
                  <a:pt x="309" y="216"/>
                </a:lnTo>
                <a:lnTo>
                  <a:pt x="308" y="216"/>
                </a:lnTo>
                <a:lnTo>
                  <a:pt x="306" y="216"/>
                </a:lnTo>
                <a:lnTo>
                  <a:pt x="306" y="215"/>
                </a:lnTo>
                <a:lnTo>
                  <a:pt x="305" y="215"/>
                </a:lnTo>
                <a:lnTo>
                  <a:pt x="302" y="215"/>
                </a:lnTo>
                <a:lnTo>
                  <a:pt x="301" y="215"/>
                </a:lnTo>
                <a:lnTo>
                  <a:pt x="298" y="216"/>
                </a:lnTo>
                <a:lnTo>
                  <a:pt x="297" y="216"/>
                </a:lnTo>
                <a:lnTo>
                  <a:pt x="296" y="215"/>
                </a:lnTo>
                <a:lnTo>
                  <a:pt x="295" y="213"/>
                </a:lnTo>
                <a:lnTo>
                  <a:pt x="293" y="212"/>
                </a:lnTo>
                <a:lnTo>
                  <a:pt x="292" y="211"/>
                </a:lnTo>
                <a:lnTo>
                  <a:pt x="292" y="209"/>
                </a:lnTo>
                <a:lnTo>
                  <a:pt x="291" y="208"/>
                </a:lnTo>
                <a:lnTo>
                  <a:pt x="289" y="205"/>
                </a:lnTo>
                <a:lnTo>
                  <a:pt x="288" y="204"/>
                </a:lnTo>
                <a:lnTo>
                  <a:pt x="288" y="203"/>
                </a:lnTo>
                <a:lnTo>
                  <a:pt x="288" y="202"/>
                </a:lnTo>
                <a:lnTo>
                  <a:pt x="287" y="200"/>
                </a:lnTo>
                <a:lnTo>
                  <a:pt x="285" y="199"/>
                </a:lnTo>
                <a:lnTo>
                  <a:pt x="285" y="198"/>
                </a:lnTo>
                <a:lnTo>
                  <a:pt x="284" y="196"/>
                </a:lnTo>
                <a:lnTo>
                  <a:pt x="283" y="195"/>
                </a:lnTo>
                <a:lnTo>
                  <a:pt x="281" y="195"/>
                </a:lnTo>
                <a:lnTo>
                  <a:pt x="279" y="194"/>
                </a:lnTo>
                <a:lnTo>
                  <a:pt x="278" y="194"/>
                </a:lnTo>
                <a:lnTo>
                  <a:pt x="276" y="194"/>
                </a:lnTo>
                <a:lnTo>
                  <a:pt x="275" y="194"/>
                </a:lnTo>
                <a:lnTo>
                  <a:pt x="274" y="192"/>
                </a:lnTo>
                <a:lnTo>
                  <a:pt x="274" y="191"/>
                </a:lnTo>
                <a:lnTo>
                  <a:pt x="272" y="190"/>
                </a:lnTo>
                <a:lnTo>
                  <a:pt x="271" y="188"/>
                </a:lnTo>
                <a:lnTo>
                  <a:pt x="270" y="187"/>
                </a:lnTo>
                <a:lnTo>
                  <a:pt x="268" y="186"/>
                </a:lnTo>
                <a:lnTo>
                  <a:pt x="267" y="185"/>
                </a:lnTo>
                <a:lnTo>
                  <a:pt x="266" y="185"/>
                </a:lnTo>
                <a:lnTo>
                  <a:pt x="266" y="183"/>
                </a:lnTo>
                <a:lnTo>
                  <a:pt x="263" y="183"/>
                </a:lnTo>
                <a:lnTo>
                  <a:pt x="262" y="183"/>
                </a:lnTo>
                <a:lnTo>
                  <a:pt x="259" y="183"/>
                </a:lnTo>
                <a:lnTo>
                  <a:pt x="258" y="183"/>
                </a:lnTo>
                <a:lnTo>
                  <a:pt x="257" y="185"/>
                </a:lnTo>
                <a:lnTo>
                  <a:pt x="255" y="185"/>
                </a:lnTo>
                <a:lnTo>
                  <a:pt x="245" y="187"/>
                </a:lnTo>
                <a:lnTo>
                  <a:pt x="243" y="187"/>
                </a:lnTo>
                <a:lnTo>
                  <a:pt x="242" y="187"/>
                </a:lnTo>
                <a:lnTo>
                  <a:pt x="241" y="187"/>
                </a:lnTo>
                <a:lnTo>
                  <a:pt x="240" y="188"/>
                </a:lnTo>
                <a:lnTo>
                  <a:pt x="238" y="188"/>
                </a:lnTo>
                <a:lnTo>
                  <a:pt x="237" y="188"/>
                </a:lnTo>
                <a:lnTo>
                  <a:pt x="236" y="187"/>
                </a:lnTo>
                <a:lnTo>
                  <a:pt x="234" y="187"/>
                </a:lnTo>
                <a:lnTo>
                  <a:pt x="233" y="186"/>
                </a:lnTo>
                <a:lnTo>
                  <a:pt x="233" y="185"/>
                </a:lnTo>
                <a:lnTo>
                  <a:pt x="232" y="183"/>
                </a:lnTo>
                <a:lnTo>
                  <a:pt x="232" y="182"/>
                </a:lnTo>
                <a:lnTo>
                  <a:pt x="230" y="182"/>
                </a:lnTo>
                <a:lnTo>
                  <a:pt x="229" y="181"/>
                </a:lnTo>
                <a:lnTo>
                  <a:pt x="228" y="181"/>
                </a:lnTo>
                <a:lnTo>
                  <a:pt x="226" y="179"/>
                </a:lnTo>
                <a:lnTo>
                  <a:pt x="225" y="179"/>
                </a:lnTo>
                <a:lnTo>
                  <a:pt x="224" y="179"/>
                </a:lnTo>
                <a:lnTo>
                  <a:pt x="223" y="179"/>
                </a:lnTo>
                <a:lnTo>
                  <a:pt x="223" y="178"/>
                </a:lnTo>
                <a:lnTo>
                  <a:pt x="221" y="177"/>
                </a:lnTo>
                <a:lnTo>
                  <a:pt x="220" y="175"/>
                </a:lnTo>
                <a:lnTo>
                  <a:pt x="216" y="171"/>
                </a:lnTo>
                <a:lnTo>
                  <a:pt x="212" y="166"/>
                </a:lnTo>
                <a:lnTo>
                  <a:pt x="209" y="164"/>
                </a:lnTo>
                <a:lnTo>
                  <a:pt x="206" y="158"/>
                </a:lnTo>
                <a:lnTo>
                  <a:pt x="204" y="156"/>
                </a:lnTo>
                <a:lnTo>
                  <a:pt x="202" y="154"/>
                </a:lnTo>
                <a:lnTo>
                  <a:pt x="198" y="149"/>
                </a:lnTo>
                <a:lnTo>
                  <a:pt x="195" y="145"/>
                </a:lnTo>
                <a:lnTo>
                  <a:pt x="191" y="141"/>
                </a:lnTo>
                <a:lnTo>
                  <a:pt x="186" y="135"/>
                </a:lnTo>
                <a:lnTo>
                  <a:pt x="186" y="133"/>
                </a:lnTo>
                <a:lnTo>
                  <a:pt x="185" y="133"/>
                </a:lnTo>
                <a:lnTo>
                  <a:pt x="185" y="132"/>
                </a:lnTo>
                <a:lnTo>
                  <a:pt x="185" y="131"/>
                </a:lnTo>
                <a:lnTo>
                  <a:pt x="183" y="131"/>
                </a:lnTo>
                <a:lnTo>
                  <a:pt x="183" y="130"/>
                </a:lnTo>
                <a:lnTo>
                  <a:pt x="183" y="128"/>
                </a:lnTo>
                <a:lnTo>
                  <a:pt x="183" y="127"/>
                </a:lnTo>
                <a:lnTo>
                  <a:pt x="185" y="127"/>
                </a:lnTo>
                <a:lnTo>
                  <a:pt x="185" y="126"/>
                </a:lnTo>
                <a:lnTo>
                  <a:pt x="186" y="126"/>
                </a:lnTo>
                <a:lnTo>
                  <a:pt x="187" y="126"/>
                </a:lnTo>
                <a:lnTo>
                  <a:pt x="187" y="124"/>
                </a:lnTo>
                <a:lnTo>
                  <a:pt x="188" y="124"/>
                </a:lnTo>
                <a:lnTo>
                  <a:pt x="188" y="123"/>
                </a:lnTo>
                <a:lnTo>
                  <a:pt x="190" y="123"/>
                </a:lnTo>
                <a:lnTo>
                  <a:pt x="190" y="122"/>
                </a:lnTo>
                <a:lnTo>
                  <a:pt x="191" y="122"/>
                </a:lnTo>
                <a:lnTo>
                  <a:pt x="192" y="122"/>
                </a:lnTo>
                <a:lnTo>
                  <a:pt x="191" y="120"/>
                </a:lnTo>
                <a:lnTo>
                  <a:pt x="191" y="119"/>
                </a:lnTo>
                <a:lnTo>
                  <a:pt x="192" y="119"/>
                </a:lnTo>
                <a:lnTo>
                  <a:pt x="192" y="118"/>
                </a:lnTo>
                <a:lnTo>
                  <a:pt x="192" y="116"/>
                </a:lnTo>
                <a:lnTo>
                  <a:pt x="191" y="116"/>
                </a:lnTo>
                <a:lnTo>
                  <a:pt x="191" y="115"/>
                </a:lnTo>
                <a:lnTo>
                  <a:pt x="191" y="114"/>
                </a:lnTo>
                <a:lnTo>
                  <a:pt x="192" y="113"/>
                </a:lnTo>
                <a:lnTo>
                  <a:pt x="194" y="113"/>
                </a:lnTo>
                <a:lnTo>
                  <a:pt x="195" y="113"/>
                </a:lnTo>
                <a:lnTo>
                  <a:pt x="195" y="111"/>
                </a:lnTo>
                <a:lnTo>
                  <a:pt x="195" y="110"/>
                </a:lnTo>
                <a:lnTo>
                  <a:pt x="196" y="110"/>
                </a:lnTo>
                <a:lnTo>
                  <a:pt x="196" y="109"/>
                </a:lnTo>
                <a:lnTo>
                  <a:pt x="198" y="109"/>
                </a:lnTo>
                <a:lnTo>
                  <a:pt x="199" y="109"/>
                </a:lnTo>
                <a:lnTo>
                  <a:pt x="199" y="107"/>
                </a:lnTo>
                <a:lnTo>
                  <a:pt x="199" y="106"/>
                </a:lnTo>
                <a:lnTo>
                  <a:pt x="199" y="105"/>
                </a:lnTo>
                <a:lnTo>
                  <a:pt x="199" y="103"/>
                </a:lnTo>
                <a:lnTo>
                  <a:pt x="199" y="102"/>
                </a:lnTo>
                <a:lnTo>
                  <a:pt x="199" y="101"/>
                </a:lnTo>
                <a:lnTo>
                  <a:pt x="200" y="101"/>
                </a:lnTo>
                <a:lnTo>
                  <a:pt x="200" y="99"/>
                </a:lnTo>
                <a:lnTo>
                  <a:pt x="199" y="99"/>
                </a:lnTo>
                <a:lnTo>
                  <a:pt x="199" y="98"/>
                </a:lnTo>
                <a:lnTo>
                  <a:pt x="199" y="97"/>
                </a:lnTo>
                <a:lnTo>
                  <a:pt x="200" y="95"/>
                </a:lnTo>
                <a:lnTo>
                  <a:pt x="202" y="95"/>
                </a:lnTo>
                <a:lnTo>
                  <a:pt x="202" y="94"/>
                </a:lnTo>
                <a:lnTo>
                  <a:pt x="203" y="94"/>
                </a:lnTo>
                <a:lnTo>
                  <a:pt x="204" y="94"/>
                </a:lnTo>
                <a:lnTo>
                  <a:pt x="204" y="95"/>
                </a:lnTo>
                <a:lnTo>
                  <a:pt x="206" y="95"/>
                </a:lnTo>
                <a:lnTo>
                  <a:pt x="207" y="95"/>
                </a:lnTo>
                <a:lnTo>
                  <a:pt x="208" y="95"/>
                </a:lnTo>
                <a:lnTo>
                  <a:pt x="208" y="97"/>
                </a:lnTo>
                <a:lnTo>
                  <a:pt x="209" y="97"/>
                </a:lnTo>
                <a:lnTo>
                  <a:pt x="211" y="97"/>
                </a:lnTo>
                <a:lnTo>
                  <a:pt x="212" y="97"/>
                </a:lnTo>
                <a:lnTo>
                  <a:pt x="212" y="98"/>
                </a:lnTo>
                <a:lnTo>
                  <a:pt x="213" y="98"/>
                </a:lnTo>
                <a:lnTo>
                  <a:pt x="215" y="98"/>
                </a:lnTo>
                <a:lnTo>
                  <a:pt x="216" y="98"/>
                </a:lnTo>
                <a:lnTo>
                  <a:pt x="217" y="98"/>
                </a:lnTo>
                <a:lnTo>
                  <a:pt x="217" y="99"/>
                </a:lnTo>
                <a:lnTo>
                  <a:pt x="219" y="99"/>
                </a:lnTo>
                <a:lnTo>
                  <a:pt x="219" y="98"/>
                </a:lnTo>
                <a:lnTo>
                  <a:pt x="220" y="98"/>
                </a:lnTo>
                <a:lnTo>
                  <a:pt x="220" y="99"/>
                </a:lnTo>
                <a:lnTo>
                  <a:pt x="221" y="99"/>
                </a:lnTo>
                <a:lnTo>
                  <a:pt x="223" y="99"/>
                </a:lnTo>
                <a:lnTo>
                  <a:pt x="224" y="99"/>
                </a:lnTo>
                <a:lnTo>
                  <a:pt x="225" y="99"/>
                </a:lnTo>
                <a:lnTo>
                  <a:pt x="226" y="99"/>
                </a:lnTo>
                <a:lnTo>
                  <a:pt x="228" y="99"/>
                </a:lnTo>
                <a:lnTo>
                  <a:pt x="229" y="99"/>
                </a:lnTo>
                <a:lnTo>
                  <a:pt x="229" y="101"/>
                </a:lnTo>
                <a:lnTo>
                  <a:pt x="230" y="101"/>
                </a:lnTo>
                <a:lnTo>
                  <a:pt x="232" y="101"/>
                </a:lnTo>
                <a:lnTo>
                  <a:pt x="233" y="101"/>
                </a:lnTo>
                <a:lnTo>
                  <a:pt x="233" y="99"/>
                </a:lnTo>
                <a:lnTo>
                  <a:pt x="234" y="99"/>
                </a:lnTo>
                <a:lnTo>
                  <a:pt x="236" y="99"/>
                </a:lnTo>
                <a:lnTo>
                  <a:pt x="237" y="99"/>
                </a:lnTo>
                <a:lnTo>
                  <a:pt x="238" y="99"/>
                </a:lnTo>
                <a:lnTo>
                  <a:pt x="238" y="98"/>
                </a:lnTo>
                <a:lnTo>
                  <a:pt x="240" y="98"/>
                </a:lnTo>
                <a:lnTo>
                  <a:pt x="241" y="98"/>
                </a:lnTo>
                <a:lnTo>
                  <a:pt x="242" y="98"/>
                </a:lnTo>
                <a:lnTo>
                  <a:pt x="243" y="98"/>
                </a:lnTo>
                <a:lnTo>
                  <a:pt x="243" y="99"/>
                </a:lnTo>
                <a:lnTo>
                  <a:pt x="245" y="99"/>
                </a:lnTo>
                <a:lnTo>
                  <a:pt x="245" y="101"/>
                </a:lnTo>
                <a:lnTo>
                  <a:pt x="245" y="102"/>
                </a:lnTo>
                <a:lnTo>
                  <a:pt x="246" y="102"/>
                </a:lnTo>
                <a:lnTo>
                  <a:pt x="247" y="103"/>
                </a:lnTo>
                <a:lnTo>
                  <a:pt x="247" y="105"/>
                </a:lnTo>
                <a:lnTo>
                  <a:pt x="249" y="106"/>
                </a:lnTo>
                <a:lnTo>
                  <a:pt x="250" y="107"/>
                </a:lnTo>
                <a:lnTo>
                  <a:pt x="251" y="109"/>
                </a:lnTo>
                <a:lnTo>
                  <a:pt x="251" y="111"/>
                </a:lnTo>
                <a:lnTo>
                  <a:pt x="253" y="113"/>
                </a:lnTo>
                <a:lnTo>
                  <a:pt x="253" y="114"/>
                </a:lnTo>
                <a:lnTo>
                  <a:pt x="254" y="114"/>
                </a:lnTo>
                <a:lnTo>
                  <a:pt x="254" y="115"/>
                </a:lnTo>
                <a:lnTo>
                  <a:pt x="254" y="118"/>
                </a:lnTo>
                <a:lnTo>
                  <a:pt x="255" y="116"/>
                </a:lnTo>
                <a:lnTo>
                  <a:pt x="257" y="116"/>
                </a:lnTo>
                <a:lnTo>
                  <a:pt x="258" y="116"/>
                </a:lnTo>
                <a:lnTo>
                  <a:pt x="259" y="118"/>
                </a:lnTo>
                <a:lnTo>
                  <a:pt x="260" y="118"/>
                </a:lnTo>
                <a:lnTo>
                  <a:pt x="263" y="118"/>
                </a:lnTo>
                <a:lnTo>
                  <a:pt x="264" y="118"/>
                </a:lnTo>
                <a:lnTo>
                  <a:pt x="267" y="119"/>
                </a:lnTo>
                <a:lnTo>
                  <a:pt x="268" y="119"/>
                </a:lnTo>
                <a:lnTo>
                  <a:pt x="271" y="119"/>
                </a:lnTo>
                <a:lnTo>
                  <a:pt x="274" y="119"/>
                </a:lnTo>
                <a:lnTo>
                  <a:pt x="275" y="118"/>
                </a:lnTo>
                <a:lnTo>
                  <a:pt x="276" y="118"/>
                </a:lnTo>
                <a:lnTo>
                  <a:pt x="279" y="118"/>
                </a:lnTo>
                <a:lnTo>
                  <a:pt x="280" y="118"/>
                </a:lnTo>
                <a:lnTo>
                  <a:pt x="281" y="118"/>
                </a:lnTo>
                <a:lnTo>
                  <a:pt x="284" y="118"/>
                </a:lnTo>
                <a:lnTo>
                  <a:pt x="287" y="118"/>
                </a:lnTo>
                <a:lnTo>
                  <a:pt x="289" y="118"/>
                </a:lnTo>
                <a:lnTo>
                  <a:pt x="291" y="118"/>
                </a:lnTo>
                <a:lnTo>
                  <a:pt x="292" y="116"/>
                </a:lnTo>
                <a:lnTo>
                  <a:pt x="295" y="115"/>
                </a:lnTo>
                <a:lnTo>
                  <a:pt x="296" y="113"/>
                </a:lnTo>
                <a:lnTo>
                  <a:pt x="298" y="111"/>
                </a:lnTo>
                <a:lnTo>
                  <a:pt x="300" y="109"/>
                </a:lnTo>
                <a:lnTo>
                  <a:pt x="301" y="106"/>
                </a:lnTo>
                <a:lnTo>
                  <a:pt x="302" y="106"/>
                </a:lnTo>
                <a:lnTo>
                  <a:pt x="302" y="107"/>
                </a:lnTo>
                <a:lnTo>
                  <a:pt x="302" y="109"/>
                </a:lnTo>
                <a:lnTo>
                  <a:pt x="304" y="110"/>
                </a:lnTo>
                <a:lnTo>
                  <a:pt x="305" y="110"/>
                </a:lnTo>
                <a:lnTo>
                  <a:pt x="305" y="109"/>
                </a:lnTo>
                <a:lnTo>
                  <a:pt x="306" y="107"/>
                </a:lnTo>
                <a:lnTo>
                  <a:pt x="308" y="106"/>
                </a:lnTo>
                <a:lnTo>
                  <a:pt x="309" y="106"/>
                </a:lnTo>
                <a:lnTo>
                  <a:pt x="310" y="106"/>
                </a:lnTo>
                <a:lnTo>
                  <a:pt x="313" y="106"/>
                </a:lnTo>
                <a:lnTo>
                  <a:pt x="314" y="106"/>
                </a:lnTo>
                <a:lnTo>
                  <a:pt x="315" y="106"/>
                </a:lnTo>
                <a:lnTo>
                  <a:pt x="318" y="106"/>
                </a:lnTo>
                <a:lnTo>
                  <a:pt x="322" y="106"/>
                </a:lnTo>
                <a:lnTo>
                  <a:pt x="325" y="107"/>
                </a:lnTo>
                <a:lnTo>
                  <a:pt x="327" y="109"/>
                </a:lnTo>
                <a:lnTo>
                  <a:pt x="329" y="109"/>
                </a:lnTo>
                <a:lnTo>
                  <a:pt x="330" y="109"/>
                </a:lnTo>
                <a:lnTo>
                  <a:pt x="331" y="107"/>
                </a:lnTo>
                <a:lnTo>
                  <a:pt x="332" y="106"/>
                </a:lnTo>
                <a:lnTo>
                  <a:pt x="334" y="106"/>
                </a:lnTo>
                <a:lnTo>
                  <a:pt x="335" y="105"/>
                </a:lnTo>
                <a:lnTo>
                  <a:pt x="335" y="103"/>
                </a:lnTo>
                <a:lnTo>
                  <a:pt x="336" y="102"/>
                </a:lnTo>
                <a:lnTo>
                  <a:pt x="338" y="101"/>
                </a:lnTo>
                <a:lnTo>
                  <a:pt x="339" y="99"/>
                </a:lnTo>
                <a:lnTo>
                  <a:pt x="340" y="99"/>
                </a:lnTo>
                <a:lnTo>
                  <a:pt x="343" y="97"/>
                </a:lnTo>
                <a:lnTo>
                  <a:pt x="347" y="95"/>
                </a:lnTo>
                <a:lnTo>
                  <a:pt x="348" y="95"/>
                </a:lnTo>
                <a:lnTo>
                  <a:pt x="350" y="94"/>
                </a:lnTo>
                <a:lnTo>
                  <a:pt x="351" y="94"/>
                </a:lnTo>
                <a:lnTo>
                  <a:pt x="352" y="93"/>
                </a:lnTo>
                <a:lnTo>
                  <a:pt x="355" y="93"/>
                </a:lnTo>
                <a:lnTo>
                  <a:pt x="357" y="92"/>
                </a:lnTo>
                <a:lnTo>
                  <a:pt x="359" y="92"/>
                </a:lnTo>
                <a:lnTo>
                  <a:pt x="361" y="90"/>
                </a:lnTo>
                <a:lnTo>
                  <a:pt x="361" y="89"/>
                </a:lnTo>
                <a:lnTo>
                  <a:pt x="363" y="89"/>
                </a:lnTo>
                <a:lnTo>
                  <a:pt x="363" y="88"/>
                </a:lnTo>
                <a:lnTo>
                  <a:pt x="364" y="86"/>
                </a:lnTo>
                <a:lnTo>
                  <a:pt x="364" y="85"/>
                </a:lnTo>
                <a:lnTo>
                  <a:pt x="365" y="85"/>
                </a:lnTo>
                <a:lnTo>
                  <a:pt x="365" y="84"/>
                </a:lnTo>
                <a:lnTo>
                  <a:pt x="367" y="84"/>
                </a:lnTo>
                <a:lnTo>
                  <a:pt x="367" y="82"/>
                </a:lnTo>
                <a:lnTo>
                  <a:pt x="367" y="81"/>
                </a:lnTo>
                <a:lnTo>
                  <a:pt x="368" y="82"/>
                </a:lnTo>
                <a:lnTo>
                  <a:pt x="368" y="84"/>
                </a:lnTo>
                <a:lnTo>
                  <a:pt x="368" y="85"/>
                </a:lnTo>
                <a:lnTo>
                  <a:pt x="369" y="85"/>
                </a:lnTo>
                <a:lnTo>
                  <a:pt x="370" y="86"/>
                </a:lnTo>
                <a:lnTo>
                  <a:pt x="370" y="88"/>
                </a:lnTo>
                <a:lnTo>
                  <a:pt x="372" y="88"/>
                </a:lnTo>
                <a:lnTo>
                  <a:pt x="373" y="88"/>
                </a:lnTo>
                <a:lnTo>
                  <a:pt x="374" y="88"/>
                </a:lnTo>
                <a:lnTo>
                  <a:pt x="376" y="88"/>
                </a:lnTo>
                <a:lnTo>
                  <a:pt x="376" y="89"/>
                </a:lnTo>
                <a:lnTo>
                  <a:pt x="376" y="90"/>
                </a:lnTo>
                <a:lnTo>
                  <a:pt x="376" y="92"/>
                </a:lnTo>
                <a:lnTo>
                  <a:pt x="377" y="92"/>
                </a:lnTo>
                <a:lnTo>
                  <a:pt x="377" y="93"/>
                </a:lnTo>
                <a:lnTo>
                  <a:pt x="376" y="93"/>
                </a:lnTo>
                <a:lnTo>
                  <a:pt x="376" y="94"/>
                </a:lnTo>
                <a:lnTo>
                  <a:pt x="376" y="95"/>
                </a:lnTo>
                <a:lnTo>
                  <a:pt x="374" y="95"/>
                </a:lnTo>
                <a:lnTo>
                  <a:pt x="374" y="97"/>
                </a:lnTo>
                <a:lnTo>
                  <a:pt x="373" y="98"/>
                </a:lnTo>
                <a:lnTo>
                  <a:pt x="373" y="99"/>
                </a:lnTo>
                <a:lnTo>
                  <a:pt x="372" y="101"/>
                </a:lnTo>
                <a:lnTo>
                  <a:pt x="372" y="102"/>
                </a:lnTo>
                <a:lnTo>
                  <a:pt x="372" y="103"/>
                </a:lnTo>
                <a:lnTo>
                  <a:pt x="372" y="105"/>
                </a:lnTo>
                <a:lnTo>
                  <a:pt x="372" y="106"/>
                </a:lnTo>
                <a:lnTo>
                  <a:pt x="372" y="107"/>
                </a:lnTo>
                <a:lnTo>
                  <a:pt x="372" y="109"/>
                </a:lnTo>
                <a:lnTo>
                  <a:pt x="372" y="110"/>
                </a:lnTo>
                <a:lnTo>
                  <a:pt x="372" y="111"/>
                </a:lnTo>
                <a:lnTo>
                  <a:pt x="372" y="113"/>
                </a:lnTo>
                <a:lnTo>
                  <a:pt x="372" y="114"/>
                </a:lnTo>
                <a:lnTo>
                  <a:pt x="370" y="114"/>
                </a:lnTo>
                <a:lnTo>
                  <a:pt x="370" y="115"/>
                </a:lnTo>
                <a:lnTo>
                  <a:pt x="370" y="116"/>
                </a:lnTo>
                <a:lnTo>
                  <a:pt x="369" y="116"/>
                </a:lnTo>
                <a:lnTo>
                  <a:pt x="369" y="118"/>
                </a:lnTo>
                <a:lnTo>
                  <a:pt x="369" y="119"/>
                </a:lnTo>
                <a:lnTo>
                  <a:pt x="368" y="120"/>
                </a:lnTo>
                <a:lnTo>
                  <a:pt x="368" y="122"/>
                </a:lnTo>
                <a:lnTo>
                  <a:pt x="368" y="123"/>
                </a:lnTo>
                <a:lnTo>
                  <a:pt x="368" y="124"/>
                </a:lnTo>
                <a:lnTo>
                  <a:pt x="368" y="126"/>
                </a:lnTo>
                <a:lnTo>
                  <a:pt x="368" y="127"/>
                </a:lnTo>
                <a:lnTo>
                  <a:pt x="368" y="128"/>
                </a:lnTo>
                <a:lnTo>
                  <a:pt x="368" y="130"/>
                </a:lnTo>
                <a:lnTo>
                  <a:pt x="367" y="131"/>
                </a:lnTo>
                <a:lnTo>
                  <a:pt x="368" y="131"/>
                </a:lnTo>
                <a:lnTo>
                  <a:pt x="368" y="132"/>
                </a:lnTo>
                <a:lnTo>
                  <a:pt x="368" y="133"/>
                </a:lnTo>
                <a:lnTo>
                  <a:pt x="368" y="135"/>
                </a:lnTo>
                <a:lnTo>
                  <a:pt x="368" y="136"/>
                </a:lnTo>
                <a:lnTo>
                  <a:pt x="369" y="137"/>
                </a:lnTo>
                <a:lnTo>
                  <a:pt x="369" y="139"/>
                </a:lnTo>
                <a:lnTo>
                  <a:pt x="369" y="140"/>
                </a:lnTo>
                <a:lnTo>
                  <a:pt x="370" y="140"/>
                </a:lnTo>
                <a:lnTo>
                  <a:pt x="373" y="140"/>
                </a:lnTo>
                <a:lnTo>
                  <a:pt x="374" y="140"/>
                </a:lnTo>
                <a:lnTo>
                  <a:pt x="376" y="140"/>
                </a:lnTo>
                <a:lnTo>
                  <a:pt x="377" y="140"/>
                </a:lnTo>
                <a:lnTo>
                  <a:pt x="378" y="140"/>
                </a:lnTo>
                <a:lnTo>
                  <a:pt x="380" y="140"/>
                </a:lnTo>
                <a:lnTo>
                  <a:pt x="381" y="139"/>
                </a:lnTo>
                <a:lnTo>
                  <a:pt x="382" y="139"/>
                </a:lnTo>
                <a:lnTo>
                  <a:pt x="382" y="140"/>
                </a:lnTo>
                <a:lnTo>
                  <a:pt x="382" y="141"/>
                </a:lnTo>
                <a:lnTo>
                  <a:pt x="381" y="141"/>
                </a:lnTo>
                <a:lnTo>
                  <a:pt x="381" y="143"/>
                </a:lnTo>
                <a:lnTo>
                  <a:pt x="382" y="144"/>
                </a:lnTo>
                <a:lnTo>
                  <a:pt x="384" y="144"/>
                </a:lnTo>
                <a:lnTo>
                  <a:pt x="385" y="144"/>
                </a:lnTo>
                <a:lnTo>
                  <a:pt x="386" y="144"/>
                </a:lnTo>
                <a:lnTo>
                  <a:pt x="387" y="144"/>
                </a:lnTo>
                <a:lnTo>
                  <a:pt x="389" y="145"/>
                </a:lnTo>
                <a:lnTo>
                  <a:pt x="390" y="145"/>
                </a:lnTo>
                <a:lnTo>
                  <a:pt x="391" y="145"/>
                </a:lnTo>
                <a:lnTo>
                  <a:pt x="393" y="147"/>
                </a:lnTo>
                <a:lnTo>
                  <a:pt x="394" y="147"/>
                </a:lnTo>
                <a:lnTo>
                  <a:pt x="397" y="147"/>
                </a:lnTo>
                <a:lnTo>
                  <a:pt x="398" y="145"/>
                </a:lnTo>
                <a:lnTo>
                  <a:pt x="398" y="147"/>
                </a:lnTo>
                <a:lnTo>
                  <a:pt x="399" y="147"/>
                </a:lnTo>
                <a:lnTo>
                  <a:pt x="401" y="145"/>
                </a:lnTo>
                <a:lnTo>
                  <a:pt x="402" y="145"/>
                </a:lnTo>
                <a:lnTo>
                  <a:pt x="402" y="147"/>
                </a:lnTo>
                <a:lnTo>
                  <a:pt x="401" y="148"/>
                </a:lnTo>
                <a:lnTo>
                  <a:pt x="399" y="148"/>
                </a:lnTo>
                <a:lnTo>
                  <a:pt x="399" y="149"/>
                </a:lnTo>
                <a:lnTo>
                  <a:pt x="398" y="149"/>
                </a:lnTo>
                <a:lnTo>
                  <a:pt x="398" y="150"/>
                </a:lnTo>
                <a:lnTo>
                  <a:pt x="397" y="150"/>
                </a:lnTo>
                <a:lnTo>
                  <a:pt x="397" y="152"/>
                </a:lnTo>
                <a:lnTo>
                  <a:pt x="395" y="153"/>
                </a:lnTo>
                <a:lnTo>
                  <a:pt x="395" y="154"/>
                </a:lnTo>
                <a:lnTo>
                  <a:pt x="394" y="156"/>
                </a:lnTo>
                <a:lnTo>
                  <a:pt x="393" y="158"/>
                </a:lnTo>
                <a:lnTo>
                  <a:pt x="393" y="160"/>
                </a:lnTo>
                <a:lnTo>
                  <a:pt x="391" y="161"/>
                </a:lnTo>
                <a:lnTo>
                  <a:pt x="390" y="162"/>
                </a:lnTo>
                <a:lnTo>
                  <a:pt x="390" y="164"/>
                </a:lnTo>
                <a:lnTo>
                  <a:pt x="391" y="164"/>
                </a:lnTo>
                <a:lnTo>
                  <a:pt x="393" y="164"/>
                </a:lnTo>
                <a:lnTo>
                  <a:pt x="394" y="164"/>
                </a:lnTo>
                <a:lnTo>
                  <a:pt x="395" y="165"/>
                </a:lnTo>
                <a:lnTo>
                  <a:pt x="397" y="165"/>
                </a:lnTo>
                <a:lnTo>
                  <a:pt x="398" y="165"/>
                </a:lnTo>
                <a:lnTo>
                  <a:pt x="399" y="165"/>
                </a:lnTo>
                <a:lnTo>
                  <a:pt x="401" y="165"/>
                </a:lnTo>
                <a:lnTo>
                  <a:pt x="402" y="166"/>
                </a:lnTo>
                <a:lnTo>
                  <a:pt x="402" y="167"/>
                </a:lnTo>
                <a:lnTo>
                  <a:pt x="403" y="167"/>
                </a:lnTo>
                <a:lnTo>
                  <a:pt x="403" y="169"/>
                </a:lnTo>
                <a:lnTo>
                  <a:pt x="403" y="170"/>
                </a:lnTo>
                <a:lnTo>
                  <a:pt x="403" y="171"/>
                </a:lnTo>
                <a:lnTo>
                  <a:pt x="404" y="171"/>
                </a:lnTo>
                <a:lnTo>
                  <a:pt x="404" y="173"/>
                </a:lnTo>
                <a:lnTo>
                  <a:pt x="404" y="174"/>
                </a:lnTo>
                <a:lnTo>
                  <a:pt x="406" y="174"/>
                </a:lnTo>
                <a:lnTo>
                  <a:pt x="407" y="174"/>
                </a:lnTo>
                <a:lnTo>
                  <a:pt x="408" y="175"/>
                </a:lnTo>
                <a:lnTo>
                  <a:pt x="410" y="175"/>
                </a:lnTo>
                <a:lnTo>
                  <a:pt x="411" y="174"/>
                </a:lnTo>
                <a:lnTo>
                  <a:pt x="412" y="174"/>
                </a:lnTo>
                <a:lnTo>
                  <a:pt x="414" y="174"/>
                </a:lnTo>
                <a:lnTo>
                  <a:pt x="415" y="174"/>
                </a:lnTo>
                <a:lnTo>
                  <a:pt x="416" y="174"/>
                </a:lnTo>
                <a:lnTo>
                  <a:pt x="418" y="174"/>
                </a:lnTo>
                <a:lnTo>
                  <a:pt x="418" y="175"/>
                </a:lnTo>
                <a:lnTo>
                  <a:pt x="418" y="177"/>
                </a:lnTo>
                <a:lnTo>
                  <a:pt x="416" y="177"/>
                </a:lnTo>
                <a:lnTo>
                  <a:pt x="416" y="178"/>
                </a:lnTo>
                <a:lnTo>
                  <a:pt x="415" y="178"/>
                </a:lnTo>
                <a:lnTo>
                  <a:pt x="415" y="179"/>
                </a:lnTo>
                <a:lnTo>
                  <a:pt x="415" y="181"/>
                </a:lnTo>
                <a:lnTo>
                  <a:pt x="415" y="182"/>
                </a:lnTo>
                <a:lnTo>
                  <a:pt x="416" y="183"/>
                </a:lnTo>
                <a:lnTo>
                  <a:pt x="416" y="185"/>
                </a:lnTo>
                <a:lnTo>
                  <a:pt x="416" y="186"/>
                </a:lnTo>
                <a:lnTo>
                  <a:pt x="416" y="187"/>
                </a:lnTo>
                <a:lnTo>
                  <a:pt x="415" y="187"/>
                </a:lnTo>
                <a:lnTo>
                  <a:pt x="415" y="188"/>
                </a:lnTo>
                <a:lnTo>
                  <a:pt x="414" y="188"/>
                </a:lnTo>
                <a:lnTo>
                  <a:pt x="414" y="190"/>
                </a:lnTo>
                <a:lnTo>
                  <a:pt x="414" y="191"/>
                </a:lnTo>
                <a:lnTo>
                  <a:pt x="412" y="192"/>
                </a:lnTo>
                <a:lnTo>
                  <a:pt x="414" y="194"/>
                </a:lnTo>
                <a:lnTo>
                  <a:pt x="414" y="195"/>
                </a:lnTo>
                <a:lnTo>
                  <a:pt x="414" y="198"/>
                </a:lnTo>
                <a:lnTo>
                  <a:pt x="415" y="198"/>
                </a:lnTo>
                <a:lnTo>
                  <a:pt x="416" y="199"/>
                </a:lnTo>
                <a:lnTo>
                  <a:pt x="418" y="199"/>
                </a:lnTo>
                <a:lnTo>
                  <a:pt x="419" y="199"/>
                </a:lnTo>
                <a:lnTo>
                  <a:pt x="420" y="199"/>
                </a:lnTo>
                <a:lnTo>
                  <a:pt x="422" y="199"/>
                </a:lnTo>
                <a:lnTo>
                  <a:pt x="422" y="198"/>
                </a:lnTo>
                <a:lnTo>
                  <a:pt x="423" y="196"/>
                </a:lnTo>
                <a:lnTo>
                  <a:pt x="424" y="195"/>
                </a:lnTo>
                <a:lnTo>
                  <a:pt x="424" y="194"/>
                </a:lnTo>
                <a:lnTo>
                  <a:pt x="425" y="194"/>
                </a:lnTo>
                <a:lnTo>
                  <a:pt x="425" y="192"/>
                </a:lnTo>
                <a:lnTo>
                  <a:pt x="427" y="191"/>
                </a:lnTo>
                <a:lnTo>
                  <a:pt x="427" y="188"/>
                </a:lnTo>
                <a:lnTo>
                  <a:pt x="428" y="187"/>
                </a:lnTo>
                <a:lnTo>
                  <a:pt x="428" y="186"/>
                </a:lnTo>
                <a:lnTo>
                  <a:pt x="429" y="186"/>
                </a:lnTo>
                <a:lnTo>
                  <a:pt x="431" y="185"/>
                </a:lnTo>
                <a:lnTo>
                  <a:pt x="432" y="185"/>
                </a:lnTo>
                <a:lnTo>
                  <a:pt x="433" y="185"/>
                </a:lnTo>
                <a:lnTo>
                  <a:pt x="435" y="183"/>
                </a:lnTo>
                <a:lnTo>
                  <a:pt x="436" y="182"/>
                </a:lnTo>
                <a:lnTo>
                  <a:pt x="437" y="181"/>
                </a:lnTo>
                <a:lnTo>
                  <a:pt x="439" y="181"/>
                </a:lnTo>
                <a:lnTo>
                  <a:pt x="439" y="179"/>
                </a:lnTo>
                <a:lnTo>
                  <a:pt x="440" y="179"/>
                </a:lnTo>
                <a:lnTo>
                  <a:pt x="441" y="179"/>
                </a:lnTo>
                <a:lnTo>
                  <a:pt x="442" y="179"/>
                </a:lnTo>
                <a:lnTo>
                  <a:pt x="444" y="179"/>
                </a:lnTo>
                <a:lnTo>
                  <a:pt x="445" y="181"/>
                </a:lnTo>
                <a:lnTo>
                  <a:pt x="446" y="181"/>
                </a:lnTo>
                <a:lnTo>
                  <a:pt x="448" y="181"/>
                </a:lnTo>
                <a:lnTo>
                  <a:pt x="449" y="179"/>
                </a:lnTo>
                <a:lnTo>
                  <a:pt x="452" y="179"/>
                </a:lnTo>
                <a:lnTo>
                  <a:pt x="453" y="179"/>
                </a:lnTo>
                <a:lnTo>
                  <a:pt x="454" y="179"/>
                </a:lnTo>
                <a:lnTo>
                  <a:pt x="456" y="179"/>
                </a:lnTo>
                <a:lnTo>
                  <a:pt x="457" y="179"/>
                </a:lnTo>
                <a:lnTo>
                  <a:pt x="458" y="179"/>
                </a:lnTo>
                <a:lnTo>
                  <a:pt x="459" y="178"/>
                </a:lnTo>
                <a:lnTo>
                  <a:pt x="459" y="177"/>
                </a:lnTo>
                <a:lnTo>
                  <a:pt x="461" y="177"/>
                </a:lnTo>
                <a:lnTo>
                  <a:pt x="461" y="175"/>
                </a:lnTo>
                <a:lnTo>
                  <a:pt x="462" y="175"/>
                </a:lnTo>
                <a:lnTo>
                  <a:pt x="463" y="175"/>
                </a:lnTo>
                <a:lnTo>
                  <a:pt x="466" y="175"/>
                </a:lnTo>
                <a:lnTo>
                  <a:pt x="466" y="174"/>
                </a:lnTo>
                <a:lnTo>
                  <a:pt x="467" y="174"/>
                </a:lnTo>
                <a:lnTo>
                  <a:pt x="469" y="174"/>
                </a:lnTo>
                <a:lnTo>
                  <a:pt x="471" y="174"/>
                </a:lnTo>
                <a:lnTo>
                  <a:pt x="473" y="174"/>
                </a:lnTo>
                <a:lnTo>
                  <a:pt x="474" y="174"/>
                </a:lnTo>
                <a:lnTo>
                  <a:pt x="478" y="174"/>
                </a:lnTo>
                <a:lnTo>
                  <a:pt x="478" y="173"/>
                </a:lnTo>
                <a:lnTo>
                  <a:pt x="478" y="171"/>
                </a:lnTo>
                <a:lnTo>
                  <a:pt x="479" y="170"/>
                </a:lnTo>
                <a:lnTo>
                  <a:pt x="480" y="170"/>
                </a:lnTo>
                <a:lnTo>
                  <a:pt x="480" y="169"/>
                </a:lnTo>
                <a:lnTo>
                  <a:pt x="482" y="169"/>
                </a:lnTo>
                <a:lnTo>
                  <a:pt x="483" y="169"/>
                </a:lnTo>
                <a:lnTo>
                  <a:pt x="484" y="169"/>
                </a:lnTo>
                <a:lnTo>
                  <a:pt x="486" y="169"/>
                </a:lnTo>
                <a:lnTo>
                  <a:pt x="487" y="169"/>
                </a:lnTo>
                <a:lnTo>
                  <a:pt x="488" y="169"/>
                </a:lnTo>
                <a:lnTo>
                  <a:pt x="488" y="167"/>
                </a:lnTo>
                <a:lnTo>
                  <a:pt x="488" y="166"/>
                </a:lnTo>
                <a:lnTo>
                  <a:pt x="490" y="165"/>
                </a:lnTo>
                <a:lnTo>
                  <a:pt x="490" y="164"/>
                </a:lnTo>
                <a:lnTo>
                  <a:pt x="491" y="164"/>
                </a:lnTo>
                <a:lnTo>
                  <a:pt x="491" y="162"/>
                </a:lnTo>
                <a:lnTo>
                  <a:pt x="492" y="162"/>
                </a:lnTo>
                <a:lnTo>
                  <a:pt x="492" y="161"/>
                </a:lnTo>
                <a:lnTo>
                  <a:pt x="494" y="160"/>
                </a:lnTo>
                <a:lnTo>
                  <a:pt x="495" y="160"/>
                </a:lnTo>
                <a:lnTo>
                  <a:pt x="495" y="158"/>
                </a:lnTo>
                <a:lnTo>
                  <a:pt x="496" y="158"/>
                </a:lnTo>
                <a:lnTo>
                  <a:pt x="497" y="157"/>
                </a:lnTo>
                <a:lnTo>
                  <a:pt x="499" y="157"/>
                </a:lnTo>
                <a:lnTo>
                  <a:pt x="499" y="156"/>
                </a:lnTo>
                <a:lnTo>
                  <a:pt x="499" y="154"/>
                </a:lnTo>
                <a:lnTo>
                  <a:pt x="500" y="154"/>
                </a:lnTo>
                <a:lnTo>
                  <a:pt x="500" y="153"/>
                </a:lnTo>
                <a:lnTo>
                  <a:pt x="501" y="153"/>
                </a:lnTo>
                <a:lnTo>
                  <a:pt x="501" y="152"/>
                </a:lnTo>
                <a:lnTo>
                  <a:pt x="503" y="150"/>
                </a:lnTo>
                <a:lnTo>
                  <a:pt x="503" y="149"/>
                </a:lnTo>
                <a:lnTo>
                  <a:pt x="504" y="148"/>
                </a:lnTo>
                <a:lnTo>
                  <a:pt x="505" y="147"/>
                </a:lnTo>
                <a:lnTo>
                  <a:pt x="505" y="145"/>
                </a:lnTo>
                <a:lnTo>
                  <a:pt x="507" y="144"/>
                </a:lnTo>
                <a:lnTo>
                  <a:pt x="507" y="143"/>
                </a:lnTo>
                <a:lnTo>
                  <a:pt x="507" y="141"/>
                </a:lnTo>
                <a:lnTo>
                  <a:pt x="508" y="140"/>
                </a:lnTo>
                <a:lnTo>
                  <a:pt x="509" y="140"/>
                </a:lnTo>
                <a:lnTo>
                  <a:pt x="511" y="139"/>
                </a:lnTo>
                <a:lnTo>
                  <a:pt x="511" y="137"/>
                </a:lnTo>
                <a:lnTo>
                  <a:pt x="512" y="137"/>
                </a:lnTo>
                <a:lnTo>
                  <a:pt x="512" y="136"/>
                </a:lnTo>
                <a:lnTo>
                  <a:pt x="512" y="135"/>
                </a:lnTo>
                <a:lnTo>
                  <a:pt x="513" y="135"/>
                </a:lnTo>
                <a:lnTo>
                  <a:pt x="513" y="133"/>
                </a:lnTo>
                <a:lnTo>
                  <a:pt x="514" y="133"/>
                </a:lnTo>
                <a:lnTo>
                  <a:pt x="516" y="133"/>
                </a:lnTo>
                <a:lnTo>
                  <a:pt x="514" y="132"/>
                </a:lnTo>
                <a:lnTo>
                  <a:pt x="516" y="132"/>
                </a:lnTo>
                <a:lnTo>
                  <a:pt x="516" y="131"/>
                </a:lnTo>
                <a:lnTo>
                  <a:pt x="517" y="131"/>
                </a:lnTo>
                <a:lnTo>
                  <a:pt x="518" y="131"/>
                </a:lnTo>
                <a:lnTo>
                  <a:pt x="520" y="130"/>
                </a:lnTo>
                <a:lnTo>
                  <a:pt x="521" y="130"/>
                </a:lnTo>
                <a:lnTo>
                  <a:pt x="522" y="130"/>
                </a:lnTo>
                <a:lnTo>
                  <a:pt x="524" y="130"/>
                </a:lnTo>
                <a:lnTo>
                  <a:pt x="525" y="130"/>
                </a:lnTo>
                <a:lnTo>
                  <a:pt x="526" y="130"/>
                </a:lnTo>
                <a:lnTo>
                  <a:pt x="526" y="131"/>
                </a:lnTo>
                <a:lnTo>
                  <a:pt x="528" y="131"/>
                </a:lnTo>
                <a:lnTo>
                  <a:pt x="529" y="131"/>
                </a:lnTo>
                <a:lnTo>
                  <a:pt x="530" y="131"/>
                </a:lnTo>
                <a:lnTo>
                  <a:pt x="531" y="131"/>
                </a:lnTo>
                <a:lnTo>
                  <a:pt x="531" y="132"/>
                </a:lnTo>
                <a:lnTo>
                  <a:pt x="533" y="132"/>
                </a:lnTo>
                <a:lnTo>
                  <a:pt x="534" y="133"/>
                </a:lnTo>
                <a:lnTo>
                  <a:pt x="535" y="133"/>
                </a:lnTo>
                <a:lnTo>
                  <a:pt x="537" y="135"/>
                </a:lnTo>
                <a:lnTo>
                  <a:pt x="538" y="135"/>
                </a:lnTo>
                <a:lnTo>
                  <a:pt x="539" y="135"/>
                </a:lnTo>
                <a:lnTo>
                  <a:pt x="541" y="133"/>
                </a:lnTo>
                <a:lnTo>
                  <a:pt x="542" y="133"/>
                </a:lnTo>
                <a:lnTo>
                  <a:pt x="543" y="133"/>
                </a:lnTo>
                <a:lnTo>
                  <a:pt x="545" y="133"/>
                </a:lnTo>
                <a:lnTo>
                  <a:pt x="546" y="133"/>
                </a:lnTo>
                <a:lnTo>
                  <a:pt x="545" y="132"/>
                </a:lnTo>
                <a:lnTo>
                  <a:pt x="546" y="131"/>
                </a:lnTo>
                <a:lnTo>
                  <a:pt x="547" y="130"/>
                </a:lnTo>
                <a:lnTo>
                  <a:pt x="547" y="128"/>
                </a:lnTo>
                <a:lnTo>
                  <a:pt x="546" y="126"/>
                </a:lnTo>
                <a:lnTo>
                  <a:pt x="546" y="124"/>
                </a:lnTo>
                <a:lnTo>
                  <a:pt x="545" y="124"/>
                </a:lnTo>
                <a:lnTo>
                  <a:pt x="545" y="123"/>
                </a:lnTo>
                <a:lnTo>
                  <a:pt x="543" y="122"/>
                </a:lnTo>
                <a:lnTo>
                  <a:pt x="541" y="119"/>
                </a:lnTo>
                <a:lnTo>
                  <a:pt x="541" y="118"/>
                </a:lnTo>
                <a:lnTo>
                  <a:pt x="541" y="116"/>
                </a:lnTo>
                <a:lnTo>
                  <a:pt x="541" y="115"/>
                </a:lnTo>
                <a:lnTo>
                  <a:pt x="541" y="114"/>
                </a:lnTo>
                <a:lnTo>
                  <a:pt x="542" y="111"/>
                </a:lnTo>
                <a:lnTo>
                  <a:pt x="542" y="110"/>
                </a:lnTo>
                <a:lnTo>
                  <a:pt x="543" y="109"/>
                </a:lnTo>
                <a:lnTo>
                  <a:pt x="545" y="106"/>
                </a:lnTo>
                <a:lnTo>
                  <a:pt x="546" y="105"/>
                </a:lnTo>
                <a:lnTo>
                  <a:pt x="545" y="105"/>
                </a:lnTo>
                <a:lnTo>
                  <a:pt x="545" y="103"/>
                </a:lnTo>
                <a:lnTo>
                  <a:pt x="546" y="102"/>
                </a:lnTo>
                <a:lnTo>
                  <a:pt x="547" y="102"/>
                </a:lnTo>
                <a:lnTo>
                  <a:pt x="548" y="102"/>
                </a:lnTo>
                <a:lnTo>
                  <a:pt x="548" y="101"/>
                </a:lnTo>
                <a:lnTo>
                  <a:pt x="550" y="101"/>
                </a:lnTo>
                <a:lnTo>
                  <a:pt x="550" y="99"/>
                </a:lnTo>
                <a:lnTo>
                  <a:pt x="551" y="99"/>
                </a:lnTo>
                <a:lnTo>
                  <a:pt x="552" y="99"/>
                </a:lnTo>
                <a:lnTo>
                  <a:pt x="552" y="98"/>
                </a:lnTo>
                <a:lnTo>
                  <a:pt x="554" y="98"/>
                </a:lnTo>
                <a:lnTo>
                  <a:pt x="556" y="95"/>
                </a:lnTo>
                <a:lnTo>
                  <a:pt x="562" y="88"/>
                </a:lnTo>
                <a:lnTo>
                  <a:pt x="563" y="88"/>
                </a:lnTo>
                <a:lnTo>
                  <a:pt x="563" y="86"/>
                </a:lnTo>
                <a:lnTo>
                  <a:pt x="564" y="86"/>
                </a:lnTo>
                <a:lnTo>
                  <a:pt x="564" y="85"/>
                </a:lnTo>
                <a:lnTo>
                  <a:pt x="566" y="84"/>
                </a:lnTo>
                <a:lnTo>
                  <a:pt x="567" y="84"/>
                </a:lnTo>
                <a:lnTo>
                  <a:pt x="562" y="72"/>
                </a:lnTo>
                <a:lnTo>
                  <a:pt x="575" y="72"/>
                </a:lnTo>
                <a:lnTo>
                  <a:pt x="577" y="77"/>
                </a:lnTo>
                <a:lnTo>
                  <a:pt x="579" y="76"/>
                </a:lnTo>
                <a:lnTo>
                  <a:pt x="579" y="75"/>
                </a:lnTo>
                <a:lnTo>
                  <a:pt x="579" y="73"/>
                </a:lnTo>
                <a:lnTo>
                  <a:pt x="580" y="72"/>
                </a:lnTo>
                <a:lnTo>
                  <a:pt x="580" y="71"/>
                </a:lnTo>
                <a:lnTo>
                  <a:pt x="581" y="69"/>
                </a:lnTo>
                <a:lnTo>
                  <a:pt x="581" y="68"/>
                </a:lnTo>
                <a:lnTo>
                  <a:pt x="583" y="67"/>
                </a:lnTo>
                <a:lnTo>
                  <a:pt x="583" y="65"/>
                </a:lnTo>
                <a:lnTo>
                  <a:pt x="583" y="64"/>
                </a:lnTo>
                <a:lnTo>
                  <a:pt x="584" y="63"/>
                </a:lnTo>
                <a:lnTo>
                  <a:pt x="585" y="61"/>
                </a:lnTo>
                <a:lnTo>
                  <a:pt x="584" y="60"/>
                </a:lnTo>
                <a:lnTo>
                  <a:pt x="584" y="59"/>
                </a:lnTo>
                <a:lnTo>
                  <a:pt x="585" y="58"/>
                </a:lnTo>
                <a:lnTo>
                  <a:pt x="586" y="58"/>
                </a:lnTo>
                <a:lnTo>
                  <a:pt x="586" y="56"/>
                </a:lnTo>
                <a:lnTo>
                  <a:pt x="588" y="56"/>
                </a:lnTo>
                <a:lnTo>
                  <a:pt x="588" y="55"/>
                </a:lnTo>
                <a:lnTo>
                  <a:pt x="588" y="54"/>
                </a:lnTo>
                <a:lnTo>
                  <a:pt x="589" y="50"/>
                </a:lnTo>
                <a:lnTo>
                  <a:pt x="590" y="48"/>
                </a:lnTo>
                <a:lnTo>
                  <a:pt x="592" y="48"/>
                </a:lnTo>
                <a:lnTo>
                  <a:pt x="593" y="48"/>
                </a:lnTo>
                <a:lnTo>
                  <a:pt x="593" y="47"/>
                </a:lnTo>
                <a:lnTo>
                  <a:pt x="594" y="47"/>
                </a:lnTo>
                <a:lnTo>
                  <a:pt x="594" y="46"/>
                </a:lnTo>
                <a:lnTo>
                  <a:pt x="596" y="44"/>
                </a:lnTo>
                <a:lnTo>
                  <a:pt x="596" y="43"/>
                </a:lnTo>
                <a:lnTo>
                  <a:pt x="597" y="43"/>
                </a:lnTo>
                <a:lnTo>
                  <a:pt x="598" y="42"/>
                </a:lnTo>
                <a:lnTo>
                  <a:pt x="598" y="41"/>
                </a:lnTo>
                <a:lnTo>
                  <a:pt x="600" y="39"/>
                </a:lnTo>
                <a:lnTo>
                  <a:pt x="600" y="38"/>
                </a:lnTo>
                <a:lnTo>
                  <a:pt x="601" y="37"/>
                </a:lnTo>
                <a:lnTo>
                  <a:pt x="601" y="33"/>
                </a:lnTo>
                <a:lnTo>
                  <a:pt x="600" y="31"/>
                </a:lnTo>
                <a:lnTo>
                  <a:pt x="600" y="30"/>
                </a:lnTo>
                <a:lnTo>
                  <a:pt x="601" y="30"/>
                </a:lnTo>
                <a:lnTo>
                  <a:pt x="602" y="30"/>
                </a:lnTo>
                <a:lnTo>
                  <a:pt x="603" y="30"/>
                </a:lnTo>
                <a:lnTo>
                  <a:pt x="605" y="30"/>
                </a:lnTo>
                <a:lnTo>
                  <a:pt x="605" y="29"/>
                </a:lnTo>
                <a:lnTo>
                  <a:pt x="606" y="29"/>
                </a:lnTo>
                <a:lnTo>
                  <a:pt x="607" y="27"/>
                </a:lnTo>
                <a:lnTo>
                  <a:pt x="607" y="26"/>
                </a:lnTo>
                <a:lnTo>
                  <a:pt x="609" y="26"/>
                </a:lnTo>
                <a:lnTo>
                  <a:pt x="610" y="25"/>
                </a:lnTo>
                <a:lnTo>
                  <a:pt x="611" y="23"/>
                </a:lnTo>
                <a:lnTo>
                  <a:pt x="613" y="23"/>
                </a:lnTo>
                <a:lnTo>
                  <a:pt x="614" y="22"/>
                </a:lnTo>
                <a:lnTo>
                  <a:pt x="615" y="22"/>
                </a:lnTo>
                <a:lnTo>
                  <a:pt x="617" y="22"/>
                </a:lnTo>
                <a:lnTo>
                  <a:pt x="617" y="21"/>
                </a:lnTo>
                <a:lnTo>
                  <a:pt x="618" y="21"/>
                </a:lnTo>
                <a:lnTo>
                  <a:pt x="618" y="20"/>
                </a:lnTo>
                <a:lnTo>
                  <a:pt x="618" y="18"/>
                </a:lnTo>
                <a:lnTo>
                  <a:pt x="619" y="18"/>
                </a:lnTo>
                <a:lnTo>
                  <a:pt x="619" y="17"/>
                </a:lnTo>
                <a:lnTo>
                  <a:pt x="620" y="17"/>
                </a:lnTo>
                <a:lnTo>
                  <a:pt x="620" y="16"/>
                </a:lnTo>
                <a:lnTo>
                  <a:pt x="622" y="14"/>
                </a:lnTo>
                <a:lnTo>
                  <a:pt x="623" y="14"/>
                </a:lnTo>
                <a:lnTo>
                  <a:pt x="624" y="14"/>
                </a:lnTo>
                <a:lnTo>
                  <a:pt x="626" y="13"/>
                </a:lnTo>
                <a:lnTo>
                  <a:pt x="627" y="13"/>
                </a:lnTo>
                <a:lnTo>
                  <a:pt x="628" y="13"/>
                </a:lnTo>
                <a:lnTo>
                  <a:pt x="628" y="12"/>
                </a:lnTo>
                <a:lnTo>
                  <a:pt x="630" y="12"/>
                </a:lnTo>
                <a:lnTo>
                  <a:pt x="631" y="10"/>
                </a:lnTo>
                <a:lnTo>
                  <a:pt x="631" y="12"/>
                </a:lnTo>
                <a:lnTo>
                  <a:pt x="632" y="12"/>
                </a:lnTo>
                <a:lnTo>
                  <a:pt x="634" y="12"/>
                </a:lnTo>
                <a:lnTo>
                  <a:pt x="638" y="12"/>
                </a:lnTo>
                <a:lnTo>
                  <a:pt x="639" y="13"/>
                </a:lnTo>
                <a:lnTo>
                  <a:pt x="640" y="13"/>
                </a:lnTo>
                <a:lnTo>
                  <a:pt x="640" y="12"/>
                </a:lnTo>
                <a:lnTo>
                  <a:pt x="640" y="10"/>
                </a:lnTo>
                <a:lnTo>
                  <a:pt x="641" y="10"/>
                </a:lnTo>
                <a:lnTo>
                  <a:pt x="641" y="9"/>
                </a:lnTo>
                <a:lnTo>
                  <a:pt x="643" y="9"/>
                </a:lnTo>
                <a:lnTo>
                  <a:pt x="644" y="9"/>
                </a:lnTo>
                <a:lnTo>
                  <a:pt x="645" y="9"/>
                </a:lnTo>
                <a:lnTo>
                  <a:pt x="647" y="9"/>
                </a:lnTo>
                <a:lnTo>
                  <a:pt x="648" y="9"/>
                </a:lnTo>
                <a:lnTo>
                  <a:pt x="649" y="9"/>
                </a:lnTo>
                <a:lnTo>
                  <a:pt x="649" y="8"/>
                </a:lnTo>
                <a:lnTo>
                  <a:pt x="649" y="6"/>
                </a:lnTo>
                <a:lnTo>
                  <a:pt x="651" y="6"/>
                </a:lnTo>
                <a:lnTo>
                  <a:pt x="651" y="5"/>
                </a:lnTo>
                <a:lnTo>
                  <a:pt x="652" y="5"/>
                </a:lnTo>
                <a:lnTo>
                  <a:pt x="652" y="4"/>
                </a:lnTo>
                <a:lnTo>
                  <a:pt x="653" y="4"/>
                </a:lnTo>
                <a:lnTo>
                  <a:pt x="655" y="3"/>
                </a:lnTo>
                <a:lnTo>
                  <a:pt x="656" y="3"/>
                </a:lnTo>
                <a:lnTo>
                  <a:pt x="656" y="4"/>
                </a:lnTo>
                <a:lnTo>
                  <a:pt x="656" y="3"/>
                </a:lnTo>
                <a:lnTo>
                  <a:pt x="657" y="3"/>
                </a:lnTo>
                <a:lnTo>
                  <a:pt x="658" y="3"/>
                </a:lnTo>
                <a:lnTo>
                  <a:pt x="658" y="1"/>
                </a:lnTo>
                <a:lnTo>
                  <a:pt x="660" y="1"/>
                </a:lnTo>
                <a:lnTo>
                  <a:pt x="661" y="1"/>
                </a:lnTo>
                <a:lnTo>
                  <a:pt x="662" y="1"/>
                </a:lnTo>
                <a:lnTo>
                  <a:pt x="664" y="1"/>
                </a:lnTo>
                <a:lnTo>
                  <a:pt x="665" y="1"/>
                </a:lnTo>
                <a:lnTo>
                  <a:pt x="666" y="1"/>
                </a:lnTo>
                <a:lnTo>
                  <a:pt x="668" y="0"/>
                </a:lnTo>
                <a:lnTo>
                  <a:pt x="669" y="0"/>
                </a:lnTo>
                <a:lnTo>
                  <a:pt x="670" y="0"/>
                </a:lnTo>
                <a:lnTo>
                  <a:pt x="672" y="0"/>
                </a:lnTo>
                <a:lnTo>
                  <a:pt x="673" y="0"/>
                </a:lnTo>
                <a:lnTo>
                  <a:pt x="673" y="1"/>
                </a:lnTo>
                <a:lnTo>
                  <a:pt x="674" y="1"/>
                </a:lnTo>
                <a:lnTo>
                  <a:pt x="675" y="1"/>
                </a:lnTo>
                <a:lnTo>
                  <a:pt x="674" y="1"/>
                </a:lnTo>
                <a:lnTo>
                  <a:pt x="674" y="3"/>
                </a:lnTo>
                <a:lnTo>
                  <a:pt x="674" y="4"/>
                </a:lnTo>
                <a:lnTo>
                  <a:pt x="674" y="5"/>
                </a:lnTo>
                <a:lnTo>
                  <a:pt x="673" y="5"/>
                </a:lnTo>
                <a:lnTo>
                  <a:pt x="672" y="5"/>
                </a:lnTo>
                <a:lnTo>
                  <a:pt x="670" y="6"/>
                </a:lnTo>
                <a:lnTo>
                  <a:pt x="670" y="8"/>
                </a:lnTo>
                <a:lnTo>
                  <a:pt x="670" y="9"/>
                </a:lnTo>
                <a:lnTo>
                  <a:pt x="672" y="10"/>
                </a:lnTo>
                <a:lnTo>
                  <a:pt x="672" y="12"/>
                </a:lnTo>
                <a:lnTo>
                  <a:pt x="673" y="12"/>
                </a:lnTo>
                <a:lnTo>
                  <a:pt x="673" y="13"/>
                </a:lnTo>
                <a:lnTo>
                  <a:pt x="673" y="14"/>
                </a:lnTo>
                <a:lnTo>
                  <a:pt x="673" y="16"/>
                </a:lnTo>
                <a:lnTo>
                  <a:pt x="673" y="17"/>
                </a:lnTo>
                <a:lnTo>
                  <a:pt x="672" y="17"/>
                </a:lnTo>
                <a:lnTo>
                  <a:pt x="672" y="18"/>
                </a:lnTo>
                <a:lnTo>
                  <a:pt x="672" y="20"/>
                </a:lnTo>
                <a:lnTo>
                  <a:pt x="673" y="21"/>
                </a:lnTo>
                <a:lnTo>
                  <a:pt x="673" y="22"/>
                </a:lnTo>
                <a:lnTo>
                  <a:pt x="673" y="23"/>
                </a:lnTo>
                <a:lnTo>
                  <a:pt x="673" y="25"/>
                </a:lnTo>
                <a:lnTo>
                  <a:pt x="672" y="26"/>
                </a:lnTo>
                <a:lnTo>
                  <a:pt x="673" y="27"/>
                </a:lnTo>
                <a:lnTo>
                  <a:pt x="674" y="29"/>
                </a:lnTo>
                <a:lnTo>
                  <a:pt x="675" y="29"/>
                </a:lnTo>
                <a:lnTo>
                  <a:pt x="677" y="29"/>
                </a:lnTo>
                <a:lnTo>
                  <a:pt x="677" y="30"/>
                </a:lnTo>
                <a:lnTo>
                  <a:pt x="678" y="30"/>
                </a:lnTo>
                <a:lnTo>
                  <a:pt x="679" y="30"/>
                </a:lnTo>
                <a:lnTo>
                  <a:pt x="681" y="31"/>
                </a:lnTo>
                <a:lnTo>
                  <a:pt x="681" y="33"/>
                </a:lnTo>
                <a:lnTo>
                  <a:pt x="681" y="34"/>
                </a:lnTo>
                <a:lnTo>
                  <a:pt x="681" y="35"/>
                </a:lnTo>
                <a:lnTo>
                  <a:pt x="682" y="35"/>
                </a:lnTo>
                <a:lnTo>
                  <a:pt x="682" y="37"/>
                </a:lnTo>
                <a:lnTo>
                  <a:pt x="683" y="37"/>
                </a:lnTo>
                <a:lnTo>
                  <a:pt x="683" y="38"/>
                </a:lnTo>
                <a:lnTo>
                  <a:pt x="683" y="39"/>
                </a:lnTo>
                <a:lnTo>
                  <a:pt x="683" y="41"/>
                </a:lnTo>
                <a:lnTo>
                  <a:pt x="683" y="42"/>
                </a:lnTo>
                <a:lnTo>
                  <a:pt x="685" y="42"/>
                </a:lnTo>
                <a:lnTo>
                  <a:pt x="683" y="42"/>
                </a:lnTo>
                <a:lnTo>
                  <a:pt x="683" y="43"/>
                </a:lnTo>
                <a:lnTo>
                  <a:pt x="683" y="46"/>
                </a:lnTo>
                <a:lnTo>
                  <a:pt x="683" y="47"/>
                </a:lnTo>
                <a:lnTo>
                  <a:pt x="683" y="48"/>
                </a:lnTo>
                <a:lnTo>
                  <a:pt x="685" y="50"/>
                </a:lnTo>
                <a:lnTo>
                  <a:pt x="685" y="51"/>
                </a:lnTo>
                <a:lnTo>
                  <a:pt x="686" y="52"/>
                </a:lnTo>
                <a:lnTo>
                  <a:pt x="687" y="52"/>
                </a:lnTo>
                <a:lnTo>
                  <a:pt x="689" y="52"/>
                </a:lnTo>
                <a:lnTo>
                  <a:pt x="689" y="54"/>
                </a:lnTo>
                <a:lnTo>
                  <a:pt x="690" y="54"/>
                </a:lnTo>
                <a:lnTo>
                  <a:pt x="691" y="55"/>
                </a:lnTo>
                <a:lnTo>
                  <a:pt x="692" y="55"/>
                </a:lnTo>
                <a:lnTo>
                  <a:pt x="692" y="56"/>
                </a:lnTo>
                <a:lnTo>
                  <a:pt x="694" y="56"/>
                </a:lnTo>
                <a:lnTo>
                  <a:pt x="694" y="58"/>
                </a:lnTo>
                <a:lnTo>
                  <a:pt x="695" y="58"/>
                </a:lnTo>
                <a:lnTo>
                  <a:pt x="696" y="58"/>
                </a:lnTo>
                <a:lnTo>
                  <a:pt x="696" y="59"/>
                </a:lnTo>
                <a:lnTo>
                  <a:pt x="698" y="59"/>
                </a:lnTo>
                <a:lnTo>
                  <a:pt x="698" y="60"/>
                </a:lnTo>
                <a:lnTo>
                  <a:pt x="700" y="63"/>
                </a:lnTo>
                <a:lnTo>
                  <a:pt x="702" y="63"/>
                </a:lnTo>
                <a:lnTo>
                  <a:pt x="703" y="63"/>
                </a:lnTo>
                <a:lnTo>
                  <a:pt x="703" y="61"/>
                </a:lnTo>
                <a:lnTo>
                  <a:pt x="704" y="61"/>
                </a:lnTo>
                <a:lnTo>
                  <a:pt x="706" y="61"/>
                </a:lnTo>
                <a:lnTo>
                  <a:pt x="706" y="60"/>
                </a:lnTo>
                <a:lnTo>
                  <a:pt x="707" y="60"/>
                </a:lnTo>
                <a:lnTo>
                  <a:pt x="707" y="59"/>
                </a:lnTo>
                <a:lnTo>
                  <a:pt x="708" y="59"/>
                </a:lnTo>
                <a:lnTo>
                  <a:pt x="708" y="58"/>
                </a:lnTo>
                <a:lnTo>
                  <a:pt x="710" y="58"/>
                </a:lnTo>
                <a:lnTo>
                  <a:pt x="711" y="58"/>
                </a:lnTo>
                <a:lnTo>
                  <a:pt x="712" y="58"/>
                </a:lnTo>
                <a:lnTo>
                  <a:pt x="713" y="56"/>
                </a:lnTo>
                <a:lnTo>
                  <a:pt x="715" y="56"/>
                </a:lnTo>
                <a:lnTo>
                  <a:pt x="715" y="55"/>
                </a:lnTo>
                <a:lnTo>
                  <a:pt x="716" y="55"/>
                </a:lnTo>
                <a:lnTo>
                  <a:pt x="716" y="56"/>
                </a:lnTo>
                <a:lnTo>
                  <a:pt x="717" y="56"/>
                </a:lnTo>
                <a:lnTo>
                  <a:pt x="719" y="56"/>
                </a:lnTo>
                <a:lnTo>
                  <a:pt x="719" y="58"/>
                </a:lnTo>
                <a:lnTo>
                  <a:pt x="719" y="59"/>
                </a:lnTo>
                <a:lnTo>
                  <a:pt x="719" y="60"/>
                </a:lnTo>
                <a:lnTo>
                  <a:pt x="719" y="61"/>
                </a:lnTo>
                <a:lnTo>
                  <a:pt x="719" y="63"/>
                </a:lnTo>
                <a:lnTo>
                  <a:pt x="719" y="64"/>
                </a:lnTo>
                <a:lnTo>
                  <a:pt x="719" y="65"/>
                </a:lnTo>
                <a:lnTo>
                  <a:pt x="719" y="67"/>
                </a:lnTo>
                <a:lnTo>
                  <a:pt x="719" y="68"/>
                </a:lnTo>
                <a:lnTo>
                  <a:pt x="720" y="68"/>
                </a:lnTo>
                <a:lnTo>
                  <a:pt x="719" y="69"/>
                </a:lnTo>
                <a:lnTo>
                  <a:pt x="720" y="69"/>
                </a:lnTo>
                <a:lnTo>
                  <a:pt x="719" y="71"/>
                </a:lnTo>
                <a:lnTo>
                  <a:pt x="719" y="72"/>
                </a:lnTo>
                <a:lnTo>
                  <a:pt x="720" y="72"/>
                </a:lnTo>
                <a:lnTo>
                  <a:pt x="720" y="73"/>
                </a:lnTo>
                <a:lnTo>
                  <a:pt x="721" y="73"/>
                </a:lnTo>
                <a:lnTo>
                  <a:pt x="723" y="73"/>
                </a:lnTo>
                <a:lnTo>
                  <a:pt x="723" y="75"/>
                </a:lnTo>
                <a:lnTo>
                  <a:pt x="724" y="75"/>
                </a:lnTo>
                <a:lnTo>
                  <a:pt x="724" y="76"/>
                </a:lnTo>
                <a:lnTo>
                  <a:pt x="725" y="76"/>
                </a:lnTo>
                <a:lnTo>
                  <a:pt x="727" y="76"/>
                </a:lnTo>
                <a:lnTo>
                  <a:pt x="727" y="77"/>
                </a:lnTo>
                <a:lnTo>
                  <a:pt x="728" y="77"/>
                </a:lnTo>
                <a:lnTo>
                  <a:pt x="729" y="77"/>
                </a:lnTo>
                <a:lnTo>
                  <a:pt x="730" y="77"/>
                </a:lnTo>
                <a:lnTo>
                  <a:pt x="732" y="77"/>
                </a:lnTo>
                <a:lnTo>
                  <a:pt x="732" y="76"/>
                </a:lnTo>
                <a:lnTo>
                  <a:pt x="732" y="77"/>
                </a:lnTo>
                <a:lnTo>
                  <a:pt x="733" y="77"/>
                </a:lnTo>
                <a:lnTo>
                  <a:pt x="734" y="77"/>
                </a:lnTo>
                <a:lnTo>
                  <a:pt x="736" y="77"/>
                </a:lnTo>
                <a:lnTo>
                  <a:pt x="737" y="76"/>
                </a:lnTo>
                <a:lnTo>
                  <a:pt x="738" y="76"/>
                </a:lnTo>
                <a:lnTo>
                  <a:pt x="738" y="77"/>
                </a:lnTo>
                <a:lnTo>
                  <a:pt x="740" y="77"/>
                </a:lnTo>
                <a:lnTo>
                  <a:pt x="741" y="78"/>
                </a:lnTo>
                <a:lnTo>
                  <a:pt x="742" y="78"/>
                </a:lnTo>
                <a:lnTo>
                  <a:pt x="744" y="80"/>
                </a:lnTo>
                <a:lnTo>
                  <a:pt x="744" y="81"/>
                </a:lnTo>
                <a:lnTo>
                  <a:pt x="745" y="81"/>
                </a:lnTo>
                <a:lnTo>
                  <a:pt x="746" y="82"/>
                </a:lnTo>
                <a:lnTo>
                  <a:pt x="747" y="82"/>
                </a:lnTo>
                <a:lnTo>
                  <a:pt x="749" y="82"/>
                </a:lnTo>
                <a:lnTo>
                  <a:pt x="750" y="82"/>
                </a:lnTo>
                <a:lnTo>
                  <a:pt x="750" y="84"/>
                </a:lnTo>
                <a:lnTo>
                  <a:pt x="750" y="85"/>
                </a:lnTo>
                <a:lnTo>
                  <a:pt x="751" y="84"/>
                </a:lnTo>
                <a:lnTo>
                  <a:pt x="753" y="84"/>
                </a:lnTo>
                <a:lnTo>
                  <a:pt x="753" y="85"/>
                </a:lnTo>
                <a:lnTo>
                  <a:pt x="754" y="84"/>
                </a:lnTo>
                <a:lnTo>
                  <a:pt x="754" y="85"/>
                </a:lnTo>
                <a:lnTo>
                  <a:pt x="755" y="85"/>
                </a:lnTo>
                <a:lnTo>
                  <a:pt x="757" y="85"/>
                </a:lnTo>
                <a:lnTo>
                  <a:pt x="758" y="85"/>
                </a:lnTo>
                <a:lnTo>
                  <a:pt x="759" y="85"/>
                </a:lnTo>
                <a:lnTo>
                  <a:pt x="761" y="85"/>
                </a:lnTo>
                <a:lnTo>
                  <a:pt x="762" y="85"/>
                </a:lnTo>
                <a:lnTo>
                  <a:pt x="763" y="85"/>
                </a:lnTo>
                <a:lnTo>
                  <a:pt x="764" y="85"/>
                </a:lnTo>
                <a:lnTo>
                  <a:pt x="764" y="86"/>
                </a:lnTo>
                <a:lnTo>
                  <a:pt x="764" y="88"/>
                </a:lnTo>
                <a:lnTo>
                  <a:pt x="766" y="88"/>
                </a:lnTo>
                <a:lnTo>
                  <a:pt x="766" y="89"/>
                </a:lnTo>
                <a:lnTo>
                  <a:pt x="766" y="92"/>
                </a:lnTo>
                <a:lnTo>
                  <a:pt x="767" y="92"/>
                </a:lnTo>
                <a:lnTo>
                  <a:pt x="770" y="92"/>
                </a:lnTo>
                <a:lnTo>
                  <a:pt x="771" y="92"/>
                </a:lnTo>
                <a:lnTo>
                  <a:pt x="772" y="90"/>
                </a:lnTo>
                <a:lnTo>
                  <a:pt x="774" y="90"/>
                </a:lnTo>
                <a:lnTo>
                  <a:pt x="774" y="89"/>
                </a:lnTo>
                <a:lnTo>
                  <a:pt x="775" y="89"/>
                </a:lnTo>
                <a:lnTo>
                  <a:pt x="776" y="90"/>
                </a:lnTo>
                <a:lnTo>
                  <a:pt x="778" y="90"/>
                </a:lnTo>
                <a:lnTo>
                  <a:pt x="779" y="90"/>
                </a:lnTo>
                <a:lnTo>
                  <a:pt x="780" y="90"/>
                </a:lnTo>
                <a:lnTo>
                  <a:pt x="782" y="89"/>
                </a:lnTo>
                <a:lnTo>
                  <a:pt x="783" y="88"/>
                </a:lnTo>
                <a:lnTo>
                  <a:pt x="783" y="86"/>
                </a:lnTo>
                <a:lnTo>
                  <a:pt x="784" y="88"/>
                </a:lnTo>
                <a:lnTo>
                  <a:pt x="785" y="88"/>
                </a:lnTo>
                <a:lnTo>
                  <a:pt x="785" y="89"/>
                </a:lnTo>
                <a:lnTo>
                  <a:pt x="785" y="90"/>
                </a:lnTo>
                <a:lnTo>
                  <a:pt x="787" y="90"/>
                </a:lnTo>
                <a:lnTo>
                  <a:pt x="787" y="89"/>
                </a:lnTo>
                <a:lnTo>
                  <a:pt x="787" y="90"/>
                </a:lnTo>
                <a:lnTo>
                  <a:pt x="788" y="90"/>
                </a:lnTo>
                <a:lnTo>
                  <a:pt x="788" y="89"/>
                </a:lnTo>
                <a:lnTo>
                  <a:pt x="789" y="90"/>
                </a:lnTo>
                <a:lnTo>
                  <a:pt x="791" y="89"/>
                </a:lnTo>
                <a:lnTo>
                  <a:pt x="791" y="90"/>
                </a:lnTo>
                <a:lnTo>
                  <a:pt x="792" y="90"/>
                </a:lnTo>
                <a:lnTo>
                  <a:pt x="792" y="92"/>
                </a:lnTo>
                <a:lnTo>
                  <a:pt x="793" y="93"/>
                </a:lnTo>
                <a:lnTo>
                  <a:pt x="793" y="94"/>
                </a:lnTo>
                <a:lnTo>
                  <a:pt x="795" y="94"/>
                </a:lnTo>
                <a:lnTo>
                  <a:pt x="796" y="94"/>
                </a:lnTo>
                <a:lnTo>
                  <a:pt x="796" y="93"/>
                </a:lnTo>
                <a:lnTo>
                  <a:pt x="797" y="93"/>
                </a:lnTo>
                <a:lnTo>
                  <a:pt x="799" y="93"/>
                </a:lnTo>
                <a:lnTo>
                  <a:pt x="799" y="92"/>
                </a:lnTo>
                <a:lnTo>
                  <a:pt x="800" y="90"/>
                </a:lnTo>
                <a:lnTo>
                  <a:pt x="800" y="89"/>
                </a:lnTo>
                <a:lnTo>
                  <a:pt x="801" y="89"/>
                </a:lnTo>
                <a:lnTo>
                  <a:pt x="801" y="88"/>
                </a:lnTo>
                <a:lnTo>
                  <a:pt x="802" y="88"/>
                </a:lnTo>
                <a:lnTo>
                  <a:pt x="802" y="86"/>
                </a:lnTo>
                <a:lnTo>
                  <a:pt x="804" y="86"/>
                </a:lnTo>
                <a:lnTo>
                  <a:pt x="804" y="85"/>
                </a:lnTo>
                <a:lnTo>
                  <a:pt x="805" y="85"/>
                </a:lnTo>
                <a:lnTo>
                  <a:pt x="805" y="84"/>
                </a:lnTo>
                <a:lnTo>
                  <a:pt x="806" y="84"/>
                </a:lnTo>
                <a:lnTo>
                  <a:pt x="806" y="82"/>
                </a:lnTo>
                <a:lnTo>
                  <a:pt x="808" y="82"/>
                </a:lnTo>
                <a:lnTo>
                  <a:pt x="808" y="81"/>
                </a:lnTo>
                <a:lnTo>
                  <a:pt x="809" y="81"/>
                </a:lnTo>
                <a:lnTo>
                  <a:pt x="810" y="80"/>
                </a:lnTo>
                <a:lnTo>
                  <a:pt x="812" y="81"/>
                </a:lnTo>
                <a:lnTo>
                  <a:pt x="813" y="81"/>
                </a:lnTo>
                <a:lnTo>
                  <a:pt x="814" y="81"/>
                </a:lnTo>
                <a:lnTo>
                  <a:pt x="816" y="81"/>
                </a:lnTo>
                <a:lnTo>
                  <a:pt x="816" y="80"/>
                </a:lnTo>
                <a:lnTo>
                  <a:pt x="816" y="78"/>
                </a:lnTo>
                <a:lnTo>
                  <a:pt x="816" y="77"/>
                </a:lnTo>
                <a:lnTo>
                  <a:pt x="817" y="77"/>
                </a:lnTo>
                <a:lnTo>
                  <a:pt x="818" y="76"/>
                </a:lnTo>
                <a:lnTo>
                  <a:pt x="817" y="75"/>
                </a:lnTo>
                <a:lnTo>
                  <a:pt x="817" y="73"/>
                </a:lnTo>
                <a:lnTo>
                  <a:pt x="817" y="72"/>
                </a:lnTo>
                <a:lnTo>
                  <a:pt x="818" y="72"/>
                </a:lnTo>
                <a:lnTo>
                  <a:pt x="818" y="71"/>
                </a:lnTo>
                <a:lnTo>
                  <a:pt x="819" y="71"/>
                </a:lnTo>
                <a:lnTo>
                  <a:pt x="821" y="71"/>
                </a:lnTo>
                <a:lnTo>
                  <a:pt x="822" y="71"/>
                </a:lnTo>
                <a:lnTo>
                  <a:pt x="822" y="69"/>
                </a:lnTo>
                <a:lnTo>
                  <a:pt x="823" y="69"/>
                </a:lnTo>
                <a:lnTo>
                  <a:pt x="825" y="69"/>
                </a:lnTo>
                <a:lnTo>
                  <a:pt x="825" y="68"/>
                </a:lnTo>
                <a:lnTo>
                  <a:pt x="826" y="68"/>
                </a:lnTo>
                <a:lnTo>
                  <a:pt x="827" y="67"/>
                </a:lnTo>
                <a:lnTo>
                  <a:pt x="827" y="65"/>
                </a:lnTo>
                <a:lnTo>
                  <a:pt x="829" y="65"/>
                </a:lnTo>
                <a:lnTo>
                  <a:pt x="829" y="64"/>
                </a:lnTo>
                <a:lnTo>
                  <a:pt x="830" y="65"/>
                </a:lnTo>
                <a:lnTo>
                  <a:pt x="830" y="64"/>
                </a:lnTo>
                <a:lnTo>
                  <a:pt x="831" y="63"/>
                </a:lnTo>
                <a:lnTo>
                  <a:pt x="831" y="61"/>
                </a:lnTo>
                <a:lnTo>
                  <a:pt x="830" y="61"/>
                </a:lnTo>
                <a:lnTo>
                  <a:pt x="831" y="60"/>
                </a:lnTo>
                <a:lnTo>
                  <a:pt x="831" y="59"/>
                </a:lnTo>
                <a:lnTo>
                  <a:pt x="833" y="59"/>
                </a:lnTo>
                <a:lnTo>
                  <a:pt x="831" y="59"/>
                </a:lnTo>
                <a:lnTo>
                  <a:pt x="833" y="59"/>
                </a:lnTo>
                <a:lnTo>
                  <a:pt x="833" y="58"/>
                </a:lnTo>
                <a:lnTo>
                  <a:pt x="834" y="58"/>
                </a:lnTo>
                <a:lnTo>
                  <a:pt x="835" y="58"/>
                </a:lnTo>
                <a:lnTo>
                  <a:pt x="836" y="58"/>
                </a:lnTo>
                <a:lnTo>
                  <a:pt x="838" y="56"/>
                </a:lnTo>
                <a:lnTo>
                  <a:pt x="839" y="56"/>
                </a:lnTo>
                <a:lnTo>
                  <a:pt x="839" y="55"/>
                </a:lnTo>
                <a:lnTo>
                  <a:pt x="840" y="55"/>
                </a:lnTo>
                <a:lnTo>
                  <a:pt x="840" y="54"/>
                </a:lnTo>
                <a:lnTo>
                  <a:pt x="840" y="55"/>
                </a:lnTo>
                <a:lnTo>
                  <a:pt x="840" y="54"/>
                </a:lnTo>
                <a:lnTo>
                  <a:pt x="842" y="54"/>
                </a:lnTo>
                <a:lnTo>
                  <a:pt x="843" y="54"/>
                </a:lnTo>
                <a:lnTo>
                  <a:pt x="844" y="54"/>
                </a:lnTo>
                <a:lnTo>
                  <a:pt x="846" y="54"/>
                </a:lnTo>
                <a:lnTo>
                  <a:pt x="847" y="54"/>
                </a:lnTo>
                <a:lnTo>
                  <a:pt x="847" y="55"/>
                </a:lnTo>
                <a:lnTo>
                  <a:pt x="847" y="54"/>
                </a:lnTo>
                <a:lnTo>
                  <a:pt x="848" y="54"/>
                </a:lnTo>
                <a:lnTo>
                  <a:pt x="848" y="52"/>
                </a:lnTo>
                <a:lnTo>
                  <a:pt x="850" y="52"/>
                </a:lnTo>
                <a:lnTo>
                  <a:pt x="850" y="54"/>
                </a:lnTo>
                <a:lnTo>
                  <a:pt x="851" y="54"/>
                </a:lnTo>
                <a:lnTo>
                  <a:pt x="851" y="55"/>
                </a:lnTo>
                <a:lnTo>
                  <a:pt x="852" y="55"/>
                </a:lnTo>
                <a:lnTo>
                  <a:pt x="854" y="55"/>
                </a:lnTo>
                <a:lnTo>
                  <a:pt x="852" y="55"/>
                </a:lnTo>
                <a:lnTo>
                  <a:pt x="854" y="56"/>
                </a:lnTo>
                <a:lnTo>
                  <a:pt x="855" y="56"/>
                </a:lnTo>
                <a:lnTo>
                  <a:pt x="856" y="56"/>
                </a:lnTo>
                <a:lnTo>
                  <a:pt x="857" y="56"/>
                </a:lnTo>
                <a:lnTo>
                  <a:pt x="859" y="56"/>
                </a:lnTo>
                <a:lnTo>
                  <a:pt x="860" y="56"/>
                </a:lnTo>
                <a:lnTo>
                  <a:pt x="861" y="56"/>
                </a:lnTo>
                <a:lnTo>
                  <a:pt x="863" y="56"/>
                </a:lnTo>
                <a:lnTo>
                  <a:pt x="863" y="55"/>
                </a:lnTo>
                <a:lnTo>
                  <a:pt x="863" y="54"/>
                </a:lnTo>
                <a:lnTo>
                  <a:pt x="864" y="54"/>
                </a:lnTo>
                <a:lnTo>
                  <a:pt x="865" y="54"/>
                </a:lnTo>
                <a:lnTo>
                  <a:pt x="867" y="54"/>
                </a:lnTo>
                <a:lnTo>
                  <a:pt x="867" y="52"/>
                </a:lnTo>
                <a:lnTo>
                  <a:pt x="867" y="54"/>
                </a:lnTo>
                <a:lnTo>
                  <a:pt x="868" y="54"/>
                </a:lnTo>
                <a:lnTo>
                  <a:pt x="869" y="54"/>
                </a:lnTo>
                <a:lnTo>
                  <a:pt x="869" y="55"/>
                </a:lnTo>
                <a:lnTo>
                  <a:pt x="869" y="56"/>
                </a:lnTo>
                <a:lnTo>
                  <a:pt x="871" y="56"/>
                </a:lnTo>
                <a:lnTo>
                  <a:pt x="872" y="56"/>
                </a:lnTo>
                <a:lnTo>
                  <a:pt x="872" y="58"/>
                </a:lnTo>
                <a:lnTo>
                  <a:pt x="871" y="58"/>
                </a:lnTo>
                <a:lnTo>
                  <a:pt x="872" y="59"/>
                </a:lnTo>
                <a:lnTo>
                  <a:pt x="871" y="59"/>
                </a:lnTo>
                <a:lnTo>
                  <a:pt x="872" y="59"/>
                </a:lnTo>
                <a:lnTo>
                  <a:pt x="872" y="60"/>
                </a:lnTo>
                <a:lnTo>
                  <a:pt x="873" y="60"/>
                </a:lnTo>
                <a:lnTo>
                  <a:pt x="873" y="61"/>
                </a:lnTo>
                <a:lnTo>
                  <a:pt x="874" y="61"/>
                </a:lnTo>
                <a:lnTo>
                  <a:pt x="873" y="61"/>
                </a:lnTo>
                <a:lnTo>
                  <a:pt x="874" y="61"/>
                </a:lnTo>
                <a:lnTo>
                  <a:pt x="876" y="61"/>
                </a:lnTo>
                <a:lnTo>
                  <a:pt x="877" y="63"/>
                </a:lnTo>
                <a:lnTo>
                  <a:pt x="877" y="61"/>
                </a:lnTo>
                <a:lnTo>
                  <a:pt x="878" y="61"/>
                </a:lnTo>
                <a:lnTo>
                  <a:pt x="878" y="60"/>
                </a:lnTo>
                <a:lnTo>
                  <a:pt x="878" y="61"/>
                </a:lnTo>
                <a:lnTo>
                  <a:pt x="878" y="60"/>
                </a:lnTo>
                <a:lnTo>
                  <a:pt x="878" y="61"/>
                </a:lnTo>
                <a:lnTo>
                  <a:pt x="880" y="61"/>
                </a:lnTo>
                <a:lnTo>
                  <a:pt x="880" y="60"/>
                </a:lnTo>
                <a:lnTo>
                  <a:pt x="880" y="61"/>
                </a:lnTo>
                <a:lnTo>
                  <a:pt x="880" y="60"/>
                </a:lnTo>
                <a:lnTo>
                  <a:pt x="881" y="60"/>
                </a:lnTo>
                <a:lnTo>
                  <a:pt x="881" y="59"/>
                </a:lnTo>
                <a:lnTo>
                  <a:pt x="882" y="59"/>
                </a:lnTo>
                <a:lnTo>
                  <a:pt x="882" y="60"/>
                </a:lnTo>
                <a:lnTo>
                  <a:pt x="884" y="60"/>
                </a:lnTo>
                <a:lnTo>
                  <a:pt x="884" y="59"/>
                </a:lnTo>
                <a:lnTo>
                  <a:pt x="884" y="60"/>
                </a:lnTo>
                <a:lnTo>
                  <a:pt x="885" y="60"/>
                </a:lnTo>
                <a:lnTo>
                  <a:pt x="885" y="59"/>
                </a:lnTo>
                <a:lnTo>
                  <a:pt x="885" y="60"/>
                </a:lnTo>
                <a:lnTo>
                  <a:pt x="886" y="60"/>
                </a:lnTo>
                <a:lnTo>
                  <a:pt x="886" y="61"/>
                </a:lnTo>
                <a:lnTo>
                  <a:pt x="888" y="61"/>
                </a:lnTo>
                <a:lnTo>
                  <a:pt x="888" y="63"/>
                </a:lnTo>
                <a:lnTo>
                  <a:pt x="889" y="63"/>
                </a:lnTo>
                <a:lnTo>
                  <a:pt x="889" y="61"/>
                </a:lnTo>
                <a:lnTo>
                  <a:pt x="889" y="63"/>
                </a:lnTo>
                <a:lnTo>
                  <a:pt x="890" y="63"/>
                </a:lnTo>
                <a:lnTo>
                  <a:pt x="891" y="63"/>
                </a:lnTo>
                <a:lnTo>
                  <a:pt x="891" y="64"/>
                </a:lnTo>
                <a:lnTo>
                  <a:pt x="893" y="64"/>
                </a:lnTo>
                <a:lnTo>
                  <a:pt x="894" y="64"/>
                </a:lnTo>
                <a:lnTo>
                  <a:pt x="894" y="65"/>
                </a:lnTo>
                <a:lnTo>
                  <a:pt x="895" y="65"/>
                </a:lnTo>
                <a:lnTo>
                  <a:pt x="895" y="67"/>
                </a:lnTo>
                <a:lnTo>
                  <a:pt x="895" y="68"/>
                </a:lnTo>
                <a:lnTo>
                  <a:pt x="897" y="68"/>
                </a:lnTo>
                <a:lnTo>
                  <a:pt x="897" y="69"/>
                </a:lnTo>
                <a:lnTo>
                  <a:pt x="897" y="71"/>
                </a:lnTo>
                <a:lnTo>
                  <a:pt x="897" y="69"/>
                </a:lnTo>
                <a:lnTo>
                  <a:pt x="898" y="68"/>
                </a:lnTo>
                <a:lnTo>
                  <a:pt x="898" y="69"/>
                </a:lnTo>
                <a:lnTo>
                  <a:pt x="899" y="69"/>
                </a:lnTo>
                <a:lnTo>
                  <a:pt x="898" y="69"/>
                </a:lnTo>
                <a:lnTo>
                  <a:pt x="898" y="71"/>
                </a:lnTo>
                <a:lnTo>
                  <a:pt x="899" y="71"/>
                </a:lnTo>
                <a:lnTo>
                  <a:pt x="899" y="69"/>
                </a:lnTo>
                <a:lnTo>
                  <a:pt x="899" y="71"/>
                </a:lnTo>
                <a:lnTo>
                  <a:pt x="901" y="71"/>
                </a:lnTo>
                <a:lnTo>
                  <a:pt x="902" y="71"/>
                </a:lnTo>
                <a:lnTo>
                  <a:pt x="903" y="71"/>
                </a:lnTo>
                <a:lnTo>
                  <a:pt x="905" y="71"/>
                </a:lnTo>
                <a:lnTo>
                  <a:pt x="906" y="71"/>
                </a:lnTo>
                <a:lnTo>
                  <a:pt x="907" y="71"/>
                </a:lnTo>
                <a:lnTo>
                  <a:pt x="907" y="69"/>
                </a:lnTo>
                <a:lnTo>
                  <a:pt x="907" y="71"/>
                </a:lnTo>
                <a:lnTo>
                  <a:pt x="908" y="69"/>
                </a:lnTo>
                <a:lnTo>
                  <a:pt x="908" y="71"/>
                </a:lnTo>
                <a:lnTo>
                  <a:pt x="910" y="71"/>
                </a:lnTo>
                <a:lnTo>
                  <a:pt x="911" y="71"/>
                </a:lnTo>
                <a:lnTo>
                  <a:pt x="912" y="71"/>
                </a:lnTo>
                <a:lnTo>
                  <a:pt x="912" y="69"/>
                </a:lnTo>
                <a:lnTo>
                  <a:pt x="914" y="69"/>
                </a:lnTo>
                <a:lnTo>
                  <a:pt x="915" y="69"/>
                </a:lnTo>
                <a:lnTo>
                  <a:pt x="915" y="68"/>
                </a:lnTo>
                <a:lnTo>
                  <a:pt x="915" y="69"/>
                </a:lnTo>
                <a:lnTo>
                  <a:pt x="916" y="69"/>
                </a:lnTo>
                <a:lnTo>
                  <a:pt x="918" y="69"/>
                </a:lnTo>
                <a:lnTo>
                  <a:pt x="918" y="71"/>
                </a:lnTo>
                <a:lnTo>
                  <a:pt x="919" y="69"/>
                </a:lnTo>
                <a:lnTo>
                  <a:pt x="919" y="71"/>
                </a:lnTo>
                <a:lnTo>
                  <a:pt x="920" y="71"/>
                </a:lnTo>
                <a:lnTo>
                  <a:pt x="920" y="69"/>
                </a:lnTo>
                <a:lnTo>
                  <a:pt x="922" y="69"/>
                </a:lnTo>
                <a:lnTo>
                  <a:pt x="922" y="68"/>
                </a:lnTo>
                <a:lnTo>
                  <a:pt x="920" y="68"/>
                </a:lnTo>
                <a:lnTo>
                  <a:pt x="922" y="67"/>
                </a:lnTo>
                <a:lnTo>
                  <a:pt x="922" y="65"/>
                </a:lnTo>
                <a:lnTo>
                  <a:pt x="922" y="64"/>
                </a:lnTo>
                <a:lnTo>
                  <a:pt x="923" y="64"/>
                </a:lnTo>
                <a:lnTo>
                  <a:pt x="923" y="63"/>
                </a:lnTo>
                <a:lnTo>
                  <a:pt x="923" y="64"/>
                </a:lnTo>
                <a:lnTo>
                  <a:pt x="924" y="64"/>
                </a:lnTo>
                <a:lnTo>
                  <a:pt x="924" y="65"/>
                </a:lnTo>
                <a:lnTo>
                  <a:pt x="926" y="65"/>
                </a:lnTo>
                <a:lnTo>
                  <a:pt x="927" y="65"/>
                </a:lnTo>
                <a:lnTo>
                  <a:pt x="926" y="65"/>
                </a:lnTo>
                <a:lnTo>
                  <a:pt x="926" y="64"/>
                </a:lnTo>
                <a:lnTo>
                  <a:pt x="927" y="65"/>
                </a:lnTo>
                <a:lnTo>
                  <a:pt x="927" y="64"/>
                </a:lnTo>
                <a:lnTo>
                  <a:pt x="928" y="65"/>
                </a:lnTo>
                <a:lnTo>
                  <a:pt x="928" y="64"/>
                </a:lnTo>
                <a:lnTo>
                  <a:pt x="928" y="65"/>
                </a:lnTo>
                <a:lnTo>
                  <a:pt x="928" y="64"/>
                </a:lnTo>
                <a:lnTo>
                  <a:pt x="929" y="64"/>
                </a:lnTo>
                <a:lnTo>
                  <a:pt x="931" y="65"/>
                </a:lnTo>
                <a:lnTo>
                  <a:pt x="931" y="64"/>
                </a:lnTo>
                <a:lnTo>
                  <a:pt x="931" y="63"/>
                </a:lnTo>
                <a:lnTo>
                  <a:pt x="932" y="64"/>
                </a:lnTo>
                <a:lnTo>
                  <a:pt x="932" y="63"/>
                </a:lnTo>
                <a:lnTo>
                  <a:pt x="933" y="63"/>
                </a:lnTo>
                <a:lnTo>
                  <a:pt x="933" y="61"/>
                </a:lnTo>
                <a:lnTo>
                  <a:pt x="935" y="61"/>
                </a:lnTo>
                <a:lnTo>
                  <a:pt x="936" y="61"/>
                </a:lnTo>
                <a:lnTo>
                  <a:pt x="937" y="61"/>
                </a:lnTo>
                <a:lnTo>
                  <a:pt x="937" y="63"/>
                </a:lnTo>
                <a:lnTo>
                  <a:pt x="939" y="63"/>
                </a:lnTo>
                <a:lnTo>
                  <a:pt x="939" y="64"/>
                </a:lnTo>
                <a:lnTo>
                  <a:pt x="937" y="64"/>
                </a:lnTo>
                <a:lnTo>
                  <a:pt x="939" y="64"/>
                </a:lnTo>
                <a:lnTo>
                  <a:pt x="940" y="64"/>
                </a:lnTo>
                <a:lnTo>
                  <a:pt x="941" y="64"/>
                </a:lnTo>
                <a:lnTo>
                  <a:pt x="941" y="63"/>
                </a:lnTo>
                <a:lnTo>
                  <a:pt x="943" y="63"/>
                </a:lnTo>
                <a:lnTo>
                  <a:pt x="944" y="63"/>
                </a:lnTo>
                <a:lnTo>
                  <a:pt x="945" y="63"/>
                </a:lnTo>
                <a:lnTo>
                  <a:pt x="946" y="63"/>
                </a:lnTo>
                <a:lnTo>
                  <a:pt x="948" y="63"/>
                </a:lnTo>
                <a:lnTo>
                  <a:pt x="949" y="63"/>
                </a:lnTo>
                <a:lnTo>
                  <a:pt x="948" y="63"/>
                </a:lnTo>
                <a:lnTo>
                  <a:pt x="949" y="63"/>
                </a:lnTo>
                <a:lnTo>
                  <a:pt x="949" y="64"/>
                </a:lnTo>
                <a:lnTo>
                  <a:pt x="949" y="65"/>
                </a:lnTo>
                <a:lnTo>
                  <a:pt x="949" y="67"/>
                </a:lnTo>
                <a:lnTo>
                  <a:pt x="949" y="68"/>
                </a:lnTo>
                <a:lnTo>
                  <a:pt x="950" y="68"/>
                </a:lnTo>
                <a:lnTo>
                  <a:pt x="952" y="68"/>
                </a:lnTo>
                <a:lnTo>
                  <a:pt x="952" y="67"/>
                </a:lnTo>
                <a:lnTo>
                  <a:pt x="953" y="68"/>
                </a:lnTo>
                <a:lnTo>
                  <a:pt x="954" y="68"/>
                </a:lnTo>
                <a:lnTo>
                  <a:pt x="956" y="68"/>
                </a:lnTo>
                <a:lnTo>
                  <a:pt x="956" y="67"/>
                </a:lnTo>
                <a:lnTo>
                  <a:pt x="957" y="67"/>
                </a:lnTo>
                <a:lnTo>
                  <a:pt x="957" y="65"/>
                </a:lnTo>
                <a:lnTo>
                  <a:pt x="957" y="67"/>
                </a:lnTo>
                <a:lnTo>
                  <a:pt x="958" y="67"/>
                </a:lnTo>
                <a:lnTo>
                  <a:pt x="958" y="65"/>
                </a:lnTo>
                <a:lnTo>
                  <a:pt x="958" y="67"/>
                </a:lnTo>
                <a:lnTo>
                  <a:pt x="960" y="67"/>
                </a:lnTo>
                <a:lnTo>
                  <a:pt x="961" y="68"/>
                </a:lnTo>
                <a:lnTo>
                  <a:pt x="962" y="68"/>
                </a:lnTo>
                <a:lnTo>
                  <a:pt x="963" y="69"/>
                </a:lnTo>
                <a:lnTo>
                  <a:pt x="963" y="71"/>
                </a:lnTo>
                <a:lnTo>
                  <a:pt x="962" y="71"/>
                </a:lnTo>
                <a:lnTo>
                  <a:pt x="962" y="72"/>
                </a:lnTo>
                <a:lnTo>
                  <a:pt x="963" y="72"/>
                </a:lnTo>
                <a:lnTo>
                  <a:pt x="963" y="73"/>
                </a:lnTo>
                <a:lnTo>
                  <a:pt x="965" y="73"/>
                </a:lnTo>
                <a:lnTo>
                  <a:pt x="965" y="72"/>
                </a:lnTo>
                <a:lnTo>
                  <a:pt x="966" y="72"/>
                </a:lnTo>
                <a:lnTo>
                  <a:pt x="966" y="71"/>
                </a:lnTo>
                <a:lnTo>
                  <a:pt x="966" y="69"/>
                </a:lnTo>
                <a:lnTo>
                  <a:pt x="967" y="69"/>
                </a:lnTo>
                <a:lnTo>
                  <a:pt x="969" y="69"/>
                </a:lnTo>
                <a:lnTo>
                  <a:pt x="969" y="68"/>
                </a:lnTo>
                <a:lnTo>
                  <a:pt x="970" y="68"/>
                </a:lnTo>
                <a:lnTo>
                  <a:pt x="970" y="67"/>
                </a:lnTo>
                <a:lnTo>
                  <a:pt x="970" y="68"/>
                </a:lnTo>
                <a:lnTo>
                  <a:pt x="971" y="68"/>
                </a:lnTo>
                <a:lnTo>
                  <a:pt x="971" y="69"/>
                </a:lnTo>
                <a:lnTo>
                  <a:pt x="971" y="71"/>
                </a:lnTo>
                <a:lnTo>
                  <a:pt x="971" y="72"/>
                </a:lnTo>
                <a:lnTo>
                  <a:pt x="973" y="72"/>
                </a:lnTo>
                <a:lnTo>
                  <a:pt x="973" y="71"/>
                </a:lnTo>
                <a:lnTo>
                  <a:pt x="974" y="71"/>
                </a:lnTo>
                <a:lnTo>
                  <a:pt x="974" y="72"/>
                </a:lnTo>
                <a:lnTo>
                  <a:pt x="975" y="72"/>
                </a:lnTo>
                <a:lnTo>
                  <a:pt x="977" y="72"/>
                </a:lnTo>
                <a:lnTo>
                  <a:pt x="977" y="73"/>
                </a:lnTo>
                <a:lnTo>
                  <a:pt x="978" y="73"/>
                </a:lnTo>
                <a:lnTo>
                  <a:pt x="978" y="75"/>
                </a:lnTo>
                <a:lnTo>
                  <a:pt x="978" y="73"/>
                </a:lnTo>
                <a:lnTo>
                  <a:pt x="979" y="73"/>
                </a:lnTo>
                <a:lnTo>
                  <a:pt x="980" y="73"/>
                </a:lnTo>
                <a:lnTo>
                  <a:pt x="982" y="73"/>
                </a:lnTo>
                <a:lnTo>
                  <a:pt x="983" y="73"/>
                </a:lnTo>
                <a:lnTo>
                  <a:pt x="984" y="73"/>
                </a:lnTo>
                <a:lnTo>
                  <a:pt x="984" y="72"/>
                </a:lnTo>
                <a:lnTo>
                  <a:pt x="984" y="71"/>
                </a:lnTo>
                <a:lnTo>
                  <a:pt x="986" y="71"/>
                </a:lnTo>
                <a:lnTo>
                  <a:pt x="986" y="69"/>
                </a:lnTo>
                <a:lnTo>
                  <a:pt x="987" y="69"/>
                </a:lnTo>
                <a:lnTo>
                  <a:pt x="987" y="68"/>
                </a:lnTo>
                <a:lnTo>
                  <a:pt x="988" y="68"/>
                </a:lnTo>
                <a:lnTo>
                  <a:pt x="988" y="67"/>
                </a:lnTo>
                <a:lnTo>
                  <a:pt x="988" y="65"/>
                </a:lnTo>
                <a:lnTo>
                  <a:pt x="990" y="65"/>
                </a:lnTo>
                <a:lnTo>
                  <a:pt x="990" y="64"/>
                </a:lnTo>
                <a:lnTo>
                  <a:pt x="990" y="63"/>
                </a:lnTo>
                <a:lnTo>
                  <a:pt x="990" y="64"/>
                </a:lnTo>
                <a:lnTo>
                  <a:pt x="991" y="64"/>
                </a:lnTo>
                <a:lnTo>
                  <a:pt x="991" y="63"/>
                </a:lnTo>
                <a:lnTo>
                  <a:pt x="992" y="63"/>
                </a:lnTo>
                <a:lnTo>
                  <a:pt x="992" y="61"/>
                </a:lnTo>
                <a:lnTo>
                  <a:pt x="994" y="63"/>
                </a:lnTo>
                <a:lnTo>
                  <a:pt x="994" y="61"/>
                </a:lnTo>
                <a:lnTo>
                  <a:pt x="995" y="61"/>
                </a:lnTo>
                <a:lnTo>
                  <a:pt x="1016" y="60"/>
                </a:lnTo>
                <a:lnTo>
                  <a:pt x="1017" y="60"/>
                </a:lnTo>
                <a:lnTo>
                  <a:pt x="1018" y="60"/>
                </a:lnTo>
                <a:lnTo>
                  <a:pt x="1020" y="60"/>
                </a:lnTo>
                <a:lnTo>
                  <a:pt x="1021" y="60"/>
                </a:lnTo>
                <a:lnTo>
                  <a:pt x="1022" y="60"/>
                </a:lnTo>
                <a:lnTo>
                  <a:pt x="1022" y="61"/>
                </a:lnTo>
                <a:lnTo>
                  <a:pt x="1024" y="61"/>
                </a:lnTo>
                <a:lnTo>
                  <a:pt x="1024" y="60"/>
                </a:lnTo>
                <a:lnTo>
                  <a:pt x="1025" y="60"/>
                </a:lnTo>
                <a:lnTo>
                  <a:pt x="1026" y="59"/>
                </a:lnTo>
                <a:lnTo>
                  <a:pt x="1026" y="58"/>
                </a:lnTo>
                <a:lnTo>
                  <a:pt x="1028" y="58"/>
                </a:lnTo>
                <a:lnTo>
                  <a:pt x="1029" y="58"/>
                </a:lnTo>
                <a:lnTo>
                  <a:pt x="1030" y="58"/>
                </a:lnTo>
                <a:lnTo>
                  <a:pt x="1030" y="56"/>
                </a:lnTo>
                <a:lnTo>
                  <a:pt x="1032" y="56"/>
                </a:lnTo>
                <a:lnTo>
                  <a:pt x="1032" y="55"/>
                </a:lnTo>
                <a:lnTo>
                  <a:pt x="1032" y="56"/>
                </a:lnTo>
                <a:lnTo>
                  <a:pt x="1033" y="56"/>
                </a:lnTo>
                <a:lnTo>
                  <a:pt x="1034" y="52"/>
                </a:lnTo>
                <a:lnTo>
                  <a:pt x="1035" y="52"/>
                </a:lnTo>
                <a:lnTo>
                  <a:pt x="1035" y="51"/>
                </a:lnTo>
                <a:lnTo>
                  <a:pt x="1034" y="51"/>
                </a:lnTo>
                <a:lnTo>
                  <a:pt x="1034" y="50"/>
                </a:lnTo>
                <a:lnTo>
                  <a:pt x="1035" y="50"/>
                </a:lnTo>
                <a:lnTo>
                  <a:pt x="1037" y="50"/>
                </a:lnTo>
                <a:lnTo>
                  <a:pt x="1038" y="50"/>
                </a:lnTo>
                <a:lnTo>
                  <a:pt x="1038" y="48"/>
                </a:lnTo>
                <a:lnTo>
                  <a:pt x="1039" y="48"/>
                </a:lnTo>
                <a:lnTo>
                  <a:pt x="1039" y="47"/>
                </a:lnTo>
                <a:lnTo>
                  <a:pt x="1038" y="47"/>
                </a:lnTo>
                <a:lnTo>
                  <a:pt x="1038" y="46"/>
                </a:lnTo>
                <a:lnTo>
                  <a:pt x="1038" y="44"/>
                </a:lnTo>
                <a:lnTo>
                  <a:pt x="1039" y="44"/>
                </a:lnTo>
                <a:lnTo>
                  <a:pt x="1039" y="46"/>
                </a:lnTo>
                <a:lnTo>
                  <a:pt x="1041" y="46"/>
                </a:lnTo>
                <a:lnTo>
                  <a:pt x="1042" y="46"/>
                </a:lnTo>
                <a:lnTo>
                  <a:pt x="1042" y="47"/>
                </a:lnTo>
                <a:lnTo>
                  <a:pt x="1043" y="46"/>
                </a:lnTo>
                <a:lnTo>
                  <a:pt x="1045" y="46"/>
                </a:lnTo>
                <a:lnTo>
                  <a:pt x="1045" y="47"/>
                </a:lnTo>
                <a:lnTo>
                  <a:pt x="1043" y="47"/>
                </a:lnTo>
                <a:lnTo>
                  <a:pt x="1043" y="48"/>
                </a:lnTo>
                <a:lnTo>
                  <a:pt x="1043" y="50"/>
                </a:lnTo>
                <a:lnTo>
                  <a:pt x="1043" y="51"/>
                </a:lnTo>
                <a:lnTo>
                  <a:pt x="1043" y="52"/>
                </a:lnTo>
                <a:lnTo>
                  <a:pt x="1042" y="52"/>
                </a:lnTo>
                <a:lnTo>
                  <a:pt x="1043" y="52"/>
                </a:lnTo>
                <a:lnTo>
                  <a:pt x="1043" y="51"/>
                </a:lnTo>
                <a:lnTo>
                  <a:pt x="1045" y="51"/>
                </a:lnTo>
                <a:lnTo>
                  <a:pt x="1045" y="52"/>
                </a:lnTo>
                <a:lnTo>
                  <a:pt x="1045" y="54"/>
                </a:lnTo>
                <a:lnTo>
                  <a:pt x="1043" y="54"/>
                </a:lnTo>
                <a:lnTo>
                  <a:pt x="1043" y="55"/>
                </a:lnTo>
                <a:lnTo>
                  <a:pt x="1043" y="56"/>
                </a:lnTo>
                <a:lnTo>
                  <a:pt x="1045" y="56"/>
                </a:lnTo>
                <a:lnTo>
                  <a:pt x="1045" y="58"/>
                </a:lnTo>
                <a:lnTo>
                  <a:pt x="1045" y="59"/>
                </a:lnTo>
                <a:lnTo>
                  <a:pt x="1046" y="58"/>
                </a:lnTo>
                <a:lnTo>
                  <a:pt x="1047" y="56"/>
                </a:lnTo>
                <a:lnTo>
                  <a:pt x="1049" y="56"/>
                </a:lnTo>
                <a:lnTo>
                  <a:pt x="1049" y="58"/>
                </a:lnTo>
                <a:lnTo>
                  <a:pt x="1049" y="59"/>
                </a:lnTo>
                <a:lnTo>
                  <a:pt x="1049" y="60"/>
                </a:lnTo>
                <a:lnTo>
                  <a:pt x="1050" y="60"/>
                </a:lnTo>
                <a:lnTo>
                  <a:pt x="1050" y="59"/>
                </a:lnTo>
                <a:lnTo>
                  <a:pt x="1051" y="60"/>
                </a:lnTo>
                <a:lnTo>
                  <a:pt x="1052" y="60"/>
                </a:lnTo>
                <a:lnTo>
                  <a:pt x="1054" y="61"/>
                </a:lnTo>
                <a:lnTo>
                  <a:pt x="1054" y="60"/>
                </a:lnTo>
                <a:lnTo>
                  <a:pt x="1054" y="59"/>
                </a:lnTo>
                <a:lnTo>
                  <a:pt x="1052" y="59"/>
                </a:lnTo>
                <a:lnTo>
                  <a:pt x="1052" y="58"/>
                </a:lnTo>
                <a:lnTo>
                  <a:pt x="1051" y="58"/>
                </a:lnTo>
                <a:lnTo>
                  <a:pt x="1051" y="56"/>
                </a:lnTo>
                <a:lnTo>
                  <a:pt x="1050" y="55"/>
                </a:lnTo>
                <a:lnTo>
                  <a:pt x="1050" y="54"/>
                </a:lnTo>
                <a:lnTo>
                  <a:pt x="1051" y="54"/>
                </a:lnTo>
                <a:lnTo>
                  <a:pt x="1052" y="54"/>
                </a:lnTo>
                <a:lnTo>
                  <a:pt x="1052" y="52"/>
                </a:lnTo>
                <a:lnTo>
                  <a:pt x="1054" y="52"/>
                </a:lnTo>
                <a:lnTo>
                  <a:pt x="1054" y="54"/>
                </a:lnTo>
                <a:lnTo>
                  <a:pt x="1055" y="54"/>
                </a:lnTo>
                <a:lnTo>
                  <a:pt x="1055" y="55"/>
                </a:lnTo>
                <a:lnTo>
                  <a:pt x="1055" y="54"/>
                </a:lnTo>
                <a:lnTo>
                  <a:pt x="1056" y="54"/>
                </a:lnTo>
                <a:lnTo>
                  <a:pt x="1056" y="52"/>
                </a:lnTo>
                <a:lnTo>
                  <a:pt x="1058" y="52"/>
                </a:lnTo>
                <a:lnTo>
                  <a:pt x="1059" y="52"/>
                </a:lnTo>
                <a:lnTo>
                  <a:pt x="1059" y="54"/>
                </a:lnTo>
                <a:lnTo>
                  <a:pt x="1058" y="54"/>
                </a:lnTo>
                <a:lnTo>
                  <a:pt x="1058" y="55"/>
                </a:lnTo>
                <a:lnTo>
                  <a:pt x="1059" y="55"/>
                </a:lnTo>
                <a:lnTo>
                  <a:pt x="1059" y="54"/>
                </a:lnTo>
                <a:lnTo>
                  <a:pt x="1060" y="54"/>
                </a:lnTo>
                <a:lnTo>
                  <a:pt x="1062" y="52"/>
                </a:lnTo>
                <a:lnTo>
                  <a:pt x="1063" y="51"/>
                </a:lnTo>
                <a:lnTo>
                  <a:pt x="1063" y="50"/>
                </a:lnTo>
                <a:lnTo>
                  <a:pt x="1063" y="48"/>
                </a:lnTo>
                <a:lnTo>
                  <a:pt x="1064" y="50"/>
                </a:lnTo>
                <a:lnTo>
                  <a:pt x="1064" y="51"/>
                </a:lnTo>
                <a:lnTo>
                  <a:pt x="1064" y="52"/>
                </a:lnTo>
                <a:lnTo>
                  <a:pt x="1066" y="52"/>
                </a:lnTo>
                <a:lnTo>
                  <a:pt x="1066" y="54"/>
                </a:lnTo>
                <a:lnTo>
                  <a:pt x="1067" y="55"/>
                </a:lnTo>
                <a:lnTo>
                  <a:pt x="1067" y="54"/>
                </a:lnTo>
                <a:lnTo>
                  <a:pt x="1068" y="54"/>
                </a:lnTo>
                <a:lnTo>
                  <a:pt x="1068" y="55"/>
                </a:lnTo>
                <a:lnTo>
                  <a:pt x="1068" y="56"/>
                </a:lnTo>
                <a:lnTo>
                  <a:pt x="1068" y="58"/>
                </a:lnTo>
                <a:lnTo>
                  <a:pt x="1068" y="59"/>
                </a:lnTo>
                <a:lnTo>
                  <a:pt x="1068" y="60"/>
                </a:lnTo>
                <a:lnTo>
                  <a:pt x="1070" y="60"/>
                </a:lnTo>
                <a:lnTo>
                  <a:pt x="1070" y="61"/>
                </a:lnTo>
                <a:lnTo>
                  <a:pt x="1070" y="63"/>
                </a:lnTo>
                <a:lnTo>
                  <a:pt x="1070" y="64"/>
                </a:lnTo>
                <a:lnTo>
                  <a:pt x="1071" y="65"/>
                </a:lnTo>
                <a:lnTo>
                  <a:pt x="1071" y="67"/>
                </a:lnTo>
                <a:lnTo>
                  <a:pt x="1071" y="68"/>
                </a:lnTo>
                <a:lnTo>
                  <a:pt x="1071" y="69"/>
                </a:lnTo>
                <a:lnTo>
                  <a:pt x="1071" y="71"/>
                </a:lnTo>
                <a:lnTo>
                  <a:pt x="1071" y="72"/>
                </a:lnTo>
                <a:lnTo>
                  <a:pt x="1072" y="72"/>
                </a:lnTo>
                <a:lnTo>
                  <a:pt x="1072" y="73"/>
                </a:lnTo>
                <a:lnTo>
                  <a:pt x="1072" y="75"/>
                </a:lnTo>
                <a:lnTo>
                  <a:pt x="1073" y="75"/>
                </a:lnTo>
                <a:lnTo>
                  <a:pt x="1073" y="76"/>
                </a:lnTo>
                <a:lnTo>
                  <a:pt x="1073" y="77"/>
                </a:lnTo>
                <a:lnTo>
                  <a:pt x="1073" y="78"/>
                </a:lnTo>
                <a:lnTo>
                  <a:pt x="1073" y="80"/>
                </a:lnTo>
                <a:lnTo>
                  <a:pt x="1073" y="81"/>
                </a:lnTo>
                <a:lnTo>
                  <a:pt x="1073" y="82"/>
                </a:lnTo>
                <a:lnTo>
                  <a:pt x="1075" y="82"/>
                </a:lnTo>
                <a:lnTo>
                  <a:pt x="1075" y="84"/>
                </a:lnTo>
                <a:lnTo>
                  <a:pt x="1075" y="85"/>
                </a:lnTo>
                <a:lnTo>
                  <a:pt x="1076" y="85"/>
                </a:lnTo>
                <a:lnTo>
                  <a:pt x="1076" y="86"/>
                </a:lnTo>
                <a:lnTo>
                  <a:pt x="1077" y="86"/>
                </a:lnTo>
                <a:lnTo>
                  <a:pt x="1077" y="88"/>
                </a:lnTo>
                <a:lnTo>
                  <a:pt x="1077" y="89"/>
                </a:lnTo>
                <a:lnTo>
                  <a:pt x="1079" y="90"/>
                </a:lnTo>
                <a:lnTo>
                  <a:pt x="1077" y="90"/>
                </a:lnTo>
                <a:lnTo>
                  <a:pt x="1077" y="92"/>
                </a:lnTo>
                <a:lnTo>
                  <a:pt x="1079" y="93"/>
                </a:lnTo>
                <a:lnTo>
                  <a:pt x="1077" y="93"/>
                </a:lnTo>
                <a:lnTo>
                  <a:pt x="1079" y="93"/>
                </a:lnTo>
                <a:lnTo>
                  <a:pt x="1077" y="93"/>
                </a:lnTo>
                <a:lnTo>
                  <a:pt x="1077" y="94"/>
                </a:lnTo>
                <a:lnTo>
                  <a:pt x="1077" y="95"/>
                </a:lnTo>
                <a:lnTo>
                  <a:pt x="1077" y="97"/>
                </a:lnTo>
                <a:lnTo>
                  <a:pt x="1079" y="97"/>
                </a:lnTo>
                <a:lnTo>
                  <a:pt x="1079" y="98"/>
                </a:lnTo>
                <a:lnTo>
                  <a:pt x="1080" y="98"/>
                </a:lnTo>
                <a:lnTo>
                  <a:pt x="1081" y="98"/>
                </a:lnTo>
                <a:lnTo>
                  <a:pt x="1083" y="98"/>
                </a:lnTo>
                <a:lnTo>
                  <a:pt x="1084" y="99"/>
                </a:lnTo>
                <a:lnTo>
                  <a:pt x="1084" y="101"/>
                </a:lnTo>
                <a:lnTo>
                  <a:pt x="1085" y="101"/>
                </a:lnTo>
                <a:lnTo>
                  <a:pt x="1085" y="102"/>
                </a:lnTo>
                <a:lnTo>
                  <a:pt x="1085" y="103"/>
                </a:lnTo>
                <a:lnTo>
                  <a:pt x="1085" y="105"/>
                </a:lnTo>
                <a:lnTo>
                  <a:pt x="1085" y="106"/>
                </a:lnTo>
                <a:lnTo>
                  <a:pt x="1085" y="107"/>
                </a:lnTo>
                <a:lnTo>
                  <a:pt x="1085" y="109"/>
                </a:lnTo>
                <a:lnTo>
                  <a:pt x="1087" y="109"/>
                </a:lnTo>
                <a:lnTo>
                  <a:pt x="1087" y="110"/>
                </a:lnTo>
                <a:lnTo>
                  <a:pt x="1087" y="111"/>
                </a:lnTo>
                <a:lnTo>
                  <a:pt x="1087" y="113"/>
                </a:lnTo>
                <a:lnTo>
                  <a:pt x="1087" y="114"/>
                </a:lnTo>
                <a:lnTo>
                  <a:pt x="1089" y="118"/>
                </a:lnTo>
                <a:lnTo>
                  <a:pt x="1090" y="118"/>
                </a:lnTo>
                <a:lnTo>
                  <a:pt x="1092" y="118"/>
                </a:lnTo>
                <a:lnTo>
                  <a:pt x="1093" y="118"/>
                </a:lnTo>
                <a:lnTo>
                  <a:pt x="1093" y="119"/>
                </a:lnTo>
                <a:lnTo>
                  <a:pt x="1093" y="120"/>
                </a:lnTo>
                <a:lnTo>
                  <a:pt x="1093" y="122"/>
                </a:lnTo>
                <a:lnTo>
                  <a:pt x="1093" y="123"/>
                </a:lnTo>
                <a:lnTo>
                  <a:pt x="1094" y="123"/>
                </a:lnTo>
                <a:lnTo>
                  <a:pt x="1094" y="124"/>
                </a:lnTo>
                <a:lnTo>
                  <a:pt x="1094" y="126"/>
                </a:lnTo>
                <a:lnTo>
                  <a:pt x="1096" y="126"/>
                </a:lnTo>
                <a:lnTo>
                  <a:pt x="1094" y="126"/>
                </a:lnTo>
                <a:lnTo>
                  <a:pt x="1096" y="126"/>
                </a:lnTo>
                <a:lnTo>
                  <a:pt x="1096" y="127"/>
                </a:lnTo>
                <a:lnTo>
                  <a:pt x="1096" y="128"/>
                </a:lnTo>
                <a:lnTo>
                  <a:pt x="1096" y="130"/>
                </a:lnTo>
                <a:lnTo>
                  <a:pt x="1097" y="131"/>
                </a:lnTo>
                <a:lnTo>
                  <a:pt x="1097" y="132"/>
                </a:lnTo>
                <a:lnTo>
                  <a:pt x="1097" y="133"/>
                </a:lnTo>
                <a:lnTo>
                  <a:pt x="1097" y="135"/>
                </a:lnTo>
                <a:lnTo>
                  <a:pt x="1097" y="136"/>
                </a:lnTo>
                <a:lnTo>
                  <a:pt x="1097" y="137"/>
                </a:lnTo>
                <a:lnTo>
                  <a:pt x="1098" y="139"/>
                </a:lnTo>
                <a:lnTo>
                  <a:pt x="1100" y="140"/>
                </a:lnTo>
                <a:lnTo>
                  <a:pt x="1101" y="141"/>
                </a:lnTo>
                <a:lnTo>
                  <a:pt x="1102" y="143"/>
                </a:lnTo>
                <a:lnTo>
                  <a:pt x="1106" y="144"/>
                </a:lnTo>
                <a:lnTo>
                  <a:pt x="1106" y="145"/>
                </a:lnTo>
                <a:lnTo>
                  <a:pt x="1107" y="147"/>
                </a:lnTo>
                <a:lnTo>
                  <a:pt x="1110" y="150"/>
                </a:lnTo>
                <a:lnTo>
                  <a:pt x="1111" y="152"/>
                </a:lnTo>
                <a:lnTo>
                  <a:pt x="1113" y="154"/>
                </a:lnTo>
                <a:lnTo>
                  <a:pt x="1115" y="156"/>
                </a:lnTo>
                <a:lnTo>
                  <a:pt x="1118" y="157"/>
                </a:lnTo>
                <a:lnTo>
                  <a:pt x="1119" y="157"/>
                </a:lnTo>
                <a:lnTo>
                  <a:pt x="1122" y="158"/>
                </a:lnTo>
                <a:lnTo>
                  <a:pt x="1124" y="160"/>
                </a:lnTo>
                <a:lnTo>
                  <a:pt x="1126" y="161"/>
                </a:lnTo>
                <a:lnTo>
                  <a:pt x="1130" y="162"/>
                </a:lnTo>
                <a:lnTo>
                  <a:pt x="1136" y="164"/>
                </a:lnTo>
                <a:lnTo>
                  <a:pt x="1143" y="165"/>
                </a:lnTo>
                <a:lnTo>
                  <a:pt x="1152" y="166"/>
                </a:lnTo>
                <a:lnTo>
                  <a:pt x="1153" y="166"/>
                </a:lnTo>
                <a:lnTo>
                  <a:pt x="1157" y="166"/>
                </a:lnTo>
                <a:lnTo>
                  <a:pt x="1164" y="167"/>
                </a:lnTo>
                <a:lnTo>
                  <a:pt x="1165" y="169"/>
                </a:lnTo>
                <a:lnTo>
                  <a:pt x="1166" y="169"/>
                </a:lnTo>
                <a:lnTo>
                  <a:pt x="1168" y="169"/>
                </a:lnTo>
                <a:lnTo>
                  <a:pt x="1172" y="169"/>
                </a:lnTo>
                <a:lnTo>
                  <a:pt x="1173" y="167"/>
                </a:lnTo>
                <a:lnTo>
                  <a:pt x="1174" y="167"/>
                </a:lnTo>
                <a:lnTo>
                  <a:pt x="1176" y="167"/>
                </a:lnTo>
                <a:lnTo>
                  <a:pt x="1177" y="167"/>
                </a:lnTo>
                <a:lnTo>
                  <a:pt x="1177" y="169"/>
                </a:lnTo>
                <a:lnTo>
                  <a:pt x="1178" y="170"/>
                </a:lnTo>
                <a:lnTo>
                  <a:pt x="1179" y="174"/>
                </a:lnTo>
                <a:lnTo>
                  <a:pt x="1182" y="174"/>
                </a:lnTo>
                <a:lnTo>
                  <a:pt x="1187" y="177"/>
                </a:lnTo>
                <a:lnTo>
                  <a:pt x="1198" y="181"/>
                </a:lnTo>
                <a:lnTo>
                  <a:pt x="1203" y="182"/>
                </a:lnTo>
                <a:lnTo>
                  <a:pt x="1203" y="183"/>
                </a:lnTo>
                <a:lnTo>
                  <a:pt x="1204" y="183"/>
                </a:lnTo>
                <a:lnTo>
                  <a:pt x="1215" y="185"/>
                </a:lnTo>
                <a:lnTo>
                  <a:pt x="1216" y="185"/>
                </a:lnTo>
                <a:lnTo>
                  <a:pt x="1219" y="185"/>
                </a:lnTo>
                <a:lnTo>
                  <a:pt x="1220" y="185"/>
                </a:lnTo>
                <a:lnTo>
                  <a:pt x="1223" y="185"/>
                </a:lnTo>
                <a:lnTo>
                  <a:pt x="1228" y="183"/>
                </a:lnTo>
                <a:lnTo>
                  <a:pt x="1229" y="183"/>
                </a:lnTo>
                <a:lnTo>
                  <a:pt x="1236" y="183"/>
                </a:lnTo>
                <a:lnTo>
                  <a:pt x="1241" y="182"/>
                </a:lnTo>
                <a:lnTo>
                  <a:pt x="1249" y="182"/>
                </a:lnTo>
                <a:lnTo>
                  <a:pt x="1253" y="182"/>
                </a:lnTo>
                <a:lnTo>
                  <a:pt x="1257" y="182"/>
                </a:lnTo>
                <a:lnTo>
                  <a:pt x="1259" y="182"/>
                </a:lnTo>
                <a:lnTo>
                  <a:pt x="1261" y="182"/>
                </a:lnTo>
                <a:lnTo>
                  <a:pt x="1262" y="182"/>
                </a:lnTo>
                <a:lnTo>
                  <a:pt x="1263" y="182"/>
                </a:lnTo>
                <a:lnTo>
                  <a:pt x="1263" y="183"/>
                </a:lnTo>
                <a:lnTo>
                  <a:pt x="1268" y="187"/>
                </a:lnTo>
                <a:lnTo>
                  <a:pt x="1270" y="188"/>
                </a:lnTo>
                <a:lnTo>
                  <a:pt x="1274" y="192"/>
                </a:lnTo>
                <a:lnTo>
                  <a:pt x="1275" y="194"/>
                </a:lnTo>
                <a:lnTo>
                  <a:pt x="1276" y="194"/>
                </a:lnTo>
                <a:lnTo>
                  <a:pt x="1278" y="195"/>
                </a:lnTo>
                <a:lnTo>
                  <a:pt x="1282" y="196"/>
                </a:lnTo>
                <a:lnTo>
                  <a:pt x="1283" y="198"/>
                </a:lnTo>
                <a:lnTo>
                  <a:pt x="1283" y="199"/>
                </a:lnTo>
                <a:lnTo>
                  <a:pt x="1286" y="203"/>
                </a:lnTo>
                <a:lnTo>
                  <a:pt x="1289" y="207"/>
                </a:lnTo>
                <a:lnTo>
                  <a:pt x="1291" y="209"/>
                </a:lnTo>
                <a:lnTo>
                  <a:pt x="1292" y="212"/>
                </a:lnTo>
                <a:lnTo>
                  <a:pt x="1293" y="215"/>
                </a:lnTo>
                <a:lnTo>
                  <a:pt x="1295" y="219"/>
                </a:lnTo>
                <a:lnTo>
                  <a:pt x="1296" y="221"/>
                </a:lnTo>
                <a:lnTo>
                  <a:pt x="1296" y="222"/>
                </a:lnTo>
                <a:lnTo>
                  <a:pt x="1297" y="222"/>
                </a:lnTo>
                <a:lnTo>
                  <a:pt x="1297" y="224"/>
                </a:lnTo>
                <a:lnTo>
                  <a:pt x="1297" y="225"/>
                </a:lnTo>
                <a:lnTo>
                  <a:pt x="1299" y="228"/>
                </a:lnTo>
                <a:lnTo>
                  <a:pt x="1299" y="229"/>
                </a:lnTo>
                <a:lnTo>
                  <a:pt x="1300" y="233"/>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383601" y="4557311"/>
            <a:ext cx="1262199" cy="1276526"/>
          </a:xfrm>
          <a:custGeom>
            <a:avLst/>
            <a:gdLst>
              <a:gd name="T0" fmla="*/ 682 w 881"/>
              <a:gd name="T1" fmla="*/ 15 h 891"/>
              <a:gd name="T2" fmla="*/ 856 w 881"/>
              <a:gd name="T3" fmla="*/ 19 h 891"/>
              <a:gd name="T4" fmla="*/ 855 w 881"/>
              <a:gd name="T5" fmla="*/ 90 h 891"/>
              <a:gd name="T6" fmla="*/ 814 w 881"/>
              <a:gd name="T7" fmla="*/ 183 h 891"/>
              <a:gd name="T8" fmla="*/ 859 w 881"/>
              <a:gd name="T9" fmla="*/ 264 h 891"/>
              <a:gd name="T10" fmla="*/ 793 w 881"/>
              <a:gd name="T11" fmla="*/ 382 h 891"/>
              <a:gd name="T12" fmla="*/ 835 w 881"/>
              <a:gd name="T13" fmla="*/ 379 h 891"/>
              <a:gd name="T14" fmla="*/ 844 w 881"/>
              <a:gd name="T15" fmla="*/ 411 h 891"/>
              <a:gd name="T16" fmla="*/ 845 w 881"/>
              <a:gd name="T17" fmla="*/ 462 h 891"/>
              <a:gd name="T18" fmla="*/ 860 w 881"/>
              <a:gd name="T19" fmla="*/ 493 h 891"/>
              <a:gd name="T20" fmla="*/ 843 w 881"/>
              <a:gd name="T21" fmla="*/ 518 h 891"/>
              <a:gd name="T22" fmla="*/ 814 w 881"/>
              <a:gd name="T23" fmla="*/ 564 h 891"/>
              <a:gd name="T24" fmla="*/ 793 w 881"/>
              <a:gd name="T25" fmla="*/ 618 h 891"/>
              <a:gd name="T26" fmla="*/ 822 w 881"/>
              <a:gd name="T27" fmla="*/ 650 h 891"/>
              <a:gd name="T28" fmla="*/ 784 w 881"/>
              <a:gd name="T29" fmla="*/ 687 h 891"/>
              <a:gd name="T30" fmla="*/ 739 w 881"/>
              <a:gd name="T31" fmla="*/ 712 h 891"/>
              <a:gd name="T32" fmla="*/ 705 w 881"/>
              <a:gd name="T33" fmla="*/ 752 h 891"/>
              <a:gd name="T34" fmla="*/ 660 w 881"/>
              <a:gd name="T35" fmla="*/ 785 h 891"/>
              <a:gd name="T36" fmla="*/ 641 w 881"/>
              <a:gd name="T37" fmla="*/ 826 h 891"/>
              <a:gd name="T38" fmla="*/ 610 w 881"/>
              <a:gd name="T39" fmla="*/ 862 h 891"/>
              <a:gd name="T40" fmla="*/ 577 w 881"/>
              <a:gd name="T41" fmla="*/ 845 h 891"/>
              <a:gd name="T42" fmla="*/ 534 w 881"/>
              <a:gd name="T43" fmla="*/ 855 h 891"/>
              <a:gd name="T44" fmla="*/ 438 w 881"/>
              <a:gd name="T45" fmla="*/ 868 h 891"/>
              <a:gd name="T46" fmla="*/ 374 w 881"/>
              <a:gd name="T47" fmla="*/ 877 h 891"/>
              <a:gd name="T48" fmla="*/ 326 w 881"/>
              <a:gd name="T49" fmla="*/ 862 h 891"/>
              <a:gd name="T50" fmla="*/ 310 w 881"/>
              <a:gd name="T51" fmla="*/ 877 h 891"/>
              <a:gd name="T52" fmla="*/ 252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0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0 h 891"/>
              <a:gd name="T94" fmla="*/ 143 w 881"/>
              <a:gd name="T95" fmla="*/ 428 h 891"/>
              <a:gd name="T96" fmla="*/ 161 w 881"/>
              <a:gd name="T97" fmla="*/ 406 h 891"/>
              <a:gd name="T98" fmla="*/ 180 w 881"/>
              <a:gd name="T99" fmla="*/ 378 h 891"/>
              <a:gd name="T100" fmla="*/ 196 w 881"/>
              <a:gd name="T101" fmla="*/ 344 h 891"/>
              <a:gd name="T102" fmla="*/ 161 w 881"/>
              <a:gd name="T103" fmla="*/ 351 h 891"/>
              <a:gd name="T104" fmla="*/ 171 w 881"/>
              <a:gd name="T105" fmla="*/ 303 h 891"/>
              <a:gd name="T106" fmla="*/ 163 w 881"/>
              <a:gd name="T107" fmla="*/ 272 h 891"/>
              <a:gd name="T108" fmla="*/ 200 w 881"/>
              <a:gd name="T109" fmla="*/ 256 h 891"/>
              <a:gd name="T110" fmla="*/ 237 w 881"/>
              <a:gd name="T111" fmla="*/ 255 h 891"/>
              <a:gd name="T112" fmla="*/ 272 w 881"/>
              <a:gd name="T113" fmla="*/ 243 h 891"/>
              <a:gd name="T114" fmla="*/ 290 w 881"/>
              <a:gd name="T115" fmla="*/ 205 h 891"/>
              <a:gd name="T116" fmla="*/ 302 w 881"/>
              <a:gd name="T117" fmla="*/ 154 h 891"/>
              <a:gd name="T118" fmla="*/ 338 w 881"/>
              <a:gd name="T119" fmla="*/ 116 h 891"/>
              <a:gd name="T120" fmla="*/ 373 w 881"/>
              <a:gd name="T121" fmla="*/ 98 h 891"/>
              <a:gd name="T122" fmla="*/ 458 w 881"/>
              <a:gd name="T123" fmla="*/ 77 h 891"/>
              <a:gd name="T124" fmla="*/ 548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5" y="4"/>
                </a:moveTo>
                <a:lnTo>
                  <a:pt x="597" y="4"/>
                </a:lnTo>
                <a:lnTo>
                  <a:pt x="599" y="4"/>
                </a:lnTo>
                <a:lnTo>
                  <a:pt x="601" y="4"/>
                </a:lnTo>
                <a:lnTo>
                  <a:pt x="602" y="4"/>
                </a:lnTo>
                <a:lnTo>
                  <a:pt x="602" y="2"/>
                </a:lnTo>
                <a:lnTo>
                  <a:pt x="605" y="1"/>
                </a:lnTo>
                <a:lnTo>
                  <a:pt x="606" y="0"/>
                </a:lnTo>
                <a:lnTo>
                  <a:pt x="606" y="1"/>
                </a:lnTo>
                <a:lnTo>
                  <a:pt x="606" y="2"/>
                </a:lnTo>
                <a:lnTo>
                  <a:pt x="607" y="2"/>
                </a:lnTo>
                <a:lnTo>
                  <a:pt x="607" y="4"/>
                </a:lnTo>
                <a:lnTo>
                  <a:pt x="609" y="5"/>
                </a:lnTo>
                <a:lnTo>
                  <a:pt x="610" y="6"/>
                </a:lnTo>
                <a:lnTo>
                  <a:pt x="610" y="8"/>
                </a:lnTo>
                <a:lnTo>
                  <a:pt x="611" y="6"/>
                </a:lnTo>
                <a:lnTo>
                  <a:pt x="612" y="6"/>
                </a:lnTo>
                <a:lnTo>
                  <a:pt x="612" y="5"/>
                </a:lnTo>
                <a:lnTo>
                  <a:pt x="614" y="5"/>
                </a:lnTo>
                <a:lnTo>
                  <a:pt x="615" y="4"/>
                </a:lnTo>
                <a:lnTo>
                  <a:pt x="616" y="2"/>
                </a:lnTo>
                <a:lnTo>
                  <a:pt x="616" y="1"/>
                </a:lnTo>
                <a:lnTo>
                  <a:pt x="618" y="1"/>
                </a:lnTo>
                <a:lnTo>
                  <a:pt x="620" y="4"/>
                </a:lnTo>
                <a:lnTo>
                  <a:pt x="622" y="5"/>
                </a:lnTo>
                <a:lnTo>
                  <a:pt x="623" y="5"/>
                </a:lnTo>
                <a:lnTo>
                  <a:pt x="626" y="5"/>
                </a:lnTo>
                <a:lnTo>
                  <a:pt x="627" y="5"/>
                </a:lnTo>
                <a:lnTo>
                  <a:pt x="631" y="5"/>
                </a:lnTo>
                <a:lnTo>
                  <a:pt x="635" y="6"/>
                </a:lnTo>
                <a:lnTo>
                  <a:pt x="636" y="6"/>
                </a:lnTo>
                <a:lnTo>
                  <a:pt x="639" y="6"/>
                </a:lnTo>
                <a:lnTo>
                  <a:pt x="641" y="8"/>
                </a:lnTo>
                <a:lnTo>
                  <a:pt x="643" y="8"/>
                </a:lnTo>
                <a:lnTo>
                  <a:pt x="644" y="8"/>
                </a:lnTo>
                <a:lnTo>
                  <a:pt x="647" y="8"/>
                </a:lnTo>
                <a:lnTo>
                  <a:pt x="649" y="8"/>
                </a:lnTo>
                <a:lnTo>
                  <a:pt x="653" y="9"/>
                </a:lnTo>
                <a:lnTo>
                  <a:pt x="654" y="9"/>
                </a:lnTo>
                <a:lnTo>
                  <a:pt x="654" y="8"/>
                </a:lnTo>
                <a:lnTo>
                  <a:pt x="656" y="8"/>
                </a:lnTo>
                <a:lnTo>
                  <a:pt x="661" y="6"/>
                </a:lnTo>
                <a:lnTo>
                  <a:pt x="665" y="5"/>
                </a:lnTo>
                <a:lnTo>
                  <a:pt x="671" y="9"/>
                </a:lnTo>
                <a:lnTo>
                  <a:pt x="682" y="15"/>
                </a:lnTo>
                <a:lnTo>
                  <a:pt x="686" y="17"/>
                </a:lnTo>
                <a:lnTo>
                  <a:pt x="687" y="17"/>
                </a:lnTo>
                <a:lnTo>
                  <a:pt x="688" y="17"/>
                </a:lnTo>
                <a:lnTo>
                  <a:pt x="691" y="17"/>
                </a:lnTo>
                <a:lnTo>
                  <a:pt x="694" y="15"/>
                </a:lnTo>
                <a:lnTo>
                  <a:pt x="695" y="14"/>
                </a:lnTo>
                <a:lnTo>
                  <a:pt x="699" y="13"/>
                </a:lnTo>
                <a:lnTo>
                  <a:pt x="700" y="13"/>
                </a:lnTo>
                <a:lnTo>
                  <a:pt x="701" y="13"/>
                </a:lnTo>
                <a:lnTo>
                  <a:pt x="703" y="12"/>
                </a:lnTo>
                <a:lnTo>
                  <a:pt x="704" y="12"/>
                </a:lnTo>
                <a:lnTo>
                  <a:pt x="705" y="12"/>
                </a:lnTo>
                <a:lnTo>
                  <a:pt x="705" y="10"/>
                </a:lnTo>
                <a:lnTo>
                  <a:pt x="711" y="8"/>
                </a:lnTo>
                <a:lnTo>
                  <a:pt x="715" y="5"/>
                </a:lnTo>
                <a:lnTo>
                  <a:pt x="717" y="6"/>
                </a:lnTo>
                <a:lnTo>
                  <a:pt x="719" y="6"/>
                </a:lnTo>
                <a:lnTo>
                  <a:pt x="720" y="6"/>
                </a:lnTo>
                <a:lnTo>
                  <a:pt x="732" y="9"/>
                </a:lnTo>
                <a:lnTo>
                  <a:pt x="734" y="10"/>
                </a:lnTo>
                <a:lnTo>
                  <a:pt x="739" y="10"/>
                </a:lnTo>
                <a:lnTo>
                  <a:pt x="745" y="12"/>
                </a:lnTo>
                <a:lnTo>
                  <a:pt x="749" y="13"/>
                </a:lnTo>
                <a:lnTo>
                  <a:pt x="750" y="14"/>
                </a:lnTo>
                <a:lnTo>
                  <a:pt x="753" y="14"/>
                </a:lnTo>
                <a:lnTo>
                  <a:pt x="755" y="14"/>
                </a:lnTo>
                <a:lnTo>
                  <a:pt x="759" y="15"/>
                </a:lnTo>
                <a:lnTo>
                  <a:pt x="770" y="18"/>
                </a:lnTo>
                <a:lnTo>
                  <a:pt x="781" y="17"/>
                </a:lnTo>
                <a:lnTo>
                  <a:pt x="794" y="22"/>
                </a:lnTo>
                <a:lnTo>
                  <a:pt x="796" y="18"/>
                </a:lnTo>
                <a:lnTo>
                  <a:pt x="802" y="15"/>
                </a:lnTo>
                <a:lnTo>
                  <a:pt x="806" y="15"/>
                </a:lnTo>
                <a:lnTo>
                  <a:pt x="815" y="15"/>
                </a:lnTo>
                <a:lnTo>
                  <a:pt x="822" y="15"/>
                </a:lnTo>
                <a:lnTo>
                  <a:pt x="827" y="17"/>
                </a:lnTo>
                <a:lnTo>
                  <a:pt x="834" y="18"/>
                </a:lnTo>
                <a:lnTo>
                  <a:pt x="838" y="18"/>
                </a:lnTo>
                <a:lnTo>
                  <a:pt x="840" y="18"/>
                </a:lnTo>
                <a:lnTo>
                  <a:pt x="844" y="18"/>
                </a:lnTo>
                <a:lnTo>
                  <a:pt x="848" y="18"/>
                </a:lnTo>
                <a:lnTo>
                  <a:pt x="849" y="18"/>
                </a:lnTo>
                <a:lnTo>
                  <a:pt x="852" y="19"/>
                </a:lnTo>
                <a:lnTo>
                  <a:pt x="855" y="19"/>
                </a:lnTo>
                <a:lnTo>
                  <a:pt x="856" y="19"/>
                </a:lnTo>
                <a:lnTo>
                  <a:pt x="857" y="19"/>
                </a:lnTo>
                <a:lnTo>
                  <a:pt x="859" y="21"/>
                </a:lnTo>
                <a:lnTo>
                  <a:pt x="863" y="21"/>
                </a:lnTo>
                <a:lnTo>
                  <a:pt x="865" y="21"/>
                </a:lnTo>
                <a:lnTo>
                  <a:pt x="868" y="22"/>
                </a:lnTo>
                <a:lnTo>
                  <a:pt x="870" y="23"/>
                </a:lnTo>
                <a:lnTo>
                  <a:pt x="872" y="23"/>
                </a:lnTo>
                <a:lnTo>
                  <a:pt x="873" y="23"/>
                </a:lnTo>
                <a:lnTo>
                  <a:pt x="876" y="25"/>
                </a:lnTo>
                <a:lnTo>
                  <a:pt x="877" y="27"/>
                </a:lnTo>
                <a:lnTo>
                  <a:pt x="877" y="29"/>
                </a:lnTo>
                <a:lnTo>
                  <a:pt x="878" y="30"/>
                </a:lnTo>
                <a:lnTo>
                  <a:pt x="878" y="32"/>
                </a:lnTo>
                <a:lnTo>
                  <a:pt x="880" y="32"/>
                </a:lnTo>
                <a:lnTo>
                  <a:pt x="880" y="34"/>
                </a:lnTo>
                <a:lnTo>
                  <a:pt x="881" y="35"/>
                </a:lnTo>
                <a:lnTo>
                  <a:pt x="881" y="39"/>
                </a:lnTo>
                <a:lnTo>
                  <a:pt x="881" y="42"/>
                </a:lnTo>
                <a:lnTo>
                  <a:pt x="881" y="43"/>
                </a:lnTo>
                <a:lnTo>
                  <a:pt x="881" y="46"/>
                </a:lnTo>
                <a:lnTo>
                  <a:pt x="881" y="47"/>
                </a:lnTo>
                <a:lnTo>
                  <a:pt x="880" y="48"/>
                </a:lnTo>
                <a:lnTo>
                  <a:pt x="880" y="49"/>
                </a:lnTo>
                <a:lnTo>
                  <a:pt x="878" y="51"/>
                </a:lnTo>
                <a:lnTo>
                  <a:pt x="877" y="52"/>
                </a:lnTo>
                <a:lnTo>
                  <a:pt x="876" y="55"/>
                </a:lnTo>
                <a:lnTo>
                  <a:pt x="876" y="56"/>
                </a:lnTo>
                <a:lnTo>
                  <a:pt x="874" y="57"/>
                </a:lnTo>
                <a:lnTo>
                  <a:pt x="874" y="59"/>
                </a:lnTo>
                <a:lnTo>
                  <a:pt x="872" y="64"/>
                </a:lnTo>
                <a:lnTo>
                  <a:pt x="869" y="65"/>
                </a:lnTo>
                <a:lnTo>
                  <a:pt x="868" y="66"/>
                </a:lnTo>
                <a:lnTo>
                  <a:pt x="866" y="66"/>
                </a:lnTo>
                <a:lnTo>
                  <a:pt x="864" y="69"/>
                </a:lnTo>
                <a:lnTo>
                  <a:pt x="861" y="72"/>
                </a:lnTo>
                <a:lnTo>
                  <a:pt x="860" y="73"/>
                </a:lnTo>
                <a:lnTo>
                  <a:pt x="860" y="74"/>
                </a:lnTo>
                <a:lnTo>
                  <a:pt x="857" y="76"/>
                </a:lnTo>
                <a:lnTo>
                  <a:pt x="856" y="78"/>
                </a:lnTo>
                <a:lnTo>
                  <a:pt x="856" y="80"/>
                </a:lnTo>
                <a:lnTo>
                  <a:pt x="855" y="80"/>
                </a:lnTo>
                <a:lnTo>
                  <a:pt x="855" y="82"/>
                </a:lnTo>
                <a:lnTo>
                  <a:pt x="853" y="84"/>
                </a:lnTo>
                <a:lnTo>
                  <a:pt x="855" y="89"/>
                </a:lnTo>
                <a:lnTo>
                  <a:pt x="855" y="90"/>
                </a:lnTo>
                <a:lnTo>
                  <a:pt x="855" y="93"/>
                </a:lnTo>
                <a:lnTo>
                  <a:pt x="856" y="97"/>
                </a:lnTo>
                <a:lnTo>
                  <a:pt x="857" y="97"/>
                </a:lnTo>
                <a:lnTo>
                  <a:pt x="859" y="101"/>
                </a:lnTo>
                <a:lnTo>
                  <a:pt x="860" y="103"/>
                </a:lnTo>
                <a:lnTo>
                  <a:pt x="861" y="104"/>
                </a:lnTo>
                <a:lnTo>
                  <a:pt x="863" y="107"/>
                </a:lnTo>
                <a:lnTo>
                  <a:pt x="864" y="111"/>
                </a:lnTo>
                <a:lnTo>
                  <a:pt x="865" y="114"/>
                </a:lnTo>
                <a:lnTo>
                  <a:pt x="868" y="118"/>
                </a:lnTo>
                <a:lnTo>
                  <a:pt x="868" y="120"/>
                </a:lnTo>
                <a:lnTo>
                  <a:pt x="869" y="121"/>
                </a:lnTo>
                <a:lnTo>
                  <a:pt x="870" y="127"/>
                </a:lnTo>
                <a:lnTo>
                  <a:pt x="870" y="131"/>
                </a:lnTo>
                <a:lnTo>
                  <a:pt x="870" y="133"/>
                </a:lnTo>
                <a:lnTo>
                  <a:pt x="872" y="137"/>
                </a:lnTo>
                <a:lnTo>
                  <a:pt x="872" y="138"/>
                </a:lnTo>
                <a:lnTo>
                  <a:pt x="870" y="140"/>
                </a:lnTo>
                <a:lnTo>
                  <a:pt x="870" y="141"/>
                </a:lnTo>
                <a:lnTo>
                  <a:pt x="869" y="142"/>
                </a:lnTo>
                <a:lnTo>
                  <a:pt x="869" y="144"/>
                </a:lnTo>
                <a:lnTo>
                  <a:pt x="866" y="148"/>
                </a:lnTo>
                <a:lnTo>
                  <a:pt x="864" y="152"/>
                </a:lnTo>
                <a:lnTo>
                  <a:pt x="863" y="154"/>
                </a:lnTo>
                <a:lnTo>
                  <a:pt x="861" y="154"/>
                </a:lnTo>
                <a:lnTo>
                  <a:pt x="859" y="158"/>
                </a:lnTo>
                <a:lnTo>
                  <a:pt x="857" y="159"/>
                </a:lnTo>
                <a:lnTo>
                  <a:pt x="855" y="161"/>
                </a:lnTo>
                <a:lnTo>
                  <a:pt x="851" y="162"/>
                </a:lnTo>
                <a:lnTo>
                  <a:pt x="849" y="162"/>
                </a:lnTo>
                <a:lnTo>
                  <a:pt x="847" y="163"/>
                </a:lnTo>
                <a:lnTo>
                  <a:pt x="843" y="165"/>
                </a:lnTo>
                <a:lnTo>
                  <a:pt x="839" y="165"/>
                </a:lnTo>
                <a:lnTo>
                  <a:pt x="835" y="166"/>
                </a:lnTo>
                <a:lnTo>
                  <a:pt x="832" y="167"/>
                </a:lnTo>
                <a:lnTo>
                  <a:pt x="828" y="169"/>
                </a:lnTo>
                <a:lnTo>
                  <a:pt x="825" y="170"/>
                </a:lnTo>
                <a:lnTo>
                  <a:pt x="822" y="173"/>
                </a:lnTo>
                <a:lnTo>
                  <a:pt x="821" y="174"/>
                </a:lnTo>
                <a:lnTo>
                  <a:pt x="819" y="175"/>
                </a:lnTo>
                <a:lnTo>
                  <a:pt x="817" y="176"/>
                </a:lnTo>
                <a:lnTo>
                  <a:pt x="817" y="179"/>
                </a:lnTo>
                <a:lnTo>
                  <a:pt x="815" y="179"/>
                </a:lnTo>
                <a:lnTo>
                  <a:pt x="815" y="180"/>
                </a:lnTo>
                <a:lnTo>
                  <a:pt x="814" y="183"/>
                </a:lnTo>
                <a:lnTo>
                  <a:pt x="813" y="184"/>
                </a:lnTo>
                <a:lnTo>
                  <a:pt x="813" y="186"/>
                </a:lnTo>
                <a:lnTo>
                  <a:pt x="811" y="187"/>
                </a:lnTo>
                <a:lnTo>
                  <a:pt x="810" y="188"/>
                </a:lnTo>
                <a:lnTo>
                  <a:pt x="809" y="191"/>
                </a:lnTo>
                <a:lnTo>
                  <a:pt x="809" y="192"/>
                </a:lnTo>
                <a:lnTo>
                  <a:pt x="809" y="196"/>
                </a:lnTo>
                <a:lnTo>
                  <a:pt x="809" y="197"/>
                </a:lnTo>
                <a:lnTo>
                  <a:pt x="808" y="200"/>
                </a:lnTo>
                <a:lnTo>
                  <a:pt x="809" y="203"/>
                </a:lnTo>
                <a:lnTo>
                  <a:pt x="809" y="204"/>
                </a:lnTo>
                <a:lnTo>
                  <a:pt x="809" y="205"/>
                </a:lnTo>
                <a:lnTo>
                  <a:pt x="809" y="208"/>
                </a:lnTo>
                <a:lnTo>
                  <a:pt x="810" y="212"/>
                </a:lnTo>
                <a:lnTo>
                  <a:pt x="810" y="216"/>
                </a:lnTo>
                <a:lnTo>
                  <a:pt x="811" y="218"/>
                </a:lnTo>
                <a:lnTo>
                  <a:pt x="813" y="220"/>
                </a:lnTo>
                <a:lnTo>
                  <a:pt x="814" y="221"/>
                </a:lnTo>
                <a:lnTo>
                  <a:pt x="814" y="222"/>
                </a:lnTo>
                <a:lnTo>
                  <a:pt x="815" y="224"/>
                </a:lnTo>
                <a:lnTo>
                  <a:pt x="818" y="226"/>
                </a:lnTo>
                <a:lnTo>
                  <a:pt x="818" y="227"/>
                </a:lnTo>
                <a:lnTo>
                  <a:pt x="821" y="229"/>
                </a:lnTo>
                <a:lnTo>
                  <a:pt x="823" y="231"/>
                </a:lnTo>
                <a:lnTo>
                  <a:pt x="826" y="231"/>
                </a:lnTo>
                <a:lnTo>
                  <a:pt x="827" y="231"/>
                </a:lnTo>
                <a:lnTo>
                  <a:pt x="831" y="233"/>
                </a:lnTo>
                <a:lnTo>
                  <a:pt x="834" y="234"/>
                </a:lnTo>
                <a:lnTo>
                  <a:pt x="834" y="235"/>
                </a:lnTo>
                <a:lnTo>
                  <a:pt x="835" y="235"/>
                </a:lnTo>
                <a:lnTo>
                  <a:pt x="836" y="237"/>
                </a:lnTo>
                <a:lnTo>
                  <a:pt x="839" y="239"/>
                </a:lnTo>
                <a:lnTo>
                  <a:pt x="840" y="241"/>
                </a:lnTo>
                <a:lnTo>
                  <a:pt x="842" y="241"/>
                </a:lnTo>
                <a:lnTo>
                  <a:pt x="844" y="243"/>
                </a:lnTo>
                <a:lnTo>
                  <a:pt x="847" y="246"/>
                </a:lnTo>
                <a:lnTo>
                  <a:pt x="848" y="246"/>
                </a:lnTo>
                <a:lnTo>
                  <a:pt x="851" y="248"/>
                </a:lnTo>
                <a:lnTo>
                  <a:pt x="852" y="251"/>
                </a:lnTo>
                <a:lnTo>
                  <a:pt x="853" y="252"/>
                </a:lnTo>
                <a:lnTo>
                  <a:pt x="856" y="255"/>
                </a:lnTo>
                <a:lnTo>
                  <a:pt x="857" y="258"/>
                </a:lnTo>
                <a:lnTo>
                  <a:pt x="857" y="260"/>
                </a:lnTo>
                <a:lnTo>
                  <a:pt x="859" y="262"/>
                </a:lnTo>
                <a:lnTo>
                  <a:pt x="859" y="264"/>
                </a:lnTo>
                <a:lnTo>
                  <a:pt x="860" y="267"/>
                </a:lnTo>
                <a:lnTo>
                  <a:pt x="860" y="268"/>
                </a:lnTo>
                <a:lnTo>
                  <a:pt x="860" y="272"/>
                </a:lnTo>
                <a:lnTo>
                  <a:pt x="860" y="273"/>
                </a:lnTo>
                <a:lnTo>
                  <a:pt x="861" y="275"/>
                </a:lnTo>
                <a:lnTo>
                  <a:pt x="859" y="293"/>
                </a:lnTo>
                <a:lnTo>
                  <a:pt x="859" y="296"/>
                </a:lnTo>
                <a:lnTo>
                  <a:pt x="857" y="299"/>
                </a:lnTo>
                <a:lnTo>
                  <a:pt x="856" y="301"/>
                </a:lnTo>
                <a:lnTo>
                  <a:pt x="855" y="303"/>
                </a:lnTo>
                <a:lnTo>
                  <a:pt x="852" y="303"/>
                </a:lnTo>
                <a:lnTo>
                  <a:pt x="851" y="303"/>
                </a:lnTo>
                <a:lnTo>
                  <a:pt x="844" y="306"/>
                </a:lnTo>
                <a:lnTo>
                  <a:pt x="843" y="306"/>
                </a:lnTo>
                <a:lnTo>
                  <a:pt x="842" y="306"/>
                </a:lnTo>
                <a:lnTo>
                  <a:pt x="839" y="307"/>
                </a:lnTo>
                <a:lnTo>
                  <a:pt x="836" y="307"/>
                </a:lnTo>
                <a:lnTo>
                  <a:pt x="830" y="311"/>
                </a:lnTo>
                <a:lnTo>
                  <a:pt x="828" y="313"/>
                </a:lnTo>
                <a:lnTo>
                  <a:pt x="826" y="314"/>
                </a:lnTo>
                <a:lnTo>
                  <a:pt x="823" y="315"/>
                </a:lnTo>
                <a:lnTo>
                  <a:pt x="822" y="315"/>
                </a:lnTo>
                <a:lnTo>
                  <a:pt x="817" y="318"/>
                </a:lnTo>
                <a:lnTo>
                  <a:pt x="815" y="318"/>
                </a:lnTo>
                <a:lnTo>
                  <a:pt x="814" y="318"/>
                </a:lnTo>
                <a:lnTo>
                  <a:pt x="810" y="322"/>
                </a:lnTo>
                <a:lnTo>
                  <a:pt x="809" y="324"/>
                </a:lnTo>
                <a:lnTo>
                  <a:pt x="808" y="327"/>
                </a:lnTo>
                <a:lnTo>
                  <a:pt x="808" y="330"/>
                </a:lnTo>
                <a:lnTo>
                  <a:pt x="806" y="334"/>
                </a:lnTo>
                <a:lnTo>
                  <a:pt x="806" y="336"/>
                </a:lnTo>
                <a:lnTo>
                  <a:pt x="805" y="340"/>
                </a:lnTo>
                <a:lnTo>
                  <a:pt x="804" y="344"/>
                </a:lnTo>
                <a:lnTo>
                  <a:pt x="802" y="348"/>
                </a:lnTo>
                <a:lnTo>
                  <a:pt x="802" y="352"/>
                </a:lnTo>
                <a:lnTo>
                  <a:pt x="801" y="354"/>
                </a:lnTo>
                <a:lnTo>
                  <a:pt x="801" y="358"/>
                </a:lnTo>
                <a:lnTo>
                  <a:pt x="800" y="366"/>
                </a:lnTo>
                <a:lnTo>
                  <a:pt x="800" y="370"/>
                </a:lnTo>
                <a:lnTo>
                  <a:pt x="798" y="373"/>
                </a:lnTo>
                <a:lnTo>
                  <a:pt x="796" y="375"/>
                </a:lnTo>
                <a:lnTo>
                  <a:pt x="794" y="377"/>
                </a:lnTo>
                <a:lnTo>
                  <a:pt x="793" y="379"/>
                </a:lnTo>
                <a:lnTo>
                  <a:pt x="793" y="381"/>
                </a:lnTo>
                <a:lnTo>
                  <a:pt x="793" y="382"/>
                </a:lnTo>
                <a:lnTo>
                  <a:pt x="792" y="385"/>
                </a:lnTo>
                <a:lnTo>
                  <a:pt x="791" y="387"/>
                </a:lnTo>
                <a:lnTo>
                  <a:pt x="791" y="389"/>
                </a:lnTo>
                <a:lnTo>
                  <a:pt x="789" y="391"/>
                </a:lnTo>
                <a:lnTo>
                  <a:pt x="788" y="392"/>
                </a:lnTo>
                <a:lnTo>
                  <a:pt x="788" y="394"/>
                </a:lnTo>
                <a:lnTo>
                  <a:pt x="789" y="398"/>
                </a:lnTo>
                <a:lnTo>
                  <a:pt x="791" y="399"/>
                </a:lnTo>
                <a:lnTo>
                  <a:pt x="792" y="400"/>
                </a:lnTo>
                <a:lnTo>
                  <a:pt x="794" y="403"/>
                </a:lnTo>
                <a:lnTo>
                  <a:pt x="800" y="404"/>
                </a:lnTo>
                <a:lnTo>
                  <a:pt x="801" y="403"/>
                </a:lnTo>
                <a:lnTo>
                  <a:pt x="808" y="400"/>
                </a:lnTo>
                <a:lnTo>
                  <a:pt x="810" y="398"/>
                </a:lnTo>
                <a:lnTo>
                  <a:pt x="811" y="396"/>
                </a:lnTo>
                <a:lnTo>
                  <a:pt x="813" y="395"/>
                </a:lnTo>
                <a:lnTo>
                  <a:pt x="815" y="392"/>
                </a:lnTo>
                <a:lnTo>
                  <a:pt x="817" y="391"/>
                </a:lnTo>
                <a:lnTo>
                  <a:pt x="818" y="390"/>
                </a:lnTo>
                <a:lnTo>
                  <a:pt x="819" y="389"/>
                </a:lnTo>
                <a:lnTo>
                  <a:pt x="819" y="387"/>
                </a:lnTo>
                <a:lnTo>
                  <a:pt x="819" y="386"/>
                </a:lnTo>
                <a:lnTo>
                  <a:pt x="819" y="385"/>
                </a:lnTo>
                <a:lnTo>
                  <a:pt x="819" y="383"/>
                </a:lnTo>
                <a:lnTo>
                  <a:pt x="819" y="382"/>
                </a:lnTo>
                <a:lnTo>
                  <a:pt x="819" y="381"/>
                </a:lnTo>
                <a:lnTo>
                  <a:pt x="821" y="381"/>
                </a:lnTo>
                <a:lnTo>
                  <a:pt x="821" y="379"/>
                </a:lnTo>
                <a:lnTo>
                  <a:pt x="822" y="379"/>
                </a:lnTo>
                <a:lnTo>
                  <a:pt x="823" y="379"/>
                </a:lnTo>
                <a:lnTo>
                  <a:pt x="825" y="379"/>
                </a:lnTo>
                <a:lnTo>
                  <a:pt x="825" y="378"/>
                </a:lnTo>
                <a:lnTo>
                  <a:pt x="825" y="377"/>
                </a:lnTo>
                <a:lnTo>
                  <a:pt x="826" y="377"/>
                </a:lnTo>
                <a:lnTo>
                  <a:pt x="826" y="375"/>
                </a:lnTo>
                <a:lnTo>
                  <a:pt x="827" y="375"/>
                </a:lnTo>
                <a:lnTo>
                  <a:pt x="828" y="375"/>
                </a:lnTo>
                <a:lnTo>
                  <a:pt x="828" y="374"/>
                </a:lnTo>
                <a:lnTo>
                  <a:pt x="830" y="374"/>
                </a:lnTo>
                <a:lnTo>
                  <a:pt x="831" y="374"/>
                </a:lnTo>
                <a:lnTo>
                  <a:pt x="832" y="375"/>
                </a:lnTo>
                <a:lnTo>
                  <a:pt x="834" y="377"/>
                </a:lnTo>
                <a:lnTo>
                  <a:pt x="834" y="378"/>
                </a:lnTo>
                <a:lnTo>
                  <a:pt x="835" y="378"/>
                </a:lnTo>
                <a:lnTo>
                  <a:pt x="835" y="379"/>
                </a:lnTo>
                <a:lnTo>
                  <a:pt x="836" y="379"/>
                </a:lnTo>
                <a:lnTo>
                  <a:pt x="838" y="381"/>
                </a:lnTo>
                <a:lnTo>
                  <a:pt x="839" y="381"/>
                </a:lnTo>
                <a:lnTo>
                  <a:pt x="840" y="382"/>
                </a:lnTo>
                <a:lnTo>
                  <a:pt x="840" y="383"/>
                </a:lnTo>
                <a:lnTo>
                  <a:pt x="842" y="383"/>
                </a:lnTo>
                <a:lnTo>
                  <a:pt x="843" y="385"/>
                </a:lnTo>
                <a:lnTo>
                  <a:pt x="845" y="385"/>
                </a:lnTo>
                <a:lnTo>
                  <a:pt x="847" y="385"/>
                </a:lnTo>
                <a:lnTo>
                  <a:pt x="848" y="385"/>
                </a:lnTo>
                <a:lnTo>
                  <a:pt x="849" y="385"/>
                </a:lnTo>
                <a:lnTo>
                  <a:pt x="851" y="385"/>
                </a:lnTo>
                <a:lnTo>
                  <a:pt x="852" y="385"/>
                </a:lnTo>
                <a:lnTo>
                  <a:pt x="853" y="385"/>
                </a:lnTo>
                <a:lnTo>
                  <a:pt x="853" y="386"/>
                </a:lnTo>
                <a:lnTo>
                  <a:pt x="852" y="386"/>
                </a:lnTo>
                <a:lnTo>
                  <a:pt x="853" y="386"/>
                </a:lnTo>
                <a:lnTo>
                  <a:pt x="853" y="387"/>
                </a:lnTo>
                <a:lnTo>
                  <a:pt x="855" y="387"/>
                </a:lnTo>
                <a:lnTo>
                  <a:pt x="855" y="389"/>
                </a:lnTo>
                <a:lnTo>
                  <a:pt x="855" y="390"/>
                </a:lnTo>
                <a:lnTo>
                  <a:pt x="855" y="391"/>
                </a:lnTo>
                <a:lnTo>
                  <a:pt x="853" y="392"/>
                </a:lnTo>
                <a:lnTo>
                  <a:pt x="853" y="394"/>
                </a:lnTo>
                <a:lnTo>
                  <a:pt x="855" y="394"/>
                </a:lnTo>
                <a:lnTo>
                  <a:pt x="853" y="394"/>
                </a:lnTo>
                <a:lnTo>
                  <a:pt x="853" y="395"/>
                </a:lnTo>
                <a:lnTo>
                  <a:pt x="853" y="396"/>
                </a:lnTo>
                <a:lnTo>
                  <a:pt x="852" y="396"/>
                </a:lnTo>
                <a:lnTo>
                  <a:pt x="852" y="398"/>
                </a:lnTo>
                <a:lnTo>
                  <a:pt x="852" y="399"/>
                </a:lnTo>
                <a:lnTo>
                  <a:pt x="851" y="399"/>
                </a:lnTo>
                <a:lnTo>
                  <a:pt x="851" y="400"/>
                </a:lnTo>
                <a:lnTo>
                  <a:pt x="849" y="400"/>
                </a:lnTo>
                <a:lnTo>
                  <a:pt x="849" y="402"/>
                </a:lnTo>
                <a:lnTo>
                  <a:pt x="849" y="403"/>
                </a:lnTo>
                <a:lnTo>
                  <a:pt x="848" y="403"/>
                </a:lnTo>
                <a:lnTo>
                  <a:pt x="848" y="404"/>
                </a:lnTo>
                <a:lnTo>
                  <a:pt x="847" y="404"/>
                </a:lnTo>
                <a:lnTo>
                  <a:pt x="847" y="406"/>
                </a:lnTo>
                <a:lnTo>
                  <a:pt x="845" y="406"/>
                </a:lnTo>
                <a:lnTo>
                  <a:pt x="845" y="407"/>
                </a:lnTo>
                <a:lnTo>
                  <a:pt x="844" y="408"/>
                </a:lnTo>
                <a:lnTo>
                  <a:pt x="844" y="409"/>
                </a:lnTo>
                <a:lnTo>
                  <a:pt x="844" y="411"/>
                </a:lnTo>
                <a:lnTo>
                  <a:pt x="843" y="411"/>
                </a:lnTo>
                <a:lnTo>
                  <a:pt x="843" y="412"/>
                </a:lnTo>
                <a:lnTo>
                  <a:pt x="842" y="412"/>
                </a:lnTo>
                <a:lnTo>
                  <a:pt x="843" y="412"/>
                </a:lnTo>
                <a:lnTo>
                  <a:pt x="843" y="413"/>
                </a:lnTo>
                <a:lnTo>
                  <a:pt x="843" y="415"/>
                </a:lnTo>
                <a:lnTo>
                  <a:pt x="843" y="416"/>
                </a:lnTo>
                <a:lnTo>
                  <a:pt x="843" y="417"/>
                </a:lnTo>
                <a:lnTo>
                  <a:pt x="844" y="417"/>
                </a:lnTo>
                <a:lnTo>
                  <a:pt x="844" y="419"/>
                </a:lnTo>
                <a:lnTo>
                  <a:pt x="844" y="420"/>
                </a:lnTo>
                <a:lnTo>
                  <a:pt x="844" y="421"/>
                </a:lnTo>
                <a:lnTo>
                  <a:pt x="845" y="425"/>
                </a:lnTo>
                <a:lnTo>
                  <a:pt x="845" y="426"/>
                </a:lnTo>
                <a:lnTo>
                  <a:pt x="847" y="428"/>
                </a:lnTo>
                <a:lnTo>
                  <a:pt x="847" y="430"/>
                </a:lnTo>
                <a:lnTo>
                  <a:pt x="847" y="432"/>
                </a:lnTo>
                <a:lnTo>
                  <a:pt x="848" y="433"/>
                </a:lnTo>
                <a:lnTo>
                  <a:pt x="848" y="436"/>
                </a:lnTo>
                <a:lnTo>
                  <a:pt x="848" y="437"/>
                </a:lnTo>
                <a:lnTo>
                  <a:pt x="848" y="438"/>
                </a:lnTo>
                <a:lnTo>
                  <a:pt x="848" y="440"/>
                </a:lnTo>
                <a:lnTo>
                  <a:pt x="848" y="441"/>
                </a:lnTo>
                <a:lnTo>
                  <a:pt x="847" y="442"/>
                </a:lnTo>
                <a:lnTo>
                  <a:pt x="847" y="443"/>
                </a:lnTo>
                <a:lnTo>
                  <a:pt x="845" y="443"/>
                </a:lnTo>
                <a:lnTo>
                  <a:pt x="845" y="445"/>
                </a:lnTo>
                <a:lnTo>
                  <a:pt x="844" y="446"/>
                </a:lnTo>
                <a:lnTo>
                  <a:pt x="844" y="447"/>
                </a:lnTo>
                <a:lnTo>
                  <a:pt x="844" y="449"/>
                </a:lnTo>
                <a:lnTo>
                  <a:pt x="843" y="450"/>
                </a:lnTo>
                <a:lnTo>
                  <a:pt x="842" y="451"/>
                </a:lnTo>
                <a:lnTo>
                  <a:pt x="842" y="453"/>
                </a:lnTo>
                <a:lnTo>
                  <a:pt x="842" y="454"/>
                </a:lnTo>
                <a:lnTo>
                  <a:pt x="840" y="455"/>
                </a:lnTo>
                <a:lnTo>
                  <a:pt x="840" y="457"/>
                </a:lnTo>
                <a:lnTo>
                  <a:pt x="839" y="457"/>
                </a:lnTo>
                <a:lnTo>
                  <a:pt x="839" y="458"/>
                </a:lnTo>
                <a:lnTo>
                  <a:pt x="840" y="458"/>
                </a:lnTo>
                <a:lnTo>
                  <a:pt x="840" y="459"/>
                </a:lnTo>
                <a:lnTo>
                  <a:pt x="842" y="460"/>
                </a:lnTo>
                <a:lnTo>
                  <a:pt x="843" y="460"/>
                </a:lnTo>
                <a:lnTo>
                  <a:pt x="844" y="460"/>
                </a:lnTo>
                <a:lnTo>
                  <a:pt x="844" y="462"/>
                </a:lnTo>
                <a:lnTo>
                  <a:pt x="845" y="462"/>
                </a:lnTo>
                <a:lnTo>
                  <a:pt x="847" y="463"/>
                </a:lnTo>
                <a:lnTo>
                  <a:pt x="848" y="464"/>
                </a:lnTo>
                <a:lnTo>
                  <a:pt x="849" y="464"/>
                </a:lnTo>
                <a:lnTo>
                  <a:pt x="851" y="464"/>
                </a:lnTo>
                <a:lnTo>
                  <a:pt x="852" y="464"/>
                </a:lnTo>
                <a:lnTo>
                  <a:pt x="853" y="464"/>
                </a:lnTo>
                <a:lnTo>
                  <a:pt x="855" y="464"/>
                </a:lnTo>
                <a:lnTo>
                  <a:pt x="856" y="464"/>
                </a:lnTo>
                <a:lnTo>
                  <a:pt x="857" y="464"/>
                </a:lnTo>
                <a:lnTo>
                  <a:pt x="859" y="464"/>
                </a:lnTo>
                <a:lnTo>
                  <a:pt x="860" y="464"/>
                </a:lnTo>
                <a:lnTo>
                  <a:pt x="860" y="466"/>
                </a:lnTo>
                <a:lnTo>
                  <a:pt x="861" y="467"/>
                </a:lnTo>
                <a:lnTo>
                  <a:pt x="861" y="468"/>
                </a:lnTo>
                <a:lnTo>
                  <a:pt x="861" y="470"/>
                </a:lnTo>
                <a:lnTo>
                  <a:pt x="863" y="470"/>
                </a:lnTo>
                <a:lnTo>
                  <a:pt x="863" y="471"/>
                </a:lnTo>
                <a:lnTo>
                  <a:pt x="863" y="472"/>
                </a:lnTo>
                <a:lnTo>
                  <a:pt x="861" y="472"/>
                </a:lnTo>
                <a:lnTo>
                  <a:pt x="861" y="474"/>
                </a:lnTo>
                <a:lnTo>
                  <a:pt x="861" y="475"/>
                </a:lnTo>
                <a:lnTo>
                  <a:pt x="861" y="476"/>
                </a:lnTo>
                <a:lnTo>
                  <a:pt x="861" y="478"/>
                </a:lnTo>
                <a:lnTo>
                  <a:pt x="861" y="479"/>
                </a:lnTo>
                <a:lnTo>
                  <a:pt x="860" y="479"/>
                </a:lnTo>
                <a:lnTo>
                  <a:pt x="861" y="479"/>
                </a:lnTo>
                <a:lnTo>
                  <a:pt x="861" y="480"/>
                </a:lnTo>
                <a:lnTo>
                  <a:pt x="860" y="480"/>
                </a:lnTo>
                <a:lnTo>
                  <a:pt x="861" y="480"/>
                </a:lnTo>
                <a:lnTo>
                  <a:pt x="861" y="481"/>
                </a:lnTo>
                <a:lnTo>
                  <a:pt x="863" y="483"/>
                </a:lnTo>
                <a:lnTo>
                  <a:pt x="864" y="484"/>
                </a:lnTo>
                <a:lnTo>
                  <a:pt x="865" y="485"/>
                </a:lnTo>
                <a:lnTo>
                  <a:pt x="865" y="487"/>
                </a:lnTo>
                <a:lnTo>
                  <a:pt x="865" y="488"/>
                </a:lnTo>
                <a:lnTo>
                  <a:pt x="864" y="488"/>
                </a:lnTo>
                <a:lnTo>
                  <a:pt x="864" y="489"/>
                </a:lnTo>
                <a:lnTo>
                  <a:pt x="863" y="489"/>
                </a:lnTo>
                <a:lnTo>
                  <a:pt x="863" y="491"/>
                </a:lnTo>
                <a:lnTo>
                  <a:pt x="864" y="491"/>
                </a:lnTo>
                <a:lnTo>
                  <a:pt x="863" y="491"/>
                </a:lnTo>
                <a:lnTo>
                  <a:pt x="863" y="492"/>
                </a:lnTo>
                <a:lnTo>
                  <a:pt x="861" y="492"/>
                </a:lnTo>
                <a:lnTo>
                  <a:pt x="860" y="492"/>
                </a:lnTo>
                <a:lnTo>
                  <a:pt x="860" y="493"/>
                </a:lnTo>
                <a:lnTo>
                  <a:pt x="859" y="493"/>
                </a:lnTo>
                <a:lnTo>
                  <a:pt x="859" y="495"/>
                </a:lnTo>
                <a:lnTo>
                  <a:pt x="859" y="496"/>
                </a:lnTo>
                <a:lnTo>
                  <a:pt x="857" y="496"/>
                </a:lnTo>
                <a:lnTo>
                  <a:pt x="857" y="495"/>
                </a:lnTo>
                <a:lnTo>
                  <a:pt x="857" y="496"/>
                </a:lnTo>
                <a:lnTo>
                  <a:pt x="856" y="496"/>
                </a:lnTo>
                <a:lnTo>
                  <a:pt x="855" y="496"/>
                </a:lnTo>
                <a:lnTo>
                  <a:pt x="856" y="496"/>
                </a:lnTo>
                <a:lnTo>
                  <a:pt x="856" y="497"/>
                </a:lnTo>
                <a:lnTo>
                  <a:pt x="856" y="498"/>
                </a:lnTo>
                <a:lnTo>
                  <a:pt x="857" y="500"/>
                </a:lnTo>
                <a:lnTo>
                  <a:pt x="856" y="501"/>
                </a:lnTo>
                <a:lnTo>
                  <a:pt x="857" y="501"/>
                </a:lnTo>
                <a:lnTo>
                  <a:pt x="857" y="502"/>
                </a:lnTo>
                <a:lnTo>
                  <a:pt x="856" y="501"/>
                </a:lnTo>
                <a:lnTo>
                  <a:pt x="856" y="502"/>
                </a:lnTo>
                <a:lnTo>
                  <a:pt x="857" y="502"/>
                </a:lnTo>
                <a:lnTo>
                  <a:pt x="859" y="502"/>
                </a:lnTo>
                <a:lnTo>
                  <a:pt x="859" y="504"/>
                </a:lnTo>
                <a:lnTo>
                  <a:pt x="857" y="504"/>
                </a:lnTo>
                <a:lnTo>
                  <a:pt x="856" y="504"/>
                </a:lnTo>
                <a:lnTo>
                  <a:pt x="856" y="505"/>
                </a:lnTo>
                <a:lnTo>
                  <a:pt x="856" y="506"/>
                </a:lnTo>
                <a:lnTo>
                  <a:pt x="855" y="506"/>
                </a:lnTo>
                <a:lnTo>
                  <a:pt x="855" y="505"/>
                </a:lnTo>
                <a:lnTo>
                  <a:pt x="853" y="505"/>
                </a:lnTo>
                <a:lnTo>
                  <a:pt x="853" y="506"/>
                </a:lnTo>
                <a:lnTo>
                  <a:pt x="852" y="506"/>
                </a:lnTo>
                <a:lnTo>
                  <a:pt x="852" y="508"/>
                </a:lnTo>
                <a:lnTo>
                  <a:pt x="852" y="509"/>
                </a:lnTo>
                <a:lnTo>
                  <a:pt x="851" y="509"/>
                </a:lnTo>
                <a:lnTo>
                  <a:pt x="851" y="510"/>
                </a:lnTo>
                <a:lnTo>
                  <a:pt x="849" y="512"/>
                </a:lnTo>
                <a:lnTo>
                  <a:pt x="848" y="512"/>
                </a:lnTo>
                <a:lnTo>
                  <a:pt x="847" y="513"/>
                </a:lnTo>
                <a:lnTo>
                  <a:pt x="847" y="514"/>
                </a:lnTo>
                <a:lnTo>
                  <a:pt x="847" y="515"/>
                </a:lnTo>
                <a:lnTo>
                  <a:pt x="845" y="515"/>
                </a:lnTo>
                <a:lnTo>
                  <a:pt x="844" y="514"/>
                </a:lnTo>
                <a:lnTo>
                  <a:pt x="843" y="515"/>
                </a:lnTo>
                <a:lnTo>
                  <a:pt x="842" y="515"/>
                </a:lnTo>
                <a:lnTo>
                  <a:pt x="842" y="517"/>
                </a:lnTo>
                <a:lnTo>
                  <a:pt x="842" y="518"/>
                </a:lnTo>
                <a:lnTo>
                  <a:pt x="843" y="518"/>
                </a:lnTo>
                <a:lnTo>
                  <a:pt x="842" y="519"/>
                </a:lnTo>
                <a:lnTo>
                  <a:pt x="840" y="519"/>
                </a:lnTo>
                <a:lnTo>
                  <a:pt x="839" y="519"/>
                </a:lnTo>
                <a:lnTo>
                  <a:pt x="839" y="521"/>
                </a:lnTo>
                <a:lnTo>
                  <a:pt x="838" y="521"/>
                </a:lnTo>
                <a:lnTo>
                  <a:pt x="836" y="522"/>
                </a:lnTo>
                <a:lnTo>
                  <a:pt x="835" y="523"/>
                </a:lnTo>
                <a:lnTo>
                  <a:pt x="835" y="526"/>
                </a:lnTo>
                <a:lnTo>
                  <a:pt x="835" y="527"/>
                </a:lnTo>
                <a:lnTo>
                  <a:pt x="835" y="529"/>
                </a:lnTo>
                <a:lnTo>
                  <a:pt x="835" y="530"/>
                </a:lnTo>
                <a:lnTo>
                  <a:pt x="836" y="531"/>
                </a:lnTo>
                <a:lnTo>
                  <a:pt x="838" y="532"/>
                </a:lnTo>
                <a:lnTo>
                  <a:pt x="838" y="534"/>
                </a:lnTo>
                <a:lnTo>
                  <a:pt x="838" y="535"/>
                </a:lnTo>
                <a:lnTo>
                  <a:pt x="838" y="536"/>
                </a:lnTo>
                <a:lnTo>
                  <a:pt x="836" y="536"/>
                </a:lnTo>
                <a:lnTo>
                  <a:pt x="835" y="536"/>
                </a:lnTo>
                <a:lnTo>
                  <a:pt x="834" y="536"/>
                </a:lnTo>
                <a:lnTo>
                  <a:pt x="832" y="536"/>
                </a:lnTo>
                <a:lnTo>
                  <a:pt x="831" y="536"/>
                </a:lnTo>
                <a:lnTo>
                  <a:pt x="831" y="538"/>
                </a:lnTo>
                <a:lnTo>
                  <a:pt x="831" y="539"/>
                </a:lnTo>
                <a:lnTo>
                  <a:pt x="830" y="539"/>
                </a:lnTo>
                <a:lnTo>
                  <a:pt x="830" y="540"/>
                </a:lnTo>
                <a:lnTo>
                  <a:pt x="828" y="540"/>
                </a:lnTo>
                <a:lnTo>
                  <a:pt x="828" y="542"/>
                </a:lnTo>
                <a:lnTo>
                  <a:pt x="827" y="547"/>
                </a:lnTo>
                <a:lnTo>
                  <a:pt x="827" y="548"/>
                </a:lnTo>
                <a:lnTo>
                  <a:pt x="826" y="550"/>
                </a:lnTo>
                <a:lnTo>
                  <a:pt x="826" y="551"/>
                </a:lnTo>
                <a:lnTo>
                  <a:pt x="825" y="551"/>
                </a:lnTo>
                <a:lnTo>
                  <a:pt x="823" y="552"/>
                </a:lnTo>
                <a:lnTo>
                  <a:pt x="823" y="553"/>
                </a:lnTo>
                <a:lnTo>
                  <a:pt x="822" y="555"/>
                </a:lnTo>
                <a:lnTo>
                  <a:pt x="821" y="556"/>
                </a:lnTo>
                <a:lnTo>
                  <a:pt x="821" y="557"/>
                </a:lnTo>
                <a:lnTo>
                  <a:pt x="819" y="557"/>
                </a:lnTo>
                <a:lnTo>
                  <a:pt x="819" y="559"/>
                </a:lnTo>
                <a:lnTo>
                  <a:pt x="818" y="559"/>
                </a:lnTo>
                <a:lnTo>
                  <a:pt x="818" y="560"/>
                </a:lnTo>
                <a:lnTo>
                  <a:pt x="817" y="560"/>
                </a:lnTo>
                <a:lnTo>
                  <a:pt x="815" y="561"/>
                </a:lnTo>
                <a:lnTo>
                  <a:pt x="815" y="563"/>
                </a:lnTo>
                <a:lnTo>
                  <a:pt x="814" y="564"/>
                </a:lnTo>
                <a:lnTo>
                  <a:pt x="813" y="565"/>
                </a:lnTo>
                <a:lnTo>
                  <a:pt x="813" y="567"/>
                </a:lnTo>
                <a:lnTo>
                  <a:pt x="811" y="567"/>
                </a:lnTo>
                <a:lnTo>
                  <a:pt x="811" y="568"/>
                </a:lnTo>
                <a:lnTo>
                  <a:pt x="811" y="569"/>
                </a:lnTo>
                <a:lnTo>
                  <a:pt x="811" y="570"/>
                </a:lnTo>
                <a:lnTo>
                  <a:pt x="811" y="572"/>
                </a:lnTo>
                <a:lnTo>
                  <a:pt x="811" y="573"/>
                </a:lnTo>
                <a:lnTo>
                  <a:pt x="810" y="573"/>
                </a:lnTo>
                <a:lnTo>
                  <a:pt x="810" y="574"/>
                </a:lnTo>
                <a:lnTo>
                  <a:pt x="810" y="576"/>
                </a:lnTo>
                <a:lnTo>
                  <a:pt x="810" y="577"/>
                </a:lnTo>
                <a:lnTo>
                  <a:pt x="810" y="578"/>
                </a:lnTo>
                <a:lnTo>
                  <a:pt x="810" y="580"/>
                </a:lnTo>
                <a:lnTo>
                  <a:pt x="809" y="581"/>
                </a:lnTo>
                <a:lnTo>
                  <a:pt x="809" y="582"/>
                </a:lnTo>
                <a:lnTo>
                  <a:pt x="809" y="584"/>
                </a:lnTo>
                <a:lnTo>
                  <a:pt x="806" y="586"/>
                </a:lnTo>
                <a:lnTo>
                  <a:pt x="805" y="587"/>
                </a:lnTo>
                <a:lnTo>
                  <a:pt x="805" y="589"/>
                </a:lnTo>
                <a:lnTo>
                  <a:pt x="805" y="590"/>
                </a:lnTo>
                <a:lnTo>
                  <a:pt x="805" y="591"/>
                </a:lnTo>
                <a:lnTo>
                  <a:pt x="804" y="593"/>
                </a:lnTo>
                <a:lnTo>
                  <a:pt x="804" y="594"/>
                </a:lnTo>
                <a:lnTo>
                  <a:pt x="804" y="595"/>
                </a:lnTo>
                <a:lnTo>
                  <a:pt x="802" y="597"/>
                </a:lnTo>
                <a:lnTo>
                  <a:pt x="802" y="598"/>
                </a:lnTo>
                <a:lnTo>
                  <a:pt x="802" y="599"/>
                </a:lnTo>
                <a:lnTo>
                  <a:pt x="801" y="601"/>
                </a:lnTo>
                <a:lnTo>
                  <a:pt x="801" y="602"/>
                </a:lnTo>
                <a:lnTo>
                  <a:pt x="800" y="603"/>
                </a:lnTo>
                <a:lnTo>
                  <a:pt x="800" y="604"/>
                </a:lnTo>
                <a:lnTo>
                  <a:pt x="800" y="606"/>
                </a:lnTo>
                <a:lnTo>
                  <a:pt x="798" y="606"/>
                </a:lnTo>
                <a:lnTo>
                  <a:pt x="798" y="607"/>
                </a:lnTo>
                <a:lnTo>
                  <a:pt x="797" y="607"/>
                </a:lnTo>
                <a:lnTo>
                  <a:pt x="797" y="608"/>
                </a:lnTo>
                <a:lnTo>
                  <a:pt x="796" y="610"/>
                </a:lnTo>
                <a:lnTo>
                  <a:pt x="794" y="610"/>
                </a:lnTo>
                <a:lnTo>
                  <a:pt x="794" y="611"/>
                </a:lnTo>
                <a:lnTo>
                  <a:pt x="793" y="612"/>
                </a:lnTo>
                <a:lnTo>
                  <a:pt x="793" y="614"/>
                </a:lnTo>
                <a:lnTo>
                  <a:pt x="793" y="615"/>
                </a:lnTo>
                <a:lnTo>
                  <a:pt x="793" y="616"/>
                </a:lnTo>
                <a:lnTo>
                  <a:pt x="793" y="618"/>
                </a:lnTo>
                <a:lnTo>
                  <a:pt x="792" y="623"/>
                </a:lnTo>
                <a:lnTo>
                  <a:pt x="792" y="624"/>
                </a:lnTo>
                <a:lnTo>
                  <a:pt x="793" y="624"/>
                </a:lnTo>
                <a:lnTo>
                  <a:pt x="793" y="625"/>
                </a:lnTo>
                <a:lnTo>
                  <a:pt x="794" y="625"/>
                </a:lnTo>
                <a:lnTo>
                  <a:pt x="794" y="627"/>
                </a:lnTo>
                <a:lnTo>
                  <a:pt x="796" y="628"/>
                </a:lnTo>
                <a:lnTo>
                  <a:pt x="796" y="629"/>
                </a:lnTo>
                <a:lnTo>
                  <a:pt x="797" y="629"/>
                </a:lnTo>
                <a:lnTo>
                  <a:pt x="797" y="631"/>
                </a:lnTo>
                <a:lnTo>
                  <a:pt x="798" y="631"/>
                </a:lnTo>
                <a:lnTo>
                  <a:pt x="798" y="632"/>
                </a:lnTo>
                <a:lnTo>
                  <a:pt x="800" y="632"/>
                </a:lnTo>
                <a:lnTo>
                  <a:pt x="801" y="632"/>
                </a:lnTo>
                <a:lnTo>
                  <a:pt x="801" y="633"/>
                </a:lnTo>
                <a:lnTo>
                  <a:pt x="802" y="633"/>
                </a:lnTo>
                <a:lnTo>
                  <a:pt x="804" y="633"/>
                </a:lnTo>
                <a:lnTo>
                  <a:pt x="805" y="633"/>
                </a:lnTo>
                <a:lnTo>
                  <a:pt x="806" y="633"/>
                </a:lnTo>
                <a:lnTo>
                  <a:pt x="808" y="633"/>
                </a:lnTo>
                <a:lnTo>
                  <a:pt x="808" y="635"/>
                </a:lnTo>
                <a:lnTo>
                  <a:pt x="808" y="636"/>
                </a:lnTo>
                <a:lnTo>
                  <a:pt x="809" y="636"/>
                </a:lnTo>
                <a:lnTo>
                  <a:pt x="809" y="637"/>
                </a:lnTo>
                <a:lnTo>
                  <a:pt x="809" y="639"/>
                </a:lnTo>
                <a:lnTo>
                  <a:pt x="809" y="640"/>
                </a:lnTo>
                <a:lnTo>
                  <a:pt x="810" y="640"/>
                </a:lnTo>
                <a:lnTo>
                  <a:pt x="811" y="640"/>
                </a:lnTo>
                <a:lnTo>
                  <a:pt x="811" y="641"/>
                </a:lnTo>
                <a:lnTo>
                  <a:pt x="813" y="642"/>
                </a:lnTo>
                <a:lnTo>
                  <a:pt x="814" y="642"/>
                </a:lnTo>
                <a:lnTo>
                  <a:pt x="814" y="644"/>
                </a:lnTo>
                <a:lnTo>
                  <a:pt x="815" y="644"/>
                </a:lnTo>
                <a:lnTo>
                  <a:pt x="815" y="645"/>
                </a:lnTo>
                <a:lnTo>
                  <a:pt x="817" y="645"/>
                </a:lnTo>
                <a:lnTo>
                  <a:pt x="817" y="646"/>
                </a:lnTo>
                <a:lnTo>
                  <a:pt x="818" y="646"/>
                </a:lnTo>
                <a:lnTo>
                  <a:pt x="818" y="648"/>
                </a:lnTo>
                <a:lnTo>
                  <a:pt x="819" y="648"/>
                </a:lnTo>
                <a:lnTo>
                  <a:pt x="819" y="649"/>
                </a:lnTo>
                <a:lnTo>
                  <a:pt x="821" y="649"/>
                </a:lnTo>
                <a:lnTo>
                  <a:pt x="821" y="650"/>
                </a:lnTo>
                <a:lnTo>
                  <a:pt x="822" y="650"/>
                </a:lnTo>
                <a:lnTo>
                  <a:pt x="822" y="649"/>
                </a:lnTo>
                <a:lnTo>
                  <a:pt x="822" y="650"/>
                </a:lnTo>
                <a:lnTo>
                  <a:pt x="823" y="650"/>
                </a:lnTo>
                <a:lnTo>
                  <a:pt x="821" y="654"/>
                </a:lnTo>
                <a:lnTo>
                  <a:pt x="821" y="656"/>
                </a:lnTo>
                <a:lnTo>
                  <a:pt x="821" y="657"/>
                </a:lnTo>
                <a:lnTo>
                  <a:pt x="822" y="658"/>
                </a:lnTo>
                <a:lnTo>
                  <a:pt x="822" y="659"/>
                </a:lnTo>
                <a:lnTo>
                  <a:pt x="822" y="661"/>
                </a:lnTo>
                <a:lnTo>
                  <a:pt x="822" y="662"/>
                </a:lnTo>
                <a:lnTo>
                  <a:pt x="823" y="662"/>
                </a:lnTo>
                <a:lnTo>
                  <a:pt x="823" y="663"/>
                </a:lnTo>
                <a:lnTo>
                  <a:pt x="825" y="665"/>
                </a:lnTo>
                <a:lnTo>
                  <a:pt x="823" y="665"/>
                </a:lnTo>
                <a:lnTo>
                  <a:pt x="822" y="666"/>
                </a:lnTo>
                <a:lnTo>
                  <a:pt x="821" y="667"/>
                </a:lnTo>
                <a:lnTo>
                  <a:pt x="819" y="669"/>
                </a:lnTo>
                <a:lnTo>
                  <a:pt x="818" y="669"/>
                </a:lnTo>
                <a:lnTo>
                  <a:pt x="818" y="670"/>
                </a:lnTo>
                <a:lnTo>
                  <a:pt x="817" y="670"/>
                </a:lnTo>
                <a:lnTo>
                  <a:pt x="815" y="670"/>
                </a:lnTo>
                <a:lnTo>
                  <a:pt x="814" y="670"/>
                </a:lnTo>
                <a:lnTo>
                  <a:pt x="813" y="670"/>
                </a:lnTo>
                <a:lnTo>
                  <a:pt x="811" y="671"/>
                </a:lnTo>
                <a:lnTo>
                  <a:pt x="810" y="671"/>
                </a:lnTo>
                <a:lnTo>
                  <a:pt x="809" y="673"/>
                </a:lnTo>
                <a:lnTo>
                  <a:pt x="808" y="673"/>
                </a:lnTo>
                <a:lnTo>
                  <a:pt x="808" y="674"/>
                </a:lnTo>
                <a:lnTo>
                  <a:pt x="806" y="675"/>
                </a:lnTo>
                <a:lnTo>
                  <a:pt x="802" y="678"/>
                </a:lnTo>
                <a:lnTo>
                  <a:pt x="802" y="679"/>
                </a:lnTo>
                <a:lnTo>
                  <a:pt x="800" y="679"/>
                </a:lnTo>
                <a:lnTo>
                  <a:pt x="798" y="679"/>
                </a:lnTo>
                <a:lnTo>
                  <a:pt x="797" y="679"/>
                </a:lnTo>
                <a:lnTo>
                  <a:pt x="797" y="680"/>
                </a:lnTo>
                <a:lnTo>
                  <a:pt x="796" y="680"/>
                </a:lnTo>
                <a:lnTo>
                  <a:pt x="796" y="682"/>
                </a:lnTo>
                <a:lnTo>
                  <a:pt x="794" y="682"/>
                </a:lnTo>
                <a:lnTo>
                  <a:pt x="793" y="683"/>
                </a:lnTo>
                <a:lnTo>
                  <a:pt x="793" y="684"/>
                </a:lnTo>
                <a:lnTo>
                  <a:pt x="792" y="684"/>
                </a:lnTo>
                <a:lnTo>
                  <a:pt x="792" y="686"/>
                </a:lnTo>
                <a:lnTo>
                  <a:pt x="791" y="686"/>
                </a:lnTo>
                <a:lnTo>
                  <a:pt x="789" y="687"/>
                </a:lnTo>
                <a:lnTo>
                  <a:pt x="788" y="687"/>
                </a:lnTo>
                <a:lnTo>
                  <a:pt x="785" y="687"/>
                </a:lnTo>
                <a:lnTo>
                  <a:pt x="784" y="687"/>
                </a:lnTo>
                <a:lnTo>
                  <a:pt x="783" y="686"/>
                </a:lnTo>
                <a:lnTo>
                  <a:pt x="781" y="686"/>
                </a:lnTo>
                <a:lnTo>
                  <a:pt x="780" y="686"/>
                </a:lnTo>
                <a:lnTo>
                  <a:pt x="780" y="684"/>
                </a:lnTo>
                <a:lnTo>
                  <a:pt x="779" y="684"/>
                </a:lnTo>
                <a:lnTo>
                  <a:pt x="777" y="684"/>
                </a:lnTo>
                <a:lnTo>
                  <a:pt x="776" y="684"/>
                </a:lnTo>
                <a:lnTo>
                  <a:pt x="775" y="684"/>
                </a:lnTo>
                <a:lnTo>
                  <a:pt x="773" y="684"/>
                </a:lnTo>
                <a:lnTo>
                  <a:pt x="772" y="684"/>
                </a:lnTo>
                <a:lnTo>
                  <a:pt x="771" y="684"/>
                </a:lnTo>
                <a:lnTo>
                  <a:pt x="770" y="686"/>
                </a:lnTo>
                <a:lnTo>
                  <a:pt x="768" y="687"/>
                </a:lnTo>
                <a:lnTo>
                  <a:pt x="767" y="688"/>
                </a:lnTo>
                <a:lnTo>
                  <a:pt x="766" y="688"/>
                </a:lnTo>
                <a:lnTo>
                  <a:pt x="766" y="690"/>
                </a:lnTo>
                <a:lnTo>
                  <a:pt x="764" y="690"/>
                </a:lnTo>
                <a:lnTo>
                  <a:pt x="763" y="691"/>
                </a:lnTo>
                <a:lnTo>
                  <a:pt x="762" y="691"/>
                </a:lnTo>
                <a:lnTo>
                  <a:pt x="762" y="692"/>
                </a:lnTo>
                <a:lnTo>
                  <a:pt x="760" y="692"/>
                </a:lnTo>
                <a:lnTo>
                  <a:pt x="760" y="694"/>
                </a:lnTo>
                <a:lnTo>
                  <a:pt x="759" y="694"/>
                </a:lnTo>
                <a:lnTo>
                  <a:pt x="758" y="694"/>
                </a:lnTo>
                <a:lnTo>
                  <a:pt x="756" y="695"/>
                </a:lnTo>
                <a:lnTo>
                  <a:pt x="755" y="695"/>
                </a:lnTo>
                <a:lnTo>
                  <a:pt x="754" y="696"/>
                </a:lnTo>
                <a:lnTo>
                  <a:pt x="753" y="696"/>
                </a:lnTo>
                <a:lnTo>
                  <a:pt x="751" y="696"/>
                </a:lnTo>
                <a:lnTo>
                  <a:pt x="750" y="697"/>
                </a:lnTo>
                <a:lnTo>
                  <a:pt x="749" y="697"/>
                </a:lnTo>
                <a:lnTo>
                  <a:pt x="747" y="697"/>
                </a:lnTo>
                <a:lnTo>
                  <a:pt x="747" y="699"/>
                </a:lnTo>
                <a:lnTo>
                  <a:pt x="746" y="699"/>
                </a:lnTo>
                <a:lnTo>
                  <a:pt x="745" y="700"/>
                </a:lnTo>
                <a:lnTo>
                  <a:pt x="743" y="700"/>
                </a:lnTo>
                <a:lnTo>
                  <a:pt x="743" y="701"/>
                </a:lnTo>
                <a:lnTo>
                  <a:pt x="742" y="703"/>
                </a:lnTo>
                <a:lnTo>
                  <a:pt x="742" y="704"/>
                </a:lnTo>
                <a:lnTo>
                  <a:pt x="742" y="705"/>
                </a:lnTo>
                <a:lnTo>
                  <a:pt x="741" y="705"/>
                </a:lnTo>
                <a:lnTo>
                  <a:pt x="741" y="707"/>
                </a:lnTo>
                <a:lnTo>
                  <a:pt x="741" y="708"/>
                </a:lnTo>
                <a:lnTo>
                  <a:pt x="739" y="709"/>
                </a:lnTo>
                <a:lnTo>
                  <a:pt x="739" y="712"/>
                </a:lnTo>
                <a:lnTo>
                  <a:pt x="739" y="713"/>
                </a:lnTo>
                <a:lnTo>
                  <a:pt x="739" y="714"/>
                </a:lnTo>
                <a:lnTo>
                  <a:pt x="738" y="714"/>
                </a:lnTo>
                <a:lnTo>
                  <a:pt x="738" y="717"/>
                </a:lnTo>
                <a:lnTo>
                  <a:pt x="738" y="718"/>
                </a:lnTo>
                <a:lnTo>
                  <a:pt x="738" y="720"/>
                </a:lnTo>
                <a:lnTo>
                  <a:pt x="738" y="721"/>
                </a:lnTo>
                <a:lnTo>
                  <a:pt x="738" y="722"/>
                </a:lnTo>
                <a:lnTo>
                  <a:pt x="738" y="724"/>
                </a:lnTo>
                <a:lnTo>
                  <a:pt x="738" y="725"/>
                </a:lnTo>
                <a:lnTo>
                  <a:pt x="738" y="726"/>
                </a:lnTo>
                <a:lnTo>
                  <a:pt x="738" y="728"/>
                </a:lnTo>
                <a:lnTo>
                  <a:pt x="738" y="729"/>
                </a:lnTo>
                <a:lnTo>
                  <a:pt x="737" y="729"/>
                </a:lnTo>
                <a:lnTo>
                  <a:pt x="737" y="730"/>
                </a:lnTo>
                <a:lnTo>
                  <a:pt x="736" y="730"/>
                </a:lnTo>
                <a:lnTo>
                  <a:pt x="734" y="731"/>
                </a:lnTo>
                <a:lnTo>
                  <a:pt x="733" y="731"/>
                </a:lnTo>
                <a:lnTo>
                  <a:pt x="732" y="731"/>
                </a:lnTo>
                <a:lnTo>
                  <a:pt x="730" y="733"/>
                </a:lnTo>
                <a:lnTo>
                  <a:pt x="730" y="734"/>
                </a:lnTo>
                <a:lnTo>
                  <a:pt x="729" y="734"/>
                </a:lnTo>
                <a:lnTo>
                  <a:pt x="729" y="735"/>
                </a:lnTo>
                <a:lnTo>
                  <a:pt x="728" y="735"/>
                </a:lnTo>
                <a:lnTo>
                  <a:pt x="726" y="737"/>
                </a:lnTo>
                <a:lnTo>
                  <a:pt x="725" y="737"/>
                </a:lnTo>
                <a:lnTo>
                  <a:pt x="724" y="738"/>
                </a:lnTo>
                <a:lnTo>
                  <a:pt x="722" y="739"/>
                </a:lnTo>
                <a:lnTo>
                  <a:pt x="721" y="741"/>
                </a:lnTo>
                <a:lnTo>
                  <a:pt x="720" y="741"/>
                </a:lnTo>
                <a:lnTo>
                  <a:pt x="720" y="742"/>
                </a:lnTo>
                <a:lnTo>
                  <a:pt x="719" y="742"/>
                </a:lnTo>
                <a:lnTo>
                  <a:pt x="719" y="743"/>
                </a:lnTo>
                <a:lnTo>
                  <a:pt x="717" y="743"/>
                </a:lnTo>
                <a:lnTo>
                  <a:pt x="716" y="745"/>
                </a:lnTo>
                <a:lnTo>
                  <a:pt x="715" y="746"/>
                </a:lnTo>
                <a:lnTo>
                  <a:pt x="713" y="747"/>
                </a:lnTo>
                <a:lnTo>
                  <a:pt x="712" y="747"/>
                </a:lnTo>
                <a:lnTo>
                  <a:pt x="711" y="748"/>
                </a:lnTo>
                <a:lnTo>
                  <a:pt x="709" y="748"/>
                </a:lnTo>
                <a:lnTo>
                  <a:pt x="709" y="750"/>
                </a:lnTo>
                <a:lnTo>
                  <a:pt x="708" y="750"/>
                </a:lnTo>
                <a:lnTo>
                  <a:pt x="707" y="751"/>
                </a:lnTo>
                <a:lnTo>
                  <a:pt x="705" y="751"/>
                </a:lnTo>
                <a:lnTo>
                  <a:pt x="705" y="752"/>
                </a:lnTo>
                <a:lnTo>
                  <a:pt x="704" y="754"/>
                </a:lnTo>
                <a:lnTo>
                  <a:pt x="703" y="754"/>
                </a:lnTo>
                <a:lnTo>
                  <a:pt x="701" y="755"/>
                </a:lnTo>
                <a:lnTo>
                  <a:pt x="701" y="756"/>
                </a:lnTo>
                <a:lnTo>
                  <a:pt x="700" y="756"/>
                </a:lnTo>
                <a:lnTo>
                  <a:pt x="700" y="758"/>
                </a:lnTo>
                <a:lnTo>
                  <a:pt x="699" y="758"/>
                </a:lnTo>
                <a:lnTo>
                  <a:pt x="699" y="759"/>
                </a:lnTo>
                <a:lnTo>
                  <a:pt x="698" y="759"/>
                </a:lnTo>
                <a:lnTo>
                  <a:pt x="696" y="760"/>
                </a:lnTo>
                <a:lnTo>
                  <a:pt x="695" y="760"/>
                </a:lnTo>
                <a:lnTo>
                  <a:pt x="694" y="760"/>
                </a:lnTo>
                <a:lnTo>
                  <a:pt x="694" y="762"/>
                </a:lnTo>
                <a:lnTo>
                  <a:pt x="692" y="762"/>
                </a:lnTo>
                <a:lnTo>
                  <a:pt x="692" y="763"/>
                </a:lnTo>
                <a:lnTo>
                  <a:pt x="691" y="763"/>
                </a:lnTo>
                <a:lnTo>
                  <a:pt x="690" y="764"/>
                </a:lnTo>
                <a:lnTo>
                  <a:pt x="688" y="765"/>
                </a:lnTo>
                <a:lnTo>
                  <a:pt x="687" y="765"/>
                </a:lnTo>
                <a:lnTo>
                  <a:pt x="687" y="767"/>
                </a:lnTo>
                <a:lnTo>
                  <a:pt x="686" y="767"/>
                </a:lnTo>
                <a:lnTo>
                  <a:pt x="686" y="768"/>
                </a:lnTo>
                <a:lnTo>
                  <a:pt x="684" y="768"/>
                </a:lnTo>
                <a:lnTo>
                  <a:pt x="683" y="769"/>
                </a:lnTo>
                <a:lnTo>
                  <a:pt x="682" y="769"/>
                </a:lnTo>
                <a:lnTo>
                  <a:pt x="682" y="771"/>
                </a:lnTo>
                <a:lnTo>
                  <a:pt x="681" y="772"/>
                </a:lnTo>
                <a:lnTo>
                  <a:pt x="679" y="772"/>
                </a:lnTo>
                <a:lnTo>
                  <a:pt x="678" y="773"/>
                </a:lnTo>
                <a:lnTo>
                  <a:pt x="677" y="775"/>
                </a:lnTo>
                <a:lnTo>
                  <a:pt x="675" y="775"/>
                </a:lnTo>
                <a:lnTo>
                  <a:pt x="674" y="776"/>
                </a:lnTo>
                <a:lnTo>
                  <a:pt x="673" y="776"/>
                </a:lnTo>
                <a:lnTo>
                  <a:pt x="673" y="777"/>
                </a:lnTo>
                <a:lnTo>
                  <a:pt x="671" y="779"/>
                </a:lnTo>
                <a:lnTo>
                  <a:pt x="670" y="779"/>
                </a:lnTo>
                <a:lnTo>
                  <a:pt x="669" y="779"/>
                </a:lnTo>
                <a:lnTo>
                  <a:pt x="669" y="780"/>
                </a:lnTo>
                <a:lnTo>
                  <a:pt x="667" y="780"/>
                </a:lnTo>
                <a:lnTo>
                  <a:pt x="666" y="781"/>
                </a:lnTo>
                <a:lnTo>
                  <a:pt x="665" y="781"/>
                </a:lnTo>
                <a:lnTo>
                  <a:pt x="662" y="783"/>
                </a:lnTo>
                <a:lnTo>
                  <a:pt x="662" y="784"/>
                </a:lnTo>
                <a:lnTo>
                  <a:pt x="661" y="785"/>
                </a:lnTo>
                <a:lnTo>
                  <a:pt x="660" y="785"/>
                </a:lnTo>
                <a:lnTo>
                  <a:pt x="660" y="786"/>
                </a:lnTo>
                <a:lnTo>
                  <a:pt x="658" y="786"/>
                </a:lnTo>
                <a:lnTo>
                  <a:pt x="658" y="788"/>
                </a:lnTo>
                <a:lnTo>
                  <a:pt x="660" y="789"/>
                </a:lnTo>
                <a:lnTo>
                  <a:pt x="658" y="790"/>
                </a:lnTo>
                <a:lnTo>
                  <a:pt x="657" y="792"/>
                </a:lnTo>
                <a:lnTo>
                  <a:pt x="656" y="792"/>
                </a:lnTo>
                <a:lnTo>
                  <a:pt x="656" y="793"/>
                </a:lnTo>
                <a:lnTo>
                  <a:pt x="654" y="794"/>
                </a:lnTo>
                <a:lnTo>
                  <a:pt x="653" y="794"/>
                </a:lnTo>
                <a:lnTo>
                  <a:pt x="653" y="796"/>
                </a:lnTo>
                <a:lnTo>
                  <a:pt x="652" y="796"/>
                </a:lnTo>
                <a:lnTo>
                  <a:pt x="652" y="797"/>
                </a:lnTo>
                <a:lnTo>
                  <a:pt x="652" y="798"/>
                </a:lnTo>
                <a:lnTo>
                  <a:pt x="650" y="798"/>
                </a:lnTo>
                <a:lnTo>
                  <a:pt x="650" y="800"/>
                </a:lnTo>
                <a:lnTo>
                  <a:pt x="650" y="801"/>
                </a:lnTo>
                <a:lnTo>
                  <a:pt x="650" y="802"/>
                </a:lnTo>
                <a:lnTo>
                  <a:pt x="652" y="803"/>
                </a:lnTo>
                <a:lnTo>
                  <a:pt x="653" y="803"/>
                </a:lnTo>
                <a:lnTo>
                  <a:pt x="653" y="805"/>
                </a:lnTo>
                <a:lnTo>
                  <a:pt x="653" y="806"/>
                </a:lnTo>
                <a:lnTo>
                  <a:pt x="654" y="807"/>
                </a:lnTo>
                <a:lnTo>
                  <a:pt x="654" y="809"/>
                </a:lnTo>
                <a:lnTo>
                  <a:pt x="656" y="809"/>
                </a:lnTo>
                <a:lnTo>
                  <a:pt x="656" y="810"/>
                </a:lnTo>
                <a:lnTo>
                  <a:pt x="654" y="811"/>
                </a:lnTo>
                <a:lnTo>
                  <a:pt x="653" y="813"/>
                </a:lnTo>
                <a:lnTo>
                  <a:pt x="652" y="813"/>
                </a:lnTo>
                <a:lnTo>
                  <a:pt x="652" y="814"/>
                </a:lnTo>
                <a:lnTo>
                  <a:pt x="650" y="814"/>
                </a:lnTo>
                <a:lnTo>
                  <a:pt x="652" y="814"/>
                </a:lnTo>
                <a:lnTo>
                  <a:pt x="652" y="815"/>
                </a:lnTo>
                <a:lnTo>
                  <a:pt x="653" y="815"/>
                </a:lnTo>
                <a:lnTo>
                  <a:pt x="654" y="817"/>
                </a:lnTo>
                <a:lnTo>
                  <a:pt x="656" y="817"/>
                </a:lnTo>
                <a:lnTo>
                  <a:pt x="656" y="818"/>
                </a:lnTo>
                <a:lnTo>
                  <a:pt x="647" y="818"/>
                </a:lnTo>
                <a:lnTo>
                  <a:pt x="645" y="819"/>
                </a:lnTo>
                <a:lnTo>
                  <a:pt x="645" y="820"/>
                </a:lnTo>
                <a:lnTo>
                  <a:pt x="644" y="822"/>
                </a:lnTo>
                <a:lnTo>
                  <a:pt x="644" y="823"/>
                </a:lnTo>
                <a:lnTo>
                  <a:pt x="643" y="824"/>
                </a:lnTo>
                <a:lnTo>
                  <a:pt x="643" y="826"/>
                </a:lnTo>
                <a:lnTo>
                  <a:pt x="641" y="826"/>
                </a:lnTo>
                <a:lnTo>
                  <a:pt x="640" y="827"/>
                </a:lnTo>
                <a:lnTo>
                  <a:pt x="639" y="827"/>
                </a:lnTo>
                <a:lnTo>
                  <a:pt x="639" y="828"/>
                </a:lnTo>
                <a:lnTo>
                  <a:pt x="637" y="830"/>
                </a:lnTo>
                <a:lnTo>
                  <a:pt x="636" y="831"/>
                </a:lnTo>
                <a:lnTo>
                  <a:pt x="635" y="831"/>
                </a:lnTo>
                <a:lnTo>
                  <a:pt x="635" y="832"/>
                </a:lnTo>
                <a:lnTo>
                  <a:pt x="633" y="832"/>
                </a:lnTo>
                <a:lnTo>
                  <a:pt x="633" y="834"/>
                </a:lnTo>
                <a:lnTo>
                  <a:pt x="632" y="835"/>
                </a:lnTo>
                <a:lnTo>
                  <a:pt x="632" y="836"/>
                </a:lnTo>
                <a:lnTo>
                  <a:pt x="632" y="837"/>
                </a:lnTo>
                <a:lnTo>
                  <a:pt x="631" y="837"/>
                </a:lnTo>
                <a:lnTo>
                  <a:pt x="631" y="839"/>
                </a:lnTo>
                <a:lnTo>
                  <a:pt x="628" y="840"/>
                </a:lnTo>
                <a:lnTo>
                  <a:pt x="628" y="839"/>
                </a:lnTo>
                <a:lnTo>
                  <a:pt x="627" y="839"/>
                </a:lnTo>
                <a:lnTo>
                  <a:pt x="626" y="839"/>
                </a:lnTo>
                <a:lnTo>
                  <a:pt x="623" y="840"/>
                </a:lnTo>
                <a:lnTo>
                  <a:pt x="623" y="841"/>
                </a:lnTo>
                <a:lnTo>
                  <a:pt x="622" y="841"/>
                </a:lnTo>
                <a:lnTo>
                  <a:pt x="620" y="841"/>
                </a:lnTo>
                <a:lnTo>
                  <a:pt x="619" y="841"/>
                </a:lnTo>
                <a:lnTo>
                  <a:pt x="618" y="841"/>
                </a:lnTo>
                <a:lnTo>
                  <a:pt x="616" y="841"/>
                </a:lnTo>
                <a:lnTo>
                  <a:pt x="615" y="843"/>
                </a:lnTo>
                <a:lnTo>
                  <a:pt x="614" y="843"/>
                </a:lnTo>
                <a:lnTo>
                  <a:pt x="612" y="844"/>
                </a:lnTo>
                <a:lnTo>
                  <a:pt x="612" y="845"/>
                </a:lnTo>
                <a:lnTo>
                  <a:pt x="614" y="845"/>
                </a:lnTo>
                <a:lnTo>
                  <a:pt x="614" y="848"/>
                </a:lnTo>
                <a:lnTo>
                  <a:pt x="614" y="849"/>
                </a:lnTo>
                <a:lnTo>
                  <a:pt x="614" y="851"/>
                </a:lnTo>
                <a:lnTo>
                  <a:pt x="614" y="852"/>
                </a:lnTo>
                <a:lnTo>
                  <a:pt x="615" y="853"/>
                </a:lnTo>
                <a:lnTo>
                  <a:pt x="616" y="855"/>
                </a:lnTo>
                <a:lnTo>
                  <a:pt x="616" y="856"/>
                </a:lnTo>
                <a:lnTo>
                  <a:pt x="616" y="857"/>
                </a:lnTo>
                <a:lnTo>
                  <a:pt x="615" y="857"/>
                </a:lnTo>
                <a:lnTo>
                  <a:pt x="615" y="858"/>
                </a:lnTo>
                <a:lnTo>
                  <a:pt x="614" y="858"/>
                </a:lnTo>
                <a:lnTo>
                  <a:pt x="612" y="860"/>
                </a:lnTo>
                <a:lnTo>
                  <a:pt x="611" y="860"/>
                </a:lnTo>
                <a:lnTo>
                  <a:pt x="610" y="861"/>
                </a:lnTo>
                <a:lnTo>
                  <a:pt x="610" y="862"/>
                </a:lnTo>
                <a:lnTo>
                  <a:pt x="609" y="862"/>
                </a:lnTo>
                <a:lnTo>
                  <a:pt x="607" y="864"/>
                </a:lnTo>
                <a:lnTo>
                  <a:pt x="607" y="865"/>
                </a:lnTo>
                <a:lnTo>
                  <a:pt x="606" y="865"/>
                </a:lnTo>
                <a:lnTo>
                  <a:pt x="606" y="866"/>
                </a:lnTo>
                <a:lnTo>
                  <a:pt x="605" y="868"/>
                </a:lnTo>
                <a:lnTo>
                  <a:pt x="603" y="868"/>
                </a:lnTo>
                <a:lnTo>
                  <a:pt x="602" y="866"/>
                </a:lnTo>
                <a:lnTo>
                  <a:pt x="603" y="864"/>
                </a:lnTo>
                <a:lnTo>
                  <a:pt x="605" y="862"/>
                </a:lnTo>
                <a:lnTo>
                  <a:pt x="603" y="861"/>
                </a:lnTo>
                <a:lnTo>
                  <a:pt x="605" y="860"/>
                </a:lnTo>
                <a:lnTo>
                  <a:pt x="603" y="860"/>
                </a:lnTo>
                <a:lnTo>
                  <a:pt x="602" y="860"/>
                </a:lnTo>
                <a:lnTo>
                  <a:pt x="601" y="860"/>
                </a:lnTo>
                <a:lnTo>
                  <a:pt x="599" y="858"/>
                </a:lnTo>
                <a:lnTo>
                  <a:pt x="598" y="858"/>
                </a:lnTo>
                <a:lnTo>
                  <a:pt x="597" y="857"/>
                </a:lnTo>
                <a:lnTo>
                  <a:pt x="595"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0" y="845"/>
                </a:lnTo>
                <a:lnTo>
                  <a:pt x="589" y="845"/>
                </a:lnTo>
                <a:lnTo>
                  <a:pt x="588" y="845"/>
                </a:lnTo>
                <a:lnTo>
                  <a:pt x="586" y="845"/>
                </a:lnTo>
                <a:lnTo>
                  <a:pt x="585" y="845"/>
                </a:lnTo>
                <a:lnTo>
                  <a:pt x="584" y="847"/>
                </a:lnTo>
                <a:lnTo>
                  <a:pt x="582" y="847"/>
                </a:lnTo>
                <a:lnTo>
                  <a:pt x="582" y="848"/>
                </a:lnTo>
                <a:lnTo>
                  <a:pt x="581" y="848"/>
                </a:lnTo>
                <a:lnTo>
                  <a:pt x="581" y="849"/>
                </a:lnTo>
                <a:lnTo>
                  <a:pt x="580" y="849"/>
                </a:lnTo>
                <a:lnTo>
                  <a:pt x="578" y="849"/>
                </a:lnTo>
                <a:lnTo>
                  <a:pt x="578" y="848"/>
                </a:lnTo>
                <a:lnTo>
                  <a:pt x="578" y="847"/>
                </a:lnTo>
                <a:lnTo>
                  <a:pt x="577" y="845"/>
                </a:lnTo>
                <a:lnTo>
                  <a:pt x="576" y="845"/>
                </a:lnTo>
                <a:lnTo>
                  <a:pt x="576" y="844"/>
                </a:lnTo>
                <a:lnTo>
                  <a:pt x="575" y="844"/>
                </a:lnTo>
                <a:lnTo>
                  <a:pt x="575" y="843"/>
                </a:lnTo>
                <a:lnTo>
                  <a:pt x="573" y="843"/>
                </a:lnTo>
                <a:lnTo>
                  <a:pt x="573" y="841"/>
                </a:lnTo>
                <a:lnTo>
                  <a:pt x="572" y="841"/>
                </a:lnTo>
                <a:lnTo>
                  <a:pt x="571" y="840"/>
                </a:lnTo>
                <a:lnTo>
                  <a:pt x="569" y="840"/>
                </a:lnTo>
                <a:lnTo>
                  <a:pt x="569" y="839"/>
                </a:lnTo>
                <a:lnTo>
                  <a:pt x="568" y="839"/>
                </a:lnTo>
                <a:lnTo>
                  <a:pt x="567" y="837"/>
                </a:lnTo>
                <a:lnTo>
                  <a:pt x="565" y="837"/>
                </a:lnTo>
                <a:lnTo>
                  <a:pt x="563" y="836"/>
                </a:lnTo>
                <a:lnTo>
                  <a:pt x="561" y="836"/>
                </a:lnTo>
                <a:lnTo>
                  <a:pt x="560" y="836"/>
                </a:lnTo>
                <a:lnTo>
                  <a:pt x="559" y="836"/>
                </a:lnTo>
                <a:lnTo>
                  <a:pt x="557" y="836"/>
                </a:lnTo>
                <a:lnTo>
                  <a:pt x="556" y="836"/>
                </a:lnTo>
                <a:lnTo>
                  <a:pt x="556" y="837"/>
                </a:lnTo>
                <a:lnTo>
                  <a:pt x="555" y="837"/>
                </a:lnTo>
                <a:lnTo>
                  <a:pt x="555" y="839"/>
                </a:lnTo>
                <a:lnTo>
                  <a:pt x="554" y="839"/>
                </a:lnTo>
                <a:lnTo>
                  <a:pt x="554" y="840"/>
                </a:lnTo>
                <a:lnTo>
                  <a:pt x="552" y="840"/>
                </a:lnTo>
                <a:lnTo>
                  <a:pt x="552" y="841"/>
                </a:lnTo>
                <a:lnTo>
                  <a:pt x="551" y="841"/>
                </a:lnTo>
                <a:lnTo>
                  <a:pt x="551" y="843"/>
                </a:lnTo>
                <a:lnTo>
                  <a:pt x="550" y="844"/>
                </a:lnTo>
                <a:lnTo>
                  <a:pt x="548" y="844"/>
                </a:lnTo>
                <a:lnTo>
                  <a:pt x="547" y="845"/>
                </a:lnTo>
                <a:lnTo>
                  <a:pt x="547" y="847"/>
                </a:lnTo>
                <a:lnTo>
                  <a:pt x="546" y="847"/>
                </a:lnTo>
                <a:lnTo>
                  <a:pt x="546" y="848"/>
                </a:lnTo>
                <a:lnTo>
                  <a:pt x="544" y="849"/>
                </a:lnTo>
                <a:lnTo>
                  <a:pt x="543" y="849"/>
                </a:lnTo>
                <a:lnTo>
                  <a:pt x="542" y="849"/>
                </a:lnTo>
                <a:lnTo>
                  <a:pt x="542" y="851"/>
                </a:lnTo>
                <a:lnTo>
                  <a:pt x="540" y="851"/>
                </a:lnTo>
                <a:lnTo>
                  <a:pt x="540" y="852"/>
                </a:lnTo>
                <a:lnTo>
                  <a:pt x="539" y="852"/>
                </a:lnTo>
                <a:lnTo>
                  <a:pt x="538" y="853"/>
                </a:lnTo>
                <a:lnTo>
                  <a:pt x="537" y="853"/>
                </a:lnTo>
                <a:lnTo>
                  <a:pt x="535" y="853"/>
                </a:lnTo>
                <a:lnTo>
                  <a:pt x="534" y="855"/>
                </a:lnTo>
                <a:lnTo>
                  <a:pt x="533" y="855"/>
                </a:lnTo>
                <a:lnTo>
                  <a:pt x="531" y="855"/>
                </a:lnTo>
                <a:lnTo>
                  <a:pt x="530" y="855"/>
                </a:lnTo>
                <a:lnTo>
                  <a:pt x="529" y="855"/>
                </a:lnTo>
                <a:lnTo>
                  <a:pt x="526" y="855"/>
                </a:lnTo>
                <a:lnTo>
                  <a:pt x="525" y="855"/>
                </a:lnTo>
                <a:lnTo>
                  <a:pt x="523" y="855"/>
                </a:lnTo>
                <a:lnTo>
                  <a:pt x="523" y="856"/>
                </a:lnTo>
                <a:lnTo>
                  <a:pt x="522" y="856"/>
                </a:lnTo>
                <a:lnTo>
                  <a:pt x="521" y="856"/>
                </a:lnTo>
                <a:lnTo>
                  <a:pt x="518" y="855"/>
                </a:lnTo>
                <a:lnTo>
                  <a:pt x="518" y="853"/>
                </a:lnTo>
                <a:lnTo>
                  <a:pt x="517" y="852"/>
                </a:lnTo>
                <a:lnTo>
                  <a:pt x="516" y="851"/>
                </a:lnTo>
                <a:lnTo>
                  <a:pt x="514" y="851"/>
                </a:lnTo>
                <a:lnTo>
                  <a:pt x="514" y="849"/>
                </a:lnTo>
                <a:lnTo>
                  <a:pt x="513" y="849"/>
                </a:lnTo>
                <a:lnTo>
                  <a:pt x="514"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5" y="827"/>
                </a:lnTo>
                <a:lnTo>
                  <a:pt x="480" y="827"/>
                </a:lnTo>
                <a:lnTo>
                  <a:pt x="472"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8" y="865"/>
                </a:lnTo>
                <a:lnTo>
                  <a:pt x="438" y="866"/>
                </a:lnTo>
                <a:lnTo>
                  <a:pt x="438" y="868"/>
                </a:lnTo>
                <a:lnTo>
                  <a:pt x="437" y="869"/>
                </a:lnTo>
                <a:lnTo>
                  <a:pt x="437" y="870"/>
                </a:lnTo>
                <a:lnTo>
                  <a:pt x="436" y="870"/>
                </a:lnTo>
                <a:lnTo>
                  <a:pt x="436" y="872"/>
                </a:lnTo>
                <a:lnTo>
                  <a:pt x="434" y="874"/>
                </a:lnTo>
                <a:lnTo>
                  <a:pt x="433" y="873"/>
                </a:lnTo>
                <a:lnTo>
                  <a:pt x="432" y="873"/>
                </a:lnTo>
                <a:lnTo>
                  <a:pt x="431" y="874"/>
                </a:lnTo>
                <a:lnTo>
                  <a:pt x="429" y="874"/>
                </a:lnTo>
                <a:lnTo>
                  <a:pt x="428" y="874"/>
                </a:lnTo>
                <a:lnTo>
                  <a:pt x="425" y="874"/>
                </a:lnTo>
                <a:lnTo>
                  <a:pt x="423" y="874"/>
                </a:lnTo>
                <a:lnTo>
                  <a:pt x="421" y="874"/>
                </a:lnTo>
                <a:lnTo>
                  <a:pt x="419" y="873"/>
                </a:lnTo>
                <a:lnTo>
                  <a:pt x="417" y="873"/>
                </a:lnTo>
                <a:lnTo>
                  <a:pt x="415" y="873"/>
                </a:lnTo>
                <a:lnTo>
                  <a:pt x="413" y="873"/>
                </a:lnTo>
                <a:lnTo>
                  <a:pt x="412" y="873"/>
                </a:lnTo>
                <a:lnTo>
                  <a:pt x="411" y="873"/>
                </a:lnTo>
                <a:lnTo>
                  <a:pt x="410" y="873"/>
                </a:lnTo>
                <a:lnTo>
                  <a:pt x="408" y="873"/>
                </a:lnTo>
                <a:lnTo>
                  <a:pt x="407" y="874"/>
                </a:lnTo>
                <a:lnTo>
                  <a:pt x="406" y="874"/>
                </a:lnTo>
                <a:lnTo>
                  <a:pt x="403" y="873"/>
                </a:lnTo>
                <a:lnTo>
                  <a:pt x="402" y="873"/>
                </a:lnTo>
                <a:lnTo>
                  <a:pt x="400" y="872"/>
                </a:lnTo>
                <a:lnTo>
                  <a:pt x="399" y="872"/>
                </a:lnTo>
                <a:lnTo>
                  <a:pt x="396" y="873"/>
                </a:lnTo>
                <a:lnTo>
                  <a:pt x="395" y="873"/>
                </a:lnTo>
                <a:lnTo>
                  <a:pt x="394" y="873"/>
                </a:lnTo>
                <a:lnTo>
                  <a:pt x="393" y="874"/>
                </a:lnTo>
                <a:lnTo>
                  <a:pt x="391" y="874"/>
                </a:lnTo>
                <a:lnTo>
                  <a:pt x="390" y="873"/>
                </a:lnTo>
                <a:lnTo>
                  <a:pt x="389" y="873"/>
                </a:lnTo>
                <a:lnTo>
                  <a:pt x="387" y="873"/>
                </a:lnTo>
                <a:lnTo>
                  <a:pt x="385" y="873"/>
                </a:lnTo>
                <a:lnTo>
                  <a:pt x="383" y="873"/>
                </a:lnTo>
                <a:lnTo>
                  <a:pt x="382" y="874"/>
                </a:lnTo>
                <a:lnTo>
                  <a:pt x="381" y="874"/>
                </a:lnTo>
                <a:lnTo>
                  <a:pt x="381" y="875"/>
                </a:lnTo>
                <a:lnTo>
                  <a:pt x="379"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2"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49" y="875"/>
                </a:lnTo>
                <a:lnTo>
                  <a:pt x="348" y="875"/>
                </a:lnTo>
                <a:lnTo>
                  <a:pt x="348" y="874"/>
                </a:lnTo>
                <a:lnTo>
                  <a:pt x="347" y="874"/>
                </a:lnTo>
                <a:lnTo>
                  <a:pt x="345" y="874"/>
                </a:lnTo>
                <a:lnTo>
                  <a:pt x="345" y="873"/>
                </a:lnTo>
                <a:lnTo>
                  <a:pt x="344" y="873"/>
                </a:lnTo>
                <a:lnTo>
                  <a:pt x="343" y="873"/>
                </a:lnTo>
                <a:lnTo>
                  <a:pt x="343" y="872"/>
                </a:lnTo>
                <a:lnTo>
                  <a:pt x="341"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8" y="862"/>
                </a:lnTo>
                <a:lnTo>
                  <a:pt x="327" y="862"/>
                </a:lnTo>
                <a:lnTo>
                  <a:pt x="326" y="862"/>
                </a:lnTo>
                <a:lnTo>
                  <a:pt x="326" y="864"/>
                </a:lnTo>
                <a:lnTo>
                  <a:pt x="324" y="865"/>
                </a:lnTo>
                <a:lnTo>
                  <a:pt x="323" y="865"/>
                </a:lnTo>
                <a:lnTo>
                  <a:pt x="323" y="866"/>
                </a:lnTo>
                <a:lnTo>
                  <a:pt x="322" y="866"/>
                </a:lnTo>
                <a:lnTo>
                  <a:pt x="322" y="868"/>
                </a:lnTo>
                <a:lnTo>
                  <a:pt x="322" y="869"/>
                </a:lnTo>
                <a:lnTo>
                  <a:pt x="322" y="870"/>
                </a:lnTo>
                <a:lnTo>
                  <a:pt x="322" y="872"/>
                </a:lnTo>
                <a:lnTo>
                  <a:pt x="322" y="873"/>
                </a:lnTo>
                <a:lnTo>
                  <a:pt x="323" y="873"/>
                </a:lnTo>
                <a:lnTo>
                  <a:pt x="324" y="873"/>
                </a:lnTo>
                <a:lnTo>
                  <a:pt x="326" y="873"/>
                </a:lnTo>
                <a:lnTo>
                  <a:pt x="327" y="873"/>
                </a:lnTo>
                <a:lnTo>
                  <a:pt x="327" y="874"/>
                </a:lnTo>
                <a:lnTo>
                  <a:pt x="328" y="874"/>
                </a:lnTo>
                <a:lnTo>
                  <a:pt x="330" y="875"/>
                </a:lnTo>
                <a:lnTo>
                  <a:pt x="330" y="877"/>
                </a:lnTo>
                <a:lnTo>
                  <a:pt x="331" y="878"/>
                </a:lnTo>
                <a:lnTo>
                  <a:pt x="331" y="879"/>
                </a:lnTo>
                <a:lnTo>
                  <a:pt x="331" y="881"/>
                </a:lnTo>
                <a:lnTo>
                  <a:pt x="331" y="879"/>
                </a:lnTo>
                <a:lnTo>
                  <a:pt x="330" y="879"/>
                </a:lnTo>
                <a:lnTo>
                  <a:pt x="328" y="879"/>
                </a:lnTo>
                <a:lnTo>
                  <a:pt x="328" y="878"/>
                </a:lnTo>
                <a:lnTo>
                  <a:pt x="327" y="878"/>
                </a:lnTo>
                <a:lnTo>
                  <a:pt x="326" y="878"/>
                </a:lnTo>
                <a:lnTo>
                  <a:pt x="324" y="878"/>
                </a:lnTo>
                <a:lnTo>
                  <a:pt x="324"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1" y="878"/>
                </a:lnTo>
                <a:lnTo>
                  <a:pt x="310" y="878"/>
                </a:lnTo>
                <a:lnTo>
                  <a:pt x="310" y="877"/>
                </a:lnTo>
                <a:lnTo>
                  <a:pt x="309" y="877"/>
                </a:lnTo>
                <a:lnTo>
                  <a:pt x="307"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3" y="879"/>
                </a:lnTo>
                <a:lnTo>
                  <a:pt x="272" y="878"/>
                </a:lnTo>
                <a:lnTo>
                  <a:pt x="272" y="877"/>
                </a:lnTo>
                <a:lnTo>
                  <a:pt x="271" y="875"/>
                </a:lnTo>
                <a:lnTo>
                  <a:pt x="269" y="875"/>
                </a:lnTo>
                <a:lnTo>
                  <a:pt x="268" y="875"/>
                </a:lnTo>
                <a:lnTo>
                  <a:pt x="267" y="874"/>
                </a:lnTo>
                <a:lnTo>
                  <a:pt x="264" y="874"/>
                </a:lnTo>
                <a:lnTo>
                  <a:pt x="263" y="874"/>
                </a:lnTo>
                <a:lnTo>
                  <a:pt x="262" y="874"/>
                </a:lnTo>
                <a:lnTo>
                  <a:pt x="260" y="874"/>
                </a:lnTo>
                <a:lnTo>
                  <a:pt x="258" y="874"/>
                </a:lnTo>
                <a:lnTo>
                  <a:pt x="255" y="875"/>
                </a:lnTo>
                <a:lnTo>
                  <a:pt x="254" y="875"/>
                </a:lnTo>
                <a:lnTo>
                  <a:pt x="252"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8" y="870"/>
                </a:lnTo>
                <a:lnTo>
                  <a:pt x="218" y="869"/>
                </a:lnTo>
                <a:lnTo>
                  <a:pt x="218" y="868"/>
                </a:lnTo>
                <a:lnTo>
                  <a:pt x="220" y="868"/>
                </a:lnTo>
                <a:lnTo>
                  <a:pt x="220" y="866"/>
                </a:lnTo>
                <a:lnTo>
                  <a:pt x="220" y="865"/>
                </a:lnTo>
                <a:lnTo>
                  <a:pt x="218" y="864"/>
                </a:lnTo>
                <a:lnTo>
                  <a:pt x="218" y="862"/>
                </a:lnTo>
                <a:lnTo>
                  <a:pt x="217" y="862"/>
                </a:lnTo>
                <a:lnTo>
                  <a:pt x="217" y="861"/>
                </a:lnTo>
                <a:lnTo>
                  <a:pt x="218"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7" y="857"/>
                </a:lnTo>
                <a:lnTo>
                  <a:pt x="197"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0"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3"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5"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7"/>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0"/>
                </a:lnTo>
                <a:lnTo>
                  <a:pt x="52" y="820"/>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5"/>
                </a:lnTo>
                <a:lnTo>
                  <a:pt x="34" y="765"/>
                </a:lnTo>
                <a:lnTo>
                  <a:pt x="33" y="765"/>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6" y="754"/>
                </a:lnTo>
                <a:lnTo>
                  <a:pt x="14" y="754"/>
                </a:lnTo>
                <a:lnTo>
                  <a:pt x="14" y="752"/>
                </a:lnTo>
                <a:lnTo>
                  <a:pt x="13" y="752"/>
                </a:lnTo>
                <a:lnTo>
                  <a:pt x="14" y="752"/>
                </a:lnTo>
                <a:lnTo>
                  <a:pt x="14" y="751"/>
                </a:lnTo>
                <a:lnTo>
                  <a:pt x="14" y="750"/>
                </a:lnTo>
                <a:lnTo>
                  <a:pt x="16" y="750"/>
                </a:lnTo>
                <a:lnTo>
                  <a:pt x="17" y="750"/>
                </a:lnTo>
                <a:lnTo>
                  <a:pt x="17" y="748"/>
                </a:lnTo>
                <a:lnTo>
                  <a:pt x="16" y="748"/>
                </a:lnTo>
                <a:lnTo>
                  <a:pt x="14" y="748"/>
                </a:lnTo>
                <a:lnTo>
                  <a:pt x="14" y="747"/>
                </a:lnTo>
                <a:lnTo>
                  <a:pt x="13" y="747"/>
                </a:lnTo>
                <a:lnTo>
                  <a:pt x="13" y="746"/>
                </a:lnTo>
                <a:lnTo>
                  <a:pt x="14" y="746"/>
                </a:lnTo>
                <a:lnTo>
                  <a:pt x="14" y="745"/>
                </a:lnTo>
                <a:lnTo>
                  <a:pt x="14" y="743"/>
                </a:lnTo>
                <a:lnTo>
                  <a:pt x="16" y="743"/>
                </a:lnTo>
                <a:lnTo>
                  <a:pt x="16" y="742"/>
                </a:lnTo>
                <a:lnTo>
                  <a:pt x="16" y="741"/>
                </a:lnTo>
                <a:lnTo>
                  <a:pt x="14" y="741"/>
                </a:lnTo>
                <a:lnTo>
                  <a:pt x="13" y="741"/>
                </a:lnTo>
                <a:lnTo>
                  <a:pt x="13" y="739"/>
                </a:lnTo>
                <a:lnTo>
                  <a:pt x="14" y="739"/>
                </a:lnTo>
                <a:lnTo>
                  <a:pt x="14" y="738"/>
                </a:lnTo>
                <a:lnTo>
                  <a:pt x="16" y="738"/>
                </a:lnTo>
                <a:lnTo>
                  <a:pt x="17" y="737"/>
                </a:lnTo>
                <a:lnTo>
                  <a:pt x="17" y="735"/>
                </a:lnTo>
                <a:lnTo>
                  <a:pt x="17" y="734"/>
                </a:lnTo>
                <a:lnTo>
                  <a:pt x="16" y="734"/>
                </a:lnTo>
                <a:lnTo>
                  <a:pt x="16" y="733"/>
                </a:lnTo>
                <a:lnTo>
                  <a:pt x="16" y="731"/>
                </a:lnTo>
                <a:lnTo>
                  <a:pt x="16" y="730"/>
                </a:lnTo>
                <a:lnTo>
                  <a:pt x="16"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6"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6"/>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4"/>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7"/>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2"/>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5"/>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5" y="472"/>
                </a:lnTo>
                <a:lnTo>
                  <a:pt x="125"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0"/>
                </a:lnTo>
                <a:lnTo>
                  <a:pt x="137" y="460"/>
                </a:lnTo>
                <a:lnTo>
                  <a:pt x="136" y="460"/>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3"/>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3" y="403"/>
                </a:lnTo>
                <a:lnTo>
                  <a:pt x="162" y="403"/>
                </a:lnTo>
                <a:lnTo>
                  <a:pt x="163" y="403"/>
                </a:lnTo>
                <a:lnTo>
                  <a:pt x="162" y="403"/>
                </a:lnTo>
                <a:lnTo>
                  <a:pt x="162" y="402"/>
                </a:lnTo>
                <a:lnTo>
                  <a:pt x="163" y="402"/>
                </a:lnTo>
                <a:lnTo>
                  <a:pt x="162" y="402"/>
                </a:lnTo>
                <a:lnTo>
                  <a:pt x="162" y="400"/>
                </a:lnTo>
                <a:lnTo>
                  <a:pt x="163" y="400"/>
                </a:lnTo>
                <a:lnTo>
                  <a:pt x="163" y="399"/>
                </a:lnTo>
                <a:lnTo>
                  <a:pt x="162" y="399"/>
                </a:lnTo>
                <a:lnTo>
                  <a:pt x="163" y="399"/>
                </a:lnTo>
                <a:lnTo>
                  <a:pt x="163"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0" y="379"/>
                </a:lnTo>
                <a:lnTo>
                  <a:pt x="180" y="378"/>
                </a:lnTo>
                <a:lnTo>
                  <a:pt x="180" y="377"/>
                </a:lnTo>
                <a:lnTo>
                  <a:pt x="180"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1"/>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7" y="358"/>
                </a:lnTo>
                <a:lnTo>
                  <a:pt x="197" y="357"/>
                </a:lnTo>
                <a:lnTo>
                  <a:pt x="197" y="356"/>
                </a:lnTo>
                <a:lnTo>
                  <a:pt x="199" y="356"/>
                </a:lnTo>
                <a:lnTo>
                  <a:pt x="199" y="354"/>
                </a:lnTo>
                <a:lnTo>
                  <a:pt x="200" y="353"/>
                </a:lnTo>
                <a:lnTo>
                  <a:pt x="199" y="354"/>
                </a:lnTo>
                <a:lnTo>
                  <a:pt x="199" y="353"/>
                </a:lnTo>
                <a:lnTo>
                  <a:pt x="197" y="353"/>
                </a:lnTo>
                <a:lnTo>
                  <a:pt x="197" y="352"/>
                </a:lnTo>
                <a:lnTo>
                  <a:pt x="197" y="351"/>
                </a:lnTo>
                <a:lnTo>
                  <a:pt x="197"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0" y="340"/>
                </a:lnTo>
                <a:lnTo>
                  <a:pt x="180"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3" y="352"/>
                </a:lnTo>
                <a:lnTo>
                  <a:pt x="163"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3"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299"/>
                </a:lnTo>
                <a:lnTo>
                  <a:pt x="174" y="299"/>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2"/>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3" y="279"/>
                </a:lnTo>
                <a:lnTo>
                  <a:pt x="161" y="279"/>
                </a:lnTo>
                <a:lnTo>
                  <a:pt x="160" y="277"/>
                </a:lnTo>
                <a:lnTo>
                  <a:pt x="158" y="277"/>
                </a:lnTo>
                <a:lnTo>
                  <a:pt x="157" y="276"/>
                </a:lnTo>
                <a:lnTo>
                  <a:pt x="158" y="272"/>
                </a:lnTo>
                <a:lnTo>
                  <a:pt x="160" y="272"/>
                </a:lnTo>
                <a:lnTo>
                  <a:pt x="161" y="272"/>
                </a:lnTo>
                <a:lnTo>
                  <a:pt x="161" y="271"/>
                </a:lnTo>
                <a:lnTo>
                  <a:pt x="162" y="271"/>
                </a:lnTo>
                <a:lnTo>
                  <a:pt x="163" y="271"/>
                </a:lnTo>
                <a:lnTo>
                  <a:pt x="163"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0"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7"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8" y="255"/>
                </a:lnTo>
                <a:lnTo>
                  <a:pt x="218"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5"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2" y="248"/>
                </a:lnTo>
                <a:lnTo>
                  <a:pt x="254" y="248"/>
                </a:lnTo>
                <a:lnTo>
                  <a:pt x="255" y="247"/>
                </a:lnTo>
                <a:lnTo>
                  <a:pt x="256"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69" y="247"/>
                </a:lnTo>
                <a:lnTo>
                  <a:pt x="271" y="247"/>
                </a:lnTo>
                <a:lnTo>
                  <a:pt x="271" y="246"/>
                </a:lnTo>
                <a:lnTo>
                  <a:pt x="272" y="246"/>
                </a:lnTo>
                <a:lnTo>
                  <a:pt x="272" y="245"/>
                </a:lnTo>
                <a:lnTo>
                  <a:pt x="272" y="243"/>
                </a:lnTo>
                <a:lnTo>
                  <a:pt x="272" y="242"/>
                </a:lnTo>
                <a:lnTo>
                  <a:pt x="273"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7"/>
                </a:lnTo>
                <a:lnTo>
                  <a:pt x="281" y="227"/>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0" y="216"/>
                </a:lnTo>
                <a:lnTo>
                  <a:pt x="290" y="214"/>
                </a:lnTo>
                <a:lnTo>
                  <a:pt x="290" y="213"/>
                </a:lnTo>
                <a:lnTo>
                  <a:pt x="289" y="213"/>
                </a:lnTo>
                <a:lnTo>
                  <a:pt x="290" y="213"/>
                </a:lnTo>
                <a:lnTo>
                  <a:pt x="290" y="212"/>
                </a:lnTo>
                <a:lnTo>
                  <a:pt x="290" y="210"/>
                </a:lnTo>
                <a:lnTo>
                  <a:pt x="290" y="209"/>
                </a:lnTo>
                <a:lnTo>
                  <a:pt x="290" y="208"/>
                </a:lnTo>
                <a:lnTo>
                  <a:pt x="290" y="207"/>
                </a:lnTo>
                <a:lnTo>
                  <a:pt x="290" y="205"/>
                </a:lnTo>
                <a:lnTo>
                  <a:pt x="290" y="204"/>
                </a:lnTo>
                <a:lnTo>
                  <a:pt x="290" y="203"/>
                </a:lnTo>
                <a:lnTo>
                  <a:pt x="290" y="196"/>
                </a:lnTo>
                <a:lnTo>
                  <a:pt x="290" y="191"/>
                </a:lnTo>
                <a:lnTo>
                  <a:pt x="290" y="188"/>
                </a:lnTo>
                <a:lnTo>
                  <a:pt x="290" y="184"/>
                </a:lnTo>
                <a:lnTo>
                  <a:pt x="290" y="183"/>
                </a:lnTo>
                <a:lnTo>
                  <a:pt x="292" y="182"/>
                </a:lnTo>
                <a:lnTo>
                  <a:pt x="292" y="180"/>
                </a:lnTo>
                <a:lnTo>
                  <a:pt x="290" y="180"/>
                </a:lnTo>
                <a:lnTo>
                  <a:pt x="289" y="180"/>
                </a:lnTo>
                <a:lnTo>
                  <a:pt x="289" y="179"/>
                </a:lnTo>
                <a:lnTo>
                  <a:pt x="289" y="178"/>
                </a:lnTo>
                <a:lnTo>
                  <a:pt x="290" y="178"/>
                </a:lnTo>
                <a:lnTo>
                  <a:pt x="290" y="179"/>
                </a:lnTo>
                <a:lnTo>
                  <a:pt x="290" y="178"/>
                </a:lnTo>
                <a:lnTo>
                  <a:pt x="290" y="176"/>
                </a:lnTo>
                <a:lnTo>
                  <a:pt x="289" y="176"/>
                </a:lnTo>
                <a:lnTo>
                  <a:pt x="289" y="175"/>
                </a:lnTo>
                <a:lnTo>
                  <a:pt x="290" y="175"/>
                </a:lnTo>
                <a:lnTo>
                  <a:pt x="290" y="174"/>
                </a:lnTo>
                <a:lnTo>
                  <a:pt x="290" y="171"/>
                </a:lnTo>
                <a:lnTo>
                  <a:pt x="290" y="170"/>
                </a:lnTo>
                <a:lnTo>
                  <a:pt x="289" y="169"/>
                </a:lnTo>
                <a:lnTo>
                  <a:pt x="289" y="167"/>
                </a:lnTo>
                <a:lnTo>
                  <a:pt x="290" y="167"/>
                </a:lnTo>
                <a:lnTo>
                  <a:pt x="289" y="167"/>
                </a:lnTo>
                <a:lnTo>
                  <a:pt x="290" y="167"/>
                </a:lnTo>
                <a:lnTo>
                  <a:pt x="290" y="166"/>
                </a:lnTo>
                <a:lnTo>
                  <a:pt x="290" y="165"/>
                </a:lnTo>
                <a:lnTo>
                  <a:pt x="290" y="163"/>
                </a:lnTo>
                <a:lnTo>
                  <a:pt x="292" y="163"/>
                </a:lnTo>
                <a:lnTo>
                  <a:pt x="292" y="162"/>
                </a:lnTo>
                <a:lnTo>
                  <a:pt x="292" y="161"/>
                </a:lnTo>
                <a:lnTo>
                  <a:pt x="293" y="161"/>
                </a:lnTo>
                <a:lnTo>
                  <a:pt x="293" y="159"/>
                </a:lnTo>
                <a:lnTo>
                  <a:pt x="294" y="159"/>
                </a:lnTo>
                <a:lnTo>
                  <a:pt x="294" y="158"/>
                </a:lnTo>
                <a:lnTo>
                  <a:pt x="296" y="158"/>
                </a:lnTo>
                <a:lnTo>
                  <a:pt x="297" y="157"/>
                </a:lnTo>
                <a:lnTo>
                  <a:pt x="298" y="155"/>
                </a:lnTo>
                <a:lnTo>
                  <a:pt x="298" y="154"/>
                </a:lnTo>
                <a:lnTo>
                  <a:pt x="300" y="154"/>
                </a:lnTo>
                <a:lnTo>
                  <a:pt x="301" y="154"/>
                </a:lnTo>
                <a:lnTo>
                  <a:pt x="302" y="154"/>
                </a:lnTo>
                <a:lnTo>
                  <a:pt x="304" y="154"/>
                </a:lnTo>
                <a:lnTo>
                  <a:pt x="305" y="153"/>
                </a:lnTo>
                <a:lnTo>
                  <a:pt x="306" y="153"/>
                </a:lnTo>
                <a:lnTo>
                  <a:pt x="307" y="153"/>
                </a:lnTo>
                <a:lnTo>
                  <a:pt x="309" y="153"/>
                </a:lnTo>
                <a:lnTo>
                  <a:pt x="310" y="152"/>
                </a:lnTo>
                <a:lnTo>
                  <a:pt x="311"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4" y="142"/>
                </a:lnTo>
                <a:lnTo>
                  <a:pt x="326" y="144"/>
                </a:lnTo>
                <a:lnTo>
                  <a:pt x="327" y="144"/>
                </a:lnTo>
                <a:lnTo>
                  <a:pt x="328" y="144"/>
                </a:lnTo>
                <a:lnTo>
                  <a:pt x="330" y="144"/>
                </a:lnTo>
                <a:lnTo>
                  <a:pt x="330" y="142"/>
                </a:lnTo>
                <a:lnTo>
                  <a:pt x="331" y="142"/>
                </a:lnTo>
                <a:lnTo>
                  <a:pt x="331" y="141"/>
                </a:lnTo>
                <a:lnTo>
                  <a:pt x="332" y="141"/>
                </a:lnTo>
                <a:lnTo>
                  <a:pt x="332" y="140"/>
                </a:lnTo>
                <a:lnTo>
                  <a:pt x="334" y="138"/>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1" y="115"/>
                </a:lnTo>
                <a:lnTo>
                  <a:pt x="343" y="115"/>
                </a:lnTo>
                <a:lnTo>
                  <a:pt x="343" y="114"/>
                </a:lnTo>
                <a:lnTo>
                  <a:pt x="344" y="114"/>
                </a:lnTo>
                <a:lnTo>
                  <a:pt x="345" y="114"/>
                </a:lnTo>
                <a:lnTo>
                  <a:pt x="345" y="112"/>
                </a:lnTo>
                <a:lnTo>
                  <a:pt x="347" y="112"/>
                </a:lnTo>
                <a:lnTo>
                  <a:pt x="348" y="112"/>
                </a:lnTo>
                <a:lnTo>
                  <a:pt x="348" y="114"/>
                </a:lnTo>
                <a:lnTo>
                  <a:pt x="349"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2" y="112"/>
                </a:lnTo>
                <a:lnTo>
                  <a:pt x="362" y="111"/>
                </a:lnTo>
                <a:lnTo>
                  <a:pt x="364" y="111"/>
                </a:lnTo>
                <a:lnTo>
                  <a:pt x="364" y="110"/>
                </a:lnTo>
                <a:lnTo>
                  <a:pt x="365" y="110"/>
                </a:lnTo>
                <a:lnTo>
                  <a:pt x="365" y="108"/>
                </a:lnTo>
                <a:lnTo>
                  <a:pt x="365" y="107"/>
                </a:lnTo>
                <a:lnTo>
                  <a:pt x="366" y="106"/>
                </a:lnTo>
                <a:lnTo>
                  <a:pt x="366"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79" y="94"/>
                </a:lnTo>
                <a:lnTo>
                  <a:pt x="381" y="94"/>
                </a:lnTo>
                <a:lnTo>
                  <a:pt x="381" y="93"/>
                </a:lnTo>
                <a:lnTo>
                  <a:pt x="382" y="91"/>
                </a:lnTo>
                <a:lnTo>
                  <a:pt x="382" y="90"/>
                </a:lnTo>
                <a:lnTo>
                  <a:pt x="383" y="91"/>
                </a:lnTo>
                <a:lnTo>
                  <a:pt x="383" y="89"/>
                </a:lnTo>
                <a:lnTo>
                  <a:pt x="383" y="87"/>
                </a:lnTo>
                <a:lnTo>
                  <a:pt x="383" y="86"/>
                </a:lnTo>
                <a:lnTo>
                  <a:pt x="385" y="86"/>
                </a:lnTo>
                <a:lnTo>
                  <a:pt x="387" y="85"/>
                </a:lnTo>
                <a:lnTo>
                  <a:pt x="390" y="84"/>
                </a:lnTo>
                <a:lnTo>
                  <a:pt x="393" y="82"/>
                </a:lnTo>
                <a:lnTo>
                  <a:pt x="395" y="81"/>
                </a:lnTo>
                <a:lnTo>
                  <a:pt x="396" y="81"/>
                </a:lnTo>
                <a:lnTo>
                  <a:pt x="400" y="82"/>
                </a:lnTo>
                <a:lnTo>
                  <a:pt x="402" y="84"/>
                </a:lnTo>
                <a:lnTo>
                  <a:pt x="408" y="84"/>
                </a:lnTo>
                <a:lnTo>
                  <a:pt x="412" y="84"/>
                </a:lnTo>
                <a:lnTo>
                  <a:pt x="413" y="84"/>
                </a:lnTo>
                <a:lnTo>
                  <a:pt x="415" y="84"/>
                </a:lnTo>
                <a:lnTo>
                  <a:pt x="420" y="84"/>
                </a:lnTo>
                <a:lnTo>
                  <a:pt x="424" y="84"/>
                </a:lnTo>
                <a:lnTo>
                  <a:pt x="427" y="84"/>
                </a:lnTo>
                <a:lnTo>
                  <a:pt x="428" y="85"/>
                </a:lnTo>
                <a:lnTo>
                  <a:pt x="429" y="85"/>
                </a:lnTo>
                <a:lnTo>
                  <a:pt x="432" y="85"/>
                </a:lnTo>
                <a:lnTo>
                  <a:pt x="437" y="86"/>
                </a:lnTo>
                <a:lnTo>
                  <a:pt x="438" y="86"/>
                </a:lnTo>
                <a:lnTo>
                  <a:pt x="440" y="85"/>
                </a:lnTo>
                <a:lnTo>
                  <a:pt x="444" y="81"/>
                </a:lnTo>
                <a:lnTo>
                  <a:pt x="448" y="81"/>
                </a:lnTo>
                <a:lnTo>
                  <a:pt x="449" y="80"/>
                </a:lnTo>
                <a:lnTo>
                  <a:pt x="450" y="80"/>
                </a:lnTo>
                <a:lnTo>
                  <a:pt x="451" y="80"/>
                </a:lnTo>
                <a:lnTo>
                  <a:pt x="454" y="78"/>
                </a:lnTo>
                <a:lnTo>
                  <a:pt x="457" y="77"/>
                </a:lnTo>
                <a:lnTo>
                  <a:pt x="458" y="77"/>
                </a:lnTo>
                <a:lnTo>
                  <a:pt x="459" y="76"/>
                </a:lnTo>
                <a:lnTo>
                  <a:pt x="462" y="74"/>
                </a:lnTo>
                <a:lnTo>
                  <a:pt x="463" y="73"/>
                </a:lnTo>
                <a:lnTo>
                  <a:pt x="465" y="72"/>
                </a:lnTo>
                <a:lnTo>
                  <a:pt x="466" y="72"/>
                </a:lnTo>
                <a:lnTo>
                  <a:pt x="466" y="70"/>
                </a:lnTo>
                <a:lnTo>
                  <a:pt x="467" y="70"/>
                </a:lnTo>
                <a:lnTo>
                  <a:pt x="468" y="69"/>
                </a:lnTo>
                <a:lnTo>
                  <a:pt x="470" y="68"/>
                </a:lnTo>
                <a:lnTo>
                  <a:pt x="472" y="66"/>
                </a:lnTo>
                <a:lnTo>
                  <a:pt x="474" y="65"/>
                </a:lnTo>
                <a:lnTo>
                  <a:pt x="475" y="64"/>
                </a:lnTo>
                <a:lnTo>
                  <a:pt x="476" y="64"/>
                </a:lnTo>
                <a:lnTo>
                  <a:pt x="478" y="64"/>
                </a:lnTo>
                <a:lnTo>
                  <a:pt x="483" y="64"/>
                </a:lnTo>
                <a:lnTo>
                  <a:pt x="483" y="63"/>
                </a:lnTo>
                <a:lnTo>
                  <a:pt x="484" y="63"/>
                </a:lnTo>
                <a:lnTo>
                  <a:pt x="484" y="61"/>
                </a:lnTo>
                <a:lnTo>
                  <a:pt x="485" y="60"/>
                </a:lnTo>
                <a:lnTo>
                  <a:pt x="485" y="59"/>
                </a:lnTo>
                <a:lnTo>
                  <a:pt x="488" y="59"/>
                </a:lnTo>
                <a:lnTo>
                  <a:pt x="495" y="57"/>
                </a:lnTo>
                <a:lnTo>
                  <a:pt x="496" y="57"/>
                </a:lnTo>
                <a:lnTo>
                  <a:pt x="497" y="57"/>
                </a:lnTo>
                <a:lnTo>
                  <a:pt x="500" y="57"/>
                </a:lnTo>
                <a:lnTo>
                  <a:pt x="503" y="56"/>
                </a:lnTo>
                <a:lnTo>
                  <a:pt x="504" y="56"/>
                </a:lnTo>
                <a:lnTo>
                  <a:pt x="505" y="56"/>
                </a:lnTo>
                <a:lnTo>
                  <a:pt x="508" y="56"/>
                </a:lnTo>
                <a:lnTo>
                  <a:pt x="509" y="56"/>
                </a:lnTo>
                <a:lnTo>
                  <a:pt x="510" y="55"/>
                </a:lnTo>
                <a:lnTo>
                  <a:pt x="514" y="53"/>
                </a:lnTo>
                <a:lnTo>
                  <a:pt x="522" y="49"/>
                </a:lnTo>
                <a:lnTo>
                  <a:pt x="526" y="47"/>
                </a:lnTo>
                <a:lnTo>
                  <a:pt x="527" y="46"/>
                </a:lnTo>
                <a:lnTo>
                  <a:pt x="531" y="43"/>
                </a:lnTo>
                <a:lnTo>
                  <a:pt x="535" y="42"/>
                </a:lnTo>
                <a:lnTo>
                  <a:pt x="537" y="42"/>
                </a:lnTo>
                <a:lnTo>
                  <a:pt x="538" y="42"/>
                </a:lnTo>
                <a:lnTo>
                  <a:pt x="539" y="42"/>
                </a:lnTo>
                <a:lnTo>
                  <a:pt x="540" y="42"/>
                </a:lnTo>
                <a:lnTo>
                  <a:pt x="546" y="36"/>
                </a:lnTo>
                <a:lnTo>
                  <a:pt x="546" y="34"/>
                </a:lnTo>
                <a:lnTo>
                  <a:pt x="547" y="32"/>
                </a:lnTo>
                <a:lnTo>
                  <a:pt x="548" y="31"/>
                </a:lnTo>
                <a:lnTo>
                  <a:pt x="548" y="30"/>
                </a:lnTo>
                <a:lnTo>
                  <a:pt x="550" y="29"/>
                </a:lnTo>
                <a:lnTo>
                  <a:pt x="551" y="27"/>
                </a:lnTo>
                <a:lnTo>
                  <a:pt x="552" y="25"/>
                </a:lnTo>
                <a:lnTo>
                  <a:pt x="555" y="21"/>
                </a:lnTo>
                <a:lnTo>
                  <a:pt x="555" y="19"/>
                </a:lnTo>
                <a:lnTo>
                  <a:pt x="557" y="15"/>
                </a:lnTo>
                <a:lnTo>
                  <a:pt x="557" y="13"/>
                </a:lnTo>
                <a:lnTo>
                  <a:pt x="559" y="12"/>
                </a:lnTo>
                <a:lnTo>
                  <a:pt x="560" y="12"/>
                </a:lnTo>
                <a:lnTo>
                  <a:pt x="563" y="10"/>
                </a:lnTo>
                <a:lnTo>
                  <a:pt x="564" y="9"/>
                </a:lnTo>
                <a:lnTo>
                  <a:pt x="565" y="9"/>
                </a:lnTo>
                <a:lnTo>
                  <a:pt x="568" y="8"/>
                </a:lnTo>
                <a:lnTo>
                  <a:pt x="569" y="6"/>
                </a:lnTo>
                <a:lnTo>
                  <a:pt x="571" y="6"/>
                </a:lnTo>
                <a:lnTo>
                  <a:pt x="572" y="6"/>
                </a:lnTo>
                <a:lnTo>
                  <a:pt x="573" y="6"/>
                </a:lnTo>
                <a:lnTo>
                  <a:pt x="575" y="8"/>
                </a:lnTo>
                <a:lnTo>
                  <a:pt x="576" y="8"/>
                </a:lnTo>
                <a:lnTo>
                  <a:pt x="577" y="8"/>
                </a:lnTo>
                <a:lnTo>
                  <a:pt x="578" y="8"/>
                </a:lnTo>
                <a:lnTo>
                  <a:pt x="580" y="8"/>
                </a:lnTo>
                <a:lnTo>
                  <a:pt x="582" y="8"/>
                </a:lnTo>
                <a:lnTo>
                  <a:pt x="586" y="6"/>
                </a:lnTo>
                <a:lnTo>
                  <a:pt x="592" y="5"/>
                </a:lnTo>
                <a:lnTo>
                  <a:pt x="593" y="5"/>
                </a:lnTo>
                <a:lnTo>
                  <a:pt x="594" y="5"/>
                </a:lnTo>
                <a:lnTo>
                  <a:pt x="595" y="4"/>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3217316" y="1370010"/>
            <a:ext cx="844243" cy="1200329"/>
          </a:xfrm>
          <a:prstGeom prst="rect">
            <a:avLst/>
          </a:prstGeom>
          <a:noFill/>
        </p:spPr>
        <p:txBody>
          <a:bodyPr wrap="square" rtlCol="0">
            <a:spAutoFit/>
          </a:bodyPr>
          <a:lstStyle/>
          <a:p>
            <a:pPr algn="ctr"/>
            <a:r>
              <a:rPr lang="en-US" b="1" dirty="0" smtClean="0">
                <a:solidFill>
                  <a:schemeClr val="bg1"/>
                </a:solidFill>
              </a:rPr>
              <a:t>Upper </a:t>
            </a:r>
            <a:br>
              <a:rPr lang="en-US" b="1" dirty="0" smtClean="0">
                <a:solidFill>
                  <a:schemeClr val="bg1"/>
                </a:solidFill>
              </a:rPr>
            </a:br>
            <a:r>
              <a:rPr lang="en-US" b="1" dirty="0" smtClean="0">
                <a:solidFill>
                  <a:schemeClr val="bg1"/>
                </a:solidFill>
              </a:rPr>
              <a:t>West</a:t>
            </a:r>
          </a:p>
          <a:p>
            <a:pPr algn="ctr"/>
            <a:r>
              <a:rPr lang="en-US" b="1" dirty="0" smtClean="0">
                <a:solidFill>
                  <a:schemeClr val="bg1"/>
                </a:solidFill>
              </a:rPr>
              <a:t>8%</a:t>
            </a:r>
          </a:p>
          <a:p>
            <a:pPr algn="ctr"/>
            <a:endParaRPr lang="en-US" b="1" dirty="0">
              <a:solidFill>
                <a:schemeClr val="bg1"/>
              </a:solidFill>
            </a:endParaRPr>
          </a:p>
        </p:txBody>
      </p:sp>
      <p:sp>
        <p:nvSpPr>
          <p:cNvPr id="18" name="TextBox 17"/>
          <p:cNvSpPr txBox="1"/>
          <p:nvPr/>
        </p:nvSpPr>
        <p:spPr>
          <a:xfrm>
            <a:off x="4109957" y="2310176"/>
            <a:ext cx="1126094" cy="923330"/>
          </a:xfrm>
          <a:prstGeom prst="rect">
            <a:avLst/>
          </a:prstGeom>
          <a:noFill/>
        </p:spPr>
        <p:txBody>
          <a:bodyPr wrap="square" rtlCol="0">
            <a:spAutoFit/>
          </a:bodyPr>
          <a:lstStyle/>
          <a:p>
            <a:pPr algn="ctr"/>
            <a:r>
              <a:rPr lang="en-US" b="1" dirty="0" smtClean="0">
                <a:solidFill>
                  <a:schemeClr val="bg1"/>
                </a:solidFill>
              </a:rPr>
              <a:t>Northern</a:t>
            </a:r>
          </a:p>
          <a:p>
            <a:pPr algn="ctr"/>
            <a:r>
              <a:rPr lang="en-US" b="1" dirty="0" smtClean="0">
                <a:solidFill>
                  <a:schemeClr val="bg1"/>
                </a:solidFill>
              </a:rPr>
              <a:t>16%</a:t>
            </a:r>
          </a:p>
          <a:p>
            <a:pPr algn="ctr"/>
            <a:endParaRPr lang="en-US" b="1" dirty="0">
              <a:solidFill>
                <a:schemeClr val="bg1"/>
              </a:solidFill>
            </a:endParaRPr>
          </a:p>
        </p:txBody>
      </p:sp>
      <p:sp>
        <p:nvSpPr>
          <p:cNvPr id="19" name="TextBox 18"/>
          <p:cNvSpPr txBox="1"/>
          <p:nvPr/>
        </p:nvSpPr>
        <p:spPr>
          <a:xfrm>
            <a:off x="3168584" y="3767777"/>
            <a:ext cx="1583806" cy="646331"/>
          </a:xfrm>
          <a:prstGeom prst="rect">
            <a:avLst/>
          </a:prstGeom>
          <a:noFill/>
        </p:spPr>
        <p:txBody>
          <a:bodyPr wrap="square" rtlCol="0">
            <a:spAutoFit/>
          </a:bodyPr>
          <a:lstStyle/>
          <a:p>
            <a:pPr algn="ctr"/>
            <a:r>
              <a:rPr lang="en-US" b="1" dirty="0" err="1" smtClean="0">
                <a:solidFill>
                  <a:schemeClr val="bg1"/>
                </a:solidFill>
              </a:rPr>
              <a:t>Brong</a:t>
            </a:r>
            <a:r>
              <a:rPr lang="en-US" b="1" dirty="0" smtClean="0">
                <a:solidFill>
                  <a:schemeClr val="bg1"/>
                </a:solidFill>
              </a:rPr>
              <a:t> </a:t>
            </a:r>
            <a:r>
              <a:rPr lang="en-US" b="1" dirty="0" err="1" smtClean="0">
                <a:solidFill>
                  <a:schemeClr val="bg1"/>
                </a:solidFill>
              </a:rPr>
              <a:t>Ahafo</a:t>
            </a:r>
            <a:endParaRPr lang="en-US" b="1" dirty="0" smtClean="0">
              <a:solidFill>
                <a:schemeClr val="bg1"/>
              </a:solidFill>
            </a:endParaRPr>
          </a:p>
          <a:p>
            <a:pPr algn="ctr"/>
            <a:r>
              <a:rPr lang="en-US" b="1" dirty="0" smtClean="0">
                <a:solidFill>
                  <a:schemeClr val="bg1"/>
                </a:solidFill>
              </a:rPr>
              <a:t>16%</a:t>
            </a:r>
            <a:endParaRPr lang="en-US" b="1" dirty="0">
              <a:solidFill>
                <a:schemeClr val="bg1"/>
              </a:solidFill>
            </a:endParaRPr>
          </a:p>
        </p:txBody>
      </p:sp>
      <p:sp>
        <p:nvSpPr>
          <p:cNvPr id="20" name="TextBox 19"/>
          <p:cNvSpPr txBox="1"/>
          <p:nvPr/>
        </p:nvSpPr>
        <p:spPr>
          <a:xfrm>
            <a:off x="3609949" y="4621949"/>
            <a:ext cx="1126094" cy="646331"/>
          </a:xfrm>
          <a:prstGeom prst="rect">
            <a:avLst/>
          </a:prstGeom>
          <a:noFill/>
        </p:spPr>
        <p:txBody>
          <a:bodyPr wrap="square" rtlCol="0">
            <a:spAutoFit/>
          </a:bodyPr>
          <a:lstStyle/>
          <a:p>
            <a:pPr algn="ctr"/>
            <a:r>
              <a:rPr lang="en-US" b="1" dirty="0" smtClean="0">
                <a:solidFill>
                  <a:schemeClr val="bg1"/>
                </a:solidFill>
              </a:rPr>
              <a:t>Ashanti</a:t>
            </a:r>
          </a:p>
          <a:p>
            <a:pPr algn="ctr"/>
            <a:r>
              <a:rPr lang="en-US" b="1" dirty="0" smtClean="0">
                <a:solidFill>
                  <a:schemeClr val="bg1"/>
                </a:solidFill>
              </a:rPr>
              <a:t>15%</a:t>
            </a:r>
            <a:endParaRPr lang="en-US" b="1" dirty="0">
              <a:solidFill>
                <a:schemeClr val="bg1"/>
              </a:solidFill>
            </a:endParaRPr>
          </a:p>
        </p:txBody>
      </p:sp>
      <p:sp>
        <p:nvSpPr>
          <p:cNvPr id="21" name="TextBox 20"/>
          <p:cNvSpPr txBox="1"/>
          <p:nvPr/>
        </p:nvSpPr>
        <p:spPr>
          <a:xfrm>
            <a:off x="2781854" y="5445768"/>
            <a:ext cx="1126094" cy="646331"/>
          </a:xfrm>
          <a:prstGeom prst="rect">
            <a:avLst/>
          </a:prstGeom>
          <a:noFill/>
        </p:spPr>
        <p:txBody>
          <a:bodyPr wrap="square" rtlCol="0">
            <a:spAutoFit/>
          </a:bodyPr>
          <a:lstStyle/>
          <a:p>
            <a:pPr algn="ctr"/>
            <a:r>
              <a:rPr lang="en-US" b="1" dirty="0" smtClean="0">
                <a:solidFill>
                  <a:schemeClr val="bg1"/>
                </a:solidFill>
              </a:rPr>
              <a:t>Western</a:t>
            </a:r>
          </a:p>
          <a:p>
            <a:pPr algn="ctr"/>
            <a:r>
              <a:rPr lang="en-US" b="1" dirty="0" smtClean="0">
                <a:solidFill>
                  <a:schemeClr val="bg1"/>
                </a:solidFill>
              </a:rPr>
              <a:t>19%</a:t>
            </a:r>
            <a:endParaRPr lang="en-US" b="1" dirty="0">
              <a:solidFill>
                <a:schemeClr val="bg1"/>
              </a:solidFill>
            </a:endParaRPr>
          </a:p>
        </p:txBody>
      </p:sp>
      <p:sp>
        <p:nvSpPr>
          <p:cNvPr id="22" name="TextBox 21"/>
          <p:cNvSpPr txBox="1"/>
          <p:nvPr/>
        </p:nvSpPr>
        <p:spPr>
          <a:xfrm>
            <a:off x="4538332" y="4939283"/>
            <a:ext cx="1126094" cy="646331"/>
          </a:xfrm>
          <a:prstGeom prst="rect">
            <a:avLst/>
          </a:prstGeom>
          <a:noFill/>
        </p:spPr>
        <p:txBody>
          <a:bodyPr wrap="square" rtlCol="0">
            <a:spAutoFit/>
          </a:bodyPr>
          <a:lstStyle/>
          <a:p>
            <a:pPr algn="ctr"/>
            <a:r>
              <a:rPr lang="en-US" b="1" dirty="0" smtClean="0">
                <a:solidFill>
                  <a:schemeClr val="bg1"/>
                </a:solidFill>
              </a:rPr>
              <a:t>Eastern</a:t>
            </a:r>
          </a:p>
          <a:p>
            <a:pPr algn="ctr"/>
            <a:r>
              <a:rPr lang="en-US" b="1" dirty="0" smtClean="0">
                <a:solidFill>
                  <a:schemeClr val="bg1"/>
                </a:solidFill>
              </a:rPr>
              <a:t>13%</a:t>
            </a:r>
            <a:endParaRPr lang="en-US" b="1" dirty="0">
              <a:solidFill>
                <a:schemeClr val="bg1"/>
              </a:solidFill>
            </a:endParaRPr>
          </a:p>
        </p:txBody>
      </p:sp>
      <p:sp>
        <p:nvSpPr>
          <p:cNvPr id="23" name="TextBox 22"/>
          <p:cNvSpPr txBox="1"/>
          <p:nvPr/>
        </p:nvSpPr>
        <p:spPr>
          <a:xfrm>
            <a:off x="5664426" y="1318623"/>
            <a:ext cx="1375028" cy="923330"/>
          </a:xfrm>
          <a:prstGeom prst="rect">
            <a:avLst/>
          </a:prstGeom>
          <a:noFill/>
        </p:spPr>
        <p:txBody>
          <a:bodyPr wrap="square" rtlCol="0">
            <a:spAutoFit/>
          </a:bodyPr>
          <a:lstStyle/>
          <a:p>
            <a:pPr algn="ctr"/>
            <a:r>
              <a:rPr lang="en-US" b="1" dirty="0" smtClean="0"/>
              <a:t>Upper East</a:t>
            </a:r>
          </a:p>
          <a:p>
            <a:pPr algn="ctr"/>
            <a:r>
              <a:rPr lang="en-US" b="1" dirty="0" smtClean="0"/>
              <a:t>17%</a:t>
            </a:r>
          </a:p>
          <a:p>
            <a:pPr algn="ctr"/>
            <a:endParaRPr lang="en-US" b="1" dirty="0"/>
          </a:p>
        </p:txBody>
      </p:sp>
      <p:cxnSp>
        <p:nvCxnSpPr>
          <p:cNvPr id="25" name="Straight Connector 24"/>
          <p:cNvCxnSpPr/>
          <p:nvPr/>
        </p:nvCxnSpPr>
        <p:spPr>
          <a:xfrm>
            <a:off x="5001090" y="1514475"/>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907982" y="3666059"/>
            <a:ext cx="1375028" cy="923330"/>
          </a:xfrm>
          <a:prstGeom prst="rect">
            <a:avLst/>
          </a:prstGeom>
          <a:noFill/>
        </p:spPr>
        <p:txBody>
          <a:bodyPr wrap="square" rtlCol="0">
            <a:spAutoFit/>
          </a:bodyPr>
          <a:lstStyle/>
          <a:p>
            <a:pPr algn="ctr"/>
            <a:r>
              <a:rPr lang="en-US" b="1" dirty="0" smtClean="0"/>
              <a:t>Volta</a:t>
            </a:r>
          </a:p>
          <a:p>
            <a:pPr algn="ctr"/>
            <a:r>
              <a:rPr lang="en-US" b="1" dirty="0" smtClean="0"/>
              <a:t>18%</a:t>
            </a:r>
          </a:p>
          <a:p>
            <a:pPr algn="ctr"/>
            <a:endParaRPr lang="en-US" b="1" dirty="0"/>
          </a:p>
        </p:txBody>
      </p:sp>
      <p:cxnSp>
        <p:nvCxnSpPr>
          <p:cNvPr id="27" name="Straight Connector 26"/>
          <p:cNvCxnSpPr/>
          <p:nvPr/>
        </p:nvCxnSpPr>
        <p:spPr>
          <a:xfrm>
            <a:off x="5621444" y="3885884"/>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058381" y="6210446"/>
            <a:ext cx="1563063" cy="646331"/>
          </a:xfrm>
          <a:prstGeom prst="rect">
            <a:avLst/>
          </a:prstGeom>
          <a:noFill/>
        </p:spPr>
        <p:txBody>
          <a:bodyPr wrap="square" rtlCol="0">
            <a:spAutoFit/>
          </a:bodyPr>
          <a:lstStyle/>
          <a:p>
            <a:pPr algn="ctr"/>
            <a:r>
              <a:rPr lang="en-US" b="1" dirty="0" smtClean="0"/>
              <a:t>Central</a:t>
            </a:r>
          </a:p>
          <a:p>
            <a:pPr algn="ctr"/>
            <a:r>
              <a:rPr lang="en-US" b="1" dirty="0" smtClean="0"/>
              <a:t>16%</a:t>
            </a:r>
            <a:endParaRPr lang="en-US" b="1" dirty="0"/>
          </a:p>
        </p:txBody>
      </p:sp>
      <p:cxnSp>
        <p:nvCxnSpPr>
          <p:cNvPr id="31" name="Straight Connector 30"/>
          <p:cNvCxnSpPr/>
          <p:nvPr/>
        </p:nvCxnSpPr>
        <p:spPr>
          <a:xfrm>
            <a:off x="5499873" y="5663346"/>
            <a:ext cx="206307" cy="255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768115" y="5885682"/>
            <a:ext cx="1563063" cy="646331"/>
          </a:xfrm>
          <a:prstGeom prst="rect">
            <a:avLst/>
          </a:prstGeom>
          <a:noFill/>
        </p:spPr>
        <p:txBody>
          <a:bodyPr wrap="square" rtlCol="0">
            <a:spAutoFit/>
          </a:bodyPr>
          <a:lstStyle/>
          <a:p>
            <a:pPr algn="ctr"/>
            <a:r>
              <a:rPr lang="en-US" b="1" dirty="0" smtClean="0"/>
              <a:t>Greater Accra</a:t>
            </a:r>
          </a:p>
          <a:p>
            <a:pPr algn="ctr"/>
            <a:r>
              <a:rPr lang="en-US" b="1" dirty="0" smtClean="0"/>
              <a:t>7%</a:t>
            </a:r>
            <a:endParaRPr lang="en-US" b="1" dirty="0"/>
          </a:p>
        </p:txBody>
      </p:sp>
      <p:cxnSp>
        <p:nvCxnSpPr>
          <p:cNvPr id="38" name="Straight Connector 37"/>
          <p:cNvCxnSpPr/>
          <p:nvPr/>
        </p:nvCxnSpPr>
        <p:spPr>
          <a:xfrm>
            <a:off x="4673004" y="5918365"/>
            <a:ext cx="63039" cy="401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itle 1"/>
          <p:cNvSpPr txBox="1">
            <a:spLocks/>
          </p:cNvSpPr>
          <p:nvPr/>
        </p:nvSpPr>
        <p:spPr>
          <a:xfrm>
            <a:off x="0" y="20057"/>
            <a:ext cx="9144000" cy="827314"/>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dirty="0" smtClean="0"/>
              <a:t>Teenage Childbearing by Region</a:t>
            </a:r>
            <a:endParaRPr lang="en-GB" dirty="0"/>
          </a:p>
        </p:txBody>
      </p:sp>
      <p:sp>
        <p:nvSpPr>
          <p:cNvPr id="35" name="TextBox 34"/>
          <p:cNvSpPr txBox="1"/>
          <p:nvPr/>
        </p:nvSpPr>
        <p:spPr>
          <a:xfrm>
            <a:off x="0" y="739293"/>
            <a:ext cx="9144000" cy="369332"/>
          </a:xfrm>
          <a:prstGeom prst="rect">
            <a:avLst/>
          </a:prstGeom>
          <a:noFill/>
        </p:spPr>
        <p:txBody>
          <a:bodyPr wrap="square" rtlCol="0">
            <a:spAutoFit/>
          </a:bodyPr>
          <a:lstStyle/>
          <a:p>
            <a:pPr algn="ctr"/>
            <a:r>
              <a:rPr lang="en-US" i="1" dirty="0"/>
              <a:t>Percent of young women age 15-19 who are mothers or pregnant with their first child</a:t>
            </a:r>
          </a:p>
        </p:txBody>
      </p:sp>
      <p:sp>
        <p:nvSpPr>
          <p:cNvPr id="36" name="TextBox 35"/>
          <p:cNvSpPr txBox="1"/>
          <p:nvPr/>
        </p:nvSpPr>
        <p:spPr>
          <a:xfrm>
            <a:off x="761836" y="3121446"/>
            <a:ext cx="1375028" cy="1231106"/>
          </a:xfrm>
          <a:prstGeom prst="rect">
            <a:avLst/>
          </a:prstGeom>
          <a:noFill/>
        </p:spPr>
        <p:txBody>
          <a:bodyPr wrap="square" rtlCol="0">
            <a:spAutoFit/>
          </a:bodyPr>
          <a:lstStyle/>
          <a:p>
            <a:pPr algn="ctr"/>
            <a:r>
              <a:rPr lang="en-US" sz="2800" b="1" dirty="0" smtClean="0"/>
              <a:t>Ghana</a:t>
            </a:r>
          </a:p>
          <a:p>
            <a:pPr algn="ctr"/>
            <a:r>
              <a:rPr lang="en-US" sz="2800" b="1" dirty="0" smtClean="0"/>
              <a:t>14%</a:t>
            </a:r>
          </a:p>
          <a:p>
            <a:pPr algn="ctr"/>
            <a:endParaRPr lang="en-US" b="1" dirty="0"/>
          </a:p>
        </p:txBody>
      </p:sp>
    </p:spTree>
    <p:extLst>
      <p:ext uri="{BB962C8B-B14F-4D97-AF65-F5344CB8AC3E}">
        <p14:creationId xmlns:p14="http://schemas.microsoft.com/office/powerpoint/2010/main" val="111005693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Teenage Childbearing</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540599560"/>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Percent of young women age 15-19 who are mothers or pregnant with their first child</a:t>
            </a:r>
            <a:endParaRPr lang="en-US" i="1" dirty="0"/>
          </a:p>
        </p:txBody>
      </p:sp>
    </p:spTree>
    <p:extLst>
      <p:ext uri="{BB962C8B-B14F-4D97-AF65-F5344CB8AC3E}">
        <p14:creationId xmlns:p14="http://schemas.microsoft.com/office/powerpoint/2010/main" val="202793143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Current Marital Status</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08892432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t>Percent distribution of women age 15-49 by current marital status</a:t>
            </a:r>
            <a:endParaRPr lang="en-US" i="1" dirty="0"/>
          </a:p>
        </p:txBody>
      </p:sp>
    </p:spTree>
    <p:extLst>
      <p:ext uri="{BB962C8B-B14F-4D97-AF65-F5344CB8AC3E}">
        <p14:creationId xmlns:p14="http://schemas.microsoft.com/office/powerpoint/2010/main" val="8338936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Polygyny 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71779855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t>Percent of married women age 15-49 who are in polygynous unions</a:t>
            </a:r>
            <a:endParaRPr lang="en-US" i="1" dirty="0"/>
          </a:p>
        </p:txBody>
      </p:sp>
    </p:spTree>
    <p:extLst>
      <p:ext uri="{BB962C8B-B14F-4D97-AF65-F5344CB8AC3E}">
        <p14:creationId xmlns:p14="http://schemas.microsoft.com/office/powerpoint/2010/main" val="3812691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Sample Design</a:t>
            </a:r>
            <a:endParaRPr lang="en-GB" noProof="0" dirty="0"/>
          </a:p>
        </p:txBody>
      </p:sp>
      <p:sp>
        <p:nvSpPr>
          <p:cNvPr id="3" name="Content Placeholder 2"/>
          <p:cNvSpPr>
            <a:spLocks noGrp="1"/>
          </p:cNvSpPr>
          <p:nvPr>
            <p:ph idx="1"/>
          </p:nvPr>
        </p:nvSpPr>
        <p:spPr/>
        <p:txBody>
          <a:bodyPr>
            <a:normAutofit fontScale="92500" lnSpcReduction="20000"/>
          </a:bodyPr>
          <a:lstStyle/>
          <a:p>
            <a:pPr marL="0" indent="0">
              <a:spcBef>
                <a:spcPts val="0"/>
              </a:spcBef>
              <a:spcAft>
                <a:spcPts val="1800"/>
              </a:spcAft>
              <a:buNone/>
            </a:pPr>
            <a:r>
              <a:rPr lang="en-GB" b="1" noProof="0" dirty="0" smtClean="0">
                <a:solidFill>
                  <a:schemeClr val="accent5"/>
                </a:solidFill>
              </a:rPr>
              <a:t>Sampling Frame:</a:t>
            </a:r>
            <a:r>
              <a:rPr lang="en-GB" noProof="0" dirty="0" smtClean="0"/>
              <a:t>  2010 Ghana Population and Housing Census</a:t>
            </a:r>
          </a:p>
          <a:p>
            <a:pPr marL="0" indent="0">
              <a:spcBef>
                <a:spcPts val="0"/>
              </a:spcBef>
              <a:spcAft>
                <a:spcPts val="1800"/>
              </a:spcAft>
              <a:buNone/>
            </a:pPr>
            <a:r>
              <a:rPr lang="en-GB" b="1" noProof="0" dirty="0" smtClean="0">
                <a:solidFill>
                  <a:schemeClr val="accent5"/>
                </a:solidFill>
              </a:rPr>
              <a:t>First Stage:  </a:t>
            </a:r>
            <a:r>
              <a:rPr lang="en-GB" noProof="0" dirty="0" smtClean="0"/>
              <a:t>466 urban and 434 rural clusters selected</a:t>
            </a:r>
          </a:p>
          <a:p>
            <a:pPr marL="0" indent="0">
              <a:spcBef>
                <a:spcPts val="0"/>
              </a:spcBef>
              <a:spcAft>
                <a:spcPts val="1800"/>
              </a:spcAft>
              <a:buNone/>
            </a:pPr>
            <a:r>
              <a:rPr lang="en-GB" b="1" noProof="0" dirty="0" smtClean="0">
                <a:solidFill>
                  <a:schemeClr val="accent5"/>
                </a:solidFill>
              </a:rPr>
              <a:t>Second Stage: </a:t>
            </a:r>
            <a:r>
              <a:rPr lang="en-GB" noProof="0" dirty="0" smtClean="0"/>
              <a:t>30 households per cluster were selected. Overall, 27,000 households were selected of which 26,500 were occupied.</a:t>
            </a:r>
            <a:endParaRPr lang="en-GB" b="1" noProof="0" dirty="0" smtClean="0">
              <a:solidFill>
                <a:schemeClr val="accent5"/>
              </a:solidFill>
            </a:endParaRPr>
          </a:p>
          <a:p>
            <a:pPr marL="0" indent="0">
              <a:spcBef>
                <a:spcPts val="0"/>
              </a:spcBef>
              <a:spcAft>
                <a:spcPts val="1800"/>
              </a:spcAft>
              <a:buNone/>
            </a:pPr>
            <a:r>
              <a:rPr lang="en-GB" noProof="0" dirty="0" smtClean="0"/>
              <a:t>	Selected households were visited and 	interviewed. </a:t>
            </a:r>
            <a:r>
              <a:rPr lang="en-GB" b="1" noProof="0" dirty="0" smtClean="0">
                <a:solidFill>
                  <a:schemeClr val="accent5"/>
                </a:solidFill>
              </a:rPr>
              <a:t>All women age 15-49 </a:t>
            </a:r>
            <a:r>
              <a:rPr lang="en-GB" noProof="0" dirty="0" smtClean="0"/>
              <a:t>in all selected 	households were interviewed. </a:t>
            </a:r>
          </a:p>
          <a:p>
            <a:pPr marL="0" indent="0">
              <a:spcBef>
                <a:spcPts val="0"/>
              </a:spcBef>
              <a:spcAft>
                <a:spcPts val="1800"/>
              </a:spcAft>
              <a:buNone/>
            </a:pPr>
            <a:r>
              <a:rPr lang="en-GB" noProof="0" dirty="0" smtClean="0"/>
              <a:t>	All households in which a female resident age 10-	54 died in 2012 or later were selected for the 	verbal autopsy questionnaire. However, only deaths 	of female residents age 12-49 at the time of death 	were eligible to be included in the survey. </a:t>
            </a:r>
          </a:p>
        </p:txBody>
      </p:sp>
    </p:spTree>
    <p:extLst>
      <p:ext uri="{BB962C8B-B14F-4D97-AF65-F5344CB8AC3E}">
        <p14:creationId xmlns:p14="http://schemas.microsoft.com/office/powerpoint/2010/main" val="256889343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en-GB" noProof="0" dirty="0" smtClean="0"/>
              <a:t>Median Age at First Sex, Marriage, </a:t>
            </a:r>
            <a:br>
              <a:rPr lang="en-GB" noProof="0" dirty="0" smtClean="0"/>
            </a:br>
            <a:r>
              <a:rPr lang="en-GB" noProof="0" dirty="0" smtClean="0"/>
              <a:t>and Birth</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5604989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60920"/>
            <a:ext cx="9144000" cy="369332"/>
          </a:xfrm>
          <a:prstGeom prst="rect">
            <a:avLst/>
          </a:prstGeom>
          <a:noFill/>
        </p:spPr>
        <p:txBody>
          <a:bodyPr wrap="square" rtlCol="0">
            <a:spAutoFit/>
          </a:bodyPr>
          <a:lstStyle/>
          <a:p>
            <a:pPr algn="ctr"/>
            <a:r>
              <a:rPr lang="en-US" i="1" dirty="0" smtClean="0"/>
              <a:t>Among women age 25-49</a:t>
            </a:r>
            <a:endParaRPr lang="en-US" i="1" dirty="0"/>
          </a:p>
        </p:txBody>
      </p:sp>
    </p:spTree>
    <p:extLst>
      <p:ext uri="{BB962C8B-B14F-4D97-AF65-F5344CB8AC3E}">
        <p14:creationId xmlns:p14="http://schemas.microsoft.com/office/powerpoint/2010/main" val="211077306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Age at First Sexual Intercourse </a:t>
            </a:r>
            <a:br>
              <a:rPr lang="en-GB" noProof="0" dirty="0" smtClean="0"/>
            </a:br>
            <a:r>
              <a:rPr lang="en-GB" noProof="0" dirty="0" smtClean="0"/>
              <a:t>and Marriage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38294709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281391"/>
            <a:ext cx="9144000" cy="369332"/>
          </a:xfrm>
          <a:prstGeom prst="rect">
            <a:avLst/>
          </a:prstGeom>
          <a:noFill/>
        </p:spPr>
        <p:txBody>
          <a:bodyPr wrap="square" rtlCol="0">
            <a:spAutoFit/>
          </a:bodyPr>
          <a:lstStyle/>
          <a:p>
            <a:pPr algn="ctr"/>
            <a:r>
              <a:rPr lang="en-US" i="1" dirty="0" smtClean="0"/>
              <a:t>Percent of women age 25-49 who had sexual intercourse and marriage by:</a:t>
            </a:r>
            <a:endParaRPr lang="en-US" i="1" dirty="0"/>
          </a:p>
        </p:txBody>
      </p:sp>
    </p:spTree>
    <p:extLst>
      <p:ext uri="{BB962C8B-B14F-4D97-AF65-F5344CB8AC3E}">
        <p14:creationId xmlns:p14="http://schemas.microsoft.com/office/powerpoint/2010/main" val="24845617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00520" y="5117962"/>
            <a:ext cx="4572000" cy="276999"/>
          </a:xfrm>
          <a:prstGeom prst="rect">
            <a:avLst/>
          </a:prstGeom>
          <a:noFill/>
        </p:spPr>
        <p:txBody>
          <a:bodyPr wrap="square" rtlCol="0">
            <a:spAutoFit/>
          </a:bodyPr>
          <a:lstStyle/>
          <a:p>
            <a:pPr algn="ctr"/>
            <a:r>
              <a:rPr lang="en-US" sz="1200" dirty="0" smtClean="0"/>
              <a:t>© 2008 UNFPA, A woman received family planning counselling</a:t>
            </a:r>
            <a:endParaRPr lang="en-US" sz="1200"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00520" y="1630866"/>
            <a:ext cx="4572000" cy="3429000"/>
          </a:xfrm>
          <a:prstGeom prst="rect">
            <a:avLst/>
          </a:prstGeom>
          <a:ln>
            <a:solidFill>
              <a:schemeClr val="tx1"/>
            </a:solidFill>
          </a:ln>
        </p:spPr>
      </p:pic>
      <p:sp>
        <p:nvSpPr>
          <p:cNvPr id="6" name="Content Placeholder 2"/>
          <p:cNvSpPr txBox="1">
            <a:spLocks/>
          </p:cNvSpPr>
          <p:nvPr/>
        </p:nvSpPr>
        <p:spPr>
          <a:xfrm>
            <a:off x="0" y="1827462"/>
            <a:ext cx="4353415" cy="303580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
                <a:schemeClr val="tx1"/>
              </a:buClr>
            </a:pPr>
            <a:r>
              <a:rPr lang="en-GB" sz="3200" dirty="0" smtClean="0"/>
              <a:t>Fertility levels, trends, and differentials</a:t>
            </a:r>
          </a:p>
          <a:p>
            <a:pPr>
              <a:buClr>
                <a:schemeClr val="tx1"/>
              </a:buClr>
            </a:pPr>
            <a:r>
              <a:rPr lang="en-GB" sz="3200" dirty="0" smtClean="0"/>
              <a:t>Determinants of fertility</a:t>
            </a:r>
          </a:p>
          <a:p>
            <a:pPr>
              <a:buClr>
                <a:schemeClr val="tx1"/>
              </a:buClr>
            </a:pPr>
            <a:r>
              <a:rPr lang="en-GB" sz="3200" b="1" dirty="0" smtClean="0">
                <a:solidFill>
                  <a:schemeClr val="accent5"/>
                </a:solidFill>
              </a:rPr>
              <a:t>Family planning</a:t>
            </a:r>
            <a:endParaRPr lang="en-GB" sz="3200" b="1" dirty="0">
              <a:solidFill>
                <a:schemeClr val="accent5"/>
              </a:solidFill>
            </a:endParaRPr>
          </a:p>
        </p:txBody>
      </p:sp>
    </p:spTree>
    <p:extLst>
      <p:ext uri="{BB962C8B-B14F-4D97-AF65-F5344CB8AC3E}">
        <p14:creationId xmlns:p14="http://schemas.microsoft.com/office/powerpoint/2010/main" val="29851935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Gap between Knowledge and Use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00861534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US" i="1" dirty="0" smtClean="0"/>
              <a:t>Percent of married women age 15-49</a:t>
            </a:r>
            <a:endParaRPr lang="en-US" i="1" dirty="0"/>
          </a:p>
        </p:txBody>
      </p:sp>
    </p:spTree>
    <p:extLst>
      <p:ext uri="{BB962C8B-B14F-4D97-AF65-F5344CB8AC3E}">
        <p14:creationId xmlns:p14="http://schemas.microsoft.com/office/powerpoint/2010/main" val="5669859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Current Use of Family Planning</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18319770"/>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9126"/>
            <a:ext cx="9144000" cy="369332"/>
          </a:xfrm>
          <a:prstGeom prst="rect">
            <a:avLst/>
          </a:prstGeom>
          <a:noFill/>
        </p:spPr>
        <p:txBody>
          <a:bodyPr wrap="square" rtlCol="0">
            <a:spAutoFit/>
          </a:bodyPr>
          <a:lstStyle/>
          <a:p>
            <a:pPr algn="ctr"/>
            <a:r>
              <a:rPr lang="en-US" i="1" dirty="0" smtClean="0"/>
              <a:t>Percent of women age 15-49</a:t>
            </a:r>
            <a:endParaRPr lang="en-US" i="1" dirty="0"/>
          </a:p>
        </p:txBody>
      </p:sp>
    </p:spTree>
    <p:extLst>
      <p:ext uri="{BB962C8B-B14F-4D97-AF65-F5344CB8AC3E}">
        <p14:creationId xmlns:p14="http://schemas.microsoft.com/office/powerpoint/2010/main" val="24543315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5400"/>
            <a:ext cx="9144000" cy="1056005"/>
          </a:xfrm>
        </p:spPr>
        <p:txBody>
          <a:bodyPr>
            <a:normAutofit fontScale="90000"/>
          </a:bodyPr>
          <a:lstStyle/>
          <a:p>
            <a:r>
              <a:rPr lang="en-GB" noProof="0" dirty="0" smtClean="0"/>
              <a:t>Current Use of Modern Methods</a:t>
            </a:r>
            <a:br>
              <a:rPr lang="en-GB" noProof="0" dirty="0" smtClean="0"/>
            </a:br>
            <a:r>
              <a:rPr lang="en-GB" noProof="0" dirty="0" smtClean="0"/>
              <a:t>by Residence</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3090208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smtClean="0"/>
              <a:t>Percent of married women age 15-49 using any modern method of family planning</a:t>
            </a:r>
            <a:endParaRPr lang="en-US" i="1" dirty="0"/>
          </a:p>
        </p:txBody>
      </p:sp>
    </p:spTree>
    <p:extLst>
      <p:ext uri="{BB962C8B-B14F-4D97-AF65-F5344CB8AC3E}">
        <p14:creationId xmlns:p14="http://schemas.microsoft.com/office/powerpoint/2010/main" val="233668439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en-GB" noProof="0" dirty="0" smtClean="0"/>
              <a:t>Current Use of Modern Methods</a:t>
            </a:r>
            <a:br>
              <a:rPr lang="en-GB" noProof="0" dirty="0" smtClean="0"/>
            </a:br>
            <a:r>
              <a:rPr lang="en-GB" noProof="0" dirty="0" smtClean="0"/>
              <a:t> by Wealth</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250104424"/>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sp>
        <p:nvSpPr>
          <p:cNvPr id="5" name="Right Arrow 4"/>
          <p:cNvSpPr/>
          <p:nvPr/>
        </p:nvSpPr>
        <p:spPr>
          <a:xfrm>
            <a:off x="1872343" y="6422571"/>
            <a:ext cx="5497286" cy="293915"/>
          </a:xfrm>
          <a:prstGeom prst="rightArrow">
            <a:avLst/>
          </a:prstGeom>
          <a:solidFill>
            <a:schemeClr val="accent3"/>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en-US" dirty="0" smtClean="0"/>
              <a:t>Poorest</a:t>
            </a:r>
          </a:p>
          <a:p>
            <a:pPr algn="ctr"/>
            <a:r>
              <a:rPr lang="en-US" dirty="0" smtClean="0"/>
              <a:t>households</a:t>
            </a:r>
            <a:endParaRPr lang="en-US" dirty="0"/>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en-US" dirty="0" smtClean="0"/>
              <a:t>Wealthiest</a:t>
            </a:r>
          </a:p>
          <a:p>
            <a:pPr algn="ctr"/>
            <a:r>
              <a:rPr lang="en-US" dirty="0" smtClean="0"/>
              <a:t>households</a:t>
            </a:r>
            <a:endParaRPr lang="en-US" dirty="0"/>
          </a:p>
        </p:txBody>
      </p:sp>
    </p:spTree>
    <p:extLst>
      <p:ext uri="{BB962C8B-B14F-4D97-AF65-F5344CB8AC3E}">
        <p14:creationId xmlns:p14="http://schemas.microsoft.com/office/powerpoint/2010/main" val="6940252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4109957" y="1206251"/>
            <a:ext cx="1359622" cy="762191"/>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7 h 532"/>
              <a:gd name="T18" fmla="*/ 947 w 949"/>
              <a:gd name="T19" fmla="*/ 100 h 532"/>
              <a:gd name="T20" fmla="*/ 921 w 949"/>
              <a:gd name="T21" fmla="*/ 166 h 532"/>
              <a:gd name="T22" fmla="*/ 892 w 949"/>
              <a:gd name="T23" fmla="*/ 227 h 532"/>
              <a:gd name="T24" fmla="*/ 865 w 949"/>
              <a:gd name="T25" fmla="*/ 276 h 532"/>
              <a:gd name="T26" fmla="*/ 836 w 949"/>
              <a:gd name="T27" fmla="*/ 290 h 532"/>
              <a:gd name="T28" fmla="*/ 805 w 949"/>
              <a:gd name="T29" fmla="*/ 301 h 532"/>
              <a:gd name="T30" fmla="*/ 769 w 949"/>
              <a:gd name="T31" fmla="*/ 314 h 532"/>
              <a:gd name="T32" fmla="*/ 739 w 949"/>
              <a:gd name="T33" fmla="*/ 322 h 532"/>
              <a:gd name="T34" fmla="*/ 709 w 949"/>
              <a:gd name="T35" fmla="*/ 322 h 532"/>
              <a:gd name="T36" fmla="*/ 674 w 949"/>
              <a:gd name="T37" fmla="*/ 333 h 532"/>
              <a:gd name="T38" fmla="*/ 642 w 949"/>
              <a:gd name="T39" fmla="*/ 323 h 532"/>
              <a:gd name="T40" fmla="*/ 628 w 949"/>
              <a:gd name="T41" fmla="*/ 346 h 532"/>
              <a:gd name="T42" fmla="*/ 603 w 949"/>
              <a:gd name="T43" fmla="*/ 352 h 532"/>
              <a:gd name="T44" fmla="*/ 573 w 949"/>
              <a:gd name="T45" fmla="*/ 365 h 532"/>
              <a:gd name="T46" fmla="*/ 540 w 949"/>
              <a:gd name="T47" fmla="*/ 367 h 532"/>
              <a:gd name="T48" fmla="*/ 515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4 w 949"/>
              <a:gd name="T93" fmla="*/ 422 h 532"/>
              <a:gd name="T94" fmla="*/ 97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5 w 949"/>
              <a:gd name="T109" fmla="*/ 236 h 532"/>
              <a:gd name="T110" fmla="*/ 46 w 949"/>
              <a:gd name="T111" fmla="*/ 222 h 532"/>
              <a:gd name="T112" fmla="*/ 47 w 949"/>
              <a:gd name="T113" fmla="*/ 198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09" y="108"/>
                </a:lnTo>
                <a:lnTo>
                  <a:pt x="406" y="116"/>
                </a:lnTo>
                <a:lnTo>
                  <a:pt x="417" y="116"/>
                </a:lnTo>
                <a:lnTo>
                  <a:pt x="424" y="99"/>
                </a:lnTo>
                <a:lnTo>
                  <a:pt x="425" y="99"/>
                </a:lnTo>
                <a:lnTo>
                  <a:pt x="441" y="99"/>
                </a:lnTo>
                <a:lnTo>
                  <a:pt x="442" y="98"/>
                </a:lnTo>
                <a:lnTo>
                  <a:pt x="443" y="94"/>
                </a:lnTo>
                <a:lnTo>
                  <a:pt x="454" y="92"/>
                </a:lnTo>
                <a:lnTo>
                  <a:pt x="455" y="98"/>
                </a:lnTo>
                <a:lnTo>
                  <a:pt x="455" y="99"/>
                </a:lnTo>
                <a:lnTo>
                  <a:pt x="464" y="99"/>
                </a:lnTo>
                <a:lnTo>
                  <a:pt x="475" y="99"/>
                </a:lnTo>
                <a:lnTo>
                  <a:pt x="485" y="99"/>
                </a:lnTo>
                <a:lnTo>
                  <a:pt x="496" y="99"/>
                </a:lnTo>
                <a:lnTo>
                  <a:pt x="506" y="99"/>
                </a:lnTo>
                <a:lnTo>
                  <a:pt x="517" y="99"/>
                </a:lnTo>
                <a:lnTo>
                  <a:pt x="526" y="99"/>
                </a:lnTo>
                <a:lnTo>
                  <a:pt x="526" y="103"/>
                </a:lnTo>
                <a:lnTo>
                  <a:pt x="526" y="107"/>
                </a:lnTo>
                <a:lnTo>
                  <a:pt x="529" y="108"/>
                </a:lnTo>
                <a:lnTo>
                  <a:pt x="530" y="108"/>
                </a:lnTo>
                <a:lnTo>
                  <a:pt x="532" y="107"/>
                </a:lnTo>
                <a:lnTo>
                  <a:pt x="534" y="106"/>
                </a:lnTo>
                <a:lnTo>
                  <a:pt x="538" y="106"/>
                </a:lnTo>
                <a:lnTo>
                  <a:pt x="540" y="107"/>
                </a:lnTo>
                <a:lnTo>
                  <a:pt x="543" y="108"/>
                </a:lnTo>
                <a:lnTo>
                  <a:pt x="543" y="112"/>
                </a:lnTo>
                <a:lnTo>
                  <a:pt x="542" y="115"/>
                </a:lnTo>
                <a:lnTo>
                  <a:pt x="539" y="116"/>
                </a:lnTo>
                <a:lnTo>
                  <a:pt x="535" y="117"/>
                </a:lnTo>
                <a:lnTo>
                  <a:pt x="534" y="120"/>
                </a:lnTo>
                <a:lnTo>
                  <a:pt x="532" y="123"/>
                </a:lnTo>
                <a:lnTo>
                  <a:pt x="534" y="124"/>
                </a:lnTo>
                <a:lnTo>
                  <a:pt x="535" y="124"/>
                </a:lnTo>
                <a:lnTo>
                  <a:pt x="539" y="125"/>
                </a:lnTo>
                <a:lnTo>
                  <a:pt x="542" y="126"/>
                </a:lnTo>
                <a:lnTo>
                  <a:pt x="544" y="128"/>
                </a:lnTo>
                <a:lnTo>
                  <a:pt x="544" y="129"/>
                </a:lnTo>
                <a:lnTo>
                  <a:pt x="546" y="130"/>
                </a:lnTo>
                <a:lnTo>
                  <a:pt x="547" y="132"/>
                </a:lnTo>
                <a:lnTo>
                  <a:pt x="547" y="133"/>
                </a:lnTo>
                <a:lnTo>
                  <a:pt x="548" y="136"/>
                </a:lnTo>
                <a:lnTo>
                  <a:pt x="550" y="138"/>
                </a:lnTo>
                <a:lnTo>
                  <a:pt x="550" y="140"/>
                </a:lnTo>
                <a:lnTo>
                  <a:pt x="552" y="140"/>
                </a:lnTo>
                <a:lnTo>
                  <a:pt x="553"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6"/>
                </a:lnTo>
                <a:lnTo>
                  <a:pt x="582" y="125"/>
                </a:lnTo>
                <a:lnTo>
                  <a:pt x="584" y="123"/>
                </a:lnTo>
                <a:lnTo>
                  <a:pt x="585" y="120"/>
                </a:lnTo>
                <a:lnTo>
                  <a:pt x="586" y="116"/>
                </a:lnTo>
                <a:lnTo>
                  <a:pt x="587" y="113"/>
                </a:lnTo>
                <a:lnTo>
                  <a:pt x="587" y="111"/>
                </a:lnTo>
                <a:lnTo>
                  <a:pt x="589" y="107"/>
                </a:lnTo>
                <a:lnTo>
                  <a:pt x="590" y="104"/>
                </a:lnTo>
                <a:lnTo>
                  <a:pt x="593" y="103"/>
                </a:lnTo>
                <a:lnTo>
                  <a:pt x="595" y="102"/>
                </a:lnTo>
                <a:lnTo>
                  <a:pt x="599" y="102"/>
                </a:lnTo>
                <a:lnTo>
                  <a:pt x="603" y="103"/>
                </a:lnTo>
                <a:lnTo>
                  <a:pt x="606" y="104"/>
                </a:lnTo>
                <a:lnTo>
                  <a:pt x="608" y="106"/>
                </a:lnTo>
                <a:lnTo>
                  <a:pt x="612"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6" y="90"/>
                </a:lnTo>
                <a:lnTo>
                  <a:pt x="650" y="89"/>
                </a:lnTo>
                <a:lnTo>
                  <a:pt x="652" y="87"/>
                </a:lnTo>
                <a:lnTo>
                  <a:pt x="654" y="86"/>
                </a:lnTo>
                <a:lnTo>
                  <a:pt x="658" y="85"/>
                </a:lnTo>
                <a:lnTo>
                  <a:pt x="661" y="83"/>
                </a:lnTo>
                <a:lnTo>
                  <a:pt x="662" y="81"/>
                </a:lnTo>
                <a:lnTo>
                  <a:pt x="665" y="79"/>
                </a:lnTo>
                <a:lnTo>
                  <a:pt x="667"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6" y="43"/>
                </a:lnTo>
                <a:lnTo>
                  <a:pt x="678" y="41"/>
                </a:lnTo>
                <a:lnTo>
                  <a:pt x="680" y="39"/>
                </a:lnTo>
                <a:lnTo>
                  <a:pt x="683" y="37"/>
                </a:lnTo>
                <a:lnTo>
                  <a:pt x="686" y="36"/>
                </a:lnTo>
                <a:lnTo>
                  <a:pt x="690" y="36"/>
                </a:lnTo>
                <a:lnTo>
                  <a:pt x="692" y="36"/>
                </a:lnTo>
                <a:lnTo>
                  <a:pt x="696" y="35"/>
                </a:lnTo>
                <a:lnTo>
                  <a:pt x="699" y="35"/>
                </a:lnTo>
                <a:lnTo>
                  <a:pt x="703" y="34"/>
                </a:lnTo>
                <a:lnTo>
                  <a:pt x="705" y="35"/>
                </a:lnTo>
                <a:lnTo>
                  <a:pt x="708" y="36"/>
                </a:lnTo>
                <a:lnTo>
                  <a:pt x="709" y="39"/>
                </a:lnTo>
                <a:lnTo>
                  <a:pt x="711" y="41"/>
                </a:lnTo>
                <a:lnTo>
                  <a:pt x="712" y="45"/>
                </a:lnTo>
                <a:lnTo>
                  <a:pt x="713" y="48"/>
                </a:lnTo>
                <a:lnTo>
                  <a:pt x="714" y="51"/>
                </a:lnTo>
                <a:lnTo>
                  <a:pt x="716" y="53"/>
                </a:lnTo>
                <a:lnTo>
                  <a:pt x="717" y="56"/>
                </a:lnTo>
                <a:lnTo>
                  <a:pt x="720" y="57"/>
                </a:lnTo>
                <a:lnTo>
                  <a:pt x="722" y="56"/>
                </a:lnTo>
                <a:lnTo>
                  <a:pt x="724" y="53"/>
                </a:lnTo>
                <a:lnTo>
                  <a:pt x="725" y="51"/>
                </a:lnTo>
                <a:lnTo>
                  <a:pt x="728" y="49"/>
                </a:lnTo>
                <a:lnTo>
                  <a:pt x="730" y="48"/>
                </a:lnTo>
                <a:lnTo>
                  <a:pt x="733" y="47"/>
                </a:lnTo>
                <a:lnTo>
                  <a:pt x="734" y="44"/>
                </a:lnTo>
                <a:lnTo>
                  <a:pt x="735" y="41"/>
                </a:lnTo>
                <a:lnTo>
                  <a:pt x="738" y="39"/>
                </a:lnTo>
                <a:lnTo>
                  <a:pt x="741" y="37"/>
                </a:lnTo>
                <a:lnTo>
                  <a:pt x="743" y="36"/>
                </a:lnTo>
                <a:lnTo>
                  <a:pt x="745" y="34"/>
                </a:lnTo>
                <a:lnTo>
                  <a:pt x="748" y="34"/>
                </a:lnTo>
                <a:lnTo>
                  <a:pt x="752" y="32"/>
                </a:lnTo>
                <a:lnTo>
                  <a:pt x="754" y="31"/>
                </a:lnTo>
                <a:lnTo>
                  <a:pt x="756" y="28"/>
                </a:lnTo>
                <a:lnTo>
                  <a:pt x="760"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1" y="23"/>
                </a:lnTo>
                <a:lnTo>
                  <a:pt x="843" y="27"/>
                </a:lnTo>
                <a:lnTo>
                  <a:pt x="844" y="28"/>
                </a:lnTo>
                <a:lnTo>
                  <a:pt x="847" y="31"/>
                </a:lnTo>
                <a:lnTo>
                  <a:pt x="849" y="32"/>
                </a:lnTo>
                <a:lnTo>
                  <a:pt x="853" y="32"/>
                </a:lnTo>
                <a:lnTo>
                  <a:pt x="857" y="34"/>
                </a:lnTo>
                <a:lnTo>
                  <a:pt x="858" y="35"/>
                </a:lnTo>
                <a:lnTo>
                  <a:pt x="861" y="36"/>
                </a:lnTo>
                <a:lnTo>
                  <a:pt x="864" y="39"/>
                </a:lnTo>
                <a:lnTo>
                  <a:pt x="866" y="40"/>
                </a:lnTo>
                <a:lnTo>
                  <a:pt x="868" y="43"/>
                </a:lnTo>
                <a:lnTo>
                  <a:pt x="870" y="44"/>
                </a:lnTo>
                <a:lnTo>
                  <a:pt x="874" y="44"/>
                </a:lnTo>
                <a:lnTo>
                  <a:pt x="878" y="44"/>
                </a:lnTo>
                <a:lnTo>
                  <a:pt x="882" y="44"/>
                </a:lnTo>
                <a:lnTo>
                  <a:pt x="886" y="44"/>
                </a:lnTo>
                <a:lnTo>
                  <a:pt x="889" y="43"/>
                </a:lnTo>
                <a:lnTo>
                  <a:pt x="892" y="41"/>
                </a:lnTo>
                <a:lnTo>
                  <a:pt x="895" y="40"/>
                </a:lnTo>
                <a:lnTo>
                  <a:pt x="898" y="39"/>
                </a:lnTo>
                <a:lnTo>
                  <a:pt x="900" y="37"/>
                </a:lnTo>
                <a:lnTo>
                  <a:pt x="903" y="36"/>
                </a:lnTo>
                <a:lnTo>
                  <a:pt x="907" y="36"/>
                </a:lnTo>
                <a:lnTo>
                  <a:pt x="912" y="36"/>
                </a:lnTo>
                <a:lnTo>
                  <a:pt x="916" y="37"/>
                </a:lnTo>
                <a:lnTo>
                  <a:pt x="919" y="37"/>
                </a:lnTo>
                <a:lnTo>
                  <a:pt x="921" y="39"/>
                </a:lnTo>
                <a:lnTo>
                  <a:pt x="925" y="40"/>
                </a:lnTo>
                <a:lnTo>
                  <a:pt x="928" y="41"/>
                </a:lnTo>
                <a:lnTo>
                  <a:pt x="930" y="41"/>
                </a:lnTo>
                <a:lnTo>
                  <a:pt x="934" y="43"/>
                </a:lnTo>
                <a:lnTo>
                  <a:pt x="937" y="44"/>
                </a:lnTo>
                <a:lnTo>
                  <a:pt x="940" y="45"/>
                </a:lnTo>
                <a:lnTo>
                  <a:pt x="944" y="47"/>
                </a:lnTo>
                <a:lnTo>
                  <a:pt x="945" y="48"/>
                </a:lnTo>
                <a:lnTo>
                  <a:pt x="947" y="51"/>
                </a:lnTo>
                <a:lnTo>
                  <a:pt x="949" y="54"/>
                </a:lnTo>
                <a:lnTo>
                  <a:pt x="949" y="57"/>
                </a:lnTo>
                <a:lnTo>
                  <a:pt x="949" y="61"/>
                </a:lnTo>
                <a:lnTo>
                  <a:pt x="949" y="65"/>
                </a:lnTo>
                <a:lnTo>
                  <a:pt x="949" y="69"/>
                </a:lnTo>
                <a:lnTo>
                  <a:pt x="949" y="73"/>
                </a:lnTo>
                <a:lnTo>
                  <a:pt x="949" y="78"/>
                </a:lnTo>
                <a:lnTo>
                  <a:pt x="949" y="82"/>
                </a:lnTo>
                <a:lnTo>
                  <a:pt x="949" y="86"/>
                </a:lnTo>
                <a:lnTo>
                  <a:pt x="949" y="90"/>
                </a:lnTo>
                <a:lnTo>
                  <a:pt x="947" y="94"/>
                </a:lnTo>
                <a:lnTo>
                  <a:pt x="947" y="96"/>
                </a:lnTo>
                <a:lnTo>
                  <a:pt x="947" y="98"/>
                </a:lnTo>
                <a:lnTo>
                  <a:pt x="947" y="100"/>
                </a:lnTo>
                <a:lnTo>
                  <a:pt x="947" y="104"/>
                </a:lnTo>
                <a:lnTo>
                  <a:pt x="946" y="108"/>
                </a:lnTo>
                <a:lnTo>
                  <a:pt x="944" y="109"/>
                </a:lnTo>
                <a:lnTo>
                  <a:pt x="942" y="112"/>
                </a:lnTo>
                <a:lnTo>
                  <a:pt x="940" y="113"/>
                </a:lnTo>
                <a:lnTo>
                  <a:pt x="937" y="115"/>
                </a:lnTo>
                <a:lnTo>
                  <a:pt x="934" y="116"/>
                </a:lnTo>
                <a:lnTo>
                  <a:pt x="932" y="117"/>
                </a:lnTo>
                <a:lnTo>
                  <a:pt x="929" y="120"/>
                </a:lnTo>
                <a:lnTo>
                  <a:pt x="928" y="121"/>
                </a:lnTo>
                <a:lnTo>
                  <a:pt x="925" y="124"/>
                </a:lnTo>
                <a:lnTo>
                  <a:pt x="925" y="126"/>
                </a:lnTo>
                <a:lnTo>
                  <a:pt x="925" y="130"/>
                </a:lnTo>
                <a:lnTo>
                  <a:pt x="925" y="134"/>
                </a:lnTo>
                <a:lnTo>
                  <a:pt x="927" y="137"/>
                </a:lnTo>
                <a:lnTo>
                  <a:pt x="928" y="141"/>
                </a:lnTo>
                <a:lnTo>
                  <a:pt x="928" y="144"/>
                </a:lnTo>
                <a:lnTo>
                  <a:pt x="927" y="146"/>
                </a:lnTo>
                <a:lnTo>
                  <a:pt x="925" y="150"/>
                </a:lnTo>
                <a:lnTo>
                  <a:pt x="924" y="153"/>
                </a:lnTo>
                <a:lnTo>
                  <a:pt x="923" y="155"/>
                </a:lnTo>
                <a:lnTo>
                  <a:pt x="923" y="159"/>
                </a:lnTo>
                <a:lnTo>
                  <a:pt x="921" y="162"/>
                </a:lnTo>
                <a:lnTo>
                  <a:pt x="921" y="166"/>
                </a:lnTo>
                <a:lnTo>
                  <a:pt x="920" y="168"/>
                </a:lnTo>
                <a:lnTo>
                  <a:pt x="919" y="172"/>
                </a:lnTo>
                <a:lnTo>
                  <a:pt x="919" y="175"/>
                </a:lnTo>
                <a:lnTo>
                  <a:pt x="917" y="179"/>
                </a:lnTo>
                <a:lnTo>
                  <a:pt x="916" y="181"/>
                </a:lnTo>
                <a:lnTo>
                  <a:pt x="916" y="185"/>
                </a:lnTo>
                <a:lnTo>
                  <a:pt x="916" y="189"/>
                </a:lnTo>
                <a:lnTo>
                  <a:pt x="917" y="192"/>
                </a:lnTo>
                <a:lnTo>
                  <a:pt x="919" y="195"/>
                </a:lnTo>
                <a:lnTo>
                  <a:pt x="920" y="198"/>
                </a:lnTo>
                <a:lnTo>
                  <a:pt x="920" y="201"/>
                </a:lnTo>
                <a:lnTo>
                  <a:pt x="920" y="205"/>
                </a:lnTo>
                <a:lnTo>
                  <a:pt x="919" y="208"/>
                </a:lnTo>
                <a:lnTo>
                  <a:pt x="916" y="209"/>
                </a:lnTo>
                <a:lnTo>
                  <a:pt x="913" y="210"/>
                </a:lnTo>
                <a:lnTo>
                  <a:pt x="911" y="213"/>
                </a:lnTo>
                <a:lnTo>
                  <a:pt x="908" y="214"/>
                </a:lnTo>
                <a:lnTo>
                  <a:pt x="907" y="217"/>
                </a:lnTo>
                <a:lnTo>
                  <a:pt x="904" y="218"/>
                </a:lnTo>
                <a:lnTo>
                  <a:pt x="902" y="219"/>
                </a:lnTo>
                <a:lnTo>
                  <a:pt x="899" y="221"/>
                </a:lnTo>
                <a:lnTo>
                  <a:pt x="896" y="223"/>
                </a:lnTo>
                <a:lnTo>
                  <a:pt x="895" y="225"/>
                </a:lnTo>
                <a:lnTo>
                  <a:pt x="892" y="227"/>
                </a:lnTo>
                <a:lnTo>
                  <a:pt x="891" y="230"/>
                </a:lnTo>
                <a:lnTo>
                  <a:pt x="890" y="233"/>
                </a:lnTo>
                <a:lnTo>
                  <a:pt x="889" y="235"/>
                </a:lnTo>
                <a:lnTo>
                  <a:pt x="889" y="239"/>
                </a:lnTo>
                <a:lnTo>
                  <a:pt x="887" y="242"/>
                </a:lnTo>
                <a:lnTo>
                  <a:pt x="887" y="246"/>
                </a:lnTo>
                <a:lnTo>
                  <a:pt x="886" y="250"/>
                </a:lnTo>
                <a:lnTo>
                  <a:pt x="886" y="253"/>
                </a:lnTo>
                <a:lnTo>
                  <a:pt x="886" y="257"/>
                </a:lnTo>
                <a:lnTo>
                  <a:pt x="886" y="260"/>
                </a:lnTo>
                <a:lnTo>
                  <a:pt x="886" y="263"/>
                </a:lnTo>
                <a:lnTo>
                  <a:pt x="886" y="267"/>
                </a:lnTo>
                <a:lnTo>
                  <a:pt x="885" y="267"/>
                </a:lnTo>
                <a:lnTo>
                  <a:pt x="875" y="267"/>
                </a:lnTo>
                <a:lnTo>
                  <a:pt x="875" y="268"/>
                </a:lnTo>
                <a:lnTo>
                  <a:pt x="874" y="269"/>
                </a:lnTo>
                <a:lnTo>
                  <a:pt x="873" y="269"/>
                </a:lnTo>
                <a:lnTo>
                  <a:pt x="873" y="270"/>
                </a:lnTo>
                <a:lnTo>
                  <a:pt x="872" y="270"/>
                </a:lnTo>
                <a:lnTo>
                  <a:pt x="870" y="272"/>
                </a:lnTo>
                <a:lnTo>
                  <a:pt x="869" y="273"/>
                </a:lnTo>
                <a:lnTo>
                  <a:pt x="866" y="273"/>
                </a:lnTo>
                <a:lnTo>
                  <a:pt x="866" y="274"/>
                </a:lnTo>
                <a:lnTo>
                  <a:pt x="865" y="276"/>
                </a:lnTo>
                <a:lnTo>
                  <a:pt x="864" y="276"/>
                </a:lnTo>
                <a:lnTo>
                  <a:pt x="862" y="277"/>
                </a:lnTo>
                <a:lnTo>
                  <a:pt x="862" y="280"/>
                </a:lnTo>
                <a:lnTo>
                  <a:pt x="861" y="280"/>
                </a:lnTo>
                <a:lnTo>
                  <a:pt x="860" y="281"/>
                </a:lnTo>
                <a:lnTo>
                  <a:pt x="858" y="281"/>
                </a:lnTo>
                <a:lnTo>
                  <a:pt x="857" y="282"/>
                </a:lnTo>
                <a:lnTo>
                  <a:pt x="856" y="284"/>
                </a:lnTo>
                <a:lnTo>
                  <a:pt x="855" y="285"/>
                </a:lnTo>
                <a:lnTo>
                  <a:pt x="853" y="285"/>
                </a:lnTo>
                <a:lnTo>
                  <a:pt x="852" y="285"/>
                </a:lnTo>
                <a:lnTo>
                  <a:pt x="851" y="285"/>
                </a:lnTo>
                <a:lnTo>
                  <a:pt x="849" y="286"/>
                </a:lnTo>
                <a:lnTo>
                  <a:pt x="848" y="286"/>
                </a:lnTo>
                <a:lnTo>
                  <a:pt x="847" y="286"/>
                </a:lnTo>
                <a:lnTo>
                  <a:pt x="845" y="286"/>
                </a:lnTo>
                <a:lnTo>
                  <a:pt x="844" y="287"/>
                </a:lnTo>
                <a:lnTo>
                  <a:pt x="844" y="289"/>
                </a:lnTo>
                <a:lnTo>
                  <a:pt x="843" y="289"/>
                </a:lnTo>
                <a:lnTo>
                  <a:pt x="841" y="290"/>
                </a:lnTo>
                <a:lnTo>
                  <a:pt x="840" y="291"/>
                </a:lnTo>
                <a:lnTo>
                  <a:pt x="838" y="291"/>
                </a:lnTo>
                <a:lnTo>
                  <a:pt x="836" y="291"/>
                </a:lnTo>
                <a:lnTo>
                  <a:pt x="836" y="290"/>
                </a:lnTo>
                <a:lnTo>
                  <a:pt x="838" y="289"/>
                </a:lnTo>
                <a:lnTo>
                  <a:pt x="836" y="289"/>
                </a:lnTo>
                <a:lnTo>
                  <a:pt x="835" y="290"/>
                </a:lnTo>
                <a:lnTo>
                  <a:pt x="834" y="290"/>
                </a:lnTo>
                <a:lnTo>
                  <a:pt x="831" y="293"/>
                </a:lnTo>
                <a:lnTo>
                  <a:pt x="830" y="293"/>
                </a:lnTo>
                <a:lnTo>
                  <a:pt x="828" y="293"/>
                </a:lnTo>
                <a:lnTo>
                  <a:pt x="826" y="293"/>
                </a:lnTo>
                <a:lnTo>
                  <a:pt x="823" y="293"/>
                </a:lnTo>
                <a:lnTo>
                  <a:pt x="822" y="293"/>
                </a:lnTo>
                <a:lnTo>
                  <a:pt x="822" y="294"/>
                </a:lnTo>
                <a:lnTo>
                  <a:pt x="820" y="294"/>
                </a:lnTo>
                <a:lnTo>
                  <a:pt x="819" y="295"/>
                </a:lnTo>
                <a:lnTo>
                  <a:pt x="818" y="295"/>
                </a:lnTo>
                <a:lnTo>
                  <a:pt x="817" y="297"/>
                </a:lnTo>
                <a:lnTo>
                  <a:pt x="815" y="297"/>
                </a:lnTo>
                <a:lnTo>
                  <a:pt x="814" y="297"/>
                </a:lnTo>
                <a:lnTo>
                  <a:pt x="813" y="298"/>
                </a:lnTo>
                <a:lnTo>
                  <a:pt x="811" y="298"/>
                </a:lnTo>
                <a:lnTo>
                  <a:pt x="810" y="299"/>
                </a:lnTo>
                <a:lnTo>
                  <a:pt x="809" y="298"/>
                </a:lnTo>
                <a:lnTo>
                  <a:pt x="806" y="298"/>
                </a:lnTo>
                <a:lnTo>
                  <a:pt x="805" y="299"/>
                </a:lnTo>
                <a:lnTo>
                  <a:pt x="805" y="301"/>
                </a:lnTo>
                <a:lnTo>
                  <a:pt x="803" y="301"/>
                </a:lnTo>
                <a:lnTo>
                  <a:pt x="802" y="302"/>
                </a:lnTo>
                <a:lnTo>
                  <a:pt x="800" y="302"/>
                </a:lnTo>
                <a:lnTo>
                  <a:pt x="798" y="302"/>
                </a:lnTo>
                <a:lnTo>
                  <a:pt x="797" y="302"/>
                </a:lnTo>
                <a:lnTo>
                  <a:pt x="796" y="302"/>
                </a:lnTo>
                <a:lnTo>
                  <a:pt x="793" y="303"/>
                </a:lnTo>
                <a:lnTo>
                  <a:pt x="792" y="303"/>
                </a:lnTo>
                <a:lnTo>
                  <a:pt x="790" y="303"/>
                </a:lnTo>
                <a:lnTo>
                  <a:pt x="789" y="305"/>
                </a:lnTo>
                <a:lnTo>
                  <a:pt x="788" y="306"/>
                </a:lnTo>
                <a:lnTo>
                  <a:pt x="788" y="307"/>
                </a:lnTo>
                <a:lnTo>
                  <a:pt x="786" y="307"/>
                </a:lnTo>
                <a:lnTo>
                  <a:pt x="785" y="308"/>
                </a:lnTo>
                <a:lnTo>
                  <a:pt x="784" y="308"/>
                </a:lnTo>
                <a:lnTo>
                  <a:pt x="781" y="310"/>
                </a:lnTo>
                <a:lnTo>
                  <a:pt x="780" y="310"/>
                </a:lnTo>
                <a:lnTo>
                  <a:pt x="779" y="311"/>
                </a:lnTo>
                <a:lnTo>
                  <a:pt x="777" y="311"/>
                </a:lnTo>
                <a:lnTo>
                  <a:pt x="776" y="312"/>
                </a:lnTo>
                <a:lnTo>
                  <a:pt x="775" y="314"/>
                </a:lnTo>
                <a:lnTo>
                  <a:pt x="773" y="315"/>
                </a:lnTo>
                <a:lnTo>
                  <a:pt x="771" y="314"/>
                </a:lnTo>
                <a:lnTo>
                  <a:pt x="769" y="314"/>
                </a:lnTo>
                <a:lnTo>
                  <a:pt x="769" y="312"/>
                </a:lnTo>
                <a:lnTo>
                  <a:pt x="767" y="312"/>
                </a:lnTo>
                <a:lnTo>
                  <a:pt x="766" y="312"/>
                </a:lnTo>
                <a:lnTo>
                  <a:pt x="764" y="312"/>
                </a:lnTo>
                <a:lnTo>
                  <a:pt x="763" y="312"/>
                </a:lnTo>
                <a:lnTo>
                  <a:pt x="762" y="312"/>
                </a:lnTo>
                <a:lnTo>
                  <a:pt x="762" y="314"/>
                </a:lnTo>
                <a:lnTo>
                  <a:pt x="762" y="315"/>
                </a:lnTo>
                <a:lnTo>
                  <a:pt x="759" y="315"/>
                </a:lnTo>
                <a:lnTo>
                  <a:pt x="759" y="314"/>
                </a:lnTo>
                <a:lnTo>
                  <a:pt x="756" y="314"/>
                </a:lnTo>
                <a:lnTo>
                  <a:pt x="754" y="315"/>
                </a:lnTo>
                <a:lnTo>
                  <a:pt x="752" y="316"/>
                </a:lnTo>
                <a:lnTo>
                  <a:pt x="751" y="316"/>
                </a:lnTo>
                <a:lnTo>
                  <a:pt x="750" y="316"/>
                </a:lnTo>
                <a:lnTo>
                  <a:pt x="750" y="318"/>
                </a:lnTo>
                <a:lnTo>
                  <a:pt x="748" y="319"/>
                </a:lnTo>
                <a:lnTo>
                  <a:pt x="747" y="319"/>
                </a:lnTo>
                <a:lnTo>
                  <a:pt x="746" y="319"/>
                </a:lnTo>
                <a:lnTo>
                  <a:pt x="745" y="320"/>
                </a:lnTo>
                <a:lnTo>
                  <a:pt x="743" y="322"/>
                </a:lnTo>
                <a:lnTo>
                  <a:pt x="742" y="323"/>
                </a:lnTo>
                <a:lnTo>
                  <a:pt x="741" y="322"/>
                </a:lnTo>
                <a:lnTo>
                  <a:pt x="739" y="322"/>
                </a:lnTo>
                <a:lnTo>
                  <a:pt x="738" y="323"/>
                </a:lnTo>
                <a:lnTo>
                  <a:pt x="737" y="322"/>
                </a:lnTo>
                <a:lnTo>
                  <a:pt x="737" y="320"/>
                </a:lnTo>
                <a:lnTo>
                  <a:pt x="734" y="322"/>
                </a:lnTo>
                <a:lnTo>
                  <a:pt x="733" y="322"/>
                </a:lnTo>
                <a:lnTo>
                  <a:pt x="733" y="320"/>
                </a:lnTo>
                <a:lnTo>
                  <a:pt x="731" y="322"/>
                </a:lnTo>
                <a:lnTo>
                  <a:pt x="730" y="323"/>
                </a:lnTo>
                <a:lnTo>
                  <a:pt x="729" y="323"/>
                </a:lnTo>
                <a:lnTo>
                  <a:pt x="728" y="323"/>
                </a:lnTo>
                <a:lnTo>
                  <a:pt x="725" y="323"/>
                </a:lnTo>
                <a:lnTo>
                  <a:pt x="724" y="324"/>
                </a:lnTo>
                <a:lnTo>
                  <a:pt x="722" y="324"/>
                </a:lnTo>
                <a:lnTo>
                  <a:pt x="722" y="323"/>
                </a:lnTo>
                <a:lnTo>
                  <a:pt x="721" y="323"/>
                </a:lnTo>
                <a:lnTo>
                  <a:pt x="720" y="322"/>
                </a:lnTo>
                <a:lnTo>
                  <a:pt x="718" y="320"/>
                </a:lnTo>
                <a:lnTo>
                  <a:pt x="717" y="320"/>
                </a:lnTo>
                <a:lnTo>
                  <a:pt x="716" y="320"/>
                </a:lnTo>
                <a:lnTo>
                  <a:pt x="714" y="320"/>
                </a:lnTo>
                <a:lnTo>
                  <a:pt x="713" y="320"/>
                </a:lnTo>
                <a:lnTo>
                  <a:pt x="712" y="320"/>
                </a:lnTo>
                <a:lnTo>
                  <a:pt x="711" y="322"/>
                </a:lnTo>
                <a:lnTo>
                  <a:pt x="709" y="322"/>
                </a:lnTo>
                <a:lnTo>
                  <a:pt x="708" y="323"/>
                </a:lnTo>
                <a:lnTo>
                  <a:pt x="707" y="323"/>
                </a:lnTo>
                <a:lnTo>
                  <a:pt x="705" y="324"/>
                </a:lnTo>
                <a:lnTo>
                  <a:pt x="704" y="325"/>
                </a:lnTo>
                <a:lnTo>
                  <a:pt x="703" y="327"/>
                </a:lnTo>
                <a:lnTo>
                  <a:pt x="701" y="328"/>
                </a:lnTo>
                <a:lnTo>
                  <a:pt x="700" y="328"/>
                </a:lnTo>
                <a:lnTo>
                  <a:pt x="699" y="329"/>
                </a:lnTo>
                <a:lnTo>
                  <a:pt x="697" y="329"/>
                </a:lnTo>
                <a:lnTo>
                  <a:pt x="696" y="329"/>
                </a:lnTo>
                <a:lnTo>
                  <a:pt x="695" y="331"/>
                </a:lnTo>
                <a:lnTo>
                  <a:pt x="694" y="331"/>
                </a:lnTo>
                <a:lnTo>
                  <a:pt x="692" y="331"/>
                </a:lnTo>
                <a:lnTo>
                  <a:pt x="691" y="332"/>
                </a:lnTo>
                <a:lnTo>
                  <a:pt x="688" y="332"/>
                </a:lnTo>
                <a:lnTo>
                  <a:pt x="687" y="332"/>
                </a:lnTo>
                <a:lnTo>
                  <a:pt x="686" y="332"/>
                </a:lnTo>
                <a:lnTo>
                  <a:pt x="684" y="333"/>
                </a:lnTo>
                <a:lnTo>
                  <a:pt x="683" y="333"/>
                </a:lnTo>
                <a:lnTo>
                  <a:pt x="680" y="333"/>
                </a:lnTo>
                <a:lnTo>
                  <a:pt x="679" y="333"/>
                </a:lnTo>
                <a:lnTo>
                  <a:pt x="676" y="333"/>
                </a:lnTo>
                <a:lnTo>
                  <a:pt x="675" y="333"/>
                </a:lnTo>
                <a:lnTo>
                  <a:pt x="674" y="333"/>
                </a:lnTo>
                <a:lnTo>
                  <a:pt x="673" y="333"/>
                </a:lnTo>
                <a:lnTo>
                  <a:pt x="671" y="335"/>
                </a:lnTo>
                <a:lnTo>
                  <a:pt x="670" y="335"/>
                </a:lnTo>
                <a:lnTo>
                  <a:pt x="669" y="335"/>
                </a:lnTo>
                <a:lnTo>
                  <a:pt x="667" y="336"/>
                </a:lnTo>
                <a:lnTo>
                  <a:pt x="665" y="335"/>
                </a:lnTo>
                <a:lnTo>
                  <a:pt x="663" y="335"/>
                </a:lnTo>
                <a:lnTo>
                  <a:pt x="662" y="335"/>
                </a:lnTo>
                <a:lnTo>
                  <a:pt x="661" y="335"/>
                </a:lnTo>
                <a:lnTo>
                  <a:pt x="659" y="333"/>
                </a:lnTo>
                <a:lnTo>
                  <a:pt x="658" y="333"/>
                </a:lnTo>
                <a:lnTo>
                  <a:pt x="657" y="332"/>
                </a:lnTo>
                <a:lnTo>
                  <a:pt x="656" y="331"/>
                </a:lnTo>
                <a:lnTo>
                  <a:pt x="654" y="329"/>
                </a:lnTo>
                <a:lnTo>
                  <a:pt x="653" y="328"/>
                </a:lnTo>
                <a:lnTo>
                  <a:pt x="653" y="327"/>
                </a:lnTo>
                <a:lnTo>
                  <a:pt x="652" y="325"/>
                </a:lnTo>
                <a:lnTo>
                  <a:pt x="650" y="324"/>
                </a:lnTo>
                <a:lnTo>
                  <a:pt x="649" y="324"/>
                </a:lnTo>
                <a:lnTo>
                  <a:pt x="648" y="324"/>
                </a:lnTo>
                <a:lnTo>
                  <a:pt x="646" y="324"/>
                </a:lnTo>
                <a:lnTo>
                  <a:pt x="645" y="323"/>
                </a:lnTo>
                <a:lnTo>
                  <a:pt x="644" y="323"/>
                </a:lnTo>
                <a:lnTo>
                  <a:pt x="642" y="323"/>
                </a:lnTo>
                <a:lnTo>
                  <a:pt x="640" y="322"/>
                </a:lnTo>
                <a:lnTo>
                  <a:pt x="639" y="322"/>
                </a:lnTo>
                <a:lnTo>
                  <a:pt x="637" y="322"/>
                </a:lnTo>
                <a:lnTo>
                  <a:pt x="636" y="322"/>
                </a:lnTo>
                <a:lnTo>
                  <a:pt x="635" y="322"/>
                </a:lnTo>
                <a:lnTo>
                  <a:pt x="633" y="322"/>
                </a:lnTo>
                <a:lnTo>
                  <a:pt x="632" y="323"/>
                </a:lnTo>
                <a:lnTo>
                  <a:pt x="632" y="324"/>
                </a:lnTo>
                <a:lnTo>
                  <a:pt x="631" y="325"/>
                </a:lnTo>
                <a:lnTo>
                  <a:pt x="631" y="327"/>
                </a:lnTo>
                <a:lnTo>
                  <a:pt x="629" y="328"/>
                </a:lnTo>
                <a:lnTo>
                  <a:pt x="629" y="329"/>
                </a:lnTo>
                <a:lnTo>
                  <a:pt x="629" y="331"/>
                </a:lnTo>
                <a:lnTo>
                  <a:pt x="629" y="332"/>
                </a:lnTo>
                <a:lnTo>
                  <a:pt x="629" y="333"/>
                </a:lnTo>
                <a:lnTo>
                  <a:pt x="631" y="335"/>
                </a:lnTo>
                <a:lnTo>
                  <a:pt x="629" y="336"/>
                </a:lnTo>
                <a:lnTo>
                  <a:pt x="629" y="337"/>
                </a:lnTo>
                <a:lnTo>
                  <a:pt x="629" y="339"/>
                </a:lnTo>
                <a:lnTo>
                  <a:pt x="628" y="340"/>
                </a:lnTo>
                <a:lnTo>
                  <a:pt x="628" y="341"/>
                </a:lnTo>
                <a:lnTo>
                  <a:pt x="628" y="342"/>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5" y="357"/>
                </a:lnTo>
                <a:lnTo>
                  <a:pt x="624" y="358"/>
                </a:lnTo>
                <a:lnTo>
                  <a:pt x="623" y="359"/>
                </a:lnTo>
                <a:lnTo>
                  <a:pt x="620" y="359"/>
                </a:lnTo>
                <a:lnTo>
                  <a:pt x="619" y="361"/>
                </a:lnTo>
                <a:lnTo>
                  <a:pt x="616" y="361"/>
                </a:lnTo>
                <a:lnTo>
                  <a:pt x="616" y="359"/>
                </a:lnTo>
                <a:lnTo>
                  <a:pt x="614" y="359"/>
                </a:lnTo>
                <a:lnTo>
                  <a:pt x="614" y="358"/>
                </a:lnTo>
                <a:lnTo>
                  <a:pt x="611" y="357"/>
                </a:lnTo>
                <a:lnTo>
                  <a:pt x="610" y="357"/>
                </a:lnTo>
                <a:lnTo>
                  <a:pt x="608" y="356"/>
                </a:lnTo>
                <a:lnTo>
                  <a:pt x="607" y="354"/>
                </a:lnTo>
                <a:lnTo>
                  <a:pt x="606" y="354"/>
                </a:lnTo>
                <a:lnTo>
                  <a:pt x="604" y="353"/>
                </a:lnTo>
                <a:lnTo>
                  <a:pt x="603" y="352"/>
                </a:lnTo>
                <a:lnTo>
                  <a:pt x="601" y="352"/>
                </a:lnTo>
                <a:lnTo>
                  <a:pt x="599" y="352"/>
                </a:lnTo>
                <a:lnTo>
                  <a:pt x="598" y="353"/>
                </a:lnTo>
                <a:lnTo>
                  <a:pt x="597" y="353"/>
                </a:lnTo>
                <a:lnTo>
                  <a:pt x="595" y="354"/>
                </a:lnTo>
                <a:lnTo>
                  <a:pt x="594" y="354"/>
                </a:lnTo>
                <a:lnTo>
                  <a:pt x="593" y="356"/>
                </a:lnTo>
                <a:lnTo>
                  <a:pt x="593" y="357"/>
                </a:lnTo>
                <a:lnTo>
                  <a:pt x="591" y="358"/>
                </a:lnTo>
                <a:lnTo>
                  <a:pt x="590" y="359"/>
                </a:lnTo>
                <a:lnTo>
                  <a:pt x="589" y="361"/>
                </a:lnTo>
                <a:lnTo>
                  <a:pt x="587" y="362"/>
                </a:lnTo>
                <a:lnTo>
                  <a:pt x="587" y="363"/>
                </a:lnTo>
                <a:lnTo>
                  <a:pt x="587"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0" y="363"/>
                </a:lnTo>
                <a:lnTo>
                  <a:pt x="569" y="363"/>
                </a:lnTo>
                <a:lnTo>
                  <a:pt x="567" y="363"/>
                </a:lnTo>
                <a:lnTo>
                  <a:pt x="565" y="362"/>
                </a:lnTo>
                <a:lnTo>
                  <a:pt x="564" y="362"/>
                </a:lnTo>
                <a:lnTo>
                  <a:pt x="563" y="361"/>
                </a:lnTo>
                <a:lnTo>
                  <a:pt x="561" y="362"/>
                </a:lnTo>
                <a:lnTo>
                  <a:pt x="560" y="362"/>
                </a:lnTo>
                <a:lnTo>
                  <a:pt x="559" y="363"/>
                </a:lnTo>
                <a:lnTo>
                  <a:pt x="557" y="363"/>
                </a:lnTo>
                <a:lnTo>
                  <a:pt x="555" y="363"/>
                </a:lnTo>
                <a:lnTo>
                  <a:pt x="553"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0" y="367"/>
                </a:lnTo>
                <a:lnTo>
                  <a:pt x="540" y="369"/>
                </a:lnTo>
                <a:lnTo>
                  <a:pt x="539" y="370"/>
                </a:lnTo>
                <a:lnTo>
                  <a:pt x="538" y="371"/>
                </a:lnTo>
                <a:lnTo>
                  <a:pt x="536" y="373"/>
                </a:lnTo>
                <a:lnTo>
                  <a:pt x="536" y="374"/>
                </a:lnTo>
                <a:lnTo>
                  <a:pt x="535" y="375"/>
                </a:lnTo>
                <a:lnTo>
                  <a:pt x="535" y="377"/>
                </a:lnTo>
                <a:lnTo>
                  <a:pt x="534" y="378"/>
                </a:lnTo>
                <a:lnTo>
                  <a:pt x="532"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19" y="370"/>
                </a:lnTo>
                <a:lnTo>
                  <a:pt x="518" y="370"/>
                </a:lnTo>
                <a:lnTo>
                  <a:pt x="515"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2" y="373"/>
                </a:lnTo>
                <a:lnTo>
                  <a:pt x="501" y="373"/>
                </a:lnTo>
                <a:lnTo>
                  <a:pt x="501" y="374"/>
                </a:lnTo>
                <a:lnTo>
                  <a:pt x="498"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1" y="370"/>
                </a:lnTo>
                <a:lnTo>
                  <a:pt x="479" y="371"/>
                </a:lnTo>
                <a:lnTo>
                  <a:pt x="478" y="373"/>
                </a:lnTo>
                <a:lnTo>
                  <a:pt x="476" y="374"/>
                </a:lnTo>
                <a:lnTo>
                  <a:pt x="478" y="374"/>
                </a:lnTo>
                <a:lnTo>
                  <a:pt x="478" y="377"/>
                </a:lnTo>
                <a:lnTo>
                  <a:pt x="478" y="378"/>
                </a:lnTo>
                <a:lnTo>
                  <a:pt x="479" y="379"/>
                </a:lnTo>
                <a:lnTo>
                  <a:pt x="481"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4" y="400"/>
                </a:lnTo>
                <a:lnTo>
                  <a:pt x="464" y="401"/>
                </a:lnTo>
                <a:lnTo>
                  <a:pt x="463" y="401"/>
                </a:lnTo>
                <a:lnTo>
                  <a:pt x="464"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3" y="365"/>
                </a:lnTo>
                <a:lnTo>
                  <a:pt x="445" y="365"/>
                </a:lnTo>
                <a:lnTo>
                  <a:pt x="447" y="363"/>
                </a:lnTo>
                <a:lnTo>
                  <a:pt x="449" y="362"/>
                </a:lnTo>
                <a:lnTo>
                  <a:pt x="451" y="362"/>
                </a:lnTo>
                <a:lnTo>
                  <a:pt x="453" y="362"/>
                </a:lnTo>
                <a:lnTo>
                  <a:pt x="454" y="362"/>
                </a:lnTo>
                <a:lnTo>
                  <a:pt x="455" y="362"/>
                </a:lnTo>
                <a:lnTo>
                  <a:pt x="458" y="362"/>
                </a:lnTo>
                <a:lnTo>
                  <a:pt x="462" y="362"/>
                </a:lnTo>
                <a:lnTo>
                  <a:pt x="464" y="362"/>
                </a:lnTo>
                <a:lnTo>
                  <a:pt x="467" y="361"/>
                </a:lnTo>
                <a:lnTo>
                  <a:pt x="468" y="361"/>
                </a:lnTo>
                <a:lnTo>
                  <a:pt x="470" y="361"/>
                </a:lnTo>
                <a:lnTo>
                  <a:pt x="471" y="359"/>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2"/>
                </a:lnTo>
                <a:lnTo>
                  <a:pt x="455" y="341"/>
                </a:lnTo>
                <a:lnTo>
                  <a:pt x="454" y="340"/>
                </a:lnTo>
                <a:lnTo>
                  <a:pt x="454" y="339"/>
                </a:lnTo>
                <a:lnTo>
                  <a:pt x="454" y="337"/>
                </a:lnTo>
                <a:lnTo>
                  <a:pt x="454" y="336"/>
                </a:lnTo>
                <a:lnTo>
                  <a:pt x="453" y="336"/>
                </a:lnTo>
                <a:lnTo>
                  <a:pt x="451" y="335"/>
                </a:lnTo>
                <a:lnTo>
                  <a:pt x="449" y="333"/>
                </a:lnTo>
                <a:lnTo>
                  <a:pt x="449" y="329"/>
                </a:lnTo>
                <a:lnTo>
                  <a:pt x="447" y="331"/>
                </a:lnTo>
                <a:lnTo>
                  <a:pt x="446" y="332"/>
                </a:lnTo>
                <a:lnTo>
                  <a:pt x="446" y="333"/>
                </a:lnTo>
                <a:lnTo>
                  <a:pt x="445" y="333"/>
                </a:lnTo>
                <a:lnTo>
                  <a:pt x="443"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2"/>
                </a:lnTo>
                <a:lnTo>
                  <a:pt x="430" y="344"/>
                </a:lnTo>
                <a:lnTo>
                  <a:pt x="430" y="345"/>
                </a:lnTo>
                <a:lnTo>
                  <a:pt x="430" y="346"/>
                </a:lnTo>
                <a:lnTo>
                  <a:pt x="430" y="348"/>
                </a:lnTo>
                <a:lnTo>
                  <a:pt x="432" y="349"/>
                </a:lnTo>
                <a:lnTo>
                  <a:pt x="430" y="349"/>
                </a:lnTo>
                <a:lnTo>
                  <a:pt x="429" y="350"/>
                </a:lnTo>
                <a:lnTo>
                  <a:pt x="428" y="349"/>
                </a:lnTo>
                <a:lnTo>
                  <a:pt x="426" y="348"/>
                </a:lnTo>
                <a:lnTo>
                  <a:pt x="424" y="348"/>
                </a:lnTo>
                <a:lnTo>
                  <a:pt x="424" y="346"/>
                </a:lnTo>
                <a:lnTo>
                  <a:pt x="423" y="346"/>
                </a:lnTo>
                <a:lnTo>
                  <a:pt x="423" y="345"/>
                </a:lnTo>
                <a:lnTo>
                  <a:pt x="421" y="344"/>
                </a:lnTo>
                <a:lnTo>
                  <a:pt x="421" y="342"/>
                </a:lnTo>
                <a:lnTo>
                  <a:pt x="420" y="341"/>
                </a:lnTo>
                <a:lnTo>
                  <a:pt x="419" y="341"/>
                </a:lnTo>
                <a:lnTo>
                  <a:pt x="417" y="340"/>
                </a:lnTo>
                <a:lnTo>
                  <a:pt x="416" y="340"/>
                </a:lnTo>
                <a:lnTo>
                  <a:pt x="415" y="340"/>
                </a:lnTo>
                <a:lnTo>
                  <a:pt x="413" y="340"/>
                </a:lnTo>
                <a:lnTo>
                  <a:pt x="412" y="341"/>
                </a:lnTo>
                <a:lnTo>
                  <a:pt x="409" y="341"/>
                </a:lnTo>
                <a:lnTo>
                  <a:pt x="407" y="342"/>
                </a:lnTo>
                <a:lnTo>
                  <a:pt x="406" y="342"/>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8" y="396"/>
                </a:lnTo>
                <a:lnTo>
                  <a:pt x="388"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8" y="388"/>
                </a:lnTo>
                <a:lnTo>
                  <a:pt x="388" y="387"/>
                </a:lnTo>
                <a:lnTo>
                  <a:pt x="390" y="386"/>
                </a:lnTo>
                <a:lnTo>
                  <a:pt x="390" y="384"/>
                </a:lnTo>
                <a:lnTo>
                  <a:pt x="391" y="383"/>
                </a:lnTo>
                <a:lnTo>
                  <a:pt x="391" y="380"/>
                </a:lnTo>
                <a:lnTo>
                  <a:pt x="390" y="380"/>
                </a:lnTo>
                <a:lnTo>
                  <a:pt x="390" y="379"/>
                </a:lnTo>
                <a:lnTo>
                  <a:pt x="388"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1"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6"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4"/>
                </a:lnTo>
                <a:lnTo>
                  <a:pt x="267" y="414"/>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1"/>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7"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7" y="492"/>
                </a:lnTo>
                <a:lnTo>
                  <a:pt x="208" y="494"/>
                </a:lnTo>
                <a:lnTo>
                  <a:pt x="208" y="496"/>
                </a:lnTo>
                <a:lnTo>
                  <a:pt x="209" y="498"/>
                </a:lnTo>
                <a:lnTo>
                  <a:pt x="209" y="500"/>
                </a:lnTo>
                <a:lnTo>
                  <a:pt x="209" y="501"/>
                </a:lnTo>
                <a:lnTo>
                  <a:pt x="209" y="502"/>
                </a:lnTo>
                <a:lnTo>
                  <a:pt x="209" y="503"/>
                </a:lnTo>
                <a:lnTo>
                  <a:pt x="209" y="505"/>
                </a:lnTo>
                <a:lnTo>
                  <a:pt x="209" y="506"/>
                </a:lnTo>
                <a:lnTo>
                  <a:pt x="208" y="509"/>
                </a:lnTo>
                <a:lnTo>
                  <a:pt x="208" y="510"/>
                </a:lnTo>
                <a:lnTo>
                  <a:pt x="207" y="511"/>
                </a:lnTo>
                <a:lnTo>
                  <a:pt x="205" y="511"/>
                </a:lnTo>
                <a:lnTo>
                  <a:pt x="207" y="513"/>
                </a:lnTo>
                <a:lnTo>
                  <a:pt x="207" y="515"/>
                </a:lnTo>
                <a:lnTo>
                  <a:pt x="205" y="517"/>
                </a:lnTo>
                <a:lnTo>
                  <a:pt x="204" y="517"/>
                </a:lnTo>
                <a:lnTo>
                  <a:pt x="203" y="517"/>
                </a:lnTo>
                <a:lnTo>
                  <a:pt x="201" y="517"/>
                </a:lnTo>
                <a:lnTo>
                  <a:pt x="200" y="518"/>
                </a:lnTo>
                <a:lnTo>
                  <a:pt x="201" y="519"/>
                </a:lnTo>
                <a:lnTo>
                  <a:pt x="203" y="519"/>
                </a:lnTo>
                <a:lnTo>
                  <a:pt x="203" y="520"/>
                </a:lnTo>
                <a:lnTo>
                  <a:pt x="201" y="522"/>
                </a:lnTo>
                <a:lnTo>
                  <a:pt x="200" y="523"/>
                </a:lnTo>
                <a:lnTo>
                  <a:pt x="199" y="522"/>
                </a:lnTo>
                <a:lnTo>
                  <a:pt x="197" y="520"/>
                </a:lnTo>
                <a:lnTo>
                  <a:pt x="196" y="520"/>
                </a:lnTo>
                <a:lnTo>
                  <a:pt x="195" y="522"/>
                </a:lnTo>
                <a:lnTo>
                  <a:pt x="196" y="523"/>
                </a:lnTo>
                <a:lnTo>
                  <a:pt x="196" y="526"/>
                </a:lnTo>
                <a:lnTo>
                  <a:pt x="195" y="527"/>
                </a:lnTo>
                <a:lnTo>
                  <a:pt x="195" y="528"/>
                </a:lnTo>
                <a:lnTo>
                  <a:pt x="193" y="530"/>
                </a:lnTo>
                <a:lnTo>
                  <a:pt x="192" y="530"/>
                </a:lnTo>
                <a:lnTo>
                  <a:pt x="191" y="531"/>
                </a:lnTo>
                <a:lnTo>
                  <a:pt x="190"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0"/>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5"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8" y="466"/>
                </a:lnTo>
                <a:lnTo>
                  <a:pt x="116" y="464"/>
                </a:lnTo>
                <a:lnTo>
                  <a:pt x="115" y="463"/>
                </a:lnTo>
                <a:lnTo>
                  <a:pt x="114" y="462"/>
                </a:lnTo>
                <a:lnTo>
                  <a:pt x="114"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4" y="451"/>
                </a:lnTo>
                <a:lnTo>
                  <a:pt x="115" y="451"/>
                </a:lnTo>
                <a:lnTo>
                  <a:pt x="116" y="450"/>
                </a:lnTo>
                <a:lnTo>
                  <a:pt x="116" y="449"/>
                </a:lnTo>
                <a:lnTo>
                  <a:pt x="118" y="447"/>
                </a:lnTo>
                <a:lnTo>
                  <a:pt x="119" y="447"/>
                </a:lnTo>
                <a:lnTo>
                  <a:pt x="120" y="446"/>
                </a:lnTo>
                <a:lnTo>
                  <a:pt x="120" y="445"/>
                </a:lnTo>
                <a:lnTo>
                  <a:pt x="121" y="443"/>
                </a:lnTo>
                <a:lnTo>
                  <a:pt x="121" y="442"/>
                </a:lnTo>
                <a:lnTo>
                  <a:pt x="121" y="441"/>
                </a:lnTo>
                <a:lnTo>
                  <a:pt x="120" y="441"/>
                </a:lnTo>
                <a:lnTo>
                  <a:pt x="119" y="441"/>
                </a:lnTo>
                <a:lnTo>
                  <a:pt x="118" y="441"/>
                </a:lnTo>
                <a:lnTo>
                  <a:pt x="118" y="438"/>
                </a:lnTo>
                <a:lnTo>
                  <a:pt x="118" y="437"/>
                </a:lnTo>
                <a:lnTo>
                  <a:pt x="119" y="437"/>
                </a:lnTo>
                <a:lnTo>
                  <a:pt x="120" y="437"/>
                </a:lnTo>
                <a:lnTo>
                  <a:pt x="121" y="435"/>
                </a:lnTo>
                <a:lnTo>
                  <a:pt x="123" y="434"/>
                </a:lnTo>
                <a:lnTo>
                  <a:pt x="123" y="433"/>
                </a:lnTo>
                <a:lnTo>
                  <a:pt x="123" y="431"/>
                </a:lnTo>
                <a:lnTo>
                  <a:pt x="121" y="430"/>
                </a:lnTo>
                <a:lnTo>
                  <a:pt x="120" y="429"/>
                </a:lnTo>
                <a:lnTo>
                  <a:pt x="119" y="428"/>
                </a:lnTo>
                <a:lnTo>
                  <a:pt x="118" y="426"/>
                </a:lnTo>
                <a:lnTo>
                  <a:pt x="116" y="425"/>
                </a:lnTo>
                <a:lnTo>
                  <a:pt x="116" y="424"/>
                </a:lnTo>
                <a:lnTo>
                  <a:pt x="115" y="424"/>
                </a:lnTo>
                <a:lnTo>
                  <a:pt x="114" y="422"/>
                </a:lnTo>
                <a:lnTo>
                  <a:pt x="112" y="421"/>
                </a:lnTo>
                <a:lnTo>
                  <a:pt x="112" y="420"/>
                </a:lnTo>
                <a:lnTo>
                  <a:pt x="114" y="420"/>
                </a:lnTo>
                <a:lnTo>
                  <a:pt x="115" y="420"/>
                </a:lnTo>
                <a:lnTo>
                  <a:pt x="116" y="418"/>
                </a:lnTo>
                <a:lnTo>
                  <a:pt x="116" y="417"/>
                </a:lnTo>
                <a:lnTo>
                  <a:pt x="116" y="416"/>
                </a:lnTo>
                <a:lnTo>
                  <a:pt x="115" y="414"/>
                </a:lnTo>
                <a:lnTo>
                  <a:pt x="114" y="414"/>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7" y="405"/>
                </a:lnTo>
                <a:lnTo>
                  <a:pt x="97" y="407"/>
                </a:lnTo>
                <a:lnTo>
                  <a:pt x="95" y="407"/>
                </a:lnTo>
                <a:lnTo>
                  <a:pt x="94" y="408"/>
                </a:lnTo>
                <a:lnTo>
                  <a:pt x="94" y="409"/>
                </a:lnTo>
                <a:lnTo>
                  <a:pt x="93" y="411"/>
                </a:lnTo>
                <a:lnTo>
                  <a:pt x="91" y="412"/>
                </a:lnTo>
                <a:lnTo>
                  <a:pt x="91" y="413"/>
                </a:lnTo>
                <a:lnTo>
                  <a:pt x="90" y="414"/>
                </a:lnTo>
                <a:lnTo>
                  <a:pt x="89" y="414"/>
                </a:lnTo>
                <a:lnTo>
                  <a:pt x="87" y="414"/>
                </a:lnTo>
                <a:lnTo>
                  <a:pt x="86" y="414"/>
                </a:lnTo>
                <a:lnTo>
                  <a:pt x="85" y="416"/>
                </a:lnTo>
                <a:lnTo>
                  <a:pt x="83" y="416"/>
                </a:lnTo>
                <a:lnTo>
                  <a:pt x="82" y="414"/>
                </a:lnTo>
                <a:lnTo>
                  <a:pt x="81" y="414"/>
                </a:lnTo>
                <a:lnTo>
                  <a:pt x="80" y="413"/>
                </a:lnTo>
                <a:lnTo>
                  <a:pt x="78" y="413"/>
                </a:lnTo>
                <a:lnTo>
                  <a:pt x="77" y="413"/>
                </a:lnTo>
                <a:lnTo>
                  <a:pt x="76"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3" y="403"/>
                </a:lnTo>
                <a:lnTo>
                  <a:pt x="61" y="403"/>
                </a:lnTo>
                <a:lnTo>
                  <a:pt x="61" y="401"/>
                </a:lnTo>
                <a:lnTo>
                  <a:pt x="63"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3" y="373"/>
                </a:lnTo>
                <a:lnTo>
                  <a:pt x="61" y="373"/>
                </a:lnTo>
                <a:lnTo>
                  <a:pt x="59"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2" y="362"/>
                </a:lnTo>
                <a:lnTo>
                  <a:pt x="40" y="361"/>
                </a:lnTo>
                <a:lnTo>
                  <a:pt x="38" y="358"/>
                </a:lnTo>
                <a:lnTo>
                  <a:pt x="35" y="359"/>
                </a:lnTo>
                <a:lnTo>
                  <a:pt x="34" y="358"/>
                </a:lnTo>
                <a:lnTo>
                  <a:pt x="31" y="358"/>
                </a:lnTo>
                <a:lnTo>
                  <a:pt x="31" y="357"/>
                </a:lnTo>
                <a:lnTo>
                  <a:pt x="30" y="356"/>
                </a:lnTo>
                <a:lnTo>
                  <a:pt x="31" y="354"/>
                </a:lnTo>
                <a:lnTo>
                  <a:pt x="31" y="352"/>
                </a:lnTo>
                <a:lnTo>
                  <a:pt x="32" y="350"/>
                </a:lnTo>
                <a:lnTo>
                  <a:pt x="32" y="349"/>
                </a:lnTo>
                <a:lnTo>
                  <a:pt x="31" y="348"/>
                </a:lnTo>
                <a:lnTo>
                  <a:pt x="27" y="344"/>
                </a:lnTo>
                <a:lnTo>
                  <a:pt x="26" y="342"/>
                </a:lnTo>
                <a:lnTo>
                  <a:pt x="21" y="342"/>
                </a:lnTo>
                <a:lnTo>
                  <a:pt x="18" y="342"/>
                </a:lnTo>
                <a:lnTo>
                  <a:pt x="17" y="342"/>
                </a:lnTo>
                <a:lnTo>
                  <a:pt x="14" y="342"/>
                </a:lnTo>
                <a:lnTo>
                  <a:pt x="13" y="342"/>
                </a:lnTo>
                <a:lnTo>
                  <a:pt x="10" y="342"/>
                </a:lnTo>
                <a:lnTo>
                  <a:pt x="9" y="342"/>
                </a:lnTo>
                <a:lnTo>
                  <a:pt x="9" y="341"/>
                </a:lnTo>
                <a:lnTo>
                  <a:pt x="9" y="340"/>
                </a:lnTo>
                <a:lnTo>
                  <a:pt x="8" y="339"/>
                </a:lnTo>
                <a:lnTo>
                  <a:pt x="5" y="337"/>
                </a:lnTo>
                <a:lnTo>
                  <a:pt x="4" y="336"/>
                </a:lnTo>
                <a:lnTo>
                  <a:pt x="2" y="335"/>
                </a:lnTo>
                <a:lnTo>
                  <a:pt x="2" y="333"/>
                </a:lnTo>
                <a:lnTo>
                  <a:pt x="4" y="332"/>
                </a:lnTo>
                <a:lnTo>
                  <a:pt x="4" y="329"/>
                </a:lnTo>
                <a:lnTo>
                  <a:pt x="4" y="328"/>
                </a:lnTo>
                <a:lnTo>
                  <a:pt x="4" y="327"/>
                </a:lnTo>
                <a:lnTo>
                  <a:pt x="4" y="325"/>
                </a:lnTo>
                <a:lnTo>
                  <a:pt x="4" y="324"/>
                </a:lnTo>
                <a:lnTo>
                  <a:pt x="4"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7"/>
                </a:lnTo>
                <a:lnTo>
                  <a:pt x="0" y="286"/>
                </a:lnTo>
                <a:lnTo>
                  <a:pt x="1" y="284"/>
                </a:lnTo>
                <a:lnTo>
                  <a:pt x="1" y="282"/>
                </a:lnTo>
                <a:lnTo>
                  <a:pt x="2" y="280"/>
                </a:lnTo>
                <a:lnTo>
                  <a:pt x="2" y="277"/>
                </a:lnTo>
                <a:lnTo>
                  <a:pt x="2" y="276"/>
                </a:lnTo>
                <a:lnTo>
                  <a:pt x="2" y="273"/>
                </a:lnTo>
                <a:lnTo>
                  <a:pt x="2" y="272"/>
                </a:lnTo>
                <a:lnTo>
                  <a:pt x="2" y="269"/>
                </a:lnTo>
                <a:lnTo>
                  <a:pt x="4" y="268"/>
                </a:lnTo>
                <a:lnTo>
                  <a:pt x="4" y="267"/>
                </a:lnTo>
                <a:lnTo>
                  <a:pt x="2" y="265"/>
                </a:lnTo>
                <a:lnTo>
                  <a:pt x="2" y="264"/>
                </a:lnTo>
                <a:lnTo>
                  <a:pt x="4" y="261"/>
                </a:lnTo>
                <a:lnTo>
                  <a:pt x="5" y="261"/>
                </a:lnTo>
                <a:lnTo>
                  <a:pt x="5" y="260"/>
                </a:lnTo>
                <a:lnTo>
                  <a:pt x="6" y="257"/>
                </a:lnTo>
                <a:lnTo>
                  <a:pt x="5" y="256"/>
                </a:lnTo>
                <a:lnTo>
                  <a:pt x="6" y="255"/>
                </a:lnTo>
                <a:lnTo>
                  <a:pt x="6" y="253"/>
                </a:lnTo>
                <a:lnTo>
                  <a:pt x="8" y="252"/>
                </a:lnTo>
                <a:lnTo>
                  <a:pt x="8" y="251"/>
                </a:lnTo>
                <a:lnTo>
                  <a:pt x="8" y="250"/>
                </a:lnTo>
                <a:lnTo>
                  <a:pt x="9" y="248"/>
                </a:lnTo>
                <a:lnTo>
                  <a:pt x="10" y="248"/>
                </a:lnTo>
                <a:lnTo>
                  <a:pt x="11" y="247"/>
                </a:lnTo>
                <a:lnTo>
                  <a:pt x="13" y="247"/>
                </a:lnTo>
                <a:lnTo>
                  <a:pt x="15" y="247"/>
                </a:lnTo>
                <a:lnTo>
                  <a:pt x="17" y="248"/>
                </a:lnTo>
                <a:lnTo>
                  <a:pt x="19" y="248"/>
                </a:lnTo>
                <a:lnTo>
                  <a:pt x="21" y="248"/>
                </a:lnTo>
                <a:lnTo>
                  <a:pt x="22" y="248"/>
                </a:lnTo>
                <a:lnTo>
                  <a:pt x="23" y="247"/>
                </a:lnTo>
                <a:lnTo>
                  <a:pt x="23" y="246"/>
                </a:lnTo>
                <a:lnTo>
                  <a:pt x="25" y="246"/>
                </a:lnTo>
                <a:lnTo>
                  <a:pt x="25" y="243"/>
                </a:lnTo>
                <a:lnTo>
                  <a:pt x="26" y="242"/>
                </a:lnTo>
                <a:lnTo>
                  <a:pt x="26" y="240"/>
                </a:lnTo>
                <a:lnTo>
                  <a:pt x="25" y="239"/>
                </a:lnTo>
                <a:lnTo>
                  <a:pt x="25" y="238"/>
                </a:lnTo>
                <a:lnTo>
                  <a:pt x="25"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2" y="229"/>
                </a:lnTo>
                <a:lnTo>
                  <a:pt x="43" y="227"/>
                </a:lnTo>
                <a:lnTo>
                  <a:pt x="43" y="226"/>
                </a:lnTo>
                <a:lnTo>
                  <a:pt x="44" y="226"/>
                </a:lnTo>
                <a:lnTo>
                  <a:pt x="44" y="225"/>
                </a:lnTo>
                <a:lnTo>
                  <a:pt x="44" y="223"/>
                </a:lnTo>
                <a:lnTo>
                  <a:pt x="44" y="222"/>
                </a:lnTo>
                <a:lnTo>
                  <a:pt x="46" y="222"/>
                </a:lnTo>
                <a:lnTo>
                  <a:pt x="46" y="221"/>
                </a:lnTo>
                <a:lnTo>
                  <a:pt x="46" y="219"/>
                </a:lnTo>
                <a:lnTo>
                  <a:pt x="46" y="218"/>
                </a:lnTo>
                <a:lnTo>
                  <a:pt x="46" y="217"/>
                </a:lnTo>
                <a:lnTo>
                  <a:pt x="47" y="215"/>
                </a:lnTo>
                <a:lnTo>
                  <a:pt x="47" y="214"/>
                </a:lnTo>
                <a:lnTo>
                  <a:pt x="47" y="213"/>
                </a:lnTo>
                <a:lnTo>
                  <a:pt x="46" y="213"/>
                </a:lnTo>
                <a:lnTo>
                  <a:pt x="46" y="212"/>
                </a:lnTo>
                <a:lnTo>
                  <a:pt x="44" y="212"/>
                </a:lnTo>
                <a:lnTo>
                  <a:pt x="43" y="210"/>
                </a:lnTo>
                <a:lnTo>
                  <a:pt x="42" y="210"/>
                </a:lnTo>
                <a:lnTo>
                  <a:pt x="42" y="209"/>
                </a:lnTo>
                <a:lnTo>
                  <a:pt x="42" y="208"/>
                </a:lnTo>
                <a:lnTo>
                  <a:pt x="43" y="208"/>
                </a:lnTo>
                <a:lnTo>
                  <a:pt x="43" y="206"/>
                </a:lnTo>
                <a:lnTo>
                  <a:pt x="43" y="205"/>
                </a:lnTo>
                <a:lnTo>
                  <a:pt x="44" y="205"/>
                </a:lnTo>
                <a:lnTo>
                  <a:pt x="44" y="204"/>
                </a:lnTo>
                <a:lnTo>
                  <a:pt x="44" y="202"/>
                </a:lnTo>
                <a:lnTo>
                  <a:pt x="46" y="202"/>
                </a:lnTo>
                <a:lnTo>
                  <a:pt x="46" y="201"/>
                </a:lnTo>
                <a:lnTo>
                  <a:pt x="46" y="200"/>
                </a:lnTo>
                <a:lnTo>
                  <a:pt x="47" y="198"/>
                </a:lnTo>
                <a:lnTo>
                  <a:pt x="47" y="197"/>
                </a:lnTo>
                <a:lnTo>
                  <a:pt x="47" y="198"/>
                </a:lnTo>
                <a:lnTo>
                  <a:pt x="48" y="198"/>
                </a:lnTo>
                <a:lnTo>
                  <a:pt x="49" y="198"/>
                </a:lnTo>
                <a:lnTo>
                  <a:pt x="51" y="198"/>
                </a:lnTo>
                <a:lnTo>
                  <a:pt x="52" y="198"/>
                </a:lnTo>
                <a:lnTo>
                  <a:pt x="53" y="198"/>
                </a:lnTo>
                <a:lnTo>
                  <a:pt x="55" y="200"/>
                </a:lnTo>
                <a:lnTo>
                  <a:pt x="55" y="198"/>
                </a:lnTo>
                <a:lnTo>
                  <a:pt x="55" y="197"/>
                </a:lnTo>
                <a:lnTo>
                  <a:pt x="55" y="196"/>
                </a:lnTo>
                <a:lnTo>
                  <a:pt x="56" y="196"/>
                </a:lnTo>
                <a:lnTo>
                  <a:pt x="55" y="196"/>
                </a:lnTo>
                <a:lnTo>
                  <a:pt x="55" y="195"/>
                </a:lnTo>
                <a:lnTo>
                  <a:pt x="56" y="193"/>
                </a:lnTo>
                <a:lnTo>
                  <a:pt x="57" y="193"/>
                </a:lnTo>
                <a:lnTo>
                  <a:pt x="59" y="192"/>
                </a:lnTo>
                <a:lnTo>
                  <a:pt x="59" y="191"/>
                </a:lnTo>
                <a:lnTo>
                  <a:pt x="60" y="191"/>
                </a:lnTo>
                <a:lnTo>
                  <a:pt x="61" y="191"/>
                </a:lnTo>
                <a:lnTo>
                  <a:pt x="63"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6"/>
                </a:lnTo>
                <a:lnTo>
                  <a:pt x="73" y="126"/>
                </a:lnTo>
                <a:lnTo>
                  <a:pt x="73" y="125"/>
                </a:lnTo>
                <a:lnTo>
                  <a:pt x="73" y="124"/>
                </a:lnTo>
                <a:lnTo>
                  <a:pt x="73" y="123"/>
                </a:lnTo>
                <a:lnTo>
                  <a:pt x="73" y="121"/>
                </a:lnTo>
                <a:lnTo>
                  <a:pt x="73" y="120"/>
                </a:lnTo>
                <a:lnTo>
                  <a:pt x="73" y="119"/>
                </a:lnTo>
                <a:lnTo>
                  <a:pt x="73" y="117"/>
                </a:lnTo>
                <a:lnTo>
                  <a:pt x="74" y="117"/>
                </a:lnTo>
                <a:lnTo>
                  <a:pt x="74" y="115"/>
                </a:lnTo>
                <a:lnTo>
                  <a:pt x="74" y="113"/>
                </a:lnTo>
                <a:lnTo>
                  <a:pt x="76" y="113"/>
                </a:lnTo>
                <a:lnTo>
                  <a:pt x="77" y="113"/>
                </a:lnTo>
                <a:lnTo>
                  <a:pt x="77" y="112"/>
                </a:lnTo>
                <a:lnTo>
                  <a:pt x="76" y="111"/>
                </a:lnTo>
                <a:lnTo>
                  <a:pt x="77" y="109"/>
                </a:lnTo>
                <a:lnTo>
                  <a:pt x="77" y="108"/>
                </a:lnTo>
                <a:lnTo>
                  <a:pt x="78" y="107"/>
                </a:lnTo>
                <a:lnTo>
                  <a:pt x="78" y="106"/>
                </a:lnTo>
                <a:lnTo>
                  <a:pt x="80"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7" y="86"/>
                </a:lnTo>
                <a:lnTo>
                  <a:pt x="107" y="92"/>
                </a:lnTo>
                <a:lnTo>
                  <a:pt x="116" y="98"/>
                </a:lnTo>
                <a:lnTo>
                  <a:pt x="118" y="98"/>
                </a:lnTo>
                <a:lnTo>
                  <a:pt x="123" y="98"/>
                </a:lnTo>
                <a:lnTo>
                  <a:pt x="124" y="98"/>
                </a:lnTo>
                <a:lnTo>
                  <a:pt x="128" y="98"/>
                </a:lnTo>
                <a:lnTo>
                  <a:pt x="138" y="98"/>
                </a:lnTo>
                <a:lnTo>
                  <a:pt x="149" y="99"/>
                </a:lnTo>
                <a:lnTo>
                  <a:pt x="159" y="98"/>
                </a:lnTo>
                <a:lnTo>
                  <a:pt x="170" y="98"/>
                </a:lnTo>
                <a:lnTo>
                  <a:pt x="179" y="99"/>
                </a:lnTo>
                <a:lnTo>
                  <a:pt x="190"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2690162" y="4727801"/>
            <a:ext cx="1563064" cy="1922669"/>
          </a:xfrm>
          <a:custGeom>
            <a:avLst/>
            <a:gdLst>
              <a:gd name="T0" fmla="*/ 103 w 1091"/>
              <a:gd name="T1" fmla="*/ 31 h 1342"/>
              <a:gd name="T2" fmla="*/ 153 w 1091"/>
              <a:gd name="T3" fmla="*/ 36 h 1342"/>
              <a:gd name="T4" fmla="*/ 199 w 1091"/>
              <a:gd name="T5" fmla="*/ 55 h 1342"/>
              <a:gd name="T6" fmla="*/ 220 w 1091"/>
              <a:gd name="T7" fmla="*/ 88 h 1342"/>
              <a:gd name="T8" fmla="*/ 237 w 1091"/>
              <a:gd name="T9" fmla="*/ 118 h 1342"/>
              <a:gd name="T10" fmla="*/ 238 w 1091"/>
              <a:gd name="T11" fmla="*/ 144 h 1342"/>
              <a:gd name="T12" fmla="*/ 230 w 1091"/>
              <a:gd name="T13" fmla="*/ 183 h 1342"/>
              <a:gd name="T14" fmla="*/ 226 w 1091"/>
              <a:gd name="T15" fmla="*/ 205 h 1342"/>
              <a:gd name="T16" fmla="*/ 239 w 1091"/>
              <a:gd name="T17" fmla="*/ 220 h 1342"/>
              <a:gd name="T18" fmla="*/ 268 w 1091"/>
              <a:gd name="T19" fmla="*/ 239 h 1342"/>
              <a:gd name="T20" fmla="*/ 332 w 1091"/>
              <a:gd name="T21" fmla="*/ 256 h 1342"/>
              <a:gd name="T22" fmla="*/ 412 w 1091"/>
              <a:gd name="T23" fmla="*/ 319 h 1342"/>
              <a:gd name="T24" fmla="*/ 408 w 1091"/>
              <a:gd name="T25" fmla="*/ 356 h 1342"/>
              <a:gd name="T26" fmla="*/ 467 w 1091"/>
              <a:gd name="T27" fmla="*/ 373 h 1342"/>
              <a:gd name="T28" fmla="*/ 513 w 1091"/>
              <a:gd name="T29" fmla="*/ 389 h 1342"/>
              <a:gd name="T30" fmla="*/ 525 w 1091"/>
              <a:gd name="T31" fmla="*/ 330 h 1342"/>
              <a:gd name="T32" fmla="*/ 553 w 1091"/>
              <a:gd name="T33" fmla="*/ 317 h 1342"/>
              <a:gd name="T34" fmla="*/ 577 w 1091"/>
              <a:gd name="T35" fmla="*/ 306 h 1342"/>
              <a:gd name="T36" fmla="*/ 601 w 1091"/>
              <a:gd name="T37" fmla="*/ 341 h 1342"/>
              <a:gd name="T38" fmla="*/ 608 w 1091"/>
              <a:gd name="T39" fmla="*/ 387 h 1342"/>
              <a:gd name="T40" fmla="*/ 625 w 1091"/>
              <a:gd name="T41" fmla="*/ 383 h 1342"/>
              <a:gd name="T42" fmla="*/ 659 w 1091"/>
              <a:gd name="T43" fmla="*/ 416 h 1342"/>
              <a:gd name="T44" fmla="*/ 667 w 1091"/>
              <a:gd name="T45" fmla="*/ 449 h 1342"/>
              <a:gd name="T46" fmla="*/ 631 w 1091"/>
              <a:gd name="T47" fmla="*/ 525 h 1342"/>
              <a:gd name="T48" fmla="*/ 694 w 1091"/>
              <a:gd name="T49" fmla="*/ 551 h 1342"/>
              <a:gd name="T50" fmla="*/ 763 w 1091"/>
              <a:gd name="T51" fmla="*/ 602 h 1342"/>
              <a:gd name="T52" fmla="*/ 796 w 1091"/>
              <a:gd name="T53" fmla="*/ 637 h 1342"/>
              <a:gd name="T54" fmla="*/ 835 w 1091"/>
              <a:gd name="T55" fmla="*/ 654 h 1342"/>
              <a:gd name="T56" fmla="*/ 836 w 1091"/>
              <a:gd name="T57" fmla="*/ 698 h 1342"/>
              <a:gd name="T58" fmla="*/ 855 w 1091"/>
              <a:gd name="T59" fmla="*/ 739 h 1342"/>
              <a:gd name="T60" fmla="*/ 844 w 1091"/>
              <a:gd name="T61" fmla="*/ 788 h 1342"/>
              <a:gd name="T62" fmla="*/ 879 w 1091"/>
              <a:gd name="T63" fmla="*/ 818 h 1342"/>
              <a:gd name="T64" fmla="*/ 932 w 1091"/>
              <a:gd name="T65" fmla="*/ 806 h 1342"/>
              <a:gd name="T66" fmla="*/ 961 w 1091"/>
              <a:gd name="T67" fmla="*/ 831 h 1342"/>
              <a:gd name="T68" fmla="*/ 978 w 1091"/>
              <a:gd name="T69" fmla="*/ 870 h 1342"/>
              <a:gd name="T70" fmla="*/ 966 w 1091"/>
              <a:gd name="T71" fmla="*/ 912 h 1342"/>
              <a:gd name="T72" fmla="*/ 965 w 1091"/>
              <a:gd name="T73" fmla="*/ 936 h 1342"/>
              <a:gd name="T74" fmla="*/ 1009 w 1091"/>
              <a:gd name="T75" fmla="*/ 946 h 1342"/>
              <a:gd name="T76" fmla="*/ 1056 w 1091"/>
              <a:gd name="T77" fmla="*/ 970 h 1342"/>
              <a:gd name="T78" fmla="*/ 1085 w 1091"/>
              <a:gd name="T79" fmla="*/ 1014 h 1342"/>
              <a:gd name="T80" fmla="*/ 1057 w 1091"/>
              <a:gd name="T81" fmla="*/ 1051 h 1342"/>
              <a:gd name="T82" fmla="*/ 1026 w 1091"/>
              <a:gd name="T83" fmla="*/ 1078 h 1342"/>
              <a:gd name="T84" fmla="*/ 970 w 1091"/>
              <a:gd name="T85" fmla="*/ 1095 h 1342"/>
              <a:gd name="T86" fmla="*/ 983 w 1091"/>
              <a:gd name="T87" fmla="*/ 1148 h 1342"/>
              <a:gd name="T88" fmla="*/ 947 w 1091"/>
              <a:gd name="T89" fmla="*/ 1200 h 1342"/>
              <a:gd name="T90" fmla="*/ 887 w 1091"/>
              <a:gd name="T91" fmla="*/ 1249 h 1342"/>
              <a:gd name="T92" fmla="*/ 848 w 1091"/>
              <a:gd name="T93" fmla="*/ 1263 h 1342"/>
              <a:gd name="T94" fmla="*/ 805 w 1091"/>
              <a:gd name="T95" fmla="*/ 1284 h 1342"/>
              <a:gd name="T96" fmla="*/ 729 w 1091"/>
              <a:gd name="T97" fmla="*/ 1330 h 1342"/>
              <a:gd name="T98" fmla="*/ 674 w 1091"/>
              <a:gd name="T99" fmla="*/ 1319 h 1342"/>
              <a:gd name="T100" fmla="*/ 607 w 1091"/>
              <a:gd name="T101" fmla="*/ 1277 h 1342"/>
              <a:gd name="T102" fmla="*/ 527 w 1091"/>
              <a:gd name="T103" fmla="*/ 1228 h 1342"/>
              <a:gd name="T104" fmla="*/ 436 w 1091"/>
              <a:gd name="T105" fmla="*/ 1205 h 1342"/>
              <a:gd name="T106" fmla="*/ 347 w 1091"/>
              <a:gd name="T107" fmla="*/ 1186 h 1342"/>
              <a:gd name="T108" fmla="*/ 251 w 1091"/>
              <a:gd name="T109" fmla="*/ 1166 h 1342"/>
              <a:gd name="T110" fmla="*/ 83 w 1091"/>
              <a:gd name="T111" fmla="*/ 1107 h 1342"/>
              <a:gd name="T112" fmla="*/ 255 w 1091"/>
              <a:gd name="T113" fmla="*/ 1122 h 1342"/>
              <a:gd name="T114" fmla="*/ 289 w 1091"/>
              <a:gd name="T115" fmla="*/ 1042 h 1342"/>
              <a:gd name="T116" fmla="*/ 306 w 1091"/>
              <a:gd name="T117" fmla="*/ 937 h 1342"/>
              <a:gd name="T118" fmla="*/ 241 w 1091"/>
              <a:gd name="T119" fmla="*/ 813 h 1342"/>
              <a:gd name="T120" fmla="*/ 119 w 1091"/>
              <a:gd name="T121" fmla="*/ 628 h 1342"/>
              <a:gd name="T122" fmla="*/ 10 w 1091"/>
              <a:gd name="T123" fmla="*/ 256 h 1342"/>
              <a:gd name="T124" fmla="*/ 13 w 1091"/>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1" h="1342">
                <a:moveTo>
                  <a:pt x="777" y="1305"/>
                </a:moveTo>
                <a:lnTo>
                  <a:pt x="776" y="1305"/>
                </a:lnTo>
                <a:lnTo>
                  <a:pt x="776" y="1304"/>
                </a:lnTo>
                <a:lnTo>
                  <a:pt x="777" y="1304"/>
                </a:lnTo>
                <a:lnTo>
                  <a:pt x="777" y="1305"/>
                </a:lnTo>
                <a:close/>
                <a:moveTo>
                  <a:pt x="590" y="1270"/>
                </a:moveTo>
                <a:lnTo>
                  <a:pt x="589" y="1268"/>
                </a:lnTo>
                <a:lnTo>
                  <a:pt x="591" y="1266"/>
                </a:lnTo>
                <a:lnTo>
                  <a:pt x="593" y="1267"/>
                </a:lnTo>
                <a:lnTo>
                  <a:pt x="590" y="1268"/>
                </a:lnTo>
                <a:lnTo>
                  <a:pt x="591" y="1270"/>
                </a:lnTo>
                <a:lnTo>
                  <a:pt x="590" y="1270"/>
                </a:lnTo>
                <a:close/>
                <a:moveTo>
                  <a:pt x="589" y="1259"/>
                </a:moveTo>
                <a:lnTo>
                  <a:pt x="587" y="1259"/>
                </a:lnTo>
                <a:lnTo>
                  <a:pt x="586" y="1258"/>
                </a:lnTo>
                <a:lnTo>
                  <a:pt x="587" y="1258"/>
                </a:lnTo>
                <a:lnTo>
                  <a:pt x="589" y="1258"/>
                </a:lnTo>
                <a:lnTo>
                  <a:pt x="589" y="1259"/>
                </a:lnTo>
                <a:close/>
                <a:moveTo>
                  <a:pt x="82" y="5"/>
                </a:moveTo>
                <a:lnTo>
                  <a:pt x="83" y="6"/>
                </a:lnTo>
                <a:lnTo>
                  <a:pt x="83" y="5"/>
                </a:lnTo>
                <a:lnTo>
                  <a:pt x="85" y="6"/>
                </a:lnTo>
                <a:lnTo>
                  <a:pt x="86" y="6"/>
                </a:lnTo>
                <a:lnTo>
                  <a:pt x="87" y="6"/>
                </a:lnTo>
                <a:lnTo>
                  <a:pt x="89" y="8"/>
                </a:lnTo>
                <a:lnTo>
                  <a:pt x="89" y="9"/>
                </a:lnTo>
                <a:lnTo>
                  <a:pt x="90" y="10"/>
                </a:lnTo>
                <a:lnTo>
                  <a:pt x="90" y="12"/>
                </a:lnTo>
                <a:lnTo>
                  <a:pt x="91" y="13"/>
                </a:lnTo>
                <a:lnTo>
                  <a:pt x="91" y="14"/>
                </a:lnTo>
                <a:lnTo>
                  <a:pt x="91" y="16"/>
                </a:lnTo>
                <a:lnTo>
                  <a:pt x="91" y="17"/>
                </a:lnTo>
                <a:lnTo>
                  <a:pt x="93" y="17"/>
                </a:lnTo>
                <a:lnTo>
                  <a:pt x="94" y="17"/>
                </a:lnTo>
                <a:lnTo>
                  <a:pt x="94" y="18"/>
                </a:lnTo>
                <a:lnTo>
                  <a:pt x="95" y="18"/>
                </a:lnTo>
                <a:lnTo>
                  <a:pt x="97" y="18"/>
                </a:lnTo>
                <a:lnTo>
                  <a:pt x="97" y="19"/>
                </a:lnTo>
                <a:lnTo>
                  <a:pt x="98" y="19"/>
                </a:lnTo>
                <a:lnTo>
                  <a:pt x="99" y="19"/>
                </a:lnTo>
                <a:lnTo>
                  <a:pt x="100" y="19"/>
                </a:lnTo>
                <a:lnTo>
                  <a:pt x="100" y="21"/>
                </a:lnTo>
                <a:lnTo>
                  <a:pt x="102" y="21"/>
                </a:lnTo>
                <a:lnTo>
                  <a:pt x="102" y="22"/>
                </a:lnTo>
                <a:lnTo>
                  <a:pt x="103" y="23"/>
                </a:lnTo>
                <a:lnTo>
                  <a:pt x="103" y="25"/>
                </a:lnTo>
                <a:lnTo>
                  <a:pt x="103" y="26"/>
                </a:lnTo>
                <a:lnTo>
                  <a:pt x="104" y="26"/>
                </a:lnTo>
                <a:lnTo>
                  <a:pt x="104" y="27"/>
                </a:lnTo>
                <a:lnTo>
                  <a:pt x="104" y="29"/>
                </a:lnTo>
                <a:lnTo>
                  <a:pt x="103" y="30"/>
                </a:lnTo>
                <a:lnTo>
                  <a:pt x="103" y="31"/>
                </a:lnTo>
                <a:lnTo>
                  <a:pt x="103" y="33"/>
                </a:lnTo>
                <a:lnTo>
                  <a:pt x="104" y="33"/>
                </a:lnTo>
                <a:lnTo>
                  <a:pt x="104" y="35"/>
                </a:lnTo>
                <a:lnTo>
                  <a:pt x="104" y="36"/>
                </a:lnTo>
                <a:lnTo>
                  <a:pt x="103" y="38"/>
                </a:lnTo>
                <a:lnTo>
                  <a:pt x="103" y="40"/>
                </a:lnTo>
                <a:lnTo>
                  <a:pt x="106" y="42"/>
                </a:lnTo>
                <a:lnTo>
                  <a:pt x="107" y="42"/>
                </a:lnTo>
                <a:lnTo>
                  <a:pt x="108" y="40"/>
                </a:lnTo>
                <a:lnTo>
                  <a:pt x="110" y="40"/>
                </a:lnTo>
                <a:lnTo>
                  <a:pt x="111" y="40"/>
                </a:lnTo>
                <a:lnTo>
                  <a:pt x="112" y="42"/>
                </a:lnTo>
                <a:lnTo>
                  <a:pt x="114" y="40"/>
                </a:lnTo>
                <a:lnTo>
                  <a:pt x="115" y="42"/>
                </a:lnTo>
                <a:lnTo>
                  <a:pt x="116" y="40"/>
                </a:lnTo>
                <a:lnTo>
                  <a:pt x="118" y="42"/>
                </a:lnTo>
                <a:lnTo>
                  <a:pt x="119" y="42"/>
                </a:lnTo>
                <a:lnTo>
                  <a:pt x="120" y="42"/>
                </a:lnTo>
                <a:lnTo>
                  <a:pt x="123" y="44"/>
                </a:lnTo>
                <a:lnTo>
                  <a:pt x="124" y="44"/>
                </a:lnTo>
                <a:lnTo>
                  <a:pt x="124" y="46"/>
                </a:lnTo>
                <a:lnTo>
                  <a:pt x="125" y="46"/>
                </a:lnTo>
                <a:lnTo>
                  <a:pt x="125" y="47"/>
                </a:lnTo>
                <a:lnTo>
                  <a:pt x="127" y="47"/>
                </a:lnTo>
                <a:lnTo>
                  <a:pt x="127" y="48"/>
                </a:lnTo>
                <a:lnTo>
                  <a:pt x="128" y="48"/>
                </a:lnTo>
                <a:lnTo>
                  <a:pt x="129" y="48"/>
                </a:lnTo>
                <a:lnTo>
                  <a:pt x="131" y="48"/>
                </a:lnTo>
                <a:lnTo>
                  <a:pt x="131" y="47"/>
                </a:lnTo>
                <a:lnTo>
                  <a:pt x="132" y="47"/>
                </a:lnTo>
                <a:lnTo>
                  <a:pt x="133" y="47"/>
                </a:lnTo>
                <a:lnTo>
                  <a:pt x="133" y="46"/>
                </a:lnTo>
                <a:lnTo>
                  <a:pt x="135" y="46"/>
                </a:lnTo>
                <a:lnTo>
                  <a:pt x="136" y="46"/>
                </a:lnTo>
                <a:lnTo>
                  <a:pt x="137" y="46"/>
                </a:lnTo>
                <a:lnTo>
                  <a:pt x="137" y="44"/>
                </a:lnTo>
                <a:lnTo>
                  <a:pt x="138" y="43"/>
                </a:lnTo>
                <a:lnTo>
                  <a:pt x="138" y="42"/>
                </a:lnTo>
                <a:lnTo>
                  <a:pt x="140" y="42"/>
                </a:lnTo>
                <a:lnTo>
                  <a:pt x="141" y="42"/>
                </a:lnTo>
                <a:lnTo>
                  <a:pt x="141" y="40"/>
                </a:lnTo>
                <a:lnTo>
                  <a:pt x="142" y="40"/>
                </a:lnTo>
                <a:lnTo>
                  <a:pt x="144" y="40"/>
                </a:lnTo>
                <a:lnTo>
                  <a:pt x="145" y="40"/>
                </a:lnTo>
                <a:lnTo>
                  <a:pt x="146" y="40"/>
                </a:lnTo>
                <a:lnTo>
                  <a:pt x="148" y="40"/>
                </a:lnTo>
                <a:lnTo>
                  <a:pt x="149" y="40"/>
                </a:lnTo>
                <a:lnTo>
                  <a:pt x="149" y="39"/>
                </a:lnTo>
                <a:lnTo>
                  <a:pt x="150" y="39"/>
                </a:lnTo>
                <a:lnTo>
                  <a:pt x="150" y="38"/>
                </a:lnTo>
                <a:lnTo>
                  <a:pt x="152" y="38"/>
                </a:lnTo>
                <a:lnTo>
                  <a:pt x="153" y="36"/>
                </a:lnTo>
                <a:lnTo>
                  <a:pt x="154" y="36"/>
                </a:lnTo>
                <a:lnTo>
                  <a:pt x="155" y="36"/>
                </a:lnTo>
                <a:lnTo>
                  <a:pt x="157" y="36"/>
                </a:lnTo>
                <a:lnTo>
                  <a:pt x="158" y="38"/>
                </a:lnTo>
                <a:lnTo>
                  <a:pt x="159" y="38"/>
                </a:lnTo>
                <a:lnTo>
                  <a:pt x="159" y="39"/>
                </a:lnTo>
                <a:lnTo>
                  <a:pt x="161" y="39"/>
                </a:lnTo>
                <a:lnTo>
                  <a:pt x="161" y="40"/>
                </a:lnTo>
                <a:lnTo>
                  <a:pt x="162" y="40"/>
                </a:lnTo>
                <a:lnTo>
                  <a:pt x="163" y="40"/>
                </a:lnTo>
                <a:lnTo>
                  <a:pt x="163" y="42"/>
                </a:lnTo>
                <a:lnTo>
                  <a:pt x="165" y="42"/>
                </a:lnTo>
                <a:lnTo>
                  <a:pt x="166" y="42"/>
                </a:lnTo>
                <a:lnTo>
                  <a:pt x="167" y="42"/>
                </a:lnTo>
                <a:lnTo>
                  <a:pt x="169" y="42"/>
                </a:lnTo>
                <a:lnTo>
                  <a:pt x="170" y="42"/>
                </a:lnTo>
                <a:lnTo>
                  <a:pt x="171" y="42"/>
                </a:lnTo>
                <a:lnTo>
                  <a:pt x="171" y="40"/>
                </a:lnTo>
                <a:lnTo>
                  <a:pt x="172" y="40"/>
                </a:lnTo>
                <a:lnTo>
                  <a:pt x="174" y="40"/>
                </a:lnTo>
                <a:lnTo>
                  <a:pt x="175" y="40"/>
                </a:lnTo>
                <a:lnTo>
                  <a:pt x="176" y="40"/>
                </a:lnTo>
                <a:lnTo>
                  <a:pt x="178" y="40"/>
                </a:lnTo>
                <a:lnTo>
                  <a:pt x="179" y="40"/>
                </a:lnTo>
                <a:lnTo>
                  <a:pt x="180" y="40"/>
                </a:lnTo>
                <a:lnTo>
                  <a:pt x="180" y="39"/>
                </a:lnTo>
                <a:lnTo>
                  <a:pt x="182" y="39"/>
                </a:lnTo>
                <a:lnTo>
                  <a:pt x="183" y="39"/>
                </a:lnTo>
                <a:lnTo>
                  <a:pt x="183" y="40"/>
                </a:lnTo>
                <a:lnTo>
                  <a:pt x="184" y="40"/>
                </a:lnTo>
                <a:lnTo>
                  <a:pt x="184" y="42"/>
                </a:lnTo>
                <a:lnTo>
                  <a:pt x="186" y="42"/>
                </a:lnTo>
                <a:lnTo>
                  <a:pt x="186" y="43"/>
                </a:lnTo>
                <a:lnTo>
                  <a:pt x="187" y="43"/>
                </a:lnTo>
                <a:lnTo>
                  <a:pt x="187" y="44"/>
                </a:lnTo>
                <a:lnTo>
                  <a:pt x="188" y="44"/>
                </a:lnTo>
                <a:lnTo>
                  <a:pt x="188" y="46"/>
                </a:lnTo>
                <a:lnTo>
                  <a:pt x="188" y="47"/>
                </a:lnTo>
                <a:lnTo>
                  <a:pt x="190" y="47"/>
                </a:lnTo>
                <a:lnTo>
                  <a:pt x="191" y="47"/>
                </a:lnTo>
                <a:lnTo>
                  <a:pt x="191" y="48"/>
                </a:lnTo>
                <a:lnTo>
                  <a:pt x="192" y="48"/>
                </a:lnTo>
                <a:lnTo>
                  <a:pt x="193" y="48"/>
                </a:lnTo>
                <a:lnTo>
                  <a:pt x="193" y="50"/>
                </a:lnTo>
                <a:lnTo>
                  <a:pt x="193" y="51"/>
                </a:lnTo>
                <a:lnTo>
                  <a:pt x="195" y="51"/>
                </a:lnTo>
                <a:lnTo>
                  <a:pt x="195" y="52"/>
                </a:lnTo>
                <a:lnTo>
                  <a:pt x="195" y="54"/>
                </a:lnTo>
                <a:lnTo>
                  <a:pt x="196" y="54"/>
                </a:lnTo>
                <a:lnTo>
                  <a:pt x="197" y="54"/>
                </a:lnTo>
                <a:lnTo>
                  <a:pt x="197" y="55"/>
                </a:lnTo>
                <a:lnTo>
                  <a:pt x="199" y="55"/>
                </a:lnTo>
                <a:lnTo>
                  <a:pt x="199" y="56"/>
                </a:lnTo>
                <a:lnTo>
                  <a:pt x="199" y="57"/>
                </a:lnTo>
                <a:lnTo>
                  <a:pt x="200" y="57"/>
                </a:lnTo>
                <a:lnTo>
                  <a:pt x="200" y="59"/>
                </a:lnTo>
                <a:lnTo>
                  <a:pt x="201" y="59"/>
                </a:lnTo>
                <a:lnTo>
                  <a:pt x="201" y="60"/>
                </a:lnTo>
                <a:lnTo>
                  <a:pt x="203" y="60"/>
                </a:lnTo>
                <a:lnTo>
                  <a:pt x="203" y="61"/>
                </a:lnTo>
                <a:lnTo>
                  <a:pt x="203" y="63"/>
                </a:lnTo>
                <a:lnTo>
                  <a:pt x="204" y="63"/>
                </a:lnTo>
                <a:lnTo>
                  <a:pt x="204" y="64"/>
                </a:lnTo>
                <a:lnTo>
                  <a:pt x="205" y="64"/>
                </a:lnTo>
                <a:lnTo>
                  <a:pt x="205" y="65"/>
                </a:lnTo>
                <a:lnTo>
                  <a:pt x="207" y="65"/>
                </a:lnTo>
                <a:lnTo>
                  <a:pt x="207" y="67"/>
                </a:lnTo>
                <a:lnTo>
                  <a:pt x="207" y="68"/>
                </a:lnTo>
                <a:lnTo>
                  <a:pt x="208" y="68"/>
                </a:lnTo>
                <a:lnTo>
                  <a:pt x="208" y="69"/>
                </a:lnTo>
                <a:lnTo>
                  <a:pt x="208" y="71"/>
                </a:lnTo>
                <a:lnTo>
                  <a:pt x="208" y="72"/>
                </a:lnTo>
                <a:lnTo>
                  <a:pt x="209" y="72"/>
                </a:lnTo>
                <a:lnTo>
                  <a:pt x="209" y="73"/>
                </a:lnTo>
                <a:lnTo>
                  <a:pt x="210" y="73"/>
                </a:lnTo>
                <a:lnTo>
                  <a:pt x="209" y="73"/>
                </a:lnTo>
                <a:lnTo>
                  <a:pt x="210" y="73"/>
                </a:lnTo>
                <a:lnTo>
                  <a:pt x="210" y="74"/>
                </a:lnTo>
                <a:lnTo>
                  <a:pt x="212" y="74"/>
                </a:lnTo>
                <a:lnTo>
                  <a:pt x="212" y="76"/>
                </a:lnTo>
                <a:lnTo>
                  <a:pt x="213" y="76"/>
                </a:lnTo>
                <a:lnTo>
                  <a:pt x="214" y="76"/>
                </a:lnTo>
                <a:lnTo>
                  <a:pt x="214" y="77"/>
                </a:lnTo>
                <a:lnTo>
                  <a:pt x="214" y="78"/>
                </a:lnTo>
                <a:lnTo>
                  <a:pt x="213" y="78"/>
                </a:lnTo>
                <a:lnTo>
                  <a:pt x="214" y="78"/>
                </a:lnTo>
                <a:lnTo>
                  <a:pt x="214" y="80"/>
                </a:lnTo>
                <a:lnTo>
                  <a:pt x="214" y="78"/>
                </a:lnTo>
                <a:lnTo>
                  <a:pt x="216" y="80"/>
                </a:lnTo>
                <a:lnTo>
                  <a:pt x="214" y="80"/>
                </a:lnTo>
                <a:lnTo>
                  <a:pt x="216" y="80"/>
                </a:lnTo>
                <a:lnTo>
                  <a:pt x="216" y="81"/>
                </a:lnTo>
                <a:lnTo>
                  <a:pt x="217" y="81"/>
                </a:lnTo>
                <a:lnTo>
                  <a:pt x="217" y="82"/>
                </a:lnTo>
                <a:lnTo>
                  <a:pt x="217" y="81"/>
                </a:lnTo>
                <a:lnTo>
                  <a:pt x="217" y="82"/>
                </a:lnTo>
                <a:lnTo>
                  <a:pt x="218" y="82"/>
                </a:lnTo>
                <a:lnTo>
                  <a:pt x="217" y="82"/>
                </a:lnTo>
                <a:lnTo>
                  <a:pt x="218" y="82"/>
                </a:lnTo>
                <a:lnTo>
                  <a:pt x="218" y="84"/>
                </a:lnTo>
                <a:lnTo>
                  <a:pt x="218" y="85"/>
                </a:lnTo>
                <a:lnTo>
                  <a:pt x="220" y="85"/>
                </a:lnTo>
                <a:lnTo>
                  <a:pt x="220" y="86"/>
                </a:lnTo>
                <a:lnTo>
                  <a:pt x="220" y="88"/>
                </a:lnTo>
                <a:lnTo>
                  <a:pt x="221" y="88"/>
                </a:lnTo>
                <a:lnTo>
                  <a:pt x="221" y="89"/>
                </a:lnTo>
                <a:lnTo>
                  <a:pt x="222" y="89"/>
                </a:lnTo>
                <a:lnTo>
                  <a:pt x="222" y="90"/>
                </a:lnTo>
                <a:lnTo>
                  <a:pt x="221" y="90"/>
                </a:lnTo>
                <a:lnTo>
                  <a:pt x="222" y="90"/>
                </a:lnTo>
                <a:lnTo>
                  <a:pt x="222" y="91"/>
                </a:lnTo>
                <a:lnTo>
                  <a:pt x="224" y="91"/>
                </a:lnTo>
                <a:lnTo>
                  <a:pt x="225" y="91"/>
                </a:lnTo>
                <a:lnTo>
                  <a:pt x="225" y="93"/>
                </a:lnTo>
                <a:lnTo>
                  <a:pt x="225" y="91"/>
                </a:lnTo>
                <a:lnTo>
                  <a:pt x="226" y="91"/>
                </a:lnTo>
                <a:lnTo>
                  <a:pt x="226" y="93"/>
                </a:lnTo>
                <a:lnTo>
                  <a:pt x="226" y="94"/>
                </a:lnTo>
                <a:lnTo>
                  <a:pt x="226" y="93"/>
                </a:lnTo>
                <a:lnTo>
                  <a:pt x="226" y="94"/>
                </a:lnTo>
                <a:lnTo>
                  <a:pt x="227" y="94"/>
                </a:lnTo>
                <a:lnTo>
                  <a:pt x="227" y="95"/>
                </a:lnTo>
                <a:lnTo>
                  <a:pt x="227" y="97"/>
                </a:lnTo>
                <a:lnTo>
                  <a:pt x="227" y="98"/>
                </a:lnTo>
                <a:lnTo>
                  <a:pt x="229" y="98"/>
                </a:lnTo>
                <a:lnTo>
                  <a:pt x="230" y="98"/>
                </a:lnTo>
                <a:lnTo>
                  <a:pt x="230" y="99"/>
                </a:lnTo>
                <a:lnTo>
                  <a:pt x="231" y="99"/>
                </a:lnTo>
                <a:lnTo>
                  <a:pt x="231" y="101"/>
                </a:lnTo>
                <a:lnTo>
                  <a:pt x="231" y="102"/>
                </a:lnTo>
                <a:lnTo>
                  <a:pt x="233" y="102"/>
                </a:lnTo>
                <a:lnTo>
                  <a:pt x="233" y="103"/>
                </a:lnTo>
                <a:lnTo>
                  <a:pt x="231" y="103"/>
                </a:lnTo>
                <a:lnTo>
                  <a:pt x="233" y="103"/>
                </a:lnTo>
                <a:lnTo>
                  <a:pt x="233" y="105"/>
                </a:lnTo>
                <a:lnTo>
                  <a:pt x="231" y="105"/>
                </a:lnTo>
                <a:lnTo>
                  <a:pt x="231" y="106"/>
                </a:lnTo>
                <a:lnTo>
                  <a:pt x="231" y="107"/>
                </a:lnTo>
                <a:lnTo>
                  <a:pt x="230" y="107"/>
                </a:lnTo>
                <a:lnTo>
                  <a:pt x="231" y="107"/>
                </a:lnTo>
                <a:lnTo>
                  <a:pt x="231" y="108"/>
                </a:lnTo>
                <a:lnTo>
                  <a:pt x="230" y="108"/>
                </a:lnTo>
                <a:lnTo>
                  <a:pt x="230" y="110"/>
                </a:lnTo>
                <a:lnTo>
                  <a:pt x="230" y="111"/>
                </a:lnTo>
                <a:lnTo>
                  <a:pt x="231" y="111"/>
                </a:lnTo>
                <a:lnTo>
                  <a:pt x="231" y="112"/>
                </a:lnTo>
                <a:lnTo>
                  <a:pt x="233" y="112"/>
                </a:lnTo>
                <a:lnTo>
                  <a:pt x="234" y="112"/>
                </a:lnTo>
                <a:lnTo>
                  <a:pt x="235" y="112"/>
                </a:lnTo>
                <a:lnTo>
                  <a:pt x="235" y="114"/>
                </a:lnTo>
                <a:lnTo>
                  <a:pt x="237" y="114"/>
                </a:lnTo>
                <a:lnTo>
                  <a:pt x="237" y="115"/>
                </a:lnTo>
                <a:lnTo>
                  <a:pt x="235" y="115"/>
                </a:lnTo>
                <a:lnTo>
                  <a:pt x="235" y="116"/>
                </a:lnTo>
                <a:lnTo>
                  <a:pt x="237" y="116"/>
                </a:lnTo>
                <a:lnTo>
                  <a:pt x="237" y="118"/>
                </a:lnTo>
                <a:lnTo>
                  <a:pt x="237" y="116"/>
                </a:lnTo>
                <a:lnTo>
                  <a:pt x="238" y="116"/>
                </a:lnTo>
                <a:lnTo>
                  <a:pt x="238" y="118"/>
                </a:lnTo>
                <a:lnTo>
                  <a:pt x="239" y="118"/>
                </a:lnTo>
                <a:lnTo>
                  <a:pt x="239" y="119"/>
                </a:lnTo>
                <a:lnTo>
                  <a:pt x="239" y="120"/>
                </a:lnTo>
                <a:lnTo>
                  <a:pt x="238" y="120"/>
                </a:lnTo>
                <a:lnTo>
                  <a:pt x="237" y="120"/>
                </a:lnTo>
                <a:lnTo>
                  <a:pt x="237" y="122"/>
                </a:lnTo>
                <a:lnTo>
                  <a:pt x="237" y="120"/>
                </a:lnTo>
                <a:lnTo>
                  <a:pt x="237" y="122"/>
                </a:lnTo>
                <a:lnTo>
                  <a:pt x="235" y="122"/>
                </a:lnTo>
                <a:lnTo>
                  <a:pt x="237" y="122"/>
                </a:lnTo>
                <a:lnTo>
                  <a:pt x="237" y="123"/>
                </a:lnTo>
                <a:lnTo>
                  <a:pt x="237" y="122"/>
                </a:lnTo>
                <a:lnTo>
                  <a:pt x="235" y="123"/>
                </a:lnTo>
                <a:lnTo>
                  <a:pt x="237" y="123"/>
                </a:lnTo>
                <a:lnTo>
                  <a:pt x="235" y="123"/>
                </a:lnTo>
                <a:lnTo>
                  <a:pt x="237" y="123"/>
                </a:lnTo>
                <a:lnTo>
                  <a:pt x="237" y="124"/>
                </a:lnTo>
                <a:lnTo>
                  <a:pt x="238" y="124"/>
                </a:lnTo>
                <a:lnTo>
                  <a:pt x="238" y="126"/>
                </a:lnTo>
                <a:lnTo>
                  <a:pt x="239" y="126"/>
                </a:lnTo>
                <a:lnTo>
                  <a:pt x="241" y="126"/>
                </a:lnTo>
                <a:lnTo>
                  <a:pt x="241" y="127"/>
                </a:lnTo>
                <a:lnTo>
                  <a:pt x="242" y="127"/>
                </a:lnTo>
                <a:lnTo>
                  <a:pt x="241" y="127"/>
                </a:lnTo>
                <a:lnTo>
                  <a:pt x="242" y="127"/>
                </a:lnTo>
                <a:lnTo>
                  <a:pt x="242" y="128"/>
                </a:lnTo>
                <a:lnTo>
                  <a:pt x="242" y="129"/>
                </a:lnTo>
                <a:lnTo>
                  <a:pt x="243" y="129"/>
                </a:lnTo>
                <a:lnTo>
                  <a:pt x="242" y="129"/>
                </a:lnTo>
                <a:lnTo>
                  <a:pt x="242" y="131"/>
                </a:lnTo>
                <a:lnTo>
                  <a:pt x="241" y="131"/>
                </a:lnTo>
                <a:lnTo>
                  <a:pt x="241" y="132"/>
                </a:lnTo>
                <a:lnTo>
                  <a:pt x="239" y="132"/>
                </a:lnTo>
                <a:lnTo>
                  <a:pt x="239" y="133"/>
                </a:lnTo>
                <a:lnTo>
                  <a:pt x="239" y="135"/>
                </a:lnTo>
                <a:lnTo>
                  <a:pt x="238" y="135"/>
                </a:lnTo>
                <a:lnTo>
                  <a:pt x="239" y="135"/>
                </a:lnTo>
                <a:lnTo>
                  <a:pt x="239" y="136"/>
                </a:lnTo>
                <a:lnTo>
                  <a:pt x="239" y="137"/>
                </a:lnTo>
                <a:lnTo>
                  <a:pt x="238" y="137"/>
                </a:lnTo>
                <a:lnTo>
                  <a:pt x="237" y="137"/>
                </a:lnTo>
                <a:lnTo>
                  <a:pt x="235" y="137"/>
                </a:lnTo>
                <a:lnTo>
                  <a:pt x="235" y="139"/>
                </a:lnTo>
                <a:lnTo>
                  <a:pt x="235" y="140"/>
                </a:lnTo>
                <a:lnTo>
                  <a:pt x="235" y="141"/>
                </a:lnTo>
                <a:lnTo>
                  <a:pt x="237" y="141"/>
                </a:lnTo>
                <a:lnTo>
                  <a:pt x="237" y="143"/>
                </a:lnTo>
                <a:lnTo>
                  <a:pt x="238" y="143"/>
                </a:lnTo>
                <a:lnTo>
                  <a:pt x="238" y="144"/>
                </a:lnTo>
                <a:lnTo>
                  <a:pt x="238" y="145"/>
                </a:lnTo>
                <a:lnTo>
                  <a:pt x="239" y="145"/>
                </a:lnTo>
                <a:lnTo>
                  <a:pt x="239" y="146"/>
                </a:lnTo>
                <a:lnTo>
                  <a:pt x="241" y="146"/>
                </a:lnTo>
                <a:lnTo>
                  <a:pt x="241" y="148"/>
                </a:lnTo>
                <a:lnTo>
                  <a:pt x="241" y="149"/>
                </a:lnTo>
                <a:lnTo>
                  <a:pt x="241" y="150"/>
                </a:lnTo>
                <a:lnTo>
                  <a:pt x="241" y="152"/>
                </a:lnTo>
                <a:lnTo>
                  <a:pt x="239" y="152"/>
                </a:lnTo>
                <a:lnTo>
                  <a:pt x="239" y="153"/>
                </a:lnTo>
                <a:lnTo>
                  <a:pt x="238" y="154"/>
                </a:lnTo>
                <a:lnTo>
                  <a:pt x="238" y="156"/>
                </a:lnTo>
                <a:lnTo>
                  <a:pt x="238" y="154"/>
                </a:lnTo>
                <a:lnTo>
                  <a:pt x="238" y="156"/>
                </a:lnTo>
                <a:lnTo>
                  <a:pt x="238" y="157"/>
                </a:lnTo>
                <a:lnTo>
                  <a:pt x="238" y="158"/>
                </a:lnTo>
                <a:lnTo>
                  <a:pt x="237" y="158"/>
                </a:lnTo>
                <a:lnTo>
                  <a:pt x="237" y="160"/>
                </a:lnTo>
                <a:lnTo>
                  <a:pt x="235" y="160"/>
                </a:lnTo>
                <a:lnTo>
                  <a:pt x="234" y="160"/>
                </a:lnTo>
                <a:lnTo>
                  <a:pt x="234" y="161"/>
                </a:lnTo>
                <a:lnTo>
                  <a:pt x="233" y="161"/>
                </a:lnTo>
                <a:lnTo>
                  <a:pt x="231" y="161"/>
                </a:lnTo>
                <a:lnTo>
                  <a:pt x="231" y="162"/>
                </a:lnTo>
                <a:lnTo>
                  <a:pt x="230" y="162"/>
                </a:lnTo>
                <a:lnTo>
                  <a:pt x="230" y="163"/>
                </a:lnTo>
                <a:lnTo>
                  <a:pt x="230" y="165"/>
                </a:lnTo>
                <a:lnTo>
                  <a:pt x="230" y="166"/>
                </a:lnTo>
                <a:lnTo>
                  <a:pt x="229" y="166"/>
                </a:lnTo>
                <a:lnTo>
                  <a:pt x="229" y="167"/>
                </a:lnTo>
                <a:lnTo>
                  <a:pt x="229" y="169"/>
                </a:lnTo>
                <a:lnTo>
                  <a:pt x="227" y="169"/>
                </a:lnTo>
                <a:lnTo>
                  <a:pt x="227" y="170"/>
                </a:lnTo>
                <a:lnTo>
                  <a:pt x="226" y="170"/>
                </a:lnTo>
                <a:lnTo>
                  <a:pt x="226" y="171"/>
                </a:lnTo>
                <a:lnTo>
                  <a:pt x="226" y="173"/>
                </a:lnTo>
                <a:lnTo>
                  <a:pt x="226" y="174"/>
                </a:lnTo>
                <a:lnTo>
                  <a:pt x="227" y="174"/>
                </a:lnTo>
                <a:lnTo>
                  <a:pt x="227" y="175"/>
                </a:lnTo>
                <a:lnTo>
                  <a:pt x="227" y="174"/>
                </a:lnTo>
                <a:lnTo>
                  <a:pt x="229" y="174"/>
                </a:lnTo>
                <a:lnTo>
                  <a:pt x="229" y="175"/>
                </a:lnTo>
                <a:lnTo>
                  <a:pt x="229" y="174"/>
                </a:lnTo>
                <a:lnTo>
                  <a:pt x="229" y="175"/>
                </a:lnTo>
                <a:lnTo>
                  <a:pt x="230" y="175"/>
                </a:lnTo>
                <a:lnTo>
                  <a:pt x="229" y="177"/>
                </a:lnTo>
                <a:lnTo>
                  <a:pt x="229" y="178"/>
                </a:lnTo>
                <a:lnTo>
                  <a:pt x="227" y="179"/>
                </a:lnTo>
                <a:lnTo>
                  <a:pt x="229" y="179"/>
                </a:lnTo>
                <a:lnTo>
                  <a:pt x="229" y="180"/>
                </a:lnTo>
                <a:lnTo>
                  <a:pt x="230" y="182"/>
                </a:lnTo>
                <a:lnTo>
                  <a:pt x="230" y="183"/>
                </a:lnTo>
                <a:lnTo>
                  <a:pt x="229" y="183"/>
                </a:lnTo>
                <a:lnTo>
                  <a:pt x="227" y="183"/>
                </a:lnTo>
                <a:lnTo>
                  <a:pt x="227" y="184"/>
                </a:lnTo>
                <a:lnTo>
                  <a:pt x="227" y="186"/>
                </a:lnTo>
                <a:lnTo>
                  <a:pt x="229" y="186"/>
                </a:lnTo>
                <a:lnTo>
                  <a:pt x="229" y="187"/>
                </a:lnTo>
                <a:lnTo>
                  <a:pt x="230" y="187"/>
                </a:lnTo>
                <a:lnTo>
                  <a:pt x="230" y="188"/>
                </a:lnTo>
                <a:lnTo>
                  <a:pt x="231" y="188"/>
                </a:lnTo>
                <a:lnTo>
                  <a:pt x="230" y="188"/>
                </a:lnTo>
                <a:lnTo>
                  <a:pt x="230" y="190"/>
                </a:lnTo>
                <a:lnTo>
                  <a:pt x="230" y="191"/>
                </a:lnTo>
                <a:lnTo>
                  <a:pt x="231" y="191"/>
                </a:lnTo>
                <a:lnTo>
                  <a:pt x="230" y="191"/>
                </a:lnTo>
                <a:lnTo>
                  <a:pt x="231" y="191"/>
                </a:lnTo>
                <a:lnTo>
                  <a:pt x="233" y="191"/>
                </a:lnTo>
                <a:lnTo>
                  <a:pt x="233" y="192"/>
                </a:lnTo>
                <a:lnTo>
                  <a:pt x="231" y="192"/>
                </a:lnTo>
                <a:lnTo>
                  <a:pt x="233" y="192"/>
                </a:lnTo>
                <a:lnTo>
                  <a:pt x="233" y="194"/>
                </a:lnTo>
                <a:lnTo>
                  <a:pt x="234" y="194"/>
                </a:lnTo>
                <a:lnTo>
                  <a:pt x="235" y="194"/>
                </a:lnTo>
                <a:lnTo>
                  <a:pt x="235" y="195"/>
                </a:lnTo>
                <a:lnTo>
                  <a:pt x="235" y="196"/>
                </a:lnTo>
                <a:lnTo>
                  <a:pt x="235" y="198"/>
                </a:lnTo>
                <a:lnTo>
                  <a:pt x="237" y="198"/>
                </a:lnTo>
                <a:lnTo>
                  <a:pt x="237" y="199"/>
                </a:lnTo>
                <a:lnTo>
                  <a:pt x="235" y="199"/>
                </a:lnTo>
                <a:lnTo>
                  <a:pt x="235" y="200"/>
                </a:lnTo>
                <a:lnTo>
                  <a:pt x="237" y="200"/>
                </a:lnTo>
                <a:lnTo>
                  <a:pt x="237" y="201"/>
                </a:lnTo>
                <a:lnTo>
                  <a:pt x="235" y="201"/>
                </a:lnTo>
                <a:lnTo>
                  <a:pt x="235" y="200"/>
                </a:lnTo>
                <a:lnTo>
                  <a:pt x="235" y="201"/>
                </a:lnTo>
                <a:lnTo>
                  <a:pt x="234" y="201"/>
                </a:lnTo>
                <a:lnTo>
                  <a:pt x="235" y="201"/>
                </a:lnTo>
                <a:lnTo>
                  <a:pt x="234" y="201"/>
                </a:lnTo>
                <a:lnTo>
                  <a:pt x="234" y="203"/>
                </a:lnTo>
                <a:lnTo>
                  <a:pt x="234" y="204"/>
                </a:lnTo>
                <a:lnTo>
                  <a:pt x="233" y="204"/>
                </a:lnTo>
                <a:lnTo>
                  <a:pt x="231" y="204"/>
                </a:lnTo>
                <a:lnTo>
                  <a:pt x="231" y="205"/>
                </a:lnTo>
                <a:lnTo>
                  <a:pt x="231" y="204"/>
                </a:lnTo>
                <a:lnTo>
                  <a:pt x="231" y="205"/>
                </a:lnTo>
                <a:lnTo>
                  <a:pt x="230" y="205"/>
                </a:lnTo>
                <a:lnTo>
                  <a:pt x="231" y="205"/>
                </a:lnTo>
                <a:lnTo>
                  <a:pt x="230" y="205"/>
                </a:lnTo>
                <a:lnTo>
                  <a:pt x="229" y="205"/>
                </a:lnTo>
                <a:lnTo>
                  <a:pt x="227" y="205"/>
                </a:lnTo>
                <a:lnTo>
                  <a:pt x="226" y="205"/>
                </a:lnTo>
                <a:lnTo>
                  <a:pt x="226" y="207"/>
                </a:lnTo>
                <a:lnTo>
                  <a:pt x="226" y="205"/>
                </a:lnTo>
                <a:lnTo>
                  <a:pt x="225" y="207"/>
                </a:lnTo>
                <a:lnTo>
                  <a:pt x="224" y="207"/>
                </a:lnTo>
                <a:lnTo>
                  <a:pt x="222" y="207"/>
                </a:lnTo>
                <a:lnTo>
                  <a:pt x="221" y="207"/>
                </a:lnTo>
                <a:lnTo>
                  <a:pt x="221" y="208"/>
                </a:lnTo>
                <a:lnTo>
                  <a:pt x="220" y="208"/>
                </a:lnTo>
                <a:lnTo>
                  <a:pt x="220" y="209"/>
                </a:lnTo>
                <a:lnTo>
                  <a:pt x="218" y="209"/>
                </a:lnTo>
                <a:lnTo>
                  <a:pt x="220" y="209"/>
                </a:lnTo>
                <a:lnTo>
                  <a:pt x="220" y="211"/>
                </a:lnTo>
                <a:lnTo>
                  <a:pt x="220" y="209"/>
                </a:lnTo>
                <a:lnTo>
                  <a:pt x="221" y="209"/>
                </a:lnTo>
                <a:lnTo>
                  <a:pt x="222" y="209"/>
                </a:lnTo>
                <a:lnTo>
                  <a:pt x="222" y="211"/>
                </a:lnTo>
                <a:lnTo>
                  <a:pt x="222" y="209"/>
                </a:lnTo>
                <a:lnTo>
                  <a:pt x="222" y="211"/>
                </a:lnTo>
                <a:lnTo>
                  <a:pt x="224" y="211"/>
                </a:lnTo>
                <a:lnTo>
                  <a:pt x="222" y="211"/>
                </a:lnTo>
                <a:lnTo>
                  <a:pt x="224" y="211"/>
                </a:lnTo>
                <a:lnTo>
                  <a:pt x="225" y="211"/>
                </a:lnTo>
                <a:lnTo>
                  <a:pt x="225" y="212"/>
                </a:lnTo>
                <a:lnTo>
                  <a:pt x="226" y="212"/>
                </a:lnTo>
                <a:lnTo>
                  <a:pt x="225" y="212"/>
                </a:lnTo>
                <a:lnTo>
                  <a:pt x="225" y="213"/>
                </a:lnTo>
                <a:lnTo>
                  <a:pt x="224" y="213"/>
                </a:lnTo>
                <a:lnTo>
                  <a:pt x="224" y="215"/>
                </a:lnTo>
                <a:lnTo>
                  <a:pt x="225" y="215"/>
                </a:lnTo>
                <a:lnTo>
                  <a:pt x="224" y="215"/>
                </a:lnTo>
                <a:lnTo>
                  <a:pt x="225" y="215"/>
                </a:lnTo>
                <a:lnTo>
                  <a:pt x="224" y="215"/>
                </a:lnTo>
                <a:lnTo>
                  <a:pt x="224" y="216"/>
                </a:lnTo>
                <a:lnTo>
                  <a:pt x="222" y="216"/>
                </a:lnTo>
                <a:lnTo>
                  <a:pt x="222" y="217"/>
                </a:lnTo>
                <a:lnTo>
                  <a:pt x="224" y="217"/>
                </a:lnTo>
                <a:lnTo>
                  <a:pt x="224" y="218"/>
                </a:lnTo>
                <a:lnTo>
                  <a:pt x="225" y="218"/>
                </a:lnTo>
                <a:lnTo>
                  <a:pt x="226" y="218"/>
                </a:lnTo>
                <a:lnTo>
                  <a:pt x="226" y="217"/>
                </a:lnTo>
                <a:lnTo>
                  <a:pt x="227" y="217"/>
                </a:lnTo>
                <a:lnTo>
                  <a:pt x="229" y="217"/>
                </a:lnTo>
                <a:lnTo>
                  <a:pt x="229" y="216"/>
                </a:lnTo>
                <a:lnTo>
                  <a:pt x="230" y="216"/>
                </a:lnTo>
                <a:lnTo>
                  <a:pt x="231" y="216"/>
                </a:lnTo>
                <a:lnTo>
                  <a:pt x="233" y="216"/>
                </a:lnTo>
                <a:lnTo>
                  <a:pt x="234" y="216"/>
                </a:lnTo>
                <a:lnTo>
                  <a:pt x="235" y="216"/>
                </a:lnTo>
                <a:lnTo>
                  <a:pt x="235" y="217"/>
                </a:lnTo>
                <a:lnTo>
                  <a:pt x="237" y="217"/>
                </a:lnTo>
                <a:lnTo>
                  <a:pt x="237" y="218"/>
                </a:lnTo>
                <a:lnTo>
                  <a:pt x="238" y="218"/>
                </a:lnTo>
                <a:lnTo>
                  <a:pt x="239" y="218"/>
                </a:lnTo>
                <a:lnTo>
                  <a:pt x="239" y="220"/>
                </a:lnTo>
                <a:lnTo>
                  <a:pt x="238" y="220"/>
                </a:lnTo>
                <a:lnTo>
                  <a:pt x="239" y="220"/>
                </a:lnTo>
                <a:lnTo>
                  <a:pt x="239" y="218"/>
                </a:lnTo>
                <a:lnTo>
                  <a:pt x="239" y="220"/>
                </a:lnTo>
                <a:lnTo>
                  <a:pt x="241" y="218"/>
                </a:lnTo>
                <a:lnTo>
                  <a:pt x="241" y="220"/>
                </a:lnTo>
                <a:lnTo>
                  <a:pt x="242" y="220"/>
                </a:lnTo>
                <a:lnTo>
                  <a:pt x="242" y="221"/>
                </a:lnTo>
                <a:lnTo>
                  <a:pt x="243" y="221"/>
                </a:lnTo>
                <a:lnTo>
                  <a:pt x="244" y="221"/>
                </a:lnTo>
                <a:lnTo>
                  <a:pt x="244" y="220"/>
                </a:lnTo>
                <a:lnTo>
                  <a:pt x="244" y="221"/>
                </a:lnTo>
                <a:lnTo>
                  <a:pt x="246" y="221"/>
                </a:lnTo>
                <a:lnTo>
                  <a:pt x="246" y="222"/>
                </a:lnTo>
                <a:lnTo>
                  <a:pt x="246" y="224"/>
                </a:lnTo>
                <a:lnTo>
                  <a:pt x="246" y="225"/>
                </a:lnTo>
                <a:lnTo>
                  <a:pt x="247" y="225"/>
                </a:lnTo>
                <a:lnTo>
                  <a:pt x="246" y="225"/>
                </a:lnTo>
                <a:lnTo>
                  <a:pt x="247" y="225"/>
                </a:lnTo>
                <a:lnTo>
                  <a:pt x="247" y="226"/>
                </a:lnTo>
                <a:lnTo>
                  <a:pt x="247" y="225"/>
                </a:lnTo>
                <a:lnTo>
                  <a:pt x="248" y="225"/>
                </a:lnTo>
                <a:lnTo>
                  <a:pt x="250" y="225"/>
                </a:lnTo>
                <a:lnTo>
                  <a:pt x="250" y="226"/>
                </a:lnTo>
                <a:lnTo>
                  <a:pt x="251" y="226"/>
                </a:lnTo>
                <a:lnTo>
                  <a:pt x="250" y="226"/>
                </a:lnTo>
                <a:lnTo>
                  <a:pt x="250" y="228"/>
                </a:lnTo>
                <a:lnTo>
                  <a:pt x="251" y="228"/>
                </a:lnTo>
                <a:lnTo>
                  <a:pt x="252" y="228"/>
                </a:lnTo>
                <a:lnTo>
                  <a:pt x="252" y="229"/>
                </a:lnTo>
                <a:lnTo>
                  <a:pt x="254" y="229"/>
                </a:lnTo>
                <a:lnTo>
                  <a:pt x="254" y="230"/>
                </a:lnTo>
                <a:lnTo>
                  <a:pt x="255" y="230"/>
                </a:lnTo>
                <a:lnTo>
                  <a:pt x="255" y="232"/>
                </a:lnTo>
                <a:lnTo>
                  <a:pt x="256" y="232"/>
                </a:lnTo>
                <a:lnTo>
                  <a:pt x="258" y="232"/>
                </a:lnTo>
                <a:lnTo>
                  <a:pt x="259" y="232"/>
                </a:lnTo>
                <a:lnTo>
                  <a:pt x="260" y="232"/>
                </a:lnTo>
                <a:lnTo>
                  <a:pt x="260" y="233"/>
                </a:lnTo>
                <a:lnTo>
                  <a:pt x="260" y="232"/>
                </a:lnTo>
                <a:lnTo>
                  <a:pt x="262" y="232"/>
                </a:lnTo>
                <a:lnTo>
                  <a:pt x="263" y="232"/>
                </a:lnTo>
                <a:lnTo>
                  <a:pt x="263" y="233"/>
                </a:lnTo>
                <a:lnTo>
                  <a:pt x="264" y="233"/>
                </a:lnTo>
                <a:lnTo>
                  <a:pt x="264" y="234"/>
                </a:lnTo>
                <a:lnTo>
                  <a:pt x="264" y="235"/>
                </a:lnTo>
                <a:lnTo>
                  <a:pt x="264" y="237"/>
                </a:lnTo>
                <a:lnTo>
                  <a:pt x="265" y="237"/>
                </a:lnTo>
                <a:lnTo>
                  <a:pt x="265" y="238"/>
                </a:lnTo>
                <a:lnTo>
                  <a:pt x="267" y="238"/>
                </a:lnTo>
                <a:lnTo>
                  <a:pt x="267" y="239"/>
                </a:lnTo>
                <a:lnTo>
                  <a:pt x="268" y="239"/>
                </a:lnTo>
                <a:lnTo>
                  <a:pt x="268" y="241"/>
                </a:lnTo>
                <a:lnTo>
                  <a:pt x="269" y="241"/>
                </a:lnTo>
                <a:lnTo>
                  <a:pt x="269" y="239"/>
                </a:lnTo>
                <a:lnTo>
                  <a:pt x="271" y="239"/>
                </a:lnTo>
                <a:lnTo>
                  <a:pt x="271" y="241"/>
                </a:lnTo>
                <a:lnTo>
                  <a:pt x="272" y="241"/>
                </a:lnTo>
                <a:lnTo>
                  <a:pt x="272" y="242"/>
                </a:lnTo>
                <a:lnTo>
                  <a:pt x="272" y="243"/>
                </a:lnTo>
                <a:lnTo>
                  <a:pt x="273" y="243"/>
                </a:lnTo>
                <a:lnTo>
                  <a:pt x="273" y="245"/>
                </a:lnTo>
                <a:lnTo>
                  <a:pt x="273" y="246"/>
                </a:lnTo>
                <a:lnTo>
                  <a:pt x="275" y="246"/>
                </a:lnTo>
                <a:lnTo>
                  <a:pt x="273" y="246"/>
                </a:lnTo>
                <a:lnTo>
                  <a:pt x="275" y="246"/>
                </a:lnTo>
                <a:lnTo>
                  <a:pt x="275" y="247"/>
                </a:lnTo>
                <a:lnTo>
                  <a:pt x="275" y="249"/>
                </a:lnTo>
                <a:lnTo>
                  <a:pt x="275" y="250"/>
                </a:lnTo>
                <a:lnTo>
                  <a:pt x="275" y="251"/>
                </a:lnTo>
                <a:lnTo>
                  <a:pt x="276" y="251"/>
                </a:lnTo>
                <a:lnTo>
                  <a:pt x="276" y="252"/>
                </a:lnTo>
                <a:lnTo>
                  <a:pt x="276" y="254"/>
                </a:lnTo>
                <a:lnTo>
                  <a:pt x="276" y="255"/>
                </a:lnTo>
                <a:lnTo>
                  <a:pt x="277" y="255"/>
                </a:lnTo>
                <a:lnTo>
                  <a:pt x="279" y="255"/>
                </a:lnTo>
                <a:lnTo>
                  <a:pt x="280" y="255"/>
                </a:lnTo>
                <a:lnTo>
                  <a:pt x="280" y="254"/>
                </a:lnTo>
                <a:lnTo>
                  <a:pt x="281" y="254"/>
                </a:lnTo>
                <a:lnTo>
                  <a:pt x="282" y="254"/>
                </a:lnTo>
                <a:lnTo>
                  <a:pt x="282" y="252"/>
                </a:lnTo>
                <a:lnTo>
                  <a:pt x="284" y="252"/>
                </a:lnTo>
                <a:lnTo>
                  <a:pt x="288" y="252"/>
                </a:lnTo>
                <a:lnTo>
                  <a:pt x="289" y="252"/>
                </a:lnTo>
                <a:lnTo>
                  <a:pt x="292" y="252"/>
                </a:lnTo>
                <a:lnTo>
                  <a:pt x="293" y="252"/>
                </a:lnTo>
                <a:lnTo>
                  <a:pt x="293" y="254"/>
                </a:lnTo>
                <a:lnTo>
                  <a:pt x="294" y="254"/>
                </a:lnTo>
                <a:lnTo>
                  <a:pt x="294" y="252"/>
                </a:lnTo>
                <a:lnTo>
                  <a:pt x="296" y="252"/>
                </a:lnTo>
                <a:lnTo>
                  <a:pt x="297" y="252"/>
                </a:lnTo>
                <a:lnTo>
                  <a:pt x="299" y="251"/>
                </a:lnTo>
                <a:lnTo>
                  <a:pt x="305" y="249"/>
                </a:lnTo>
                <a:lnTo>
                  <a:pt x="307" y="247"/>
                </a:lnTo>
                <a:lnTo>
                  <a:pt x="314" y="249"/>
                </a:lnTo>
                <a:lnTo>
                  <a:pt x="320" y="250"/>
                </a:lnTo>
                <a:lnTo>
                  <a:pt x="322" y="250"/>
                </a:lnTo>
                <a:lnTo>
                  <a:pt x="323" y="250"/>
                </a:lnTo>
                <a:lnTo>
                  <a:pt x="324" y="251"/>
                </a:lnTo>
                <a:lnTo>
                  <a:pt x="326" y="252"/>
                </a:lnTo>
                <a:lnTo>
                  <a:pt x="326" y="254"/>
                </a:lnTo>
                <a:lnTo>
                  <a:pt x="327" y="254"/>
                </a:lnTo>
                <a:lnTo>
                  <a:pt x="328" y="255"/>
                </a:lnTo>
                <a:lnTo>
                  <a:pt x="332" y="256"/>
                </a:lnTo>
                <a:lnTo>
                  <a:pt x="335" y="258"/>
                </a:lnTo>
                <a:lnTo>
                  <a:pt x="335" y="260"/>
                </a:lnTo>
                <a:lnTo>
                  <a:pt x="335" y="262"/>
                </a:lnTo>
                <a:lnTo>
                  <a:pt x="336" y="273"/>
                </a:lnTo>
                <a:lnTo>
                  <a:pt x="337" y="283"/>
                </a:lnTo>
                <a:lnTo>
                  <a:pt x="339" y="285"/>
                </a:lnTo>
                <a:lnTo>
                  <a:pt x="339" y="289"/>
                </a:lnTo>
                <a:lnTo>
                  <a:pt x="339" y="290"/>
                </a:lnTo>
                <a:lnTo>
                  <a:pt x="339" y="292"/>
                </a:lnTo>
                <a:lnTo>
                  <a:pt x="340" y="296"/>
                </a:lnTo>
                <a:lnTo>
                  <a:pt x="340" y="298"/>
                </a:lnTo>
                <a:lnTo>
                  <a:pt x="341" y="297"/>
                </a:lnTo>
                <a:lnTo>
                  <a:pt x="347" y="293"/>
                </a:lnTo>
                <a:lnTo>
                  <a:pt x="353" y="289"/>
                </a:lnTo>
                <a:lnTo>
                  <a:pt x="360" y="285"/>
                </a:lnTo>
                <a:lnTo>
                  <a:pt x="362" y="283"/>
                </a:lnTo>
                <a:lnTo>
                  <a:pt x="365" y="285"/>
                </a:lnTo>
                <a:lnTo>
                  <a:pt x="369" y="288"/>
                </a:lnTo>
                <a:lnTo>
                  <a:pt x="371" y="290"/>
                </a:lnTo>
                <a:lnTo>
                  <a:pt x="373" y="290"/>
                </a:lnTo>
                <a:lnTo>
                  <a:pt x="377" y="294"/>
                </a:lnTo>
                <a:lnTo>
                  <a:pt x="382" y="298"/>
                </a:lnTo>
                <a:lnTo>
                  <a:pt x="383" y="298"/>
                </a:lnTo>
                <a:lnTo>
                  <a:pt x="390" y="304"/>
                </a:lnTo>
                <a:lnTo>
                  <a:pt x="390" y="305"/>
                </a:lnTo>
                <a:lnTo>
                  <a:pt x="391" y="306"/>
                </a:lnTo>
                <a:lnTo>
                  <a:pt x="392" y="306"/>
                </a:lnTo>
                <a:lnTo>
                  <a:pt x="394" y="306"/>
                </a:lnTo>
                <a:lnTo>
                  <a:pt x="394" y="307"/>
                </a:lnTo>
                <a:lnTo>
                  <a:pt x="395" y="307"/>
                </a:lnTo>
                <a:lnTo>
                  <a:pt x="396" y="307"/>
                </a:lnTo>
                <a:lnTo>
                  <a:pt x="398" y="309"/>
                </a:lnTo>
                <a:lnTo>
                  <a:pt x="399" y="309"/>
                </a:lnTo>
                <a:lnTo>
                  <a:pt x="400" y="309"/>
                </a:lnTo>
                <a:lnTo>
                  <a:pt x="400" y="310"/>
                </a:lnTo>
                <a:lnTo>
                  <a:pt x="402" y="310"/>
                </a:lnTo>
                <a:lnTo>
                  <a:pt x="403" y="310"/>
                </a:lnTo>
                <a:lnTo>
                  <a:pt x="403" y="311"/>
                </a:lnTo>
                <a:lnTo>
                  <a:pt x="404" y="311"/>
                </a:lnTo>
                <a:lnTo>
                  <a:pt x="406" y="311"/>
                </a:lnTo>
                <a:lnTo>
                  <a:pt x="406" y="313"/>
                </a:lnTo>
                <a:lnTo>
                  <a:pt x="406" y="314"/>
                </a:lnTo>
                <a:lnTo>
                  <a:pt x="407" y="314"/>
                </a:lnTo>
                <a:lnTo>
                  <a:pt x="408" y="314"/>
                </a:lnTo>
                <a:lnTo>
                  <a:pt x="408" y="315"/>
                </a:lnTo>
                <a:lnTo>
                  <a:pt x="408" y="314"/>
                </a:lnTo>
                <a:lnTo>
                  <a:pt x="409" y="314"/>
                </a:lnTo>
                <a:lnTo>
                  <a:pt x="409" y="315"/>
                </a:lnTo>
                <a:lnTo>
                  <a:pt x="411" y="317"/>
                </a:lnTo>
                <a:lnTo>
                  <a:pt x="412" y="317"/>
                </a:lnTo>
                <a:lnTo>
                  <a:pt x="412" y="318"/>
                </a:lnTo>
                <a:lnTo>
                  <a:pt x="412" y="319"/>
                </a:lnTo>
                <a:lnTo>
                  <a:pt x="413" y="319"/>
                </a:lnTo>
                <a:lnTo>
                  <a:pt x="415" y="319"/>
                </a:lnTo>
                <a:lnTo>
                  <a:pt x="415" y="321"/>
                </a:lnTo>
                <a:lnTo>
                  <a:pt x="416" y="321"/>
                </a:lnTo>
                <a:lnTo>
                  <a:pt x="416" y="322"/>
                </a:lnTo>
                <a:lnTo>
                  <a:pt x="417" y="322"/>
                </a:lnTo>
                <a:lnTo>
                  <a:pt x="419" y="322"/>
                </a:lnTo>
                <a:lnTo>
                  <a:pt x="420" y="322"/>
                </a:lnTo>
                <a:lnTo>
                  <a:pt x="421" y="322"/>
                </a:lnTo>
                <a:lnTo>
                  <a:pt x="421" y="323"/>
                </a:lnTo>
                <a:lnTo>
                  <a:pt x="423" y="323"/>
                </a:lnTo>
                <a:lnTo>
                  <a:pt x="423" y="324"/>
                </a:lnTo>
                <a:lnTo>
                  <a:pt x="424" y="323"/>
                </a:lnTo>
                <a:lnTo>
                  <a:pt x="425" y="323"/>
                </a:lnTo>
                <a:lnTo>
                  <a:pt x="425" y="324"/>
                </a:lnTo>
                <a:lnTo>
                  <a:pt x="424" y="324"/>
                </a:lnTo>
                <a:lnTo>
                  <a:pt x="424" y="326"/>
                </a:lnTo>
                <a:lnTo>
                  <a:pt x="423" y="326"/>
                </a:lnTo>
                <a:lnTo>
                  <a:pt x="423" y="327"/>
                </a:lnTo>
                <a:lnTo>
                  <a:pt x="421" y="327"/>
                </a:lnTo>
                <a:lnTo>
                  <a:pt x="421" y="328"/>
                </a:lnTo>
                <a:lnTo>
                  <a:pt x="420" y="328"/>
                </a:lnTo>
                <a:lnTo>
                  <a:pt x="420" y="330"/>
                </a:lnTo>
                <a:lnTo>
                  <a:pt x="419" y="330"/>
                </a:lnTo>
                <a:lnTo>
                  <a:pt x="417" y="330"/>
                </a:lnTo>
                <a:lnTo>
                  <a:pt x="416" y="330"/>
                </a:lnTo>
                <a:lnTo>
                  <a:pt x="415" y="330"/>
                </a:lnTo>
                <a:lnTo>
                  <a:pt x="415" y="331"/>
                </a:lnTo>
                <a:lnTo>
                  <a:pt x="413" y="331"/>
                </a:lnTo>
                <a:lnTo>
                  <a:pt x="412" y="331"/>
                </a:lnTo>
                <a:lnTo>
                  <a:pt x="412" y="332"/>
                </a:lnTo>
                <a:lnTo>
                  <a:pt x="412" y="334"/>
                </a:lnTo>
                <a:lnTo>
                  <a:pt x="411" y="335"/>
                </a:lnTo>
                <a:lnTo>
                  <a:pt x="409" y="335"/>
                </a:lnTo>
                <a:lnTo>
                  <a:pt x="408" y="336"/>
                </a:lnTo>
                <a:lnTo>
                  <a:pt x="408" y="338"/>
                </a:lnTo>
                <a:lnTo>
                  <a:pt x="408" y="339"/>
                </a:lnTo>
                <a:lnTo>
                  <a:pt x="407" y="339"/>
                </a:lnTo>
                <a:lnTo>
                  <a:pt x="407" y="340"/>
                </a:lnTo>
                <a:lnTo>
                  <a:pt x="407" y="341"/>
                </a:lnTo>
                <a:lnTo>
                  <a:pt x="407" y="343"/>
                </a:lnTo>
                <a:lnTo>
                  <a:pt x="406" y="344"/>
                </a:lnTo>
                <a:lnTo>
                  <a:pt x="406" y="345"/>
                </a:lnTo>
                <a:lnTo>
                  <a:pt x="404" y="347"/>
                </a:lnTo>
                <a:lnTo>
                  <a:pt x="403" y="348"/>
                </a:lnTo>
                <a:lnTo>
                  <a:pt x="403" y="349"/>
                </a:lnTo>
                <a:lnTo>
                  <a:pt x="404" y="349"/>
                </a:lnTo>
                <a:lnTo>
                  <a:pt x="406" y="351"/>
                </a:lnTo>
                <a:lnTo>
                  <a:pt x="407" y="352"/>
                </a:lnTo>
                <a:lnTo>
                  <a:pt x="408" y="353"/>
                </a:lnTo>
                <a:lnTo>
                  <a:pt x="408" y="355"/>
                </a:lnTo>
                <a:lnTo>
                  <a:pt x="408" y="356"/>
                </a:lnTo>
                <a:lnTo>
                  <a:pt x="409" y="356"/>
                </a:lnTo>
                <a:lnTo>
                  <a:pt x="411" y="357"/>
                </a:lnTo>
                <a:lnTo>
                  <a:pt x="411" y="359"/>
                </a:lnTo>
                <a:lnTo>
                  <a:pt x="412" y="359"/>
                </a:lnTo>
                <a:lnTo>
                  <a:pt x="413" y="360"/>
                </a:lnTo>
                <a:lnTo>
                  <a:pt x="433" y="352"/>
                </a:lnTo>
                <a:lnTo>
                  <a:pt x="434" y="352"/>
                </a:lnTo>
                <a:lnTo>
                  <a:pt x="436" y="352"/>
                </a:lnTo>
                <a:lnTo>
                  <a:pt x="436" y="351"/>
                </a:lnTo>
                <a:lnTo>
                  <a:pt x="437" y="351"/>
                </a:lnTo>
                <a:lnTo>
                  <a:pt x="438" y="351"/>
                </a:lnTo>
                <a:lnTo>
                  <a:pt x="440" y="351"/>
                </a:lnTo>
                <a:lnTo>
                  <a:pt x="441" y="352"/>
                </a:lnTo>
                <a:lnTo>
                  <a:pt x="442" y="352"/>
                </a:lnTo>
                <a:lnTo>
                  <a:pt x="442" y="353"/>
                </a:lnTo>
                <a:lnTo>
                  <a:pt x="443" y="353"/>
                </a:lnTo>
                <a:lnTo>
                  <a:pt x="445" y="353"/>
                </a:lnTo>
                <a:lnTo>
                  <a:pt x="446" y="353"/>
                </a:lnTo>
                <a:lnTo>
                  <a:pt x="446" y="355"/>
                </a:lnTo>
                <a:lnTo>
                  <a:pt x="447" y="353"/>
                </a:lnTo>
                <a:lnTo>
                  <a:pt x="447" y="355"/>
                </a:lnTo>
                <a:lnTo>
                  <a:pt x="449" y="355"/>
                </a:lnTo>
                <a:lnTo>
                  <a:pt x="450" y="355"/>
                </a:lnTo>
                <a:lnTo>
                  <a:pt x="451" y="355"/>
                </a:lnTo>
                <a:lnTo>
                  <a:pt x="451" y="356"/>
                </a:lnTo>
                <a:lnTo>
                  <a:pt x="453" y="356"/>
                </a:lnTo>
                <a:lnTo>
                  <a:pt x="453" y="357"/>
                </a:lnTo>
                <a:lnTo>
                  <a:pt x="454" y="357"/>
                </a:lnTo>
                <a:lnTo>
                  <a:pt x="455" y="357"/>
                </a:lnTo>
                <a:lnTo>
                  <a:pt x="455" y="359"/>
                </a:lnTo>
                <a:lnTo>
                  <a:pt x="457" y="359"/>
                </a:lnTo>
                <a:lnTo>
                  <a:pt x="457" y="360"/>
                </a:lnTo>
                <a:lnTo>
                  <a:pt x="458" y="360"/>
                </a:lnTo>
                <a:lnTo>
                  <a:pt x="458" y="361"/>
                </a:lnTo>
                <a:lnTo>
                  <a:pt x="459" y="361"/>
                </a:lnTo>
                <a:lnTo>
                  <a:pt x="459" y="362"/>
                </a:lnTo>
                <a:lnTo>
                  <a:pt x="459" y="364"/>
                </a:lnTo>
                <a:lnTo>
                  <a:pt x="460" y="364"/>
                </a:lnTo>
                <a:lnTo>
                  <a:pt x="460" y="365"/>
                </a:lnTo>
                <a:lnTo>
                  <a:pt x="460" y="366"/>
                </a:lnTo>
                <a:lnTo>
                  <a:pt x="459" y="366"/>
                </a:lnTo>
                <a:lnTo>
                  <a:pt x="459" y="368"/>
                </a:lnTo>
                <a:lnTo>
                  <a:pt x="459" y="369"/>
                </a:lnTo>
                <a:lnTo>
                  <a:pt x="460" y="369"/>
                </a:lnTo>
                <a:lnTo>
                  <a:pt x="460" y="370"/>
                </a:lnTo>
                <a:lnTo>
                  <a:pt x="460" y="372"/>
                </a:lnTo>
                <a:lnTo>
                  <a:pt x="462" y="372"/>
                </a:lnTo>
                <a:lnTo>
                  <a:pt x="463" y="372"/>
                </a:lnTo>
                <a:lnTo>
                  <a:pt x="464" y="372"/>
                </a:lnTo>
                <a:lnTo>
                  <a:pt x="466" y="372"/>
                </a:lnTo>
                <a:lnTo>
                  <a:pt x="466" y="373"/>
                </a:lnTo>
                <a:lnTo>
                  <a:pt x="467" y="373"/>
                </a:lnTo>
                <a:lnTo>
                  <a:pt x="467" y="372"/>
                </a:lnTo>
                <a:lnTo>
                  <a:pt x="467" y="373"/>
                </a:lnTo>
                <a:lnTo>
                  <a:pt x="468" y="373"/>
                </a:lnTo>
                <a:lnTo>
                  <a:pt x="468" y="374"/>
                </a:lnTo>
                <a:lnTo>
                  <a:pt x="470" y="374"/>
                </a:lnTo>
                <a:lnTo>
                  <a:pt x="471" y="374"/>
                </a:lnTo>
                <a:lnTo>
                  <a:pt x="471" y="376"/>
                </a:lnTo>
                <a:lnTo>
                  <a:pt x="472" y="376"/>
                </a:lnTo>
                <a:lnTo>
                  <a:pt x="472" y="377"/>
                </a:lnTo>
                <a:lnTo>
                  <a:pt x="474" y="377"/>
                </a:lnTo>
                <a:lnTo>
                  <a:pt x="474" y="378"/>
                </a:lnTo>
                <a:lnTo>
                  <a:pt x="475" y="378"/>
                </a:lnTo>
                <a:lnTo>
                  <a:pt x="475" y="379"/>
                </a:lnTo>
                <a:lnTo>
                  <a:pt x="476" y="379"/>
                </a:lnTo>
                <a:lnTo>
                  <a:pt x="476" y="381"/>
                </a:lnTo>
                <a:lnTo>
                  <a:pt x="478" y="381"/>
                </a:lnTo>
                <a:lnTo>
                  <a:pt x="478" y="382"/>
                </a:lnTo>
                <a:lnTo>
                  <a:pt x="479" y="383"/>
                </a:lnTo>
                <a:lnTo>
                  <a:pt x="479" y="385"/>
                </a:lnTo>
                <a:lnTo>
                  <a:pt x="480" y="385"/>
                </a:lnTo>
                <a:lnTo>
                  <a:pt x="480" y="386"/>
                </a:lnTo>
                <a:lnTo>
                  <a:pt x="481" y="386"/>
                </a:lnTo>
                <a:lnTo>
                  <a:pt x="483" y="386"/>
                </a:lnTo>
                <a:lnTo>
                  <a:pt x="484" y="387"/>
                </a:lnTo>
                <a:lnTo>
                  <a:pt x="484" y="389"/>
                </a:lnTo>
                <a:lnTo>
                  <a:pt x="485" y="389"/>
                </a:lnTo>
                <a:lnTo>
                  <a:pt x="485" y="390"/>
                </a:lnTo>
                <a:lnTo>
                  <a:pt x="487" y="390"/>
                </a:lnTo>
                <a:lnTo>
                  <a:pt x="487" y="389"/>
                </a:lnTo>
                <a:lnTo>
                  <a:pt x="487" y="390"/>
                </a:lnTo>
                <a:lnTo>
                  <a:pt x="488" y="390"/>
                </a:lnTo>
                <a:lnTo>
                  <a:pt x="489" y="390"/>
                </a:lnTo>
                <a:lnTo>
                  <a:pt x="491" y="390"/>
                </a:lnTo>
                <a:lnTo>
                  <a:pt x="492" y="390"/>
                </a:lnTo>
                <a:lnTo>
                  <a:pt x="493" y="390"/>
                </a:lnTo>
                <a:lnTo>
                  <a:pt x="495" y="390"/>
                </a:lnTo>
                <a:lnTo>
                  <a:pt x="495" y="389"/>
                </a:lnTo>
                <a:lnTo>
                  <a:pt x="496" y="389"/>
                </a:lnTo>
                <a:lnTo>
                  <a:pt x="496" y="387"/>
                </a:lnTo>
                <a:lnTo>
                  <a:pt x="497" y="387"/>
                </a:lnTo>
                <a:lnTo>
                  <a:pt x="498" y="387"/>
                </a:lnTo>
                <a:lnTo>
                  <a:pt x="500" y="386"/>
                </a:lnTo>
                <a:lnTo>
                  <a:pt x="501" y="387"/>
                </a:lnTo>
                <a:lnTo>
                  <a:pt x="502" y="389"/>
                </a:lnTo>
                <a:lnTo>
                  <a:pt x="502" y="390"/>
                </a:lnTo>
                <a:lnTo>
                  <a:pt x="504" y="390"/>
                </a:lnTo>
                <a:lnTo>
                  <a:pt x="505" y="391"/>
                </a:lnTo>
                <a:lnTo>
                  <a:pt x="508" y="391"/>
                </a:lnTo>
                <a:lnTo>
                  <a:pt x="509" y="391"/>
                </a:lnTo>
                <a:lnTo>
                  <a:pt x="509" y="390"/>
                </a:lnTo>
                <a:lnTo>
                  <a:pt x="512" y="390"/>
                </a:lnTo>
                <a:lnTo>
                  <a:pt x="513" y="389"/>
                </a:lnTo>
                <a:lnTo>
                  <a:pt x="514" y="389"/>
                </a:lnTo>
                <a:lnTo>
                  <a:pt x="514" y="387"/>
                </a:lnTo>
                <a:lnTo>
                  <a:pt x="515" y="386"/>
                </a:lnTo>
                <a:lnTo>
                  <a:pt x="515" y="385"/>
                </a:lnTo>
                <a:lnTo>
                  <a:pt x="515" y="383"/>
                </a:lnTo>
                <a:lnTo>
                  <a:pt x="517" y="381"/>
                </a:lnTo>
                <a:lnTo>
                  <a:pt x="518" y="379"/>
                </a:lnTo>
                <a:lnTo>
                  <a:pt x="519" y="376"/>
                </a:lnTo>
                <a:lnTo>
                  <a:pt x="519" y="374"/>
                </a:lnTo>
                <a:lnTo>
                  <a:pt x="519" y="373"/>
                </a:lnTo>
                <a:lnTo>
                  <a:pt x="521" y="373"/>
                </a:lnTo>
                <a:lnTo>
                  <a:pt x="521" y="372"/>
                </a:lnTo>
                <a:lnTo>
                  <a:pt x="521" y="370"/>
                </a:lnTo>
                <a:lnTo>
                  <a:pt x="521" y="369"/>
                </a:lnTo>
                <a:lnTo>
                  <a:pt x="521" y="368"/>
                </a:lnTo>
                <a:lnTo>
                  <a:pt x="521" y="366"/>
                </a:lnTo>
                <a:lnTo>
                  <a:pt x="519" y="365"/>
                </a:lnTo>
                <a:lnTo>
                  <a:pt x="519" y="364"/>
                </a:lnTo>
                <a:lnTo>
                  <a:pt x="519" y="362"/>
                </a:lnTo>
                <a:lnTo>
                  <a:pt x="521" y="362"/>
                </a:lnTo>
                <a:lnTo>
                  <a:pt x="521" y="361"/>
                </a:lnTo>
                <a:lnTo>
                  <a:pt x="521" y="360"/>
                </a:lnTo>
                <a:lnTo>
                  <a:pt x="522" y="359"/>
                </a:lnTo>
                <a:lnTo>
                  <a:pt x="523" y="357"/>
                </a:lnTo>
                <a:lnTo>
                  <a:pt x="523" y="356"/>
                </a:lnTo>
                <a:lnTo>
                  <a:pt x="525" y="356"/>
                </a:lnTo>
                <a:lnTo>
                  <a:pt x="525" y="355"/>
                </a:lnTo>
                <a:lnTo>
                  <a:pt x="526" y="353"/>
                </a:lnTo>
                <a:lnTo>
                  <a:pt x="526" y="352"/>
                </a:lnTo>
                <a:lnTo>
                  <a:pt x="526" y="351"/>
                </a:lnTo>
                <a:lnTo>
                  <a:pt x="526" y="349"/>
                </a:lnTo>
                <a:lnTo>
                  <a:pt x="526" y="348"/>
                </a:lnTo>
                <a:lnTo>
                  <a:pt x="527" y="348"/>
                </a:lnTo>
                <a:lnTo>
                  <a:pt x="527" y="347"/>
                </a:lnTo>
                <a:lnTo>
                  <a:pt x="527" y="345"/>
                </a:lnTo>
                <a:lnTo>
                  <a:pt x="527" y="344"/>
                </a:lnTo>
                <a:lnTo>
                  <a:pt x="529" y="344"/>
                </a:lnTo>
                <a:lnTo>
                  <a:pt x="529" y="343"/>
                </a:lnTo>
                <a:lnTo>
                  <a:pt x="529" y="341"/>
                </a:lnTo>
                <a:lnTo>
                  <a:pt x="530" y="341"/>
                </a:lnTo>
                <a:lnTo>
                  <a:pt x="530" y="340"/>
                </a:lnTo>
                <a:lnTo>
                  <a:pt x="530" y="339"/>
                </a:lnTo>
                <a:lnTo>
                  <a:pt x="529" y="339"/>
                </a:lnTo>
                <a:lnTo>
                  <a:pt x="529" y="338"/>
                </a:lnTo>
                <a:lnTo>
                  <a:pt x="529" y="336"/>
                </a:lnTo>
                <a:lnTo>
                  <a:pt x="529" y="335"/>
                </a:lnTo>
                <a:lnTo>
                  <a:pt x="529" y="334"/>
                </a:lnTo>
                <a:lnTo>
                  <a:pt x="529" y="332"/>
                </a:lnTo>
                <a:lnTo>
                  <a:pt x="529" y="331"/>
                </a:lnTo>
                <a:lnTo>
                  <a:pt x="527" y="331"/>
                </a:lnTo>
                <a:lnTo>
                  <a:pt x="526" y="330"/>
                </a:lnTo>
                <a:lnTo>
                  <a:pt x="525" y="330"/>
                </a:lnTo>
                <a:lnTo>
                  <a:pt x="523" y="330"/>
                </a:lnTo>
                <a:lnTo>
                  <a:pt x="522" y="330"/>
                </a:lnTo>
                <a:lnTo>
                  <a:pt x="522" y="328"/>
                </a:lnTo>
                <a:lnTo>
                  <a:pt x="522" y="327"/>
                </a:lnTo>
                <a:lnTo>
                  <a:pt x="522" y="326"/>
                </a:lnTo>
                <a:lnTo>
                  <a:pt x="522" y="324"/>
                </a:lnTo>
                <a:lnTo>
                  <a:pt x="522" y="323"/>
                </a:lnTo>
                <a:lnTo>
                  <a:pt x="522" y="322"/>
                </a:lnTo>
                <a:lnTo>
                  <a:pt x="522" y="321"/>
                </a:lnTo>
                <a:lnTo>
                  <a:pt x="522" y="319"/>
                </a:lnTo>
                <a:lnTo>
                  <a:pt x="522" y="318"/>
                </a:lnTo>
                <a:lnTo>
                  <a:pt x="522" y="317"/>
                </a:lnTo>
                <a:lnTo>
                  <a:pt x="522" y="315"/>
                </a:lnTo>
                <a:lnTo>
                  <a:pt x="522" y="314"/>
                </a:lnTo>
                <a:lnTo>
                  <a:pt x="522" y="313"/>
                </a:lnTo>
                <a:lnTo>
                  <a:pt x="522" y="311"/>
                </a:lnTo>
                <a:lnTo>
                  <a:pt x="523" y="310"/>
                </a:lnTo>
                <a:lnTo>
                  <a:pt x="523" y="309"/>
                </a:lnTo>
                <a:lnTo>
                  <a:pt x="523" y="307"/>
                </a:lnTo>
                <a:lnTo>
                  <a:pt x="523" y="306"/>
                </a:lnTo>
                <a:lnTo>
                  <a:pt x="525" y="305"/>
                </a:lnTo>
                <a:lnTo>
                  <a:pt x="525" y="306"/>
                </a:lnTo>
                <a:lnTo>
                  <a:pt x="526" y="306"/>
                </a:lnTo>
                <a:lnTo>
                  <a:pt x="527" y="306"/>
                </a:lnTo>
                <a:lnTo>
                  <a:pt x="529" y="306"/>
                </a:lnTo>
                <a:lnTo>
                  <a:pt x="529" y="305"/>
                </a:lnTo>
                <a:lnTo>
                  <a:pt x="530" y="305"/>
                </a:lnTo>
                <a:lnTo>
                  <a:pt x="531" y="306"/>
                </a:lnTo>
                <a:lnTo>
                  <a:pt x="532" y="306"/>
                </a:lnTo>
                <a:lnTo>
                  <a:pt x="534" y="305"/>
                </a:lnTo>
                <a:lnTo>
                  <a:pt x="535" y="305"/>
                </a:lnTo>
                <a:lnTo>
                  <a:pt x="536" y="305"/>
                </a:lnTo>
                <a:lnTo>
                  <a:pt x="538" y="305"/>
                </a:lnTo>
                <a:lnTo>
                  <a:pt x="539" y="305"/>
                </a:lnTo>
                <a:lnTo>
                  <a:pt x="540" y="305"/>
                </a:lnTo>
                <a:lnTo>
                  <a:pt x="542" y="305"/>
                </a:lnTo>
                <a:lnTo>
                  <a:pt x="543" y="305"/>
                </a:lnTo>
                <a:lnTo>
                  <a:pt x="544" y="305"/>
                </a:lnTo>
                <a:lnTo>
                  <a:pt x="546" y="305"/>
                </a:lnTo>
                <a:lnTo>
                  <a:pt x="547" y="305"/>
                </a:lnTo>
                <a:lnTo>
                  <a:pt x="548" y="305"/>
                </a:lnTo>
                <a:lnTo>
                  <a:pt x="550" y="305"/>
                </a:lnTo>
                <a:lnTo>
                  <a:pt x="551" y="305"/>
                </a:lnTo>
                <a:lnTo>
                  <a:pt x="551" y="306"/>
                </a:lnTo>
                <a:lnTo>
                  <a:pt x="552" y="307"/>
                </a:lnTo>
                <a:lnTo>
                  <a:pt x="552" y="309"/>
                </a:lnTo>
                <a:lnTo>
                  <a:pt x="552" y="310"/>
                </a:lnTo>
                <a:lnTo>
                  <a:pt x="552" y="311"/>
                </a:lnTo>
                <a:lnTo>
                  <a:pt x="552" y="313"/>
                </a:lnTo>
                <a:lnTo>
                  <a:pt x="552" y="314"/>
                </a:lnTo>
                <a:lnTo>
                  <a:pt x="552" y="315"/>
                </a:lnTo>
                <a:lnTo>
                  <a:pt x="553" y="317"/>
                </a:lnTo>
                <a:lnTo>
                  <a:pt x="555" y="317"/>
                </a:lnTo>
                <a:lnTo>
                  <a:pt x="556" y="317"/>
                </a:lnTo>
                <a:lnTo>
                  <a:pt x="556" y="318"/>
                </a:lnTo>
                <a:lnTo>
                  <a:pt x="557" y="318"/>
                </a:lnTo>
                <a:lnTo>
                  <a:pt x="559" y="318"/>
                </a:lnTo>
                <a:lnTo>
                  <a:pt x="559" y="319"/>
                </a:lnTo>
                <a:lnTo>
                  <a:pt x="560" y="319"/>
                </a:lnTo>
                <a:lnTo>
                  <a:pt x="560" y="321"/>
                </a:lnTo>
                <a:lnTo>
                  <a:pt x="561" y="321"/>
                </a:lnTo>
                <a:lnTo>
                  <a:pt x="561" y="322"/>
                </a:lnTo>
                <a:lnTo>
                  <a:pt x="563" y="322"/>
                </a:lnTo>
                <a:lnTo>
                  <a:pt x="564" y="322"/>
                </a:lnTo>
                <a:lnTo>
                  <a:pt x="565" y="322"/>
                </a:lnTo>
                <a:lnTo>
                  <a:pt x="565" y="323"/>
                </a:lnTo>
                <a:lnTo>
                  <a:pt x="567" y="323"/>
                </a:lnTo>
                <a:lnTo>
                  <a:pt x="567" y="322"/>
                </a:lnTo>
                <a:lnTo>
                  <a:pt x="568" y="322"/>
                </a:lnTo>
                <a:lnTo>
                  <a:pt x="569" y="322"/>
                </a:lnTo>
                <a:lnTo>
                  <a:pt x="569" y="321"/>
                </a:lnTo>
                <a:lnTo>
                  <a:pt x="570" y="321"/>
                </a:lnTo>
                <a:lnTo>
                  <a:pt x="570" y="319"/>
                </a:lnTo>
                <a:lnTo>
                  <a:pt x="570" y="318"/>
                </a:lnTo>
                <a:lnTo>
                  <a:pt x="570" y="317"/>
                </a:lnTo>
                <a:lnTo>
                  <a:pt x="572" y="317"/>
                </a:lnTo>
                <a:lnTo>
                  <a:pt x="572" y="315"/>
                </a:lnTo>
                <a:lnTo>
                  <a:pt x="570" y="315"/>
                </a:lnTo>
                <a:lnTo>
                  <a:pt x="570" y="314"/>
                </a:lnTo>
                <a:lnTo>
                  <a:pt x="569" y="314"/>
                </a:lnTo>
                <a:lnTo>
                  <a:pt x="568" y="314"/>
                </a:lnTo>
                <a:lnTo>
                  <a:pt x="568" y="313"/>
                </a:lnTo>
                <a:lnTo>
                  <a:pt x="567" y="313"/>
                </a:lnTo>
                <a:lnTo>
                  <a:pt x="567" y="311"/>
                </a:lnTo>
                <a:lnTo>
                  <a:pt x="567" y="310"/>
                </a:lnTo>
                <a:lnTo>
                  <a:pt x="565" y="310"/>
                </a:lnTo>
                <a:lnTo>
                  <a:pt x="565" y="309"/>
                </a:lnTo>
                <a:lnTo>
                  <a:pt x="567" y="309"/>
                </a:lnTo>
                <a:lnTo>
                  <a:pt x="567" y="307"/>
                </a:lnTo>
                <a:lnTo>
                  <a:pt x="567" y="306"/>
                </a:lnTo>
                <a:lnTo>
                  <a:pt x="568" y="306"/>
                </a:lnTo>
                <a:lnTo>
                  <a:pt x="567" y="306"/>
                </a:lnTo>
                <a:lnTo>
                  <a:pt x="567" y="305"/>
                </a:lnTo>
                <a:lnTo>
                  <a:pt x="567" y="306"/>
                </a:lnTo>
                <a:lnTo>
                  <a:pt x="568" y="306"/>
                </a:lnTo>
                <a:lnTo>
                  <a:pt x="569" y="306"/>
                </a:lnTo>
                <a:lnTo>
                  <a:pt x="570" y="306"/>
                </a:lnTo>
                <a:lnTo>
                  <a:pt x="570" y="307"/>
                </a:lnTo>
                <a:lnTo>
                  <a:pt x="572" y="307"/>
                </a:lnTo>
                <a:lnTo>
                  <a:pt x="573" y="307"/>
                </a:lnTo>
                <a:lnTo>
                  <a:pt x="574" y="307"/>
                </a:lnTo>
                <a:lnTo>
                  <a:pt x="576" y="307"/>
                </a:lnTo>
                <a:lnTo>
                  <a:pt x="576" y="306"/>
                </a:lnTo>
                <a:lnTo>
                  <a:pt x="577" y="306"/>
                </a:lnTo>
                <a:lnTo>
                  <a:pt x="578" y="306"/>
                </a:lnTo>
                <a:lnTo>
                  <a:pt x="580" y="306"/>
                </a:lnTo>
                <a:lnTo>
                  <a:pt x="581" y="306"/>
                </a:lnTo>
                <a:lnTo>
                  <a:pt x="582" y="306"/>
                </a:lnTo>
                <a:lnTo>
                  <a:pt x="582" y="305"/>
                </a:lnTo>
                <a:lnTo>
                  <a:pt x="582" y="306"/>
                </a:lnTo>
                <a:lnTo>
                  <a:pt x="584" y="306"/>
                </a:lnTo>
                <a:lnTo>
                  <a:pt x="585" y="306"/>
                </a:lnTo>
                <a:lnTo>
                  <a:pt x="585" y="307"/>
                </a:lnTo>
                <a:lnTo>
                  <a:pt x="586" y="307"/>
                </a:lnTo>
                <a:lnTo>
                  <a:pt x="586" y="309"/>
                </a:lnTo>
                <a:lnTo>
                  <a:pt x="587" y="309"/>
                </a:lnTo>
                <a:lnTo>
                  <a:pt x="587" y="310"/>
                </a:lnTo>
                <a:lnTo>
                  <a:pt x="589" y="310"/>
                </a:lnTo>
                <a:lnTo>
                  <a:pt x="589" y="311"/>
                </a:lnTo>
                <a:lnTo>
                  <a:pt x="590" y="311"/>
                </a:lnTo>
                <a:lnTo>
                  <a:pt x="590" y="313"/>
                </a:lnTo>
                <a:lnTo>
                  <a:pt x="590" y="314"/>
                </a:lnTo>
                <a:lnTo>
                  <a:pt x="591" y="314"/>
                </a:lnTo>
                <a:lnTo>
                  <a:pt x="591" y="315"/>
                </a:lnTo>
                <a:lnTo>
                  <a:pt x="593" y="315"/>
                </a:lnTo>
                <a:lnTo>
                  <a:pt x="594" y="315"/>
                </a:lnTo>
                <a:lnTo>
                  <a:pt x="594" y="317"/>
                </a:lnTo>
                <a:lnTo>
                  <a:pt x="595" y="317"/>
                </a:lnTo>
                <a:lnTo>
                  <a:pt x="595" y="318"/>
                </a:lnTo>
                <a:lnTo>
                  <a:pt x="597" y="318"/>
                </a:lnTo>
                <a:lnTo>
                  <a:pt x="597" y="319"/>
                </a:lnTo>
                <a:lnTo>
                  <a:pt x="595" y="319"/>
                </a:lnTo>
                <a:lnTo>
                  <a:pt x="595" y="321"/>
                </a:lnTo>
                <a:lnTo>
                  <a:pt x="597" y="321"/>
                </a:lnTo>
                <a:lnTo>
                  <a:pt x="597" y="322"/>
                </a:lnTo>
                <a:lnTo>
                  <a:pt x="598" y="322"/>
                </a:lnTo>
                <a:lnTo>
                  <a:pt x="598" y="323"/>
                </a:lnTo>
                <a:lnTo>
                  <a:pt x="598" y="324"/>
                </a:lnTo>
                <a:lnTo>
                  <a:pt x="598" y="326"/>
                </a:lnTo>
                <a:lnTo>
                  <a:pt x="599" y="326"/>
                </a:lnTo>
                <a:lnTo>
                  <a:pt x="599" y="327"/>
                </a:lnTo>
                <a:lnTo>
                  <a:pt x="599"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1"/>
                </a:lnTo>
                <a:lnTo>
                  <a:pt x="601" y="341"/>
                </a:lnTo>
                <a:lnTo>
                  <a:pt x="601" y="343"/>
                </a:lnTo>
                <a:lnTo>
                  <a:pt x="601" y="344"/>
                </a:lnTo>
                <a:lnTo>
                  <a:pt x="602" y="344"/>
                </a:lnTo>
                <a:lnTo>
                  <a:pt x="602" y="345"/>
                </a:lnTo>
                <a:lnTo>
                  <a:pt x="601" y="345"/>
                </a:lnTo>
                <a:lnTo>
                  <a:pt x="601" y="347"/>
                </a:lnTo>
                <a:lnTo>
                  <a:pt x="601" y="348"/>
                </a:lnTo>
                <a:lnTo>
                  <a:pt x="602" y="348"/>
                </a:lnTo>
                <a:lnTo>
                  <a:pt x="603" y="348"/>
                </a:lnTo>
                <a:lnTo>
                  <a:pt x="604" y="348"/>
                </a:lnTo>
                <a:lnTo>
                  <a:pt x="604" y="349"/>
                </a:lnTo>
                <a:lnTo>
                  <a:pt x="604" y="351"/>
                </a:lnTo>
                <a:lnTo>
                  <a:pt x="604" y="352"/>
                </a:lnTo>
                <a:lnTo>
                  <a:pt x="603" y="352"/>
                </a:lnTo>
                <a:lnTo>
                  <a:pt x="603" y="353"/>
                </a:lnTo>
                <a:lnTo>
                  <a:pt x="603" y="355"/>
                </a:lnTo>
                <a:lnTo>
                  <a:pt x="603" y="356"/>
                </a:lnTo>
                <a:lnTo>
                  <a:pt x="604" y="356"/>
                </a:lnTo>
                <a:lnTo>
                  <a:pt x="604" y="357"/>
                </a:lnTo>
                <a:lnTo>
                  <a:pt x="606" y="357"/>
                </a:lnTo>
                <a:lnTo>
                  <a:pt x="606" y="359"/>
                </a:lnTo>
                <a:lnTo>
                  <a:pt x="606" y="360"/>
                </a:lnTo>
                <a:lnTo>
                  <a:pt x="604" y="360"/>
                </a:lnTo>
                <a:lnTo>
                  <a:pt x="606" y="360"/>
                </a:lnTo>
                <a:lnTo>
                  <a:pt x="606" y="361"/>
                </a:lnTo>
                <a:lnTo>
                  <a:pt x="606" y="362"/>
                </a:lnTo>
                <a:lnTo>
                  <a:pt x="606" y="364"/>
                </a:lnTo>
                <a:lnTo>
                  <a:pt x="607" y="364"/>
                </a:lnTo>
                <a:lnTo>
                  <a:pt x="606" y="364"/>
                </a:lnTo>
                <a:lnTo>
                  <a:pt x="606" y="365"/>
                </a:lnTo>
                <a:lnTo>
                  <a:pt x="606" y="366"/>
                </a:lnTo>
                <a:lnTo>
                  <a:pt x="606" y="368"/>
                </a:lnTo>
                <a:lnTo>
                  <a:pt x="607" y="368"/>
                </a:lnTo>
                <a:lnTo>
                  <a:pt x="607" y="369"/>
                </a:lnTo>
                <a:lnTo>
                  <a:pt x="606" y="369"/>
                </a:lnTo>
                <a:lnTo>
                  <a:pt x="607" y="369"/>
                </a:lnTo>
                <a:lnTo>
                  <a:pt x="607" y="370"/>
                </a:lnTo>
                <a:lnTo>
                  <a:pt x="607" y="372"/>
                </a:lnTo>
                <a:lnTo>
                  <a:pt x="608" y="372"/>
                </a:lnTo>
                <a:lnTo>
                  <a:pt x="608" y="373"/>
                </a:lnTo>
                <a:lnTo>
                  <a:pt x="608"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8" y="387"/>
                </a:lnTo>
                <a:lnTo>
                  <a:pt x="608" y="389"/>
                </a:lnTo>
                <a:lnTo>
                  <a:pt x="608" y="390"/>
                </a:lnTo>
                <a:lnTo>
                  <a:pt x="610" y="390"/>
                </a:lnTo>
                <a:lnTo>
                  <a:pt x="610" y="391"/>
                </a:lnTo>
                <a:lnTo>
                  <a:pt x="610" y="393"/>
                </a:lnTo>
                <a:lnTo>
                  <a:pt x="608" y="393"/>
                </a:lnTo>
                <a:lnTo>
                  <a:pt x="608" y="394"/>
                </a:lnTo>
                <a:lnTo>
                  <a:pt x="607" y="394"/>
                </a:lnTo>
                <a:lnTo>
                  <a:pt x="606" y="395"/>
                </a:lnTo>
                <a:lnTo>
                  <a:pt x="606" y="396"/>
                </a:lnTo>
                <a:lnTo>
                  <a:pt x="606" y="398"/>
                </a:lnTo>
                <a:lnTo>
                  <a:pt x="604" y="398"/>
                </a:lnTo>
                <a:lnTo>
                  <a:pt x="604" y="399"/>
                </a:lnTo>
                <a:lnTo>
                  <a:pt x="604" y="400"/>
                </a:lnTo>
                <a:lnTo>
                  <a:pt x="604" y="402"/>
                </a:lnTo>
                <a:lnTo>
                  <a:pt x="604" y="403"/>
                </a:lnTo>
                <a:lnTo>
                  <a:pt x="603" y="403"/>
                </a:lnTo>
                <a:lnTo>
                  <a:pt x="603" y="404"/>
                </a:lnTo>
                <a:lnTo>
                  <a:pt x="603" y="406"/>
                </a:lnTo>
                <a:lnTo>
                  <a:pt x="603" y="407"/>
                </a:lnTo>
                <a:lnTo>
                  <a:pt x="603" y="406"/>
                </a:lnTo>
                <a:lnTo>
                  <a:pt x="604" y="406"/>
                </a:lnTo>
                <a:lnTo>
                  <a:pt x="604" y="404"/>
                </a:lnTo>
                <a:lnTo>
                  <a:pt x="606" y="403"/>
                </a:lnTo>
                <a:lnTo>
                  <a:pt x="606" y="402"/>
                </a:lnTo>
                <a:lnTo>
                  <a:pt x="607" y="402"/>
                </a:lnTo>
                <a:lnTo>
                  <a:pt x="607" y="400"/>
                </a:lnTo>
                <a:lnTo>
                  <a:pt x="608" y="400"/>
                </a:lnTo>
                <a:lnTo>
                  <a:pt x="608" y="399"/>
                </a:lnTo>
                <a:lnTo>
                  <a:pt x="610" y="399"/>
                </a:lnTo>
                <a:lnTo>
                  <a:pt x="611" y="398"/>
                </a:lnTo>
                <a:lnTo>
                  <a:pt x="612" y="398"/>
                </a:lnTo>
                <a:lnTo>
                  <a:pt x="612" y="396"/>
                </a:lnTo>
                <a:lnTo>
                  <a:pt x="612" y="395"/>
                </a:lnTo>
                <a:lnTo>
                  <a:pt x="612" y="394"/>
                </a:lnTo>
                <a:lnTo>
                  <a:pt x="614" y="394"/>
                </a:lnTo>
                <a:lnTo>
                  <a:pt x="615" y="394"/>
                </a:lnTo>
                <a:lnTo>
                  <a:pt x="615" y="393"/>
                </a:lnTo>
                <a:lnTo>
                  <a:pt x="616" y="393"/>
                </a:lnTo>
                <a:lnTo>
                  <a:pt x="616" y="391"/>
                </a:lnTo>
                <a:lnTo>
                  <a:pt x="616" y="390"/>
                </a:lnTo>
                <a:lnTo>
                  <a:pt x="618" y="390"/>
                </a:lnTo>
                <a:lnTo>
                  <a:pt x="618" y="389"/>
                </a:lnTo>
                <a:lnTo>
                  <a:pt x="619" y="387"/>
                </a:lnTo>
                <a:lnTo>
                  <a:pt x="619" y="386"/>
                </a:lnTo>
                <a:lnTo>
                  <a:pt x="620" y="386"/>
                </a:lnTo>
                <a:lnTo>
                  <a:pt x="622" y="386"/>
                </a:lnTo>
                <a:lnTo>
                  <a:pt x="622" y="385"/>
                </a:lnTo>
                <a:lnTo>
                  <a:pt x="623" y="385"/>
                </a:lnTo>
                <a:lnTo>
                  <a:pt x="624" y="385"/>
                </a:lnTo>
                <a:lnTo>
                  <a:pt x="625" y="385"/>
                </a:lnTo>
                <a:lnTo>
                  <a:pt x="625" y="383"/>
                </a:lnTo>
                <a:lnTo>
                  <a:pt x="627" y="383"/>
                </a:lnTo>
                <a:lnTo>
                  <a:pt x="628" y="383"/>
                </a:lnTo>
                <a:lnTo>
                  <a:pt x="629" y="383"/>
                </a:lnTo>
                <a:lnTo>
                  <a:pt x="629" y="382"/>
                </a:lnTo>
                <a:lnTo>
                  <a:pt x="631" y="382"/>
                </a:lnTo>
                <a:lnTo>
                  <a:pt x="632" y="382"/>
                </a:lnTo>
                <a:lnTo>
                  <a:pt x="632" y="381"/>
                </a:lnTo>
                <a:lnTo>
                  <a:pt x="633" y="381"/>
                </a:lnTo>
                <a:lnTo>
                  <a:pt x="635" y="381"/>
                </a:lnTo>
                <a:lnTo>
                  <a:pt x="635" y="379"/>
                </a:lnTo>
                <a:lnTo>
                  <a:pt x="636" y="379"/>
                </a:lnTo>
                <a:lnTo>
                  <a:pt x="636" y="381"/>
                </a:lnTo>
                <a:lnTo>
                  <a:pt x="635" y="381"/>
                </a:lnTo>
                <a:lnTo>
                  <a:pt x="633" y="381"/>
                </a:lnTo>
                <a:lnTo>
                  <a:pt x="633" y="382"/>
                </a:lnTo>
                <a:lnTo>
                  <a:pt x="633" y="383"/>
                </a:lnTo>
                <a:lnTo>
                  <a:pt x="635" y="383"/>
                </a:lnTo>
                <a:lnTo>
                  <a:pt x="635" y="385"/>
                </a:lnTo>
                <a:lnTo>
                  <a:pt x="636" y="385"/>
                </a:lnTo>
                <a:lnTo>
                  <a:pt x="637" y="385"/>
                </a:lnTo>
                <a:lnTo>
                  <a:pt x="637" y="386"/>
                </a:lnTo>
                <a:lnTo>
                  <a:pt x="639" y="386"/>
                </a:lnTo>
                <a:lnTo>
                  <a:pt x="640" y="387"/>
                </a:lnTo>
                <a:lnTo>
                  <a:pt x="641" y="387"/>
                </a:lnTo>
                <a:lnTo>
                  <a:pt x="642" y="389"/>
                </a:lnTo>
                <a:lnTo>
                  <a:pt x="644" y="389"/>
                </a:lnTo>
                <a:lnTo>
                  <a:pt x="644" y="390"/>
                </a:lnTo>
                <a:lnTo>
                  <a:pt x="645" y="390"/>
                </a:lnTo>
                <a:lnTo>
                  <a:pt x="646" y="391"/>
                </a:lnTo>
                <a:lnTo>
                  <a:pt x="646" y="393"/>
                </a:lnTo>
                <a:lnTo>
                  <a:pt x="649" y="393"/>
                </a:lnTo>
                <a:lnTo>
                  <a:pt x="650" y="393"/>
                </a:lnTo>
                <a:lnTo>
                  <a:pt x="652" y="394"/>
                </a:lnTo>
                <a:lnTo>
                  <a:pt x="653" y="394"/>
                </a:lnTo>
                <a:lnTo>
                  <a:pt x="654" y="394"/>
                </a:lnTo>
                <a:lnTo>
                  <a:pt x="656" y="395"/>
                </a:lnTo>
                <a:lnTo>
                  <a:pt x="657" y="395"/>
                </a:lnTo>
                <a:lnTo>
                  <a:pt x="658" y="396"/>
                </a:lnTo>
                <a:lnTo>
                  <a:pt x="658" y="398"/>
                </a:lnTo>
                <a:lnTo>
                  <a:pt x="659" y="398"/>
                </a:lnTo>
                <a:lnTo>
                  <a:pt x="659" y="399"/>
                </a:lnTo>
                <a:lnTo>
                  <a:pt x="659" y="400"/>
                </a:lnTo>
                <a:lnTo>
                  <a:pt x="659" y="402"/>
                </a:lnTo>
                <a:lnTo>
                  <a:pt x="659" y="403"/>
                </a:lnTo>
                <a:lnTo>
                  <a:pt x="659" y="404"/>
                </a:lnTo>
                <a:lnTo>
                  <a:pt x="658" y="407"/>
                </a:lnTo>
                <a:lnTo>
                  <a:pt x="658" y="408"/>
                </a:lnTo>
                <a:lnTo>
                  <a:pt x="658" y="410"/>
                </a:lnTo>
                <a:lnTo>
                  <a:pt x="658" y="411"/>
                </a:lnTo>
                <a:lnTo>
                  <a:pt x="658" y="412"/>
                </a:lnTo>
                <a:lnTo>
                  <a:pt x="659" y="415"/>
                </a:lnTo>
                <a:lnTo>
                  <a:pt x="659" y="416"/>
                </a:lnTo>
                <a:lnTo>
                  <a:pt x="659" y="419"/>
                </a:lnTo>
                <a:lnTo>
                  <a:pt x="661" y="420"/>
                </a:lnTo>
                <a:lnTo>
                  <a:pt x="662" y="420"/>
                </a:lnTo>
                <a:lnTo>
                  <a:pt x="666" y="417"/>
                </a:lnTo>
                <a:lnTo>
                  <a:pt x="670" y="415"/>
                </a:lnTo>
                <a:lnTo>
                  <a:pt x="673" y="415"/>
                </a:lnTo>
                <a:lnTo>
                  <a:pt x="675" y="415"/>
                </a:lnTo>
                <a:lnTo>
                  <a:pt x="678" y="416"/>
                </a:lnTo>
                <a:lnTo>
                  <a:pt x="679" y="417"/>
                </a:lnTo>
                <a:lnTo>
                  <a:pt x="680" y="419"/>
                </a:lnTo>
                <a:lnTo>
                  <a:pt x="683" y="420"/>
                </a:lnTo>
                <a:lnTo>
                  <a:pt x="686" y="421"/>
                </a:lnTo>
                <a:lnTo>
                  <a:pt x="688" y="423"/>
                </a:lnTo>
                <a:lnTo>
                  <a:pt x="691" y="424"/>
                </a:lnTo>
                <a:lnTo>
                  <a:pt x="692" y="424"/>
                </a:lnTo>
                <a:lnTo>
                  <a:pt x="694" y="424"/>
                </a:lnTo>
                <a:lnTo>
                  <a:pt x="692" y="425"/>
                </a:lnTo>
                <a:lnTo>
                  <a:pt x="692" y="427"/>
                </a:lnTo>
                <a:lnTo>
                  <a:pt x="691" y="427"/>
                </a:lnTo>
                <a:lnTo>
                  <a:pt x="691" y="428"/>
                </a:lnTo>
                <a:lnTo>
                  <a:pt x="691" y="429"/>
                </a:lnTo>
                <a:lnTo>
                  <a:pt x="690" y="431"/>
                </a:lnTo>
                <a:lnTo>
                  <a:pt x="691" y="431"/>
                </a:lnTo>
                <a:lnTo>
                  <a:pt x="691" y="432"/>
                </a:lnTo>
                <a:lnTo>
                  <a:pt x="690" y="432"/>
                </a:lnTo>
                <a:lnTo>
                  <a:pt x="690" y="433"/>
                </a:lnTo>
                <a:lnTo>
                  <a:pt x="690" y="434"/>
                </a:lnTo>
                <a:lnTo>
                  <a:pt x="688" y="434"/>
                </a:lnTo>
                <a:lnTo>
                  <a:pt x="688" y="436"/>
                </a:lnTo>
                <a:lnTo>
                  <a:pt x="688" y="437"/>
                </a:lnTo>
                <a:lnTo>
                  <a:pt x="687" y="437"/>
                </a:lnTo>
                <a:lnTo>
                  <a:pt x="687" y="438"/>
                </a:lnTo>
                <a:lnTo>
                  <a:pt x="687" y="440"/>
                </a:lnTo>
                <a:lnTo>
                  <a:pt x="686" y="441"/>
                </a:lnTo>
                <a:lnTo>
                  <a:pt x="684" y="442"/>
                </a:lnTo>
                <a:lnTo>
                  <a:pt x="684" y="444"/>
                </a:lnTo>
                <a:lnTo>
                  <a:pt x="684" y="445"/>
                </a:lnTo>
                <a:lnTo>
                  <a:pt x="682" y="446"/>
                </a:lnTo>
                <a:lnTo>
                  <a:pt x="680" y="446"/>
                </a:lnTo>
                <a:lnTo>
                  <a:pt x="680" y="448"/>
                </a:lnTo>
                <a:lnTo>
                  <a:pt x="679" y="448"/>
                </a:lnTo>
                <a:lnTo>
                  <a:pt x="679" y="449"/>
                </a:lnTo>
                <a:lnTo>
                  <a:pt x="678" y="449"/>
                </a:lnTo>
                <a:lnTo>
                  <a:pt x="677" y="450"/>
                </a:lnTo>
                <a:lnTo>
                  <a:pt x="675" y="450"/>
                </a:lnTo>
                <a:lnTo>
                  <a:pt x="674" y="450"/>
                </a:lnTo>
                <a:lnTo>
                  <a:pt x="673" y="450"/>
                </a:lnTo>
                <a:lnTo>
                  <a:pt x="671" y="450"/>
                </a:lnTo>
                <a:lnTo>
                  <a:pt x="671" y="449"/>
                </a:lnTo>
                <a:lnTo>
                  <a:pt x="670" y="449"/>
                </a:lnTo>
                <a:lnTo>
                  <a:pt x="669" y="449"/>
                </a:lnTo>
                <a:lnTo>
                  <a:pt x="667" y="449"/>
                </a:lnTo>
                <a:lnTo>
                  <a:pt x="666" y="449"/>
                </a:lnTo>
                <a:lnTo>
                  <a:pt x="666" y="448"/>
                </a:lnTo>
                <a:lnTo>
                  <a:pt x="665" y="448"/>
                </a:lnTo>
                <a:lnTo>
                  <a:pt x="663" y="448"/>
                </a:lnTo>
                <a:lnTo>
                  <a:pt x="662" y="448"/>
                </a:lnTo>
                <a:lnTo>
                  <a:pt x="662" y="446"/>
                </a:lnTo>
                <a:lnTo>
                  <a:pt x="661" y="446"/>
                </a:lnTo>
                <a:lnTo>
                  <a:pt x="661" y="445"/>
                </a:lnTo>
                <a:lnTo>
                  <a:pt x="659" y="444"/>
                </a:lnTo>
                <a:lnTo>
                  <a:pt x="661" y="444"/>
                </a:lnTo>
                <a:lnTo>
                  <a:pt x="659" y="444"/>
                </a:lnTo>
                <a:lnTo>
                  <a:pt x="659" y="442"/>
                </a:lnTo>
                <a:lnTo>
                  <a:pt x="659" y="444"/>
                </a:lnTo>
                <a:lnTo>
                  <a:pt x="656" y="446"/>
                </a:lnTo>
                <a:lnTo>
                  <a:pt x="654" y="448"/>
                </a:lnTo>
                <a:lnTo>
                  <a:pt x="653" y="449"/>
                </a:lnTo>
                <a:lnTo>
                  <a:pt x="652" y="451"/>
                </a:lnTo>
                <a:lnTo>
                  <a:pt x="650" y="454"/>
                </a:lnTo>
                <a:lnTo>
                  <a:pt x="648" y="455"/>
                </a:lnTo>
                <a:lnTo>
                  <a:pt x="648" y="457"/>
                </a:lnTo>
                <a:lnTo>
                  <a:pt x="646" y="457"/>
                </a:lnTo>
                <a:lnTo>
                  <a:pt x="645" y="458"/>
                </a:lnTo>
                <a:lnTo>
                  <a:pt x="644" y="459"/>
                </a:lnTo>
                <a:lnTo>
                  <a:pt x="642" y="461"/>
                </a:lnTo>
                <a:lnTo>
                  <a:pt x="639" y="463"/>
                </a:lnTo>
                <a:lnTo>
                  <a:pt x="636" y="466"/>
                </a:lnTo>
                <a:lnTo>
                  <a:pt x="629" y="472"/>
                </a:lnTo>
                <a:lnTo>
                  <a:pt x="629" y="474"/>
                </a:lnTo>
                <a:lnTo>
                  <a:pt x="628" y="474"/>
                </a:lnTo>
                <a:lnTo>
                  <a:pt x="628" y="475"/>
                </a:lnTo>
                <a:lnTo>
                  <a:pt x="624" y="475"/>
                </a:lnTo>
                <a:lnTo>
                  <a:pt x="623" y="476"/>
                </a:lnTo>
                <a:lnTo>
                  <a:pt x="622" y="478"/>
                </a:lnTo>
                <a:lnTo>
                  <a:pt x="620" y="478"/>
                </a:lnTo>
                <a:lnTo>
                  <a:pt x="618" y="478"/>
                </a:lnTo>
                <a:lnTo>
                  <a:pt x="616" y="479"/>
                </a:lnTo>
                <a:lnTo>
                  <a:pt x="619" y="489"/>
                </a:lnTo>
                <a:lnTo>
                  <a:pt x="624" y="505"/>
                </a:lnTo>
                <a:lnTo>
                  <a:pt x="625" y="505"/>
                </a:lnTo>
                <a:lnTo>
                  <a:pt x="625" y="506"/>
                </a:lnTo>
                <a:lnTo>
                  <a:pt x="625" y="508"/>
                </a:lnTo>
                <a:lnTo>
                  <a:pt x="627" y="509"/>
                </a:lnTo>
                <a:lnTo>
                  <a:pt x="627" y="510"/>
                </a:lnTo>
                <a:lnTo>
                  <a:pt x="628" y="512"/>
                </a:lnTo>
                <a:lnTo>
                  <a:pt x="628" y="514"/>
                </a:lnTo>
                <a:lnTo>
                  <a:pt x="628" y="516"/>
                </a:lnTo>
                <a:lnTo>
                  <a:pt x="629" y="517"/>
                </a:lnTo>
                <a:lnTo>
                  <a:pt x="631" y="520"/>
                </a:lnTo>
                <a:lnTo>
                  <a:pt x="631" y="521"/>
                </a:lnTo>
                <a:lnTo>
                  <a:pt x="631" y="522"/>
                </a:lnTo>
                <a:lnTo>
                  <a:pt x="631" y="523"/>
                </a:lnTo>
                <a:lnTo>
                  <a:pt x="631" y="525"/>
                </a:lnTo>
                <a:lnTo>
                  <a:pt x="632" y="525"/>
                </a:lnTo>
                <a:lnTo>
                  <a:pt x="633" y="525"/>
                </a:lnTo>
                <a:lnTo>
                  <a:pt x="633" y="523"/>
                </a:lnTo>
                <a:lnTo>
                  <a:pt x="635" y="523"/>
                </a:lnTo>
                <a:lnTo>
                  <a:pt x="635" y="522"/>
                </a:lnTo>
                <a:lnTo>
                  <a:pt x="636" y="522"/>
                </a:lnTo>
                <a:lnTo>
                  <a:pt x="637" y="522"/>
                </a:lnTo>
                <a:lnTo>
                  <a:pt x="637" y="523"/>
                </a:lnTo>
                <a:lnTo>
                  <a:pt x="639" y="523"/>
                </a:lnTo>
                <a:lnTo>
                  <a:pt x="640" y="523"/>
                </a:lnTo>
                <a:lnTo>
                  <a:pt x="640" y="525"/>
                </a:lnTo>
                <a:lnTo>
                  <a:pt x="641" y="525"/>
                </a:lnTo>
                <a:lnTo>
                  <a:pt x="641" y="526"/>
                </a:lnTo>
                <a:lnTo>
                  <a:pt x="642" y="526"/>
                </a:lnTo>
                <a:lnTo>
                  <a:pt x="642" y="527"/>
                </a:lnTo>
                <a:lnTo>
                  <a:pt x="642" y="529"/>
                </a:lnTo>
                <a:lnTo>
                  <a:pt x="644" y="529"/>
                </a:lnTo>
                <a:lnTo>
                  <a:pt x="644" y="530"/>
                </a:lnTo>
                <a:lnTo>
                  <a:pt x="645" y="530"/>
                </a:lnTo>
                <a:lnTo>
                  <a:pt x="645" y="531"/>
                </a:lnTo>
                <a:lnTo>
                  <a:pt x="646" y="533"/>
                </a:lnTo>
                <a:lnTo>
                  <a:pt x="646" y="534"/>
                </a:lnTo>
                <a:lnTo>
                  <a:pt x="648" y="534"/>
                </a:lnTo>
                <a:lnTo>
                  <a:pt x="649" y="534"/>
                </a:lnTo>
                <a:lnTo>
                  <a:pt x="649" y="535"/>
                </a:lnTo>
                <a:lnTo>
                  <a:pt x="650" y="535"/>
                </a:lnTo>
                <a:lnTo>
                  <a:pt x="650" y="537"/>
                </a:lnTo>
                <a:lnTo>
                  <a:pt x="652" y="537"/>
                </a:lnTo>
                <a:lnTo>
                  <a:pt x="652" y="535"/>
                </a:lnTo>
                <a:lnTo>
                  <a:pt x="653" y="535"/>
                </a:lnTo>
                <a:lnTo>
                  <a:pt x="653" y="537"/>
                </a:lnTo>
                <a:lnTo>
                  <a:pt x="654" y="537"/>
                </a:lnTo>
                <a:lnTo>
                  <a:pt x="654" y="538"/>
                </a:lnTo>
                <a:lnTo>
                  <a:pt x="654" y="539"/>
                </a:lnTo>
                <a:lnTo>
                  <a:pt x="654" y="540"/>
                </a:lnTo>
                <a:lnTo>
                  <a:pt x="654" y="542"/>
                </a:lnTo>
                <a:lnTo>
                  <a:pt x="656" y="542"/>
                </a:lnTo>
                <a:lnTo>
                  <a:pt x="657" y="542"/>
                </a:lnTo>
                <a:lnTo>
                  <a:pt x="659" y="542"/>
                </a:lnTo>
                <a:lnTo>
                  <a:pt x="661" y="542"/>
                </a:lnTo>
                <a:lnTo>
                  <a:pt x="661" y="540"/>
                </a:lnTo>
                <a:lnTo>
                  <a:pt x="666" y="542"/>
                </a:lnTo>
                <a:lnTo>
                  <a:pt x="670" y="543"/>
                </a:lnTo>
                <a:lnTo>
                  <a:pt x="674" y="544"/>
                </a:lnTo>
                <a:lnTo>
                  <a:pt x="677" y="546"/>
                </a:lnTo>
                <a:lnTo>
                  <a:pt x="679" y="546"/>
                </a:lnTo>
                <a:lnTo>
                  <a:pt x="680" y="547"/>
                </a:lnTo>
                <a:lnTo>
                  <a:pt x="683" y="547"/>
                </a:lnTo>
                <a:lnTo>
                  <a:pt x="686" y="548"/>
                </a:lnTo>
                <a:lnTo>
                  <a:pt x="691" y="550"/>
                </a:lnTo>
                <a:lnTo>
                  <a:pt x="692" y="550"/>
                </a:lnTo>
                <a:lnTo>
                  <a:pt x="694" y="551"/>
                </a:lnTo>
                <a:lnTo>
                  <a:pt x="695" y="551"/>
                </a:lnTo>
                <a:lnTo>
                  <a:pt x="697" y="552"/>
                </a:lnTo>
                <a:lnTo>
                  <a:pt x="701" y="556"/>
                </a:lnTo>
                <a:lnTo>
                  <a:pt x="704" y="559"/>
                </a:lnTo>
                <a:lnTo>
                  <a:pt x="704" y="560"/>
                </a:lnTo>
                <a:lnTo>
                  <a:pt x="708" y="565"/>
                </a:lnTo>
                <a:lnTo>
                  <a:pt x="709" y="567"/>
                </a:lnTo>
                <a:lnTo>
                  <a:pt x="712" y="568"/>
                </a:lnTo>
                <a:lnTo>
                  <a:pt x="713" y="568"/>
                </a:lnTo>
                <a:lnTo>
                  <a:pt x="716" y="568"/>
                </a:lnTo>
                <a:lnTo>
                  <a:pt x="717" y="569"/>
                </a:lnTo>
                <a:lnTo>
                  <a:pt x="721" y="571"/>
                </a:lnTo>
                <a:lnTo>
                  <a:pt x="722" y="571"/>
                </a:lnTo>
                <a:lnTo>
                  <a:pt x="724" y="572"/>
                </a:lnTo>
                <a:lnTo>
                  <a:pt x="725" y="573"/>
                </a:lnTo>
                <a:lnTo>
                  <a:pt x="726" y="573"/>
                </a:lnTo>
                <a:lnTo>
                  <a:pt x="728" y="573"/>
                </a:lnTo>
                <a:lnTo>
                  <a:pt x="728" y="575"/>
                </a:lnTo>
                <a:lnTo>
                  <a:pt x="729" y="575"/>
                </a:lnTo>
                <a:lnTo>
                  <a:pt x="730" y="575"/>
                </a:lnTo>
                <a:lnTo>
                  <a:pt x="731" y="575"/>
                </a:lnTo>
                <a:lnTo>
                  <a:pt x="731" y="576"/>
                </a:lnTo>
                <a:lnTo>
                  <a:pt x="734" y="576"/>
                </a:lnTo>
                <a:lnTo>
                  <a:pt x="735" y="576"/>
                </a:lnTo>
                <a:lnTo>
                  <a:pt x="735" y="577"/>
                </a:lnTo>
                <a:lnTo>
                  <a:pt x="738" y="577"/>
                </a:lnTo>
                <a:lnTo>
                  <a:pt x="738" y="578"/>
                </a:lnTo>
                <a:lnTo>
                  <a:pt x="739" y="578"/>
                </a:lnTo>
                <a:lnTo>
                  <a:pt x="739" y="580"/>
                </a:lnTo>
                <a:lnTo>
                  <a:pt x="741" y="581"/>
                </a:lnTo>
                <a:lnTo>
                  <a:pt x="742" y="582"/>
                </a:lnTo>
                <a:lnTo>
                  <a:pt x="743" y="584"/>
                </a:lnTo>
                <a:lnTo>
                  <a:pt x="743" y="585"/>
                </a:lnTo>
                <a:lnTo>
                  <a:pt x="743" y="586"/>
                </a:lnTo>
                <a:lnTo>
                  <a:pt x="745" y="588"/>
                </a:lnTo>
                <a:lnTo>
                  <a:pt x="746" y="589"/>
                </a:lnTo>
                <a:lnTo>
                  <a:pt x="746" y="590"/>
                </a:lnTo>
                <a:lnTo>
                  <a:pt x="749" y="592"/>
                </a:lnTo>
                <a:lnTo>
                  <a:pt x="750" y="593"/>
                </a:lnTo>
                <a:lnTo>
                  <a:pt x="751" y="593"/>
                </a:lnTo>
                <a:lnTo>
                  <a:pt x="752" y="593"/>
                </a:lnTo>
                <a:lnTo>
                  <a:pt x="754" y="594"/>
                </a:lnTo>
                <a:lnTo>
                  <a:pt x="755" y="594"/>
                </a:lnTo>
                <a:lnTo>
                  <a:pt x="756" y="595"/>
                </a:lnTo>
                <a:lnTo>
                  <a:pt x="756" y="597"/>
                </a:lnTo>
                <a:lnTo>
                  <a:pt x="758" y="597"/>
                </a:lnTo>
                <a:lnTo>
                  <a:pt x="758" y="598"/>
                </a:lnTo>
                <a:lnTo>
                  <a:pt x="759" y="598"/>
                </a:lnTo>
                <a:lnTo>
                  <a:pt x="759" y="599"/>
                </a:lnTo>
                <a:lnTo>
                  <a:pt x="760" y="599"/>
                </a:lnTo>
                <a:lnTo>
                  <a:pt x="762" y="601"/>
                </a:lnTo>
                <a:lnTo>
                  <a:pt x="763" y="602"/>
                </a:lnTo>
                <a:lnTo>
                  <a:pt x="763" y="603"/>
                </a:lnTo>
                <a:lnTo>
                  <a:pt x="764" y="603"/>
                </a:lnTo>
                <a:lnTo>
                  <a:pt x="764" y="605"/>
                </a:lnTo>
                <a:lnTo>
                  <a:pt x="766" y="605"/>
                </a:lnTo>
                <a:lnTo>
                  <a:pt x="766" y="606"/>
                </a:lnTo>
                <a:lnTo>
                  <a:pt x="767" y="606"/>
                </a:lnTo>
                <a:lnTo>
                  <a:pt x="768" y="606"/>
                </a:lnTo>
                <a:lnTo>
                  <a:pt x="769" y="606"/>
                </a:lnTo>
                <a:lnTo>
                  <a:pt x="771" y="606"/>
                </a:lnTo>
                <a:lnTo>
                  <a:pt x="771" y="607"/>
                </a:lnTo>
                <a:lnTo>
                  <a:pt x="771" y="609"/>
                </a:lnTo>
                <a:lnTo>
                  <a:pt x="771" y="610"/>
                </a:lnTo>
                <a:lnTo>
                  <a:pt x="772" y="610"/>
                </a:lnTo>
                <a:lnTo>
                  <a:pt x="772" y="611"/>
                </a:lnTo>
                <a:lnTo>
                  <a:pt x="772" y="612"/>
                </a:lnTo>
                <a:lnTo>
                  <a:pt x="773" y="612"/>
                </a:lnTo>
                <a:lnTo>
                  <a:pt x="773" y="614"/>
                </a:lnTo>
                <a:lnTo>
                  <a:pt x="773" y="615"/>
                </a:lnTo>
                <a:lnTo>
                  <a:pt x="773" y="616"/>
                </a:lnTo>
                <a:lnTo>
                  <a:pt x="773" y="618"/>
                </a:lnTo>
                <a:lnTo>
                  <a:pt x="773" y="619"/>
                </a:lnTo>
                <a:lnTo>
                  <a:pt x="772" y="619"/>
                </a:lnTo>
                <a:lnTo>
                  <a:pt x="772" y="620"/>
                </a:lnTo>
                <a:lnTo>
                  <a:pt x="773" y="620"/>
                </a:lnTo>
                <a:lnTo>
                  <a:pt x="773" y="622"/>
                </a:lnTo>
                <a:lnTo>
                  <a:pt x="775" y="622"/>
                </a:lnTo>
                <a:lnTo>
                  <a:pt x="775" y="623"/>
                </a:lnTo>
                <a:lnTo>
                  <a:pt x="776" y="623"/>
                </a:lnTo>
                <a:lnTo>
                  <a:pt x="776" y="624"/>
                </a:lnTo>
                <a:lnTo>
                  <a:pt x="776" y="626"/>
                </a:lnTo>
                <a:lnTo>
                  <a:pt x="777" y="627"/>
                </a:lnTo>
                <a:lnTo>
                  <a:pt x="779" y="627"/>
                </a:lnTo>
                <a:lnTo>
                  <a:pt x="779" y="628"/>
                </a:lnTo>
                <a:lnTo>
                  <a:pt x="780" y="628"/>
                </a:lnTo>
                <a:lnTo>
                  <a:pt x="780" y="629"/>
                </a:lnTo>
                <a:lnTo>
                  <a:pt x="781" y="629"/>
                </a:lnTo>
                <a:lnTo>
                  <a:pt x="781" y="631"/>
                </a:lnTo>
                <a:lnTo>
                  <a:pt x="783" y="631"/>
                </a:lnTo>
                <a:lnTo>
                  <a:pt x="784" y="631"/>
                </a:lnTo>
                <a:lnTo>
                  <a:pt x="785" y="631"/>
                </a:lnTo>
                <a:lnTo>
                  <a:pt x="786" y="631"/>
                </a:lnTo>
                <a:lnTo>
                  <a:pt x="786" y="629"/>
                </a:lnTo>
                <a:lnTo>
                  <a:pt x="788" y="629"/>
                </a:lnTo>
                <a:lnTo>
                  <a:pt x="789" y="629"/>
                </a:lnTo>
                <a:lnTo>
                  <a:pt x="790" y="629"/>
                </a:lnTo>
                <a:lnTo>
                  <a:pt x="790" y="631"/>
                </a:lnTo>
                <a:lnTo>
                  <a:pt x="792" y="631"/>
                </a:lnTo>
                <a:lnTo>
                  <a:pt x="792" y="632"/>
                </a:lnTo>
                <a:lnTo>
                  <a:pt x="793" y="633"/>
                </a:lnTo>
                <a:lnTo>
                  <a:pt x="794" y="635"/>
                </a:lnTo>
                <a:lnTo>
                  <a:pt x="794" y="636"/>
                </a:lnTo>
                <a:lnTo>
                  <a:pt x="796" y="637"/>
                </a:lnTo>
                <a:lnTo>
                  <a:pt x="796" y="639"/>
                </a:lnTo>
                <a:lnTo>
                  <a:pt x="797" y="640"/>
                </a:lnTo>
                <a:lnTo>
                  <a:pt x="797" y="641"/>
                </a:lnTo>
                <a:lnTo>
                  <a:pt x="798" y="641"/>
                </a:lnTo>
                <a:lnTo>
                  <a:pt x="798" y="643"/>
                </a:lnTo>
                <a:lnTo>
                  <a:pt x="798" y="644"/>
                </a:lnTo>
                <a:lnTo>
                  <a:pt x="800" y="644"/>
                </a:lnTo>
                <a:lnTo>
                  <a:pt x="800" y="645"/>
                </a:lnTo>
                <a:lnTo>
                  <a:pt x="801" y="645"/>
                </a:lnTo>
                <a:lnTo>
                  <a:pt x="801" y="646"/>
                </a:lnTo>
                <a:lnTo>
                  <a:pt x="802" y="646"/>
                </a:lnTo>
                <a:lnTo>
                  <a:pt x="802" y="648"/>
                </a:lnTo>
                <a:lnTo>
                  <a:pt x="803" y="648"/>
                </a:lnTo>
                <a:lnTo>
                  <a:pt x="803" y="649"/>
                </a:lnTo>
                <a:lnTo>
                  <a:pt x="803" y="650"/>
                </a:lnTo>
                <a:lnTo>
                  <a:pt x="803" y="652"/>
                </a:lnTo>
                <a:lnTo>
                  <a:pt x="803" y="653"/>
                </a:lnTo>
                <a:lnTo>
                  <a:pt x="803" y="654"/>
                </a:lnTo>
                <a:lnTo>
                  <a:pt x="803" y="656"/>
                </a:lnTo>
                <a:lnTo>
                  <a:pt x="803" y="657"/>
                </a:lnTo>
                <a:lnTo>
                  <a:pt x="805" y="657"/>
                </a:lnTo>
                <a:lnTo>
                  <a:pt x="806" y="657"/>
                </a:lnTo>
                <a:lnTo>
                  <a:pt x="806" y="658"/>
                </a:lnTo>
                <a:lnTo>
                  <a:pt x="807" y="660"/>
                </a:lnTo>
                <a:lnTo>
                  <a:pt x="807" y="661"/>
                </a:lnTo>
                <a:lnTo>
                  <a:pt x="809" y="661"/>
                </a:lnTo>
                <a:lnTo>
                  <a:pt x="810" y="661"/>
                </a:lnTo>
                <a:lnTo>
                  <a:pt x="810" y="662"/>
                </a:lnTo>
                <a:lnTo>
                  <a:pt x="811" y="662"/>
                </a:lnTo>
                <a:lnTo>
                  <a:pt x="811" y="664"/>
                </a:lnTo>
                <a:lnTo>
                  <a:pt x="813" y="664"/>
                </a:lnTo>
                <a:lnTo>
                  <a:pt x="814" y="665"/>
                </a:lnTo>
                <a:lnTo>
                  <a:pt x="815" y="664"/>
                </a:lnTo>
                <a:lnTo>
                  <a:pt x="817" y="664"/>
                </a:lnTo>
                <a:lnTo>
                  <a:pt x="818" y="662"/>
                </a:lnTo>
                <a:lnTo>
                  <a:pt x="819" y="662"/>
                </a:lnTo>
                <a:lnTo>
                  <a:pt x="821" y="662"/>
                </a:lnTo>
                <a:lnTo>
                  <a:pt x="822" y="662"/>
                </a:lnTo>
                <a:lnTo>
                  <a:pt x="822" y="661"/>
                </a:lnTo>
                <a:lnTo>
                  <a:pt x="823" y="661"/>
                </a:lnTo>
                <a:lnTo>
                  <a:pt x="823" y="660"/>
                </a:lnTo>
                <a:lnTo>
                  <a:pt x="823" y="658"/>
                </a:lnTo>
                <a:lnTo>
                  <a:pt x="823" y="657"/>
                </a:lnTo>
                <a:lnTo>
                  <a:pt x="824" y="657"/>
                </a:lnTo>
                <a:lnTo>
                  <a:pt x="826" y="657"/>
                </a:lnTo>
                <a:lnTo>
                  <a:pt x="826" y="656"/>
                </a:lnTo>
                <a:lnTo>
                  <a:pt x="828" y="656"/>
                </a:lnTo>
                <a:lnTo>
                  <a:pt x="830" y="654"/>
                </a:lnTo>
                <a:lnTo>
                  <a:pt x="831" y="654"/>
                </a:lnTo>
                <a:lnTo>
                  <a:pt x="832" y="654"/>
                </a:lnTo>
                <a:lnTo>
                  <a:pt x="834" y="654"/>
                </a:lnTo>
                <a:lnTo>
                  <a:pt x="835" y="654"/>
                </a:lnTo>
                <a:lnTo>
                  <a:pt x="836" y="654"/>
                </a:lnTo>
                <a:lnTo>
                  <a:pt x="838" y="654"/>
                </a:lnTo>
                <a:lnTo>
                  <a:pt x="839" y="656"/>
                </a:lnTo>
                <a:lnTo>
                  <a:pt x="839" y="654"/>
                </a:lnTo>
                <a:lnTo>
                  <a:pt x="840" y="654"/>
                </a:lnTo>
                <a:lnTo>
                  <a:pt x="840" y="656"/>
                </a:lnTo>
                <a:lnTo>
                  <a:pt x="841" y="656"/>
                </a:lnTo>
                <a:lnTo>
                  <a:pt x="841" y="657"/>
                </a:lnTo>
                <a:lnTo>
                  <a:pt x="843" y="658"/>
                </a:lnTo>
                <a:lnTo>
                  <a:pt x="844" y="658"/>
                </a:lnTo>
                <a:lnTo>
                  <a:pt x="845" y="660"/>
                </a:lnTo>
                <a:lnTo>
                  <a:pt x="847" y="660"/>
                </a:lnTo>
                <a:lnTo>
                  <a:pt x="847" y="661"/>
                </a:lnTo>
                <a:lnTo>
                  <a:pt x="847" y="662"/>
                </a:lnTo>
                <a:lnTo>
                  <a:pt x="847" y="664"/>
                </a:lnTo>
                <a:lnTo>
                  <a:pt x="847" y="665"/>
                </a:lnTo>
                <a:lnTo>
                  <a:pt x="847" y="666"/>
                </a:lnTo>
                <a:lnTo>
                  <a:pt x="847" y="667"/>
                </a:lnTo>
                <a:lnTo>
                  <a:pt x="848" y="667"/>
                </a:lnTo>
                <a:lnTo>
                  <a:pt x="848" y="669"/>
                </a:lnTo>
                <a:lnTo>
                  <a:pt x="847" y="669"/>
                </a:lnTo>
                <a:lnTo>
                  <a:pt x="847" y="670"/>
                </a:lnTo>
                <a:lnTo>
                  <a:pt x="847" y="671"/>
                </a:lnTo>
                <a:lnTo>
                  <a:pt x="847" y="673"/>
                </a:lnTo>
                <a:lnTo>
                  <a:pt x="847" y="674"/>
                </a:lnTo>
                <a:lnTo>
                  <a:pt x="848" y="674"/>
                </a:lnTo>
                <a:lnTo>
                  <a:pt x="847" y="674"/>
                </a:lnTo>
                <a:lnTo>
                  <a:pt x="847" y="675"/>
                </a:lnTo>
                <a:lnTo>
                  <a:pt x="845" y="675"/>
                </a:lnTo>
                <a:lnTo>
                  <a:pt x="845" y="677"/>
                </a:lnTo>
                <a:lnTo>
                  <a:pt x="845" y="678"/>
                </a:lnTo>
                <a:lnTo>
                  <a:pt x="845" y="679"/>
                </a:lnTo>
                <a:lnTo>
                  <a:pt x="844" y="679"/>
                </a:lnTo>
                <a:lnTo>
                  <a:pt x="844" y="681"/>
                </a:lnTo>
                <a:lnTo>
                  <a:pt x="843" y="681"/>
                </a:lnTo>
                <a:lnTo>
                  <a:pt x="843" y="682"/>
                </a:lnTo>
                <a:lnTo>
                  <a:pt x="841" y="682"/>
                </a:lnTo>
                <a:lnTo>
                  <a:pt x="843" y="683"/>
                </a:lnTo>
                <a:lnTo>
                  <a:pt x="841" y="683"/>
                </a:lnTo>
                <a:lnTo>
                  <a:pt x="841" y="684"/>
                </a:lnTo>
                <a:lnTo>
                  <a:pt x="841" y="686"/>
                </a:lnTo>
                <a:lnTo>
                  <a:pt x="841" y="687"/>
                </a:lnTo>
                <a:lnTo>
                  <a:pt x="840" y="688"/>
                </a:lnTo>
                <a:lnTo>
                  <a:pt x="840" y="690"/>
                </a:lnTo>
                <a:lnTo>
                  <a:pt x="840" y="691"/>
                </a:lnTo>
                <a:lnTo>
                  <a:pt x="839" y="691"/>
                </a:lnTo>
                <a:lnTo>
                  <a:pt x="839" y="692"/>
                </a:lnTo>
                <a:lnTo>
                  <a:pt x="839" y="694"/>
                </a:lnTo>
                <a:lnTo>
                  <a:pt x="838" y="695"/>
                </a:lnTo>
                <a:lnTo>
                  <a:pt x="838" y="696"/>
                </a:lnTo>
                <a:lnTo>
                  <a:pt x="836" y="696"/>
                </a:lnTo>
                <a:lnTo>
                  <a:pt x="836" y="698"/>
                </a:lnTo>
                <a:lnTo>
                  <a:pt x="836" y="699"/>
                </a:lnTo>
                <a:lnTo>
                  <a:pt x="838" y="700"/>
                </a:lnTo>
                <a:lnTo>
                  <a:pt x="838" y="701"/>
                </a:lnTo>
                <a:lnTo>
                  <a:pt x="836" y="701"/>
                </a:lnTo>
                <a:lnTo>
                  <a:pt x="836" y="703"/>
                </a:lnTo>
                <a:lnTo>
                  <a:pt x="835" y="703"/>
                </a:lnTo>
                <a:lnTo>
                  <a:pt x="835" y="704"/>
                </a:lnTo>
                <a:lnTo>
                  <a:pt x="834" y="704"/>
                </a:lnTo>
                <a:lnTo>
                  <a:pt x="834" y="705"/>
                </a:lnTo>
                <a:lnTo>
                  <a:pt x="834" y="707"/>
                </a:lnTo>
                <a:lnTo>
                  <a:pt x="834" y="708"/>
                </a:lnTo>
                <a:lnTo>
                  <a:pt x="832" y="708"/>
                </a:lnTo>
                <a:lnTo>
                  <a:pt x="832" y="707"/>
                </a:lnTo>
                <a:lnTo>
                  <a:pt x="832" y="708"/>
                </a:lnTo>
                <a:lnTo>
                  <a:pt x="831" y="709"/>
                </a:lnTo>
                <a:lnTo>
                  <a:pt x="831" y="711"/>
                </a:lnTo>
                <a:lnTo>
                  <a:pt x="831" y="712"/>
                </a:lnTo>
                <a:lnTo>
                  <a:pt x="831" y="713"/>
                </a:lnTo>
                <a:lnTo>
                  <a:pt x="830" y="713"/>
                </a:lnTo>
                <a:lnTo>
                  <a:pt x="830" y="715"/>
                </a:lnTo>
                <a:lnTo>
                  <a:pt x="830" y="716"/>
                </a:lnTo>
                <a:lnTo>
                  <a:pt x="828" y="717"/>
                </a:lnTo>
                <a:lnTo>
                  <a:pt x="828" y="718"/>
                </a:lnTo>
                <a:lnTo>
                  <a:pt x="828" y="720"/>
                </a:lnTo>
                <a:lnTo>
                  <a:pt x="828" y="721"/>
                </a:lnTo>
                <a:lnTo>
                  <a:pt x="828" y="722"/>
                </a:lnTo>
                <a:lnTo>
                  <a:pt x="828" y="725"/>
                </a:lnTo>
                <a:lnTo>
                  <a:pt x="827" y="726"/>
                </a:lnTo>
                <a:lnTo>
                  <a:pt x="827" y="728"/>
                </a:lnTo>
                <a:lnTo>
                  <a:pt x="827" y="729"/>
                </a:lnTo>
                <a:lnTo>
                  <a:pt x="827" y="732"/>
                </a:lnTo>
                <a:lnTo>
                  <a:pt x="827" y="733"/>
                </a:lnTo>
                <a:lnTo>
                  <a:pt x="826" y="733"/>
                </a:lnTo>
                <a:lnTo>
                  <a:pt x="824" y="734"/>
                </a:lnTo>
                <a:lnTo>
                  <a:pt x="824" y="736"/>
                </a:lnTo>
                <a:lnTo>
                  <a:pt x="826" y="736"/>
                </a:lnTo>
                <a:lnTo>
                  <a:pt x="827" y="736"/>
                </a:lnTo>
                <a:lnTo>
                  <a:pt x="830" y="736"/>
                </a:lnTo>
                <a:lnTo>
                  <a:pt x="831" y="736"/>
                </a:lnTo>
                <a:lnTo>
                  <a:pt x="832" y="736"/>
                </a:lnTo>
                <a:lnTo>
                  <a:pt x="835" y="736"/>
                </a:lnTo>
                <a:lnTo>
                  <a:pt x="836" y="736"/>
                </a:lnTo>
                <a:lnTo>
                  <a:pt x="839" y="736"/>
                </a:lnTo>
                <a:lnTo>
                  <a:pt x="843" y="736"/>
                </a:lnTo>
                <a:lnTo>
                  <a:pt x="844" y="737"/>
                </a:lnTo>
                <a:lnTo>
                  <a:pt x="847" y="737"/>
                </a:lnTo>
                <a:lnTo>
                  <a:pt x="848" y="737"/>
                </a:lnTo>
                <a:lnTo>
                  <a:pt x="849" y="738"/>
                </a:lnTo>
                <a:lnTo>
                  <a:pt x="851" y="738"/>
                </a:lnTo>
                <a:lnTo>
                  <a:pt x="852" y="738"/>
                </a:lnTo>
                <a:lnTo>
                  <a:pt x="853" y="739"/>
                </a:lnTo>
                <a:lnTo>
                  <a:pt x="855" y="739"/>
                </a:lnTo>
                <a:lnTo>
                  <a:pt x="856" y="741"/>
                </a:lnTo>
                <a:lnTo>
                  <a:pt x="857" y="741"/>
                </a:lnTo>
                <a:lnTo>
                  <a:pt x="858" y="742"/>
                </a:lnTo>
                <a:lnTo>
                  <a:pt x="857" y="742"/>
                </a:lnTo>
                <a:lnTo>
                  <a:pt x="857" y="743"/>
                </a:lnTo>
                <a:lnTo>
                  <a:pt x="856" y="743"/>
                </a:lnTo>
                <a:lnTo>
                  <a:pt x="856" y="745"/>
                </a:lnTo>
                <a:lnTo>
                  <a:pt x="856" y="746"/>
                </a:lnTo>
                <a:lnTo>
                  <a:pt x="855" y="747"/>
                </a:lnTo>
                <a:lnTo>
                  <a:pt x="853" y="747"/>
                </a:lnTo>
                <a:lnTo>
                  <a:pt x="853" y="749"/>
                </a:lnTo>
                <a:lnTo>
                  <a:pt x="852" y="749"/>
                </a:lnTo>
                <a:lnTo>
                  <a:pt x="852" y="750"/>
                </a:lnTo>
                <a:lnTo>
                  <a:pt x="851" y="750"/>
                </a:lnTo>
                <a:lnTo>
                  <a:pt x="851" y="751"/>
                </a:lnTo>
                <a:lnTo>
                  <a:pt x="849" y="753"/>
                </a:lnTo>
                <a:lnTo>
                  <a:pt x="848" y="753"/>
                </a:lnTo>
                <a:lnTo>
                  <a:pt x="848" y="754"/>
                </a:lnTo>
                <a:lnTo>
                  <a:pt x="848" y="755"/>
                </a:lnTo>
                <a:lnTo>
                  <a:pt x="848" y="756"/>
                </a:lnTo>
                <a:lnTo>
                  <a:pt x="849" y="756"/>
                </a:lnTo>
                <a:lnTo>
                  <a:pt x="851" y="756"/>
                </a:lnTo>
                <a:lnTo>
                  <a:pt x="852" y="756"/>
                </a:lnTo>
                <a:lnTo>
                  <a:pt x="853" y="755"/>
                </a:lnTo>
                <a:lnTo>
                  <a:pt x="855" y="755"/>
                </a:lnTo>
                <a:lnTo>
                  <a:pt x="856" y="754"/>
                </a:lnTo>
                <a:lnTo>
                  <a:pt x="857" y="754"/>
                </a:lnTo>
                <a:lnTo>
                  <a:pt x="858" y="753"/>
                </a:lnTo>
                <a:lnTo>
                  <a:pt x="860" y="753"/>
                </a:lnTo>
                <a:lnTo>
                  <a:pt x="861" y="753"/>
                </a:lnTo>
                <a:lnTo>
                  <a:pt x="864" y="753"/>
                </a:lnTo>
                <a:lnTo>
                  <a:pt x="865" y="753"/>
                </a:lnTo>
                <a:lnTo>
                  <a:pt x="866" y="753"/>
                </a:lnTo>
                <a:lnTo>
                  <a:pt x="868" y="754"/>
                </a:lnTo>
                <a:lnTo>
                  <a:pt x="869" y="755"/>
                </a:lnTo>
                <a:lnTo>
                  <a:pt x="868" y="759"/>
                </a:lnTo>
                <a:lnTo>
                  <a:pt x="868" y="762"/>
                </a:lnTo>
                <a:lnTo>
                  <a:pt x="866" y="763"/>
                </a:lnTo>
                <a:lnTo>
                  <a:pt x="866" y="764"/>
                </a:lnTo>
                <a:lnTo>
                  <a:pt x="864" y="768"/>
                </a:lnTo>
                <a:lnTo>
                  <a:pt x="864" y="770"/>
                </a:lnTo>
                <a:lnTo>
                  <a:pt x="862" y="772"/>
                </a:lnTo>
                <a:lnTo>
                  <a:pt x="861" y="773"/>
                </a:lnTo>
                <a:lnTo>
                  <a:pt x="860" y="775"/>
                </a:lnTo>
                <a:lnTo>
                  <a:pt x="858" y="776"/>
                </a:lnTo>
                <a:lnTo>
                  <a:pt x="852" y="777"/>
                </a:lnTo>
                <a:lnTo>
                  <a:pt x="851" y="777"/>
                </a:lnTo>
                <a:lnTo>
                  <a:pt x="851" y="784"/>
                </a:lnTo>
                <a:lnTo>
                  <a:pt x="849" y="784"/>
                </a:lnTo>
                <a:lnTo>
                  <a:pt x="848" y="785"/>
                </a:lnTo>
                <a:lnTo>
                  <a:pt x="845" y="788"/>
                </a:lnTo>
                <a:lnTo>
                  <a:pt x="844" y="788"/>
                </a:lnTo>
                <a:lnTo>
                  <a:pt x="840" y="788"/>
                </a:lnTo>
                <a:lnTo>
                  <a:pt x="841" y="788"/>
                </a:lnTo>
                <a:lnTo>
                  <a:pt x="841" y="789"/>
                </a:lnTo>
                <a:lnTo>
                  <a:pt x="843" y="789"/>
                </a:lnTo>
                <a:lnTo>
                  <a:pt x="844" y="789"/>
                </a:lnTo>
                <a:lnTo>
                  <a:pt x="845" y="790"/>
                </a:lnTo>
                <a:lnTo>
                  <a:pt x="845" y="792"/>
                </a:lnTo>
                <a:lnTo>
                  <a:pt x="847" y="792"/>
                </a:lnTo>
                <a:lnTo>
                  <a:pt x="848" y="792"/>
                </a:lnTo>
                <a:lnTo>
                  <a:pt x="848" y="793"/>
                </a:lnTo>
                <a:lnTo>
                  <a:pt x="848" y="794"/>
                </a:lnTo>
                <a:lnTo>
                  <a:pt x="848" y="796"/>
                </a:lnTo>
                <a:lnTo>
                  <a:pt x="848" y="797"/>
                </a:lnTo>
                <a:lnTo>
                  <a:pt x="847" y="798"/>
                </a:lnTo>
                <a:lnTo>
                  <a:pt x="847" y="800"/>
                </a:lnTo>
                <a:lnTo>
                  <a:pt x="843" y="813"/>
                </a:lnTo>
                <a:lnTo>
                  <a:pt x="843" y="814"/>
                </a:lnTo>
                <a:lnTo>
                  <a:pt x="838" y="836"/>
                </a:lnTo>
                <a:lnTo>
                  <a:pt x="838" y="835"/>
                </a:lnTo>
                <a:lnTo>
                  <a:pt x="839" y="835"/>
                </a:lnTo>
                <a:lnTo>
                  <a:pt x="840" y="834"/>
                </a:lnTo>
                <a:lnTo>
                  <a:pt x="841" y="834"/>
                </a:lnTo>
                <a:lnTo>
                  <a:pt x="843" y="834"/>
                </a:lnTo>
                <a:lnTo>
                  <a:pt x="844" y="832"/>
                </a:lnTo>
                <a:lnTo>
                  <a:pt x="845" y="832"/>
                </a:lnTo>
                <a:lnTo>
                  <a:pt x="847" y="831"/>
                </a:lnTo>
                <a:lnTo>
                  <a:pt x="848" y="831"/>
                </a:lnTo>
                <a:lnTo>
                  <a:pt x="849" y="831"/>
                </a:lnTo>
                <a:lnTo>
                  <a:pt x="849" y="830"/>
                </a:lnTo>
                <a:lnTo>
                  <a:pt x="851" y="830"/>
                </a:lnTo>
                <a:lnTo>
                  <a:pt x="851" y="831"/>
                </a:lnTo>
                <a:lnTo>
                  <a:pt x="851" y="832"/>
                </a:lnTo>
                <a:lnTo>
                  <a:pt x="851" y="831"/>
                </a:lnTo>
                <a:lnTo>
                  <a:pt x="852" y="830"/>
                </a:lnTo>
                <a:lnTo>
                  <a:pt x="853" y="830"/>
                </a:lnTo>
                <a:lnTo>
                  <a:pt x="855" y="828"/>
                </a:lnTo>
                <a:lnTo>
                  <a:pt x="856" y="828"/>
                </a:lnTo>
                <a:lnTo>
                  <a:pt x="857" y="828"/>
                </a:lnTo>
                <a:lnTo>
                  <a:pt x="857" y="827"/>
                </a:lnTo>
                <a:lnTo>
                  <a:pt x="858" y="827"/>
                </a:lnTo>
                <a:lnTo>
                  <a:pt x="860" y="827"/>
                </a:lnTo>
                <a:lnTo>
                  <a:pt x="861" y="826"/>
                </a:lnTo>
                <a:lnTo>
                  <a:pt x="862" y="826"/>
                </a:lnTo>
                <a:lnTo>
                  <a:pt x="864" y="825"/>
                </a:lnTo>
                <a:lnTo>
                  <a:pt x="866" y="823"/>
                </a:lnTo>
                <a:lnTo>
                  <a:pt x="869" y="822"/>
                </a:lnTo>
                <a:lnTo>
                  <a:pt x="872" y="821"/>
                </a:lnTo>
                <a:lnTo>
                  <a:pt x="873" y="821"/>
                </a:lnTo>
                <a:lnTo>
                  <a:pt x="874" y="821"/>
                </a:lnTo>
                <a:lnTo>
                  <a:pt x="877" y="819"/>
                </a:lnTo>
                <a:lnTo>
                  <a:pt x="878" y="818"/>
                </a:lnTo>
                <a:lnTo>
                  <a:pt x="879" y="818"/>
                </a:lnTo>
                <a:lnTo>
                  <a:pt x="881" y="817"/>
                </a:lnTo>
                <a:lnTo>
                  <a:pt x="882" y="817"/>
                </a:lnTo>
                <a:lnTo>
                  <a:pt x="883" y="815"/>
                </a:lnTo>
                <a:lnTo>
                  <a:pt x="885" y="815"/>
                </a:lnTo>
                <a:lnTo>
                  <a:pt x="885" y="817"/>
                </a:lnTo>
                <a:lnTo>
                  <a:pt x="886" y="817"/>
                </a:lnTo>
                <a:lnTo>
                  <a:pt x="887" y="817"/>
                </a:lnTo>
                <a:lnTo>
                  <a:pt x="887" y="818"/>
                </a:lnTo>
                <a:lnTo>
                  <a:pt x="889" y="818"/>
                </a:lnTo>
                <a:lnTo>
                  <a:pt x="890" y="818"/>
                </a:lnTo>
                <a:lnTo>
                  <a:pt x="891" y="818"/>
                </a:lnTo>
                <a:lnTo>
                  <a:pt x="893" y="818"/>
                </a:lnTo>
                <a:lnTo>
                  <a:pt x="893" y="817"/>
                </a:lnTo>
                <a:lnTo>
                  <a:pt x="894" y="817"/>
                </a:lnTo>
                <a:lnTo>
                  <a:pt x="895" y="815"/>
                </a:lnTo>
                <a:lnTo>
                  <a:pt x="896" y="815"/>
                </a:lnTo>
                <a:lnTo>
                  <a:pt x="898" y="815"/>
                </a:lnTo>
                <a:lnTo>
                  <a:pt x="899" y="815"/>
                </a:lnTo>
                <a:lnTo>
                  <a:pt x="900" y="815"/>
                </a:lnTo>
                <a:lnTo>
                  <a:pt x="902" y="814"/>
                </a:lnTo>
                <a:lnTo>
                  <a:pt x="903" y="814"/>
                </a:lnTo>
                <a:lnTo>
                  <a:pt x="904" y="814"/>
                </a:lnTo>
                <a:lnTo>
                  <a:pt x="904" y="813"/>
                </a:lnTo>
                <a:lnTo>
                  <a:pt x="904" y="811"/>
                </a:lnTo>
                <a:lnTo>
                  <a:pt x="906" y="811"/>
                </a:lnTo>
                <a:lnTo>
                  <a:pt x="906" y="810"/>
                </a:lnTo>
                <a:lnTo>
                  <a:pt x="907" y="810"/>
                </a:lnTo>
                <a:lnTo>
                  <a:pt x="908" y="810"/>
                </a:lnTo>
                <a:lnTo>
                  <a:pt x="910" y="810"/>
                </a:lnTo>
                <a:lnTo>
                  <a:pt x="911" y="810"/>
                </a:lnTo>
                <a:lnTo>
                  <a:pt x="912" y="810"/>
                </a:lnTo>
                <a:lnTo>
                  <a:pt x="913" y="810"/>
                </a:lnTo>
                <a:lnTo>
                  <a:pt x="913" y="809"/>
                </a:lnTo>
                <a:lnTo>
                  <a:pt x="915" y="809"/>
                </a:lnTo>
                <a:lnTo>
                  <a:pt x="916" y="809"/>
                </a:lnTo>
                <a:lnTo>
                  <a:pt x="917" y="809"/>
                </a:lnTo>
                <a:lnTo>
                  <a:pt x="919" y="808"/>
                </a:lnTo>
                <a:lnTo>
                  <a:pt x="920" y="808"/>
                </a:lnTo>
                <a:lnTo>
                  <a:pt x="921" y="808"/>
                </a:lnTo>
                <a:lnTo>
                  <a:pt x="923" y="806"/>
                </a:lnTo>
                <a:lnTo>
                  <a:pt x="923" y="808"/>
                </a:lnTo>
                <a:lnTo>
                  <a:pt x="924" y="808"/>
                </a:lnTo>
                <a:lnTo>
                  <a:pt x="924" y="809"/>
                </a:lnTo>
                <a:lnTo>
                  <a:pt x="925" y="809"/>
                </a:lnTo>
                <a:lnTo>
                  <a:pt x="925" y="810"/>
                </a:lnTo>
                <a:lnTo>
                  <a:pt x="927" y="810"/>
                </a:lnTo>
                <a:lnTo>
                  <a:pt x="928" y="810"/>
                </a:lnTo>
                <a:lnTo>
                  <a:pt x="929" y="810"/>
                </a:lnTo>
                <a:lnTo>
                  <a:pt x="929" y="809"/>
                </a:lnTo>
                <a:lnTo>
                  <a:pt x="930" y="808"/>
                </a:lnTo>
                <a:lnTo>
                  <a:pt x="930" y="806"/>
                </a:lnTo>
                <a:lnTo>
                  <a:pt x="932" y="806"/>
                </a:lnTo>
                <a:lnTo>
                  <a:pt x="933" y="806"/>
                </a:lnTo>
                <a:lnTo>
                  <a:pt x="934" y="806"/>
                </a:lnTo>
                <a:lnTo>
                  <a:pt x="936" y="806"/>
                </a:lnTo>
                <a:lnTo>
                  <a:pt x="937" y="805"/>
                </a:lnTo>
                <a:lnTo>
                  <a:pt x="937" y="804"/>
                </a:lnTo>
                <a:lnTo>
                  <a:pt x="938" y="804"/>
                </a:lnTo>
                <a:lnTo>
                  <a:pt x="938" y="805"/>
                </a:lnTo>
                <a:lnTo>
                  <a:pt x="940" y="805"/>
                </a:lnTo>
                <a:lnTo>
                  <a:pt x="941" y="806"/>
                </a:lnTo>
                <a:lnTo>
                  <a:pt x="942" y="806"/>
                </a:lnTo>
                <a:lnTo>
                  <a:pt x="942" y="808"/>
                </a:lnTo>
                <a:lnTo>
                  <a:pt x="944" y="808"/>
                </a:lnTo>
                <a:lnTo>
                  <a:pt x="944" y="809"/>
                </a:lnTo>
                <a:lnTo>
                  <a:pt x="945" y="809"/>
                </a:lnTo>
                <a:lnTo>
                  <a:pt x="946" y="809"/>
                </a:lnTo>
                <a:lnTo>
                  <a:pt x="946" y="810"/>
                </a:lnTo>
                <a:lnTo>
                  <a:pt x="946" y="809"/>
                </a:lnTo>
                <a:lnTo>
                  <a:pt x="947" y="809"/>
                </a:lnTo>
                <a:lnTo>
                  <a:pt x="947" y="810"/>
                </a:lnTo>
                <a:lnTo>
                  <a:pt x="949" y="810"/>
                </a:lnTo>
                <a:lnTo>
                  <a:pt x="949" y="811"/>
                </a:lnTo>
                <a:lnTo>
                  <a:pt x="950" y="811"/>
                </a:lnTo>
                <a:lnTo>
                  <a:pt x="950" y="813"/>
                </a:lnTo>
                <a:lnTo>
                  <a:pt x="951" y="813"/>
                </a:lnTo>
                <a:lnTo>
                  <a:pt x="951" y="814"/>
                </a:lnTo>
                <a:lnTo>
                  <a:pt x="953" y="814"/>
                </a:lnTo>
                <a:lnTo>
                  <a:pt x="953" y="815"/>
                </a:lnTo>
                <a:lnTo>
                  <a:pt x="954" y="815"/>
                </a:lnTo>
                <a:lnTo>
                  <a:pt x="953" y="815"/>
                </a:lnTo>
                <a:lnTo>
                  <a:pt x="953" y="817"/>
                </a:lnTo>
                <a:lnTo>
                  <a:pt x="954" y="817"/>
                </a:lnTo>
                <a:lnTo>
                  <a:pt x="953" y="817"/>
                </a:lnTo>
                <a:lnTo>
                  <a:pt x="954" y="817"/>
                </a:lnTo>
                <a:lnTo>
                  <a:pt x="954" y="818"/>
                </a:lnTo>
                <a:lnTo>
                  <a:pt x="954" y="819"/>
                </a:lnTo>
                <a:lnTo>
                  <a:pt x="955" y="819"/>
                </a:lnTo>
                <a:lnTo>
                  <a:pt x="955" y="821"/>
                </a:lnTo>
                <a:lnTo>
                  <a:pt x="955" y="822"/>
                </a:lnTo>
                <a:lnTo>
                  <a:pt x="955" y="823"/>
                </a:lnTo>
                <a:lnTo>
                  <a:pt x="957" y="823"/>
                </a:lnTo>
                <a:lnTo>
                  <a:pt x="955" y="823"/>
                </a:lnTo>
                <a:lnTo>
                  <a:pt x="957" y="823"/>
                </a:lnTo>
                <a:lnTo>
                  <a:pt x="958" y="823"/>
                </a:lnTo>
                <a:lnTo>
                  <a:pt x="958" y="825"/>
                </a:lnTo>
                <a:lnTo>
                  <a:pt x="959" y="825"/>
                </a:lnTo>
                <a:lnTo>
                  <a:pt x="959" y="826"/>
                </a:lnTo>
                <a:lnTo>
                  <a:pt x="959" y="827"/>
                </a:lnTo>
                <a:lnTo>
                  <a:pt x="959" y="828"/>
                </a:lnTo>
                <a:lnTo>
                  <a:pt x="961" y="830"/>
                </a:lnTo>
                <a:lnTo>
                  <a:pt x="961" y="831"/>
                </a:lnTo>
                <a:lnTo>
                  <a:pt x="962" y="831"/>
                </a:lnTo>
                <a:lnTo>
                  <a:pt x="961" y="831"/>
                </a:lnTo>
                <a:lnTo>
                  <a:pt x="961" y="832"/>
                </a:lnTo>
                <a:lnTo>
                  <a:pt x="962" y="832"/>
                </a:lnTo>
                <a:lnTo>
                  <a:pt x="962" y="834"/>
                </a:lnTo>
                <a:lnTo>
                  <a:pt x="962" y="835"/>
                </a:lnTo>
                <a:lnTo>
                  <a:pt x="962" y="836"/>
                </a:lnTo>
                <a:lnTo>
                  <a:pt x="963" y="836"/>
                </a:lnTo>
                <a:lnTo>
                  <a:pt x="962" y="836"/>
                </a:lnTo>
                <a:lnTo>
                  <a:pt x="963" y="838"/>
                </a:lnTo>
                <a:lnTo>
                  <a:pt x="963" y="839"/>
                </a:lnTo>
                <a:lnTo>
                  <a:pt x="963" y="840"/>
                </a:lnTo>
                <a:lnTo>
                  <a:pt x="963" y="842"/>
                </a:lnTo>
                <a:lnTo>
                  <a:pt x="965" y="842"/>
                </a:lnTo>
                <a:lnTo>
                  <a:pt x="965" y="843"/>
                </a:lnTo>
                <a:lnTo>
                  <a:pt x="966" y="843"/>
                </a:lnTo>
                <a:lnTo>
                  <a:pt x="965" y="843"/>
                </a:lnTo>
                <a:lnTo>
                  <a:pt x="965" y="844"/>
                </a:lnTo>
                <a:lnTo>
                  <a:pt x="966" y="844"/>
                </a:lnTo>
                <a:lnTo>
                  <a:pt x="966" y="845"/>
                </a:lnTo>
                <a:lnTo>
                  <a:pt x="967" y="845"/>
                </a:lnTo>
                <a:lnTo>
                  <a:pt x="968" y="847"/>
                </a:lnTo>
                <a:lnTo>
                  <a:pt x="968" y="848"/>
                </a:lnTo>
                <a:lnTo>
                  <a:pt x="968" y="849"/>
                </a:lnTo>
                <a:lnTo>
                  <a:pt x="968" y="851"/>
                </a:lnTo>
                <a:lnTo>
                  <a:pt x="970" y="851"/>
                </a:lnTo>
                <a:lnTo>
                  <a:pt x="971" y="851"/>
                </a:lnTo>
                <a:lnTo>
                  <a:pt x="971" y="852"/>
                </a:lnTo>
                <a:lnTo>
                  <a:pt x="972" y="852"/>
                </a:lnTo>
                <a:lnTo>
                  <a:pt x="974" y="852"/>
                </a:lnTo>
                <a:lnTo>
                  <a:pt x="975" y="852"/>
                </a:lnTo>
                <a:lnTo>
                  <a:pt x="976" y="852"/>
                </a:lnTo>
                <a:lnTo>
                  <a:pt x="976" y="853"/>
                </a:lnTo>
                <a:lnTo>
                  <a:pt x="978" y="853"/>
                </a:lnTo>
                <a:lnTo>
                  <a:pt x="979" y="853"/>
                </a:lnTo>
                <a:lnTo>
                  <a:pt x="979" y="855"/>
                </a:lnTo>
                <a:lnTo>
                  <a:pt x="978" y="855"/>
                </a:lnTo>
                <a:lnTo>
                  <a:pt x="978" y="856"/>
                </a:lnTo>
                <a:lnTo>
                  <a:pt x="979" y="856"/>
                </a:lnTo>
                <a:lnTo>
                  <a:pt x="979" y="857"/>
                </a:lnTo>
                <a:lnTo>
                  <a:pt x="978" y="857"/>
                </a:lnTo>
                <a:lnTo>
                  <a:pt x="979" y="857"/>
                </a:lnTo>
                <a:lnTo>
                  <a:pt x="979" y="859"/>
                </a:lnTo>
                <a:lnTo>
                  <a:pt x="980" y="859"/>
                </a:lnTo>
                <a:lnTo>
                  <a:pt x="980" y="860"/>
                </a:lnTo>
                <a:lnTo>
                  <a:pt x="980" y="861"/>
                </a:lnTo>
                <a:lnTo>
                  <a:pt x="979" y="862"/>
                </a:lnTo>
                <a:lnTo>
                  <a:pt x="979" y="864"/>
                </a:lnTo>
                <a:lnTo>
                  <a:pt x="978" y="864"/>
                </a:lnTo>
                <a:lnTo>
                  <a:pt x="978" y="865"/>
                </a:lnTo>
                <a:lnTo>
                  <a:pt x="978" y="866"/>
                </a:lnTo>
                <a:lnTo>
                  <a:pt x="978" y="868"/>
                </a:lnTo>
                <a:lnTo>
                  <a:pt x="978" y="869"/>
                </a:lnTo>
                <a:lnTo>
                  <a:pt x="978" y="870"/>
                </a:lnTo>
                <a:lnTo>
                  <a:pt x="978" y="872"/>
                </a:lnTo>
                <a:lnTo>
                  <a:pt x="978" y="873"/>
                </a:lnTo>
                <a:lnTo>
                  <a:pt x="978" y="874"/>
                </a:lnTo>
                <a:lnTo>
                  <a:pt x="976" y="874"/>
                </a:lnTo>
                <a:lnTo>
                  <a:pt x="975" y="874"/>
                </a:lnTo>
                <a:lnTo>
                  <a:pt x="975" y="873"/>
                </a:lnTo>
                <a:lnTo>
                  <a:pt x="974" y="873"/>
                </a:lnTo>
                <a:lnTo>
                  <a:pt x="972" y="873"/>
                </a:lnTo>
                <a:lnTo>
                  <a:pt x="971" y="873"/>
                </a:lnTo>
                <a:lnTo>
                  <a:pt x="970" y="873"/>
                </a:lnTo>
                <a:lnTo>
                  <a:pt x="968" y="873"/>
                </a:lnTo>
                <a:lnTo>
                  <a:pt x="968" y="874"/>
                </a:lnTo>
                <a:lnTo>
                  <a:pt x="967" y="874"/>
                </a:lnTo>
                <a:lnTo>
                  <a:pt x="967" y="876"/>
                </a:lnTo>
                <a:lnTo>
                  <a:pt x="967" y="877"/>
                </a:lnTo>
                <a:lnTo>
                  <a:pt x="966" y="877"/>
                </a:lnTo>
                <a:lnTo>
                  <a:pt x="966" y="878"/>
                </a:lnTo>
                <a:lnTo>
                  <a:pt x="965" y="878"/>
                </a:lnTo>
                <a:lnTo>
                  <a:pt x="965" y="880"/>
                </a:lnTo>
                <a:lnTo>
                  <a:pt x="965" y="881"/>
                </a:lnTo>
                <a:lnTo>
                  <a:pt x="965" y="882"/>
                </a:lnTo>
                <a:lnTo>
                  <a:pt x="965" y="883"/>
                </a:lnTo>
                <a:lnTo>
                  <a:pt x="965" y="885"/>
                </a:lnTo>
                <a:lnTo>
                  <a:pt x="963" y="886"/>
                </a:lnTo>
                <a:lnTo>
                  <a:pt x="965" y="886"/>
                </a:lnTo>
                <a:lnTo>
                  <a:pt x="965" y="887"/>
                </a:lnTo>
                <a:lnTo>
                  <a:pt x="965" y="889"/>
                </a:lnTo>
                <a:lnTo>
                  <a:pt x="963" y="889"/>
                </a:lnTo>
                <a:lnTo>
                  <a:pt x="965" y="890"/>
                </a:lnTo>
                <a:lnTo>
                  <a:pt x="963" y="890"/>
                </a:lnTo>
                <a:lnTo>
                  <a:pt x="963" y="891"/>
                </a:lnTo>
                <a:lnTo>
                  <a:pt x="965" y="891"/>
                </a:lnTo>
                <a:lnTo>
                  <a:pt x="965" y="893"/>
                </a:lnTo>
                <a:lnTo>
                  <a:pt x="965" y="894"/>
                </a:lnTo>
                <a:lnTo>
                  <a:pt x="965" y="895"/>
                </a:lnTo>
                <a:lnTo>
                  <a:pt x="965" y="897"/>
                </a:lnTo>
                <a:lnTo>
                  <a:pt x="966" y="897"/>
                </a:lnTo>
                <a:lnTo>
                  <a:pt x="963" y="897"/>
                </a:lnTo>
                <a:lnTo>
                  <a:pt x="963" y="898"/>
                </a:lnTo>
                <a:lnTo>
                  <a:pt x="963" y="899"/>
                </a:lnTo>
                <a:lnTo>
                  <a:pt x="963" y="900"/>
                </a:lnTo>
                <a:lnTo>
                  <a:pt x="965" y="900"/>
                </a:lnTo>
                <a:lnTo>
                  <a:pt x="965" y="902"/>
                </a:lnTo>
                <a:lnTo>
                  <a:pt x="965" y="903"/>
                </a:lnTo>
                <a:lnTo>
                  <a:pt x="966" y="903"/>
                </a:lnTo>
                <a:lnTo>
                  <a:pt x="966" y="904"/>
                </a:lnTo>
                <a:lnTo>
                  <a:pt x="966" y="906"/>
                </a:lnTo>
                <a:lnTo>
                  <a:pt x="966" y="907"/>
                </a:lnTo>
                <a:lnTo>
                  <a:pt x="966" y="908"/>
                </a:lnTo>
                <a:lnTo>
                  <a:pt x="966" y="910"/>
                </a:lnTo>
                <a:lnTo>
                  <a:pt x="966" y="911"/>
                </a:lnTo>
                <a:lnTo>
                  <a:pt x="966" y="912"/>
                </a:lnTo>
                <a:lnTo>
                  <a:pt x="967" y="912"/>
                </a:lnTo>
                <a:lnTo>
                  <a:pt x="967" y="914"/>
                </a:lnTo>
                <a:lnTo>
                  <a:pt x="967" y="915"/>
                </a:lnTo>
                <a:lnTo>
                  <a:pt x="968" y="915"/>
                </a:lnTo>
                <a:lnTo>
                  <a:pt x="968" y="916"/>
                </a:lnTo>
                <a:lnTo>
                  <a:pt x="970" y="916"/>
                </a:lnTo>
                <a:lnTo>
                  <a:pt x="971" y="916"/>
                </a:lnTo>
                <a:lnTo>
                  <a:pt x="972" y="917"/>
                </a:lnTo>
                <a:lnTo>
                  <a:pt x="972" y="919"/>
                </a:lnTo>
                <a:lnTo>
                  <a:pt x="972" y="920"/>
                </a:lnTo>
                <a:lnTo>
                  <a:pt x="972" y="921"/>
                </a:lnTo>
                <a:lnTo>
                  <a:pt x="971" y="921"/>
                </a:lnTo>
                <a:lnTo>
                  <a:pt x="970" y="921"/>
                </a:lnTo>
                <a:lnTo>
                  <a:pt x="968" y="923"/>
                </a:lnTo>
                <a:lnTo>
                  <a:pt x="967" y="923"/>
                </a:lnTo>
                <a:lnTo>
                  <a:pt x="966" y="923"/>
                </a:lnTo>
                <a:lnTo>
                  <a:pt x="965" y="923"/>
                </a:lnTo>
                <a:lnTo>
                  <a:pt x="965" y="924"/>
                </a:lnTo>
                <a:lnTo>
                  <a:pt x="963" y="924"/>
                </a:lnTo>
                <a:lnTo>
                  <a:pt x="963" y="925"/>
                </a:lnTo>
                <a:lnTo>
                  <a:pt x="962" y="925"/>
                </a:lnTo>
                <a:lnTo>
                  <a:pt x="961" y="925"/>
                </a:lnTo>
                <a:lnTo>
                  <a:pt x="961" y="927"/>
                </a:lnTo>
                <a:lnTo>
                  <a:pt x="959" y="927"/>
                </a:lnTo>
                <a:lnTo>
                  <a:pt x="959" y="928"/>
                </a:lnTo>
                <a:lnTo>
                  <a:pt x="958" y="928"/>
                </a:lnTo>
                <a:lnTo>
                  <a:pt x="958" y="929"/>
                </a:lnTo>
                <a:lnTo>
                  <a:pt x="958" y="931"/>
                </a:lnTo>
                <a:lnTo>
                  <a:pt x="957" y="931"/>
                </a:lnTo>
                <a:lnTo>
                  <a:pt x="957" y="932"/>
                </a:lnTo>
                <a:lnTo>
                  <a:pt x="957" y="933"/>
                </a:lnTo>
                <a:lnTo>
                  <a:pt x="958" y="933"/>
                </a:lnTo>
                <a:lnTo>
                  <a:pt x="957" y="933"/>
                </a:lnTo>
                <a:lnTo>
                  <a:pt x="957" y="934"/>
                </a:lnTo>
                <a:lnTo>
                  <a:pt x="957" y="936"/>
                </a:lnTo>
                <a:lnTo>
                  <a:pt x="957" y="937"/>
                </a:lnTo>
                <a:lnTo>
                  <a:pt x="955" y="937"/>
                </a:lnTo>
                <a:lnTo>
                  <a:pt x="957" y="937"/>
                </a:lnTo>
                <a:lnTo>
                  <a:pt x="957" y="938"/>
                </a:lnTo>
                <a:lnTo>
                  <a:pt x="957" y="937"/>
                </a:lnTo>
                <a:lnTo>
                  <a:pt x="958" y="937"/>
                </a:lnTo>
                <a:lnTo>
                  <a:pt x="958" y="938"/>
                </a:lnTo>
                <a:lnTo>
                  <a:pt x="958" y="937"/>
                </a:lnTo>
                <a:lnTo>
                  <a:pt x="958" y="938"/>
                </a:lnTo>
                <a:lnTo>
                  <a:pt x="959" y="938"/>
                </a:lnTo>
                <a:lnTo>
                  <a:pt x="961" y="938"/>
                </a:lnTo>
                <a:lnTo>
                  <a:pt x="961" y="937"/>
                </a:lnTo>
                <a:lnTo>
                  <a:pt x="961" y="936"/>
                </a:lnTo>
                <a:lnTo>
                  <a:pt x="961" y="934"/>
                </a:lnTo>
                <a:lnTo>
                  <a:pt x="962" y="934"/>
                </a:lnTo>
                <a:lnTo>
                  <a:pt x="963" y="936"/>
                </a:lnTo>
                <a:lnTo>
                  <a:pt x="965" y="936"/>
                </a:lnTo>
                <a:lnTo>
                  <a:pt x="966" y="936"/>
                </a:lnTo>
                <a:lnTo>
                  <a:pt x="966" y="937"/>
                </a:lnTo>
                <a:lnTo>
                  <a:pt x="967" y="937"/>
                </a:lnTo>
                <a:lnTo>
                  <a:pt x="968" y="937"/>
                </a:lnTo>
                <a:lnTo>
                  <a:pt x="968" y="936"/>
                </a:lnTo>
                <a:lnTo>
                  <a:pt x="968" y="937"/>
                </a:lnTo>
                <a:lnTo>
                  <a:pt x="970" y="937"/>
                </a:lnTo>
                <a:lnTo>
                  <a:pt x="970" y="938"/>
                </a:lnTo>
                <a:lnTo>
                  <a:pt x="971" y="937"/>
                </a:lnTo>
                <a:lnTo>
                  <a:pt x="971" y="938"/>
                </a:lnTo>
                <a:lnTo>
                  <a:pt x="971" y="940"/>
                </a:lnTo>
                <a:lnTo>
                  <a:pt x="970" y="940"/>
                </a:lnTo>
                <a:lnTo>
                  <a:pt x="971" y="940"/>
                </a:lnTo>
                <a:lnTo>
                  <a:pt x="971" y="941"/>
                </a:lnTo>
                <a:lnTo>
                  <a:pt x="972" y="941"/>
                </a:lnTo>
                <a:lnTo>
                  <a:pt x="972" y="942"/>
                </a:lnTo>
                <a:lnTo>
                  <a:pt x="974" y="942"/>
                </a:lnTo>
                <a:lnTo>
                  <a:pt x="974" y="944"/>
                </a:lnTo>
                <a:lnTo>
                  <a:pt x="975" y="944"/>
                </a:lnTo>
                <a:lnTo>
                  <a:pt x="976" y="944"/>
                </a:lnTo>
                <a:lnTo>
                  <a:pt x="978" y="944"/>
                </a:lnTo>
                <a:lnTo>
                  <a:pt x="979" y="944"/>
                </a:lnTo>
                <a:lnTo>
                  <a:pt x="980" y="944"/>
                </a:lnTo>
                <a:lnTo>
                  <a:pt x="982" y="944"/>
                </a:lnTo>
                <a:lnTo>
                  <a:pt x="983" y="944"/>
                </a:lnTo>
                <a:lnTo>
                  <a:pt x="984" y="944"/>
                </a:lnTo>
                <a:lnTo>
                  <a:pt x="985" y="944"/>
                </a:lnTo>
                <a:lnTo>
                  <a:pt x="987" y="944"/>
                </a:lnTo>
                <a:lnTo>
                  <a:pt x="988" y="944"/>
                </a:lnTo>
                <a:lnTo>
                  <a:pt x="989" y="944"/>
                </a:lnTo>
                <a:lnTo>
                  <a:pt x="991" y="942"/>
                </a:lnTo>
                <a:lnTo>
                  <a:pt x="992" y="942"/>
                </a:lnTo>
                <a:lnTo>
                  <a:pt x="993" y="941"/>
                </a:lnTo>
                <a:lnTo>
                  <a:pt x="993" y="942"/>
                </a:lnTo>
                <a:lnTo>
                  <a:pt x="995" y="941"/>
                </a:lnTo>
                <a:lnTo>
                  <a:pt x="996" y="941"/>
                </a:lnTo>
                <a:lnTo>
                  <a:pt x="997" y="941"/>
                </a:lnTo>
                <a:lnTo>
                  <a:pt x="997" y="942"/>
                </a:lnTo>
                <a:lnTo>
                  <a:pt x="997" y="944"/>
                </a:lnTo>
                <a:lnTo>
                  <a:pt x="999" y="942"/>
                </a:lnTo>
                <a:lnTo>
                  <a:pt x="999" y="944"/>
                </a:lnTo>
                <a:lnTo>
                  <a:pt x="1000" y="944"/>
                </a:lnTo>
                <a:lnTo>
                  <a:pt x="1001" y="945"/>
                </a:lnTo>
                <a:lnTo>
                  <a:pt x="1002" y="945"/>
                </a:lnTo>
                <a:lnTo>
                  <a:pt x="1004" y="945"/>
                </a:lnTo>
                <a:lnTo>
                  <a:pt x="1004" y="946"/>
                </a:lnTo>
                <a:lnTo>
                  <a:pt x="1005" y="946"/>
                </a:lnTo>
                <a:lnTo>
                  <a:pt x="1005" y="945"/>
                </a:lnTo>
                <a:lnTo>
                  <a:pt x="1006" y="945"/>
                </a:lnTo>
                <a:lnTo>
                  <a:pt x="1006" y="946"/>
                </a:lnTo>
                <a:lnTo>
                  <a:pt x="1008" y="946"/>
                </a:lnTo>
                <a:lnTo>
                  <a:pt x="1009" y="946"/>
                </a:lnTo>
                <a:lnTo>
                  <a:pt x="1010" y="946"/>
                </a:lnTo>
                <a:lnTo>
                  <a:pt x="1010" y="948"/>
                </a:lnTo>
                <a:lnTo>
                  <a:pt x="1012" y="948"/>
                </a:lnTo>
                <a:lnTo>
                  <a:pt x="1012" y="949"/>
                </a:lnTo>
                <a:lnTo>
                  <a:pt x="1013" y="949"/>
                </a:lnTo>
                <a:lnTo>
                  <a:pt x="1014" y="949"/>
                </a:lnTo>
                <a:lnTo>
                  <a:pt x="1014" y="948"/>
                </a:lnTo>
                <a:lnTo>
                  <a:pt x="1016" y="948"/>
                </a:lnTo>
                <a:lnTo>
                  <a:pt x="1017" y="949"/>
                </a:lnTo>
                <a:lnTo>
                  <a:pt x="1018" y="949"/>
                </a:lnTo>
                <a:lnTo>
                  <a:pt x="1019" y="949"/>
                </a:lnTo>
                <a:lnTo>
                  <a:pt x="1019" y="950"/>
                </a:lnTo>
                <a:lnTo>
                  <a:pt x="1019" y="951"/>
                </a:lnTo>
                <a:lnTo>
                  <a:pt x="1021" y="951"/>
                </a:lnTo>
                <a:lnTo>
                  <a:pt x="1022" y="951"/>
                </a:lnTo>
                <a:lnTo>
                  <a:pt x="1023" y="951"/>
                </a:lnTo>
                <a:lnTo>
                  <a:pt x="1025" y="951"/>
                </a:lnTo>
                <a:lnTo>
                  <a:pt x="1026" y="951"/>
                </a:lnTo>
                <a:lnTo>
                  <a:pt x="1027" y="951"/>
                </a:lnTo>
                <a:lnTo>
                  <a:pt x="1029" y="951"/>
                </a:lnTo>
                <a:lnTo>
                  <a:pt x="1029" y="950"/>
                </a:lnTo>
                <a:lnTo>
                  <a:pt x="1030" y="950"/>
                </a:lnTo>
                <a:lnTo>
                  <a:pt x="1031" y="950"/>
                </a:lnTo>
                <a:lnTo>
                  <a:pt x="1031" y="949"/>
                </a:lnTo>
                <a:lnTo>
                  <a:pt x="1031" y="950"/>
                </a:lnTo>
                <a:lnTo>
                  <a:pt x="1033" y="950"/>
                </a:lnTo>
                <a:lnTo>
                  <a:pt x="1034" y="950"/>
                </a:lnTo>
                <a:lnTo>
                  <a:pt x="1035" y="950"/>
                </a:lnTo>
                <a:lnTo>
                  <a:pt x="1037" y="950"/>
                </a:lnTo>
                <a:lnTo>
                  <a:pt x="1038" y="950"/>
                </a:lnTo>
                <a:lnTo>
                  <a:pt x="1039" y="950"/>
                </a:lnTo>
                <a:lnTo>
                  <a:pt x="1039" y="951"/>
                </a:lnTo>
                <a:lnTo>
                  <a:pt x="1039" y="953"/>
                </a:lnTo>
                <a:lnTo>
                  <a:pt x="1039" y="954"/>
                </a:lnTo>
                <a:lnTo>
                  <a:pt x="1039" y="955"/>
                </a:lnTo>
                <a:lnTo>
                  <a:pt x="1040" y="955"/>
                </a:lnTo>
                <a:lnTo>
                  <a:pt x="1042" y="955"/>
                </a:lnTo>
                <a:lnTo>
                  <a:pt x="1043" y="955"/>
                </a:lnTo>
                <a:lnTo>
                  <a:pt x="1043" y="957"/>
                </a:lnTo>
                <a:lnTo>
                  <a:pt x="1044" y="961"/>
                </a:lnTo>
                <a:lnTo>
                  <a:pt x="1046" y="961"/>
                </a:lnTo>
                <a:lnTo>
                  <a:pt x="1046" y="962"/>
                </a:lnTo>
                <a:lnTo>
                  <a:pt x="1047" y="962"/>
                </a:lnTo>
                <a:lnTo>
                  <a:pt x="1048" y="963"/>
                </a:lnTo>
                <a:lnTo>
                  <a:pt x="1050" y="963"/>
                </a:lnTo>
                <a:lnTo>
                  <a:pt x="1051" y="962"/>
                </a:lnTo>
                <a:lnTo>
                  <a:pt x="1055" y="962"/>
                </a:lnTo>
                <a:lnTo>
                  <a:pt x="1056" y="963"/>
                </a:lnTo>
                <a:lnTo>
                  <a:pt x="1056" y="965"/>
                </a:lnTo>
                <a:lnTo>
                  <a:pt x="1056" y="967"/>
                </a:lnTo>
                <a:lnTo>
                  <a:pt x="1056" y="969"/>
                </a:lnTo>
                <a:lnTo>
                  <a:pt x="1056" y="970"/>
                </a:lnTo>
                <a:lnTo>
                  <a:pt x="1057" y="972"/>
                </a:lnTo>
                <a:lnTo>
                  <a:pt x="1057" y="975"/>
                </a:lnTo>
                <a:lnTo>
                  <a:pt x="1057" y="976"/>
                </a:lnTo>
                <a:lnTo>
                  <a:pt x="1057" y="978"/>
                </a:lnTo>
                <a:lnTo>
                  <a:pt x="1056" y="978"/>
                </a:lnTo>
                <a:lnTo>
                  <a:pt x="1056" y="979"/>
                </a:lnTo>
                <a:lnTo>
                  <a:pt x="1057" y="980"/>
                </a:lnTo>
                <a:lnTo>
                  <a:pt x="1056" y="982"/>
                </a:lnTo>
                <a:lnTo>
                  <a:pt x="1055" y="983"/>
                </a:lnTo>
                <a:lnTo>
                  <a:pt x="1054" y="984"/>
                </a:lnTo>
                <a:lnTo>
                  <a:pt x="1055" y="984"/>
                </a:lnTo>
                <a:lnTo>
                  <a:pt x="1056" y="986"/>
                </a:lnTo>
                <a:lnTo>
                  <a:pt x="1056" y="987"/>
                </a:lnTo>
                <a:lnTo>
                  <a:pt x="1057" y="987"/>
                </a:lnTo>
                <a:lnTo>
                  <a:pt x="1059" y="987"/>
                </a:lnTo>
                <a:lnTo>
                  <a:pt x="1059" y="988"/>
                </a:lnTo>
                <a:lnTo>
                  <a:pt x="1060" y="988"/>
                </a:lnTo>
                <a:lnTo>
                  <a:pt x="1061" y="988"/>
                </a:lnTo>
                <a:lnTo>
                  <a:pt x="1063" y="988"/>
                </a:lnTo>
                <a:lnTo>
                  <a:pt x="1063" y="989"/>
                </a:lnTo>
                <a:lnTo>
                  <a:pt x="1064" y="989"/>
                </a:lnTo>
                <a:lnTo>
                  <a:pt x="1065" y="989"/>
                </a:lnTo>
                <a:lnTo>
                  <a:pt x="1065" y="991"/>
                </a:lnTo>
                <a:lnTo>
                  <a:pt x="1067" y="991"/>
                </a:lnTo>
                <a:lnTo>
                  <a:pt x="1068" y="991"/>
                </a:lnTo>
                <a:lnTo>
                  <a:pt x="1069" y="992"/>
                </a:lnTo>
                <a:lnTo>
                  <a:pt x="1069" y="993"/>
                </a:lnTo>
                <a:lnTo>
                  <a:pt x="1071" y="993"/>
                </a:lnTo>
                <a:lnTo>
                  <a:pt x="1072" y="993"/>
                </a:lnTo>
                <a:lnTo>
                  <a:pt x="1073" y="995"/>
                </a:lnTo>
                <a:lnTo>
                  <a:pt x="1074" y="995"/>
                </a:lnTo>
                <a:lnTo>
                  <a:pt x="1076" y="995"/>
                </a:lnTo>
                <a:lnTo>
                  <a:pt x="1077" y="995"/>
                </a:lnTo>
                <a:lnTo>
                  <a:pt x="1078" y="996"/>
                </a:lnTo>
                <a:lnTo>
                  <a:pt x="1082" y="997"/>
                </a:lnTo>
                <a:lnTo>
                  <a:pt x="1082" y="999"/>
                </a:lnTo>
                <a:lnTo>
                  <a:pt x="1084" y="1000"/>
                </a:lnTo>
                <a:lnTo>
                  <a:pt x="1085" y="1001"/>
                </a:lnTo>
                <a:lnTo>
                  <a:pt x="1086" y="1003"/>
                </a:lnTo>
                <a:lnTo>
                  <a:pt x="1088" y="1004"/>
                </a:lnTo>
                <a:lnTo>
                  <a:pt x="1088" y="1005"/>
                </a:lnTo>
                <a:lnTo>
                  <a:pt x="1089" y="1005"/>
                </a:lnTo>
                <a:lnTo>
                  <a:pt x="1089" y="1006"/>
                </a:lnTo>
                <a:lnTo>
                  <a:pt x="1090" y="1008"/>
                </a:lnTo>
                <a:lnTo>
                  <a:pt x="1090" y="1009"/>
                </a:lnTo>
                <a:lnTo>
                  <a:pt x="1091" y="1010"/>
                </a:lnTo>
                <a:lnTo>
                  <a:pt x="1091" y="1012"/>
                </a:lnTo>
                <a:lnTo>
                  <a:pt x="1090" y="1013"/>
                </a:lnTo>
                <a:lnTo>
                  <a:pt x="1089" y="1013"/>
                </a:lnTo>
                <a:lnTo>
                  <a:pt x="1088" y="1013"/>
                </a:lnTo>
                <a:lnTo>
                  <a:pt x="1086" y="1014"/>
                </a:lnTo>
                <a:lnTo>
                  <a:pt x="1085" y="1014"/>
                </a:lnTo>
                <a:lnTo>
                  <a:pt x="1084" y="1014"/>
                </a:lnTo>
                <a:lnTo>
                  <a:pt x="1082" y="1016"/>
                </a:lnTo>
                <a:lnTo>
                  <a:pt x="1081" y="1016"/>
                </a:lnTo>
                <a:lnTo>
                  <a:pt x="1078" y="1016"/>
                </a:lnTo>
                <a:lnTo>
                  <a:pt x="1077" y="1017"/>
                </a:lnTo>
                <a:lnTo>
                  <a:pt x="1076" y="1017"/>
                </a:lnTo>
                <a:lnTo>
                  <a:pt x="1076" y="1018"/>
                </a:lnTo>
                <a:lnTo>
                  <a:pt x="1074" y="1020"/>
                </a:lnTo>
                <a:lnTo>
                  <a:pt x="1074" y="1021"/>
                </a:lnTo>
                <a:lnTo>
                  <a:pt x="1073" y="1022"/>
                </a:lnTo>
                <a:lnTo>
                  <a:pt x="1073" y="1023"/>
                </a:lnTo>
                <a:lnTo>
                  <a:pt x="1073" y="1025"/>
                </a:lnTo>
                <a:lnTo>
                  <a:pt x="1073" y="1026"/>
                </a:lnTo>
                <a:lnTo>
                  <a:pt x="1072" y="1027"/>
                </a:lnTo>
                <a:lnTo>
                  <a:pt x="1072" y="1029"/>
                </a:lnTo>
                <a:lnTo>
                  <a:pt x="1072" y="1030"/>
                </a:lnTo>
                <a:lnTo>
                  <a:pt x="1073" y="1030"/>
                </a:lnTo>
                <a:lnTo>
                  <a:pt x="1074" y="1030"/>
                </a:lnTo>
                <a:lnTo>
                  <a:pt x="1076" y="1031"/>
                </a:lnTo>
                <a:lnTo>
                  <a:pt x="1077" y="1031"/>
                </a:lnTo>
                <a:lnTo>
                  <a:pt x="1077" y="1033"/>
                </a:lnTo>
                <a:lnTo>
                  <a:pt x="1078" y="1034"/>
                </a:lnTo>
                <a:lnTo>
                  <a:pt x="1080" y="1035"/>
                </a:lnTo>
                <a:lnTo>
                  <a:pt x="1081" y="1037"/>
                </a:lnTo>
                <a:lnTo>
                  <a:pt x="1082" y="1038"/>
                </a:lnTo>
                <a:lnTo>
                  <a:pt x="1082" y="1039"/>
                </a:lnTo>
                <a:lnTo>
                  <a:pt x="1082" y="1041"/>
                </a:lnTo>
                <a:lnTo>
                  <a:pt x="1082" y="1043"/>
                </a:lnTo>
                <a:lnTo>
                  <a:pt x="1082" y="1044"/>
                </a:lnTo>
                <a:lnTo>
                  <a:pt x="1081" y="1046"/>
                </a:lnTo>
                <a:lnTo>
                  <a:pt x="1082" y="1048"/>
                </a:lnTo>
                <a:lnTo>
                  <a:pt x="1082" y="1050"/>
                </a:lnTo>
                <a:lnTo>
                  <a:pt x="1082" y="1051"/>
                </a:lnTo>
                <a:lnTo>
                  <a:pt x="1081" y="1052"/>
                </a:lnTo>
                <a:lnTo>
                  <a:pt x="1080" y="1051"/>
                </a:lnTo>
                <a:lnTo>
                  <a:pt x="1078" y="1051"/>
                </a:lnTo>
                <a:lnTo>
                  <a:pt x="1077" y="1051"/>
                </a:lnTo>
                <a:lnTo>
                  <a:pt x="1076" y="1051"/>
                </a:lnTo>
                <a:lnTo>
                  <a:pt x="1074" y="1051"/>
                </a:lnTo>
                <a:lnTo>
                  <a:pt x="1073" y="1051"/>
                </a:lnTo>
                <a:lnTo>
                  <a:pt x="1072" y="1051"/>
                </a:lnTo>
                <a:lnTo>
                  <a:pt x="1071" y="1051"/>
                </a:lnTo>
                <a:lnTo>
                  <a:pt x="1069" y="1051"/>
                </a:lnTo>
                <a:lnTo>
                  <a:pt x="1068" y="1050"/>
                </a:lnTo>
                <a:lnTo>
                  <a:pt x="1067" y="1051"/>
                </a:lnTo>
                <a:lnTo>
                  <a:pt x="1065" y="1051"/>
                </a:lnTo>
                <a:lnTo>
                  <a:pt x="1064" y="1051"/>
                </a:lnTo>
                <a:lnTo>
                  <a:pt x="1063" y="1051"/>
                </a:lnTo>
                <a:lnTo>
                  <a:pt x="1061" y="1052"/>
                </a:lnTo>
                <a:lnTo>
                  <a:pt x="1060" y="1054"/>
                </a:lnTo>
                <a:lnTo>
                  <a:pt x="1060" y="1052"/>
                </a:lnTo>
                <a:lnTo>
                  <a:pt x="1057" y="1051"/>
                </a:lnTo>
                <a:lnTo>
                  <a:pt x="1055" y="1051"/>
                </a:lnTo>
                <a:lnTo>
                  <a:pt x="1054" y="1051"/>
                </a:lnTo>
                <a:lnTo>
                  <a:pt x="1052" y="1051"/>
                </a:lnTo>
                <a:lnTo>
                  <a:pt x="1051" y="1051"/>
                </a:lnTo>
                <a:lnTo>
                  <a:pt x="1051" y="1052"/>
                </a:lnTo>
                <a:lnTo>
                  <a:pt x="1050" y="1052"/>
                </a:lnTo>
                <a:lnTo>
                  <a:pt x="1048" y="1052"/>
                </a:lnTo>
                <a:lnTo>
                  <a:pt x="1047" y="1052"/>
                </a:lnTo>
                <a:lnTo>
                  <a:pt x="1046" y="1054"/>
                </a:lnTo>
                <a:lnTo>
                  <a:pt x="1042" y="1054"/>
                </a:lnTo>
                <a:lnTo>
                  <a:pt x="1040" y="1054"/>
                </a:lnTo>
                <a:lnTo>
                  <a:pt x="1038" y="1054"/>
                </a:lnTo>
                <a:lnTo>
                  <a:pt x="1037" y="1054"/>
                </a:lnTo>
                <a:lnTo>
                  <a:pt x="1035" y="1054"/>
                </a:lnTo>
                <a:lnTo>
                  <a:pt x="1034" y="1054"/>
                </a:lnTo>
                <a:lnTo>
                  <a:pt x="1033" y="1054"/>
                </a:lnTo>
                <a:lnTo>
                  <a:pt x="1031" y="1054"/>
                </a:lnTo>
                <a:lnTo>
                  <a:pt x="1027" y="1056"/>
                </a:lnTo>
                <a:lnTo>
                  <a:pt x="1027" y="1055"/>
                </a:lnTo>
                <a:lnTo>
                  <a:pt x="1025" y="1056"/>
                </a:lnTo>
                <a:lnTo>
                  <a:pt x="1022" y="1058"/>
                </a:lnTo>
                <a:lnTo>
                  <a:pt x="1021" y="1059"/>
                </a:lnTo>
                <a:lnTo>
                  <a:pt x="1021" y="1060"/>
                </a:lnTo>
                <a:lnTo>
                  <a:pt x="1022" y="1061"/>
                </a:lnTo>
                <a:lnTo>
                  <a:pt x="1023" y="1061"/>
                </a:lnTo>
                <a:lnTo>
                  <a:pt x="1025" y="1061"/>
                </a:lnTo>
                <a:lnTo>
                  <a:pt x="1025" y="1063"/>
                </a:lnTo>
                <a:lnTo>
                  <a:pt x="1025" y="1065"/>
                </a:lnTo>
                <a:lnTo>
                  <a:pt x="1025" y="1067"/>
                </a:lnTo>
                <a:lnTo>
                  <a:pt x="1023" y="1067"/>
                </a:lnTo>
                <a:lnTo>
                  <a:pt x="1022" y="1067"/>
                </a:lnTo>
                <a:lnTo>
                  <a:pt x="1021" y="1068"/>
                </a:lnTo>
                <a:lnTo>
                  <a:pt x="1019" y="1068"/>
                </a:lnTo>
                <a:lnTo>
                  <a:pt x="1019" y="1069"/>
                </a:lnTo>
                <a:lnTo>
                  <a:pt x="1019" y="1071"/>
                </a:lnTo>
                <a:lnTo>
                  <a:pt x="1019" y="1072"/>
                </a:lnTo>
                <a:lnTo>
                  <a:pt x="1019" y="1073"/>
                </a:lnTo>
                <a:lnTo>
                  <a:pt x="1019" y="1075"/>
                </a:lnTo>
                <a:lnTo>
                  <a:pt x="1019" y="1076"/>
                </a:lnTo>
                <a:lnTo>
                  <a:pt x="1019" y="1077"/>
                </a:lnTo>
                <a:lnTo>
                  <a:pt x="1021" y="1077"/>
                </a:lnTo>
                <a:lnTo>
                  <a:pt x="1021" y="1076"/>
                </a:lnTo>
                <a:lnTo>
                  <a:pt x="1022" y="1075"/>
                </a:lnTo>
                <a:lnTo>
                  <a:pt x="1023" y="1073"/>
                </a:lnTo>
                <a:lnTo>
                  <a:pt x="1026" y="1073"/>
                </a:lnTo>
                <a:lnTo>
                  <a:pt x="1027" y="1072"/>
                </a:lnTo>
                <a:lnTo>
                  <a:pt x="1029" y="1073"/>
                </a:lnTo>
                <a:lnTo>
                  <a:pt x="1029" y="1075"/>
                </a:lnTo>
                <a:lnTo>
                  <a:pt x="1029" y="1076"/>
                </a:lnTo>
                <a:lnTo>
                  <a:pt x="1027" y="1077"/>
                </a:lnTo>
                <a:lnTo>
                  <a:pt x="1026" y="1077"/>
                </a:lnTo>
                <a:lnTo>
                  <a:pt x="1026" y="1078"/>
                </a:lnTo>
                <a:lnTo>
                  <a:pt x="1025" y="1078"/>
                </a:lnTo>
                <a:lnTo>
                  <a:pt x="1025" y="1080"/>
                </a:lnTo>
                <a:lnTo>
                  <a:pt x="1023" y="1080"/>
                </a:lnTo>
                <a:lnTo>
                  <a:pt x="1022" y="1080"/>
                </a:lnTo>
                <a:lnTo>
                  <a:pt x="1021" y="1080"/>
                </a:lnTo>
                <a:lnTo>
                  <a:pt x="1021" y="1082"/>
                </a:lnTo>
                <a:lnTo>
                  <a:pt x="1021" y="1084"/>
                </a:lnTo>
                <a:lnTo>
                  <a:pt x="1021" y="1085"/>
                </a:lnTo>
                <a:lnTo>
                  <a:pt x="1021" y="1086"/>
                </a:lnTo>
                <a:lnTo>
                  <a:pt x="1019" y="1088"/>
                </a:lnTo>
                <a:lnTo>
                  <a:pt x="1018" y="1088"/>
                </a:lnTo>
                <a:lnTo>
                  <a:pt x="1017" y="1086"/>
                </a:lnTo>
                <a:lnTo>
                  <a:pt x="1016" y="1086"/>
                </a:lnTo>
                <a:lnTo>
                  <a:pt x="1016" y="1085"/>
                </a:lnTo>
                <a:lnTo>
                  <a:pt x="1014" y="1085"/>
                </a:lnTo>
                <a:lnTo>
                  <a:pt x="1012" y="1085"/>
                </a:lnTo>
                <a:lnTo>
                  <a:pt x="1012" y="1088"/>
                </a:lnTo>
                <a:lnTo>
                  <a:pt x="1012" y="1089"/>
                </a:lnTo>
                <a:lnTo>
                  <a:pt x="1012" y="1090"/>
                </a:lnTo>
                <a:lnTo>
                  <a:pt x="1010" y="1090"/>
                </a:lnTo>
                <a:lnTo>
                  <a:pt x="1009" y="1092"/>
                </a:lnTo>
                <a:lnTo>
                  <a:pt x="1005" y="1092"/>
                </a:lnTo>
                <a:lnTo>
                  <a:pt x="1005" y="1093"/>
                </a:lnTo>
                <a:lnTo>
                  <a:pt x="1004" y="1093"/>
                </a:lnTo>
                <a:lnTo>
                  <a:pt x="1002" y="1093"/>
                </a:lnTo>
                <a:lnTo>
                  <a:pt x="1001" y="1093"/>
                </a:lnTo>
                <a:lnTo>
                  <a:pt x="1000" y="1093"/>
                </a:lnTo>
                <a:lnTo>
                  <a:pt x="997" y="1093"/>
                </a:lnTo>
                <a:lnTo>
                  <a:pt x="996" y="1093"/>
                </a:lnTo>
                <a:lnTo>
                  <a:pt x="995" y="1093"/>
                </a:lnTo>
                <a:lnTo>
                  <a:pt x="993" y="1093"/>
                </a:lnTo>
                <a:lnTo>
                  <a:pt x="992" y="1093"/>
                </a:lnTo>
                <a:lnTo>
                  <a:pt x="992" y="1094"/>
                </a:lnTo>
                <a:lnTo>
                  <a:pt x="989" y="1094"/>
                </a:lnTo>
                <a:lnTo>
                  <a:pt x="988" y="1094"/>
                </a:lnTo>
                <a:lnTo>
                  <a:pt x="987" y="1095"/>
                </a:lnTo>
                <a:lnTo>
                  <a:pt x="985" y="1094"/>
                </a:lnTo>
                <a:lnTo>
                  <a:pt x="984" y="1094"/>
                </a:lnTo>
                <a:lnTo>
                  <a:pt x="983" y="1094"/>
                </a:lnTo>
                <a:lnTo>
                  <a:pt x="982" y="1094"/>
                </a:lnTo>
                <a:lnTo>
                  <a:pt x="980" y="1094"/>
                </a:lnTo>
                <a:lnTo>
                  <a:pt x="976" y="1094"/>
                </a:lnTo>
                <a:lnTo>
                  <a:pt x="976" y="1093"/>
                </a:lnTo>
                <a:lnTo>
                  <a:pt x="975" y="1093"/>
                </a:lnTo>
                <a:lnTo>
                  <a:pt x="974" y="1093"/>
                </a:lnTo>
                <a:lnTo>
                  <a:pt x="972" y="1092"/>
                </a:lnTo>
                <a:lnTo>
                  <a:pt x="971" y="1092"/>
                </a:lnTo>
                <a:lnTo>
                  <a:pt x="970" y="1092"/>
                </a:lnTo>
                <a:lnTo>
                  <a:pt x="968" y="1092"/>
                </a:lnTo>
                <a:lnTo>
                  <a:pt x="968" y="1093"/>
                </a:lnTo>
                <a:lnTo>
                  <a:pt x="970" y="1094"/>
                </a:lnTo>
                <a:lnTo>
                  <a:pt x="970" y="1095"/>
                </a:lnTo>
                <a:lnTo>
                  <a:pt x="970" y="1097"/>
                </a:lnTo>
                <a:lnTo>
                  <a:pt x="970" y="1098"/>
                </a:lnTo>
                <a:lnTo>
                  <a:pt x="968" y="1098"/>
                </a:lnTo>
                <a:lnTo>
                  <a:pt x="968" y="1099"/>
                </a:lnTo>
                <a:lnTo>
                  <a:pt x="970" y="1101"/>
                </a:lnTo>
                <a:lnTo>
                  <a:pt x="971" y="1102"/>
                </a:lnTo>
                <a:lnTo>
                  <a:pt x="971" y="1103"/>
                </a:lnTo>
                <a:lnTo>
                  <a:pt x="972" y="1103"/>
                </a:lnTo>
                <a:lnTo>
                  <a:pt x="972" y="1105"/>
                </a:lnTo>
                <a:lnTo>
                  <a:pt x="974" y="1105"/>
                </a:lnTo>
                <a:lnTo>
                  <a:pt x="974" y="1106"/>
                </a:lnTo>
                <a:lnTo>
                  <a:pt x="975" y="1106"/>
                </a:lnTo>
                <a:lnTo>
                  <a:pt x="976" y="1106"/>
                </a:lnTo>
                <a:lnTo>
                  <a:pt x="978" y="1107"/>
                </a:lnTo>
                <a:lnTo>
                  <a:pt x="978" y="1109"/>
                </a:lnTo>
                <a:lnTo>
                  <a:pt x="979" y="1109"/>
                </a:lnTo>
                <a:lnTo>
                  <a:pt x="978" y="1110"/>
                </a:lnTo>
                <a:lnTo>
                  <a:pt x="978" y="1111"/>
                </a:lnTo>
                <a:lnTo>
                  <a:pt x="976" y="1113"/>
                </a:lnTo>
                <a:lnTo>
                  <a:pt x="976" y="1114"/>
                </a:lnTo>
                <a:lnTo>
                  <a:pt x="976" y="1115"/>
                </a:lnTo>
                <a:lnTo>
                  <a:pt x="978" y="1116"/>
                </a:lnTo>
                <a:lnTo>
                  <a:pt x="979" y="1116"/>
                </a:lnTo>
                <a:lnTo>
                  <a:pt x="979" y="1118"/>
                </a:lnTo>
                <a:lnTo>
                  <a:pt x="980" y="1118"/>
                </a:lnTo>
                <a:lnTo>
                  <a:pt x="982" y="1118"/>
                </a:lnTo>
                <a:lnTo>
                  <a:pt x="983" y="1118"/>
                </a:lnTo>
                <a:lnTo>
                  <a:pt x="984" y="1119"/>
                </a:lnTo>
                <a:lnTo>
                  <a:pt x="984" y="1120"/>
                </a:lnTo>
                <a:lnTo>
                  <a:pt x="984" y="1122"/>
                </a:lnTo>
                <a:lnTo>
                  <a:pt x="984" y="1123"/>
                </a:lnTo>
                <a:lnTo>
                  <a:pt x="985" y="1123"/>
                </a:lnTo>
                <a:lnTo>
                  <a:pt x="984" y="1124"/>
                </a:lnTo>
                <a:lnTo>
                  <a:pt x="984" y="1126"/>
                </a:lnTo>
                <a:lnTo>
                  <a:pt x="984" y="1127"/>
                </a:lnTo>
                <a:lnTo>
                  <a:pt x="985" y="1127"/>
                </a:lnTo>
                <a:lnTo>
                  <a:pt x="987" y="1127"/>
                </a:lnTo>
                <a:lnTo>
                  <a:pt x="987" y="1128"/>
                </a:lnTo>
                <a:lnTo>
                  <a:pt x="987" y="1130"/>
                </a:lnTo>
                <a:lnTo>
                  <a:pt x="985" y="1131"/>
                </a:lnTo>
                <a:lnTo>
                  <a:pt x="985" y="1133"/>
                </a:lnTo>
                <a:lnTo>
                  <a:pt x="984" y="1133"/>
                </a:lnTo>
                <a:lnTo>
                  <a:pt x="984" y="1136"/>
                </a:lnTo>
                <a:lnTo>
                  <a:pt x="983" y="1137"/>
                </a:lnTo>
                <a:lnTo>
                  <a:pt x="984" y="1139"/>
                </a:lnTo>
                <a:lnTo>
                  <a:pt x="984" y="1140"/>
                </a:lnTo>
                <a:lnTo>
                  <a:pt x="984" y="1141"/>
                </a:lnTo>
                <a:lnTo>
                  <a:pt x="984" y="1143"/>
                </a:lnTo>
                <a:lnTo>
                  <a:pt x="983" y="1144"/>
                </a:lnTo>
                <a:lnTo>
                  <a:pt x="983" y="1145"/>
                </a:lnTo>
                <a:lnTo>
                  <a:pt x="983" y="1147"/>
                </a:lnTo>
                <a:lnTo>
                  <a:pt x="983" y="1148"/>
                </a:lnTo>
                <a:lnTo>
                  <a:pt x="983" y="1149"/>
                </a:lnTo>
                <a:lnTo>
                  <a:pt x="983" y="1150"/>
                </a:lnTo>
                <a:lnTo>
                  <a:pt x="983" y="1152"/>
                </a:lnTo>
                <a:lnTo>
                  <a:pt x="984" y="1152"/>
                </a:lnTo>
                <a:lnTo>
                  <a:pt x="984" y="1153"/>
                </a:lnTo>
                <a:lnTo>
                  <a:pt x="985" y="1153"/>
                </a:lnTo>
                <a:lnTo>
                  <a:pt x="988" y="1154"/>
                </a:lnTo>
                <a:lnTo>
                  <a:pt x="989" y="1156"/>
                </a:lnTo>
                <a:lnTo>
                  <a:pt x="991" y="1156"/>
                </a:lnTo>
                <a:lnTo>
                  <a:pt x="992" y="1156"/>
                </a:lnTo>
                <a:lnTo>
                  <a:pt x="992" y="1157"/>
                </a:lnTo>
                <a:lnTo>
                  <a:pt x="992" y="1158"/>
                </a:lnTo>
                <a:lnTo>
                  <a:pt x="992" y="1160"/>
                </a:lnTo>
                <a:lnTo>
                  <a:pt x="991" y="1160"/>
                </a:lnTo>
                <a:lnTo>
                  <a:pt x="991" y="1161"/>
                </a:lnTo>
                <a:lnTo>
                  <a:pt x="988" y="1167"/>
                </a:lnTo>
                <a:lnTo>
                  <a:pt x="983" y="1167"/>
                </a:lnTo>
                <a:lnTo>
                  <a:pt x="979" y="1167"/>
                </a:lnTo>
                <a:lnTo>
                  <a:pt x="979" y="1169"/>
                </a:lnTo>
                <a:lnTo>
                  <a:pt x="976" y="1169"/>
                </a:lnTo>
                <a:lnTo>
                  <a:pt x="974" y="1170"/>
                </a:lnTo>
                <a:lnTo>
                  <a:pt x="972" y="1170"/>
                </a:lnTo>
                <a:lnTo>
                  <a:pt x="971" y="1170"/>
                </a:lnTo>
                <a:lnTo>
                  <a:pt x="968" y="1171"/>
                </a:lnTo>
                <a:lnTo>
                  <a:pt x="965" y="1173"/>
                </a:lnTo>
                <a:lnTo>
                  <a:pt x="963" y="1174"/>
                </a:lnTo>
                <a:lnTo>
                  <a:pt x="961" y="1175"/>
                </a:lnTo>
                <a:lnTo>
                  <a:pt x="957" y="1179"/>
                </a:lnTo>
                <a:lnTo>
                  <a:pt x="957" y="1177"/>
                </a:lnTo>
                <a:lnTo>
                  <a:pt x="961" y="1174"/>
                </a:lnTo>
                <a:lnTo>
                  <a:pt x="962" y="1173"/>
                </a:lnTo>
                <a:lnTo>
                  <a:pt x="963" y="1171"/>
                </a:lnTo>
                <a:lnTo>
                  <a:pt x="965" y="1171"/>
                </a:lnTo>
                <a:lnTo>
                  <a:pt x="963" y="1170"/>
                </a:lnTo>
                <a:lnTo>
                  <a:pt x="961" y="1173"/>
                </a:lnTo>
                <a:lnTo>
                  <a:pt x="957" y="1177"/>
                </a:lnTo>
                <a:lnTo>
                  <a:pt x="957" y="1179"/>
                </a:lnTo>
                <a:lnTo>
                  <a:pt x="957" y="1181"/>
                </a:lnTo>
                <a:lnTo>
                  <a:pt x="957" y="1182"/>
                </a:lnTo>
                <a:lnTo>
                  <a:pt x="957" y="1183"/>
                </a:lnTo>
                <a:lnTo>
                  <a:pt x="955" y="1185"/>
                </a:lnTo>
                <a:lnTo>
                  <a:pt x="954" y="1186"/>
                </a:lnTo>
                <a:lnTo>
                  <a:pt x="954" y="1187"/>
                </a:lnTo>
                <a:lnTo>
                  <a:pt x="955" y="1188"/>
                </a:lnTo>
                <a:lnTo>
                  <a:pt x="955" y="1190"/>
                </a:lnTo>
                <a:lnTo>
                  <a:pt x="954" y="1191"/>
                </a:lnTo>
                <a:lnTo>
                  <a:pt x="951" y="1192"/>
                </a:lnTo>
                <a:lnTo>
                  <a:pt x="951" y="1194"/>
                </a:lnTo>
                <a:lnTo>
                  <a:pt x="953" y="1195"/>
                </a:lnTo>
                <a:lnTo>
                  <a:pt x="953" y="1196"/>
                </a:lnTo>
                <a:lnTo>
                  <a:pt x="949" y="1199"/>
                </a:lnTo>
                <a:lnTo>
                  <a:pt x="947" y="1200"/>
                </a:lnTo>
                <a:lnTo>
                  <a:pt x="946" y="1200"/>
                </a:lnTo>
                <a:lnTo>
                  <a:pt x="946" y="1203"/>
                </a:lnTo>
                <a:lnTo>
                  <a:pt x="945" y="1204"/>
                </a:lnTo>
                <a:lnTo>
                  <a:pt x="941" y="1204"/>
                </a:lnTo>
                <a:lnTo>
                  <a:pt x="940" y="1205"/>
                </a:lnTo>
                <a:lnTo>
                  <a:pt x="938" y="1205"/>
                </a:lnTo>
                <a:lnTo>
                  <a:pt x="937" y="1205"/>
                </a:lnTo>
                <a:lnTo>
                  <a:pt x="930" y="1205"/>
                </a:lnTo>
                <a:lnTo>
                  <a:pt x="929" y="1207"/>
                </a:lnTo>
                <a:lnTo>
                  <a:pt x="928" y="1208"/>
                </a:lnTo>
                <a:lnTo>
                  <a:pt x="924" y="1208"/>
                </a:lnTo>
                <a:lnTo>
                  <a:pt x="923" y="1208"/>
                </a:lnTo>
                <a:lnTo>
                  <a:pt x="921" y="1208"/>
                </a:lnTo>
                <a:lnTo>
                  <a:pt x="917" y="1209"/>
                </a:lnTo>
                <a:lnTo>
                  <a:pt x="916" y="1211"/>
                </a:lnTo>
                <a:lnTo>
                  <a:pt x="915" y="1211"/>
                </a:lnTo>
                <a:lnTo>
                  <a:pt x="912" y="1213"/>
                </a:lnTo>
                <a:lnTo>
                  <a:pt x="911" y="1213"/>
                </a:lnTo>
                <a:lnTo>
                  <a:pt x="910" y="1215"/>
                </a:lnTo>
                <a:lnTo>
                  <a:pt x="910" y="1216"/>
                </a:lnTo>
                <a:lnTo>
                  <a:pt x="911" y="1217"/>
                </a:lnTo>
                <a:lnTo>
                  <a:pt x="910" y="1219"/>
                </a:lnTo>
                <a:lnTo>
                  <a:pt x="908" y="1219"/>
                </a:lnTo>
                <a:lnTo>
                  <a:pt x="908" y="1220"/>
                </a:lnTo>
                <a:lnTo>
                  <a:pt x="908" y="1222"/>
                </a:lnTo>
                <a:lnTo>
                  <a:pt x="910" y="1224"/>
                </a:lnTo>
                <a:lnTo>
                  <a:pt x="910" y="1225"/>
                </a:lnTo>
                <a:lnTo>
                  <a:pt x="907" y="1226"/>
                </a:lnTo>
                <a:lnTo>
                  <a:pt x="904" y="1226"/>
                </a:lnTo>
                <a:lnTo>
                  <a:pt x="903" y="1228"/>
                </a:lnTo>
                <a:lnTo>
                  <a:pt x="902" y="1228"/>
                </a:lnTo>
                <a:lnTo>
                  <a:pt x="900" y="1226"/>
                </a:lnTo>
                <a:lnTo>
                  <a:pt x="900" y="1225"/>
                </a:lnTo>
                <a:lnTo>
                  <a:pt x="899" y="1224"/>
                </a:lnTo>
                <a:lnTo>
                  <a:pt x="898" y="1225"/>
                </a:lnTo>
                <a:lnTo>
                  <a:pt x="900" y="1226"/>
                </a:lnTo>
                <a:lnTo>
                  <a:pt x="900" y="1228"/>
                </a:lnTo>
                <a:lnTo>
                  <a:pt x="899" y="1229"/>
                </a:lnTo>
                <a:lnTo>
                  <a:pt x="898" y="1229"/>
                </a:lnTo>
                <a:lnTo>
                  <a:pt x="896" y="1230"/>
                </a:lnTo>
                <a:lnTo>
                  <a:pt x="895" y="1232"/>
                </a:lnTo>
                <a:lnTo>
                  <a:pt x="894" y="1232"/>
                </a:lnTo>
                <a:lnTo>
                  <a:pt x="891" y="1234"/>
                </a:lnTo>
                <a:lnTo>
                  <a:pt x="890" y="1234"/>
                </a:lnTo>
                <a:lnTo>
                  <a:pt x="889" y="1236"/>
                </a:lnTo>
                <a:lnTo>
                  <a:pt x="889" y="1237"/>
                </a:lnTo>
                <a:lnTo>
                  <a:pt x="889" y="1238"/>
                </a:lnTo>
                <a:lnTo>
                  <a:pt x="889" y="1241"/>
                </a:lnTo>
                <a:lnTo>
                  <a:pt x="889" y="1242"/>
                </a:lnTo>
                <a:lnTo>
                  <a:pt x="887" y="1245"/>
                </a:lnTo>
                <a:lnTo>
                  <a:pt x="887" y="1246"/>
                </a:lnTo>
                <a:lnTo>
                  <a:pt x="887" y="1249"/>
                </a:lnTo>
                <a:lnTo>
                  <a:pt x="889" y="1250"/>
                </a:lnTo>
                <a:lnTo>
                  <a:pt x="889" y="1253"/>
                </a:lnTo>
                <a:lnTo>
                  <a:pt x="887" y="1253"/>
                </a:lnTo>
                <a:lnTo>
                  <a:pt x="887" y="1256"/>
                </a:lnTo>
                <a:lnTo>
                  <a:pt x="886" y="1258"/>
                </a:lnTo>
                <a:lnTo>
                  <a:pt x="885" y="1258"/>
                </a:lnTo>
                <a:lnTo>
                  <a:pt x="879" y="1259"/>
                </a:lnTo>
                <a:lnTo>
                  <a:pt x="878" y="1259"/>
                </a:lnTo>
                <a:lnTo>
                  <a:pt x="877" y="1260"/>
                </a:lnTo>
                <a:lnTo>
                  <a:pt x="872" y="1260"/>
                </a:lnTo>
                <a:lnTo>
                  <a:pt x="870" y="1259"/>
                </a:lnTo>
                <a:lnTo>
                  <a:pt x="870" y="1258"/>
                </a:lnTo>
                <a:lnTo>
                  <a:pt x="873" y="1255"/>
                </a:lnTo>
                <a:lnTo>
                  <a:pt x="873" y="1254"/>
                </a:lnTo>
                <a:lnTo>
                  <a:pt x="870" y="1254"/>
                </a:lnTo>
                <a:lnTo>
                  <a:pt x="870" y="1256"/>
                </a:lnTo>
                <a:lnTo>
                  <a:pt x="870" y="1258"/>
                </a:lnTo>
                <a:lnTo>
                  <a:pt x="869" y="1256"/>
                </a:lnTo>
                <a:lnTo>
                  <a:pt x="868" y="1258"/>
                </a:lnTo>
                <a:lnTo>
                  <a:pt x="866" y="1256"/>
                </a:lnTo>
                <a:lnTo>
                  <a:pt x="866" y="1254"/>
                </a:lnTo>
                <a:lnTo>
                  <a:pt x="862" y="1250"/>
                </a:lnTo>
                <a:lnTo>
                  <a:pt x="860" y="1247"/>
                </a:lnTo>
                <a:lnTo>
                  <a:pt x="858" y="1247"/>
                </a:lnTo>
                <a:lnTo>
                  <a:pt x="857" y="1247"/>
                </a:lnTo>
                <a:lnTo>
                  <a:pt x="856" y="1246"/>
                </a:lnTo>
                <a:lnTo>
                  <a:pt x="856" y="1247"/>
                </a:lnTo>
                <a:lnTo>
                  <a:pt x="857" y="1247"/>
                </a:lnTo>
                <a:lnTo>
                  <a:pt x="858" y="1247"/>
                </a:lnTo>
                <a:lnTo>
                  <a:pt x="860" y="1249"/>
                </a:lnTo>
                <a:lnTo>
                  <a:pt x="861" y="1250"/>
                </a:lnTo>
                <a:lnTo>
                  <a:pt x="862" y="1251"/>
                </a:lnTo>
                <a:lnTo>
                  <a:pt x="865" y="1254"/>
                </a:lnTo>
                <a:lnTo>
                  <a:pt x="865" y="1256"/>
                </a:lnTo>
                <a:lnTo>
                  <a:pt x="866" y="1256"/>
                </a:lnTo>
                <a:lnTo>
                  <a:pt x="868" y="1258"/>
                </a:lnTo>
                <a:lnTo>
                  <a:pt x="869" y="1259"/>
                </a:lnTo>
                <a:lnTo>
                  <a:pt x="869" y="1260"/>
                </a:lnTo>
                <a:lnTo>
                  <a:pt x="868" y="1260"/>
                </a:lnTo>
                <a:lnTo>
                  <a:pt x="861" y="1262"/>
                </a:lnTo>
                <a:lnTo>
                  <a:pt x="860" y="1263"/>
                </a:lnTo>
                <a:lnTo>
                  <a:pt x="857" y="1263"/>
                </a:lnTo>
                <a:lnTo>
                  <a:pt x="856" y="1262"/>
                </a:lnTo>
                <a:lnTo>
                  <a:pt x="853" y="1262"/>
                </a:lnTo>
                <a:lnTo>
                  <a:pt x="853" y="1260"/>
                </a:lnTo>
                <a:lnTo>
                  <a:pt x="853" y="1259"/>
                </a:lnTo>
                <a:lnTo>
                  <a:pt x="852" y="1259"/>
                </a:lnTo>
                <a:lnTo>
                  <a:pt x="851" y="1259"/>
                </a:lnTo>
                <a:lnTo>
                  <a:pt x="852" y="1260"/>
                </a:lnTo>
                <a:lnTo>
                  <a:pt x="852" y="1262"/>
                </a:lnTo>
                <a:lnTo>
                  <a:pt x="848" y="1262"/>
                </a:lnTo>
                <a:lnTo>
                  <a:pt x="848" y="1263"/>
                </a:lnTo>
                <a:lnTo>
                  <a:pt x="847" y="1264"/>
                </a:lnTo>
                <a:lnTo>
                  <a:pt x="847" y="1266"/>
                </a:lnTo>
                <a:lnTo>
                  <a:pt x="841" y="1266"/>
                </a:lnTo>
                <a:lnTo>
                  <a:pt x="840" y="1267"/>
                </a:lnTo>
                <a:lnTo>
                  <a:pt x="839" y="1267"/>
                </a:lnTo>
                <a:lnTo>
                  <a:pt x="838" y="1270"/>
                </a:lnTo>
                <a:lnTo>
                  <a:pt x="836" y="1268"/>
                </a:lnTo>
                <a:lnTo>
                  <a:pt x="838" y="1266"/>
                </a:lnTo>
                <a:lnTo>
                  <a:pt x="839" y="1266"/>
                </a:lnTo>
                <a:lnTo>
                  <a:pt x="840" y="1266"/>
                </a:lnTo>
                <a:lnTo>
                  <a:pt x="841" y="1264"/>
                </a:lnTo>
                <a:lnTo>
                  <a:pt x="840" y="1263"/>
                </a:lnTo>
                <a:lnTo>
                  <a:pt x="840" y="1264"/>
                </a:lnTo>
                <a:lnTo>
                  <a:pt x="839" y="1264"/>
                </a:lnTo>
                <a:lnTo>
                  <a:pt x="839" y="1263"/>
                </a:lnTo>
                <a:lnTo>
                  <a:pt x="838" y="1262"/>
                </a:lnTo>
                <a:lnTo>
                  <a:pt x="836" y="1260"/>
                </a:lnTo>
                <a:lnTo>
                  <a:pt x="836" y="1258"/>
                </a:lnTo>
                <a:lnTo>
                  <a:pt x="835" y="1258"/>
                </a:lnTo>
                <a:lnTo>
                  <a:pt x="836" y="1260"/>
                </a:lnTo>
                <a:lnTo>
                  <a:pt x="835" y="1260"/>
                </a:lnTo>
                <a:lnTo>
                  <a:pt x="838" y="1263"/>
                </a:lnTo>
                <a:lnTo>
                  <a:pt x="838" y="1264"/>
                </a:lnTo>
                <a:lnTo>
                  <a:pt x="836" y="1266"/>
                </a:lnTo>
                <a:lnTo>
                  <a:pt x="835" y="1267"/>
                </a:lnTo>
                <a:lnTo>
                  <a:pt x="835" y="1270"/>
                </a:lnTo>
                <a:lnTo>
                  <a:pt x="835" y="1271"/>
                </a:lnTo>
                <a:lnTo>
                  <a:pt x="834" y="1272"/>
                </a:lnTo>
                <a:lnTo>
                  <a:pt x="834" y="1275"/>
                </a:lnTo>
                <a:lnTo>
                  <a:pt x="831" y="1275"/>
                </a:lnTo>
                <a:lnTo>
                  <a:pt x="831" y="1276"/>
                </a:lnTo>
                <a:lnTo>
                  <a:pt x="827" y="1276"/>
                </a:lnTo>
                <a:lnTo>
                  <a:pt x="826" y="1276"/>
                </a:lnTo>
                <a:lnTo>
                  <a:pt x="824" y="1276"/>
                </a:lnTo>
                <a:lnTo>
                  <a:pt x="823" y="1277"/>
                </a:lnTo>
                <a:lnTo>
                  <a:pt x="819" y="1277"/>
                </a:lnTo>
                <a:lnTo>
                  <a:pt x="818" y="1277"/>
                </a:lnTo>
                <a:lnTo>
                  <a:pt x="817" y="1276"/>
                </a:lnTo>
                <a:lnTo>
                  <a:pt x="815" y="1276"/>
                </a:lnTo>
                <a:lnTo>
                  <a:pt x="817" y="1275"/>
                </a:lnTo>
                <a:lnTo>
                  <a:pt x="817" y="1274"/>
                </a:lnTo>
                <a:lnTo>
                  <a:pt x="815" y="1275"/>
                </a:lnTo>
                <a:lnTo>
                  <a:pt x="815" y="1276"/>
                </a:lnTo>
                <a:lnTo>
                  <a:pt x="814" y="1276"/>
                </a:lnTo>
                <a:lnTo>
                  <a:pt x="814" y="1277"/>
                </a:lnTo>
                <a:lnTo>
                  <a:pt x="815" y="1277"/>
                </a:lnTo>
                <a:lnTo>
                  <a:pt x="817" y="1279"/>
                </a:lnTo>
                <a:lnTo>
                  <a:pt x="815" y="1279"/>
                </a:lnTo>
                <a:lnTo>
                  <a:pt x="813" y="1279"/>
                </a:lnTo>
                <a:lnTo>
                  <a:pt x="810" y="1281"/>
                </a:lnTo>
                <a:lnTo>
                  <a:pt x="806" y="1283"/>
                </a:lnTo>
                <a:lnTo>
                  <a:pt x="805" y="1284"/>
                </a:lnTo>
                <a:lnTo>
                  <a:pt x="805" y="1285"/>
                </a:lnTo>
                <a:lnTo>
                  <a:pt x="801" y="1289"/>
                </a:lnTo>
                <a:lnTo>
                  <a:pt x="798" y="1289"/>
                </a:lnTo>
                <a:lnTo>
                  <a:pt x="798" y="1288"/>
                </a:lnTo>
                <a:lnTo>
                  <a:pt x="792" y="1288"/>
                </a:lnTo>
                <a:lnTo>
                  <a:pt x="792" y="1289"/>
                </a:lnTo>
                <a:lnTo>
                  <a:pt x="790" y="1289"/>
                </a:lnTo>
                <a:lnTo>
                  <a:pt x="785" y="1292"/>
                </a:lnTo>
                <a:lnTo>
                  <a:pt x="786" y="1293"/>
                </a:lnTo>
                <a:lnTo>
                  <a:pt x="788" y="1293"/>
                </a:lnTo>
                <a:lnTo>
                  <a:pt x="786" y="1294"/>
                </a:lnTo>
                <a:lnTo>
                  <a:pt x="786" y="1296"/>
                </a:lnTo>
                <a:lnTo>
                  <a:pt x="784" y="1297"/>
                </a:lnTo>
                <a:lnTo>
                  <a:pt x="781" y="1297"/>
                </a:lnTo>
                <a:lnTo>
                  <a:pt x="780" y="1298"/>
                </a:lnTo>
                <a:lnTo>
                  <a:pt x="776" y="1298"/>
                </a:lnTo>
                <a:lnTo>
                  <a:pt x="773" y="1301"/>
                </a:lnTo>
                <a:lnTo>
                  <a:pt x="772" y="1302"/>
                </a:lnTo>
                <a:lnTo>
                  <a:pt x="773" y="1305"/>
                </a:lnTo>
                <a:lnTo>
                  <a:pt x="772" y="1306"/>
                </a:lnTo>
                <a:lnTo>
                  <a:pt x="771" y="1308"/>
                </a:lnTo>
                <a:lnTo>
                  <a:pt x="769" y="1308"/>
                </a:lnTo>
                <a:lnTo>
                  <a:pt x="768" y="1309"/>
                </a:lnTo>
                <a:lnTo>
                  <a:pt x="767" y="1309"/>
                </a:lnTo>
                <a:lnTo>
                  <a:pt x="768" y="1310"/>
                </a:lnTo>
                <a:lnTo>
                  <a:pt x="767" y="1311"/>
                </a:lnTo>
                <a:lnTo>
                  <a:pt x="766" y="1311"/>
                </a:lnTo>
                <a:lnTo>
                  <a:pt x="766" y="1313"/>
                </a:lnTo>
                <a:lnTo>
                  <a:pt x="764" y="1314"/>
                </a:lnTo>
                <a:lnTo>
                  <a:pt x="763" y="1314"/>
                </a:lnTo>
                <a:lnTo>
                  <a:pt x="762" y="1315"/>
                </a:lnTo>
                <a:lnTo>
                  <a:pt x="760" y="1317"/>
                </a:lnTo>
                <a:lnTo>
                  <a:pt x="759" y="1318"/>
                </a:lnTo>
                <a:lnTo>
                  <a:pt x="758" y="1318"/>
                </a:lnTo>
                <a:lnTo>
                  <a:pt x="758" y="1319"/>
                </a:lnTo>
                <a:lnTo>
                  <a:pt x="755" y="1322"/>
                </a:lnTo>
                <a:lnTo>
                  <a:pt x="754" y="1322"/>
                </a:lnTo>
                <a:lnTo>
                  <a:pt x="754" y="1323"/>
                </a:lnTo>
                <a:lnTo>
                  <a:pt x="754" y="1325"/>
                </a:lnTo>
                <a:lnTo>
                  <a:pt x="752" y="1325"/>
                </a:lnTo>
                <a:lnTo>
                  <a:pt x="752" y="1327"/>
                </a:lnTo>
                <a:lnTo>
                  <a:pt x="751" y="1328"/>
                </a:lnTo>
                <a:lnTo>
                  <a:pt x="750" y="1328"/>
                </a:lnTo>
                <a:lnTo>
                  <a:pt x="749" y="1328"/>
                </a:lnTo>
                <a:lnTo>
                  <a:pt x="749" y="1330"/>
                </a:lnTo>
                <a:lnTo>
                  <a:pt x="746" y="1330"/>
                </a:lnTo>
                <a:lnTo>
                  <a:pt x="743" y="1328"/>
                </a:lnTo>
                <a:lnTo>
                  <a:pt x="737" y="1328"/>
                </a:lnTo>
                <a:lnTo>
                  <a:pt x="735" y="1328"/>
                </a:lnTo>
                <a:lnTo>
                  <a:pt x="733" y="1328"/>
                </a:lnTo>
                <a:lnTo>
                  <a:pt x="730" y="1328"/>
                </a:lnTo>
                <a:lnTo>
                  <a:pt x="729" y="1330"/>
                </a:lnTo>
                <a:lnTo>
                  <a:pt x="721" y="1330"/>
                </a:lnTo>
                <a:lnTo>
                  <a:pt x="720" y="1331"/>
                </a:lnTo>
                <a:lnTo>
                  <a:pt x="718" y="1331"/>
                </a:lnTo>
                <a:lnTo>
                  <a:pt x="716" y="1332"/>
                </a:lnTo>
                <a:lnTo>
                  <a:pt x="714" y="1332"/>
                </a:lnTo>
                <a:lnTo>
                  <a:pt x="716" y="1331"/>
                </a:lnTo>
                <a:lnTo>
                  <a:pt x="714" y="1331"/>
                </a:lnTo>
                <a:lnTo>
                  <a:pt x="713" y="1332"/>
                </a:lnTo>
                <a:lnTo>
                  <a:pt x="711" y="1332"/>
                </a:lnTo>
                <a:lnTo>
                  <a:pt x="709" y="1335"/>
                </a:lnTo>
                <a:lnTo>
                  <a:pt x="707" y="1336"/>
                </a:lnTo>
                <a:lnTo>
                  <a:pt x="705" y="1336"/>
                </a:lnTo>
                <a:lnTo>
                  <a:pt x="704" y="1339"/>
                </a:lnTo>
                <a:lnTo>
                  <a:pt x="701" y="1339"/>
                </a:lnTo>
                <a:lnTo>
                  <a:pt x="701" y="1338"/>
                </a:lnTo>
                <a:lnTo>
                  <a:pt x="699" y="1338"/>
                </a:lnTo>
                <a:lnTo>
                  <a:pt x="696" y="1339"/>
                </a:lnTo>
                <a:lnTo>
                  <a:pt x="695" y="1336"/>
                </a:lnTo>
                <a:lnTo>
                  <a:pt x="694" y="1336"/>
                </a:lnTo>
                <a:lnTo>
                  <a:pt x="688" y="1336"/>
                </a:lnTo>
                <a:lnTo>
                  <a:pt x="687" y="1338"/>
                </a:lnTo>
                <a:lnTo>
                  <a:pt x="686" y="1338"/>
                </a:lnTo>
                <a:lnTo>
                  <a:pt x="684" y="1339"/>
                </a:lnTo>
                <a:lnTo>
                  <a:pt x="684" y="1340"/>
                </a:lnTo>
                <a:lnTo>
                  <a:pt x="683" y="1342"/>
                </a:lnTo>
                <a:lnTo>
                  <a:pt x="682" y="1340"/>
                </a:lnTo>
                <a:lnTo>
                  <a:pt x="683" y="1338"/>
                </a:lnTo>
                <a:lnTo>
                  <a:pt x="683" y="1336"/>
                </a:lnTo>
                <a:lnTo>
                  <a:pt x="682" y="1335"/>
                </a:lnTo>
                <a:lnTo>
                  <a:pt x="680" y="1332"/>
                </a:lnTo>
                <a:lnTo>
                  <a:pt x="679" y="1332"/>
                </a:lnTo>
                <a:lnTo>
                  <a:pt x="679" y="1331"/>
                </a:lnTo>
                <a:lnTo>
                  <a:pt x="677" y="1331"/>
                </a:lnTo>
                <a:lnTo>
                  <a:pt x="677" y="1332"/>
                </a:lnTo>
                <a:lnTo>
                  <a:pt x="675" y="1332"/>
                </a:lnTo>
                <a:lnTo>
                  <a:pt x="674" y="1331"/>
                </a:lnTo>
                <a:lnTo>
                  <a:pt x="673" y="1332"/>
                </a:lnTo>
                <a:lnTo>
                  <a:pt x="673" y="1331"/>
                </a:lnTo>
                <a:lnTo>
                  <a:pt x="673" y="1330"/>
                </a:lnTo>
                <a:lnTo>
                  <a:pt x="671" y="1331"/>
                </a:lnTo>
                <a:lnTo>
                  <a:pt x="671" y="1330"/>
                </a:lnTo>
                <a:lnTo>
                  <a:pt x="671" y="1328"/>
                </a:lnTo>
                <a:lnTo>
                  <a:pt x="673" y="1327"/>
                </a:lnTo>
                <a:lnTo>
                  <a:pt x="671" y="1326"/>
                </a:lnTo>
                <a:lnTo>
                  <a:pt x="671" y="1327"/>
                </a:lnTo>
                <a:lnTo>
                  <a:pt x="670" y="1327"/>
                </a:lnTo>
                <a:lnTo>
                  <a:pt x="669" y="1326"/>
                </a:lnTo>
                <a:lnTo>
                  <a:pt x="670" y="1325"/>
                </a:lnTo>
                <a:lnTo>
                  <a:pt x="670" y="1323"/>
                </a:lnTo>
                <a:lnTo>
                  <a:pt x="671" y="1323"/>
                </a:lnTo>
                <a:lnTo>
                  <a:pt x="671" y="1321"/>
                </a:lnTo>
                <a:lnTo>
                  <a:pt x="674" y="1319"/>
                </a:lnTo>
                <a:lnTo>
                  <a:pt x="674" y="1317"/>
                </a:lnTo>
                <a:lnTo>
                  <a:pt x="674" y="1315"/>
                </a:lnTo>
                <a:lnTo>
                  <a:pt x="669" y="1311"/>
                </a:lnTo>
                <a:lnTo>
                  <a:pt x="667" y="1311"/>
                </a:lnTo>
                <a:lnTo>
                  <a:pt x="666" y="1311"/>
                </a:lnTo>
                <a:lnTo>
                  <a:pt x="663" y="1310"/>
                </a:lnTo>
                <a:lnTo>
                  <a:pt x="659" y="1310"/>
                </a:lnTo>
                <a:lnTo>
                  <a:pt x="658" y="1310"/>
                </a:lnTo>
                <a:lnTo>
                  <a:pt x="657" y="1310"/>
                </a:lnTo>
                <a:lnTo>
                  <a:pt x="656" y="1309"/>
                </a:lnTo>
                <a:lnTo>
                  <a:pt x="654" y="1308"/>
                </a:lnTo>
                <a:lnTo>
                  <a:pt x="653" y="1306"/>
                </a:lnTo>
                <a:lnTo>
                  <a:pt x="652" y="1308"/>
                </a:lnTo>
                <a:lnTo>
                  <a:pt x="650" y="1308"/>
                </a:lnTo>
                <a:lnTo>
                  <a:pt x="648" y="1308"/>
                </a:lnTo>
                <a:lnTo>
                  <a:pt x="648" y="1306"/>
                </a:lnTo>
                <a:lnTo>
                  <a:pt x="641" y="1306"/>
                </a:lnTo>
                <a:lnTo>
                  <a:pt x="640" y="1308"/>
                </a:lnTo>
                <a:lnTo>
                  <a:pt x="640" y="1309"/>
                </a:lnTo>
                <a:lnTo>
                  <a:pt x="639" y="1310"/>
                </a:lnTo>
                <a:lnTo>
                  <a:pt x="637" y="1310"/>
                </a:lnTo>
                <a:lnTo>
                  <a:pt x="637" y="1309"/>
                </a:lnTo>
                <a:lnTo>
                  <a:pt x="639" y="1308"/>
                </a:lnTo>
                <a:lnTo>
                  <a:pt x="639" y="1306"/>
                </a:lnTo>
                <a:lnTo>
                  <a:pt x="637" y="1305"/>
                </a:lnTo>
                <a:lnTo>
                  <a:pt x="639" y="1304"/>
                </a:lnTo>
                <a:lnTo>
                  <a:pt x="637" y="1302"/>
                </a:lnTo>
                <a:lnTo>
                  <a:pt x="636" y="1301"/>
                </a:lnTo>
                <a:lnTo>
                  <a:pt x="637" y="1300"/>
                </a:lnTo>
                <a:lnTo>
                  <a:pt x="637" y="1298"/>
                </a:lnTo>
                <a:lnTo>
                  <a:pt x="635" y="1298"/>
                </a:lnTo>
                <a:lnTo>
                  <a:pt x="635" y="1296"/>
                </a:lnTo>
                <a:lnTo>
                  <a:pt x="633" y="1296"/>
                </a:lnTo>
                <a:lnTo>
                  <a:pt x="632" y="1296"/>
                </a:lnTo>
                <a:lnTo>
                  <a:pt x="631" y="1294"/>
                </a:lnTo>
                <a:lnTo>
                  <a:pt x="628" y="1293"/>
                </a:lnTo>
                <a:lnTo>
                  <a:pt x="627" y="1293"/>
                </a:lnTo>
                <a:lnTo>
                  <a:pt x="622" y="1293"/>
                </a:lnTo>
                <a:lnTo>
                  <a:pt x="622" y="1292"/>
                </a:lnTo>
                <a:lnTo>
                  <a:pt x="620" y="1292"/>
                </a:lnTo>
                <a:lnTo>
                  <a:pt x="619" y="1292"/>
                </a:lnTo>
                <a:lnTo>
                  <a:pt x="618" y="1292"/>
                </a:lnTo>
                <a:lnTo>
                  <a:pt x="616" y="1292"/>
                </a:lnTo>
                <a:lnTo>
                  <a:pt x="616" y="1291"/>
                </a:lnTo>
                <a:lnTo>
                  <a:pt x="618" y="1289"/>
                </a:lnTo>
                <a:lnTo>
                  <a:pt x="618" y="1288"/>
                </a:lnTo>
                <a:lnTo>
                  <a:pt x="615" y="1287"/>
                </a:lnTo>
                <a:lnTo>
                  <a:pt x="615" y="1285"/>
                </a:lnTo>
                <a:lnTo>
                  <a:pt x="611" y="1280"/>
                </a:lnTo>
                <a:lnTo>
                  <a:pt x="610" y="1280"/>
                </a:lnTo>
                <a:lnTo>
                  <a:pt x="607" y="1279"/>
                </a:lnTo>
                <a:lnTo>
                  <a:pt x="607" y="1277"/>
                </a:lnTo>
                <a:lnTo>
                  <a:pt x="604" y="1277"/>
                </a:lnTo>
                <a:lnTo>
                  <a:pt x="603" y="1276"/>
                </a:lnTo>
                <a:lnTo>
                  <a:pt x="599" y="1275"/>
                </a:lnTo>
                <a:lnTo>
                  <a:pt x="598" y="1275"/>
                </a:lnTo>
                <a:lnTo>
                  <a:pt x="594" y="1275"/>
                </a:lnTo>
                <a:lnTo>
                  <a:pt x="593" y="1274"/>
                </a:lnTo>
                <a:lnTo>
                  <a:pt x="591" y="1272"/>
                </a:lnTo>
                <a:lnTo>
                  <a:pt x="590" y="1271"/>
                </a:lnTo>
                <a:lnTo>
                  <a:pt x="593" y="1270"/>
                </a:lnTo>
                <a:lnTo>
                  <a:pt x="593" y="1267"/>
                </a:lnTo>
                <a:lnTo>
                  <a:pt x="591" y="1264"/>
                </a:lnTo>
                <a:lnTo>
                  <a:pt x="593" y="1262"/>
                </a:lnTo>
                <a:lnTo>
                  <a:pt x="590" y="1262"/>
                </a:lnTo>
                <a:lnTo>
                  <a:pt x="590" y="1260"/>
                </a:lnTo>
                <a:lnTo>
                  <a:pt x="590" y="1258"/>
                </a:lnTo>
                <a:lnTo>
                  <a:pt x="587" y="1255"/>
                </a:lnTo>
                <a:lnTo>
                  <a:pt x="585" y="1255"/>
                </a:lnTo>
                <a:lnTo>
                  <a:pt x="582" y="1253"/>
                </a:lnTo>
                <a:lnTo>
                  <a:pt x="580" y="1251"/>
                </a:lnTo>
                <a:lnTo>
                  <a:pt x="577" y="1251"/>
                </a:lnTo>
                <a:lnTo>
                  <a:pt x="576" y="1250"/>
                </a:lnTo>
                <a:lnTo>
                  <a:pt x="576" y="1249"/>
                </a:lnTo>
                <a:lnTo>
                  <a:pt x="578" y="1246"/>
                </a:lnTo>
                <a:lnTo>
                  <a:pt x="578" y="1245"/>
                </a:lnTo>
                <a:lnTo>
                  <a:pt x="577" y="1243"/>
                </a:lnTo>
                <a:lnTo>
                  <a:pt x="577" y="1246"/>
                </a:lnTo>
                <a:lnTo>
                  <a:pt x="576" y="1246"/>
                </a:lnTo>
                <a:lnTo>
                  <a:pt x="573" y="1245"/>
                </a:lnTo>
                <a:lnTo>
                  <a:pt x="570" y="1245"/>
                </a:lnTo>
                <a:lnTo>
                  <a:pt x="570" y="1243"/>
                </a:lnTo>
                <a:lnTo>
                  <a:pt x="569" y="1243"/>
                </a:lnTo>
                <a:lnTo>
                  <a:pt x="568" y="1242"/>
                </a:lnTo>
                <a:lnTo>
                  <a:pt x="564" y="1242"/>
                </a:lnTo>
                <a:lnTo>
                  <a:pt x="563" y="1241"/>
                </a:lnTo>
                <a:lnTo>
                  <a:pt x="561" y="1241"/>
                </a:lnTo>
                <a:lnTo>
                  <a:pt x="560" y="1239"/>
                </a:lnTo>
                <a:lnTo>
                  <a:pt x="559" y="1239"/>
                </a:lnTo>
                <a:lnTo>
                  <a:pt x="555" y="1237"/>
                </a:lnTo>
                <a:lnTo>
                  <a:pt x="551" y="1236"/>
                </a:lnTo>
                <a:lnTo>
                  <a:pt x="548" y="1234"/>
                </a:lnTo>
                <a:lnTo>
                  <a:pt x="547" y="1234"/>
                </a:lnTo>
                <a:lnTo>
                  <a:pt x="546" y="1234"/>
                </a:lnTo>
                <a:lnTo>
                  <a:pt x="544" y="1233"/>
                </a:lnTo>
                <a:lnTo>
                  <a:pt x="542" y="1232"/>
                </a:lnTo>
                <a:lnTo>
                  <a:pt x="539" y="1232"/>
                </a:lnTo>
                <a:lnTo>
                  <a:pt x="539" y="1230"/>
                </a:lnTo>
                <a:lnTo>
                  <a:pt x="536" y="1230"/>
                </a:lnTo>
                <a:lnTo>
                  <a:pt x="536" y="1229"/>
                </a:lnTo>
                <a:lnTo>
                  <a:pt x="534" y="1229"/>
                </a:lnTo>
                <a:lnTo>
                  <a:pt x="531" y="1229"/>
                </a:lnTo>
                <a:lnTo>
                  <a:pt x="529" y="1228"/>
                </a:lnTo>
                <a:lnTo>
                  <a:pt x="527" y="1228"/>
                </a:lnTo>
                <a:lnTo>
                  <a:pt x="526" y="1226"/>
                </a:lnTo>
                <a:lnTo>
                  <a:pt x="523" y="1226"/>
                </a:lnTo>
                <a:lnTo>
                  <a:pt x="523" y="1225"/>
                </a:lnTo>
                <a:lnTo>
                  <a:pt x="522" y="1225"/>
                </a:lnTo>
                <a:lnTo>
                  <a:pt x="519" y="1225"/>
                </a:lnTo>
                <a:lnTo>
                  <a:pt x="517" y="1225"/>
                </a:lnTo>
                <a:lnTo>
                  <a:pt x="517" y="1224"/>
                </a:lnTo>
                <a:lnTo>
                  <a:pt x="514" y="1224"/>
                </a:lnTo>
                <a:lnTo>
                  <a:pt x="513" y="1224"/>
                </a:lnTo>
                <a:lnTo>
                  <a:pt x="510" y="1221"/>
                </a:lnTo>
                <a:lnTo>
                  <a:pt x="506" y="1221"/>
                </a:lnTo>
                <a:lnTo>
                  <a:pt x="502" y="1221"/>
                </a:lnTo>
                <a:lnTo>
                  <a:pt x="502" y="1220"/>
                </a:lnTo>
                <a:lnTo>
                  <a:pt x="500" y="1220"/>
                </a:lnTo>
                <a:lnTo>
                  <a:pt x="498" y="1220"/>
                </a:lnTo>
                <a:lnTo>
                  <a:pt x="495" y="1219"/>
                </a:lnTo>
                <a:lnTo>
                  <a:pt x="492" y="1219"/>
                </a:lnTo>
                <a:lnTo>
                  <a:pt x="491" y="1217"/>
                </a:lnTo>
                <a:lnTo>
                  <a:pt x="487" y="1217"/>
                </a:lnTo>
                <a:lnTo>
                  <a:pt x="484" y="1217"/>
                </a:lnTo>
                <a:lnTo>
                  <a:pt x="483" y="1216"/>
                </a:lnTo>
                <a:lnTo>
                  <a:pt x="481" y="1216"/>
                </a:lnTo>
                <a:lnTo>
                  <a:pt x="479" y="1215"/>
                </a:lnTo>
                <a:lnTo>
                  <a:pt x="475" y="1213"/>
                </a:lnTo>
                <a:lnTo>
                  <a:pt x="474" y="1213"/>
                </a:lnTo>
                <a:lnTo>
                  <a:pt x="471" y="1213"/>
                </a:lnTo>
                <a:lnTo>
                  <a:pt x="471" y="1212"/>
                </a:lnTo>
                <a:lnTo>
                  <a:pt x="470" y="1212"/>
                </a:lnTo>
                <a:lnTo>
                  <a:pt x="468" y="1212"/>
                </a:lnTo>
                <a:lnTo>
                  <a:pt x="467" y="1212"/>
                </a:lnTo>
                <a:lnTo>
                  <a:pt x="466" y="1212"/>
                </a:lnTo>
                <a:lnTo>
                  <a:pt x="463" y="1211"/>
                </a:lnTo>
                <a:lnTo>
                  <a:pt x="462" y="1211"/>
                </a:lnTo>
                <a:lnTo>
                  <a:pt x="462" y="1209"/>
                </a:lnTo>
                <a:lnTo>
                  <a:pt x="460" y="1209"/>
                </a:lnTo>
                <a:lnTo>
                  <a:pt x="459" y="1209"/>
                </a:lnTo>
                <a:lnTo>
                  <a:pt x="457" y="1209"/>
                </a:lnTo>
                <a:lnTo>
                  <a:pt x="455" y="1209"/>
                </a:lnTo>
                <a:lnTo>
                  <a:pt x="455" y="1208"/>
                </a:lnTo>
                <a:lnTo>
                  <a:pt x="453" y="1208"/>
                </a:lnTo>
                <a:lnTo>
                  <a:pt x="451" y="1208"/>
                </a:lnTo>
                <a:lnTo>
                  <a:pt x="450" y="1208"/>
                </a:lnTo>
                <a:lnTo>
                  <a:pt x="449" y="1208"/>
                </a:lnTo>
                <a:lnTo>
                  <a:pt x="449" y="1207"/>
                </a:lnTo>
                <a:lnTo>
                  <a:pt x="446" y="1207"/>
                </a:lnTo>
                <a:lnTo>
                  <a:pt x="445" y="1207"/>
                </a:lnTo>
                <a:lnTo>
                  <a:pt x="443" y="1207"/>
                </a:lnTo>
                <a:lnTo>
                  <a:pt x="443" y="1205"/>
                </a:lnTo>
                <a:lnTo>
                  <a:pt x="442" y="1205"/>
                </a:lnTo>
                <a:lnTo>
                  <a:pt x="441" y="1205"/>
                </a:lnTo>
                <a:lnTo>
                  <a:pt x="440" y="1205"/>
                </a:lnTo>
                <a:lnTo>
                  <a:pt x="436" y="1205"/>
                </a:lnTo>
                <a:lnTo>
                  <a:pt x="436" y="1204"/>
                </a:lnTo>
                <a:lnTo>
                  <a:pt x="434" y="1204"/>
                </a:lnTo>
                <a:lnTo>
                  <a:pt x="433" y="1204"/>
                </a:lnTo>
                <a:lnTo>
                  <a:pt x="432" y="1204"/>
                </a:lnTo>
                <a:lnTo>
                  <a:pt x="430" y="1204"/>
                </a:lnTo>
                <a:lnTo>
                  <a:pt x="426" y="1204"/>
                </a:lnTo>
                <a:lnTo>
                  <a:pt x="425" y="1203"/>
                </a:lnTo>
                <a:lnTo>
                  <a:pt x="421" y="1203"/>
                </a:lnTo>
                <a:lnTo>
                  <a:pt x="421" y="1202"/>
                </a:lnTo>
                <a:lnTo>
                  <a:pt x="420" y="1202"/>
                </a:lnTo>
                <a:lnTo>
                  <a:pt x="419" y="1202"/>
                </a:lnTo>
                <a:lnTo>
                  <a:pt x="417" y="1202"/>
                </a:lnTo>
                <a:lnTo>
                  <a:pt x="416" y="1202"/>
                </a:lnTo>
                <a:lnTo>
                  <a:pt x="415" y="1202"/>
                </a:lnTo>
                <a:lnTo>
                  <a:pt x="415" y="1200"/>
                </a:lnTo>
                <a:lnTo>
                  <a:pt x="412" y="1200"/>
                </a:lnTo>
                <a:lnTo>
                  <a:pt x="409" y="1200"/>
                </a:lnTo>
                <a:lnTo>
                  <a:pt x="408" y="1200"/>
                </a:lnTo>
                <a:lnTo>
                  <a:pt x="407" y="1200"/>
                </a:lnTo>
                <a:lnTo>
                  <a:pt x="407" y="1199"/>
                </a:lnTo>
                <a:lnTo>
                  <a:pt x="403" y="1199"/>
                </a:lnTo>
                <a:lnTo>
                  <a:pt x="400" y="1199"/>
                </a:lnTo>
                <a:lnTo>
                  <a:pt x="400" y="1198"/>
                </a:lnTo>
                <a:lnTo>
                  <a:pt x="399" y="1198"/>
                </a:lnTo>
                <a:lnTo>
                  <a:pt x="396" y="1198"/>
                </a:lnTo>
                <a:lnTo>
                  <a:pt x="395" y="1198"/>
                </a:lnTo>
                <a:lnTo>
                  <a:pt x="394" y="1196"/>
                </a:lnTo>
                <a:lnTo>
                  <a:pt x="391" y="1196"/>
                </a:lnTo>
                <a:lnTo>
                  <a:pt x="390" y="1196"/>
                </a:lnTo>
                <a:lnTo>
                  <a:pt x="386" y="1196"/>
                </a:lnTo>
                <a:lnTo>
                  <a:pt x="385" y="1195"/>
                </a:lnTo>
                <a:lnTo>
                  <a:pt x="383" y="1195"/>
                </a:lnTo>
                <a:lnTo>
                  <a:pt x="382" y="1194"/>
                </a:lnTo>
                <a:lnTo>
                  <a:pt x="381" y="1194"/>
                </a:lnTo>
                <a:lnTo>
                  <a:pt x="378" y="1194"/>
                </a:lnTo>
                <a:lnTo>
                  <a:pt x="377" y="1194"/>
                </a:lnTo>
                <a:lnTo>
                  <a:pt x="374" y="1192"/>
                </a:lnTo>
                <a:lnTo>
                  <a:pt x="373" y="1192"/>
                </a:lnTo>
                <a:lnTo>
                  <a:pt x="371" y="1192"/>
                </a:lnTo>
                <a:lnTo>
                  <a:pt x="370" y="1192"/>
                </a:lnTo>
                <a:lnTo>
                  <a:pt x="369" y="1191"/>
                </a:lnTo>
                <a:lnTo>
                  <a:pt x="364" y="1191"/>
                </a:lnTo>
                <a:lnTo>
                  <a:pt x="362" y="1190"/>
                </a:lnTo>
                <a:lnTo>
                  <a:pt x="358" y="1190"/>
                </a:lnTo>
                <a:lnTo>
                  <a:pt x="358" y="1188"/>
                </a:lnTo>
                <a:lnTo>
                  <a:pt x="354" y="1188"/>
                </a:lnTo>
                <a:lnTo>
                  <a:pt x="353" y="1188"/>
                </a:lnTo>
                <a:lnTo>
                  <a:pt x="351" y="1188"/>
                </a:lnTo>
                <a:lnTo>
                  <a:pt x="349" y="1188"/>
                </a:lnTo>
                <a:lnTo>
                  <a:pt x="349" y="1187"/>
                </a:lnTo>
                <a:lnTo>
                  <a:pt x="348" y="1187"/>
                </a:lnTo>
                <a:lnTo>
                  <a:pt x="347" y="1186"/>
                </a:lnTo>
                <a:lnTo>
                  <a:pt x="345" y="1186"/>
                </a:lnTo>
                <a:lnTo>
                  <a:pt x="344" y="1185"/>
                </a:lnTo>
                <a:lnTo>
                  <a:pt x="341" y="1185"/>
                </a:lnTo>
                <a:lnTo>
                  <a:pt x="340" y="1185"/>
                </a:lnTo>
                <a:lnTo>
                  <a:pt x="339" y="1183"/>
                </a:lnTo>
                <a:lnTo>
                  <a:pt x="337" y="1183"/>
                </a:lnTo>
                <a:lnTo>
                  <a:pt x="334" y="1182"/>
                </a:lnTo>
                <a:lnTo>
                  <a:pt x="330" y="1182"/>
                </a:lnTo>
                <a:lnTo>
                  <a:pt x="327" y="1182"/>
                </a:lnTo>
                <a:lnTo>
                  <a:pt x="327" y="1181"/>
                </a:lnTo>
                <a:lnTo>
                  <a:pt x="326" y="1181"/>
                </a:lnTo>
                <a:lnTo>
                  <a:pt x="323" y="1181"/>
                </a:lnTo>
                <a:lnTo>
                  <a:pt x="322" y="1181"/>
                </a:lnTo>
                <a:lnTo>
                  <a:pt x="318" y="1179"/>
                </a:lnTo>
                <a:lnTo>
                  <a:pt x="316" y="1179"/>
                </a:lnTo>
                <a:lnTo>
                  <a:pt x="314" y="1179"/>
                </a:lnTo>
                <a:lnTo>
                  <a:pt x="313" y="1178"/>
                </a:lnTo>
                <a:lnTo>
                  <a:pt x="309" y="1178"/>
                </a:lnTo>
                <a:lnTo>
                  <a:pt x="307" y="1178"/>
                </a:lnTo>
                <a:lnTo>
                  <a:pt x="302" y="1177"/>
                </a:lnTo>
                <a:lnTo>
                  <a:pt x="301" y="1177"/>
                </a:lnTo>
                <a:lnTo>
                  <a:pt x="299" y="1175"/>
                </a:lnTo>
                <a:lnTo>
                  <a:pt x="298" y="1175"/>
                </a:lnTo>
                <a:lnTo>
                  <a:pt x="297" y="1175"/>
                </a:lnTo>
                <a:lnTo>
                  <a:pt x="296" y="1175"/>
                </a:lnTo>
                <a:lnTo>
                  <a:pt x="293" y="1175"/>
                </a:lnTo>
                <a:lnTo>
                  <a:pt x="293" y="1174"/>
                </a:lnTo>
                <a:lnTo>
                  <a:pt x="289" y="1174"/>
                </a:lnTo>
                <a:lnTo>
                  <a:pt x="288" y="1174"/>
                </a:lnTo>
                <a:lnTo>
                  <a:pt x="286" y="1173"/>
                </a:lnTo>
                <a:lnTo>
                  <a:pt x="285" y="1173"/>
                </a:lnTo>
                <a:lnTo>
                  <a:pt x="284" y="1173"/>
                </a:lnTo>
                <a:lnTo>
                  <a:pt x="282" y="1173"/>
                </a:lnTo>
                <a:lnTo>
                  <a:pt x="282" y="1171"/>
                </a:lnTo>
                <a:lnTo>
                  <a:pt x="280" y="1171"/>
                </a:lnTo>
                <a:lnTo>
                  <a:pt x="277" y="1171"/>
                </a:lnTo>
                <a:lnTo>
                  <a:pt x="276" y="1170"/>
                </a:lnTo>
                <a:lnTo>
                  <a:pt x="273" y="1170"/>
                </a:lnTo>
                <a:lnTo>
                  <a:pt x="269" y="1170"/>
                </a:lnTo>
                <a:lnTo>
                  <a:pt x="268" y="1169"/>
                </a:lnTo>
                <a:lnTo>
                  <a:pt x="267" y="1169"/>
                </a:lnTo>
                <a:lnTo>
                  <a:pt x="265" y="1169"/>
                </a:lnTo>
                <a:lnTo>
                  <a:pt x="264" y="1167"/>
                </a:lnTo>
                <a:lnTo>
                  <a:pt x="263" y="1167"/>
                </a:lnTo>
                <a:lnTo>
                  <a:pt x="262" y="1167"/>
                </a:lnTo>
                <a:lnTo>
                  <a:pt x="259" y="1167"/>
                </a:lnTo>
                <a:lnTo>
                  <a:pt x="258" y="1167"/>
                </a:lnTo>
                <a:lnTo>
                  <a:pt x="255" y="1167"/>
                </a:lnTo>
                <a:lnTo>
                  <a:pt x="255" y="1166"/>
                </a:lnTo>
                <a:lnTo>
                  <a:pt x="254" y="1166"/>
                </a:lnTo>
                <a:lnTo>
                  <a:pt x="252" y="1166"/>
                </a:lnTo>
                <a:lnTo>
                  <a:pt x="251" y="1166"/>
                </a:lnTo>
                <a:lnTo>
                  <a:pt x="250" y="1166"/>
                </a:lnTo>
                <a:lnTo>
                  <a:pt x="246" y="1165"/>
                </a:lnTo>
                <a:lnTo>
                  <a:pt x="243" y="1164"/>
                </a:lnTo>
                <a:lnTo>
                  <a:pt x="242" y="1164"/>
                </a:lnTo>
                <a:lnTo>
                  <a:pt x="241" y="1164"/>
                </a:lnTo>
                <a:lnTo>
                  <a:pt x="238" y="1164"/>
                </a:lnTo>
                <a:lnTo>
                  <a:pt x="237" y="1162"/>
                </a:lnTo>
                <a:lnTo>
                  <a:pt x="234" y="1162"/>
                </a:lnTo>
                <a:lnTo>
                  <a:pt x="233" y="1162"/>
                </a:lnTo>
                <a:lnTo>
                  <a:pt x="231" y="1162"/>
                </a:lnTo>
                <a:lnTo>
                  <a:pt x="230" y="1162"/>
                </a:lnTo>
                <a:lnTo>
                  <a:pt x="229" y="1161"/>
                </a:lnTo>
                <a:lnTo>
                  <a:pt x="227" y="1161"/>
                </a:lnTo>
                <a:lnTo>
                  <a:pt x="226" y="1160"/>
                </a:lnTo>
                <a:lnTo>
                  <a:pt x="222" y="1160"/>
                </a:lnTo>
                <a:lnTo>
                  <a:pt x="217" y="1160"/>
                </a:lnTo>
                <a:lnTo>
                  <a:pt x="217" y="1158"/>
                </a:lnTo>
                <a:lnTo>
                  <a:pt x="214" y="1158"/>
                </a:lnTo>
                <a:lnTo>
                  <a:pt x="213" y="1158"/>
                </a:lnTo>
                <a:lnTo>
                  <a:pt x="212" y="1158"/>
                </a:lnTo>
                <a:lnTo>
                  <a:pt x="209" y="1158"/>
                </a:lnTo>
                <a:lnTo>
                  <a:pt x="209" y="1157"/>
                </a:lnTo>
                <a:lnTo>
                  <a:pt x="208" y="1157"/>
                </a:lnTo>
                <a:lnTo>
                  <a:pt x="205" y="1157"/>
                </a:lnTo>
                <a:lnTo>
                  <a:pt x="204" y="1156"/>
                </a:lnTo>
                <a:lnTo>
                  <a:pt x="201" y="1156"/>
                </a:lnTo>
                <a:lnTo>
                  <a:pt x="200" y="1156"/>
                </a:lnTo>
                <a:lnTo>
                  <a:pt x="196" y="1156"/>
                </a:lnTo>
                <a:lnTo>
                  <a:pt x="196" y="1154"/>
                </a:lnTo>
                <a:lnTo>
                  <a:pt x="193" y="1154"/>
                </a:lnTo>
                <a:lnTo>
                  <a:pt x="190" y="1154"/>
                </a:lnTo>
                <a:lnTo>
                  <a:pt x="188" y="1153"/>
                </a:lnTo>
                <a:lnTo>
                  <a:pt x="187" y="1152"/>
                </a:lnTo>
                <a:lnTo>
                  <a:pt x="183" y="1152"/>
                </a:lnTo>
                <a:lnTo>
                  <a:pt x="182" y="1152"/>
                </a:lnTo>
                <a:lnTo>
                  <a:pt x="180" y="1152"/>
                </a:lnTo>
                <a:lnTo>
                  <a:pt x="172" y="1150"/>
                </a:lnTo>
                <a:lnTo>
                  <a:pt x="167" y="1149"/>
                </a:lnTo>
                <a:lnTo>
                  <a:pt x="165" y="1149"/>
                </a:lnTo>
                <a:lnTo>
                  <a:pt x="165" y="1148"/>
                </a:lnTo>
                <a:lnTo>
                  <a:pt x="159" y="1148"/>
                </a:lnTo>
                <a:lnTo>
                  <a:pt x="158" y="1148"/>
                </a:lnTo>
                <a:lnTo>
                  <a:pt x="157" y="1148"/>
                </a:lnTo>
                <a:lnTo>
                  <a:pt x="154" y="1147"/>
                </a:lnTo>
                <a:lnTo>
                  <a:pt x="152" y="1147"/>
                </a:lnTo>
                <a:lnTo>
                  <a:pt x="149" y="1145"/>
                </a:lnTo>
                <a:lnTo>
                  <a:pt x="148" y="1145"/>
                </a:lnTo>
                <a:lnTo>
                  <a:pt x="140" y="1143"/>
                </a:lnTo>
                <a:lnTo>
                  <a:pt x="124" y="1140"/>
                </a:lnTo>
                <a:lnTo>
                  <a:pt x="98" y="1135"/>
                </a:lnTo>
                <a:lnTo>
                  <a:pt x="83" y="1131"/>
                </a:lnTo>
                <a:lnTo>
                  <a:pt x="83" y="1107"/>
                </a:lnTo>
                <a:lnTo>
                  <a:pt x="108" y="1106"/>
                </a:lnTo>
                <a:lnTo>
                  <a:pt x="132" y="1111"/>
                </a:lnTo>
                <a:lnTo>
                  <a:pt x="137" y="1111"/>
                </a:lnTo>
                <a:lnTo>
                  <a:pt x="140" y="1113"/>
                </a:lnTo>
                <a:lnTo>
                  <a:pt x="142" y="1114"/>
                </a:lnTo>
                <a:lnTo>
                  <a:pt x="145" y="1115"/>
                </a:lnTo>
                <a:lnTo>
                  <a:pt x="146" y="1115"/>
                </a:lnTo>
                <a:lnTo>
                  <a:pt x="148" y="1116"/>
                </a:lnTo>
                <a:lnTo>
                  <a:pt x="150" y="1118"/>
                </a:lnTo>
                <a:lnTo>
                  <a:pt x="154" y="1118"/>
                </a:lnTo>
                <a:lnTo>
                  <a:pt x="157" y="1119"/>
                </a:lnTo>
                <a:lnTo>
                  <a:pt x="158" y="1122"/>
                </a:lnTo>
                <a:lnTo>
                  <a:pt x="161" y="1123"/>
                </a:lnTo>
                <a:lnTo>
                  <a:pt x="165" y="1124"/>
                </a:lnTo>
                <a:lnTo>
                  <a:pt x="169" y="1124"/>
                </a:lnTo>
                <a:lnTo>
                  <a:pt x="171" y="1124"/>
                </a:lnTo>
                <a:lnTo>
                  <a:pt x="175" y="1126"/>
                </a:lnTo>
                <a:lnTo>
                  <a:pt x="179" y="1126"/>
                </a:lnTo>
                <a:lnTo>
                  <a:pt x="182" y="1127"/>
                </a:lnTo>
                <a:lnTo>
                  <a:pt x="186" y="1126"/>
                </a:lnTo>
                <a:lnTo>
                  <a:pt x="188" y="1126"/>
                </a:lnTo>
                <a:lnTo>
                  <a:pt x="191" y="1126"/>
                </a:lnTo>
                <a:lnTo>
                  <a:pt x="195" y="1127"/>
                </a:lnTo>
                <a:lnTo>
                  <a:pt x="196" y="1126"/>
                </a:lnTo>
                <a:lnTo>
                  <a:pt x="197" y="1126"/>
                </a:lnTo>
                <a:lnTo>
                  <a:pt x="197" y="1124"/>
                </a:lnTo>
                <a:lnTo>
                  <a:pt x="199" y="1123"/>
                </a:lnTo>
                <a:lnTo>
                  <a:pt x="203" y="1122"/>
                </a:lnTo>
                <a:lnTo>
                  <a:pt x="204" y="1123"/>
                </a:lnTo>
                <a:lnTo>
                  <a:pt x="208" y="1124"/>
                </a:lnTo>
                <a:lnTo>
                  <a:pt x="210" y="1123"/>
                </a:lnTo>
                <a:lnTo>
                  <a:pt x="212" y="1120"/>
                </a:lnTo>
                <a:lnTo>
                  <a:pt x="214" y="1119"/>
                </a:lnTo>
                <a:lnTo>
                  <a:pt x="216" y="1118"/>
                </a:lnTo>
                <a:lnTo>
                  <a:pt x="216" y="1116"/>
                </a:lnTo>
                <a:lnTo>
                  <a:pt x="216" y="1115"/>
                </a:lnTo>
                <a:lnTo>
                  <a:pt x="218" y="1114"/>
                </a:lnTo>
                <a:lnTo>
                  <a:pt x="222" y="1114"/>
                </a:lnTo>
                <a:lnTo>
                  <a:pt x="226" y="1114"/>
                </a:lnTo>
                <a:lnTo>
                  <a:pt x="230" y="1114"/>
                </a:lnTo>
                <a:lnTo>
                  <a:pt x="233" y="1115"/>
                </a:lnTo>
                <a:lnTo>
                  <a:pt x="235" y="1116"/>
                </a:lnTo>
                <a:lnTo>
                  <a:pt x="237" y="1119"/>
                </a:lnTo>
                <a:lnTo>
                  <a:pt x="239" y="1120"/>
                </a:lnTo>
                <a:lnTo>
                  <a:pt x="242" y="1122"/>
                </a:lnTo>
                <a:lnTo>
                  <a:pt x="244" y="1119"/>
                </a:lnTo>
                <a:lnTo>
                  <a:pt x="247" y="1118"/>
                </a:lnTo>
                <a:lnTo>
                  <a:pt x="248" y="1115"/>
                </a:lnTo>
                <a:lnTo>
                  <a:pt x="251" y="1115"/>
                </a:lnTo>
                <a:lnTo>
                  <a:pt x="252" y="1116"/>
                </a:lnTo>
                <a:lnTo>
                  <a:pt x="254" y="1119"/>
                </a:lnTo>
                <a:lnTo>
                  <a:pt x="255" y="1122"/>
                </a:lnTo>
                <a:lnTo>
                  <a:pt x="258" y="1123"/>
                </a:lnTo>
                <a:lnTo>
                  <a:pt x="260" y="1122"/>
                </a:lnTo>
                <a:lnTo>
                  <a:pt x="263" y="1123"/>
                </a:lnTo>
                <a:lnTo>
                  <a:pt x="264" y="1126"/>
                </a:lnTo>
                <a:lnTo>
                  <a:pt x="267" y="1124"/>
                </a:lnTo>
                <a:lnTo>
                  <a:pt x="269" y="1122"/>
                </a:lnTo>
                <a:lnTo>
                  <a:pt x="271" y="1124"/>
                </a:lnTo>
                <a:lnTo>
                  <a:pt x="275" y="1124"/>
                </a:lnTo>
                <a:lnTo>
                  <a:pt x="276" y="1123"/>
                </a:lnTo>
                <a:lnTo>
                  <a:pt x="277" y="1120"/>
                </a:lnTo>
                <a:lnTo>
                  <a:pt x="280" y="1122"/>
                </a:lnTo>
                <a:lnTo>
                  <a:pt x="281" y="1123"/>
                </a:lnTo>
                <a:lnTo>
                  <a:pt x="284" y="1122"/>
                </a:lnTo>
                <a:lnTo>
                  <a:pt x="286" y="1123"/>
                </a:lnTo>
                <a:lnTo>
                  <a:pt x="289" y="1126"/>
                </a:lnTo>
                <a:lnTo>
                  <a:pt x="292" y="1126"/>
                </a:lnTo>
                <a:lnTo>
                  <a:pt x="293" y="1123"/>
                </a:lnTo>
                <a:lnTo>
                  <a:pt x="294" y="1120"/>
                </a:lnTo>
                <a:lnTo>
                  <a:pt x="297" y="1119"/>
                </a:lnTo>
                <a:lnTo>
                  <a:pt x="301" y="1119"/>
                </a:lnTo>
                <a:lnTo>
                  <a:pt x="303" y="1119"/>
                </a:lnTo>
                <a:lnTo>
                  <a:pt x="302" y="1115"/>
                </a:lnTo>
                <a:lnTo>
                  <a:pt x="301" y="1113"/>
                </a:lnTo>
                <a:lnTo>
                  <a:pt x="302" y="1110"/>
                </a:lnTo>
                <a:lnTo>
                  <a:pt x="305" y="1107"/>
                </a:lnTo>
                <a:lnTo>
                  <a:pt x="306" y="1105"/>
                </a:lnTo>
                <a:lnTo>
                  <a:pt x="306" y="1102"/>
                </a:lnTo>
                <a:lnTo>
                  <a:pt x="306" y="1098"/>
                </a:lnTo>
                <a:lnTo>
                  <a:pt x="305" y="1095"/>
                </a:lnTo>
                <a:lnTo>
                  <a:pt x="302" y="1094"/>
                </a:lnTo>
                <a:lnTo>
                  <a:pt x="302" y="1090"/>
                </a:lnTo>
                <a:lnTo>
                  <a:pt x="302" y="1086"/>
                </a:lnTo>
                <a:lnTo>
                  <a:pt x="299" y="1085"/>
                </a:lnTo>
                <a:lnTo>
                  <a:pt x="297" y="1082"/>
                </a:lnTo>
                <a:lnTo>
                  <a:pt x="298" y="1080"/>
                </a:lnTo>
                <a:lnTo>
                  <a:pt x="299" y="1077"/>
                </a:lnTo>
                <a:lnTo>
                  <a:pt x="299" y="1073"/>
                </a:lnTo>
                <a:lnTo>
                  <a:pt x="297" y="1072"/>
                </a:lnTo>
                <a:lnTo>
                  <a:pt x="294" y="1071"/>
                </a:lnTo>
                <a:lnTo>
                  <a:pt x="294" y="1067"/>
                </a:lnTo>
                <a:lnTo>
                  <a:pt x="292" y="1065"/>
                </a:lnTo>
                <a:lnTo>
                  <a:pt x="289" y="1068"/>
                </a:lnTo>
                <a:lnTo>
                  <a:pt x="288" y="1065"/>
                </a:lnTo>
                <a:lnTo>
                  <a:pt x="286" y="1063"/>
                </a:lnTo>
                <a:lnTo>
                  <a:pt x="286" y="1060"/>
                </a:lnTo>
                <a:lnTo>
                  <a:pt x="288" y="1058"/>
                </a:lnTo>
                <a:lnTo>
                  <a:pt x="289" y="1055"/>
                </a:lnTo>
                <a:lnTo>
                  <a:pt x="289" y="1052"/>
                </a:lnTo>
                <a:lnTo>
                  <a:pt x="288" y="1050"/>
                </a:lnTo>
                <a:lnTo>
                  <a:pt x="286" y="1047"/>
                </a:lnTo>
                <a:lnTo>
                  <a:pt x="286" y="1043"/>
                </a:lnTo>
                <a:lnTo>
                  <a:pt x="289" y="1042"/>
                </a:lnTo>
                <a:lnTo>
                  <a:pt x="289" y="1041"/>
                </a:lnTo>
                <a:lnTo>
                  <a:pt x="290" y="1039"/>
                </a:lnTo>
                <a:lnTo>
                  <a:pt x="289" y="1037"/>
                </a:lnTo>
                <a:lnTo>
                  <a:pt x="286" y="1034"/>
                </a:lnTo>
                <a:lnTo>
                  <a:pt x="282" y="1034"/>
                </a:lnTo>
                <a:lnTo>
                  <a:pt x="280" y="1034"/>
                </a:lnTo>
                <a:lnTo>
                  <a:pt x="279" y="1031"/>
                </a:lnTo>
                <a:lnTo>
                  <a:pt x="281" y="1029"/>
                </a:lnTo>
                <a:lnTo>
                  <a:pt x="281" y="1025"/>
                </a:lnTo>
                <a:lnTo>
                  <a:pt x="279" y="1022"/>
                </a:lnTo>
                <a:lnTo>
                  <a:pt x="276" y="1022"/>
                </a:lnTo>
                <a:lnTo>
                  <a:pt x="275" y="1020"/>
                </a:lnTo>
                <a:lnTo>
                  <a:pt x="275" y="1016"/>
                </a:lnTo>
                <a:lnTo>
                  <a:pt x="276" y="1016"/>
                </a:lnTo>
                <a:lnTo>
                  <a:pt x="276" y="1014"/>
                </a:lnTo>
                <a:lnTo>
                  <a:pt x="277" y="1014"/>
                </a:lnTo>
                <a:lnTo>
                  <a:pt x="279" y="1012"/>
                </a:lnTo>
                <a:lnTo>
                  <a:pt x="281" y="1010"/>
                </a:lnTo>
                <a:lnTo>
                  <a:pt x="282" y="1006"/>
                </a:lnTo>
                <a:lnTo>
                  <a:pt x="282" y="1004"/>
                </a:lnTo>
                <a:lnTo>
                  <a:pt x="282" y="1000"/>
                </a:lnTo>
                <a:lnTo>
                  <a:pt x="281" y="997"/>
                </a:lnTo>
                <a:lnTo>
                  <a:pt x="280" y="993"/>
                </a:lnTo>
                <a:lnTo>
                  <a:pt x="280" y="991"/>
                </a:lnTo>
                <a:lnTo>
                  <a:pt x="281" y="987"/>
                </a:lnTo>
                <a:lnTo>
                  <a:pt x="282" y="984"/>
                </a:lnTo>
                <a:lnTo>
                  <a:pt x="281" y="982"/>
                </a:lnTo>
                <a:lnTo>
                  <a:pt x="280" y="978"/>
                </a:lnTo>
                <a:lnTo>
                  <a:pt x="284" y="978"/>
                </a:lnTo>
                <a:lnTo>
                  <a:pt x="288" y="978"/>
                </a:lnTo>
                <a:lnTo>
                  <a:pt x="290" y="979"/>
                </a:lnTo>
                <a:lnTo>
                  <a:pt x="293" y="980"/>
                </a:lnTo>
                <a:lnTo>
                  <a:pt x="294" y="983"/>
                </a:lnTo>
                <a:lnTo>
                  <a:pt x="298" y="983"/>
                </a:lnTo>
                <a:lnTo>
                  <a:pt x="301" y="982"/>
                </a:lnTo>
                <a:lnTo>
                  <a:pt x="303" y="982"/>
                </a:lnTo>
                <a:lnTo>
                  <a:pt x="307"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1" y="948"/>
                </a:lnTo>
                <a:lnTo>
                  <a:pt x="310" y="945"/>
                </a:lnTo>
                <a:lnTo>
                  <a:pt x="309" y="942"/>
                </a:lnTo>
                <a:lnTo>
                  <a:pt x="307" y="940"/>
                </a:lnTo>
                <a:lnTo>
                  <a:pt x="306" y="937"/>
                </a:lnTo>
                <a:lnTo>
                  <a:pt x="305" y="934"/>
                </a:lnTo>
                <a:lnTo>
                  <a:pt x="303" y="932"/>
                </a:lnTo>
                <a:lnTo>
                  <a:pt x="302" y="929"/>
                </a:lnTo>
                <a:lnTo>
                  <a:pt x="301" y="927"/>
                </a:lnTo>
                <a:lnTo>
                  <a:pt x="301" y="924"/>
                </a:lnTo>
                <a:lnTo>
                  <a:pt x="299" y="921"/>
                </a:lnTo>
                <a:lnTo>
                  <a:pt x="298" y="917"/>
                </a:lnTo>
                <a:lnTo>
                  <a:pt x="298" y="915"/>
                </a:lnTo>
                <a:lnTo>
                  <a:pt x="297" y="911"/>
                </a:lnTo>
                <a:lnTo>
                  <a:pt x="296" y="908"/>
                </a:lnTo>
                <a:lnTo>
                  <a:pt x="296" y="906"/>
                </a:lnTo>
                <a:lnTo>
                  <a:pt x="294" y="902"/>
                </a:lnTo>
                <a:lnTo>
                  <a:pt x="293" y="899"/>
                </a:lnTo>
                <a:lnTo>
                  <a:pt x="293" y="895"/>
                </a:lnTo>
                <a:lnTo>
                  <a:pt x="292" y="891"/>
                </a:lnTo>
                <a:lnTo>
                  <a:pt x="292" y="889"/>
                </a:lnTo>
                <a:lnTo>
                  <a:pt x="290" y="885"/>
                </a:lnTo>
                <a:lnTo>
                  <a:pt x="290" y="881"/>
                </a:lnTo>
                <a:lnTo>
                  <a:pt x="289" y="878"/>
                </a:lnTo>
                <a:lnTo>
                  <a:pt x="289" y="876"/>
                </a:lnTo>
                <a:lnTo>
                  <a:pt x="288" y="873"/>
                </a:lnTo>
                <a:lnTo>
                  <a:pt x="286" y="869"/>
                </a:lnTo>
                <a:lnTo>
                  <a:pt x="285" y="866"/>
                </a:lnTo>
                <a:lnTo>
                  <a:pt x="285" y="862"/>
                </a:lnTo>
                <a:lnTo>
                  <a:pt x="285" y="859"/>
                </a:lnTo>
                <a:lnTo>
                  <a:pt x="285" y="855"/>
                </a:lnTo>
                <a:lnTo>
                  <a:pt x="285" y="851"/>
                </a:lnTo>
                <a:lnTo>
                  <a:pt x="285" y="847"/>
                </a:lnTo>
                <a:lnTo>
                  <a:pt x="285" y="843"/>
                </a:lnTo>
                <a:lnTo>
                  <a:pt x="286" y="840"/>
                </a:lnTo>
                <a:lnTo>
                  <a:pt x="286" y="838"/>
                </a:lnTo>
                <a:lnTo>
                  <a:pt x="285" y="836"/>
                </a:lnTo>
                <a:lnTo>
                  <a:pt x="284" y="834"/>
                </a:lnTo>
                <a:lnTo>
                  <a:pt x="282" y="831"/>
                </a:lnTo>
                <a:lnTo>
                  <a:pt x="281" y="828"/>
                </a:lnTo>
                <a:lnTo>
                  <a:pt x="280" y="825"/>
                </a:lnTo>
                <a:lnTo>
                  <a:pt x="279" y="823"/>
                </a:lnTo>
                <a:lnTo>
                  <a:pt x="276" y="823"/>
                </a:lnTo>
                <a:lnTo>
                  <a:pt x="275" y="822"/>
                </a:lnTo>
                <a:lnTo>
                  <a:pt x="273" y="818"/>
                </a:lnTo>
                <a:lnTo>
                  <a:pt x="271" y="818"/>
                </a:lnTo>
                <a:lnTo>
                  <a:pt x="268" y="819"/>
                </a:lnTo>
                <a:lnTo>
                  <a:pt x="265" y="822"/>
                </a:lnTo>
                <a:lnTo>
                  <a:pt x="263" y="821"/>
                </a:lnTo>
                <a:lnTo>
                  <a:pt x="260" y="818"/>
                </a:lnTo>
                <a:lnTo>
                  <a:pt x="256" y="818"/>
                </a:lnTo>
                <a:lnTo>
                  <a:pt x="254" y="818"/>
                </a:lnTo>
                <a:lnTo>
                  <a:pt x="251" y="815"/>
                </a:lnTo>
                <a:lnTo>
                  <a:pt x="250" y="814"/>
                </a:lnTo>
                <a:lnTo>
                  <a:pt x="247" y="811"/>
                </a:lnTo>
                <a:lnTo>
                  <a:pt x="244" y="813"/>
                </a:lnTo>
                <a:lnTo>
                  <a:pt x="241" y="813"/>
                </a:lnTo>
                <a:lnTo>
                  <a:pt x="239" y="811"/>
                </a:lnTo>
                <a:lnTo>
                  <a:pt x="237" y="809"/>
                </a:lnTo>
                <a:lnTo>
                  <a:pt x="235" y="806"/>
                </a:lnTo>
                <a:lnTo>
                  <a:pt x="233" y="805"/>
                </a:lnTo>
                <a:lnTo>
                  <a:pt x="230" y="805"/>
                </a:lnTo>
                <a:lnTo>
                  <a:pt x="229" y="808"/>
                </a:lnTo>
                <a:lnTo>
                  <a:pt x="226" y="809"/>
                </a:lnTo>
                <a:lnTo>
                  <a:pt x="224" y="810"/>
                </a:lnTo>
                <a:lnTo>
                  <a:pt x="221" y="811"/>
                </a:lnTo>
                <a:lnTo>
                  <a:pt x="218" y="814"/>
                </a:lnTo>
                <a:lnTo>
                  <a:pt x="217" y="817"/>
                </a:lnTo>
                <a:lnTo>
                  <a:pt x="213" y="817"/>
                </a:lnTo>
                <a:lnTo>
                  <a:pt x="210" y="817"/>
                </a:lnTo>
                <a:lnTo>
                  <a:pt x="208" y="819"/>
                </a:lnTo>
                <a:lnTo>
                  <a:pt x="205" y="821"/>
                </a:lnTo>
                <a:lnTo>
                  <a:pt x="201" y="821"/>
                </a:lnTo>
                <a:lnTo>
                  <a:pt x="197" y="821"/>
                </a:lnTo>
                <a:lnTo>
                  <a:pt x="195" y="822"/>
                </a:lnTo>
                <a:lnTo>
                  <a:pt x="193" y="823"/>
                </a:lnTo>
                <a:lnTo>
                  <a:pt x="190" y="825"/>
                </a:lnTo>
                <a:lnTo>
                  <a:pt x="186" y="823"/>
                </a:lnTo>
                <a:lnTo>
                  <a:pt x="183" y="822"/>
                </a:lnTo>
                <a:lnTo>
                  <a:pt x="182" y="819"/>
                </a:lnTo>
                <a:lnTo>
                  <a:pt x="180" y="817"/>
                </a:lnTo>
                <a:lnTo>
                  <a:pt x="178" y="815"/>
                </a:lnTo>
                <a:lnTo>
                  <a:pt x="175" y="814"/>
                </a:lnTo>
                <a:lnTo>
                  <a:pt x="172" y="815"/>
                </a:lnTo>
                <a:lnTo>
                  <a:pt x="170" y="814"/>
                </a:lnTo>
                <a:lnTo>
                  <a:pt x="170" y="813"/>
                </a:lnTo>
                <a:lnTo>
                  <a:pt x="171" y="802"/>
                </a:lnTo>
                <a:lnTo>
                  <a:pt x="172" y="792"/>
                </a:lnTo>
                <a:lnTo>
                  <a:pt x="174" y="783"/>
                </a:lnTo>
                <a:lnTo>
                  <a:pt x="175" y="772"/>
                </a:lnTo>
                <a:lnTo>
                  <a:pt x="176" y="764"/>
                </a:lnTo>
                <a:lnTo>
                  <a:pt x="167" y="764"/>
                </a:lnTo>
                <a:lnTo>
                  <a:pt x="157" y="766"/>
                </a:lnTo>
                <a:lnTo>
                  <a:pt x="146" y="767"/>
                </a:lnTo>
                <a:lnTo>
                  <a:pt x="138" y="767"/>
                </a:lnTo>
                <a:lnTo>
                  <a:pt x="138" y="756"/>
                </a:lnTo>
                <a:lnTo>
                  <a:pt x="140" y="747"/>
                </a:lnTo>
                <a:lnTo>
                  <a:pt x="140" y="737"/>
                </a:lnTo>
                <a:lnTo>
                  <a:pt x="140" y="726"/>
                </a:lnTo>
                <a:lnTo>
                  <a:pt x="141" y="717"/>
                </a:lnTo>
                <a:lnTo>
                  <a:pt x="141" y="707"/>
                </a:lnTo>
                <a:lnTo>
                  <a:pt x="141" y="696"/>
                </a:lnTo>
                <a:lnTo>
                  <a:pt x="142" y="687"/>
                </a:lnTo>
                <a:lnTo>
                  <a:pt x="142" y="678"/>
                </a:lnTo>
                <a:lnTo>
                  <a:pt x="137" y="669"/>
                </a:lnTo>
                <a:lnTo>
                  <a:pt x="133" y="658"/>
                </a:lnTo>
                <a:lnTo>
                  <a:pt x="128" y="648"/>
                </a:lnTo>
                <a:lnTo>
                  <a:pt x="124" y="637"/>
                </a:lnTo>
                <a:lnTo>
                  <a:pt x="119" y="628"/>
                </a:lnTo>
                <a:lnTo>
                  <a:pt x="114" y="618"/>
                </a:lnTo>
                <a:lnTo>
                  <a:pt x="110" y="607"/>
                </a:lnTo>
                <a:lnTo>
                  <a:pt x="104" y="599"/>
                </a:lnTo>
                <a:lnTo>
                  <a:pt x="104" y="594"/>
                </a:lnTo>
                <a:lnTo>
                  <a:pt x="103" y="589"/>
                </a:lnTo>
                <a:lnTo>
                  <a:pt x="102" y="578"/>
                </a:lnTo>
                <a:lnTo>
                  <a:pt x="100" y="569"/>
                </a:lnTo>
                <a:lnTo>
                  <a:pt x="99" y="559"/>
                </a:lnTo>
                <a:lnTo>
                  <a:pt x="97" y="548"/>
                </a:lnTo>
                <a:lnTo>
                  <a:pt x="95" y="539"/>
                </a:lnTo>
                <a:lnTo>
                  <a:pt x="95" y="538"/>
                </a:lnTo>
                <a:lnTo>
                  <a:pt x="94" y="529"/>
                </a:lnTo>
                <a:lnTo>
                  <a:pt x="91" y="518"/>
                </a:lnTo>
                <a:lnTo>
                  <a:pt x="90" y="509"/>
                </a:lnTo>
                <a:lnTo>
                  <a:pt x="86" y="499"/>
                </a:lnTo>
                <a:lnTo>
                  <a:pt x="81" y="488"/>
                </a:lnTo>
                <a:lnTo>
                  <a:pt x="76" y="478"/>
                </a:lnTo>
                <a:lnTo>
                  <a:pt x="70" y="468"/>
                </a:lnTo>
                <a:lnTo>
                  <a:pt x="65" y="458"/>
                </a:lnTo>
                <a:lnTo>
                  <a:pt x="61"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6" y="381"/>
                </a:lnTo>
                <a:lnTo>
                  <a:pt x="34" y="370"/>
                </a:lnTo>
                <a:lnTo>
                  <a:pt x="31" y="361"/>
                </a:lnTo>
                <a:lnTo>
                  <a:pt x="28" y="351"/>
                </a:lnTo>
                <a:lnTo>
                  <a:pt x="26" y="340"/>
                </a:lnTo>
                <a:lnTo>
                  <a:pt x="23" y="330"/>
                </a:lnTo>
                <a:lnTo>
                  <a:pt x="21" y="321"/>
                </a:lnTo>
                <a:lnTo>
                  <a:pt x="19" y="310"/>
                </a:lnTo>
                <a:lnTo>
                  <a:pt x="15" y="300"/>
                </a:lnTo>
                <a:lnTo>
                  <a:pt x="14" y="289"/>
                </a:lnTo>
                <a:lnTo>
                  <a:pt x="11" y="280"/>
                </a:lnTo>
                <a:lnTo>
                  <a:pt x="9" y="273"/>
                </a:lnTo>
                <a:lnTo>
                  <a:pt x="10" y="271"/>
                </a:lnTo>
                <a:lnTo>
                  <a:pt x="10" y="267"/>
                </a:lnTo>
                <a:lnTo>
                  <a:pt x="10" y="263"/>
                </a:lnTo>
                <a:lnTo>
                  <a:pt x="10" y="260"/>
                </a:lnTo>
                <a:lnTo>
                  <a:pt x="10" y="256"/>
                </a:lnTo>
                <a:lnTo>
                  <a:pt x="11" y="252"/>
                </a:lnTo>
                <a:lnTo>
                  <a:pt x="11" y="249"/>
                </a:lnTo>
                <a:lnTo>
                  <a:pt x="10" y="246"/>
                </a:lnTo>
                <a:lnTo>
                  <a:pt x="10" y="242"/>
                </a:lnTo>
                <a:lnTo>
                  <a:pt x="9" y="239"/>
                </a:lnTo>
                <a:lnTo>
                  <a:pt x="6" y="238"/>
                </a:lnTo>
                <a:lnTo>
                  <a:pt x="4" y="235"/>
                </a:lnTo>
                <a:lnTo>
                  <a:pt x="2" y="234"/>
                </a:lnTo>
                <a:lnTo>
                  <a:pt x="0" y="233"/>
                </a:lnTo>
                <a:lnTo>
                  <a:pt x="0" y="230"/>
                </a:lnTo>
                <a:lnTo>
                  <a:pt x="1" y="228"/>
                </a:lnTo>
                <a:lnTo>
                  <a:pt x="1" y="224"/>
                </a:lnTo>
                <a:lnTo>
                  <a:pt x="1" y="221"/>
                </a:lnTo>
                <a:lnTo>
                  <a:pt x="1" y="217"/>
                </a:lnTo>
                <a:lnTo>
                  <a:pt x="2" y="215"/>
                </a:lnTo>
                <a:lnTo>
                  <a:pt x="5" y="212"/>
                </a:lnTo>
                <a:lnTo>
                  <a:pt x="6" y="211"/>
                </a:lnTo>
                <a:lnTo>
                  <a:pt x="8" y="208"/>
                </a:lnTo>
                <a:lnTo>
                  <a:pt x="10" y="205"/>
                </a:lnTo>
                <a:lnTo>
                  <a:pt x="13" y="205"/>
                </a:lnTo>
                <a:lnTo>
                  <a:pt x="15" y="207"/>
                </a:lnTo>
                <a:lnTo>
                  <a:pt x="18" y="205"/>
                </a:lnTo>
                <a:lnTo>
                  <a:pt x="19" y="203"/>
                </a:lnTo>
                <a:lnTo>
                  <a:pt x="21" y="200"/>
                </a:lnTo>
                <a:lnTo>
                  <a:pt x="21" y="196"/>
                </a:lnTo>
                <a:lnTo>
                  <a:pt x="22" y="195"/>
                </a:lnTo>
                <a:lnTo>
                  <a:pt x="22" y="194"/>
                </a:lnTo>
                <a:lnTo>
                  <a:pt x="22" y="190"/>
                </a:lnTo>
                <a:lnTo>
                  <a:pt x="23" y="186"/>
                </a:lnTo>
                <a:lnTo>
                  <a:pt x="25" y="183"/>
                </a:lnTo>
                <a:lnTo>
                  <a:pt x="26" y="182"/>
                </a:lnTo>
                <a:lnTo>
                  <a:pt x="28" y="180"/>
                </a:lnTo>
                <a:lnTo>
                  <a:pt x="31" y="178"/>
                </a:lnTo>
                <a:lnTo>
                  <a:pt x="34" y="177"/>
                </a:lnTo>
                <a:lnTo>
                  <a:pt x="35" y="174"/>
                </a:lnTo>
                <a:lnTo>
                  <a:pt x="36" y="171"/>
                </a:lnTo>
                <a:lnTo>
                  <a:pt x="35" y="169"/>
                </a:lnTo>
                <a:lnTo>
                  <a:pt x="34" y="166"/>
                </a:lnTo>
                <a:lnTo>
                  <a:pt x="31" y="165"/>
                </a:lnTo>
                <a:lnTo>
                  <a:pt x="28" y="163"/>
                </a:lnTo>
                <a:lnTo>
                  <a:pt x="27" y="161"/>
                </a:lnTo>
                <a:lnTo>
                  <a:pt x="26" y="158"/>
                </a:lnTo>
                <a:lnTo>
                  <a:pt x="25" y="154"/>
                </a:lnTo>
                <a:lnTo>
                  <a:pt x="25" y="152"/>
                </a:lnTo>
                <a:lnTo>
                  <a:pt x="23" y="149"/>
                </a:lnTo>
                <a:lnTo>
                  <a:pt x="21" y="146"/>
                </a:lnTo>
                <a:lnTo>
                  <a:pt x="18" y="145"/>
                </a:lnTo>
                <a:lnTo>
                  <a:pt x="15" y="144"/>
                </a:lnTo>
                <a:lnTo>
                  <a:pt x="13" y="143"/>
                </a:lnTo>
                <a:lnTo>
                  <a:pt x="11" y="140"/>
                </a:lnTo>
                <a:lnTo>
                  <a:pt x="11" y="137"/>
                </a:lnTo>
                <a:lnTo>
                  <a:pt x="13" y="135"/>
                </a:lnTo>
                <a:lnTo>
                  <a:pt x="13" y="131"/>
                </a:lnTo>
                <a:lnTo>
                  <a:pt x="14" y="128"/>
                </a:lnTo>
                <a:lnTo>
                  <a:pt x="14" y="124"/>
                </a:lnTo>
                <a:lnTo>
                  <a:pt x="15" y="120"/>
                </a:lnTo>
                <a:lnTo>
                  <a:pt x="15" y="116"/>
                </a:lnTo>
                <a:lnTo>
                  <a:pt x="14" y="114"/>
                </a:lnTo>
                <a:lnTo>
                  <a:pt x="14" y="111"/>
                </a:lnTo>
                <a:lnTo>
                  <a:pt x="19" y="101"/>
                </a:lnTo>
                <a:lnTo>
                  <a:pt x="26" y="90"/>
                </a:lnTo>
                <a:lnTo>
                  <a:pt x="31" y="81"/>
                </a:lnTo>
                <a:lnTo>
                  <a:pt x="36" y="71"/>
                </a:lnTo>
                <a:lnTo>
                  <a:pt x="43" y="60"/>
                </a:lnTo>
                <a:lnTo>
                  <a:pt x="48" y="50"/>
                </a:lnTo>
                <a:lnTo>
                  <a:pt x="55" y="40"/>
                </a:lnTo>
                <a:lnTo>
                  <a:pt x="60" y="30"/>
                </a:lnTo>
                <a:lnTo>
                  <a:pt x="65" y="19"/>
                </a:lnTo>
                <a:lnTo>
                  <a:pt x="72" y="10"/>
                </a:lnTo>
                <a:lnTo>
                  <a:pt x="76" y="4"/>
                </a:lnTo>
                <a:lnTo>
                  <a:pt x="76" y="2"/>
                </a:lnTo>
                <a:lnTo>
                  <a:pt x="77" y="0"/>
                </a:lnTo>
                <a:lnTo>
                  <a:pt x="78" y="1"/>
                </a:lnTo>
                <a:lnTo>
                  <a:pt x="78" y="2"/>
                </a:lnTo>
                <a:lnTo>
                  <a:pt x="80" y="2"/>
                </a:lnTo>
                <a:lnTo>
                  <a:pt x="81" y="4"/>
                </a:lnTo>
                <a:lnTo>
                  <a:pt x="81" y="5"/>
                </a:lnTo>
                <a:lnTo>
                  <a:pt x="82" y="5"/>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2956642" y="1323732"/>
            <a:ext cx="1277959" cy="1181969"/>
          </a:xfrm>
          <a:custGeom>
            <a:avLst/>
            <a:gdLst>
              <a:gd name="T0" fmla="*/ 831 w 892"/>
              <a:gd name="T1" fmla="*/ 374 h 825"/>
              <a:gd name="T2" fmla="*/ 794 w 892"/>
              <a:gd name="T3" fmla="*/ 414 h 825"/>
              <a:gd name="T4" fmla="*/ 772 w 892"/>
              <a:gd name="T5" fmla="*/ 456 h 825"/>
              <a:gd name="T6" fmla="*/ 735 w 892"/>
              <a:gd name="T7" fmla="*/ 478 h 825"/>
              <a:gd name="T8" fmla="*/ 748 w 892"/>
              <a:gd name="T9" fmla="*/ 504 h 825"/>
              <a:gd name="T10" fmla="*/ 771 w 892"/>
              <a:gd name="T11" fmla="*/ 525 h 825"/>
              <a:gd name="T12" fmla="*/ 792 w 892"/>
              <a:gd name="T13" fmla="*/ 542 h 825"/>
              <a:gd name="T14" fmla="*/ 792 w 892"/>
              <a:gd name="T15" fmla="*/ 563 h 825"/>
              <a:gd name="T16" fmla="*/ 758 w 892"/>
              <a:gd name="T17" fmla="*/ 564 h 825"/>
              <a:gd name="T18" fmla="*/ 764 w 892"/>
              <a:gd name="T19" fmla="*/ 585 h 825"/>
              <a:gd name="T20" fmla="*/ 738 w 892"/>
              <a:gd name="T21" fmla="*/ 586 h 825"/>
              <a:gd name="T22" fmla="*/ 718 w 892"/>
              <a:gd name="T23" fmla="*/ 610 h 825"/>
              <a:gd name="T24" fmla="*/ 724 w 892"/>
              <a:gd name="T25" fmla="*/ 637 h 825"/>
              <a:gd name="T26" fmla="*/ 725 w 892"/>
              <a:gd name="T27" fmla="*/ 664 h 825"/>
              <a:gd name="T28" fmla="*/ 724 w 892"/>
              <a:gd name="T29" fmla="*/ 692 h 825"/>
              <a:gd name="T30" fmla="*/ 725 w 892"/>
              <a:gd name="T31" fmla="*/ 715 h 825"/>
              <a:gd name="T32" fmla="*/ 578 w 892"/>
              <a:gd name="T33" fmla="*/ 716 h 825"/>
              <a:gd name="T34" fmla="*/ 545 w 892"/>
              <a:gd name="T35" fmla="*/ 725 h 825"/>
              <a:gd name="T36" fmla="*/ 515 w 892"/>
              <a:gd name="T37" fmla="*/ 745 h 825"/>
              <a:gd name="T38" fmla="*/ 477 w 892"/>
              <a:gd name="T39" fmla="*/ 764 h 825"/>
              <a:gd name="T40" fmla="*/ 424 w 892"/>
              <a:gd name="T41" fmla="*/ 762 h 825"/>
              <a:gd name="T42" fmla="*/ 381 w 892"/>
              <a:gd name="T43" fmla="*/ 755 h 825"/>
              <a:gd name="T44" fmla="*/ 345 w 892"/>
              <a:gd name="T45" fmla="*/ 761 h 825"/>
              <a:gd name="T46" fmla="*/ 311 w 892"/>
              <a:gd name="T47" fmla="*/ 763 h 825"/>
              <a:gd name="T48" fmla="*/ 276 w 892"/>
              <a:gd name="T49" fmla="*/ 763 h 825"/>
              <a:gd name="T50" fmla="*/ 252 w 892"/>
              <a:gd name="T51" fmla="*/ 768 h 825"/>
              <a:gd name="T52" fmla="*/ 227 w 892"/>
              <a:gd name="T53" fmla="*/ 798 h 825"/>
              <a:gd name="T54" fmla="*/ 197 w 892"/>
              <a:gd name="T55" fmla="*/ 814 h 825"/>
              <a:gd name="T56" fmla="*/ 161 w 892"/>
              <a:gd name="T57" fmla="*/ 821 h 825"/>
              <a:gd name="T58" fmla="*/ 125 w 892"/>
              <a:gd name="T59" fmla="*/ 823 h 825"/>
              <a:gd name="T60" fmla="*/ 94 w 892"/>
              <a:gd name="T61" fmla="*/ 792 h 825"/>
              <a:gd name="T62" fmla="*/ 98 w 892"/>
              <a:gd name="T63" fmla="*/ 729 h 825"/>
              <a:gd name="T64" fmla="*/ 96 w 892"/>
              <a:gd name="T65" fmla="*/ 668 h 825"/>
              <a:gd name="T66" fmla="*/ 90 w 892"/>
              <a:gd name="T67" fmla="*/ 596 h 825"/>
              <a:gd name="T68" fmla="*/ 82 w 892"/>
              <a:gd name="T69" fmla="*/ 513 h 825"/>
              <a:gd name="T70" fmla="*/ 107 w 892"/>
              <a:gd name="T71" fmla="*/ 457 h 825"/>
              <a:gd name="T72" fmla="*/ 53 w 892"/>
              <a:gd name="T73" fmla="*/ 414 h 825"/>
              <a:gd name="T74" fmla="*/ 98 w 892"/>
              <a:gd name="T75" fmla="*/ 361 h 825"/>
              <a:gd name="T76" fmla="*/ 38 w 892"/>
              <a:gd name="T77" fmla="*/ 323 h 825"/>
              <a:gd name="T78" fmla="*/ 10 w 892"/>
              <a:gd name="T79" fmla="*/ 254 h 825"/>
              <a:gd name="T80" fmla="*/ 6 w 892"/>
              <a:gd name="T81" fmla="*/ 190 h 825"/>
              <a:gd name="T82" fmla="*/ 34 w 892"/>
              <a:gd name="T83" fmla="*/ 126 h 825"/>
              <a:gd name="T84" fmla="*/ 66 w 892"/>
              <a:gd name="T85" fmla="*/ 72 h 825"/>
              <a:gd name="T86" fmla="*/ 96 w 892"/>
              <a:gd name="T87" fmla="*/ 14 h 825"/>
              <a:gd name="T88" fmla="*/ 281 w 892"/>
              <a:gd name="T89" fmla="*/ 16 h 825"/>
              <a:gd name="T90" fmla="*/ 498 w 892"/>
              <a:gd name="T91" fmla="*/ 16 h 825"/>
              <a:gd name="T92" fmla="*/ 670 w 892"/>
              <a:gd name="T93" fmla="*/ 16 h 825"/>
              <a:gd name="T94" fmla="*/ 892 w 892"/>
              <a:gd name="T95" fmla="*/ 0 h 825"/>
              <a:gd name="T96" fmla="*/ 881 w 892"/>
              <a:gd name="T97" fmla="*/ 29 h 825"/>
              <a:gd name="T98" fmla="*/ 878 w 892"/>
              <a:gd name="T99" fmla="*/ 55 h 825"/>
              <a:gd name="T100" fmla="*/ 875 w 892"/>
              <a:gd name="T101" fmla="*/ 81 h 825"/>
              <a:gd name="T102" fmla="*/ 871 w 892"/>
              <a:gd name="T103" fmla="*/ 102 h 825"/>
              <a:gd name="T104" fmla="*/ 858 w 892"/>
              <a:gd name="T105" fmla="*/ 116 h 825"/>
              <a:gd name="T106" fmla="*/ 852 w 892"/>
              <a:gd name="T107" fmla="*/ 131 h 825"/>
              <a:gd name="T108" fmla="*/ 833 w 892"/>
              <a:gd name="T109" fmla="*/ 148 h 825"/>
              <a:gd name="T110" fmla="*/ 814 w 892"/>
              <a:gd name="T111" fmla="*/ 166 h 825"/>
              <a:gd name="T112" fmla="*/ 805 w 892"/>
              <a:gd name="T113" fmla="*/ 205 h 825"/>
              <a:gd name="T114" fmla="*/ 809 w 892"/>
              <a:gd name="T115" fmla="*/ 250 h 825"/>
              <a:gd name="T116" fmla="*/ 836 w 892"/>
              <a:gd name="T117" fmla="*/ 276 h 825"/>
              <a:gd name="T118" fmla="*/ 871 w 892"/>
              <a:gd name="T119" fmla="*/ 292 h 825"/>
              <a:gd name="T120" fmla="*/ 869 w 892"/>
              <a:gd name="T121" fmla="*/ 322 h 825"/>
              <a:gd name="T122" fmla="*/ 879 w 892"/>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2" h="825">
                <a:moveTo>
                  <a:pt x="870" y="346"/>
                </a:moveTo>
                <a:lnTo>
                  <a:pt x="869" y="346"/>
                </a:lnTo>
                <a:lnTo>
                  <a:pt x="866" y="347"/>
                </a:lnTo>
                <a:lnTo>
                  <a:pt x="865" y="349"/>
                </a:lnTo>
                <a:lnTo>
                  <a:pt x="864" y="351"/>
                </a:lnTo>
                <a:lnTo>
                  <a:pt x="862" y="352"/>
                </a:lnTo>
                <a:lnTo>
                  <a:pt x="861" y="353"/>
                </a:lnTo>
                <a:lnTo>
                  <a:pt x="860" y="355"/>
                </a:lnTo>
                <a:lnTo>
                  <a:pt x="857" y="356"/>
                </a:lnTo>
                <a:lnTo>
                  <a:pt x="856" y="357"/>
                </a:lnTo>
                <a:lnTo>
                  <a:pt x="854" y="357"/>
                </a:lnTo>
                <a:lnTo>
                  <a:pt x="852" y="359"/>
                </a:lnTo>
                <a:lnTo>
                  <a:pt x="851" y="360"/>
                </a:lnTo>
                <a:lnTo>
                  <a:pt x="848" y="361"/>
                </a:lnTo>
                <a:lnTo>
                  <a:pt x="847" y="363"/>
                </a:lnTo>
                <a:lnTo>
                  <a:pt x="845" y="364"/>
                </a:lnTo>
                <a:lnTo>
                  <a:pt x="841" y="365"/>
                </a:lnTo>
                <a:lnTo>
                  <a:pt x="840" y="368"/>
                </a:lnTo>
                <a:lnTo>
                  <a:pt x="839" y="368"/>
                </a:lnTo>
                <a:lnTo>
                  <a:pt x="836" y="369"/>
                </a:lnTo>
                <a:lnTo>
                  <a:pt x="835" y="370"/>
                </a:lnTo>
                <a:lnTo>
                  <a:pt x="833" y="372"/>
                </a:lnTo>
                <a:lnTo>
                  <a:pt x="832" y="373"/>
                </a:lnTo>
                <a:lnTo>
                  <a:pt x="831" y="374"/>
                </a:lnTo>
                <a:lnTo>
                  <a:pt x="828" y="376"/>
                </a:lnTo>
                <a:lnTo>
                  <a:pt x="827" y="377"/>
                </a:lnTo>
                <a:lnTo>
                  <a:pt x="826" y="378"/>
                </a:lnTo>
                <a:lnTo>
                  <a:pt x="823" y="381"/>
                </a:lnTo>
                <a:lnTo>
                  <a:pt x="822" y="382"/>
                </a:lnTo>
                <a:lnTo>
                  <a:pt x="820" y="384"/>
                </a:lnTo>
                <a:lnTo>
                  <a:pt x="819" y="385"/>
                </a:lnTo>
                <a:lnTo>
                  <a:pt x="815" y="389"/>
                </a:lnTo>
                <a:lnTo>
                  <a:pt x="814" y="390"/>
                </a:lnTo>
                <a:lnTo>
                  <a:pt x="813" y="393"/>
                </a:lnTo>
                <a:lnTo>
                  <a:pt x="811" y="393"/>
                </a:lnTo>
                <a:lnTo>
                  <a:pt x="810" y="395"/>
                </a:lnTo>
                <a:lnTo>
                  <a:pt x="807" y="397"/>
                </a:lnTo>
                <a:lnTo>
                  <a:pt x="806" y="399"/>
                </a:lnTo>
                <a:lnTo>
                  <a:pt x="803" y="402"/>
                </a:lnTo>
                <a:lnTo>
                  <a:pt x="802" y="403"/>
                </a:lnTo>
                <a:lnTo>
                  <a:pt x="801" y="404"/>
                </a:lnTo>
                <a:lnTo>
                  <a:pt x="801" y="406"/>
                </a:lnTo>
                <a:lnTo>
                  <a:pt x="799" y="407"/>
                </a:lnTo>
                <a:lnTo>
                  <a:pt x="798" y="407"/>
                </a:lnTo>
                <a:lnTo>
                  <a:pt x="797" y="410"/>
                </a:lnTo>
                <a:lnTo>
                  <a:pt x="796" y="411"/>
                </a:lnTo>
                <a:lnTo>
                  <a:pt x="796" y="412"/>
                </a:lnTo>
                <a:lnTo>
                  <a:pt x="794" y="414"/>
                </a:lnTo>
                <a:lnTo>
                  <a:pt x="793" y="415"/>
                </a:lnTo>
                <a:lnTo>
                  <a:pt x="792" y="416"/>
                </a:lnTo>
                <a:lnTo>
                  <a:pt x="792" y="419"/>
                </a:lnTo>
                <a:lnTo>
                  <a:pt x="790" y="420"/>
                </a:lnTo>
                <a:lnTo>
                  <a:pt x="789" y="421"/>
                </a:lnTo>
                <a:lnTo>
                  <a:pt x="789" y="423"/>
                </a:lnTo>
                <a:lnTo>
                  <a:pt x="788" y="425"/>
                </a:lnTo>
                <a:lnTo>
                  <a:pt x="786" y="427"/>
                </a:lnTo>
                <a:lnTo>
                  <a:pt x="785" y="429"/>
                </a:lnTo>
                <a:lnTo>
                  <a:pt x="784" y="431"/>
                </a:lnTo>
                <a:lnTo>
                  <a:pt x="782" y="432"/>
                </a:lnTo>
                <a:lnTo>
                  <a:pt x="782" y="433"/>
                </a:lnTo>
                <a:lnTo>
                  <a:pt x="782" y="435"/>
                </a:lnTo>
                <a:lnTo>
                  <a:pt x="780" y="438"/>
                </a:lnTo>
                <a:lnTo>
                  <a:pt x="780" y="440"/>
                </a:lnTo>
                <a:lnTo>
                  <a:pt x="779" y="442"/>
                </a:lnTo>
                <a:lnTo>
                  <a:pt x="777" y="444"/>
                </a:lnTo>
                <a:lnTo>
                  <a:pt x="777" y="445"/>
                </a:lnTo>
                <a:lnTo>
                  <a:pt x="776" y="446"/>
                </a:lnTo>
                <a:lnTo>
                  <a:pt x="776" y="448"/>
                </a:lnTo>
                <a:lnTo>
                  <a:pt x="775" y="452"/>
                </a:lnTo>
                <a:lnTo>
                  <a:pt x="773" y="453"/>
                </a:lnTo>
                <a:lnTo>
                  <a:pt x="773" y="454"/>
                </a:lnTo>
                <a:lnTo>
                  <a:pt x="772" y="456"/>
                </a:lnTo>
                <a:lnTo>
                  <a:pt x="772" y="457"/>
                </a:lnTo>
                <a:lnTo>
                  <a:pt x="771" y="458"/>
                </a:lnTo>
                <a:lnTo>
                  <a:pt x="769" y="461"/>
                </a:lnTo>
                <a:lnTo>
                  <a:pt x="769" y="462"/>
                </a:lnTo>
                <a:lnTo>
                  <a:pt x="768" y="463"/>
                </a:lnTo>
                <a:lnTo>
                  <a:pt x="767" y="466"/>
                </a:lnTo>
                <a:lnTo>
                  <a:pt x="763" y="466"/>
                </a:lnTo>
                <a:lnTo>
                  <a:pt x="718" y="465"/>
                </a:lnTo>
                <a:lnTo>
                  <a:pt x="714" y="465"/>
                </a:lnTo>
                <a:lnTo>
                  <a:pt x="713" y="465"/>
                </a:lnTo>
                <a:lnTo>
                  <a:pt x="710" y="465"/>
                </a:lnTo>
                <a:lnTo>
                  <a:pt x="713" y="466"/>
                </a:lnTo>
                <a:lnTo>
                  <a:pt x="716" y="467"/>
                </a:lnTo>
                <a:lnTo>
                  <a:pt x="717" y="469"/>
                </a:lnTo>
                <a:lnTo>
                  <a:pt x="718" y="470"/>
                </a:lnTo>
                <a:lnTo>
                  <a:pt x="718" y="471"/>
                </a:lnTo>
                <a:lnTo>
                  <a:pt x="720" y="473"/>
                </a:lnTo>
                <a:lnTo>
                  <a:pt x="722" y="474"/>
                </a:lnTo>
                <a:lnTo>
                  <a:pt x="724" y="474"/>
                </a:lnTo>
                <a:lnTo>
                  <a:pt x="726" y="475"/>
                </a:lnTo>
                <a:lnTo>
                  <a:pt x="729" y="476"/>
                </a:lnTo>
                <a:lnTo>
                  <a:pt x="731" y="475"/>
                </a:lnTo>
                <a:lnTo>
                  <a:pt x="734" y="475"/>
                </a:lnTo>
                <a:lnTo>
                  <a:pt x="735" y="478"/>
                </a:lnTo>
                <a:lnTo>
                  <a:pt x="738" y="476"/>
                </a:lnTo>
                <a:lnTo>
                  <a:pt x="739" y="476"/>
                </a:lnTo>
                <a:lnTo>
                  <a:pt x="739" y="478"/>
                </a:lnTo>
                <a:lnTo>
                  <a:pt x="741" y="479"/>
                </a:lnTo>
                <a:lnTo>
                  <a:pt x="741" y="480"/>
                </a:lnTo>
                <a:lnTo>
                  <a:pt x="742" y="483"/>
                </a:lnTo>
                <a:lnTo>
                  <a:pt x="743" y="483"/>
                </a:lnTo>
                <a:lnTo>
                  <a:pt x="743" y="484"/>
                </a:lnTo>
                <a:lnTo>
                  <a:pt x="744" y="486"/>
                </a:lnTo>
                <a:lnTo>
                  <a:pt x="746" y="487"/>
                </a:lnTo>
                <a:lnTo>
                  <a:pt x="744" y="487"/>
                </a:lnTo>
                <a:lnTo>
                  <a:pt x="743" y="488"/>
                </a:lnTo>
                <a:lnTo>
                  <a:pt x="743" y="490"/>
                </a:lnTo>
                <a:lnTo>
                  <a:pt x="744" y="492"/>
                </a:lnTo>
                <a:lnTo>
                  <a:pt x="744" y="493"/>
                </a:lnTo>
                <a:lnTo>
                  <a:pt x="746" y="493"/>
                </a:lnTo>
                <a:lnTo>
                  <a:pt x="747" y="495"/>
                </a:lnTo>
                <a:lnTo>
                  <a:pt x="747" y="496"/>
                </a:lnTo>
                <a:lnTo>
                  <a:pt x="747" y="497"/>
                </a:lnTo>
                <a:lnTo>
                  <a:pt x="747" y="499"/>
                </a:lnTo>
                <a:lnTo>
                  <a:pt x="747" y="500"/>
                </a:lnTo>
                <a:lnTo>
                  <a:pt x="747" y="501"/>
                </a:lnTo>
                <a:lnTo>
                  <a:pt x="747" y="503"/>
                </a:lnTo>
                <a:lnTo>
                  <a:pt x="748" y="504"/>
                </a:lnTo>
                <a:lnTo>
                  <a:pt x="748" y="505"/>
                </a:lnTo>
                <a:lnTo>
                  <a:pt x="750" y="505"/>
                </a:lnTo>
                <a:lnTo>
                  <a:pt x="751" y="505"/>
                </a:lnTo>
                <a:lnTo>
                  <a:pt x="751" y="507"/>
                </a:lnTo>
                <a:lnTo>
                  <a:pt x="752" y="507"/>
                </a:lnTo>
                <a:lnTo>
                  <a:pt x="752" y="508"/>
                </a:lnTo>
                <a:lnTo>
                  <a:pt x="752" y="509"/>
                </a:lnTo>
                <a:lnTo>
                  <a:pt x="754" y="510"/>
                </a:lnTo>
                <a:lnTo>
                  <a:pt x="755" y="512"/>
                </a:lnTo>
                <a:lnTo>
                  <a:pt x="756" y="512"/>
                </a:lnTo>
                <a:lnTo>
                  <a:pt x="756" y="513"/>
                </a:lnTo>
                <a:lnTo>
                  <a:pt x="759" y="514"/>
                </a:lnTo>
                <a:lnTo>
                  <a:pt x="760" y="514"/>
                </a:lnTo>
                <a:lnTo>
                  <a:pt x="761" y="514"/>
                </a:lnTo>
                <a:lnTo>
                  <a:pt x="763" y="516"/>
                </a:lnTo>
                <a:lnTo>
                  <a:pt x="764" y="517"/>
                </a:lnTo>
                <a:lnTo>
                  <a:pt x="765" y="516"/>
                </a:lnTo>
                <a:lnTo>
                  <a:pt x="767" y="517"/>
                </a:lnTo>
                <a:lnTo>
                  <a:pt x="767" y="518"/>
                </a:lnTo>
                <a:lnTo>
                  <a:pt x="768" y="518"/>
                </a:lnTo>
                <a:lnTo>
                  <a:pt x="769" y="521"/>
                </a:lnTo>
                <a:lnTo>
                  <a:pt x="771" y="522"/>
                </a:lnTo>
                <a:lnTo>
                  <a:pt x="771" y="524"/>
                </a:lnTo>
                <a:lnTo>
                  <a:pt x="771" y="525"/>
                </a:lnTo>
                <a:lnTo>
                  <a:pt x="772" y="525"/>
                </a:lnTo>
                <a:lnTo>
                  <a:pt x="773" y="526"/>
                </a:lnTo>
                <a:lnTo>
                  <a:pt x="775" y="528"/>
                </a:lnTo>
                <a:lnTo>
                  <a:pt x="775" y="529"/>
                </a:lnTo>
                <a:lnTo>
                  <a:pt x="777" y="529"/>
                </a:lnTo>
                <a:lnTo>
                  <a:pt x="779" y="529"/>
                </a:lnTo>
                <a:lnTo>
                  <a:pt x="780" y="528"/>
                </a:lnTo>
                <a:lnTo>
                  <a:pt x="781" y="529"/>
                </a:lnTo>
                <a:lnTo>
                  <a:pt x="784" y="529"/>
                </a:lnTo>
                <a:lnTo>
                  <a:pt x="785" y="529"/>
                </a:lnTo>
                <a:lnTo>
                  <a:pt x="786" y="529"/>
                </a:lnTo>
                <a:lnTo>
                  <a:pt x="788" y="529"/>
                </a:lnTo>
                <a:lnTo>
                  <a:pt x="788" y="530"/>
                </a:lnTo>
                <a:lnTo>
                  <a:pt x="789" y="531"/>
                </a:lnTo>
                <a:lnTo>
                  <a:pt x="789" y="533"/>
                </a:lnTo>
                <a:lnTo>
                  <a:pt x="790" y="534"/>
                </a:lnTo>
                <a:lnTo>
                  <a:pt x="789" y="535"/>
                </a:lnTo>
                <a:lnTo>
                  <a:pt x="789" y="537"/>
                </a:lnTo>
                <a:lnTo>
                  <a:pt x="790" y="537"/>
                </a:lnTo>
                <a:lnTo>
                  <a:pt x="790" y="538"/>
                </a:lnTo>
                <a:lnTo>
                  <a:pt x="790" y="539"/>
                </a:lnTo>
                <a:lnTo>
                  <a:pt x="792" y="539"/>
                </a:lnTo>
                <a:lnTo>
                  <a:pt x="793" y="541"/>
                </a:lnTo>
                <a:lnTo>
                  <a:pt x="792" y="542"/>
                </a:lnTo>
                <a:lnTo>
                  <a:pt x="792" y="543"/>
                </a:lnTo>
                <a:lnTo>
                  <a:pt x="790" y="545"/>
                </a:lnTo>
                <a:lnTo>
                  <a:pt x="792" y="546"/>
                </a:lnTo>
                <a:lnTo>
                  <a:pt x="793" y="546"/>
                </a:lnTo>
                <a:lnTo>
                  <a:pt x="794" y="546"/>
                </a:lnTo>
                <a:lnTo>
                  <a:pt x="794" y="547"/>
                </a:lnTo>
                <a:lnTo>
                  <a:pt x="796" y="548"/>
                </a:lnTo>
                <a:lnTo>
                  <a:pt x="796" y="550"/>
                </a:lnTo>
                <a:lnTo>
                  <a:pt x="796" y="551"/>
                </a:lnTo>
                <a:lnTo>
                  <a:pt x="794" y="551"/>
                </a:lnTo>
                <a:lnTo>
                  <a:pt x="794" y="552"/>
                </a:lnTo>
                <a:lnTo>
                  <a:pt x="794" y="554"/>
                </a:lnTo>
                <a:lnTo>
                  <a:pt x="796" y="555"/>
                </a:lnTo>
                <a:lnTo>
                  <a:pt x="797" y="555"/>
                </a:lnTo>
                <a:lnTo>
                  <a:pt x="798" y="555"/>
                </a:lnTo>
                <a:lnTo>
                  <a:pt x="799" y="555"/>
                </a:lnTo>
                <a:lnTo>
                  <a:pt x="799" y="556"/>
                </a:lnTo>
                <a:lnTo>
                  <a:pt x="799" y="559"/>
                </a:lnTo>
                <a:lnTo>
                  <a:pt x="799" y="560"/>
                </a:lnTo>
                <a:lnTo>
                  <a:pt x="798" y="560"/>
                </a:lnTo>
                <a:lnTo>
                  <a:pt x="796" y="562"/>
                </a:lnTo>
                <a:lnTo>
                  <a:pt x="794" y="563"/>
                </a:lnTo>
                <a:lnTo>
                  <a:pt x="793" y="563"/>
                </a:lnTo>
                <a:lnTo>
                  <a:pt x="792" y="563"/>
                </a:lnTo>
                <a:lnTo>
                  <a:pt x="790" y="564"/>
                </a:lnTo>
                <a:lnTo>
                  <a:pt x="789" y="564"/>
                </a:lnTo>
                <a:lnTo>
                  <a:pt x="788" y="564"/>
                </a:lnTo>
                <a:lnTo>
                  <a:pt x="786" y="565"/>
                </a:lnTo>
                <a:lnTo>
                  <a:pt x="784" y="565"/>
                </a:lnTo>
                <a:lnTo>
                  <a:pt x="782" y="567"/>
                </a:lnTo>
                <a:lnTo>
                  <a:pt x="781" y="567"/>
                </a:lnTo>
                <a:lnTo>
                  <a:pt x="779" y="567"/>
                </a:lnTo>
                <a:lnTo>
                  <a:pt x="777" y="567"/>
                </a:lnTo>
                <a:lnTo>
                  <a:pt x="776" y="567"/>
                </a:lnTo>
                <a:lnTo>
                  <a:pt x="773" y="565"/>
                </a:lnTo>
                <a:lnTo>
                  <a:pt x="773" y="564"/>
                </a:lnTo>
                <a:lnTo>
                  <a:pt x="773" y="563"/>
                </a:lnTo>
                <a:lnTo>
                  <a:pt x="772" y="562"/>
                </a:lnTo>
                <a:lnTo>
                  <a:pt x="771" y="562"/>
                </a:lnTo>
                <a:lnTo>
                  <a:pt x="769" y="562"/>
                </a:lnTo>
                <a:lnTo>
                  <a:pt x="768" y="562"/>
                </a:lnTo>
                <a:lnTo>
                  <a:pt x="767" y="562"/>
                </a:lnTo>
                <a:lnTo>
                  <a:pt x="764" y="563"/>
                </a:lnTo>
                <a:lnTo>
                  <a:pt x="763" y="563"/>
                </a:lnTo>
                <a:lnTo>
                  <a:pt x="761" y="564"/>
                </a:lnTo>
                <a:lnTo>
                  <a:pt x="760" y="564"/>
                </a:lnTo>
                <a:lnTo>
                  <a:pt x="759" y="564"/>
                </a:lnTo>
                <a:lnTo>
                  <a:pt x="758" y="564"/>
                </a:lnTo>
                <a:lnTo>
                  <a:pt x="756" y="564"/>
                </a:lnTo>
                <a:lnTo>
                  <a:pt x="755" y="564"/>
                </a:lnTo>
                <a:lnTo>
                  <a:pt x="756" y="567"/>
                </a:lnTo>
                <a:lnTo>
                  <a:pt x="758" y="567"/>
                </a:lnTo>
                <a:lnTo>
                  <a:pt x="758" y="568"/>
                </a:lnTo>
                <a:lnTo>
                  <a:pt x="759" y="569"/>
                </a:lnTo>
                <a:lnTo>
                  <a:pt x="760" y="571"/>
                </a:lnTo>
                <a:lnTo>
                  <a:pt x="761" y="572"/>
                </a:lnTo>
                <a:lnTo>
                  <a:pt x="761" y="573"/>
                </a:lnTo>
                <a:lnTo>
                  <a:pt x="763" y="573"/>
                </a:lnTo>
                <a:lnTo>
                  <a:pt x="764" y="575"/>
                </a:lnTo>
                <a:lnTo>
                  <a:pt x="765" y="575"/>
                </a:lnTo>
                <a:lnTo>
                  <a:pt x="765" y="576"/>
                </a:lnTo>
                <a:lnTo>
                  <a:pt x="767" y="576"/>
                </a:lnTo>
                <a:lnTo>
                  <a:pt x="768" y="576"/>
                </a:lnTo>
                <a:lnTo>
                  <a:pt x="769" y="576"/>
                </a:lnTo>
                <a:lnTo>
                  <a:pt x="771" y="577"/>
                </a:lnTo>
                <a:lnTo>
                  <a:pt x="771" y="579"/>
                </a:lnTo>
                <a:lnTo>
                  <a:pt x="769" y="580"/>
                </a:lnTo>
                <a:lnTo>
                  <a:pt x="768" y="581"/>
                </a:lnTo>
                <a:lnTo>
                  <a:pt x="768" y="582"/>
                </a:lnTo>
                <a:lnTo>
                  <a:pt x="767" y="584"/>
                </a:lnTo>
                <a:lnTo>
                  <a:pt x="765" y="584"/>
                </a:lnTo>
                <a:lnTo>
                  <a:pt x="764" y="585"/>
                </a:lnTo>
                <a:lnTo>
                  <a:pt x="763" y="585"/>
                </a:lnTo>
                <a:lnTo>
                  <a:pt x="760" y="585"/>
                </a:lnTo>
                <a:lnTo>
                  <a:pt x="759" y="585"/>
                </a:lnTo>
                <a:lnTo>
                  <a:pt x="758" y="584"/>
                </a:lnTo>
                <a:lnTo>
                  <a:pt x="756" y="584"/>
                </a:lnTo>
                <a:lnTo>
                  <a:pt x="755" y="582"/>
                </a:lnTo>
                <a:lnTo>
                  <a:pt x="754" y="582"/>
                </a:lnTo>
                <a:lnTo>
                  <a:pt x="751" y="581"/>
                </a:lnTo>
                <a:lnTo>
                  <a:pt x="750" y="581"/>
                </a:lnTo>
                <a:lnTo>
                  <a:pt x="748" y="581"/>
                </a:lnTo>
                <a:lnTo>
                  <a:pt x="747" y="582"/>
                </a:lnTo>
                <a:lnTo>
                  <a:pt x="747" y="584"/>
                </a:lnTo>
                <a:lnTo>
                  <a:pt x="748" y="585"/>
                </a:lnTo>
                <a:lnTo>
                  <a:pt x="748" y="586"/>
                </a:lnTo>
                <a:lnTo>
                  <a:pt x="747" y="589"/>
                </a:lnTo>
                <a:lnTo>
                  <a:pt x="746" y="590"/>
                </a:lnTo>
                <a:lnTo>
                  <a:pt x="746" y="592"/>
                </a:lnTo>
                <a:lnTo>
                  <a:pt x="744" y="593"/>
                </a:lnTo>
                <a:lnTo>
                  <a:pt x="743" y="593"/>
                </a:lnTo>
                <a:lnTo>
                  <a:pt x="743" y="592"/>
                </a:lnTo>
                <a:lnTo>
                  <a:pt x="742" y="590"/>
                </a:lnTo>
                <a:lnTo>
                  <a:pt x="741" y="589"/>
                </a:lnTo>
                <a:lnTo>
                  <a:pt x="739" y="588"/>
                </a:lnTo>
                <a:lnTo>
                  <a:pt x="738" y="586"/>
                </a:lnTo>
                <a:lnTo>
                  <a:pt x="738" y="585"/>
                </a:lnTo>
                <a:lnTo>
                  <a:pt x="737" y="586"/>
                </a:lnTo>
                <a:lnTo>
                  <a:pt x="734" y="586"/>
                </a:lnTo>
                <a:lnTo>
                  <a:pt x="734" y="588"/>
                </a:lnTo>
                <a:lnTo>
                  <a:pt x="733" y="589"/>
                </a:lnTo>
                <a:lnTo>
                  <a:pt x="731" y="590"/>
                </a:lnTo>
                <a:lnTo>
                  <a:pt x="731" y="592"/>
                </a:lnTo>
                <a:lnTo>
                  <a:pt x="730" y="593"/>
                </a:lnTo>
                <a:lnTo>
                  <a:pt x="729" y="594"/>
                </a:lnTo>
                <a:lnTo>
                  <a:pt x="727" y="596"/>
                </a:lnTo>
                <a:lnTo>
                  <a:pt x="727" y="597"/>
                </a:lnTo>
                <a:lnTo>
                  <a:pt x="727" y="598"/>
                </a:lnTo>
                <a:lnTo>
                  <a:pt x="727" y="600"/>
                </a:lnTo>
                <a:lnTo>
                  <a:pt x="726" y="601"/>
                </a:lnTo>
                <a:lnTo>
                  <a:pt x="725" y="601"/>
                </a:lnTo>
                <a:lnTo>
                  <a:pt x="722" y="601"/>
                </a:lnTo>
                <a:lnTo>
                  <a:pt x="721" y="601"/>
                </a:lnTo>
                <a:lnTo>
                  <a:pt x="720" y="601"/>
                </a:lnTo>
                <a:lnTo>
                  <a:pt x="720" y="602"/>
                </a:lnTo>
                <a:lnTo>
                  <a:pt x="718" y="605"/>
                </a:lnTo>
                <a:lnTo>
                  <a:pt x="718" y="606"/>
                </a:lnTo>
                <a:lnTo>
                  <a:pt x="718" y="607"/>
                </a:lnTo>
                <a:lnTo>
                  <a:pt x="718" y="609"/>
                </a:lnTo>
                <a:lnTo>
                  <a:pt x="718" y="610"/>
                </a:lnTo>
                <a:lnTo>
                  <a:pt x="718" y="611"/>
                </a:lnTo>
                <a:lnTo>
                  <a:pt x="720" y="613"/>
                </a:lnTo>
                <a:lnTo>
                  <a:pt x="720" y="614"/>
                </a:lnTo>
                <a:lnTo>
                  <a:pt x="720" y="615"/>
                </a:lnTo>
                <a:lnTo>
                  <a:pt x="721" y="615"/>
                </a:lnTo>
                <a:lnTo>
                  <a:pt x="721" y="617"/>
                </a:lnTo>
                <a:lnTo>
                  <a:pt x="722" y="618"/>
                </a:lnTo>
                <a:lnTo>
                  <a:pt x="722" y="619"/>
                </a:lnTo>
                <a:lnTo>
                  <a:pt x="722" y="620"/>
                </a:lnTo>
                <a:lnTo>
                  <a:pt x="722" y="622"/>
                </a:lnTo>
                <a:lnTo>
                  <a:pt x="722" y="623"/>
                </a:lnTo>
                <a:lnTo>
                  <a:pt x="722" y="624"/>
                </a:lnTo>
                <a:lnTo>
                  <a:pt x="721" y="626"/>
                </a:lnTo>
                <a:lnTo>
                  <a:pt x="722" y="627"/>
                </a:lnTo>
                <a:lnTo>
                  <a:pt x="724" y="627"/>
                </a:lnTo>
                <a:lnTo>
                  <a:pt x="724" y="628"/>
                </a:lnTo>
                <a:lnTo>
                  <a:pt x="724" y="630"/>
                </a:lnTo>
                <a:lnTo>
                  <a:pt x="724" y="631"/>
                </a:lnTo>
                <a:lnTo>
                  <a:pt x="722" y="631"/>
                </a:lnTo>
                <a:lnTo>
                  <a:pt x="724" y="632"/>
                </a:lnTo>
                <a:lnTo>
                  <a:pt x="724" y="634"/>
                </a:lnTo>
                <a:lnTo>
                  <a:pt x="724" y="635"/>
                </a:lnTo>
                <a:lnTo>
                  <a:pt x="724" y="636"/>
                </a:lnTo>
                <a:lnTo>
                  <a:pt x="724" y="637"/>
                </a:lnTo>
                <a:lnTo>
                  <a:pt x="724" y="639"/>
                </a:lnTo>
                <a:lnTo>
                  <a:pt x="725" y="639"/>
                </a:lnTo>
                <a:lnTo>
                  <a:pt x="725" y="640"/>
                </a:lnTo>
                <a:lnTo>
                  <a:pt x="724" y="641"/>
                </a:lnTo>
                <a:lnTo>
                  <a:pt x="722" y="641"/>
                </a:lnTo>
                <a:lnTo>
                  <a:pt x="721" y="641"/>
                </a:lnTo>
                <a:lnTo>
                  <a:pt x="720" y="641"/>
                </a:lnTo>
                <a:lnTo>
                  <a:pt x="720" y="643"/>
                </a:lnTo>
                <a:lnTo>
                  <a:pt x="720" y="645"/>
                </a:lnTo>
                <a:lnTo>
                  <a:pt x="720" y="647"/>
                </a:lnTo>
                <a:lnTo>
                  <a:pt x="721" y="648"/>
                </a:lnTo>
                <a:lnTo>
                  <a:pt x="721" y="649"/>
                </a:lnTo>
                <a:lnTo>
                  <a:pt x="722" y="651"/>
                </a:lnTo>
                <a:lnTo>
                  <a:pt x="724" y="651"/>
                </a:lnTo>
                <a:lnTo>
                  <a:pt x="725" y="652"/>
                </a:lnTo>
                <a:lnTo>
                  <a:pt x="726" y="653"/>
                </a:lnTo>
                <a:lnTo>
                  <a:pt x="726" y="656"/>
                </a:lnTo>
                <a:lnTo>
                  <a:pt x="726" y="657"/>
                </a:lnTo>
                <a:lnTo>
                  <a:pt x="725" y="658"/>
                </a:lnTo>
                <a:lnTo>
                  <a:pt x="725" y="660"/>
                </a:lnTo>
                <a:lnTo>
                  <a:pt x="726" y="660"/>
                </a:lnTo>
                <a:lnTo>
                  <a:pt x="726" y="662"/>
                </a:lnTo>
                <a:lnTo>
                  <a:pt x="726" y="664"/>
                </a:lnTo>
                <a:lnTo>
                  <a:pt x="725" y="664"/>
                </a:lnTo>
                <a:lnTo>
                  <a:pt x="725" y="665"/>
                </a:lnTo>
                <a:lnTo>
                  <a:pt x="725" y="666"/>
                </a:lnTo>
                <a:lnTo>
                  <a:pt x="725" y="668"/>
                </a:lnTo>
                <a:lnTo>
                  <a:pt x="726" y="668"/>
                </a:lnTo>
                <a:lnTo>
                  <a:pt x="726" y="669"/>
                </a:lnTo>
                <a:lnTo>
                  <a:pt x="727" y="669"/>
                </a:lnTo>
                <a:lnTo>
                  <a:pt x="727" y="670"/>
                </a:lnTo>
                <a:lnTo>
                  <a:pt x="729" y="670"/>
                </a:lnTo>
                <a:lnTo>
                  <a:pt x="730" y="673"/>
                </a:lnTo>
                <a:lnTo>
                  <a:pt x="730" y="674"/>
                </a:lnTo>
                <a:lnTo>
                  <a:pt x="731" y="675"/>
                </a:lnTo>
                <a:lnTo>
                  <a:pt x="730" y="677"/>
                </a:lnTo>
                <a:lnTo>
                  <a:pt x="730" y="678"/>
                </a:lnTo>
                <a:lnTo>
                  <a:pt x="729" y="679"/>
                </a:lnTo>
                <a:lnTo>
                  <a:pt x="730" y="682"/>
                </a:lnTo>
                <a:lnTo>
                  <a:pt x="731" y="683"/>
                </a:lnTo>
                <a:lnTo>
                  <a:pt x="729" y="685"/>
                </a:lnTo>
                <a:lnTo>
                  <a:pt x="726" y="685"/>
                </a:lnTo>
                <a:lnTo>
                  <a:pt x="726" y="686"/>
                </a:lnTo>
                <a:lnTo>
                  <a:pt x="725" y="687"/>
                </a:lnTo>
                <a:lnTo>
                  <a:pt x="725" y="689"/>
                </a:lnTo>
                <a:lnTo>
                  <a:pt x="725" y="690"/>
                </a:lnTo>
                <a:lnTo>
                  <a:pt x="724" y="691"/>
                </a:lnTo>
                <a:lnTo>
                  <a:pt x="724" y="692"/>
                </a:lnTo>
                <a:lnTo>
                  <a:pt x="725" y="694"/>
                </a:lnTo>
                <a:lnTo>
                  <a:pt x="724" y="695"/>
                </a:lnTo>
                <a:lnTo>
                  <a:pt x="724" y="696"/>
                </a:lnTo>
                <a:lnTo>
                  <a:pt x="722" y="698"/>
                </a:lnTo>
                <a:lnTo>
                  <a:pt x="724" y="698"/>
                </a:lnTo>
                <a:lnTo>
                  <a:pt x="724" y="699"/>
                </a:lnTo>
                <a:lnTo>
                  <a:pt x="722" y="699"/>
                </a:lnTo>
                <a:lnTo>
                  <a:pt x="724" y="700"/>
                </a:lnTo>
                <a:lnTo>
                  <a:pt x="725" y="702"/>
                </a:lnTo>
                <a:lnTo>
                  <a:pt x="724" y="702"/>
                </a:lnTo>
                <a:lnTo>
                  <a:pt x="724" y="703"/>
                </a:lnTo>
                <a:lnTo>
                  <a:pt x="724" y="704"/>
                </a:lnTo>
                <a:lnTo>
                  <a:pt x="724" y="706"/>
                </a:lnTo>
                <a:lnTo>
                  <a:pt x="724" y="707"/>
                </a:lnTo>
                <a:lnTo>
                  <a:pt x="725" y="707"/>
                </a:lnTo>
                <a:lnTo>
                  <a:pt x="725" y="708"/>
                </a:lnTo>
                <a:lnTo>
                  <a:pt x="725" y="707"/>
                </a:lnTo>
                <a:lnTo>
                  <a:pt x="725" y="708"/>
                </a:lnTo>
                <a:lnTo>
                  <a:pt x="724" y="709"/>
                </a:lnTo>
                <a:lnTo>
                  <a:pt x="724" y="711"/>
                </a:lnTo>
                <a:lnTo>
                  <a:pt x="724" y="712"/>
                </a:lnTo>
                <a:lnTo>
                  <a:pt x="724" y="713"/>
                </a:lnTo>
                <a:lnTo>
                  <a:pt x="725" y="713"/>
                </a:lnTo>
                <a:lnTo>
                  <a:pt x="725" y="715"/>
                </a:lnTo>
                <a:lnTo>
                  <a:pt x="726" y="716"/>
                </a:lnTo>
                <a:lnTo>
                  <a:pt x="722" y="717"/>
                </a:lnTo>
                <a:lnTo>
                  <a:pt x="721" y="719"/>
                </a:lnTo>
                <a:lnTo>
                  <a:pt x="720" y="719"/>
                </a:lnTo>
                <a:lnTo>
                  <a:pt x="717" y="719"/>
                </a:lnTo>
                <a:lnTo>
                  <a:pt x="714" y="719"/>
                </a:lnTo>
                <a:lnTo>
                  <a:pt x="707" y="719"/>
                </a:lnTo>
                <a:lnTo>
                  <a:pt x="703" y="719"/>
                </a:lnTo>
                <a:lnTo>
                  <a:pt x="604" y="717"/>
                </a:lnTo>
                <a:lnTo>
                  <a:pt x="603" y="717"/>
                </a:lnTo>
                <a:lnTo>
                  <a:pt x="600" y="717"/>
                </a:lnTo>
                <a:lnTo>
                  <a:pt x="599" y="717"/>
                </a:lnTo>
                <a:lnTo>
                  <a:pt x="597" y="716"/>
                </a:lnTo>
                <a:lnTo>
                  <a:pt x="595" y="716"/>
                </a:lnTo>
                <a:lnTo>
                  <a:pt x="593" y="716"/>
                </a:lnTo>
                <a:lnTo>
                  <a:pt x="591" y="716"/>
                </a:lnTo>
                <a:lnTo>
                  <a:pt x="589" y="716"/>
                </a:lnTo>
                <a:lnTo>
                  <a:pt x="587" y="716"/>
                </a:lnTo>
                <a:lnTo>
                  <a:pt x="586" y="716"/>
                </a:lnTo>
                <a:lnTo>
                  <a:pt x="585" y="716"/>
                </a:lnTo>
                <a:lnTo>
                  <a:pt x="583" y="716"/>
                </a:lnTo>
                <a:lnTo>
                  <a:pt x="581" y="716"/>
                </a:lnTo>
                <a:lnTo>
                  <a:pt x="580" y="716"/>
                </a:lnTo>
                <a:lnTo>
                  <a:pt x="578" y="716"/>
                </a:lnTo>
                <a:lnTo>
                  <a:pt x="577" y="716"/>
                </a:lnTo>
                <a:lnTo>
                  <a:pt x="576" y="716"/>
                </a:lnTo>
                <a:lnTo>
                  <a:pt x="574" y="716"/>
                </a:lnTo>
                <a:lnTo>
                  <a:pt x="573" y="716"/>
                </a:lnTo>
                <a:lnTo>
                  <a:pt x="572" y="716"/>
                </a:lnTo>
                <a:lnTo>
                  <a:pt x="570" y="716"/>
                </a:lnTo>
                <a:lnTo>
                  <a:pt x="569" y="716"/>
                </a:lnTo>
                <a:lnTo>
                  <a:pt x="568" y="716"/>
                </a:lnTo>
                <a:lnTo>
                  <a:pt x="566" y="716"/>
                </a:lnTo>
                <a:lnTo>
                  <a:pt x="565" y="716"/>
                </a:lnTo>
                <a:lnTo>
                  <a:pt x="564" y="716"/>
                </a:lnTo>
                <a:lnTo>
                  <a:pt x="563" y="716"/>
                </a:lnTo>
                <a:lnTo>
                  <a:pt x="560" y="716"/>
                </a:lnTo>
                <a:lnTo>
                  <a:pt x="559" y="716"/>
                </a:lnTo>
                <a:lnTo>
                  <a:pt x="557" y="716"/>
                </a:lnTo>
                <a:lnTo>
                  <a:pt x="556" y="717"/>
                </a:lnTo>
                <a:lnTo>
                  <a:pt x="553" y="717"/>
                </a:lnTo>
                <a:lnTo>
                  <a:pt x="552" y="717"/>
                </a:lnTo>
                <a:lnTo>
                  <a:pt x="549" y="717"/>
                </a:lnTo>
                <a:lnTo>
                  <a:pt x="548" y="719"/>
                </a:lnTo>
                <a:lnTo>
                  <a:pt x="547" y="721"/>
                </a:lnTo>
                <a:lnTo>
                  <a:pt x="547" y="723"/>
                </a:lnTo>
                <a:lnTo>
                  <a:pt x="547" y="724"/>
                </a:lnTo>
                <a:lnTo>
                  <a:pt x="545" y="725"/>
                </a:lnTo>
                <a:lnTo>
                  <a:pt x="545" y="726"/>
                </a:lnTo>
                <a:lnTo>
                  <a:pt x="545" y="729"/>
                </a:lnTo>
                <a:lnTo>
                  <a:pt x="544" y="730"/>
                </a:lnTo>
                <a:lnTo>
                  <a:pt x="544" y="732"/>
                </a:lnTo>
                <a:lnTo>
                  <a:pt x="543" y="734"/>
                </a:lnTo>
                <a:lnTo>
                  <a:pt x="542" y="736"/>
                </a:lnTo>
                <a:lnTo>
                  <a:pt x="542" y="737"/>
                </a:lnTo>
                <a:lnTo>
                  <a:pt x="540" y="738"/>
                </a:lnTo>
                <a:lnTo>
                  <a:pt x="539" y="740"/>
                </a:lnTo>
                <a:lnTo>
                  <a:pt x="538" y="740"/>
                </a:lnTo>
                <a:lnTo>
                  <a:pt x="536" y="741"/>
                </a:lnTo>
                <a:lnTo>
                  <a:pt x="535" y="742"/>
                </a:lnTo>
                <a:lnTo>
                  <a:pt x="534" y="744"/>
                </a:lnTo>
                <a:lnTo>
                  <a:pt x="532" y="744"/>
                </a:lnTo>
                <a:lnTo>
                  <a:pt x="531" y="745"/>
                </a:lnTo>
                <a:lnTo>
                  <a:pt x="528" y="745"/>
                </a:lnTo>
                <a:lnTo>
                  <a:pt x="526" y="746"/>
                </a:lnTo>
                <a:lnTo>
                  <a:pt x="525" y="746"/>
                </a:lnTo>
                <a:lnTo>
                  <a:pt x="523" y="746"/>
                </a:lnTo>
                <a:lnTo>
                  <a:pt x="522" y="746"/>
                </a:lnTo>
                <a:lnTo>
                  <a:pt x="519" y="746"/>
                </a:lnTo>
                <a:lnTo>
                  <a:pt x="518" y="745"/>
                </a:lnTo>
                <a:lnTo>
                  <a:pt x="517" y="745"/>
                </a:lnTo>
                <a:lnTo>
                  <a:pt x="515" y="745"/>
                </a:lnTo>
                <a:lnTo>
                  <a:pt x="514" y="746"/>
                </a:lnTo>
                <a:lnTo>
                  <a:pt x="513" y="746"/>
                </a:lnTo>
                <a:lnTo>
                  <a:pt x="511" y="747"/>
                </a:lnTo>
                <a:lnTo>
                  <a:pt x="510" y="747"/>
                </a:lnTo>
                <a:lnTo>
                  <a:pt x="508" y="750"/>
                </a:lnTo>
                <a:lnTo>
                  <a:pt x="506" y="751"/>
                </a:lnTo>
                <a:lnTo>
                  <a:pt x="505" y="753"/>
                </a:lnTo>
                <a:lnTo>
                  <a:pt x="504" y="754"/>
                </a:lnTo>
                <a:lnTo>
                  <a:pt x="502" y="755"/>
                </a:lnTo>
                <a:lnTo>
                  <a:pt x="501" y="755"/>
                </a:lnTo>
                <a:lnTo>
                  <a:pt x="500" y="757"/>
                </a:lnTo>
                <a:lnTo>
                  <a:pt x="497" y="758"/>
                </a:lnTo>
                <a:lnTo>
                  <a:pt x="496" y="759"/>
                </a:lnTo>
                <a:lnTo>
                  <a:pt x="494" y="759"/>
                </a:lnTo>
                <a:lnTo>
                  <a:pt x="492" y="761"/>
                </a:lnTo>
                <a:lnTo>
                  <a:pt x="491" y="762"/>
                </a:lnTo>
                <a:lnTo>
                  <a:pt x="489" y="763"/>
                </a:lnTo>
                <a:lnTo>
                  <a:pt x="487" y="763"/>
                </a:lnTo>
                <a:lnTo>
                  <a:pt x="485" y="764"/>
                </a:lnTo>
                <a:lnTo>
                  <a:pt x="484" y="764"/>
                </a:lnTo>
                <a:lnTo>
                  <a:pt x="483" y="764"/>
                </a:lnTo>
                <a:lnTo>
                  <a:pt x="480" y="764"/>
                </a:lnTo>
                <a:lnTo>
                  <a:pt x="479" y="764"/>
                </a:lnTo>
                <a:lnTo>
                  <a:pt x="477" y="764"/>
                </a:lnTo>
                <a:lnTo>
                  <a:pt x="476" y="763"/>
                </a:lnTo>
                <a:lnTo>
                  <a:pt x="475" y="763"/>
                </a:lnTo>
                <a:lnTo>
                  <a:pt x="473" y="763"/>
                </a:lnTo>
                <a:lnTo>
                  <a:pt x="472" y="763"/>
                </a:lnTo>
                <a:lnTo>
                  <a:pt x="470" y="763"/>
                </a:lnTo>
                <a:lnTo>
                  <a:pt x="470" y="762"/>
                </a:lnTo>
                <a:lnTo>
                  <a:pt x="468" y="762"/>
                </a:lnTo>
                <a:lnTo>
                  <a:pt x="464" y="762"/>
                </a:lnTo>
                <a:lnTo>
                  <a:pt x="462" y="762"/>
                </a:lnTo>
                <a:lnTo>
                  <a:pt x="459" y="762"/>
                </a:lnTo>
                <a:lnTo>
                  <a:pt x="454" y="762"/>
                </a:lnTo>
                <a:lnTo>
                  <a:pt x="453" y="762"/>
                </a:lnTo>
                <a:lnTo>
                  <a:pt x="450" y="762"/>
                </a:lnTo>
                <a:lnTo>
                  <a:pt x="447" y="762"/>
                </a:lnTo>
                <a:lnTo>
                  <a:pt x="445" y="762"/>
                </a:lnTo>
                <a:lnTo>
                  <a:pt x="443" y="762"/>
                </a:lnTo>
                <a:lnTo>
                  <a:pt x="441" y="762"/>
                </a:lnTo>
                <a:lnTo>
                  <a:pt x="438" y="763"/>
                </a:lnTo>
                <a:lnTo>
                  <a:pt x="436" y="762"/>
                </a:lnTo>
                <a:lnTo>
                  <a:pt x="433" y="762"/>
                </a:lnTo>
                <a:lnTo>
                  <a:pt x="430" y="762"/>
                </a:lnTo>
                <a:lnTo>
                  <a:pt x="428" y="762"/>
                </a:lnTo>
                <a:lnTo>
                  <a:pt x="426" y="762"/>
                </a:lnTo>
                <a:lnTo>
                  <a:pt x="424" y="762"/>
                </a:lnTo>
                <a:lnTo>
                  <a:pt x="422" y="762"/>
                </a:lnTo>
                <a:lnTo>
                  <a:pt x="420" y="761"/>
                </a:lnTo>
                <a:lnTo>
                  <a:pt x="418" y="761"/>
                </a:lnTo>
                <a:lnTo>
                  <a:pt x="417" y="762"/>
                </a:lnTo>
                <a:lnTo>
                  <a:pt x="415" y="762"/>
                </a:lnTo>
                <a:lnTo>
                  <a:pt x="413" y="762"/>
                </a:lnTo>
                <a:lnTo>
                  <a:pt x="412" y="762"/>
                </a:lnTo>
                <a:lnTo>
                  <a:pt x="411" y="762"/>
                </a:lnTo>
                <a:lnTo>
                  <a:pt x="403" y="757"/>
                </a:lnTo>
                <a:lnTo>
                  <a:pt x="400" y="757"/>
                </a:lnTo>
                <a:lnTo>
                  <a:pt x="399" y="757"/>
                </a:lnTo>
                <a:lnTo>
                  <a:pt x="398" y="757"/>
                </a:lnTo>
                <a:lnTo>
                  <a:pt x="396" y="757"/>
                </a:lnTo>
                <a:lnTo>
                  <a:pt x="395" y="755"/>
                </a:lnTo>
                <a:lnTo>
                  <a:pt x="394" y="755"/>
                </a:lnTo>
                <a:lnTo>
                  <a:pt x="391" y="755"/>
                </a:lnTo>
                <a:lnTo>
                  <a:pt x="390" y="755"/>
                </a:lnTo>
                <a:lnTo>
                  <a:pt x="388" y="755"/>
                </a:lnTo>
                <a:lnTo>
                  <a:pt x="387" y="755"/>
                </a:lnTo>
                <a:lnTo>
                  <a:pt x="386" y="755"/>
                </a:lnTo>
                <a:lnTo>
                  <a:pt x="384" y="755"/>
                </a:lnTo>
                <a:lnTo>
                  <a:pt x="383" y="755"/>
                </a:lnTo>
                <a:lnTo>
                  <a:pt x="382" y="755"/>
                </a:lnTo>
                <a:lnTo>
                  <a:pt x="381" y="755"/>
                </a:lnTo>
                <a:lnTo>
                  <a:pt x="379" y="755"/>
                </a:lnTo>
                <a:lnTo>
                  <a:pt x="377" y="755"/>
                </a:lnTo>
                <a:lnTo>
                  <a:pt x="375" y="755"/>
                </a:lnTo>
                <a:lnTo>
                  <a:pt x="373" y="755"/>
                </a:lnTo>
                <a:lnTo>
                  <a:pt x="371" y="754"/>
                </a:lnTo>
                <a:lnTo>
                  <a:pt x="369" y="754"/>
                </a:lnTo>
                <a:lnTo>
                  <a:pt x="367" y="755"/>
                </a:lnTo>
                <a:lnTo>
                  <a:pt x="366" y="755"/>
                </a:lnTo>
                <a:lnTo>
                  <a:pt x="365" y="755"/>
                </a:lnTo>
                <a:lnTo>
                  <a:pt x="364" y="755"/>
                </a:lnTo>
                <a:lnTo>
                  <a:pt x="362" y="755"/>
                </a:lnTo>
                <a:lnTo>
                  <a:pt x="361" y="755"/>
                </a:lnTo>
                <a:lnTo>
                  <a:pt x="361" y="757"/>
                </a:lnTo>
                <a:lnTo>
                  <a:pt x="360" y="757"/>
                </a:lnTo>
                <a:lnTo>
                  <a:pt x="358" y="757"/>
                </a:lnTo>
                <a:lnTo>
                  <a:pt x="357" y="758"/>
                </a:lnTo>
                <a:lnTo>
                  <a:pt x="356" y="758"/>
                </a:lnTo>
                <a:lnTo>
                  <a:pt x="354" y="761"/>
                </a:lnTo>
                <a:lnTo>
                  <a:pt x="353" y="762"/>
                </a:lnTo>
                <a:lnTo>
                  <a:pt x="352" y="763"/>
                </a:lnTo>
                <a:lnTo>
                  <a:pt x="350" y="763"/>
                </a:lnTo>
                <a:lnTo>
                  <a:pt x="348" y="763"/>
                </a:lnTo>
                <a:lnTo>
                  <a:pt x="346" y="762"/>
                </a:lnTo>
                <a:lnTo>
                  <a:pt x="345" y="761"/>
                </a:lnTo>
                <a:lnTo>
                  <a:pt x="344" y="761"/>
                </a:lnTo>
                <a:lnTo>
                  <a:pt x="343" y="759"/>
                </a:lnTo>
                <a:lnTo>
                  <a:pt x="341" y="759"/>
                </a:lnTo>
                <a:lnTo>
                  <a:pt x="340" y="759"/>
                </a:lnTo>
                <a:lnTo>
                  <a:pt x="339" y="759"/>
                </a:lnTo>
                <a:lnTo>
                  <a:pt x="337" y="759"/>
                </a:lnTo>
                <a:lnTo>
                  <a:pt x="336" y="759"/>
                </a:lnTo>
                <a:lnTo>
                  <a:pt x="335" y="759"/>
                </a:lnTo>
                <a:lnTo>
                  <a:pt x="333" y="761"/>
                </a:lnTo>
                <a:lnTo>
                  <a:pt x="332" y="761"/>
                </a:lnTo>
                <a:lnTo>
                  <a:pt x="331" y="761"/>
                </a:lnTo>
                <a:lnTo>
                  <a:pt x="329" y="762"/>
                </a:lnTo>
                <a:lnTo>
                  <a:pt x="328" y="763"/>
                </a:lnTo>
                <a:lnTo>
                  <a:pt x="327" y="763"/>
                </a:lnTo>
                <a:lnTo>
                  <a:pt x="324" y="763"/>
                </a:lnTo>
                <a:lnTo>
                  <a:pt x="323" y="763"/>
                </a:lnTo>
                <a:lnTo>
                  <a:pt x="322" y="763"/>
                </a:lnTo>
                <a:lnTo>
                  <a:pt x="320" y="762"/>
                </a:lnTo>
                <a:lnTo>
                  <a:pt x="319" y="762"/>
                </a:lnTo>
                <a:lnTo>
                  <a:pt x="318" y="762"/>
                </a:lnTo>
                <a:lnTo>
                  <a:pt x="316" y="762"/>
                </a:lnTo>
                <a:lnTo>
                  <a:pt x="315" y="763"/>
                </a:lnTo>
                <a:lnTo>
                  <a:pt x="312" y="763"/>
                </a:lnTo>
                <a:lnTo>
                  <a:pt x="311" y="763"/>
                </a:lnTo>
                <a:lnTo>
                  <a:pt x="310" y="763"/>
                </a:lnTo>
                <a:lnTo>
                  <a:pt x="309" y="763"/>
                </a:lnTo>
                <a:lnTo>
                  <a:pt x="307" y="763"/>
                </a:lnTo>
                <a:lnTo>
                  <a:pt x="306" y="763"/>
                </a:lnTo>
                <a:lnTo>
                  <a:pt x="305" y="763"/>
                </a:lnTo>
                <a:lnTo>
                  <a:pt x="302" y="763"/>
                </a:lnTo>
                <a:lnTo>
                  <a:pt x="301" y="763"/>
                </a:lnTo>
                <a:lnTo>
                  <a:pt x="298" y="763"/>
                </a:lnTo>
                <a:lnTo>
                  <a:pt x="297" y="762"/>
                </a:lnTo>
                <a:lnTo>
                  <a:pt x="295" y="762"/>
                </a:lnTo>
                <a:lnTo>
                  <a:pt x="294" y="761"/>
                </a:lnTo>
                <a:lnTo>
                  <a:pt x="293" y="761"/>
                </a:lnTo>
                <a:lnTo>
                  <a:pt x="292" y="761"/>
                </a:lnTo>
                <a:lnTo>
                  <a:pt x="290" y="761"/>
                </a:lnTo>
                <a:lnTo>
                  <a:pt x="289" y="761"/>
                </a:lnTo>
                <a:lnTo>
                  <a:pt x="288" y="762"/>
                </a:lnTo>
                <a:lnTo>
                  <a:pt x="286" y="763"/>
                </a:lnTo>
                <a:lnTo>
                  <a:pt x="285" y="763"/>
                </a:lnTo>
                <a:lnTo>
                  <a:pt x="284" y="763"/>
                </a:lnTo>
                <a:lnTo>
                  <a:pt x="282" y="763"/>
                </a:lnTo>
                <a:lnTo>
                  <a:pt x="281" y="763"/>
                </a:lnTo>
                <a:lnTo>
                  <a:pt x="278" y="763"/>
                </a:lnTo>
                <a:lnTo>
                  <a:pt x="277" y="763"/>
                </a:lnTo>
                <a:lnTo>
                  <a:pt x="276" y="763"/>
                </a:lnTo>
                <a:lnTo>
                  <a:pt x="273" y="762"/>
                </a:lnTo>
                <a:lnTo>
                  <a:pt x="272" y="762"/>
                </a:lnTo>
                <a:lnTo>
                  <a:pt x="271" y="762"/>
                </a:lnTo>
                <a:lnTo>
                  <a:pt x="269" y="761"/>
                </a:lnTo>
                <a:lnTo>
                  <a:pt x="268" y="761"/>
                </a:lnTo>
                <a:lnTo>
                  <a:pt x="267" y="759"/>
                </a:lnTo>
                <a:lnTo>
                  <a:pt x="265" y="759"/>
                </a:lnTo>
                <a:lnTo>
                  <a:pt x="264" y="759"/>
                </a:lnTo>
                <a:lnTo>
                  <a:pt x="263" y="759"/>
                </a:lnTo>
                <a:lnTo>
                  <a:pt x="261" y="758"/>
                </a:lnTo>
                <a:lnTo>
                  <a:pt x="261" y="757"/>
                </a:lnTo>
                <a:lnTo>
                  <a:pt x="260" y="757"/>
                </a:lnTo>
                <a:lnTo>
                  <a:pt x="259" y="755"/>
                </a:lnTo>
                <a:lnTo>
                  <a:pt x="257" y="755"/>
                </a:lnTo>
                <a:lnTo>
                  <a:pt x="256" y="757"/>
                </a:lnTo>
                <a:lnTo>
                  <a:pt x="255" y="757"/>
                </a:lnTo>
                <a:lnTo>
                  <a:pt x="254" y="758"/>
                </a:lnTo>
                <a:lnTo>
                  <a:pt x="252" y="758"/>
                </a:lnTo>
                <a:lnTo>
                  <a:pt x="251" y="761"/>
                </a:lnTo>
                <a:lnTo>
                  <a:pt x="251" y="762"/>
                </a:lnTo>
                <a:lnTo>
                  <a:pt x="251" y="763"/>
                </a:lnTo>
                <a:lnTo>
                  <a:pt x="252" y="764"/>
                </a:lnTo>
                <a:lnTo>
                  <a:pt x="252" y="766"/>
                </a:lnTo>
                <a:lnTo>
                  <a:pt x="252" y="768"/>
                </a:lnTo>
                <a:lnTo>
                  <a:pt x="252" y="770"/>
                </a:lnTo>
                <a:lnTo>
                  <a:pt x="252" y="771"/>
                </a:lnTo>
                <a:lnTo>
                  <a:pt x="252" y="772"/>
                </a:lnTo>
                <a:lnTo>
                  <a:pt x="252" y="774"/>
                </a:lnTo>
                <a:lnTo>
                  <a:pt x="252" y="775"/>
                </a:lnTo>
                <a:lnTo>
                  <a:pt x="251" y="778"/>
                </a:lnTo>
                <a:lnTo>
                  <a:pt x="251" y="779"/>
                </a:lnTo>
                <a:lnTo>
                  <a:pt x="251" y="780"/>
                </a:lnTo>
                <a:lnTo>
                  <a:pt x="250" y="781"/>
                </a:lnTo>
                <a:lnTo>
                  <a:pt x="250" y="783"/>
                </a:lnTo>
                <a:lnTo>
                  <a:pt x="248" y="785"/>
                </a:lnTo>
                <a:lnTo>
                  <a:pt x="247" y="787"/>
                </a:lnTo>
                <a:lnTo>
                  <a:pt x="246" y="788"/>
                </a:lnTo>
                <a:lnTo>
                  <a:pt x="246" y="789"/>
                </a:lnTo>
                <a:lnTo>
                  <a:pt x="244" y="791"/>
                </a:lnTo>
                <a:lnTo>
                  <a:pt x="242" y="792"/>
                </a:lnTo>
                <a:lnTo>
                  <a:pt x="240" y="793"/>
                </a:lnTo>
                <a:lnTo>
                  <a:pt x="238" y="795"/>
                </a:lnTo>
                <a:lnTo>
                  <a:pt x="235" y="795"/>
                </a:lnTo>
                <a:lnTo>
                  <a:pt x="234" y="796"/>
                </a:lnTo>
                <a:lnTo>
                  <a:pt x="233" y="796"/>
                </a:lnTo>
                <a:lnTo>
                  <a:pt x="231" y="796"/>
                </a:lnTo>
                <a:lnTo>
                  <a:pt x="229" y="797"/>
                </a:lnTo>
                <a:lnTo>
                  <a:pt x="227" y="798"/>
                </a:lnTo>
                <a:lnTo>
                  <a:pt x="225" y="798"/>
                </a:lnTo>
                <a:lnTo>
                  <a:pt x="223" y="798"/>
                </a:lnTo>
                <a:lnTo>
                  <a:pt x="222" y="800"/>
                </a:lnTo>
                <a:lnTo>
                  <a:pt x="220" y="800"/>
                </a:lnTo>
                <a:lnTo>
                  <a:pt x="217" y="801"/>
                </a:lnTo>
                <a:lnTo>
                  <a:pt x="216" y="801"/>
                </a:lnTo>
                <a:lnTo>
                  <a:pt x="214" y="802"/>
                </a:lnTo>
                <a:lnTo>
                  <a:pt x="212" y="802"/>
                </a:lnTo>
                <a:lnTo>
                  <a:pt x="210" y="802"/>
                </a:lnTo>
                <a:lnTo>
                  <a:pt x="209" y="802"/>
                </a:lnTo>
                <a:lnTo>
                  <a:pt x="209" y="804"/>
                </a:lnTo>
                <a:lnTo>
                  <a:pt x="209" y="805"/>
                </a:lnTo>
                <a:lnTo>
                  <a:pt x="208" y="806"/>
                </a:lnTo>
                <a:lnTo>
                  <a:pt x="206" y="808"/>
                </a:lnTo>
                <a:lnTo>
                  <a:pt x="206" y="809"/>
                </a:lnTo>
                <a:lnTo>
                  <a:pt x="205" y="809"/>
                </a:lnTo>
                <a:lnTo>
                  <a:pt x="205" y="810"/>
                </a:lnTo>
                <a:lnTo>
                  <a:pt x="205" y="812"/>
                </a:lnTo>
                <a:lnTo>
                  <a:pt x="204" y="813"/>
                </a:lnTo>
                <a:lnTo>
                  <a:pt x="202" y="813"/>
                </a:lnTo>
                <a:lnTo>
                  <a:pt x="201" y="813"/>
                </a:lnTo>
                <a:lnTo>
                  <a:pt x="200" y="813"/>
                </a:lnTo>
                <a:lnTo>
                  <a:pt x="200" y="814"/>
                </a:lnTo>
                <a:lnTo>
                  <a:pt x="197" y="814"/>
                </a:lnTo>
                <a:lnTo>
                  <a:pt x="196" y="813"/>
                </a:lnTo>
                <a:lnTo>
                  <a:pt x="193" y="813"/>
                </a:lnTo>
                <a:lnTo>
                  <a:pt x="192" y="813"/>
                </a:lnTo>
                <a:lnTo>
                  <a:pt x="191" y="813"/>
                </a:lnTo>
                <a:lnTo>
                  <a:pt x="188" y="813"/>
                </a:lnTo>
                <a:lnTo>
                  <a:pt x="187" y="813"/>
                </a:lnTo>
                <a:lnTo>
                  <a:pt x="185" y="814"/>
                </a:lnTo>
                <a:lnTo>
                  <a:pt x="184" y="814"/>
                </a:lnTo>
                <a:lnTo>
                  <a:pt x="183" y="814"/>
                </a:lnTo>
                <a:lnTo>
                  <a:pt x="182" y="815"/>
                </a:lnTo>
                <a:lnTo>
                  <a:pt x="180" y="815"/>
                </a:lnTo>
                <a:lnTo>
                  <a:pt x="179" y="815"/>
                </a:lnTo>
                <a:lnTo>
                  <a:pt x="178" y="815"/>
                </a:lnTo>
                <a:lnTo>
                  <a:pt x="175" y="815"/>
                </a:lnTo>
                <a:lnTo>
                  <a:pt x="174" y="815"/>
                </a:lnTo>
                <a:lnTo>
                  <a:pt x="174" y="817"/>
                </a:lnTo>
                <a:lnTo>
                  <a:pt x="172" y="817"/>
                </a:lnTo>
                <a:lnTo>
                  <a:pt x="171" y="817"/>
                </a:lnTo>
                <a:lnTo>
                  <a:pt x="168" y="817"/>
                </a:lnTo>
                <a:lnTo>
                  <a:pt x="167" y="818"/>
                </a:lnTo>
                <a:lnTo>
                  <a:pt x="166" y="818"/>
                </a:lnTo>
                <a:lnTo>
                  <a:pt x="165" y="818"/>
                </a:lnTo>
                <a:lnTo>
                  <a:pt x="163" y="819"/>
                </a:lnTo>
                <a:lnTo>
                  <a:pt x="161" y="821"/>
                </a:lnTo>
                <a:lnTo>
                  <a:pt x="159" y="821"/>
                </a:lnTo>
                <a:lnTo>
                  <a:pt x="158" y="822"/>
                </a:lnTo>
                <a:lnTo>
                  <a:pt x="157" y="822"/>
                </a:lnTo>
                <a:lnTo>
                  <a:pt x="155" y="822"/>
                </a:lnTo>
                <a:lnTo>
                  <a:pt x="154" y="822"/>
                </a:lnTo>
                <a:lnTo>
                  <a:pt x="151" y="823"/>
                </a:lnTo>
                <a:lnTo>
                  <a:pt x="150" y="823"/>
                </a:lnTo>
                <a:lnTo>
                  <a:pt x="149" y="823"/>
                </a:lnTo>
                <a:lnTo>
                  <a:pt x="146" y="823"/>
                </a:lnTo>
                <a:lnTo>
                  <a:pt x="146" y="825"/>
                </a:lnTo>
                <a:lnTo>
                  <a:pt x="144" y="825"/>
                </a:lnTo>
                <a:lnTo>
                  <a:pt x="142" y="825"/>
                </a:lnTo>
                <a:lnTo>
                  <a:pt x="141" y="825"/>
                </a:lnTo>
                <a:lnTo>
                  <a:pt x="140" y="825"/>
                </a:lnTo>
                <a:lnTo>
                  <a:pt x="138" y="825"/>
                </a:lnTo>
                <a:lnTo>
                  <a:pt x="137" y="823"/>
                </a:lnTo>
                <a:lnTo>
                  <a:pt x="136" y="823"/>
                </a:lnTo>
                <a:lnTo>
                  <a:pt x="134" y="823"/>
                </a:lnTo>
                <a:lnTo>
                  <a:pt x="133" y="823"/>
                </a:lnTo>
                <a:lnTo>
                  <a:pt x="132" y="823"/>
                </a:lnTo>
                <a:lnTo>
                  <a:pt x="129" y="823"/>
                </a:lnTo>
                <a:lnTo>
                  <a:pt x="128" y="823"/>
                </a:lnTo>
                <a:lnTo>
                  <a:pt x="127" y="823"/>
                </a:lnTo>
                <a:lnTo>
                  <a:pt x="125" y="823"/>
                </a:lnTo>
                <a:lnTo>
                  <a:pt x="123" y="822"/>
                </a:lnTo>
                <a:lnTo>
                  <a:pt x="121" y="821"/>
                </a:lnTo>
                <a:lnTo>
                  <a:pt x="120" y="819"/>
                </a:lnTo>
                <a:lnTo>
                  <a:pt x="120" y="818"/>
                </a:lnTo>
                <a:lnTo>
                  <a:pt x="119" y="818"/>
                </a:lnTo>
                <a:lnTo>
                  <a:pt x="117" y="818"/>
                </a:lnTo>
                <a:lnTo>
                  <a:pt x="116" y="818"/>
                </a:lnTo>
                <a:lnTo>
                  <a:pt x="115" y="818"/>
                </a:lnTo>
                <a:lnTo>
                  <a:pt x="113" y="818"/>
                </a:lnTo>
                <a:lnTo>
                  <a:pt x="112" y="818"/>
                </a:lnTo>
                <a:lnTo>
                  <a:pt x="111" y="818"/>
                </a:lnTo>
                <a:lnTo>
                  <a:pt x="110" y="818"/>
                </a:lnTo>
                <a:lnTo>
                  <a:pt x="111" y="815"/>
                </a:lnTo>
                <a:lnTo>
                  <a:pt x="111" y="812"/>
                </a:lnTo>
                <a:lnTo>
                  <a:pt x="108" y="810"/>
                </a:lnTo>
                <a:lnTo>
                  <a:pt x="106" y="809"/>
                </a:lnTo>
                <a:lnTo>
                  <a:pt x="104" y="808"/>
                </a:lnTo>
                <a:lnTo>
                  <a:pt x="102" y="805"/>
                </a:lnTo>
                <a:lnTo>
                  <a:pt x="102" y="801"/>
                </a:lnTo>
                <a:lnTo>
                  <a:pt x="102" y="797"/>
                </a:lnTo>
                <a:lnTo>
                  <a:pt x="100" y="795"/>
                </a:lnTo>
                <a:lnTo>
                  <a:pt x="100" y="792"/>
                </a:lnTo>
                <a:lnTo>
                  <a:pt x="96" y="791"/>
                </a:lnTo>
                <a:lnTo>
                  <a:pt x="94" y="792"/>
                </a:lnTo>
                <a:lnTo>
                  <a:pt x="91" y="793"/>
                </a:lnTo>
                <a:lnTo>
                  <a:pt x="89" y="793"/>
                </a:lnTo>
                <a:lnTo>
                  <a:pt x="87" y="791"/>
                </a:lnTo>
                <a:lnTo>
                  <a:pt x="86" y="788"/>
                </a:lnTo>
                <a:lnTo>
                  <a:pt x="86" y="783"/>
                </a:lnTo>
                <a:lnTo>
                  <a:pt x="86" y="779"/>
                </a:lnTo>
                <a:lnTo>
                  <a:pt x="85" y="776"/>
                </a:lnTo>
                <a:lnTo>
                  <a:pt x="83" y="774"/>
                </a:lnTo>
                <a:lnTo>
                  <a:pt x="83" y="770"/>
                </a:lnTo>
                <a:lnTo>
                  <a:pt x="82" y="767"/>
                </a:lnTo>
                <a:lnTo>
                  <a:pt x="82" y="763"/>
                </a:lnTo>
                <a:lnTo>
                  <a:pt x="83" y="761"/>
                </a:lnTo>
                <a:lnTo>
                  <a:pt x="85" y="758"/>
                </a:lnTo>
                <a:lnTo>
                  <a:pt x="86" y="755"/>
                </a:lnTo>
                <a:lnTo>
                  <a:pt x="89" y="753"/>
                </a:lnTo>
                <a:lnTo>
                  <a:pt x="90" y="750"/>
                </a:lnTo>
                <a:lnTo>
                  <a:pt x="91" y="749"/>
                </a:lnTo>
                <a:lnTo>
                  <a:pt x="93" y="746"/>
                </a:lnTo>
                <a:lnTo>
                  <a:pt x="94" y="742"/>
                </a:lnTo>
                <a:lnTo>
                  <a:pt x="95" y="740"/>
                </a:lnTo>
                <a:lnTo>
                  <a:pt x="95" y="736"/>
                </a:lnTo>
                <a:lnTo>
                  <a:pt x="96" y="733"/>
                </a:lnTo>
                <a:lnTo>
                  <a:pt x="96" y="732"/>
                </a:lnTo>
                <a:lnTo>
                  <a:pt x="98" y="729"/>
                </a:lnTo>
                <a:lnTo>
                  <a:pt x="99" y="725"/>
                </a:lnTo>
                <a:lnTo>
                  <a:pt x="102" y="724"/>
                </a:lnTo>
                <a:lnTo>
                  <a:pt x="104" y="723"/>
                </a:lnTo>
                <a:lnTo>
                  <a:pt x="107" y="721"/>
                </a:lnTo>
                <a:lnTo>
                  <a:pt x="110" y="720"/>
                </a:lnTo>
                <a:lnTo>
                  <a:pt x="112" y="719"/>
                </a:lnTo>
                <a:lnTo>
                  <a:pt x="115" y="716"/>
                </a:lnTo>
                <a:lnTo>
                  <a:pt x="115" y="713"/>
                </a:lnTo>
                <a:lnTo>
                  <a:pt x="115" y="709"/>
                </a:lnTo>
                <a:lnTo>
                  <a:pt x="113" y="707"/>
                </a:lnTo>
                <a:lnTo>
                  <a:pt x="112" y="704"/>
                </a:lnTo>
                <a:lnTo>
                  <a:pt x="111" y="702"/>
                </a:lnTo>
                <a:lnTo>
                  <a:pt x="108" y="699"/>
                </a:lnTo>
                <a:lnTo>
                  <a:pt x="107" y="698"/>
                </a:lnTo>
                <a:lnTo>
                  <a:pt x="106" y="694"/>
                </a:lnTo>
                <a:lnTo>
                  <a:pt x="104" y="691"/>
                </a:lnTo>
                <a:lnTo>
                  <a:pt x="103" y="690"/>
                </a:lnTo>
                <a:lnTo>
                  <a:pt x="102" y="687"/>
                </a:lnTo>
                <a:lnTo>
                  <a:pt x="99" y="685"/>
                </a:lnTo>
                <a:lnTo>
                  <a:pt x="98" y="682"/>
                </a:lnTo>
                <a:lnTo>
                  <a:pt x="98" y="678"/>
                </a:lnTo>
                <a:lnTo>
                  <a:pt x="96" y="675"/>
                </a:lnTo>
                <a:lnTo>
                  <a:pt x="96" y="672"/>
                </a:lnTo>
                <a:lnTo>
                  <a:pt x="96" y="668"/>
                </a:lnTo>
                <a:lnTo>
                  <a:pt x="98" y="665"/>
                </a:lnTo>
                <a:lnTo>
                  <a:pt x="99" y="661"/>
                </a:lnTo>
                <a:lnTo>
                  <a:pt x="99" y="658"/>
                </a:lnTo>
                <a:lnTo>
                  <a:pt x="100" y="654"/>
                </a:lnTo>
                <a:lnTo>
                  <a:pt x="102" y="652"/>
                </a:lnTo>
                <a:lnTo>
                  <a:pt x="102" y="648"/>
                </a:lnTo>
                <a:lnTo>
                  <a:pt x="103" y="645"/>
                </a:lnTo>
                <a:lnTo>
                  <a:pt x="104" y="643"/>
                </a:lnTo>
                <a:lnTo>
                  <a:pt x="106" y="639"/>
                </a:lnTo>
                <a:lnTo>
                  <a:pt x="106" y="636"/>
                </a:lnTo>
                <a:lnTo>
                  <a:pt x="107" y="632"/>
                </a:lnTo>
                <a:lnTo>
                  <a:pt x="107" y="628"/>
                </a:lnTo>
                <a:lnTo>
                  <a:pt x="106" y="624"/>
                </a:lnTo>
                <a:lnTo>
                  <a:pt x="104" y="622"/>
                </a:lnTo>
                <a:lnTo>
                  <a:pt x="103" y="619"/>
                </a:lnTo>
                <a:lnTo>
                  <a:pt x="102" y="618"/>
                </a:lnTo>
                <a:lnTo>
                  <a:pt x="100" y="615"/>
                </a:lnTo>
                <a:lnTo>
                  <a:pt x="98" y="613"/>
                </a:lnTo>
                <a:lnTo>
                  <a:pt x="96" y="610"/>
                </a:lnTo>
                <a:lnTo>
                  <a:pt x="95" y="607"/>
                </a:lnTo>
                <a:lnTo>
                  <a:pt x="94" y="605"/>
                </a:lnTo>
                <a:lnTo>
                  <a:pt x="93" y="602"/>
                </a:lnTo>
                <a:lnTo>
                  <a:pt x="91" y="600"/>
                </a:lnTo>
                <a:lnTo>
                  <a:pt x="90" y="596"/>
                </a:lnTo>
                <a:lnTo>
                  <a:pt x="90" y="593"/>
                </a:lnTo>
                <a:lnTo>
                  <a:pt x="89" y="590"/>
                </a:lnTo>
                <a:lnTo>
                  <a:pt x="87" y="588"/>
                </a:lnTo>
                <a:lnTo>
                  <a:pt x="86" y="584"/>
                </a:lnTo>
                <a:lnTo>
                  <a:pt x="85" y="581"/>
                </a:lnTo>
                <a:lnTo>
                  <a:pt x="83" y="579"/>
                </a:lnTo>
                <a:lnTo>
                  <a:pt x="82" y="576"/>
                </a:lnTo>
                <a:lnTo>
                  <a:pt x="81" y="573"/>
                </a:lnTo>
                <a:lnTo>
                  <a:pt x="81" y="569"/>
                </a:lnTo>
                <a:lnTo>
                  <a:pt x="82" y="565"/>
                </a:lnTo>
                <a:lnTo>
                  <a:pt x="82" y="563"/>
                </a:lnTo>
                <a:lnTo>
                  <a:pt x="83" y="559"/>
                </a:lnTo>
                <a:lnTo>
                  <a:pt x="83" y="555"/>
                </a:lnTo>
                <a:lnTo>
                  <a:pt x="83" y="551"/>
                </a:lnTo>
                <a:lnTo>
                  <a:pt x="83" y="547"/>
                </a:lnTo>
                <a:lnTo>
                  <a:pt x="83" y="543"/>
                </a:lnTo>
                <a:lnTo>
                  <a:pt x="83" y="539"/>
                </a:lnTo>
                <a:lnTo>
                  <a:pt x="85" y="535"/>
                </a:lnTo>
                <a:lnTo>
                  <a:pt x="83" y="531"/>
                </a:lnTo>
                <a:lnTo>
                  <a:pt x="83" y="528"/>
                </a:lnTo>
                <a:lnTo>
                  <a:pt x="83" y="525"/>
                </a:lnTo>
                <a:lnTo>
                  <a:pt x="83" y="521"/>
                </a:lnTo>
                <a:lnTo>
                  <a:pt x="83" y="517"/>
                </a:lnTo>
                <a:lnTo>
                  <a:pt x="82" y="513"/>
                </a:lnTo>
                <a:lnTo>
                  <a:pt x="82" y="510"/>
                </a:lnTo>
                <a:lnTo>
                  <a:pt x="81" y="510"/>
                </a:lnTo>
                <a:lnTo>
                  <a:pt x="81" y="509"/>
                </a:lnTo>
                <a:lnTo>
                  <a:pt x="79" y="507"/>
                </a:lnTo>
                <a:lnTo>
                  <a:pt x="78" y="504"/>
                </a:lnTo>
                <a:lnTo>
                  <a:pt x="77" y="501"/>
                </a:lnTo>
                <a:lnTo>
                  <a:pt x="77" y="497"/>
                </a:lnTo>
                <a:lnTo>
                  <a:pt x="78" y="493"/>
                </a:lnTo>
                <a:lnTo>
                  <a:pt x="79" y="492"/>
                </a:lnTo>
                <a:lnTo>
                  <a:pt x="82" y="490"/>
                </a:lnTo>
                <a:lnTo>
                  <a:pt x="85" y="488"/>
                </a:lnTo>
                <a:lnTo>
                  <a:pt x="86" y="486"/>
                </a:lnTo>
                <a:lnTo>
                  <a:pt x="89" y="484"/>
                </a:lnTo>
                <a:lnTo>
                  <a:pt x="91" y="483"/>
                </a:lnTo>
                <a:lnTo>
                  <a:pt x="93" y="480"/>
                </a:lnTo>
                <a:lnTo>
                  <a:pt x="95" y="479"/>
                </a:lnTo>
                <a:lnTo>
                  <a:pt x="98" y="476"/>
                </a:lnTo>
                <a:lnTo>
                  <a:pt x="99" y="475"/>
                </a:lnTo>
                <a:lnTo>
                  <a:pt x="102" y="473"/>
                </a:lnTo>
                <a:lnTo>
                  <a:pt x="103" y="470"/>
                </a:lnTo>
                <a:lnTo>
                  <a:pt x="104" y="467"/>
                </a:lnTo>
                <a:lnTo>
                  <a:pt x="104" y="463"/>
                </a:lnTo>
                <a:lnTo>
                  <a:pt x="106" y="461"/>
                </a:lnTo>
                <a:lnTo>
                  <a:pt x="107" y="457"/>
                </a:lnTo>
                <a:lnTo>
                  <a:pt x="107" y="453"/>
                </a:lnTo>
                <a:lnTo>
                  <a:pt x="106" y="450"/>
                </a:lnTo>
                <a:lnTo>
                  <a:pt x="103" y="449"/>
                </a:lnTo>
                <a:lnTo>
                  <a:pt x="99" y="448"/>
                </a:lnTo>
                <a:lnTo>
                  <a:pt x="95" y="448"/>
                </a:lnTo>
                <a:lnTo>
                  <a:pt x="91" y="448"/>
                </a:lnTo>
                <a:lnTo>
                  <a:pt x="87" y="448"/>
                </a:lnTo>
                <a:lnTo>
                  <a:pt x="85" y="446"/>
                </a:lnTo>
                <a:lnTo>
                  <a:pt x="82" y="445"/>
                </a:lnTo>
                <a:lnTo>
                  <a:pt x="79" y="444"/>
                </a:lnTo>
                <a:lnTo>
                  <a:pt x="78" y="440"/>
                </a:lnTo>
                <a:lnTo>
                  <a:pt x="77" y="438"/>
                </a:lnTo>
                <a:lnTo>
                  <a:pt x="76" y="435"/>
                </a:lnTo>
                <a:lnTo>
                  <a:pt x="73" y="433"/>
                </a:lnTo>
                <a:lnTo>
                  <a:pt x="72" y="431"/>
                </a:lnTo>
                <a:lnTo>
                  <a:pt x="69" y="429"/>
                </a:lnTo>
                <a:lnTo>
                  <a:pt x="65" y="428"/>
                </a:lnTo>
                <a:lnTo>
                  <a:pt x="62" y="428"/>
                </a:lnTo>
                <a:lnTo>
                  <a:pt x="58" y="427"/>
                </a:lnTo>
                <a:lnTo>
                  <a:pt x="56" y="425"/>
                </a:lnTo>
                <a:lnTo>
                  <a:pt x="55" y="424"/>
                </a:lnTo>
                <a:lnTo>
                  <a:pt x="53" y="420"/>
                </a:lnTo>
                <a:lnTo>
                  <a:pt x="52" y="418"/>
                </a:lnTo>
                <a:lnTo>
                  <a:pt x="53" y="414"/>
                </a:lnTo>
                <a:lnTo>
                  <a:pt x="55" y="412"/>
                </a:lnTo>
                <a:lnTo>
                  <a:pt x="56" y="408"/>
                </a:lnTo>
                <a:lnTo>
                  <a:pt x="57" y="406"/>
                </a:lnTo>
                <a:lnTo>
                  <a:pt x="57" y="402"/>
                </a:lnTo>
                <a:lnTo>
                  <a:pt x="57" y="398"/>
                </a:lnTo>
                <a:lnTo>
                  <a:pt x="57" y="394"/>
                </a:lnTo>
                <a:lnTo>
                  <a:pt x="58" y="391"/>
                </a:lnTo>
                <a:lnTo>
                  <a:pt x="60" y="389"/>
                </a:lnTo>
                <a:lnTo>
                  <a:pt x="61" y="385"/>
                </a:lnTo>
                <a:lnTo>
                  <a:pt x="62" y="384"/>
                </a:lnTo>
                <a:lnTo>
                  <a:pt x="64" y="381"/>
                </a:lnTo>
                <a:lnTo>
                  <a:pt x="66" y="378"/>
                </a:lnTo>
                <a:lnTo>
                  <a:pt x="69" y="377"/>
                </a:lnTo>
                <a:lnTo>
                  <a:pt x="72" y="376"/>
                </a:lnTo>
                <a:lnTo>
                  <a:pt x="74" y="374"/>
                </a:lnTo>
                <a:lnTo>
                  <a:pt x="78" y="374"/>
                </a:lnTo>
                <a:lnTo>
                  <a:pt x="82" y="373"/>
                </a:lnTo>
                <a:lnTo>
                  <a:pt x="86" y="373"/>
                </a:lnTo>
                <a:lnTo>
                  <a:pt x="89" y="372"/>
                </a:lnTo>
                <a:lnTo>
                  <a:pt x="91" y="370"/>
                </a:lnTo>
                <a:lnTo>
                  <a:pt x="94" y="369"/>
                </a:lnTo>
                <a:lnTo>
                  <a:pt x="96" y="367"/>
                </a:lnTo>
                <a:lnTo>
                  <a:pt x="98" y="365"/>
                </a:lnTo>
                <a:lnTo>
                  <a:pt x="98" y="361"/>
                </a:lnTo>
                <a:lnTo>
                  <a:pt x="95" y="359"/>
                </a:lnTo>
                <a:lnTo>
                  <a:pt x="91" y="359"/>
                </a:lnTo>
                <a:lnTo>
                  <a:pt x="87" y="359"/>
                </a:lnTo>
                <a:lnTo>
                  <a:pt x="83" y="359"/>
                </a:lnTo>
                <a:lnTo>
                  <a:pt x="79" y="359"/>
                </a:lnTo>
                <a:lnTo>
                  <a:pt x="76" y="359"/>
                </a:lnTo>
                <a:lnTo>
                  <a:pt x="72" y="359"/>
                </a:lnTo>
                <a:lnTo>
                  <a:pt x="69" y="357"/>
                </a:lnTo>
                <a:lnTo>
                  <a:pt x="65" y="356"/>
                </a:lnTo>
                <a:lnTo>
                  <a:pt x="64" y="355"/>
                </a:lnTo>
                <a:lnTo>
                  <a:pt x="61" y="353"/>
                </a:lnTo>
                <a:lnTo>
                  <a:pt x="60" y="351"/>
                </a:lnTo>
                <a:lnTo>
                  <a:pt x="57" y="348"/>
                </a:lnTo>
                <a:lnTo>
                  <a:pt x="56" y="346"/>
                </a:lnTo>
                <a:lnTo>
                  <a:pt x="53" y="344"/>
                </a:lnTo>
                <a:lnTo>
                  <a:pt x="51" y="343"/>
                </a:lnTo>
                <a:lnTo>
                  <a:pt x="48" y="342"/>
                </a:lnTo>
                <a:lnTo>
                  <a:pt x="47" y="339"/>
                </a:lnTo>
                <a:lnTo>
                  <a:pt x="44" y="336"/>
                </a:lnTo>
                <a:lnTo>
                  <a:pt x="43" y="334"/>
                </a:lnTo>
                <a:lnTo>
                  <a:pt x="41" y="331"/>
                </a:lnTo>
                <a:lnTo>
                  <a:pt x="40" y="329"/>
                </a:lnTo>
                <a:lnTo>
                  <a:pt x="39" y="326"/>
                </a:lnTo>
                <a:lnTo>
                  <a:pt x="38" y="323"/>
                </a:lnTo>
                <a:lnTo>
                  <a:pt x="36" y="321"/>
                </a:lnTo>
                <a:lnTo>
                  <a:pt x="36" y="317"/>
                </a:lnTo>
                <a:lnTo>
                  <a:pt x="35" y="314"/>
                </a:lnTo>
                <a:lnTo>
                  <a:pt x="34" y="312"/>
                </a:lnTo>
                <a:lnTo>
                  <a:pt x="31" y="309"/>
                </a:lnTo>
                <a:lnTo>
                  <a:pt x="30" y="308"/>
                </a:lnTo>
                <a:lnTo>
                  <a:pt x="27" y="305"/>
                </a:lnTo>
                <a:lnTo>
                  <a:pt x="26" y="302"/>
                </a:lnTo>
                <a:lnTo>
                  <a:pt x="24" y="300"/>
                </a:lnTo>
                <a:lnTo>
                  <a:pt x="24" y="297"/>
                </a:lnTo>
                <a:lnTo>
                  <a:pt x="23" y="293"/>
                </a:lnTo>
                <a:lnTo>
                  <a:pt x="22" y="289"/>
                </a:lnTo>
                <a:lnTo>
                  <a:pt x="22" y="287"/>
                </a:lnTo>
                <a:lnTo>
                  <a:pt x="21" y="283"/>
                </a:lnTo>
                <a:lnTo>
                  <a:pt x="19" y="280"/>
                </a:lnTo>
                <a:lnTo>
                  <a:pt x="19" y="277"/>
                </a:lnTo>
                <a:lnTo>
                  <a:pt x="18" y="275"/>
                </a:lnTo>
                <a:lnTo>
                  <a:pt x="15" y="272"/>
                </a:lnTo>
                <a:lnTo>
                  <a:pt x="14" y="270"/>
                </a:lnTo>
                <a:lnTo>
                  <a:pt x="11" y="268"/>
                </a:lnTo>
                <a:lnTo>
                  <a:pt x="10" y="264"/>
                </a:lnTo>
                <a:lnTo>
                  <a:pt x="10" y="262"/>
                </a:lnTo>
                <a:lnTo>
                  <a:pt x="10" y="258"/>
                </a:lnTo>
                <a:lnTo>
                  <a:pt x="10" y="254"/>
                </a:lnTo>
                <a:lnTo>
                  <a:pt x="7" y="251"/>
                </a:lnTo>
                <a:lnTo>
                  <a:pt x="6" y="249"/>
                </a:lnTo>
                <a:lnTo>
                  <a:pt x="5" y="246"/>
                </a:lnTo>
                <a:lnTo>
                  <a:pt x="2" y="243"/>
                </a:lnTo>
                <a:lnTo>
                  <a:pt x="1" y="241"/>
                </a:lnTo>
                <a:lnTo>
                  <a:pt x="0" y="238"/>
                </a:lnTo>
                <a:lnTo>
                  <a:pt x="0" y="234"/>
                </a:lnTo>
                <a:lnTo>
                  <a:pt x="1" y="232"/>
                </a:lnTo>
                <a:lnTo>
                  <a:pt x="2" y="229"/>
                </a:lnTo>
                <a:lnTo>
                  <a:pt x="5" y="226"/>
                </a:lnTo>
                <a:lnTo>
                  <a:pt x="6" y="225"/>
                </a:lnTo>
                <a:lnTo>
                  <a:pt x="9" y="223"/>
                </a:lnTo>
                <a:lnTo>
                  <a:pt x="10" y="220"/>
                </a:lnTo>
                <a:lnTo>
                  <a:pt x="10" y="216"/>
                </a:lnTo>
                <a:lnTo>
                  <a:pt x="11" y="213"/>
                </a:lnTo>
                <a:lnTo>
                  <a:pt x="13" y="211"/>
                </a:lnTo>
                <a:lnTo>
                  <a:pt x="14" y="207"/>
                </a:lnTo>
                <a:lnTo>
                  <a:pt x="14" y="204"/>
                </a:lnTo>
                <a:lnTo>
                  <a:pt x="15" y="200"/>
                </a:lnTo>
                <a:lnTo>
                  <a:pt x="15" y="196"/>
                </a:lnTo>
                <a:lnTo>
                  <a:pt x="15" y="194"/>
                </a:lnTo>
                <a:lnTo>
                  <a:pt x="13" y="191"/>
                </a:lnTo>
                <a:lnTo>
                  <a:pt x="9" y="191"/>
                </a:lnTo>
                <a:lnTo>
                  <a:pt x="6" y="190"/>
                </a:lnTo>
                <a:lnTo>
                  <a:pt x="4" y="188"/>
                </a:lnTo>
                <a:lnTo>
                  <a:pt x="2" y="185"/>
                </a:lnTo>
                <a:lnTo>
                  <a:pt x="4" y="182"/>
                </a:lnTo>
                <a:lnTo>
                  <a:pt x="5" y="179"/>
                </a:lnTo>
                <a:lnTo>
                  <a:pt x="7" y="178"/>
                </a:lnTo>
                <a:lnTo>
                  <a:pt x="10" y="177"/>
                </a:lnTo>
                <a:lnTo>
                  <a:pt x="13" y="174"/>
                </a:lnTo>
                <a:lnTo>
                  <a:pt x="14" y="173"/>
                </a:lnTo>
                <a:lnTo>
                  <a:pt x="17" y="170"/>
                </a:lnTo>
                <a:lnTo>
                  <a:pt x="18" y="168"/>
                </a:lnTo>
                <a:lnTo>
                  <a:pt x="19" y="165"/>
                </a:lnTo>
                <a:lnTo>
                  <a:pt x="21" y="162"/>
                </a:lnTo>
                <a:lnTo>
                  <a:pt x="21" y="158"/>
                </a:lnTo>
                <a:lnTo>
                  <a:pt x="21" y="154"/>
                </a:lnTo>
                <a:lnTo>
                  <a:pt x="22" y="152"/>
                </a:lnTo>
                <a:lnTo>
                  <a:pt x="23" y="148"/>
                </a:lnTo>
                <a:lnTo>
                  <a:pt x="24" y="145"/>
                </a:lnTo>
                <a:lnTo>
                  <a:pt x="26" y="143"/>
                </a:lnTo>
                <a:lnTo>
                  <a:pt x="27" y="140"/>
                </a:lnTo>
                <a:lnTo>
                  <a:pt x="28" y="137"/>
                </a:lnTo>
                <a:lnTo>
                  <a:pt x="30" y="135"/>
                </a:lnTo>
                <a:lnTo>
                  <a:pt x="31" y="132"/>
                </a:lnTo>
                <a:lnTo>
                  <a:pt x="32" y="128"/>
                </a:lnTo>
                <a:lnTo>
                  <a:pt x="34" y="126"/>
                </a:lnTo>
                <a:lnTo>
                  <a:pt x="34" y="123"/>
                </a:lnTo>
                <a:lnTo>
                  <a:pt x="34" y="122"/>
                </a:lnTo>
                <a:lnTo>
                  <a:pt x="35" y="119"/>
                </a:lnTo>
                <a:lnTo>
                  <a:pt x="36" y="116"/>
                </a:lnTo>
                <a:lnTo>
                  <a:pt x="36" y="115"/>
                </a:lnTo>
                <a:lnTo>
                  <a:pt x="38" y="113"/>
                </a:lnTo>
                <a:lnTo>
                  <a:pt x="38" y="110"/>
                </a:lnTo>
                <a:lnTo>
                  <a:pt x="39" y="107"/>
                </a:lnTo>
                <a:lnTo>
                  <a:pt x="39" y="106"/>
                </a:lnTo>
                <a:lnTo>
                  <a:pt x="40" y="103"/>
                </a:lnTo>
                <a:lnTo>
                  <a:pt x="40" y="99"/>
                </a:lnTo>
                <a:lnTo>
                  <a:pt x="40" y="96"/>
                </a:lnTo>
                <a:lnTo>
                  <a:pt x="40" y="93"/>
                </a:lnTo>
                <a:lnTo>
                  <a:pt x="41" y="89"/>
                </a:lnTo>
                <a:lnTo>
                  <a:pt x="44" y="88"/>
                </a:lnTo>
                <a:lnTo>
                  <a:pt x="47" y="86"/>
                </a:lnTo>
                <a:lnTo>
                  <a:pt x="51" y="86"/>
                </a:lnTo>
                <a:lnTo>
                  <a:pt x="53" y="85"/>
                </a:lnTo>
                <a:lnTo>
                  <a:pt x="57" y="84"/>
                </a:lnTo>
                <a:lnTo>
                  <a:pt x="58" y="82"/>
                </a:lnTo>
                <a:lnTo>
                  <a:pt x="61" y="80"/>
                </a:lnTo>
                <a:lnTo>
                  <a:pt x="64" y="79"/>
                </a:lnTo>
                <a:lnTo>
                  <a:pt x="65" y="75"/>
                </a:lnTo>
                <a:lnTo>
                  <a:pt x="66" y="72"/>
                </a:lnTo>
                <a:lnTo>
                  <a:pt x="68" y="69"/>
                </a:lnTo>
                <a:lnTo>
                  <a:pt x="68" y="65"/>
                </a:lnTo>
                <a:lnTo>
                  <a:pt x="69" y="63"/>
                </a:lnTo>
                <a:lnTo>
                  <a:pt x="69" y="59"/>
                </a:lnTo>
                <a:lnTo>
                  <a:pt x="69" y="56"/>
                </a:lnTo>
                <a:lnTo>
                  <a:pt x="68" y="52"/>
                </a:lnTo>
                <a:lnTo>
                  <a:pt x="66" y="50"/>
                </a:lnTo>
                <a:lnTo>
                  <a:pt x="65" y="47"/>
                </a:lnTo>
                <a:lnTo>
                  <a:pt x="62" y="46"/>
                </a:lnTo>
                <a:lnTo>
                  <a:pt x="61" y="43"/>
                </a:lnTo>
                <a:lnTo>
                  <a:pt x="58" y="42"/>
                </a:lnTo>
                <a:lnTo>
                  <a:pt x="57" y="38"/>
                </a:lnTo>
                <a:lnTo>
                  <a:pt x="56" y="35"/>
                </a:lnTo>
                <a:lnTo>
                  <a:pt x="56" y="33"/>
                </a:lnTo>
                <a:lnTo>
                  <a:pt x="55" y="29"/>
                </a:lnTo>
                <a:lnTo>
                  <a:pt x="55" y="25"/>
                </a:lnTo>
                <a:lnTo>
                  <a:pt x="56" y="21"/>
                </a:lnTo>
                <a:lnTo>
                  <a:pt x="56" y="18"/>
                </a:lnTo>
                <a:lnTo>
                  <a:pt x="57" y="16"/>
                </a:lnTo>
                <a:lnTo>
                  <a:pt x="58" y="14"/>
                </a:lnTo>
                <a:lnTo>
                  <a:pt x="65" y="14"/>
                </a:lnTo>
                <a:lnTo>
                  <a:pt x="76" y="14"/>
                </a:lnTo>
                <a:lnTo>
                  <a:pt x="86" y="16"/>
                </a:lnTo>
                <a:lnTo>
                  <a:pt x="96" y="14"/>
                </a:lnTo>
                <a:lnTo>
                  <a:pt x="107" y="14"/>
                </a:lnTo>
                <a:lnTo>
                  <a:pt x="108" y="14"/>
                </a:lnTo>
                <a:lnTo>
                  <a:pt x="117" y="14"/>
                </a:lnTo>
                <a:lnTo>
                  <a:pt x="117" y="16"/>
                </a:lnTo>
                <a:lnTo>
                  <a:pt x="117" y="22"/>
                </a:lnTo>
                <a:lnTo>
                  <a:pt x="119" y="22"/>
                </a:lnTo>
                <a:lnTo>
                  <a:pt x="129" y="22"/>
                </a:lnTo>
                <a:lnTo>
                  <a:pt x="140" y="22"/>
                </a:lnTo>
                <a:lnTo>
                  <a:pt x="150" y="22"/>
                </a:lnTo>
                <a:lnTo>
                  <a:pt x="159" y="22"/>
                </a:lnTo>
                <a:lnTo>
                  <a:pt x="170" y="22"/>
                </a:lnTo>
                <a:lnTo>
                  <a:pt x="180" y="22"/>
                </a:lnTo>
                <a:lnTo>
                  <a:pt x="191" y="22"/>
                </a:lnTo>
                <a:lnTo>
                  <a:pt x="191" y="16"/>
                </a:lnTo>
                <a:lnTo>
                  <a:pt x="197" y="16"/>
                </a:lnTo>
                <a:lnTo>
                  <a:pt x="208" y="16"/>
                </a:lnTo>
                <a:lnTo>
                  <a:pt x="218" y="16"/>
                </a:lnTo>
                <a:lnTo>
                  <a:pt x="229" y="16"/>
                </a:lnTo>
                <a:lnTo>
                  <a:pt x="239" y="16"/>
                </a:lnTo>
                <a:lnTo>
                  <a:pt x="250" y="16"/>
                </a:lnTo>
                <a:lnTo>
                  <a:pt x="256" y="16"/>
                </a:lnTo>
                <a:lnTo>
                  <a:pt x="260" y="16"/>
                </a:lnTo>
                <a:lnTo>
                  <a:pt x="271" y="16"/>
                </a:lnTo>
                <a:lnTo>
                  <a:pt x="281" y="16"/>
                </a:lnTo>
                <a:lnTo>
                  <a:pt x="292" y="16"/>
                </a:lnTo>
                <a:lnTo>
                  <a:pt x="302" y="16"/>
                </a:lnTo>
                <a:lnTo>
                  <a:pt x="311" y="16"/>
                </a:lnTo>
                <a:lnTo>
                  <a:pt x="322" y="16"/>
                </a:lnTo>
                <a:lnTo>
                  <a:pt x="332" y="16"/>
                </a:lnTo>
                <a:lnTo>
                  <a:pt x="337" y="16"/>
                </a:lnTo>
                <a:lnTo>
                  <a:pt x="343" y="16"/>
                </a:lnTo>
                <a:lnTo>
                  <a:pt x="353" y="16"/>
                </a:lnTo>
                <a:lnTo>
                  <a:pt x="364" y="16"/>
                </a:lnTo>
                <a:lnTo>
                  <a:pt x="374" y="16"/>
                </a:lnTo>
                <a:lnTo>
                  <a:pt x="384" y="16"/>
                </a:lnTo>
                <a:lnTo>
                  <a:pt x="395" y="16"/>
                </a:lnTo>
                <a:lnTo>
                  <a:pt x="405" y="16"/>
                </a:lnTo>
                <a:lnTo>
                  <a:pt x="416" y="16"/>
                </a:lnTo>
                <a:lnTo>
                  <a:pt x="425" y="16"/>
                </a:lnTo>
                <a:lnTo>
                  <a:pt x="436" y="16"/>
                </a:lnTo>
                <a:lnTo>
                  <a:pt x="446" y="16"/>
                </a:lnTo>
                <a:lnTo>
                  <a:pt x="456" y="16"/>
                </a:lnTo>
                <a:lnTo>
                  <a:pt x="467" y="16"/>
                </a:lnTo>
                <a:lnTo>
                  <a:pt x="477" y="16"/>
                </a:lnTo>
                <a:lnTo>
                  <a:pt x="488" y="16"/>
                </a:lnTo>
                <a:lnTo>
                  <a:pt x="494" y="16"/>
                </a:lnTo>
                <a:lnTo>
                  <a:pt x="496" y="16"/>
                </a:lnTo>
                <a:lnTo>
                  <a:pt x="498" y="16"/>
                </a:lnTo>
                <a:lnTo>
                  <a:pt x="504" y="16"/>
                </a:lnTo>
                <a:lnTo>
                  <a:pt x="509" y="16"/>
                </a:lnTo>
                <a:lnTo>
                  <a:pt x="519" y="16"/>
                </a:lnTo>
                <a:lnTo>
                  <a:pt x="530" y="16"/>
                </a:lnTo>
                <a:lnTo>
                  <a:pt x="540" y="16"/>
                </a:lnTo>
                <a:lnTo>
                  <a:pt x="545" y="16"/>
                </a:lnTo>
                <a:lnTo>
                  <a:pt x="547" y="16"/>
                </a:lnTo>
                <a:lnTo>
                  <a:pt x="549" y="16"/>
                </a:lnTo>
                <a:lnTo>
                  <a:pt x="551" y="16"/>
                </a:lnTo>
                <a:lnTo>
                  <a:pt x="553" y="16"/>
                </a:lnTo>
                <a:lnTo>
                  <a:pt x="556" y="16"/>
                </a:lnTo>
                <a:lnTo>
                  <a:pt x="566" y="16"/>
                </a:lnTo>
                <a:lnTo>
                  <a:pt x="577" y="16"/>
                </a:lnTo>
                <a:lnTo>
                  <a:pt x="587" y="16"/>
                </a:lnTo>
                <a:lnTo>
                  <a:pt x="598" y="16"/>
                </a:lnTo>
                <a:lnTo>
                  <a:pt x="610" y="16"/>
                </a:lnTo>
                <a:lnTo>
                  <a:pt x="619" y="16"/>
                </a:lnTo>
                <a:lnTo>
                  <a:pt x="629" y="16"/>
                </a:lnTo>
                <a:lnTo>
                  <a:pt x="640" y="16"/>
                </a:lnTo>
                <a:lnTo>
                  <a:pt x="654" y="16"/>
                </a:lnTo>
                <a:lnTo>
                  <a:pt x="657" y="16"/>
                </a:lnTo>
                <a:lnTo>
                  <a:pt x="658" y="16"/>
                </a:lnTo>
                <a:lnTo>
                  <a:pt x="659" y="16"/>
                </a:lnTo>
                <a:lnTo>
                  <a:pt x="670" y="16"/>
                </a:lnTo>
                <a:lnTo>
                  <a:pt x="680" y="16"/>
                </a:lnTo>
                <a:lnTo>
                  <a:pt x="691" y="16"/>
                </a:lnTo>
                <a:lnTo>
                  <a:pt x="701" y="16"/>
                </a:lnTo>
                <a:lnTo>
                  <a:pt x="712" y="16"/>
                </a:lnTo>
                <a:lnTo>
                  <a:pt x="722" y="16"/>
                </a:lnTo>
                <a:lnTo>
                  <a:pt x="733" y="16"/>
                </a:lnTo>
                <a:lnTo>
                  <a:pt x="743" y="16"/>
                </a:lnTo>
                <a:lnTo>
                  <a:pt x="754" y="16"/>
                </a:lnTo>
                <a:lnTo>
                  <a:pt x="763" y="16"/>
                </a:lnTo>
                <a:lnTo>
                  <a:pt x="773" y="16"/>
                </a:lnTo>
                <a:lnTo>
                  <a:pt x="784" y="16"/>
                </a:lnTo>
                <a:lnTo>
                  <a:pt x="794" y="16"/>
                </a:lnTo>
                <a:lnTo>
                  <a:pt x="805" y="16"/>
                </a:lnTo>
                <a:lnTo>
                  <a:pt x="805" y="0"/>
                </a:lnTo>
                <a:lnTo>
                  <a:pt x="814" y="0"/>
                </a:lnTo>
                <a:lnTo>
                  <a:pt x="824" y="0"/>
                </a:lnTo>
                <a:lnTo>
                  <a:pt x="835" y="0"/>
                </a:lnTo>
                <a:lnTo>
                  <a:pt x="845" y="0"/>
                </a:lnTo>
                <a:lnTo>
                  <a:pt x="847" y="0"/>
                </a:lnTo>
                <a:lnTo>
                  <a:pt x="856" y="0"/>
                </a:lnTo>
                <a:lnTo>
                  <a:pt x="866" y="0"/>
                </a:lnTo>
                <a:lnTo>
                  <a:pt x="877" y="0"/>
                </a:lnTo>
                <a:lnTo>
                  <a:pt x="887" y="0"/>
                </a:lnTo>
                <a:lnTo>
                  <a:pt x="892" y="0"/>
                </a:lnTo>
                <a:lnTo>
                  <a:pt x="892" y="7"/>
                </a:lnTo>
                <a:lnTo>
                  <a:pt x="892" y="8"/>
                </a:lnTo>
                <a:lnTo>
                  <a:pt x="891" y="9"/>
                </a:lnTo>
                <a:lnTo>
                  <a:pt x="890" y="9"/>
                </a:lnTo>
                <a:lnTo>
                  <a:pt x="888" y="9"/>
                </a:lnTo>
                <a:lnTo>
                  <a:pt x="888" y="10"/>
                </a:lnTo>
                <a:lnTo>
                  <a:pt x="888" y="12"/>
                </a:lnTo>
                <a:lnTo>
                  <a:pt x="888" y="13"/>
                </a:lnTo>
                <a:lnTo>
                  <a:pt x="890" y="14"/>
                </a:lnTo>
                <a:lnTo>
                  <a:pt x="890" y="16"/>
                </a:lnTo>
                <a:lnTo>
                  <a:pt x="890" y="17"/>
                </a:lnTo>
                <a:lnTo>
                  <a:pt x="890" y="18"/>
                </a:lnTo>
                <a:lnTo>
                  <a:pt x="888" y="18"/>
                </a:lnTo>
                <a:lnTo>
                  <a:pt x="888" y="20"/>
                </a:lnTo>
                <a:lnTo>
                  <a:pt x="888" y="21"/>
                </a:lnTo>
                <a:lnTo>
                  <a:pt x="887" y="21"/>
                </a:lnTo>
                <a:lnTo>
                  <a:pt x="886" y="21"/>
                </a:lnTo>
                <a:lnTo>
                  <a:pt x="886" y="22"/>
                </a:lnTo>
                <a:lnTo>
                  <a:pt x="885" y="22"/>
                </a:lnTo>
                <a:lnTo>
                  <a:pt x="883" y="24"/>
                </a:lnTo>
                <a:lnTo>
                  <a:pt x="883" y="25"/>
                </a:lnTo>
                <a:lnTo>
                  <a:pt x="882" y="26"/>
                </a:lnTo>
                <a:lnTo>
                  <a:pt x="882" y="27"/>
                </a:lnTo>
                <a:lnTo>
                  <a:pt x="881" y="29"/>
                </a:lnTo>
                <a:lnTo>
                  <a:pt x="882" y="30"/>
                </a:lnTo>
                <a:lnTo>
                  <a:pt x="882" y="31"/>
                </a:lnTo>
                <a:lnTo>
                  <a:pt x="881" y="31"/>
                </a:lnTo>
                <a:lnTo>
                  <a:pt x="879" y="31"/>
                </a:lnTo>
                <a:lnTo>
                  <a:pt x="879" y="33"/>
                </a:lnTo>
                <a:lnTo>
                  <a:pt x="879" y="35"/>
                </a:lnTo>
                <a:lnTo>
                  <a:pt x="878" y="35"/>
                </a:lnTo>
                <a:lnTo>
                  <a:pt x="878" y="37"/>
                </a:lnTo>
                <a:lnTo>
                  <a:pt x="878" y="38"/>
                </a:lnTo>
                <a:lnTo>
                  <a:pt x="878" y="39"/>
                </a:lnTo>
                <a:lnTo>
                  <a:pt x="878" y="41"/>
                </a:lnTo>
                <a:lnTo>
                  <a:pt x="878" y="42"/>
                </a:lnTo>
                <a:lnTo>
                  <a:pt x="878" y="43"/>
                </a:lnTo>
                <a:lnTo>
                  <a:pt x="878" y="44"/>
                </a:lnTo>
                <a:lnTo>
                  <a:pt x="879" y="44"/>
                </a:lnTo>
                <a:lnTo>
                  <a:pt x="879" y="46"/>
                </a:lnTo>
                <a:lnTo>
                  <a:pt x="879" y="47"/>
                </a:lnTo>
                <a:lnTo>
                  <a:pt x="879" y="48"/>
                </a:lnTo>
                <a:lnTo>
                  <a:pt x="879" y="50"/>
                </a:lnTo>
                <a:lnTo>
                  <a:pt x="878" y="51"/>
                </a:lnTo>
                <a:lnTo>
                  <a:pt x="878" y="52"/>
                </a:lnTo>
                <a:lnTo>
                  <a:pt x="878" y="54"/>
                </a:lnTo>
                <a:lnTo>
                  <a:pt x="879" y="54"/>
                </a:lnTo>
                <a:lnTo>
                  <a:pt x="878" y="55"/>
                </a:lnTo>
                <a:lnTo>
                  <a:pt x="878" y="56"/>
                </a:lnTo>
                <a:lnTo>
                  <a:pt x="878" y="58"/>
                </a:lnTo>
                <a:lnTo>
                  <a:pt x="878" y="59"/>
                </a:lnTo>
                <a:lnTo>
                  <a:pt x="877" y="60"/>
                </a:lnTo>
                <a:lnTo>
                  <a:pt x="877" y="62"/>
                </a:lnTo>
                <a:lnTo>
                  <a:pt x="877" y="63"/>
                </a:lnTo>
                <a:lnTo>
                  <a:pt x="875" y="63"/>
                </a:lnTo>
                <a:lnTo>
                  <a:pt x="875" y="64"/>
                </a:lnTo>
                <a:lnTo>
                  <a:pt x="875" y="65"/>
                </a:lnTo>
                <a:lnTo>
                  <a:pt x="874" y="67"/>
                </a:lnTo>
                <a:lnTo>
                  <a:pt x="873" y="67"/>
                </a:lnTo>
                <a:lnTo>
                  <a:pt x="874" y="68"/>
                </a:lnTo>
                <a:lnTo>
                  <a:pt x="873" y="69"/>
                </a:lnTo>
                <a:lnTo>
                  <a:pt x="874" y="71"/>
                </a:lnTo>
                <a:lnTo>
                  <a:pt x="875" y="71"/>
                </a:lnTo>
                <a:lnTo>
                  <a:pt x="875" y="72"/>
                </a:lnTo>
                <a:lnTo>
                  <a:pt x="874" y="73"/>
                </a:lnTo>
                <a:lnTo>
                  <a:pt x="874" y="75"/>
                </a:lnTo>
                <a:lnTo>
                  <a:pt x="874" y="76"/>
                </a:lnTo>
                <a:lnTo>
                  <a:pt x="874" y="77"/>
                </a:lnTo>
                <a:lnTo>
                  <a:pt x="874" y="79"/>
                </a:lnTo>
                <a:lnTo>
                  <a:pt x="875" y="79"/>
                </a:lnTo>
                <a:lnTo>
                  <a:pt x="875" y="80"/>
                </a:lnTo>
                <a:lnTo>
                  <a:pt x="875" y="81"/>
                </a:lnTo>
                <a:lnTo>
                  <a:pt x="874" y="81"/>
                </a:lnTo>
                <a:lnTo>
                  <a:pt x="875" y="82"/>
                </a:lnTo>
                <a:lnTo>
                  <a:pt x="875" y="84"/>
                </a:lnTo>
                <a:lnTo>
                  <a:pt x="874" y="84"/>
                </a:lnTo>
                <a:lnTo>
                  <a:pt x="874" y="85"/>
                </a:lnTo>
                <a:lnTo>
                  <a:pt x="874" y="86"/>
                </a:lnTo>
                <a:lnTo>
                  <a:pt x="873" y="86"/>
                </a:lnTo>
                <a:lnTo>
                  <a:pt x="873" y="88"/>
                </a:lnTo>
                <a:lnTo>
                  <a:pt x="871" y="89"/>
                </a:lnTo>
                <a:lnTo>
                  <a:pt x="871" y="90"/>
                </a:lnTo>
                <a:lnTo>
                  <a:pt x="873" y="90"/>
                </a:lnTo>
                <a:lnTo>
                  <a:pt x="873" y="92"/>
                </a:lnTo>
                <a:lnTo>
                  <a:pt x="874" y="92"/>
                </a:lnTo>
                <a:lnTo>
                  <a:pt x="874" y="93"/>
                </a:lnTo>
                <a:lnTo>
                  <a:pt x="874" y="94"/>
                </a:lnTo>
                <a:lnTo>
                  <a:pt x="873" y="94"/>
                </a:lnTo>
                <a:lnTo>
                  <a:pt x="874" y="96"/>
                </a:lnTo>
                <a:lnTo>
                  <a:pt x="874" y="97"/>
                </a:lnTo>
                <a:lnTo>
                  <a:pt x="873" y="98"/>
                </a:lnTo>
                <a:lnTo>
                  <a:pt x="873" y="99"/>
                </a:lnTo>
                <a:lnTo>
                  <a:pt x="873" y="101"/>
                </a:lnTo>
                <a:lnTo>
                  <a:pt x="871" y="101"/>
                </a:lnTo>
                <a:lnTo>
                  <a:pt x="873" y="101"/>
                </a:lnTo>
                <a:lnTo>
                  <a:pt x="871" y="102"/>
                </a:lnTo>
                <a:lnTo>
                  <a:pt x="871" y="103"/>
                </a:lnTo>
                <a:lnTo>
                  <a:pt x="871" y="105"/>
                </a:lnTo>
                <a:lnTo>
                  <a:pt x="871" y="106"/>
                </a:lnTo>
                <a:lnTo>
                  <a:pt x="871" y="107"/>
                </a:lnTo>
                <a:lnTo>
                  <a:pt x="871" y="106"/>
                </a:lnTo>
                <a:lnTo>
                  <a:pt x="870" y="106"/>
                </a:lnTo>
                <a:lnTo>
                  <a:pt x="869" y="106"/>
                </a:lnTo>
                <a:lnTo>
                  <a:pt x="869" y="107"/>
                </a:lnTo>
                <a:lnTo>
                  <a:pt x="869" y="109"/>
                </a:lnTo>
                <a:lnTo>
                  <a:pt x="868" y="109"/>
                </a:lnTo>
                <a:lnTo>
                  <a:pt x="866" y="109"/>
                </a:lnTo>
                <a:lnTo>
                  <a:pt x="865" y="109"/>
                </a:lnTo>
                <a:lnTo>
                  <a:pt x="864" y="109"/>
                </a:lnTo>
                <a:lnTo>
                  <a:pt x="864" y="110"/>
                </a:lnTo>
                <a:lnTo>
                  <a:pt x="862" y="111"/>
                </a:lnTo>
                <a:lnTo>
                  <a:pt x="861" y="111"/>
                </a:lnTo>
                <a:lnTo>
                  <a:pt x="860" y="113"/>
                </a:lnTo>
                <a:lnTo>
                  <a:pt x="860" y="114"/>
                </a:lnTo>
                <a:lnTo>
                  <a:pt x="861" y="114"/>
                </a:lnTo>
                <a:lnTo>
                  <a:pt x="860" y="114"/>
                </a:lnTo>
                <a:lnTo>
                  <a:pt x="860" y="115"/>
                </a:lnTo>
                <a:lnTo>
                  <a:pt x="860" y="116"/>
                </a:lnTo>
                <a:lnTo>
                  <a:pt x="860" y="118"/>
                </a:lnTo>
                <a:lnTo>
                  <a:pt x="858" y="116"/>
                </a:lnTo>
                <a:lnTo>
                  <a:pt x="857" y="116"/>
                </a:lnTo>
                <a:lnTo>
                  <a:pt x="856" y="116"/>
                </a:lnTo>
                <a:lnTo>
                  <a:pt x="854" y="116"/>
                </a:lnTo>
                <a:lnTo>
                  <a:pt x="853" y="116"/>
                </a:lnTo>
                <a:lnTo>
                  <a:pt x="852" y="116"/>
                </a:lnTo>
                <a:lnTo>
                  <a:pt x="852" y="115"/>
                </a:lnTo>
                <a:lnTo>
                  <a:pt x="852" y="116"/>
                </a:lnTo>
                <a:lnTo>
                  <a:pt x="851" y="118"/>
                </a:lnTo>
                <a:lnTo>
                  <a:pt x="851" y="119"/>
                </a:lnTo>
                <a:lnTo>
                  <a:pt x="851" y="120"/>
                </a:lnTo>
                <a:lnTo>
                  <a:pt x="849" y="120"/>
                </a:lnTo>
                <a:lnTo>
                  <a:pt x="849" y="122"/>
                </a:lnTo>
                <a:lnTo>
                  <a:pt x="849" y="123"/>
                </a:lnTo>
                <a:lnTo>
                  <a:pt x="848" y="123"/>
                </a:lnTo>
                <a:lnTo>
                  <a:pt x="848" y="124"/>
                </a:lnTo>
                <a:lnTo>
                  <a:pt x="848" y="126"/>
                </a:lnTo>
                <a:lnTo>
                  <a:pt x="847" y="126"/>
                </a:lnTo>
                <a:lnTo>
                  <a:pt x="847" y="127"/>
                </a:lnTo>
                <a:lnTo>
                  <a:pt x="847" y="128"/>
                </a:lnTo>
                <a:lnTo>
                  <a:pt x="848" y="128"/>
                </a:lnTo>
                <a:lnTo>
                  <a:pt x="849" y="130"/>
                </a:lnTo>
                <a:lnTo>
                  <a:pt x="851" y="130"/>
                </a:lnTo>
                <a:lnTo>
                  <a:pt x="851" y="131"/>
                </a:lnTo>
                <a:lnTo>
                  <a:pt x="852" y="131"/>
                </a:lnTo>
                <a:lnTo>
                  <a:pt x="852" y="132"/>
                </a:lnTo>
                <a:lnTo>
                  <a:pt x="852" y="133"/>
                </a:lnTo>
                <a:lnTo>
                  <a:pt x="851" y="135"/>
                </a:lnTo>
                <a:lnTo>
                  <a:pt x="851" y="136"/>
                </a:lnTo>
                <a:lnTo>
                  <a:pt x="851" y="137"/>
                </a:lnTo>
                <a:lnTo>
                  <a:pt x="851" y="139"/>
                </a:lnTo>
                <a:lnTo>
                  <a:pt x="851" y="140"/>
                </a:lnTo>
                <a:lnTo>
                  <a:pt x="849" y="140"/>
                </a:lnTo>
                <a:lnTo>
                  <a:pt x="849" y="141"/>
                </a:lnTo>
                <a:lnTo>
                  <a:pt x="849" y="143"/>
                </a:lnTo>
                <a:lnTo>
                  <a:pt x="849" y="144"/>
                </a:lnTo>
                <a:lnTo>
                  <a:pt x="848" y="144"/>
                </a:lnTo>
                <a:lnTo>
                  <a:pt x="848" y="145"/>
                </a:lnTo>
                <a:lnTo>
                  <a:pt x="847" y="147"/>
                </a:lnTo>
                <a:lnTo>
                  <a:pt x="845" y="147"/>
                </a:lnTo>
                <a:lnTo>
                  <a:pt x="844" y="147"/>
                </a:lnTo>
                <a:lnTo>
                  <a:pt x="841" y="148"/>
                </a:lnTo>
                <a:lnTo>
                  <a:pt x="840" y="147"/>
                </a:lnTo>
                <a:lnTo>
                  <a:pt x="840" y="148"/>
                </a:lnTo>
                <a:lnTo>
                  <a:pt x="839" y="148"/>
                </a:lnTo>
                <a:lnTo>
                  <a:pt x="837" y="148"/>
                </a:lnTo>
                <a:lnTo>
                  <a:pt x="836" y="148"/>
                </a:lnTo>
                <a:lnTo>
                  <a:pt x="835" y="148"/>
                </a:lnTo>
                <a:lnTo>
                  <a:pt x="833" y="148"/>
                </a:lnTo>
                <a:lnTo>
                  <a:pt x="833" y="149"/>
                </a:lnTo>
                <a:lnTo>
                  <a:pt x="832" y="149"/>
                </a:lnTo>
                <a:lnTo>
                  <a:pt x="832" y="151"/>
                </a:lnTo>
                <a:lnTo>
                  <a:pt x="831" y="151"/>
                </a:lnTo>
                <a:lnTo>
                  <a:pt x="831" y="152"/>
                </a:lnTo>
                <a:lnTo>
                  <a:pt x="831" y="153"/>
                </a:lnTo>
                <a:lnTo>
                  <a:pt x="830" y="154"/>
                </a:lnTo>
                <a:lnTo>
                  <a:pt x="830" y="156"/>
                </a:lnTo>
                <a:lnTo>
                  <a:pt x="830" y="157"/>
                </a:lnTo>
                <a:lnTo>
                  <a:pt x="831" y="158"/>
                </a:lnTo>
                <a:lnTo>
                  <a:pt x="831" y="160"/>
                </a:lnTo>
                <a:lnTo>
                  <a:pt x="830" y="161"/>
                </a:lnTo>
                <a:lnTo>
                  <a:pt x="830" y="164"/>
                </a:lnTo>
                <a:lnTo>
                  <a:pt x="828" y="164"/>
                </a:lnTo>
                <a:lnTo>
                  <a:pt x="828" y="165"/>
                </a:lnTo>
                <a:lnTo>
                  <a:pt x="827" y="166"/>
                </a:lnTo>
                <a:lnTo>
                  <a:pt x="826" y="166"/>
                </a:lnTo>
                <a:lnTo>
                  <a:pt x="824" y="166"/>
                </a:lnTo>
                <a:lnTo>
                  <a:pt x="822" y="166"/>
                </a:lnTo>
                <a:lnTo>
                  <a:pt x="820" y="165"/>
                </a:lnTo>
                <a:lnTo>
                  <a:pt x="818" y="165"/>
                </a:lnTo>
                <a:lnTo>
                  <a:pt x="816" y="165"/>
                </a:lnTo>
                <a:lnTo>
                  <a:pt x="815" y="166"/>
                </a:lnTo>
                <a:lnTo>
                  <a:pt x="814" y="166"/>
                </a:lnTo>
                <a:lnTo>
                  <a:pt x="813" y="168"/>
                </a:lnTo>
                <a:lnTo>
                  <a:pt x="813" y="169"/>
                </a:lnTo>
                <a:lnTo>
                  <a:pt x="813" y="170"/>
                </a:lnTo>
                <a:lnTo>
                  <a:pt x="811" y="171"/>
                </a:lnTo>
                <a:lnTo>
                  <a:pt x="811" y="173"/>
                </a:lnTo>
                <a:lnTo>
                  <a:pt x="810" y="174"/>
                </a:lnTo>
                <a:lnTo>
                  <a:pt x="811" y="175"/>
                </a:lnTo>
                <a:lnTo>
                  <a:pt x="810" y="178"/>
                </a:lnTo>
                <a:lnTo>
                  <a:pt x="810" y="179"/>
                </a:lnTo>
                <a:lnTo>
                  <a:pt x="809" y="179"/>
                </a:lnTo>
                <a:lnTo>
                  <a:pt x="807" y="182"/>
                </a:lnTo>
                <a:lnTo>
                  <a:pt x="807" y="183"/>
                </a:lnTo>
                <a:lnTo>
                  <a:pt x="809" y="185"/>
                </a:lnTo>
                <a:lnTo>
                  <a:pt x="809" y="186"/>
                </a:lnTo>
                <a:lnTo>
                  <a:pt x="807" y="187"/>
                </a:lnTo>
                <a:lnTo>
                  <a:pt x="807" y="190"/>
                </a:lnTo>
                <a:lnTo>
                  <a:pt x="807" y="191"/>
                </a:lnTo>
                <a:lnTo>
                  <a:pt x="807" y="194"/>
                </a:lnTo>
                <a:lnTo>
                  <a:pt x="807" y="195"/>
                </a:lnTo>
                <a:lnTo>
                  <a:pt x="807" y="198"/>
                </a:lnTo>
                <a:lnTo>
                  <a:pt x="806" y="200"/>
                </a:lnTo>
                <a:lnTo>
                  <a:pt x="806" y="202"/>
                </a:lnTo>
                <a:lnTo>
                  <a:pt x="805" y="204"/>
                </a:lnTo>
                <a:lnTo>
                  <a:pt x="805" y="205"/>
                </a:lnTo>
                <a:lnTo>
                  <a:pt x="805" y="207"/>
                </a:lnTo>
                <a:lnTo>
                  <a:pt x="805" y="208"/>
                </a:lnTo>
                <a:lnTo>
                  <a:pt x="805" y="209"/>
                </a:lnTo>
                <a:lnTo>
                  <a:pt x="805" y="211"/>
                </a:lnTo>
                <a:lnTo>
                  <a:pt x="805" y="215"/>
                </a:lnTo>
                <a:lnTo>
                  <a:pt x="805" y="216"/>
                </a:lnTo>
                <a:lnTo>
                  <a:pt x="806" y="217"/>
                </a:lnTo>
                <a:lnTo>
                  <a:pt x="806" y="219"/>
                </a:lnTo>
                <a:lnTo>
                  <a:pt x="806" y="221"/>
                </a:lnTo>
                <a:lnTo>
                  <a:pt x="806" y="223"/>
                </a:lnTo>
                <a:lnTo>
                  <a:pt x="807" y="224"/>
                </a:lnTo>
                <a:lnTo>
                  <a:pt x="807" y="225"/>
                </a:lnTo>
                <a:lnTo>
                  <a:pt x="807" y="228"/>
                </a:lnTo>
                <a:lnTo>
                  <a:pt x="807" y="229"/>
                </a:lnTo>
                <a:lnTo>
                  <a:pt x="807" y="232"/>
                </a:lnTo>
                <a:lnTo>
                  <a:pt x="807" y="234"/>
                </a:lnTo>
                <a:lnTo>
                  <a:pt x="807" y="238"/>
                </a:lnTo>
                <a:lnTo>
                  <a:pt x="809" y="240"/>
                </a:lnTo>
                <a:lnTo>
                  <a:pt x="809" y="242"/>
                </a:lnTo>
                <a:lnTo>
                  <a:pt x="809" y="243"/>
                </a:lnTo>
                <a:lnTo>
                  <a:pt x="809" y="245"/>
                </a:lnTo>
                <a:lnTo>
                  <a:pt x="809" y="246"/>
                </a:lnTo>
                <a:lnTo>
                  <a:pt x="809" y="247"/>
                </a:lnTo>
                <a:lnTo>
                  <a:pt x="809" y="250"/>
                </a:lnTo>
                <a:lnTo>
                  <a:pt x="807" y="251"/>
                </a:lnTo>
                <a:lnTo>
                  <a:pt x="807" y="253"/>
                </a:lnTo>
                <a:lnTo>
                  <a:pt x="809" y="254"/>
                </a:lnTo>
                <a:lnTo>
                  <a:pt x="810" y="255"/>
                </a:lnTo>
                <a:lnTo>
                  <a:pt x="813" y="257"/>
                </a:lnTo>
                <a:lnTo>
                  <a:pt x="814" y="258"/>
                </a:lnTo>
                <a:lnTo>
                  <a:pt x="814" y="259"/>
                </a:lnTo>
                <a:lnTo>
                  <a:pt x="814" y="260"/>
                </a:lnTo>
                <a:lnTo>
                  <a:pt x="815" y="260"/>
                </a:lnTo>
                <a:lnTo>
                  <a:pt x="818" y="260"/>
                </a:lnTo>
                <a:lnTo>
                  <a:pt x="819" y="260"/>
                </a:lnTo>
                <a:lnTo>
                  <a:pt x="822" y="260"/>
                </a:lnTo>
                <a:lnTo>
                  <a:pt x="823" y="260"/>
                </a:lnTo>
                <a:lnTo>
                  <a:pt x="826" y="260"/>
                </a:lnTo>
                <a:lnTo>
                  <a:pt x="831" y="260"/>
                </a:lnTo>
                <a:lnTo>
                  <a:pt x="832" y="262"/>
                </a:lnTo>
                <a:lnTo>
                  <a:pt x="836" y="266"/>
                </a:lnTo>
                <a:lnTo>
                  <a:pt x="837" y="267"/>
                </a:lnTo>
                <a:lnTo>
                  <a:pt x="837" y="268"/>
                </a:lnTo>
                <a:lnTo>
                  <a:pt x="836" y="270"/>
                </a:lnTo>
                <a:lnTo>
                  <a:pt x="836" y="272"/>
                </a:lnTo>
                <a:lnTo>
                  <a:pt x="835" y="274"/>
                </a:lnTo>
                <a:lnTo>
                  <a:pt x="836" y="275"/>
                </a:lnTo>
                <a:lnTo>
                  <a:pt x="836" y="276"/>
                </a:lnTo>
                <a:lnTo>
                  <a:pt x="839" y="276"/>
                </a:lnTo>
                <a:lnTo>
                  <a:pt x="840" y="277"/>
                </a:lnTo>
                <a:lnTo>
                  <a:pt x="843" y="276"/>
                </a:lnTo>
                <a:lnTo>
                  <a:pt x="845" y="279"/>
                </a:lnTo>
                <a:lnTo>
                  <a:pt x="847" y="280"/>
                </a:lnTo>
                <a:lnTo>
                  <a:pt x="848" y="281"/>
                </a:lnTo>
                <a:lnTo>
                  <a:pt x="849" y="281"/>
                </a:lnTo>
                <a:lnTo>
                  <a:pt x="852" y="283"/>
                </a:lnTo>
                <a:lnTo>
                  <a:pt x="853" y="283"/>
                </a:lnTo>
                <a:lnTo>
                  <a:pt x="854" y="284"/>
                </a:lnTo>
                <a:lnTo>
                  <a:pt x="854" y="285"/>
                </a:lnTo>
                <a:lnTo>
                  <a:pt x="853" y="288"/>
                </a:lnTo>
                <a:lnTo>
                  <a:pt x="854" y="289"/>
                </a:lnTo>
                <a:lnTo>
                  <a:pt x="856" y="291"/>
                </a:lnTo>
                <a:lnTo>
                  <a:pt x="857" y="291"/>
                </a:lnTo>
                <a:lnTo>
                  <a:pt x="858" y="291"/>
                </a:lnTo>
                <a:lnTo>
                  <a:pt x="860" y="291"/>
                </a:lnTo>
                <a:lnTo>
                  <a:pt x="861" y="291"/>
                </a:lnTo>
                <a:lnTo>
                  <a:pt x="864" y="291"/>
                </a:lnTo>
                <a:lnTo>
                  <a:pt x="866" y="291"/>
                </a:lnTo>
                <a:lnTo>
                  <a:pt x="868" y="291"/>
                </a:lnTo>
                <a:lnTo>
                  <a:pt x="869" y="292"/>
                </a:lnTo>
                <a:lnTo>
                  <a:pt x="870" y="292"/>
                </a:lnTo>
                <a:lnTo>
                  <a:pt x="871" y="292"/>
                </a:lnTo>
                <a:lnTo>
                  <a:pt x="873" y="293"/>
                </a:lnTo>
                <a:lnTo>
                  <a:pt x="873" y="297"/>
                </a:lnTo>
                <a:lnTo>
                  <a:pt x="874" y="298"/>
                </a:lnTo>
                <a:lnTo>
                  <a:pt x="875" y="300"/>
                </a:lnTo>
                <a:lnTo>
                  <a:pt x="875" y="301"/>
                </a:lnTo>
                <a:lnTo>
                  <a:pt x="874" y="301"/>
                </a:lnTo>
                <a:lnTo>
                  <a:pt x="873" y="302"/>
                </a:lnTo>
                <a:lnTo>
                  <a:pt x="871" y="302"/>
                </a:lnTo>
                <a:lnTo>
                  <a:pt x="870" y="304"/>
                </a:lnTo>
                <a:lnTo>
                  <a:pt x="870" y="306"/>
                </a:lnTo>
                <a:lnTo>
                  <a:pt x="869" y="306"/>
                </a:lnTo>
                <a:lnTo>
                  <a:pt x="869" y="308"/>
                </a:lnTo>
                <a:lnTo>
                  <a:pt x="869" y="309"/>
                </a:lnTo>
                <a:lnTo>
                  <a:pt x="869" y="310"/>
                </a:lnTo>
                <a:lnTo>
                  <a:pt x="870" y="312"/>
                </a:lnTo>
                <a:lnTo>
                  <a:pt x="871" y="313"/>
                </a:lnTo>
                <a:lnTo>
                  <a:pt x="870" y="314"/>
                </a:lnTo>
                <a:lnTo>
                  <a:pt x="869" y="315"/>
                </a:lnTo>
                <a:lnTo>
                  <a:pt x="869" y="317"/>
                </a:lnTo>
                <a:lnTo>
                  <a:pt x="868" y="318"/>
                </a:lnTo>
                <a:lnTo>
                  <a:pt x="866" y="319"/>
                </a:lnTo>
                <a:lnTo>
                  <a:pt x="866" y="321"/>
                </a:lnTo>
                <a:lnTo>
                  <a:pt x="868" y="321"/>
                </a:lnTo>
                <a:lnTo>
                  <a:pt x="869" y="322"/>
                </a:lnTo>
                <a:lnTo>
                  <a:pt x="870" y="323"/>
                </a:lnTo>
                <a:lnTo>
                  <a:pt x="870" y="325"/>
                </a:lnTo>
                <a:lnTo>
                  <a:pt x="871" y="325"/>
                </a:lnTo>
                <a:lnTo>
                  <a:pt x="873" y="326"/>
                </a:lnTo>
                <a:lnTo>
                  <a:pt x="874" y="325"/>
                </a:lnTo>
                <a:lnTo>
                  <a:pt x="875" y="325"/>
                </a:lnTo>
                <a:lnTo>
                  <a:pt x="877" y="325"/>
                </a:lnTo>
                <a:lnTo>
                  <a:pt x="878" y="326"/>
                </a:lnTo>
                <a:lnTo>
                  <a:pt x="878" y="329"/>
                </a:lnTo>
                <a:lnTo>
                  <a:pt x="878" y="330"/>
                </a:lnTo>
                <a:lnTo>
                  <a:pt x="878" y="331"/>
                </a:lnTo>
                <a:lnTo>
                  <a:pt x="879" y="331"/>
                </a:lnTo>
                <a:lnTo>
                  <a:pt x="881" y="331"/>
                </a:lnTo>
                <a:lnTo>
                  <a:pt x="882" y="331"/>
                </a:lnTo>
                <a:lnTo>
                  <a:pt x="883" y="331"/>
                </a:lnTo>
                <a:lnTo>
                  <a:pt x="885" y="331"/>
                </a:lnTo>
                <a:lnTo>
                  <a:pt x="886" y="332"/>
                </a:lnTo>
                <a:lnTo>
                  <a:pt x="886" y="335"/>
                </a:lnTo>
                <a:lnTo>
                  <a:pt x="886" y="336"/>
                </a:lnTo>
                <a:lnTo>
                  <a:pt x="883" y="336"/>
                </a:lnTo>
                <a:lnTo>
                  <a:pt x="882" y="336"/>
                </a:lnTo>
                <a:lnTo>
                  <a:pt x="882" y="338"/>
                </a:lnTo>
                <a:lnTo>
                  <a:pt x="881" y="339"/>
                </a:lnTo>
                <a:lnTo>
                  <a:pt x="879" y="339"/>
                </a:lnTo>
                <a:lnTo>
                  <a:pt x="877" y="340"/>
                </a:lnTo>
                <a:lnTo>
                  <a:pt x="875" y="342"/>
                </a:lnTo>
                <a:lnTo>
                  <a:pt x="874" y="343"/>
                </a:lnTo>
                <a:lnTo>
                  <a:pt x="871" y="344"/>
                </a:lnTo>
                <a:lnTo>
                  <a:pt x="870" y="346"/>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3091315" y="1588779"/>
            <a:ext cx="2816667" cy="2306630"/>
          </a:xfrm>
          <a:custGeom>
            <a:avLst/>
            <a:gdLst>
              <a:gd name="T0" fmla="*/ 1857 w 1966"/>
              <a:gd name="T1" fmla="*/ 1170 h 1610"/>
              <a:gd name="T2" fmla="*/ 1808 w 1966"/>
              <a:gd name="T3" fmla="*/ 1176 h 1610"/>
              <a:gd name="T4" fmla="*/ 1746 w 1966"/>
              <a:gd name="T5" fmla="*/ 1161 h 1610"/>
              <a:gd name="T6" fmla="*/ 1724 w 1966"/>
              <a:gd name="T7" fmla="*/ 1208 h 1610"/>
              <a:gd name="T8" fmla="*/ 1704 w 1966"/>
              <a:gd name="T9" fmla="*/ 1255 h 1610"/>
              <a:gd name="T10" fmla="*/ 1751 w 1966"/>
              <a:gd name="T11" fmla="*/ 1366 h 1610"/>
              <a:gd name="T12" fmla="*/ 1653 w 1966"/>
              <a:gd name="T13" fmla="*/ 1449 h 1610"/>
              <a:gd name="T14" fmla="*/ 1575 w 1966"/>
              <a:gd name="T15" fmla="*/ 1407 h 1610"/>
              <a:gd name="T16" fmla="*/ 1526 w 1966"/>
              <a:gd name="T17" fmla="*/ 1468 h 1610"/>
              <a:gd name="T18" fmla="*/ 1433 w 1966"/>
              <a:gd name="T19" fmla="*/ 1489 h 1610"/>
              <a:gd name="T20" fmla="*/ 1266 w 1966"/>
              <a:gd name="T21" fmla="*/ 1475 h 1610"/>
              <a:gd name="T22" fmla="*/ 1181 w 1966"/>
              <a:gd name="T23" fmla="*/ 1413 h 1610"/>
              <a:gd name="T24" fmla="*/ 1105 w 1966"/>
              <a:gd name="T25" fmla="*/ 1455 h 1610"/>
              <a:gd name="T26" fmla="*/ 1022 w 1966"/>
              <a:gd name="T27" fmla="*/ 1589 h 1610"/>
              <a:gd name="T28" fmla="*/ 953 w 1966"/>
              <a:gd name="T29" fmla="*/ 1593 h 1610"/>
              <a:gd name="T30" fmla="*/ 886 w 1966"/>
              <a:gd name="T31" fmla="*/ 1433 h 1610"/>
              <a:gd name="T32" fmla="*/ 894 w 1966"/>
              <a:gd name="T33" fmla="*/ 1347 h 1610"/>
              <a:gd name="T34" fmla="*/ 952 w 1966"/>
              <a:gd name="T35" fmla="*/ 1301 h 1610"/>
              <a:gd name="T36" fmla="*/ 961 w 1966"/>
              <a:gd name="T37" fmla="*/ 1226 h 1610"/>
              <a:gd name="T38" fmla="*/ 914 w 1966"/>
              <a:gd name="T39" fmla="*/ 1206 h 1610"/>
              <a:gd name="T40" fmla="*/ 822 w 1966"/>
              <a:gd name="T41" fmla="*/ 1150 h 1610"/>
              <a:gd name="T42" fmla="*/ 746 w 1966"/>
              <a:gd name="T43" fmla="*/ 1196 h 1610"/>
              <a:gd name="T44" fmla="*/ 616 w 1966"/>
              <a:gd name="T45" fmla="*/ 1234 h 1610"/>
              <a:gd name="T46" fmla="*/ 518 w 1966"/>
              <a:gd name="T47" fmla="*/ 1336 h 1610"/>
              <a:gd name="T48" fmla="*/ 555 w 1966"/>
              <a:gd name="T49" fmla="*/ 1458 h 1610"/>
              <a:gd name="T50" fmla="*/ 425 w 1966"/>
              <a:gd name="T51" fmla="*/ 1517 h 1610"/>
              <a:gd name="T52" fmla="*/ 330 w 1966"/>
              <a:gd name="T53" fmla="*/ 1449 h 1610"/>
              <a:gd name="T54" fmla="*/ 254 w 1966"/>
              <a:gd name="T55" fmla="*/ 1333 h 1610"/>
              <a:gd name="T56" fmla="*/ 194 w 1966"/>
              <a:gd name="T57" fmla="*/ 1221 h 1610"/>
              <a:gd name="T58" fmla="*/ 105 w 1966"/>
              <a:gd name="T59" fmla="*/ 1106 h 1610"/>
              <a:gd name="T60" fmla="*/ 8 w 1966"/>
              <a:gd name="T61" fmla="*/ 941 h 1610"/>
              <a:gd name="T62" fmla="*/ 57 w 1966"/>
              <a:gd name="T63" fmla="*/ 776 h 1610"/>
              <a:gd name="T64" fmla="*/ 40 w 1966"/>
              <a:gd name="T65" fmla="*/ 638 h 1610"/>
              <a:gd name="T66" fmla="*/ 146 w 1966"/>
              <a:gd name="T67" fmla="*/ 608 h 1610"/>
              <a:gd name="T68" fmla="*/ 229 w 1966"/>
              <a:gd name="T69" fmla="*/ 578 h 1610"/>
              <a:gd name="T70" fmla="*/ 351 w 1966"/>
              <a:gd name="T71" fmla="*/ 577 h 1610"/>
              <a:gd name="T72" fmla="*/ 465 w 1966"/>
              <a:gd name="T73" fmla="*/ 531 h 1610"/>
              <a:gd name="T74" fmla="*/ 636 w 1966"/>
              <a:gd name="T75" fmla="*/ 493 h 1610"/>
              <a:gd name="T76" fmla="*/ 633 w 1966"/>
              <a:gd name="T77" fmla="*/ 413 h 1610"/>
              <a:gd name="T78" fmla="*/ 679 w 1966"/>
              <a:gd name="T79" fmla="*/ 380 h 1610"/>
              <a:gd name="T80" fmla="*/ 662 w 1966"/>
              <a:gd name="T81" fmla="*/ 327 h 1610"/>
              <a:gd name="T82" fmla="*/ 691 w 1966"/>
              <a:gd name="T83" fmla="*/ 244 h 1610"/>
              <a:gd name="T84" fmla="*/ 798 w 1966"/>
              <a:gd name="T85" fmla="*/ 147 h 1610"/>
              <a:gd name="T86" fmla="*/ 825 w 1966"/>
              <a:gd name="T87" fmla="*/ 193 h 1610"/>
              <a:gd name="T88" fmla="*/ 893 w 1966"/>
              <a:gd name="T89" fmla="*/ 252 h 1610"/>
              <a:gd name="T90" fmla="*/ 912 w 1966"/>
              <a:gd name="T91" fmla="*/ 195 h 1610"/>
              <a:gd name="T92" fmla="*/ 1017 w 1966"/>
              <a:gd name="T93" fmla="*/ 127 h 1610"/>
              <a:gd name="T94" fmla="*/ 1097 w 1966"/>
              <a:gd name="T95" fmla="*/ 127 h 1610"/>
              <a:gd name="T96" fmla="*/ 1154 w 1966"/>
              <a:gd name="T97" fmla="*/ 66 h 1610"/>
              <a:gd name="T98" fmla="*/ 1186 w 1966"/>
              <a:gd name="T99" fmla="*/ 123 h 1610"/>
              <a:gd name="T100" fmla="*/ 1251 w 1966"/>
              <a:gd name="T101" fmla="*/ 102 h 1610"/>
              <a:gd name="T102" fmla="*/ 1339 w 1966"/>
              <a:gd name="T103" fmla="*/ 79 h 1610"/>
              <a:gd name="T104" fmla="*/ 1422 w 1966"/>
              <a:gd name="T105" fmla="*/ 55 h 1610"/>
              <a:gd name="T106" fmla="*/ 1517 w 1966"/>
              <a:gd name="T107" fmla="*/ 31 h 1610"/>
              <a:gd name="T108" fmla="*/ 1597 w 1966"/>
              <a:gd name="T109" fmla="*/ 45 h 1610"/>
              <a:gd name="T110" fmla="*/ 1753 w 1966"/>
              <a:gd name="T111" fmla="*/ 182 h 1610"/>
              <a:gd name="T112" fmla="*/ 1863 w 1966"/>
              <a:gd name="T113" fmla="*/ 255 h 1610"/>
              <a:gd name="T114" fmla="*/ 1848 w 1966"/>
              <a:gd name="T115" fmla="*/ 434 h 1610"/>
              <a:gd name="T116" fmla="*/ 1831 w 1966"/>
              <a:gd name="T117" fmla="*/ 630 h 1610"/>
              <a:gd name="T118" fmla="*/ 1814 w 1966"/>
              <a:gd name="T119" fmla="*/ 676 h 1610"/>
              <a:gd name="T120" fmla="*/ 1799 w 1966"/>
              <a:gd name="T121" fmla="*/ 765 h 1610"/>
              <a:gd name="T122" fmla="*/ 1966 w 1966"/>
              <a:gd name="T123" fmla="*/ 777 h 1610"/>
              <a:gd name="T124" fmla="*/ 1911 w 1966"/>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6" h="1610">
                <a:moveTo>
                  <a:pt x="1911" y="1013"/>
                </a:moveTo>
                <a:lnTo>
                  <a:pt x="1915" y="1018"/>
                </a:lnTo>
                <a:lnTo>
                  <a:pt x="1922" y="1028"/>
                </a:lnTo>
                <a:lnTo>
                  <a:pt x="1928" y="1039"/>
                </a:lnTo>
                <a:lnTo>
                  <a:pt x="1935" y="1048"/>
                </a:lnTo>
                <a:lnTo>
                  <a:pt x="1935" y="1049"/>
                </a:lnTo>
                <a:lnTo>
                  <a:pt x="1941" y="1060"/>
                </a:lnTo>
                <a:lnTo>
                  <a:pt x="1943" y="1061"/>
                </a:lnTo>
                <a:lnTo>
                  <a:pt x="1943" y="1065"/>
                </a:lnTo>
                <a:lnTo>
                  <a:pt x="1943" y="1069"/>
                </a:lnTo>
                <a:lnTo>
                  <a:pt x="1943" y="1072"/>
                </a:lnTo>
                <a:lnTo>
                  <a:pt x="1945" y="1074"/>
                </a:lnTo>
                <a:lnTo>
                  <a:pt x="1946" y="1077"/>
                </a:lnTo>
                <a:lnTo>
                  <a:pt x="1946" y="1081"/>
                </a:lnTo>
                <a:lnTo>
                  <a:pt x="1945" y="1083"/>
                </a:lnTo>
                <a:lnTo>
                  <a:pt x="1945" y="1087"/>
                </a:lnTo>
                <a:lnTo>
                  <a:pt x="1944" y="1090"/>
                </a:lnTo>
                <a:lnTo>
                  <a:pt x="1943" y="1093"/>
                </a:lnTo>
                <a:lnTo>
                  <a:pt x="1943" y="1097"/>
                </a:lnTo>
                <a:lnTo>
                  <a:pt x="1943" y="1100"/>
                </a:lnTo>
                <a:lnTo>
                  <a:pt x="1941" y="1104"/>
                </a:lnTo>
                <a:lnTo>
                  <a:pt x="1941" y="1106"/>
                </a:lnTo>
                <a:lnTo>
                  <a:pt x="1937" y="1108"/>
                </a:lnTo>
                <a:lnTo>
                  <a:pt x="1935" y="1108"/>
                </a:lnTo>
                <a:lnTo>
                  <a:pt x="1933" y="1108"/>
                </a:lnTo>
                <a:lnTo>
                  <a:pt x="1931" y="1110"/>
                </a:lnTo>
                <a:lnTo>
                  <a:pt x="1929" y="1114"/>
                </a:lnTo>
                <a:lnTo>
                  <a:pt x="1929" y="1116"/>
                </a:lnTo>
                <a:lnTo>
                  <a:pt x="1929" y="1120"/>
                </a:lnTo>
                <a:lnTo>
                  <a:pt x="1931" y="1128"/>
                </a:lnTo>
                <a:lnTo>
                  <a:pt x="1931" y="1131"/>
                </a:lnTo>
                <a:lnTo>
                  <a:pt x="1929" y="1133"/>
                </a:lnTo>
                <a:lnTo>
                  <a:pt x="1927" y="1134"/>
                </a:lnTo>
                <a:lnTo>
                  <a:pt x="1924" y="1136"/>
                </a:lnTo>
                <a:lnTo>
                  <a:pt x="1920" y="1136"/>
                </a:lnTo>
                <a:lnTo>
                  <a:pt x="1916" y="1134"/>
                </a:lnTo>
                <a:lnTo>
                  <a:pt x="1914" y="1134"/>
                </a:lnTo>
                <a:lnTo>
                  <a:pt x="1911" y="1133"/>
                </a:lnTo>
                <a:lnTo>
                  <a:pt x="1907" y="1132"/>
                </a:lnTo>
                <a:lnTo>
                  <a:pt x="1905" y="1131"/>
                </a:lnTo>
                <a:lnTo>
                  <a:pt x="1901" y="1131"/>
                </a:lnTo>
                <a:lnTo>
                  <a:pt x="1898" y="1131"/>
                </a:lnTo>
                <a:lnTo>
                  <a:pt x="1897" y="1134"/>
                </a:lnTo>
                <a:lnTo>
                  <a:pt x="1898" y="1137"/>
                </a:lnTo>
                <a:lnTo>
                  <a:pt x="1899" y="1140"/>
                </a:lnTo>
                <a:lnTo>
                  <a:pt x="1901" y="1142"/>
                </a:lnTo>
                <a:lnTo>
                  <a:pt x="1899" y="1146"/>
                </a:lnTo>
                <a:lnTo>
                  <a:pt x="1899" y="1149"/>
                </a:lnTo>
                <a:lnTo>
                  <a:pt x="1895" y="1150"/>
                </a:lnTo>
                <a:lnTo>
                  <a:pt x="1893" y="1150"/>
                </a:lnTo>
                <a:lnTo>
                  <a:pt x="1889" y="1150"/>
                </a:lnTo>
                <a:lnTo>
                  <a:pt x="1886" y="1149"/>
                </a:lnTo>
                <a:lnTo>
                  <a:pt x="1886" y="1145"/>
                </a:lnTo>
                <a:lnTo>
                  <a:pt x="1886" y="1141"/>
                </a:lnTo>
                <a:lnTo>
                  <a:pt x="1884" y="1138"/>
                </a:lnTo>
                <a:lnTo>
                  <a:pt x="1881" y="1137"/>
                </a:lnTo>
                <a:lnTo>
                  <a:pt x="1877" y="1137"/>
                </a:lnTo>
                <a:lnTo>
                  <a:pt x="1873" y="1137"/>
                </a:lnTo>
                <a:lnTo>
                  <a:pt x="1869" y="1138"/>
                </a:lnTo>
                <a:lnTo>
                  <a:pt x="1867" y="1140"/>
                </a:lnTo>
                <a:lnTo>
                  <a:pt x="1865" y="1142"/>
                </a:lnTo>
                <a:lnTo>
                  <a:pt x="1864" y="1146"/>
                </a:lnTo>
                <a:lnTo>
                  <a:pt x="1864" y="1150"/>
                </a:lnTo>
                <a:lnTo>
                  <a:pt x="1865" y="1154"/>
                </a:lnTo>
                <a:lnTo>
                  <a:pt x="1867" y="1157"/>
                </a:lnTo>
                <a:lnTo>
                  <a:pt x="1868" y="1159"/>
                </a:lnTo>
                <a:lnTo>
                  <a:pt x="1869" y="1162"/>
                </a:lnTo>
                <a:lnTo>
                  <a:pt x="1868" y="1163"/>
                </a:lnTo>
                <a:lnTo>
                  <a:pt x="1868" y="1166"/>
                </a:lnTo>
                <a:lnTo>
                  <a:pt x="1863" y="1170"/>
                </a:lnTo>
                <a:lnTo>
                  <a:pt x="1861" y="1170"/>
                </a:lnTo>
                <a:lnTo>
                  <a:pt x="1860" y="1170"/>
                </a:lnTo>
                <a:lnTo>
                  <a:pt x="1857" y="1170"/>
                </a:lnTo>
                <a:lnTo>
                  <a:pt x="1856" y="1170"/>
                </a:lnTo>
                <a:lnTo>
                  <a:pt x="1855" y="1170"/>
                </a:lnTo>
                <a:lnTo>
                  <a:pt x="1855" y="1169"/>
                </a:lnTo>
                <a:lnTo>
                  <a:pt x="1852" y="1169"/>
                </a:lnTo>
                <a:lnTo>
                  <a:pt x="1851" y="1167"/>
                </a:lnTo>
                <a:lnTo>
                  <a:pt x="1850" y="1167"/>
                </a:lnTo>
                <a:lnTo>
                  <a:pt x="1848" y="1167"/>
                </a:lnTo>
                <a:lnTo>
                  <a:pt x="1847" y="1166"/>
                </a:lnTo>
                <a:lnTo>
                  <a:pt x="1844" y="1167"/>
                </a:lnTo>
                <a:lnTo>
                  <a:pt x="1843" y="1169"/>
                </a:lnTo>
                <a:lnTo>
                  <a:pt x="1844" y="1170"/>
                </a:lnTo>
                <a:lnTo>
                  <a:pt x="1846" y="1170"/>
                </a:lnTo>
                <a:lnTo>
                  <a:pt x="1847" y="1171"/>
                </a:lnTo>
                <a:lnTo>
                  <a:pt x="1848" y="1172"/>
                </a:lnTo>
                <a:lnTo>
                  <a:pt x="1848" y="1174"/>
                </a:lnTo>
                <a:lnTo>
                  <a:pt x="1850" y="1175"/>
                </a:lnTo>
                <a:lnTo>
                  <a:pt x="1851" y="1176"/>
                </a:lnTo>
                <a:lnTo>
                  <a:pt x="1852" y="1176"/>
                </a:lnTo>
                <a:lnTo>
                  <a:pt x="1852" y="1178"/>
                </a:lnTo>
                <a:lnTo>
                  <a:pt x="1852" y="1179"/>
                </a:lnTo>
                <a:lnTo>
                  <a:pt x="1851" y="1180"/>
                </a:lnTo>
                <a:lnTo>
                  <a:pt x="1850" y="1180"/>
                </a:lnTo>
                <a:lnTo>
                  <a:pt x="1848" y="1180"/>
                </a:lnTo>
                <a:lnTo>
                  <a:pt x="1847" y="1180"/>
                </a:lnTo>
                <a:lnTo>
                  <a:pt x="1846" y="1180"/>
                </a:lnTo>
                <a:lnTo>
                  <a:pt x="1844" y="1180"/>
                </a:lnTo>
                <a:lnTo>
                  <a:pt x="1842" y="1180"/>
                </a:lnTo>
                <a:lnTo>
                  <a:pt x="1842" y="1179"/>
                </a:lnTo>
                <a:lnTo>
                  <a:pt x="1842" y="1178"/>
                </a:lnTo>
                <a:lnTo>
                  <a:pt x="1842" y="1176"/>
                </a:lnTo>
                <a:lnTo>
                  <a:pt x="1842" y="1175"/>
                </a:lnTo>
                <a:lnTo>
                  <a:pt x="1840" y="1174"/>
                </a:lnTo>
                <a:lnTo>
                  <a:pt x="1839" y="1174"/>
                </a:lnTo>
                <a:lnTo>
                  <a:pt x="1838" y="1174"/>
                </a:lnTo>
                <a:lnTo>
                  <a:pt x="1837" y="1174"/>
                </a:lnTo>
                <a:lnTo>
                  <a:pt x="1835" y="1174"/>
                </a:lnTo>
                <a:lnTo>
                  <a:pt x="1834" y="1174"/>
                </a:lnTo>
                <a:lnTo>
                  <a:pt x="1833" y="1174"/>
                </a:lnTo>
                <a:lnTo>
                  <a:pt x="1831" y="1175"/>
                </a:lnTo>
                <a:lnTo>
                  <a:pt x="1830" y="1175"/>
                </a:lnTo>
                <a:lnTo>
                  <a:pt x="1830" y="1174"/>
                </a:lnTo>
                <a:lnTo>
                  <a:pt x="1829" y="1172"/>
                </a:lnTo>
                <a:lnTo>
                  <a:pt x="1827" y="1171"/>
                </a:lnTo>
                <a:lnTo>
                  <a:pt x="1826" y="1171"/>
                </a:lnTo>
                <a:lnTo>
                  <a:pt x="1825" y="1171"/>
                </a:lnTo>
                <a:lnTo>
                  <a:pt x="1823" y="1171"/>
                </a:lnTo>
                <a:lnTo>
                  <a:pt x="1823" y="1172"/>
                </a:lnTo>
                <a:lnTo>
                  <a:pt x="1822" y="1174"/>
                </a:lnTo>
                <a:lnTo>
                  <a:pt x="1821" y="1174"/>
                </a:lnTo>
                <a:lnTo>
                  <a:pt x="1821" y="1175"/>
                </a:lnTo>
                <a:lnTo>
                  <a:pt x="1819" y="1175"/>
                </a:lnTo>
                <a:lnTo>
                  <a:pt x="1818" y="1176"/>
                </a:lnTo>
                <a:lnTo>
                  <a:pt x="1817" y="1176"/>
                </a:lnTo>
                <a:lnTo>
                  <a:pt x="1817" y="1175"/>
                </a:lnTo>
                <a:lnTo>
                  <a:pt x="1817" y="1174"/>
                </a:lnTo>
                <a:lnTo>
                  <a:pt x="1817" y="1172"/>
                </a:lnTo>
                <a:lnTo>
                  <a:pt x="1816" y="1171"/>
                </a:lnTo>
                <a:lnTo>
                  <a:pt x="1816" y="1170"/>
                </a:lnTo>
                <a:lnTo>
                  <a:pt x="1816" y="1169"/>
                </a:lnTo>
                <a:lnTo>
                  <a:pt x="1816" y="1167"/>
                </a:lnTo>
                <a:lnTo>
                  <a:pt x="1816" y="1166"/>
                </a:lnTo>
                <a:lnTo>
                  <a:pt x="1814" y="1166"/>
                </a:lnTo>
                <a:lnTo>
                  <a:pt x="1813" y="1167"/>
                </a:lnTo>
                <a:lnTo>
                  <a:pt x="1812" y="1169"/>
                </a:lnTo>
                <a:lnTo>
                  <a:pt x="1812" y="1170"/>
                </a:lnTo>
                <a:lnTo>
                  <a:pt x="1812" y="1171"/>
                </a:lnTo>
                <a:lnTo>
                  <a:pt x="1812" y="1172"/>
                </a:lnTo>
                <a:lnTo>
                  <a:pt x="1810" y="1172"/>
                </a:lnTo>
                <a:lnTo>
                  <a:pt x="1809" y="1171"/>
                </a:lnTo>
                <a:lnTo>
                  <a:pt x="1808" y="1172"/>
                </a:lnTo>
                <a:lnTo>
                  <a:pt x="1808" y="1174"/>
                </a:lnTo>
                <a:lnTo>
                  <a:pt x="1808" y="1175"/>
                </a:lnTo>
                <a:lnTo>
                  <a:pt x="1808" y="1176"/>
                </a:lnTo>
                <a:lnTo>
                  <a:pt x="1806" y="1176"/>
                </a:lnTo>
                <a:lnTo>
                  <a:pt x="1806" y="1178"/>
                </a:lnTo>
                <a:lnTo>
                  <a:pt x="1805" y="1178"/>
                </a:lnTo>
                <a:lnTo>
                  <a:pt x="1805" y="1176"/>
                </a:lnTo>
                <a:lnTo>
                  <a:pt x="1804" y="1176"/>
                </a:lnTo>
                <a:lnTo>
                  <a:pt x="1802" y="1175"/>
                </a:lnTo>
                <a:lnTo>
                  <a:pt x="1801" y="1175"/>
                </a:lnTo>
                <a:lnTo>
                  <a:pt x="1801" y="1174"/>
                </a:lnTo>
                <a:lnTo>
                  <a:pt x="1800" y="1174"/>
                </a:lnTo>
                <a:lnTo>
                  <a:pt x="1799" y="1174"/>
                </a:lnTo>
                <a:lnTo>
                  <a:pt x="1799" y="1172"/>
                </a:lnTo>
                <a:lnTo>
                  <a:pt x="1797" y="1171"/>
                </a:lnTo>
                <a:lnTo>
                  <a:pt x="1797" y="1170"/>
                </a:lnTo>
                <a:lnTo>
                  <a:pt x="1799" y="1169"/>
                </a:lnTo>
                <a:lnTo>
                  <a:pt x="1797" y="1167"/>
                </a:lnTo>
                <a:lnTo>
                  <a:pt x="1796" y="1167"/>
                </a:lnTo>
                <a:lnTo>
                  <a:pt x="1795" y="1167"/>
                </a:lnTo>
                <a:lnTo>
                  <a:pt x="1795" y="1166"/>
                </a:lnTo>
                <a:lnTo>
                  <a:pt x="1793" y="1166"/>
                </a:lnTo>
                <a:lnTo>
                  <a:pt x="1793" y="1165"/>
                </a:lnTo>
                <a:lnTo>
                  <a:pt x="1792" y="1163"/>
                </a:lnTo>
                <a:lnTo>
                  <a:pt x="1789" y="1163"/>
                </a:lnTo>
                <a:lnTo>
                  <a:pt x="1788" y="1163"/>
                </a:lnTo>
                <a:lnTo>
                  <a:pt x="1788" y="1165"/>
                </a:lnTo>
                <a:lnTo>
                  <a:pt x="1787" y="1165"/>
                </a:lnTo>
                <a:lnTo>
                  <a:pt x="1785" y="1166"/>
                </a:lnTo>
                <a:lnTo>
                  <a:pt x="1785" y="1167"/>
                </a:lnTo>
                <a:lnTo>
                  <a:pt x="1784" y="1167"/>
                </a:lnTo>
                <a:lnTo>
                  <a:pt x="1783" y="1167"/>
                </a:lnTo>
                <a:lnTo>
                  <a:pt x="1782" y="1166"/>
                </a:lnTo>
                <a:lnTo>
                  <a:pt x="1782" y="1165"/>
                </a:lnTo>
                <a:lnTo>
                  <a:pt x="1782" y="1163"/>
                </a:lnTo>
                <a:lnTo>
                  <a:pt x="1782" y="1162"/>
                </a:lnTo>
                <a:lnTo>
                  <a:pt x="1780" y="1161"/>
                </a:lnTo>
                <a:lnTo>
                  <a:pt x="1779" y="1161"/>
                </a:lnTo>
                <a:lnTo>
                  <a:pt x="1778" y="1159"/>
                </a:lnTo>
                <a:lnTo>
                  <a:pt x="1776" y="1159"/>
                </a:lnTo>
                <a:lnTo>
                  <a:pt x="1775" y="1159"/>
                </a:lnTo>
                <a:lnTo>
                  <a:pt x="1774" y="1161"/>
                </a:lnTo>
                <a:lnTo>
                  <a:pt x="1772" y="1161"/>
                </a:lnTo>
                <a:lnTo>
                  <a:pt x="1772" y="1162"/>
                </a:lnTo>
                <a:lnTo>
                  <a:pt x="1771" y="1162"/>
                </a:lnTo>
                <a:lnTo>
                  <a:pt x="1770" y="1162"/>
                </a:lnTo>
                <a:lnTo>
                  <a:pt x="1768" y="1161"/>
                </a:lnTo>
                <a:lnTo>
                  <a:pt x="1767" y="1159"/>
                </a:lnTo>
                <a:lnTo>
                  <a:pt x="1766" y="1158"/>
                </a:lnTo>
                <a:lnTo>
                  <a:pt x="1765" y="1159"/>
                </a:lnTo>
                <a:lnTo>
                  <a:pt x="1763" y="1159"/>
                </a:lnTo>
                <a:lnTo>
                  <a:pt x="1763" y="1161"/>
                </a:lnTo>
                <a:lnTo>
                  <a:pt x="1762" y="1161"/>
                </a:lnTo>
                <a:lnTo>
                  <a:pt x="1761" y="1161"/>
                </a:lnTo>
                <a:lnTo>
                  <a:pt x="1761" y="1162"/>
                </a:lnTo>
                <a:lnTo>
                  <a:pt x="1759" y="1162"/>
                </a:lnTo>
                <a:lnTo>
                  <a:pt x="1759" y="1163"/>
                </a:lnTo>
                <a:lnTo>
                  <a:pt x="1758" y="1165"/>
                </a:lnTo>
                <a:lnTo>
                  <a:pt x="1757" y="1165"/>
                </a:lnTo>
                <a:lnTo>
                  <a:pt x="1755" y="1165"/>
                </a:lnTo>
                <a:lnTo>
                  <a:pt x="1754" y="1165"/>
                </a:lnTo>
                <a:lnTo>
                  <a:pt x="1753" y="1165"/>
                </a:lnTo>
                <a:lnTo>
                  <a:pt x="1753" y="1166"/>
                </a:lnTo>
                <a:lnTo>
                  <a:pt x="1751" y="1166"/>
                </a:lnTo>
                <a:lnTo>
                  <a:pt x="1751" y="1165"/>
                </a:lnTo>
                <a:lnTo>
                  <a:pt x="1750" y="1163"/>
                </a:lnTo>
                <a:lnTo>
                  <a:pt x="1750" y="1165"/>
                </a:lnTo>
                <a:lnTo>
                  <a:pt x="1750" y="1166"/>
                </a:lnTo>
                <a:lnTo>
                  <a:pt x="1750" y="1167"/>
                </a:lnTo>
                <a:lnTo>
                  <a:pt x="1749" y="1167"/>
                </a:lnTo>
                <a:lnTo>
                  <a:pt x="1747" y="1167"/>
                </a:lnTo>
                <a:lnTo>
                  <a:pt x="1747" y="1166"/>
                </a:lnTo>
                <a:lnTo>
                  <a:pt x="1746" y="1165"/>
                </a:lnTo>
                <a:lnTo>
                  <a:pt x="1746" y="1163"/>
                </a:lnTo>
                <a:lnTo>
                  <a:pt x="1746" y="1162"/>
                </a:lnTo>
                <a:lnTo>
                  <a:pt x="1746" y="1161"/>
                </a:lnTo>
                <a:lnTo>
                  <a:pt x="1746" y="1159"/>
                </a:lnTo>
                <a:lnTo>
                  <a:pt x="1746" y="1158"/>
                </a:lnTo>
                <a:lnTo>
                  <a:pt x="1746" y="1157"/>
                </a:lnTo>
                <a:lnTo>
                  <a:pt x="1746" y="1155"/>
                </a:lnTo>
                <a:lnTo>
                  <a:pt x="1746" y="1154"/>
                </a:lnTo>
                <a:lnTo>
                  <a:pt x="1745" y="1153"/>
                </a:lnTo>
                <a:lnTo>
                  <a:pt x="1745" y="1154"/>
                </a:lnTo>
                <a:lnTo>
                  <a:pt x="1744" y="1154"/>
                </a:lnTo>
                <a:lnTo>
                  <a:pt x="1742" y="1153"/>
                </a:lnTo>
                <a:lnTo>
                  <a:pt x="1741" y="1153"/>
                </a:lnTo>
                <a:lnTo>
                  <a:pt x="1740" y="1153"/>
                </a:lnTo>
                <a:lnTo>
                  <a:pt x="1740" y="1151"/>
                </a:lnTo>
                <a:lnTo>
                  <a:pt x="1741" y="1150"/>
                </a:lnTo>
                <a:lnTo>
                  <a:pt x="1742" y="1150"/>
                </a:lnTo>
                <a:lnTo>
                  <a:pt x="1742" y="1149"/>
                </a:lnTo>
                <a:lnTo>
                  <a:pt x="1741" y="1149"/>
                </a:lnTo>
                <a:lnTo>
                  <a:pt x="1741" y="1148"/>
                </a:lnTo>
                <a:lnTo>
                  <a:pt x="1740" y="1148"/>
                </a:lnTo>
                <a:lnTo>
                  <a:pt x="1738" y="1148"/>
                </a:lnTo>
                <a:lnTo>
                  <a:pt x="1738" y="1149"/>
                </a:lnTo>
                <a:lnTo>
                  <a:pt x="1737" y="1150"/>
                </a:lnTo>
                <a:lnTo>
                  <a:pt x="1737" y="1151"/>
                </a:lnTo>
                <a:lnTo>
                  <a:pt x="1737" y="1153"/>
                </a:lnTo>
                <a:lnTo>
                  <a:pt x="1737" y="1154"/>
                </a:lnTo>
                <a:lnTo>
                  <a:pt x="1737" y="1155"/>
                </a:lnTo>
                <a:lnTo>
                  <a:pt x="1737" y="1157"/>
                </a:lnTo>
                <a:lnTo>
                  <a:pt x="1737" y="1158"/>
                </a:lnTo>
                <a:lnTo>
                  <a:pt x="1738" y="1158"/>
                </a:lnTo>
                <a:lnTo>
                  <a:pt x="1738" y="1159"/>
                </a:lnTo>
                <a:lnTo>
                  <a:pt x="1738" y="1161"/>
                </a:lnTo>
                <a:lnTo>
                  <a:pt x="1740" y="1162"/>
                </a:lnTo>
                <a:lnTo>
                  <a:pt x="1740" y="1163"/>
                </a:lnTo>
                <a:lnTo>
                  <a:pt x="1741" y="1165"/>
                </a:lnTo>
                <a:lnTo>
                  <a:pt x="1741" y="1166"/>
                </a:lnTo>
                <a:lnTo>
                  <a:pt x="1742" y="1167"/>
                </a:lnTo>
                <a:lnTo>
                  <a:pt x="1742" y="1169"/>
                </a:lnTo>
                <a:lnTo>
                  <a:pt x="1744" y="1170"/>
                </a:lnTo>
                <a:lnTo>
                  <a:pt x="1744" y="1171"/>
                </a:lnTo>
                <a:lnTo>
                  <a:pt x="1745" y="1172"/>
                </a:lnTo>
                <a:lnTo>
                  <a:pt x="1746" y="1175"/>
                </a:lnTo>
                <a:lnTo>
                  <a:pt x="1746" y="1176"/>
                </a:lnTo>
                <a:lnTo>
                  <a:pt x="1747" y="1178"/>
                </a:lnTo>
                <a:lnTo>
                  <a:pt x="1747" y="1179"/>
                </a:lnTo>
                <a:lnTo>
                  <a:pt x="1747" y="1180"/>
                </a:lnTo>
                <a:lnTo>
                  <a:pt x="1747" y="1182"/>
                </a:lnTo>
                <a:lnTo>
                  <a:pt x="1747" y="1183"/>
                </a:lnTo>
                <a:lnTo>
                  <a:pt x="1746" y="1184"/>
                </a:lnTo>
                <a:lnTo>
                  <a:pt x="1746" y="1186"/>
                </a:lnTo>
                <a:lnTo>
                  <a:pt x="1746" y="1187"/>
                </a:lnTo>
                <a:lnTo>
                  <a:pt x="1745" y="1187"/>
                </a:lnTo>
                <a:lnTo>
                  <a:pt x="1745" y="1188"/>
                </a:lnTo>
                <a:lnTo>
                  <a:pt x="1744" y="1188"/>
                </a:lnTo>
                <a:lnTo>
                  <a:pt x="1742" y="1188"/>
                </a:lnTo>
                <a:lnTo>
                  <a:pt x="1741" y="1189"/>
                </a:lnTo>
                <a:lnTo>
                  <a:pt x="1740" y="1189"/>
                </a:lnTo>
                <a:lnTo>
                  <a:pt x="1740" y="1191"/>
                </a:lnTo>
                <a:lnTo>
                  <a:pt x="1738" y="1191"/>
                </a:lnTo>
                <a:lnTo>
                  <a:pt x="1738" y="1192"/>
                </a:lnTo>
                <a:lnTo>
                  <a:pt x="1737" y="1192"/>
                </a:lnTo>
                <a:lnTo>
                  <a:pt x="1737" y="1193"/>
                </a:lnTo>
                <a:lnTo>
                  <a:pt x="1736" y="1195"/>
                </a:lnTo>
                <a:lnTo>
                  <a:pt x="1734" y="1196"/>
                </a:lnTo>
                <a:lnTo>
                  <a:pt x="1734" y="1197"/>
                </a:lnTo>
                <a:lnTo>
                  <a:pt x="1733" y="1197"/>
                </a:lnTo>
                <a:lnTo>
                  <a:pt x="1733" y="1199"/>
                </a:lnTo>
                <a:lnTo>
                  <a:pt x="1732" y="1199"/>
                </a:lnTo>
                <a:lnTo>
                  <a:pt x="1730" y="1200"/>
                </a:lnTo>
                <a:lnTo>
                  <a:pt x="1729" y="1201"/>
                </a:lnTo>
                <a:lnTo>
                  <a:pt x="1728" y="1203"/>
                </a:lnTo>
                <a:lnTo>
                  <a:pt x="1727" y="1204"/>
                </a:lnTo>
                <a:lnTo>
                  <a:pt x="1727" y="1205"/>
                </a:lnTo>
                <a:lnTo>
                  <a:pt x="1725" y="1206"/>
                </a:lnTo>
                <a:lnTo>
                  <a:pt x="1724" y="1208"/>
                </a:lnTo>
                <a:lnTo>
                  <a:pt x="1723" y="1209"/>
                </a:lnTo>
                <a:lnTo>
                  <a:pt x="1721" y="1210"/>
                </a:lnTo>
                <a:lnTo>
                  <a:pt x="1721" y="1212"/>
                </a:lnTo>
                <a:lnTo>
                  <a:pt x="1721" y="1213"/>
                </a:lnTo>
                <a:lnTo>
                  <a:pt x="1720" y="1216"/>
                </a:lnTo>
                <a:lnTo>
                  <a:pt x="1720" y="1217"/>
                </a:lnTo>
                <a:lnTo>
                  <a:pt x="1720" y="1218"/>
                </a:lnTo>
                <a:lnTo>
                  <a:pt x="1720" y="1220"/>
                </a:lnTo>
                <a:lnTo>
                  <a:pt x="1720" y="1221"/>
                </a:lnTo>
                <a:lnTo>
                  <a:pt x="1721" y="1221"/>
                </a:lnTo>
                <a:lnTo>
                  <a:pt x="1721" y="1222"/>
                </a:lnTo>
                <a:lnTo>
                  <a:pt x="1721" y="1223"/>
                </a:lnTo>
                <a:lnTo>
                  <a:pt x="1721" y="1225"/>
                </a:lnTo>
                <a:lnTo>
                  <a:pt x="1721" y="1226"/>
                </a:lnTo>
                <a:lnTo>
                  <a:pt x="1723" y="1227"/>
                </a:lnTo>
                <a:lnTo>
                  <a:pt x="1724" y="1229"/>
                </a:lnTo>
                <a:lnTo>
                  <a:pt x="1724" y="1230"/>
                </a:lnTo>
                <a:lnTo>
                  <a:pt x="1725" y="1231"/>
                </a:lnTo>
                <a:lnTo>
                  <a:pt x="1727" y="1231"/>
                </a:lnTo>
                <a:lnTo>
                  <a:pt x="1728" y="1233"/>
                </a:lnTo>
                <a:lnTo>
                  <a:pt x="1728" y="1234"/>
                </a:lnTo>
                <a:lnTo>
                  <a:pt x="1729" y="1234"/>
                </a:lnTo>
                <a:lnTo>
                  <a:pt x="1729" y="1235"/>
                </a:lnTo>
                <a:lnTo>
                  <a:pt x="1730" y="1237"/>
                </a:lnTo>
                <a:lnTo>
                  <a:pt x="1732" y="1237"/>
                </a:lnTo>
                <a:lnTo>
                  <a:pt x="1733" y="1238"/>
                </a:lnTo>
                <a:lnTo>
                  <a:pt x="1734" y="1238"/>
                </a:lnTo>
                <a:lnTo>
                  <a:pt x="1736" y="1238"/>
                </a:lnTo>
                <a:lnTo>
                  <a:pt x="1736" y="1239"/>
                </a:lnTo>
                <a:lnTo>
                  <a:pt x="1737" y="1239"/>
                </a:lnTo>
                <a:lnTo>
                  <a:pt x="1738" y="1239"/>
                </a:lnTo>
                <a:lnTo>
                  <a:pt x="1740" y="1239"/>
                </a:lnTo>
                <a:lnTo>
                  <a:pt x="1740" y="1240"/>
                </a:lnTo>
                <a:lnTo>
                  <a:pt x="1741" y="1240"/>
                </a:lnTo>
                <a:lnTo>
                  <a:pt x="1741" y="1242"/>
                </a:lnTo>
                <a:lnTo>
                  <a:pt x="1741" y="1243"/>
                </a:lnTo>
                <a:lnTo>
                  <a:pt x="1742" y="1246"/>
                </a:lnTo>
                <a:lnTo>
                  <a:pt x="1742" y="1247"/>
                </a:lnTo>
                <a:lnTo>
                  <a:pt x="1742" y="1248"/>
                </a:lnTo>
                <a:lnTo>
                  <a:pt x="1742" y="1250"/>
                </a:lnTo>
                <a:lnTo>
                  <a:pt x="1742" y="1251"/>
                </a:lnTo>
                <a:lnTo>
                  <a:pt x="1742" y="1252"/>
                </a:lnTo>
                <a:lnTo>
                  <a:pt x="1740" y="1254"/>
                </a:lnTo>
                <a:lnTo>
                  <a:pt x="1738" y="1254"/>
                </a:lnTo>
                <a:lnTo>
                  <a:pt x="1737" y="1254"/>
                </a:lnTo>
                <a:lnTo>
                  <a:pt x="1736" y="1255"/>
                </a:lnTo>
                <a:lnTo>
                  <a:pt x="1734" y="1255"/>
                </a:lnTo>
                <a:lnTo>
                  <a:pt x="1733" y="1256"/>
                </a:lnTo>
                <a:lnTo>
                  <a:pt x="1732" y="1256"/>
                </a:lnTo>
                <a:lnTo>
                  <a:pt x="1730" y="1256"/>
                </a:lnTo>
                <a:lnTo>
                  <a:pt x="1728" y="1258"/>
                </a:lnTo>
                <a:lnTo>
                  <a:pt x="1727" y="1258"/>
                </a:lnTo>
                <a:lnTo>
                  <a:pt x="1725" y="1256"/>
                </a:lnTo>
                <a:lnTo>
                  <a:pt x="1724" y="1255"/>
                </a:lnTo>
                <a:lnTo>
                  <a:pt x="1723" y="1254"/>
                </a:lnTo>
                <a:lnTo>
                  <a:pt x="1723" y="1252"/>
                </a:lnTo>
                <a:lnTo>
                  <a:pt x="1721" y="1252"/>
                </a:lnTo>
                <a:lnTo>
                  <a:pt x="1720" y="1251"/>
                </a:lnTo>
                <a:lnTo>
                  <a:pt x="1719" y="1250"/>
                </a:lnTo>
                <a:lnTo>
                  <a:pt x="1717" y="1248"/>
                </a:lnTo>
                <a:lnTo>
                  <a:pt x="1716" y="1247"/>
                </a:lnTo>
                <a:lnTo>
                  <a:pt x="1715" y="1247"/>
                </a:lnTo>
                <a:lnTo>
                  <a:pt x="1713" y="1248"/>
                </a:lnTo>
                <a:lnTo>
                  <a:pt x="1712" y="1248"/>
                </a:lnTo>
                <a:lnTo>
                  <a:pt x="1712" y="1250"/>
                </a:lnTo>
                <a:lnTo>
                  <a:pt x="1711" y="1250"/>
                </a:lnTo>
                <a:lnTo>
                  <a:pt x="1710" y="1251"/>
                </a:lnTo>
                <a:lnTo>
                  <a:pt x="1708" y="1251"/>
                </a:lnTo>
                <a:lnTo>
                  <a:pt x="1707" y="1251"/>
                </a:lnTo>
                <a:lnTo>
                  <a:pt x="1706" y="1252"/>
                </a:lnTo>
                <a:lnTo>
                  <a:pt x="1704" y="1252"/>
                </a:lnTo>
                <a:lnTo>
                  <a:pt x="1704" y="1254"/>
                </a:lnTo>
                <a:lnTo>
                  <a:pt x="1704" y="1255"/>
                </a:lnTo>
                <a:lnTo>
                  <a:pt x="1703" y="1255"/>
                </a:lnTo>
                <a:lnTo>
                  <a:pt x="1703" y="1256"/>
                </a:lnTo>
                <a:lnTo>
                  <a:pt x="1703" y="1258"/>
                </a:lnTo>
                <a:lnTo>
                  <a:pt x="1702" y="1259"/>
                </a:lnTo>
                <a:lnTo>
                  <a:pt x="1702" y="1260"/>
                </a:lnTo>
                <a:lnTo>
                  <a:pt x="1700" y="1261"/>
                </a:lnTo>
                <a:lnTo>
                  <a:pt x="1700" y="1263"/>
                </a:lnTo>
                <a:lnTo>
                  <a:pt x="1700" y="1264"/>
                </a:lnTo>
                <a:lnTo>
                  <a:pt x="1699" y="1265"/>
                </a:lnTo>
                <a:lnTo>
                  <a:pt x="1699" y="1267"/>
                </a:lnTo>
                <a:lnTo>
                  <a:pt x="1698" y="1268"/>
                </a:lnTo>
                <a:lnTo>
                  <a:pt x="1698" y="1269"/>
                </a:lnTo>
                <a:lnTo>
                  <a:pt x="1696" y="1271"/>
                </a:lnTo>
                <a:lnTo>
                  <a:pt x="1696" y="1272"/>
                </a:lnTo>
                <a:lnTo>
                  <a:pt x="1696" y="1273"/>
                </a:lnTo>
                <a:lnTo>
                  <a:pt x="1696" y="1275"/>
                </a:lnTo>
                <a:lnTo>
                  <a:pt x="1696" y="1276"/>
                </a:lnTo>
                <a:lnTo>
                  <a:pt x="1695" y="1276"/>
                </a:lnTo>
                <a:lnTo>
                  <a:pt x="1695" y="1277"/>
                </a:lnTo>
                <a:lnTo>
                  <a:pt x="1695" y="1278"/>
                </a:lnTo>
                <a:lnTo>
                  <a:pt x="1695" y="1280"/>
                </a:lnTo>
                <a:lnTo>
                  <a:pt x="1694" y="1282"/>
                </a:lnTo>
                <a:lnTo>
                  <a:pt x="1693" y="1282"/>
                </a:lnTo>
                <a:lnTo>
                  <a:pt x="1693" y="1284"/>
                </a:lnTo>
                <a:lnTo>
                  <a:pt x="1691" y="1285"/>
                </a:lnTo>
                <a:lnTo>
                  <a:pt x="1691" y="1286"/>
                </a:lnTo>
                <a:lnTo>
                  <a:pt x="1690" y="1288"/>
                </a:lnTo>
                <a:lnTo>
                  <a:pt x="1690" y="1289"/>
                </a:lnTo>
                <a:lnTo>
                  <a:pt x="1689" y="1290"/>
                </a:lnTo>
                <a:lnTo>
                  <a:pt x="1689" y="1292"/>
                </a:lnTo>
                <a:lnTo>
                  <a:pt x="1689" y="1293"/>
                </a:lnTo>
                <a:lnTo>
                  <a:pt x="1686" y="1293"/>
                </a:lnTo>
                <a:lnTo>
                  <a:pt x="1685" y="1293"/>
                </a:lnTo>
                <a:lnTo>
                  <a:pt x="1683" y="1293"/>
                </a:lnTo>
                <a:lnTo>
                  <a:pt x="1687" y="1297"/>
                </a:lnTo>
                <a:lnTo>
                  <a:pt x="1687" y="1299"/>
                </a:lnTo>
                <a:lnTo>
                  <a:pt x="1687" y="1302"/>
                </a:lnTo>
                <a:lnTo>
                  <a:pt x="1687" y="1303"/>
                </a:lnTo>
                <a:lnTo>
                  <a:pt x="1689" y="1305"/>
                </a:lnTo>
                <a:lnTo>
                  <a:pt x="1690" y="1306"/>
                </a:lnTo>
                <a:lnTo>
                  <a:pt x="1691" y="1307"/>
                </a:lnTo>
                <a:lnTo>
                  <a:pt x="1691" y="1309"/>
                </a:lnTo>
                <a:lnTo>
                  <a:pt x="1694" y="1309"/>
                </a:lnTo>
                <a:lnTo>
                  <a:pt x="1695" y="1309"/>
                </a:lnTo>
                <a:lnTo>
                  <a:pt x="1696" y="1310"/>
                </a:lnTo>
                <a:lnTo>
                  <a:pt x="1699" y="1311"/>
                </a:lnTo>
                <a:lnTo>
                  <a:pt x="1706" y="1314"/>
                </a:lnTo>
                <a:lnTo>
                  <a:pt x="1707" y="1315"/>
                </a:lnTo>
                <a:lnTo>
                  <a:pt x="1704" y="1322"/>
                </a:lnTo>
                <a:lnTo>
                  <a:pt x="1699" y="1324"/>
                </a:lnTo>
                <a:lnTo>
                  <a:pt x="1694" y="1327"/>
                </a:lnTo>
                <a:lnTo>
                  <a:pt x="1691" y="1332"/>
                </a:lnTo>
                <a:lnTo>
                  <a:pt x="1689" y="1336"/>
                </a:lnTo>
                <a:lnTo>
                  <a:pt x="1690" y="1340"/>
                </a:lnTo>
                <a:lnTo>
                  <a:pt x="1690" y="1343"/>
                </a:lnTo>
                <a:lnTo>
                  <a:pt x="1691" y="1350"/>
                </a:lnTo>
                <a:lnTo>
                  <a:pt x="1693" y="1357"/>
                </a:lnTo>
                <a:lnTo>
                  <a:pt x="1693" y="1365"/>
                </a:lnTo>
                <a:lnTo>
                  <a:pt x="1693" y="1369"/>
                </a:lnTo>
                <a:lnTo>
                  <a:pt x="1695" y="1370"/>
                </a:lnTo>
                <a:lnTo>
                  <a:pt x="1698" y="1373"/>
                </a:lnTo>
                <a:lnTo>
                  <a:pt x="1699" y="1374"/>
                </a:lnTo>
                <a:lnTo>
                  <a:pt x="1703" y="1375"/>
                </a:lnTo>
                <a:lnTo>
                  <a:pt x="1707" y="1377"/>
                </a:lnTo>
                <a:lnTo>
                  <a:pt x="1710" y="1377"/>
                </a:lnTo>
                <a:lnTo>
                  <a:pt x="1715" y="1378"/>
                </a:lnTo>
                <a:lnTo>
                  <a:pt x="1721" y="1377"/>
                </a:lnTo>
                <a:lnTo>
                  <a:pt x="1725" y="1378"/>
                </a:lnTo>
                <a:lnTo>
                  <a:pt x="1730" y="1375"/>
                </a:lnTo>
                <a:lnTo>
                  <a:pt x="1736" y="1374"/>
                </a:lnTo>
                <a:lnTo>
                  <a:pt x="1741" y="1370"/>
                </a:lnTo>
                <a:lnTo>
                  <a:pt x="1745" y="1369"/>
                </a:lnTo>
                <a:lnTo>
                  <a:pt x="1751" y="1366"/>
                </a:lnTo>
                <a:lnTo>
                  <a:pt x="1757" y="1365"/>
                </a:lnTo>
                <a:lnTo>
                  <a:pt x="1761" y="1364"/>
                </a:lnTo>
                <a:lnTo>
                  <a:pt x="1766" y="1364"/>
                </a:lnTo>
                <a:lnTo>
                  <a:pt x="1770" y="1365"/>
                </a:lnTo>
                <a:lnTo>
                  <a:pt x="1774" y="1366"/>
                </a:lnTo>
                <a:lnTo>
                  <a:pt x="1776" y="1367"/>
                </a:lnTo>
                <a:lnTo>
                  <a:pt x="1779" y="1370"/>
                </a:lnTo>
                <a:lnTo>
                  <a:pt x="1782" y="1374"/>
                </a:lnTo>
                <a:lnTo>
                  <a:pt x="1783" y="1377"/>
                </a:lnTo>
                <a:lnTo>
                  <a:pt x="1784" y="1382"/>
                </a:lnTo>
                <a:lnTo>
                  <a:pt x="1784" y="1384"/>
                </a:lnTo>
                <a:lnTo>
                  <a:pt x="1783" y="1388"/>
                </a:lnTo>
                <a:lnTo>
                  <a:pt x="1783" y="1392"/>
                </a:lnTo>
                <a:lnTo>
                  <a:pt x="1783" y="1396"/>
                </a:lnTo>
                <a:lnTo>
                  <a:pt x="1780" y="1399"/>
                </a:lnTo>
                <a:lnTo>
                  <a:pt x="1778" y="1400"/>
                </a:lnTo>
                <a:lnTo>
                  <a:pt x="1775" y="1403"/>
                </a:lnTo>
                <a:lnTo>
                  <a:pt x="1772" y="1404"/>
                </a:lnTo>
                <a:lnTo>
                  <a:pt x="1768" y="1405"/>
                </a:lnTo>
                <a:lnTo>
                  <a:pt x="1766" y="1407"/>
                </a:lnTo>
                <a:lnTo>
                  <a:pt x="1763" y="1409"/>
                </a:lnTo>
                <a:lnTo>
                  <a:pt x="1762" y="1409"/>
                </a:lnTo>
                <a:lnTo>
                  <a:pt x="1762" y="1408"/>
                </a:lnTo>
                <a:lnTo>
                  <a:pt x="1759" y="1409"/>
                </a:lnTo>
                <a:lnTo>
                  <a:pt x="1758" y="1411"/>
                </a:lnTo>
                <a:lnTo>
                  <a:pt x="1758" y="1413"/>
                </a:lnTo>
                <a:lnTo>
                  <a:pt x="1759" y="1415"/>
                </a:lnTo>
                <a:lnTo>
                  <a:pt x="1759" y="1416"/>
                </a:lnTo>
                <a:lnTo>
                  <a:pt x="1754" y="1428"/>
                </a:lnTo>
                <a:lnTo>
                  <a:pt x="1755" y="1434"/>
                </a:lnTo>
                <a:lnTo>
                  <a:pt x="1754" y="1438"/>
                </a:lnTo>
                <a:lnTo>
                  <a:pt x="1749" y="1458"/>
                </a:lnTo>
                <a:lnTo>
                  <a:pt x="1747" y="1459"/>
                </a:lnTo>
                <a:lnTo>
                  <a:pt x="1745" y="1460"/>
                </a:lnTo>
                <a:lnTo>
                  <a:pt x="1741" y="1460"/>
                </a:lnTo>
                <a:lnTo>
                  <a:pt x="1740" y="1460"/>
                </a:lnTo>
                <a:lnTo>
                  <a:pt x="1736" y="1460"/>
                </a:lnTo>
                <a:lnTo>
                  <a:pt x="1727" y="1463"/>
                </a:lnTo>
                <a:lnTo>
                  <a:pt x="1720" y="1467"/>
                </a:lnTo>
                <a:lnTo>
                  <a:pt x="1712" y="1471"/>
                </a:lnTo>
                <a:lnTo>
                  <a:pt x="1708" y="1476"/>
                </a:lnTo>
                <a:lnTo>
                  <a:pt x="1707" y="1477"/>
                </a:lnTo>
                <a:lnTo>
                  <a:pt x="1706" y="1477"/>
                </a:lnTo>
                <a:lnTo>
                  <a:pt x="1706" y="1479"/>
                </a:lnTo>
                <a:lnTo>
                  <a:pt x="1706" y="1480"/>
                </a:lnTo>
                <a:lnTo>
                  <a:pt x="1699" y="1483"/>
                </a:lnTo>
                <a:lnTo>
                  <a:pt x="1695" y="1483"/>
                </a:lnTo>
                <a:lnTo>
                  <a:pt x="1694" y="1484"/>
                </a:lnTo>
                <a:lnTo>
                  <a:pt x="1693" y="1484"/>
                </a:lnTo>
                <a:lnTo>
                  <a:pt x="1690" y="1484"/>
                </a:lnTo>
                <a:lnTo>
                  <a:pt x="1687" y="1484"/>
                </a:lnTo>
                <a:lnTo>
                  <a:pt x="1683" y="1483"/>
                </a:lnTo>
                <a:lnTo>
                  <a:pt x="1683" y="1481"/>
                </a:lnTo>
                <a:lnTo>
                  <a:pt x="1682" y="1481"/>
                </a:lnTo>
                <a:lnTo>
                  <a:pt x="1681" y="1481"/>
                </a:lnTo>
                <a:lnTo>
                  <a:pt x="1681" y="1480"/>
                </a:lnTo>
                <a:lnTo>
                  <a:pt x="1679" y="1480"/>
                </a:lnTo>
                <a:lnTo>
                  <a:pt x="1678" y="1479"/>
                </a:lnTo>
                <a:lnTo>
                  <a:pt x="1677" y="1477"/>
                </a:lnTo>
                <a:lnTo>
                  <a:pt x="1674" y="1476"/>
                </a:lnTo>
                <a:lnTo>
                  <a:pt x="1673" y="1474"/>
                </a:lnTo>
                <a:lnTo>
                  <a:pt x="1672" y="1472"/>
                </a:lnTo>
                <a:lnTo>
                  <a:pt x="1670" y="1472"/>
                </a:lnTo>
                <a:lnTo>
                  <a:pt x="1669" y="1471"/>
                </a:lnTo>
                <a:lnTo>
                  <a:pt x="1665" y="1468"/>
                </a:lnTo>
                <a:lnTo>
                  <a:pt x="1661" y="1464"/>
                </a:lnTo>
                <a:lnTo>
                  <a:pt x="1658" y="1460"/>
                </a:lnTo>
                <a:lnTo>
                  <a:pt x="1657" y="1459"/>
                </a:lnTo>
                <a:lnTo>
                  <a:pt x="1655" y="1456"/>
                </a:lnTo>
                <a:lnTo>
                  <a:pt x="1655" y="1454"/>
                </a:lnTo>
                <a:lnTo>
                  <a:pt x="1653" y="1453"/>
                </a:lnTo>
                <a:lnTo>
                  <a:pt x="1653" y="1451"/>
                </a:lnTo>
                <a:lnTo>
                  <a:pt x="1653" y="1449"/>
                </a:lnTo>
                <a:lnTo>
                  <a:pt x="1653" y="1447"/>
                </a:lnTo>
                <a:lnTo>
                  <a:pt x="1653" y="1445"/>
                </a:lnTo>
                <a:lnTo>
                  <a:pt x="1653" y="1443"/>
                </a:lnTo>
                <a:lnTo>
                  <a:pt x="1652" y="1443"/>
                </a:lnTo>
                <a:lnTo>
                  <a:pt x="1651" y="1442"/>
                </a:lnTo>
                <a:lnTo>
                  <a:pt x="1645" y="1438"/>
                </a:lnTo>
                <a:lnTo>
                  <a:pt x="1644" y="1437"/>
                </a:lnTo>
                <a:lnTo>
                  <a:pt x="1644" y="1436"/>
                </a:lnTo>
                <a:lnTo>
                  <a:pt x="1643" y="1436"/>
                </a:lnTo>
                <a:lnTo>
                  <a:pt x="1641" y="1433"/>
                </a:lnTo>
                <a:lnTo>
                  <a:pt x="1641" y="1432"/>
                </a:lnTo>
                <a:lnTo>
                  <a:pt x="1641" y="1430"/>
                </a:lnTo>
                <a:lnTo>
                  <a:pt x="1641" y="1429"/>
                </a:lnTo>
                <a:lnTo>
                  <a:pt x="1640" y="1426"/>
                </a:lnTo>
                <a:lnTo>
                  <a:pt x="1640" y="1422"/>
                </a:lnTo>
                <a:lnTo>
                  <a:pt x="1639" y="1422"/>
                </a:lnTo>
                <a:lnTo>
                  <a:pt x="1638" y="1419"/>
                </a:lnTo>
                <a:lnTo>
                  <a:pt x="1636" y="1416"/>
                </a:lnTo>
                <a:lnTo>
                  <a:pt x="1632" y="1413"/>
                </a:lnTo>
                <a:lnTo>
                  <a:pt x="1630" y="1413"/>
                </a:lnTo>
                <a:lnTo>
                  <a:pt x="1628" y="1412"/>
                </a:lnTo>
                <a:lnTo>
                  <a:pt x="1627" y="1413"/>
                </a:lnTo>
                <a:lnTo>
                  <a:pt x="1627" y="1412"/>
                </a:lnTo>
                <a:lnTo>
                  <a:pt x="1626" y="1411"/>
                </a:lnTo>
                <a:lnTo>
                  <a:pt x="1624" y="1411"/>
                </a:lnTo>
                <a:lnTo>
                  <a:pt x="1623" y="1411"/>
                </a:lnTo>
                <a:lnTo>
                  <a:pt x="1621" y="1411"/>
                </a:lnTo>
                <a:lnTo>
                  <a:pt x="1619" y="1411"/>
                </a:lnTo>
                <a:lnTo>
                  <a:pt x="1618" y="1409"/>
                </a:lnTo>
                <a:lnTo>
                  <a:pt x="1617" y="1408"/>
                </a:lnTo>
                <a:lnTo>
                  <a:pt x="1615" y="1407"/>
                </a:lnTo>
                <a:lnTo>
                  <a:pt x="1614" y="1404"/>
                </a:lnTo>
                <a:lnTo>
                  <a:pt x="1614" y="1403"/>
                </a:lnTo>
                <a:lnTo>
                  <a:pt x="1614" y="1402"/>
                </a:lnTo>
                <a:lnTo>
                  <a:pt x="1615" y="1402"/>
                </a:lnTo>
                <a:lnTo>
                  <a:pt x="1614" y="1399"/>
                </a:lnTo>
                <a:lnTo>
                  <a:pt x="1613" y="1398"/>
                </a:lnTo>
                <a:lnTo>
                  <a:pt x="1611" y="1396"/>
                </a:lnTo>
                <a:lnTo>
                  <a:pt x="1610" y="1396"/>
                </a:lnTo>
                <a:lnTo>
                  <a:pt x="1610" y="1398"/>
                </a:lnTo>
                <a:lnTo>
                  <a:pt x="1609" y="1398"/>
                </a:lnTo>
                <a:lnTo>
                  <a:pt x="1606" y="1396"/>
                </a:lnTo>
                <a:lnTo>
                  <a:pt x="1605" y="1396"/>
                </a:lnTo>
                <a:lnTo>
                  <a:pt x="1603" y="1398"/>
                </a:lnTo>
                <a:lnTo>
                  <a:pt x="1602" y="1398"/>
                </a:lnTo>
                <a:lnTo>
                  <a:pt x="1601" y="1398"/>
                </a:lnTo>
                <a:lnTo>
                  <a:pt x="1600" y="1399"/>
                </a:lnTo>
                <a:lnTo>
                  <a:pt x="1600" y="1400"/>
                </a:lnTo>
                <a:lnTo>
                  <a:pt x="1600" y="1402"/>
                </a:lnTo>
                <a:lnTo>
                  <a:pt x="1600" y="1403"/>
                </a:lnTo>
                <a:lnTo>
                  <a:pt x="1600" y="1404"/>
                </a:lnTo>
                <a:lnTo>
                  <a:pt x="1598" y="1404"/>
                </a:lnTo>
                <a:lnTo>
                  <a:pt x="1596" y="1404"/>
                </a:lnTo>
                <a:lnTo>
                  <a:pt x="1594" y="1404"/>
                </a:lnTo>
                <a:lnTo>
                  <a:pt x="1593" y="1404"/>
                </a:lnTo>
                <a:lnTo>
                  <a:pt x="1593" y="1405"/>
                </a:lnTo>
                <a:lnTo>
                  <a:pt x="1592" y="1405"/>
                </a:lnTo>
                <a:lnTo>
                  <a:pt x="1590" y="1405"/>
                </a:lnTo>
                <a:lnTo>
                  <a:pt x="1589" y="1405"/>
                </a:lnTo>
                <a:lnTo>
                  <a:pt x="1589" y="1407"/>
                </a:lnTo>
                <a:lnTo>
                  <a:pt x="1588" y="1407"/>
                </a:lnTo>
                <a:lnTo>
                  <a:pt x="1588" y="1408"/>
                </a:lnTo>
                <a:lnTo>
                  <a:pt x="1586" y="1408"/>
                </a:lnTo>
                <a:lnTo>
                  <a:pt x="1585" y="1408"/>
                </a:lnTo>
                <a:lnTo>
                  <a:pt x="1584" y="1408"/>
                </a:lnTo>
                <a:lnTo>
                  <a:pt x="1583" y="1408"/>
                </a:lnTo>
                <a:lnTo>
                  <a:pt x="1581" y="1408"/>
                </a:lnTo>
                <a:lnTo>
                  <a:pt x="1580" y="1408"/>
                </a:lnTo>
                <a:lnTo>
                  <a:pt x="1580" y="1407"/>
                </a:lnTo>
                <a:lnTo>
                  <a:pt x="1579" y="1407"/>
                </a:lnTo>
                <a:lnTo>
                  <a:pt x="1579" y="1405"/>
                </a:lnTo>
                <a:lnTo>
                  <a:pt x="1576" y="1407"/>
                </a:lnTo>
                <a:lnTo>
                  <a:pt x="1575" y="1407"/>
                </a:lnTo>
                <a:lnTo>
                  <a:pt x="1573" y="1408"/>
                </a:lnTo>
                <a:lnTo>
                  <a:pt x="1573" y="1409"/>
                </a:lnTo>
                <a:lnTo>
                  <a:pt x="1573" y="1411"/>
                </a:lnTo>
                <a:lnTo>
                  <a:pt x="1573" y="1412"/>
                </a:lnTo>
                <a:lnTo>
                  <a:pt x="1572" y="1413"/>
                </a:lnTo>
                <a:lnTo>
                  <a:pt x="1572" y="1415"/>
                </a:lnTo>
                <a:lnTo>
                  <a:pt x="1572" y="1416"/>
                </a:lnTo>
                <a:lnTo>
                  <a:pt x="1572" y="1417"/>
                </a:lnTo>
                <a:lnTo>
                  <a:pt x="1572" y="1419"/>
                </a:lnTo>
                <a:lnTo>
                  <a:pt x="1572" y="1420"/>
                </a:lnTo>
                <a:lnTo>
                  <a:pt x="1572" y="1421"/>
                </a:lnTo>
                <a:lnTo>
                  <a:pt x="1572" y="1422"/>
                </a:lnTo>
                <a:lnTo>
                  <a:pt x="1572" y="1424"/>
                </a:lnTo>
                <a:lnTo>
                  <a:pt x="1572" y="1425"/>
                </a:lnTo>
                <a:lnTo>
                  <a:pt x="1572" y="1426"/>
                </a:lnTo>
                <a:lnTo>
                  <a:pt x="1571" y="1428"/>
                </a:lnTo>
                <a:lnTo>
                  <a:pt x="1571" y="1429"/>
                </a:lnTo>
                <a:lnTo>
                  <a:pt x="1572" y="1429"/>
                </a:lnTo>
                <a:lnTo>
                  <a:pt x="1571" y="1430"/>
                </a:lnTo>
                <a:lnTo>
                  <a:pt x="1571" y="1432"/>
                </a:lnTo>
                <a:lnTo>
                  <a:pt x="1569" y="1433"/>
                </a:lnTo>
                <a:lnTo>
                  <a:pt x="1569" y="1434"/>
                </a:lnTo>
                <a:lnTo>
                  <a:pt x="1568" y="1436"/>
                </a:lnTo>
                <a:lnTo>
                  <a:pt x="1568" y="1437"/>
                </a:lnTo>
                <a:lnTo>
                  <a:pt x="1568" y="1438"/>
                </a:lnTo>
                <a:lnTo>
                  <a:pt x="1567" y="1438"/>
                </a:lnTo>
                <a:lnTo>
                  <a:pt x="1567" y="1439"/>
                </a:lnTo>
                <a:lnTo>
                  <a:pt x="1567" y="1441"/>
                </a:lnTo>
                <a:lnTo>
                  <a:pt x="1567" y="1442"/>
                </a:lnTo>
                <a:lnTo>
                  <a:pt x="1566" y="1443"/>
                </a:lnTo>
                <a:lnTo>
                  <a:pt x="1564" y="1443"/>
                </a:lnTo>
                <a:lnTo>
                  <a:pt x="1562" y="1443"/>
                </a:lnTo>
                <a:lnTo>
                  <a:pt x="1560" y="1443"/>
                </a:lnTo>
                <a:lnTo>
                  <a:pt x="1559" y="1443"/>
                </a:lnTo>
                <a:lnTo>
                  <a:pt x="1558" y="1443"/>
                </a:lnTo>
                <a:lnTo>
                  <a:pt x="1556" y="1443"/>
                </a:lnTo>
                <a:lnTo>
                  <a:pt x="1555" y="1445"/>
                </a:lnTo>
                <a:lnTo>
                  <a:pt x="1554" y="1443"/>
                </a:lnTo>
                <a:lnTo>
                  <a:pt x="1552" y="1445"/>
                </a:lnTo>
                <a:lnTo>
                  <a:pt x="1552" y="1446"/>
                </a:lnTo>
                <a:lnTo>
                  <a:pt x="1551" y="1446"/>
                </a:lnTo>
                <a:lnTo>
                  <a:pt x="1551" y="1447"/>
                </a:lnTo>
                <a:lnTo>
                  <a:pt x="1550" y="1449"/>
                </a:lnTo>
                <a:lnTo>
                  <a:pt x="1549" y="1450"/>
                </a:lnTo>
                <a:lnTo>
                  <a:pt x="1547" y="1450"/>
                </a:lnTo>
                <a:lnTo>
                  <a:pt x="1546" y="1451"/>
                </a:lnTo>
                <a:lnTo>
                  <a:pt x="1545" y="1451"/>
                </a:lnTo>
                <a:lnTo>
                  <a:pt x="1545" y="1453"/>
                </a:lnTo>
                <a:lnTo>
                  <a:pt x="1543" y="1453"/>
                </a:lnTo>
                <a:lnTo>
                  <a:pt x="1542" y="1454"/>
                </a:lnTo>
                <a:lnTo>
                  <a:pt x="1541" y="1455"/>
                </a:lnTo>
                <a:lnTo>
                  <a:pt x="1539" y="1455"/>
                </a:lnTo>
                <a:lnTo>
                  <a:pt x="1539" y="1456"/>
                </a:lnTo>
                <a:lnTo>
                  <a:pt x="1539" y="1458"/>
                </a:lnTo>
                <a:lnTo>
                  <a:pt x="1539" y="1459"/>
                </a:lnTo>
                <a:lnTo>
                  <a:pt x="1539" y="1460"/>
                </a:lnTo>
                <a:lnTo>
                  <a:pt x="1541" y="1462"/>
                </a:lnTo>
                <a:lnTo>
                  <a:pt x="1541" y="1463"/>
                </a:lnTo>
                <a:lnTo>
                  <a:pt x="1541" y="1464"/>
                </a:lnTo>
                <a:lnTo>
                  <a:pt x="1541" y="1466"/>
                </a:lnTo>
                <a:lnTo>
                  <a:pt x="1539" y="1467"/>
                </a:lnTo>
                <a:lnTo>
                  <a:pt x="1539" y="1468"/>
                </a:lnTo>
                <a:lnTo>
                  <a:pt x="1538" y="1468"/>
                </a:lnTo>
                <a:lnTo>
                  <a:pt x="1537" y="1470"/>
                </a:lnTo>
                <a:lnTo>
                  <a:pt x="1535" y="1470"/>
                </a:lnTo>
                <a:lnTo>
                  <a:pt x="1534" y="1470"/>
                </a:lnTo>
                <a:lnTo>
                  <a:pt x="1533" y="1468"/>
                </a:lnTo>
                <a:lnTo>
                  <a:pt x="1531" y="1468"/>
                </a:lnTo>
                <a:lnTo>
                  <a:pt x="1531" y="1467"/>
                </a:lnTo>
                <a:lnTo>
                  <a:pt x="1530" y="1467"/>
                </a:lnTo>
                <a:lnTo>
                  <a:pt x="1529" y="1468"/>
                </a:lnTo>
                <a:lnTo>
                  <a:pt x="1528" y="1468"/>
                </a:lnTo>
                <a:lnTo>
                  <a:pt x="1526" y="1468"/>
                </a:lnTo>
                <a:lnTo>
                  <a:pt x="1525" y="1470"/>
                </a:lnTo>
                <a:lnTo>
                  <a:pt x="1524" y="1474"/>
                </a:lnTo>
                <a:lnTo>
                  <a:pt x="1522" y="1475"/>
                </a:lnTo>
                <a:lnTo>
                  <a:pt x="1518" y="1475"/>
                </a:lnTo>
                <a:lnTo>
                  <a:pt x="1518" y="1476"/>
                </a:lnTo>
                <a:lnTo>
                  <a:pt x="1517" y="1476"/>
                </a:lnTo>
                <a:lnTo>
                  <a:pt x="1516" y="1475"/>
                </a:lnTo>
                <a:lnTo>
                  <a:pt x="1514" y="1476"/>
                </a:lnTo>
                <a:lnTo>
                  <a:pt x="1513" y="1476"/>
                </a:lnTo>
                <a:lnTo>
                  <a:pt x="1512" y="1476"/>
                </a:lnTo>
                <a:lnTo>
                  <a:pt x="1511" y="1476"/>
                </a:lnTo>
                <a:lnTo>
                  <a:pt x="1509" y="1477"/>
                </a:lnTo>
                <a:lnTo>
                  <a:pt x="1508" y="1477"/>
                </a:lnTo>
                <a:lnTo>
                  <a:pt x="1508" y="1479"/>
                </a:lnTo>
                <a:lnTo>
                  <a:pt x="1507" y="1479"/>
                </a:lnTo>
                <a:lnTo>
                  <a:pt x="1505" y="1479"/>
                </a:lnTo>
                <a:lnTo>
                  <a:pt x="1504" y="1479"/>
                </a:lnTo>
                <a:lnTo>
                  <a:pt x="1503" y="1479"/>
                </a:lnTo>
                <a:lnTo>
                  <a:pt x="1501" y="1479"/>
                </a:lnTo>
                <a:lnTo>
                  <a:pt x="1500" y="1477"/>
                </a:lnTo>
                <a:lnTo>
                  <a:pt x="1501" y="1477"/>
                </a:lnTo>
                <a:lnTo>
                  <a:pt x="1501" y="1476"/>
                </a:lnTo>
                <a:lnTo>
                  <a:pt x="1499" y="1476"/>
                </a:lnTo>
                <a:lnTo>
                  <a:pt x="1495" y="1476"/>
                </a:lnTo>
                <a:lnTo>
                  <a:pt x="1491" y="1477"/>
                </a:lnTo>
                <a:lnTo>
                  <a:pt x="1490" y="1477"/>
                </a:lnTo>
                <a:lnTo>
                  <a:pt x="1486" y="1477"/>
                </a:lnTo>
                <a:lnTo>
                  <a:pt x="1483" y="1476"/>
                </a:lnTo>
                <a:lnTo>
                  <a:pt x="1482" y="1475"/>
                </a:lnTo>
                <a:lnTo>
                  <a:pt x="1479" y="1474"/>
                </a:lnTo>
                <a:lnTo>
                  <a:pt x="1478" y="1471"/>
                </a:lnTo>
                <a:lnTo>
                  <a:pt x="1477" y="1470"/>
                </a:lnTo>
                <a:lnTo>
                  <a:pt x="1477" y="1467"/>
                </a:lnTo>
                <a:lnTo>
                  <a:pt x="1475" y="1464"/>
                </a:lnTo>
                <a:lnTo>
                  <a:pt x="1474" y="1462"/>
                </a:lnTo>
                <a:lnTo>
                  <a:pt x="1473" y="1460"/>
                </a:lnTo>
                <a:lnTo>
                  <a:pt x="1470" y="1460"/>
                </a:lnTo>
                <a:lnTo>
                  <a:pt x="1467" y="1462"/>
                </a:lnTo>
                <a:lnTo>
                  <a:pt x="1465" y="1463"/>
                </a:lnTo>
                <a:lnTo>
                  <a:pt x="1462" y="1464"/>
                </a:lnTo>
                <a:lnTo>
                  <a:pt x="1459" y="1467"/>
                </a:lnTo>
                <a:lnTo>
                  <a:pt x="1457" y="1468"/>
                </a:lnTo>
                <a:lnTo>
                  <a:pt x="1454" y="1470"/>
                </a:lnTo>
                <a:lnTo>
                  <a:pt x="1450" y="1471"/>
                </a:lnTo>
                <a:lnTo>
                  <a:pt x="1446" y="1471"/>
                </a:lnTo>
                <a:lnTo>
                  <a:pt x="1444" y="1471"/>
                </a:lnTo>
                <a:lnTo>
                  <a:pt x="1440" y="1471"/>
                </a:lnTo>
                <a:lnTo>
                  <a:pt x="1435" y="1470"/>
                </a:lnTo>
                <a:lnTo>
                  <a:pt x="1431" y="1470"/>
                </a:lnTo>
                <a:lnTo>
                  <a:pt x="1429" y="1468"/>
                </a:lnTo>
                <a:lnTo>
                  <a:pt x="1425" y="1468"/>
                </a:lnTo>
                <a:lnTo>
                  <a:pt x="1420" y="1468"/>
                </a:lnTo>
                <a:lnTo>
                  <a:pt x="1418" y="1470"/>
                </a:lnTo>
                <a:lnTo>
                  <a:pt x="1415" y="1470"/>
                </a:lnTo>
                <a:lnTo>
                  <a:pt x="1412" y="1471"/>
                </a:lnTo>
                <a:lnTo>
                  <a:pt x="1410" y="1472"/>
                </a:lnTo>
                <a:lnTo>
                  <a:pt x="1408" y="1476"/>
                </a:lnTo>
                <a:lnTo>
                  <a:pt x="1408" y="1479"/>
                </a:lnTo>
                <a:lnTo>
                  <a:pt x="1408" y="1483"/>
                </a:lnTo>
                <a:lnTo>
                  <a:pt x="1408" y="1484"/>
                </a:lnTo>
                <a:lnTo>
                  <a:pt x="1408" y="1487"/>
                </a:lnTo>
                <a:lnTo>
                  <a:pt x="1410" y="1489"/>
                </a:lnTo>
                <a:lnTo>
                  <a:pt x="1411" y="1491"/>
                </a:lnTo>
                <a:lnTo>
                  <a:pt x="1414" y="1489"/>
                </a:lnTo>
                <a:lnTo>
                  <a:pt x="1416" y="1489"/>
                </a:lnTo>
                <a:lnTo>
                  <a:pt x="1419" y="1488"/>
                </a:lnTo>
                <a:lnTo>
                  <a:pt x="1420" y="1487"/>
                </a:lnTo>
                <a:lnTo>
                  <a:pt x="1423" y="1485"/>
                </a:lnTo>
                <a:lnTo>
                  <a:pt x="1427" y="1485"/>
                </a:lnTo>
                <a:lnTo>
                  <a:pt x="1429" y="1485"/>
                </a:lnTo>
                <a:lnTo>
                  <a:pt x="1432" y="1485"/>
                </a:lnTo>
                <a:lnTo>
                  <a:pt x="1435" y="1488"/>
                </a:lnTo>
                <a:lnTo>
                  <a:pt x="1433" y="1489"/>
                </a:lnTo>
                <a:lnTo>
                  <a:pt x="1431" y="1491"/>
                </a:lnTo>
                <a:lnTo>
                  <a:pt x="1429" y="1493"/>
                </a:lnTo>
                <a:lnTo>
                  <a:pt x="1427" y="1494"/>
                </a:lnTo>
                <a:lnTo>
                  <a:pt x="1427" y="1496"/>
                </a:lnTo>
                <a:lnTo>
                  <a:pt x="1428" y="1497"/>
                </a:lnTo>
                <a:lnTo>
                  <a:pt x="1428" y="1500"/>
                </a:lnTo>
                <a:lnTo>
                  <a:pt x="1431" y="1501"/>
                </a:lnTo>
                <a:lnTo>
                  <a:pt x="1432" y="1502"/>
                </a:lnTo>
                <a:lnTo>
                  <a:pt x="1431" y="1505"/>
                </a:lnTo>
                <a:lnTo>
                  <a:pt x="1429" y="1508"/>
                </a:lnTo>
                <a:lnTo>
                  <a:pt x="1427" y="1508"/>
                </a:lnTo>
                <a:lnTo>
                  <a:pt x="1424" y="1509"/>
                </a:lnTo>
                <a:lnTo>
                  <a:pt x="1420" y="1509"/>
                </a:lnTo>
                <a:lnTo>
                  <a:pt x="1419" y="1510"/>
                </a:lnTo>
                <a:lnTo>
                  <a:pt x="1416" y="1511"/>
                </a:lnTo>
                <a:lnTo>
                  <a:pt x="1415" y="1513"/>
                </a:lnTo>
                <a:lnTo>
                  <a:pt x="1414" y="1515"/>
                </a:lnTo>
                <a:lnTo>
                  <a:pt x="1415" y="1518"/>
                </a:lnTo>
                <a:lnTo>
                  <a:pt x="1416" y="1519"/>
                </a:lnTo>
                <a:lnTo>
                  <a:pt x="1419" y="1521"/>
                </a:lnTo>
                <a:lnTo>
                  <a:pt x="1420" y="1523"/>
                </a:lnTo>
                <a:lnTo>
                  <a:pt x="1424" y="1526"/>
                </a:lnTo>
                <a:lnTo>
                  <a:pt x="1437" y="1536"/>
                </a:lnTo>
                <a:lnTo>
                  <a:pt x="1410" y="1535"/>
                </a:lnTo>
                <a:lnTo>
                  <a:pt x="1406" y="1539"/>
                </a:lnTo>
                <a:lnTo>
                  <a:pt x="1402" y="1539"/>
                </a:lnTo>
                <a:lnTo>
                  <a:pt x="1386" y="1539"/>
                </a:lnTo>
                <a:lnTo>
                  <a:pt x="1368" y="1539"/>
                </a:lnTo>
                <a:lnTo>
                  <a:pt x="1359" y="1536"/>
                </a:lnTo>
                <a:lnTo>
                  <a:pt x="1350" y="1532"/>
                </a:lnTo>
                <a:lnTo>
                  <a:pt x="1339" y="1526"/>
                </a:lnTo>
                <a:lnTo>
                  <a:pt x="1325" y="1522"/>
                </a:lnTo>
                <a:lnTo>
                  <a:pt x="1318" y="1518"/>
                </a:lnTo>
                <a:lnTo>
                  <a:pt x="1313" y="1515"/>
                </a:lnTo>
                <a:lnTo>
                  <a:pt x="1312" y="1514"/>
                </a:lnTo>
                <a:lnTo>
                  <a:pt x="1308" y="1510"/>
                </a:lnTo>
                <a:lnTo>
                  <a:pt x="1305" y="1508"/>
                </a:lnTo>
                <a:lnTo>
                  <a:pt x="1304" y="1506"/>
                </a:lnTo>
                <a:lnTo>
                  <a:pt x="1300" y="1502"/>
                </a:lnTo>
                <a:lnTo>
                  <a:pt x="1289" y="1493"/>
                </a:lnTo>
                <a:lnTo>
                  <a:pt x="1285" y="1492"/>
                </a:lnTo>
                <a:lnTo>
                  <a:pt x="1285" y="1491"/>
                </a:lnTo>
                <a:lnTo>
                  <a:pt x="1284" y="1489"/>
                </a:lnTo>
                <a:lnTo>
                  <a:pt x="1283" y="1489"/>
                </a:lnTo>
                <a:lnTo>
                  <a:pt x="1283" y="1488"/>
                </a:lnTo>
                <a:lnTo>
                  <a:pt x="1281" y="1488"/>
                </a:lnTo>
                <a:lnTo>
                  <a:pt x="1280" y="1488"/>
                </a:lnTo>
                <a:lnTo>
                  <a:pt x="1279" y="1488"/>
                </a:lnTo>
                <a:lnTo>
                  <a:pt x="1278" y="1488"/>
                </a:lnTo>
                <a:lnTo>
                  <a:pt x="1278" y="1487"/>
                </a:lnTo>
                <a:lnTo>
                  <a:pt x="1278" y="1485"/>
                </a:lnTo>
                <a:lnTo>
                  <a:pt x="1278" y="1484"/>
                </a:lnTo>
                <a:lnTo>
                  <a:pt x="1278" y="1483"/>
                </a:lnTo>
                <a:lnTo>
                  <a:pt x="1276" y="1483"/>
                </a:lnTo>
                <a:lnTo>
                  <a:pt x="1276" y="1481"/>
                </a:lnTo>
                <a:lnTo>
                  <a:pt x="1275" y="1481"/>
                </a:lnTo>
                <a:lnTo>
                  <a:pt x="1274" y="1481"/>
                </a:lnTo>
                <a:lnTo>
                  <a:pt x="1272" y="1481"/>
                </a:lnTo>
                <a:lnTo>
                  <a:pt x="1271" y="1481"/>
                </a:lnTo>
                <a:lnTo>
                  <a:pt x="1270" y="1481"/>
                </a:lnTo>
                <a:lnTo>
                  <a:pt x="1268" y="1481"/>
                </a:lnTo>
                <a:lnTo>
                  <a:pt x="1268" y="1483"/>
                </a:lnTo>
                <a:lnTo>
                  <a:pt x="1267" y="1483"/>
                </a:lnTo>
                <a:lnTo>
                  <a:pt x="1262" y="1480"/>
                </a:lnTo>
                <a:lnTo>
                  <a:pt x="1262" y="1479"/>
                </a:lnTo>
                <a:lnTo>
                  <a:pt x="1262" y="1477"/>
                </a:lnTo>
                <a:lnTo>
                  <a:pt x="1261" y="1477"/>
                </a:lnTo>
                <a:lnTo>
                  <a:pt x="1261" y="1476"/>
                </a:lnTo>
                <a:lnTo>
                  <a:pt x="1262" y="1476"/>
                </a:lnTo>
                <a:lnTo>
                  <a:pt x="1263" y="1476"/>
                </a:lnTo>
                <a:lnTo>
                  <a:pt x="1264" y="1476"/>
                </a:lnTo>
                <a:lnTo>
                  <a:pt x="1266" y="1476"/>
                </a:lnTo>
                <a:lnTo>
                  <a:pt x="1266" y="1475"/>
                </a:lnTo>
                <a:lnTo>
                  <a:pt x="1266" y="1474"/>
                </a:lnTo>
                <a:lnTo>
                  <a:pt x="1264" y="1474"/>
                </a:lnTo>
                <a:lnTo>
                  <a:pt x="1264" y="1472"/>
                </a:lnTo>
                <a:lnTo>
                  <a:pt x="1264" y="1471"/>
                </a:lnTo>
                <a:lnTo>
                  <a:pt x="1263" y="1471"/>
                </a:lnTo>
                <a:lnTo>
                  <a:pt x="1262" y="1471"/>
                </a:lnTo>
                <a:lnTo>
                  <a:pt x="1262" y="1470"/>
                </a:lnTo>
                <a:lnTo>
                  <a:pt x="1261" y="1470"/>
                </a:lnTo>
                <a:lnTo>
                  <a:pt x="1261" y="1468"/>
                </a:lnTo>
                <a:lnTo>
                  <a:pt x="1261" y="1470"/>
                </a:lnTo>
                <a:lnTo>
                  <a:pt x="1259" y="1468"/>
                </a:lnTo>
                <a:lnTo>
                  <a:pt x="1258" y="1468"/>
                </a:lnTo>
                <a:lnTo>
                  <a:pt x="1258" y="1467"/>
                </a:lnTo>
                <a:lnTo>
                  <a:pt x="1257" y="1467"/>
                </a:lnTo>
                <a:lnTo>
                  <a:pt x="1255" y="1467"/>
                </a:lnTo>
                <a:lnTo>
                  <a:pt x="1255" y="1466"/>
                </a:lnTo>
                <a:lnTo>
                  <a:pt x="1254" y="1466"/>
                </a:lnTo>
                <a:lnTo>
                  <a:pt x="1253" y="1466"/>
                </a:lnTo>
                <a:lnTo>
                  <a:pt x="1251" y="1466"/>
                </a:lnTo>
                <a:lnTo>
                  <a:pt x="1250" y="1466"/>
                </a:lnTo>
                <a:lnTo>
                  <a:pt x="1249" y="1466"/>
                </a:lnTo>
                <a:lnTo>
                  <a:pt x="1247" y="1466"/>
                </a:lnTo>
                <a:lnTo>
                  <a:pt x="1247" y="1464"/>
                </a:lnTo>
                <a:lnTo>
                  <a:pt x="1247" y="1466"/>
                </a:lnTo>
                <a:lnTo>
                  <a:pt x="1246" y="1466"/>
                </a:lnTo>
                <a:lnTo>
                  <a:pt x="1245" y="1464"/>
                </a:lnTo>
                <a:lnTo>
                  <a:pt x="1243" y="1463"/>
                </a:lnTo>
                <a:lnTo>
                  <a:pt x="1242" y="1463"/>
                </a:lnTo>
                <a:lnTo>
                  <a:pt x="1242" y="1462"/>
                </a:lnTo>
                <a:lnTo>
                  <a:pt x="1241" y="1462"/>
                </a:lnTo>
                <a:lnTo>
                  <a:pt x="1241" y="1460"/>
                </a:lnTo>
                <a:lnTo>
                  <a:pt x="1240" y="1460"/>
                </a:lnTo>
                <a:lnTo>
                  <a:pt x="1238" y="1459"/>
                </a:lnTo>
                <a:lnTo>
                  <a:pt x="1237" y="1459"/>
                </a:lnTo>
                <a:lnTo>
                  <a:pt x="1236" y="1458"/>
                </a:lnTo>
                <a:lnTo>
                  <a:pt x="1236" y="1456"/>
                </a:lnTo>
                <a:lnTo>
                  <a:pt x="1234" y="1456"/>
                </a:lnTo>
                <a:lnTo>
                  <a:pt x="1233" y="1455"/>
                </a:lnTo>
                <a:lnTo>
                  <a:pt x="1228" y="1455"/>
                </a:lnTo>
                <a:lnTo>
                  <a:pt x="1225" y="1453"/>
                </a:lnTo>
                <a:lnTo>
                  <a:pt x="1223" y="1450"/>
                </a:lnTo>
                <a:lnTo>
                  <a:pt x="1224" y="1449"/>
                </a:lnTo>
                <a:lnTo>
                  <a:pt x="1223" y="1447"/>
                </a:lnTo>
                <a:lnTo>
                  <a:pt x="1223" y="1446"/>
                </a:lnTo>
                <a:lnTo>
                  <a:pt x="1223" y="1445"/>
                </a:lnTo>
                <a:lnTo>
                  <a:pt x="1221" y="1445"/>
                </a:lnTo>
                <a:lnTo>
                  <a:pt x="1221" y="1443"/>
                </a:lnTo>
                <a:lnTo>
                  <a:pt x="1221" y="1442"/>
                </a:lnTo>
                <a:lnTo>
                  <a:pt x="1220" y="1442"/>
                </a:lnTo>
                <a:lnTo>
                  <a:pt x="1220" y="1441"/>
                </a:lnTo>
                <a:lnTo>
                  <a:pt x="1219" y="1441"/>
                </a:lnTo>
                <a:lnTo>
                  <a:pt x="1219" y="1439"/>
                </a:lnTo>
                <a:lnTo>
                  <a:pt x="1217" y="1439"/>
                </a:lnTo>
                <a:lnTo>
                  <a:pt x="1217" y="1438"/>
                </a:lnTo>
                <a:lnTo>
                  <a:pt x="1215" y="1434"/>
                </a:lnTo>
                <a:lnTo>
                  <a:pt x="1213" y="1433"/>
                </a:lnTo>
                <a:lnTo>
                  <a:pt x="1213" y="1432"/>
                </a:lnTo>
                <a:lnTo>
                  <a:pt x="1213" y="1430"/>
                </a:lnTo>
                <a:lnTo>
                  <a:pt x="1213" y="1429"/>
                </a:lnTo>
                <a:lnTo>
                  <a:pt x="1213" y="1428"/>
                </a:lnTo>
                <a:lnTo>
                  <a:pt x="1212" y="1428"/>
                </a:lnTo>
                <a:lnTo>
                  <a:pt x="1211" y="1428"/>
                </a:lnTo>
                <a:lnTo>
                  <a:pt x="1209" y="1428"/>
                </a:lnTo>
                <a:lnTo>
                  <a:pt x="1208" y="1428"/>
                </a:lnTo>
                <a:lnTo>
                  <a:pt x="1208" y="1426"/>
                </a:lnTo>
                <a:lnTo>
                  <a:pt x="1200" y="1421"/>
                </a:lnTo>
                <a:lnTo>
                  <a:pt x="1194" y="1419"/>
                </a:lnTo>
                <a:lnTo>
                  <a:pt x="1187" y="1417"/>
                </a:lnTo>
                <a:lnTo>
                  <a:pt x="1183" y="1417"/>
                </a:lnTo>
                <a:lnTo>
                  <a:pt x="1183" y="1416"/>
                </a:lnTo>
                <a:lnTo>
                  <a:pt x="1182" y="1416"/>
                </a:lnTo>
                <a:lnTo>
                  <a:pt x="1182" y="1415"/>
                </a:lnTo>
                <a:lnTo>
                  <a:pt x="1181" y="1413"/>
                </a:lnTo>
                <a:lnTo>
                  <a:pt x="1179" y="1413"/>
                </a:lnTo>
                <a:lnTo>
                  <a:pt x="1178" y="1413"/>
                </a:lnTo>
                <a:lnTo>
                  <a:pt x="1177" y="1413"/>
                </a:lnTo>
                <a:lnTo>
                  <a:pt x="1175" y="1413"/>
                </a:lnTo>
                <a:lnTo>
                  <a:pt x="1174" y="1413"/>
                </a:lnTo>
                <a:lnTo>
                  <a:pt x="1174" y="1412"/>
                </a:lnTo>
                <a:lnTo>
                  <a:pt x="1173" y="1412"/>
                </a:lnTo>
                <a:lnTo>
                  <a:pt x="1171" y="1411"/>
                </a:lnTo>
                <a:lnTo>
                  <a:pt x="1170" y="1411"/>
                </a:lnTo>
                <a:lnTo>
                  <a:pt x="1169" y="1411"/>
                </a:lnTo>
                <a:lnTo>
                  <a:pt x="1168" y="1411"/>
                </a:lnTo>
                <a:lnTo>
                  <a:pt x="1166" y="1411"/>
                </a:lnTo>
                <a:lnTo>
                  <a:pt x="1165" y="1411"/>
                </a:lnTo>
                <a:lnTo>
                  <a:pt x="1164" y="1411"/>
                </a:lnTo>
                <a:lnTo>
                  <a:pt x="1162" y="1411"/>
                </a:lnTo>
                <a:lnTo>
                  <a:pt x="1161" y="1411"/>
                </a:lnTo>
                <a:lnTo>
                  <a:pt x="1160" y="1411"/>
                </a:lnTo>
                <a:lnTo>
                  <a:pt x="1158" y="1411"/>
                </a:lnTo>
                <a:lnTo>
                  <a:pt x="1158" y="1412"/>
                </a:lnTo>
                <a:lnTo>
                  <a:pt x="1158" y="1411"/>
                </a:lnTo>
                <a:lnTo>
                  <a:pt x="1157" y="1411"/>
                </a:lnTo>
                <a:lnTo>
                  <a:pt x="1156" y="1411"/>
                </a:lnTo>
                <a:lnTo>
                  <a:pt x="1154" y="1412"/>
                </a:lnTo>
                <a:lnTo>
                  <a:pt x="1154" y="1411"/>
                </a:lnTo>
                <a:lnTo>
                  <a:pt x="1153" y="1411"/>
                </a:lnTo>
                <a:lnTo>
                  <a:pt x="1152" y="1411"/>
                </a:lnTo>
                <a:lnTo>
                  <a:pt x="1151" y="1411"/>
                </a:lnTo>
                <a:lnTo>
                  <a:pt x="1149" y="1411"/>
                </a:lnTo>
                <a:lnTo>
                  <a:pt x="1149" y="1412"/>
                </a:lnTo>
                <a:lnTo>
                  <a:pt x="1149" y="1413"/>
                </a:lnTo>
                <a:lnTo>
                  <a:pt x="1148" y="1412"/>
                </a:lnTo>
                <a:lnTo>
                  <a:pt x="1147" y="1412"/>
                </a:lnTo>
                <a:lnTo>
                  <a:pt x="1145" y="1413"/>
                </a:lnTo>
                <a:lnTo>
                  <a:pt x="1144" y="1413"/>
                </a:lnTo>
                <a:lnTo>
                  <a:pt x="1144" y="1415"/>
                </a:lnTo>
                <a:lnTo>
                  <a:pt x="1143" y="1415"/>
                </a:lnTo>
                <a:lnTo>
                  <a:pt x="1143" y="1413"/>
                </a:lnTo>
                <a:lnTo>
                  <a:pt x="1141" y="1413"/>
                </a:lnTo>
                <a:lnTo>
                  <a:pt x="1140" y="1413"/>
                </a:lnTo>
                <a:lnTo>
                  <a:pt x="1139" y="1413"/>
                </a:lnTo>
                <a:lnTo>
                  <a:pt x="1137" y="1413"/>
                </a:lnTo>
                <a:lnTo>
                  <a:pt x="1136" y="1413"/>
                </a:lnTo>
                <a:lnTo>
                  <a:pt x="1135" y="1413"/>
                </a:lnTo>
                <a:lnTo>
                  <a:pt x="1132" y="1415"/>
                </a:lnTo>
                <a:lnTo>
                  <a:pt x="1134" y="1415"/>
                </a:lnTo>
                <a:lnTo>
                  <a:pt x="1134" y="1416"/>
                </a:lnTo>
                <a:lnTo>
                  <a:pt x="1135" y="1416"/>
                </a:lnTo>
                <a:lnTo>
                  <a:pt x="1135" y="1419"/>
                </a:lnTo>
                <a:lnTo>
                  <a:pt x="1135" y="1421"/>
                </a:lnTo>
                <a:lnTo>
                  <a:pt x="1135" y="1422"/>
                </a:lnTo>
                <a:lnTo>
                  <a:pt x="1135" y="1425"/>
                </a:lnTo>
                <a:lnTo>
                  <a:pt x="1134" y="1426"/>
                </a:lnTo>
                <a:lnTo>
                  <a:pt x="1134" y="1428"/>
                </a:lnTo>
                <a:lnTo>
                  <a:pt x="1134" y="1429"/>
                </a:lnTo>
                <a:lnTo>
                  <a:pt x="1132" y="1432"/>
                </a:lnTo>
                <a:lnTo>
                  <a:pt x="1130" y="1439"/>
                </a:lnTo>
                <a:lnTo>
                  <a:pt x="1130" y="1441"/>
                </a:lnTo>
                <a:lnTo>
                  <a:pt x="1130" y="1442"/>
                </a:lnTo>
                <a:lnTo>
                  <a:pt x="1130" y="1443"/>
                </a:lnTo>
                <a:lnTo>
                  <a:pt x="1130" y="1445"/>
                </a:lnTo>
                <a:lnTo>
                  <a:pt x="1130" y="1446"/>
                </a:lnTo>
                <a:lnTo>
                  <a:pt x="1127" y="1446"/>
                </a:lnTo>
                <a:lnTo>
                  <a:pt x="1126" y="1447"/>
                </a:lnTo>
                <a:lnTo>
                  <a:pt x="1124" y="1447"/>
                </a:lnTo>
                <a:lnTo>
                  <a:pt x="1122" y="1449"/>
                </a:lnTo>
                <a:lnTo>
                  <a:pt x="1120" y="1450"/>
                </a:lnTo>
                <a:lnTo>
                  <a:pt x="1118" y="1451"/>
                </a:lnTo>
                <a:lnTo>
                  <a:pt x="1115" y="1453"/>
                </a:lnTo>
                <a:lnTo>
                  <a:pt x="1113" y="1453"/>
                </a:lnTo>
                <a:lnTo>
                  <a:pt x="1111" y="1454"/>
                </a:lnTo>
                <a:lnTo>
                  <a:pt x="1109" y="1454"/>
                </a:lnTo>
                <a:lnTo>
                  <a:pt x="1107" y="1455"/>
                </a:lnTo>
                <a:lnTo>
                  <a:pt x="1105" y="1455"/>
                </a:lnTo>
                <a:lnTo>
                  <a:pt x="1105" y="1454"/>
                </a:lnTo>
                <a:lnTo>
                  <a:pt x="1103" y="1453"/>
                </a:lnTo>
                <a:lnTo>
                  <a:pt x="1098" y="1456"/>
                </a:lnTo>
                <a:lnTo>
                  <a:pt x="1096" y="1460"/>
                </a:lnTo>
                <a:lnTo>
                  <a:pt x="1082" y="1464"/>
                </a:lnTo>
                <a:lnTo>
                  <a:pt x="1076" y="1468"/>
                </a:lnTo>
                <a:lnTo>
                  <a:pt x="1050" y="1481"/>
                </a:lnTo>
                <a:lnTo>
                  <a:pt x="1039" y="1485"/>
                </a:lnTo>
                <a:lnTo>
                  <a:pt x="1027" y="1489"/>
                </a:lnTo>
                <a:lnTo>
                  <a:pt x="1024" y="1491"/>
                </a:lnTo>
                <a:lnTo>
                  <a:pt x="1017" y="1493"/>
                </a:lnTo>
                <a:lnTo>
                  <a:pt x="1016" y="1498"/>
                </a:lnTo>
                <a:lnTo>
                  <a:pt x="1016" y="1501"/>
                </a:lnTo>
                <a:lnTo>
                  <a:pt x="1016" y="1502"/>
                </a:lnTo>
                <a:lnTo>
                  <a:pt x="1016" y="1506"/>
                </a:lnTo>
                <a:lnTo>
                  <a:pt x="1017" y="1513"/>
                </a:lnTo>
                <a:lnTo>
                  <a:pt x="1016" y="1519"/>
                </a:lnTo>
                <a:lnTo>
                  <a:pt x="1018" y="1542"/>
                </a:lnTo>
                <a:lnTo>
                  <a:pt x="1018" y="1543"/>
                </a:lnTo>
                <a:lnTo>
                  <a:pt x="1018" y="1544"/>
                </a:lnTo>
                <a:lnTo>
                  <a:pt x="1020" y="1544"/>
                </a:lnTo>
                <a:lnTo>
                  <a:pt x="1021" y="1545"/>
                </a:lnTo>
                <a:lnTo>
                  <a:pt x="1021" y="1547"/>
                </a:lnTo>
                <a:lnTo>
                  <a:pt x="1022" y="1548"/>
                </a:lnTo>
                <a:lnTo>
                  <a:pt x="1022" y="1549"/>
                </a:lnTo>
                <a:lnTo>
                  <a:pt x="1022" y="1551"/>
                </a:lnTo>
                <a:lnTo>
                  <a:pt x="1024" y="1552"/>
                </a:lnTo>
                <a:lnTo>
                  <a:pt x="1024" y="1553"/>
                </a:lnTo>
                <a:lnTo>
                  <a:pt x="1024" y="1555"/>
                </a:lnTo>
                <a:lnTo>
                  <a:pt x="1024" y="1556"/>
                </a:lnTo>
                <a:lnTo>
                  <a:pt x="1024" y="1557"/>
                </a:lnTo>
                <a:lnTo>
                  <a:pt x="1024" y="1559"/>
                </a:lnTo>
                <a:lnTo>
                  <a:pt x="1024" y="1560"/>
                </a:lnTo>
                <a:lnTo>
                  <a:pt x="1022" y="1560"/>
                </a:lnTo>
                <a:lnTo>
                  <a:pt x="1022" y="1561"/>
                </a:lnTo>
                <a:lnTo>
                  <a:pt x="1021" y="1561"/>
                </a:lnTo>
                <a:lnTo>
                  <a:pt x="1021" y="1563"/>
                </a:lnTo>
                <a:lnTo>
                  <a:pt x="1021" y="1564"/>
                </a:lnTo>
                <a:lnTo>
                  <a:pt x="1020" y="1565"/>
                </a:lnTo>
                <a:lnTo>
                  <a:pt x="1020" y="1566"/>
                </a:lnTo>
                <a:lnTo>
                  <a:pt x="1020" y="1568"/>
                </a:lnTo>
                <a:lnTo>
                  <a:pt x="1021" y="1569"/>
                </a:lnTo>
                <a:lnTo>
                  <a:pt x="1022" y="1569"/>
                </a:lnTo>
                <a:lnTo>
                  <a:pt x="1025" y="1569"/>
                </a:lnTo>
                <a:lnTo>
                  <a:pt x="1025" y="1570"/>
                </a:lnTo>
                <a:lnTo>
                  <a:pt x="1026" y="1570"/>
                </a:lnTo>
                <a:lnTo>
                  <a:pt x="1027" y="1570"/>
                </a:lnTo>
                <a:lnTo>
                  <a:pt x="1027" y="1572"/>
                </a:lnTo>
                <a:lnTo>
                  <a:pt x="1027" y="1573"/>
                </a:lnTo>
                <a:lnTo>
                  <a:pt x="1029" y="1573"/>
                </a:lnTo>
                <a:lnTo>
                  <a:pt x="1029" y="1574"/>
                </a:lnTo>
                <a:lnTo>
                  <a:pt x="1027" y="1576"/>
                </a:lnTo>
                <a:lnTo>
                  <a:pt x="1027" y="1577"/>
                </a:lnTo>
                <a:lnTo>
                  <a:pt x="1029" y="1578"/>
                </a:lnTo>
                <a:lnTo>
                  <a:pt x="1030" y="1580"/>
                </a:lnTo>
                <a:lnTo>
                  <a:pt x="1033" y="1583"/>
                </a:lnTo>
                <a:lnTo>
                  <a:pt x="1035" y="1585"/>
                </a:lnTo>
                <a:lnTo>
                  <a:pt x="1037" y="1586"/>
                </a:lnTo>
                <a:lnTo>
                  <a:pt x="1037" y="1587"/>
                </a:lnTo>
                <a:lnTo>
                  <a:pt x="1038" y="1589"/>
                </a:lnTo>
                <a:lnTo>
                  <a:pt x="1038" y="1590"/>
                </a:lnTo>
                <a:lnTo>
                  <a:pt x="1038" y="1591"/>
                </a:lnTo>
                <a:lnTo>
                  <a:pt x="1035" y="1593"/>
                </a:lnTo>
                <a:lnTo>
                  <a:pt x="1034" y="1593"/>
                </a:lnTo>
                <a:lnTo>
                  <a:pt x="1033" y="1593"/>
                </a:lnTo>
                <a:lnTo>
                  <a:pt x="1030" y="1593"/>
                </a:lnTo>
                <a:lnTo>
                  <a:pt x="1029" y="1591"/>
                </a:lnTo>
                <a:lnTo>
                  <a:pt x="1027" y="1591"/>
                </a:lnTo>
                <a:lnTo>
                  <a:pt x="1027" y="1590"/>
                </a:lnTo>
                <a:lnTo>
                  <a:pt x="1026" y="1590"/>
                </a:lnTo>
                <a:lnTo>
                  <a:pt x="1025" y="1589"/>
                </a:lnTo>
                <a:lnTo>
                  <a:pt x="1024" y="1589"/>
                </a:lnTo>
                <a:lnTo>
                  <a:pt x="1022" y="1589"/>
                </a:lnTo>
                <a:lnTo>
                  <a:pt x="1022" y="1587"/>
                </a:lnTo>
                <a:lnTo>
                  <a:pt x="1021" y="1587"/>
                </a:lnTo>
                <a:lnTo>
                  <a:pt x="1020" y="1587"/>
                </a:lnTo>
                <a:lnTo>
                  <a:pt x="1018" y="1587"/>
                </a:lnTo>
                <a:lnTo>
                  <a:pt x="1017" y="1587"/>
                </a:lnTo>
                <a:lnTo>
                  <a:pt x="1017" y="1589"/>
                </a:lnTo>
                <a:lnTo>
                  <a:pt x="1016" y="1589"/>
                </a:lnTo>
                <a:lnTo>
                  <a:pt x="1014" y="1590"/>
                </a:lnTo>
                <a:lnTo>
                  <a:pt x="1013" y="1590"/>
                </a:lnTo>
                <a:lnTo>
                  <a:pt x="1012" y="1590"/>
                </a:lnTo>
                <a:lnTo>
                  <a:pt x="1010" y="1591"/>
                </a:lnTo>
                <a:lnTo>
                  <a:pt x="1009" y="1591"/>
                </a:lnTo>
                <a:lnTo>
                  <a:pt x="1008" y="1591"/>
                </a:lnTo>
                <a:lnTo>
                  <a:pt x="1007" y="1591"/>
                </a:lnTo>
                <a:lnTo>
                  <a:pt x="1005" y="1593"/>
                </a:lnTo>
                <a:lnTo>
                  <a:pt x="1005" y="1594"/>
                </a:lnTo>
                <a:lnTo>
                  <a:pt x="1004" y="1594"/>
                </a:lnTo>
                <a:lnTo>
                  <a:pt x="1003" y="1594"/>
                </a:lnTo>
                <a:lnTo>
                  <a:pt x="1001" y="1594"/>
                </a:lnTo>
                <a:lnTo>
                  <a:pt x="1000" y="1595"/>
                </a:lnTo>
                <a:lnTo>
                  <a:pt x="1000" y="1597"/>
                </a:lnTo>
                <a:lnTo>
                  <a:pt x="999" y="1597"/>
                </a:lnTo>
                <a:lnTo>
                  <a:pt x="997" y="1598"/>
                </a:lnTo>
                <a:lnTo>
                  <a:pt x="996" y="1599"/>
                </a:lnTo>
                <a:lnTo>
                  <a:pt x="996" y="1600"/>
                </a:lnTo>
                <a:lnTo>
                  <a:pt x="996" y="1602"/>
                </a:lnTo>
                <a:lnTo>
                  <a:pt x="995" y="1602"/>
                </a:lnTo>
                <a:lnTo>
                  <a:pt x="993" y="1603"/>
                </a:lnTo>
                <a:lnTo>
                  <a:pt x="993" y="1604"/>
                </a:lnTo>
                <a:lnTo>
                  <a:pt x="992" y="1604"/>
                </a:lnTo>
                <a:lnTo>
                  <a:pt x="992" y="1606"/>
                </a:lnTo>
                <a:lnTo>
                  <a:pt x="991" y="1606"/>
                </a:lnTo>
                <a:lnTo>
                  <a:pt x="990" y="1606"/>
                </a:lnTo>
                <a:lnTo>
                  <a:pt x="988" y="1607"/>
                </a:lnTo>
                <a:lnTo>
                  <a:pt x="987" y="1607"/>
                </a:lnTo>
                <a:lnTo>
                  <a:pt x="986" y="1608"/>
                </a:lnTo>
                <a:lnTo>
                  <a:pt x="986" y="1610"/>
                </a:lnTo>
                <a:lnTo>
                  <a:pt x="984" y="1608"/>
                </a:lnTo>
                <a:lnTo>
                  <a:pt x="983" y="1608"/>
                </a:lnTo>
                <a:lnTo>
                  <a:pt x="982" y="1607"/>
                </a:lnTo>
                <a:lnTo>
                  <a:pt x="982" y="1608"/>
                </a:lnTo>
                <a:lnTo>
                  <a:pt x="980" y="1608"/>
                </a:lnTo>
                <a:lnTo>
                  <a:pt x="979" y="1608"/>
                </a:lnTo>
                <a:lnTo>
                  <a:pt x="978" y="1608"/>
                </a:lnTo>
                <a:lnTo>
                  <a:pt x="976" y="1608"/>
                </a:lnTo>
                <a:lnTo>
                  <a:pt x="975" y="1607"/>
                </a:lnTo>
                <a:lnTo>
                  <a:pt x="974" y="1606"/>
                </a:lnTo>
                <a:lnTo>
                  <a:pt x="974" y="1607"/>
                </a:lnTo>
                <a:lnTo>
                  <a:pt x="973" y="1607"/>
                </a:lnTo>
                <a:lnTo>
                  <a:pt x="971" y="1607"/>
                </a:lnTo>
                <a:lnTo>
                  <a:pt x="970" y="1607"/>
                </a:lnTo>
                <a:lnTo>
                  <a:pt x="969" y="1607"/>
                </a:lnTo>
                <a:lnTo>
                  <a:pt x="969" y="1606"/>
                </a:lnTo>
                <a:lnTo>
                  <a:pt x="967" y="1606"/>
                </a:lnTo>
                <a:lnTo>
                  <a:pt x="965" y="1606"/>
                </a:lnTo>
                <a:lnTo>
                  <a:pt x="965" y="1607"/>
                </a:lnTo>
                <a:lnTo>
                  <a:pt x="963" y="1607"/>
                </a:lnTo>
                <a:lnTo>
                  <a:pt x="962" y="1606"/>
                </a:lnTo>
                <a:lnTo>
                  <a:pt x="961" y="1604"/>
                </a:lnTo>
                <a:lnTo>
                  <a:pt x="959" y="1604"/>
                </a:lnTo>
                <a:lnTo>
                  <a:pt x="958" y="1606"/>
                </a:lnTo>
                <a:lnTo>
                  <a:pt x="957" y="1606"/>
                </a:lnTo>
                <a:lnTo>
                  <a:pt x="955" y="1606"/>
                </a:lnTo>
                <a:lnTo>
                  <a:pt x="955" y="1604"/>
                </a:lnTo>
                <a:lnTo>
                  <a:pt x="954" y="1602"/>
                </a:lnTo>
                <a:lnTo>
                  <a:pt x="953" y="1602"/>
                </a:lnTo>
                <a:lnTo>
                  <a:pt x="953" y="1600"/>
                </a:lnTo>
                <a:lnTo>
                  <a:pt x="953" y="1599"/>
                </a:lnTo>
                <a:lnTo>
                  <a:pt x="953" y="1598"/>
                </a:lnTo>
                <a:lnTo>
                  <a:pt x="953" y="1597"/>
                </a:lnTo>
                <a:lnTo>
                  <a:pt x="953" y="1595"/>
                </a:lnTo>
                <a:lnTo>
                  <a:pt x="953" y="1594"/>
                </a:lnTo>
                <a:lnTo>
                  <a:pt x="953" y="1593"/>
                </a:lnTo>
                <a:lnTo>
                  <a:pt x="954" y="1593"/>
                </a:lnTo>
                <a:lnTo>
                  <a:pt x="954" y="1591"/>
                </a:lnTo>
                <a:lnTo>
                  <a:pt x="954" y="1590"/>
                </a:lnTo>
                <a:lnTo>
                  <a:pt x="954" y="1589"/>
                </a:lnTo>
                <a:lnTo>
                  <a:pt x="954" y="1587"/>
                </a:lnTo>
                <a:lnTo>
                  <a:pt x="954" y="1586"/>
                </a:lnTo>
                <a:lnTo>
                  <a:pt x="954" y="1585"/>
                </a:lnTo>
                <a:lnTo>
                  <a:pt x="954" y="1583"/>
                </a:lnTo>
                <a:lnTo>
                  <a:pt x="953" y="1582"/>
                </a:lnTo>
                <a:lnTo>
                  <a:pt x="953" y="1581"/>
                </a:lnTo>
                <a:lnTo>
                  <a:pt x="953" y="1580"/>
                </a:lnTo>
                <a:lnTo>
                  <a:pt x="953" y="1578"/>
                </a:lnTo>
                <a:lnTo>
                  <a:pt x="952" y="1577"/>
                </a:lnTo>
                <a:lnTo>
                  <a:pt x="952" y="1576"/>
                </a:lnTo>
                <a:lnTo>
                  <a:pt x="950" y="1576"/>
                </a:lnTo>
                <a:lnTo>
                  <a:pt x="950" y="1574"/>
                </a:lnTo>
                <a:lnTo>
                  <a:pt x="950" y="1573"/>
                </a:lnTo>
                <a:lnTo>
                  <a:pt x="950" y="1572"/>
                </a:lnTo>
                <a:lnTo>
                  <a:pt x="950" y="1570"/>
                </a:lnTo>
                <a:lnTo>
                  <a:pt x="950" y="1569"/>
                </a:lnTo>
                <a:lnTo>
                  <a:pt x="950" y="1568"/>
                </a:lnTo>
                <a:lnTo>
                  <a:pt x="952" y="1566"/>
                </a:lnTo>
                <a:lnTo>
                  <a:pt x="950" y="1566"/>
                </a:lnTo>
                <a:lnTo>
                  <a:pt x="950" y="1565"/>
                </a:lnTo>
                <a:lnTo>
                  <a:pt x="950" y="1564"/>
                </a:lnTo>
                <a:lnTo>
                  <a:pt x="950" y="1563"/>
                </a:lnTo>
                <a:lnTo>
                  <a:pt x="952" y="1563"/>
                </a:lnTo>
                <a:lnTo>
                  <a:pt x="952" y="1561"/>
                </a:lnTo>
                <a:lnTo>
                  <a:pt x="953" y="1560"/>
                </a:lnTo>
                <a:lnTo>
                  <a:pt x="953" y="1559"/>
                </a:lnTo>
                <a:lnTo>
                  <a:pt x="954" y="1559"/>
                </a:lnTo>
                <a:lnTo>
                  <a:pt x="954" y="1557"/>
                </a:lnTo>
                <a:lnTo>
                  <a:pt x="955" y="1557"/>
                </a:lnTo>
                <a:lnTo>
                  <a:pt x="955" y="1556"/>
                </a:lnTo>
                <a:lnTo>
                  <a:pt x="955" y="1555"/>
                </a:lnTo>
                <a:lnTo>
                  <a:pt x="955" y="1553"/>
                </a:lnTo>
                <a:lnTo>
                  <a:pt x="955" y="1552"/>
                </a:lnTo>
                <a:lnTo>
                  <a:pt x="955" y="1551"/>
                </a:lnTo>
                <a:lnTo>
                  <a:pt x="954" y="1551"/>
                </a:lnTo>
                <a:lnTo>
                  <a:pt x="954" y="1549"/>
                </a:lnTo>
                <a:lnTo>
                  <a:pt x="954" y="1548"/>
                </a:lnTo>
                <a:lnTo>
                  <a:pt x="953" y="1548"/>
                </a:lnTo>
                <a:lnTo>
                  <a:pt x="953" y="1547"/>
                </a:lnTo>
                <a:lnTo>
                  <a:pt x="952" y="1545"/>
                </a:lnTo>
                <a:lnTo>
                  <a:pt x="952" y="1544"/>
                </a:lnTo>
                <a:lnTo>
                  <a:pt x="952" y="1543"/>
                </a:lnTo>
                <a:lnTo>
                  <a:pt x="950" y="1542"/>
                </a:lnTo>
                <a:lnTo>
                  <a:pt x="949" y="1540"/>
                </a:lnTo>
                <a:lnTo>
                  <a:pt x="949" y="1539"/>
                </a:lnTo>
                <a:lnTo>
                  <a:pt x="948" y="1539"/>
                </a:lnTo>
                <a:lnTo>
                  <a:pt x="948" y="1538"/>
                </a:lnTo>
                <a:lnTo>
                  <a:pt x="946" y="1538"/>
                </a:lnTo>
                <a:lnTo>
                  <a:pt x="946" y="1536"/>
                </a:lnTo>
                <a:lnTo>
                  <a:pt x="945" y="1536"/>
                </a:lnTo>
                <a:lnTo>
                  <a:pt x="945" y="1535"/>
                </a:lnTo>
                <a:lnTo>
                  <a:pt x="944" y="1535"/>
                </a:lnTo>
                <a:lnTo>
                  <a:pt x="944" y="1534"/>
                </a:lnTo>
                <a:lnTo>
                  <a:pt x="936" y="1521"/>
                </a:lnTo>
                <a:lnTo>
                  <a:pt x="931" y="1513"/>
                </a:lnTo>
                <a:lnTo>
                  <a:pt x="924" y="1502"/>
                </a:lnTo>
                <a:lnTo>
                  <a:pt x="912" y="1484"/>
                </a:lnTo>
                <a:lnTo>
                  <a:pt x="912" y="1480"/>
                </a:lnTo>
                <a:lnTo>
                  <a:pt x="908" y="1472"/>
                </a:lnTo>
                <a:lnTo>
                  <a:pt x="899" y="1462"/>
                </a:lnTo>
                <a:lnTo>
                  <a:pt x="895" y="1458"/>
                </a:lnTo>
                <a:lnTo>
                  <a:pt x="895" y="1456"/>
                </a:lnTo>
                <a:lnTo>
                  <a:pt x="891" y="1453"/>
                </a:lnTo>
                <a:lnTo>
                  <a:pt x="889" y="1445"/>
                </a:lnTo>
                <a:lnTo>
                  <a:pt x="889" y="1442"/>
                </a:lnTo>
                <a:lnTo>
                  <a:pt x="889" y="1441"/>
                </a:lnTo>
                <a:lnTo>
                  <a:pt x="886" y="1436"/>
                </a:lnTo>
                <a:lnTo>
                  <a:pt x="886" y="1434"/>
                </a:lnTo>
                <a:lnTo>
                  <a:pt x="886" y="1433"/>
                </a:lnTo>
                <a:lnTo>
                  <a:pt x="885" y="1432"/>
                </a:lnTo>
                <a:lnTo>
                  <a:pt x="886" y="1430"/>
                </a:lnTo>
                <a:lnTo>
                  <a:pt x="885" y="1429"/>
                </a:lnTo>
                <a:lnTo>
                  <a:pt x="885" y="1428"/>
                </a:lnTo>
                <a:lnTo>
                  <a:pt x="885" y="1426"/>
                </a:lnTo>
                <a:lnTo>
                  <a:pt x="885" y="1425"/>
                </a:lnTo>
                <a:lnTo>
                  <a:pt x="885" y="1424"/>
                </a:lnTo>
                <a:lnTo>
                  <a:pt x="883" y="1424"/>
                </a:lnTo>
                <a:lnTo>
                  <a:pt x="882" y="1422"/>
                </a:lnTo>
                <a:lnTo>
                  <a:pt x="885" y="1421"/>
                </a:lnTo>
                <a:lnTo>
                  <a:pt x="886" y="1421"/>
                </a:lnTo>
                <a:lnTo>
                  <a:pt x="886" y="1420"/>
                </a:lnTo>
                <a:lnTo>
                  <a:pt x="885" y="1419"/>
                </a:lnTo>
                <a:lnTo>
                  <a:pt x="885" y="1417"/>
                </a:lnTo>
                <a:lnTo>
                  <a:pt x="885" y="1416"/>
                </a:lnTo>
                <a:lnTo>
                  <a:pt x="885" y="1415"/>
                </a:lnTo>
                <a:lnTo>
                  <a:pt x="885" y="1413"/>
                </a:lnTo>
                <a:lnTo>
                  <a:pt x="886" y="1412"/>
                </a:lnTo>
                <a:lnTo>
                  <a:pt x="885" y="1411"/>
                </a:lnTo>
                <a:lnTo>
                  <a:pt x="886" y="1409"/>
                </a:lnTo>
                <a:lnTo>
                  <a:pt x="887" y="1408"/>
                </a:lnTo>
                <a:lnTo>
                  <a:pt x="887" y="1407"/>
                </a:lnTo>
                <a:lnTo>
                  <a:pt x="890" y="1405"/>
                </a:lnTo>
                <a:lnTo>
                  <a:pt x="891" y="1404"/>
                </a:lnTo>
                <a:lnTo>
                  <a:pt x="891" y="1403"/>
                </a:lnTo>
                <a:lnTo>
                  <a:pt x="893" y="1402"/>
                </a:lnTo>
                <a:lnTo>
                  <a:pt x="893" y="1400"/>
                </a:lnTo>
                <a:lnTo>
                  <a:pt x="893" y="1399"/>
                </a:lnTo>
                <a:lnTo>
                  <a:pt x="893" y="1398"/>
                </a:lnTo>
                <a:lnTo>
                  <a:pt x="894" y="1398"/>
                </a:lnTo>
                <a:lnTo>
                  <a:pt x="895" y="1396"/>
                </a:lnTo>
                <a:lnTo>
                  <a:pt x="895" y="1395"/>
                </a:lnTo>
                <a:lnTo>
                  <a:pt x="897" y="1394"/>
                </a:lnTo>
                <a:lnTo>
                  <a:pt x="897" y="1392"/>
                </a:lnTo>
                <a:lnTo>
                  <a:pt x="895" y="1391"/>
                </a:lnTo>
                <a:lnTo>
                  <a:pt x="894" y="1390"/>
                </a:lnTo>
                <a:lnTo>
                  <a:pt x="895" y="1390"/>
                </a:lnTo>
                <a:lnTo>
                  <a:pt x="894" y="1388"/>
                </a:lnTo>
                <a:lnTo>
                  <a:pt x="894" y="1387"/>
                </a:lnTo>
                <a:lnTo>
                  <a:pt x="895" y="1386"/>
                </a:lnTo>
                <a:lnTo>
                  <a:pt x="897" y="1384"/>
                </a:lnTo>
                <a:lnTo>
                  <a:pt x="898" y="1383"/>
                </a:lnTo>
                <a:lnTo>
                  <a:pt x="898" y="1382"/>
                </a:lnTo>
                <a:lnTo>
                  <a:pt x="899" y="1381"/>
                </a:lnTo>
                <a:lnTo>
                  <a:pt x="898" y="1379"/>
                </a:lnTo>
                <a:lnTo>
                  <a:pt x="898" y="1378"/>
                </a:lnTo>
                <a:lnTo>
                  <a:pt x="898" y="1377"/>
                </a:lnTo>
                <a:lnTo>
                  <a:pt x="898" y="1375"/>
                </a:lnTo>
                <a:lnTo>
                  <a:pt x="898" y="1374"/>
                </a:lnTo>
                <a:lnTo>
                  <a:pt x="897" y="1374"/>
                </a:lnTo>
                <a:lnTo>
                  <a:pt x="897" y="1373"/>
                </a:lnTo>
                <a:lnTo>
                  <a:pt x="897" y="1370"/>
                </a:lnTo>
                <a:lnTo>
                  <a:pt x="895" y="1370"/>
                </a:lnTo>
                <a:lnTo>
                  <a:pt x="897" y="1369"/>
                </a:lnTo>
                <a:lnTo>
                  <a:pt x="897" y="1367"/>
                </a:lnTo>
                <a:lnTo>
                  <a:pt x="897" y="1366"/>
                </a:lnTo>
                <a:lnTo>
                  <a:pt x="895" y="1365"/>
                </a:lnTo>
                <a:lnTo>
                  <a:pt x="895" y="1364"/>
                </a:lnTo>
                <a:lnTo>
                  <a:pt x="895" y="1362"/>
                </a:lnTo>
                <a:lnTo>
                  <a:pt x="897" y="1361"/>
                </a:lnTo>
                <a:lnTo>
                  <a:pt x="895" y="1360"/>
                </a:lnTo>
                <a:lnTo>
                  <a:pt x="897" y="1358"/>
                </a:lnTo>
                <a:lnTo>
                  <a:pt x="898" y="1358"/>
                </a:lnTo>
                <a:lnTo>
                  <a:pt x="898" y="1357"/>
                </a:lnTo>
                <a:lnTo>
                  <a:pt x="897" y="1356"/>
                </a:lnTo>
                <a:lnTo>
                  <a:pt x="898" y="1354"/>
                </a:lnTo>
                <a:lnTo>
                  <a:pt x="898" y="1353"/>
                </a:lnTo>
                <a:lnTo>
                  <a:pt x="897" y="1352"/>
                </a:lnTo>
                <a:lnTo>
                  <a:pt x="895" y="1352"/>
                </a:lnTo>
                <a:lnTo>
                  <a:pt x="894" y="1350"/>
                </a:lnTo>
                <a:lnTo>
                  <a:pt x="893" y="1349"/>
                </a:lnTo>
                <a:lnTo>
                  <a:pt x="893" y="1348"/>
                </a:lnTo>
                <a:lnTo>
                  <a:pt x="894" y="1347"/>
                </a:lnTo>
                <a:lnTo>
                  <a:pt x="894" y="1345"/>
                </a:lnTo>
                <a:lnTo>
                  <a:pt x="894" y="1344"/>
                </a:lnTo>
                <a:lnTo>
                  <a:pt x="894" y="1343"/>
                </a:lnTo>
                <a:lnTo>
                  <a:pt x="895" y="1341"/>
                </a:lnTo>
                <a:lnTo>
                  <a:pt x="895" y="1340"/>
                </a:lnTo>
                <a:lnTo>
                  <a:pt x="897" y="1340"/>
                </a:lnTo>
                <a:lnTo>
                  <a:pt x="895" y="1339"/>
                </a:lnTo>
                <a:lnTo>
                  <a:pt x="895" y="1337"/>
                </a:lnTo>
                <a:lnTo>
                  <a:pt x="897" y="1336"/>
                </a:lnTo>
                <a:lnTo>
                  <a:pt x="897" y="1335"/>
                </a:lnTo>
                <a:lnTo>
                  <a:pt x="898" y="1333"/>
                </a:lnTo>
                <a:lnTo>
                  <a:pt x="898" y="1332"/>
                </a:lnTo>
                <a:lnTo>
                  <a:pt x="901" y="1332"/>
                </a:lnTo>
                <a:lnTo>
                  <a:pt x="902" y="1332"/>
                </a:lnTo>
                <a:lnTo>
                  <a:pt x="903" y="1331"/>
                </a:lnTo>
                <a:lnTo>
                  <a:pt x="904" y="1330"/>
                </a:lnTo>
                <a:lnTo>
                  <a:pt x="904" y="1328"/>
                </a:lnTo>
                <a:lnTo>
                  <a:pt x="906" y="1327"/>
                </a:lnTo>
                <a:lnTo>
                  <a:pt x="907" y="1327"/>
                </a:lnTo>
                <a:lnTo>
                  <a:pt x="908" y="1327"/>
                </a:lnTo>
                <a:lnTo>
                  <a:pt x="910" y="1327"/>
                </a:lnTo>
                <a:lnTo>
                  <a:pt x="912" y="1326"/>
                </a:lnTo>
                <a:lnTo>
                  <a:pt x="911" y="1324"/>
                </a:lnTo>
                <a:lnTo>
                  <a:pt x="912" y="1323"/>
                </a:lnTo>
                <a:lnTo>
                  <a:pt x="914" y="1323"/>
                </a:lnTo>
                <a:lnTo>
                  <a:pt x="915" y="1323"/>
                </a:lnTo>
                <a:lnTo>
                  <a:pt x="916" y="1323"/>
                </a:lnTo>
                <a:lnTo>
                  <a:pt x="918" y="1322"/>
                </a:lnTo>
                <a:lnTo>
                  <a:pt x="918" y="1320"/>
                </a:lnTo>
                <a:lnTo>
                  <a:pt x="919" y="1320"/>
                </a:lnTo>
                <a:lnTo>
                  <a:pt x="919" y="1319"/>
                </a:lnTo>
                <a:lnTo>
                  <a:pt x="918" y="1318"/>
                </a:lnTo>
                <a:lnTo>
                  <a:pt x="918" y="1316"/>
                </a:lnTo>
                <a:lnTo>
                  <a:pt x="919" y="1315"/>
                </a:lnTo>
                <a:lnTo>
                  <a:pt x="920" y="1315"/>
                </a:lnTo>
                <a:lnTo>
                  <a:pt x="921" y="1315"/>
                </a:lnTo>
                <a:lnTo>
                  <a:pt x="923" y="1314"/>
                </a:lnTo>
                <a:lnTo>
                  <a:pt x="924" y="1312"/>
                </a:lnTo>
                <a:lnTo>
                  <a:pt x="925" y="1312"/>
                </a:lnTo>
                <a:lnTo>
                  <a:pt x="927" y="1312"/>
                </a:lnTo>
                <a:lnTo>
                  <a:pt x="928" y="1312"/>
                </a:lnTo>
                <a:lnTo>
                  <a:pt x="929" y="1312"/>
                </a:lnTo>
                <a:lnTo>
                  <a:pt x="932" y="1312"/>
                </a:lnTo>
                <a:lnTo>
                  <a:pt x="933" y="1312"/>
                </a:lnTo>
                <a:lnTo>
                  <a:pt x="935" y="1311"/>
                </a:lnTo>
                <a:lnTo>
                  <a:pt x="935" y="1310"/>
                </a:lnTo>
                <a:lnTo>
                  <a:pt x="935" y="1309"/>
                </a:lnTo>
                <a:lnTo>
                  <a:pt x="935" y="1307"/>
                </a:lnTo>
                <a:lnTo>
                  <a:pt x="935" y="1306"/>
                </a:lnTo>
                <a:lnTo>
                  <a:pt x="935" y="1305"/>
                </a:lnTo>
                <a:lnTo>
                  <a:pt x="933" y="1303"/>
                </a:lnTo>
                <a:lnTo>
                  <a:pt x="933" y="1302"/>
                </a:lnTo>
                <a:lnTo>
                  <a:pt x="935" y="1302"/>
                </a:lnTo>
                <a:lnTo>
                  <a:pt x="936" y="1302"/>
                </a:lnTo>
                <a:lnTo>
                  <a:pt x="937" y="1303"/>
                </a:lnTo>
                <a:lnTo>
                  <a:pt x="938" y="1303"/>
                </a:lnTo>
                <a:lnTo>
                  <a:pt x="940" y="1303"/>
                </a:lnTo>
                <a:lnTo>
                  <a:pt x="941" y="1303"/>
                </a:lnTo>
                <a:lnTo>
                  <a:pt x="940" y="1302"/>
                </a:lnTo>
                <a:lnTo>
                  <a:pt x="941" y="1301"/>
                </a:lnTo>
                <a:lnTo>
                  <a:pt x="941" y="1299"/>
                </a:lnTo>
                <a:lnTo>
                  <a:pt x="942" y="1299"/>
                </a:lnTo>
                <a:lnTo>
                  <a:pt x="945" y="1299"/>
                </a:lnTo>
                <a:lnTo>
                  <a:pt x="945" y="1301"/>
                </a:lnTo>
                <a:lnTo>
                  <a:pt x="945" y="1302"/>
                </a:lnTo>
                <a:lnTo>
                  <a:pt x="945" y="1303"/>
                </a:lnTo>
                <a:lnTo>
                  <a:pt x="946" y="1305"/>
                </a:lnTo>
                <a:lnTo>
                  <a:pt x="948" y="1305"/>
                </a:lnTo>
                <a:lnTo>
                  <a:pt x="949" y="1305"/>
                </a:lnTo>
                <a:lnTo>
                  <a:pt x="949" y="1303"/>
                </a:lnTo>
                <a:lnTo>
                  <a:pt x="950" y="1302"/>
                </a:lnTo>
                <a:lnTo>
                  <a:pt x="952" y="1302"/>
                </a:lnTo>
                <a:lnTo>
                  <a:pt x="952" y="1301"/>
                </a:lnTo>
                <a:lnTo>
                  <a:pt x="950" y="1299"/>
                </a:lnTo>
                <a:lnTo>
                  <a:pt x="950" y="1298"/>
                </a:lnTo>
                <a:lnTo>
                  <a:pt x="950" y="1297"/>
                </a:lnTo>
                <a:lnTo>
                  <a:pt x="950" y="1295"/>
                </a:lnTo>
                <a:lnTo>
                  <a:pt x="949" y="1294"/>
                </a:lnTo>
                <a:lnTo>
                  <a:pt x="948" y="1294"/>
                </a:lnTo>
                <a:lnTo>
                  <a:pt x="946" y="1293"/>
                </a:lnTo>
                <a:lnTo>
                  <a:pt x="946" y="1292"/>
                </a:lnTo>
                <a:lnTo>
                  <a:pt x="948" y="1290"/>
                </a:lnTo>
                <a:lnTo>
                  <a:pt x="946" y="1290"/>
                </a:lnTo>
                <a:lnTo>
                  <a:pt x="946" y="1289"/>
                </a:lnTo>
                <a:lnTo>
                  <a:pt x="948" y="1288"/>
                </a:lnTo>
                <a:lnTo>
                  <a:pt x="949" y="1289"/>
                </a:lnTo>
                <a:lnTo>
                  <a:pt x="950" y="1288"/>
                </a:lnTo>
                <a:lnTo>
                  <a:pt x="952" y="1288"/>
                </a:lnTo>
                <a:lnTo>
                  <a:pt x="953" y="1288"/>
                </a:lnTo>
                <a:lnTo>
                  <a:pt x="954" y="1286"/>
                </a:lnTo>
                <a:lnTo>
                  <a:pt x="955" y="1286"/>
                </a:lnTo>
                <a:lnTo>
                  <a:pt x="955" y="1285"/>
                </a:lnTo>
                <a:lnTo>
                  <a:pt x="957" y="1284"/>
                </a:lnTo>
                <a:lnTo>
                  <a:pt x="958" y="1284"/>
                </a:lnTo>
                <a:lnTo>
                  <a:pt x="959" y="1284"/>
                </a:lnTo>
                <a:lnTo>
                  <a:pt x="961" y="1282"/>
                </a:lnTo>
                <a:lnTo>
                  <a:pt x="962" y="1284"/>
                </a:lnTo>
                <a:lnTo>
                  <a:pt x="963" y="1284"/>
                </a:lnTo>
                <a:lnTo>
                  <a:pt x="965" y="1282"/>
                </a:lnTo>
                <a:lnTo>
                  <a:pt x="965" y="1281"/>
                </a:lnTo>
                <a:lnTo>
                  <a:pt x="965" y="1280"/>
                </a:lnTo>
                <a:lnTo>
                  <a:pt x="965" y="1278"/>
                </a:lnTo>
                <a:lnTo>
                  <a:pt x="965" y="1277"/>
                </a:lnTo>
                <a:lnTo>
                  <a:pt x="966" y="1276"/>
                </a:lnTo>
                <a:lnTo>
                  <a:pt x="966" y="1275"/>
                </a:lnTo>
                <a:lnTo>
                  <a:pt x="967" y="1273"/>
                </a:lnTo>
                <a:lnTo>
                  <a:pt x="967" y="1272"/>
                </a:lnTo>
                <a:lnTo>
                  <a:pt x="969" y="1271"/>
                </a:lnTo>
                <a:lnTo>
                  <a:pt x="969" y="1269"/>
                </a:lnTo>
                <a:lnTo>
                  <a:pt x="971" y="1268"/>
                </a:lnTo>
                <a:lnTo>
                  <a:pt x="971" y="1267"/>
                </a:lnTo>
                <a:lnTo>
                  <a:pt x="970" y="1267"/>
                </a:lnTo>
                <a:lnTo>
                  <a:pt x="970" y="1265"/>
                </a:lnTo>
                <a:lnTo>
                  <a:pt x="970" y="1264"/>
                </a:lnTo>
                <a:lnTo>
                  <a:pt x="970" y="1263"/>
                </a:lnTo>
                <a:lnTo>
                  <a:pt x="971" y="1261"/>
                </a:lnTo>
                <a:lnTo>
                  <a:pt x="973" y="1261"/>
                </a:lnTo>
                <a:lnTo>
                  <a:pt x="973" y="1260"/>
                </a:lnTo>
                <a:lnTo>
                  <a:pt x="973" y="1259"/>
                </a:lnTo>
                <a:lnTo>
                  <a:pt x="973" y="1258"/>
                </a:lnTo>
                <a:lnTo>
                  <a:pt x="971" y="1258"/>
                </a:lnTo>
                <a:lnTo>
                  <a:pt x="971" y="1256"/>
                </a:lnTo>
                <a:lnTo>
                  <a:pt x="971" y="1255"/>
                </a:lnTo>
                <a:lnTo>
                  <a:pt x="971" y="1252"/>
                </a:lnTo>
                <a:lnTo>
                  <a:pt x="971" y="1251"/>
                </a:lnTo>
                <a:lnTo>
                  <a:pt x="970" y="1250"/>
                </a:lnTo>
                <a:lnTo>
                  <a:pt x="970" y="1248"/>
                </a:lnTo>
                <a:lnTo>
                  <a:pt x="969" y="1247"/>
                </a:lnTo>
                <a:lnTo>
                  <a:pt x="969" y="1246"/>
                </a:lnTo>
                <a:lnTo>
                  <a:pt x="969" y="1244"/>
                </a:lnTo>
                <a:lnTo>
                  <a:pt x="967" y="1243"/>
                </a:lnTo>
                <a:lnTo>
                  <a:pt x="967" y="1242"/>
                </a:lnTo>
                <a:lnTo>
                  <a:pt x="967" y="1240"/>
                </a:lnTo>
                <a:lnTo>
                  <a:pt x="966" y="1239"/>
                </a:lnTo>
                <a:lnTo>
                  <a:pt x="965" y="1238"/>
                </a:lnTo>
                <a:lnTo>
                  <a:pt x="965" y="1237"/>
                </a:lnTo>
                <a:lnTo>
                  <a:pt x="965" y="1235"/>
                </a:lnTo>
                <a:lnTo>
                  <a:pt x="963" y="1235"/>
                </a:lnTo>
                <a:lnTo>
                  <a:pt x="965" y="1234"/>
                </a:lnTo>
                <a:lnTo>
                  <a:pt x="963" y="1233"/>
                </a:lnTo>
                <a:lnTo>
                  <a:pt x="963" y="1231"/>
                </a:lnTo>
                <a:lnTo>
                  <a:pt x="962" y="1230"/>
                </a:lnTo>
                <a:lnTo>
                  <a:pt x="962" y="1229"/>
                </a:lnTo>
                <a:lnTo>
                  <a:pt x="961" y="1229"/>
                </a:lnTo>
                <a:lnTo>
                  <a:pt x="961" y="1227"/>
                </a:lnTo>
                <a:lnTo>
                  <a:pt x="961" y="1226"/>
                </a:lnTo>
                <a:lnTo>
                  <a:pt x="962" y="1226"/>
                </a:lnTo>
                <a:lnTo>
                  <a:pt x="963" y="1227"/>
                </a:lnTo>
                <a:lnTo>
                  <a:pt x="965" y="1227"/>
                </a:lnTo>
                <a:lnTo>
                  <a:pt x="965" y="1226"/>
                </a:lnTo>
                <a:lnTo>
                  <a:pt x="963" y="1225"/>
                </a:lnTo>
                <a:lnTo>
                  <a:pt x="963" y="1223"/>
                </a:lnTo>
                <a:lnTo>
                  <a:pt x="965" y="1222"/>
                </a:lnTo>
                <a:lnTo>
                  <a:pt x="965" y="1221"/>
                </a:lnTo>
                <a:lnTo>
                  <a:pt x="966" y="1220"/>
                </a:lnTo>
                <a:lnTo>
                  <a:pt x="965" y="1218"/>
                </a:lnTo>
                <a:lnTo>
                  <a:pt x="965" y="1217"/>
                </a:lnTo>
                <a:lnTo>
                  <a:pt x="965" y="1214"/>
                </a:lnTo>
                <a:lnTo>
                  <a:pt x="965" y="1213"/>
                </a:lnTo>
                <a:lnTo>
                  <a:pt x="966" y="1212"/>
                </a:lnTo>
                <a:lnTo>
                  <a:pt x="967" y="1210"/>
                </a:lnTo>
                <a:lnTo>
                  <a:pt x="970" y="1208"/>
                </a:lnTo>
                <a:lnTo>
                  <a:pt x="971" y="1210"/>
                </a:lnTo>
                <a:lnTo>
                  <a:pt x="973" y="1206"/>
                </a:lnTo>
                <a:lnTo>
                  <a:pt x="974" y="1205"/>
                </a:lnTo>
                <a:lnTo>
                  <a:pt x="975" y="1205"/>
                </a:lnTo>
                <a:lnTo>
                  <a:pt x="976" y="1204"/>
                </a:lnTo>
                <a:lnTo>
                  <a:pt x="978" y="1201"/>
                </a:lnTo>
                <a:lnTo>
                  <a:pt x="976" y="1201"/>
                </a:lnTo>
                <a:lnTo>
                  <a:pt x="975" y="1201"/>
                </a:lnTo>
                <a:lnTo>
                  <a:pt x="974" y="1201"/>
                </a:lnTo>
                <a:lnTo>
                  <a:pt x="973" y="1201"/>
                </a:lnTo>
                <a:lnTo>
                  <a:pt x="971" y="1201"/>
                </a:lnTo>
                <a:lnTo>
                  <a:pt x="970" y="1201"/>
                </a:lnTo>
                <a:lnTo>
                  <a:pt x="969" y="1203"/>
                </a:lnTo>
                <a:lnTo>
                  <a:pt x="967" y="1203"/>
                </a:lnTo>
                <a:lnTo>
                  <a:pt x="966" y="1203"/>
                </a:lnTo>
                <a:lnTo>
                  <a:pt x="965" y="1203"/>
                </a:lnTo>
                <a:lnTo>
                  <a:pt x="963" y="1203"/>
                </a:lnTo>
                <a:lnTo>
                  <a:pt x="962" y="1201"/>
                </a:lnTo>
                <a:lnTo>
                  <a:pt x="961" y="1201"/>
                </a:lnTo>
                <a:lnTo>
                  <a:pt x="959" y="1201"/>
                </a:lnTo>
                <a:lnTo>
                  <a:pt x="958" y="1201"/>
                </a:lnTo>
                <a:lnTo>
                  <a:pt x="957" y="1201"/>
                </a:lnTo>
                <a:lnTo>
                  <a:pt x="955" y="1201"/>
                </a:lnTo>
                <a:lnTo>
                  <a:pt x="954" y="1201"/>
                </a:lnTo>
                <a:lnTo>
                  <a:pt x="953" y="1201"/>
                </a:lnTo>
                <a:lnTo>
                  <a:pt x="952" y="1201"/>
                </a:lnTo>
                <a:lnTo>
                  <a:pt x="950" y="1201"/>
                </a:lnTo>
                <a:lnTo>
                  <a:pt x="949" y="1201"/>
                </a:lnTo>
                <a:lnTo>
                  <a:pt x="948" y="1201"/>
                </a:lnTo>
                <a:lnTo>
                  <a:pt x="946" y="1201"/>
                </a:lnTo>
                <a:lnTo>
                  <a:pt x="945" y="1201"/>
                </a:lnTo>
                <a:lnTo>
                  <a:pt x="942" y="1201"/>
                </a:lnTo>
                <a:lnTo>
                  <a:pt x="941" y="1201"/>
                </a:lnTo>
                <a:lnTo>
                  <a:pt x="940" y="1203"/>
                </a:lnTo>
                <a:lnTo>
                  <a:pt x="938" y="1203"/>
                </a:lnTo>
                <a:lnTo>
                  <a:pt x="937" y="1204"/>
                </a:lnTo>
                <a:lnTo>
                  <a:pt x="936" y="1204"/>
                </a:lnTo>
                <a:lnTo>
                  <a:pt x="936" y="1205"/>
                </a:lnTo>
                <a:lnTo>
                  <a:pt x="935" y="1205"/>
                </a:lnTo>
                <a:lnTo>
                  <a:pt x="933" y="1206"/>
                </a:lnTo>
                <a:lnTo>
                  <a:pt x="933" y="1208"/>
                </a:lnTo>
                <a:lnTo>
                  <a:pt x="932" y="1208"/>
                </a:lnTo>
                <a:lnTo>
                  <a:pt x="931" y="1209"/>
                </a:lnTo>
                <a:lnTo>
                  <a:pt x="929" y="1209"/>
                </a:lnTo>
                <a:lnTo>
                  <a:pt x="928" y="1209"/>
                </a:lnTo>
                <a:lnTo>
                  <a:pt x="927" y="1209"/>
                </a:lnTo>
                <a:lnTo>
                  <a:pt x="925" y="1209"/>
                </a:lnTo>
                <a:lnTo>
                  <a:pt x="924" y="1209"/>
                </a:lnTo>
                <a:lnTo>
                  <a:pt x="923" y="1209"/>
                </a:lnTo>
                <a:lnTo>
                  <a:pt x="921" y="1209"/>
                </a:lnTo>
                <a:lnTo>
                  <a:pt x="921" y="1208"/>
                </a:lnTo>
                <a:lnTo>
                  <a:pt x="920" y="1208"/>
                </a:lnTo>
                <a:lnTo>
                  <a:pt x="919" y="1208"/>
                </a:lnTo>
                <a:lnTo>
                  <a:pt x="918" y="1206"/>
                </a:lnTo>
                <a:lnTo>
                  <a:pt x="916" y="1206"/>
                </a:lnTo>
                <a:lnTo>
                  <a:pt x="915" y="1206"/>
                </a:lnTo>
                <a:lnTo>
                  <a:pt x="914" y="1206"/>
                </a:lnTo>
                <a:lnTo>
                  <a:pt x="914" y="1205"/>
                </a:lnTo>
                <a:lnTo>
                  <a:pt x="911" y="1205"/>
                </a:lnTo>
                <a:lnTo>
                  <a:pt x="911" y="1204"/>
                </a:lnTo>
                <a:lnTo>
                  <a:pt x="910" y="1204"/>
                </a:lnTo>
                <a:lnTo>
                  <a:pt x="908" y="1203"/>
                </a:lnTo>
                <a:lnTo>
                  <a:pt x="907" y="1203"/>
                </a:lnTo>
                <a:lnTo>
                  <a:pt x="906" y="1203"/>
                </a:lnTo>
                <a:lnTo>
                  <a:pt x="904" y="1201"/>
                </a:lnTo>
                <a:lnTo>
                  <a:pt x="903" y="1201"/>
                </a:lnTo>
                <a:lnTo>
                  <a:pt x="902" y="1200"/>
                </a:lnTo>
                <a:lnTo>
                  <a:pt x="901" y="1200"/>
                </a:lnTo>
                <a:lnTo>
                  <a:pt x="899" y="1199"/>
                </a:lnTo>
                <a:lnTo>
                  <a:pt x="898" y="1199"/>
                </a:lnTo>
                <a:lnTo>
                  <a:pt x="897" y="1197"/>
                </a:lnTo>
                <a:lnTo>
                  <a:pt x="895" y="1197"/>
                </a:lnTo>
                <a:lnTo>
                  <a:pt x="894" y="1196"/>
                </a:lnTo>
                <a:lnTo>
                  <a:pt x="893" y="1196"/>
                </a:lnTo>
                <a:lnTo>
                  <a:pt x="891" y="1195"/>
                </a:lnTo>
                <a:lnTo>
                  <a:pt x="890" y="1192"/>
                </a:lnTo>
                <a:lnTo>
                  <a:pt x="890" y="1191"/>
                </a:lnTo>
                <a:lnTo>
                  <a:pt x="889" y="1191"/>
                </a:lnTo>
                <a:lnTo>
                  <a:pt x="887" y="1189"/>
                </a:lnTo>
                <a:lnTo>
                  <a:pt x="886" y="1188"/>
                </a:lnTo>
                <a:lnTo>
                  <a:pt x="885" y="1187"/>
                </a:lnTo>
                <a:lnTo>
                  <a:pt x="883" y="1186"/>
                </a:lnTo>
                <a:lnTo>
                  <a:pt x="882" y="1184"/>
                </a:lnTo>
                <a:lnTo>
                  <a:pt x="882" y="1183"/>
                </a:lnTo>
                <a:lnTo>
                  <a:pt x="881" y="1182"/>
                </a:lnTo>
                <a:lnTo>
                  <a:pt x="881" y="1180"/>
                </a:lnTo>
                <a:lnTo>
                  <a:pt x="880" y="1179"/>
                </a:lnTo>
                <a:lnTo>
                  <a:pt x="878" y="1179"/>
                </a:lnTo>
                <a:lnTo>
                  <a:pt x="877" y="1178"/>
                </a:lnTo>
                <a:lnTo>
                  <a:pt x="876" y="1178"/>
                </a:lnTo>
                <a:lnTo>
                  <a:pt x="874" y="1178"/>
                </a:lnTo>
                <a:lnTo>
                  <a:pt x="872" y="1179"/>
                </a:lnTo>
                <a:lnTo>
                  <a:pt x="870" y="1178"/>
                </a:lnTo>
                <a:lnTo>
                  <a:pt x="869" y="1178"/>
                </a:lnTo>
                <a:lnTo>
                  <a:pt x="868" y="1178"/>
                </a:lnTo>
                <a:lnTo>
                  <a:pt x="865" y="1178"/>
                </a:lnTo>
                <a:lnTo>
                  <a:pt x="863" y="1175"/>
                </a:lnTo>
                <a:lnTo>
                  <a:pt x="861" y="1175"/>
                </a:lnTo>
                <a:lnTo>
                  <a:pt x="860" y="1174"/>
                </a:lnTo>
                <a:lnTo>
                  <a:pt x="859" y="1172"/>
                </a:lnTo>
                <a:lnTo>
                  <a:pt x="857" y="1171"/>
                </a:lnTo>
                <a:lnTo>
                  <a:pt x="856" y="1170"/>
                </a:lnTo>
                <a:lnTo>
                  <a:pt x="855" y="1169"/>
                </a:lnTo>
                <a:lnTo>
                  <a:pt x="853" y="1169"/>
                </a:lnTo>
                <a:lnTo>
                  <a:pt x="853" y="1167"/>
                </a:lnTo>
                <a:lnTo>
                  <a:pt x="852" y="1166"/>
                </a:lnTo>
                <a:lnTo>
                  <a:pt x="849" y="1166"/>
                </a:lnTo>
                <a:lnTo>
                  <a:pt x="848" y="1165"/>
                </a:lnTo>
                <a:lnTo>
                  <a:pt x="847" y="1163"/>
                </a:lnTo>
                <a:lnTo>
                  <a:pt x="846" y="1163"/>
                </a:lnTo>
                <a:lnTo>
                  <a:pt x="844" y="1162"/>
                </a:lnTo>
                <a:lnTo>
                  <a:pt x="843" y="1161"/>
                </a:lnTo>
                <a:lnTo>
                  <a:pt x="843" y="1159"/>
                </a:lnTo>
                <a:lnTo>
                  <a:pt x="842" y="1158"/>
                </a:lnTo>
                <a:lnTo>
                  <a:pt x="840" y="1158"/>
                </a:lnTo>
                <a:lnTo>
                  <a:pt x="839" y="1157"/>
                </a:lnTo>
                <a:lnTo>
                  <a:pt x="839" y="1155"/>
                </a:lnTo>
                <a:lnTo>
                  <a:pt x="838" y="1155"/>
                </a:lnTo>
                <a:lnTo>
                  <a:pt x="836" y="1155"/>
                </a:lnTo>
                <a:lnTo>
                  <a:pt x="835" y="1154"/>
                </a:lnTo>
                <a:lnTo>
                  <a:pt x="834" y="1154"/>
                </a:lnTo>
                <a:lnTo>
                  <a:pt x="832" y="1154"/>
                </a:lnTo>
                <a:lnTo>
                  <a:pt x="831" y="1153"/>
                </a:lnTo>
                <a:lnTo>
                  <a:pt x="830" y="1153"/>
                </a:lnTo>
                <a:lnTo>
                  <a:pt x="829" y="1151"/>
                </a:lnTo>
                <a:lnTo>
                  <a:pt x="827" y="1151"/>
                </a:lnTo>
                <a:lnTo>
                  <a:pt x="826" y="1150"/>
                </a:lnTo>
                <a:lnTo>
                  <a:pt x="825" y="1150"/>
                </a:lnTo>
                <a:lnTo>
                  <a:pt x="823" y="1150"/>
                </a:lnTo>
                <a:lnTo>
                  <a:pt x="822" y="1150"/>
                </a:lnTo>
                <a:lnTo>
                  <a:pt x="821" y="1150"/>
                </a:lnTo>
                <a:lnTo>
                  <a:pt x="819" y="1150"/>
                </a:lnTo>
                <a:lnTo>
                  <a:pt x="818" y="1149"/>
                </a:lnTo>
                <a:lnTo>
                  <a:pt x="817" y="1149"/>
                </a:lnTo>
                <a:lnTo>
                  <a:pt x="815" y="1149"/>
                </a:lnTo>
                <a:lnTo>
                  <a:pt x="814" y="1149"/>
                </a:lnTo>
                <a:lnTo>
                  <a:pt x="813" y="1148"/>
                </a:lnTo>
                <a:lnTo>
                  <a:pt x="811" y="1148"/>
                </a:lnTo>
                <a:lnTo>
                  <a:pt x="810" y="1148"/>
                </a:lnTo>
                <a:lnTo>
                  <a:pt x="809" y="1148"/>
                </a:lnTo>
                <a:lnTo>
                  <a:pt x="808" y="1146"/>
                </a:lnTo>
                <a:lnTo>
                  <a:pt x="806" y="1146"/>
                </a:lnTo>
                <a:lnTo>
                  <a:pt x="805" y="1146"/>
                </a:lnTo>
                <a:lnTo>
                  <a:pt x="804" y="1148"/>
                </a:lnTo>
                <a:lnTo>
                  <a:pt x="802" y="1148"/>
                </a:lnTo>
                <a:lnTo>
                  <a:pt x="801" y="1148"/>
                </a:lnTo>
                <a:lnTo>
                  <a:pt x="800" y="1148"/>
                </a:lnTo>
                <a:lnTo>
                  <a:pt x="798" y="1148"/>
                </a:lnTo>
                <a:lnTo>
                  <a:pt x="797" y="1149"/>
                </a:lnTo>
                <a:lnTo>
                  <a:pt x="796" y="1149"/>
                </a:lnTo>
                <a:lnTo>
                  <a:pt x="794" y="1149"/>
                </a:lnTo>
                <a:lnTo>
                  <a:pt x="793" y="1150"/>
                </a:lnTo>
                <a:lnTo>
                  <a:pt x="792" y="1150"/>
                </a:lnTo>
                <a:lnTo>
                  <a:pt x="791" y="1150"/>
                </a:lnTo>
                <a:lnTo>
                  <a:pt x="789" y="1151"/>
                </a:lnTo>
                <a:lnTo>
                  <a:pt x="788" y="1151"/>
                </a:lnTo>
                <a:lnTo>
                  <a:pt x="787" y="1151"/>
                </a:lnTo>
                <a:lnTo>
                  <a:pt x="785" y="1151"/>
                </a:lnTo>
                <a:lnTo>
                  <a:pt x="784" y="1151"/>
                </a:lnTo>
                <a:lnTo>
                  <a:pt x="783" y="1151"/>
                </a:lnTo>
                <a:lnTo>
                  <a:pt x="781" y="1151"/>
                </a:lnTo>
                <a:lnTo>
                  <a:pt x="780" y="1151"/>
                </a:lnTo>
                <a:lnTo>
                  <a:pt x="779" y="1151"/>
                </a:lnTo>
                <a:lnTo>
                  <a:pt x="777" y="1151"/>
                </a:lnTo>
                <a:lnTo>
                  <a:pt x="776" y="1151"/>
                </a:lnTo>
                <a:lnTo>
                  <a:pt x="775" y="1151"/>
                </a:lnTo>
                <a:lnTo>
                  <a:pt x="772" y="1151"/>
                </a:lnTo>
                <a:lnTo>
                  <a:pt x="771" y="1151"/>
                </a:lnTo>
                <a:lnTo>
                  <a:pt x="770" y="1151"/>
                </a:lnTo>
                <a:lnTo>
                  <a:pt x="768" y="1151"/>
                </a:lnTo>
                <a:lnTo>
                  <a:pt x="767" y="1151"/>
                </a:lnTo>
                <a:lnTo>
                  <a:pt x="766" y="1153"/>
                </a:lnTo>
                <a:lnTo>
                  <a:pt x="764" y="1154"/>
                </a:lnTo>
                <a:lnTo>
                  <a:pt x="763" y="1154"/>
                </a:lnTo>
                <a:lnTo>
                  <a:pt x="762" y="1155"/>
                </a:lnTo>
                <a:lnTo>
                  <a:pt x="760" y="1157"/>
                </a:lnTo>
                <a:lnTo>
                  <a:pt x="759" y="1158"/>
                </a:lnTo>
                <a:lnTo>
                  <a:pt x="758" y="1161"/>
                </a:lnTo>
                <a:lnTo>
                  <a:pt x="757" y="1161"/>
                </a:lnTo>
                <a:lnTo>
                  <a:pt x="757" y="1162"/>
                </a:lnTo>
                <a:lnTo>
                  <a:pt x="755" y="1163"/>
                </a:lnTo>
                <a:lnTo>
                  <a:pt x="755" y="1165"/>
                </a:lnTo>
                <a:lnTo>
                  <a:pt x="754" y="1166"/>
                </a:lnTo>
                <a:lnTo>
                  <a:pt x="754" y="1167"/>
                </a:lnTo>
                <a:lnTo>
                  <a:pt x="753" y="1169"/>
                </a:lnTo>
                <a:lnTo>
                  <a:pt x="753" y="1170"/>
                </a:lnTo>
                <a:lnTo>
                  <a:pt x="751" y="1171"/>
                </a:lnTo>
                <a:lnTo>
                  <a:pt x="751" y="1172"/>
                </a:lnTo>
                <a:lnTo>
                  <a:pt x="751" y="1174"/>
                </a:lnTo>
                <a:lnTo>
                  <a:pt x="751" y="1175"/>
                </a:lnTo>
                <a:lnTo>
                  <a:pt x="751" y="1176"/>
                </a:lnTo>
                <a:lnTo>
                  <a:pt x="751" y="1179"/>
                </a:lnTo>
                <a:lnTo>
                  <a:pt x="750" y="1180"/>
                </a:lnTo>
                <a:lnTo>
                  <a:pt x="750" y="1183"/>
                </a:lnTo>
                <a:lnTo>
                  <a:pt x="750" y="1184"/>
                </a:lnTo>
                <a:lnTo>
                  <a:pt x="749" y="1186"/>
                </a:lnTo>
                <a:lnTo>
                  <a:pt x="749" y="1187"/>
                </a:lnTo>
                <a:lnTo>
                  <a:pt x="749" y="1189"/>
                </a:lnTo>
                <a:lnTo>
                  <a:pt x="749" y="1191"/>
                </a:lnTo>
                <a:lnTo>
                  <a:pt x="747" y="1192"/>
                </a:lnTo>
                <a:lnTo>
                  <a:pt x="747" y="1193"/>
                </a:lnTo>
                <a:lnTo>
                  <a:pt x="747" y="1195"/>
                </a:lnTo>
                <a:lnTo>
                  <a:pt x="746" y="1196"/>
                </a:lnTo>
                <a:lnTo>
                  <a:pt x="745" y="1197"/>
                </a:lnTo>
                <a:lnTo>
                  <a:pt x="743" y="1199"/>
                </a:lnTo>
                <a:lnTo>
                  <a:pt x="742" y="1199"/>
                </a:lnTo>
                <a:lnTo>
                  <a:pt x="741" y="1200"/>
                </a:lnTo>
                <a:lnTo>
                  <a:pt x="738" y="1201"/>
                </a:lnTo>
                <a:lnTo>
                  <a:pt x="737" y="1201"/>
                </a:lnTo>
                <a:lnTo>
                  <a:pt x="736" y="1203"/>
                </a:lnTo>
                <a:lnTo>
                  <a:pt x="734" y="1203"/>
                </a:lnTo>
                <a:lnTo>
                  <a:pt x="732" y="1204"/>
                </a:lnTo>
                <a:lnTo>
                  <a:pt x="729" y="1204"/>
                </a:lnTo>
                <a:lnTo>
                  <a:pt x="728" y="1204"/>
                </a:lnTo>
                <a:lnTo>
                  <a:pt x="725" y="1205"/>
                </a:lnTo>
                <a:lnTo>
                  <a:pt x="722" y="1205"/>
                </a:lnTo>
                <a:lnTo>
                  <a:pt x="721" y="1205"/>
                </a:lnTo>
                <a:lnTo>
                  <a:pt x="720" y="1205"/>
                </a:lnTo>
                <a:lnTo>
                  <a:pt x="716" y="1205"/>
                </a:lnTo>
                <a:lnTo>
                  <a:pt x="713" y="1205"/>
                </a:lnTo>
                <a:lnTo>
                  <a:pt x="712" y="1205"/>
                </a:lnTo>
                <a:lnTo>
                  <a:pt x="709" y="1204"/>
                </a:lnTo>
                <a:lnTo>
                  <a:pt x="708" y="1204"/>
                </a:lnTo>
                <a:lnTo>
                  <a:pt x="705" y="1205"/>
                </a:lnTo>
                <a:lnTo>
                  <a:pt x="703" y="1205"/>
                </a:lnTo>
                <a:lnTo>
                  <a:pt x="700" y="1205"/>
                </a:lnTo>
                <a:lnTo>
                  <a:pt x="698" y="1205"/>
                </a:lnTo>
                <a:lnTo>
                  <a:pt x="696" y="1205"/>
                </a:lnTo>
                <a:lnTo>
                  <a:pt x="695" y="1205"/>
                </a:lnTo>
                <a:lnTo>
                  <a:pt x="694" y="1205"/>
                </a:lnTo>
                <a:lnTo>
                  <a:pt x="690" y="1205"/>
                </a:lnTo>
                <a:lnTo>
                  <a:pt x="687" y="1205"/>
                </a:lnTo>
                <a:lnTo>
                  <a:pt x="683" y="1204"/>
                </a:lnTo>
                <a:lnTo>
                  <a:pt x="681" y="1204"/>
                </a:lnTo>
                <a:lnTo>
                  <a:pt x="679" y="1203"/>
                </a:lnTo>
                <a:lnTo>
                  <a:pt x="677" y="1203"/>
                </a:lnTo>
                <a:lnTo>
                  <a:pt x="674" y="1201"/>
                </a:lnTo>
                <a:lnTo>
                  <a:pt x="673" y="1200"/>
                </a:lnTo>
                <a:lnTo>
                  <a:pt x="671" y="1199"/>
                </a:lnTo>
                <a:lnTo>
                  <a:pt x="670" y="1199"/>
                </a:lnTo>
                <a:lnTo>
                  <a:pt x="667" y="1196"/>
                </a:lnTo>
                <a:lnTo>
                  <a:pt x="666" y="1196"/>
                </a:lnTo>
                <a:lnTo>
                  <a:pt x="665" y="1195"/>
                </a:lnTo>
                <a:lnTo>
                  <a:pt x="662" y="1195"/>
                </a:lnTo>
                <a:lnTo>
                  <a:pt x="661" y="1193"/>
                </a:lnTo>
                <a:lnTo>
                  <a:pt x="660" y="1193"/>
                </a:lnTo>
                <a:lnTo>
                  <a:pt x="657" y="1195"/>
                </a:lnTo>
                <a:lnTo>
                  <a:pt x="656" y="1196"/>
                </a:lnTo>
                <a:lnTo>
                  <a:pt x="653" y="1197"/>
                </a:lnTo>
                <a:lnTo>
                  <a:pt x="650" y="1199"/>
                </a:lnTo>
                <a:lnTo>
                  <a:pt x="649" y="1199"/>
                </a:lnTo>
                <a:lnTo>
                  <a:pt x="648" y="1200"/>
                </a:lnTo>
                <a:lnTo>
                  <a:pt x="647" y="1201"/>
                </a:lnTo>
                <a:lnTo>
                  <a:pt x="645" y="1203"/>
                </a:lnTo>
                <a:lnTo>
                  <a:pt x="645" y="1205"/>
                </a:lnTo>
                <a:lnTo>
                  <a:pt x="644" y="1206"/>
                </a:lnTo>
                <a:lnTo>
                  <a:pt x="644" y="1209"/>
                </a:lnTo>
                <a:lnTo>
                  <a:pt x="645" y="1210"/>
                </a:lnTo>
                <a:lnTo>
                  <a:pt x="645" y="1213"/>
                </a:lnTo>
                <a:lnTo>
                  <a:pt x="645" y="1214"/>
                </a:lnTo>
                <a:lnTo>
                  <a:pt x="644" y="1217"/>
                </a:lnTo>
                <a:lnTo>
                  <a:pt x="644" y="1220"/>
                </a:lnTo>
                <a:lnTo>
                  <a:pt x="643" y="1221"/>
                </a:lnTo>
                <a:lnTo>
                  <a:pt x="639" y="1225"/>
                </a:lnTo>
                <a:lnTo>
                  <a:pt x="637" y="1225"/>
                </a:lnTo>
                <a:lnTo>
                  <a:pt x="636" y="1226"/>
                </a:lnTo>
                <a:lnTo>
                  <a:pt x="633" y="1227"/>
                </a:lnTo>
                <a:lnTo>
                  <a:pt x="631" y="1227"/>
                </a:lnTo>
                <a:lnTo>
                  <a:pt x="630" y="1227"/>
                </a:lnTo>
                <a:lnTo>
                  <a:pt x="628" y="1229"/>
                </a:lnTo>
                <a:lnTo>
                  <a:pt x="626" y="1229"/>
                </a:lnTo>
                <a:lnTo>
                  <a:pt x="624" y="1230"/>
                </a:lnTo>
                <a:lnTo>
                  <a:pt x="623" y="1231"/>
                </a:lnTo>
                <a:lnTo>
                  <a:pt x="620" y="1231"/>
                </a:lnTo>
                <a:lnTo>
                  <a:pt x="619" y="1233"/>
                </a:lnTo>
                <a:lnTo>
                  <a:pt x="616" y="1234"/>
                </a:lnTo>
                <a:lnTo>
                  <a:pt x="615" y="1234"/>
                </a:lnTo>
                <a:lnTo>
                  <a:pt x="611" y="1234"/>
                </a:lnTo>
                <a:lnTo>
                  <a:pt x="610" y="1234"/>
                </a:lnTo>
                <a:lnTo>
                  <a:pt x="609" y="1234"/>
                </a:lnTo>
                <a:lnTo>
                  <a:pt x="607" y="1233"/>
                </a:lnTo>
                <a:lnTo>
                  <a:pt x="605" y="1233"/>
                </a:lnTo>
                <a:lnTo>
                  <a:pt x="603" y="1233"/>
                </a:lnTo>
                <a:lnTo>
                  <a:pt x="601" y="1231"/>
                </a:lnTo>
                <a:lnTo>
                  <a:pt x="599" y="1230"/>
                </a:lnTo>
                <a:lnTo>
                  <a:pt x="597" y="1229"/>
                </a:lnTo>
                <a:lnTo>
                  <a:pt x="595" y="1227"/>
                </a:lnTo>
                <a:lnTo>
                  <a:pt x="595" y="1226"/>
                </a:lnTo>
                <a:lnTo>
                  <a:pt x="592" y="1223"/>
                </a:lnTo>
                <a:lnTo>
                  <a:pt x="589" y="1222"/>
                </a:lnTo>
                <a:lnTo>
                  <a:pt x="586" y="1221"/>
                </a:lnTo>
                <a:lnTo>
                  <a:pt x="585" y="1220"/>
                </a:lnTo>
                <a:lnTo>
                  <a:pt x="581" y="1218"/>
                </a:lnTo>
                <a:lnTo>
                  <a:pt x="580" y="1218"/>
                </a:lnTo>
                <a:lnTo>
                  <a:pt x="578" y="1217"/>
                </a:lnTo>
                <a:lnTo>
                  <a:pt x="573" y="1216"/>
                </a:lnTo>
                <a:lnTo>
                  <a:pt x="572" y="1214"/>
                </a:lnTo>
                <a:lnTo>
                  <a:pt x="569" y="1214"/>
                </a:lnTo>
                <a:lnTo>
                  <a:pt x="567" y="1213"/>
                </a:lnTo>
                <a:lnTo>
                  <a:pt x="563" y="1213"/>
                </a:lnTo>
                <a:lnTo>
                  <a:pt x="561" y="1214"/>
                </a:lnTo>
                <a:lnTo>
                  <a:pt x="559" y="1214"/>
                </a:lnTo>
                <a:lnTo>
                  <a:pt x="558" y="1214"/>
                </a:lnTo>
                <a:lnTo>
                  <a:pt x="556" y="1213"/>
                </a:lnTo>
                <a:lnTo>
                  <a:pt x="554" y="1213"/>
                </a:lnTo>
                <a:lnTo>
                  <a:pt x="551" y="1214"/>
                </a:lnTo>
                <a:lnTo>
                  <a:pt x="548" y="1214"/>
                </a:lnTo>
                <a:lnTo>
                  <a:pt x="547" y="1216"/>
                </a:lnTo>
                <a:lnTo>
                  <a:pt x="544" y="1217"/>
                </a:lnTo>
                <a:lnTo>
                  <a:pt x="543" y="1217"/>
                </a:lnTo>
                <a:lnTo>
                  <a:pt x="542" y="1218"/>
                </a:lnTo>
                <a:lnTo>
                  <a:pt x="541" y="1220"/>
                </a:lnTo>
                <a:lnTo>
                  <a:pt x="538" y="1221"/>
                </a:lnTo>
                <a:lnTo>
                  <a:pt x="537" y="1222"/>
                </a:lnTo>
                <a:lnTo>
                  <a:pt x="534" y="1226"/>
                </a:lnTo>
                <a:lnTo>
                  <a:pt x="533" y="1229"/>
                </a:lnTo>
                <a:lnTo>
                  <a:pt x="531" y="1235"/>
                </a:lnTo>
                <a:lnTo>
                  <a:pt x="529" y="1239"/>
                </a:lnTo>
                <a:lnTo>
                  <a:pt x="527" y="1244"/>
                </a:lnTo>
                <a:lnTo>
                  <a:pt x="526" y="1247"/>
                </a:lnTo>
                <a:lnTo>
                  <a:pt x="525" y="1252"/>
                </a:lnTo>
                <a:lnTo>
                  <a:pt x="523" y="1254"/>
                </a:lnTo>
                <a:lnTo>
                  <a:pt x="523" y="1255"/>
                </a:lnTo>
                <a:lnTo>
                  <a:pt x="522" y="1256"/>
                </a:lnTo>
                <a:lnTo>
                  <a:pt x="522" y="1259"/>
                </a:lnTo>
                <a:lnTo>
                  <a:pt x="522" y="1261"/>
                </a:lnTo>
                <a:lnTo>
                  <a:pt x="521" y="1275"/>
                </a:lnTo>
                <a:lnTo>
                  <a:pt x="518" y="1278"/>
                </a:lnTo>
                <a:lnTo>
                  <a:pt x="518" y="1286"/>
                </a:lnTo>
                <a:lnTo>
                  <a:pt x="518" y="1289"/>
                </a:lnTo>
                <a:lnTo>
                  <a:pt x="518" y="1294"/>
                </a:lnTo>
                <a:lnTo>
                  <a:pt x="521" y="1299"/>
                </a:lnTo>
                <a:lnTo>
                  <a:pt x="521" y="1302"/>
                </a:lnTo>
                <a:lnTo>
                  <a:pt x="522" y="1306"/>
                </a:lnTo>
                <a:lnTo>
                  <a:pt x="523" y="1309"/>
                </a:lnTo>
                <a:lnTo>
                  <a:pt x="523" y="1310"/>
                </a:lnTo>
                <a:lnTo>
                  <a:pt x="523" y="1311"/>
                </a:lnTo>
                <a:lnTo>
                  <a:pt x="523" y="1312"/>
                </a:lnTo>
                <a:lnTo>
                  <a:pt x="526" y="1316"/>
                </a:lnTo>
                <a:lnTo>
                  <a:pt x="526" y="1319"/>
                </a:lnTo>
                <a:lnTo>
                  <a:pt x="526" y="1322"/>
                </a:lnTo>
                <a:lnTo>
                  <a:pt x="526" y="1323"/>
                </a:lnTo>
                <a:lnTo>
                  <a:pt x="526" y="1326"/>
                </a:lnTo>
                <a:lnTo>
                  <a:pt x="525" y="1326"/>
                </a:lnTo>
                <a:lnTo>
                  <a:pt x="525" y="1330"/>
                </a:lnTo>
                <a:lnTo>
                  <a:pt x="523" y="1330"/>
                </a:lnTo>
                <a:lnTo>
                  <a:pt x="522" y="1332"/>
                </a:lnTo>
                <a:lnTo>
                  <a:pt x="522" y="1333"/>
                </a:lnTo>
                <a:lnTo>
                  <a:pt x="518" y="1336"/>
                </a:lnTo>
                <a:lnTo>
                  <a:pt x="518" y="1337"/>
                </a:lnTo>
                <a:lnTo>
                  <a:pt x="517" y="1337"/>
                </a:lnTo>
                <a:lnTo>
                  <a:pt x="516" y="1337"/>
                </a:lnTo>
                <a:lnTo>
                  <a:pt x="514" y="1339"/>
                </a:lnTo>
                <a:lnTo>
                  <a:pt x="513" y="1340"/>
                </a:lnTo>
                <a:lnTo>
                  <a:pt x="513" y="1341"/>
                </a:lnTo>
                <a:lnTo>
                  <a:pt x="510" y="1344"/>
                </a:lnTo>
                <a:lnTo>
                  <a:pt x="509" y="1347"/>
                </a:lnTo>
                <a:lnTo>
                  <a:pt x="509" y="1349"/>
                </a:lnTo>
                <a:lnTo>
                  <a:pt x="508" y="1356"/>
                </a:lnTo>
                <a:lnTo>
                  <a:pt x="509" y="1361"/>
                </a:lnTo>
                <a:lnTo>
                  <a:pt x="509" y="1364"/>
                </a:lnTo>
                <a:lnTo>
                  <a:pt x="509" y="1366"/>
                </a:lnTo>
                <a:lnTo>
                  <a:pt x="512" y="1370"/>
                </a:lnTo>
                <a:lnTo>
                  <a:pt x="513" y="1375"/>
                </a:lnTo>
                <a:lnTo>
                  <a:pt x="514" y="1377"/>
                </a:lnTo>
                <a:lnTo>
                  <a:pt x="514" y="1378"/>
                </a:lnTo>
                <a:lnTo>
                  <a:pt x="517" y="1381"/>
                </a:lnTo>
                <a:lnTo>
                  <a:pt x="518" y="1383"/>
                </a:lnTo>
                <a:lnTo>
                  <a:pt x="522" y="1388"/>
                </a:lnTo>
                <a:lnTo>
                  <a:pt x="522" y="1390"/>
                </a:lnTo>
                <a:lnTo>
                  <a:pt x="522" y="1392"/>
                </a:lnTo>
                <a:lnTo>
                  <a:pt x="525" y="1396"/>
                </a:lnTo>
                <a:lnTo>
                  <a:pt x="526" y="1398"/>
                </a:lnTo>
                <a:lnTo>
                  <a:pt x="527" y="1400"/>
                </a:lnTo>
                <a:lnTo>
                  <a:pt x="533" y="1407"/>
                </a:lnTo>
                <a:lnTo>
                  <a:pt x="535" y="1407"/>
                </a:lnTo>
                <a:lnTo>
                  <a:pt x="546" y="1409"/>
                </a:lnTo>
                <a:lnTo>
                  <a:pt x="548" y="1409"/>
                </a:lnTo>
                <a:lnTo>
                  <a:pt x="548" y="1411"/>
                </a:lnTo>
                <a:lnTo>
                  <a:pt x="555" y="1407"/>
                </a:lnTo>
                <a:lnTo>
                  <a:pt x="556" y="1407"/>
                </a:lnTo>
                <a:lnTo>
                  <a:pt x="558" y="1407"/>
                </a:lnTo>
                <a:lnTo>
                  <a:pt x="559" y="1407"/>
                </a:lnTo>
                <a:lnTo>
                  <a:pt x="563" y="1405"/>
                </a:lnTo>
                <a:lnTo>
                  <a:pt x="567" y="1404"/>
                </a:lnTo>
                <a:lnTo>
                  <a:pt x="568" y="1404"/>
                </a:lnTo>
                <a:lnTo>
                  <a:pt x="571" y="1403"/>
                </a:lnTo>
                <a:lnTo>
                  <a:pt x="573" y="1404"/>
                </a:lnTo>
                <a:lnTo>
                  <a:pt x="577" y="1404"/>
                </a:lnTo>
                <a:lnTo>
                  <a:pt x="578" y="1405"/>
                </a:lnTo>
                <a:lnTo>
                  <a:pt x="584" y="1408"/>
                </a:lnTo>
                <a:lnTo>
                  <a:pt x="585" y="1408"/>
                </a:lnTo>
                <a:lnTo>
                  <a:pt x="586" y="1409"/>
                </a:lnTo>
                <a:lnTo>
                  <a:pt x="593" y="1412"/>
                </a:lnTo>
                <a:lnTo>
                  <a:pt x="594" y="1415"/>
                </a:lnTo>
                <a:lnTo>
                  <a:pt x="595" y="1417"/>
                </a:lnTo>
                <a:lnTo>
                  <a:pt x="595" y="1421"/>
                </a:lnTo>
                <a:lnTo>
                  <a:pt x="602" y="1432"/>
                </a:lnTo>
                <a:lnTo>
                  <a:pt x="607" y="1438"/>
                </a:lnTo>
                <a:lnTo>
                  <a:pt x="607" y="1443"/>
                </a:lnTo>
                <a:lnTo>
                  <a:pt x="607" y="1449"/>
                </a:lnTo>
                <a:lnTo>
                  <a:pt x="605" y="1453"/>
                </a:lnTo>
                <a:lnTo>
                  <a:pt x="603" y="1454"/>
                </a:lnTo>
                <a:lnTo>
                  <a:pt x="603" y="1455"/>
                </a:lnTo>
                <a:lnTo>
                  <a:pt x="602" y="1455"/>
                </a:lnTo>
                <a:lnTo>
                  <a:pt x="602" y="1456"/>
                </a:lnTo>
                <a:lnTo>
                  <a:pt x="599" y="1459"/>
                </a:lnTo>
                <a:lnTo>
                  <a:pt x="597" y="1460"/>
                </a:lnTo>
                <a:lnTo>
                  <a:pt x="594" y="1464"/>
                </a:lnTo>
                <a:lnTo>
                  <a:pt x="592" y="1467"/>
                </a:lnTo>
                <a:lnTo>
                  <a:pt x="589" y="1468"/>
                </a:lnTo>
                <a:lnTo>
                  <a:pt x="585" y="1470"/>
                </a:lnTo>
                <a:lnTo>
                  <a:pt x="585" y="1471"/>
                </a:lnTo>
                <a:lnTo>
                  <a:pt x="584" y="1471"/>
                </a:lnTo>
                <a:lnTo>
                  <a:pt x="580" y="1471"/>
                </a:lnTo>
                <a:lnTo>
                  <a:pt x="575" y="1471"/>
                </a:lnTo>
                <a:lnTo>
                  <a:pt x="573" y="1470"/>
                </a:lnTo>
                <a:lnTo>
                  <a:pt x="572" y="1468"/>
                </a:lnTo>
                <a:lnTo>
                  <a:pt x="567" y="1463"/>
                </a:lnTo>
                <a:lnTo>
                  <a:pt x="561" y="1462"/>
                </a:lnTo>
                <a:lnTo>
                  <a:pt x="559" y="1459"/>
                </a:lnTo>
                <a:lnTo>
                  <a:pt x="555" y="1458"/>
                </a:lnTo>
                <a:lnTo>
                  <a:pt x="552" y="1455"/>
                </a:lnTo>
                <a:lnTo>
                  <a:pt x="551" y="1455"/>
                </a:lnTo>
                <a:lnTo>
                  <a:pt x="547" y="1454"/>
                </a:lnTo>
                <a:lnTo>
                  <a:pt x="546" y="1454"/>
                </a:lnTo>
                <a:lnTo>
                  <a:pt x="539" y="1453"/>
                </a:lnTo>
                <a:lnTo>
                  <a:pt x="537" y="1451"/>
                </a:lnTo>
                <a:lnTo>
                  <a:pt x="535" y="1451"/>
                </a:lnTo>
                <a:lnTo>
                  <a:pt x="530" y="1451"/>
                </a:lnTo>
                <a:lnTo>
                  <a:pt x="527" y="1450"/>
                </a:lnTo>
                <a:lnTo>
                  <a:pt x="525" y="1450"/>
                </a:lnTo>
                <a:lnTo>
                  <a:pt x="521" y="1450"/>
                </a:lnTo>
                <a:lnTo>
                  <a:pt x="520" y="1450"/>
                </a:lnTo>
                <a:lnTo>
                  <a:pt x="517" y="1451"/>
                </a:lnTo>
                <a:lnTo>
                  <a:pt x="514" y="1454"/>
                </a:lnTo>
                <a:lnTo>
                  <a:pt x="513" y="1456"/>
                </a:lnTo>
                <a:lnTo>
                  <a:pt x="513" y="1458"/>
                </a:lnTo>
                <a:lnTo>
                  <a:pt x="512" y="1460"/>
                </a:lnTo>
                <a:lnTo>
                  <a:pt x="510" y="1463"/>
                </a:lnTo>
                <a:lnTo>
                  <a:pt x="509" y="1467"/>
                </a:lnTo>
                <a:lnTo>
                  <a:pt x="508" y="1470"/>
                </a:lnTo>
                <a:lnTo>
                  <a:pt x="506" y="1471"/>
                </a:lnTo>
                <a:lnTo>
                  <a:pt x="505" y="1474"/>
                </a:lnTo>
                <a:lnTo>
                  <a:pt x="501" y="1476"/>
                </a:lnTo>
                <a:lnTo>
                  <a:pt x="499" y="1479"/>
                </a:lnTo>
                <a:lnTo>
                  <a:pt x="497" y="1481"/>
                </a:lnTo>
                <a:lnTo>
                  <a:pt x="497" y="1484"/>
                </a:lnTo>
                <a:lnTo>
                  <a:pt x="496" y="1487"/>
                </a:lnTo>
                <a:lnTo>
                  <a:pt x="496" y="1488"/>
                </a:lnTo>
                <a:lnTo>
                  <a:pt x="495" y="1489"/>
                </a:lnTo>
                <a:lnTo>
                  <a:pt x="493" y="1491"/>
                </a:lnTo>
                <a:lnTo>
                  <a:pt x="493" y="1492"/>
                </a:lnTo>
                <a:lnTo>
                  <a:pt x="491" y="1496"/>
                </a:lnTo>
                <a:lnTo>
                  <a:pt x="488" y="1497"/>
                </a:lnTo>
                <a:lnTo>
                  <a:pt x="488" y="1498"/>
                </a:lnTo>
                <a:lnTo>
                  <a:pt x="486" y="1501"/>
                </a:lnTo>
                <a:lnTo>
                  <a:pt x="484" y="1502"/>
                </a:lnTo>
                <a:lnTo>
                  <a:pt x="482" y="1504"/>
                </a:lnTo>
                <a:lnTo>
                  <a:pt x="480" y="1505"/>
                </a:lnTo>
                <a:lnTo>
                  <a:pt x="479" y="1505"/>
                </a:lnTo>
                <a:lnTo>
                  <a:pt x="476" y="1506"/>
                </a:lnTo>
                <a:lnTo>
                  <a:pt x="475" y="1506"/>
                </a:lnTo>
                <a:lnTo>
                  <a:pt x="474" y="1506"/>
                </a:lnTo>
                <a:lnTo>
                  <a:pt x="472" y="1506"/>
                </a:lnTo>
                <a:lnTo>
                  <a:pt x="471" y="1506"/>
                </a:lnTo>
                <a:lnTo>
                  <a:pt x="470" y="1508"/>
                </a:lnTo>
                <a:lnTo>
                  <a:pt x="467" y="1508"/>
                </a:lnTo>
                <a:lnTo>
                  <a:pt x="466" y="1509"/>
                </a:lnTo>
                <a:lnTo>
                  <a:pt x="465" y="1509"/>
                </a:lnTo>
                <a:lnTo>
                  <a:pt x="463" y="1510"/>
                </a:lnTo>
                <a:lnTo>
                  <a:pt x="462" y="1510"/>
                </a:lnTo>
                <a:lnTo>
                  <a:pt x="461" y="1511"/>
                </a:lnTo>
                <a:lnTo>
                  <a:pt x="459" y="1511"/>
                </a:lnTo>
                <a:lnTo>
                  <a:pt x="457" y="1511"/>
                </a:lnTo>
                <a:lnTo>
                  <a:pt x="455" y="1513"/>
                </a:lnTo>
                <a:lnTo>
                  <a:pt x="454" y="1513"/>
                </a:lnTo>
                <a:lnTo>
                  <a:pt x="453" y="1513"/>
                </a:lnTo>
                <a:lnTo>
                  <a:pt x="451" y="1513"/>
                </a:lnTo>
                <a:lnTo>
                  <a:pt x="449" y="1513"/>
                </a:lnTo>
                <a:lnTo>
                  <a:pt x="448" y="1513"/>
                </a:lnTo>
                <a:lnTo>
                  <a:pt x="445" y="1513"/>
                </a:lnTo>
                <a:lnTo>
                  <a:pt x="444" y="1511"/>
                </a:lnTo>
                <a:lnTo>
                  <a:pt x="441" y="1513"/>
                </a:lnTo>
                <a:lnTo>
                  <a:pt x="440" y="1513"/>
                </a:lnTo>
                <a:lnTo>
                  <a:pt x="438" y="1514"/>
                </a:lnTo>
                <a:lnTo>
                  <a:pt x="437" y="1514"/>
                </a:lnTo>
                <a:lnTo>
                  <a:pt x="436" y="1515"/>
                </a:lnTo>
                <a:lnTo>
                  <a:pt x="434" y="1517"/>
                </a:lnTo>
                <a:lnTo>
                  <a:pt x="433" y="1517"/>
                </a:lnTo>
                <a:lnTo>
                  <a:pt x="432" y="1517"/>
                </a:lnTo>
                <a:lnTo>
                  <a:pt x="429" y="1517"/>
                </a:lnTo>
                <a:lnTo>
                  <a:pt x="428" y="1517"/>
                </a:lnTo>
                <a:lnTo>
                  <a:pt x="427" y="1517"/>
                </a:lnTo>
                <a:lnTo>
                  <a:pt x="425" y="1517"/>
                </a:lnTo>
                <a:lnTo>
                  <a:pt x="424" y="1517"/>
                </a:lnTo>
                <a:lnTo>
                  <a:pt x="423" y="1517"/>
                </a:lnTo>
                <a:lnTo>
                  <a:pt x="420" y="1518"/>
                </a:lnTo>
                <a:lnTo>
                  <a:pt x="417" y="1518"/>
                </a:lnTo>
                <a:lnTo>
                  <a:pt x="416" y="1517"/>
                </a:lnTo>
                <a:lnTo>
                  <a:pt x="415" y="1517"/>
                </a:lnTo>
                <a:lnTo>
                  <a:pt x="414" y="1515"/>
                </a:lnTo>
                <a:lnTo>
                  <a:pt x="412" y="1515"/>
                </a:lnTo>
                <a:lnTo>
                  <a:pt x="411" y="1514"/>
                </a:lnTo>
                <a:lnTo>
                  <a:pt x="410" y="1514"/>
                </a:lnTo>
                <a:lnTo>
                  <a:pt x="408" y="1514"/>
                </a:lnTo>
                <a:lnTo>
                  <a:pt x="407" y="1514"/>
                </a:lnTo>
                <a:lnTo>
                  <a:pt x="406" y="1513"/>
                </a:lnTo>
                <a:lnTo>
                  <a:pt x="404" y="1513"/>
                </a:lnTo>
                <a:lnTo>
                  <a:pt x="403" y="1513"/>
                </a:lnTo>
                <a:lnTo>
                  <a:pt x="402" y="1513"/>
                </a:lnTo>
                <a:lnTo>
                  <a:pt x="400" y="1513"/>
                </a:lnTo>
                <a:lnTo>
                  <a:pt x="399" y="1513"/>
                </a:lnTo>
                <a:lnTo>
                  <a:pt x="398" y="1511"/>
                </a:lnTo>
                <a:lnTo>
                  <a:pt x="395" y="1511"/>
                </a:lnTo>
                <a:lnTo>
                  <a:pt x="393" y="1511"/>
                </a:lnTo>
                <a:lnTo>
                  <a:pt x="391" y="1511"/>
                </a:lnTo>
                <a:lnTo>
                  <a:pt x="390" y="1511"/>
                </a:lnTo>
                <a:lnTo>
                  <a:pt x="387" y="1511"/>
                </a:lnTo>
                <a:lnTo>
                  <a:pt x="386" y="1513"/>
                </a:lnTo>
                <a:lnTo>
                  <a:pt x="385" y="1515"/>
                </a:lnTo>
                <a:lnTo>
                  <a:pt x="385" y="1517"/>
                </a:lnTo>
                <a:lnTo>
                  <a:pt x="383" y="1517"/>
                </a:lnTo>
                <a:lnTo>
                  <a:pt x="382" y="1515"/>
                </a:lnTo>
                <a:lnTo>
                  <a:pt x="379" y="1514"/>
                </a:lnTo>
                <a:lnTo>
                  <a:pt x="378" y="1513"/>
                </a:lnTo>
                <a:lnTo>
                  <a:pt x="377" y="1509"/>
                </a:lnTo>
                <a:lnTo>
                  <a:pt x="376" y="1508"/>
                </a:lnTo>
                <a:lnTo>
                  <a:pt x="374" y="1506"/>
                </a:lnTo>
                <a:lnTo>
                  <a:pt x="373" y="1508"/>
                </a:lnTo>
                <a:lnTo>
                  <a:pt x="372" y="1508"/>
                </a:lnTo>
                <a:lnTo>
                  <a:pt x="368" y="1502"/>
                </a:lnTo>
                <a:lnTo>
                  <a:pt x="366" y="1501"/>
                </a:lnTo>
                <a:lnTo>
                  <a:pt x="365" y="1501"/>
                </a:lnTo>
                <a:lnTo>
                  <a:pt x="364" y="1500"/>
                </a:lnTo>
                <a:lnTo>
                  <a:pt x="362" y="1500"/>
                </a:lnTo>
                <a:lnTo>
                  <a:pt x="361" y="1498"/>
                </a:lnTo>
                <a:lnTo>
                  <a:pt x="361" y="1497"/>
                </a:lnTo>
                <a:lnTo>
                  <a:pt x="361" y="1494"/>
                </a:lnTo>
                <a:lnTo>
                  <a:pt x="361" y="1493"/>
                </a:lnTo>
                <a:lnTo>
                  <a:pt x="361" y="1491"/>
                </a:lnTo>
                <a:lnTo>
                  <a:pt x="361" y="1489"/>
                </a:lnTo>
                <a:lnTo>
                  <a:pt x="360" y="1484"/>
                </a:lnTo>
                <a:lnTo>
                  <a:pt x="359" y="1483"/>
                </a:lnTo>
                <a:lnTo>
                  <a:pt x="359" y="1480"/>
                </a:lnTo>
                <a:lnTo>
                  <a:pt x="359" y="1479"/>
                </a:lnTo>
                <a:lnTo>
                  <a:pt x="357" y="1477"/>
                </a:lnTo>
                <a:lnTo>
                  <a:pt x="353" y="1474"/>
                </a:lnTo>
                <a:lnTo>
                  <a:pt x="352" y="1474"/>
                </a:lnTo>
                <a:lnTo>
                  <a:pt x="349" y="1474"/>
                </a:lnTo>
                <a:lnTo>
                  <a:pt x="347" y="1472"/>
                </a:lnTo>
                <a:lnTo>
                  <a:pt x="345" y="1472"/>
                </a:lnTo>
                <a:lnTo>
                  <a:pt x="343" y="1471"/>
                </a:lnTo>
                <a:lnTo>
                  <a:pt x="340" y="1468"/>
                </a:lnTo>
                <a:lnTo>
                  <a:pt x="338" y="1466"/>
                </a:lnTo>
                <a:lnTo>
                  <a:pt x="335" y="1463"/>
                </a:lnTo>
                <a:lnTo>
                  <a:pt x="334" y="1460"/>
                </a:lnTo>
                <a:lnTo>
                  <a:pt x="334" y="1459"/>
                </a:lnTo>
                <a:lnTo>
                  <a:pt x="335" y="1459"/>
                </a:lnTo>
                <a:lnTo>
                  <a:pt x="335" y="1458"/>
                </a:lnTo>
                <a:lnTo>
                  <a:pt x="335" y="1456"/>
                </a:lnTo>
                <a:lnTo>
                  <a:pt x="335" y="1454"/>
                </a:lnTo>
                <a:lnTo>
                  <a:pt x="335" y="1453"/>
                </a:lnTo>
                <a:lnTo>
                  <a:pt x="335" y="1451"/>
                </a:lnTo>
                <a:lnTo>
                  <a:pt x="334" y="1450"/>
                </a:lnTo>
                <a:lnTo>
                  <a:pt x="332" y="1450"/>
                </a:lnTo>
                <a:lnTo>
                  <a:pt x="331" y="1449"/>
                </a:lnTo>
                <a:lnTo>
                  <a:pt x="330" y="1449"/>
                </a:lnTo>
                <a:lnTo>
                  <a:pt x="328" y="1447"/>
                </a:lnTo>
                <a:lnTo>
                  <a:pt x="324" y="1449"/>
                </a:lnTo>
                <a:lnTo>
                  <a:pt x="323" y="1447"/>
                </a:lnTo>
                <a:lnTo>
                  <a:pt x="322" y="1445"/>
                </a:lnTo>
                <a:lnTo>
                  <a:pt x="321" y="1443"/>
                </a:lnTo>
                <a:lnTo>
                  <a:pt x="318" y="1438"/>
                </a:lnTo>
                <a:lnTo>
                  <a:pt x="315" y="1437"/>
                </a:lnTo>
                <a:lnTo>
                  <a:pt x="315" y="1436"/>
                </a:lnTo>
                <a:lnTo>
                  <a:pt x="314" y="1436"/>
                </a:lnTo>
                <a:lnTo>
                  <a:pt x="311" y="1437"/>
                </a:lnTo>
                <a:lnTo>
                  <a:pt x="311" y="1438"/>
                </a:lnTo>
                <a:lnTo>
                  <a:pt x="310" y="1439"/>
                </a:lnTo>
                <a:lnTo>
                  <a:pt x="309" y="1439"/>
                </a:lnTo>
                <a:lnTo>
                  <a:pt x="307" y="1438"/>
                </a:lnTo>
                <a:lnTo>
                  <a:pt x="304" y="1436"/>
                </a:lnTo>
                <a:lnTo>
                  <a:pt x="302" y="1436"/>
                </a:lnTo>
                <a:lnTo>
                  <a:pt x="302" y="1434"/>
                </a:lnTo>
                <a:lnTo>
                  <a:pt x="300" y="1433"/>
                </a:lnTo>
                <a:lnTo>
                  <a:pt x="297" y="1432"/>
                </a:lnTo>
                <a:lnTo>
                  <a:pt x="296" y="1430"/>
                </a:lnTo>
                <a:lnTo>
                  <a:pt x="289" y="1429"/>
                </a:lnTo>
                <a:lnTo>
                  <a:pt x="288" y="1428"/>
                </a:lnTo>
                <a:lnTo>
                  <a:pt x="288" y="1426"/>
                </a:lnTo>
                <a:lnTo>
                  <a:pt x="288" y="1425"/>
                </a:lnTo>
                <a:lnTo>
                  <a:pt x="289" y="1424"/>
                </a:lnTo>
                <a:lnTo>
                  <a:pt x="290" y="1422"/>
                </a:lnTo>
                <a:lnTo>
                  <a:pt x="289" y="1421"/>
                </a:lnTo>
                <a:lnTo>
                  <a:pt x="289" y="1419"/>
                </a:lnTo>
                <a:lnTo>
                  <a:pt x="288" y="1417"/>
                </a:lnTo>
                <a:lnTo>
                  <a:pt x="289" y="1416"/>
                </a:lnTo>
                <a:lnTo>
                  <a:pt x="288" y="1413"/>
                </a:lnTo>
                <a:lnTo>
                  <a:pt x="288" y="1412"/>
                </a:lnTo>
                <a:lnTo>
                  <a:pt x="287" y="1412"/>
                </a:lnTo>
                <a:lnTo>
                  <a:pt x="285" y="1412"/>
                </a:lnTo>
                <a:lnTo>
                  <a:pt x="284" y="1411"/>
                </a:lnTo>
                <a:lnTo>
                  <a:pt x="283" y="1408"/>
                </a:lnTo>
                <a:lnTo>
                  <a:pt x="283" y="1407"/>
                </a:lnTo>
                <a:lnTo>
                  <a:pt x="283" y="1405"/>
                </a:lnTo>
                <a:lnTo>
                  <a:pt x="283" y="1404"/>
                </a:lnTo>
                <a:lnTo>
                  <a:pt x="281" y="1400"/>
                </a:lnTo>
                <a:lnTo>
                  <a:pt x="279" y="1395"/>
                </a:lnTo>
                <a:lnTo>
                  <a:pt x="277" y="1394"/>
                </a:lnTo>
                <a:lnTo>
                  <a:pt x="279" y="1391"/>
                </a:lnTo>
                <a:lnTo>
                  <a:pt x="280" y="1390"/>
                </a:lnTo>
                <a:lnTo>
                  <a:pt x="280" y="1388"/>
                </a:lnTo>
                <a:lnTo>
                  <a:pt x="280" y="1387"/>
                </a:lnTo>
                <a:lnTo>
                  <a:pt x="279" y="1384"/>
                </a:lnTo>
                <a:lnTo>
                  <a:pt x="280" y="1382"/>
                </a:lnTo>
                <a:lnTo>
                  <a:pt x="281" y="1378"/>
                </a:lnTo>
                <a:lnTo>
                  <a:pt x="280" y="1377"/>
                </a:lnTo>
                <a:lnTo>
                  <a:pt x="280" y="1375"/>
                </a:lnTo>
                <a:lnTo>
                  <a:pt x="277" y="1375"/>
                </a:lnTo>
                <a:lnTo>
                  <a:pt x="277" y="1374"/>
                </a:lnTo>
                <a:lnTo>
                  <a:pt x="276" y="1370"/>
                </a:lnTo>
                <a:lnTo>
                  <a:pt x="275" y="1367"/>
                </a:lnTo>
                <a:lnTo>
                  <a:pt x="273" y="1366"/>
                </a:lnTo>
                <a:lnTo>
                  <a:pt x="272" y="1364"/>
                </a:lnTo>
                <a:lnTo>
                  <a:pt x="268" y="1360"/>
                </a:lnTo>
                <a:lnTo>
                  <a:pt x="266" y="1358"/>
                </a:lnTo>
                <a:lnTo>
                  <a:pt x="264" y="1356"/>
                </a:lnTo>
                <a:lnTo>
                  <a:pt x="264" y="1354"/>
                </a:lnTo>
                <a:lnTo>
                  <a:pt x="264" y="1353"/>
                </a:lnTo>
                <a:lnTo>
                  <a:pt x="263" y="1353"/>
                </a:lnTo>
                <a:lnTo>
                  <a:pt x="263" y="1352"/>
                </a:lnTo>
                <a:lnTo>
                  <a:pt x="262" y="1347"/>
                </a:lnTo>
                <a:lnTo>
                  <a:pt x="262" y="1343"/>
                </a:lnTo>
                <a:lnTo>
                  <a:pt x="260" y="1341"/>
                </a:lnTo>
                <a:lnTo>
                  <a:pt x="260" y="1340"/>
                </a:lnTo>
                <a:lnTo>
                  <a:pt x="259" y="1337"/>
                </a:lnTo>
                <a:lnTo>
                  <a:pt x="258" y="1336"/>
                </a:lnTo>
                <a:lnTo>
                  <a:pt x="258" y="1335"/>
                </a:lnTo>
                <a:lnTo>
                  <a:pt x="255" y="1335"/>
                </a:lnTo>
                <a:lnTo>
                  <a:pt x="254" y="1333"/>
                </a:lnTo>
                <a:lnTo>
                  <a:pt x="251" y="1332"/>
                </a:lnTo>
                <a:lnTo>
                  <a:pt x="249" y="1328"/>
                </a:lnTo>
                <a:lnTo>
                  <a:pt x="247" y="1327"/>
                </a:lnTo>
                <a:lnTo>
                  <a:pt x="245" y="1324"/>
                </a:lnTo>
                <a:lnTo>
                  <a:pt x="242" y="1323"/>
                </a:lnTo>
                <a:lnTo>
                  <a:pt x="241" y="1320"/>
                </a:lnTo>
                <a:lnTo>
                  <a:pt x="241" y="1316"/>
                </a:lnTo>
                <a:lnTo>
                  <a:pt x="239" y="1314"/>
                </a:lnTo>
                <a:lnTo>
                  <a:pt x="239" y="1309"/>
                </a:lnTo>
                <a:lnTo>
                  <a:pt x="239" y="1306"/>
                </a:lnTo>
                <a:lnTo>
                  <a:pt x="241" y="1303"/>
                </a:lnTo>
                <a:lnTo>
                  <a:pt x="241" y="1302"/>
                </a:lnTo>
                <a:lnTo>
                  <a:pt x="242" y="1302"/>
                </a:lnTo>
                <a:lnTo>
                  <a:pt x="243" y="1301"/>
                </a:lnTo>
                <a:lnTo>
                  <a:pt x="243" y="1299"/>
                </a:lnTo>
                <a:lnTo>
                  <a:pt x="246" y="1298"/>
                </a:lnTo>
                <a:lnTo>
                  <a:pt x="246" y="1295"/>
                </a:lnTo>
                <a:lnTo>
                  <a:pt x="245" y="1294"/>
                </a:lnTo>
                <a:lnTo>
                  <a:pt x="243" y="1293"/>
                </a:lnTo>
                <a:lnTo>
                  <a:pt x="243" y="1292"/>
                </a:lnTo>
                <a:lnTo>
                  <a:pt x="241" y="1288"/>
                </a:lnTo>
                <a:lnTo>
                  <a:pt x="241" y="1286"/>
                </a:lnTo>
                <a:lnTo>
                  <a:pt x="241" y="1285"/>
                </a:lnTo>
                <a:lnTo>
                  <a:pt x="239" y="1284"/>
                </a:lnTo>
                <a:lnTo>
                  <a:pt x="239" y="1282"/>
                </a:lnTo>
                <a:lnTo>
                  <a:pt x="238" y="1280"/>
                </a:lnTo>
                <a:lnTo>
                  <a:pt x="237" y="1278"/>
                </a:lnTo>
                <a:lnTo>
                  <a:pt x="237" y="1277"/>
                </a:lnTo>
                <a:lnTo>
                  <a:pt x="234" y="1275"/>
                </a:lnTo>
                <a:lnTo>
                  <a:pt x="232" y="1273"/>
                </a:lnTo>
                <a:lnTo>
                  <a:pt x="230" y="1272"/>
                </a:lnTo>
                <a:lnTo>
                  <a:pt x="229" y="1272"/>
                </a:lnTo>
                <a:lnTo>
                  <a:pt x="229" y="1271"/>
                </a:lnTo>
                <a:lnTo>
                  <a:pt x="228" y="1271"/>
                </a:lnTo>
                <a:lnTo>
                  <a:pt x="226" y="1268"/>
                </a:lnTo>
                <a:lnTo>
                  <a:pt x="225" y="1268"/>
                </a:lnTo>
                <a:lnTo>
                  <a:pt x="222" y="1267"/>
                </a:lnTo>
                <a:lnTo>
                  <a:pt x="221" y="1265"/>
                </a:lnTo>
                <a:lnTo>
                  <a:pt x="218" y="1264"/>
                </a:lnTo>
                <a:lnTo>
                  <a:pt x="220" y="1264"/>
                </a:lnTo>
                <a:lnTo>
                  <a:pt x="220" y="1263"/>
                </a:lnTo>
                <a:lnTo>
                  <a:pt x="221" y="1261"/>
                </a:lnTo>
                <a:lnTo>
                  <a:pt x="221" y="1260"/>
                </a:lnTo>
                <a:lnTo>
                  <a:pt x="220" y="1258"/>
                </a:lnTo>
                <a:lnTo>
                  <a:pt x="218" y="1256"/>
                </a:lnTo>
                <a:lnTo>
                  <a:pt x="218" y="1254"/>
                </a:lnTo>
                <a:lnTo>
                  <a:pt x="220" y="1252"/>
                </a:lnTo>
                <a:lnTo>
                  <a:pt x="220" y="1251"/>
                </a:lnTo>
                <a:lnTo>
                  <a:pt x="220" y="1248"/>
                </a:lnTo>
                <a:lnTo>
                  <a:pt x="218" y="1248"/>
                </a:lnTo>
                <a:lnTo>
                  <a:pt x="218" y="1246"/>
                </a:lnTo>
                <a:lnTo>
                  <a:pt x="217" y="1244"/>
                </a:lnTo>
                <a:lnTo>
                  <a:pt x="216" y="1243"/>
                </a:lnTo>
                <a:lnTo>
                  <a:pt x="212" y="1240"/>
                </a:lnTo>
                <a:lnTo>
                  <a:pt x="211" y="1238"/>
                </a:lnTo>
                <a:lnTo>
                  <a:pt x="212" y="1237"/>
                </a:lnTo>
                <a:lnTo>
                  <a:pt x="211" y="1235"/>
                </a:lnTo>
                <a:lnTo>
                  <a:pt x="211" y="1234"/>
                </a:lnTo>
                <a:lnTo>
                  <a:pt x="208" y="1234"/>
                </a:lnTo>
                <a:lnTo>
                  <a:pt x="205" y="1231"/>
                </a:lnTo>
                <a:lnTo>
                  <a:pt x="205" y="1230"/>
                </a:lnTo>
                <a:lnTo>
                  <a:pt x="204" y="1230"/>
                </a:lnTo>
                <a:lnTo>
                  <a:pt x="204" y="1229"/>
                </a:lnTo>
                <a:lnTo>
                  <a:pt x="203" y="1227"/>
                </a:lnTo>
                <a:lnTo>
                  <a:pt x="203" y="1226"/>
                </a:lnTo>
                <a:lnTo>
                  <a:pt x="201" y="1225"/>
                </a:lnTo>
                <a:lnTo>
                  <a:pt x="200" y="1223"/>
                </a:lnTo>
                <a:lnTo>
                  <a:pt x="199" y="1222"/>
                </a:lnTo>
                <a:lnTo>
                  <a:pt x="199" y="1221"/>
                </a:lnTo>
                <a:lnTo>
                  <a:pt x="198" y="1221"/>
                </a:lnTo>
                <a:lnTo>
                  <a:pt x="196" y="1221"/>
                </a:lnTo>
                <a:lnTo>
                  <a:pt x="195" y="1220"/>
                </a:lnTo>
                <a:lnTo>
                  <a:pt x="194" y="1221"/>
                </a:lnTo>
                <a:lnTo>
                  <a:pt x="191" y="1221"/>
                </a:lnTo>
                <a:lnTo>
                  <a:pt x="190" y="1220"/>
                </a:lnTo>
                <a:lnTo>
                  <a:pt x="188" y="1220"/>
                </a:lnTo>
                <a:lnTo>
                  <a:pt x="187" y="1218"/>
                </a:lnTo>
                <a:lnTo>
                  <a:pt x="186" y="1217"/>
                </a:lnTo>
                <a:lnTo>
                  <a:pt x="184" y="1216"/>
                </a:lnTo>
                <a:lnTo>
                  <a:pt x="183" y="1216"/>
                </a:lnTo>
                <a:lnTo>
                  <a:pt x="182" y="1214"/>
                </a:lnTo>
                <a:lnTo>
                  <a:pt x="179" y="1212"/>
                </a:lnTo>
                <a:lnTo>
                  <a:pt x="178" y="1210"/>
                </a:lnTo>
                <a:lnTo>
                  <a:pt x="177" y="1209"/>
                </a:lnTo>
                <a:lnTo>
                  <a:pt x="177" y="1208"/>
                </a:lnTo>
                <a:lnTo>
                  <a:pt x="177" y="1205"/>
                </a:lnTo>
                <a:lnTo>
                  <a:pt x="175" y="1205"/>
                </a:lnTo>
                <a:lnTo>
                  <a:pt x="174" y="1203"/>
                </a:lnTo>
                <a:lnTo>
                  <a:pt x="173" y="1200"/>
                </a:lnTo>
                <a:lnTo>
                  <a:pt x="171" y="1199"/>
                </a:lnTo>
                <a:lnTo>
                  <a:pt x="170" y="1200"/>
                </a:lnTo>
                <a:lnTo>
                  <a:pt x="169" y="1197"/>
                </a:lnTo>
                <a:lnTo>
                  <a:pt x="169" y="1196"/>
                </a:lnTo>
                <a:lnTo>
                  <a:pt x="170" y="1196"/>
                </a:lnTo>
                <a:lnTo>
                  <a:pt x="170" y="1195"/>
                </a:lnTo>
                <a:lnTo>
                  <a:pt x="169" y="1192"/>
                </a:lnTo>
                <a:lnTo>
                  <a:pt x="167" y="1189"/>
                </a:lnTo>
                <a:lnTo>
                  <a:pt x="167" y="1188"/>
                </a:lnTo>
                <a:lnTo>
                  <a:pt x="166" y="1186"/>
                </a:lnTo>
                <a:lnTo>
                  <a:pt x="163" y="1180"/>
                </a:lnTo>
                <a:lnTo>
                  <a:pt x="162" y="1179"/>
                </a:lnTo>
                <a:lnTo>
                  <a:pt x="162" y="1178"/>
                </a:lnTo>
                <a:lnTo>
                  <a:pt x="160" y="1175"/>
                </a:lnTo>
                <a:lnTo>
                  <a:pt x="157" y="1174"/>
                </a:lnTo>
                <a:lnTo>
                  <a:pt x="157" y="1172"/>
                </a:lnTo>
                <a:lnTo>
                  <a:pt x="153" y="1171"/>
                </a:lnTo>
                <a:lnTo>
                  <a:pt x="149" y="1170"/>
                </a:lnTo>
                <a:lnTo>
                  <a:pt x="146" y="1170"/>
                </a:lnTo>
                <a:lnTo>
                  <a:pt x="144" y="1169"/>
                </a:lnTo>
                <a:lnTo>
                  <a:pt x="141" y="1166"/>
                </a:lnTo>
                <a:lnTo>
                  <a:pt x="141" y="1163"/>
                </a:lnTo>
                <a:lnTo>
                  <a:pt x="141" y="1162"/>
                </a:lnTo>
                <a:lnTo>
                  <a:pt x="140" y="1161"/>
                </a:lnTo>
                <a:lnTo>
                  <a:pt x="139" y="1159"/>
                </a:lnTo>
                <a:lnTo>
                  <a:pt x="139" y="1155"/>
                </a:lnTo>
                <a:lnTo>
                  <a:pt x="139" y="1154"/>
                </a:lnTo>
                <a:lnTo>
                  <a:pt x="139" y="1153"/>
                </a:lnTo>
                <a:lnTo>
                  <a:pt x="137" y="1153"/>
                </a:lnTo>
                <a:lnTo>
                  <a:pt x="136" y="1151"/>
                </a:lnTo>
                <a:lnTo>
                  <a:pt x="135" y="1153"/>
                </a:lnTo>
                <a:lnTo>
                  <a:pt x="132" y="1153"/>
                </a:lnTo>
                <a:lnTo>
                  <a:pt x="128" y="1150"/>
                </a:lnTo>
                <a:lnTo>
                  <a:pt x="126" y="1149"/>
                </a:lnTo>
                <a:lnTo>
                  <a:pt x="122" y="1146"/>
                </a:lnTo>
                <a:lnTo>
                  <a:pt x="119" y="1145"/>
                </a:lnTo>
                <a:lnTo>
                  <a:pt x="112" y="1140"/>
                </a:lnTo>
                <a:lnTo>
                  <a:pt x="111" y="1142"/>
                </a:lnTo>
                <a:lnTo>
                  <a:pt x="108" y="1142"/>
                </a:lnTo>
                <a:lnTo>
                  <a:pt x="105" y="1142"/>
                </a:lnTo>
                <a:lnTo>
                  <a:pt x="101" y="1142"/>
                </a:lnTo>
                <a:lnTo>
                  <a:pt x="98" y="1142"/>
                </a:lnTo>
                <a:lnTo>
                  <a:pt x="94" y="1142"/>
                </a:lnTo>
                <a:lnTo>
                  <a:pt x="93" y="1140"/>
                </a:lnTo>
                <a:lnTo>
                  <a:pt x="91" y="1137"/>
                </a:lnTo>
                <a:lnTo>
                  <a:pt x="91" y="1134"/>
                </a:lnTo>
                <a:lnTo>
                  <a:pt x="93" y="1132"/>
                </a:lnTo>
                <a:lnTo>
                  <a:pt x="95" y="1131"/>
                </a:lnTo>
                <a:lnTo>
                  <a:pt x="98" y="1129"/>
                </a:lnTo>
                <a:lnTo>
                  <a:pt x="101" y="1128"/>
                </a:lnTo>
                <a:lnTo>
                  <a:pt x="103" y="1127"/>
                </a:lnTo>
                <a:lnTo>
                  <a:pt x="105" y="1123"/>
                </a:lnTo>
                <a:lnTo>
                  <a:pt x="105" y="1120"/>
                </a:lnTo>
                <a:lnTo>
                  <a:pt x="106" y="1116"/>
                </a:lnTo>
                <a:lnTo>
                  <a:pt x="105" y="1114"/>
                </a:lnTo>
                <a:lnTo>
                  <a:pt x="105" y="1110"/>
                </a:lnTo>
                <a:lnTo>
                  <a:pt x="105" y="1106"/>
                </a:lnTo>
                <a:lnTo>
                  <a:pt x="103" y="1103"/>
                </a:lnTo>
                <a:lnTo>
                  <a:pt x="101" y="1100"/>
                </a:lnTo>
                <a:lnTo>
                  <a:pt x="99" y="1098"/>
                </a:lnTo>
                <a:lnTo>
                  <a:pt x="98" y="1095"/>
                </a:lnTo>
                <a:lnTo>
                  <a:pt x="95" y="1094"/>
                </a:lnTo>
                <a:lnTo>
                  <a:pt x="94" y="1091"/>
                </a:lnTo>
                <a:lnTo>
                  <a:pt x="93" y="1089"/>
                </a:lnTo>
                <a:lnTo>
                  <a:pt x="93" y="1085"/>
                </a:lnTo>
                <a:lnTo>
                  <a:pt x="93" y="1081"/>
                </a:lnTo>
                <a:lnTo>
                  <a:pt x="93" y="1078"/>
                </a:lnTo>
                <a:lnTo>
                  <a:pt x="94" y="1074"/>
                </a:lnTo>
                <a:lnTo>
                  <a:pt x="94" y="1070"/>
                </a:lnTo>
                <a:lnTo>
                  <a:pt x="94" y="1066"/>
                </a:lnTo>
                <a:lnTo>
                  <a:pt x="93" y="1064"/>
                </a:lnTo>
                <a:lnTo>
                  <a:pt x="91" y="1061"/>
                </a:lnTo>
                <a:lnTo>
                  <a:pt x="90" y="1059"/>
                </a:lnTo>
                <a:lnTo>
                  <a:pt x="86" y="1057"/>
                </a:lnTo>
                <a:lnTo>
                  <a:pt x="84" y="1056"/>
                </a:lnTo>
                <a:lnTo>
                  <a:pt x="81" y="1055"/>
                </a:lnTo>
                <a:lnTo>
                  <a:pt x="77" y="1053"/>
                </a:lnTo>
                <a:lnTo>
                  <a:pt x="76" y="1052"/>
                </a:lnTo>
                <a:lnTo>
                  <a:pt x="76" y="1048"/>
                </a:lnTo>
                <a:lnTo>
                  <a:pt x="74" y="1045"/>
                </a:lnTo>
                <a:lnTo>
                  <a:pt x="74" y="1042"/>
                </a:lnTo>
                <a:lnTo>
                  <a:pt x="73" y="1039"/>
                </a:lnTo>
                <a:lnTo>
                  <a:pt x="72" y="1035"/>
                </a:lnTo>
                <a:lnTo>
                  <a:pt x="71" y="1032"/>
                </a:lnTo>
                <a:lnTo>
                  <a:pt x="69" y="1030"/>
                </a:lnTo>
                <a:lnTo>
                  <a:pt x="68" y="1027"/>
                </a:lnTo>
                <a:lnTo>
                  <a:pt x="68" y="1023"/>
                </a:lnTo>
                <a:lnTo>
                  <a:pt x="69" y="1019"/>
                </a:lnTo>
                <a:lnTo>
                  <a:pt x="71" y="1017"/>
                </a:lnTo>
                <a:lnTo>
                  <a:pt x="72" y="1014"/>
                </a:lnTo>
                <a:lnTo>
                  <a:pt x="72" y="1013"/>
                </a:lnTo>
                <a:lnTo>
                  <a:pt x="73" y="1010"/>
                </a:lnTo>
                <a:lnTo>
                  <a:pt x="72" y="1007"/>
                </a:lnTo>
                <a:lnTo>
                  <a:pt x="69" y="1005"/>
                </a:lnTo>
                <a:lnTo>
                  <a:pt x="68" y="1004"/>
                </a:lnTo>
                <a:lnTo>
                  <a:pt x="65" y="1002"/>
                </a:lnTo>
                <a:lnTo>
                  <a:pt x="63" y="1001"/>
                </a:lnTo>
                <a:lnTo>
                  <a:pt x="59" y="1000"/>
                </a:lnTo>
                <a:lnTo>
                  <a:pt x="56" y="998"/>
                </a:lnTo>
                <a:lnTo>
                  <a:pt x="52" y="998"/>
                </a:lnTo>
                <a:lnTo>
                  <a:pt x="48" y="998"/>
                </a:lnTo>
                <a:lnTo>
                  <a:pt x="44" y="998"/>
                </a:lnTo>
                <a:lnTo>
                  <a:pt x="40" y="998"/>
                </a:lnTo>
                <a:lnTo>
                  <a:pt x="36" y="997"/>
                </a:lnTo>
                <a:lnTo>
                  <a:pt x="34" y="996"/>
                </a:lnTo>
                <a:lnTo>
                  <a:pt x="31" y="994"/>
                </a:lnTo>
                <a:lnTo>
                  <a:pt x="29" y="993"/>
                </a:lnTo>
                <a:lnTo>
                  <a:pt x="23" y="993"/>
                </a:lnTo>
                <a:lnTo>
                  <a:pt x="21" y="994"/>
                </a:lnTo>
                <a:lnTo>
                  <a:pt x="18" y="996"/>
                </a:lnTo>
                <a:lnTo>
                  <a:pt x="14" y="994"/>
                </a:lnTo>
                <a:lnTo>
                  <a:pt x="12" y="993"/>
                </a:lnTo>
                <a:lnTo>
                  <a:pt x="10" y="990"/>
                </a:lnTo>
                <a:lnTo>
                  <a:pt x="9" y="988"/>
                </a:lnTo>
                <a:lnTo>
                  <a:pt x="6" y="987"/>
                </a:lnTo>
                <a:lnTo>
                  <a:pt x="4" y="985"/>
                </a:lnTo>
                <a:lnTo>
                  <a:pt x="2" y="983"/>
                </a:lnTo>
                <a:lnTo>
                  <a:pt x="0" y="980"/>
                </a:lnTo>
                <a:lnTo>
                  <a:pt x="2" y="977"/>
                </a:lnTo>
                <a:lnTo>
                  <a:pt x="4" y="975"/>
                </a:lnTo>
                <a:lnTo>
                  <a:pt x="5" y="972"/>
                </a:lnTo>
                <a:lnTo>
                  <a:pt x="6" y="970"/>
                </a:lnTo>
                <a:lnTo>
                  <a:pt x="6" y="967"/>
                </a:lnTo>
                <a:lnTo>
                  <a:pt x="8" y="963"/>
                </a:lnTo>
                <a:lnTo>
                  <a:pt x="8" y="959"/>
                </a:lnTo>
                <a:lnTo>
                  <a:pt x="9" y="956"/>
                </a:lnTo>
                <a:lnTo>
                  <a:pt x="9" y="951"/>
                </a:lnTo>
                <a:lnTo>
                  <a:pt x="9" y="947"/>
                </a:lnTo>
                <a:lnTo>
                  <a:pt x="9" y="945"/>
                </a:lnTo>
                <a:lnTo>
                  <a:pt x="8" y="941"/>
                </a:lnTo>
                <a:lnTo>
                  <a:pt x="6" y="938"/>
                </a:lnTo>
                <a:lnTo>
                  <a:pt x="4" y="935"/>
                </a:lnTo>
                <a:lnTo>
                  <a:pt x="4" y="933"/>
                </a:lnTo>
                <a:lnTo>
                  <a:pt x="5" y="930"/>
                </a:lnTo>
                <a:lnTo>
                  <a:pt x="8" y="929"/>
                </a:lnTo>
                <a:lnTo>
                  <a:pt x="12" y="928"/>
                </a:lnTo>
                <a:lnTo>
                  <a:pt x="14" y="928"/>
                </a:lnTo>
                <a:lnTo>
                  <a:pt x="17" y="926"/>
                </a:lnTo>
                <a:lnTo>
                  <a:pt x="19" y="924"/>
                </a:lnTo>
                <a:lnTo>
                  <a:pt x="22" y="922"/>
                </a:lnTo>
                <a:lnTo>
                  <a:pt x="23" y="920"/>
                </a:lnTo>
                <a:lnTo>
                  <a:pt x="25" y="917"/>
                </a:lnTo>
                <a:lnTo>
                  <a:pt x="26" y="913"/>
                </a:lnTo>
                <a:lnTo>
                  <a:pt x="27" y="911"/>
                </a:lnTo>
                <a:lnTo>
                  <a:pt x="29" y="908"/>
                </a:lnTo>
                <a:lnTo>
                  <a:pt x="29" y="905"/>
                </a:lnTo>
                <a:lnTo>
                  <a:pt x="30" y="903"/>
                </a:lnTo>
                <a:lnTo>
                  <a:pt x="33" y="900"/>
                </a:lnTo>
                <a:lnTo>
                  <a:pt x="34" y="898"/>
                </a:lnTo>
                <a:lnTo>
                  <a:pt x="35" y="895"/>
                </a:lnTo>
                <a:lnTo>
                  <a:pt x="38" y="892"/>
                </a:lnTo>
                <a:lnTo>
                  <a:pt x="39" y="891"/>
                </a:lnTo>
                <a:lnTo>
                  <a:pt x="42" y="888"/>
                </a:lnTo>
                <a:lnTo>
                  <a:pt x="43" y="887"/>
                </a:lnTo>
                <a:lnTo>
                  <a:pt x="46" y="884"/>
                </a:lnTo>
                <a:lnTo>
                  <a:pt x="48" y="882"/>
                </a:lnTo>
                <a:lnTo>
                  <a:pt x="50" y="881"/>
                </a:lnTo>
                <a:lnTo>
                  <a:pt x="52" y="879"/>
                </a:lnTo>
                <a:lnTo>
                  <a:pt x="55" y="877"/>
                </a:lnTo>
                <a:lnTo>
                  <a:pt x="57" y="875"/>
                </a:lnTo>
                <a:lnTo>
                  <a:pt x="59" y="874"/>
                </a:lnTo>
                <a:lnTo>
                  <a:pt x="61" y="871"/>
                </a:lnTo>
                <a:lnTo>
                  <a:pt x="64" y="870"/>
                </a:lnTo>
                <a:lnTo>
                  <a:pt x="65" y="867"/>
                </a:lnTo>
                <a:lnTo>
                  <a:pt x="65" y="864"/>
                </a:lnTo>
                <a:lnTo>
                  <a:pt x="67" y="861"/>
                </a:lnTo>
                <a:lnTo>
                  <a:pt x="67" y="857"/>
                </a:lnTo>
                <a:lnTo>
                  <a:pt x="65" y="854"/>
                </a:lnTo>
                <a:lnTo>
                  <a:pt x="64" y="852"/>
                </a:lnTo>
                <a:lnTo>
                  <a:pt x="61" y="849"/>
                </a:lnTo>
                <a:lnTo>
                  <a:pt x="59" y="848"/>
                </a:lnTo>
                <a:lnTo>
                  <a:pt x="55" y="848"/>
                </a:lnTo>
                <a:lnTo>
                  <a:pt x="52" y="848"/>
                </a:lnTo>
                <a:lnTo>
                  <a:pt x="48" y="848"/>
                </a:lnTo>
                <a:lnTo>
                  <a:pt x="46" y="846"/>
                </a:lnTo>
                <a:lnTo>
                  <a:pt x="43" y="844"/>
                </a:lnTo>
                <a:lnTo>
                  <a:pt x="40" y="843"/>
                </a:lnTo>
                <a:lnTo>
                  <a:pt x="39" y="840"/>
                </a:lnTo>
                <a:lnTo>
                  <a:pt x="38" y="837"/>
                </a:lnTo>
                <a:lnTo>
                  <a:pt x="36" y="835"/>
                </a:lnTo>
                <a:lnTo>
                  <a:pt x="35" y="832"/>
                </a:lnTo>
                <a:lnTo>
                  <a:pt x="34" y="828"/>
                </a:lnTo>
                <a:lnTo>
                  <a:pt x="35" y="826"/>
                </a:lnTo>
                <a:lnTo>
                  <a:pt x="35" y="822"/>
                </a:lnTo>
                <a:lnTo>
                  <a:pt x="36" y="819"/>
                </a:lnTo>
                <a:lnTo>
                  <a:pt x="38" y="816"/>
                </a:lnTo>
                <a:lnTo>
                  <a:pt x="40" y="814"/>
                </a:lnTo>
                <a:lnTo>
                  <a:pt x="44" y="814"/>
                </a:lnTo>
                <a:lnTo>
                  <a:pt x="47" y="812"/>
                </a:lnTo>
                <a:lnTo>
                  <a:pt x="48" y="810"/>
                </a:lnTo>
                <a:lnTo>
                  <a:pt x="50" y="807"/>
                </a:lnTo>
                <a:lnTo>
                  <a:pt x="54" y="806"/>
                </a:lnTo>
                <a:lnTo>
                  <a:pt x="56" y="806"/>
                </a:lnTo>
                <a:lnTo>
                  <a:pt x="57" y="802"/>
                </a:lnTo>
                <a:lnTo>
                  <a:pt x="59" y="799"/>
                </a:lnTo>
                <a:lnTo>
                  <a:pt x="60" y="797"/>
                </a:lnTo>
                <a:lnTo>
                  <a:pt x="61" y="793"/>
                </a:lnTo>
                <a:lnTo>
                  <a:pt x="63" y="790"/>
                </a:lnTo>
                <a:lnTo>
                  <a:pt x="63" y="786"/>
                </a:lnTo>
                <a:lnTo>
                  <a:pt x="63" y="784"/>
                </a:lnTo>
                <a:lnTo>
                  <a:pt x="61" y="780"/>
                </a:lnTo>
                <a:lnTo>
                  <a:pt x="60" y="777"/>
                </a:lnTo>
                <a:lnTo>
                  <a:pt x="57" y="776"/>
                </a:lnTo>
                <a:lnTo>
                  <a:pt x="56" y="773"/>
                </a:lnTo>
                <a:lnTo>
                  <a:pt x="55" y="771"/>
                </a:lnTo>
                <a:lnTo>
                  <a:pt x="55" y="765"/>
                </a:lnTo>
                <a:lnTo>
                  <a:pt x="55" y="763"/>
                </a:lnTo>
                <a:lnTo>
                  <a:pt x="56" y="759"/>
                </a:lnTo>
                <a:lnTo>
                  <a:pt x="57" y="755"/>
                </a:lnTo>
                <a:lnTo>
                  <a:pt x="57" y="752"/>
                </a:lnTo>
                <a:lnTo>
                  <a:pt x="59" y="748"/>
                </a:lnTo>
                <a:lnTo>
                  <a:pt x="59" y="744"/>
                </a:lnTo>
                <a:lnTo>
                  <a:pt x="59" y="740"/>
                </a:lnTo>
                <a:lnTo>
                  <a:pt x="59" y="738"/>
                </a:lnTo>
                <a:lnTo>
                  <a:pt x="57" y="734"/>
                </a:lnTo>
                <a:lnTo>
                  <a:pt x="56" y="733"/>
                </a:lnTo>
                <a:lnTo>
                  <a:pt x="54" y="730"/>
                </a:lnTo>
                <a:lnTo>
                  <a:pt x="52" y="729"/>
                </a:lnTo>
                <a:lnTo>
                  <a:pt x="51" y="727"/>
                </a:lnTo>
                <a:lnTo>
                  <a:pt x="50" y="725"/>
                </a:lnTo>
                <a:lnTo>
                  <a:pt x="48" y="722"/>
                </a:lnTo>
                <a:lnTo>
                  <a:pt x="47" y="720"/>
                </a:lnTo>
                <a:lnTo>
                  <a:pt x="46" y="718"/>
                </a:lnTo>
                <a:lnTo>
                  <a:pt x="43" y="716"/>
                </a:lnTo>
                <a:lnTo>
                  <a:pt x="42" y="713"/>
                </a:lnTo>
                <a:lnTo>
                  <a:pt x="40" y="710"/>
                </a:lnTo>
                <a:lnTo>
                  <a:pt x="38" y="708"/>
                </a:lnTo>
                <a:lnTo>
                  <a:pt x="36" y="705"/>
                </a:lnTo>
                <a:lnTo>
                  <a:pt x="35" y="704"/>
                </a:lnTo>
                <a:lnTo>
                  <a:pt x="33" y="701"/>
                </a:lnTo>
                <a:lnTo>
                  <a:pt x="30" y="700"/>
                </a:lnTo>
                <a:lnTo>
                  <a:pt x="27" y="699"/>
                </a:lnTo>
                <a:lnTo>
                  <a:pt x="25" y="696"/>
                </a:lnTo>
                <a:lnTo>
                  <a:pt x="22" y="695"/>
                </a:lnTo>
                <a:lnTo>
                  <a:pt x="21" y="693"/>
                </a:lnTo>
                <a:lnTo>
                  <a:pt x="17" y="692"/>
                </a:lnTo>
                <a:lnTo>
                  <a:pt x="14" y="691"/>
                </a:lnTo>
                <a:lnTo>
                  <a:pt x="13" y="688"/>
                </a:lnTo>
                <a:lnTo>
                  <a:pt x="10" y="687"/>
                </a:lnTo>
                <a:lnTo>
                  <a:pt x="8" y="684"/>
                </a:lnTo>
                <a:lnTo>
                  <a:pt x="6" y="683"/>
                </a:lnTo>
                <a:lnTo>
                  <a:pt x="4" y="680"/>
                </a:lnTo>
                <a:lnTo>
                  <a:pt x="2" y="678"/>
                </a:lnTo>
                <a:lnTo>
                  <a:pt x="1" y="675"/>
                </a:lnTo>
                <a:lnTo>
                  <a:pt x="1" y="671"/>
                </a:lnTo>
                <a:lnTo>
                  <a:pt x="1" y="667"/>
                </a:lnTo>
                <a:lnTo>
                  <a:pt x="1" y="663"/>
                </a:lnTo>
                <a:lnTo>
                  <a:pt x="2" y="659"/>
                </a:lnTo>
                <a:lnTo>
                  <a:pt x="2" y="657"/>
                </a:lnTo>
                <a:lnTo>
                  <a:pt x="4" y="653"/>
                </a:lnTo>
                <a:lnTo>
                  <a:pt x="5" y="650"/>
                </a:lnTo>
                <a:lnTo>
                  <a:pt x="6" y="648"/>
                </a:lnTo>
                <a:lnTo>
                  <a:pt x="6" y="644"/>
                </a:lnTo>
                <a:lnTo>
                  <a:pt x="8" y="641"/>
                </a:lnTo>
                <a:lnTo>
                  <a:pt x="10" y="638"/>
                </a:lnTo>
                <a:lnTo>
                  <a:pt x="12" y="637"/>
                </a:lnTo>
                <a:lnTo>
                  <a:pt x="14" y="636"/>
                </a:lnTo>
                <a:lnTo>
                  <a:pt x="16" y="633"/>
                </a:lnTo>
                <a:lnTo>
                  <a:pt x="17" y="633"/>
                </a:lnTo>
                <a:lnTo>
                  <a:pt x="18" y="633"/>
                </a:lnTo>
                <a:lnTo>
                  <a:pt x="19" y="633"/>
                </a:lnTo>
                <a:lnTo>
                  <a:pt x="21" y="633"/>
                </a:lnTo>
                <a:lnTo>
                  <a:pt x="22" y="633"/>
                </a:lnTo>
                <a:lnTo>
                  <a:pt x="23" y="633"/>
                </a:lnTo>
                <a:lnTo>
                  <a:pt x="25" y="633"/>
                </a:lnTo>
                <a:lnTo>
                  <a:pt x="26" y="633"/>
                </a:lnTo>
                <a:lnTo>
                  <a:pt x="26" y="634"/>
                </a:lnTo>
                <a:lnTo>
                  <a:pt x="27" y="636"/>
                </a:lnTo>
                <a:lnTo>
                  <a:pt x="29" y="637"/>
                </a:lnTo>
                <a:lnTo>
                  <a:pt x="31" y="638"/>
                </a:lnTo>
                <a:lnTo>
                  <a:pt x="33" y="638"/>
                </a:lnTo>
                <a:lnTo>
                  <a:pt x="34" y="638"/>
                </a:lnTo>
                <a:lnTo>
                  <a:pt x="35" y="638"/>
                </a:lnTo>
                <a:lnTo>
                  <a:pt x="38" y="638"/>
                </a:lnTo>
                <a:lnTo>
                  <a:pt x="39" y="638"/>
                </a:lnTo>
                <a:lnTo>
                  <a:pt x="40" y="638"/>
                </a:lnTo>
                <a:lnTo>
                  <a:pt x="42" y="638"/>
                </a:lnTo>
                <a:lnTo>
                  <a:pt x="43" y="638"/>
                </a:lnTo>
                <a:lnTo>
                  <a:pt x="44" y="640"/>
                </a:lnTo>
                <a:lnTo>
                  <a:pt x="46" y="640"/>
                </a:lnTo>
                <a:lnTo>
                  <a:pt x="47" y="640"/>
                </a:lnTo>
                <a:lnTo>
                  <a:pt x="48" y="640"/>
                </a:lnTo>
                <a:lnTo>
                  <a:pt x="50" y="640"/>
                </a:lnTo>
                <a:lnTo>
                  <a:pt x="52" y="640"/>
                </a:lnTo>
                <a:lnTo>
                  <a:pt x="52" y="638"/>
                </a:lnTo>
                <a:lnTo>
                  <a:pt x="55" y="638"/>
                </a:lnTo>
                <a:lnTo>
                  <a:pt x="56" y="638"/>
                </a:lnTo>
                <a:lnTo>
                  <a:pt x="57" y="638"/>
                </a:lnTo>
                <a:lnTo>
                  <a:pt x="60" y="637"/>
                </a:lnTo>
                <a:lnTo>
                  <a:pt x="61" y="637"/>
                </a:lnTo>
                <a:lnTo>
                  <a:pt x="63" y="637"/>
                </a:lnTo>
                <a:lnTo>
                  <a:pt x="64" y="637"/>
                </a:lnTo>
                <a:lnTo>
                  <a:pt x="65" y="636"/>
                </a:lnTo>
                <a:lnTo>
                  <a:pt x="67" y="636"/>
                </a:lnTo>
                <a:lnTo>
                  <a:pt x="69" y="634"/>
                </a:lnTo>
                <a:lnTo>
                  <a:pt x="71" y="633"/>
                </a:lnTo>
                <a:lnTo>
                  <a:pt x="72" y="633"/>
                </a:lnTo>
                <a:lnTo>
                  <a:pt x="73" y="633"/>
                </a:lnTo>
                <a:lnTo>
                  <a:pt x="74" y="632"/>
                </a:lnTo>
                <a:lnTo>
                  <a:pt x="77" y="632"/>
                </a:lnTo>
                <a:lnTo>
                  <a:pt x="78" y="632"/>
                </a:lnTo>
                <a:lnTo>
                  <a:pt x="80" y="632"/>
                </a:lnTo>
                <a:lnTo>
                  <a:pt x="80" y="630"/>
                </a:lnTo>
                <a:lnTo>
                  <a:pt x="81" y="630"/>
                </a:lnTo>
                <a:lnTo>
                  <a:pt x="84" y="630"/>
                </a:lnTo>
                <a:lnTo>
                  <a:pt x="85" y="630"/>
                </a:lnTo>
                <a:lnTo>
                  <a:pt x="86" y="630"/>
                </a:lnTo>
                <a:lnTo>
                  <a:pt x="88" y="630"/>
                </a:lnTo>
                <a:lnTo>
                  <a:pt x="89" y="629"/>
                </a:lnTo>
                <a:lnTo>
                  <a:pt x="90" y="629"/>
                </a:lnTo>
                <a:lnTo>
                  <a:pt x="91" y="629"/>
                </a:lnTo>
                <a:lnTo>
                  <a:pt x="93" y="628"/>
                </a:lnTo>
                <a:lnTo>
                  <a:pt x="94" y="628"/>
                </a:lnTo>
                <a:lnTo>
                  <a:pt x="97" y="628"/>
                </a:lnTo>
                <a:lnTo>
                  <a:pt x="98" y="628"/>
                </a:lnTo>
                <a:lnTo>
                  <a:pt x="99" y="628"/>
                </a:lnTo>
                <a:lnTo>
                  <a:pt x="102" y="628"/>
                </a:lnTo>
                <a:lnTo>
                  <a:pt x="103" y="629"/>
                </a:lnTo>
                <a:lnTo>
                  <a:pt x="106" y="629"/>
                </a:lnTo>
                <a:lnTo>
                  <a:pt x="106" y="628"/>
                </a:lnTo>
                <a:lnTo>
                  <a:pt x="107" y="628"/>
                </a:lnTo>
                <a:lnTo>
                  <a:pt x="108" y="628"/>
                </a:lnTo>
                <a:lnTo>
                  <a:pt x="110" y="628"/>
                </a:lnTo>
                <a:lnTo>
                  <a:pt x="111" y="627"/>
                </a:lnTo>
                <a:lnTo>
                  <a:pt x="111" y="625"/>
                </a:lnTo>
                <a:lnTo>
                  <a:pt x="111" y="624"/>
                </a:lnTo>
                <a:lnTo>
                  <a:pt x="112" y="624"/>
                </a:lnTo>
                <a:lnTo>
                  <a:pt x="112" y="623"/>
                </a:lnTo>
                <a:lnTo>
                  <a:pt x="114" y="621"/>
                </a:lnTo>
                <a:lnTo>
                  <a:pt x="115" y="620"/>
                </a:lnTo>
                <a:lnTo>
                  <a:pt x="115" y="619"/>
                </a:lnTo>
                <a:lnTo>
                  <a:pt x="115" y="617"/>
                </a:lnTo>
                <a:lnTo>
                  <a:pt x="116" y="617"/>
                </a:lnTo>
                <a:lnTo>
                  <a:pt x="118" y="617"/>
                </a:lnTo>
                <a:lnTo>
                  <a:pt x="120" y="617"/>
                </a:lnTo>
                <a:lnTo>
                  <a:pt x="122" y="616"/>
                </a:lnTo>
                <a:lnTo>
                  <a:pt x="123" y="616"/>
                </a:lnTo>
                <a:lnTo>
                  <a:pt x="126" y="615"/>
                </a:lnTo>
                <a:lnTo>
                  <a:pt x="128" y="615"/>
                </a:lnTo>
                <a:lnTo>
                  <a:pt x="129" y="613"/>
                </a:lnTo>
                <a:lnTo>
                  <a:pt x="131" y="613"/>
                </a:lnTo>
                <a:lnTo>
                  <a:pt x="133" y="613"/>
                </a:lnTo>
                <a:lnTo>
                  <a:pt x="135" y="612"/>
                </a:lnTo>
                <a:lnTo>
                  <a:pt x="137" y="611"/>
                </a:lnTo>
                <a:lnTo>
                  <a:pt x="139" y="611"/>
                </a:lnTo>
                <a:lnTo>
                  <a:pt x="140" y="611"/>
                </a:lnTo>
                <a:lnTo>
                  <a:pt x="141" y="610"/>
                </a:lnTo>
                <a:lnTo>
                  <a:pt x="144" y="610"/>
                </a:lnTo>
                <a:lnTo>
                  <a:pt x="146" y="608"/>
                </a:lnTo>
                <a:lnTo>
                  <a:pt x="148" y="607"/>
                </a:lnTo>
                <a:lnTo>
                  <a:pt x="150" y="606"/>
                </a:lnTo>
                <a:lnTo>
                  <a:pt x="152" y="604"/>
                </a:lnTo>
                <a:lnTo>
                  <a:pt x="152" y="603"/>
                </a:lnTo>
                <a:lnTo>
                  <a:pt x="153" y="602"/>
                </a:lnTo>
                <a:lnTo>
                  <a:pt x="154" y="600"/>
                </a:lnTo>
                <a:lnTo>
                  <a:pt x="156" y="598"/>
                </a:lnTo>
                <a:lnTo>
                  <a:pt x="156" y="596"/>
                </a:lnTo>
                <a:lnTo>
                  <a:pt x="157" y="595"/>
                </a:lnTo>
                <a:lnTo>
                  <a:pt x="157" y="594"/>
                </a:lnTo>
                <a:lnTo>
                  <a:pt x="157" y="593"/>
                </a:lnTo>
                <a:lnTo>
                  <a:pt x="158" y="590"/>
                </a:lnTo>
                <a:lnTo>
                  <a:pt x="158" y="589"/>
                </a:lnTo>
                <a:lnTo>
                  <a:pt x="158" y="587"/>
                </a:lnTo>
                <a:lnTo>
                  <a:pt x="158" y="586"/>
                </a:lnTo>
                <a:lnTo>
                  <a:pt x="158" y="585"/>
                </a:lnTo>
                <a:lnTo>
                  <a:pt x="158" y="583"/>
                </a:lnTo>
                <a:lnTo>
                  <a:pt x="158" y="581"/>
                </a:lnTo>
                <a:lnTo>
                  <a:pt x="158" y="579"/>
                </a:lnTo>
                <a:lnTo>
                  <a:pt x="157" y="578"/>
                </a:lnTo>
                <a:lnTo>
                  <a:pt x="157" y="577"/>
                </a:lnTo>
                <a:lnTo>
                  <a:pt x="157" y="576"/>
                </a:lnTo>
                <a:lnTo>
                  <a:pt x="158" y="573"/>
                </a:lnTo>
                <a:lnTo>
                  <a:pt x="160" y="573"/>
                </a:lnTo>
                <a:lnTo>
                  <a:pt x="161" y="572"/>
                </a:lnTo>
                <a:lnTo>
                  <a:pt x="162" y="572"/>
                </a:lnTo>
                <a:lnTo>
                  <a:pt x="163" y="570"/>
                </a:lnTo>
                <a:lnTo>
                  <a:pt x="165" y="570"/>
                </a:lnTo>
                <a:lnTo>
                  <a:pt x="166" y="572"/>
                </a:lnTo>
                <a:lnTo>
                  <a:pt x="167" y="572"/>
                </a:lnTo>
                <a:lnTo>
                  <a:pt x="167" y="573"/>
                </a:lnTo>
                <a:lnTo>
                  <a:pt x="169" y="574"/>
                </a:lnTo>
                <a:lnTo>
                  <a:pt x="170" y="574"/>
                </a:lnTo>
                <a:lnTo>
                  <a:pt x="171" y="574"/>
                </a:lnTo>
                <a:lnTo>
                  <a:pt x="173" y="574"/>
                </a:lnTo>
                <a:lnTo>
                  <a:pt x="174" y="576"/>
                </a:lnTo>
                <a:lnTo>
                  <a:pt x="175" y="576"/>
                </a:lnTo>
                <a:lnTo>
                  <a:pt x="177" y="577"/>
                </a:lnTo>
                <a:lnTo>
                  <a:pt x="178" y="577"/>
                </a:lnTo>
                <a:lnTo>
                  <a:pt x="179" y="577"/>
                </a:lnTo>
                <a:lnTo>
                  <a:pt x="182" y="578"/>
                </a:lnTo>
                <a:lnTo>
                  <a:pt x="183" y="578"/>
                </a:lnTo>
                <a:lnTo>
                  <a:pt x="184" y="578"/>
                </a:lnTo>
                <a:lnTo>
                  <a:pt x="187" y="578"/>
                </a:lnTo>
                <a:lnTo>
                  <a:pt x="188" y="578"/>
                </a:lnTo>
                <a:lnTo>
                  <a:pt x="190" y="578"/>
                </a:lnTo>
                <a:lnTo>
                  <a:pt x="191" y="578"/>
                </a:lnTo>
                <a:lnTo>
                  <a:pt x="192" y="578"/>
                </a:lnTo>
                <a:lnTo>
                  <a:pt x="194" y="577"/>
                </a:lnTo>
                <a:lnTo>
                  <a:pt x="195" y="576"/>
                </a:lnTo>
                <a:lnTo>
                  <a:pt x="196" y="576"/>
                </a:lnTo>
                <a:lnTo>
                  <a:pt x="198" y="576"/>
                </a:lnTo>
                <a:lnTo>
                  <a:pt x="199" y="576"/>
                </a:lnTo>
                <a:lnTo>
                  <a:pt x="200" y="576"/>
                </a:lnTo>
                <a:lnTo>
                  <a:pt x="201" y="577"/>
                </a:lnTo>
                <a:lnTo>
                  <a:pt x="203" y="577"/>
                </a:lnTo>
                <a:lnTo>
                  <a:pt x="204" y="578"/>
                </a:lnTo>
                <a:lnTo>
                  <a:pt x="207" y="578"/>
                </a:lnTo>
                <a:lnTo>
                  <a:pt x="208" y="578"/>
                </a:lnTo>
                <a:lnTo>
                  <a:pt x="211" y="578"/>
                </a:lnTo>
                <a:lnTo>
                  <a:pt x="212" y="578"/>
                </a:lnTo>
                <a:lnTo>
                  <a:pt x="213" y="578"/>
                </a:lnTo>
                <a:lnTo>
                  <a:pt x="215" y="578"/>
                </a:lnTo>
                <a:lnTo>
                  <a:pt x="216" y="578"/>
                </a:lnTo>
                <a:lnTo>
                  <a:pt x="217" y="578"/>
                </a:lnTo>
                <a:lnTo>
                  <a:pt x="218" y="578"/>
                </a:lnTo>
                <a:lnTo>
                  <a:pt x="221" y="578"/>
                </a:lnTo>
                <a:lnTo>
                  <a:pt x="222" y="577"/>
                </a:lnTo>
                <a:lnTo>
                  <a:pt x="224" y="577"/>
                </a:lnTo>
                <a:lnTo>
                  <a:pt x="225" y="577"/>
                </a:lnTo>
                <a:lnTo>
                  <a:pt x="226" y="577"/>
                </a:lnTo>
                <a:lnTo>
                  <a:pt x="228" y="578"/>
                </a:lnTo>
                <a:lnTo>
                  <a:pt x="229" y="578"/>
                </a:lnTo>
                <a:lnTo>
                  <a:pt x="230" y="578"/>
                </a:lnTo>
                <a:lnTo>
                  <a:pt x="233" y="578"/>
                </a:lnTo>
                <a:lnTo>
                  <a:pt x="234" y="578"/>
                </a:lnTo>
                <a:lnTo>
                  <a:pt x="235" y="577"/>
                </a:lnTo>
                <a:lnTo>
                  <a:pt x="237" y="576"/>
                </a:lnTo>
                <a:lnTo>
                  <a:pt x="238" y="576"/>
                </a:lnTo>
                <a:lnTo>
                  <a:pt x="239" y="576"/>
                </a:lnTo>
                <a:lnTo>
                  <a:pt x="241" y="574"/>
                </a:lnTo>
                <a:lnTo>
                  <a:pt x="242" y="574"/>
                </a:lnTo>
                <a:lnTo>
                  <a:pt x="243" y="574"/>
                </a:lnTo>
                <a:lnTo>
                  <a:pt x="245" y="574"/>
                </a:lnTo>
                <a:lnTo>
                  <a:pt x="246" y="574"/>
                </a:lnTo>
                <a:lnTo>
                  <a:pt x="247" y="574"/>
                </a:lnTo>
                <a:lnTo>
                  <a:pt x="249" y="574"/>
                </a:lnTo>
                <a:lnTo>
                  <a:pt x="250" y="576"/>
                </a:lnTo>
                <a:lnTo>
                  <a:pt x="251" y="576"/>
                </a:lnTo>
                <a:lnTo>
                  <a:pt x="252" y="577"/>
                </a:lnTo>
                <a:lnTo>
                  <a:pt x="254" y="578"/>
                </a:lnTo>
                <a:lnTo>
                  <a:pt x="256" y="578"/>
                </a:lnTo>
                <a:lnTo>
                  <a:pt x="258" y="578"/>
                </a:lnTo>
                <a:lnTo>
                  <a:pt x="259" y="577"/>
                </a:lnTo>
                <a:lnTo>
                  <a:pt x="260" y="576"/>
                </a:lnTo>
                <a:lnTo>
                  <a:pt x="262" y="573"/>
                </a:lnTo>
                <a:lnTo>
                  <a:pt x="263" y="573"/>
                </a:lnTo>
                <a:lnTo>
                  <a:pt x="264" y="572"/>
                </a:lnTo>
                <a:lnTo>
                  <a:pt x="266" y="572"/>
                </a:lnTo>
                <a:lnTo>
                  <a:pt x="267" y="572"/>
                </a:lnTo>
                <a:lnTo>
                  <a:pt x="267" y="570"/>
                </a:lnTo>
                <a:lnTo>
                  <a:pt x="268" y="570"/>
                </a:lnTo>
                <a:lnTo>
                  <a:pt x="270" y="570"/>
                </a:lnTo>
                <a:lnTo>
                  <a:pt x="271" y="570"/>
                </a:lnTo>
                <a:lnTo>
                  <a:pt x="272" y="570"/>
                </a:lnTo>
                <a:lnTo>
                  <a:pt x="273" y="570"/>
                </a:lnTo>
                <a:lnTo>
                  <a:pt x="275" y="569"/>
                </a:lnTo>
                <a:lnTo>
                  <a:pt x="277" y="569"/>
                </a:lnTo>
                <a:lnTo>
                  <a:pt x="279" y="570"/>
                </a:lnTo>
                <a:lnTo>
                  <a:pt x="281" y="570"/>
                </a:lnTo>
                <a:lnTo>
                  <a:pt x="283" y="570"/>
                </a:lnTo>
                <a:lnTo>
                  <a:pt x="285" y="570"/>
                </a:lnTo>
                <a:lnTo>
                  <a:pt x="287" y="570"/>
                </a:lnTo>
                <a:lnTo>
                  <a:pt x="288" y="570"/>
                </a:lnTo>
                <a:lnTo>
                  <a:pt x="289" y="570"/>
                </a:lnTo>
                <a:lnTo>
                  <a:pt x="290" y="570"/>
                </a:lnTo>
                <a:lnTo>
                  <a:pt x="292" y="570"/>
                </a:lnTo>
                <a:lnTo>
                  <a:pt x="293" y="570"/>
                </a:lnTo>
                <a:lnTo>
                  <a:pt x="294" y="570"/>
                </a:lnTo>
                <a:lnTo>
                  <a:pt x="296" y="570"/>
                </a:lnTo>
                <a:lnTo>
                  <a:pt x="297" y="570"/>
                </a:lnTo>
                <a:lnTo>
                  <a:pt x="300" y="570"/>
                </a:lnTo>
                <a:lnTo>
                  <a:pt x="301" y="570"/>
                </a:lnTo>
                <a:lnTo>
                  <a:pt x="302" y="572"/>
                </a:lnTo>
                <a:lnTo>
                  <a:pt x="304" y="572"/>
                </a:lnTo>
                <a:lnTo>
                  <a:pt x="305" y="572"/>
                </a:lnTo>
                <a:lnTo>
                  <a:pt x="306" y="572"/>
                </a:lnTo>
                <a:lnTo>
                  <a:pt x="309" y="572"/>
                </a:lnTo>
                <a:lnTo>
                  <a:pt x="317" y="577"/>
                </a:lnTo>
                <a:lnTo>
                  <a:pt x="318" y="577"/>
                </a:lnTo>
                <a:lnTo>
                  <a:pt x="319" y="577"/>
                </a:lnTo>
                <a:lnTo>
                  <a:pt x="321" y="577"/>
                </a:lnTo>
                <a:lnTo>
                  <a:pt x="323" y="577"/>
                </a:lnTo>
                <a:lnTo>
                  <a:pt x="324" y="576"/>
                </a:lnTo>
                <a:lnTo>
                  <a:pt x="326" y="576"/>
                </a:lnTo>
                <a:lnTo>
                  <a:pt x="328" y="577"/>
                </a:lnTo>
                <a:lnTo>
                  <a:pt x="330" y="577"/>
                </a:lnTo>
                <a:lnTo>
                  <a:pt x="332" y="577"/>
                </a:lnTo>
                <a:lnTo>
                  <a:pt x="334" y="577"/>
                </a:lnTo>
                <a:lnTo>
                  <a:pt x="336" y="577"/>
                </a:lnTo>
                <a:lnTo>
                  <a:pt x="339" y="577"/>
                </a:lnTo>
                <a:lnTo>
                  <a:pt x="342" y="577"/>
                </a:lnTo>
                <a:lnTo>
                  <a:pt x="344" y="578"/>
                </a:lnTo>
                <a:lnTo>
                  <a:pt x="347" y="577"/>
                </a:lnTo>
                <a:lnTo>
                  <a:pt x="349" y="577"/>
                </a:lnTo>
                <a:lnTo>
                  <a:pt x="351" y="577"/>
                </a:lnTo>
                <a:lnTo>
                  <a:pt x="353" y="577"/>
                </a:lnTo>
                <a:lnTo>
                  <a:pt x="356" y="577"/>
                </a:lnTo>
                <a:lnTo>
                  <a:pt x="359" y="577"/>
                </a:lnTo>
                <a:lnTo>
                  <a:pt x="360" y="577"/>
                </a:lnTo>
                <a:lnTo>
                  <a:pt x="365" y="577"/>
                </a:lnTo>
                <a:lnTo>
                  <a:pt x="368" y="577"/>
                </a:lnTo>
                <a:lnTo>
                  <a:pt x="370" y="577"/>
                </a:lnTo>
                <a:lnTo>
                  <a:pt x="374" y="577"/>
                </a:lnTo>
                <a:lnTo>
                  <a:pt x="376" y="577"/>
                </a:lnTo>
                <a:lnTo>
                  <a:pt x="376" y="578"/>
                </a:lnTo>
                <a:lnTo>
                  <a:pt x="378" y="578"/>
                </a:lnTo>
                <a:lnTo>
                  <a:pt x="379" y="578"/>
                </a:lnTo>
                <a:lnTo>
                  <a:pt x="381" y="578"/>
                </a:lnTo>
                <a:lnTo>
                  <a:pt x="382" y="578"/>
                </a:lnTo>
                <a:lnTo>
                  <a:pt x="383" y="579"/>
                </a:lnTo>
                <a:lnTo>
                  <a:pt x="385" y="579"/>
                </a:lnTo>
                <a:lnTo>
                  <a:pt x="386" y="579"/>
                </a:lnTo>
                <a:lnTo>
                  <a:pt x="389" y="579"/>
                </a:lnTo>
                <a:lnTo>
                  <a:pt x="390" y="579"/>
                </a:lnTo>
                <a:lnTo>
                  <a:pt x="391" y="579"/>
                </a:lnTo>
                <a:lnTo>
                  <a:pt x="393" y="578"/>
                </a:lnTo>
                <a:lnTo>
                  <a:pt x="395" y="578"/>
                </a:lnTo>
                <a:lnTo>
                  <a:pt x="397" y="577"/>
                </a:lnTo>
                <a:lnTo>
                  <a:pt x="398" y="576"/>
                </a:lnTo>
                <a:lnTo>
                  <a:pt x="400" y="574"/>
                </a:lnTo>
                <a:lnTo>
                  <a:pt x="402" y="574"/>
                </a:lnTo>
                <a:lnTo>
                  <a:pt x="403" y="573"/>
                </a:lnTo>
                <a:lnTo>
                  <a:pt x="406" y="572"/>
                </a:lnTo>
                <a:lnTo>
                  <a:pt x="407" y="570"/>
                </a:lnTo>
                <a:lnTo>
                  <a:pt x="408" y="570"/>
                </a:lnTo>
                <a:lnTo>
                  <a:pt x="410" y="569"/>
                </a:lnTo>
                <a:lnTo>
                  <a:pt x="411" y="568"/>
                </a:lnTo>
                <a:lnTo>
                  <a:pt x="412" y="566"/>
                </a:lnTo>
                <a:lnTo>
                  <a:pt x="414" y="565"/>
                </a:lnTo>
                <a:lnTo>
                  <a:pt x="416" y="562"/>
                </a:lnTo>
                <a:lnTo>
                  <a:pt x="417" y="562"/>
                </a:lnTo>
                <a:lnTo>
                  <a:pt x="419" y="561"/>
                </a:lnTo>
                <a:lnTo>
                  <a:pt x="420" y="561"/>
                </a:lnTo>
                <a:lnTo>
                  <a:pt x="421" y="560"/>
                </a:lnTo>
                <a:lnTo>
                  <a:pt x="423" y="560"/>
                </a:lnTo>
                <a:lnTo>
                  <a:pt x="424" y="560"/>
                </a:lnTo>
                <a:lnTo>
                  <a:pt x="425" y="561"/>
                </a:lnTo>
                <a:lnTo>
                  <a:pt x="428" y="561"/>
                </a:lnTo>
                <a:lnTo>
                  <a:pt x="429" y="561"/>
                </a:lnTo>
                <a:lnTo>
                  <a:pt x="431" y="561"/>
                </a:lnTo>
                <a:lnTo>
                  <a:pt x="432" y="561"/>
                </a:lnTo>
                <a:lnTo>
                  <a:pt x="434" y="560"/>
                </a:lnTo>
                <a:lnTo>
                  <a:pt x="437" y="560"/>
                </a:lnTo>
                <a:lnTo>
                  <a:pt x="438" y="559"/>
                </a:lnTo>
                <a:lnTo>
                  <a:pt x="440" y="559"/>
                </a:lnTo>
                <a:lnTo>
                  <a:pt x="441" y="557"/>
                </a:lnTo>
                <a:lnTo>
                  <a:pt x="442" y="556"/>
                </a:lnTo>
                <a:lnTo>
                  <a:pt x="444" y="555"/>
                </a:lnTo>
                <a:lnTo>
                  <a:pt x="445" y="555"/>
                </a:lnTo>
                <a:lnTo>
                  <a:pt x="446" y="553"/>
                </a:lnTo>
                <a:lnTo>
                  <a:pt x="448" y="552"/>
                </a:lnTo>
                <a:lnTo>
                  <a:pt x="448" y="551"/>
                </a:lnTo>
                <a:lnTo>
                  <a:pt x="449" y="549"/>
                </a:lnTo>
                <a:lnTo>
                  <a:pt x="450" y="547"/>
                </a:lnTo>
                <a:lnTo>
                  <a:pt x="450" y="545"/>
                </a:lnTo>
                <a:lnTo>
                  <a:pt x="451" y="544"/>
                </a:lnTo>
                <a:lnTo>
                  <a:pt x="451" y="541"/>
                </a:lnTo>
                <a:lnTo>
                  <a:pt x="451" y="540"/>
                </a:lnTo>
                <a:lnTo>
                  <a:pt x="453" y="539"/>
                </a:lnTo>
                <a:lnTo>
                  <a:pt x="453" y="538"/>
                </a:lnTo>
                <a:lnTo>
                  <a:pt x="453" y="536"/>
                </a:lnTo>
                <a:lnTo>
                  <a:pt x="454" y="534"/>
                </a:lnTo>
                <a:lnTo>
                  <a:pt x="455" y="532"/>
                </a:lnTo>
                <a:lnTo>
                  <a:pt x="458" y="532"/>
                </a:lnTo>
                <a:lnTo>
                  <a:pt x="459" y="532"/>
                </a:lnTo>
                <a:lnTo>
                  <a:pt x="462" y="532"/>
                </a:lnTo>
                <a:lnTo>
                  <a:pt x="463" y="531"/>
                </a:lnTo>
                <a:lnTo>
                  <a:pt x="465" y="531"/>
                </a:lnTo>
                <a:lnTo>
                  <a:pt x="466" y="531"/>
                </a:lnTo>
                <a:lnTo>
                  <a:pt x="469" y="531"/>
                </a:lnTo>
                <a:lnTo>
                  <a:pt x="470" y="531"/>
                </a:lnTo>
                <a:lnTo>
                  <a:pt x="471" y="531"/>
                </a:lnTo>
                <a:lnTo>
                  <a:pt x="472" y="531"/>
                </a:lnTo>
                <a:lnTo>
                  <a:pt x="474" y="531"/>
                </a:lnTo>
                <a:lnTo>
                  <a:pt x="475" y="531"/>
                </a:lnTo>
                <a:lnTo>
                  <a:pt x="476" y="531"/>
                </a:lnTo>
                <a:lnTo>
                  <a:pt x="478" y="531"/>
                </a:lnTo>
                <a:lnTo>
                  <a:pt x="479" y="531"/>
                </a:lnTo>
                <a:lnTo>
                  <a:pt x="480" y="531"/>
                </a:lnTo>
                <a:lnTo>
                  <a:pt x="482" y="531"/>
                </a:lnTo>
                <a:lnTo>
                  <a:pt x="483" y="531"/>
                </a:lnTo>
                <a:lnTo>
                  <a:pt x="484" y="531"/>
                </a:lnTo>
                <a:lnTo>
                  <a:pt x="486" y="531"/>
                </a:lnTo>
                <a:lnTo>
                  <a:pt x="487" y="531"/>
                </a:lnTo>
                <a:lnTo>
                  <a:pt x="489" y="531"/>
                </a:lnTo>
                <a:lnTo>
                  <a:pt x="491" y="531"/>
                </a:lnTo>
                <a:lnTo>
                  <a:pt x="492" y="531"/>
                </a:lnTo>
                <a:lnTo>
                  <a:pt x="493" y="531"/>
                </a:lnTo>
                <a:lnTo>
                  <a:pt x="495" y="531"/>
                </a:lnTo>
                <a:lnTo>
                  <a:pt x="497" y="531"/>
                </a:lnTo>
                <a:lnTo>
                  <a:pt x="499" y="531"/>
                </a:lnTo>
                <a:lnTo>
                  <a:pt x="501" y="531"/>
                </a:lnTo>
                <a:lnTo>
                  <a:pt x="503" y="531"/>
                </a:lnTo>
                <a:lnTo>
                  <a:pt x="505" y="532"/>
                </a:lnTo>
                <a:lnTo>
                  <a:pt x="506" y="532"/>
                </a:lnTo>
                <a:lnTo>
                  <a:pt x="509" y="532"/>
                </a:lnTo>
                <a:lnTo>
                  <a:pt x="510" y="532"/>
                </a:lnTo>
                <a:lnTo>
                  <a:pt x="609" y="534"/>
                </a:lnTo>
                <a:lnTo>
                  <a:pt x="613" y="534"/>
                </a:lnTo>
                <a:lnTo>
                  <a:pt x="620" y="534"/>
                </a:lnTo>
                <a:lnTo>
                  <a:pt x="623" y="534"/>
                </a:lnTo>
                <a:lnTo>
                  <a:pt x="626" y="534"/>
                </a:lnTo>
                <a:lnTo>
                  <a:pt x="627" y="534"/>
                </a:lnTo>
                <a:lnTo>
                  <a:pt x="628" y="532"/>
                </a:lnTo>
                <a:lnTo>
                  <a:pt x="632" y="531"/>
                </a:lnTo>
                <a:lnTo>
                  <a:pt x="631" y="530"/>
                </a:lnTo>
                <a:lnTo>
                  <a:pt x="631" y="528"/>
                </a:lnTo>
                <a:lnTo>
                  <a:pt x="630" y="528"/>
                </a:lnTo>
                <a:lnTo>
                  <a:pt x="630" y="527"/>
                </a:lnTo>
                <a:lnTo>
                  <a:pt x="630" y="526"/>
                </a:lnTo>
                <a:lnTo>
                  <a:pt x="630" y="524"/>
                </a:lnTo>
                <a:lnTo>
                  <a:pt x="631" y="523"/>
                </a:lnTo>
                <a:lnTo>
                  <a:pt x="631" y="522"/>
                </a:lnTo>
                <a:lnTo>
                  <a:pt x="631" y="523"/>
                </a:lnTo>
                <a:lnTo>
                  <a:pt x="631" y="522"/>
                </a:lnTo>
                <a:lnTo>
                  <a:pt x="630" y="522"/>
                </a:lnTo>
                <a:lnTo>
                  <a:pt x="630" y="521"/>
                </a:lnTo>
                <a:lnTo>
                  <a:pt x="630" y="519"/>
                </a:lnTo>
                <a:lnTo>
                  <a:pt x="630" y="518"/>
                </a:lnTo>
                <a:lnTo>
                  <a:pt x="630" y="517"/>
                </a:lnTo>
                <a:lnTo>
                  <a:pt x="631" y="517"/>
                </a:lnTo>
                <a:lnTo>
                  <a:pt x="630" y="515"/>
                </a:lnTo>
                <a:lnTo>
                  <a:pt x="628" y="514"/>
                </a:lnTo>
                <a:lnTo>
                  <a:pt x="630" y="514"/>
                </a:lnTo>
                <a:lnTo>
                  <a:pt x="630" y="513"/>
                </a:lnTo>
                <a:lnTo>
                  <a:pt x="628" y="513"/>
                </a:lnTo>
                <a:lnTo>
                  <a:pt x="630" y="511"/>
                </a:lnTo>
                <a:lnTo>
                  <a:pt x="630" y="510"/>
                </a:lnTo>
                <a:lnTo>
                  <a:pt x="631" y="509"/>
                </a:lnTo>
                <a:lnTo>
                  <a:pt x="630" y="507"/>
                </a:lnTo>
                <a:lnTo>
                  <a:pt x="630" y="506"/>
                </a:lnTo>
                <a:lnTo>
                  <a:pt x="631" y="505"/>
                </a:lnTo>
                <a:lnTo>
                  <a:pt x="631" y="504"/>
                </a:lnTo>
                <a:lnTo>
                  <a:pt x="631" y="502"/>
                </a:lnTo>
                <a:lnTo>
                  <a:pt x="632" y="501"/>
                </a:lnTo>
                <a:lnTo>
                  <a:pt x="632" y="500"/>
                </a:lnTo>
                <a:lnTo>
                  <a:pt x="635" y="500"/>
                </a:lnTo>
                <a:lnTo>
                  <a:pt x="637" y="498"/>
                </a:lnTo>
                <a:lnTo>
                  <a:pt x="636" y="497"/>
                </a:lnTo>
                <a:lnTo>
                  <a:pt x="635" y="494"/>
                </a:lnTo>
                <a:lnTo>
                  <a:pt x="636" y="493"/>
                </a:lnTo>
                <a:lnTo>
                  <a:pt x="636" y="492"/>
                </a:lnTo>
                <a:lnTo>
                  <a:pt x="637" y="490"/>
                </a:lnTo>
                <a:lnTo>
                  <a:pt x="636" y="489"/>
                </a:lnTo>
                <a:lnTo>
                  <a:pt x="636" y="488"/>
                </a:lnTo>
                <a:lnTo>
                  <a:pt x="635" y="485"/>
                </a:lnTo>
                <a:lnTo>
                  <a:pt x="633" y="485"/>
                </a:lnTo>
                <a:lnTo>
                  <a:pt x="633" y="484"/>
                </a:lnTo>
                <a:lnTo>
                  <a:pt x="632" y="484"/>
                </a:lnTo>
                <a:lnTo>
                  <a:pt x="632" y="483"/>
                </a:lnTo>
                <a:lnTo>
                  <a:pt x="631" y="483"/>
                </a:lnTo>
                <a:lnTo>
                  <a:pt x="631" y="481"/>
                </a:lnTo>
                <a:lnTo>
                  <a:pt x="631" y="480"/>
                </a:lnTo>
                <a:lnTo>
                  <a:pt x="631" y="479"/>
                </a:lnTo>
                <a:lnTo>
                  <a:pt x="632" y="479"/>
                </a:lnTo>
                <a:lnTo>
                  <a:pt x="632" y="477"/>
                </a:lnTo>
                <a:lnTo>
                  <a:pt x="632" y="475"/>
                </a:lnTo>
                <a:lnTo>
                  <a:pt x="631" y="475"/>
                </a:lnTo>
                <a:lnTo>
                  <a:pt x="631" y="473"/>
                </a:lnTo>
                <a:lnTo>
                  <a:pt x="632" y="472"/>
                </a:lnTo>
                <a:lnTo>
                  <a:pt x="632" y="471"/>
                </a:lnTo>
                <a:lnTo>
                  <a:pt x="632" y="468"/>
                </a:lnTo>
                <a:lnTo>
                  <a:pt x="631" y="467"/>
                </a:lnTo>
                <a:lnTo>
                  <a:pt x="630" y="466"/>
                </a:lnTo>
                <a:lnTo>
                  <a:pt x="628" y="466"/>
                </a:lnTo>
                <a:lnTo>
                  <a:pt x="627" y="464"/>
                </a:lnTo>
                <a:lnTo>
                  <a:pt x="627" y="463"/>
                </a:lnTo>
                <a:lnTo>
                  <a:pt x="626" y="462"/>
                </a:lnTo>
                <a:lnTo>
                  <a:pt x="626" y="460"/>
                </a:lnTo>
                <a:lnTo>
                  <a:pt x="626" y="458"/>
                </a:lnTo>
                <a:lnTo>
                  <a:pt x="626" y="456"/>
                </a:lnTo>
                <a:lnTo>
                  <a:pt x="627" y="456"/>
                </a:lnTo>
                <a:lnTo>
                  <a:pt x="628" y="456"/>
                </a:lnTo>
                <a:lnTo>
                  <a:pt x="630" y="456"/>
                </a:lnTo>
                <a:lnTo>
                  <a:pt x="631" y="455"/>
                </a:lnTo>
                <a:lnTo>
                  <a:pt x="631" y="454"/>
                </a:lnTo>
                <a:lnTo>
                  <a:pt x="630" y="454"/>
                </a:lnTo>
                <a:lnTo>
                  <a:pt x="630" y="452"/>
                </a:lnTo>
                <a:lnTo>
                  <a:pt x="630" y="451"/>
                </a:lnTo>
                <a:lnTo>
                  <a:pt x="630" y="450"/>
                </a:lnTo>
                <a:lnTo>
                  <a:pt x="630" y="449"/>
                </a:lnTo>
                <a:lnTo>
                  <a:pt x="630" y="447"/>
                </a:lnTo>
                <a:lnTo>
                  <a:pt x="628" y="446"/>
                </a:lnTo>
                <a:lnTo>
                  <a:pt x="630" y="446"/>
                </a:lnTo>
                <a:lnTo>
                  <a:pt x="630" y="445"/>
                </a:lnTo>
                <a:lnTo>
                  <a:pt x="630" y="443"/>
                </a:lnTo>
                <a:lnTo>
                  <a:pt x="630" y="442"/>
                </a:lnTo>
                <a:lnTo>
                  <a:pt x="628" y="442"/>
                </a:lnTo>
                <a:lnTo>
                  <a:pt x="627" y="441"/>
                </a:lnTo>
                <a:lnTo>
                  <a:pt x="628" y="439"/>
                </a:lnTo>
                <a:lnTo>
                  <a:pt x="628" y="438"/>
                </a:lnTo>
                <a:lnTo>
                  <a:pt x="628" y="437"/>
                </a:lnTo>
                <a:lnTo>
                  <a:pt x="628" y="435"/>
                </a:lnTo>
                <a:lnTo>
                  <a:pt x="628" y="434"/>
                </a:lnTo>
                <a:lnTo>
                  <a:pt x="628" y="433"/>
                </a:lnTo>
                <a:lnTo>
                  <a:pt x="627" y="432"/>
                </a:lnTo>
                <a:lnTo>
                  <a:pt x="627" y="430"/>
                </a:lnTo>
                <a:lnTo>
                  <a:pt x="626" y="430"/>
                </a:lnTo>
                <a:lnTo>
                  <a:pt x="626" y="429"/>
                </a:lnTo>
                <a:lnTo>
                  <a:pt x="626" y="428"/>
                </a:lnTo>
                <a:lnTo>
                  <a:pt x="624" y="426"/>
                </a:lnTo>
                <a:lnTo>
                  <a:pt x="624" y="425"/>
                </a:lnTo>
                <a:lnTo>
                  <a:pt x="624" y="424"/>
                </a:lnTo>
                <a:lnTo>
                  <a:pt x="624" y="422"/>
                </a:lnTo>
                <a:lnTo>
                  <a:pt x="624" y="421"/>
                </a:lnTo>
                <a:lnTo>
                  <a:pt x="624" y="420"/>
                </a:lnTo>
                <a:lnTo>
                  <a:pt x="626" y="417"/>
                </a:lnTo>
                <a:lnTo>
                  <a:pt x="626" y="416"/>
                </a:lnTo>
                <a:lnTo>
                  <a:pt x="627" y="416"/>
                </a:lnTo>
                <a:lnTo>
                  <a:pt x="628" y="416"/>
                </a:lnTo>
                <a:lnTo>
                  <a:pt x="631" y="416"/>
                </a:lnTo>
                <a:lnTo>
                  <a:pt x="632" y="416"/>
                </a:lnTo>
                <a:lnTo>
                  <a:pt x="633" y="415"/>
                </a:lnTo>
                <a:lnTo>
                  <a:pt x="633" y="413"/>
                </a:lnTo>
                <a:lnTo>
                  <a:pt x="633" y="412"/>
                </a:lnTo>
                <a:lnTo>
                  <a:pt x="633" y="411"/>
                </a:lnTo>
                <a:lnTo>
                  <a:pt x="635" y="409"/>
                </a:lnTo>
                <a:lnTo>
                  <a:pt x="636" y="408"/>
                </a:lnTo>
                <a:lnTo>
                  <a:pt x="637" y="407"/>
                </a:lnTo>
                <a:lnTo>
                  <a:pt x="637" y="405"/>
                </a:lnTo>
                <a:lnTo>
                  <a:pt x="639" y="404"/>
                </a:lnTo>
                <a:lnTo>
                  <a:pt x="640" y="403"/>
                </a:lnTo>
                <a:lnTo>
                  <a:pt x="640" y="401"/>
                </a:lnTo>
                <a:lnTo>
                  <a:pt x="643" y="401"/>
                </a:lnTo>
                <a:lnTo>
                  <a:pt x="644" y="400"/>
                </a:lnTo>
                <a:lnTo>
                  <a:pt x="644" y="401"/>
                </a:lnTo>
                <a:lnTo>
                  <a:pt x="645" y="403"/>
                </a:lnTo>
                <a:lnTo>
                  <a:pt x="647" y="404"/>
                </a:lnTo>
                <a:lnTo>
                  <a:pt x="648" y="405"/>
                </a:lnTo>
                <a:lnTo>
                  <a:pt x="649" y="407"/>
                </a:lnTo>
                <a:lnTo>
                  <a:pt x="649" y="408"/>
                </a:lnTo>
                <a:lnTo>
                  <a:pt x="650" y="408"/>
                </a:lnTo>
                <a:lnTo>
                  <a:pt x="652" y="407"/>
                </a:lnTo>
                <a:lnTo>
                  <a:pt x="652" y="405"/>
                </a:lnTo>
                <a:lnTo>
                  <a:pt x="653" y="404"/>
                </a:lnTo>
                <a:lnTo>
                  <a:pt x="654" y="401"/>
                </a:lnTo>
                <a:lnTo>
                  <a:pt x="654" y="400"/>
                </a:lnTo>
                <a:lnTo>
                  <a:pt x="653" y="399"/>
                </a:lnTo>
                <a:lnTo>
                  <a:pt x="653" y="397"/>
                </a:lnTo>
                <a:lnTo>
                  <a:pt x="654" y="396"/>
                </a:lnTo>
                <a:lnTo>
                  <a:pt x="656" y="396"/>
                </a:lnTo>
                <a:lnTo>
                  <a:pt x="657" y="396"/>
                </a:lnTo>
                <a:lnTo>
                  <a:pt x="660" y="397"/>
                </a:lnTo>
                <a:lnTo>
                  <a:pt x="661" y="397"/>
                </a:lnTo>
                <a:lnTo>
                  <a:pt x="662" y="399"/>
                </a:lnTo>
                <a:lnTo>
                  <a:pt x="664" y="399"/>
                </a:lnTo>
                <a:lnTo>
                  <a:pt x="665" y="400"/>
                </a:lnTo>
                <a:lnTo>
                  <a:pt x="666" y="400"/>
                </a:lnTo>
                <a:lnTo>
                  <a:pt x="669" y="400"/>
                </a:lnTo>
                <a:lnTo>
                  <a:pt x="670" y="400"/>
                </a:lnTo>
                <a:lnTo>
                  <a:pt x="671" y="399"/>
                </a:lnTo>
                <a:lnTo>
                  <a:pt x="673" y="399"/>
                </a:lnTo>
                <a:lnTo>
                  <a:pt x="674" y="397"/>
                </a:lnTo>
                <a:lnTo>
                  <a:pt x="674" y="396"/>
                </a:lnTo>
                <a:lnTo>
                  <a:pt x="675" y="395"/>
                </a:lnTo>
                <a:lnTo>
                  <a:pt x="677" y="394"/>
                </a:lnTo>
                <a:lnTo>
                  <a:pt x="677" y="392"/>
                </a:lnTo>
                <a:lnTo>
                  <a:pt x="675" y="391"/>
                </a:lnTo>
                <a:lnTo>
                  <a:pt x="674" y="391"/>
                </a:lnTo>
                <a:lnTo>
                  <a:pt x="673" y="391"/>
                </a:lnTo>
                <a:lnTo>
                  <a:pt x="671" y="391"/>
                </a:lnTo>
                <a:lnTo>
                  <a:pt x="671" y="390"/>
                </a:lnTo>
                <a:lnTo>
                  <a:pt x="670" y="390"/>
                </a:lnTo>
                <a:lnTo>
                  <a:pt x="669" y="388"/>
                </a:lnTo>
                <a:lnTo>
                  <a:pt x="667" y="388"/>
                </a:lnTo>
                <a:lnTo>
                  <a:pt x="667" y="387"/>
                </a:lnTo>
                <a:lnTo>
                  <a:pt x="666" y="386"/>
                </a:lnTo>
                <a:lnTo>
                  <a:pt x="665" y="384"/>
                </a:lnTo>
                <a:lnTo>
                  <a:pt x="664" y="383"/>
                </a:lnTo>
                <a:lnTo>
                  <a:pt x="664" y="382"/>
                </a:lnTo>
                <a:lnTo>
                  <a:pt x="662" y="382"/>
                </a:lnTo>
                <a:lnTo>
                  <a:pt x="661" y="379"/>
                </a:lnTo>
                <a:lnTo>
                  <a:pt x="662" y="379"/>
                </a:lnTo>
                <a:lnTo>
                  <a:pt x="664" y="379"/>
                </a:lnTo>
                <a:lnTo>
                  <a:pt x="665" y="379"/>
                </a:lnTo>
                <a:lnTo>
                  <a:pt x="666" y="379"/>
                </a:lnTo>
                <a:lnTo>
                  <a:pt x="667" y="379"/>
                </a:lnTo>
                <a:lnTo>
                  <a:pt x="669" y="378"/>
                </a:lnTo>
                <a:lnTo>
                  <a:pt x="670" y="378"/>
                </a:lnTo>
                <a:lnTo>
                  <a:pt x="673" y="377"/>
                </a:lnTo>
                <a:lnTo>
                  <a:pt x="674" y="377"/>
                </a:lnTo>
                <a:lnTo>
                  <a:pt x="675" y="377"/>
                </a:lnTo>
                <a:lnTo>
                  <a:pt x="677" y="377"/>
                </a:lnTo>
                <a:lnTo>
                  <a:pt x="678" y="377"/>
                </a:lnTo>
                <a:lnTo>
                  <a:pt x="679" y="378"/>
                </a:lnTo>
                <a:lnTo>
                  <a:pt x="679" y="379"/>
                </a:lnTo>
                <a:lnTo>
                  <a:pt x="679" y="380"/>
                </a:lnTo>
                <a:lnTo>
                  <a:pt x="682" y="382"/>
                </a:lnTo>
                <a:lnTo>
                  <a:pt x="683" y="382"/>
                </a:lnTo>
                <a:lnTo>
                  <a:pt x="685" y="382"/>
                </a:lnTo>
                <a:lnTo>
                  <a:pt x="687" y="382"/>
                </a:lnTo>
                <a:lnTo>
                  <a:pt x="688" y="382"/>
                </a:lnTo>
                <a:lnTo>
                  <a:pt x="690" y="380"/>
                </a:lnTo>
                <a:lnTo>
                  <a:pt x="692" y="380"/>
                </a:lnTo>
                <a:lnTo>
                  <a:pt x="694" y="379"/>
                </a:lnTo>
                <a:lnTo>
                  <a:pt x="695" y="379"/>
                </a:lnTo>
                <a:lnTo>
                  <a:pt x="696" y="379"/>
                </a:lnTo>
                <a:lnTo>
                  <a:pt x="698" y="378"/>
                </a:lnTo>
                <a:lnTo>
                  <a:pt x="699" y="378"/>
                </a:lnTo>
                <a:lnTo>
                  <a:pt x="700" y="378"/>
                </a:lnTo>
                <a:lnTo>
                  <a:pt x="702" y="377"/>
                </a:lnTo>
                <a:lnTo>
                  <a:pt x="704" y="375"/>
                </a:lnTo>
                <a:lnTo>
                  <a:pt x="705" y="375"/>
                </a:lnTo>
                <a:lnTo>
                  <a:pt x="705" y="374"/>
                </a:lnTo>
                <a:lnTo>
                  <a:pt x="705" y="371"/>
                </a:lnTo>
                <a:lnTo>
                  <a:pt x="705" y="370"/>
                </a:lnTo>
                <a:lnTo>
                  <a:pt x="704" y="370"/>
                </a:lnTo>
                <a:lnTo>
                  <a:pt x="703" y="370"/>
                </a:lnTo>
                <a:lnTo>
                  <a:pt x="702" y="370"/>
                </a:lnTo>
                <a:lnTo>
                  <a:pt x="700" y="369"/>
                </a:lnTo>
                <a:lnTo>
                  <a:pt x="700" y="367"/>
                </a:lnTo>
                <a:lnTo>
                  <a:pt x="700" y="366"/>
                </a:lnTo>
                <a:lnTo>
                  <a:pt x="702" y="366"/>
                </a:lnTo>
                <a:lnTo>
                  <a:pt x="702" y="365"/>
                </a:lnTo>
                <a:lnTo>
                  <a:pt x="702" y="363"/>
                </a:lnTo>
                <a:lnTo>
                  <a:pt x="700" y="362"/>
                </a:lnTo>
                <a:lnTo>
                  <a:pt x="700" y="361"/>
                </a:lnTo>
                <a:lnTo>
                  <a:pt x="699" y="361"/>
                </a:lnTo>
                <a:lnTo>
                  <a:pt x="698" y="361"/>
                </a:lnTo>
                <a:lnTo>
                  <a:pt x="696" y="360"/>
                </a:lnTo>
                <a:lnTo>
                  <a:pt x="698" y="358"/>
                </a:lnTo>
                <a:lnTo>
                  <a:pt x="698" y="357"/>
                </a:lnTo>
                <a:lnTo>
                  <a:pt x="699" y="356"/>
                </a:lnTo>
                <a:lnTo>
                  <a:pt x="698" y="354"/>
                </a:lnTo>
                <a:lnTo>
                  <a:pt x="696" y="354"/>
                </a:lnTo>
                <a:lnTo>
                  <a:pt x="696" y="353"/>
                </a:lnTo>
                <a:lnTo>
                  <a:pt x="696" y="352"/>
                </a:lnTo>
                <a:lnTo>
                  <a:pt x="695" y="352"/>
                </a:lnTo>
                <a:lnTo>
                  <a:pt x="695" y="350"/>
                </a:lnTo>
                <a:lnTo>
                  <a:pt x="696" y="349"/>
                </a:lnTo>
                <a:lnTo>
                  <a:pt x="695" y="348"/>
                </a:lnTo>
                <a:lnTo>
                  <a:pt x="695" y="346"/>
                </a:lnTo>
                <a:lnTo>
                  <a:pt x="694" y="345"/>
                </a:lnTo>
                <a:lnTo>
                  <a:pt x="694" y="344"/>
                </a:lnTo>
                <a:lnTo>
                  <a:pt x="692" y="344"/>
                </a:lnTo>
                <a:lnTo>
                  <a:pt x="691" y="344"/>
                </a:lnTo>
                <a:lnTo>
                  <a:pt x="690" y="344"/>
                </a:lnTo>
                <a:lnTo>
                  <a:pt x="687" y="344"/>
                </a:lnTo>
                <a:lnTo>
                  <a:pt x="686" y="343"/>
                </a:lnTo>
                <a:lnTo>
                  <a:pt x="685" y="344"/>
                </a:lnTo>
                <a:lnTo>
                  <a:pt x="683" y="344"/>
                </a:lnTo>
                <a:lnTo>
                  <a:pt x="681" y="344"/>
                </a:lnTo>
                <a:lnTo>
                  <a:pt x="681" y="343"/>
                </a:lnTo>
                <a:lnTo>
                  <a:pt x="679" y="341"/>
                </a:lnTo>
                <a:lnTo>
                  <a:pt x="678" y="340"/>
                </a:lnTo>
                <a:lnTo>
                  <a:pt x="677" y="340"/>
                </a:lnTo>
                <a:lnTo>
                  <a:pt x="677" y="339"/>
                </a:lnTo>
                <a:lnTo>
                  <a:pt x="677" y="337"/>
                </a:lnTo>
                <a:lnTo>
                  <a:pt x="675" y="336"/>
                </a:lnTo>
                <a:lnTo>
                  <a:pt x="674" y="333"/>
                </a:lnTo>
                <a:lnTo>
                  <a:pt x="673" y="333"/>
                </a:lnTo>
                <a:lnTo>
                  <a:pt x="673" y="332"/>
                </a:lnTo>
                <a:lnTo>
                  <a:pt x="671" y="331"/>
                </a:lnTo>
                <a:lnTo>
                  <a:pt x="670" y="332"/>
                </a:lnTo>
                <a:lnTo>
                  <a:pt x="669" y="331"/>
                </a:lnTo>
                <a:lnTo>
                  <a:pt x="667" y="329"/>
                </a:lnTo>
                <a:lnTo>
                  <a:pt x="666" y="329"/>
                </a:lnTo>
                <a:lnTo>
                  <a:pt x="665" y="329"/>
                </a:lnTo>
                <a:lnTo>
                  <a:pt x="662" y="328"/>
                </a:lnTo>
                <a:lnTo>
                  <a:pt x="662" y="327"/>
                </a:lnTo>
                <a:lnTo>
                  <a:pt x="661" y="327"/>
                </a:lnTo>
                <a:lnTo>
                  <a:pt x="660" y="325"/>
                </a:lnTo>
                <a:lnTo>
                  <a:pt x="658" y="324"/>
                </a:lnTo>
                <a:lnTo>
                  <a:pt x="658" y="323"/>
                </a:lnTo>
                <a:lnTo>
                  <a:pt x="658" y="322"/>
                </a:lnTo>
                <a:lnTo>
                  <a:pt x="657" y="322"/>
                </a:lnTo>
                <a:lnTo>
                  <a:pt x="657" y="320"/>
                </a:lnTo>
                <a:lnTo>
                  <a:pt x="656" y="320"/>
                </a:lnTo>
                <a:lnTo>
                  <a:pt x="654" y="320"/>
                </a:lnTo>
                <a:lnTo>
                  <a:pt x="654" y="319"/>
                </a:lnTo>
                <a:lnTo>
                  <a:pt x="653" y="318"/>
                </a:lnTo>
                <a:lnTo>
                  <a:pt x="653" y="316"/>
                </a:lnTo>
                <a:lnTo>
                  <a:pt x="653" y="315"/>
                </a:lnTo>
                <a:lnTo>
                  <a:pt x="653" y="314"/>
                </a:lnTo>
                <a:lnTo>
                  <a:pt x="653" y="312"/>
                </a:lnTo>
                <a:lnTo>
                  <a:pt x="653" y="311"/>
                </a:lnTo>
                <a:lnTo>
                  <a:pt x="653" y="310"/>
                </a:lnTo>
                <a:lnTo>
                  <a:pt x="652" y="308"/>
                </a:lnTo>
                <a:lnTo>
                  <a:pt x="650" y="308"/>
                </a:lnTo>
                <a:lnTo>
                  <a:pt x="650" y="307"/>
                </a:lnTo>
                <a:lnTo>
                  <a:pt x="649" y="305"/>
                </a:lnTo>
                <a:lnTo>
                  <a:pt x="649" y="303"/>
                </a:lnTo>
                <a:lnTo>
                  <a:pt x="650" y="302"/>
                </a:lnTo>
                <a:lnTo>
                  <a:pt x="652" y="302"/>
                </a:lnTo>
                <a:lnTo>
                  <a:pt x="650" y="301"/>
                </a:lnTo>
                <a:lnTo>
                  <a:pt x="649" y="299"/>
                </a:lnTo>
                <a:lnTo>
                  <a:pt x="649" y="298"/>
                </a:lnTo>
                <a:lnTo>
                  <a:pt x="648" y="298"/>
                </a:lnTo>
                <a:lnTo>
                  <a:pt x="647" y="295"/>
                </a:lnTo>
                <a:lnTo>
                  <a:pt x="647" y="294"/>
                </a:lnTo>
                <a:lnTo>
                  <a:pt x="645" y="293"/>
                </a:lnTo>
                <a:lnTo>
                  <a:pt x="645" y="291"/>
                </a:lnTo>
                <a:lnTo>
                  <a:pt x="644" y="291"/>
                </a:lnTo>
                <a:lnTo>
                  <a:pt x="641" y="293"/>
                </a:lnTo>
                <a:lnTo>
                  <a:pt x="640" y="290"/>
                </a:lnTo>
                <a:lnTo>
                  <a:pt x="637" y="290"/>
                </a:lnTo>
                <a:lnTo>
                  <a:pt x="635" y="291"/>
                </a:lnTo>
                <a:lnTo>
                  <a:pt x="632" y="290"/>
                </a:lnTo>
                <a:lnTo>
                  <a:pt x="630" y="289"/>
                </a:lnTo>
                <a:lnTo>
                  <a:pt x="628" y="289"/>
                </a:lnTo>
                <a:lnTo>
                  <a:pt x="626" y="288"/>
                </a:lnTo>
                <a:lnTo>
                  <a:pt x="624" y="286"/>
                </a:lnTo>
                <a:lnTo>
                  <a:pt x="624" y="285"/>
                </a:lnTo>
                <a:lnTo>
                  <a:pt x="623" y="284"/>
                </a:lnTo>
                <a:lnTo>
                  <a:pt x="622" y="282"/>
                </a:lnTo>
                <a:lnTo>
                  <a:pt x="619" y="281"/>
                </a:lnTo>
                <a:lnTo>
                  <a:pt x="616" y="280"/>
                </a:lnTo>
                <a:lnTo>
                  <a:pt x="619" y="280"/>
                </a:lnTo>
                <a:lnTo>
                  <a:pt x="620" y="280"/>
                </a:lnTo>
                <a:lnTo>
                  <a:pt x="624" y="280"/>
                </a:lnTo>
                <a:lnTo>
                  <a:pt x="669" y="281"/>
                </a:lnTo>
                <a:lnTo>
                  <a:pt x="673" y="281"/>
                </a:lnTo>
                <a:lnTo>
                  <a:pt x="674" y="278"/>
                </a:lnTo>
                <a:lnTo>
                  <a:pt x="675" y="277"/>
                </a:lnTo>
                <a:lnTo>
                  <a:pt x="675" y="276"/>
                </a:lnTo>
                <a:lnTo>
                  <a:pt x="677" y="273"/>
                </a:lnTo>
                <a:lnTo>
                  <a:pt x="678" y="272"/>
                </a:lnTo>
                <a:lnTo>
                  <a:pt x="678" y="271"/>
                </a:lnTo>
                <a:lnTo>
                  <a:pt x="679" y="269"/>
                </a:lnTo>
                <a:lnTo>
                  <a:pt x="679" y="268"/>
                </a:lnTo>
                <a:lnTo>
                  <a:pt x="681" y="267"/>
                </a:lnTo>
                <a:lnTo>
                  <a:pt x="682" y="263"/>
                </a:lnTo>
                <a:lnTo>
                  <a:pt x="682" y="261"/>
                </a:lnTo>
                <a:lnTo>
                  <a:pt x="683" y="260"/>
                </a:lnTo>
                <a:lnTo>
                  <a:pt x="683" y="259"/>
                </a:lnTo>
                <a:lnTo>
                  <a:pt x="685" y="257"/>
                </a:lnTo>
                <a:lnTo>
                  <a:pt x="686" y="255"/>
                </a:lnTo>
                <a:lnTo>
                  <a:pt x="686" y="253"/>
                </a:lnTo>
                <a:lnTo>
                  <a:pt x="688" y="250"/>
                </a:lnTo>
                <a:lnTo>
                  <a:pt x="688" y="248"/>
                </a:lnTo>
                <a:lnTo>
                  <a:pt x="688" y="247"/>
                </a:lnTo>
                <a:lnTo>
                  <a:pt x="690" y="246"/>
                </a:lnTo>
                <a:lnTo>
                  <a:pt x="691" y="244"/>
                </a:lnTo>
                <a:lnTo>
                  <a:pt x="692" y="242"/>
                </a:lnTo>
                <a:lnTo>
                  <a:pt x="694" y="240"/>
                </a:lnTo>
                <a:lnTo>
                  <a:pt x="695" y="238"/>
                </a:lnTo>
                <a:lnTo>
                  <a:pt x="695" y="236"/>
                </a:lnTo>
                <a:lnTo>
                  <a:pt x="696" y="235"/>
                </a:lnTo>
                <a:lnTo>
                  <a:pt x="698" y="234"/>
                </a:lnTo>
                <a:lnTo>
                  <a:pt x="698" y="231"/>
                </a:lnTo>
                <a:lnTo>
                  <a:pt x="699" y="230"/>
                </a:lnTo>
                <a:lnTo>
                  <a:pt x="700" y="229"/>
                </a:lnTo>
                <a:lnTo>
                  <a:pt x="702" y="227"/>
                </a:lnTo>
                <a:lnTo>
                  <a:pt x="702" y="226"/>
                </a:lnTo>
                <a:lnTo>
                  <a:pt x="703" y="225"/>
                </a:lnTo>
                <a:lnTo>
                  <a:pt x="704" y="222"/>
                </a:lnTo>
                <a:lnTo>
                  <a:pt x="705" y="222"/>
                </a:lnTo>
                <a:lnTo>
                  <a:pt x="707" y="221"/>
                </a:lnTo>
                <a:lnTo>
                  <a:pt x="707" y="219"/>
                </a:lnTo>
                <a:lnTo>
                  <a:pt x="708" y="218"/>
                </a:lnTo>
                <a:lnTo>
                  <a:pt x="709" y="217"/>
                </a:lnTo>
                <a:lnTo>
                  <a:pt x="712" y="214"/>
                </a:lnTo>
                <a:lnTo>
                  <a:pt x="713" y="212"/>
                </a:lnTo>
                <a:lnTo>
                  <a:pt x="716" y="210"/>
                </a:lnTo>
                <a:lnTo>
                  <a:pt x="717" y="208"/>
                </a:lnTo>
                <a:lnTo>
                  <a:pt x="719" y="208"/>
                </a:lnTo>
                <a:lnTo>
                  <a:pt x="720" y="205"/>
                </a:lnTo>
                <a:lnTo>
                  <a:pt x="721" y="204"/>
                </a:lnTo>
                <a:lnTo>
                  <a:pt x="725" y="200"/>
                </a:lnTo>
                <a:lnTo>
                  <a:pt x="726" y="199"/>
                </a:lnTo>
                <a:lnTo>
                  <a:pt x="728" y="197"/>
                </a:lnTo>
                <a:lnTo>
                  <a:pt x="729" y="196"/>
                </a:lnTo>
                <a:lnTo>
                  <a:pt x="732" y="193"/>
                </a:lnTo>
                <a:lnTo>
                  <a:pt x="733" y="192"/>
                </a:lnTo>
                <a:lnTo>
                  <a:pt x="734" y="191"/>
                </a:lnTo>
                <a:lnTo>
                  <a:pt x="737" y="189"/>
                </a:lnTo>
                <a:lnTo>
                  <a:pt x="738" y="188"/>
                </a:lnTo>
                <a:lnTo>
                  <a:pt x="739" y="187"/>
                </a:lnTo>
                <a:lnTo>
                  <a:pt x="741" y="185"/>
                </a:lnTo>
                <a:lnTo>
                  <a:pt x="742" y="184"/>
                </a:lnTo>
                <a:lnTo>
                  <a:pt x="745" y="183"/>
                </a:lnTo>
                <a:lnTo>
                  <a:pt x="746" y="183"/>
                </a:lnTo>
                <a:lnTo>
                  <a:pt x="747" y="180"/>
                </a:lnTo>
                <a:lnTo>
                  <a:pt x="751" y="179"/>
                </a:lnTo>
                <a:lnTo>
                  <a:pt x="753" y="178"/>
                </a:lnTo>
                <a:lnTo>
                  <a:pt x="754" y="176"/>
                </a:lnTo>
                <a:lnTo>
                  <a:pt x="757" y="175"/>
                </a:lnTo>
                <a:lnTo>
                  <a:pt x="758" y="174"/>
                </a:lnTo>
                <a:lnTo>
                  <a:pt x="760" y="172"/>
                </a:lnTo>
                <a:lnTo>
                  <a:pt x="762" y="172"/>
                </a:lnTo>
                <a:lnTo>
                  <a:pt x="763" y="171"/>
                </a:lnTo>
                <a:lnTo>
                  <a:pt x="766" y="170"/>
                </a:lnTo>
                <a:lnTo>
                  <a:pt x="767" y="168"/>
                </a:lnTo>
                <a:lnTo>
                  <a:pt x="768" y="167"/>
                </a:lnTo>
                <a:lnTo>
                  <a:pt x="770" y="166"/>
                </a:lnTo>
                <a:lnTo>
                  <a:pt x="771" y="164"/>
                </a:lnTo>
                <a:lnTo>
                  <a:pt x="772" y="162"/>
                </a:lnTo>
                <a:lnTo>
                  <a:pt x="775" y="161"/>
                </a:lnTo>
                <a:lnTo>
                  <a:pt x="776" y="161"/>
                </a:lnTo>
                <a:lnTo>
                  <a:pt x="777" y="159"/>
                </a:lnTo>
                <a:lnTo>
                  <a:pt x="780" y="158"/>
                </a:lnTo>
                <a:lnTo>
                  <a:pt x="781" y="157"/>
                </a:lnTo>
                <a:lnTo>
                  <a:pt x="783" y="155"/>
                </a:lnTo>
                <a:lnTo>
                  <a:pt x="785" y="154"/>
                </a:lnTo>
                <a:lnTo>
                  <a:pt x="787" y="154"/>
                </a:lnTo>
                <a:lnTo>
                  <a:pt x="788" y="153"/>
                </a:lnTo>
                <a:lnTo>
                  <a:pt x="788" y="151"/>
                </a:lnTo>
                <a:lnTo>
                  <a:pt x="789" y="151"/>
                </a:lnTo>
                <a:lnTo>
                  <a:pt x="792" y="151"/>
                </a:lnTo>
                <a:lnTo>
                  <a:pt x="792" y="150"/>
                </a:lnTo>
                <a:lnTo>
                  <a:pt x="792" y="147"/>
                </a:lnTo>
                <a:lnTo>
                  <a:pt x="793" y="147"/>
                </a:lnTo>
                <a:lnTo>
                  <a:pt x="794" y="149"/>
                </a:lnTo>
                <a:lnTo>
                  <a:pt x="796" y="149"/>
                </a:lnTo>
                <a:lnTo>
                  <a:pt x="797" y="147"/>
                </a:lnTo>
                <a:lnTo>
                  <a:pt x="798" y="147"/>
                </a:lnTo>
                <a:lnTo>
                  <a:pt x="800" y="147"/>
                </a:lnTo>
                <a:lnTo>
                  <a:pt x="801" y="147"/>
                </a:lnTo>
                <a:lnTo>
                  <a:pt x="802" y="146"/>
                </a:lnTo>
                <a:lnTo>
                  <a:pt x="802" y="145"/>
                </a:lnTo>
                <a:lnTo>
                  <a:pt x="804" y="144"/>
                </a:lnTo>
                <a:lnTo>
                  <a:pt x="805" y="142"/>
                </a:lnTo>
                <a:lnTo>
                  <a:pt x="805" y="141"/>
                </a:lnTo>
                <a:lnTo>
                  <a:pt x="806" y="140"/>
                </a:lnTo>
                <a:lnTo>
                  <a:pt x="808" y="140"/>
                </a:lnTo>
                <a:lnTo>
                  <a:pt x="808" y="138"/>
                </a:lnTo>
                <a:lnTo>
                  <a:pt x="809" y="137"/>
                </a:lnTo>
                <a:lnTo>
                  <a:pt x="810" y="137"/>
                </a:lnTo>
                <a:lnTo>
                  <a:pt x="811" y="137"/>
                </a:lnTo>
                <a:lnTo>
                  <a:pt x="813" y="137"/>
                </a:lnTo>
                <a:lnTo>
                  <a:pt x="813" y="138"/>
                </a:lnTo>
                <a:lnTo>
                  <a:pt x="814" y="140"/>
                </a:lnTo>
                <a:lnTo>
                  <a:pt x="815" y="141"/>
                </a:lnTo>
                <a:lnTo>
                  <a:pt x="815" y="142"/>
                </a:lnTo>
                <a:lnTo>
                  <a:pt x="817" y="144"/>
                </a:lnTo>
                <a:lnTo>
                  <a:pt x="819" y="144"/>
                </a:lnTo>
                <a:lnTo>
                  <a:pt x="821" y="145"/>
                </a:lnTo>
                <a:lnTo>
                  <a:pt x="822" y="146"/>
                </a:lnTo>
                <a:lnTo>
                  <a:pt x="823" y="146"/>
                </a:lnTo>
                <a:lnTo>
                  <a:pt x="825" y="147"/>
                </a:lnTo>
                <a:lnTo>
                  <a:pt x="826" y="147"/>
                </a:lnTo>
                <a:lnTo>
                  <a:pt x="827" y="149"/>
                </a:lnTo>
                <a:lnTo>
                  <a:pt x="827" y="150"/>
                </a:lnTo>
                <a:lnTo>
                  <a:pt x="827" y="151"/>
                </a:lnTo>
                <a:lnTo>
                  <a:pt x="826" y="153"/>
                </a:lnTo>
                <a:lnTo>
                  <a:pt x="825" y="153"/>
                </a:lnTo>
                <a:lnTo>
                  <a:pt x="823" y="153"/>
                </a:lnTo>
                <a:lnTo>
                  <a:pt x="823" y="154"/>
                </a:lnTo>
                <a:lnTo>
                  <a:pt x="825" y="155"/>
                </a:lnTo>
                <a:lnTo>
                  <a:pt x="826" y="157"/>
                </a:lnTo>
                <a:lnTo>
                  <a:pt x="827" y="157"/>
                </a:lnTo>
                <a:lnTo>
                  <a:pt x="827" y="158"/>
                </a:lnTo>
                <a:lnTo>
                  <a:pt x="829" y="159"/>
                </a:lnTo>
                <a:lnTo>
                  <a:pt x="830" y="161"/>
                </a:lnTo>
                <a:lnTo>
                  <a:pt x="831" y="162"/>
                </a:lnTo>
                <a:lnTo>
                  <a:pt x="832" y="163"/>
                </a:lnTo>
                <a:lnTo>
                  <a:pt x="834" y="164"/>
                </a:lnTo>
                <a:lnTo>
                  <a:pt x="834" y="166"/>
                </a:lnTo>
                <a:lnTo>
                  <a:pt x="834" y="167"/>
                </a:lnTo>
                <a:lnTo>
                  <a:pt x="832" y="168"/>
                </a:lnTo>
                <a:lnTo>
                  <a:pt x="831" y="170"/>
                </a:lnTo>
                <a:lnTo>
                  <a:pt x="830" y="170"/>
                </a:lnTo>
                <a:lnTo>
                  <a:pt x="829" y="170"/>
                </a:lnTo>
                <a:lnTo>
                  <a:pt x="829" y="171"/>
                </a:lnTo>
                <a:lnTo>
                  <a:pt x="829" y="174"/>
                </a:lnTo>
                <a:lnTo>
                  <a:pt x="830" y="174"/>
                </a:lnTo>
                <a:lnTo>
                  <a:pt x="831" y="174"/>
                </a:lnTo>
                <a:lnTo>
                  <a:pt x="832" y="174"/>
                </a:lnTo>
                <a:lnTo>
                  <a:pt x="832" y="175"/>
                </a:lnTo>
                <a:lnTo>
                  <a:pt x="832" y="176"/>
                </a:lnTo>
                <a:lnTo>
                  <a:pt x="831" y="178"/>
                </a:lnTo>
                <a:lnTo>
                  <a:pt x="831" y="179"/>
                </a:lnTo>
                <a:lnTo>
                  <a:pt x="830" y="180"/>
                </a:lnTo>
                <a:lnTo>
                  <a:pt x="829" y="180"/>
                </a:lnTo>
                <a:lnTo>
                  <a:pt x="827" y="182"/>
                </a:lnTo>
                <a:lnTo>
                  <a:pt x="827" y="183"/>
                </a:lnTo>
                <a:lnTo>
                  <a:pt x="826" y="184"/>
                </a:lnTo>
                <a:lnTo>
                  <a:pt x="825" y="184"/>
                </a:lnTo>
                <a:lnTo>
                  <a:pt x="823" y="183"/>
                </a:lnTo>
                <a:lnTo>
                  <a:pt x="822" y="183"/>
                </a:lnTo>
                <a:lnTo>
                  <a:pt x="821" y="183"/>
                </a:lnTo>
                <a:lnTo>
                  <a:pt x="821" y="185"/>
                </a:lnTo>
                <a:lnTo>
                  <a:pt x="821" y="187"/>
                </a:lnTo>
                <a:lnTo>
                  <a:pt x="821" y="188"/>
                </a:lnTo>
                <a:lnTo>
                  <a:pt x="822" y="189"/>
                </a:lnTo>
                <a:lnTo>
                  <a:pt x="822" y="191"/>
                </a:lnTo>
                <a:lnTo>
                  <a:pt x="822" y="192"/>
                </a:lnTo>
                <a:lnTo>
                  <a:pt x="823" y="193"/>
                </a:lnTo>
                <a:lnTo>
                  <a:pt x="825" y="193"/>
                </a:lnTo>
                <a:lnTo>
                  <a:pt x="825" y="195"/>
                </a:lnTo>
                <a:lnTo>
                  <a:pt x="826" y="196"/>
                </a:lnTo>
                <a:lnTo>
                  <a:pt x="827" y="197"/>
                </a:lnTo>
                <a:lnTo>
                  <a:pt x="829" y="199"/>
                </a:lnTo>
                <a:lnTo>
                  <a:pt x="830" y="199"/>
                </a:lnTo>
                <a:lnTo>
                  <a:pt x="831" y="200"/>
                </a:lnTo>
                <a:lnTo>
                  <a:pt x="832" y="200"/>
                </a:lnTo>
                <a:lnTo>
                  <a:pt x="834" y="200"/>
                </a:lnTo>
                <a:lnTo>
                  <a:pt x="835" y="201"/>
                </a:lnTo>
                <a:lnTo>
                  <a:pt x="836" y="201"/>
                </a:lnTo>
                <a:lnTo>
                  <a:pt x="838" y="201"/>
                </a:lnTo>
                <a:lnTo>
                  <a:pt x="839" y="200"/>
                </a:lnTo>
                <a:lnTo>
                  <a:pt x="840" y="201"/>
                </a:lnTo>
                <a:lnTo>
                  <a:pt x="842" y="202"/>
                </a:lnTo>
                <a:lnTo>
                  <a:pt x="842" y="204"/>
                </a:lnTo>
                <a:lnTo>
                  <a:pt x="843" y="205"/>
                </a:lnTo>
                <a:lnTo>
                  <a:pt x="843" y="206"/>
                </a:lnTo>
                <a:lnTo>
                  <a:pt x="844" y="208"/>
                </a:lnTo>
                <a:lnTo>
                  <a:pt x="844" y="209"/>
                </a:lnTo>
                <a:lnTo>
                  <a:pt x="844" y="210"/>
                </a:lnTo>
                <a:lnTo>
                  <a:pt x="844" y="212"/>
                </a:lnTo>
                <a:lnTo>
                  <a:pt x="844" y="213"/>
                </a:lnTo>
                <a:lnTo>
                  <a:pt x="844" y="214"/>
                </a:lnTo>
                <a:lnTo>
                  <a:pt x="844" y="216"/>
                </a:lnTo>
                <a:lnTo>
                  <a:pt x="844" y="217"/>
                </a:lnTo>
                <a:lnTo>
                  <a:pt x="842" y="217"/>
                </a:lnTo>
                <a:lnTo>
                  <a:pt x="843" y="218"/>
                </a:lnTo>
                <a:lnTo>
                  <a:pt x="844" y="218"/>
                </a:lnTo>
                <a:lnTo>
                  <a:pt x="846" y="219"/>
                </a:lnTo>
                <a:lnTo>
                  <a:pt x="847" y="221"/>
                </a:lnTo>
                <a:lnTo>
                  <a:pt x="848" y="219"/>
                </a:lnTo>
                <a:lnTo>
                  <a:pt x="848" y="218"/>
                </a:lnTo>
                <a:lnTo>
                  <a:pt x="851" y="218"/>
                </a:lnTo>
                <a:lnTo>
                  <a:pt x="851" y="219"/>
                </a:lnTo>
                <a:lnTo>
                  <a:pt x="852" y="221"/>
                </a:lnTo>
                <a:lnTo>
                  <a:pt x="853" y="221"/>
                </a:lnTo>
                <a:lnTo>
                  <a:pt x="855" y="222"/>
                </a:lnTo>
                <a:lnTo>
                  <a:pt x="856" y="222"/>
                </a:lnTo>
                <a:lnTo>
                  <a:pt x="859" y="223"/>
                </a:lnTo>
                <a:lnTo>
                  <a:pt x="859" y="225"/>
                </a:lnTo>
                <a:lnTo>
                  <a:pt x="860" y="226"/>
                </a:lnTo>
                <a:lnTo>
                  <a:pt x="861" y="227"/>
                </a:lnTo>
                <a:lnTo>
                  <a:pt x="864" y="229"/>
                </a:lnTo>
                <a:lnTo>
                  <a:pt x="868" y="231"/>
                </a:lnTo>
                <a:lnTo>
                  <a:pt x="869" y="233"/>
                </a:lnTo>
                <a:lnTo>
                  <a:pt x="870" y="233"/>
                </a:lnTo>
                <a:lnTo>
                  <a:pt x="869" y="235"/>
                </a:lnTo>
                <a:lnTo>
                  <a:pt x="868" y="235"/>
                </a:lnTo>
                <a:lnTo>
                  <a:pt x="869" y="238"/>
                </a:lnTo>
                <a:lnTo>
                  <a:pt x="870" y="238"/>
                </a:lnTo>
                <a:lnTo>
                  <a:pt x="872" y="238"/>
                </a:lnTo>
                <a:lnTo>
                  <a:pt x="873" y="239"/>
                </a:lnTo>
                <a:lnTo>
                  <a:pt x="876" y="240"/>
                </a:lnTo>
                <a:lnTo>
                  <a:pt x="876" y="242"/>
                </a:lnTo>
                <a:lnTo>
                  <a:pt x="877" y="242"/>
                </a:lnTo>
                <a:lnTo>
                  <a:pt x="878" y="243"/>
                </a:lnTo>
                <a:lnTo>
                  <a:pt x="880" y="244"/>
                </a:lnTo>
                <a:lnTo>
                  <a:pt x="882" y="244"/>
                </a:lnTo>
                <a:lnTo>
                  <a:pt x="883" y="244"/>
                </a:lnTo>
                <a:lnTo>
                  <a:pt x="885" y="244"/>
                </a:lnTo>
                <a:lnTo>
                  <a:pt x="886" y="244"/>
                </a:lnTo>
                <a:lnTo>
                  <a:pt x="886" y="246"/>
                </a:lnTo>
                <a:lnTo>
                  <a:pt x="887" y="246"/>
                </a:lnTo>
                <a:lnTo>
                  <a:pt x="889" y="247"/>
                </a:lnTo>
                <a:lnTo>
                  <a:pt x="890" y="247"/>
                </a:lnTo>
                <a:lnTo>
                  <a:pt x="891" y="246"/>
                </a:lnTo>
                <a:lnTo>
                  <a:pt x="893" y="247"/>
                </a:lnTo>
                <a:lnTo>
                  <a:pt x="893" y="248"/>
                </a:lnTo>
                <a:lnTo>
                  <a:pt x="891" y="248"/>
                </a:lnTo>
                <a:lnTo>
                  <a:pt x="890" y="250"/>
                </a:lnTo>
                <a:lnTo>
                  <a:pt x="891" y="250"/>
                </a:lnTo>
                <a:lnTo>
                  <a:pt x="893" y="251"/>
                </a:lnTo>
                <a:lnTo>
                  <a:pt x="893" y="252"/>
                </a:lnTo>
                <a:lnTo>
                  <a:pt x="894" y="252"/>
                </a:lnTo>
                <a:lnTo>
                  <a:pt x="893" y="253"/>
                </a:lnTo>
                <a:lnTo>
                  <a:pt x="893" y="255"/>
                </a:lnTo>
                <a:lnTo>
                  <a:pt x="893" y="256"/>
                </a:lnTo>
                <a:lnTo>
                  <a:pt x="894" y="257"/>
                </a:lnTo>
                <a:lnTo>
                  <a:pt x="894" y="259"/>
                </a:lnTo>
                <a:lnTo>
                  <a:pt x="894" y="260"/>
                </a:lnTo>
                <a:lnTo>
                  <a:pt x="894" y="261"/>
                </a:lnTo>
                <a:lnTo>
                  <a:pt x="895" y="263"/>
                </a:lnTo>
                <a:lnTo>
                  <a:pt x="895" y="264"/>
                </a:lnTo>
                <a:lnTo>
                  <a:pt x="897" y="264"/>
                </a:lnTo>
                <a:lnTo>
                  <a:pt x="898" y="264"/>
                </a:lnTo>
                <a:lnTo>
                  <a:pt x="898" y="265"/>
                </a:lnTo>
                <a:lnTo>
                  <a:pt x="899" y="265"/>
                </a:lnTo>
                <a:lnTo>
                  <a:pt x="901" y="265"/>
                </a:lnTo>
                <a:lnTo>
                  <a:pt x="902" y="264"/>
                </a:lnTo>
                <a:lnTo>
                  <a:pt x="903" y="263"/>
                </a:lnTo>
                <a:lnTo>
                  <a:pt x="904" y="263"/>
                </a:lnTo>
                <a:lnTo>
                  <a:pt x="906" y="261"/>
                </a:lnTo>
                <a:lnTo>
                  <a:pt x="906" y="260"/>
                </a:lnTo>
                <a:lnTo>
                  <a:pt x="907" y="259"/>
                </a:lnTo>
                <a:lnTo>
                  <a:pt x="907" y="256"/>
                </a:lnTo>
                <a:lnTo>
                  <a:pt x="906" y="255"/>
                </a:lnTo>
                <a:lnTo>
                  <a:pt x="907" y="253"/>
                </a:lnTo>
                <a:lnTo>
                  <a:pt x="908" y="253"/>
                </a:lnTo>
                <a:lnTo>
                  <a:pt x="910" y="255"/>
                </a:lnTo>
                <a:lnTo>
                  <a:pt x="911" y="256"/>
                </a:lnTo>
                <a:lnTo>
                  <a:pt x="912" y="255"/>
                </a:lnTo>
                <a:lnTo>
                  <a:pt x="914" y="253"/>
                </a:lnTo>
                <a:lnTo>
                  <a:pt x="914" y="252"/>
                </a:lnTo>
                <a:lnTo>
                  <a:pt x="912" y="252"/>
                </a:lnTo>
                <a:lnTo>
                  <a:pt x="911" y="251"/>
                </a:lnTo>
                <a:lnTo>
                  <a:pt x="912" y="250"/>
                </a:lnTo>
                <a:lnTo>
                  <a:pt x="914" y="250"/>
                </a:lnTo>
                <a:lnTo>
                  <a:pt x="915" y="250"/>
                </a:lnTo>
                <a:lnTo>
                  <a:pt x="916" y="250"/>
                </a:lnTo>
                <a:lnTo>
                  <a:pt x="918" y="248"/>
                </a:lnTo>
                <a:lnTo>
                  <a:pt x="918" y="246"/>
                </a:lnTo>
                <a:lnTo>
                  <a:pt x="916" y="244"/>
                </a:lnTo>
                <a:lnTo>
                  <a:pt x="918" y="244"/>
                </a:lnTo>
                <a:lnTo>
                  <a:pt x="919" y="243"/>
                </a:lnTo>
                <a:lnTo>
                  <a:pt x="919" y="242"/>
                </a:lnTo>
                <a:lnTo>
                  <a:pt x="920" y="239"/>
                </a:lnTo>
                <a:lnTo>
                  <a:pt x="920" y="238"/>
                </a:lnTo>
                <a:lnTo>
                  <a:pt x="920" y="236"/>
                </a:lnTo>
                <a:lnTo>
                  <a:pt x="920" y="235"/>
                </a:lnTo>
                <a:lnTo>
                  <a:pt x="920" y="234"/>
                </a:lnTo>
                <a:lnTo>
                  <a:pt x="920" y="233"/>
                </a:lnTo>
                <a:lnTo>
                  <a:pt x="920" y="231"/>
                </a:lnTo>
                <a:lnTo>
                  <a:pt x="919" y="229"/>
                </a:lnTo>
                <a:lnTo>
                  <a:pt x="919" y="227"/>
                </a:lnTo>
                <a:lnTo>
                  <a:pt x="918" y="225"/>
                </a:lnTo>
                <a:lnTo>
                  <a:pt x="916" y="222"/>
                </a:lnTo>
                <a:lnTo>
                  <a:pt x="915" y="221"/>
                </a:lnTo>
                <a:lnTo>
                  <a:pt x="916" y="219"/>
                </a:lnTo>
                <a:lnTo>
                  <a:pt x="914" y="219"/>
                </a:lnTo>
                <a:lnTo>
                  <a:pt x="914" y="218"/>
                </a:lnTo>
                <a:lnTo>
                  <a:pt x="911" y="217"/>
                </a:lnTo>
                <a:lnTo>
                  <a:pt x="911" y="216"/>
                </a:lnTo>
                <a:lnTo>
                  <a:pt x="910" y="214"/>
                </a:lnTo>
                <a:lnTo>
                  <a:pt x="908" y="213"/>
                </a:lnTo>
                <a:lnTo>
                  <a:pt x="907" y="212"/>
                </a:lnTo>
                <a:lnTo>
                  <a:pt x="907" y="209"/>
                </a:lnTo>
                <a:lnTo>
                  <a:pt x="907" y="208"/>
                </a:lnTo>
                <a:lnTo>
                  <a:pt x="906" y="205"/>
                </a:lnTo>
                <a:lnTo>
                  <a:pt x="906" y="204"/>
                </a:lnTo>
                <a:lnTo>
                  <a:pt x="907" y="202"/>
                </a:lnTo>
                <a:lnTo>
                  <a:pt x="907" y="200"/>
                </a:lnTo>
                <a:lnTo>
                  <a:pt x="908" y="199"/>
                </a:lnTo>
                <a:lnTo>
                  <a:pt x="908" y="197"/>
                </a:lnTo>
                <a:lnTo>
                  <a:pt x="910" y="196"/>
                </a:lnTo>
                <a:lnTo>
                  <a:pt x="911" y="195"/>
                </a:lnTo>
                <a:lnTo>
                  <a:pt x="912" y="195"/>
                </a:lnTo>
                <a:lnTo>
                  <a:pt x="914" y="193"/>
                </a:lnTo>
                <a:lnTo>
                  <a:pt x="916" y="193"/>
                </a:lnTo>
                <a:lnTo>
                  <a:pt x="918" y="192"/>
                </a:lnTo>
                <a:lnTo>
                  <a:pt x="920" y="192"/>
                </a:lnTo>
                <a:lnTo>
                  <a:pt x="923" y="191"/>
                </a:lnTo>
                <a:lnTo>
                  <a:pt x="924" y="191"/>
                </a:lnTo>
                <a:lnTo>
                  <a:pt x="927" y="189"/>
                </a:lnTo>
                <a:lnTo>
                  <a:pt x="928" y="189"/>
                </a:lnTo>
                <a:lnTo>
                  <a:pt x="929" y="189"/>
                </a:lnTo>
                <a:lnTo>
                  <a:pt x="932" y="188"/>
                </a:lnTo>
                <a:lnTo>
                  <a:pt x="933" y="188"/>
                </a:lnTo>
                <a:lnTo>
                  <a:pt x="936" y="188"/>
                </a:lnTo>
                <a:lnTo>
                  <a:pt x="937" y="187"/>
                </a:lnTo>
                <a:lnTo>
                  <a:pt x="940" y="187"/>
                </a:lnTo>
                <a:lnTo>
                  <a:pt x="941" y="185"/>
                </a:lnTo>
                <a:lnTo>
                  <a:pt x="941" y="184"/>
                </a:lnTo>
                <a:lnTo>
                  <a:pt x="944" y="183"/>
                </a:lnTo>
                <a:lnTo>
                  <a:pt x="945" y="182"/>
                </a:lnTo>
                <a:lnTo>
                  <a:pt x="946" y="180"/>
                </a:lnTo>
                <a:lnTo>
                  <a:pt x="948" y="179"/>
                </a:lnTo>
                <a:lnTo>
                  <a:pt x="949" y="178"/>
                </a:lnTo>
                <a:lnTo>
                  <a:pt x="950" y="176"/>
                </a:lnTo>
                <a:lnTo>
                  <a:pt x="952" y="175"/>
                </a:lnTo>
                <a:lnTo>
                  <a:pt x="953" y="172"/>
                </a:lnTo>
                <a:lnTo>
                  <a:pt x="954" y="172"/>
                </a:lnTo>
                <a:lnTo>
                  <a:pt x="957" y="170"/>
                </a:lnTo>
                <a:lnTo>
                  <a:pt x="958" y="168"/>
                </a:lnTo>
                <a:lnTo>
                  <a:pt x="959" y="167"/>
                </a:lnTo>
                <a:lnTo>
                  <a:pt x="959" y="166"/>
                </a:lnTo>
                <a:lnTo>
                  <a:pt x="961" y="166"/>
                </a:lnTo>
                <a:lnTo>
                  <a:pt x="961" y="164"/>
                </a:lnTo>
                <a:lnTo>
                  <a:pt x="962" y="163"/>
                </a:lnTo>
                <a:lnTo>
                  <a:pt x="963" y="162"/>
                </a:lnTo>
                <a:lnTo>
                  <a:pt x="965" y="159"/>
                </a:lnTo>
                <a:lnTo>
                  <a:pt x="967" y="158"/>
                </a:lnTo>
                <a:lnTo>
                  <a:pt x="967" y="157"/>
                </a:lnTo>
                <a:lnTo>
                  <a:pt x="969" y="155"/>
                </a:lnTo>
                <a:lnTo>
                  <a:pt x="970" y="154"/>
                </a:lnTo>
                <a:lnTo>
                  <a:pt x="971" y="151"/>
                </a:lnTo>
                <a:lnTo>
                  <a:pt x="973" y="151"/>
                </a:lnTo>
                <a:lnTo>
                  <a:pt x="975" y="149"/>
                </a:lnTo>
                <a:lnTo>
                  <a:pt x="976" y="149"/>
                </a:lnTo>
                <a:lnTo>
                  <a:pt x="978" y="147"/>
                </a:lnTo>
                <a:lnTo>
                  <a:pt x="979" y="147"/>
                </a:lnTo>
                <a:lnTo>
                  <a:pt x="979" y="146"/>
                </a:lnTo>
                <a:lnTo>
                  <a:pt x="980" y="146"/>
                </a:lnTo>
                <a:lnTo>
                  <a:pt x="983" y="145"/>
                </a:lnTo>
                <a:lnTo>
                  <a:pt x="984" y="144"/>
                </a:lnTo>
                <a:lnTo>
                  <a:pt x="986" y="142"/>
                </a:lnTo>
                <a:lnTo>
                  <a:pt x="987" y="142"/>
                </a:lnTo>
                <a:lnTo>
                  <a:pt x="988" y="141"/>
                </a:lnTo>
                <a:lnTo>
                  <a:pt x="990" y="141"/>
                </a:lnTo>
                <a:lnTo>
                  <a:pt x="991" y="141"/>
                </a:lnTo>
                <a:lnTo>
                  <a:pt x="992" y="140"/>
                </a:lnTo>
                <a:lnTo>
                  <a:pt x="993" y="140"/>
                </a:lnTo>
                <a:lnTo>
                  <a:pt x="996" y="138"/>
                </a:lnTo>
                <a:lnTo>
                  <a:pt x="999" y="138"/>
                </a:lnTo>
                <a:lnTo>
                  <a:pt x="1000" y="138"/>
                </a:lnTo>
                <a:lnTo>
                  <a:pt x="1001" y="138"/>
                </a:lnTo>
                <a:lnTo>
                  <a:pt x="1003" y="138"/>
                </a:lnTo>
                <a:lnTo>
                  <a:pt x="1004" y="138"/>
                </a:lnTo>
                <a:lnTo>
                  <a:pt x="1005" y="140"/>
                </a:lnTo>
                <a:lnTo>
                  <a:pt x="1005" y="137"/>
                </a:lnTo>
                <a:lnTo>
                  <a:pt x="1005" y="136"/>
                </a:lnTo>
                <a:lnTo>
                  <a:pt x="1005" y="134"/>
                </a:lnTo>
                <a:lnTo>
                  <a:pt x="1008" y="132"/>
                </a:lnTo>
                <a:lnTo>
                  <a:pt x="1008" y="130"/>
                </a:lnTo>
                <a:lnTo>
                  <a:pt x="1009" y="129"/>
                </a:lnTo>
                <a:lnTo>
                  <a:pt x="1010" y="129"/>
                </a:lnTo>
                <a:lnTo>
                  <a:pt x="1012" y="129"/>
                </a:lnTo>
                <a:lnTo>
                  <a:pt x="1014" y="129"/>
                </a:lnTo>
                <a:lnTo>
                  <a:pt x="1016" y="129"/>
                </a:lnTo>
                <a:lnTo>
                  <a:pt x="1017" y="127"/>
                </a:lnTo>
                <a:lnTo>
                  <a:pt x="1017" y="125"/>
                </a:lnTo>
                <a:lnTo>
                  <a:pt x="1018" y="124"/>
                </a:lnTo>
                <a:lnTo>
                  <a:pt x="1018" y="121"/>
                </a:lnTo>
                <a:lnTo>
                  <a:pt x="1020" y="121"/>
                </a:lnTo>
                <a:lnTo>
                  <a:pt x="1021" y="120"/>
                </a:lnTo>
                <a:lnTo>
                  <a:pt x="1022" y="120"/>
                </a:lnTo>
                <a:lnTo>
                  <a:pt x="1024" y="119"/>
                </a:lnTo>
                <a:lnTo>
                  <a:pt x="1024" y="116"/>
                </a:lnTo>
                <a:lnTo>
                  <a:pt x="1025" y="115"/>
                </a:lnTo>
                <a:lnTo>
                  <a:pt x="1026" y="115"/>
                </a:lnTo>
                <a:lnTo>
                  <a:pt x="1027" y="113"/>
                </a:lnTo>
                <a:lnTo>
                  <a:pt x="1029" y="112"/>
                </a:lnTo>
                <a:lnTo>
                  <a:pt x="1029" y="111"/>
                </a:lnTo>
                <a:lnTo>
                  <a:pt x="1030" y="111"/>
                </a:lnTo>
                <a:lnTo>
                  <a:pt x="1033" y="111"/>
                </a:lnTo>
                <a:lnTo>
                  <a:pt x="1033" y="110"/>
                </a:lnTo>
                <a:lnTo>
                  <a:pt x="1034" y="108"/>
                </a:lnTo>
                <a:lnTo>
                  <a:pt x="1037" y="108"/>
                </a:lnTo>
                <a:lnTo>
                  <a:pt x="1038" y="107"/>
                </a:lnTo>
                <a:lnTo>
                  <a:pt x="1039" y="107"/>
                </a:lnTo>
                <a:lnTo>
                  <a:pt x="1041" y="106"/>
                </a:lnTo>
                <a:lnTo>
                  <a:pt x="1042" y="106"/>
                </a:lnTo>
                <a:lnTo>
                  <a:pt x="1043" y="106"/>
                </a:lnTo>
                <a:lnTo>
                  <a:pt x="1046" y="106"/>
                </a:lnTo>
                <a:lnTo>
                  <a:pt x="1047" y="106"/>
                </a:lnTo>
                <a:lnTo>
                  <a:pt x="1048" y="107"/>
                </a:lnTo>
                <a:lnTo>
                  <a:pt x="1051" y="107"/>
                </a:lnTo>
                <a:lnTo>
                  <a:pt x="1052" y="107"/>
                </a:lnTo>
                <a:lnTo>
                  <a:pt x="1054" y="107"/>
                </a:lnTo>
                <a:lnTo>
                  <a:pt x="1055" y="108"/>
                </a:lnTo>
                <a:lnTo>
                  <a:pt x="1058" y="108"/>
                </a:lnTo>
                <a:lnTo>
                  <a:pt x="1059" y="108"/>
                </a:lnTo>
                <a:lnTo>
                  <a:pt x="1060" y="108"/>
                </a:lnTo>
                <a:lnTo>
                  <a:pt x="1062" y="108"/>
                </a:lnTo>
                <a:lnTo>
                  <a:pt x="1063" y="108"/>
                </a:lnTo>
                <a:lnTo>
                  <a:pt x="1067" y="107"/>
                </a:lnTo>
                <a:lnTo>
                  <a:pt x="1068" y="107"/>
                </a:lnTo>
                <a:lnTo>
                  <a:pt x="1069" y="107"/>
                </a:lnTo>
                <a:lnTo>
                  <a:pt x="1071" y="108"/>
                </a:lnTo>
                <a:lnTo>
                  <a:pt x="1071" y="110"/>
                </a:lnTo>
                <a:lnTo>
                  <a:pt x="1072" y="111"/>
                </a:lnTo>
                <a:lnTo>
                  <a:pt x="1073" y="111"/>
                </a:lnTo>
                <a:lnTo>
                  <a:pt x="1075" y="111"/>
                </a:lnTo>
                <a:lnTo>
                  <a:pt x="1076" y="110"/>
                </a:lnTo>
                <a:lnTo>
                  <a:pt x="1077" y="108"/>
                </a:lnTo>
                <a:lnTo>
                  <a:pt x="1079" y="108"/>
                </a:lnTo>
                <a:lnTo>
                  <a:pt x="1080" y="108"/>
                </a:lnTo>
                <a:lnTo>
                  <a:pt x="1081" y="110"/>
                </a:lnTo>
                <a:lnTo>
                  <a:pt x="1082" y="111"/>
                </a:lnTo>
                <a:lnTo>
                  <a:pt x="1084" y="111"/>
                </a:lnTo>
                <a:lnTo>
                  <a:pt x="1084" y="112"/>
                </a:lnTo>
                <a:lnTo>
                  <a:pt x="1086" y="112"/>
                </a:lnTo>
                <a:lnTo>
                  <a:pt x="1088" y="112"/>
                </a:lnTo>
                <a:lnTo>
                  <a:pt x="1089" y="113"/>
                </a:lnTo>
                <a:lnTo>
                  <a:pt x="1090" y="113"/>
                </a:lnTo>
                <a:lnTo>
                  <a:pt x="1092" y="113"/>
                </a:lnTo>
                <a:lnTo>
                  <a:pt x="1093" y="112"/>
                </a:lnTo>
                <a:lnTo>
                  <a:pt x="1094" y="112"/>
                </a:lnTo>
                <a:lnTo>
                  <a:pt x="1096" y="112"/>
                </a:lnTo>
                <a:lnTo>
                  <a:pt x="1097" y="111"/>
                </a:lnTo>
                <a:lnTo>
                  <a:pt x="1098" y="111"/>
                </a:lnTo>
                <a:lnTo>
                  <a:pt x="1099" y="111"/>
                </a:lnTo>
                <a:lnTo>
                  <a:pt x="1101" y="112"/>
                </a:lnTo>
                <a:lnTo>
                  <a:pt x="1101" y="113"/>
                </a:lnTo>
                <a:lnTo>
                  <a:pt x="1102" y="113"/>
                </a:lnTo>
                <a:lnTo>
                  <a:pt x="1102" y="116"/>
                </a:lnTo>
                <a:lnTo>
                  <a:pt x="1101" y="117"/>
                </a:lnTo>
                <a:lnTo>
                  <a:pt x="1101" y="119"/>
                </a:lnTo>
                <a:lnTo>
                  <a:pt x="1099" y="120"/>
                </a:lnTo>
                <a:lnTo>
                  <a:pt x="1099" y="121"/>
                </a:lnTo>
                <a:lnTo>
                  <a:pt x="1098" y="123"/>
                </a:lnTo>
                <a:lnTo>
                  <a:pt x="1097" y="124"/>
                </a:lnTo>
                <a:lnTo>
                  <a:pt x="1097" y="127"/>
                </a:lnTo>
                <a:lnTo>
                  <a:pt x="1094" y="128"/>
                </a:lnTo>
                <a:lnTo>
                  <a:pt x="1092" y="129"/>
                </a:lnTo>
                <a:lnTo>
                  <a:pt x="1092" y="130"/>
                </a:lnTo>
                <a:lnTo>
                  <a:pt x="1089" y="132"/>
                </a:lnTo>
                <a:lnTo>
                  <a:pt x="1088" y="133"/>
                </a:lnTo>
                <a:lnTo>
                  <a:pt x="1086" y="134"/>
                </a:lnTo>
                <a:lnTo>
                  <a:pt x="1086" y="138"/>
                </a:lnTo>
                <a:lnTo>
                  <a:pt x="1088" y="140"/>
                </a:lnTo>
                <a:lnTo>
                  <a:pt x="1090" y="140"/>
                </a:lnTo>
                <a:lnTo>
                  <a:pt x="1092" y="138"/>
                </a:lnTo>
                <a:lnTo>
                  <a:pt x="1093" y="138"/>
                </a:lnTo>
                <a:lnTo>
                  <a:pt x="1096" y="137"/>
                </a:lnTo>
                <a:lnTo>
                  <a:pt x="1097" y="136"/>
                </a:lnTo>
                <a:lnTo>
                  <a:pt x="1098" y="133"/>
                </a:lnTo>
                <a:lnTo>
                  <a:pt x="1099" y="130"/>
                </a:lnTo>
                <a:lnTo>
                  <a:pt x="1099" y="129"/>
                </a:lnTo>
                <a:lnTo>
                  <a:pt x="1102" y="127"/>
                </a:lnTo>
                <a:lnTo>
                  <a:pt x="1103" y="125"/>
                </a:lnTo>
                <a:lnTo>
                  <a:pt x="1106" y="124"/>
                </a:lnTo>
                <a:lnTo>
                  <a:pt x="1106" y="123"/>
                </a:lnTo>
                <a:lnTo>
                  <a:pt x="1107" y="121"/>
                </a:lnTo>
                <a:lnTo>
                  <a:pt x="1109" y="120"/>
                </a:lnTo>
                <a:lnTo>
                  <a:pt x="1110" y="119"/>
                </a:lnTo>
                <a:lnTo>
                  <a:pt x="1111" y="119"/>
                </a:lnTo>
                <a:lnTo>
                  <a:pt x="1111" y="117"/>
                </a:lnTo>
                <a:lnTo>
                  <a:pt x="1113" y="116"/>
                </a:lnTo>
                <a:lnTo>
                  <a:pt x="1103" y="91"/>
                </a:lnTo>
                <a:lnTo>
                  <a:pt x="1102" y="82"/>
                </a:lnTo>
                <a:lnTo>
                  <a:pt x="1105" y="81"/>
                </a:lnTo>
                <a:lnTo>
                  <a:pt x="1107" y="79"/>
                </a:lnTo>
                <a:lnTo>
                  <a:pt x="1109" y="79"/>
                </a:lnTo>
                <a:lnTo>
                  <a:pt x="1111" y="78"/>
                </a:lnTo>
                <a:lnTo>
                  <a:pt x="1114" y="77"/>
                </a:lnTo>
                <a:lnTo>
                  <a:pt x="1115" y="77"/>
                </a:lnTo>
                <a:lnTo>
                  <a:pt x="1117" y="75"/>
                </a:lnTo>
                <a:lnTo>
                  <a:pt x="1118" y="75"/>
                </a:lnTo>
                <a:lnTo>
                  <a:pt x="1120" y="74"/>
                </a:lnTo>
                <a:lnTo>
                  <a:pt x="1123" y="74"/>
                </a:lnTo>
                <a:lnTo>
                  <a:pt x="1124" y="73"/>
                </a:lnTo>
                <a:lnTo>
                  <a:pt x="1126" y="73"/>
                </a:lnTo>
                <a:lnTo>
                  <a:pt x="1127" y="73"/>
                </a:lnTo>
                <a:lnTo>
                  <a:pt x="1128" y="73"/>
                </a:lnTo>
                <a:lnTo>
                  <a:pt x="1130" y="74"/>
                </a:lnTo>
                <a:lnTo>
                  <a:pt x="1131" y="74"/>
                </a:lnTo>
                <a:lnTo>
                  <a:pt x="1132" y="75"/>
                </a:lnTo>
                <a:lnTo>
                  <a:pt x="1132" y="77"/>
                </a:lnTo>
                <a:lnTo>
                  <a:pt x="1134" y="78"/>
                </a:lnTo>
                <a:lnTo>
                  <a:pt x="1134" y="79"/>
                </a:lnTo>
                <a:lnTo>
                  <a:pt x="1135" y="79"/>
                </a:lnTo>
                <a:lnTo>
                  <a:pt x="1135" y="81"/>
                </a:lnTo>
                <a:lnTo>
                  <a:pt x="1137" y="81"/>
                </a:lnTo>
                <a:lnTo>
                  <a:pt x="1139" y="82"/>
                </a:lnTo>
                <a:lnTo>
                  <a:pt x="1140" y="83"/>
                </a:lnTo>
                <a:lnTo>
                  <a:pt x="1141" y="82"/>
                </a:lnTo>
                <a:lnTo>
                  <a:pt x="1143" y="82"/>
                </a:lnTo>
                <a:lnTo>
                  <a:pt x="1141" y="81"/>
                </a:lnTo>
                <a:lnTo>
                  <a:pt x="1141" y="79"/>
                </a:lnTo>
                <a:lnTo>
                  <a:pt x="1141" y="78"/>
                </a:lnTo>
                <a:lnTo>
                  <a:pt x="1141" y="77"/>
                </a:lnTo>
                <a:lnTo>
                  <a:pt x="1141" y="75"/>
                </a:lnTo>
                <a:lnTo>
                  <a:pt x="1143" y="74"/>
                </a:lnTo>
                <a:lnTo>
                  <a:pt x="1143" y="73"/>
                </a:lnTo>
                <a:lnTo>
                  <a:pt x="1143" y="72"/>
                </a:lnTo>
                <a:lnTo>
                  <a:pt x="1143" y="70"/>
                </a:lnTo>
                <a:lnTo>
                  <a:pt x="1144" y="69"/>
                </a:lnTo>
                <a:lnTo>
                  <a:pt x="1144" y="68"/>
                </a:lnTo>
                <a:lnTo>
                  <a:pt x="1145" y="68"/>
                </a:lnTo>
                <a:lnTo>
                  <a:pt x="1147" y="68"/>
                </a:lnTo>
                <a:lnTo>
                  <a:pt x="1148" y="69"/>
                </a:lnTo>
                <a:lnTo>
                  <a:pt x="1149" y="69"/>
                </a:lnTo>
                <a:lnTo>
                  <a:pt x="1152" y="69"/>
                </a:lnTo>
                <a:lnTo>
                  <a:pt x="1153" y="68"/>
                </a:lnTo>
                <a:lnTo>
                  <a:pt x="1154" y="66"/>
                </a:lnTo>
                <a:lnTo>
                  <a:pt x="1156" y="66"/>
                </a:lnTo>
                <a:lnTo>
                  <a:pt x="1157" y="66"/>
                </a:lnTo>
                <a:lnTo>
                  <a:pt x="1157" y="65"/>
                </a:lnTo>
                <a:lnTo>
                  <a:pt x="1158" y="64"/>
                </a:lnTo>
                <a:lnTo>
                  <a:pt x="1160" y="62"/>
                </a:lnTo>
                <a:lnTo>
                  <a:pt x="1160" y="66"/>
                </a:lnTo>
                <a:lnTo>
                  <a:pt x="1162" y="68"/>
                </a:lnTo>
                <a:lnTo>
                  <a:pt x="1164" y="69"/>
                </a:lnTo>
                <a:lnTo>
                  <a:pt x="1165" y="69"/>
                </a:lnTo>
                <a:lnTo>
                  <a:pt x="1165" y="70"/>
                </a:lnTo>
                <a:lnTo>
                  <a:pt x="1165" y="72"/>
                </a:lnTo>
                <a:lnTo>
                  <a:pt x="1165" y="73"/>
                </a:lnTo>
                <a:lnTo>
                  <a:pt x="1166" y="74"/>
                </a:lnTo>
                <a:lnTo>
                  <a:pt x="1166" y="75"/>
                </a:lnTo>
                <a:lnTo>
                  <a:pt x="1166" y="77"/>
                </a:lnTo>
                <a:lnTo>
                  <a:pt x="1168" y="78"/>
                </a:lnTo>
                <a:lnTo>
                  <a:pt x="1169" y="79"/>
                </a:lnTo>
                <a:lnTo>
                  <a:pt x="1170" y="79"/>
                </a:lnTo>
                <a:lnTo>
                  <a:pt x="1173" y="81"/>
                </a:lnTo>
                <a:lnTo>
                  <a:pt x="1174" y="81"/>
                </a:lnTo>
                <a:lnTo>
                  <a:pt x="1177" y="81"/>
                </a:lnTo>
                <a:lnTo>
                  <a:pt x="1178" y="82"/>
                </a:lnTo>
                <a:lnTo>
                  <a:pt x="1179" y="82"/>
                </a:lnTo>
                <a:lnTo>
                  <a:pt x="1181" y="82"/>
                </a:lnTo>
                <a:lnTo>
                  <a:pt x="1183" y="83"/>
                </a:lnTo>
                <a:lnTo>
                  <a:pt x="1185" y="83"/>
                </a:lnTo>
                <a:lnTo>
                  <a:pt x="1186" y="83"/>
                </a:lnTo>
                <a:lnTo>
                  <a:pt x="1187" y="83"/>
                </a:lnTo>
                <a:lnTo>
                  <a:pt x="1187" y="85"/>
                </a:lnTo>
                <a:lnTo>
                  <a:pt x="1187" y="86"/>
                </a:lnTo>
                <a:lnTo>
                  <a:pt x="1186" y="87"/>
                </a:lnTo>
                <a:lnTo>
                  <a:pt x="1185" y="89"/>
                </a:lnTo>
                <a:lnTo>
                  <a:pt x="1183" y="91"/>
                </a:lnTo>
                <a:lnTo>
                  <a:pt x="1182" y="92"/>
                </a:lnTo>
                <a:lnTo>
                  <a:pt x="1181" y="94"/>
                </a:lnTo>
                <a:lnTo>
                  <a:pt x="1179" y="94"/>
                </a:lnTo>
                <a:lnTo>
                  <a:pt x="1178" y="94"/>
                </a:lnTo>
                <a:lnTo>
                  <a:pt x="1175" y="95"/>
                </a:lnTo>
                <a:lnTo>
                  <a:pt x="1173" y="95"/>
                </a:lnTo>
                <a:lnTo>
                  <a:pt x="1169" y="95"/>
                </a:lnTo>
                <a:lnTo>
                  <a:pt x="1166" y="95"/>
                </a:lnTo>
                <a:lnTo>
                  <a:pt x="1165" y="95"/>
                </a:lnTo>
                <a:lnTo>
                  <a:pt x="1164" y="95"/>
                </a:lnTo>
                <a:lnTo>
                  <a:pt x="1162" y="95"/>
                </a:lnTo>
                <a:lnTo>
                  <a:pt x="1160" y="95"/>
                </a:lnTo>
                <a:lnTo>
                  <a:pt x="1158" y="96"/>
                </a:lnTo>
                <a:lnTo>
                  <a:pt x="1156" y="98"/>
                </a:lnTo>
                <a:lnTo>
                  <a:pt x="1154" y="98"/>
                </a:lnTo>
                <a:lnTo>
                  <a:pt x="1152" y="98"/>
                </a:lnTo>
                <a:lnTo>
                  <a:pt x="1149" y="95"/>
                </a:lnTo>
                <a:lnTo>
                  <a:pt x="1149" y="98"/>
                </a:lnTo>
                <a:lnTo>
                  <a:pt x="1149" y="99"/>
                </a:lnTo>
                <a:lnTo>
                  <a:pt x="1160" y="117"/>
                </a:lnTo>
                <a:lnTo>
                  <a:pt x="1165" y="132"/>
                </a:lnTo>
                <a:lnTo>
                  <a:pt x="1166" y="132"/>
                </a:lnTo>
                <a:lnTo>
                  <a:pt x="1169" y="140"/>
                </a:lnTo>
                <a:lnTo>
                  <a:pt x="1170" y="140"/>
                </a:lnTo>
                <a:lnTo>
                  <a:pt x="1173" y="140"/>
                </a:lnTo>
                <a:lnTo>
                  <a:pt x="1174" y="138"/>
                </a:lnTo>
                <a:lnTo>
                  <a:pt x="1174" y="137"/>
                </a:lnTo>
                <a:lnTo>
                  <a:pt x="1175" y="136"/>
                </a:lnTo>
                <a:lnTo>
                  <a:pt x="1174" y="134"/>
                </a:lnTo>
                <a:lnTo>
                  <a:pt x="1175" y="134"/>
                </a:lnTo>
                <a:lnTo>
                  <a:pt x="1175" y="133"/>
                </a:lnTo>
                <a:lnTo>
                  <a:pt x="1177" y="132"/>
                </a:lnTo>
                <a:lnTo>
                  <a:pt x="1177" y="130"/>
                </a:lnTo>
                <a:lnTo>
                  <a:pt x="1178" y="129"/>
                </a:lnTo>
                <a:lnTo>
                  <a:pt x="1179" y="129"/>
                </a:lnTo>
                <a:lnTo>
                  <a:pt x="1181" y="128"/>
                </a:lnTo>
                <a:lnTo>
                  <a:pt x="1182" y="127"/>
                </a:lnTo>
                <a:lnTo>
                  <a:pt x="1183" y="124"/>
                </a:lnTo>
                <a:lnTo>
                  <a:pt x="1185" y="123"/>
                </a:lnTo>
                <a:lnTo>
                  <a:pt x="1186" y="123"/>
                </a:lnTo>
                <a:lnTo>
                  <a:pt x="1186" y="121"/>
                </a:lnTo>
                <a:lnTo>
                  <a:pt x="1187" y="120"/>
                </a:lnTo>
                <a:lnTo>
                  <a:pt x="1187" y="119"/>
                </a:lnTo>
                <a:lnTo>
                  <a:pt x="1189" y="119"/>
                </a:lnTo>
                <a:lnTo>
                  <a:pt x="1190" y="117"/>
                </a:lnTo>
                <a:lnTo>
                  <a:pt x="1190" y="116"/>
                </a:lnTo>
                <a:lnTo>
                  <a:pt x="1191" y="115"/>
                </a:lnTo>
                <a:lnTo>
                  <a:pt x="1192" y="113"/>
                </a:lnTo>
                <a:lnTo>
                  <a:pt x="1190" y="112"/>
                </a:lnTo>
                <a:lnTo>
                  <a:pt x="1189" y="111"/>
                </a:lnTo>
                <a:lnTo>
                  <a:pt x="1189" y="110"/>
                </a:lnTo>
                <a:lnTo>
                  <a:pt x="1189" y="107"/>
                </a:lnTo>
                <a:lnTo>
                  <a:pt x="1187" y="107"/>
                </a:lnTo>
                <a:lnTo>
                  <a:pt x="1189" y="106"/>
                </a:lnTo>
                <a:lnTo>
                  <a:pt x="1190" y="104"/>
                </a:lnTo>
                <a:lnTo>
                  <a:pt x="1192" y="103"/>
                </a:lnTo>
                <a:lnTo>
                  <a:pt x="1194" y="103"/>
                </a:lnTo>
                <a:lnTo>
                  <a:pt x="1196" y="103"/>
                </a:lnTo>
                <a:lnTo>
                  <a:pt x="1196" y="104"/>
                </a:lnTo>
                <a:lnTo>
                  <a:pt x="1198" y="106"/>
                </a:lnTo>
                <a:lnTo>
                  <a:pt x="1199" y="107"/>
                </a:lnTo>
                <a:lnTo>
                  <a:pt x="1199" y="108"/>
                </a:lnTo>
                <a:lnTo>
                  <a:pt x="1202" y="107"/>
                </a:lnTo>
                <a:lnTo>
                  <a:pt x="1203" y="107"/>
                </a:lnTo>
                <a:lnTo>
                  <a:pt x="1206" y="108"/>
                </a:lnTo>
                <a:lnTo>
                  <a:pt x="1206" y="107"/>
                </a:lnTo>
                <a:lnTo>
                  <a:pt x="1207" y="107"/>
                </a:lnTo>
                <a:lnTo>
                  <a:pt x="1208" y="107"/>
                </a:lnTo>
                <a:lnTo>
                  <a:pt x="1209" y="107"/>
                </a:lnTo>
                <a:lnTo>
                  <a:pt x="1212" y="107"/>
                </a:lnTo>
                <a:lnTo>
                  <a:pt x="1212" y="106"/>
                </a:lnTo>
                <a:lnTo>
                  <a:pt x="1213" y="106"/>
                </a:lnTo>
                <a:lnTo>
                  <a:pt x="1215" y="104"/>
                </a:lnTo>
                <a:lnTo>
                  <a:pt x="1216" y="104"/>
                </a:lnTo>
                <a:lnTo>
                  <a:pt x="1217" y="106"/>
                </a:lnTo>
                <a:lnTo>
                  <a:pt x="1216" y="107"/>
                </a:lnTo>
                <a:lnTo>
                  <a:pt x="1216" y="108"/>
                </a:lnTo>
                <a:lnTo>
                  <a:pt x="1216" y="110"/>
                </a:lnTo>
                <a:lnTo>
                  <a:pt x="1217" y="111"/>
                </a:lnTo>
                <a:lnTo>
                  <a:pt x="1219" y="112"/>
                </a:lnTo>
                <a:lnTo>
                  <a:pt x="1219" y="113"/>
                </a:lnTo>
                <a:lnTo>
                  <a:pt x="1220" y="113"/>
                </a:lnTo>
                <a:lnTo>
                  <a:pt x="1223" y="113"/>
                </a:lnTo>
                <a:lnTo>
                  <a:pt x="1224" y="113"/>
                </a:lnTo>
                <a:lnTo>
                  <a:pt x="1224" y="112"/>
                </a:lnTo>
                <a:lnTo>
                  <a:pt x="1224" y="111"/>
                </a:lnTo>
                <a:lnTo>
                  <a:pt x="1224" y="110"/>
                </a:lnTo>
                <a:lnTo>
                  <a:pt x="1224" y="108"/>
                </a:lnTo>
                <a:lnTo>
                  <a:pt x="1225" y="107"/>
                </a:lnTo>
                <a:lnTo>
                  <a:pt x="1226" y="106"/>
                </a:lnTo>
                <a:lnTo>
                  <a:pt x="1229" y="103"/>
                </a:lnTo>
                <a:lnTo>
                  <a:pt x="1230" y="103"/>
                </a:lnTo>
                <a:lnTo>
                  <a:pt x="1232" y="103"/>
                </a:lnTo>
                <a:lnTo>
                  <a:pt x="1233" y="103"/>
                </a:lnTo>
                <a:lnTo>
                  <a:pt x="1233" y="104"/>
                </a:lnTo>
                <a:lnTo>
                  <a:pt x="1234" y="106"/>
                </a:lnTo>
                <a:lnTo>
                  <a:pt x="1234" y="108"/>
                </a:lnTo>
                <a:lnTo>
                  <a:pt x="1234" y="110"/>
                </a:lnTo>
                <a:lnTo>
                  <a:pt x="1234" y="111"/>
                </a:lnTo>
                <a:lnTo>
                  <a:pt x="1236" y="111"/>
                </a:lnTo>
                <a:lnTo>
                  <a:pt x="1237" y="112"/>
                </a:lnTo>
                <a:lnTo>
                  <a:pt x="1238" y="112"/>
                </a:lnTo>
                <a:lnTo>
                  <a:pt x="1240" y="112"/>
                </a:lnTo>
                <a:lnTo>
                  <a:pt x="1242" y="112"/>
                </a:lnTo>
                <a:lnTo>
                  <a:pt x="1243" y="112"/>
                </a:lnTo>
                <a:lnTo>
                  <a:pt x="1245" y="111"/>
                </a:lnTo>
                <a:lnTo>
                  <a:pt x="1246" y="110"/>
                </a:lnTo>
                <a:lnTo>
                  <a:pt x="1246" y="108"/>
                </a:lnTo>
                <a:lnTo>
                  <a:pt x="1247" y="107"/>
                </a:lnTo>
                <a:lnTo>
                  <a:pt x="1247" y="106"/>
                </a:lnTo>
                <a:lnTo>
                  <a:pt x="1249" y="104"/>
                </a:lnTo>
                <a:lnTo>
                  <a:pt x="1250" y="103"/>
                </a:lnTo>
                <a:lnTo>
                  <a:pt x="1251" y="102"/>
                </a:lnTo>
                <a:lnTo>
                  <a:pt x="1251" y="100"/>
                </a:lnTo>
                <a:lnTo>
                  <a:pt x="1253" y="99"/>
                </a:lnTo>
                <a:lnTo>
                  <a:pt x="1253" y="98"/>
                </a:lnTo>
                <a:lnTo>
                  <a:pt x="1254" y="98"/>
                </a:lnTo>
                <a:lnTo>
                  <a:pt x="1255" y="96"/>
                </a:lnTo>
                <a:lnTo>
                  <a:pt x="1257" y="96"/>
                </a:lnTo>
                <a:lnTo>
                  <a:pt x="1258" y="95"/>
                </a:lnTo>
                <a:lnTo>
                  <a:pt x="1259" y="95"/>
                </a:lnTo>
                <a:lnTo>
                  <a:pt x="1261" y="95"/>
                </a:lnTo>
                <a:lnTo>
                  <a:pt x="1262" y="94"/>
                </a:lnTo>
                <a:lnTo>
                  <a:pt x="1263" y="95"/>
                </a:lnTo>
                <a:lnTo>
                  <a:pt x="1264" y="95"/>
                </a:lnTo>
                <a:lnTo>
                  <a:pt x="1266" y="96"/>
                </a:lnTo>
                <a:lnTo>
                  <a:pt x="1268" y="96"/>
                </a:lnTo>
                <a:lnTo>
                  <a:pt x="1270" y="96"/>
                </a:lnTo>
                <a:lnTo>
                  <a:pt x="1271" y="95"/>
                </a:lnTo>
                <a:lnTo>
                  <a:pt x="1272" y="95"/>
                </a:lnTo>
                <a:lnTo>
                  <a:pt x="1274" y="94"/>
                </a:lnTo>
                <a:lnTo>
                  <a:pt x="1275" y="95"/>
                </a:lnTo>
                <a:lnTo>
                  <a:pt x="1276" y="95"/>
                </a:lnTo>
                <a:lnTo>
                  <a:pt x="1278" y="96"/>
                </a:lnTo>
                <a:lnTo>
                  <a:pt x="1280" y="96"/>
                </a:lnTo>
                <a:lnTo>
                  <a:pt x="1281" y="96"/>
                </a:lnTo>
                <a:lnTo>
                  <a:pt x="1283" y="96"/>
                </a:lnTo>
                <a:lnTo>
                  <a:pt x="1284" y="98"/>
                </a:lnTo>
                <a:lnTo>
                  <a:pt x="1284" y="99"/>
                </a:lnTo>
                <a:lnTo>
                  <a:pt x="1287" y="99"/>
                </a:lnTo>
                <a:lnTo>
                  <a:pt x="1288" y="100"/>
                </a:lnTo>
                <a:lnTo>
                  <a:pt x="1289" y="100"/>
                </a:lnTo>
                <a:lnTo>
                  <a:pt x="1291" y="99"/>
                </a:lnTo>
                <a:lnTo>
                  <a:pt x="1292" y="99"/>
                </a:lnTo>
                <a:lnTo>
                  <a:pt x="1293" y="99"/>
                </a:lnTo>
                <a:lnTo>
                  <a:pt x="1295" y="99"/>
                </a:lnTo>
                <a:lnTo>
                  <a:pt x="1297" y="98"/>
                </a:lnTo>
                <a:lnTo>
                  <a:pt x="1298" y="98"/>
                </a:lnTo>
                <a:lnTo>
                  <a:pt x="1298" y="96"/>
                </a:lnTo>
                <a:lnTo>
                  <a:pt x="1298" y="95"/>
                </a:lnTo>
                <a:lnTo>
                  <a:pt x="1300" y="94"/>
                </a:lnTo>
                <a:lnTo>
                  <a:pt x="1301" y="92"/>
                </a:lnTo>
                <a:lnTo>
                  <a:pt x="1302" y="91"/>
                </a:lnTo>
                <a:lnTo>
                  <a:pt x="1304" y="90"/>
                </a:lnTo>
                <a:lnTo>
                  <a:pt x="1304" y="89"/>
                </a:lnTo>
                <a:lnTo>
                  <a:pt x="1305" y="87"/>
                </a:lnTo>
                <a:lnTo>
                  <a:pt x="1306" y="87"/>
                </a:lnTo>
                <a:lnTo>
                  <a:pt x="1308" y="86"/>
                </a:lnTo>
                <a:lnTo>
                  <a:pt x="1309" y="86"/>
                </a:lnTo>
                <a:lnTo>
                  <a:pt x="1310" y="85"/>
                </a:lnTo>
                <a:lnTo>
                  <a:pt x="1312" y="85"/>
                </a:lnTo>
                <a:lnTo>
                  <a:pt x="1314" y="85"/>
                </a:lnTo>
                <a:lnTo>
                  <a:pt x="1315" y="86"/>
                </a:lnTo>
                <a:lnTo>
                  <a:pt x="1317" y="87"/>
                </a:lnTo>
                <a:lnTo>
                  <a:pt x="1318" y="87"/>
                </a:lnTo>
                <a:lnTo>
                  <a:pt x="1319" y="89"/>
                </a:lnTo>
                <a:lnTo>
                  <a:pt x="1321" y="90"/>
                </a:lnTo>
                <a:lnTo>
                  <a:pt x="1322" y="90"/>
                </a:lnTo>
                <a:lnTo>
                  <a:pt x="1325" y="91"/>
                </a:lnTo>
                <a:lnTo>
                  <a:pt x="1325" y="92"/>
                </a:lnTo>
                <a:lnTo>
                  <a:pt x="1327" y="92"/>
                </a:lnTo>
                <a:lnTo>
                  <a:pt x="1327" y="94"/>
                </a:lnTo>
                <a:lnTo>
                  <a:pt x="1330" y="94"/>
                </a:lnTo>
                <a:lnTo>
                  <a:pt x="1331" y="92"/>
                </a:lnTo>
                <a:lnTo>
                  <a:pt x="1334" y="92"/>
                </a:lnTo>
                <a:lnTo>
                  <a:pt x="1335" y="91"/>
                </a:lnTo>
                <a:lnTo>
                  <a:pt x="1336" y="90"/>
                </a:lnTo>
                <a:lnTo>
                  <a:pt x="1338" y="90"/>
                </a:lnTo>
                <a:lnTo>
                  <a:pt x="1339" y="89"/>
                </a:lnTo>
                <a:lnTo>
                  <a:pt x="1339" y="87"/>
                </a:lnTo>
                <a:lnTo>
                  <a:pt x="1339" y="86"/>
                </a:lnTo>
                <a:lnTo>
                  <a:pt x="1339" y="85"/>
                </a:lnTo>
                <a:lnTo>
                  <a:pt x="1339" y="83"/>
                </a:lnTo>
                <a:lnTo>
                  <a:pt x="1338" y="82"/>
                </a:lnTo>
                <a:lnTo>
                  <a:pt x="1339" y="81"/>
                </a:lnTo>
                <a:lnTo>
                  <a:pt x="1339" y="79"/>
                </a:lnTo>
                <a:lnTo>
                  <a:pt x="1339" y="78"/>
                </a:lnTo>
                <a:lnTo>
                  <a:pt x="1339" y="75"/>
                </a:lnTo>
                <a:lnTo>
                  <a:pt x="1339" y="74"/>
                </a:lnTo>
                <a:lnTo>
                  <a:pt x="1339" y="73"/>
                </a:lnTo>
                <a:lnTo>
                  <a:pt x="1340" y="72"/>
                </a:lnTo>
                <a:lnTo>
                  <a:pt x="1340" y="70"/>
                </a:lnTo>
                <a:lnTo>
                  <a:pt x="1340" y="69"/>
                </a:lnTo>
                <a:lnTo>
                  <a:pt x="1342" y="68"/>
                </a:lnTo>
                <a:lnTo>
                  <a:pt x="1340" y="66"/>
                </a:lnTo>
                <a:lnTo>
                  <a:pt x="1340" y="65"/>
                </a:lnTo>
                <a:lnTo>
                  <a:pt x="1340" y="64"/>
                </a:lnTo>
                <a:lnTo>
                  <a:pt x="1340" y="62"/>
                </a:lnTo>
                <a:lnTo>
                  <a:pt x="1340" y="61"/>
                </a:lnTo>
                <a:lnTo>
                  <a:pt x="1342" y="60"/>
                </a:lnTo>
                <a:lnTo>
                  <a:pt x="1342" y="58"/>
                </a:lnTo>
                <a:lnTo>
                  <a:pt x="1343" y="57"/>
                </a:lnTo>
                <a:lnTo>
                  <a:pt x="1343" y="56"/>
                </a:lnTo>
                <a:lnTo>
                  <a:pt x="1344" y="55"/>
                </a:lnTo>
                <a:lnTo>
                  <a:pt x="1346" y="55"/>
                </a:lnTo>
                <a:lnTo>
                  <a:pt x="1347" y="55"/>
                </a:lnTo>
                <a:lnTo>
                  <a:pt x="1348" y="55"/>
                </a:lnTo>
                <a:lnTo>
                  <a:pt x="1350" y="55"/>
                </a:lnTo>
                <a:lnTo>
                  <a:pt x="1351" y="55"/>
                </a:lnTo>
                <a:lnTo>
                  <a:pt x="1353" y="56"/>
                </a:lnTo>
                <a:lnTo>
                  <a:pt x="1355" y="56"/>
                </a:lnTo>
                <a:lnTo>
                  <a:pt x="1356" y="56"/>
                </a:lnTo>
                <a:lnTo>
                  <a:pt x="1357" y="57"/>
                </a:lnTo>
                <a:lnTo>
                  <a:pt x="1359" y="57"/>
                </a:lnTo>
                <a:lnTo>
                  <a:pt x="1360" y="57"/>
                </a:lnTo>
                <a:lnTo>
                  <a:pt x="1361" y="57"/>
                </a:lnTo>
                <a:lnTo>
                  <a:pt x="1363" y="58"/>
                </a:lnTo>
                <a:lnTo>
                  <a:pt x="1364" y="60"/>
                </a:lnTo>
                <a:lnTo>
                  <a:pt x="1364" y="61"/>
                </a:lnTo>
                <a:lnTo>
                  <a:pt x="1365" y="62"/>
                </a:lnTo>
                <a:lnTo>
                  <a:pt x="1367" y="64"/>
                </a:lnTo>
                <a:lnTo>
                  <a:pt x="1368" y="65"/>
                </a:lnTo>
                <a:lnTo>
                  <a:pt x="1369" y="66"/>
                </a:lnTo>
                <a:lnTo>
                  <a:pt x="1370" y="66"/>
                </a:lnTo>
                <a:lnTo>
                  <a:pt x="1372" y="68"/>
                </a:lnTo>
                <a:lnTo>
                  <a:pt x="1373" y="68"/>
                </a:lnTo>
                <a:lnTo>
                  <a:pt x="1374" y="68"/>
                </a:lnTo>
                <a:lnTo>
                  <a:pt x="1376" y="68"/>
                </a:lnTo>
                <a:lnTo>
                  <a:pt x="1378" y="69"/>
                </a:lnTo>
                <a:lnTo>
                  <a:pt x="1380" y="68"/>
                </a:lnTo>
                <a:lnTo>
                  <a:pt x="1381" y="68"/>
                </a:lnTo>
                <a:lnTo>
                  <a:pt x="1382" y="68"/>
                </a:lnTo>
                <a:lnTo>
                  <a:pt x="1384" y="66"/>
                </a:lnTo>
                <a:lnTo>
                  <a:pt x="1385" y="66"/>
                </a:lnTo>
                <a:lnTo>
                  <a:pt x="1386" y="66"/>
                </a:lnTo>
                <a:lnTo>
                  <a:pt x="1387" y="66"/>
                </a:lnTo>
                <a:lnTo>
                  <a:pt x="1390" y="66"/>
                </a:lnTo>
                <a:lnTo>
                  <a:pt x="1391" y="66"/>
                </a:lnTo>
                <a:lnTo>
                  <a:pt x="1394" y="66"/>
                </a:lnTo>
                <a:lnTo>
                  <a:pt x="1395" y="66"/>
                </a:lnTo>
                <a:lnTo>
                  <a:pt x="1397" y="65"/>
                </a:lnTo>
                <a:lnTo>
                  <a:pt x="1398" y="65"/>
                </a:lnTo>
                <a:lnTo>
                  <a:pt x="1399" y="65"/>
                </a:lnTo>
                <a:lnTo>
                  <a:pt x="1402" y="65"/>
                </a:lnTo>
                <a:lnTo>
                  <a:pt x="1403" y="64"/>
                </a:lnTo>
                <a:lnTo>
                  <a:pt x="1405" y="64"/>
                </a:lnTo>
                <a:lnTo>
                  <a:pt x="1406" y="64"/>
                </a:lnTo>
                <a:lnTo>
                  <a:pt x="1407" y="62"/>
                </a:lnTo>
                <a:lnTo>
                  <a:pt x="1408" y="62"/>
                </a:lnTo>
                <a:lnTo>
                  <a:pt x="1410" y="62"/>
                </a:lnTo>
                <a:lnTo>
                  <a:pt x="1411" y="61"/>
                </a:lnTo>
                <a:lnTo>
                  <a:pt x="1412" y="61"/>
                </a:lnTo>
                <a:lnTo>
                  <a:pt x="1414" y="60"/>
                </a:lnTo>
                <a:lnTo>
                  <a:pt x="1415" y="58"/>
                </a:lnTo>
                <a:lnTo>
                  <a:pt x="1416" y="57"/>
                </a:lnTo>
                <a:lnTo>
                  <a:pt x="1418" y="56"/>
                </a:lnTo>
                <a:lnTo>
                  <a:pt x="1419" y="56"/>
                </a:lnTo>
                <a:lnTo>
                  <a:pt x="1420" y="55"/>
                </a:lnTo>
                <a:lnTo>
                  <a:pt x="1422" y="55"/>
                </a:lnTo>
                <a:lnTo>
                  <a:pt x="1423" y="53"/>
                </a:lnTo>
                <a:lnTo>
                  <a:pt x="1424" y="53"/>
                </a:lnTo>
                <a:lnTo>
                  <a:pt x="1425" y="53"/>
                </a:lnTo>
                <a:lnTo>
                  <a:pt x="1427" y="53"/>
                </a:lnTo>
                <a:lnTo>
                  <a:pt x="1428" y="53"/>
                </a:lnTo>
                <a:lnTo>
                  <a:pt x="1429" y="53"/>
                </a:lnTo>
                <a:lnTo>
                  <a:pt x="1431" y="55"/>
                </a:lnTo>
                <a:lnTo>
                  <a:pt x="1432" y="56"/>
                </a:lnTo>
                <a:lnTo>
                  <a:pt x="1433" y="56"/>
                </a:lnTo>
                <a:lnTo>
                  <a:pt x="1433" y="57"/>
                </a:lnTo>
                <a:lnTo>
                  <a:pt x="1435" y="57"/>
                </a:lnTo>
                <a:lnTo>
                  <a:pt x="1436" y="56"/>
                </a:lnTo>
                <a:lnTo>
                  <a:pt x="1439" y="56"/>
                </a:lnTo>
                <a:lnTo>
                  <a:pt x="1440" y="56"/>
                </a:lnTo>
                <a:lnTo>
                  <a:pt x="1441" y="56"/>
                </a:lnTo>
                <a:lnTo>
                  <a:pt x="1442" y="55"/>
                </a:lnTo>
                <a:lnTo>
                  <a:pt x="1444" y="53"/>
                </a:lnTo>
                <a:lnTo>
                  <a:pt x="1444" y="55"/>
                </a:lnTo>
                <a:lnTo>
                  <a:pt x="1445" y="55"/>
                </a:lnTo>
                <a:lnTo>
                  <a:pt x="1448" y="53"/>
                </a:lnTo>
                <a:lnTo>
                  <a:pt x="1448" y="55"/>
                </a:lnTo>
                <a:lnTo>
                  <a:pt x="1449" y="56"/>
                </a:lnTo>
                <a:lnTo>
                  <a:pt x="1450" y="55"/>
                </a:lnTo>
                <a:lnTo>
                  <a:pt x="1452" y="55"/>
                </a:lnTo>
                <a:lnTo>
                  <a:pt x="1453" y="56"/>
                </a:lnTo>
                <a:lnTo>
                  <a:pt x="1454" y="55"/>
                </a:lnTo>
                <a:lnTo>
                  <a:pt x="1456" y="53"/>
                </a:lnTo>
                <a:lnTo>
                  <a:pt x="1457" y="52"/>
                </a:lnTo>
                <a:lnTo>
                  <a:pt x="1458" y="52"/>
                </a:lnTo>
                <a:lnTo>
                  <a:pt x="1459" y="52"/>
                </a:lnTo>
                <a:lnTo>
                  <a:pt x="1461" y="51"/>
                </a:lnTo>
                <a:lnTo>
                  <a:pt x="1461" y="49"/>
                </a:lnTo>
                <a:lnTo>
                  <a:pt x="1462" y="49"/>
                </a:lnTo>
                <a:lnTo>
                  <a:pt x="1463" y="49"/>
                </a:lnTo>
                <a:lnTo>
                  <a:pt x="1465" y="48"/>
                </a:lnTo>
                <a:lnTo>
                  <a:pt x="1467" y="47"/>
                </a:lnTo>
                <a:lnTo>
                  <a:pt x="1470" y="47"/>
                </a:lnTo>
                <a:lnTo>
                  <a:pt x="1470" y="48"/>
                </a:lnTo>
                <a:lnTo>
                  <a:pt x="1473" y="48"/>
                </a:lnTo>
                <a:lnTo>
                  <a:pt x="1473" y="47"/>
                </a:lnTo>
                <a:lnTo>
                  <a:pt x="1473" y="45"/>
                </a:lnTo>
                <a:lnTo>
                  <a:pt x="1474" y="45"/>
                </a:lnTo>
                <a:lnTo>
                  <a:pt x="1475" y="45"/>
                </a:lnTo>
                <a:lnTo>
                  <a:pt x="1477" y="45"/>
                </a:lnTo>
                <a:lnTo>
                  <a:pt x="1478" y="45"/>
                </a:lnTo>
                <a:lnTo>
                  <a:pt x="1480" y="45"/>
                </a:lnTo>
                <a:lnTo>
                  <a:pt x="1480" y="47"/>
                </a:lnTo>
                <a:lnTo>
                  <a:pt x="1482" y="47"/>
                </a:lnTo>
                <a:lnTo>
                  <a:pt x="1484" y="48"/>
                </a:lnTo>
                <a:lnTo>
                  <a:pt x="1486" y="47"/>
                </a:lnTo>
                <a:lnTo>
                  <a:pt x="1487" y="45"/>
                </a:lnTo>
                <a:lnTo>
                  <a:pt x="1488" y="44"/>
                </a:lnTo>
                <a:lnTo>
                  <a:pt x="1490" y="44"/>
                </a:lnTo>
                <a:lnTo>
                  <a:pt x="1491" y="43"/>
                </a:lnTo>
                <a:lnTo>
                  <a:pt x="1492" y="43"/>
                </a:lnTo>
                <a:lnTo>
                  <a:pt x="1495" y="41"/>
                </a:lnTo>
                <a:lnTo>
                  <a:pt x="1496" y="41"/>
                </a:lnTo>
                <a:lnTo>
                  <a:pt x="1497" y="40"/>
                </a:lnTo>
                <a:lnTo>
                  <a:pt x="1499" y="40"/>
                </a:lnTo>
                <a:lnTo>
                  <a:pt x="1499" y="39"/>
                </a:lnTo>
                <a:lnTo>
                  <a:pt x="1500" y="38"/>
                </a:lnTo>
                <a:lnTo>
                  <a:pt x="1501" y="36"/>
                </a:lnTo>
                <a:lnTo>
                  <a:pt x="1503" y="36"/>
                </a:lnTo>
                <a:lnTo>
                  <a:pt x="1504" y="36"/>
                </a:lnTo>
                <a:lnTo>
                  <a:pt x="1507" y="35"/>
                </a:lnTo>
                <a:lnTo>
                  <a:pt x="1508" y="35"/>
                </a:lnTo>
                <a:lnTo>
                  <a:pt x="1509" y="35"/>
                </a:lnTo>
                <a:lnTo>
                  <a:pt x="1511" y="35"/>
                </a:lnTo>
                <a:lnTo>
                  <a:pt x="1513" y="35"/>
                </a:lnTo>
                <a:lnTo>
                  <a:pt x="1514" y="34"/>
                </a:lnTo>
                <a:lnTo>
                  <a:pt x="1516" y="34"/>
                </a:lnTo>
                <a:lnTo>
                  <a:pt x="1516" y="32"/>
                </a:lnTo>
                <a:lnTo>
                  <a:pt x="1517" y="31"/>
                </a:lnTo>
                <a:lnTo>
                  <a:pt x="1520" y="31"/>
                </a:lnTo>
                <a:lnTo>
                  <a:pt x="1521" y="32"/>
                </a:lnTo>
                <a:lnTo>
                  <a:pt x="1522" y="31"/>
                </a:lnTo>
                <a:lnTo>
                  <a:pt x="1524" y="31"/>
                </a:lnTo>
                <a:lnTo>
                  <a:pt x="1525" y="30"/>
                </a:lnTo>
                <a:lnTo>
                  <a:pt x="1526" y="30"/>
                </a:lnTo>
                <a:lnTo>
                  <a:pt x="1528" y="30"/>
                </a:lnTo>
                <a:lnTo>
                  <a:pt x="1529" y="28"/>
                </a:lnTo>
                <a:lnTo>
                  <a:pt x="1530" y="28"/>
                </a:lnTo>
                <a:lnTo>
                  <a:pt x="1531" y="27"/>
                </a:lnTo>
                <a:lnTo>
                  <a:pt x="1533" y="27"/>
                </a:lnTo>
                <a:lnTo>
                  <a:pt x="1533" y="26"/>
                </a:lnTo>
                <a:lnTo>
                  <a:pt x="1534" y="26"/>
                </a:lnTo>
                <a:lnTo>
                  <a:pt x="1537" y="26"/>
                </a:lnTo>
                <a:lnTo>
                  <a:pt x="1539" y="26"/>
                </a:lnTo>
                <a:lnTo>
                  <a:pt x="1541" y="26"/>
                </a:lnTo>
                <a:lnTo>
                  <a:pt x="1542" y="26"/>
                </a:lnTo>
                <a:lnTo>
                  <a:pt x="1545" y="23"/>
                </a:lnTo>
                <a:lnTo>
                  <a:pt x="1546" y="23"/>
                </a:lnTo>
                <a:lnTo>
                  <a:pt x="1547" y="22"/>
                </a:lnTo>
                <a:lnTo>
                  <a:pt x="1549" y="22"/>
                </a:lnTo>
                <a:lnTo>
                  <a:pt x="1547" y="23"/>
                </a:lnTo>
                <a:lnTo>
                  <a:pt x="1547" y="24"/>
                </a:lnTo>
                <a:lnTo>
                  <a:pt x="1549" y="24"/>
                </a:lnTo>
                <a:lnTo>
                  <a:pt x="1551" y="24"/>
                </a:lnTo>
                <a:lnTo>
                  <a:pt x="1552" y="23"/>
                </a:lnTo>
                <a:lnTo>
                  <a:pt x="1554" y="22"/>
                </a:lnTo>
                <a:lnTo>
                  <a:pt x="1555" y="22"/>
                </a:lnTo>
                <a:lnTo>
                  <a:pt x="1555" y="20"/>
                </a:lnTo>
                <a:lnTo>
                  <a:pt x="1556" y="19"/>
                </a:lnTo>
                <a:lnTo>
                  <a:pt x="1558" y="19"/>
                </a:lnTo>
                <a:lnTo>
                  <a:pt x="1559" y="19"/>
                </a:lnTo>
                <a:lnTo>
                  <a:pt x="1560" y="19"/>
                </a:lnTo>
                <a:lnTo>
                  <a:pt x="1562" y="18"/>
                </a:lnTo>
                <a:lnTo>
                  <a:pt x="1563" y="18"/>
                </a:lnTo>
                <a:lnTo>
                  <a:pt x="1564" y="18"/>
                </a:lnTo>
                <a:lnTo>
                  <a:pt x="1566" y="18"/>
                </a:lnTo>
                <a:lnTo>
                  <a:pt x="1567" y="17"/>
                </a:lnTo>
                <a:lnTo>
                  <a:pt x="1568" y="15"/>
                </a:lnTo>
                <a:lnTo>
                  <a:pt x="1569" y="14"/>
                </a:lnTo>
                <a:lnTo>
                  <a:pt x="1571" y="14"/>
                </a:lnTo>
                <a:lnTo>
                  <a:pt x="1572" y="13"/>
                </a:lnTo>
                <a:lnTo>
                  <a:pt x="1573" y="13"/>
                </a:lnTo>
                <a:lnTo>
                  <a:pt x="1573" y="10"/>
                </a:lnTo>
                <a:lnTo>
                  <a:pt x="1575" y="9"/>
                </a:lnTo>
                <a:lnTo>
                  <a:pt x="1576" y="9"/>
                </a:lnTo>
                <a:lnTo>
                  <a:pt x="1577" y="7"/>
                </a:lnTo>
                <a:lnTo>
                  <a:pt x="1577" y="6"/>
                </a:lnTo>
                <a:lnTo>
                  <a:pt x="1580" y="6"/>
                </a:lnTo>
                <a:lnTo>
                  <a:pt x="1581" y="5"/>
                </a:lnTo>
                <a:lnTo>
                  <a:pt x="1583" y="3"/>
                </a:lnTo>
                <a:lnTo>
                  <a:pt x="1584" y="3"/>
                </a:lnTo>
                <a:lnTo>
                  <a:pt x="1584" y="2"/>
                </a:lnTo>
                <a:lnTo>
                  <a:pt x="1585" y="2"/>
                </a:lnTo>
                <a:lnTo>
                  <a:pt x="1586" y="1"/>
                </a:lnTo>
                <a:lnTo>
                  <a:pt x="1586" y="0"/>
                </a:lnTo>
                <a:lnTo>
                  <a:pt x="1596" y="0"/>
                </a:lnTo>
                <a:lnTo>
                  <a:pt x="1594" y="2"/>
                </a:lnTo>
                <a:lnTo>
                  <a:pt x="1593" y="5"/>
                </a:lnTo>
                <a:lnTo>
                  <a:pt x="1590" y="6"/>
                </a:lnTo>
                <a:lnTo>
                  <a:pt x="1590" y="7"/>
                </a:lnTo>
                <a:lnTo>
                  <a:pt x="1589" y="9"/>
                </a:lnTo>
                <a:lnTo>
                  <a:pt x="1590" y="13"/>
                </a:lnTo>
                <a:lnTo>
                  <a:pt x="1590" y="17"/>
                </a:lnTo>
                <a:lnTo>
                  <a:pt x="1590" y="20"/>
                </a:lnTo>
                <a:lnTo>
                  <a:pt x="1590" y="24"/>
                </a:lnTo>
                <a:lnTo>
                  <a:pt x="1592" y="27"/>
                </a:lnTo>
                <a:lnTo>
                  <a:pt x="1590" y="31"/>
                </a:lnTo>
                <a:lnTo>
                  <a:pt x="1592" y="35"/>
                </a:lnTo>
                <a:lnTo>
                  <a:pt x="1593" y="38"/>
                </a:lnTo>
                <a:lnTo>
                  <a:pt x="1593" y="40"/>
                </a:lnTo>
                <a:lnTo>
                  <a:pt x="1594" y="43"/>
                </a:lnTo>
                <a:lnTo>
                  <a:pt x="1597" y="45"/>
                </a:lnTo>
                <a:lnTo>
                  <a:pt x="1598" y="48"/>
                </a:lnTo>
                <a:lnTo>
                  <a:pt x="1601" y="49"/>
                </a:lnTo>
                <a:lnTo>
                  <a:pt x="1603" y="51"/>
                </a:lnTo>
                <a:lnTo>
                  <a:pt x="1606" y="52"/>
                </a:lnTo>
                <a:lnTo>
                  <a:pt x="1610" y="53"/>
                </a:lnTo>
                <a:lnTo>
                  <a:pt x="1613" y="53"/>
                </a:lnTo>
                <a:lnTo>
                  <a:pt x="1617" y="55"/>
                </a:lnTo>
                <a:lnTo>
                  <a:pt x="1621" y="56"/>
                </a:lnTo>
                <a:lnTo>
                  <a:pt x="1624" y="56"/>
                </a:lnTo>
                <a:lnTo>
                  <a:pt x="1628" y="56"/>
                </a:lnTo>
                <a:lnTo>
                  <a:pt x="1631" y="56"/>
                </a:lnTo>
                <a:lnTo>
                  <a:pt x="1635" y="57"/>
                </a:lnTo>
                <a:lnTo>
                  <a:pt x="1636" y="60"/>
                </a:lnTo>
                <a:lnTo>
                  <a:pt x="1638" y="62"/>
                </a:lnTo>
                <a:lnTo>
                  <a:pt x="1639" y="64"/>
                </a:lnTo>
                <a:lnTo>
                  <a:pt x="1640" y="65"/>
                </a:lnTo>
                <a:lnTo>
                  <a:pt x="1643" y="66"/>
                </a:lnTo>
                <a:lnTo>
                  <a:pt x="1645" y="68"/>
                </a:lnTo>
                <a:lnTo>
                  <a:pt x="1648" y="69"/>
                </a:lnTo>
                <a:lnTo>
                  <a:pt x="1651" y="70"/>
                </a:lnTo>
                <a:lnTo>
                  <a:pt x="1655" y="70"/>
                </a:lnTo>
                <a:lnTo>
                  <a:pt x="1657" y="72"/>
                </a:lnTo>
                <a:lnTo>
                  <a:pt x="1661" y="73"/>
                </a:lnTo>
                <a:lnTo>
                  <a:pt x="1664" y="74"/>
                </a:lnTo>
                <a:lnTo>
                  <a:pt x="1666" y="75"/>
                </a:lnTo>
                <a:lnTo>
                  <a:pt x="1668" y="78"/>
                </a:lnTo>
                <a:lnTo>
                  <a:pt x="1669" y="81"/>
                </a:lnTo>
                <a:lnTo>
                  <a:pt x="1670" y="83"/>
                </a:lnTo>
                <a:lnTo>
                  <a:pt x="1672" y="86"/>
                </a:lnTo>
                <a:lnTo>
                  <a:pt x="1673" y="89"/>
                </a:lnTo>
                <a:lnTo>
                  <a:pt x="1674" y="91"/>
                </a:lnTo>
                <a:lnTo>
                  <a:pt x="1675" y="94"/>
                </a:lnTo>
                <a:lnTo>
                  <a:pt x="1678" y="96"/>
                </a:lnTo>
                <a:lnTo>
                  <a:pt x="1679" y="98"/>
                </a:lnTo>
                <a:lnTo>
                  <a:pt x="1682" y="100"/>
                </a:lnTo>
                <a:lnTo>
                  <a:pt x="1686" y="100"/>
                </a:lnTo>
                <a:lnTo>
                  <a:pt x="1689" y="102"/>
                </a:lnTo>
                <a:lnTo>
                  <a:pt x="1691" y="103"/>
                </a:lnTo>
                <a:lnTo>
                  <a:pt x="1694" y="104"/>
                </a:lnTo>
                <a:lnTo>
                  <a:pt x="1698" y="106"/>
                </a:lnTo>
                <a:lnTo>
                  <a:pt x="1699" y="108"/>
                </a:lnTo>
                <a:lnTo>
                  <a:pt x="1703" y="110"/>
                </a:lnTo>
                <a:lnTo>
                  <a:pt x="1704" y="111"/>
                </a:lnTo>
                <a:lnTo>
                  <a:pt x="1707" y="112"/>
                </a:lnTo>
                <a:lnTo>
                  <a:pt x="1710" y="113"/>
                </a:lnTo>
                <a:lnTo>
                  <a:pt x="1712" y="116"/>
                </a:lnTo>
                <a:lnTo>
                  <a:pt x="1715" y="117"/>
                </a:lnTo>
                <a:lnTo>
                  <a:pt x="1716" y="120"/>
                </a:lnTo>
                <a:lnTo>
                  <a:pt x="1719" y="121"/>
                </a:lnTo>
                <a:lnTo>
                  <a:pt x="1720" y="124"/>
                </a:lnTo>
                <a:lnTo>
                  <a:pt x="1721" y="127"/>
                </a:lnTo>
                <a:lnTo>
                  <a:pt x="1723" y="127"/>
                </a:lnTo>
                <a:lnTo>
                  <a:pt x="1723" y="129"/>
                </a:lnTo>
                <a:lnTo>
                  <a:pt x="1724" y="133"/>
                </a:lnTo>
                <a:lnTo>
                  <a:pt x="1725" y="136"/>
                </a:lnTo>
                <a:lnTo>
                  <a:pt x="1725" y="138"/>
                </a:lnTo>
                <a:lnTo>
                  <a:pt x="1727" y="142"/>
                </a:lnTo>
                <a:lnTo>
                  <a:pt x="1729" y="144"/>
                </a:lnTo>
                <a:lnTo>
                  <a:pt x="1730" y="146"/>
                </a:lnTo>
                <a:lnTo>
                  <a:pt x="1733" y="149"/>
                </a:lnTo>
                <a:lnTo>
                  <a:pt x="1734" y="150"/>
                </a:lnTo>
                <a:lnTo>
                  <a:pt x="1736" y="153"/>
                </a:lnTo>
                <a:lnTo>
                  <a:pt x="1737" y="157"/>
                </a:lnTo>
                <a:lnTo>
                  <a:pt x="1738" y="159"/>
                </a:lnTo>
                <a:lnTo>
                  <a:pt x="1738" y="163"/>
                </a:lnTo>
                <a:lnTo>
                  <a:pt x="1740" y="166"/>
                </a:lnTo>
                <a:lnTo>
                  <a:pt x="1741" y="168"/>
                </a:lnTo>
                <a:lnTo>
                  <a:pt x="1744" y="171"/>
                </a:lnTo>
                <a:lnTo>
                  <a:pt x="1745" y="172"/>
                </a:lnTo>
                <a:lnTo>
                  <a:pt x="1747" y="174"/>
                </a:lnTo>
                <a:lnTo>
                  <a:pt x="1750" y="175"/>
                </a:lnTo>
                <a:lnTo>
                  <a:pt x="1751" y="178"/>
                </a:lnTo>
                <a:lnTo>
                  <a:pt x="1753" y="182"/>
                </a:lnTo>
                <a:lnTo>
                  <a:pt x="1753" y="185"/>
                </a:lnTo>
                <a:lnTo>
                  <a:pt x="1755" y="187"/>
                </a:lnTo>
                <a:lnTo>
                  <a:pt x="1759" y="188"/>
                </a:lnTo>
                <a:lnTo>
                  <a:pt x="1761" y="185"/>
                </a:lnTo>
                <a:lnTo>
                  <a:pt x="1762" y="183"/>
                </a:lnTo>
                <a:lnTo>
                  <a:pt x="1763" y="180"/>
                </a:lnTo>
                <a:lnTo>
                  <a:pt x="1765" y="178"/>
                </a:lnTo>
                <a:lnTo>
                  <a:pt x="1767" y="175"/>
                </a:lnTo>
                <a:lnTo>
                  <a:pt x="1771" y="175"/>
                </a:lnTo>
                <a:lnTo>
                  <a:pt x="1772" y="178"/>
                </a:lnTo>
                <a:lnTo>
                  <a:pt x="1774" y="180"/>
                </a:lnTo>
                <a:lnTo>
                  <a:pt x="1778" y="182"/>
                </a:lnTo>
                <a:lnTo>
                  <a:pt x="1780" y="183"/>
                </a:lnTo>
                <a:lnTo>
                  <a:pt x="1784" y="183"/>
                </a:lnTo>
                <a:lnTo>
                  <a:pt x="1787" y="184"/>
                </a:lnTo>
                <a:lnTo>
                  <a:pt x="1789" y="185"/>
                </a:lnTo>
                <a:lnTo>
                  <a:pt x="1792" y="187"/>
                </a:lnTo>
                <a:lnTo>
                  <a:pt x="1795" y="185"/>
                </a:lnTo>
                <a:lnTo>
                  <a:pt x="1797" y="183"/>
                </a:lnTo>
                <a:lnTo>
                  <a:pt x="1799" y="182"/>
                </a:lnTo>
                <a:lnTo>
                  <a:pt x="1800" y="179"/>
                </a:lnTo>
                <a:lnTo>
                  <a:pt x="1802" y="176"/>
                </a:lnTo>
                <a:lnTo>
                  <a:pt x="1805" y="176"/>
                </a:lnTo>
                <a:lnTo>
                  <a:pt x="1808" y="178"/>
                </a:lnTo>
                <a:lnTo>
                  <a:pt x="1810" y="180"/>
                </a:lnTo>
                <a:lnTo>
                  <a:pt x="1810" y="183"/>
                </a:lnTo>
                <a:lnTo>
                  <a:pt x="1813" y="185"/>
                </a:lnTo>
                <a:lnTo>
                  <a:pt x="1814" y="188"/>
                </a:lnTo>
                <a:lnTo>
                  <a:pt x="1817" y="189"/>
                </a:lnTo>
                <a:lnTo>
                  <a:pt x="1818" y="192"/>
                </a:lnTo>
                <a:lnTo>
                  <a:pt x="1819" y="195"/>
                </a:lnTo>
                <a:lnTo>
                  <a:pt x="1817" y="197"/>
                </a:lnTo>
                <a:lnTo>
                  <a:pt x="1816" y="200"/>
                </a:lnTo>
                <a:lnTo>
                  <a:pt x="1813" y="201"/>
                </a:lnTo>
                <a:lnTo>
                  <a:pt x="1814" y="205"/>
                </a:lnTo>
                <a:lnTo>
                  <a:pt x="1816" y="208"/>
                </a:lnTo>
                <a:lnTo>
                  <a:pt x="1818" y="209"/>
                </a:lnTo>
                <a:lnTo>
                  <a:pt x="1821" y="210"/>
                </a:lnTo>
                <a:lnTo>
                  <a:pt x="1823" y="212"/>
                </a:lnTo>
                <a:lnTo>
                  <a:pt x="1826" y="214"/>
                </a:lnTo>
                <a:lnTo>
                  <a:pt x="1826" y="217"/>
                </a:lnTo>
                <a:lnTo>
                  <a:pt x="1826" y="221"/>
                </a:lnTo>
                <a:lnTo>
                  <a:pt x="1827" y="225"/>
                </a:lnTo>
                <a:lnTo>
                  <a:pt x="1829" y="227"/>
                </a:lnTo>
                <a:lnTo>
                  <a:pt x="1831" y="227"/>
                </a:lnTo>
                <a:lnTo>
                  <a:pt x="1835" y="227"/>
                </a:lnTo>
                <a:lnTo>
                  <a:pt x="1837" y="229"/>
                </a:lnTo>
                <a:lnTo>
                  <a:pt x="1838" y="233"/>
                </a:lnTo>
                <a:lnTo>
                  <a:pt x="1837" y="235"/>
                </a:lnTo>
                <a:lnTo>
                  <a:pt x="1835" y="238"/>
                </a:lnTo>
                <a:lnTo>
                  <a:pt x="1834" y="240"/>
                </a:lnTo>
                <a:lnTo>
                  <a:pt x="1831" y="242"/>
                </a:lnTo>
                <a:lnTo>
                  <a:pt x="1831" y="244"/>
                </a:lnTo>
                <a:lnTo>
                  <a:pt x="1834" y="246"/>
                </a:lnTo>
                <a:lnTo>
                  <a:pt x="1837" y="246"/>
                </a:lnTo>
                <a:lnTo>
                  <a:pt x="1840" y="246"/>
                </a:lnTo>
                <a:lnTo>
                  <a:pt x="1843" y="243"/>
                </a:lnTo>
                <a:lnTo>
                  <a:pt x="1846" y="242"/>
                </a:lnTo>
                <a:lnTo>
                  <a:pt x="1848" y="240"/>
                </a:lnTo>
                <a:lnTo>
                  <a:pt x="1852" y="242"/>
                </a:lnTo>
                <a:lnTo>
                  <a:pt x="1856" y="242"/>
                </a:lnTo>
                <a:lnTo>
                  <a:pt x="1860" y="240"/>
                </a:lnTo>
                <a:lnTo>
                  <a:pt x="1864" y="240"/>
                </a:lnTo>
                <a:lnTo>
                  <a:pt x="1867" y="240"/>
                </a:lnTo>
                <a:lnTo>
                  <a:pt x="1872" y="240"/>
                </a:lnTo>
                <a:lnTo>
                  <a:pt x="1873" y="242"/>
                </a:lnTo>
                <a:lnTo>
                  <a:pt x="1873" y="243"/>
                </a:lnTo>
                <a:lnTo>
                  <a:pt x="1872" y="246"/>
                </a:lnTo>
                <a:lnTo>
                  <a:pt x="1871" y="247"/>
                </a:lnTo>
                <a:lnTo>
                  <a:pt x="1868" y="248"/>
                </a:lnTo>
                <a:lnTo>
                  <a:pt x="1865" y="251"/>
                </a:lnTo>
                <a:lnTo>
                  <a:pt x="1864" y="253"/>
                </a:lnTo>
                <a:lnTo>
                  <a:pt x="1863" y="255"/>
                </a:lnTo>
                <a:lnTo>
                  <a:pt x="1864" y="259"/>
                </a:lnTo>
                <a:lnTo>
                  <a:pt x="1864" y="260"/>
                </a:lnTo>
                <a:lnTo>
                  <a:pt x="1863" y="261"/>
                </a:lnTo>
                <a:lnTo>
                  <a:pt x="1860" y="264"/>
                </a:lnTo>
                <a:lnTo>
                  <a:pt x="1859" y="267"/>
                </a:lnTo>
                <a:lnTo>
                  <a:pt x="1856" y="269"/>
                </a:lnTo>
                <a:lnTo>
                  <a:pt x="1855" y="272"/>
                </a:lnTo>
                <a:lnTo>
                  <a:pt x="1855" y="274"/>
                </a:lnTo>
                <a:lnTo>
                  <a:pt x="1855" y="278"/>
                </a:lnTo>
                <a:lnTo>
                  <a:pt x="1855" y="282"/>
                </a:lnTo>
                <a:lnTo>
                  <a:pt x="1855" y="286"/>
                </a:lnTo>
                <a:lnTo>
                  <a:pt x="1854" y="289"/>
                </a:lnTo>
                <a:lnTo>
                  <a:pt x="1852" y="291"/>
                </a:lnTo>
                <a:lnTo>
                  <a:pt x="1851" y="295"/>
                </a:lnTo>
                <a:lnTo>
                  <a:pt x="1852" y="299"/>
                </a:lnTo>
                <a:lnTo>
                  <a:pt x="1851" y="302"/>
                </a:lnTo>
                <a:lnTo>
                  <a:pt x="1851" y="306"/>
                </a:lnTo>
                <a:lnTo>
                  <a:pt x="1848" y="308"/>
                </a:lnTo>
                <a:lnTo>
                  <a:pt x="1848" y="310"/>
                </a:lnTo>
                <a:lnTo>
                  <a:pt x="1848" y="311"/>
                </a:lnTo>
                <a:lnTo>
                  <a:pt x="1850" y="314"/>
                </a:lnTo>
                <a:lnTo>
                  <a:pt x="1850" y="318"/>
                </a:lnTo>
                <a:lnTo>
                  <a:pt x="1850" y="322"/>
                </a:lnTo>
                <a:lnTo>
                  <a:pt x="1850" y="325"/>
                </a:lnTo>
                <a:lnTo>
                  <a:pt x="1850" y="328"/>
                </a:lnTo>
                <a:lnTo>
                  <a:pt x="1850" y="332"/>
                </a:lnTo>
                <a:lnTo>
                  <a:pt x="1851" y="336"/>
                </a:lnTo>
                <a:lnTo>
                  <a:pt x="1851" y="339"/>
                </a:lnTo>
                <a:lnTo>
                  <a:pt x="1851" y="343"/>
                </a:lnTo>
                <a:lnTo>
                  <a:pt x="1850" y="346"/>
                </a:lnTo>
                <a:lnTo>
                  <a:pt x="1848" y="349"/>
                </a:lnTo>
                <a:lnTo>
                  <a:pt x="1847" y="352"/>
                </a:lnTo>
                <a:lnTo>
                  <a:pt x="1846" y="354"/>
                </a:lnTo>
                <a:lnTo>
                  <a:pt x="1847" y="357"/>
                </a:lnTo>
                <a:lnTo>
                  <a:pt x="1847" y="361"/>
                </a:lnTo>
                <a:lnTo>
                  <a:pt x="1847" y="363"/>
                </a:lnTo>
                <a:lnTo>
                  <a:pt x="1848" y="367"/>
                </a:lnTo>
                <a:lnTo>
                  <a:pt x="1850" y="370"/>
                </a:lnTo>
                <a:lnTo>
                  <a:pt x="1852" y="371"/>
                </a:lnTo>
                <a:lnTo>
                  <a:pt x="1856" y="373"/>
                </a:lnTo>
                <a:lnTo>
                  <a:pt x="1859" y="373"/>
                </a:lnTo>
                <a:lnTo>
                  <a:pt x="1863" y="374"/>
                </a:lnTo>
                <a:lnTo>
                  <a:pt x="1865" y="375"/>
                </a:lnTo>
                <a:lnTo>
                  <a:pt x="1869" y="377"/>
                </a:lnTo>
                <a:lnTo>
                  <a:pt x="1871" y="378"/>
                </a:lnTo>
                <a:lnTo>
                  <a:pt x="1873" y="380"/>
                </a:lnTo>
                <a:lnTo>
                  <a:pt x="1874" y="383"/>
                </a:lnTo>
                <a:lnTo>
                  <a:pt x="1874" y="386"/>
                </a:lnTo>
                <a:lnTo>
                  <a:pt x="1876" y="390"/>
                </a:lnTo>
                <a:lnTo>
                  <a:pt x="1876" y="394"/>
                </a:lnTo>
                <a:lnTo>
                  <a:pt x="1876" y="397"/>
                </a:lnTo>
                <a:lnTo>
                  <a:pt x="1876" y="404"/>
                </a:lnTo>
                <a:lnTo>
                  <a:pt x="1876" y="405"/>
                </a:lnTo>
                <a:lnTo>
                  <a:pt x="1873" y="408"/>
                </a:lnTo>
                <a:lnTo>
                  <a:pt x="1871" y="408"/>
                </a:lnTo>
                <a:lnTo>
                  <a:pt x="1868" y="407"/>
                </a:lnTo>
                <a:lnTo>
                  <a:pt x="1865" y="405"/>
                </a:lnTo>
                <a:lnTo>
                  <a:pt x="1863" y="405"/>
                </a:lnTo>
                <a:lnTo>
                  <a:pt x="1859" y="407"/>
                </a:lnTo>
                <a:lnTo>
                  <a:pt x="1856" y="405"/>
                </a:lnTo>
                <a:lnTo>
                  <a:pt x="1854" y="404"/>
                </a:lnTo>
                <a:lnTo>
                  <a:pt x="1851" y="403"/>
                </a:lnTo>
                <a:lnTo>
                  <a:pt x="1848" y="404"/>
                </a:lnTo>
                <a:lnTo>
                  <a:pt x="1847" y="407"/>
                </a:lnTo>
                <a:lnTo>
                  <a:pt x="1848" y="411"/>
                </a:lnTo>
                <a:lnTo>
                  <a:pt x="1848" y="413"/>
                </a:lnTo>
                <a:lnTo>
                  <a:pt x="1848" y="417"/>
                </a:lnTo>
                <a:lnTo>
                  <a:pt x="1848" y="420"/>
                </a:lnTo>
                <a:lnTo>
                  <a:pt x="1847" y="422"/>
                </a:lnTo>
                <a:lnTo>
                  <a:pt x="1847" y="424"/>
                </a:lnTo>
                <a:lnTo>
                  <a:pt x="1847" y="428"/>
                </a:lnTo>
                <a:lnTo>
                  <a:pt x="1847" y="432"/>
                </a:lnTo>
                <a:lnTo>
                  <a:pt x="1848" y="434"/>
                </a:lnTo>
                <a:lnTo>
                  <a:pt x="1850" y="437"/>
                </a:lnTo>
                <a:lnTo>
                  <a:pt x="1851" y="439"/>
                </a:lnTo>
                <a:lnTo>
                  <a:pt x="1854" y="442"/>
                </a:lnTo>
                <a:lnTo>
                  <a:pt x="1855" y="445"/>
                </a:lnTo>
                <a:lnTo>
                  <a:pt x="1856" y="447"/>
                </a:lnTo>
                <a:lnTo>
                  <a:pt x="1859" y="449"/>
                </a:lnTo>
                <a:lnTo>
                  <a:pt x="1860" y="451"/>
                </a:lnTo>
                <a:lnTo>
                  <a:pt x="1861" y="454"/>
                </a:lnTo>
                <a:lnTo>
                  <a:pt x="1861" y="458"/>
                </a:lnTo>
                <a:lnTo>
                  <a:pt x="1861" y="460"/>
                </a:lnTo>
                <a:lnTo>
                  <a:pt x="1859" y="463"/>
                </a:lnTo>
                <a:lnTo>
                  <a:pt x="1856" y="464"/>
                </a:lnTo>
                <a:lnTo>
                  <a:pt x="1854" y="466"/>
                </a:lnTo>
                <a:lnTo>
                  <a:pt x="1850" y="466"/>
                </a:lnTo>
                <a:lnTo>
                  <a:pt x="1847" y="468"/>
                </a:lnTo>
                <a:lnTo>
                  <a:pt x="1846" y="469"/>
                </a:lnTo>
                <a:lnTo>
                  <a:pt x="1844" y="472"/>
                </a:lnTo>
                <a:lnTo>
                  <a:pt x="1843" y="475"/>
                </a:lnTo>
                <a:lnTo>
                  <a:pt x="1842" y="477"/>
                </a:lnTo>
                <a:lnTo>
                  <a:pt x="1840" y="480"/>
                </a:lnTo>
                <a:lnTo>
                  <a:pt x="1839" y="484"/>
                </a:lnTo>
                <a:lnTo>
                  <a:pt x="1839" y="487"/>
                </a:lnTo>
                <a:lnTo>
                  <a:pt x="1838" y="490"/>
                </a:lnTo>
                <a:lnTo>
                  <a:pt x="1839" y="494"/>
                </a:lnTo>
                <a:lnTo>
                  <a:pt x="1839" y="498"/>
                </a:lnTo>
                <a:lnTo>
                  <a:pt x="1839" y="501"/>
                </a:lnTo>
                <a:lnTo>
                  <a:pt x="1840" y="505"/>
                </a:lnTo>
                <a:lnTo>
                  <a:pt x="1842" y="507"/>
                </a:lnTo>
                <a:lnTo>
                  <a:pt x="1843" y="510"/>
                </a:lnTo>
                <a:lnTo>
                  <a:pt x="1844" y="513"/>
                </a:lnTo>
                <a:lnTo>
                  <a:pt x="1846" y="515"/>
                </a:lnTo>
                <a:lnTo>
                  <a:pt x="1846" y="519"/>
                </a:lnTo>
                <a:lnTo>
                  <a:pt x="1846" y="523"/>
                </a:lnTo>
                <a:lnTo>
                  <a:pt x="1846" y="527"/>
                </a:lnTo>
                <a:lnTo>
                  <a:pt x="1844" y="530"/>
                </a:lnTo>
                <a:lnTo>
                  <a:pt x="1842" y="532"/>
                </a:lnTo>
                <a:lnTo>
                  <a:pt x="1840" y="534"/>
                </a:lnTo>
                <a:lnTo>
                  <a:pt x="1839" y="536"/>
                </a:lnTo>
                <a:lnTo>
                  <a:pt x="1837" y="539"/>
                </a:lnTo>
                <a:lnTo>
                  <a:pt x="1834" y="540"/>
                </a:lnTo>
                <a:lnTo>
                  <a:pt x="1834" y="544"/>
                </a:lnTo>
                <a:lnTo>
                  <a:pt x="1833" y="548"/>
                </a:lnTo>
                <a:lnTo>
                  <a:pt x="1833" y="551"/>
                </a:lnTo>
                <a:lnTo>
                  <a:pt x="1834" y="553"/>
                </a:lnTo>
                <a:lnTo>
                  <a:pt x="1833" y="556"/>
                </a:lnTo>
                <a:lnTo>
                  <a:pt x="1831" y="560"/>
                </a:lnTo>
                <a:lnTo>
                  <a:pt x="1830" y="562"/>
                </a:lnTo>
                <a:lnTo>
                  <a:pt x="1830" y="566"/>
                </a:lnTo>
                <a:lnTo>
                  <a:pt x="1830" y="570"/>
                </a:lnTo>
                <a:lnTo>
                  <a:pt x="1830" y="574"/>
                </a:lnTo>
                <a:lnTo>
                  <a:pt x="1830" y="578"/>
                </a:lnTo>
                <a:lnTo>
                  <a:pt x="1830" y="582"/>
                </a:lnTo>
                <a:lnTo>
                  <a:pt x="1830" y="586"/>
                </a:lnTo>
                <a:lnTo>
                  <a:pt x="1831" y="587"/>
                </a:lnTo>
                <a:lnTo>
                  <a:pt x="1833" y="587"/>
                </a:lnTo>
                <a:lnTo>
                  <a:pt x="1837" y="587"/>
                </a:lnTo>
                <a:lnTo>
                  <a:pt x="1840" y="589"/>
                </a:lnTo>
                <a:lnTo>
                  <a:pt x="1842" y="591"/>
                </a:lnTo>
                <a:lnTo>
                  <a:pt x="1843" y="594"/>
                </a:lnTo>
                <a:lnTo>
                  <a:pt x="1844" y="598"/>
                </a:lnTo>
                <a:lnTo>
                  <a:pt x="1844" y="600"/>
                </a:lnTo>
                <a:lnTo>
                  <a:pt x="1846" y="604"/>
                </a:lnTo>
                <a:lnTo>
                  <a:pt x="1846" y="608"/>
                </a:lnTo>
                <a:lnTo>
                  <a:pt x="1846" y="610"/>
                </a:lnTo>
                <a:lnTo>
                  <a:pt x="1846" y="612"/>
                </a:lnTo>
                <a:lnTo>
                  <a:pt x="1846" y="616"/>
                </a:lnTo>
                <a:lnTo>
                  <a:pt x="1844" y="619"/>
                </a:lnTo>
                <a:lnTo>
                  <a:pt x="1843" y="623"/>
                </a:lnTo>
                <a:lnTo>
                  <a:pt x="1842" y="624"/>
                </a:lnTo>
                <a:lnTo>
                  <a:pt x="1839" y="627"/>
                </a:lnTo>
                <a:lnTo>
                  <a:pt x="1838" y="629"/>
                </a:lnTo>
                <a:lnTo>
                  <a:pt x="1834" y="630"/>
                </a:lnTo>
                <a:lnTo>
                  <a:pt x="1831" y="630"/>
                </a:lnTo>
                <a:lnTo>
                  <a:pt x="1827" y="630"/>
                </a:lnTo>
                <a:lnTo>
                  <a:pt x="1825" y="629"/>
                </a:lnTo>
                <a:lnTo>
                  <a:pt x="1821" y="628"/>
                </a:lnTo>
                <a:lnTo>
                  <a:pt x="1819" y="627"/>
                </a:lnTo>
                <a:lnTo>
                  <a:pt x="1817" y="624"/>
                </a:lnTo>
                <a:lnTo>
                  <a:pt x="1814" y="623"/>
                </a:lnTo>
                <a:lnTo>
                  <a:pt x="1813" y="620"/>
                </a:lnTo>
                <a:lnTo>
                  <a:pt x="1810" y="619"/>
                </a:lnTo>
                <a:lnTo>
                  <a:pt x="1809" y="616"/>
                </a:lnTo>
                <a:lnTo>
                  <a:pt x="1806" y="613"/>
                </a:lnTo>
                <a:lnTo>
                  <a:pt x="1805" y="612"/>
                </a:lnTo>
                <a:lnTo>
                  <a:pt x="1801" y="611"/>
                </a:lnTo>
                <a:lnTo>
                  <a:pt x="1799" y="612"/>
                </a:lnTo>
                <a:lnTo>
                  <a:pt x="1797" y="615"/>
                </a:lnTo>
                <a:lnTo>
                  <a:pt x="1795" y="616"/>
                </a:lnTo>
                <a:lnTo>
                  <a:pt x="1793" y="619"/>
                </a:lnTo>
                <a:lnTo>
                  <a:pt x="1791" y="621"/>
                </a:lnTo>
                <a:lnTo>
                  <a:pt x="1789" y="624"/>
                </a:lnTo>
                <a:lnTo>
                  <a:pt x="1788" y="627"/>
                </a:lnTo>
                <a:lnTo>
                  <a:pt x="1789" y="630"/>
                </a:lnTo>
                <a:lnTo>
                  <a:pt x="1791" y="633"/>
                </a:lnTo>
                <a:lnTo>
                  <a:pt x="1792" y="634"/>
                </a:lnTo>
                <a:lnTo>
                  <a:pt x="1795" y="637"/>
                </a:lnTo>
                <a:lnTo>
                  <a:pt x="1796" y="640"/>
                </a:lnTo>
                <a:lnTo>
                  <a:pt x="1796" y="642"/>
                </a:lnTo>
                <a:lnTo>
                  <a:pt x="1796" y="646"/>
                </a:lnTo>
                <a:lnTo>
                  <a:pt x="1796" y="649"/>
                </a:lnTo>
                <a:lnTo>
                  <a:pt x="1796" y="650"/>
                </a:lnTo>
                <a:lnTo>
                  <a:pt x="1797" y="654"/>
                </a:lnTo>
                <a:lnTo>
                  <a:pt x="1799" y="655"/>
                </a:lnTo>
                <a:lnTo>
                  <a:pt x="1801" y="657"/>
                </a:lnTo>
                <a:lnTo>
                  <a:pt x="1805" y="658"/>
                </a:lnTo>
                <a:lnTo>
                  <a:pt x="1806" y="661"/>
                </a:lnTo>
                <a:lnTo>
                  <a:pt x="1808" y="663"/>
                </a:lnTo>
                <a:lnTo>
                  <a:pt x="1812" y="665"/>
                </a:lnTo>
                <a:lnTo>
                  <a:pt x="1814" y="663"/>
                </a:lnTo>
                <a:lnTo>
                  <a:pt x="1817" y="662"/>
                </a:lnTo>
                <a:lnTo>
                  <a:pt x="1819" y="662"/>
                </a:lnTo>
                <a:lnTo>
                  <a:pt x="1821" y="659"/>
                </a:lnTo>
                <a:lnTo>
                  <a:pt x="1823" y="658"/>
                </a:lnTo>
                <a:lnTo>
                  <a:pt x="1827" y="657"/>
                </a:lnTo>
                <a:lnTo>
                  <a:pt x="1830" y="655"/>
                </a:lnTo>
                <a:lnTo>
                  <a:pt x="1831" y="654"/>
                </a:lnTo>
                <a:lnTo>
                  <a:pt x="1835" y="653"/>
                </a:lnTo>
                <a:lnTo>
                  <a:pt x="1838" y="651"/>
                </a:lnTo>
                <a:lnTo>
                  <a:pt x="1842" y="651"/>
                </a:lnTo>
                <a:lnTo>
                  <a:pt x="1846" y="651"/>
                </a:lnTo>
                <a:lnTo>
                  <a:pt x="1848" y="653"/>
                </a:lnTo>
                <a:lnTo>
                  <a:pt x="1851" y="654"/>
                </a:lnTo>
                <a:lnTo>
                  <a:pt x="1854" y="655"/>
                </a:lnTo>
                <a:lnTo>
                  <a:pt x="1856" y="657"/>
                </a:lnTo>
                <a:lnTo>
                  <a:pt x="1857" y="659"/>
                </a:lnTo>
                <a:lnTo>
                  <a:pt x="1860" y="662"/>
                </a:lnTo>
                <a:lnTo>
                  <a:pt x="1861" y="665"/>
                </a:lnTo>
                <a:lnTo>
                  <a:pt x="1861" y="667"/>
                </a:lnTo>
                <a:lnTo>
                  <a:pt x="1860" y="670"/>
                </a:lnTo>
                <a:lnTo>
                  <a:pt x="1857" y="671"/>
                </a:lnTo>
                <a:lnTo>
                  <a:pt x="1855" y="672"/>
                </a:lnTo>
                <a:lnTo>
                  <a:pt x="1852" y="674"/>
                </a:lnTo>
                <a:lnTo>
                  <a:pt x="1850" y="676"/>
                </a:lnTo>
                <a:lnTo>
                  <a:pt x="1847" y="678"/>
                </a:lnTo>
                <a:lnTo>
                  <a:pt x="1844" y="679"/>
                </a:lnTo>
                <a:lnTo>
                  <a:pt x="1840" y="679"/>
                </a:lnTo>
                <a:lnTo>
                  <a:pt x="1838" y="678"/>
                </a:lnTo>
                <a:lnTo>
                  <a:pt x="1837" y="675"/>
                </a:lnTo>
                <a:lnTo>
                  <a:pt x="1834" y="674"/>
                </a:lnTo>
                <a:lnTo>
                  <a:pt x="1831" y="672"/>
                </a:lnTo>
                <a:lnTo>
                  <a:pt x="1827" y="672"/>
                </a:lnTo>
                <a:lnTo>
                  <a:pt x="1825" y="674"/>
                </a:lnTo>
                <a:lnTo>
                  <a:pt x="1823" y="676"/>
                </a:lnTo>
                <a:lnTo>
                  <a:pt x="1821" y="676"/>
                </a:lnTo>
                <a:lnTo>
                  <a:pt x="1817" y="678"/>
                </a:lnTo>
                <a:lnTo>
                  <a:pt x="1814" y="676"/>
                </a:lnTo>
                <a:lnTo>
                  <a:pt x="1812" y="675"/>
                </a:lnTo>
                <a:lnTo>
                  <a:pt x="1809" y="674"/>
                </a:lnTo>
                <a:lnTo>
                  <a:pt x="1805" y="672"/>
                </a:lnTo>
                <a:lnTo>
                  <a:pt x="1802" y="674"/>
                </a:lnTo>
                <a:lnTo>
                  <a:pt x="1800" y="675"/>
                </a:lnTo>
                <a:lnTo>
                  <a:pt x="1797" y="676"/>
                </a:lnTo>
                <a:lnTo>
                  <a:pt x="1793" y="678"/>
                </a:lnTo>
                <a:lnTo>
                  <a:pt x="1791" y="678"/>
                </a:lnTo>
                <a:lnTo>
                  <a:pt x="1787" y="678"/>
                </a:lnTo>
                <a:lnTo>
                  <a:pt x="1783" y="676"/>
                </a:lnTo>
                <a:lnTo>
                  <a:pt x="1780" y="675"/>
                </a:lnTo>
                <a:lnTo>
                  <a:pt x="1776" y="675"/>
                </a:lnTo>
                <a:lnTo>
                  <a:pt x="1774" y="676"/>
                </a:lnTo>
                <a:lnTo>
                  <a:pt x="1772" y="679"/>
                </a:lnTo>
                <a:lnTo>
                  <a:pt x="1771" y="683"/>
                </a:lnTo>
                <a:lnTo>
                  <a:pt x="1771" y="685"/>
                </a:lnTo>
                <a:lnTo>
                  <a:pt x="1771" y="689"/>
                </a:lnTo>
                <a:lnTo>
                  <a:pt x="1770" y="693"/>
                </a:lnTo>
                <a:lnTo>
                  <a:pt x="1770" y="697"/>
                </a:lnTo>
                <a:lnTo>
                  <a:pt x="1771" y="700"/>
                </a:lnTo>
                <a:lnTo>
                  <a:pt x="1772" y="704"/>
                </a:lnTo>
                <a:lnTo>
                  <a:pt x="1774" y="706"/>
                </a:lnTo>
                <a:lnTo>
                  <a:pt x="1775" y="708"/>
                </a:lnTo>
                <a:lnTo>
                  <a:pt x="1778" y="710"/>
                </a:lnTo>
                <a:lnTo>
                  <a:pt x="1780" y="712"/>
                </a:lnTo>
                <a:lnTo>
                  <a:pt x="1784" y="712"/>
                </a:lnTo>
                <a:lnTo>
                  <a:pt x="1788" y="712"/>
                </a:lnTo>
                <a:lnTo>
                  <a:pt x="1792" y="710"/>
                </a:lnTo>
                <a:lnTo>
                  <a:pt x="1795" y="709"/>
                </a:lnTo>
                <a:lnTo>
                  <a:pt x="1797" y="709"/>
                </a:lnTo>
                <a:lnTo>
                  <a:pt x="1801" y="708"/>
                </a:lnTo>
                <a:lnTo>
                  <a:pt x="1805" y="708"/>
                </a:lnTo>
                <a:lnTo>
                  <a:pt x="1809" y="709"/>
                </a:lnTo>
                <a:lnTo>
                  <a:pt x="1813" y="709"/>
                </a:lnTo>
                <a:lnTo>
                  <a:pt x="1814" y="712"/>
                </a:lnTo>
                <a:lnTo>
                  <a:pt x="1816" y="714"/>
                </a:lnTo>
                <a:lnTo>
                  <a:pt x="1814" y="718"/>
                </a:lnTo>
                <a:lnTo>
                  <a:pt x="1813" y="721"/>
                </a:lnTo>
                <a:lnTo>
                  <a:pt x="1812" y="722"/>
                </a:lnTo>
                <a:lnTo>
                  <a:pt x="1809" y="725"/>
                </a:lnTo>
                <a:lnTo>
                  <a:pt x="1806" y="726"/>
                </a:lnTo>
                <a:lnTo>
                  <a:pt x="1804" y="727"/>
                </a:lnTo>
                <a:lnTo>
                  <a:pt x="1801" y="729"/>
                </a:lnTo>
                <a:lnTo>
                  <a:pt x="1799" y="730"/>
                </a:lnTo>
                <a:lnTo>
                  <a:pt x="1795" y="731"/>
                </a:lnTo>
                <a:lnTo>
                  <a:pt x="1792" y="731"/>
                </a:lnTo>
                <a:lnTo>
                  <a:pt x="1789" y="733"/>
                </a:lnTo>
                <a:lnTo>
                  <a:pt x="1785" y="734"/>
                </a:lnTo>
                <a:lnTo>
                  <a:pt x="1782" y="734"/>
                </a:lnTo>
                <a:lnTo>
                  <a:pt x="1779" y="734"/>
                </a:lnTo>
                <a:lnTo>
                  <a:pt x="1775" y="733"/>
                </a:lnTo>
                <a:lnTo>
                  <a:pt x="1772" y="731"/>
                </a:lnTo>
                <a:lnTo>
                  <a:pt x="1770" y="734"/>
                </a:lnTo>
                <a:lnTo>
                  <a:pt x="1768" y="735"/>
                </a:lnTo>
                <a:lnTo>
                  <a:pt x="1767" y="739"/>
                </a:lnTo>
                <a:lnTo>
                  <a:pt x="1767" y="743"/>
                </a:lnTo>
                <a:lnTo>
                  <a:pt x="1770" y="744"/>
                </a:lnTo>
                <a:lnTo>
                  <a:pt x="1772" y="746"/>
                </a:lnTo>
                <a:lnTo>
                  <a:pt x="1776" y="747"/>
                </a:lnTo>
                <a:lnTo>
                  <a:pt x="1779" y="748"/>
                </a:lnTo>
                <a:lnTo>
                  <a:pt x="1780" y="751"/>
                </a:lnTo>
                <a:lnTo>
                  <a:pt x="1779" y="754"/>
                </a:lnTo>
                <a:lnTo>
                  <a:pt x="1778" y="756"/>
                </a:lnTo>
                <a:lnTo>
                  <a:pt x="1775" y="757"/>
                </a:lnTo>
                <a:lnTo>
                  <a:pt x="1774" y="757"/>
                </a:lnTo>
                <a:lnTo>
                  <a:pt x="1775" y="759"/>
                </a:lnTo>
                <a:lnTo>
                  <a:pt x="1778" y="760"/>
                </a:lnTo>
                <a:lnTo>
                  <a:pt x="1780" y="761"/>
                </a:lnTo>
                <a:lnTo>
                  <a:pt x="1784" y="763"/>
                </a:lnTo>
                <a:lnTo>
                  <a:pt x="1788" y="764"/>
                </a:lnTo>
                <a:lnTo>
                  <a:pt x="1791" y="764"/>
                </a:lnTo>
                <a:lnTo>
                  <a:pt x="1795" y="765"/>
                </a:lnTo>
                <a:lnTo>
                  <a:pt x="1799" y="765"/>
                </a:lnTo>
                <a:lnTo>
                  <a:pt x="1802" y="765"/>
                </a:lnTo>
                <a:lnTo>
                  <a:pt x="1805" y="764"/>
                </a:lnTo>
                <a:lnTo>
                  <a:pt x="1809" y="764"/>
                </a:lnTo>
                <a:lnTo>
                  <a:pt x="1812" y="763"/>
                </a:lnTo>
                <a:lnTo>
                  <a:pt x="1814" y="760"/>
                </a:lnTo>
                <a:lnTo>
                  <a:pt x="1817" y="759"/>
                </a:lnTo>
                <a:lnTo>
                  <a:pt x="1819" y="757"/>
                </a:lnTo>
                <a:lnTo>
                  <a:pt x="1822" y="757"/>
                </a:lnTo>
                <a:lnTo>
                  <a:pt x="1826" y="756"/>
                </a:lnTo>
                <a:lnTo>
                  <a:pt x="1829" y="755"/>
                </a:lnTo>
                <a:lnTo>
                  <a:pt x="1831" y="755"/>
                </a:lnTo>
                <a:lnTo>
                  <a:pt x="1835" y="754"/>
                </a:lnTo>
                <a:lnTo>
                  <a:pt x="1837" y="751"/>
                </a:lnTo>
                <a:lnTo>
                  <a:pt x="1839" y="750"/>
                </a:lnTo>
                <a:lnTo>
                  <a:pt x="1840" y="746"/>
                </a:lnTo>
                <a:lnTo>
                  <a:pt x="1842" y="743"/>
                </a:lnTo>
                <a:lnTo>
                  <a:pt x="1842" y="739"/>
                </a:lnTo>
                <a:lnTo>
                  <a:pt x="1843" y="737"/>
                </a:lnTo>
                <a:lnTo>
                  <a:pt x="1843" y="733"/>
                </a:lnTo>
                <a:lnTo>
                  <a:pt x="1844" y="730"/>
                </a:lnTo>
                <a:lnTo>
                  <a:pt x="1846" y="727"/>
                </a:lnTo>
                <a:lnTo>
                  <a:pt x="1848" y="726"/>
                </a:lnTo>
                <a:lnTo>
                  <a:pt x="1851" y="725"/>
                </a:lnTo>
                <a:lnTo>
                  <a:pt x="1855" y="723"/>
                </a:lnTo>
                <a:lnTo>
                  <a:pt x="1859" y="723"/>
                </a:lnTo>
                <a:lnTo>
                  <a:pt x="1863" y="723"/>
                </a:lnTo>
                <a:lnTo>
                  <a:pt x="1867" y="725"/>
                </a:lnTo>
                <a:lnTo>
                  <a:pt x="1869" y="725"/>
                </a:lnTo>
                <a:lnTo>
                  <a:pt x="1873" y="725"/>
                </a:lnTo>
                <a:lnTo>
                  <a:pt x="1876" y="723"/>
                </a:lnTo>
                <a:lnTo>
                  <a:pt x="1878" y="722"/>
                </a:lnTo>
                <a:lnTo>
                  <a:pt x="1881" y="720"/>
                </a:lnTo>
                <a:lnTo>
                  <a:pt x="1884" y="720"/>
                </a:lnTo>
                <a:lnTo>
                  <a:pt x="1888" y="720"/>
                </a:lnTo>
                <a:lnTo>
                  <a:pt x="1891" y="720"/>
                </a:lnTo>
                <a:lnTo>
                  <a:pt x="1895" y="721"/>
                </a:lnTo>
                <a:lnTo>
                  <a:pt x="1899" y="721"/>
                </a:lnTo>
                <a:lnTo>
                  <a:pt x="1902" y="722"/>
                </a:lnTo>
                <a:lnTo>
                  <a:pt x="1906" y="722"/>
                </a:lnTo>
                <a:lnTo>
                  <a:pt x="1909" y="723"/>
                </a:lnTo>
                <a:lnTo>
                  <a:pt x="1912" y="725"/>
                </a:lnTo>
                <a:lnTo>
                  <a:pt x="1915" y="726"/>
                </a:lnTo>
                <a:lnTo>
                  <a:pt x="1918" y="727"/>
                </a:lnTo>
                <a:lnTo>
                  <a:pt x="1920" y="729"/>
                </a:lnTo>
                <a:lnTo>
                  <a:pt x="1923" y="730"/>
                </a:lnTo>
                <a:lnTo>
                  <a:pt x="1927" y="731"/>
                </a:lnTo>
                <a:lnTo>
                  <a:pt x="1929" y="731"/>
                </a:lnTo>
                <a:lnTo>
                  <a:pt x="1933" y="733"/>
                </a:lnTo>
                <a:lnTo>
                  <a:pt x="1935" y="733"/>
                </a:lnTo>
                <a:lnTo>
                  <a:pt x="1936" y="734"/>
                </a:lnTo>
                <a:lnTo>
                  <a:pt x="1937" y="735"/>
                </a:lnTo>
                <a:lnTo>
                  <a:pt x="1939" y="739"/>
                </a:lnTo>
                <a:lnTo>
                  <a:pt x="1940" y="742"/>
                </a:lnTo>
                <a:lnTo>
                  <a:pt x="1939" y="746"/>
                </a:lnTo>
                <a:lnTo>
                  <a:pt x="1937" y="748"/>
                </a:lnTo>
                <a:lnTo>
                  <a:pt x="1936" y="752"/>
                </a:lnTo>
                <a:lnTo>
                  <a:pt x="1935" y="755"/>
                </a:lnTo>
                <a:lnTo>
                  <a:pt x="1935" y="756"/>
                </a:lnTo>
                <a:lnTo>
                  <a:pt x="1933" y="757"/>
                </a:lnTo>
                <a:lnTo>
                  <a:pt x="1935" y="759"/>
                </a:lnTo>
                <a:lnTo>
                  <a:pt x="1935" y="760"/>
                </a:lnTo>
                <a:lnTo>
                  <a:pt x="1937" y="760"/>
                </a:lnTo>
                <a:lnTo>
                  <a:pt x="1943" y="760"/>
                </a:lnTo>
                <a:lnTo>
                  <a:pt x="1945" y="761"/>
                </a:lnTo>
                <a:lnTo>
                  <a:pt x="1949" y="761"/>
                </a:lnTo>
                <a:lnTo>
                  <a:pt x="1952" y="763"/>
                </a:lnTo>
                <a:lnTo>
                  <a:pt x="1956" y="764"/>
                </a:lnTo>
                <a:lnTo>
                  <a:pt x="1958" y="764"/>
                </a:lnTo>
                <a:lnTo>
                  <a:pt x="1961" y="765"/>
                </a:lnTo>
                <a:lnTo>
                  <a:pt x="1963" y="768"/>
                </a:lnTo>
                <a:lnTo>
                  <a:pt x="1965" y="769"/>
                </a:lnTo>
                <a:lnTo>
                  <a:pt x="1965" y="773"/>
                </a:lnTo>
                <a:lnTo>
                  <a:pt x="1966" y="777"/>
                </a:lnTo>
                <a:lnTo>
                  <a:pt x="1966" y="780"/>
                </a:lnTo>
                <a:lnTo>
                  <a:pt x="1966" y="784"/>
                </a:lnTo>
                <a:lnTo>
                  <a:pt x="1966" y="788"/>
                </a:lnTo>
                <a:lnTo>
                  <a:pt x="1966" y="792"/>
                </a:lnTo>
                <a:lnTo>
                  <a:pt x="1966" y="795"/>
                </a:lnTo>
                <a:lnTo>
                  <a:pt x="1965" y="799"/>
                </a:lnTo>
                <a:lnTo>
                  <a:pt x="1963" y="802"/>
                </a:lnTo>
                <a:lnTo>
                  <a:pt x="1963" y="806"/>
                </a:lnTo>
                <a:lnTo>
                  <a:pt x="1962" y="809"/>
                </a:lnTo>
                <a:lnTo>
                  <a:pt x="1961" y="812"/>
                </a:lnTo>
                <a:lnTo>
                  <a:pt x="1960" y="815"/>
                </a:lnTo>
                <a:lnTo>
                  <a:pt x="1958" y="818"/>
                </a:lnTo>
                <a:lnTo>
                  <a:pt x="1958" y="822"/>
                </a:lnTo>
                <a:lnTo>
                  <a:pt x="1958" y="826"/>
                </a:lnTo>
                <a:lnTo>
                  <a:pt x="1960" y="828"/>
                </a:lnTo>
                <a:lnTo>
                  <a:pt x="1961" y="831"/>
                </a:lnTo>
                <a:lnTo>
                  <a:pt x="1962" y="833"/>
                </a:lnTo>
                <a:lnTo>
                  <a:pt x="1963" y="836"/>
                </a:lnTo>
                <a:lnTo>
                  <a:pt x="1962" y="839"/>
                </a:lnTo>
                <a:lnTo>
                  <a:pt x="1961" y="841"/>
                </a:lnTo>
                <a:lnTo>
                  <a:pt x="1957" y="843"/>
                </a:lnTo>
                <a:lnTo>
                  <a:pt x="1954" y="843"/>
                </a:lnTo>
                <a:lnTo>
                  <a:pt x="1950" y="844"/>
                </a:lnTo>
                <a:lnTo>
                  <a:pt x="1948" y="845"/>
                </a:lnTo>
                <a:lnTo>
                  <a:pt x="1945" y="846"/>
                </a:lnTo>
                <a:lnTo>
                  <a:pt x="1943" y="849"/>
                </a:lnTo>
                <a:lnTo>
                  <a:pt x="1941" y="850"/>
                </a:lnTo>
                <a:lnTo>
                  <a:pt x="1940" y="853"/>
                </a:lnTo>
                <a:lnTo>
                  <a:pt x="1939" y="856"/>
                </a:lnTo>
                <a:lnTo>
                  <a:pt x="1937" y="860"/>
                </a:lnTo>
                <a:lnTo>
                  <a:pt x="1937" y="864"/>
                </a:lnTo>
                <a:lnTo>
                  <a:pt x="1937" y="867"/>
                </a:lnTo>
                <a:lnTo>
                  <a:pt x="1940" y="870"/>
                </a:lnTo>
                <a:lnTo>
                  <a:pt x="1941" y="873"/>
                </a:lnTo>
                <a:lnTo>
                  <a:pt x="1943" y="875"/>
                </a:lnTo>
                <a:lnTo>
                  <a:pt x="1944" y="878"/>
                </a:lnTo>
                <a:lnTo>
                  <a:pt x="1945" y="881"/>
                </a:lnTo>
                <a:lnTo>
                  <a:pt x="1946" y="883"/>
                </a:lnTo>
                <a:lnTo>
                  <a:pt x="1948" y="886"/>
                </a:lnTo>
                <a:lnTo>
                  <a:pt x="1949" y="888"/>
                </a:lnTo>
                <a:lnTo>
                  <a:pt x="1950" y="891"/>
                </a:lnTo>
                <a:lnTo>
                  <a:pt x="1949" y="894"/>
                </a:lnTo>
                <a:lnTo>
                  <a:pt x="1948" y="896"/>
                </a:lnTo>
                <a:lnTo>
                  <a:pt x="1946" y="899"/>
                </a:lnTo>
                <a:lnTo>
                  <a:pt x="1945" y="901"/>
                </a:lnTo>
                <a:lnTo>
                  <a:pt x="1944" y="904"/>
                </a:lnTo>
                <a:lnTo>
                  <a:pt x="1943" y="907"/>
                </a:lnTo>
                <a:lnTo>
                  <a:pt x="1941" y="909"/>
                </a:lnTo>
                <a:lnTo>
                  <a:pt x="1940" y="912"/>
                </a:lnTo>
                <a:lnTo>
                  <a:pt x="1939" y="915"/>
                </a:lnTo>
                <a:lnTo>
                  <a:pt x="1937" y="917"/>
                </a:lnTo>
                <a:lnTo>
                  <a:pt x="1935" y="920"/>
                </a:lnTo>
                <a:lnTo>
                  <a:pt x="1932" y="921"/>
                </a:lnTo>
                <a:lnTo>
                  <a:pt x="1929" y="922"/>
                </a:lnTo>
                <a:lnTo>
                  <a:pt x="1928" y="924"/>
                </a:lnTo>
                <a:lnTo>
                  <a:pt x="1924" y="925"/>
                </a:lnTo>
                <a:lnTo>
                  <a:pt x="1922" y="925"/>
                </a:lnTo>
                <a:lnTo>
                  <a:pt x="1920" y="928"/>
                </a:lnTo>
                <a:lnTo>
                  <a:pt x="1920" y="932"/>
                </a:lnTo>
                <a:lnTo>
                  <a:pt x="1922" y="934"/>
                </a:lnTo>
                <a:lnTo>
                  <a:pt x="1923" y="937"/>
                </a:lnTo>
                <a:lnTo>
                  <a:pt x="1923" y="941"/>
                </a:lnTo>
                <a:lnTo>
                  <a:pt x="1923" y="945"/>
                </a:lnTo>
                <a:lnTo>
                  <a:pt x="1924" y="949"/>
                </a:lnTo>
                <a:lnTo>
                  <a:pt x="1924" y="953"/>
                </a:lnTo>
                <a:lnTo>
                  <a:pt x="1923" y="955"/>
                </a:lnTo>
                <a:lnTo>
                  <a:pt x="1922" y="959"/>
                </a:lnTo>
                <a:lnTo>
                  <a:pt x="1920" y="962"/>
                </a:lnTo>
                <a:lnTo>
                  <a:pt x="1919" y="963"/>
                </a:lnTo>
                <a:lnTo>
                  <a:pt x="1916" y="966"/>
                </a:lnTo>
                <a:lnTo>
                  <a:pt x="1915" y="968"/>
                </a:lnTo>
                <a:lnTo>
                  <a:pt x="1912" y="970"/>
                </a:lnTo>
                <a:lnTo>
                  <a:pt x="1911" y="972"/>
                </a:lnTo>
                <a:lnTo>
                  <a:pt x="1910" y="975"/>
                </a:lnTo>
                <a:lnTo>
                  <a:pt x="1909" y="977"/>
                </a:lnTo>
                <a:lnTo>
                  <a:pt x="1907" y="980"/>
                </a:lnTo>
                <a:lnTo>
                  <a:pt x="1906" y="984"/>
                </a:lnTo>
                <a:lnTo>
                  <a:pt x="1905" y="987"/>
                </a:lnTo>
                <a:lnTo>
                  <a:pt x="1905" y="990"/>
                </a:lnTo>
                <a:lnTo>
                  <a:pt x="1903" y="994"/>
                </a:lnTo>
                <a:lnTo>
                  <a:pt x="1903" y="998"/>
                </a:lnTo>
                <a:lnTo>
                  <a:pt x="1903" y="1001"/>
                </a:lnTo>
                <a:lnTo>
                  <a:pt x="1909" y="1007"/>
                </a:lnTo>
                <a:lnTo>
                  <a:pt x="1911" y="1013"/>
                </a:lnTo>
                <a:close/>
              </a:path>
            </a:pathLst>
          </a:custGeom>
          <a:solidFill>
            <a:schemeClr val="accent1">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2800479" y="3222045"/>
            <a:ext cx="2820965" cy="2058774"/>
          </a:xfrm>
          <a:custGeom>
            <a:avLst/>
            <a:gdLst>
              <a:gd name="T0" fmla="*/ 970 w 1969"/>
              <a:gd name="T1" fmla="*/ 11 h 1437"/>
              <a:gd name="T2" fmla="*/ 1077 w 1969"/>
              <a:gd name="T3" fmla="*/ 38 h 1437"/>
              <a:gd name="T4" fmla="*/ 1174 w 1969"/>
              <a:gd name="T5" fmla="*/ 61 h 1437"/>
              <a:gd name="T6" fmla="*/ 1160 w 1969"/>
              <a:gd name="T7" fmla="*/ 144 h 1437"/>
              <a:gd name="T8" fmla="*/ 1104 w 1969"/>
              <a:gd name="T9" fmla="*/ 192 h 1437"/>
              <a:gd name="T10" fmla="*/ 1088 w 1969"/>
              <a:gd name="T11" fmla="*/ 285 h 1437"/>
              <a:gd name="T12" fmla="*/ 1156 w 1969"/>
              <a:gd name="T13" fmla="*/ 454 h 1437"/>
              <a:gd name="T14" fmla="*/ 1236 w 1969"/>
              <a:gd name="T15" fmla="*/ 453 h 1437"/>
              <a:gd name="T16" fmla="*/ 1333 w 1969"/>
              <a:gd name="T17" fmla="*/ 302 h 1437"/>
              <a:gd name="T18" fmla="*/ 1422 w 1969"/>
              <a:gd name="T19" fmla="*/ 301 h 1437"/>
              <a:gd name="T20" fmla="*/ 1486 w 1969"/>
              <a:gd name="T21" fmla="*/ 349 h 1437"/>
              <a:gd name="T22" fmla="*/ 1962 w 1969"/>
              <a:gd name="T23" fmla="*/ 835 h 1437"/>
              <a:gd name="T24" fmla="*/ 1748 w 1969"/>
              <a:gd name="T25" fmla="*/ 940 h 1437"/>
              <a:gd name="T26" fmla="*/ 1598 w 1969"/>
              <a:gd name="T27" fmla="*/ 870 h 1437"/>
              <a:gd name="T28" fmla="*/ 1473 w 1969"/>
              <a:gd name="T29" fmla="*/ 785 h 1437"/>
              <a:gd name="T30" fmla="*/ 1446 w 1969"/>
              <a:gd name="T31" fmla="*/ 746 h 1437"/>
              <a:gd name="T32" fmla="*/ 1384 w 1969"/>
              <a:gd name="T33" fmla="*/ 751 h 1437"/>
              <a:gd name="T34" fmla="*/ 1333 w 1969"/>
              <a:gd name="T35" fmla="*/ 751 h 1437"/>
              <a:gd name="T36" fmla="*/ 1285 w 1969"/>
              <a:gd name="T37" fmla="*/ 751 h 1437"/>
              <a:gd name="T38" fmla="*/ 1234 w 1969"/>
              <a:gd name="T39" fmla="*/ 741 h 1437"/>
              <a:gd name="T40" fmla="*/ 1181 w 1969"/>
              <a:gd name="T41" fmla="*/ 777 h 1437"/>
              <a:gd name="T42" fmla="*/ 1113 w 1969"/>
              <a:gd name="T43" fmla="*/ 750 h 1437"/>
              <a:gd name="T44" fmla="*/ 1066 w 1969"/>
              <a:gd name="T45" fmla="*/ 699 h 1437"/>
              <a:gd name="T46" fmla="*/ 1001 w 1969"/>
              <a:gd name="T47" fmla="*/ 714 h 1437"/>
              <a:gd name="T48" fmla="*/ 939 w 1969"/>
              <a:gd name="T49" fmla="*/ 811 h 1437"/>
              <a:gd name="T50" fmla="*/ 874 w 1969"/>
              <a:gd name="T51" fmla="*/ 856 h 1437"/>
              <a:gd name="T52" fmla="*/ 810 w 1969"/>
              <a:gd name="T53" fmla="*/ 861 h 1437"/>
              <a:gd name="T54" fmla="*/ 762 w 1969"/>
              <a:gd name="T55" fmla="*/ 817 h 1437"/>
              <a:gd name="T56" fmla="*/ 716 w 1969"/>
              <a:gd name="T57" fmla="*/ 793 h 1437"/>
              <a:gd name="T58" fmla="*/ 613 w 1969"/>
              <a:gd name="T59" fmla="*/ 785 h 1437"/>
              <a:gd name="T60" fmla="*/ 617 w 1969"/>
              <a:gd name="T61" fmla="*/ 865 h 1437"/>
              <a:gd name="T62" fmla="*/ 723 w 1969"/>
              <a:gd name="T63" fmla="*/ 900 h 1437"/>
              <a:gd name="T64" fmla="*/ 657 w 1969"/>
              <a:gd name="T65" fmla="*/ 1012 h 1437"/>
              <a:gd name="T66" fmla="*/ 542 w 1969"/>
              <a:gd name="T67" fmla="*/ 1047 h 1437"/>
              <a:gd name="T68" fmla="*/ 499 w 1969"/>
              <a:gd name="T69" fmla="*/ 1080 h 1437"/>
              <a:gd name="T70" fmla="*/ 454 w 1969"/>
              <a:gd name="T71" fmla="*/ 1114 h 1437"/>
              <a:gd name="T72" fmla="*/ 429 w 1969"/>
              <a:gd name="T73" fmla="*/ 1140 h 1437"/>
              <a:gd name="T74" fmla="*/ 462 w 1969"/>
              <a:gd name="T75" fmla="*/ 1161 h 1437"/>
              <a:gd name="T76" fmla="*/ 493 w 1969"/>
              <a:gd name="T77" fmla="*/ 1221 h 1437"/>
              <a:gd name="T78" fmla="*/ 455 w 1969"/>
              <a:gd name="T79" fmla="*/ 1234 h 1437"/>
              <a:gd name="T80" fmla="*/ 418 w 1969"/>
              <a:gd name="T81" fmla="*/ 1256 h 1437"/>
              <a:gd name="T82" fmla="*/ 429 w 1969"/>
              <a:gd name="T83" fmla="*/ 1285 h 1437"/>
              <a:gd name="T84" fmla="*/ 435 w 1969"/>
              <a:gd name="T85" fmla="*/ 1331 h 1437"/>
              <a:gd name="T86" fmla="*/ 410 w 1969"/>
              <a:gd name="T87" fmla="*/ 1362 h 1437"/>
              <a:gd name="T88" fmla="*/ 397 w 1969"/>
              <a:gd name="T89" fmla="*/ 1392 h 1437"/>
              <a:gd name="T90" fmla="*/ 399 w 1969"/>
              <a:gd name="T91" fmla="*/ 1430 h 1437"/>
              <a:gd name="T92" fmla="*/ 330 w 1969"/>
              <a:gd name="T93" fmla="*/ 1390 h 1437"/>
              <a:gd name="T94" fmla="*/ 263 w 1969"/>
              <a:gd name="T95" fmla="*/ 1347 h 1437"/>
              <a:gd name="T96" fmla="*/ 178 w 1969"/>
              <a:gd name="T97" fmla="*/ 1283 h 1437"/>
              <a:gd name="T98" fmla="*/ 143 w 1969"/>
              <a:gd name="T99" fmla="*/ 1259 h 1437"/>
              <a:gd name="T100" fmla="*/ 152 w 1969"/>
              <a:gd name="T101" fmla="*/ 1218 h 1437"/>
              <a:gd name="T102" fmla="*/ 161 w 1969"/>
              <a:gd name="T103" fmla="*/ 1167 h 1437"/>
              <a:gd name="T104" fmla="*/ 133 w 1969"/>
              <a:gd name="T105" fmla="*/ 1125 h 1437"/>
              <a:gd name="T106" fmla="*/ 73 w 1969"/>
              <a:gd name="T107" fmla="*/ 1089 h 1437"/>
              <a:gd name="T108" fmla="*/ 8 w 1969"/>
              <a:gd name="T109" fmla="*/ 1057 h 1437"/>
              <a:gd name="T110" fmla="*/ 183 w 1969"/>
              <a:gd name="T111" fmla="*/ 560 h 1437"/>
              <a:gd name="T112" fmla="*/ 339 w 1969"/>
              <a:gd name="T113" fmla="*/ 362 h 1437"/>
              <a:gd name="T114" fmla="*/ 378 w 1969"/>
              <a:gd name="T115" fmla="*/ 65 h 1437"/>
              <a:gd name="T116" fmla="*/ 444 w 1969"/>
              <a:gd name="T117" fmla="*/ 176 h 1437"/>
              <a:gd name="T118" fmla="*/ 533 w 1969"/>
              <a:gd name="T119" fmla="*/ 309 h 1437"/>
              <a:gd name="T120" fmla="*/ 639 w 1969"/>
              <a:gd name="T121" fmla="*/ 375 h 1437"/>
              <a:gd name="T122" fmla="*/ 800 w 1969"/>
              <a:gd name="T123" fmla="*/ 320 h 1437"/>
              <a:gd name="T124" fmla="*/ 721 w 1969"/>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9" h="1437">
                <a:moveTo>
                  <a:pt x="853" y="59"/>
                </a:moveTo>
                <a:lnTo>
                  <a:pt x="856" y="57"/>
                </a:lnTo>
                <a:lnTo>
                  <a:pt x="859" y="56"/>
                </a:lnTo>
                <a:lnTo>
                  <a:pt x="860" y="55"/>
                </a:lnTo>
                <a:lnTo>
                  <a:pt x="863" y="53"/>
                </a:lnTo>
                <a:lnTo>
                  <a:pt x="864" y="53"/>
                </a:lnTo>
                <a:lnTo>
                  <a:pt x="865" y="55"/>
                </a:lnTo>
                <a:lnTo>
                  <a:pt x="868" y="55"/>
                </a:lnTo>
                <a:lnTo>
                  <a:pt x="869" y="56"/>
                </a:lnTo>
                <a:lnTo>
                  <a:pt x="870" y="56"/>
                </a:lnTo>
                <a:lnTo>
                  <a:pt x="873" y="59"/>
                </a:lnTo>
                <a:lnTo>
                  <a:pt x="874" y="59"/>
                </a:lnTo>
                <a:lnTo>
                  <a:pt x="876" y="60"/>
                </a:lnTo>
                <a:lnTo>
                  <a:pt x="877" y="61"/>
                </a:lnTo>
                <a:lnTo>
                  <a:pt x="880" y="63"/>
                </a:lnTo>
                <a:lnTo>
                  <a:pt x="882" y="63"/>
                </a:lnTo>
                <a:lnTo>
                  <a:pt x="884" y="64"/>
                </a:lnTo>
                <a:lnTo>
                  <a:pt x="886" y="64"/>
                </a:lnTo>
                <a:lnTo>
                  <a:pt x="890" y="65"/>
                </a:lnTo>
                <a:lnTo>
                  <a:pt x="893" y="65"/>
                </a:lnTo>
                <a:lnTo>
                  <a:pt x="897" y="65"/>
                </a:lnTo>
                <a:lnTo>
                  <a:pt x="898" y="65"/>
                </a:lnTo>
                <a:lnTo>
                  <a:pt x="899" y="65"/>
                </a:lnTo>
                <a:lnTo>
                  <a:pt x="901" y="65"/>
                </a:lnTo>
                <a:lnTo>
                  <a:pt x="903" y="65"/>
                </a:lnTo>
                <a:lnTo>
                  <a:pt x="906" y="65"/>
                </a:lnTo>
                <a:lnTo>
                  <a:pt x="908" y="65"/>
                </a:lnTo>
                <a:lnTo>
                  <a:pt x="911" y="64"/>
                </a:lnTo>
                <a:lnTo>
                  <a:pt x="912" y="64"/>
                </a:lnTo>
                <a:lnTo>
                  <a:pt x="915" y="65"/>
                </a:lnTo>
                <a:lnTo>
                  <a:pt x="916" y="65"/>
                </a:lnTo>
                <a:lnTo>
                  <a:pt x="919" y="65"/>
                </a:lnTo>
                <a:lnTo>
                  <a:pt x="923" y="65"/>
                </a:lnTo>
                <a:lnTo>
                  <a:pt x="924" y="65"/>
                </a:lnTo>
                <a:lnTo>
                  <a:pt x="925" y="65"/>
                </a:lnTo>
                <a:lnTo>
                  <a:pt x="928" y="65"/>
                </a:lnTo>
                <a:lnTo>
                  <a:pt x="931" y="64"/>
                </a:lnTo>
                <a:lnTo>
                  <a:pt x="932" y="64"/>
                </a:lnTo>
                <a:lnTo>
                  <a:pt x="935" y="64"/>
                </a:lnTo>
                <a:lnTo>
                  <a:pt x="937" y="63"/>
                </a:lnTo>
                <a:lnTo>
                  <a:pt x="939" y="63"/>
                </a:lnTo>
                <a:lnTo>
                  <a:pt x="940" y="61"/>
                </a:lnTo>
                <a:lnTo>
                  <a:pt x="941" y="61"/>
                </a:lnTo>
                <a:lnTo>
                  <a:pt x="944" y="60"/>
                </a:lnTo>
                <a:lnTo>
                  <a:pt x="945" y="59"/>
                </a:lnTo>
                <a:lnTo>
                  <a:pt x="946" y="59"/>
                </a:lnTo>
                <a:lnTo>
                  <a:pt x="948" y="57"/>
                </a:lnTo>
                <a:lnTo>
                  <a:pt x="949" y="56"/>
                </a:lnTo>
                <a:lnTo>
                  <a:pt x="950" y="55"/>
                </a:lnTo>
                <a:lnTo>
                  <a:pt x="950" y="53"/>
                </a:lnTo>
                <a:lnTo>
                  <a:pt x="950" y="52"/>
                </a:lnTo>
                <a:lnTo>
                  <a:pt x="952" y="51"/>
                </a:lnTo>
                <a:lnTo>
                  <a:pt x="952" y="49"/>
                </a:lnTo>
                <a:lnTo>
                  <a:pt x="952" y="47"/>
                </a:lnTo>
                <a:lnTo>
                  <a:pt x="952" y="46"/>
                </a:lnTo>
                <a:lnTo>
                  <a:pt x="953" y="44"/>
                </a:lnTo>
                <a:lnTo>
                  <a:pt x="953" y="43"/>
                </a:lnTo>
                <a:lnTo>
                  <a:pt x="953" y="40"/>
                </a:lnTo>
                <a:lnTo>
                  <a:pt x="954" y="39"/>
                </a:lnTo>
                <a:lnTo>
                  <a:pt x="954" y="36"/>
                </a:lnTo>
                <a:lnTo>
                  <a:pt x="954" y="35"/>
                </a:lnTo>
                <a:lnTo>
                  <a:pt x="954" y="34"/>
                </a:lnTo>
                <a:lnTo>
                  <a:pt x="954" y="32"/>
                </a:lnTo>
                <a:lnTo>
                  <a:pt x="954" y="31"/>
                </a:lnTo>
                <a:lnTo>
                  <a:pt x="956" y="30"/>
                </a:lnTo>
                <a:lnTo>
                  <a:pt x="956" y="29"/>
                </a:lnTo>
                <a:lnTo>
                  <a:pt x="957" y="27"/>
                </a:lnTo>
                <a:lnTo>
                  <a:pt x="957" y="26"/>
                </a:lnTo>
                <a:lnTo>
                  <a:pt x="958" y="25"/>
                </a:lnTo>
                <a:lnTo>
                  <a:pt x="958" y="23"/>
                </a:lnTo>
                <a:lnTo>
                  <a:pt x="960" y="22"/>
                </a:lnTo>
                <a:lnTo>
                  <a:pt x="960" y="21"/>
                </a:lnTo>
                <a:lnTo>
                  <a:pt x="961" y="21"/>
                </a:lnTo>
                <a:lnTo>
                  <a:pt x="962" y="18"/>
                </a:lnTo>
                <a:lnTo>
                  <a:pt x="963" y="17"/>
                </a:lnTo>
                <a:lnTo>
                  <a:pt x="965" y="15"/>
                </a:lnTo>
                <a:lnTo>
                  <a:pt x="966" y="14"/>
                </a:lnTo>
                <a:lnTo>
                  <a:pt x="967" y="14"/>
                </a:lnTo>
                <a:lnTo>
                  <a:pt x="969" y="13"/>
                </a:lnTo>
                <a:lnTo>
                  <a:pt x="970" y="11"/>
                </a:lnTo>
                <a:lnTo>
                  <a:pt x="971" y="11"/>
                </a:lnTo>
                <a:lnTo>
                  <a:pt x="973" y="11"/>
                </a:lnTo>
                <a:lnTo>
                  <a:pt x="974" y="11"/>
                </a:lnTo>
                <a:lnTo>
                  <a:pt x="975" y="11"/>
                </a:lnTo>
                <a:lnTo>
                  <a:pt x="978" y="11"/>
                </a:lnTo>
                <a:lnTo>
                  <a:pt x="979" y="11"/>
                </a:lnTo>
                <a:lnTo>
                  <a:pt x="980" y="11"/>
                </a:lnTo>
                <a:lnTo>
                  <a:pt x="982" y="11"/>
                </a:lnTo>
                <a:lnTo>
                  <a:pt x="983" y="11"/>
                </a:lnTo>
                <a:lnTo>
                  <a:pt x="984" y="11"/>
                </a:lnTo>
                <a:lnTo>
                  <a:pt x="986" y="11"/>
                </a:lnTo>
                <a:lnTo>
                  <a:pt x="987" y="11"/>
                </a:lnTo>
                <a:lnTo>
                  <a:pt x="988" y="11"/>
                </a:lnTo>
                <a:lnTo>
                  <a:pt x="990" y="11"/>
                </a:lnTo>
                <a:lnTo>
                  <a:pt x="991" y="11"/>
                </a:lnTo>
                <a:lnTo>
                  <a:pt x="992" y="11"/>
                </a:lnTo>
                <a:lnTo>
                  <a:pt x="994" y="10"/>
                </a:lnTo>
                <a:lnTo>
                  <a:pt x="995" y="10"/>
                </a:lnTo>
                <a:lnTo>
                  <a:pt x="996" y="10"/>
                </a:lnTo>
                <a:lnTo>
                  <a:pt x="997" y="9"/>
                </a:lnTo>
                <a:lnTo>
                  <a:pt x="999" y="9"/>
                </a:lnTo>
                <a:lnTo>
                  <a:pt x="1000" y="9"/>
                </a:lnTo>
                <a:lnTo>
                  <a:pt x="1001" y="8"/>
                </a:lnTo>
                <a:lnTo>
                  <a:pt x="1003" y="8"/>
                </a:lnTo>
                <a:lnTo>
                  <a:pt x="1004" y="8"/>
                </a:lnTo>
                <a:lnTo>
                  <a:pt x="1005" y="8"/>
                </a:lnTo>
                <a:lnTo>
                  <a:pt x="1007" y="8"/>
                </a:lnTo>
                <a:lnTo>
                  <a:pt x="1008" y="6"/>
                </a:lnTo>
                <a:lnTo>
                  <a:pt x="1009" y="6"/>
                </a:lnTo>
                <a:lnTo>
                  <a:pt x="1011" y="6"/>
                </a:lnTo>
                <a:lnTo>
                  <a:pt x="1012" y="8"/>
                </a:lnTo>
                <a:lnTo>
                  <a:pt x="1013" y="8"/>
                </a:lnTo>
                <a:lnTo>
                  <a:pt x="1014" y="8"/>
                </a:lnTo>
                <a:lnTo>
                  <a:pt x="1016" y="8"/>
                </a:lnTo>
                <a:lnTo>
                  <a:pt x="1017" y="9"/>
                </a:lnTo>
                <a:lnTo>
                  <a:pt x="1018" y="9"/>
                </a:lnTo>
                <a:lnTo>
                  <a:pt x="1020" y="9"/>
                </a:lnTo>
                <a:lnTo>
                  <a:pt x="1021" y="9"/>
                </a:lnTo>
                <a:lnTo>
                  <a:pt x="1022" y="10"/>
                </a:lnTo>
                <a:lnTo>
                  <a:pt x="1024" y="10"/>
                </a:lnTo>
                <a:lnTo>
                  <a:pt x="1025" y="10"/>
                </a:lnTo>
                <a:lnTo>
                  <a:pt x="1026" y="10"/>
                </a:lnTo>
                <a:lnTo>
                  <a:pt x="1028" y="10"/>
                </a:lnTo>
                <a:lnTo>
                  <a:pt x="1029" y="10"/>
                </a:lnTo>
                <a:lnTo>
                  <a:pt x="1030" y="11"/>
                </a:lnTo>
                <a:lnTo>
                  <a:pt x="1032" y="11"/>
                </a:lnTo>
                <a:lnTo>
                  <a:pt x="1033" y="13"/>
                </a:lnTo>
                <a:lnTo>
                  <a:pt x="1034" y="13"/>
                </a:lnTo>
                <a:lnTo>
                  <a:pt x="1035" y="14"/>
                </a:lnTo>
                <a:lnTo>
                  <a:pt x="1037" y="14"/>
                </a:lnTo>
                <a:lnTo>
                  <a:pt x="1038" y="14"/>
                </a:lnTo>
                <a:lnTo>
                  <a:pt x="1039" y="15"/>
                </a:lnTo>
                <a:lnTo>
                  <a:pt x="1041" y="15"/>
                </a:lnTo>
                <a:lnTo>
                  <a:pt x="1042" y="15"/>
                </a:lnTo>
                <a:lnTo>
                  <a:pt x="1042" y="17"/>
                </a:lnTo>
                <a:lnTo>
                  <a:pt x="1043" y="18"/>
                </a:lnTo>
                <a:lnTo>
                  <a:pt x="1045" y="18"/>
                </a:lnTo>
                <a:lnTo>
                  <a:pt x="1046" y="19"/>
                </a:lnTo>
                <a:lnTo>
                  <a:pt x="1046" y="21"/>
                </a:lnTo>
                <a:lnTo>
                  <a:pt x="1047" y="22"/>
                </a:lnTo>
                <a:lnTo>
                  <a:pt x="1049" y="23"/>
                </a:lnTo>
                <a:lnTo>
                  <a:pt x="1050" y="23"/>
                </a:lnTo>
                <a:lnTo>
                  <a:pt x="1051" y="25"/>
                </a:lnTo>
                <a:lnTo>
                  <a:pt x="1052" y="26"/>
                </a:lnTo>
                <a:lnTo>
                  <a:pt x="1055" y="26"/>
                </a:lnTo>
                <a:lnTo>
                  <a:pt x="1056" y="27"/>
                </a:lnTo>
                <a:lnTo>
                  <a:pt x="1056" y="29"/>
                </a:lnTo>
                <a:lnTo>
                  <a:pt x="1058" y="29"/>
                </a:lnTo>
                <a:lnTo>
                  <a:pt x="1059" y="30"/>
                </a:lnTo>
                <a:lnTo>
                  <a:pt x="1060" y="31"/>
                </a:lnTo>
                <a:lnTo>
                  <a:pt x="1062" y="32"/>
                </a:lnTo>
                <a:lnTo>
                  <a:pt x="1063" y="34"/>
                </a:lnTo>
                <a:lnTo>
                  <a:pt x="1064" y="35"/>
                </a:lnTo>
                <a:lnTo>
                  <a:pt x="1066" y="35"/>
                </a:lnTo>
                <a:lnTo>
                  <a:pt x="1068" y="38"/>
                </a:lnTo>
                <a:lnTo>
                  <a:pt x="1071" y="38"/>
                </a:lnTo>
                <a:lnTo>
                  <a:pt x="1072" y="38"/>
                </a:lnTo>
                <a:lnTo>
                  <a:pt x="1073" y="38"/>
                </a:lnTo>
                <a:lnTo>
                  <a:pt x="1075" y="39"/>
                </a:lnTo>
                <a:lnTo>
                  <a:pt x="1077" y="38"/>
                </a:lnTo>
                <a:lnTo>
                  <a:pt x="1079" y="38"/>
                </a:lnTo>
                <a:lnTo>
                  <a:pt x="1080" y="38"/>
                </a:lnTo>
                <a:lnTo>
                  <a:pt x="1081" y="39"/>
                </a:lnTo>
                <a:lnTo>
                  <a:pt x="1083" y="39"/>
                </a:lnTo>
                <a:lnTo>
                  <a:pt x="1084" y="40"/>
                </a:lnTo>
                <a:lnTo>
                  <a:pt x="1084" y="42"/>
                </a:lnTo>
                <a:lnTo>
                  <a:pt x="1085" y="43"/>
                </a:lnTo>
                <a:lnTo>
                  <a:pt x="1085" y="44"/>
                </a:lnTo>
                <a:lnTo>
                  <a:pt x="1086" y="46"/>
                </a:lnTo>
                <a:lnTo>
                  <a:pt x="1088" y="47"/>
                </a:lnTo>
                <a:lnTo>
                  <a:pt x="1089" y="48"/>
                </a:lnTo>
                <a:lnTo>
                  <a:pt x="1090" y="49"/>
                </a:lnTo>
                <a:lnTo>
                  <a:pt x="1092" y="51"/>
                </a:lnTo>
                <a:lnTo>
                  <a:pt x="1093" y="51"/>
                </a:lnTo>
                <a:lnTo>
                  <a:pt x="1093" y="52"/>
                </a:lnTo>
                <a:lnTo>
                  <a:pt x="1094" y="55"/>
                </a:lnTo>
                <a:lnTo>
                  <a:pt x="1096" y="56"/>
                </a:lnTo>
                <a:lnTo>
                  <a:pt x="1097" y="56"/>
                </a:lnTo>
                <a:lnTo>
                  <a:pt x="1098" y="57"/>
                </a:lnTo>
                <a:lnTo>
                  <a:pt x="1100" y="57"/>
                </a:lnTo>
                <a:lnTo>
                  <a:pt x="1101" y="59"/>
                </a:lnTo>
                <a:lnTo>
                  <a:pt x="1102" y="59"/>
                </a:lnTo>
                <a:lnTo>
                  <a:pt x="1104" y="60"/>
                </a:lnTo>
                <a:lnTo>
                  <a:pt x="1105" y="60"/>
                </a:lnTo>
                <a:lnTo>
                  <a:pt x="1106" y="61"/>
                </a:lnTo>
                <a:lnTo>
                  <a:pt x="1107" y="61"/>
                </a:lnTo>
                <a:lnTo>
                  <a:pt x="1109" y="63"/>
                </a:lnTo>
                <a:lnTo>
                  <a:pt x="1110" y="63"/>
                </a:lnTo>
                <a:lnTo>
                  <a:pt x="1111" y="63"/>
                </a:lnTo>
                <a:lnTo>
                  <a:pt x="1113" y="64"/>
                </a:lnTo>
                <a:lnTo>
                  <a:pt x="1114" y="64"/>
                </a:lnTo>
                <a:lnTo>
                  <a:pt x="1114" y="65"/>
                </a:lnTo>
                <a:lnTo>
                  <a:pt x="1117" y="65"/>
                </a:lnTo>
                <a:lnTo>
                  <a:pt x="1117" y="66"/>
                </a:lnTo>
                <a:lnTo>
                  <a:pt x="1118" y="66"/>
                </a:lnTo>
                <a:lnTo>
                  <a:pt x="1119" y="66"/>
                </a:lnTo>
                <a:lnTo>
                  <a:pt x="1121" y="66"/>
                </a:lnTo>
                <a:lnTo>
                  <a:pt x="1122" y="68"/>
                </a:lnTo>
                <a:lnTo>
                  <a:pt x="1123" y="68"/>
                </a:lnTo>
                <a:lnTo>
                  <a:pt x="1124" y="68"/>
                </a:lnTo>
                <a:lnTo>
                  <a:pt x="1124" y="69"/>
                </a:lnTo>
                <a:lnTo>
                  <a:pt x="1126" y="69"/>
                </a:lnTo>
                <a:lnTo>
                  <a:pt x="1127" y="69"/>
                </a:lnTo>
                <a:lnTo>
                  <a:pt x="1128" y="69"/>
                </a:lnTo>
                <a:lnTo>
                  <a:pt x="1130" y="69"/>
                </a:lnTo>
                <a:lnTo>
                  <a:pt x="1131" y="69"/>
                </a:lnTo>
                <a:lnTo>
                  <a:pt x="1132" y="69"/>
                </a:lnTo>
                <a:lnTo>
                  <a:pt x="1134" y="69"/>
                </a:lnTo>
                <a:lnTo>
                  <a:pt x="1135" y="68"/>
                </a:lnTo>
                <a:lnTo>
                  <a:pt x="1136" y="68"/>
                </a:lnTo>
                <a:lnTo>
                  <a:pt x="1136" y="66"/>
                </a:lnTo>
                <a:lnTo>
                  <a:pt x="1138" y="65"/>
                </a:lnTo>
                <a:lnTo>
                  <a:pt x="1139" y="65"/>
                </a:lnTo>
                <a:lnTo>
                  <a:pt x="1139" y="64"/>
                </a:lnTo>
                <a:lnTo>
                  <a:pt x="1140" y="64"/>
                </a:lnTo>
                <a:lnTo>
                  <a:pt x="1141" y="63"/>
                </a:lnTo>
                <a:lnTo>
                  <a:pt x="1143" y="63"/>
                </a:lnTo>
                <a:lnTo>
                  <a:pt x="1144" y="61"/>
                </a:lnTo>
                <a:lnTo>
                  <a:pt x="1145" y="61"/>
                </a:lnTo>
                <a:lnTo>
                  <a:pt x="1148" y="61"/>
                </a:lnTo>
                <a:lnTo>
                  <a:pt x="1149" y="61"/>
                </a:lnTo>
                <a:lnTo>
                  <a:pt x="1151" y="61"/>
                </a:lnTo>
                <a:lnTo>
                  <a:pt x="1152" y="61"/>
                </a:lnTo>
                <a:lnTo>
                  <a:pt x="1153" y="61"/>
                </a:lnTo>
                <a:lnTo>
                  <a:pt x="1155" y="61"/>
                </a:lnTo>
                <a:lnTo>
                  <a:pt x="1156" y="61"/>
                </a:lnTo>
                <a:lnTo>
                  <a:pt x="1157" y="61"/>
                </a:lnTo>
                <a:lnTo>
                  <a:pt x="1158" y="61"/>
                </a:lnTo>
                <a:lnTo>
                  <a:pt x="1160" y="61"/>
                </a:lnTo>
                <a:lnTo>
                  <a:pt x="1161" y="61"/>
                </a:lnTo>
                <a:lnTo>
                  <a:pt x="1162" y="61"/>
                </a:lnTo>
                <a:lnTo>
                  <a:pt x="1164" y="61"/>
                </a:lnTo>
                <a:lnTo>
                  <a:pt x="1165" y="61"/>
                </a:lnTo>
                <a:lnTo>
                  <a:pt x="1166" y="63"/>
                </a:lnTo>
                <a:lnTo>
                  <a:pt x="1168" y="63"/>
                </a:lnTo>
                <a:lnTo>
                  <a:pt x="1169" y="63"/>
                </a:lnTo>
                <a:lnTo>
                  <a:pt x="1170" y="63"/>
                </a:lnTo>
                <a:lnTo>
                  <a:pt x="1172" y="63"/>
                </a:lnTo>
                <a:lnTo>
                  <a:pt x="1173" y="61"/>
                </a:lnTo>
                <a:lnTo>
                  <a:pt x="1174" y="61"/>
                </a:lnTo>
                <a:lnTo>
                  <a:pt x="1176" y="61"/>
                </a:lnTo>
                <a:lnTo>
                  <a:pt x="1177" y="61"/>
                </a:lnTo>
                <a:lnTo>
                  <a:pt x="1178" y="61"/>
                </a:lnTo>
                <a:lnTo>
                  <a:pt x="1179" y="61"/>
                </a:lnTo>
                <a:lnTo>
                  <a:pt x="1181" y="61"/>
                </a:lnTo>
                <a:lnTo>
                  <a:pt x="1179" y="64"/>
                </a:lnTo>
                <a:lnTo>
                  <a:pt x="1178" y="65"/>
                </a:lnTo>
                <a:lnTo>
                  <a:pt x="1177" y="65"/>
                </a:lnTo>
                <a:lnTo>
                  <a:pt x="1176" y="66"/>
                </a:lnTo>
                <a:lnTo>
                  <a:pt x="1174" y="70"/>
                </a:lnTo>
                <a:lnTo>
                  <a:pt x="1173" y="68"/>
                </a:lnTo>
                <a:lnTo>
                  <a:pt x="1170" y="70"/>
                </a:lnTo>
                <a:lnTo>
                  <a:pt x="1169" y="72"/>
                </a:lnTo>
                <a:lnTo>
                  <a:pt x="1168" y="73"/>
                </a:lnTo>
                <a:lnTo>
                  <a:pt x="1168" y="74"/>
                </a:lnTo>
                <a:lnTo>
                  <a:pt x="1168" y="77"/>
                </a:lnTo>
                <a:lnTo>
                  <a:pt x="1168" y="78"/>
                </a:lnTo>
                <a:lnTo>
                  <a:pt x="1169" y="80"/>
                </a:lnTo>
                <a:lnTo>
                  <a:pt x="1168" y="81"/>
                </a:lnTo>
                <a:lnTo>
                  <a:pt x="1168" y="82"/>
                </a:lnTo>
                <a:lnTo>
                  <a:pt x="1166" y="83"/>
                </a:lnTo>
                <a:lnTo>
                  <a:pt x="1166" y="85"/>
                </a:lnTo>
                <a:lnTo>
                  <a:pt x="1168" y="86"/>
                </a:lnTo>
                <a:lnTo>
                  <a:pt x="1168" y="87"/>
                </a:lnTo>
                <a:lnTo>
                  <a:pt x="1166" y="87"/>
                </a:lnTo>
                <a:lnTo>
                  <a:pt x="1165" y="86"/>
                </a:lnTo>
                <a:lnTo>
                  <a:pt x="1164" y="86"/>
                </a:lnTo>
                <a:lnTo>
                  <a:pt x="1164" y="87"/>
                </a:lnTo>
                <a:lnTo>
                  <a:pt x="1164" y="89"/>
                </a:lnTo>
                <a:lnTo>
                  <a:pt x="1165" y="89"/>
                </a:lnTo>
                <a:lnTo>
                  <a:pt x="1165" y="90"/>
                </a:lnTo>
                <a:lnTo>
                  <a:pt x="1166" y="91"/>
                </a:lnTo>
                <a:lnTo>
                  <a:pt x="1166" y="93"/>
                </a:lnTo>
                <a:lnTo>
                  <a:pt x="1168" y="94"/>
                </a:lnTo>
                <a:lnTo>
                  <a:pt x="1166" y="95"/>
                </a:lnTo>
                <a:lnTo>
                  <a:pt x="1168" y="95"/>
                </a:lnTo>
                <a:lnTo>
                  <a:pt x="1168" y="97"/>
                </a:lnTo>
                <a:lnTo>
                  <a:pt x="1168" y="98"/>
                </a:lnTo>
                <a:lnTo>
                  <a:pt x="1169" y="99"/>
                </a:lnTo>
                <a:lnTo>
                  <a:pt x="1170" y="100"/>
                </a:lnTo>
                <a:lnTo>
                  <a:pt x="1170" y="102"/>
                </a:lnTo>
                <a:lnTo>
                  <a:pt x="1170" y="103"/>
                </a:lnTo>
                <a:lnTo>
                  <a:pt x="1172" y="104"/>
                </a:lnTo>
                <a:lnTo>
                  <a:pt x="1172" y="106"/>
                </a:lnTo>
                <a:lnTo>
                  <a:pt x="1172" y="107"/>
                </a:lnTo>
                <a:lnTo>
                  <a:pt x="1173" y="108"/>
                </a:lnTo>
                <a:lnTo>
                  <a:pt x="1173" y="110"/>
                </a:lnTo>
                <a:lnTo>
                  <a:pt x="1174" y="111"/>
                </a:lnTo>
                <a:lnTo>
                  <a:pt x="1174" y="112"/>
                </a:lnTo>
                <a:lnTo>
                  <a:pt x="1174" y="115"/>
                </a:lnTo>
                <a:lnTo>
                  <a:pt x="1174" y="116"/>
                </a:lnTo>
                <a:lnTo>
                  <a:pt x="1174" y="118"/>
                </a:lnTo>
                <a:lnTo>
                  <a:pt x="1176" y="118"/>
                </a:lnTo>
                <a:lnTo>
                  <a:pt x="1176" y="119"/>
                </a:lnTo>
                <a:lnTo>
                  <a:pt x="1176" y="120"/>
                </a:lnTo>
                <a:lnTo>
                  <a:pt x="1176" y="121"/>
                </a:lnTo>
                <a:lnTo>
                  <a:pt x="1174" y="121"/>
                </a:lnTo>
                <a:lnTo>
                  <a:pt x="1173" y="123"/>
                </a:lnTo>
                <a:lnTo>
                  <a:pt x="1173" y="124"/>
                </a:lnTo>
                <a:lnTo>
                  <a:pt x="1173" y="125"/>
                </a:lnTo>
                <a:lnTo>
                  <a:pt x="1173" y="127"/>
                </a:lnTo>
                <a:lnTo>
                  <a:pt x="1174" y="127"/>
                </a:lnTo>
                <a:lnTo>
                  <a:pt x="1174" y="128"/>
                </a:lnTo>
                <a:lnTo>
                  <a:pt x="1172" y="129"/>
                </a:lnTo>
                <a:lnTo>
                  <a:pt x="1172" y="131"/>
                </a:lnTo>
                <a:lnTo>
                  <a:pt x="1170" y="132"/>
                </a:lnTo>
                <a:lnTo>
                  <a:pt x="1170" y="133"/>
                </a:lnTo>
                <a:lnTo>
                  <a:pt x="1169" y="135"/>
                </a:lnTo>
                <a:lnTo>
                  <a:pt x="1169" y="136"/>
                </a:lnTo>
                <a:lnTo>
                  <a:pt x="1168" y="137"/>
                </a:lnTo>
                <a:lnTo>
                  <a:pt x="1168" y="138"/>
                </a:lnTo>
                <a:lnTo>
                  <a:pt x="1168" y="140"/>
                </a:lnTo>
                <a:lnTo>
                  <a:pt x="1168" y="141"/>
                </a:lnTo>
                <a:lnTo>
                  <a:pt x="1168" y="142"/>
                </a:lnTo>
                <a:lnTo>
                  <a:pt x="1166" y="144"/>
                </a:lnTo>
                <a:lnTo>
                  <a:pt x="1165" y="144"/>
                </a:lnTo>
                <a:lnTo>
                  <a:pt x="1164" y="142"/>
                </a:lnTo>
                <a:lnTo>
                  <a:pt x="1162" y="144"/>
                </a:lnTo>
                <a:lnTo>
                  <a:pt x="1161" y="144"/>
                </a:lnTo>
                <a:lnTo>
                  <a:pt x="1160" y="144"/>
                </a:lnTo>
                <a:lnTo>
                  <a:pt x="1158" y="145"/>
                </a:lnTo>
                <a:lnTo>
                  <a:pt x="1158" y="146"/>
                </a:lnTo>
                <a:lnTo>
                  <a:pt x="1157" y="146"/>
                </a:lnTo>
                <a:lnTo>
                  <a:pt x="1156" y="148"/>
                </a:lnTo>
                <a:lnTo>
                  <a:pt x="1155" y="148"/>
                </a:lnTo>
                <a:lnTo>
                  <a:pt x="1153" y="148"/>
                </a:lnTo>
                <a:lnTo>
                  <a:pt x="1152" y="149"/>
                </a:lnTo>
                <a:lnTo>
                  <a:pt x="1151" y="148"/>
                </a:lnTo>
                <a:lnTo>
                  <a:pt x="1149" y="149"/>
                </a:lnTo>
                <a:lnTo>
                  <a:pt x="1149" y="150"/>
                </a:lnTo>
                <a:lnTo>
                  <a:pt x="1151" y="150"/>
                </a:lnTo>
                <a:lnTo>
                  <a:pt x="1149" y="152"/>
                </a:lnTo>
                <a:lnTo>
                  <a:pt x="1149" y="153"/>
                </a:lnTo>
                <a:lnTo>
                  <a:pt x="1151" y="154"/>
                </a:lnTo>
                <a:lnTo>
                  <a:pt x="1152" y="154"/>
                </a:lnTo>
                <a:lnTo>
                  <a:pt x="1153" y="155"/>
                </a:lnTo>
                <a:lnTo>
                  <a:pt x="1153" y="157"/>
                </a:lnTo>
                <a:lnTo>
                  <a:pt x="1153" y="158"/>
                </a:lnTo>
                <a:lnTo>
                  <a:pt x="1153" y="159"/>
                </a:lnTo>
                <a:lnTo>
                  <a:pt x="1155" y="161"/>
                </a:lnTo>
                <a:lnTo>
                  <a:pt x="1155" y="162"/>
                </a:lnTo>
                <a:lnTo>
                  <a:pt x="1153" y="162"/>
                </a:lnTo>
                <a:lnTo>
                  <a:pt x="1152" y="163"/>
                </a:lnTo>
                <a:lnTo>
                  <a:pt x="1152" y="165"/>
                </a:lnTo>
                <a:lnTo>
                  <a:pt x="1151" y="165"/>
                </a:lnTo>
                <a:lnTo>
                  <a:pt x="1149" y="165"/>
                </a:lnTo>
                <a:lnTo>
                  <a:pt x="1148" y="163"/>
                </a:lnTo>
                <a:lnTo>
                  <a:pt x="1148" y="162"/>
                </a:lnTo>
                <a:lnTo>
                  <a:pt x="1148" y="161"/>
                </a:lnTo>
                <a:lnTo>
                  <a:pt x="1148" y="159"/>
                </a:lnTo>
                <a:lnTo>
                  <a:pt x="1145" y="159"/>
                </a:lnTo>
                <a:lnTo>
                  <a:pt x="1144" y="159"/>
                </a:lnTo>
                <a:lnTo>
                  <a:pt x="1144" y="161"/>
                </a:lnTo>
                <a:lnTo>
                  <a:pt x="1143" y="162"/>
                </a:lnTo>
                <a:lnTo>
                  <a:pt x="1144" y="163"/>
                </a:lnTo>
                <a:lnTo>
                  <a:pt x="1143" y="163"/>
                </a:lnTo>
                <a:lnTo>
                  <a:pt x="1141" y="163"/>
                </a:lnTo>
                <a:lnTo>
                  <a:pt x="1140" y="163"/>
                </a:lnTo>
                <a:lnTo>
                  <a:pt x="1139" y="162"/>
                </a:lnTo>
                <a:lnTo>
                  <a:pt x="1138" y="162"/>
                </a:lnTo>
                <a:lnTo>
                  <a:pt x="1136" y="162"/>
                </a:lnTo>
                <a:lnTo>
                  <a:pt x="1136" y="163"/>
                </a:lnTo>
                <a:lnTo>
                  <a:pt x="1138" y="165"/>
                </a:lnTo>
                <a:lnTo>
                  <a:pt x="1138" y="166"/>
                </a:lnTo>
                <a:lnTo>
                  <a:pt x="1138" y="167"/>
                </a:lnTo>
                <a:lnTo>
                  <a:pt x="1138" y="169"/>
                </a:lnTo>
                <a:lnTo>
                  <a:pt x="1138" y="170"/>
                </a:lnTo>
                <a:lnTo>
                  <a:pt x="1138" y="171"/>
                </a:lnTo>
                <a:lnTo>
                  <a:pt x="1136" y="172"/>
                </a:lnTo>
                <a:lnTo>
                  <a:pt x="1135" y="172"/>
                </a:lnTo>
                <a:lnTo>
                  <a:pt x="1132" y="172"/>
                </a:lnTo>
                <a:lnTo>
                  <a:pt x="1131" y="172"/>
                </a:lnTo>
                <a:lnTo>
                  <a:pt x="1130" y="172"/>
                </a:lnTo>
                <a:lnTo>
                  <a:pt x="1128" y="172"/>
                </a:lnTo>
                <a:lnTo>
                  <a:pt x="1127" y="172"/>
                </a:lnTo>
                <a:lnTo>
                  <a:pt x="1126" y="174"/>
                </a:lnTo>
                <a:lnTo>
                  <a:pt x="1124" y="175"/>
                </a:lnTo>
                <a:lnTo>
                  <a:pt x="1123" y="175"/>
                </a:lnTo>
                <a:lnTo>
                  <a:pt x="1122" y="175"/>
                </a:lnTo>
                <a:lnTo>
                  <a:pt x="1121" y="176"/>
                </a:lnTo>
                <a:lnTo>
                  <a:pt x="1121" y="178"/>
                </a:lnTo>
                <a:lnTo>
                  <a:pt x="1122" y="179"/>
                </a:lnTo>
                <a:lnTo>
                  <a:pt x="1122" y="180"/>
                </a:lnTo>
                <a:lnTo>
                  <a:pt x="1121" y="180"/>
                </a:lnTo>
                <a:lnTo>
                  <a:pt x="1121" y="182"/>
                </a:lnTo>
                <a:lnTo>
                  <a:pt x="1119" y="183"/>
                </a:lnTo>
                <a:lnTo>
                  <a:pt x="1118" y="183"/>
                </a:lnTo>
                <a:lnTo>
                  <a:pt x="1117" y="183"/>
                </a:lnTo>
                <a:lnTo>
                  <a:pt x="1115" y="183"/>
                </a:lnTo>
                <a:lnTo>
                  <a:pt x="1114" y="184"/>
                </a:lnTo>
                <a:lnTo>
                  <a:pt x="1115" y="186"/>
                </a:lnTo>
                <a:lnTo>
                  <a:pt x="1113" y="187"/>
                </a:lnTo>
                <a:lnTo>
                  <a:pt x="1111" y="187"/>
                </a:lnTo>
                <a:lnTo>
                  <a:pt x="1110" y="187"/>
                </a:lnTo>
                <a:lnTo>
                  <a:pt x="1109" y="187"/>
                </a:lnTo>
                <a:lnTo>
                  <a:pt x="1107" y="188"/>
                </a:lnTo>
                <a:lnTo>
                  <a:pt x="1107" y="190"/>
                </a:lnTo>
                <a:lnTo>
                  <a:pt x="1106" y="191"/>
                </a:lnTo>
                <a:lnTo>
                  <a:pt x="1105" y="192"/>
                </a:lnTo>
                <a:lnTo>
                  <a:pt x="1104" y="192"/>
                </a:lnTo>
                <a:lnTo>
                  <a:pt x="1101" y="192"/>
                </a:lnTo>
                <a:lnTo>
                  <a:pt x="1101" y="193"/>
                </a:lnTo>
                <a:lnTo>
                  <a:pt x="1100" y="195"/>
                </a:lnTo>
                <a:lnTo>
                  <a:pt x="1100" y="196"/>
                </a:lnTo>
                <a:lnTo>
                  <a:pt x="1098" y="197"/>
                </a:lnTo>
                <a:lnTo>
                  <a:pt x="1098" y="199"/>
                </a:lnTo>
                <a:lnTo>
                  <a:pt x="1100" y="200"/>
                </a:lnTo>
                <a:lnTo>
                  <a:pt x="1098" y="200"/>
                </a:lnTo>
                <a:lnTo>
                  <a:pt x="1098" y="201"/>
                </a:lnTo>
                <a:lnTo>
                  <a:pt x="1097" y="203"/>
                </a:lnTo>
                <a:lnTo>
                  <a:pt x="1097" y="204"/>
                </a:lnTo>
                <a:lnTo>
                  <a:pt x="1097" y="205"/>
                </a:lnTo>
                <a:lnTo>
                  <a:pt x="1097" y="207"/>
                </a:lnTo>
                <a:lnTo>
                  <a:pt x="1096" y="208"/>
                </a:lnTo>
                <a:lnTo>
                  <a:pt x="1096" y="209"/>
                </a:lnTo>
                <a:lnTo>
                  <a:pt x="1097" y="210"/>
                </a:lnTo>
                <a:lnTo>
                  <a:pt x="1098" y="212"/>
                </a:lnTo>
                <a:lnTo>
                  <a:pt x="1100" y="212"/>
                </a:lnTo>
                <a:lnTo>
                  <a:pt x="1101" y="213"/>
                </a:lnTo>
                <a:lnTo>
                  <a:pt x="1101" y="214"/>
                </a:lnTo>
                <a:lnTo>
                  <a:pt x="1100" y="216"/>
                </a:lnTo>
                <a:lnTo>
                  <a:pt x="1101" y="217"/>
                </a:lnTo>
                <a:lnTo>
                  <a:pt x="1101" y="218"/>
                </a:lnTo>
                <a:lnTo>
                  <a:pt x="1100" y="218"/>
                </a:lnTo>
                <a:lnTo>
                  <a:pt x="1098" y="220"/>
                </a:lnTo>
                <a:lnTo>
                  <a:pt x="1100" y="221"/>
                </a:lnTo>
                <a:lnTo>
                  <a:pt x="1098" y="222"/>
                </a:lnTo>
                <a:lnTo>
                  <a:pt x="1098" y="224"/>
                </a:lnTo>
                <a:lnTo>
                  <a:pt x="1098" y="225"/>
                </a:lnTo>
                <a:lnTo>
                  <a:pt x="1100" y="226"/>
                </a:lnTo>
                <a:lnTo>
                  <a:pt x="1100" y="227"/>
                </a:lnTo>
                <a:lnTo>
                  <a:pt x="1100" y="229"/>
                </a:lnTo>
                <a:lnTo>
                  <a:pt x="1098" y="230"/>
                </a:lnTo>
                <a:lnTo>
                  <a:pt x="1100" y="230"/>
                </a:lnTo>
                <a:lnTo>
                  <a:pt x="1100" y="233"/>
                </a:lnTo>
                <a:lnTo>
                  <a:pt x="1100" y="234"/>
                </a:lnTo>
                <a:lnTo>
                  <a:pt x="1101" y="234"/>
                </a:lnTo>
                <a:lnTo>
                  <a:pt x="1101" y="235"/>
                </a:lnTo>
                <a:lnTo>
                  <a:pt x="1101" y="237"/>
                </a:lnTo>
                <a:lnTo>
                  <a:pt x="1101" y="238"/>
                </a:lnTo>
                <a:lnTo>
                  <a:pt x="1101" y="239"/>
                </a:lnTo>
                <a:lnTo>
                  <a:pt x="1102" y="241"/>
                </a:lnTo>
                <a:lnTo>
                  <a:pt x="1101" y="242"/>
                </a:lnTo>
                <a:lnTo>
                  <a:pt x="1101" y="243"/>
                </a:lnTo>
                <a:lnTo>
                  <a:pt x="1100" y="244"/>
                </a:lnTo>
                <a:lnTo>
                  <a:pt x="1098" y="246"/>
                </a:lnTo>
                <a:lnTo>
                  <a:pt x="1097" y="247"/>
                </a:lnTo>
                <a:lnTo>
                  <a:pt x="1097" y="248"/>
                </a:lnTo>
                <a:lnTo>
                  <a:pt x="1098" y="250"/>
                </a:lnTo>
                <a:lnTo>
                  <a:pt x="1097" y="250"/>
                </a:lnTo>
                <a:lnTo>
                  <a:pt x="1098" y="251"/>
                </a:lnTo>
                <a:lnTo>
                  <a:pt x="1100" y="252"/>
                </a:lnTo>
                <a:lnTo>
                  <a:pt x="1100" y="254"/>
                </a:lnTo>
                <a:lnTo>
                  <a:pt x="1098" y="255"/>
                </a:lnTo>
                <a:lnTo>
                  <a:pt x="1098" y="256"/>
                </a:lnTo>
                <a:lnTo>
                  <a:pt x="1097" y="258"/>
                </a:lnTo>
                <a:lnTo>
                  <a:pt x="1096" y="258"/>
                </a:lnTo>
                <a:lnTo>
                  <a:pt x="1096" y="259"/>
                </a:lnTo>
                <a:lnTo>
                  <a:pt x="1096" y="260"/>
                </a:lnTo>
                <a:lnTo>
                  <a:pt x="1096" y="262"/>
                </a:lnTo>
                <a:lnTo>
                  <a:pt x="1094" y="263"/>
                </a:lnTo>
                <a:lnTo>
                  <a:pt x="1094" y="264"/>
                </a:lnTo>
                <a:lnTo>
                  <a:pt x="1093" y="265"/>
                </a:lnTo>
                <a:lnTo>
                  <a:pt x="1090" y="267"/>
                </a:lnTo>
                <a:lnTo>
                  <a:pt x="1090" y="268"/>
                </a:lnTo>
                <a:lnTo>
                  <a:pt x="1089" y="269"/>
                </a:lnTo>
                <a:lnTo>
                  <a:pt x="1088" y="271"/>
                </a:lnTo>
                <a:lnTo>
                  <a:pt x="1089" y="272"/>
                </a:lnTo>
                <a:lnTo>
                  <a:pt x="1088" y="273"/>
                </a:lnTo>
                <a:lnTo>
                  <a:pt x="1088" y="275"/>
                </a:lnTo>
                <a:lnTo>
                  <a:pt x="1088" y="276"/>
                </a:lnTo>
                <a:lnTo>
                  <a:pt x="1088" y="277"/>
                </a:lnTo>
                <a:lnTo>
                  <a:pt x="1088" y="279"/>
                </a:lnTo>
                <a:lnTo>
                  <a:pt x="1089" y="280"/>
                </a:lnTo>
                <a:lnTo>
                  <a:pt x="1089" y="281"/>
                </a:lnTo>
                <a:lnTo>
                  <a:pt x="1088" y="281"/>
                </a:lnTo>
                <a:lnTo>
                  <a:pt x="1085" y="282"/>
                </a:lnTo>
                <a:lnTo>
                  <a:pt x="1086" y="284"/>
                </a:lnTo>
                <a:lnTo>
                  <a:pt x="1088" y="284"/>
                </a:lnTo>
                <a:lnTo>
                  <a:pt x="1088" y="285"/>
                </a:lnTo>
                <a:lnTo>
                  <a:pt x="1088" y="286"/>
                </a:lnTo>
                <a:lnTo>
                  <a:pt x="1088" y="288"/>
                </a:lnTo>
                <a:lnTo>
                  <a:pt x="1088" y="289"/>
                </a:lnTo>
                <a:lnTo>
                  <a:pt x="1089" y="290"/>
                </a:lnTo>
                <a:lnTo>
                  <a:pt x="1088" y="292"/>
                </a:lnTo>
                <a:lnTo>
                  <a:pt x="1089" y="293"/>
                </a:lnTo>
                <a:lnTo>
                  <a:pt x="1089" y="294"/>
                </a:lnTo>
                <a:lnTo>
                  <a:pt x="1089" y="296"/>
                </a:lnTo>
                <a:lnTo>
                  <a:pt x="1092" y="301"/>
                </a:lnTo>
                <a:lnTo>
                  <a:pt x="1092" y="302"/>
                </a:lnTo>
                <a:lnTo>
                  <a:pt x="1092" y="305"/>
                </a:lnTo>
                <a:lnTo>
                  <a:pt x="1094" y="313"/>
                </a:lnTo>
                <a:lnTo>
                  <a:pt x="1098" y="316"/>
                </a:lnTo>
                <a:lnTo>
                  <a:pt x="1098" y="318"/>
                </a:lnTo>
                <a:lnTo>
                  <a:pt x="1102" y="322"/>
                </a:lnTo>
                <a:lnTo>
                  <a:pt x="1111" y="332"/>
                </a:lnTo>
                <a:lnTo>
                  <a:pt x="1115" y="340"/>
                </a:lnTo>
                <a:lnTo>
                  <a:pt x="1115" y="344"/>
                </a:lnTo>
                <a:lnTo>
                  <a:pt x="1127" y="362"/>
                </a:lnTo>
                <a:lnTo>
                  <a:pt x="1134" y="373"/>
                </a:lnTo>
                <a:lnTo>
                  <a:pt x="1139" y="381"/>
                </a:lnTo>
                <a:lnTo>
                  <a:pt x="1147" y="394"/>
                </a:lnTo>
                <a:lnTo>
                  <a:pt x="1147" y="395"/>
                </a:lnTo>
                <a:lnTo>
                  <a:pt x="1148" y="395"/>
                </a:lnTo>
                <a:lnTo>
                  <a:pt x="1148" y="396"/>
                </a:lnTo>
                <a:lnTo>
                  <a:pt x="1149" y="396"/>
                </a:lnTo>
                <a:lnTo>
                  <a:pt x="1149" y="398"/>
                </a:lnTo>
                <a:lnTo>
                  <a:pt x="1151" y="398"/>
                </a:lnTo>
                <a:lnTo>
                  <a:pt x="1151" y="399"/>
                </a:lnTo>
                <a:lnTo>
                  <a:pt x="1152" y="399"/>
                </a:lnTo>
                <a:lnTo>
                  <a:pt x="1152" y="400"/>
                </a:lnTo>
                <a:lnTo>
                  <a:pt x="1153" y="402"/>
                </a:lnTo>
                <a:lnTo>
                  <a:pt x="1155" y="403"/>
                </a:lnTo>
                <a:lnTo>
                  <a:pt x="1155" y="404"/>
                </a:lnTo>
                <a:lnTo>
                  <a:pt x="1155" y="405"/>
                </a:lnTo>
                <a:lnTo>
                  <a:pt x="1156" y="407"/>
                </a:lnTo>
                <a:lnTo>
                  <a:pt x="1156" y="408"/>
                </a:lnTo>
                <a:lnTo>
                  <a:pt x="1157" y="408"/>
                </a:lnTo>
                <a:lnTo>
                  <a:pt x="1157" y="409"/>
                </a:lnTo>
                <a:lnTo>
                  <a:pt x="1157" y="411"/>
                </a:lnTo>
                <a:lnTo>
                  <a:pt x="1158" y="411"/>
                </a:lnTo>
                <a:lnTo>
                  <a:pt x="1158" y="412"/>
                </a:lnTo>
                <a:lnTo>
                  <a:pt x="1158" y="413"/>
                </a:lnTo>
                <a:lnTo>
                  <a:pt x="1158" y="415"/>
                </a:lnTo>
                <a:lnTo>
                  <a:pt x="1158" y="416"/>
                </a:lnTo>
                <a:lnTo>
                  <a:pt x="1158" y="417"/>
                </a:lnTo>
                <a:lnTo>
                  <a:pt x="1157" y="417"/>
                </a:lnTo>
                <a:lnTo>
                  <a:pt x="1157" y="419"/>
                </a:lnTo>
                <a:lnTo>
                  <a:pt x="1156" y="419"/>
                </a:lnTo>
                <a:lnTo>
                  <a:pt x="1156" y="420"/>
                </a:lnTo>
                <a:lnTo>
                  <a:pt x="1155" y="421"/>
                </a:lnTo>
                <a:lnTo>
                  <a:pt x="1155" y="423"/>
                </a:lnTo>
                <a:lnTo>
                  <a:pt x="1153" y="423"/>
                </a:lnTo>
                <a:lnTo>
                  <a:pt x="1153" y="424"/>
                </a:lnTo>
                <a:lnTo>
                  <a:pt x="1153" y="425"/>
                </a:lnTo>
                <a:lnTo>
                  <a:pt x="1153" y="426"/>
                </a:lnTo>
                <a:lnTo>
                  <a:pt x="1155" y="426"/>
                </a:lnTo>
                <a:lnTo>
                  <a:pt x="1153" y="428"/>
                </a:lnTo>
                <a:lnTo>
                  <a:pt x="1153" y="429"/>
                </a:lnTo>
                <a:lnTo>
                  <a:pt x="1153" y="430"/>
                </a:lnTo>
                <a:lnTo>
                  <a:pt x="1153" y="432"/>
                </a:lnTo>
                <a:lnTo>
                  <a:pt x="1153" y="433"/>
                </a:lnTo>
                <a:lnTo>
                  <a:pt x="1153" y="434"/>
                </a:lnTo>
                <a:lnTo>
                  <a:pt x="1153" y="436"/>
                </a:lnTo>
                <a:lnTo>
                  <a:pt x="1155" y="436"/>
                </a:lnTo>
                <a:lnTo>
                  <a:pt x="1155" y="437"/>
                </a:lnTo>
                <a:lnTo>
                  <a:pt x="1156" y="438"/>
                </a:lnTo>
                <a:lnTo>
                  <a:pt x="1156" y="440"/>
                </a:lnTo>
                <a:lnTo>
                  <a:pt x="1156" y="441"/>
                </a:lnTo>
                <a:lnTo>
                  <a:pt x="1156" y="442"/>
                </a:lnTo>
                <a:lnTo>
                  <a:pt x="1157" y="443"/>
                </a:lnTo>
                <a:lnTo>
                  <a:pt x="1157" y="445"/>
                </a:lnTo>
                <a:lnTo>
                  <a:pt x="1157" y="446"/>
                </a:lnTo>
                <a:lnTo>
                  <a:pt x="1157" y="447"/>
                </a:lnTo>
                <a:lnTo>
                  <a:pt x="1157" y="449"/>
                </a:lnTo>
                <a:lnTo>
                  <a:pt x="1157" y="450"/>
                </a:lnTo>
                <a:lnTo>
                  <a:pt x="1157" y="451"/>
                </a:lnTo>
                <a:lnTo>
                  <a:pt x="1157" y="453"/>
                </a:lnTo>
                <a:lnTo>
                  <a:pt x="1156" y="453"/>
                </a:lnTo>
                <a:lnTo>
                  <a:pt x="1156" y="454"/>
                </a:lnTo>
                <a:lnTo>
                  <a:pt x="1156" y="455"/>
                </a:lnTo>
                <a:lnTo>
                  <a:pt x="1156" y="457"/>
                </a:lnTo>
                <a:lnTo>
                  <a:pt x="1156" y="458"/>
                </a:lnTo>
                <a:lnTo>
                  <a:pt x="1156" y="459"/>
                </a:lnTo>
                <a:lnTo>
                  <a:pt x="1156" y="460"/>
                </a:lnTo>
                <a:lnTo>
                  <a:pt x="1156" y="462"/>
                </a:lnTo>
                <a:lnTo>
                  <a:pt x="1157" y="462"/>
                </a:lnTo>
                <a:lnTo>
                  <a:pt x="1158" y="464"/>
                </a:lnTo>
                <a:lnTo>
                  <a:pt x="1158" y="466"/>
                </a:lnTo>
                <a:lnTo>
                  <a:pt x="1160" y="466"/>
                </a:lnTo>
                <a:lnTo>
                  <a:pt x="1161" y="466"/>
                </a:lnTo>
                <a:lnTo>
                  <a:pt x="1162" y="464"/>
                </a:lnTo>
                <a:lnTo>
                  <a:pt x="1164" y="464"/>
                </a:lnTo>
                <a:lnTo>
                  <a:pt x="1165" y="466"/>
                </a:lnTo>
                <a:lnTo>
                  <a:pt x="1166" y="467"/>
                </a:lnTo>
                <a:lnTo>
                  <a:pt x="1168" y="467"/>
                </a:lnTo>
                <a:lnTo>
                  <a:pt x="1168" y="466"/>
                </a:lnTo>
                <a:lnTo>
                  <a:pt x="1170" y="466"/>
                </a:lnTo>
                <a:lnTo>
                  <a:pt x="1172" y="466"/>
                </a:lnTo>
                <a:lnTo>
                  <a:pt x="1172" y="467"/>
                </a:lnTo>
                <a:lnTo>
                  <a:pt x="1173" y="467"/>
                </a:lnTo>
                <a:lnTo>
                  <a:pt x="1174" y="467"/>
                </a:lnTo>
                <a:lnTo>
                  <a:pt x="1176" y="467"/>
                </a:lnTo>
                <a:lnTo>
                  <a:pt x="1177" y="467"/>
                </a:lnTo>
                <a:lnTo>
                  <a:pt x="1177" y="466"/>
                </a:lnTo>
                <a:lnTo>
                  <a:pt x="1178" y="467"/>
                </a:lnTo>
                <a:lnTo>
                  <a:pt x="1179" y="468"/>
                </a:lnTo>
                <a:lnTo>
                  <a:pt x="1181" y="468"/>
                </a:lnTo>
                <a:lnTo>
                  <a:pt x="1182" y="468"/>
                </a:lnTo>
                <a:lnTo>
                  <a:pt x="1183" y="468"/>
                </a:lnTo>
                <a:lnTo>
                  <a:pt x="1185" y="468"/>
                </a:lnTo>
                <a:lnTo>
                  <a:pt x="1185" y="467"/>
                </a:lnTo>
                <a:lnTo>
                  <a:pt x="1186" y="468"/>
                </a:lnTo>
                <a:lnTo>
                  <a:pt x="1187" y="468"/>
                </a:lnTo>
                <a:lnTo>
                  <a:pt x="1189" y="470"/>
                </a:lnTo>
                <a:lnTo>
                  <a:pt x="1189" y="468"/>
                </a:lnTo>
                <a:lnTo>
                  <a:pt x="1190" y="467"/>
                </a:lnTo>
                <a:lnTo>
                  <a:pt x="1191" y="467"/>
                </a:lnTo>
                <a:lnTo>
                  <a:pt x="1193" y="466"/>
                </a:lnTo>
                <a:lnTo>
                  <a:pt x="1194" y="466"/>
                </a:lnTo>
                <a:lnTo>
                  <a:pt x="1195" y="466"/>
                </a:lnTo>
                <a:lnTo>
                  <a:pt x="1195" y="464"/>
                </a:lnTo>
                <a:lnTo>
                  <a:pt x="1196" y="464"/>
                </a:lnTo>
                <a:lnTo>
                  <a:pt x="1196" y="463"/>
                </a:lnTo>
                <a:lnTo>
                  <a:pt x="1198" y="462"/>
                </a:lnTo>
                <a:lnTo>
                  <a:pt x="1199" y="462"/>
                </a:lnTo>
                <a:lnTo>
                  <a:pt x="1199" y="460"/>
                </a:lnTo>
                <a:lnTo>
                  <a:pt x="1199" y="459"/>
                </a:lnTo>
                <a:lnTo>
                  <a:pt x="1200" y="458"/>
                </a:lnTo>
                <a:lnTo>
                  <a:pt x="1202" y="457"/>
                </a:lnTo>
                <a:lnTo>
                  <a:pt x="1203" y="457"/>
                </a:lnTo>
                <a:lnTo>
                  <a:pt x="1203" y="455"/>
                </a:lnTo>
                <a:lnTo>
                  <a:pt x="1204" y="454"/>
                </a:lnTo>
                <a:lnTo>
                  <a:pt x="1206" y="454"/>
                </a:lnTo>
                <a:lnTo>
                  <a:pt x="1207" y="454"/>
                </a:lnTo>
                <a:lnTo>
                  <a:pt x="1208" y="454"/>
                </a:lnTo>
                <a:lnTo>
                  <a:pt x="1208" y="453"/>
                </a:lnTo>
                <a:lnTo>
                  <a:pt x="1210" y="451"/>
                </a:lnTo>
                <a:lnTo>
                  <a:pt x="1211" y="451"/>
                </a:lnTo>
                <a:lnTo>
                  <a:pt x="1212" y="451"/>
                </a:lnTo>
                <a:lnTo>
                  <a:pt x="1213" y="451"/>
                </a:lnTo>
                <a:lnTo>
                  <a:pt x="1215" y="450"/>
                </a:lnTo>
                <a:lnTo>
                  <a:pt x="1216" y="450"/>
                </a:lnTo>
                <a:lnTo>
                  <a:pt x="1217" y="450"/>
                </a:lnTo>
                <a:lnTo>
                  <a:pt x="1219" y="449"/>
                </a:lnTo>
                <a:lnTo>
                  <a:pt x="1220" y="449"/>
                </a:lnTo>
                <a:lnTo>
                  <a:pt x="1220" y="447"/>
                </a:lnTo>
                <a:lnTo>
                  <a:pt x="1221" y="447"/>
                </a:lnTo>
                <a:lnTo>
                  <a:pt x="1223" y="447"/>
                </a:lnTo>
                <a:lnTo>
                  <a:pt x="1224" y="447"/>
                </a:lnTo>
                <a:lnTo>
                  <a:pt x="1225" y="447"/>
                </a:lnTo>
                <a:lnTo>
                  <a:pt x="1225" y="449"/>
                </a:lnTo>
                <a:lnTo>
                  <a:pt x="1227" y="449"/>
                </a:lnTo>
                <a:lnTo>
                  <a:pt x="1228" y="449"/>
                </a:lnTo>
                <a:lnTo>
                  <a:pt x="1229" y="450"/>
                </a:lnTo>
                <a:lnTo>
                  <a:pt x="1230" y="450"/>
                </a:lnTo>
                <a:lnTo>
                  <a:pt x="1230" y="451"/>
                </a:lnTo>
                <a:lnTo>
                  <a:pt x="1232" y="451"/>
                </a:lnTo>
                <a:lnTo>
                  <a:pt x="1233" y="453"/>
                </a:lnTo>
                <a:lnTo>
                  <a:pt x="1236" y="453"/>
                </a:lnTo>
                <a:lnTo>
                  <a:pt x="1237" y="453"/>
                </a:lnTo>
                <a:lnTo>
                  <a:pt x="1238" y="453"/>
                </a:lnTo>
                <a:lnTo>
                  <a:pt x="1241" y="451"/>
                </a:lnTo>
                <a:lnTo>
                  <a:pt x="1241" y="450"/>
                </a:lnTo>
                <a:lnTo>
                  <a:pt x="1241" y="449"/>
                </a:lnTo>
                <a:lnTo>
                  <a:pt x="1240" y="447"/>
                </a:lnTo>
                <a:lnTo>
                  <a:pt x="1240" y="446"/>
                </a:lnTo>
                <a:lnTo>
                  <a:pt x="1238" y="445"/>
                </a:lnTo>
                <a:lnTo>
                  <a:pt x="1236" y="443"/>
                </a:lnTo>
                <a:lnTo>
                  <a:pt x="1233" y="440"/>
                </a:lnTo>
                <a:lnTo>
                  <a:pt x="1232" y="438"/>
                </a:lnTo>
                <a:lnTo>
                  <a:pt x="1230" y="437"/>
                </a:lnTo>
                <a:lnTo>
                  <a:pt x="1230" y="436"/>
                </a:lnTo>
                <a:lnTo>
                  <a:pt x="1232" y="434"/>
                </a:lnTo>
                <a:lnTo>
                  <a:pt x="1232" y="433"/>
                </a:lnTo>
                <a:lnTo>
                  <a:pt x="1230" y="433"/>
                </a:lnTo>
                <a:lnTo>
                  <a:pt x="1230" y="432"/>
                </a:lnTo>
                <a:lnTo>
                  <a:pt x="1230" y="430"/>
                </a:lnTo>
                <a:lnTo>
                  <a:pt x="1229" y="430"/>
                </a:lnTo>
                <a:lnTo>
                  <a:pt x="1228" y="430"/>
                </a:lnTo>
                <a:lnTo>
                  <a:pt x="1228" y="429"/>
                </a:lnTo>
                <a:lnTo>
                  <a:pt x="1225" y="429"/>
                </a:lnTo>
                <a:lnTo>
                  <a:pt x="1224" y="429"/>
                </a:lnTo>
                <a:lnTo>
                  <a:pt x="1223" y="428"/>
                </a:lnTo>
                <a:lnTo>
                  <a:pt x="1223" y="426"/>
                </a:lnTo>
                <a:lnTo>
                  <a:pt x="1223" y="425"/>
                </a:lnTo>
                <a:lnTo>
                  <a:pt x="1224" y="424"/>
                </a:lnTo>
                <a:lnTo>
                  <a:pt x="1224" y="423"/>
                </a:lnTo>
                <a:lnTo>
                  <a:pt x="1224" y="421"/>
                </a:lnTo>
                <a:lnTo>
                  <a:pt x="1225" y="421"/>
                </a:lnTo>
                <a:lnTo>
                  <a:pt x="1225" y="420"/>
                </a:lnTo>
                <a:lnTo>
                  <a:pt x="1227" y="420"/>
                </a:lnTo>
                <a:lnTo>
                  <a:pt x="1227" y="419"/>
                </a:lnTo>
                <a:lnTo>
                  <a:pt x="1227" y="417"/>
                </a:lnTo>
                <a:lnTo>
                  <a:pt x="1227" y="416"/>
                </a:lnTo>
                <a:lnTo>
                  <a:pt x="1227" y="415"/>
                </a:lnTo>
                <a:lnTo>
                  <a:pt x="1227" y="413"/>
                </a:lnTo>
                <a:lnTo>
                  <a:pt x="1227" y="412"/>
                </a:lnTo>
                <a:lnTo>
                  <a:pt x="1225" y="411"/>
                </a:lnTo>
                <a:lnTo>
                  <a:pt x="1225" y="409"/>
                </a:lnTo>
                <a:lnTo>
                  <a:pt x="1225" y="408"/>
                </a:lnTo>
                <a:lnTo>
                  <a:pt x="1224" y="407"/>
                </a:lnTo>
                <a:lnTo>
                  <a:pt x="1224" y="405"/>
                </a:lnTo>
                <a:lnTo>
                  <a:pt x="1223" y="404"/>
                </a:lnTo>
                <a:lnTo>
                  <a:pt x="1221" y="404"/>
                </a:lnTo>
                <a:lnTo>
                  <a:pt x="1221" y="403"/>
                </a:lnTo>
                <a:lnTo>
                  <a:pt x="1221" y="402"/>
                </a:lnTo>
                <a:lnTo>
                  <a:pt x="1219" y="379"/>
                </a:lnTo>
                <a:lnTo>
                  <a:pt x="1220" y="373"/>
                </a:lnTo>
                <a:lnTo>
                  <a:pt x="1219" y="366"/>
                </a:lnTo>
                <a:lnTo>
                  <a:pt x="1219" y="362"/>
                </a:lnTo>
                <a:lnTo>
                  <a:pt x="1219" y="361"/>
                </a:lnTo>
                <a:lnTo>
                  <a:pt x="1219" y="358"/>
                </a:lnTo>
                <a:lnTo>
                  <a:pt x="1220" y="353"/>
                </a:lnTo>
                <a:lnTo>
                  <a:pt x="1227" y="351"/>
                </a:lnTo>
                <a:lnTo>
                  <a:pt x="1230" y="349"/>
                </a:lnTo>
                <a:lnTo>
                  <a:pt x="1242" y="345"/>
                </a:lnTo>
                <a:lnTo>
                  <a:pt x="1253" y="341"/>
                </a:lnTo>
                <a:lnTo>
                  <a:pt x="1279" y="328"/>
                </a:lnTo>
                <a:lnTo>
                  <a:pt x="1285" y="324"/>
                </a:lnTo>
                <a:lnTo>
                  <a:pt x="1299" y="320"/>
                </a:lnTo>
                <a:lnTo>
                  <a:pt x="1301" y="316"/>
                </a:lnTo>
                <a:lnTo>
                  <a:pt x="1306" y="313"/>
                </a:lnTo>
                <a:lnTo>
                  <a:pt x="1308" y="314"/>
                </a:lnTo>
                <a:lnTo>
                  <a:pt x="1308" y="315"/>
                </a:lnTo>
                <a:lnTo>
                  <a:pt x="1310" y="315"/>
                </a:lnTo>
                <a:lnTo>
                  <a:pt x="1312" y="314"/>
                </a:lnTo>
                <a:lnTo>
                  <a:pt x="1314" y="314"/>
                </a:lnTo>
                <a:lnTo>
                  <a:pt x="1316" y="313"/>
                </a:lnTo>
                <a:lnTo>
                  <a:pt x="1318" y="313"/>
                </a:lnTo>
                <a:lnTo>
                  <a:pt x="1321" y="311"/>
                </a:lnTo>
                <a:lnTo>
                  <a:pt x="1323" y="310"/>
                </a:lnTo>
                <a:lnTo>
                  <a:pt x="1325" y="309"/>
                </a:lnTo>
                <a:lnTo>
                  <a:pt x="1327" y="307"/>
                </a:lnTo>
                <a:lnTo>
                  <a:pt x="1329" y="307"/>
                </a:lnTo>
                <a:lnTo>
                  <a:pt x="1330" y="306"/>
                </a:lnTo>
                <a:lnTo>
                  <a:pt x="1333" y="306"/>
                </a:lnTo>
                <a:lnTo>
                  <a:pt x="1333" y="305"/>
                </a:lnTo>
                <a:lnTo>
                  <a:pt x="1333" y="303"/>
                </a:lnTo>
                <a:lnTo>
                  <a:pt x="1333" y="302"/>
                </a:lnTo>
                <a:lnTo>
                  <a:pt x="1333" y="301"/>
                </a:lnTo>
                <a:lnTo>
                  <a:pt x="1333" y="299"/>
                </a:lnTo>
                <a:lnTo>
                  <a:pt x="1335" y="292"/>
                </a:lnTo>
                <a:lnTo>
                  <a:pt x="1337" y="289"/>
                </a:lnTo>
                <a:lnTo>
                  <a:pt x="1337" y="288"/>
                </a:lnTo>
                <a:lnTo>
                  <a:pt x="1337" y="286"/>
                </a:lnTo>
                <a:lnTo>
                  <a:pt x="1338" y="285"/>
                </a:lnTo>
                <a:lnTo>
                  <a:pt x="1338" y="282"/>
                </a:lnTo>
                <a:lnTo>
                  <a:pt x="1338" y="281"/>
                </a:lnTo>
                <a:lnTo>
                  <a:pt x="1338" y="279"/>
                </a:lnTo>
                <a:lnTo>
                  <a:pt x="1338" y="276"/>
                </a:lnTo>
                <a:lnTo>
                  <a:pt x="1337" y="276"/>
                </a:lnTo>
                <a:lnTo>
                  <a:pt x="1337" y="275"/>
                </a:lnTo>
                <a:lnTo>
                  <a:pt x="1335" y="275"/>
                </a:lnTo>
                <a:lnTo>
                  <a:pt x="1338" y="273"/>
                </a:lnTo>
                <a:lnTo>
                  <a:pt x="1339" y="273"/>
                </a:lnTo>
                <a:lnTo>
                  <a:pt x="1340" y="273"/>
                </a:lnTo>
                <a:lnTo>
                  <a:pt x="1342" y="273"/>
                </a:lnTo>
                <a:lnTo>
                  <a:pt x="1343" y="273"/>
                </a:lnTo>
                <a:lnTo>
                  <a:pt x="1344" y="273"/>
                </a:lnTo>
                <a:lnTo>
                  <a:pt x="1346" y="273"/>
                </a:lnTo>
                <a:lnTo>
                  <a:pt x="1346" y="275"/>
                </a:lnTo>
                <a:lnTo>
                  <a:pt x="1347" y="275"/>
                </a:lnTo>
                <a:lnTo>
                  <a:pt x="1347" y="273"/>
                </a:lnTo>
                <a:lnTo>
                  <a:pt x="1348" y="273"/>
                </a:lnTo>
                <a:lnTo>
                  <a:pt x="1350" y="272"/>
                </a:lnTo>
                <a:lnTo>
                  <a:pt x="1351" y="272"/>
                </a:lnTo>
                <a:lnTo>
                  <a:pt x="1352" y="273"/>
                </a:lnTo>
                <a:lnTo>
                  <a:pt x="1352" y="272"/>
                </a:lnTo>
                <a:lnTo>
                  <a:pt x="1352" y="271"/>
                </a:lnTo>
                <a:lnTo>
                  <a:pt x="1354" y="271"/>
                </a:lnTo>
                <a:lnTo>
                  <a:pt x="1355" y="271"/>
                </a:lnTo>
                <a:lnTo>
                  <a:pt x="1356" y="271"/>
                </a:lnTo>
                <a:lnTo>
                  <a:pt x="1357" y="271"/>
                </a:lnTo>
                <a:lnTo>
                  <a:pt x="1357" y="272"/>
                </a:lnTo>
                <a:lnTo>
                  <a:pt x="1359" y="271"/>
                </a:lnTo>
                <a:lnTo>
                  <a:pt x="1360" y="271"/>
                </a:lnTo>
                <a:lnTo>
                  <a:pt x="1361" y="271"/>
                </a:lnTo>
                <a:lnTo>
                  <a:pt x="1361" y="272"/>
                </a:lnTo>
                <a:lnTo>
                  <a:pt x="1361" y="271"/>
                </a:lnTo>
                <a:lnTo>
                  <a:pt x="1363" y="271"/>
                </a:lnTo>
                <a:lnTo>
                  <a:pt x="1364" y="271"/>
                </a:lnTo>
                <a:lnTo>
                  <a:pt x="1365" y="271"/>
                </a:lnTo>
                <a:lnTo>
                  <a:pt x="1367" y="271"/>
                </a:lnTo>
                <a:lnTo>
                  <a:pt x="1368" y="271"/>
                </a:lnTo>
                <a:lnTo>
                  <a:pt x="1369" y="271"/>
                </a:lnTo>
                <a:lnTo>
                  <a:pt x="1371" y="271"/>
                </a:lnTo>
                <a:lnTo>
                  <a:pt x="1372" y="271"/>
                </a:lnTo>
                <a:lnTo>
                  <a:pt x="1373" y="271"/>
                </a:lnTo>
                <a:lnTo>
                  <a:pt x="1374" y="271"/>
                </a:lnTo>
                <a:lnTo>
                  <a:pt x="1376" y="272"/>
                </a:lnTo>
                <a:lnTo>
                  <a:pt x="1377" y="272"/>
                </a:lnTo>
                <a:lnTo>
                  <a:pt x="1377" y="273"/>
                </a:lnTo>
                <a:lnTo>
                  <a:pt x="1378" y="273"/>
                </a:lnTo>
                <a:lnTo>
                  <a:pt x="1380" y="273"/>
                </a:lnTo>
                <a:lnTo>
                  <a:pt x="1381" y="273"/>
                </a:lnTo>
                <a:lnTo>
                  <a:pt x="1382" y="273"/>
                </a:lnTo>
                <a:lnTo>
                  <a:pt x="1384" y="273"/>
                </a:lnTo>
                <a:lnTo>
                  <a:pt x="1385" y="275"/>
                </a:lnTo>
                <a:lnTo>
                  <a:pt x="1385" y="276"/>
                </a:lnTo>
                <a:lnTo>
                  <a:pt x="1386" y="276"/>
                </a:lnTo>
                <a:lnTo>
                  <a:pt x="1386" y="277"/>
                </a:lnTo>
                <a:lnTo>
                  <a:pt x="1390" y="277"/>
                </a:lnTo>
                <a:lnTo>
                  <a:pt x="1397" y="279"/>
                </a:lnTo>
                <a:lnTo>
                  <a:pt x="1403" y="281"/>
                </a:lnTo>
                <a:lnTo>
                  <a:pt x="1411" y="286"/>
                </a:lnTo>
                <a:lnTo>
                  <a:pt x="1411" y="288"/>
                </a:lnTo>
                <a:lnTo>
                  <a:pt x="1412" y="288"/>
                </a:lnTo>
                <a:lnTo>
                  <a:pt x="1414" y="288"/>
                </a:lnTo>
                <a:lnTo>
                  <a:pt x="1415" y="288"/>
                </a:lnTo>
                <a:lnTo>
                  <a:pt x="1416" y="288"/>
                </a:lnTo>
                <a:lnTo>
                  <a:pt x="1416" y="289"/>
                </a:lnTo>
                <a:lnTo>
                  <a:pt x="1416" y="290"/>
                </a:lnTo>
                <a:lnTo>
                  <a:pt x="1416" y="292"/>
                </a:lnTo>
                <a:lnTo>
                  <a:pt x="1416" y="293"/>
                </a:lnTo>
                <a:lnTo>
                  <a:pt x="1418" y="294"/>
                </a:lnTo>
                <a:lnTo>
                  <a:pt x="1420" y="298"/>
                </a:lnTo>
                <a:lnTo>
                  <a:pt x="1420" y="299"/>
                </a:lnTo>
                <a:lnTo>
                  <a:pt x="1422" y="299"/>
                </a:lnTo>
                <a:lnTo>
                  <a:pt x="1422" y="301"/>
                </a:lnTo>
                <a:lnTo>
                  <a:pt x="1423" y="301"/>
                </a:lnTo>
                <a:lnTo>
                  <a:pt x="1423" y="302"/>
                </a:lnTo>
                <a:lnTo>
                  <a:pt x="1424" y="302"/>
                </a:lnTo>
                <a:lnTo>
                  <a:pt x="1424" y="303"/>
                </a:lnTo>
                <a:lnTo>
                  <a:pt x="1424" y="305"/>
                </a:lnTo>
                <a:lnTo>
                  <a:pt x="1426" y="305"/>
                </a:lnTo>
                <a:lnTo>
                  <a:pt x="1426" y="306"/>
                </a:lnTo>
                <a:lnTo>
                  <a:pt x="1426" y="307"/>
                </a:lnTo>
                <a:lnTo>
                  <a:pt x="1427" y="309"/>
                </a:lnTo>
                <a:lnTo>
                  <a:pt x="1426" y="310"/>
                </a:lnTo>
                <a:lnTo>
                  <a:pt x="1428" y="313"/>
                </a:lnTo>
                <a:lnTo>
                  <a:pt x="1431" y="315"/>
                </a:lnTo>
                <a:lnTo>
                  <a:pt x="1436" y="315"/>
                </a:lnTo>
                <a:lnTo>
                  <a:pt x="1437" y="316"/>
                </a:lnTo>
                <a:lnTo>
                  <a:pt x="1439" y="316"/>
                </a:lnTo>
                <a:lnTo>
                  <a:pt x="1439" y="318"/>
                </a:lnTo>
                <a:lnTo>
                  <a:pt x="1440" y="319"/>
                </a:lnTo>
                <a:lnTo>
                  <a:pt x="1441" y="319"/>
                </a:lnTo>
                <a:lnTo>
                  <a:pt x="1443" y="320"/>
                </a:lnTo>
                <a:lnTo>
                  <a:pt x="1444" y="320"/>
                </a:lnTo>
                <a:lnTo>
                  <a:pt x="1444" y="322"/>
                </a:lnTo>
                <a:lnTo>
                  <a:pt x="1445" y="322"/>
                </a:lnTo>
                <a:lnTo>
                  <a:pt x="1445" y="323"/>
                </a:lnTo>
                <a:lnTo>
                  <a:pt x="1446" y="323"/>
                </a:lnTo>
                <a:lnTo>
                  <a:pt x="1448" y="324"/>
                </a:lnTo>
                <a:lnTo>
                  <a:pt x="1449" y="326"/>
                </a:lnTo>
                <a:lnTo>
                  <a:pt x="1450" y="326"/>
                </a:lnTo>
                <a:lnTo>
                  <a:pt x="1450" y="324"/>
                </a:lnTo>
                <a:lnTo>
                  <a:pt x="1450" y="326"/>
                </a:lnTo>
                <a:lnTo>
                  <a:pt x="1452" y="326"/>
                </a:lnTo>
                <a:lnTo>
                  <a:pt x="1453" y="326"/>
                </a:lnTo>
                <a:lnTo>
                  <a:pt x="1454" y="326"/>
                </a:lnTo>
                <a:lnTo>
                  <a:pt x="1456" y="326"/>
                </a:lnTo>
                <a:lnTo>
                  <a:pt x="1457" y="326"/>
                </a:lnTo>
                <a:lnTo>
                  <a:pt x="1458" y="326"/>
                </a:lnTo>
                <a:lnTo>
                  <a:pt x="1458" y="327"/>
                </a:lnTo>
                <a:lnTo>
                  <a:pt x="1460" y="327"/>
                </a:lnTo>
                <a:lnTo>
                  <a:pt x="1461" y="327"/>
                </a:lnTo>
                <a:lnTo>
                  <a:pt x="1461" y="328"/>
                </a:lnTo>
                <a:lnTo>
                  <a:pt x="1462" y="328"/>
                </a:lnTo>
                <a:lnTo>
                  <a:pt x="1464" y="330"/>
                </a:lnTo>
                <a:lnTo>
                  <a:pt x="1464" y="328"/>
                </a:lnTo>
                <a:lnTo>
                  <a:pt x="1464" y="330"/>
                </a:lnTo>
                <a:lnTo>
                  <a:pt x="1465" y="330"/>
                </a:lnTo>
                <a:lnTo>
                  <a:pt x="1465" y="331"/>
                </a:lnTo>
                <a:lnTo>
                  <a:pt x="1466" y="331"/>
                </a:lnTo>
                <a:lnTo>
                  <a:pt x="1467" y="331"/>
                </a:lnTo>
                <a:lnTo>
                  <a:pt x="1467" y="332"/>
                </a:lnTo>
                <a:lnTo>
                  <a:pt x="1467" y="334"/>
                </a:lnTo>
                <a:lnTo>
                  <a:pt x="1469" y="334"/>
                </a:lnTo>
                <a:lnTo>
                  <a:pt x="1469" y="335"/>
                </a:lnTo>
                <a:lnTo>
                  <a:pt x="1469" y="336"/>
                </a:lnTo>
                <a:lnTo>
                  <a:pt x="1467" y="336"/>
                </a:lnTo>
                <a:lnTo>
                  <a:pt x="1466" y="336"/>
                </a:lnTo>
                <a:lnTo>
                  <a:pt x="1465" y="336"/>
                </a:lnTo>
                <a:lnTo>
                  <a:pt x="1464" y="336"/>
                </a:lnTo>
                <a:lnTo>
                  <a:pt x="1464" y="337"/>
                </a:lnTo>
                <a:lnTo>
                  <a:pt x="1465" y="337"/>
                </a:lnTo>
                <a:lnTo>
                  <a:pt x="1465" y="339"/>
                </a:lnTo>
                <a:lnTo>
                  <a:pt x="1465" y="340"/>
                </a:lnTo>
                <a:lnTo>
                  <a:pt x="1470" y="343"/>
                </a:lnTo>
                <a:lnTo>
                  <a:pt x="1471" y="343"/>
                </a:lnTo>
                <a:lnTo>
                  <a:pt x="1471" y="341"/>
                </a:lnTo>
                <a:lnTo>
                  <a:pt x="1473" y="341"/>
                </a:lnTo>
                <a:lnTo>
                  <a:pt x="1474" y="341"/>
                </a:lnTo>
                <a:lnTo>
                  <a:pt x="1475" y="341"/>
                </a:lnTo>
                <a:lnTo>
                  <a:pt x="1477" y="341"/>
                </a:lnTo>
                <a:lnTo>
                  <a:pt x="1478" y="341"/>
                </a:lnTo>
                <a:lnTo>
                  <a:pt x="1479" y="341"/>
                </a:lnTo>
                <a:lnTo>
                  <a:pt x="1479" y="343"/>
                </a:lnTo>
                <a:lnTo>
                  <a:pt x="1481" y="343"/>
                </a:lnTo>
                <a:lnTo>
                  <a:pt x="1481" y="344"/>
                </a:lnTo>
                <a:lnTo>
                  <a:pt x="1481" y="345"/>
                </a:lnTo>
                <a:lnTo>
                  <a:pt x="1481" y="347"/>
                </a:lnTo>
                <a:lnTo>
                  <a:pt x="1481" y="348"/>
                </a:lnTo>
                <a:lnTo>
                  <a:pt x="1482" y="348"/>
                </a:lnTo>
                <a:lnTo>
                  <a:pt x="1483" y="348"/>
                </a:lnTo>
                <a:lnTo>
                  <a:pt x="1484" y="348"/>
                </a:lnTo>
                <a:lnTo>
                  <a:pt x="1486" y="348"/>
                </a:lnTo>
                <a:lnTo>
                  <a:pt x="1486" y="349"/>
                </a:lnTo>
                <a:lnTo>
                  <a:pt x="1487" y="349"/>
                </a:lnTo>
                <a:lnTo>
                  <a:pt x="1488" y="351"/>
                </a:lnTo>
                <a:lnTo>
                  <a:pt x="1488" y="352"/>
                </a:lnTo>
                <a:lnTo>
                  <a:pt x="1492" y="353"/>
                </a:lnTo>
                <a:lnTo>
                  <a:pt x="1503" y="362"/>
                </a:lnTo>
                <a:lnTo>
                  <a:pt x="1507" y="366"/>
                </a:lnTo>
                <a:lnTo>
                  <a:pt x="1508" y="368"/>
                </a:lnTo>
                <a:lnTo>
                  <a:pt x="1511" y="370"/>
                </a:lnTo>
                <a:lnTo>
                  <a:pt x="1515" y="374"/>
                </a:lnTo>
                <a:lnTo>
                  <a:pt x="1516" y="375"/>
                </a:lnTo>
                <a:lnTo>
                  <a:pt x="1521" y="378"/>
                </a:lnTo>
                <a:lnTo>
                  <a:pt x="1528" y="382"/>
                </a:lnTo>
                <a:lnTo>
                  <a:pt x="1542" y="386"/>
                </a:lnTo>
                <a:lnTo>
                  <a:pt x="1553" y="392"/>
                </a:lnTo>
                <a:lnTo>
                  <a:pt x="1562" y="396"/>
                </a:lnTo>
                <a:lnTo>
                  <a:pt x="1571" y="399"/>
                </a:lnTo>
                <a:lnTo>
                  <a:pt x="1589" y="399"/>
                </a:lnTo>
                <a:lnTo>
                  <a:pt x="1605" y="399"/>
                </a:lnTo>
                <a:lnTo>
                  <a:pt x="1609" y="399"/>
                </a:lnTo>
                <a:lnTo>
                  <a:pt x="1613" y="395"/>
                </a:lnTo>
                <a:lnTo>
                  <a:pt x="1640" y="396"/>
                </a:lnTo>
                <a:lnTo>
                  <a:pt x="1642" y="396"/>
                </a:lnTo>
                <a:lnTo>
                  <a:pt x="1647" y="399"/>
                </a:lnTo>
                <a:lnTo>
                  <a:pt x="1648" y="399"/>
                </a:lnTo>
                <a:lnTo>
                  <a:pt x="1649" y="400"/>
                </a:lnTo>
                <a:lnTo>
                  <a:pt x="1649" y="402"/>
                </a:lnTo>
                <a:lnTo>
                  <a:pt x="1669" y="398"/>
                </a:lnTo>
                <a:lnTo>
                  <a:pt x="1681" y="405"/>
                </a:lnTo>
                <a:lnTo>
                  <a:pt x="1691" y="412"/>
                </a:lnTo>
                <a:lnTo>
                  <a:pt x="1693" y="420"/>
                </a:lnTo>
                <a:lnTo>
                  <a:pt x="1698" y="432"/>
                </a:lnTo>
                <a:lnTo>
                  <a:pt x="1708" y="438"/>
                </a:lnTo>
                <a:lnTo>
                  <a:pt x="1716" y="441"/>
                </a:lnTo>
                <a:lnTo>
                  <a:pt x="1725" y="446"/>
                </a:lnTo>
                <a:lnTo>
                  <a:pt x="1734" y="447"/>
                </a:lnTo>
                <a:lnTo>
                  <a:pt x="1737" y="449"/>
                </a:lnTo>
                <a:lnTo>
                  <a:pt x="1746" y="453"/>
                </a:lnTo>
                <a:lnTo>
                  <a:pt x="1748" y="455"/>
                </a:lnTo>
                <a:lnTo>
                  <a:pt x="1749" y="455"/>
                </a:lnTo>
                <a:lnTo>
                  <a:pt x="1750" y="455"/>
                </a:lnTo>
                <a:lnTo>
                  <a:pt x="1752" y="455"/>
                </a:lnTo>
                <a:lnTo>
                  <a:pt x="1752" y="457"/>
                </a:lnTo>
                <a:lnTo>
                  <a:pt x="1750" y="457"/>
                </a:lnTo>
                <a:lnTo>
                  <a:pt x="1750" y="458"/>
                </a:lnTo>
                <a:lnTo>
                  <a:pt x="1749" y="458"/>
                </a:lnTo>
                <a:lnTo>
                  <a:pt x="1754" y="467"/>
                </a:lnTo>
                <a:lnTo>
                  <a:pt x="1761" y="487"/>
                </a:lnTo>
                <a:lnTo>
                  <a:pt x="1766" y="513"/>
                </a:lnTo>
                <a:lnTo>
                  <a:pt x="1772" y="527"/>
                </a:lnTo>
                <a:lnTo>
                  <a:pt x="1782" y="544"/>
                </a:lnTo>
                <a:lnTo>
                  <a:pt x="1782" y="556"/>
                </a:lnTo>
                <a:lnTo>
                  <a:pt x="1782" y="570"/>
                </a:lnTo>
                <a:lnTo>
                  <a:pt x="1784" y="576"/>
                </a:lnTo>
                <a:lnTo>
                  <a:pt x="1787" y="585"/>
                </a:lnTo>
                <a:lnTo>
                  <a:pt x="1793" y="594"/>
                </a:lnTo>
                <a:lnTo>
                  <a:pt x="1812" y="603"/>
                </a:lnTo>
                <a:lnTo>
                  <a:pt x="1841" y="602"/>
                </a:lnTo>
                <a:lnTo>
                  <a:pt x="1851" y="608"/>
                </a:lnTo>
                <a:lnTo>
                  <a:pt x="1861" y="620"/>
                </a:lnTo>
                <a:lnTo>
                  <a:pt x="1864" y="631"/>
                </a:lnTo>
                <a:lnTo>
                  <a:pt x="1863" y="648"/>
                </a:lnTo>
                <a:lnTo>
                  <a:pt x="1858" y="659"/>
                </a:lnTo>
                <a:lnTo>
                  <a:pt x="1861" y="674"/>
                </a:lnTo>
                <a:lnTo>
                  <a:pt x="1858" y="710"/>
                </a:lnTo>
                <a:lnTo>
                  <a:pt x="1865" y="721"/>
                </a:lnTo>
                <a:lnTo>
                  <a:pt x="1873" y="730"/>
                </a:lnTo>
                <a:lnTo>
                  <a:pt x="1877" y="741"/>
                </a:lnTo>
                <a:lnTo>
                  <a:pt x="1878" y="748"/>
                </a:lnTo>
                <a:lnTo>
                  <a:pt x="1882" y="763"/>
                </a:lnTo>
                <a:lnTo>
                  <a:pt x="1888" y="771"/>
                </a:lnTo>
                <a:lnTo>
                  <a:pt x="1889" y="779"/>
                </a:lnTo>
                <a:lnTo>
                  <a:pt x="1892" y="790"/>
                </a:lnTo>
                <a:lnTo>
                  <a:pt x="1892" y="793"/>
                </a:lnTo>
                <a:lnTo>
                  <a:pt x="1905" y="802"/>
                </a:lnTo>
                <a:lnTo>
                  <a:pt x="1922" y="810"/>
                </a:lnTo>
                <a:lnTo>
                  <a:pt x="1926" y="811"/>
                </a:lnTo>
                <a:lnTo>
                  <a:pt x="1943" y="819"/>
                </a:lnTo>
                <a:lnTo>
                  <a:pt x="1953" y="827"/>
                </a:lnTo>
                <a:lnTo>
                  <a:pt x="1962" y="834"/>
                </a:lnTo>
                <a:lnTo>
                  <a:pt x="1962" y="835"/>
                </a:lnTo>
                <a:lnTo>
                  <a:pt x="1961" y="841"/>
                </a:lnTo>
                <a:lnTo>
                  <a:pt x="1964" y="847"/>
                </a:lnTo>
                <a:lnTo>
                  <a:pt x="1966" y="853"/>
                </a:lnTo>
                <a:lnTo>
                  <a:pt x="1968" y="860"/>
                </a:lnTo>
                <a:lnTo>
                  <a:pt x="1969" y="872"/>
                </a:lnTo>
                <a:lnTo>
                  <a:pt x="1969" y="873"/>
                </a:lnTo>
                <a:lnTo>
                  <a:pt x="1966" y="883"/>
                </a:lnTo>
                <a:lnTo>
                  <a:pt x="1964" y="890"/>
                </a:lnTo>
                <a:lnTo>
                  <a:pt x="1962" y="894"/>
                </a:lnTo>
                <a:lnTo>
                  <a:pt x="1961" y="900"/>
                </a:lnTo>
                <a:lnTo>
                  <a:pt x="1960" y="904"/>
                </a:lnTo>
                <a:lnTo>
                  <a:pt x="1960" y="909"/>
                </a:lnTo>
                <a:lnTo>
                  <a:pt x="1958" y="912"/>
                </a:lnTo>
                <a:lnTo>
                  <a:pt x="1958" y="915"/>
                </a:lnTo>
                <a:lnTo>
                  <a:pt x="1958" y="916"/>
                </a:lnTo>
                <a:lnTo>
                  <a:pt x="1957" y="919"/>
                </a:lnTo>
                <a:lnTo>
                  <a:pt x="1957" y="923"/>
                </a:lnTo>
                <a:lnTo>
                  <a:pt x="1956" y="924"/>
                </a:lnTo>
                <a:lnTo>
                  <a:pt x="1956" y="925"/>
                </a:lnTo>
                <a:lnTo>
                  <a:pt x="1954" y="928"/>
                </a:lnTo>
                <a:lnTo>
                  <a:pt x="1954" y="929"/>
                </a:lnTo>
                <a:lnTo>
                  <a:pt x="1953" y="932"/>
                </a:lnTo>
                <a:lnTo>
                  <a:pt x="1953" y="934"/>
                </a:lnTo>
                <a:lnTo>
                  <a:pt x="1952" y="937"/>
                </a:lnTo>
                <a:lnTo>
                  <a:pt x="1950" y="940"/>
                </a:lnTo>
                <a:lnTo>
                  <a:pt x="1950" y="942"/>
                </a:lnTo>
                <a:lnTo>
                  <a:pt x="1950" y="945"/>
                </a:lnTo>
                <a:lnTo>
                  <a:pt x="1949" y="946"/>
                </a:lnTo>
                <a:lnTo>
                  <a:pt x="1949" y="950"/>
                </a:lnTo>
                <a:lnTo>
                  <a:pt x="1945" y="950"/>
                </a:lnTo>
                <a:lnTo>
                  <a:pt x="1943" y="950"/>
                </a:lnTo>
                <a:lnTo>
                  <a:pt x="1939" y="950"/>
                </a:lnTo>
                <a:lnTo>
                  <a:pt x="1932" y="949"/>
                </a:lnTo>
                <a:lnTo>
                  <a:pt x="1927" y="947"/>
                </a:lnTo>
                <a:lnTo>
                  <a:pt x="1920" y="947"/>
                </a:lnTo>
                <a:lnTo>
                  <a:pt x="1911" y="947"/>
                </a:lnTo>
                <a:lnTo>
                  <a:pt x="1907" y="947"/>
                </a:lnTo>
                <a:lnTo>
                  <a:pt x="1901" y="950"/>
                </a:lnTo>
                <a:lnTo>
                  <a:pt x="1899" y="954"/>
                </a:lnTo>
                <a:lnTo>
                  <a:pt x="1886" y="949"/>
                </a:lnTo>
                <a:lnTo>
                  <a:pt x="1875" y="950"/>
                </a:lnTo>
                <a:lnTo>
                  <a:pt x="1864" y="947"/>
                </a:lnTo>
                <a:lnTo>
                  <a:pt x="1860" y="946"/>
                </a:lnTo>
                <a:lnTo>
                  <a:pt x="1858" y="946"/>
                </a:lnTo>
                <a:lnTo>
                  <a:pt x="1855" y="946"/>
                </a:lnTo>
                <a:lnTo>
                  <a:pt x="1854" y="945"/>
                </a:lnTo>
                <a:lnTo>
                  <a:pt x="1850" y="944"/>
                </a:lnTo>
                <a:lnTo>
                  <a:pt x="1844" y="942"/>
                </a:lnTo>
                <a:lnTo>
                  <a:pt x="1839" y="942"/>
                </a:lnTo>
                <a:lnTo>
                  <a:pt x="1837" y="941"/>
                </a:lnTo>
                <a:lnTo>
                  <a:pt x="1825" y="938"/>
                </a:lnTo>
                <a:lnTo>
                  <a:pt x="1824" y="938"/>
                </a:lnTo>
                <a:lnTo>
                  <a:pt x="1822" y="938"/>
                </a:lnTo>
                <a:lnTo>
                  <a:pt x="1820" y="937"/>
                </a:lnTo>
                <a:lnTo>
                  <a:pt x="1816" y="940"/>
                </a:lnTo>
                <a:lnTo>
                  <a:pt x="1810" y="942"/>
                </a:lnTo>
                <a:lnTo>
                  <a:pt x="1810" y="944"/>
                </a:lnTo>
                <a:lnTo>
                  <a:pt x="1809" y="944"/>
                </a:lnTo>
                <a:lnTo>
                  <a:pt x="1808" y="944"/>
                </a:lnTo>
                <a:lnTo>
                  <a:pt x="1806" y="945"/>
                </a:lnTo>
                <a:lnTo>
                  <a:pt x="1805" y="945"/>
                </a:lnTo>
                <a:lnTo>
                  <a:pt x="1804" y="945"/>
                </a:lnTo>
                <a:lnTo>
                  <a:pt x="1800" y="946"/>
                </a:lnTo>
                <a:lnTo>
                  <a:pt x="1799" y="947"/>
                </a:lnTo>
                <a:lnTo>
                  <a:pt x="1796" y="949"/>
                </a:lnTo>
                <a:lnTo>
                  <a:pt x="1793" y="949"/>
                </a:lnTo>
                <a:lnTo>
                  <a:pt x="1792" y="949"/>
                </a:lnTo>
                <a:lnTo>
                  <a:pt x="1791" y="949"/>
                </a:lnTo>
                <a:lnTo>
                  <a:pt x="1787" y="947"/>
                </a:lnTo>
                <a:lnTo>
                  <a:pt x="1776" y="941"/>
                </a:lnTo>
                <a:lnTo>
                  <a:pt x="1770" y="937"/>
                </a:lnTo>
                <a:lnTo>
                  <a:pt x="1766" y="938"/>
                </a:lnTo>
                <a:lnTo>
                  <a:pt x="1761" y="940"/>
                </a:lnTo>
                <a:lnTo>
                  <a:pt x="1759" y="940"/>
                </a:lnTo>
                <a:lnTo>
                  <a:pt x="1759" y="941"/>
                </a:lnTo>
                <a:lnTo>
                  <a:pt x="1758" y="941"/>
                </a:lnTo>
                <a:lnTo>
                  <a:pt x="1754" y="940"/>
                </a:lnTo>
                <a:lnTo>
                  <a:pt x="1752" y="940"/>
                </a:lnTo>
                <a:lnTo>
                  <a:pt x="1749" y="940"/>
                </a:lnTo>
                <a:lnTo>
                  <a:pt x="1748" y="940"/>
                </a:lnTo>
                <a:lnTo>
                  <a:pt x="1746" y="940"/>
                </a:lnTo>
                <a:lnTo>
                  <a:pt x="1744" y="938"/>
                </a:lnTo>
                <a:lnTo>
                  <a:pt x="1741" y="938"/>
                </a:lnTo>
                <a:lnTo>
                  <a:pt x="1740" y="938"/>
                </a:lnTo>
                <a:lnTo>
                  <a:pt x="1736" y="937"/>
                </a:lnTo>
                <a:lnTo>
                  <a:pt x="1732" y="937"/>
                </a:lnTo>
                <a:lnTo>
                  <a:pt x="1731" y="937"/>
                </a:lnTo>
                <a:lnTo>
                  <a:pt x="1728" y="937"/>
                </a:lnTo>
                <a:lnTo>
                  <a:pt x="1727" y="937"/>
                </a:lnTo>
                <a:lnTo>
                  <a:pt x="1725" y="936"/>
                </a:lnTo>
                <a:lnTo>
                  <a:pt x="1723" y="933"/>
                </a:lnTo>
                <a:lnTo>
                  <a:pt x="1721" y="933"/>
                </a:lnTo>
                <a:lnTo>
                  <a:pt x="1721" y="934"/>
                </a:lnTo>
                <a:lnTo>
                  <a:pt x="1720" y="936"/>
                </a:lnTo>
                <a:lnTo>
                  <a:pt x="1719" y="937"/>
                </a:lnTo>
                <a:lnTo>
                  <a:pt x="1717" y="937"/>
                </a:lnTo>
                <a:lnTo>
                  <a:pt x="1717" y="938"/>
                </a:lnTo>
                <a:lnTo>
                  <a:pt x="1716" y="938"/>
                </a:lnTo>
                <a:lnTo>
                  <a:pt x="1715" y="940"/>
                </a:lnTo>
                <a:lnTo>
                  <a:pt x="1715" y="938"/>
                </a:lnTo>
                <a:lnTo>
                  <a:pt x="1714" y="937"/>
                </a:lnTo>
                <a:lnTo>
                  <a:pt x="1712" y="936"/>
                </a:lnTo>
                <a:lnTo>
                  <a:pt x="1712" y="934"/>
                </a:lnTo>
                <a:lnTo>
                  <a:pt x="1711" y="934"/>
                </a:lnTo>
                <a:lnTo>
                  <a:pt x="1711" y="933"/>
                </a:lnTo>
                <a:lnTo>
                  <a:pt x="1711" y="932"/>
                </a:lnTo>
                <a:lnTo>
                  <a:pt x="1710" y="933"/>
                </a:lnTo>
                <a:lnTo>
                  <a:pt x="1707" y="934"/>
                </a:lnTo>
                <a:lnTo>
                  <a:pt x="1707" y="936"/>
                </a:lnTo>
                <a:lnTo>
                  <a:pt x="1706" y="936"/>
                </a:lnTo>
                <a:lnTo>
                  <a:pt x="1704" y="936"/>
                </a:lnTo>
                <a:lnTo>
                  <a:pt x="1702" y="936"/>
                </a:lnTo>
                <a:lnTo>
                  <a:pt x="1700" y="936"/>
                </a:lnTo>
                <a:lnTo>
                  <a:pt x="1699" y="932"/>
                </a:lnTo>
                <a:lnTo>
                  <a:pt x="1698" y="930"/>
                </a:lnTo>
                <a:lnTo>
                  <a:pt x="1698" y="929"/>
                </a:lnTo>
                <a:lnTo>
                  <a:pt x="1698" y="928"/>
                </a:lnTo>
                <a:lnTo>
                  <a:pt x="1697" y="926"/>
                </a:lnTo>
                <a:lnTo>
                  <a:pt x="1697" y="925"/>
                </a:lnTo>
                <a:lnTo>
                  <a:pt x="1694" y="920"/>
                </a:lnTo>
                <a:lnTo>
                  <a:pt x="1693" y="916"/>
                </a:lnTo>
                <a:lnTo>
                  <a:pt x="1693" y="915"/>
                </a:lnTo>
                <a:lnTo>
                  <a:pt x="1691" y="912"/>
                </a:lnTo>
                <a:lnTo>
                  <a:pt x="1691" y="911"/>
                </a:lnTo>
                <a:lnTo>
                  <a:pt x="1691" y="909"/>
                </a:lnTo>
                <a:lnTo>
                  <a:pt x="1690" y="909"/>
                </a:lnTo>
                <a:lnTo>
                  <a:pt x="1690" y="908"/>
                </a:lnTo>
                <a:lnTo>
                  <a:pt x="1689" y="906"/>
                </a:lnTo>
                <a:lnTo>
                  <a:pt x="1687" y="902"/>
                </a:lnTo>
                <a:lnTo>
                  <a:pt x="1686" y="899"/>
                </a:lnTo>
                <a:lnTo>
                  <a:pt x="1685" y="896"/>
                </a:lnTo>
                <a:lnTo>
                  <a:pt x="1683" y="894"/>
                </a:lnTo>
                <a:lnTo>
                  <a:pt x="1680" y="890"/>
                </a:lnTo>
                <a:lnTo>
                  <a:pt x="1677" y="886"/>
                </a:lnTo>
                <a:lnTo>
                  <a:pt x="1677" y="885"/>
                </a:lnTo>
                <a:lnTo>
                  <a:pt x="1676" y="883"/>
                </a:lnTo>
                <a:lnTo>
                  <a:pt x="1672" y="882"/>
                </a:lnTo>
                <a:lnTo>
                  <a:pt x="1670" y="881"/>
                </a:lnTo>
                <a:lnTo>
                  <a:pt x="1669" y="881"/>
                </a:lnTo>
                <a:lnTo>
                  <a:pt x="1668" y="879"/>
                </a:lnTo>
                <a:lnTo>
                  <a:pt x="1664" y="875"/>
                </a:lnTo>
                <a:lnTo>
                  <a:pt x="1662" y="874"/>
                </a:lnTo>
                <a:lnTo>
                  <a:pt x="1657" y="870"/>
                </a:lnTo>
                <a:lnTo>
                  <a:pt x="1657" y="869"/>
                </a:lnTo>
                <a:lnTo>
                  <a:pt x="1656" y="869"/>
                </a:lnTo>
                <a:lnTo>
                  <a:pt x="1655" y="869"/>
                </a:lnTo>
                <a:lnTo>
                  <a:pt x="1653" y="869"/>
                </a:lnTo>
                <a:lnTo>
                  <a:pt x="1651" y="869"/>
                </a:lnTo>
                <a:lnTo>
                  <a:pt x="1647" y="869"/>
                </a:lnTo>
                <a:lnTo>
                  <a:pt x="1643" y="869"/>
                </a:lnTo>
                <a:lnTo>
                  <a:pt x="1635" y="869"/>
                </a:lnTo>
                <a:lnTo>
                  <a:pt x="1630" y="870"/>
                </a:lnTo>
                <a:lnTo>
                  <a:pt x="1623" y="870"/>
                </a:lnTo>
                <a:lnTo>
                  <a:pt x="1622" y="870"/>
                </a:lnTo>
                <a:lnTo>
                  <a:pt x="1617" y="872"/>
                </a:lnTo>
                <a:lnTo>
                  <a:pt x="1614" y="872"/>
                </a:lnTo>
                <a:lnTo>
                  <a:pt x="1613" y="872"/>
                </a:lnTo>
                <a:lnTo>
                  <a:pt x="1610" y="872"/>
                </a:lnTo>
                <a:lnTo>
                  <a:pt x="1609" y="872"/>
                </a:lnTo>
                <a:lnTo>
                  <a:pt x="1598" y="870"/>
                </a:lnTo>
                <a:lnTo>
                  <a:pt x="1597" y="870"/>
                </a:lnTo>
                <a:lnTo>
                  <a:pt x="1597" y="869"/>
                </a:lnTo>
                <a:lnTo>
                  <a:pt x="1592" y="868"/>
                </a:lnTo>
                <a:lnTo>
                  <a:pt x="1581" y="864"/>
                </a:lnTo>
                <a:lnTo>
                  <a:pt x="1576" y="861"/>
                </a:lnTo>
                <a:lnTo>
                  <a:pt x="1573" y="861"/>
                </a:lnTo>
                <a:lnTo>
                  <a:pt x="1572" y="857"/>
                </a:lnTo>
                <a:lnTo>
                  <a:pt x="1571" y="856"/>
                </a:lnTo>
                <a:lnTo>
                  <a:pt x="1571" y="854"/>
                </a:lnTo>
                <a:lnTo>
                  <a:pt x="1570" y="854"/>
                </a:lnTo>
                <a:lnTo>
                  <a:pt x="1568" y="854"/>
                </a:lnTo>
                <a:lnTo>
                  <a:pt x="1567" y="854"/>
                </a:lnTo>
                <a:lnTo>
                  <a:pt x="1566" y="856"/>
                </a:lnTo>
                <a:lnTo>
                  <a:pt x="1562" y="856"/>
                </a:lnTo>
                <a:lnTo>
                  <a:pt x="1560" y="856"/>
                </a:lnTo>
                <a:lnTo>
                  <a:pt x="1559" y="856"/>
                </a:lnTo>
                <a:lnTo>
                  <a:pt x="1558" y="854"/>
                </a:lnTo>
                <a:lnTo>
                  <a:pt x="1551" y="853"/>
                </a:lnTo>
                <a:lnTo>
                  <a:pt x="1547" y="853"/>
                </a:lnTo>
                <a:lnTo>
                  <a:pt x="1546" y="853"/>
                </a:lnTo>
                <a:lnTo>
                  <a:pt x="1537" y="852"/>
                </a:lnTo>
                <a:lnTo>
                  <a:pt x="1530" y="851"/>
                </a:lnTo>
                <a:lnTo>
                  <a:pt x="1524" y="849"/>
                </a:lnTo>
                <a:lnTo>
                  <a:pt x="1520" y="848"/>
                </a:lnTo>
                <a:lnTo>
                  <a:pt x="1518" y="847"/>
                </a:lnTo>
                <a:lnTo>
                  <a:pt x="1516" y="845"/>
                </a:lnTo>
                <a:lnTo>
                  <a:pt x="1513" y="844"/>
                </a:lnTo>
                <a:lnTo>
                  <a:pt x="1512" y="844"/>
                </a:lnTo>
                <a:lnTo>
                  <a:pt x="1509" y="843"/>
                </a:lnTo>
                <a:lnTo>
                  <a:pt x="1507" y="841"/>
                </a:lnTo>
                <a:lnTo>
                  <a:pt x="1505" y="839"/>
                </a:lnTo>
                <a:lnTo>
                  <a:pt x="1504" y="837"/>
                </a:lnTo>
                <a:lnTo>
                  <a:pt x="1501" y="834"/>
                </a:lnTo>
                <a:lnTo>
                  <a:pt x="1500" y="832"/>
                </a:lnTo>
                <a:lnTo>
                  <a:pt x="1500" y="831"/>
                </a:lnTo>
                <a:lnTo>
                  <a:pt x="1496" y="830"/>
                </a:lnTo>
                <a:lnTo>
                  <a:pt x="1495" y="828"/>
                </a:lnTo>
                <a:lnTo>
                  <a:pt x="1494" y="827"/>
                </a:lnTo>
                <a:lnTo>
                  <a:pt x="1492" y="826"/>
                </a:lnTo>
                <a:lnTo>
                  <a:pt x="1491" y="824"/>
                </a:lnTo>
                <a:lnTo>
                  <a:pt x="1491" y="823"/>
                </a:lnTo>
                <a:lnTo>
                  <a:pt x="1491" y="822"/>
                </a:lnTo>
                <a:lnTo>
                  <a:pt x="1491" y="820"/>
                </a:lnTo>
                <a:lnTo>
                  <a:pt x="1491" y="819"/>
                </a:lnTo>
                <a:lnTo>
                  <a:pt x="1491" y="818"/>
                </a:lnTo>
                <a:lnTo>
                  <a:pt x="1490" y="817"/>
                </a:lnTo>
                <a:lnTo>
                  <a:pt x="1490" y="815"/>
                </a:lnTo>
                <a:lnTo>
                  <a:pt x="1490" y="814"/>
                </a:lnTo>
                <a:lnTo>
                  <a:pt x="1490" y="813"/>
                </a:lnTo>
                <a:lnTo>
                  <a:pt x="1488" y="813"/>
                </a:lnTo>
                <a:lnTo>
                  <a:pt x="1490" y="813"/>
                </a:lnTo>
                <a:lnTo>
                  <a:pt x="1488" y="813"/>
                </a:lnTo>
                <a:lnTo>
                  <a:pt x="1488" y="811"/>
                </a:lnTo>
                <a:lnTo>
                  <a:pt x="1488" y="810"/>
                </a:lnTo>
                <a:lnTo>
                  <a:pt x="1487" y="810"/>
                </a:lnTo>
                <a:lnTo>
                  <a:pt x="1487" y="809"/>
                </a:lnTo>
                <a:lnTo>
                  <a:pt x="1487" y="807"/>
                </a:lnTo>
                <a:lnTo>
                  <a:pt x="1487" y="806"/>
                </a:lnTo>
                <a:lnTo>
                  <a:pt x="1487" y="805"/>
                </a:lnTo>
                <a:lnTo>
                  <a:pt x="1486" y="805"/>
                </a:lnTo>
                <a:lnTo>
                  <a:pt x="1484" y="805"/>
                </a:lnTo>
                <a:lnTo>
                  <a:pt x="1483" y="805"/>
                </a:lnTo>
                <a:lnTo>
                  <a:pt x="1481" y="801"/>
                </a:lnTo>
                <a:lnTo>
                  <a:pt x="1481" y="800"/>
                </a:lnTo>
                <a:lnTo>
                  <a:pt x="1481" y="798"/>
                </a:lnTo>
                <a:lnTo>
                  <a:pt x="1481" y="797"/>
                </a:lnTo>
                <a:lnTo>
                  <a:pt x="1481" y="796"/>
                </a:lnTo>
                <a:lnTo>
                  <a:pt x="1479" y="796"/>
                </a:lnTo>
                <a:lnTo>
                  <a:pt x="1479" y="794"/>
                </a:lnTo>
                <a:lnTo>
                  <a:pt x="1479" y="793"/>
                </a:lnTo>
                <a:lnTo>
                  <a:pt x="1479" y="792"/>
                </a:lnTo>
                <a:lnTo>
                  <a:pt x="1479" y="790"/>
                </a:lnTo>
                <a:lnTo>
                  <a:pt x="1479" y="789"/>
                </a:lnTo>
                <a:lnTo>
                  <a:pt x="1479" y="788"/>
                </a:lnTo>
                <a:lnTo>
                  <a:pt x="1478" y="788"/>
                </a:lnTo>
                <a:lnTo>
                  <a:pt x="1478" y="786"/>
                </a:lnTo>
                <a:lnTo>
                  <a:pt x="1477" y="785"/>
                </a:lnTo>
                <a:lnTo>
                  <a:pt x="1475" y="785"/>
                </a:lnTo>
                <a:lnTo>
                  <a:pt x="1474" y="785"/>
                </a:lnTo>
                <a:lnTo>
                  <a:pt x="1473" y="785"/>
                </a:lnTo>
                <a:lnTo>
                  <a:pt x="1473" y="784"/>
                </a:lnTo>
                <a:lnTo>
                  <a:pt x="1471" y="784"/>
                </a:lnTo>
                <a:lnTo>
                  <a:pt x="1471" y="782"/>
                </a:lnTo>
                <a:lnTo>
                  <a:pt x="1471" y="781"/>
                </a:lnTo>
                <a:lnTo>
                  <a:pt x="1471" y="780"/>
                </a:lnTo>
                <a:lnTo>
                  <a:pt x="1473" y="780"/>
                </a:lnTo>
                <a:lnTo>
                  <a:pt x="1471" y="780"/>
                </a:lnTo>
                <a:lnTo>
                  <a:pt x="1473" y="780"/>
                </a:lnTo>
                <a:lnTo>
                  <a:pt x="1471" y="779"/>
                </a:lnTo>
                <a:lnTo>
                  <a:pt x="1471" y="777"/>
                </a:lnTo>
                <a:lnTo>
                  <a:pt x="1473" y="777"/>
                </a:lnTo>
                <a:lnTo>
                  <a:pt x="1471" y="776"/>
                </a:lnTo>
                <a:lnTo>
                  <a:pt x="1471" y="775"/>
                </a:lnTo>
                <a:lnTo>
                  <a:pt x="1471" y="773"/>
                </a:lnTo>
                <a:lnTo>
                  <a:pt x="1470" y="773"/>
                </a:lnTo>
                <a:lnTo>
                  <a:pt x="1470" y="772"/>
                </a:lnTo>
                <a:lnTo>
                  <a:pt x="1469" y="772"/>
                </a:lnTo>
                <a:lnTo>
                  <a:pt x="1469" y="771"/>
                </a:lnTo>
                <a:lnTo>
                  <a:pt x="1469" y="769"/>
                </a:lnTo>
                <a:lnTo>
                  <a:pt x="1467" y="769"/>
                </a:lnTo>
                <a:lnTo>
                  <a:pt x="1467" y="768"/>
                </a:lnTo>
                <a:lnTo>
                  <a:pt x="1467" y="767"/>
                </a:lnTo>
                <a:lnTo>
                  <a:pt x="1467" y="765"/>
                </a:lnTo>
                <a:lnTo>
                  <a:pt x="1467" y="764"/>
                </a:lnTo>
                <a:lnTo>
                  <a:pt x="1467" y="763"/>
                </a:lnTo>
                <a:lnTo>
                  <a:pt x="1467" y="762"/>
                </a:lnTo>
                <a:lnTo>
                  <a:pt x="1466" y="762"/>
                </a:lnTo>
                <a:lnTo>
                  <a:pt x="1466" y="760"/>
                </a:lnTo>
                <a:lnTo>
                  <a:pt x="1466" y="759"/>
                </a:lnTo>
                <a:lnTo>
                  <a:pt x="1465" y="759"/>
                </a:lnTo>
                <a:lnTo>
                  <a:pt x="1465" y="758"/>
                </a:lnTo>
                <a:lnTo>
                  <a:pt x="1465" y="756"/>
                </a:lnTo>
                <a:lnTo>
                  <a:pt x="1465" y="755"/>
                </a:lnTo>
                <a:lnTo>
                  <a:pt x="1465" y="754"/>
                </a:lnTo>
                <a:lnTo>
                  <a:pt x="1465" y="752"/>
                </a:lnTo>
                <a:lnTo>
                  <a:pt x="1464" y="751"/>
                </a:lnTo>
                <a:lnTo>
                  <a:pt x="1464" y="750"/>
                </a:lnTo>
                <a:lnTo>
                  <a:pt x="1464" y="748"/>
                </a:lnTo>
                <a:lnTo>
                  <a:pt x="1464" y="747"/>
                </a:lnTo>
                <a:lnTo>
                  <a:pt x="1462" y="747"/>
                </a:lnTo>
                <a:lnTo>
                  <a:pt x="1462" y="746"/>
                </a:lnTo>
                <a:lnTo>
                  <a:pt x="1462" y="745"/>
                </a:lnTo>
                <a:lnTo>
                  <a:pt x="1462" y="743"/>
                </a:lnTo>
                <a:lnTo>
                  <a:pt x="1462" y="742"/>
                </a:lnTo>
                <a:lnTo>
                  <a:pt x="1462" y="741"/>
                </a:lnTo>
                <a:lnTo>
                  <a:pt x="1461" y="741"/>
                </a:lnTo>
                <a:lnTo>
                  <a:pt x="1461" y="742"/>
                </a:lnTo>
                <a:lnTo>
                  <a:pt x="1460" y="741"/>
                </a:lnTo>
                <a:lnTo>
                  <a:pt x="1460" y="739"/>
                </a:lnTo>
                <a:lnTo>
                  <a:pt x="1458" y="739"/>
                </a:lnTo>
                <a:lnTo>
                  <a:pt x="1458" y="738"/>
                </a:lnTo>
                <a:lnTo>
                  <a:pt x="1458" y="737"/>
                </a:lnTo>
                <a:lnTo>
                  <a:pt x="1457" y="735"/>
                </a:lnTo>
                <a:lnTo>
                  <a:pt x="1457" y="737"/>
                </a:lnTo>
                <a:lnTo>
                  <a:pt x="1457" y="738"/>
                </a:lnTo>
                <a:lnTo>
                  <a:pt x="1456" y="739"/>
                </a:lnTo>
                <a:lnTo>
                  <a:pt x="1454" y="741"/>
                </a:lnTo>
                <a:lnTo>
                  <a:pt x="1453" y="741"/>
                </a:lnTo>
                <a:lnTo>
                  <a:pt x="1453" y="742"/>
                </a:lnTo>
                <a:lnTo>
                  <a:pt x="1452" y="742"/>
                </a:lnTo>
                <a:lnTo>
                  <a:pt x="1452" y="741"/>
                </a:lnTo>
                <a:lnTo>
                  <a:pt x="1453" y="741"/>
                </a:lnTo>
                <a:lnTo>
                  <a:pt x="1453" y="739"/>
                </a:lnTo>
                <a:lnTo>
                  <a:pt x="1452" y="739"/>
                </a:lnTo>
                <a:lnTo>
                  <a:pt x="1450" y="739"/>
                </a:lnTo>
                <a:lnTo>
                  <a:pt x="1450" y="741"/>
                </a:lnTo>
                <a:lnTo>
                  <a:pt x="1449" y="741"/>
                </a:lnTo>
                <a:lnTo>
                  <a:pt x="1449" y="742"/>
                </a:lnTo>
                <a:lnTo>
                  <a:pt x="1449" y="741"/>
                </a:lnTo>
                <a:lnTo>
                  <a:pt x="1448" y="741"/>
                </a:lnTo>
                <a:lnTo>
                  <a:pt x="1448" y="739"/>
                </a:lnTo>
                <a:lnTo>
                  <a:pt x="1446" y="739"/>
                </a:lnTo>
                <a:lnTo>
                  <a:pt x="1446" y="741"/>
                </a:lnTo>
                <a:lnTo>
                  <a:pt x="1445" y="741"/>
                </a:lnTo>
                <a:lnTo>
                  <a:pt x="1444" y="741"/>
                </a:lnTo>
                <a:lnTo>
                  <a:pt x="1444" y="742"/>
                </a:lnTo>
                <a:lnTo>
                  <a:pt x="1445" y="743"/>
                </a:lnTo>
                <a:lnTo>
                  <a:pt x="1445" y="745"/>
                </a:lnTo>
                <a:lnTo>
                  <a:pt x="1446" y="745"/>
                </a:lnTo>
                <a:lnTo>
                  <a:pt x="1446" y="746"/>
                </a:lnTo>
                <a:lnTo>
                  <a:pt x="1448" y="746"/>
                </a:lnTo>
                <a:lnTo>
                  <a:pt x="1448" y="747"/>
                </a:lnTo>
                <a:lnTo>
                  <a:pt x="1448" y="748"/>
                </a:lnTo>
                <a:lnTo>
                  <a:pt x="1446" y="747"/>
                </a:lnTo>
                <a:lnTo>
                  <a:pt x="1445" y="747"/>
                </a:lnTo>
                <a:lnTo>
                  <a:pt x="1444" y="746"/>
                </a:lnTo>
                <a:lnTo>
                  <a:pt x="1444" y="747"/>
                </a:lnTo>
                <a:lnTo>
                  <a:pt x="1443" y="747"/>
                </a:lnTo>
                <a:lnTo>
                  <a:pt x="1443" y="746"/>
                </a:lnTo>
                <a:lnTo>
                  <a:pt x="1443" y="745"/>
                </a:lnTo>
                <a:lnTo>
                  <a:pt x="1443" y="743"/>
                </a:lnTo>
                <a:lnTo>
                  <a:pt x="1441" y="743"/>
                </a:lnTo>
                <a:lnTo>
                  <a:pt x="1440" y="745"/>
                </a:lnTo>
                <a:lnTo>
                  <a:pt x="1439" y="746"/>
                </a:lnTo>
                <a:lnTo>
                  <a:pt x="1439" y="745"/>
                </a:lnTo>
                <a:lnTo>
                  <a:pt x="1439" y="743"/>
                </a:lnTo>
                <a:lnTo>
                  <a:pt x="1437" y="743"/>
                </a:lnTo>
                <a:lnTo>
                  <a:pt x="1437" y="742"/>
                </a:lnTo>
                <a:lnTo>
                  <a:pt x="1437" y="741"/>
                </a:lnTo>
                <a:lnTo>
                  <a:pt x="1439" y="741"/>
                </a:lnTo>
                <a:lnTo>
                  <a:pt x="1439" y="739"/>
                </a:lnTo>
                <a:lnTo>
                  <a:pt x="1439" y="738"/>
                </a:lnTo>
                <a:lnTo>
                  <a:pt x="1437" y="738"/>
                </a:lnTo>
                <a:lnTo>
                  <a:pt x="1437" y="739"/>
                </a:lnTo>
                <a:lnTo>
                  <a:pt x="1436" y="739"/>
                </a:lnTo>
                <a:lnTo>
                  <a:pt x="1437" y="739"/>
                </a:lnTo>
                <a:lnTo>
                  <a:pt x="1437" y="738"/>
                </a:lnTo>
                <a:lnTo>
                  <a:pt x="1437" y="737"/>
                </a:lnTo>
                <a:lnTo>
                  <a:pt x="1437" y="735"/>
                </a:lnTo>
                <a:lnTo>
                  <a:pt x="1437" y="734"/>
                </a:lnTo>
                <a:lnTo>
                  <a:pt x="1439" y="734"/>
                </a:lnTo>
                <a:lnTo>
                  <a:pt x="1439" y="733"/>
                </a:lnTo>
                <a:lnTo>
                  <a:pt x="1437" y="733"/>
                </a:lnTo>
                <a:lnTo>
                  <a:pt x="1436" y="734"/>
                </a:lnTo>
                <a:lnTo>
                  <a:pt x="1436" y="733"/>
                </a:lnTo>
                <a:lnTo>
                  <a:pt x="1435" y="733"/>
                </a:lnTo>
                <a:lnTo>
                  <a:pt x="1433" y="733"/>
                </a:lnTo>
                <a:lnTo>
                  <a:pt x="1433" y="731"/>
                </a:lnTo>
                <a:lnTo>
                  <a:pt x="1432" y="731"/>
                </a:lnTo>
                <a:lnTo>
                  <a:pt x="1432" y="733"/>
                </a:lnTo>
                <a:lnTo>
                  <a:pt x="1432" y="734"/>
                </a:lnTo>
                <a:lnTo>
                  <a:pt x="1433" y="734"/>
                </a:lnTo>
                <a:lnTo>
                  <a:pt x="1433" y="735"/>
                </a:lnTo>
                <a:lnTo>
                  <a:pt x="1432" y="735"/>
                </a:lnTo>
                <a:lnTo>
                  <a:pt x="1432" y="737"/>
                </a:lnTo>
                <a:lnTo>
                  <a:pt x="1431" y="737"/>
                </a:lnTo>
                <a:lnTo>
                  <a:pt x="1429" y="737"/>
                </a:lnTo>
                <a:lnTo>
                  <a:pt x="1428" y="737"/>
                </a:lnTo>
                <a:lnTo>
                  <a:pt x="1428" y="738"/>
                </a:lnTo>
                <a:lnTo>
                  <a:pt x="1429" y="738"/>
                </a:lnTo>
                <a:lnTo>
                  <a:pt x="1429" y="739"/>
                </a:lnTo>
                <a:lnTo>
                  <a:pt x="1428" y="739"/>
                </a:lnTo>
                <a:lnTo>
                  <a:pt x="1427" y="743"/>
                </a:lnTo>
                <a:lnTo>
                  <a:pt x="1426" y="743"/>
                </a:lnTo>
                <a:lnTo>
                  <a:pt x="1426" y="742"/>
                </a:lnTo>
                <a:lnTo>
                  <a:pt x="1426" y="743"/>
                </a:lnTo>
                <a:lnTo>
                  <a:pt x="1424" y="743"/>
                </a:lnTo>
                <a:lnTo>
                  <a:pt x="1424" y="745"/>
                </a:lnTo>
                <a:lnTo>
                  <a:pt x="1423" y="745"/>
                </a:lnTo>
                <a:lnTo>
                  <a:pt x="1422" y="745"/>
                </a:lnTo>
                <a:lnTo>
                  <a:pt x="1420" y="745"/>
                </a:lnTo>
                <a:lnTo>
                  <a:pt x="1420" y="746"/>
                </a:lnTo>
                <a:lnTo>
                  <a:pt x="1419" y="747"/>
                </a:lnTo>
                <a:lnTo>
                  <a:pt x="1418" y="747"/>
                </a:lnTo>
                <a:lnTo>
                  <a:pt x="1418" y="748"/>
                </a:lnTo>
                <a:lnTo>
                  <a:pt x="1416" y="748"/>
                </a:lnTo>
                <a:lnTo>
                  <a:pt x="1416" y="747"/>
                </a:lnTo>
                <a:lnTo>
                  <a:pt x="1415" y="747"/>
                </a:lnTo>
                <a:lnTo>
                  <a:pt x="1414" y="747"/>
                </a:lnTo>
                <a:lnTo>
                  <a:pt x="1412" y="747"/>
                </a:lnTo>
                <a:lnTo>
                  <a:pt x="1411" y="747"/>
                </a:lnTo>
                <a:lnTo>
                  <a:pt x="1410" y="747"/>
                </a:lnTo>
                <a:lnTo>
                  <a:pt x="1389" y="748"/>
                </a:lnTo>
                <a:lnTo>
                  <a:pt x="1388" y="748"/>
                </a:lnTo>
                <a:lnTo>
                  <a:pt x="1388" y="750"/>
                </a:lnTo>
                <a:lnTo>
                  <a:pt x="1386" y="748"/>
                </a:lnTo>
                <a:lnTo>
                  <a:pt x="1386" y="750"/>
                </a:lnTo>
                <a:lnTo>
                  <a:pt x="1385" y="750"/>
                </a:lnTo>
                <a:lnTo>
                  <a:pt x="1385" y="751"/>
                </a:lnTo>
                <a:lnTo>
                  <a:pt x="1384" y="751"/>
                </a:lnTo>
                <a:lnTo>
                  <a:pt x="1384" y="750"/>
                </a:lnTo>
                <a:lnTo>
                  <a:pt x="1384" y="751"/>
                </a:lnTo>
                <a:lnTo>
                  <a:pt x="1384" y="752"/>
                </a:lnTo>
                <a:lnTo>
                  <a:pt x="1382" y="752"/>
                </a:lnTo>
                <a:lnTo>
                  <a:pt x="1382" y="754"/>
                </a:lnTo>
                <a:lnTo>
                  <a:pt x="1382" y="755"/>
                </a:lnTo>
                <a:lnTo>
                  <a:pt x="1381" y="755"/>
                </a:lnTo>
                <a:lnTo>
                  <a:pt x="1381" y="756"/>
                </a:lnTo>
                <a:lnTo>
                  <a:pt x="1380" y="756"/>
                </a:lnTo>
                <a:lnTo>
                  <a:pt x="1380" y="758"/>
                </a:lnTo>
                <a:lnTo>
                  <a:pt x="1378" y="758"/>
                </a:lnTo>
                <a:lnTo>
                  <a:pt x="1378" y="759"/>
                </a:lnTo>
                <a:lnTo>
                  <a:pt x="1378" y="760"/>
                </a:lnTo>
                <a:lnTo>
                  <a:pt x="1377" y="760"/>
                </a:lnTo>
                <a:lnTo>
                  <a:pt x="1376" y="760"/>
                </a:lnTo>
                <a:lnTo>
                  <a:pt x="1374" y="760"/>
                </a:lnTo>
                <a:lnTo>
                  <a:pt x="1373" y="760"/>
                </a:lnTo>
                <a:lnTo>
                  <a:pt x="1372" y="760"/>
                </a:lnTo>
                <a:lnTo>
                  <a:pt x="1372" y="762"/>
                </a:lnTo>
                <a:lnTo>
                  <a:pt x="1372" y="760"/>
                </a:lnTo>
                <a:lnTo>
                  <a:pt x="1371" y="760"/>
                </a:lnTo>
                <a:lnTo>
                  <a:pt x="1371" y="759"/>
                </a:lnTo>
                <a:lnTo>
                  <a:pt x="1369" y="759"/>
                </a:lnTo>
                <a:lnTo>
                  <a:pt x="1368" y="759"/>
                </a:lnTo>
                <a:lnTo>
                  <a:pt x="1368" y="758"/>
                </a:lnTo>
                <a:lnTo>
                  <a:pt x="1367" y="758"/>
                </a:lnTo>
                <a:lnTo>
                  <a:pt x="1367" y="759"/>
                </a:lnTo>
                <a:lnTo>
                  <a:pt x="1365" y="759"/>
                </a:lnTo>
                <a:lnTo>
                  <a:pt x="1365" y="758"/>
                </a:lnTo>
                <a:lnTo>
                  <a:pt x="1365" y="756"/>
                </a:lnTo>
                <a:lnTo>
                  <a:pt x="1365" y="755"/>
                </a:lnTo>
                <a:lnTo>
                  <a:pt x="1364" y="755"/>
                </a:lnTo>
                <a:lnTo>
                  <a:pt x="1364" y="754"/>
                </a:lnTo>
                <a:lnTo>
                  <a:pt x="1364" y="755"/>
                </a:lnTo>
                <a:lnTo>
                  <a:pt x="1363" y="755"/>
                </a:lnTo>
                <a:lnTo>
                  <a:pt x="1363" y="756"/>
                </a:lnTo>
                <a:lnTo>
                  <a:pt x="1361" y="756"/>
                </a:lnTo>
                <a:lnTo>
                  <a:pt x="1360" y="756"/>
                </a:lnTo>
                <a:lnTo>
                  <a:pt x="1360" y="758"/>
                </a:lnTo>
                <a:lnTo>
                  <a:pt x="1360" y="759"/>
                </a:lnTo>
                <a:lnTo>
                  <a:pt x="1359" y="759"/>
                </a:lnTo>
                <a:lnTo>
                  <a:pt x="1359" y="760"/>
                </a:lnTo>
                <a:lnTo>
                  <a:pt x="1357" y="760"/>
                </a:lnTo>
                <a:lnTo>
                  <a:pt x="1357" y="759"/>
                </a:lnTo>
                <a:lnTo>
                  <a:pt x="1356" y="759"/>
                </a:lnTo>
                <a:lnTo>
                  <a:pt x="1356" y="758"/>
                </a:lnTo>
                <a:lnTo>
                  <a:pt x="1357" y="758"/>
                </a:lnTo>
                <a:lnTo>
                  <a:pt x="1357" y="756"/>
                </a:lnTo>
                <a:lnTo>
                  <a:pt x="1356" y="755"/>
                </a:lnTo>
                <a:lnTo>
                  <a:pt x="1355" y="755"/>
                </a:lnTo>
                <a:lnTo>
                  <a:pt x="1354" y="754"/>
                </a:lnTo>
                <a:lnTo>
                  <a:pt x="1352" y="754"/>
                </a:lnTo>
                <a:lnTo>
                  <a:pt x="1352" y="752"/>
                </a:lnTo>
                <a:lnTo>
                  <a:pt x="1352" y="754"/>
                </a:lnTo>
                <a:lnTo>
                  <a:pt x="1351" y="754"/>
                </a:lnTo>
                <a:lnTo>
                  <a:pt x="1351" y="752"/>
                </a:lnTo>
                <a:lnTo>
                  <a:pt x="1351" y="754"/>
                </a:lnTo>
                <a:lnTo>
                  <a:pt x="1350" y="754"/>
                </a:lnTo>
                <a:lnTo>
                  <a:pt x="1350" y="755"/>
                </a:lnTo>
                <a:lnTo>
                  <a:pt x="1348" y="755"/>
                </a:lnTo>
                <a:lnTo>
                  <a:pt x="1347" y="755"/>
                </a:lnTo>
                <a:lnTo>
                  <a:pt x="1346" y="754"/>
                </a:lnTo>
                <a:lnTo>
                  <a:pt x="1346" y="755"/>
                </a:lnTo>
                <a:lnTo>
                  <a:pt x="1344" y="755"/>
                </a:lnTo>
                <a:lnTo>
                  <a:pt x="1343" y="755"/>
                </a:lnTo>
                <a:lnTo>
                  <a:pt x="1343" y="754"/>
                </a:lnTo>
                <a:lnTo>
                  <a:pt x="1343" y="752"/>
                </a:lnTo>
                <a:lnTo>
                  <a:pt x="1343" y="751"/>
                </a:lnTo>
                <a:lnTo>
                  <a:pt x="1343" y="750"/>
                </a:lnTo>
                <a:lnTo>
                  <a:pt x="1342" y="750"/>
                </a:lnTo>
                <a:lnTo>
                  <a:pt x="1343" y="750"/>
                </a:lnTo>
                <a:lnTo>
                  <a:pt x="1342" y="750"/>
                </a:lnTo>
                <a:lnTo>
                  <a:pt x="1340" y="750"/>
                </a:lnTo>
                <a:lnTo>
                  <a:pt x="1339" y="750"/>
                </a:lnTo>
                <a:lnTo>
                  <a:pt x="1338" y="750"/>
                </a:lnTo>
                <a:lnTo>
                  <a:pt x="1337" y="750"/>
                </a:lnTo>
                <a:lnTo>
                  <a:pt x="1335" y="750"/>
                </a:lnTo>
                <a:lnTo>
                  <a:pt x="1335" y="751"/>
                </a:lnTo>
                <a:lnTo>
                  <a:pt x="1334" y="751"/>
                </a:lnTo>
                <a:lnTo>
                  <a:pt x="1333" y="751"/>
                </a:lnTo>
                <a:lnTo>
                  <a:pt x="1331" y="751"/>
                </a:lnTo>
                <a:lnTo>
                  <a:pt x="1333" y="751"/>
                </a:lnTo>
                <a:lnTo>
                  <a:pt x="1333" y="750"/>
                </a:lnTo>
                <a:lnTo>
                  <a:pt x="1331" y="750"/>
                </a:lnTo>
                <a:lnTo>
                  <a:pt x="1331" y="748"/>
                </a:lnTo>
                <a:lnTo>
                  <a:pt x="1330" y="748"/>
                </a:lnTo>
                <a:lnTo>
                  <a:pt x="1329" y="748"/>
                </a:lnTo>
                <a:lnTo>
                  <a:pt x="1327" y="748"/>
                </a:lnTo>
                <a:lnTo>
                  <a:pt x="1327" y="750"/>
                </a:lnTo>
                <a:lnTo>
                  <a:pt x="1326" y="750"/>
                </a:lnTo>
                <a:lnTo>
                  <a:pt x="1326" y="751"/>
                </a:lnTo>
                <a:lnTo>
                  <a:pt x="1325" y="750"/>
                </a:lnTo>
                <a:lnTo>
                  <a:pt x="1325" y="751"/>
                </a:lnTo>
                <a:lnTo>
                  <a:pt x="1325" y="752"/>
                </a:lnTo>
                <a:lnTo>
                  <a:pt x="1323" y="751"/>
                </a:lnTo>
                <a:lnTo>
                  <a:pt x="1322" y="751"/>
                </a:lnTo>
                <a:lnTo>
                  <a:pt x="1322" y="752"/>
                </a:lnTo>
                <a:lnTo>
                  <a:pt x="1322" y="751"/>
                </a:lnTo>
                <a:lnTo>
                  <a:pt x="1322" y="752"/>
                </a:lnTo>
                <a:lnTo>
                  <a:pt x="1321" y="751"/>
                </a:lnTo>
                <a:lnTo>
                  <a:pt x="1321" y="752"/>
                </a:lnTo>
                <a:lnTo>
                  <a:pt x="1320" y="751"/>
                </a:lnTo>
                <a:lnTo>
                  <a:pt x="1320" y="752"/>
                </a:lnTo>
                <a:lnTo>
                  <a:pt x="1321" y="752"/>
                </a:lnTo>
                <a:lnTo>
                  <a:pt x="1320" y="752"/>
                </a:lnTo>
                <a:lnTo>
                  <a:pt x="1318" y="752"/>
                </a:lnTo>
                <a:lnTo>
                  <a:pt x="1318" y="751"/>
                </a:lnTo>
                <a:lnTo>
                  <a:pt x="1317" y="751"/>
                </a:lnTo>
                <a:lnTo>
                  <a:pt x="1317" y="750"/>
                </a:lnTo>
                <a:lnTo>
                  <a:pt x="1317" y="751"/>
                </a:lnTo>
                <a:lnTo>
                  <a:pt x="1316" y="751"/>
                </a:lnTo>
                <a:lnTo>
                  <a:pt x="1316" y="752"/>
                </a:lnTo>
                <a:lnTo>
                  <a:pt x="1316" y="754"/>
                </a:lnTo>
                <a:lnTo>
                  <a:pt x="1314" y="755"/>
                </a:lnTo>
                <a:lnTo>
                  <a:pt x="1316" y="755"/>
                </a:lnTo>
                <a:lnTo>
                  <a:pt x="1316" y="756"/>
                </a:lnTo>
                <a:lnTo>
                  <a:pt x="1314" y="756"/>
                </a:lnTo>
                <a:lnTo>
                  <a:pt x="1314" y="758"/>
                </a:lnTo>
                <a:lnTo>
                  <a:pt x="1313" y="758"/>
                </a:lnTo>
                <a:lnTo>
                  <a:pt x="1313" y="756"/>
                </a:lnTo>
                <a:lnTo>
                  <a:pt x="1312" y="758"/>
                </a:lnTo>
                <a:lnTo>
                  <a:pt x="1312" y="756"/>
                </a:lnTo>
                <a:lnTo>
                  <a:pt x="1310" y="756"/>
                </a:lnTo>
                <a:lnTo>
                  <a:pt x="1309" y="756"/>
                </a:lnTo>
                <a:lnTo>
                  <a:pt x="1309" y="755"/>
                </a:lnTo>
                <a:lnTo>
                  <a:pt x="1309" y="756"/>
                </a:lnTo>
                <a:lnTo>
                  <a:pt x="1308" y="756"/>
                </a:lnTo>
                <a:lnTo>
                  <a:pt x="1306" y="756"/>
                </a:lnTo>
                <a:lnTo>
                  <a:pt x="1306" y="758"/>
                </a:lnTo>
                <a:lnTo>
                  <a:pt x="1305" y="758"/>
                </a:lnTo>
                <a:lnTo>
                  <a:pt x="1304" y="758"/>
                </a:lnTo>
                <a:lnTo>
                  <a:pt x="1302" y="758"/>
                </a:lnTo>
                <a:lnTo>
                  <a:pt x="1302" y="756"/>
                </a:lnTo>
                <a:lnTo>
                  <a:pt x="1301" y="758"/>
                </a:lnTo>
                <a:lnTo>
                  <a:pt x="1301" y="756"/>
                </a:lnTo>
                <a:lnTo>
                  <a:pt x="1301" y="758"/>
                </a:lnTo>
                <a:lnTo>
                  <a:pt x="1300" y="758"/>
                </a:lnTo>
                <a:lnTo>
                  <a:pt x="1299" y="758"/>
                </a:lnTo>
                <a:lnTo>
                  <a:pt x="1297" y="758"/>
                </a:lnTo>
                <a:lnTo>
                  <a:pt x="1296" y="758"/>
                </a:lnTo>
                <a:lnTo>
                  <a:pt x="1295" y="758"/>
                </a:lnTo>
                <a:lnTo>
                  <a:pt x="1293" y="758"/>
                </a:lnTo>
                <a:lnTo>
                  <a:pt x="1293" y="756"/>
                </a:lnTo>
                <a:lnTo>
                  <a:pt x="1293" y="758"/>
                </a:lnTo>
                <a:lnTo>
                  <a:pt x="1292" y="758"/>
                </a:lnTo>
                <a:lnTo>
                  <a:pt x="1292" y="756"/>
                </a:lnTo>
                <a:lnTo>
                  <a:pt x="1293" y="756"/>
                </a:lnTo>
                <a:lnTo>
                  <a:pt x="1292" y="756"/>
                </a:lnTo>
                <a:lnTo>
                  <a:pt x="1292" y="755"/>
                </a:lnTo>
                <a:lnTo>
                  <a:pt x="1291" y="756"/>
                </a:lnTo>
                <a:lnTo>
                  <a:pt x="1291" y="758"/>
                </a:lnTo>
                <a:lnTo>
                  <a:pt x="1291" y="756"/>
                </a:lnTo>
                <a:lnTo>
                  <a:pt x="1291" y="755"/>
                </a:lnTo>
                <a:lnTo>
                  <a:pt x="1289" y="755"/>
                </a:lnTo>
                <a:lnTo>
                  <a:pt x="1289" y="754"/>
                </a:lnTo>
                <a:lnTo>
                  <a:pt x="1289" y="752"/>
                </a:lnTo>
                <a:lnTo>
                  <a:pt x="1288" y="752"/>
                </a:lnTo>
                <a:lnTo>
                  <a:pt x="1288" y="751"/>
                </a:lnTo>
                <a:lnTo>
                  <a:pt x="1287" y="751"/>
                </a:lnTo>
                <a:lnTo>
                  <a:pt x="1285" y="751"/>
                </a:lnTo>
                <a:lnTo>
                  <a:pt x="1285" y="750"/>
                </a:lnTo>
                <a:lnTo>
                  <a:pt x="1284" y="750"/>
                </a:lnTo>
                <a:lnTo>
                  <a:pt x="1283" y="750"/>
                </a:lnTo>
                <a:lnTo>
                  <a:pt x="1283" y="748"/>
                </a:lnTo>
                <a:lnTo>
                  <a:pt x="1283" y="750"/>
                </a:lnTo>
                <a:lnTo>
                  <a:pt x="1282" y="750"/>
                </a:lnTo>
                <a:lnTo>
                  <a:pt x="1282" y="748"/>
                </a:lnTo>
                <a:lnTo>
                  <a:pt x="1280" y="748"/>
                </a:lnTo>
                <a:lnTo>
                  <a:pt x="1280" y="747"/>
                </a:lnTo>
                <a:lnTo>
                  <a:pt x="1279" y="747"/>
                </a:lnTo>
                <a:lnTo>
                  <a:pt x="1279" y="746"/>
                </a:lnTo>
                <a:lnTo>
                  <a:pt x="1279" y="747"/>
                </a:lnTo>
                <a:lnTo>
                  <a:pt x="1278" y="747"/>
                </a:lnTo>
                <a:lnTo>
                  <a:pt x="1278" y="746"/>
                </a:lnTo>
                <a:lnTo>
                  <a:pt x="1278" y="747"/>
                </a:lnTo>
                <a:lnTo>
                  <a:pt x="1276" y="747"/>
                </a:lnTo>
                <a:lnTo>
                  <a:pt x="1276" y="746"/>
                </a:lnTo>
                <a:lnTo>
                  <a:pt x="1275" y="746"/>
                </a:lnTo>
                <a:lnTo>
                  <a:pt x="1275" y="747"/>
                </a:lnTo>
                <a:lnTo>
                  <a:pt x="1274" y="747"/>
                </a:lnTo>
                <a:lnTo>
                  <a:pt x="1274" y="748"/>
                </a:lnTo>
                <a:lnTo>
                  <a:pt x="1274" y="747"/>
                </a:lnTo>
                <a:lnTo>
                  <a:pt x="1274" y="748"/>
                </a:lnTo>
                <a:lnTo>
                  <a:pt x="1272" y="748"/>
                </a:lnTo>
                <a:lnTo>
                  <a:pt x="1272" y="747"/>
                </a:lnTo>
                <a:lnTo>
                  <a:pt x="1272" y="748"/>
                </a:lnTo>
                <a:lnTo>
                  <a:pt x="1272" y="747"/>
                </a:lnTo>
                <a:lnTo>
                  <a:pt x="1272" y="748"/>
                </a:lnTo>
                <a:lnTo>
                  <a:pt x="1271" y="748"/>
                </a:lnTo>
                <a:lnTo>
                  <a:pt x="1271" y="750"/>
                </a:lnTo>
                <a:lnTo>
                  <a:pt x="1270" y="748"/>
                </a:lnTo>
                <a:lnTo>
                  <a:pt x="1268" y="748"/>
                </a:lnTo>
                <a:lnTo>
                  <a:pt x="1267" y="748"/>
                </a:lnTo>
                <a:lnTo>
                  <a:pt x="1268" y="748"/>
                </a:lnTo>
                <a:lnTo>
                  <a:pt x="1267" y="748"/>
                </a:lnTo>
                <a:lnTo>
                  <a:pt x="1267" y="747"/>
                </a:lnTo>
                <a:lnTo>
                  <a:pt x="1266" y="747"/>
                </a:lnTo>
                <a:lnTo>
                  <a:pt x="1266" y="746"/>
                </a:lnTo>
                <a:lnTo>
                  <a:pt x="1265" y="746"/>
                </a:lnTo>
                <a:lnTo>
                  <a:pt x="1266" y="746"/>
                </a:lnTo>
                <a:lnTo>
                  <a:pt x="1265" y="745"/>
                </a:lnTo>
                <a:lnTo>
                  <a:pt x="1266" y="745"/>
                </a:lnTo>
                <a:lnTo>
                  <a:pt x="1266" y="743"/>
                </a:lnTo>
                <a:lnTo>
                  <a:pt x="1265" y="743"/>
                </a:lnTo>
                <a:lnTo>
                  <a:pt x="1263" y="743"/>
                </a:lnTo>
                <a:lnTo>
                  <a:pt x="1263" y="742"/>
                </a:lnTo>
                <a:lnTo>
                  <a:pt x="1263" y="741"/>
                </a:lnTo>
                <a:lnTo>
                  <a:pt x="1262" y="741"/>
                </a:lnTo>
                <a:lnTo>
                  <a:pt x="1261" y="741"/>
                </a:lnTo>
                <a:lnTo>
                  <a:pt x="1261" y="739"/>
                </a:lnTo>
                <a:lnTo>
                  <a:pt x="1261" y="741"/>
                </a:lnTo>
                <a:lnTo>
                  <a:pt x="1259" y="741"/>
                </a:lnTo>
                <a:lnTo>
                  <a:pt x="1258" y="741"/>
                </a:lnTo>
                <a:lnTo>
                  <a:pt x="1257" y="741"/>
                </a:lnTo>
                <a:lnTo>
                  <a:pt x="1257" y="742"/>
                </a:lnTo>
                <a:lnTo>
                  <a:pt x="1257" y="743"/>
                </a:lnTo>
                <a:lnTo>
                  <a:pt x="1255" y="743"/>
                </a:lnTo>
                <a:lnTo>
                  <a:pt x="1254" y="743"/>
                </a:lnTo>
                <a:lnTo>
                  <a:pt x="1253" y="743"/>
                </a:lnTo>
                <a:lnTo>
                  <a:pt x="1251" y="743"/>
                </a:lnTo>
                <a:lnTo>
                  <a:pt x="1250" y="743"/>
                </a:lnTo>
                <a:lnTo>
                  <a:pt x="1249" y="743"/>
                </a:lnTo>
                <a:lnTo>
                  <a:pt x="1248" y="743"/>
                </a:lnTo>
                <a:lnTo>
                  <a:pt x="1246" y="742"/>
                </a:lnTo>
                <a:lnTo>
                  <a:pt x="1248" y="742"/>
                </a:lnTo>
                <a:lnTo>
                  <a:pt x="1246" y="742"/>
                </a:lnTo>
                <a:lnTo>
                  <a:pt x="1245" y="742"/>
                </a:lnTo>
                <a:lnTo>
                  <a:pt x="1245" y="741"/>
                </a:lnTo>
                <a:lnTo>
                  <a:pt x="1244" y="741"/>
                </a:lnTo>
                <a:lnTo>
                  <a:pt x="1244" y="739"/>
                </a:lnTo>
                <a:lnTo>
                  <a:pt x="1242" y="739"/>
                </a:lnTo>
                <a:lnTo>
                  <a:pt x="1242" y="741"/>
                </a:lnTo>
                <a:lnTo>
                  <a:pt x="1241" y="741"/>
                </a:lnTo>
                <a:lnTo>
                  <a:pt x="1241" y="742"/>
                </a:lnTo>
                <a:lnTo>
                  <a:pt x="1241" y="741"/>
                </a:lnTo>
                <a:lnTo>
                  <a:pt x="1240" y="741"/>
                </a:lnTo>
                <a:lnTo>
                  <a:pt x="1238" y="741"/>
                </a:lnTo>
                <a:lnTo>
                  <a:pt x="1237" y="741"/>
                </a:lnTo>
                <a:lnTo>
                  <a:pt x="1236" y="741"/>
                </a:lnTo>
                <a:lnTo>
                  <a:pt x="1234" y="741"/>
                </a:lnTo>
                <a:lnTo>
                  <a:pt x="1234" y="742"/>
                </a:lnTo>
                <a:lnTo>
                  <a:pt x="1234" y="741"/>
                </a:lnTo>
                <a:lnTo>
                  <a:pt x="1234" y="742"/>
                </a:lnTo>
                <a:lnTo>
                  <a:pt x="1233" y="742"/>
                </a:lnTo>
                <a:lnTo>
                  <a:pt x="1233" y="743"/>
                </a:lnTo>
                <a:lnTo>
                  <a:pt x="1232" y="743"/>
                </a:lnTo>
                <a:lnTo>
                  <a:pt x="1230" y="745"/>
                </a:lnTo>
                <a:lnTo>
                  <a:pt x="1229" y="745"/>
                </a:lnTo>
                <a:lnTo>
                  <a:pt x="1228" y="745"/>
                </a:lnTo>
                <a:lnTo>
                  <a:pt x="1227" y="745"/>
                </a:lnTo>
                <a:lnTo>
                  <a:pt x="1227" y="746"/>
                </a:lnTo>
                <a:lnTo>
                  <a:pt x="1225" y="746"/>
                </a:lnTo>
                <a:lnTo>
                  <a:pt x="1227" y="746"/>
                </a:lnTo>
                <a:lnTo>
                  <a:pt x="1225" y="746"/>
                </a:lnTo>
                <a:lnTo>
                  <a:pt x="1225" y="747"/>
                </a:lnTo>
                <a:lnTo>
                  <a:pt x="1224" y="748"/>
                </a:lnTo>
                <a:lnTo>
                  <a:pt x="1225" y="748"/>
                </a:lnTo>
                <a:lnTo>
                  <a:pt x="1225" y="750"/>
                </a:lnTo>
                <a:lnTo>
                  <a:pt x="1224" y="751"/>
                </a:lnTo>
                <a:lnTo>
                  <a:pt x="1224" y="752"/>
                </a:lnTo>
                <a:lnTo>
                  <a:pt x="1223" y="751"/>
                </a:lnTo>
                <a:lnTo>
                  <a:pt x="1223" y="752"/>
                </a:lnTo>
                <a:lnTo>
                  <a:pt x="1221" y="752"/>
                </a:lnTo>
                <a:lnTo>
                  <a:pt x="1221" y="754"/>
                </a:lnTo>
                <a:lnTo>
                  <a:pt x="1220" y="755"/>
                </a:lnTo>
                <a:lnTo>
                  <a:pt x="1219" y="755"/>
                </a:lnTo>
                <a:lnTo>
                  <a:pt x="1219" y="756"/>
                </a:lnTo>
                <a:lnTo>
                  <a:pt x="1217" y="756"/>
                </a:lnTo>
                <a:lnTo>
                  <a:pt x="1216" y="756"/>
                </a:lnTo>
                <a:lnTo>
                  <a:pt x="1216" y="758"/>
                </a:lnTo>
                <a:lnTo>
                  <a:pt x="1215" y="758"/>
                </a:lnTo>
                <a:lnTo>
                  <a:pt x="1213" y="758"/>
                </a:lnTo>
                <a:lnTo>
                  <a:pt x="1212" y="758"/>
                </a:lnTo>
                <a:lnTo>
                  <a:pt x="1212" y="759"/>
                </a:lnTo>
                <a:lnTo>
                  <a:pt x="1211" y="759"/>
                </a:lnTo>
                <a:lnTo>
                  <a:pt x="1211" y="760"/>
                </a:lnTo>
                <a:lnTo>
                  <a:pt x="1211" y="762"/>
                </a:lnTo>
                <a:lnTo>
                  <a:pt x="1212" y="763"/>
                </a:lnTo>
                <a:lnTo>
                  <a:pt x="1211" y="764"/>
                </a:lnTo>
                <a:lnTo>
                  <a:pt x="1210" y="764"/>
                </a:lnTo>
                <a:lnTo>
                  <a:pt x="1210" y="765"/>
                </a:lnTo>
                <a:lnTo>
                  <a:pt x="1210" y="767"/>
                </a:lnTo>
                <a:lnTo>
                  <a:pt x="1210" y="768"/>
                </a:lnTo>
                <a:lnTo>
                  <a:pt x="1208" y="768"/>
                </a:lnTo>
                <a:lnTo>
                  <a:pt x="1207" y="768"/>
                </a:lnTo>
                <a:lnTo>
                  <a:pt x="1206" y="768"/>
                </a:lnTo>
                <a:lnTo>
                  <a:pt x="1204" y="767"/>
                </a:lnTo>
                <a:lnTo>
                  <a:pt x="1203" y="768"/>
                </a:lnTo>
                <a:lnTo>
                  <a:pt x="1202" y="768"/>
                </a:lnTo>
                <a:lnTo>
                  <a:pt x="1202" y="769"/>
                </a:lnTo>
                <a:lnTo>
                  <a:pt x="1200" y="769"/>
                </a:lnTo>
                <a:lnTo>
                  <a:pt x="1200" y="771"/>
                </a:lnTo>
                <a:lnTo>
                  <a:pt x="1199" y="771"/>
                </a:lnTo>
                <a:lnTo>
                  <a:pt x="1199" y="772"/>
                </a:lnTo>
                <a:lnTo>
                  <a:pt x="1198" y="772"/>
                </a:lnTo>
                <a:lnTo>
                  <a:pt x="1198" y="773"/>
                </a:lnTo>
                <a:lnTo>
                  <a:pt x="1196" y="773"/>
                </a:lnTo>
                <a:lnTo>
                  <a:pt x="1196" y="775"/>
                </a:lnTo>
                <a:lnTo>
                  <a:pt x="1195" y="775"/>
                </a:lnTo>
                <a:lnTo>
                  <a:pt x="1195" y="776"/>
                </a:lnTo>
                <a:lnTo>
                  <a:pt x="1194" y="776"/>
                </a:lnTo>
                <a:lnTo>
                  <a:pt x="1194" y="777"/>
                </a:lnTo>
                <a:lnTo>
                  <a:pt x="1193" y="779"/>
                </a:lnTo>
                <a:lnTo>
                  <a:pt x="1193" y="780"/>
                </a:lnTo>
                <a:lnTo>
                  <a:pt x="1191" y="780"/>
                </a:lnTo>
                <a:lnTo>
                  <a:pt x="1190" y="780"/>
                </a:lnTo>
                <a:lnTo>
                  <a:pt x="1190" y="781"/>
                </a:lnTo>
                <a:lnTo>
                  <a:pt x="1189" y="781"/>
                </a:lnTo>
                <a:lnTo>
                  <a:pt x="1187" y="781"/>
                </a:lnTo>
                <a:lnTo>
                  <a:pt x="1187" y="780"/>
                </a:lnTo>
                <a:lnTo>
                  <a:pt x="1186" y="779"/>
                </a:lnTo>
                <a:lnTo>
                  <a:pt x="1186" y="777"/>
                </a:lnTo>
                <a:lnTo>
                  <a:pt x="1185" y="777"/>
                </a:lnTo>
                <a:lnTo>
                  <a:pt x="1185" y="776"/>
                </a:lnTo>
                <a:lnTo>
                  <a:pt x="1183" y="777"/>
                </a:lnTo>
                <a:lnTo>
                  <a:pt x="1182" y="776"/>
                </a:lnTo>
                <a:lnTo>
                  <a:pt x="1182" y="777"/>
                </a:lnTo>
                <a:lnTo>
                  <a:pt x="1181" y="777"/>
                </a:lnTo>
                <a:lnTo>
                  <a:pt x="1181" y="776"/>
                </a:lnTo>
                <a:lnTo>
                  <a:pt x="1181" y="777"/>
                </a:lnTo>
                <a:lnTo>
                  <a:pt x="1179" y="777"/>
                </a:lnTo>
                <a:lnTo>
                  <a:pt x="1179" y="776"/>
                </a:lnTo>
                <a:lnTo>
                  <a:pt x="1179" y="775"/>
                </a:lnTo>
                <a:lnTo>
                  <a:pt x="1178" y="775"/>
                </a:lnTo>
                <a:lnTo>
                  <a:pt x="1177" y="773"/>
                </a:lnTo>
                <a:lnTo>
                  <a:pt x="1177" y="775"/>
                </a:lnTo>
                <a:lnTo>
                  <a:pt x="1176" y="776"/>
                </a:lnTo>
                <a:lnTo>
                  <a:pt x="1174" y="777"/>
                </a:lnTo>
                <a:lnTo>
                  <a:pt x="1173" y="777"/>
                </a:lnTo>
                <a:lnTo>
                  <a:pt x="1172" y="777"/>
                </a:lnTo>
                <a:lnTo>
                  <a:pt x="1170" y="777"/>
                </a:lnTo>
                <a:lnTo>
                  <a:pt x="1169" y="776"/>
                </a:lnTo>
                <a:lnTo>
                  <a:pt x="1168" y="776"/>
                </a:lnTo>
                <a:lnTo>
                  <a:pt x="1168" y="777"/>
                </a:lnTo>
                <a:lnTo>
                  <a:pt x="1166" y="777"/>
                </a:lnTo>
                <a:lnTo>
                  <a:pt x="1165" y="779"/>
                </a:lnTo>
                <a:lnTo>
                  <a:pt x="1164" y="779"/>
                </a:lnTo>
                <a:lnTo>
                  <a:pt x="1161" y="779"/>
                </a:lnTo>
                <a:lnTo>
                  <a:pt x="1160" y="779"/>
                </a:lnTo>
                <a:lnTo>
                  <a:pt x="1160" y="776"/>
                </a:lnTo>
                <a:lnTo>
                  <a:pt x="1160" y="775"/>
                </a:lnTo>
                <a:lnTo>
                  <a:pt x="1158" y="775"/>
                </a:lnTo>
                <a:lnTo>
                  <a:pt x="1158" y="773"/>
                </a:lnTo>
                <a:lnTo>
                  <a:pt x="1158" y="772"/>
                </a:lnTo>
                <a:lnTo>
                  <a:pt x="1157" y="772"/>
                </a:lnTo>
                <a:lnTo>
                  <a:pt x="1156" y="772"/>
                </a:lnTo>
                <a:lnTo>
                  <a:pt x="1155" y="772"/>
                </a:lnTo>
                <a:lnTo>
                  <a:pt x="1153" y="772"/>
                </a:lnTo>
                <a:lnTo>
                  <a:pt x="1152" y="772"/>
                </a:lnTo>
                <a:lnTo>
                  <a:pt x="1151" y="772"/>
                </a:lnTo>
                <a:lnTo>
                  <a:pt x="1149" y="772"/>
                </a:lnTo>
                <a:lnTo>
                  <a:pt x="1148" y="772"/>
                </a:lnTo>
                <a:lnTo>
                  <a:pt x="1148" y="771"/>
                </a:lnTo>
                <a:lnTo>
                  <a:pt x="1147" y="772"/>
                </a:lnTo>
                <a:lnTo>
                  <a:pt x="1147" y="771"/>
                </a:lnTo>
                <a:lnTo>
                  <a:pt x="1145" y="771"/>
                </a:lnTo>
                <a:lnTo>
                  <a:pt x="1144" y="772"/>
                </a:lnTo>
                <a:lnTo>
                  <a:pt x="1144" y="771"/>
                </a:lnTo>
                <a:lnTo>
                  <a:pt x="1144" y="769"/>
                </a:lnTo>
                <a:lnTo>
                  <a:pt x="1143" y="769"/>
                </a:lnTo>
                <a:lnTo>
                  <a:pt x="1141" y="769"/>
                </a:lnTo>
                <a:lnTo>
                  <a:pt x="1140" y="769"/>
                </a:lnTo>
                <a:lnTo>
                  <a:pt x="1139" y="768"/>
                </a:lnTo>
                <a:lnTo>
                  <a:pt x="1138" y="768"/>
                </a:lnTo>
                <a:lnTo>
                  <a:pt x="1138" y="767"/>
                </a:lnTo>
                <a:lnTo>
                  <a:pt x="1136" y="765"/>
                </a:lnTo>
                <a:lnTo>
                  <a:pt x="1135" y="765"/>
                </a:lnTo>
                <a:lnTo>
                  <a:pt x="1134" y="764"/>
                </a:lnTo>
                <a:lnTo>
                  <a:pt x="1132" y="764"/>
                </a:lnTo>
                <a:lnTo>
                  <a:pt x="1132" y="763"/>
                </a:lnTo>
                <a:lnTo>
                  <a:pt x="1131" y="763"/>
                </a:lnTo>
                <a:lnTo>
                  <a:pt x="1130" y="764"/>
                </a:lnTo>
                <a:lnTo>
                  <a:pt x="1128" y="764"/>
                </a:lnTo>
                <a:lnTo>
                  <a:pt x="1127" y="764"/>
                </a:lnTo>
                <a:lnTo>
                  <a:pt x="1126" y="764"/>
                </a:lnTo>
                <a:lnTo>
                  <a:pt x="1126" y="763"/>
                </a:lnTo>
                <a:lnTo>
                  <a:pt x="1126" y="764"/>
                </a:lnTo>
                <a:lnTo>
                  <a:pt x="1124" y="764"/>
                </a:lnTo>
                <a:lnTo>
                  <a:pt x="1123" y="764"/>
                </a:lnTo>
                <a:lnTo>
                  <a:pt x="1122" y="764"/>
                </a:lnTo>
                <a:lnTo>
                  <a:pt x="1121" y="764"/>
                </a:lnTo>
                <a:lnTo>
                  <a:pt x="1121" y="763"/>
                </a:lnTo>
                <a:lnTo>
                  <a:pt x="1119" y="763"/>
                </a:lnTo>
                <a:lnTo>
                  <a:pt x="1118" y="763"/>
                </a:lnTo>
                <a:lnTo>
                  <a:pt x="1118" y="762"/>
                </a:lnTo>
                <a:lnTo>
                  <a:pt x="1117" y="762"/>
                </a:lnTo>
                <a:lnTo>
                  <a:pt x="1117" y="760"/>
                </a:lnTo>
                <a:lnTo>
                  <a:pt x="1115" y="760"/>
                </a:lnTo>
                <a:lnTo>
                  <a:pt x="1114" y="760"/>
                </a:lnTo>
                <a:lnTo>
                  <a:pt x="1114" y="759"/>
                </a:lnTo>
                <a:lnTo>
                  <a:pt x="1113" y="759"/>
                </a:lnTo>
                <a:lnTo>
                  <a:pt x="1113" y="758"/>
                </a:lnTo>
                <a:lnTo>
                  <a:pt x="1114" y="756"/>
                </a:lnTo>
                <a:lnTo>
                  <a:pt x="1113" y="756"/>
                </a:lnTo>
                <a:lnTo>
                  <a:pt x="1114" y="755"/>
                </a:lnTo>
                <a:lnTo>
                  <a:pt x="1113" y="755"/>
                </a:lnTo>
                <a:lnTo>
                  <a:pt x="1113" y="754"/>
                </a:lnTo>
                <a:lnTo>
                  <a:pt x="1113" y="752"/>
                </a:lnTo>
                <a:lnTo>
                  <a:pt x="1113" y="751"/>
                </a:lnTo>
                <a:lnTo>
                  <a:pt x="1113" y="750"/>
                </a:lnTo>
                <a:lnTo>
                  <a:pt x="1113" y="748"/>
                </a:lnTo>
                <a:lnTo>
                  <a:pt x="1113" y="747"/>
                </a:lnTo>
                <a:lnTo>
                  <a:pt x="1113" y="746"/>
                </a:lnTo>
                <a:lnTo>
                  <a:pt x="1113" y="745"/>
                </a:lnTo>
                <a:lnTo>
                  <a:pt x="1113" y="743"/>
                </a:lnTo>
                <a:lnTo>
                  <a:pt x="1111" y="743"/>
                </a:lnTo>
                <a:lnTo>
                  <a:pt x="1110" y="743"/>
                </a:lnTo>
                <a:lnTo>
                  <a:pt x="1110" y="742"/>
                </a:lnTo>
                <a:lnTo>
                  <a:pt x="1109" y="742"/>
                </a:lnTo>
                <a:lnTo>
                  <a:pt x="1109" y="743"/>
                </a:lnTo>
                <a:lnTo>
                  <a:pt x="1107" y="743"/>
                </a:lnTo>
                <a:lnTo>
                  <a:pt x="1106" y="745"/>
                </a:lnTo>
                <a:lnTo>
                  <a:pt x="1105" y="745"/>
                </a:lnTo>
                <a:lnTo>
                  <a:pt x="1104" y="745"/>
                </a:lnTo>
                <a:lnTo>
                  <a:pt x="1102" y="745"/>
                </a:lnTo>
                <a:lnTo>
                  <a:pt x="1102" y="746"/>
                </a:lnTo>
                <a:lnTo>
                  <a:pt x="1101" y="746"/>
                </a:lnTo>
                <a:lnTo>
                  <a:pt x="1101" y="747"/>
                </a:lnTo>
                <a:lnTo>
                  <a:pt x="1100" y="747"/>
                </a:lnTo>
                <a:lnTo>
                  <a:pt x="1100" y="748"/>
                </a:lnTo>
                <a:lnTo>
                  <a:pt x="1098" y="748"/>
                </a:lnTo>
                <a:lnTo>
                  <a:pt x="1097" y="748"/>
                </a:lnTo>
                <a:lnTo>
                  <a:pt x="1097" y="750"/>
                </a:lnTo>
                <a:lnTo>
                  <a:pt x="1096" y="750"/>
                </a:lnTo>
                <a:lnTo>
                  <a:pt x="1094" y="750"/>
                </a:lnTo>
                <a:lnTo>
                  <a:pt x="1092" y="747"/>
                </a:lnTo>
                <a:lnTo>
                  <a:pt x="1092" y="746"/>
                </a:lnTo>
                <a:lnTo>
                  <a:pt x="1090" y="746"/>
                </a:lnTo>
                <a:lnTo>
                  <a:pt x="1090" y="745"/>
                </a:lnTo>
                <a:lnTo>
                  <a:pt x="1089" y="745"/>
                </a:lnTo>
                <a:lnTo>
                  <a:pt x="1088" y="745"/>
                </a:lnTo>
                <a:lnTo>
                  <a:pt x="1088" y="743"/>
                </a:lnTo>
                <a:lnTo>
                  <a:pt x="1086" y="743"/>
                </a:lnTo>
                <a:lnTo>
                  <a:pt x="1086" y="742"/>
                </a:lnTo>
                <a:lnTo>
                  <a:pt x="1085" y="742"/>
                </a:lnTo>
                <a:lnTo>
                  <a:pt x="1084" y="741"/>
                </a:lnTo>
                <a:lnTo>
                  <a:pt x="1083" y="741"/>
                </a:lnTo>
                <a:lnTo>
                  <a:pt x="1083" y="739"/>
                </a:lnTo>
                <a:lnTo>
                  <a:pt x="1081" y="739"/>
                </a:lnTo>
                <a:lnTo>
                  <a:pt x="1080" y="739"/>
                </a:lnTo>
                <a:lnTo>
                  <a:pt x="1079" y="738"/>
                </a:lnTo>
                <a:lnTo>
                  <a:pt x="1079" y="737"/>
                </a:lnTo>
                <a:lnTo>
                  <a:pt x="1077" y="735"/>
                </a:lnTo>
                <a:lnTo>
                  <a:pt x="1077" y="734"/>
                </a:lnTo>
                <a:lnTo>
                  <a:pt x="1077" y="733"/>
                </a:lnTo>
                <a:lnTo>
                  <a:pt x="1077" y="730"/>
                </a:lnTo>
                <a:lnTo>
                  <a:pt x="1077" y="729"/>
                </a:lnTo>
                <a:lnTo>
                  <a:pt x="1079" y="729"/>
                </a:lnTo>
                <a:lnTo>
                  <a:pt x="1077" y="729"/>
                </a:lnTo>
                <a:lnTo>
                  <a:pt x="1077" y="728"/>
                </a:lnTo>
                <a:lnTo>
                  <a:pt x="1077" y="726"/>
                </a:lnTo>
                <a:lnTo>
                  <a:pt x="1077" y="725"/>
                </a:lnTo>
                <a:lnTo>
                  <a:pt x="1077" y="724"/>
                </a:lnTo>
                <a:lnTo>
                  <a:pt x="1076" y="724"/>
                </a:lnTo>
                <a:lnTo>
                  <a:pt x="1076" y="722"/>
                </a:lnTo>
                <a:lnTo>
                  <a:pt x="1075" y="722"/>
                </a:lnTo>
                <a:lnTo>
                  <a:pt x="1075" y="721"/>
                </a:lnTo>
                <a:lnTo>
                  <a:pt x="1075" y="720"/>
                </a:lnTo>
                <a:lnTo>
                  <a:pt x="1075" y="718"/>
                </a:lnTo>
                <a:lnTo>
                  <a:pt x="1073" y="717"/>
                </a:lnTo>
                <a:lnTo>
                  <a:pt x="1072" y="717"/>
                </a:lnTo>
                <a:lnTo>
                  <a:pt x="1071" y="717"/>
                </a:lnTo>
                <a:lnTo>
                  <a:pt x="1071" y="716"/>
                </a:lnTo>
                <a:lnTo>
                  <a:pt x="1069" y="716"/>
                </a:lnTo>
                <a:lnTo>
                  <a:pt x="1068" y="716"/>
                </a:lnTo>
                <a:lnTo>
                  <a:pt x="1067" y="714"/>
                </a:lnTo>
                <a:lnTo>
                  <a:pt x="1066" y="713"/>
                </a:lnTo>
                <a:lnTo>
                  <a:pt x="1067" y="712"/>
                </a:lnTo>
                <a:lnTo>
                  <a:pt x="1067" y="710"/>
                </a:lnTo>
                <a:lnTo>
                  <a:pt x="1067" y="709"/>
                </a:lnTo>
                <a:lnTo>
                  <a:pt x="1067" y="708"/>
                </a:lnTo>
                <a:lnTo>
                  <a:pt x="1066" y="707"/>
                </a:lnTo>
                <a:lnTo>
                  <a:pt x="1066" y="705"/>
                </a:lnTo>
                <a:lnTo>
                  <a:pt x="1066" y="704"/>
                </a:lnTo>
                <a:lnTo>
                  <a:pt x="1067" y="704"/>
                </a:lnTo>
                <a:lnTo>
                  <a:pt x="1067" y="703"/>
                </a:lnTo>
                <a:lnTo>
                  <a:pt x="1067" y="701"/>
                </a:lnTo>
                <a:lnTo>
                  <a:pt x="1067" y="700"/>
                </a:lnTo>
                <a:lnTo>
                  <a:pt x="1067" y="699"/>
                </a:lnTo>
                <a:lnTo>
                  <a:pt x="1066" y="699"/>
                </a:lnTo>
                <a:lnTo>
                  <a:pt x="1066" y="697"/>
                </a:lnTo>
                <a:lnTo>
                  <a:pt x="1064" y="696"/>
                </a:lnTo>
                <a:lnTo>
                  <a:pt x="1064" y="695"/>
                </a:lnTo>
                <a:lnTo>
                  <a:pt x="1064" y="693"/>
                </a:lnTo>
                <a:lnTo>
                  <a:pt x="1066" y="692"/>
                </a:lnTo>
                <a:lnTo>
                  <a:pt x="1067" y="692"/>
                </a:lnTo>
                <a:lnTo>
                  <a:pt x="1068" y="692"/>
                </a:lnTo>
                <a:lnTo>
                  <a:pt x="1068" y="691"/>
                </a:lnTo>
                <a:lnTo>
                  <a:pt x="1068" y="690"/>
                </a:lnTo>
                <a:lnTo>
                  <a:pt x="1068" y="688"/>
                </a:lnTo>
                <a:lnTo>
                  <a:pt x="1069" y="688"/>
                </a:lnTo>
                <a:lnTo>
                  <a:pt x="1068" y="688"/>
                </a:lnTo>
                <a:lnTo>
                  <a:pt x="1067" y="688"/>
                </a:lnTo>
                <a:lnTo>
                  <a:pt x="1067" y="687"/>
                </a:lnTo>
                <a:lnTo>
                  <a:pt x="1066" y="687"/>
                </a:lnTo>
                <a:lnTo>
                  <a:pt x="1064" y="687"/>
                </a:lnTo>
                <a:lnTo>
                  <a:pt x="1063" y="687"/>
                </a:lnTo>
                <a:lnTo>
                  <a:pt x="1062" y="687"/>
                </a:lnTo>
                <a:lnTo>
                  <a:pt x="1060" y="688"/>
                </a:lnTo>
                <a:lnTo>
                  <a:pt x="1059" y="688"/>
                </a:lnTo>
                <a:lnTo>
                  <a:pt x="1058" y="688"/>
                </a:lnTo>
                <a:lnTo>
                  <a:pt x="1056" y="688"/>
                </a:lnTo>
                <a:lnTo>
                  <a:pt x="1055" y="688"/>
                </a:lnTo>
                <a:lnTo>
                  <a:pt x="1054" y="688"/>
                </a:lnTo>
                <a:lnTo>
                  <a:pt x="1052" y="688"/>
                </a:lnTo>
                <a:lnTo>
                  <a:pt x="1052" y="690"/>
                </a:lnTo>
                <a:lnTo>
                  <a:pt x="1051" y="690"/>
                </a:lnTo>
                <a:lnTo>
                  <a:pt x="1050" y="690"/>
                </a:lnTo>
                <a:lnTo>
                  <a:pt x="1050" y="691"/>
                </a:lnTo>
                <a:lnTo>
                  <a:pt x="1050" y="690"/>
                </a:lnTo>
                <a:lnTo>
                  <a:pt x="1049" y="690"/>
                </a:lnTo>
                <a:lnTo>
                  <a:pt x="1047" y="691"/>
                </a:lnTo>
                <a:lnTo>
                  <a:pt x="1046" y="691"/>
                </a:lnTo>
                <a:lnTo>
                  <a:pt x="1046" y="692"/>
                </a:lnTo>
                <a:lnTo>
                  <a:pt x="1045" y="692"/>
                </a:lnTo>
                <a:lnTo>
                  <a:pt x="1045" y="693"/>
                </a:lnTo>
                <a:lnTo>
                  <a:pt x="1043" y="693"/>
                </a:lnTo>
                <a:lnTo>
                  <a:pt x="1043" y="695"/>
                </a:lnTo>
                <a:lnTo>
                  <a:pt x="1043" y="696"/>
                </a:lnTo>
                <a:lnTo>
                  <a:pt x="1042" y="696"/>
                </a:lnTo>
                <a:lnTo>
                  <a:pt x="1041" y="696"/>
                </a:lnTo>
                <a:lnTo>
                  <a:pt x="1039" y="696"/>
                </a:lnTo>
                <a:lnTo>
                  <a:pt x="1038" y="696"/>
                </a:lnTo>
                <a:lnTo>
                  <a:pt x="1037" y="696"/>
                </a:lnTo>
                <a:lnTo>
                  <a:pt x="1035" y="696"/>
                </a:lnTo>
                <a:lnTo>
                  <a:pt x="1035" y="697"/>
                </a:lnTo>
                <a:lnTo>
                  <a:pt x="1034" y="697"/>
                </a:lnTo>
                <a:lnTo>
                  <a:pt x="1034" y="699"/>
                </a:lnTo>
                <a:lnTo>
                  <a:pt x="1034" y="700"/>
                </a:lnTo>
                <a:lnTo>
                  <a:pt x="1033" y="700"/>
                </a:lnTo>
                <a:lnTo>
                  <a:pt x="1032" y="699"/>
                </a:lnTo>
                <a:lnTo>
                  <a:pt x="1028" y="699"/>
                </a:lnTo>
                <a:lnTo>
                  <a:pt x="1026" y="699"/>
                </a:lnTo>
                <a:lnTo>
                  <a:pt x="1025" y="699"/>
                </a:lnTo>
                <a:lnTo>
                  <a:pt x="1025" y="697"/>
                </a:lnTo>
                <a:lnTo>
                  <a:pt x="1024" y="699"/>
                </a:lnTo>
                <a:lnTo>
                  <a:pt x="1022" y="699"/>
                </a:lnTo>
                <a:lnTo>
                  <a:pt x="1022" y="700"/>
                </a:lnTo>
                <a:lnTo>
                  <a:pt x="1021" y="700"/>
                </a:lnTo>
                <a:lnTo>
                  <a:pt x="1020" y="700"/>
                </a:lnTo>
                <a:lnTo>
                  <a:pt x="1018" y="701"/>
                </a:lnTo>
                <a:lnTo>
                  <a:pt x="1017" y="701"/>
                </a:lnTo>
                <a:lnTo>
                  <a:pt x="1016" y="701"/>
                </a:lnTo>
                <a:lnTo>
                  <a:pt x="1014" y="703"/>
                </a:lnTo>
                <a:lnTo>
                  <a:pt x="1014" y="704"/>
                </a:lnTo>
                <a:lnTo>
                  <a:pt x="1013" y="704"/>
                </a:lnTo>
                <a:lnTo>
                  <a:pt x="1013" y="705"/>
                </a:lnTo>
                <a:lnTo>
                  <a:pt x="1012" y="705"/>
                </a:lnTo>
                <a:lnTo>
                  <a:pt x="1012" y="707"/>
                </a:lnTo>
                <a:lnTo>
                  <a:pt x="1012" y="708"/>
                </a:lnTo>
                <a:lnTo>
                  <a:pt x="1011" y="708"/>
                </a:lnTo>
                <a:lnTo>
                  <a:pt x="1011" y="709"/>
                </a:lnTo>
                <a:lnTo>
                  <a:pt x="1009" y="709"/>
                </a:lnTo>
                <a:lnTo>
                  <a:pt x="1008" y="709"/>
                </a:lnTo>
                <a:lnTo>
                  <a:pt x="1007" y="710"/>
                </a:lnTo>
                <a:lnTo>
                  <a:pt x="1005" y="710"/>
                </a:lnTo>
                <a:lnTo>
                  <a:pt x="1004" y="712"/>
                </a:lnTo>
                <a:lnTo>
                  <a:pt x="1003" y="713"/>
                </a:lnTo>
                <a:lnTo>
                  <a:pt x="1001" y="713"/>
                </a:lnTo>
                <a:lnTo>
                  <a:pt x="1001" y="714"/>
                </a:lnTo>
                <a:lnTo>
                  <a:pt x="1000" y="716"/>
                </a:lnTo>
                <a:lnTo>
                  <a:pt x="999" y="716"/>
                </a:lnTo>
                <a:lnTo>
                  <a:pt x="999" y="717"/>
                </a:lnTo>
                <a:lnTo>
                  <a:pt x="997" y="717"/>
                </a:lnTo>
                <a:lnTo>
                  <a:pt x="996" y="717"/>
                </a:lnTo>
                <a:lnTo>
                  <a:pt x="995" y="717"/>
                </a:lnTo>
                <a:lnTo>
                  <a:pt x="994" y="717"/>
                </a:lnTo>
                <a:lnTo>
                  <a:pt x="994" y="718"/>
                </a:lnTo>
                <a:lnTo>
                  <a:pt x="995" y="720"/>
                </a:lnTo>
                <a:lnTo>
                  <a:pt x="995" y="724"/>
                </a:lnTo>
                <a:lnTo>
                  <a:pt x="994" y="725"/>
                </a:lnTo>
                <a:lnTo>
                  <a:pt x="994" y="726"/>
                </a:lnTo>
                <a:lnTo>
                  <a:pt x="992" y="728"/>
                </a:lnTo>
                <a:lnTo>
                  <a:pt x="992" y="729"/>
                </a:lnTo>
                <a:lnTo>
                  <a:pt x="991" y="730"/>
                </a:lnTo>
                <a:lnTo>
                  <a:pt x="990" y="730"/>
                </a:lnTo>
                <a:lnTo>
                  <a:pt x="990" y="731"/>
                </a:lnTo>
                <a:lnTo>
                  <a:pt x="988" y="733"/>
                </a:lnTo>
                <a:lnTo>
                  <a:pt x="988" y="734"/>
                </a:lnTo>
                <a:lnTo>
                  <a:pt x="987" y="734"/>
                </a:lnTo>
                <a:lnTo>
                  <a:pt x="987" y="735"/>
                </a:lnTo>
                <a:lnTo>
                  <a:pt x="986" y="735"/>
                </a:lnTo>
                <a:lnTo>
                  <a:pt x="984" y="735"/>
                </a:lnTo>
                <a:lnTo>
                  <a:pt x="983" y="737"/>
                </a:lnTo>
                <a:lnTo>
                  <a:pt x="982" y="741"/>
                </a:lnTo>
                <a:lnTo>
                  <a:pt x="982" y="742"/>
                </a:lnTo>
                <a:lnTo>
                  <a:pt x="982" y="743"/>
                </a:lnTo>
                <a:lnTo>
                  <a:pt x="980" y="743"/>
                </a:lnTo>
                <a:lnTo>
                  <a:pt x="980" y="745"/>
                </a:lnTo>
                <a:lnTo>
                  <a:pt x="979" y="745"/>
                </a:lnTo>
                <a:lnTo>
                  <a:pt x="978" y="746"/>
                </a:lnTo>
                <a:lnTo>
                  <a:pt x="978" y="747"/>
                </a:lnTo>
                <a:lnTo>
                  <a:pt x="979" y="748"/>
                </a:lnTo>
                <a:lnTo>
                  <a:pt x="978" y="750"/>
                </a:lnTo>
                <a:lnTo>
                  <a:pt x="977" y="751"/>
                </a:lnTo>
                <a:lnTo>
                  <a:pt x="977" y="752"/>
                </a:lnTo>
                <a:lnTo>
                  <a:pt x="977" y="754"/>
                </a:lnTo>
                <a:lnTo>
                  <a:pt x="975" y="755"/>
                </a:lnTo>
                <a:lnTo>
                  <a:pt x="975" y="756"/>
                </a:lnTo>
                <a:lnTo>
                  <a:pt x="974" y="758"/>
                </a:lnTo>
                <a:lnTo>
                  <a:pt x="974" y="759"/>
                </a:lnTo>
                <a:lnTo>
                  <a:pt x="973" y="760"/>
                </a:lnTo>
                <a:lnTo>
                  <a:pt x="973" y="762"/>
                </a:lnTo>
                <a:lnTo>
                  <a:pt x="973" y="763"/>
                </a:lnTo>
                <a:lnTo>
                  <a:pt x="971" y="764"/>
                </a:lnTo>
                <a:lnTo>
                  <a:pt x="969" y="759"/>
                </a:lnTo>
                <a:lnTo>
                  <a:pt x="956" y="759"/>
                </a:lnTo>
                <a:lnTo>
                  <a:pt x="961" y="771"/>
                </a:lnTo>
                <a:lnTo>
                  <a:pt x="960" y="771"/>
                </a:lnTo>
                <a:lnTo>
                  <a:pt x="958" y="772"/>
                </a:lnTo>
                <a:lnTo>
                  <a:pt x="958" y="773"/>
                </a:lnTo>
                <a:lnTo>
                  <a:pt x="957" y="773"/>
                </a:lnTo>
                <a:lnTo>
                  <a:pt x="957" y="775"/>
                </a:lnTo>
                <a:lnTo>
                  <a:pt x="956" y="775"/>
                </a:lnTo>
                <a:lnTo>
                  <a:pt x="950" y="782"/>
                </a:lnTo>
                <a:lnTo>
                  <a:pt x="948" y="785"/>
                </a:lnTo>
                <a:lnTo>
                  <a:pt x="946" y="785"/>
                </a:lnTo>
                <a:lnTo>
                  <a:pt x="946" y="786"/>
                </a:lnTo>
                <a:lnTo>
                  <a:pt x="945" y="786"/>
                </a:lnTo>
                <a:lnTo>
                  <a:pt x="944" y="786"/>
                </a:lnTo>
                <a:lnTo>
                  <a:pt x="944" y="788"/>
                </a:lnTo>
                <a:lnTo>
                  <a:pt x="942" y="788"/>
                </a:lnTo>
                <a:lnTo>
                  <a:pt x="942" y="789"/>
                </a:lnTo>
                <a:lnTo>
                  <a:pt x="941" y="789"/>
                </a:lnTo>
                <a:lnTo>
                  <a:pt x="940" y="789"/>
                </a:lnTo>
                <a:lnTo>
                  <a:pt x="939" y="790"/>
                </a:lnTo>
                <a:lnTo>
                  <a:pt x="939" y="792"/>
                </a:lnTo>
                <a:lnTo>
                  <a:pt x="940" y="792"/>
                </a:lnTo>
                <a:lnTo>
                  <a:pt x="939" y="793"/>
                </a:lnTo>
                <a:lnTo>
                  <a:pt x="937" y="796"/>
                </a:lnTo>
                <a:lnTo>
                  <a:pt x="936" y="797"/>
                </a:lnTo>
                <a:lnTo>
                  <a:pt x="936" y="798"/>
                </a:lnTo>
                <a:lnTo>
                  <a:pt x="935" y="801"/>
                </a:lnTo>
                <a:lnTo>
                  <a:pt x="935" y="802"/>
                </a:lnTo>
                <a:lnTo>
                  <a:pt x="935" y="803"/>
                </a:lnTo>
                <a:lnTo>
                  <a:pt x="935" y="805"/>
                </a:lnTo>
                <a:lnTo>
                  <a:pt x="935" y="806"/>
                </a:lnTo>
                <a:lnTo>
                  <a:pt x="937" y="809"/>
                </a:lnTo>
                <a:lnTo>
                  <a:pt x="939" y="810"/>
                </a:lnTo>
                <a:lnTo>
                  <a:pt x="939" y="811"/>
                </a:lnTo>
                <a:lnTo>
                  <a:pt x="940" y="811"/>
                </a:lnTo>
                <a:lnTo>
                  <a:pt x="940" y="813"/>
                </a:lnTo>
                <a:lnTo>
                  <a:pt x="941" y="815"/>
                </a:lnTo>
                <a:lnTo>
                  <a:pt x="941" y="817"/>
                </a:lnTo>
                <a:lnTo>
                  <a:pt x="940" y="818"/>
                </a:lnTo>
                <a:lnTo>
                  <a:pt x="939" y="819"/>
                </a:lnTo>
                <a:lnTo>
                  <a:pt x="940" y="820"/>
                </a:lnTo>
                <a:lnTo>
                  <a:pt x="939" y="820"/>
                </a:lnTo>
                <a:lnTo>
                  <a:pt x="937" y="820"/>
                </a:lnTo>
                <a:lnTo>
                  <a:pt x="936" y="820"/>
                </a:lnTo>
                <a:lnTo>
                  <a:pt x="935" y="820"/>
                </a:lnTo>
                <a:lnTo>
                  <a:pt x="933" y="822"/>
                </a:lnTo>
                <a:lnTo>
                  <a:pt x="932" y="822"/>
                </a:lnTo>
                <a:lnTo>
                  <a:pt x="931" y="822"/>
                </a:lnTo>
                <a:lnTo>
                  <a:pt x="929" y="820"/>
                </a:lnTo>
                <a:lnTo>
                  <a:pt x="928" y="820"/>
                </a:lnTo>
                <a:lnTo>
                  <a:pt x="927" y="819"/>
                </a:lnTo>
                <a:lnTo>
                  <a:pt x="925" y="819"/>
                </a:lnTo>
                <a:lnTo>
                  <a:pt x="925" y="818"/>
                </a:lnTo>
                <a:lnTo>
                  <a:pt x="924" y="818"/>
                </a:lnTo>
                <a:lnTo>
                  <a:pt x="923" y="818"/>
                </a:lnTo>
                <a:lnTo>
                  <a:pt x="922" y="818"/>
                </a:lnTo>
                <a:lnTo>
                  <a:pt x="920" y="818"/>
                </a:lnTo>
                <a:lnTo>
                  <a:pt x="920" y="817"/>
                </a:lnTo>
                <a:lnTo>
                  <a:pt x="919" y="817"/>
                </a:lnTo>
                <a:lnTo>
                  <a:pt x="918" y="817"/>
                </a:lnTo>
                <a:lnTo>
                  <a:pt x="916" y="817"/>
                </a:lnTo>
                <a:lnTo>
                  <a:pt x="915" y="817"/>
                </a:lnTo>
                <a:lnTo>
                  <a:pt x="914" y="817"/>
                </a:lnTo>
                <a:lnTo>
                  <a:pt x="912" y="818"/>
                </a:lnTo>
                <a:lnTo>
                  <a:pt x="911" y="818"/>
                </a:lnTo>
                <a:lnTo>
                  <a:pt x="910" y="818"/>
                </a:lnTo>
                <a:lnTo>
                  <a:pt x="910" y="819"/>
                </a:lnTo>
                <a:lnTo>
                  <a:pt x="908" y="819"/>
                </a:lnTo>
                <a:lnTo>
                  <a:pt x="910" y="820"/>
                </a:lnTo>
                <a:lnTo>
                  <a:pt x="908" y="820"/>
                </a:lnTo>
                <a:lnTo>
                  <a:pt x="907" y="820"/>
                </a:lnTo>
                <a:lnTo>
                  <a:pt x="907" y="822"/>
                </a:lnTo>
                <a:lnTo>
                  <a:pt x="906" y="822"/>
                </a:lnTo>
                <a:lnTo>
                  <a:pt x="906" y="823"/>
                </a:lnTo>
                <a:lnTo>
                  <a:pt x="906" y="824"/>
                </a:lnTo>
                <a:lnTo>
                  <a:pt x="905" y="824"/>
                </a:lnTo>
                <a:lnTo>
                  <a:pt x="905" y="826"/>
                </a:lnTo>
                <a:lnTo>
                  <a:pt x="903" y="827"/>
                </a:lnTo>
                <a:lnTo>
                  <a:pt x="902" y="827"/>
                </a:lnTo>
                <a:lnTo>
                  <a:pt x="901" y="828"/>
                </a:lnTo>
                <a:lnTo>
                  <a:pt x="901" y="830"/>
                </a:lnTo>
                <a:lnTo>
                  <a:pt x="901" y="831"/>
                </a:lnTo>
                <a:lnTo>
                  <a:pt x="899" y="832"/>
                </a:lnTo>
                <a:lnTo>
                  <a:pt x="899" y="834"/>
                </a:lnTo>
                <a:lnTo>
                  <a:pt x="898" y="835"/>
                </a:lnTo>
                <a:lnTo>
                  <a:pt x="897" y="836"/>
                </a:lnTo>
                <a:lnTo>
                  <a:pt x="897" y="837"/>
                </a:lnTo>
                <a:lnTo>
                  <a:pt x="895" y="839"/>
                </a:lnTo>
                <a:lnTo>
                  <a:pt x="895" y="840"/>
                </a:lnTo>
                <a:lnTo>
                  <a:pt x="894" y="840"/>
                </a:lnTo>
                <a:lnTo>
                  <a:pt x="894" y="841"/>
                </a:lnTo>
                <a:lnTo>
                  <a:pt x="893" y="841"/>
                </a:lnTo>
                <a:lnTo>
                  <a:pt x="893" y="843"/>
                </a:lnTo>
                <a:lnTo>
                  <a:pt x="893" y="844"/>
                </a:lnTo>
                <a:lnTo>
                  <a:pt x="891" y="844"/>
                </a:lnTo>
                <a:lnTo>
                  <a:pt x="890" y="845"/>
                </a:lnTo>
                <a:lnTo>
                  <a:pt x="889" y="845"/>
                </a:lnTo>
                <a:lnTo>
                  <a:pt x="889" y="847"/>
                </a:lnTo>
                <a:lnTo>
                  <a:pt x="888" y="847"/>
                </a:lnTo>
                <a:lnTo>
                  <a:pt x="886" y="848"/>
                </a:lnTo>
                <a:lnTo>
                  <a:pt x="886" y="849"/>
                </a:lnTo>
                <a:lnTo>
                  <a:pt x="885" y="849"/>
                </a:lnTo>
                <a:lnTo>
                  <a:pt x="885" y="851"/>
                </a:lnTo>
                <a:lnTo>
                  <a:pt x="884" y="851"/>
                </a:lnTo>
                <a:lnTo>
                  <a:pt x="884" y="852"/>
                </a:lnTo>
                <a:lnTo>
                  <a:pt x="882" y="853"/>
                </a:lnTo>
                <a:lnTo>
                  <a:pt x="882" y="854"/>
                </a:lnTo>
                <a:lnTo>
                  <a:pt x="882" y="856"/>
                </a:lnTo>
                <a:lnTo>
                  <a:pt x="881" y="856"/>
                </a:lnTo>
                <a:lnTo>
                  <a:pt x="880" y="856"/>
                </a:lnTo>
                <a:lnTo>
                  <a:pt x="878" y="856"/>
                </a:lnTo>
                <a:lnTo>
                  <a:pt x="877" y="856"/>
                </a:lnTo>
                <a:lnTo>
                  <a:pt x="876" y="856"/>
                </a:lnTo>
                <a:lnTo>
                  <a:pt x="874" y="856"/>
                </a:lnTo>
                <a:lnTo>
                  <a:pt x="874" y="857"/>
                </a:lnTo>
                <a:lnTo>
                  <a:pt x="873" y="857"/>
                </a:lnTo>
                <a:lnTo>
                  <a:pt x="872" y="858"/>
                </a:lnTo>
                <a:lnTo>
                  <a:pt x="872" y="860"/>
                </a:lnTo>
                <a:lnTo>
                  <a:pt x="872" y="861"/>
                </a:lnTo>
                <a:lnTo>
                  <a:pt x="868" y="861"/>
                </a:lnTo>
                <a:lnTo>
                  <a:pt x="867" y="861"/>
                </a:lnTo>
                <a:lnTo>
                  <a:pt x="865" y="861"/>
                </a:lnTo>
                <a:lnTo>
                  <a:pt x="863" y="861"/>
                </a:lnTo>
                <a:lnTo>
                  <a:pt x="861" y="861"/>
                </a:lnTo>
                <a:lnTo>
                  <a:pt x="860" y="861"/>
                </a:lnTo>
                <a:lnTo>
                  <a:pt x="860" y="862"/>
                </a:lnTo>
                <a:lnTo>
                  <a:pt x="857" y="862"/>
                </a:lnTo>
                <a:lnTo>
                  <a:pt x="856" y="862"/>
                </a:lnTo>
                <a:lnTo>
                  <a:pt x="855" y="862"/>
                </a:lnTo>
                <a:lnTo>
                  <a:pt x="855" y="864"/>
                </a:lnTo>
                <a:lnTo>
                  <a:pt x="853" y="864"/>
                </a:lnTo>
                <a:lnTo>
                  <a:pt x="853" y="865"/>
                </a:lnTo>
                <a:lnTo>
                  <a:pt x="852" y="866"/>
                </a:lnTo>
                <a:lnTo>
                  <a:pt x="851" y="866"/>
                </a:lnTo>
                <a:lnTo>
                  <a:pt x="850" y="866"/>
                </a:lnTo>
                <a:lnTo>
                  <a:pt x="848" y="866"/>
                </a:lnTo>
                <a:lnTo>
                  <a:pt x="847" y="866"/>
                </a:lnTo>
                <a:lnTo>
                  <a:pt x="846" y="866"/>
                </a:lnTo>
                <a:lnTo>
                  <a:pt x="843" y="866"/>
                </a:lnTo>
                <a:lnTo>
                  <a:pt x="842" y="868"/>
                </a:lnTo>
                <a:lnTo>
                  <a:pt x="840" y="868"/>
                </a:lnTo>
                <a:lnTo>
                  <a:pt x="839" y="868"/>
                </a:lnTo>
                <a:lnTo>
                  <a:pt x="838" y="866"/>
                </a:lnTo>
                <a:lnTo>
                  <a:pt x="836" y="866"/>
                </a:lnTo>
                <a:lnTo>
                  <a:pt x="835" y="866"/>
                </a:lnTo>
                <a:lnTo>
                  <a:pt x="834" y="866"/>
                </a:lnTo>
                <a:lnTo>
                  <a:pt x="833" y="866"/>
                </a:lnTo>
                <a:lnTo>
                  <a:pt x="833" y="868"/>
                </a:lnTo>
                <a:lnTo>
                  <a:pt x="831" y="868"/>
                </a:lnTo>
                <a:lnTo>
                  <a:pt x="830" y="869"/>
                </a:lnTo>
                <a:lnTo>
                  <a:pt x="829" y="870"/>
                </a:lnTo>
                <a:lnTo>
                  <a:pt x="827" y="872"/>
                </a:lnTo>
                <a:lnTo>
                  <a:pt x="826" y="872"/>
                </a:lnTo>
                <a:lnTo>
                  <a:pt x="825" y="872"/>
                </a:lnTo>
                <a:lnTo>
                  <a:pt x="823" y="873"/>
                </a:lnTo>
                <a:lnTo>
                  <a:pt x="822" y="873"/>
                </a:lnTo>
                <a:lnTo>
                  <a:pt x="822" y="874"/>
                </a:lnTo>
                <a:lnTo>
                  <a:pt x="821" y="875"/>
                </a:lnTo>
                <a:lnTo>
                  <a:pt x="821" y="878"/>
                </a:lnTo>
                <a:lnTo>
                  <a:pt x="819" y="879"/>
                </a:lnTo>
                <a:lnTo>
                  <a:pt x="819" y="881"/>
                </a:lnTo>
                <a:lnTo>
                  <a:pt x="818" y="881"/>
                </a:lnTo>
                <a:lnTo>
                  <a:pt x="818" y="882"/>
                </a:lnTo>
                <a:lnTo>
                  <a:pt x="817" y="883"/>
                </a:lnTo>
                <a:lnTo>
                  <a:pt x="816" y="885"/>
                </a:lnTo>
                <a:lnTo>
                  <a:pt x="816" y="886"/>
                </a:lnTo>
                <a:lnTo>
                  <a:pt x="814" y="886"/>
                </a:lnTo>
                <a:lnTo>
                  <a:pt x="813" y="886"/>
                </a:lnTo>
                <a:lnTo>
                  <a:pt x="812" y="886"/>
                </a:lnTo>
                <a:lnTo>
                  <a:pt x="810" y="886"/>
                </a:lnTo>
                <a:lnTo>
                  <a:pt x="809" y="885"/>
                </a:lnTo>
                <a:lnTo>
                  <a:pt x="808" y="885"/>
                </a:lnTo>
                <a:lnTo>
                  <a:pt x="808" y="882"/>
                </a:lnTo>
                <a:lnTo>
                  <a:pt x="808" y="881"/>
                </a:lnTo>
                <a:lnTo>
                  <a:pt x="806" y="879"/>
                </a:lnTo>
                <a:lnTo>
                  <a:pt x="808" y="878"/>
                </a:lnTo>
                <a:lnTo>
                  <a:pt x="808" y="877"/>
                </a:lnTo>
                <a:lnTo>
                  <a:pt x="808" y="875"/>
                </a:lnTo>
                <a:lnTo>
                  <a:pt x="809" y="875"/>
                </a:lnTo>
                <a:lnTo>
                  <a:pt x="809" y="874"/>
                </a:lnTo>
                <a:lnTo>
                  <a:pt x="810" y="874"/>
                </a:lnTo>
                <a:lnTo>
                  <a:pt x="810" y="873"/>
                </a:lnTo>
                <a:lnTo>
                  <a:pt x="810" y="872"/>
                </a:lnTo>
                <a:lnTo>
                  <a:pt x="810" y="870"/>
                </a:lnTo>
                <a:lnTo>
                  <a:pt x="809" y="869"/>
                </a:lnTo>
                <a:lnTo>
                  <a:pt x="809" y="868"/>
                </a:lnTo>
                <a:lnTo>
                  <a:pt x="809" y="866"/>
                </a:lnTo>
                <a:lnTo>
                  <a:pt x="809" y="865"/>
                </a:lnTo>
                <a:lnTo>
                  <a:pt x="810" y="865"/>
                </a:lnTo>
                <a:lnTo>
                  <a:pt x="810" y="864"/>
                </a:lnTo>
                <a:lnTo>
                  <a:pt x="812" y="864"/>
                </a:lnTo>
                <a:lnTo>
                  <a:pt x="812" y="862"/>
                </a:lnTo>
                <a:lnTo>
                  <a:pt x="812" y="861"/>
                </a:lnTo>
                <a:lnTo>
                  <a:pt x="810" y="861"/>
                </a:lnTo>
                <a:lnTo>
                  <a:pt x="809" y="861"/>
                </a:lnTo>
                <a:lnTo>
                  <a:pt x="808" y="861"/>
                </a:lnTo>
                <a:lnTo>
                  <a:pt x="806" y="861"/>
                </a:lnTo>
                <a:lnTo>
                  <a:pt x="805" y="861"/>
                </a:lnTo>
                <a:lnTo>
                  <a:pt x="804" y="862"/>
                </a:lnTo>
                <a:lnTo>
                  <a:pt x="802" y="862"/>
                </a:lnTo>
                <a:lnTo>
                  <a:pt x="801" y="861"/>
                </a:lnTo>
                <a:lnTo>
                  <a:pt x="800" y="861"/>
                </a:lnTo>
                <a:lnTo>
                  <a:pt x="798" y="861"/>
                </a:lnTo>
                <a:lnTo>
                  <a:pt x="798" y="860"/>
                </a:lnTo>
                <a:lnTo>
                  <a:pt x="798" y="858"/>
                </a:lnTo>
                <a:lnTo>
                  <a:pt x="797" y="858"/>
                </a:lnTo>
                <a:lnTo>
                  <a:pt x="797" y="857"/>
                </a:lnTo>
                <a:lnTo>
                  <a:pt x="797" y="856"/>
                </a:lnTo>
                <a:lnTo>
                  <a:pt x="797" y="854"/>
                </a:lnTo>
                <a:lnTo>
                  <a:pt x="796" y="854"/>
                </a:lnTo>
                <a:lnTo>
                  <a:pt x="796" y="853"/>
                </a:lnTo>
                <a:lnTo>
                  <a:pt x="795" y="852"/>
                </a:lnTo>
                <a:lnTo>
                  <a:pt x="793" y="852"/>
                </a:lnTo>
                <a:lnTo>
                  <a:pt x="792" y="852"/>
                </a:lnTo>
                <a:lnTo>
                  <a:pt x="791" y="852"/>
                </a:lnTo>
                <a:lnTo>
                  <a:pt x="789" y="852"/>
                </a:lnTo>
                <a:lnTo>
                  <a:pt x="788" y="851"/>
                </a:lnTo>
                <a:lnTo>
                  <a:pt x="787" y="851"/>
                </a:lnTo>
                <a:lnTo>
                  <a:pt x="785" y="851"/>
                </a:lnTo>
                <a:lnTo>
                  <a:pt x="784" y="851"/>
                </a:lnTo>
                <a:lnTo>
                  <a:pt x="784" y="849"/>
                </a:lnTo>
                <a:lnTo>
                  <a:pt x="785" y="848"/>
                </a:lnTo>
                <a:lnTo>
                  <a:pt x="787" y="847"/>
                </a:lnTo>
                <a:lnTo>
                  <a:pt x="787" y="845"/>
                </a:lnTo>
                <a:lnTo>
                  <a:pt x="788" y="843"/>
                </a:lnTo>
                <a:lnTo>
                  <a:pt x="789" y="841"/>
                </a:lnTo>
                <a:lnTo>
                  <a:pt x="789" y="840"/>
                </a:lnTo>
                <a:lnTo>
                  <a:pt x="791" y="839"/>
                </a:lnTo>
                <a:lnTo>
                  <a:pt x="791" y="837"/>
                </a:lnTo>
                <a:lnTo>
                  <a:pt x="792" y="837"/>
                </a:lnTo>
                <a:lnTo>
                  <a:pt x="792" y="836"/>
                </a:lnTo>
                <a:lnTo>
                  <a:pt x="793" y="836"/>
                </a:lnTo>
                <a:lnTo>
                  <a:pt x="793" y="835"/>
                </a:lnTo>
                <a:lnTo>
                  <a:pt x="795" y="835"/>
                </a:lnTo>
                <a:lnTo>
                  <a:pt x="796" y="834"/>
                </a:lnTo>
                <a:lnTo>
                  <a:pt x="796" y="832"/>
                </a:lnTo>
                <a:lnTo>
                  <a:pt x="795" y="832"/>
                </a:lnTo>
                <a:lnTo>
                  <a:pt x="793" y="834"/>
                </a:lnTo>
                <a:lnTo>
                  <a:pt x="792" y="834"/>
                </a:lnTo>
                <a:lnTo>
                  <a:pt x="792" y="832"/>
                </a:lnTo>
                <a:lnTo>
                  <a:pt x="791" y="834"/>
                </a:lnTo>
                <a:lnTo>
                  <a:pt x="788" y="834"/>
                </a:lnTo>
                <a:lnTo>
                  <a:pt x="787" y="834"/>
                </a:lnTo>
                <a:lnTo>
                  <a:pt x="785" y="832"/>
                </a:lnTo>
                <a:lnTo>
                  <a:pt x="784" y="832"/>
                </a:lnTo>
                <a:lnTo>
                  <a:pt x="783" y="832"/>
                </a:lnTo>
                <a:lnTo>
                  <a:pt x="781" y="831"/>
                </a:lnTo>
                <a:lnTo>
                  <a:pt x="780" y="831"/>
                </a:lnTo>
                <a:lnTo>
                  <a:pt x="779" y="831"/>
                </a:lnTo>
                <a:lnTo>
                  <a:pt x="778" y="831"/>
                </a:lnTo>
                <a:lnTo>
                  <a:pt x="776" y="831"/>
                </a:lnTo>
                <a:lnTo>
                  <a:pt x="775" y="830"/>
                </a:lnTo>
                <a:lnTo>
                  <a:pt x="775" y="828"/>
                </a:lnTo>
                <a:lnTo>
                  <a:pt x="776" y="828"/>
                </a:lnTo>
                <a:lnTo>
                  <a:pt x="776" y="827"/>
                </a:lnTo>
                <a:lnTo>
                  <a:pt x="776" y="826"/>
                </a:lnTo>
                <a:lnTo>
                  <a:pt x="775" y="826"/>
                </a:lnTo>
                <a:lnTo>
                  <a:pt x="774" y="827"/>
                </a:lnTo>
                <a:lnTo>
                  <a:pt x="772" y="827"/>
                </a:lnTo>
                <a:lnTo>
                  <a:pt x="771" y="827"/>
                </a:lnTo>
                <a:lnTo>
                  <a:pt x="770" y="827"/>
                </a:lnTo>
                <a:lnTo>
                  <a:pt x="768" y="827"/>
                </a:lnTo>
                <a:lnTo>
                  <a:pt x="767" y="827"/>
                </a:lnTo>
                <a:lnTo>
                  <a:pt x="764" y="827"/>
                </a:lnTo>
                <a:lnTo>
                  <a:pt x="763" y="827"/>
                </a:lnTo>
                <a:lnTo>
                  <a:pt x="763" y="826"/>
                </a:lnTo>
                <a:lnTo>
                  <a:pt x="763" y="824"/>
                </a:lnTo>
                <a:lnTo>
                  <a:pt x="762" y="823"/>
                </a:lnTo>
                <a:lnTo>
                  <a:pt x="762" y="822"/>
                </a:lnTo>
                <a:lnTo>
                  <a:pt x="762" y="820"/>
                </a:lnTo>
                <a:lnTo>
                  <a:pt x="762" y="819"/>
                </a:lnTo>
                <a:lnTo>
                  <a:pt x="762" y="818"/>
                </a:lnTo>
                <a:lnTo>
                  <a:pt x="761" y="818"/>
                </a:lnTo>
                <a:lnTo>
                  <a:pt x="762" y="817"/>
                </a:lnTo>
                <a:lnTo>
                  <a:pt x="762" y="815"/>
                </a:lnTo>
                <a:lnTo>
                  <a:pt x="762" y="814"/>
                </a:lnTo>
                <a:lnTo>
                  <a:pt x="762" y="813"/>
                </a:lnTo>
                <a:lnTo>
                  <a:pt x="762" y="811"/>
                </a:lnTo>
                <a:lnTo>
                  <a:pt x="762" y="810"/>
                </a:lnTo>
                <a:lnTo>
                  <a:pt x="762" y="809"/>
                </a:lnTo>
                <a:lnTo>
                  <a:pt x="762" y="807"/>
                </a:lnTo>
                <a:lnTo>
                  <a:pt x="763" y="806"/>
                </a:lnTo>
                <a:lnTo>
                  <a:pt x="763" y="805"/>
                </a:lnTo>
                <a:lnTo>
                  <a:pt x="763" y="803"/>
                </a:lnTo>
                <a:lnTo>
                  <a:pt x="764" y="803"/>
                </a:lnTo>
                <a:lnTo>
                  <a:pt x="764" y="802"/>
                </a:lnTo>
                <a:lnTo>
                  <a:pt x="764" y="801"/>
                </a:lnTo>
                <a:lnTo>
                  <a:pt x="766" y="801"/>
                </a:lnTo>
                <a:lnTo>
                  <a:pt x="766" y="800"/>
                </a:lnTo>
                <a:lnTo>
                  <a:pt x="766" y="798"/>
                </a:lnTo>
                <a:lnTo>
                  <a:pt x="766" y="797"/>
                </a:lnTo>
                <a:lnTo>
                  <a:pt x="766" y="796"/>
                </a:lnTo>
                <a:lnTo>
                  <a:pt x="766" y="794"/>
                </a:lnTo>
                <a:lnTo>
                  <a:pt x="766" y="793"/>
                </a:lnTo>
                <a:lnTo>
                  <a:pt x="766" y="792"/>
                </a:lnTo>
                <a:lnTo>
                  <a:pt x="766" y="790"/>
                </a:lnTo>
                <a:lnTo>
                  <a:pt x="766" y="789"/>
                </a:lnTo>
                <a:lnTo>
                  <a:pt x="766" y="788"/>
                </a:lnTo>
                <a:lnTo>
                  <a:pt x="767" y="786"/>
                </a:lnTo>
                <a:lnTo>
                  <a:pt x="767" y="785"/>
                </a:lnTo>
                <a:lnTo>
                  <a:pt x="768" y="784"/>
                </a:lnTo>
                <a:lnTo>
                  <a:pt x="768" y="782"/>
                </a:lnTo>
                <a:lnTo>
                  <a:pt x="770" y="782"/>
                </a:lnTo>
                <a:lnTo>
                  <a:pt x="770" y="781"/>
                </a:lnTo>
                <a:lnTo>
                  <a:pt x="770" y="780"/>
                </a:lnTo>
                <a:lnTo>
                  <a:pt x="771" y="780"/>
                </a:lnTo>
                <a:lnTo>
                  <a:pt x="771" y="779"/>
                </a:lnTo>
                <a:lnTo>
                  <a:pt x="770" y="779"/>
                </a:lnTo>
                <a:lnTo>
                  <a:pt x="770" y="777"/>
                </a:lnTo>
                <a:lnTo>
                  <a:pt x="770" y="776"/>
                </a:lnTo>
                <a:lnTo>
                  <a:pt x="770" y="775"/>
                </a:lnTo>
                <a:lnTo>
                  <a:pt x="768" y="775"/>
                </a:lnTo>
                <a:lnTo>
                  <a:pt x="767" y="775"/>
                </a:lnTo>
                <a:lnTo>
                  <a:pt x="766" y="775"/>
                </a:lnTo>
                <a:lnTo>
                  <a:pt x="764" y="775"/>
                </a:lnTo>
                <a:lnTo>
                  <a:pt x="764" y="773"/>
                </a:lnTo>
                <a:lnTo>
                  <a:pt x="763" y="772"/>
                </a:lnTo>
                <a:lnTo>
                  <a:pt x="762" y="772"/>
                </a:lnTo>
                <a:lnTo>
                  <a:pt x="762" y="771"/>
                </a:lnTo>
                <a:lnTo>
                  <a:pt x="762" y="769"/>
                </a:lnTo>
                <a:lnTo>
                  <a:pt x="761" y="768"/>
                </a:lnTo>
                <a:lnTo>
                  <a:pt x="761" y="769"/>
                </a:lnTo>
                <a:lnTo>
                  <a:pt x="761" y="771"/>
                </a:lnTo>
                <a:lnTo>
                  <a:pt x="759" y="771"/>
                </a:lnTo>
                <a:lnTo>
                  <a:pt x="759" y="772"/>
                </a:lnTo>
                <a:lnTo>
                  <a:pt x="758" y="772"/>
                </a:lnTo>
                <a:lnTo>
                  <a:pt x="758" y="773"/>
                </a:lnTo>
                <a:lnTo>
                  <a:pt x="757" y="775"/>
                </a:lnTo>
                <a:lnTo>
                  <a:pt x="757" y="776"/>
                </a:lnTo>
                <a:lnTo>
                  <a:pt x="755" y="776"/>
                </a:lnTo>
                <a:lnTo>
                  <a:pt x="755" y="777"/>
                </a:lnTo>
                <a:lnTo>
                  <a:pt x="753" y="779"/>
                </a:lnTo>
                <a:lnTo>
                  <a:pt x="751" y="779"/>
                </a:lnTo>
                <a:lnTo>
                  <a:pt x="749" y="780"/>
                </a:lnTo>
                <a:lnTo>
                  <a:pt x="746" y="780"/>
                </a:lnTo>
                <a:lnTo>
                  <a:pt x="745" y="781"/>
                </a:lnTo>
                <a:lnTo>
                  <a:pt x="744" y="781"/>
                </a:lnTo>
                <a:lnTo>
                  <a:pt x="742" y="782"/>
                </a:lnTo>
                <a:lnTo>
                  <a:pt x="741" y="782"/>
                </a:lnTo>
                <a:lnTo>
                  <a:pt x="737" y="784"/>
                </a:lnTo>
                <a:lnTo>
                  <a:pt x="734" y="786"/>
                </a:lnTo>
                <a:lnTo>
                  <a:pt x="733" y="786"/>
                </a:lnTo>
                <a:lnTo>
                  <a:pt x="732" y="788"/>
                </a:lnTo>
                <a:lnTo>
                  <a:pt x="730" y="789"/>
                </a:lnTo>
                <a:lnTo>
                  <a:pt x="729" y="790"/>
                </a:lnTo>
                <a:lnTo>
                  <a:pt x="729" y="792"/>
                </a:lnTo>
                <a:lnTo>
                  <a:pt x="728" y="793"/>
                </a:lnTo>
                <a:lnTo>
                  <a:pt x="726" y="793"/>
                </a:lnTo>
                <a:lnTo>
                  <a:pt x="725" y="794"/>
                </a:lnTo>
                <a:lnTo>
                  <a:pt x="724" y="796"/>
                </a:lnTo>
                <a:lnTo>
                  <a:pt x="723" y="796"/>
                </a:lnTo>
                <a:lnTo>
                  <a:pt x="721" y="796"/>
                </a:lnTo>
                <a:lnTo>
                  <a:pt x="719" y="794"/>
                </a:lnTo>
                <a:lnTo>
                  <a:pt x="716" y="793"/>
                </a:lnTo>
                <a:lnTo>
                  <a:pt x="712" y="793"/>
                </a:lnTo>
                <a:lnTo>
                  <a:pt x="709" y="793"/>
                </a:lnTo>
                <a:lnTo>
                  <a:pt x="708" y="793"/>
                </a:lnTo>
                <a:lnTo>
                  <a:pt x="707" y="793"/>
                </a:lnTo>
                <a:lnTo>
                  <a:pt x="704" y="793"/>
                </a:lnTo>
                <a:lnTo>
                  <a:pt x="703" y="793"/>
                </a:lnTo>
                <a:lnTo>
                  <a:pt x="702" y="793"/>
                </a:lnTo>
                <a:lnTo>
                  <a:pt x="700" y="794"/>
                </a:lnTo>
                <a:lnTo>
                  <a:pt x="699" y="796"/>
                </a:lnTo>
                <a:lnTo>
                  <a:pt x="699" y="797"/>
                </a:lnTo>
                <a:lnTo>
                  <a:pt x="698" y="797"/>
                </a:lnTo>
                <a:lnTo>
                  <a:pt x="696" y="796"/>
                </a:lnTo>
                <a:lnTo>
                  <a:pt x="696" y="794"/>
                </a:lnTo>
                <a:lnTo>
                  <a:pt x="696" y="793"/>
                </a:lnTo>
                <a:lnTo>
                  <a:pt x="695" y="793"/>
                </a:lnTo>
                <a:lnTo>
                  <a:pt x="694" y="796"/>
                </a:lnTo>
                <a:lnTo>
                  <a:pt x="692" y="798"/>
                </a:lnTo>
                <a:lnTo>
                  <a:pt x="690" y="800"/>
                </a:lnTo>
                <a:lnTo>
                  <a:pt x="689" y="802"/>
                </a:lnTo>
                <a:lnTo>
                  <a:pt x="686" y="803"/>
                </a:lnTo>
                <a:lnTo>
                  <a:pt x="685" y="805"/>
                </a:lnTo>
                <a:lnTo>
                  <a:pt x="683" y="805"/>
                </a:lnTo>
                <a:lnTo>
                  <a:pt x="681" y="805"/>
                </a:lnTo>
                <a:lnTo>
                  <a:pt x="678" y="805"/>
                </a:lnTo>
                <a:lnTo>
                  <a:pt x="675" y="805"/>
                </a:lnTo>
                <a:lnTo>
                  <a:pt x="674" y="805"/>
                </a:lnTo>
                <a:lnTo>
                  <a:pt x="673" y="805"/>
                </a:lnTo>
                <a:lnTo>
                  <a:pt x="670" y="805"/>
                </a:lnTo>
                <a:lnTo>
                  <a:pt x="669" y="805"/>
                </a:lnTo>
                <a:lnTo>
                  <a:pt x="668" y="806"/>
                </a:lnTo>
                <a:lnTo>
                  <a:pt x="665" y="806"/>
                </a:lnTo>
                <a:lnTo>
                  <a:pt x="662" y="806"/>
                </a:lnTo>
                <a:lnTo>
                  <a:pt x="661" y="806"/>
                </a:lnTo>
                <a:lnTo>
                  <a:pt x="658" y="805"/>
                </a:lnTo>
                <a:lnTo>
                  <a:pt x="657" y="805"/>
                </a:lnTo>
                <a:lnTo>
                  <a:pt x="654" y="805"/>
                </a:lnTo>
                <a:lnTo>
                  <a:pt x="653" y="805"/>
                </a:lnTo>
                <a:lnTo>
                  <a:pt x="652" y="803"/>
                </a:lnTo>
                <a:lnTo>
                  <a:pt x="651" y="803"/>
                </a:lnTo>
                <a:lnTo>
                  <a:pt x="649" y="803"/>
                </a:lnTo>
                <a:lnTo>
                  <a:pt x="648" y="805"/>
                </a:lnTo>
                <a:lnTo>
                  <a:pt x="648" y="802"/>
                </a:lnTo>
                <a:lnTo>
                  <a:pt x="648" y="801"/>
                </a:lnTo>
                <a:lnTo>
                  <a:pt x="647" y="801"/>
                </a:lnTo>
                <a:lnTo>
                  <a:pt x="647" y="800"/>
                </a:lnTo>
                <a:lnTo>
                  <a:pt x="645" y="798"/>
                </a:lnTo>
                <a:lnTo>
                  <a:pt x="645" y="796"/>
                </a:lnTo>
                <a:lnTo>
                  <a:pt x="644" y="794"/>
                </a:lnTo>
                <a:lnTo>
                  <a:pt x="643" y="793"/>
                </a:lnTo>
                <a:lnTo>
                  <a:pt x="641" y="792"/>
                </a:lnTo>
                <a:lnTo>
                  <a:pt x="641" y="790"/>
                </a:lnTo>
                <a:lnTo>
                  <a:pt x="640" y="789"/>
                </a:lnTo>
                <a:lnTo>
                  <a:pt x="639" y="789"/>
                </a:lnTo>
                <a:lnTo>
                  <a:pt x="639" y="788"/>
                </a:lnTo>
                <a:lnTo>
                  <a:pt x="639" y="786"/>
                </a:lnTo>
                <a:lnTo>
                  <a:pt x="637" y="786"/>
                </a:lnTo>
                <a:lnTo>
                  <a:pt x="637" y="785"/>
                </a:lnTo>
                <a:lnTo>
                  <a:pt x="636" y="785"/>
                </a:lnTo>
                <a:lnTo>
                  <a:pt x="635" y="785"/>
                </a:lnTo>
                <a:lnTo>
                  <a:pt x="634" y="785"/>
                </a:lnTo>
                <a:lnTo>
                  <a:pt x="632" y="785"/>
                </a:lnTo>
                <a:lnTo>
                  <a:pt x="632" y="786"/>
                </a:lnTo>
                <a:lnTo>
                  <a:pt x="631" y="786"/>
                </a:lnTo>
                <a:lnTo>
                  <a:pt x="630" y="786"/>
                </a:lnTo>
                <a:lnTo>
                  <a:pt x="628" y="786"/>
                </a:lnTo>
                <a:lnTo>
                  <a:pt x="627" y="786"/>
                </a:lnTo>
                <a:lnTo>
                  <a:pt x="627" y="788"/>
                </a:lnTo>
                <a:lnTo>
                  <a:pt x="626" y="788"/>
                </a:lnTo>
                <a:lnTo>
                  <a:pt x="624" y="788"/>
                </a:lnTo>
                <a:lnTo>
                  <a:pt x="623" y="788"/>
                </a:lnTo>
                <a:lnTo>
                  <a:pt x="623" y="786"/>
                </a:lnTo>
                <a:lnTo>
                  <a:pt x="622" y="786"/>
                </a:lnTo>
                <a:lnTo>
                  <a:pt x="620" y="786"/>
                </a:lnTo>
                <a:lnTo>
                  <a:pt x="619" y="786"/>
                </a:lnTo>
                <a:lnTo>
                  <a:pt x="618" y="786"/>
                </a:lnTo>
                <a:lnTo>
                  <a:pt x="617" y="786"/>
                </a:lnTo>
                <a:lnTo>
                  <a:pt x="615" y="786"/>
                </a:lnTo>
                <a:lnTo>
                  <a:pt x="614" y="786"/>
                </a:lnTo>
                <a:lnTo>
                  <a:pt x="614" y="785"/>
                </a:lnTo>
                <a:lnTo>
                  <a:pt x="613" y="785"/>
                </a:lnTo>
                <a:lnTo>
                  <a:pt x="613" y="786"/>
                </a:lnTo>
                <a:lnTo>
                  <a:pt x="611" y="786"/>
                </a:lnTo>
                <a:lnTo>
                  <a:pt x="611" y="785"/>
                </a:lnTo>
                <a:lnTo>
                  <a:pt x="610" y="785"/>
                </a:lnTo>
                <a:lnTo>
                  <a:pt x="609" y="785"/>
                </a:lnTo>
                <a:lnTo>
                  <a:pt x="607" y="785"/>
                </a:lnTo>
                <a:lnTo>
                  <a:pt x="606" y="785"/>
                </a:lnTo>
                <a:lnTo>
                  <a:pt x="606" y="784"/>
                </a:lnTo>
                <a:lnTo>
                  <a:pt x="605" y="784"/>
                </a:lnTo>
                <a:lnTo>
                  <a:pt x="603" y="784"/>
                </a:lnTo>
                <a:lnTo>
                  <a:pt x="602" y="784"/>
                </a:lnTo>
                <a:lnTo>
                  <a:pt x="602" y="782"/>
                </a:lnTo>
                <a:lnTo>
                  <a:pt x="601" y="782"/>
                </a:lnTo>
                <a:lnTo>
                  <a:pt x="600" y="782"/>
                </a:lnTo>
                <a:lnTo>
                  <a:pt x="598" y="782"/>
                </a:lnTo>
                <a:lnTo>
                  <a:pt x="598" y="781"/>
                </a:lnTo>
                <a:lnTo>
                  <a:pt x="597" y="781"/>
                </a:lnTo>
                <a:lnTo>
                  <a:pt x="596" y="781"/>
                </a:lnTo>
                <a:lnTo>
                  <a:pt x="596" y="782"/>
                </a:lnTo>
                <a:lnTo>
                  <a:pt x="594" y="782"/>
                </a:lnTo>
                <a:lnTo>
                  <a:pt x="593" y="784"/>
                </a:lnTo>
                <a:lnTo>
                  <a:pt x="593" y="785"/>
                </a:lnTo>
                <a:lnTo>
                  <a:pt x="593" y="786"/>
                </a:lnTo>
                <a:lnTo>
                  <a:pt x="594" y="786"/>
                </a:lnTo>
                <a:lnTo>
                  <a:pt x="594" y="788"/>
                </a:lnTo>
                <a:lnTo>
                  <a:pt x="593" y="788"/>
                </a:lnTo>
                <a:lnTo>
                  <a:pt x="593" y="789"/>
                </a:lnTo>
                <a:lnTo>
                  <a:pt x="593" y="790"/>
                </a:lnTo>
                <a:lnTo>
                  <a:pt x="593" y="792"/>
                </a:lnTo>
                <a:lnTo>
                  <a:pt x="593" y="793"/>
                </a:lnTo>
                <a:lnTo>
                  <a:pt x="593" y="794"/>
                </a:lnTo>
                <a:lnTo>
                  <a:pt x="593" y="796"/>
                </a:lnTo>
                <a:lnTo>
                  <a:pt x="592" y="796"/>
                </a:lnTo>
                <a:lnTo>
                  <a:pt x="590" y="796"/>
                </a:lnTo>
                <a:lnTo>
                  <a:pt x="590" y="797"/>
                </a:lnTo>
                <a:lnTo>
                  <a:pt x="589" y="797"/>
                </a:lnTo>
                <a:lnTo>
                  <a:pt x="589" y="798"/>
                </a:lnTo>
                <a:lnTo>
                  <a:pt x="589" y="800"/>
                </a:lnTo>
                <a:lnTo>
                  <a:pt x="588" y="800"/>
                </a:lnTo>
                <a:lnTo>
                  <a:pt x="586" y="800"/>
                </a:lnTo>
                <a:lnTo>
                  <a:pt x="585" y="801"/>
                </a:lnTo>
                <a:lnTo>
                  <a:pt x="585" y="802"/>
                </a:lnTo>
                <a:lnTo>
                  <a:pt x="585" y="803"/>
                </a:lnTo>
                <a:lnTo>
                  <a:pt x="586" y="803"/>
                </a:lnTo>
                <a:lnTo>
                  <a:pt x="586" y="805"/>
                </a:lnTo>
                <a:lnTo>
                  <a:pt x="586" y="806"/>
                </a:lnTo>
                <a:lnTo>
                  <a:pt x="585" y="806"/>
                </a:lnTo>
                <a:lnTo>
                  <a:pt x="585" y="807"/>
                </a:lnTo>
                <a:lnTo>
                  <a:pt x="586" y="809"/>
                </a:lnTo>
                <a:lnTo>
                  <a:pt x="585" y="809"/>
                </a:lnTo>
                <a:lnTo>
                  <a:pt x="584" y="809"/>
                </a:lnTo>
                <a:lnTo>
                  <a:pt x="584" y="810"/>
                </a:lnTo>
                <a:lnTo>
                  <a:pt x="582" y="810"/>
                </a:lnTo>
                <a:lnTo>
                  <a:pt x="582" y="811"/>
                </a:lnTo>
                <a:lnTo>
                  <a:pt x="581" y="811"/>
                </a:lnTo>
                <a:lnTo>
                  <a:pt x="581" y="813"/>
                </a:lnTo>
                <a:lnTo>
                  <a:pt x="580" y="813"/>
                </a:lnTo>
                <a:lnTo>
                  <a:pt x="579" y="813"/>
                </a:lnTo>
                <a:lnTo>
                  <a:pt x="579" y="814"/>
                </a:lnTo>
                <a:lnTo>
                  <a:pt x="577" y="814"/>
                </a:lnTo>
                <a:lnTo>
                  <a:pt x="577" y="815"/>
                </a:lnTo>
                <a:lnTo>
                  <a:pt x="577" y="817"/>
                </a:lnTo>
                <a:lnTo>
                  <a:pt x="577" y="818"/>
                </a:lnTo>
                <a:lnTo>
                  <a:pt x="579" y="818"/>
                </a:lnTo>
                <a:lnTo>
                  <a:pt x="579" y="819"/>
                </a:lnTo>
                <a:lnTo>
                  <a:pt x="579" y="820"/>
                </a:lnTo>
                <a:lnTo>
                  <a:pt x="580" y="820"/>
                </a:lnTo>
                <a:lnTo>
                  <a:pt x="580" y="822"/>
                </a:lnTo>
                <a:lnTo>
                  <a:pt x="585" y="828"/>
                </a:lnTo>
                <a:lnTo>
                  <a:pt x="589" y="832"/>
                </a:lnTo>
                <a:lnTo>
                  <a:pt x="592" y="836"/>
                </a:lnTo>
                <a:lnTo>
                  <a:pt x="596" y="841"/>
                </a:lnTo>
                <a:lnTo>
                  <a:pt x="598" y="843"/>
                </a:lnTo>
                <a:lnTo>
                  <a:pt x="600" y="845"/>
                </a:lnTo>
                <a:lnTo>
                  <a:pt x="603" y="851"/>
                </a:lnTo>
                <a:lnTo>
                  <a:pt x="606" y="853"/>
                </a:lnTo>
                <a:lnTo>
                  <a:pt x="610" y="858"/>
                </a:lnTo>
                <a:lnTo>
                  <a:pt x="614" y="862"/>
                </a:lnTo>
                <a:lnTo>
                  <a:pt x="615" y="864"/>
                </a:lnTo>
                <a:lnTo>
                  <a:pt x="617" y="865"/>
                </a:lnTo>
                <a:lnTo>
                  <a:pt x="617" y="866"/>
                </a:lnTo>
                <a:lnTo>
                  <a:pt x="618" y="866"/>
                </a:lnTo>
                <a:lnTo>
                  <a:pt x="619" y="866"/>
                </a:lnTo>
                <a:lnTo>
                  <a:pt x="620" y="866"/>
                </a:lnTo>
                <a:lnTo>
                  <a:pt x="622" y="868"/>
                </a:lnTo>
                <a:lnTo>
                  <a:pt x="623" y="868"/>
                </a:lnTo>
                <a:lnTo>
                  <a:pt x="624" y="869"/>
                </a:lnTo>
                <a:lnTo>
                  <a:pt x="626" y="869"/>
                </a:lnTo>
                <a:lnTo>
                  <a:pt x="626" y="870"/>
                </a:lnTo>
                <a:lnTo>
                  <a:pt x="627" y="872"/>
                </a:lnTo>
                <a:lnTo>
                  <a:pt x="627" y="873"/>
                </a:lnTo>
                <a:lnTo>
                  <a:pt x="628" y="874"/>
                </a:lnTo>
                <a:lnTo>
                  <a:pt x="630" y="874"/>
                </a:lnTo>
                <a:lnTo>
                  <a:pt x="631" y="875"/>
                </a:lnTo>
                <a:lnTo>
                  <a:pt x="632" y="875"/>
                </a:lnTo>
                <a:lnTo>
                  <a:pt x="634" y="875"/>
                </a:lnTo>
                <a:lnTo>
                  <a:pt x="635" y="874"/>
                </a:lnTo>
                <a:lnTo>
                  <a:pt x="636" y="874"/>
                </a:lnTo>
                <a:lnTo>
                  <a:pt x="637" y="874"/>
                </a:lnTo>
                <a:lnTo>
                  <a:pt x="639" y="874"/>
                </a:lnTo>
                <a:lnTo>
                  <a:pt x="649" y="872"/>
                </a:lnTo>
                <a:lnTo>
                  <a:pt x="651" y="872"/>
                </a:lnTo>
                <a:lnTo>
                  <a:pt x="652" y="870"/>
                </a:lnTo>
                <a:lnTo>
                  <a:pt x="653" y="870"/>
                </a:lnTo>
                <a:lnTo>
                  <a:pt x="656" y="870"/>
                </a:lnTo>
                <a:lnTo>
                  <a:pt x="657" y="870"/>
                </a:lnTo>
                <a:lnTo>
                  <a:pt x="660" y="870"/>
                </a:lnTo>
                <a:lnTo>
                  <a:pt x="660" y="872"/>
                </a:lnTo>
                <a:lnTo>
                  <a:pt x="661" y="872"/>
                </a:lnTo>
                <a:lnTo>
                  <a:pt x="662" y="873"/>
                </a:lnTo>
                <a:lnTo>
                  <a:pt x="664" y="874"/>
                </a:lnTo>
                <a:lnTo>
                  <a:pt x="665" y="875"/>
                </a:lnTo>
                <a:lnTo>
                  <a:pt x="666" y="877"/>
                </a:lnTo>
                <a:lnTo>
                  <a:pt x="668" y="878"/>
                </a:lnTo>
                <a:lnTo>
                  <a:pt x="668" y="879"/>
                </a:lnTo>
                <a:lnTo>
                  <a:pt x="669" y="881"/>
                </a:lnTo>
                <a:lnTo>
                  <a:pt x="670" y="881"/>
                </a:lnTo>
                <a:lnTo>
                  <a:pt x="672" y="881"/>
                </a:lnTo>
                <a:lnTo>
                  <a:pt x="673" y="881"/>
                </a:lnTo>
                <a:lnTo>
                  <a:pt x="675" y="882"/>
                </a:lnTo>
                <a:lnTo>
                  <a:pt x="677" y="882"/>
                </a:lnTo>
                <a:lnTo>
                  <a:pt x="678" y="883"/>
                </a:lnTo>
                <a:lnTo>
                  <a:pt x="679" y="885"/>
                </a:lnTo>
                <a:lnTo>
                  <a:pt x="679" y="886"/>
                </a:lnTo>
                <a:lnTo>
                  <a:pt x="681" y="887"/>
                </a:lnTo>
                <a:lnTo>
                  <a:pt x="682" y="889"/>
                </a:lnTo>
                <a:lnTo>
                  <a:pt x="682" y="890"/>
                </a:lnTo>
                <a:lnTo>
                  <a:pt x="682" y="891"/>
                </a:lnTo>
                <a:lnTo>
                  <a:pt x="683" y="892"/>
                </a:lnTo>
                <a:lnTo>
                  <a:pt x="685" y="895"/>
                </a:lnTo>
                <a:lnTo>
                  <a:pt x="686" y="896"/>
                </a:lnTo>
                <a:lnTo>
                  <a:pt x="686" y="898"/>
                </a:lnTo>
                <a:lnTo>
                  <a:pt x="687" y="899"/>
                </a:lnTo>
                <a:lnTo>
                  <a:pt x="689" y="900"/>
                </a:lnTo>
                <a:lnTo>
                  <a:pt x="690" y="902"/>
                </a:lnTo>
                <a:lnTo>
                  <a:pt x="691" y="903"/>
                </a:lnTo>
                <a:lnTo>
                  <a:pt x="692" y="903"/>
                </a:lnTo>
                <a:lnTo>
                  <a:pt x="695" y="902"/>
                </a:lnTo>
                <a:lnTo>
                  <a:pt x="696" y="902"/>
                </a:lnTo>
                <a:lnTo>
                  <a:pt x="699" y="902"/>
                </a:lnTo>
                <a:lnTo>
                  <a:pt x="700" y="902"/>
                </a:lnTo>
                <a:lnTo>
                  <a:pt x="700" y="903"/>
                </a:lnTo>
                <a:lnTo>
                  <a:pt x="702" y="903"/>
                </a:lnTo>
                <a:lnTo>
                  <a:pt x="703" y="903"/>
                </a:lnTo>
                <a:lnTo>
                  <a:pt x="704" y="904"/>
                </a:lnTo>
                <a:lnTo>
                  <a:pt x="706" y="906"/>
                </a:lnTo>
                <a:lnTo>
                  <a:pt x="706" y="907"/>
                </a:lnTo>
                <a:lnTo>
                  <a:pt x="707" y="908"/>
                </a:lnTo>
                <a:lnTo>
                  <a:pt x="708" y="908"/>
                </a:lnTo>
                <a:lnTo>
                  <a:pt x="709" y="908"/>
                </a:lnTo>
                <a:lnTo>
                  <a:pt x="711" y="907"/>
                </a:lnTo>
                <a:lnTo>
                  <a:pt x="712" y="906"/>
                </a:lnTo>
                <a:lnTo>
                  <a:pt x="713" y="906"/>
                </a:lnTo>
                <a:lnTo>
                  <a:pt x="715" y="904"/>
                </a:lnTo>
                <a:lnTo>
                  <a:pt x="717" y="903"/>
                </a:lnTo>
                <a:lnTo>
                  <a:pt x="719" y="903"/>
                </a:lnTo>
                <a:lnTo>
                  <a:pt x="720" y="902"/>
                </a:lnTo>
                <a:lnTo>
                  <a:pt x="721" y="902"/>
                </a:lnTo>
                <a:lnTo>
                  <a:pt x="721" y="900"/>
                </a:lnTo>
                <a:lnTo>
                  <a:pt x="723" y="900"/>
                </a:lnTo>
                <a:lnTo>
                  <a:pt x="724" y="900"/>
                </a:lnTo>
                <a:lnTo>
                  <a:pt x="725" y="900"/>
                </a:lnTo>
                <a:lnTo>
                  <a:pt x="726" y="899"/>
                </a:lnTo>
                <a:lnTo>
                  <a:pt x="728" y="899"/>
                </a:lnTo>
                <a:lnTo>
                  <a:pt x="729" y="899"/>
                </a:lnTo>
                <a:lnTo>
                  <a:pt x="729" y="898"/>
                </a:lnTo>
                <a:lnTo>
                  <a:pt x="730" y="898"/>
                </a:lnTo>
                <a:lnTo>
                  <a:pt x="733" y="896"/>
                </a:lnTo>
                <a:lnTo>
                  <a:pt x="734" y="895"/>
                </a:lnTo>
                <a:lnTo>
                  <a:pt x="736" y="895"/>
                </a:lnTo>
                <a:lnTo>
                  <a:pt x="737" y="894"/>
                </a:lnTo>
                <a:lnTo>
                  <a:pt x="738" y="894"/>
                </a:lnTo>
                <a:lnTo>
                  <a:pt x="740" y="894"/>
                </a:lnTo>
                <a:lnTo>
                  <a:pt x="741" y="894"/>
                </a:lnTo>
                <a:lnTo>
                  <a:pt x="742" y="894"/>
                </a:lnTo>
                <a:lnTo>
                  <a:pt x="744" y="894"/>
                </a:lnTo>
                <a:lnTo>
                  <a:pt x="745" y="894"/>
                </a:lnTo>
                <a:lnTo>
                  <a:pt x="746" y="894"/>
                </a:lnTo>
                <a:lnTo>
                  <a:pt x="747" y="895"/>
                </a:lnTo>
                <a:lnTo>
                  <a:pt x="747" y="896"/>
                </a:lnTo>
                <a:lnTo>
                  <a:pt x="750" y="898"/>
                </a:lnTo>
                <a:lnTo>
                  <a:pt x="751" y="899"/>
                </a:lnTo>
                <a:lnTo>
                  <a:pt x="754" y="902"/>
                </a:lnTo>
                <a:lnTo>
                  <a:pt x="755" y="903"/>
                </a:lnTo>
                <a:lnTo>
                  <a:pt x="757" y="904"/>
                </a:lnTo>
                <a:lnTo>
                  <a:pt x="758" y="904"/>
                </a:lnTo>
                <a:lnTo>
                  <a:pt x="759" y="904"/>
                </a:lnTo>
                <a:lnTo>
                  <a:pt x="761" y="906"/>
                </a:lnTo>
                <a:lnTo>
                  <a:pt x="761" y="907"/>
                </a:lnTo>
                <a:lnTo>
                  <a:pt x="761" y="908"/>
                </a:lnTo>
                <a:lnTo>
                  <a:pt x="761" y="909"/>
                </a:lnTo>
                <a:lnTo>
                  <a:pt x="759" y="911"/>
                </a:lnTo>
                <a:lnTo>
                  <a:pt x="759" y="915"/>
                </a:lnTo>
                <a:lnTo>
                  <a:pt x="746" y="925"/>
                </a:lnTo>
                <a:lnTo>
                  <a:pt x="742" y="928"/>
                </a:lnTo>
                <a:lnTo>
                  <a:pt x="738" y="934"/>
                </a:lnTo>
                <a:lnTo>
                  <a:pt x="738" y="936"/>
                </a:lnTo>
                <a:lnTo>
                  <a:pt x="737" y="974"/>
                </a:lnTo>
                <a:lnTo>
                  <a:pt x="737" y="975"/>
                </a:lnTo>
                <a:lnTo>
                  <a:pt x="742" y="984"/>
                </a:lnTo>
                <a:lnTo>
                  <a:pt x="744" y="984"/>
                </a:lnTo>
                <a:lnTo>
                  <a:pt x="745" y="985"/>
                </a:lnTo>
                <a:lnTo>
                  <a:pt x="745" y="987"/>
                </a:lnTo>
                <a:lnTo>
                  <a:pt x="745" y="988"/>
                </a:lnTo>
                <a:lnTo>
                  <a:pt x="745" y="989"/>
                </a:lnTo>
                <a:lnTo>
                  <a:pt x="744" y="991"/>
                </a:lnTo>
                <a:lnTo>
                  <a:pt x="744" y="992"/>
                </a:lnTo>
                <a:lnTo>
                  <a:pt x="745" y="993"/>
                </a:lnTo>
                <a:lnTo>
                  <a:pt x="737" y="995"/>
                </a:lnTo>
                <a:lnTo>
                  <a:pt x="729" y="996"/>
                </a:lnTo>
                <a:lnTo>
                  <a:pt x="724" y="996"/>
                </a:lnTo>
                <a:lnTo>
                  <a:pt x="717" y="1005"/>
                </a:lnTo>
                <a:lnTo>
                  <a:pt x="712" y="1004"/>
                </a:lnTo>
                <a:lnTo>
                  <a:pt x="709" y="1008"/>
                </a:lnTo>
                <a:lnTo>
                  <a:pt x="706" y="1004"/>
                </a:lnTo>
                <a:lnTo>
                  <a:pt x="702" y="1008"/>
                </a:lnTo>
                <a:lnTo>
                  <a:pt x="698" y="1006"/>
                </a:lnTo>
                <a:lnTo>
                  <a:pt x="690" y="1006"/>
                </a:lnTo>
                <a:lnTo>
                  <a:pt x="689" y="1005"/>
                </a:lnTo>
                <a:lnTo>
                  <a:pt x="687" y="1005"/>
                </a:lnTo>
                <a:lnTo>
                  <a:pt x="686" y="1005"/>
                </a:lnTo>
                <a:lnTo>
                  <a:pt x="685" y="1005"/>
                </a:lnTo>
                <a:lnTo>
                  <a:pt x="683" y="1005"/>
                </a:lnTo>
                <a:lnTo>
                  <a:pt x="681" y="1005"/>
                </a:lnTo>
                <a:lnTo>
                  <a:pt x="679" y="1005"/>
                </a:lnTo>
                <a:lnTo>
                  <a:pt x="678" y="1005"/>
                </a:lnTo>
                <a:lnTo>
                  <a:pt x="677" y="1005"/>
                </a:lnTo>
                <a:lnTo>
                  <a:pt x="675" y="1005"/>
                </a:lnTo>
                <a:lnTo>
                  <a:pt x="674" y="1006"/>
                </a:lnTo>
                <a:lnTo>
                  <a:pt x="673" y="1006"/>
                </a:lnTo>
                <a:lnTo>
                  <a:pt x="670" y="1006"/>
                </a:lnTo>
                <a:lnTo>
                  <a:pt x="669" y="1008"/>
                </a:lnTo>
                <a:lnTo>
                  <a:pt x="668" y="1008"/>
                </a:lnTo>
                <a:lnTo>
                  <a:pt x="666" y="1009"/>
                </a:lnTo>
                <a:lnTo>
                  <a:pt x="665" y="1010"/>
                </a:lnTo>
                <a:lnTo>
                  <a:pt x="662" y="1010"/>
                </a:lnTo>
                <a:lnTo>
                  <a:pt x="661" y="1010"/>
                </a:lnTo>
                <a:lnTo>
                  <a:pt x="660" y="1012"/>
                </a:lnTo>
                <a:lnTo>
                  <a:pt x="658" y="1012"/>
                </a:lnTo>
                <a:lnTo>
                  <a:pt x="657" y="1012"/>
                </a:lnTo>
                <a:lnTo>
                  <a:pt x="656" y="1013"/>
                </a:lnTo>
                <a:lnTo>
                  <a:pt x="653" y="1016"/>
                </a:lnTo>
                <a:lnTo>
                  <a:pt x="651" y="1017"/>
                </a:lnTo>
                <a:lnTo>
                  <a:pt x="649" y="1019"/>
                </a:lnTo>
                <a:lnTo>
                  <a:pt x="647" y="1021"/>
                </a:lnTo>
                <a:lnTo>
                  <a:pt x="647" y="1023"/>
                </a:lnTo>
                <a:lnTo>
                  <a:pt x="645" y="1025"/>
                </a:lnTo>
                <a:lnTo>
                  <a:pt x="644" y="1026"/>
                </a:lnTo>
                <a:lnTo>
                  <a:pt x="643" y="1027"/>
                </a:lnTo>
                <a:lnTo>
                  <a:pt x="641" y="1029"/>
                </a:lnTo>
                <a:lnTo>
                  <a:pt x="639" y="1030"/>
                </a:lnTo>
                <a:lnTo>
                  <a:pt x="637" y="1031"/>
                </a:lnTo>
                <a:lnTo>
                  <a:pt x="635" y="1033"/>
                </a:lnTo>
                <a:lnTo>
                  <a:pt x="631" y="1033"/>
                </a:lnTo>
                <a:lnTo>
                  <a:pt x="630" y="1033"/>
                </a:lnTo>
                <a:lnTo>
                  <a:pt x="628" y="1034"/>
                </a:lnTo>
                <a:lnTo>
                  <a:pt x="627" y="1034"/>
                </a:lnTo>
                <a:lnTo>
                  <a:pt x="626" y="1034"/>
                </a:lnTo>
                <a:lnTo>
                  <a:pt x="624" y="1034"/>
                </a:lnTo>
                <a:lnTo>
                  <a:pt x="623" y="1034"/>
                </a:lnTo>
                <a:lnTo>
                  <a:pt x="622" y="1034"/>
                </a:lnTo>
                <a:lnTo>
                  <a:pt x="622" y="1035"/>
                </a:lnTo>
                <a:lnTo>
                  <a:pt x="618" y="1036"/>
                </a:lnTo>
                <a:lnTo>
                  <a:pt x="617" y="1038"/>
                </a:lnTo>
                <a:lnTo>
                  <a:pt x="614" y="1038"/>
                </a:lnTo>
                <a:lnTo>
                  <a:pt x="613" y="1039"/>
                </a:lnTo>
                <a:lnTo>
                  <a:pt x="611" y="1039"/>
                </a:lnTo>
                <a:lnTo>
                  <a:pt x="610" y="1040"/>
                </a:lnTo>
                <a:lnTo>
                  <a:pt x="609" y="1042"/>
                </a:lnTo>
                <a:lnTo>
                  <a:pt x="607" y="1042"/>
                </a:lnTo>
                <a:lnTo>
                  <a:pt x="606" y="1043"/>
                </a:lnTo>
                <a:lnTo>
                  <a:pt x="605" y="1044"/>
                </a:lnTo>
                <a:lnTo>
                  <a:pt x="603" y="1047"/>
                </a:lnTo>
                <a:lnTo>
                  <a:pt x="602" y="1050"/>
                </a:lnTo>
                <a:lnTo>
                  <a:pt x="601" y="1051"/>
                </a:lnTo>
                <a:lnTo>
                  <a:pt x="600" y="1051"/>
                </a:lnTo>
                <a:lnTo>
                  <a:pt x="598" y="1051"/>
                </a:lnTo>
                <a:lnTo>
                  <a:pt x="597" y="1050"/>
                </a:lnTo>
                <a:lnTo>
                  <a:pt x="596" y="1050"/>
                </a:lnTo>
                <a:lnTo>
                  <a:pt x="594" y="1050"/>
                </a:lnTo>
                <a:lnTo>
                  <a:pt x="593" y="1051"/>
                </a:lnTo>
                <a:lnTo>
                  <a:pt x="592" y="1051"/>
                </a:lnTo>
                <a:lnTo>
                  <a:pt x="590" y="1051"/>
                </a:lnTo>
                <a:lnTo>
                  <a:pt x="589" y="1050"/>
                </a:lnTo>
                <a:lnTo>
                  <a:pt x="586" y="1050"/>
                </a:lnTo>
                <a:lnTo>
                  <a:pt x="585" y="1048"/>
                </a:lnTo>
                <a:lnTo>
                  <a:pt x="584" y="1047"/>
                </a:lnTo>
                <a:lnTo>
                  <a:pt x="582" y="1046"/>
                </a:lnTo>
                <a:lnTo>
                  <a:pt x="581" y="1046"/>
                </a:lnTo>
                <a:lnTo>
                  <a:pt x="581" y="1044"/>
                </a:lnTo>
                <a:lnTo>
                  <a:pt x="579" y="1044"/>
                </a:lnTo>
                <a:lnTo>
                  <a:pt x="579" y="1043"/>
                </a:lnTo>
                <a:lnTo>
                  <a:pt x="577" y="1043"/>
                </a:lnTo>
                <a:lnTo>
                  <a:pt x="576" y="1043"/>
                </a:lnTo>
                <a:lnTo>
                  <a:pt x="575" y="1043"/>
                </a:lnTo>
                <a:lnTo>
                  <a:pt x="573" y="1043"/>
                </a:lnTo>
                <a:lnTo>
                  <a:pt x="572" y="1043"/>
                </a:lnTo>
                <a:lnTo>
                  <a:pt x="571" y="1044"/>
                </a:lnTo>
                <a:lnTo>
                  <a:pt x="569" y="1044"/>
                </a:lnTo>
                <a:lnTo>
                  <a:pt x="568" y="1044"/>
                </a:lnTo>
                <a:lnTo>
                  <a:pt x="568" y="1046"/>
                </a:lnTo>
                <a:lnTo>
                  <a:pt x="567" y="1047"/>
                </a:lnTo>
                <a:lnTo>
                  <a:pt x="565" y="1048"/>
                </a:lnTo>
                <a:lnTo>
                  <a:pt x="564" y="1050"/>
                </a:lnTo>
                <a:lnTo>
                  <a:pt x="563" y="1050"/>
                </a:lnTo>
                <a:lnTo>
                  <a:pt x="563" y="1051"/>
                </a:lnTo>
                <a:lnTo>
                  <a:pt x="562" y="1051"/>
                </a:lnTo>
                <a:lnTo>
                  <a:pt x="560" y="1051"/>
                </a:lnTo>
                <a:lnTo>
                  <a:pt x="559" y="1050"/>
                </a:lnTo>
                <a:lnTo>
                  <a:pt x="558" y="1050"/>
                </a:lnTo>
                <a:lnTo>
                  <a:pt x="558" y="1048"/>
                </a:lnTo>
                <a:lnTo>
                  <a:pt x="555" y="1047"/>
                </a:lnTo>
                <a:lnTo>
                  <a:pt x="554" y="1047"/>
                </a:lnTo>
                <a:lnTo>
                  <a:pt x="554" y="1048"/>
                </a:lnTo>
                <a:lnTo>
                  <a:pt x="552" y="1048"/>
                </a:lnTo>
                <a:lnTo>
                  <a:pt x="550" y="1048"/>
                </a:lnTo>
                <a:lnTo>
                  <a:pt x="547" y="1048"/>
                </a:lnTo>
                <a:lnTo>
                  <a:pt x="545" y="1048"/>
                </a:lnTo>
                <a:lnTo>
                  <a:pt x="543" y="1047"/>
                </a:lnTo>
                <a:lnTo>
                  <a:pt x="542" y="1047"/>
                </a:lnTo>
                <a:lnTo>
                  <a:pt x="539" y="1046"/>
                </a:lnTo>
                <a:lnTo>
                  <a:pt x="538" y="1044"/>
                </a:lnTo>
                <a:lnTo>
                  <a:pt x="537" y="1044"/>
                </a:lnTo>
                <a:lnTo>
                  <a:pt x="535" y="1044"/>
                </a:lnTo>
                <a:lnTo>
                  <a:pt x="534" y="1044"/>
                </a:lnTo>
                <a:lnTo>
                  <a:pt x="533" y="1044"/>
                </a:lnTo>
                <a:lnTo>
                  <a:pt x="531" y="1044"/>
                </a:lnTo>
                <a:lnTo>
                  <a:pt x="531" y="1043"/>
                </a:lnTo>
                <a:lnTo>
                  <a:pt x="530" y="1043"/>
                </a:lnTo>
                <a:lnTo>
                  <a:pt x="529" y="1042"/>
                </a:lnTo>
                <a:lnTo>
                  <a:pt x="527" y="1040"/>
                </a:lnTo>
                <a:lnTo>
                  <a:pt x="526" y="1039"/>
                </a:lnTo>
                <a:lnTo>
                  <a:pt x="525" y="1040"/>
                </a:lnTo>
                <a:lnTo>
                  <a:pt x="525" y="1042"/>
                </a:lnTo>
                <a:lnTo>
                  <a:pt x="525" y="1043"/>
                </a:lnTo>
                <a:lnTo>
                  <a:pt x="525" y="1044"/>
                </a:lnTo>
                <a:lnTo>
                  <a:pt x="525" y="1046"/>
                </a:lnTo>
                <a:lnTo>
                  <a:pt x="525" y="1047"/>
                </a:lnTo>
                <a:lnTo>
                  <a:pt x="526" y="1047"/>
                </a:lnTo>
                <a:lnTo>
                  <a:pt x="526" y="1048"/>
                </a:lnTo>
                <a:lnTo>
                  <a:pt x="525" y="1048"/>
                </a:lnTo>
                <a:lnTo>
                  <a:pt x="525" y="1050"/>
                </a:lnTo>
                <a:lnTo>
                  <a:pt x="526" y="1050"/>
                </a:lnTo>
                <a:lnTo>
                  <a:pt x="526"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2" y="1053"/>
                </a:lnTo>
                <a:lnTo>
                  <a:pt x="521" y="1053"/>
                </a:lnTo>
                <a:lnTo>
                  <a:pt x="521" y="1055"/>
                </a:lnTo>
                <a:lnTo>
                  <a:pt x="520" y="1055"/>
                </a:lnTo>
                <a:lnTo>
                  <a:pt x="520" y="1056"/>
                </a:lnTo>
                <a:lnTo>
                  <a:pt x="518" y="1056"/>
                </a:lnTo>
                <a:lnTo>
                  <a:pt x="518" y="1057"/>
                </a:lnTo>
                <a:lnTo>
                  <a:pt x="517" y="1057"/>
                </a:lnTo>
                <a:lnTo>
                  <a:pt x="518" y="1059"/>
                </a:lnTo>
                <a:lnTo>
                  <a:pt x="517" y="1059"/>
                </a:lnTo>
                <a:lnTo>
                  <a:pt x="517" y="1060"/>
                </a:lnTo>
                <a:lnTo>
                  <a:pt x="517" y="1059"/>
                </a:lnTo>
                <a:lnTo>
                  <a:pt x="517" y="1060"/>
                </a:lnTo>
                <a:lnTo>
                  <a:pt x="516" y="1060"/>
                </a:lnTo>
                <a:lnTo>
                  <a:pt x="517" y="1060"/>
                </a:lnTo>
                <a:lnTo>
                  <a:pt x="516" y="1060"/>
                </a:lnTo>
                <a:lnTo>
                  <a:pt x="516" y="1061"/>
                </a:lnTo>
                <a:lnTo>
                  <a:pt x="514" y="1061"/>
                </a:lnTo>
                <a:lnTo>
                  <a:pt x="514" y="1063"/>
                </a:lnTo>
                <a:lnTo>
                  <a:pt x="514" y="1064"/>
                </a:lnTo>
                <a:lnTo>
                  <a:pt x="514" y="1065"/>
                </a:lnTo>
                <a:lnTo>
                  <a:pt x="514" y="1067"/>
                </a:lnTo>
                <a:lnTo>
                  <a:pt x="513" y="1067"/>
                </a:lnTo>
                <a:lnTo>
                  <a:pt x="513" y="1068"/>
                </a:lnTo>
                <a:lnTo>
                  <a:pt x="512" y="1068"/>
                </a:lnTo>
                <a:lnTo>
                  <a:pt x="512" y="1069"/>
                </a:lnTo>
                <a:lnTo>
                  <a:pt x="510" y="1069"/>
                </a:lnTo>
                <a:lnTo>
                  <a:pt x="510" y="1070"/>
                </a:lnTo>
                <a:lnTo>
                  <a:pt x="509" y="1070"/>
                </a:lnTo>
                <a:lnTo>
                  <a:pt x="508" y="1070"/>
                </a:lnTo>
                <a:lnTo>
                  <a:pt x="508" y="1072"/>
                </a:lnTo>
                <a:lnTo>
                  <a:pt x="507" y="1072"/>
                </a:lnTo>
                <a:lnTo>
                  <a:pt x="507" y="1073"/>
                </a:lnTo>
                <a:lnTo>
                  <a:pt x="505" y="1073"/>
                </a:lnTo>
                <a:lnTo>
                  <a:pt x="505" y="1074"/>
                </a:lnTo>
                <a:lnTo>
                  <a:pt x="505" y="1076"/>
                </a:lnTo>
                <a:lnTo>
                  <a:pt x="504" y="1076"/>
                </a:lnTo>
                <a:lnTo>
                  <a:pt x="504" y="1077"/>
                </a:lnTo>
                <a:lnTo>
                  <a:pt x="503" y="1077"/>
                </a:lnTo>
                <a:lnTo>
                  <a:pt x="501" y="1077"/>
                </a:lnTo>
                <a:lnTo>
                  <a:pt x="501" y="1078"/>
                </a:lnTo>
                <a:lnTo>
                  <a:pt x="500" y="1078"/>
                </a:lnTo>
                <a:lnTo>
                  <a:pt x="500" y="1080"/>
                </a:lnTo>
                <a:lnTo>
                  <a:pt x="500" y="1078"/>
                </a:lnTo>
                <a:lnTo>
                  <a:pt x="500" y="1080"/>
                </a:lnTo>
                <a:lnTo>
                  <a:pt x="499" y="1080"/>
                </a:lnTo>
                <a:lnTo>
                  <a:pt x="497" y="1080"/>
                </a:lnTo>
                <a:lnTo>
                  <a:pt x="497" y="1081"/>
                </a:lnTo>
                <a:lnTo>
                  <a:pt x="496" y="1081"/>
                </a:lnTo>
                <a:lnTo>
                  <a:pt x="496" y="1082"/>
                </a:lnTo>
                <a:lnTo>
                  <a:pt x="496" y="1084"/>
                </a:lnTo>
                <a:lnTo>
                  <a:pt x="495" y="1084"/>
                </a:lnTo>
                <a:lnTo>
                  <a:pt x="493" y="1084"/>
                </a:lnTo>
                <a:lnTo>
                  <a:pt x="492" y="1084"/>
                </a:lnTo>
                <a:lnTo>
                  <a:pt x="492" y="1085"/>
                </a:lnTo>
                <a:lnTo>
                  <a:pt x="492" y="1086"/>
                </a:lnTo>
                <a:lnTo>
                  <a:pt x="491" y="1086"/>
                </a:lnTo>
                <a:lnTo>
                  <a:pt x="490" y="1087"/>
                </a:lnTo>
                <a:lnTo>
                  <a:pt x="488" y="1087"/>
                </a:lnTo>
                <a:lnTo>
                  <a:pt x="488" y="1089"/>
                </a:lnTo>
                <a:lnTo>
                  <a:pt x="487" y="1089"/>
                </a:lnTo>
                <a:lnTo>
                  <a:pt x="487" y="1090"/>
                </a:lnTo>
                <a:lnTo>
                  <a:pt x="486" y="1090"/>
                </a:lnTo>
                <a:lnTo>
                  <a:pt x="484" y="1090"/>
                </a:lnTo>
                <a:lnTo>
                  <a:pt x="483" y="1090"/>
                </a:lnTo>
                <a:lnTo>
                  <a:pt x="482" y="1090"/>
                </a:lnTo>
                <a:lnTo>
                  <a:pt x="482" y="1091"/>
                </a:lnTo>
                <a:lnTo>
                  <a:pt x="480" y="1091"/>
                </a:lnTo>
                <a:lnTo>
                  <a:pt x="480" y="1090"/>
                </a:lnTo>
                <a:lnTo>
                  <a:pt x="479" y="1090"/>
                </a:lnTo>
                <a:lnTo>
                  <a:pt x="478" y="1090"/>
                </a:lnTo>
                <a:lnTo>
                  <a:pt x="476" y="1090"/>
                </a:lnTo>
                <a:lnTo>
                  <a:pt x="476" y="1091"/>
                </a:lnTo>
                <a:lnTo>
                  <a:pt x="475" y="1091"/>
                </a:lnTo>
                <a:lnTo>
                  <a:pt x="474" y="1091"/>
                </a:lnTo>
                <a:lnTo>
                  <a:pt x="474" y="1093"/>
                </a:lnTo>
                <a:lnTo>
                  <a:pt x="473" y="1093"/>
                </a:lnTo>
                <a:lnTo>
                  <a:pt x="473" y="1094"/>
                </a:lnTo>
                <a:lnTo>
                  <a:pt x="473" y="1093"/>
                </a:lnTo>
                <a:lnTo>
                  <a:pt x="473" y="1094"/>
                </a:lnTo>
                <a:lnTo>
                  <a:pt x="471" y="1094"/>
                </a:lnTo>
                <a:lnTo>
                  <a:pt x="471" y="1095"/>
                </a:lnTo>
                <a:lnTo>
                  <a:pt x="470" y="1095"/>
                </a:lnTo>
                <a:lnTo>
                  <a:pt x="470" y="1094"/>
                </a:lnTo>
                <a:lnTo>
                  <a:pt x="470" y="1095"/>
                </a:lnTo>
                <a:lnTo>
                  <a:pt x="469" y="1095"/>
                </a:lnTo>
                <a:lnTo>
                  <a:pt x="467" y="1097"/>
                </a:lnTo>
                <a:lnTo>
                  <a:pt x="467" y="1098"/>
                </a:lnTo>
                <a:lnTo>
                  <a:pt x="466" y="1098"/>
                </a:lnTo>
                <a:lnTo>
                  <a:pt x="465" y="1098"/>
                </a:lnTo>
                <a:lnTo>
                  <a:pt x="465" y="1099"/>
                </a:lnTo>
                <a:lnTo>
                  <a:pt x="463" y="1099"/>
                </a:lnTo>
                <a:lnTo>
                  <a:pt x="465" y="1099"/>
                </a:lnTo>
                <a:lnTo>
                  <a:pt x="465" y="1101"/>
                </a:lnTo>
                <a:lnTo>
                  <a:pt x="463" y="1101"/>
                </a:lnTo>
                <a:lnTo>
                  <a:pt x="463" y="1102"/>
                </a:lnTo>
                <a:lnTo>
                  <a:pt x="465" y="1102"/>
                </a:lnTo>
                <a:lnTo>
                  <a:pt x="463" y="1103"/>
                </a:lnTo>
                <a:lnTo>
                  <a:pt x="463" y="1102"/>
                </a:lnTo>
                <a:lnTo>
                  <a:pt x="463" y="1103"/>
                </a:lnTo>
                <a:lnTo>
                  <a:pt x="462" y="1103"/>
                </a:lnTo>
                <a:lnTo>
                  <a:pt x="463" y="1102"/>
                </a:lnTo>
                <a:lnTo>
                  <a:pt x="462" y="1102"/>
                </a:lnTo>
                <a:lnTo>
                  <a:pt x="462" y="1103"/>
                </a:lnTo>
                <a:lnTo>
                  <a:pt x="461" y="1103"/>
                </a:lnTo>
                <a:lnTo>
                  <a:pt x="461" y="1105"/>
                </a:lnTo>
                <a:lnTo>
                  <a:pt x="461" y="1106"/>
                </a:lnTo>
                <a:lnTo>
                  <a:pt x="462" y="1106"/>
                </a:lnTo>
                <a:lnTo>
                  <a:pt x="462" y="1107"/>
                </a:lnTo>
                <a:lnTo>
                  <a:pt x="461" y="1107"/>
                </a:lnTo>
                <a:lnTo>
                  <a:pt x="461" y="1108"/>
                </a:lnTo>
                <a:lnTo>
                  <a:pt x="461" y="1110"/>
                </a:lnTo>
                <a:lnTo>
                  <a:pt x="459" y="1110"/>
                </a:lnTo>
                <a:lnTo>
                  <a:pt x="458" y="1110"/>
                </a:lnTo>
                <a:lnTo>
                  <a:pt x="457" y="1110"/>
                </a:lnTo>
                <a:lnTo>
                  <a:pt x="457" y="1108"/>
                </a:lnTo>
                <a:lnTo>
                  <a:pt x="457" y="1110"/>
                </a:lnTo>
                <a:lnTo>
                  <a:pt x="455" y="1110"/>
                </a:lnTo>
                <a:lnTo>
                  <a:pt x="455" y="1108"/>
                </a:lnTo>
                <a:lnTo>
                  <a:pt x="455" y="1110"/>
                </a:lnTo>
                <a:lnTo>
                  <a:pt x="454" y="1110"/>
                </a:lnTo>
                <a:lnTo>
                  <a:pt x="454" y="1111"/>
                </a:lnTo>
                <a:lnTo>
                  <a:pt x="454" y="1112"/>
                </a:lnTo>
                <a:lnTo>
                  <a:pt x="455" y="1112"/>
                </a:lnTo>
                <a:lnTo>
                  <a:pt x="455" y="1114"/>
                </a:lnTo>
                <a:lnTo>
                  <a:pt x="454" y="1114"/>
                </a:lnTo>
                <a:lnTo>
                  <a:pt x="455" y="1114"/>
                </a:lnTo>
                <a:lnTo>
                  <a:pt x="454" y="1114"/>
                </a:lnTo>
                <a:lnTo>
                  <a:pt x="454" y="1115"/>
                </a:lnTo>
                <a:lnTo>
                  <a:pt x="453" y="1115"/>
                </a:lnTo>
                <a:lnTo>
                  <a:pt x="453" y="1114"/>
                </a:lnTo>
                <a:lnTo>
                  <a:pt x="453" y="1115"/>
                </a:lnTo>
                <a:lnTo>
                  <a:pt x="453" y="1116"/>
                </a:lnTo>
                <a:lnTo>
                  <a:pt x="453" y="1115"/>
                </a:lnTo>
                <a:lnTo>
                  <a:pt x="452" y="1115"/>
                </a:lnTo>
                <a:lnTo>
                  <a:pt x="452" y="1116"/>
                </a:lnTo>
                <a:lnTo>
                  <a:pt x="452" y="1118"/>
                </a:lnTo>
                <a:lnTo>
                  <a:pt x="450" y="1118"/>
                </a:lnTo>
                <a:lnTo>
                  <a:pt x="449" y="1118"/>
                </a:lnTo>
                <a:lnTo>
                  <a:pt x="449" y="1116"/>
                </a:lnTo>
                <a:lnTo>
                  <a:pt x="449" y="1118"/>
                </a:lnTo>
                <a:lnTo>
                  <a:pt x="448" y="1118"/>
                </a:lnTo>
                <a:lnTo>
                  <a:pt x="446" y="1118"/>
                </a:lnTo>
                <a:lnTo>
                  <a:pt x="446" y="1119"/>
                </a:lnTo>
                <a:lnTo>
                  <a:pt x="445" y="1119"/>
                </a:lnTo>
                <a:lnTo>
                  <a:pt x="446" y="1119"/>
                </a:lnTo>
                <a:lnTo>
                  <a:pt x="445" y="1119"/>
                </a:lnTo>
                <a:lnTo>
                  <a:pt x="445" y="1120"/>
                </a:lnTo>
                <a:lnTo>
                  <a:pt x="444" y="1120"/>
                </a:lnTo>
                <a:lnTo>
                  <a:pt x="444" y="1122"/>
                </a:lnTo>
                <a:lnTo>
                  <a:pt x="444" y="1123"/>
                </a:lnTo>
                <a:lnTo>
                  <a:pt x="445" y="1123"/>
                </a:lnTo>
                <a:lnTo>
                  <a:pt x="445" y="1124"/>
                </a:lnTo>
                <a:lnTo>
                  <a:pt x="446" y="1124"/>
                </a:lnTo>
                <a:lnTo>
                  <a:pt x="445" y="1124"/>
                </a:lnTo>
                <a:lnTo>
                  <a:pt x="445" y="1125"/>
                </a:lnTo>
                <a:lnTo>
                  <a:pt x="445" y="1124"/>
                </a:lnTo>
                <a:lnTo>
                  <a:pt x="445" y="1125"/>
                </a:lnTo>
                <a:lnTo>
                  <a:pt x="444" y="1125"/>
                </a:lnTo>
                <a:lnTo>
                  <a:pt x="442" y="1125"/>
                </a:lnTo>
                <a:lnTo>
                  <a:pt x="442" y="1127"/>
                </a:lnTo>
                <a:lnTo>
                  <a:pt x="444" y="1127"/>
                </a:lnTo>
                <a:lnTo>
                  <a:pt x="442" y="1127"/>
                </a:lnTo>
                <a:lnTo>
                  <a:pt x="441" y="1128"/>
                </a:lnTo>
                <a:lnTo>
                  <a:pt x="441" y="1127"/>
                </a:lnTo>
                <a:lnTo>
                  <a:pt x="441" y="1128"/>
                </a:lnTo>
                <a:lnTo>
                  <a:pt x="441" y="1127"/>
                </a:lnTo>
                <a:lnTo>
                  <a:pt x="440" y="1128"/>
                </a:lnTo>
                <a:lnTo>
                  <a:pt x="438" y="1127"/>
                </a:lnTo>
                <a:lnTo>
                  <a:pt x="438" y="1128"/>
                </a:lnTo>
                <a:lnTo>
                  <a:pt x="438" y="1127"/>
                </a:lnTo>
                <a:lnTo>
                  <a:pt x="437" y="1128"/>
                </a:lnTo>
                <a:lnTo>
                  <a:pt x="436" y="1128"/>
                </a:lnTo>
                <a:lnTo>
                  <a:pt x="437" y="1128"/>
                </a:lnTo>
                <a:lnTo>
                  <a:pt x="436" y="1128"/>
                </a:lnTo>
                <a:lnTo>
                  <a:pt x="436" y="1127"/>
                </a:lnTo>
                <a:lnTo>
                  <a:pt x="435" y="1128"/>
                </a:lnTo>
                <a:lnTo>
                  <a:pt x="435" y="1129"/>
                </a:lnTo>
                <a:lnTo>
                  <a:pt x="433" y="1129"/>
                </a:lnTo>
                <a:lnTo>
                  <a:pt x="435" y="1131"/>
                </a:lnTo>
                <a:lnTo>
                  <a:pt x="433" y="1131"/>
                </a:lnTo>
                <a:lnTo>
                  <a:pt x="433"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3" y="1140"/>
                </a:lnTo>
                <a:lnTo>
                  <a:pt x="432" y="1140"/>
                </a:lnTo>
                <a:lnTo>
                  <a:pt x="432" y="1141"/>
                </a:lnTo>
                <a:lnTo>
                  <a:pt x="431" y="1141"/>
                </a:lnTo>
                <a:lnTo>
                  <a:pt x="431" y="1140"/>
                </a:lnTo>
                <a:lnTo>
                  <a:pt x="431" y="1141"/>
                </a:lnTo>
                <a:lnTo>
                  <a:pt x="429" y="1141"/>
                </a:lnTo>
                <a:lnTo>
                  <a:pt x="429" y="1140"/>
                </a:lnTo>
                <a:lnTo>
                  <a:pt x="428" y="1140"/>
                </a:lnTo>
                <a:lnTo>
                  <a:pt x="429" y="1140"/>
                </a:lnTo>
                <a:lnTo>
                  <a:pt x="428" y="1140"/>
                </a:lnTo>
                <a:lnTo>
                  <a:pt x="427" y="1140"/>
                </a:lnTo>
                <a:lnTo>
                  <a:pt x="427" y="1141"/>
                </a:lnTo>
                <a:lnTo>
                  <a:pt x="425" y="1141"/>
                </a:lnTo>
                <a:lnTo>
                  <a:pt x="425" y="1142"/>
                </a:lnTo>
                <a:lnTo>
                  <a:pt x="425" y="1141"/>
                </a:lnTo>
                <a:lnTo>
                  <a:pt x="425" y="1142"/>
                </a:lnTo>
                <a:lnTo>
                  <a:pt x="425" y="1144"/>
                </a:lnTo>
                <a:lnTo>
                  <a:pt x="424" y="1144"/>
                </a:lnTo>
                <a:lnTo>
                  <a:pt x="424" y="1145"/>
                </a:lnTo>
                <a:lnTo>
                  <a:pt x="424" y="1146"/>
                </a:lnTo>
                <a:lnTo>
                  <a:pt x="425" y="1146"/>
                </a:lnTo>
                <a:lnTo>
                  <a:pt x="424" y="1146"/>
                </a:lnTo>
                <a:lnTo>
                  <a:pt x="424" y="1148"/>
                </a:lnTo>
                <a:lnTo>
                  <a:pt x="425" y="1148"/>
                </a:lnTo>
                <a:lnTo>
                  <a:pt x="424" y="1148"/>
                </a:lnTo>
                <a:lnTo>
                  <a:pt x="424" y="1149"/>
                </a:lnTo>
                <a:lnTo>
                  <a:pt x="425" y="1149"/>
                </a:lnTo>
                <a:lnTo>
                  <a:pt x="424" y="1149"/>
                </a:lnTo>
                <a:lnTo>
                  <a:pt x="425" y="1149"/>
                </a:lnTo>
                <a:lnTo>
                  <a:pt x="425" y="1150"/>
                </a:lnTo>
                <a:lnTo>
                  <a:pt x="425" y="1152"/>
                </a:lnTo>
                <a:lnTo>
                  <a:pt x="427" y="1153"/>
                </a:lnTo>
                <a:lnTo>
                  <a:pt x="427" y="1154"/>
                </a:lnTo>
                <a:lnTo>
                  <a:pt x="428" y="1154"/>
                </a:lnTo>
                <a:lnTo>
                  <a:pt x="428" y="1156"/>
                </a:lnTo>
                <a:lnTo>
                  <a:pt x="431" y="1156"/>
                </a:lnTo>
                <a:lnTo>
                  <a:pt x="432" y="1157"/>
                </a:lnTo>
                <a:lnTo>
                  <a:pt x="433" y="1156"/>
                </a:lnTo>
                <a:lnTo>
                  <a:pt x="435" y="1156"/>
                </a:lnTo>
                <a:lnTo>
                  <a:pt x="435" y="1154"/>
                </a:lnTo>
                <a:lnTo>
                  <a:pt x="436" y="1154"/>
                </a:lnTo>
                <a:lnTo>
                  <a:pt x="436" y="1153"/>
                </a:lnTo>
                <a:lnTo>
                  <a:pt x="437" y="1153"/>
                </a:lnTo>
                <a:lnTo>
                  <a:pt x="437" y="1152"/>
                </a:lnTo>
                <a:lnTo>
                  <a:pt x="438" y="1152"/>
                </a:lnTo>
                <a:lnTo>
                  <a:pt x="438" y="1150"/>
                </a:lnTo>
                <a:lnTo>
                  <a:pt x="438" y="1152"/>
                </a:lnTo>
                <a:lnTo>
                  <a:pt x="440" y="1152"/>
                </a:lnTo>
                <a:lnTo>
                  <a:pt x="441" y="1152"/>
                </a:lnTo>
                <a:lnTo>
                  <a:pt x="441" y="1150"/>
                </a:lnTo>
                <a:lnTo>
                  <a:pt x="442" y="1150"/>
                </a:lnTo>
                <a:lnTo>
                  <a:pt x="442" y="1152"/>
                </a:lnTo>
                <a:lnTo>
                  <a:pt x="442" y="1150"/>
                </a:lnTo>
                <a:lnTo>
                  <a:pt x="444" y="1150"/>
                </a:lnTo>
                <a:lnTo>
                  <a:pt x="444" y="1149"/>
                </a:lnTo>
                <a:lnTo>
                  <a:pt x="445" y="1149"/>
                </a:lnTo>
                <a:lnTo>
                  <a:pt x="445" y="1148"/>
                </a:lnTo>
                <a:lnTo>
                  <a:pt x="446" y="1148"/>
                </a:lnTo>
                <a:lnTo>
                  <a:pt x="446" y="1149"/>
                </a:lnTo>
                <a:lnTo>
                  <a:pt x="446" y="1148"/>
                </a:lnTo>
                <a:lnTo>
                  <a:pt x="446" y="1149"/>
                </a:lnTo>
                <a:lnTo>
                  <a:pt x="446" y="1148"/>
                </a:lnTo>
                <a:lnTo>
                  <a:pt x="448" y="1148"/>
                </a:lnTo>
                <a:lnTo>
                  <a:pt x="449" y="1148"/>
                </a:lnTo>
                <a:lnTo>
                  <a:pt x="450" y="1148"/>
                </a:lnTo>
                <a:lnTo>
                  <a:pt x="452" y="1148"/>
                </a:lnTo>
                <a:lnTo>
                  <a:pt x="452" y="1149"/>
                </a:lnTo>
                <a:lnTo>
                  <a:pt x="452" y="1148"/>
                </a:lnTo>
                <a:lnTo>
                  <a:pt x="453" y="1148"/>
                </a:lnTo>
                <a:lnTo>
                  <a:pt x="453" y="1149"/>
                </a:lnTo>
                <a:lnTo>
                  <a:pt x="453" y="1148"/>
                </a:lnTo>
                <a:lnTo>
                  <a:pt x="454" y="1148"/>
                </a:lnTo>
                <a:lnTo>
                  <a:pt x="455" y="1148"/>
                </a:lnTo>
                <a:lnTo>
                  <a:pt x="457" y="1148"/>
                </a:lnTo>
                <a:lnTo>
                  <a:pt x="455" y="1149"/>
                </a:lnTo>
                <a:lnTo>
                  <a:pt x="457" y="1149"/>
                </a:lnTo>
                <a:lnTo>
                  <a:pt x="457" y="1150"/>
                </a:lnTo>
                <a:lnTo>
                  <a:pt x="458" y="1152"/>
                </a:lnTo>
                <a:lnTo>
                  <a:pt x="459" y="1153"/>
                </a:lnTo>
                <a:lnTo>
                  <a:pt x="459" y="1154"/>
                </a:lnTo>
                <a:lnTo>
                  <a:pt x="461" y="1154"/>
                </a:lnTo>
                <a:lnTo>
                  <a:pt x="461" y="1156"/>
                </a:lnTo>
                <a:lnTo>
                  <a:pt x="462" y="1156"/>
                </a:lnTo>
                <a:lnTo>
                  <a:pt x="463" y="1156"/>
                </a:lnTo>
                <a:lnTo>
                  <a:pt x="463" y="1157"/>
                </a:lnTo>
                <a:lnTo>
                  <a:pt x="462" y="1157"/>
                </a:lnTo>
                <a:lnTo>
                  <a:pt x="462" y="1158"/>
                </a:lnTo>
                <a:lnTo>
                  <a:pt x="462" y="1159"/>
                </a:lnTo>
                <a:lnTo>
                  <a:pt x="462" y="1161"/>
                </a:lnTo>
                <a:lnTo>
                  <a:pt x="461" y="1162"/>
                </a:lnTo>
                <a:lnTo>
                  <a:pt x="459" y="1162"/>
                </a:lnTo>
                <a:lnTo>
                  <a:pt x="459" y="1163"/>
                </a:lnTo>
                <a:lnTo>
                  <a:pt x="458" y="1163"/>
                </a:lnTo>
                <a:lnTo>
                  <a:pt x="457" y="1165"/>
                </a:lnTo>
                <a:lnTo>
                  <a:pt x="458" y="1165"/>
                </a:lnTo>
                <a:lnTo>
                  <a:pt x="458" y="1166"/>
                </a:lnTo>
                <a:lnTo>
                  <a:pt x="459" y="1169"/>
                </a:lnTo>
                <a:lnTo>
                  <a:pt x="461" y="1167"/>
                </a:lnTo>
                <a:lnTo>
                  <a:pt x="463" y="1171"/>
                </a:lnTo>
                <a:lnTo>
                  <a:pt x="466" y="1173"/>
                </a:lnTo>
                <a:lnTo>
                  <a:pt x="471" y="1173"/>
                </a:lnTo>
                <a:lnTo>
                  <a:pt x="480" y="1167"/>
                </a:lnTo>
                <a:lnTo>
                  <a:pt x="483" y="1174"/>
                </a:lnTo>
                <a:lnTo>
                  <a:pt x="486" y="1175"/>
                </a:lnTo>
                <a:lnTo>
                  <a:pt x="484" y="1175"/>
                </a:lnTo>
                <a:lnTo>
                  <a:pt x="487" y="1177"/>
                </a:lnTo>
                <a:lnTo>
                  <a:pt x="490" y="1174"/>
                </a:lnTo>
                <a:lnTo>
                  <a:pt x="491" y="1174"/>
                </a:lnTo>
                <a:lnTo>
                  <a:pt x="492" y="1174"/>
                </a:lnTo>
                <a:lnTo>
                  <a:pt x="493" y="1174"/>
                </a:lnTo>
                <a:lnTo>
                  <a:pt x="495" y="1173"/>
                </a:lnTo>
                <a:lnTo>
                  <a:pt x="496" y="1174"/>
                </a:lnTo>
                <a:lnTo>
                  <a:pt x="497" y="1174"/>
                </a:lnTo>
                <a:lnTo>
                  <a:pt x="497" y="1175"/>
                </a:lnTo>
                <a:lnTo>
                  <a:pt x="499" y="1175"/>
                </a:lnTo>
                <a:lnTo>
                  <a:pt x="500" y="1175"/>
                </a:lnTo>
                <a:lnTo>
                  <a:pt x="501" y="1175"/>
                </a:lnTo>
                <a:lnTo>
                  <a:pt x="503" y="1175"/>
                </a:lnTo>
                <a:lnTo>
                  <a:pt x="504" y="1175"/>
                </a:lnTo>
                <a:lnTo>
                  <a:pt x="505" y="1177"/>
                </a:lnTo>
                <a:lnTo>
                  <a:pt x="507" y="1177"/>
                </a:lnTo>
                <a:lnTo>
                  <a:pt x="507" y="1178"/>
                </a:lnTo>
                <a:lnTo>
                  <a:pt x="508" y="1179"/>
                </a:lnTo>
                <a:lnTo>
                  <a:pt x="508" y="1180"/>
                </a:lnTo>
                <a:lnTo>
                  <a:pt x="507" y="1180"/>
                </a:lnTo>
                <a:lnTo>
                  <a:pt x="507" y="1182"/>
                </a:lnTo>
                <a:lnTo>
                  <a:pt x="507" y="1183"/>
                </a:lnTo>
                <a:lnTo>
                  <a:pt x="505" y="1184"/>
                </a:lnTo>
                <a:lnTo>
                  <a:pt x="505" y="1186"/>
                </a:lnTo>
                <a:lnTo>
                  <a:pt x="504" y="1186"/>
                </a:lnTo>
                <a:lnTo>
                  <a:pt x="504" y="1187"/>
                </a:lnTo>
                <a:lnTo>
                  <a:pt x="503" y="1187"/>
                </a:lnTo>
                <a:lnTo>
                  <a:pt x="503" y="1188"/>
                </a:lnTo>
                <a:lnTo>
                  <a:pt x="503" y="1190"/>
                </a:lnTo>
                <a:lnTo>
                  <a:pt x="501" y="1190"/>
                </a:lnTo>
                <a:lnTo>
                  <a:pt x="501" y="1191"/>
                </a:lnTo>
                <a:lnTo>
                  <a:pt x="501" y="1192"/>
                </a:lnTo>
                <a:lnTo>
                  <a:pt x="501" y="1194"/>
                </a:lnTo>
                <a:lnTo>
                  <a:pt x="501" y="1195"/>
                </a:lnTo>
                <a:lnTo>
                  <a:pt x="503" y="1195"/>
                </a:lnTo>
                <a:lnTo>
                  <a:pt x="503" y="1196"/>
                </a:lnTo>
                <a:lnTo>
                  <a:pt x="501" y="1196"/>
                </a:lnTo>
                <a:lnTo>
                  <a:pt x="500" y="1196"/>
                </a:lnTo>
                <a:lnTo>
                  <a:pt x="500" y="1197"/>
                </a:lnTo>
                <a:lnTo>
                  <a:pt x="500" y="1199"/>
                </a:lnTo>
                <a:lnTo>
                  <a:pt x="499" y="1199"/>
                </a:lnTo>
                <a:lnTo>
                  <a:pt x="499" y="1200"/>
                </a:lnTo>
                <a:lnTo>
                  <a:pt x="499" y="1201"/>
                </a:lnTo>
                <a:lnTo>
                  <a:pt x="499" y="1203"/>
                </a:lnTo>
                <a:lnTo>
                  <a:pt x="499" y="1204"/>
                </a:lnTo>
                <a:lnTo>
                  <a:pt x="499" y="1205"/>
                </a:lnTo>
                <a:lnTo>
                  <a:pt x="497" y="1205"/>
                </a:lnTo>
                <a:lnTo>
                  <a:pt x="497" y="1207"/>
                </a:lnTo>
                <a:lnTo>
                  <a:pt x="497" y="1208"/>
                </a:lnTo>
                <a:lnTo>
                  <a:pt x="497" y="1209"/>
                </a:lnTo>
                <a:lnTo>
                  <a:pt x="497" y="1211"/>
                </a:lnTo>
                <a:lnTo>
                  <a:pt x="497" y="1212"/>
                </a:lnTo>
                <a:lnTo>
                  <a:pt x="497" y="1213"/>
                </a:lnTo>
                <a:lnTo>
                  <a:pt x="496" y="1213"/>
                </a:lnTo>
                <a:lnTo>
                  <a:pt x="497" y="1213"/>
                </a:lnTo>
                <a:lnTo>
                  <a:pt x="496" y="1213"/>
                </a:lnTo>
                <a:lnTo>
                  <a:pt x="496" y="1214"/>
                </a:lnTo>
                <a:lnTo>
                  <a:pt x="496" y="1216"/>
                </a:lnTo>
                <a:lnTo>
                  <a:pt x="496" y="1217"/>
                </a:lnTo>
                <a:lnTo>
                  <a:pt x="495" y="1217"/>
                </a:lnTo>
                <a:lnTo>
                  <a:pt x="495" y="1218"/>
                </a:lnTo>
                <a:lnTo>
                  <a:pt x="493" y="1218"/>
                </a:lnTo>
                <a:lnTo>
                  <a:pt x="493" y="1220"/>
                </a:lnTo>
                <a:lnTo>
                  <a:pt x="493" y="1221"/>
                </a:lnTo>
                <a:lnTo>
                  <a:pt x="492" y="1221"/>
                </a:lnTo>
                <a:lnTo>
                  <a:pt x="492" y="1222"/>
                </a:lnTo>
                <a:lnTo>
                  <a:pt x="492" y="1224"/>
                </a:lnTo>
                <a:lnTo>
                  <a:pt x="491" y="1224"/>
                </a:lnTo>
                <a:lnTo>
                  <a:pt x="490" y="1224"/>
                </a:lnTo>
                <a:lnTo>
                  <a:pt x="490" y="1225"/>
                </a:lnTo>
                <a:lnTo>
                  <a:pt x="490" y="1226"/>
                </a:lnTo>
                <a:lnTo>
                  <a:pt x="491" y="1226"/>
                </a:lnTo>
                <a:lnTo>
                  <a:pt x="490" y="1226"/>
                </a:lnTo>
                <a:lnTo>
                  <a:pt x="490" y="1228"/>
                </a:lnTo>
                <a:lnTo>
                  <a:pt x="491" y="1228"/>
                </a:lnTo>
                <a:lnTo>
                  <a:pt x="491" y="1229"/>
                </a:lnTo>
                <a:lnTo>
                  <a:pt x="492" y="1229"/>
                </a:lnTo>
                <a:lnTo>
                  <a:pt x="491" y="1229"/>
                </a:lnTo>
                <a:lnTo>
                  <a:pt x="491" y="1230"/>
                </a:lnTo>
                <a:lnTo>
                  <a:pt x="490" y="1229"/>
                </a:lnTo>
                <a:lnTo>
                  <a:pt x="490" y="1230"/>
                </a:lnTo>
                <a:lnTo>
                  <a:pt x="488" y="1230"/>
                </a:lnTo>
                <a:lnTo>
                  <a:pt x="488" y="1229"/>
                </a:lnTo>
                <a:lnTo>
                  <a:pt x="488" y="1230"/>
                </a:lnTo>
                <a:lnTo>
                  <a:pt x="487" y="1230"/>
                </a:lnTo>
                <a:lnTo>
                  <a:pt x="487" y="1231"/>
                </a:lnTo>
                <a:lnTo>
                  <a:pt x="486" y="1231"/>
                </a:lnTo>
                <a:lnTo>
                  <a:pt x="484" y="1231"/>
                </a:lnTo>
                <a:lnTo>
                  <a:pt x="484" y="1233"/>
                </a:lnTo>
                <a:lnTo>
                  <a:pt x="484" y="1234"/>
                </a:lnTo>
                <a:lnTo>
                  <a:pt x="484" y="1233"/>
                </a:lnTo>
                <a:lnTo>
                  <a:pt x="483" y="1233"/>
                </a:lnTo>
                <a:lnTo>
                  <a:pt x="483" y="1234"/>
                </a:lnTo>
                <a:lnTo>
                  <a:pt x="483" y="1235"/>
                </a:lnTo>
                <a:lnTo>
                  <a:pt x="482" y="1235"/>
                </a:lnTo>
                <a:lnTo>
                  <a:pt x="482" y="1237"/>
                </a:lnTo>
                <a:lnTo>
                  <a:pt x="483" y="1237"/>
                </a:lnTo>
                <a:lnTo>
                  <a:pt x="483" y="1238"/>
                </a:lnTo>
                <a:lnTo>
                  <a:pt x="483" y="1239"/>
                </a:lnTo>
                <a:lnTo>
                  <a:pt x="482" y="1239"/>
                </a:lnTo>
                <a:lnTo>
                  <a:pt x="480" y="1239"/>
                </a:lnTo>
                <a:lnTo>
                  <a:pt x="482" y="1239"/>
                </a:lnTo>
                <a:lnTo>
                  <a:pt x="480" y="1239"/>
                </a:lnTo>
                <a:lnTo>
                  <a:pt x="480" y="1241"/>
                </a:lnTo>
                <a:lnTo>
                  <a:pt x="479" y="1241"/>
                </a:lnTo>
                <a:lnTo>
                  <a:pt x="479" y="1239"/>
                </a:lnTo>
                <a:lnTo>
                  <a:pt x="479" y="1241"/>
                </a:lnTo>
                <a:lnTo>
                  <a:pt x="479" y="1239"/>
                </a:lnTo>
                <a:lnTo>
                  <a:pt x="478" y="1239"/>
                </a:lnTo>
                <a:lnTo>
                  <a:pt x="476" y="1239"/>
                </a:lnTo>
                <a:lnTo>
                  <a:pt x="476" y="1238"/>
                </a:lnTo>
                <a:lnTo>
                  <a:pt x="475" y="1238"/>
                </a:lnTo>
                <a:lnTo>
                  <a:pt x="474" y="1238"/>
                </a:lnTo>
                <a:lnTo>
                  <a:pt x="474" y="1237"/>
                </a:lnTo>
                <a:lnTo>
                  <a:pt x="473" y="1237"/>
                </a:lnTo>
                <a:lnTo>
                  <a:pt x="471" y="1237"/>
                </a:lnTo>
                <a:lnTo>
                  <a:pt x="471" y="1238"/>
                </a:lnTo>
                <a:lnTo>
                  <a:pt x="470" y="1238"/>
                </a:lnTo>
                <a:lnTo>
                  <a:pt x="471" y="1238"/>
                </a:lnTo>
                <a:lnTo>
                  <a:pt x="470" y="1238"/>
                </a:lnTo>
                <a:lnTo>
                  <a:pt x="469" y="1238"/>
                </a:lnTo>
                <a:lnTo>
                  <a:pt x="469" y="1237"/>
                </a:lnTo>
                <a:lnTo>
                  <a:pt x="469" y="1238"/>
                </a:lnTo>
                <a:lnTo>
                  <a:pt x="467" y="1238"/>
                </a:lnTo>
                <a:lnTo>
                  <a:pt x="467" y="1237"/>
                </a:lnTo>
                <a:lnTo>
                  <a:pt x="467" y="1235"/>
                </a:lnTo>
                <a:lnTo>
                  <a:pt x="466" y="1235"/>
                </a:lnTo>
                <a:lnTo>
                  <a:pt x="465" y="1235"/>
                </a:lnTo>
                <a:lnTo>
                  <a:pt x="465" y="1234"/>
                </a:lnTo>
                <a:lnTo>
                  <a:pt x="465" y="1235"/>
                </a:lnTo>
                <a:lnTo>
                  <a:pt x="463" y="1235"/>
                </a:lnTo>
                <a:lnTo>
                  <a:pt x="462" y="1235"/>
                </a:lnTo>
                <a:lnTo>
                  <a:pt x="461" y="1235"/>
                </a:lnTo>
                <a:lnTo>
                  <a:pt x="461" y="1234"/>
                </a:lnTo>
                <a:lnTo>
                  <a:pt x="459" y="1234"/>
                </a:lnTo>
                <a:lnTo>
                  <a:pt x="461" y="1234"/>
                </a:lnTo>
                <a:lnTo>
                  <a:pt x="459" y="1234"/>
                </a:lnTo>
                <a:lnTo>
                  <a:pt x="458" y="1234"/>
                </a:lnTo>
                <a:lnTo>
                  <a:pt x="457" y="1234"/>
                </a:lnTo>
                <a:lnTo>
                  <a:pt x="457" y="1233"/>
                </a:lnTo>
                <a:lnTo>
                  <a:pt x="455" y="1233"/>
                </a:lnTo>
                <a:lnTo>
                  <a:pt x="455" y="1234"/>
                </a:lnTo>
                <a:lnTo>
                  <a:pt x="455" y="1233"/>
                </a:lnTo>
                <a:lnTo>
                  <a:pt x="455" y="1234"/>
                </a:lnTo>
                <a:lnTo>
                  <a:pt x="454" y="1234"/>
                </a:lnTo>
                <a:lnTo>
                  <a:pt x="455" y="1234"/>
                </a:lnTo>
                <a:lnTo>
                  <a:pt x="454" y="1234"/>
                </a:lnTo>
                <a:lnTo>
                  <a:pt x="453" y="1234"/>
                </a:lnTo>
                <a:lnTo>
                  <a:pt x="453" y="1235"/>
                </a:lnTo>
                <a:lnTo>
                  <a:pt x="453" y="1234"/>
                </a:lnTo>
                <a:lnTo>
                  <a:pt x="453" y="1235"/>
                </a:lnTo>
                <a:lnTo>
                  <a:pt x="453" y="1237"/>
                </a:lnTo>
                <a:lnTo>
                  <a:pt x="452" y="1237"/>
                </a:lnTo>
                <a:lnTo>
                  <a:pt x="453" y="1237"/>
                </a:lnTo>
                <a:lnTo>
                  <a:pt x="452" y="1237"/>
                </a:lnTo>
                <a:lnTo>
                  <a:pt x="450" y="1237"/>
                </a:lnTo>
                <a:lnTo>
                  <a:pt x="450" y="1238"/>
                </a:lnTo>
                <a:lnTo>
                  <a:pt x="449" y="1238"/>
                </a:lnTo>
                <a:lnTo>
                  <a:pt x="449" y="1239"/>
                </a:lnTo>
                <a:lnTo>
                  <a:pt x="448" y="1239"/>
                </a:lnTo>
                <a:lnTo>
                  <a:pt x="448" y="1241"/>
                </a:lnTo>
                <a:lnTo>
                  <a:pt x="446" y="1241"/>
                </a:lnTo>
                <a:lnTo>
                  <a:pt x="446" y="1239"/>
                </a:lnTo>
                <a:lnTo>
                  <a:pt x="445" y="1239"/>
                </a:lnTo>
                <a:lnTo>
                  <a:pt x="445" y="1241"/>
                </a:lnTo>
                <a:lnTo>
                  <a:pt x="445" y="1242"/>
                </a:lnTo>
                <a:lnTo>
                  <a:pt x="444" y="1242"/>
                </a:lnTo>
                <a:lnTo>
                  <a:pt x="444" y="1243"/>
                </a:lnTo>
                <a:lnTo>
                  <a:pt x="444" y="1242"/>
                </a:lnTo>
                <a:lnTo>
                  <a:pt x="445" y="1242"/>
                </a:lnTo>
                <a:lnTo>
                  <a:pt x="445" y="1243"/>
                </a:lnTo>
                <a:lnTo>
                  <a:pt x="444" y="1243"/>
                </a:lnTo>
                <a:lnTo>
                  <a:pt x="444" y="1245"/>
                </a:lnTo>
                <a:lnTo>
                  <a:pt x="445" y="1245"/>
                </a:lnTo>
                <a:lnTo>
                  <a:pt x="445" y="1246"/>
                </a:lnTo>
                <a:lnTo>
                  <a:pt x="444" y="1246"/>
                </a:lnTo>
                <a:lnTo>
                  <a:pt x="444" y="1247"/>
                </a:lnTo>
                <a:lnTo>
                  <a:pt x="442" y="1247"/>
                </a:lnTo>
                <a:lnTo>
                  <a:pt x="444" y="1247"/>
                </a:lnTo>
                <a:lnTo>
                  <a:pt x="442" y="1247"/>
                </a:lnTo>
                <a:lnTo>
                  <a:pt x="441" y="1247"/>
                </a:lnTo>
                <a:lnTo>
                  <a:pt x="441" y="1249"/>
                </a:lnTo>
                <a:lnTo>
                  <a:pt x="440" y="1249"/>
                </a:lnTo>
                <a:lnTo>
                  <a:pt x="441" y="1249"/>
                </a:lnTo>
                <a:lnTo>
                  <a:pt x="440" y="1249"/>
                </a:lnTo>
                <a:lnTo>
                  <a:pt x="440" y="1250"/>
                </a:lnTo>
                <a:lnTo>
                  <a:pt x="441" y="1250"/>
                </a:lnTo>
                <a:lnTo>
                  <a:pt x="440" y="1250"/>
                </a:lnTo>
                <a:lnTo>
                  <a:pt x="438" y="1250"/>
                </a:lnTo>
                <a:lnTo>
                  <a:pt x="437" y="1250"/>
                </a:lnTo>
                <a:lnTo>
                  <a:pt x="437" y="1249"/>
                </a:lnTo>
                <a:lnTo>
                  <a:pt x="436" y="1249"/>
                </a:lnTo>
                <a:lnTo>
                  <a:pt x="436" y="1250"/>
                </a:lnTo>
                <a:lnTo>
                  <a:pt x="435" y="1250"/>
                </a:lnTo>
                <a:lnTo>
                  <a:pt x="433" y="1250"/>
                </a:lnTo>
                <a:lnTo>
                  <a:pt x="432" y="1250"/>
                </a:lnTo>
                <a:lnTo>
                  <a:pt x="432" y="1251"/>
                </a:lnTo>
                <a:lnTo>
                  <a:pt x="431" y="1251"/>
                </a:lnTo>
                <a:lnTo>
                  <a:pt x="432" y="1251"/>
                </a:lnTo>
                <a:lnTo>
                  <a:pt x="432" y="1252"/>
                </a:lnTo>
                <a:lnTo>
                  <a:pt x="431" y="1252"/>
                </a:lnTo>
                <a:lnTo>
                  <a:pt x="431" y="1254"/>
                </a:lnTo>
                <a:lnTo>
                  <a:pt x="431" y="1252"/>
                </a:lnTo>
                <a:lnTo>
                  <a:pt x="429" y="1252"/>
                </a:lnTo>
                <a:lnTo>
                  <a:pt x="428" y="1252"/>
                </a:lnTo>
                <a:lnTo>
                  <a:pt x="427" y="1252"/>
                </a:lnTo>
                <a:lnTo>
                  <a:pt x="425" y="1252"/>
                </a:lnTo>
                <a:lnTo>
                  <a:pt x="425" y="1254"/>
                </a:lnTo>
                <a:lnTo>
                  <a:pt x="427" y="1254"/>
                </a:lnTo>
                <a:lnTo>
                  <a:pt x="425" y="1254"/>
                </a:lnTo>
                <a:lnTo>
                  <a:pt x="424" y="1254"/>
                </a:lnTo>
                <a:lnTo>
                  <a:pt x="424" y="1252"/>
                </a:lnTo>
                <a:lnTo>
                  <a:pt x="423" y="1252"/>
                </a:lnTo>
                <a:lnTo>
                  <a:pt x="423" y="1254"/>
                </a:lnTo>
                <a:lnTo>
                  <a:pt x="421" y="1254"/>
                </a:lnTo>
                <a:lnTo>
                  <a:pt x="421" y="1255"/>
                </a:lnTo>
                <a:lnTo>
                  <a:pt x="421" y="1256"/>
                </a:lnTo>
                <a:lnTo>
                  <a:pt x="421" y="1255"/>
                </a:lnTo>
                <a:lnTo>
                  <a:pt x="421" y="1256"/>
                </a:lnTo>
                <a:lnTo>
                  <a:pt x="420" y="1256"/>
                </a:lnTo>
                <a:lnTo>
                  <a:pt x="420" y="1255"/>
                </a:lnTo>
                <a:lnTo>
                  <a:pt x="419" y="1255"/>
                </a:lnTo>
                <a:lnTo>
                  <a:pt x="419" y="1256"/>
                </a:lnTo>
                <a:lnTo>
                  <a:pt x="418" y="1256"/>
                </a:lnTo>
                <a:lnTo>
                  <a:pt x="416" y="1256"/>
                </a:lnTo>
                <a:lnTo>
                  <a:pt x="416" y="1258"/>
                </a:lnTo>
                <a:lnTo>
                  <a:pt x="415" y="1258"/>
                </a:lnTo>
                <a:lnTo>
                  <a:pt x="416" y="1258"/>
                </a:lnTo>
                <a:lnTo>
                  <a:pt x="416" y="1256"/>
                </a:lnTo>
                <a:lnTo>
                  <a:pt x="415" y="1256"/>
                </a:lnTo>
                <a:lnTo>
                  <a:pt x="415" y="1258"/>
                </a:lnTo>
                <a:lnTo>
                  <a:pt x="414" y="1258"/>
                </a:lnTo>
                <a:lnTo>
                  <a:pt x="414" y="1259"/>
                </a:lnTo>
                <a:lnTo>
                  <a:pt x="415" y="1259"/>
                </a:lnTo>
                <a:lnTo>
                  <a:pt x="415" y="1260"/>
                </a:lnTo>
                <a:lnTo>
                  <a:pt x="416" y="1260"/>
                </a:lnTo>
                <a:lnTo>
                  <a:pt x="415" y="1262"/>
                </a:lnTo>
                <a:lnTo>
                  <a:pt x="416" y="1262"/>
                </a:lnTo>
                <a:lnTo>
                  <a:pt x="418" y="1262"/>
                </a:lnTo>
                <a:lnTo>
                  <a:pt x="418" y="1263"/>
                </a:lnTo>
                <a:lnTo>
                  <a:pt x="418" y="1262"/>
                </a:lnTo>
                <a:lnTo>
                  <a:pt x="419" y="1262"/>
                </a:lnTo>
                <a:lnTo>
                  <a:pt x="420" y="1262"/>
                </a:lnTo>
                <a:lnTo>
                  <a:pt x="420" y="1263"/>
                </a:lnTo>
                <a:lnTo>
                  <a:pt x="420" y="1264"/>
                </a:lnTo>
                <a:lnTo>
                  <a:pt x="420" y="1263"/>
                </a:lnTo>
                <a:lnTo>
                  <a:pt x="421" y="1263"/>
                </a:lnTo>
                <a:lnTo>
                  <a:pt x="423" y="1263"/>
                </a:lnTo>
                <a:lnTo>
                  <a:pt x="424" y="1263"/>
                </a:lnTo>
                <a:lnTo>
                  <a:pt x="424" y="1262"/>
                </a:lnTo>
                <a:lnTo>
                  <a:pt x="425" y="1263"/>
                </a:lnTo>
                <a:lnTo>
                  <a:pt x="427" y="1263"/>
                </a:lnTo>
                <a:lnTo>
                  <a:pt x="427" y="1264"/>
                </a:lnTo>
                <a:lnTo>
                  <a:pt x="427" y="1263"/>
                </a:lnTo>
                <a:lnTo>
                  <a:pt x="427" y="1264"/>
                </a:lnTo>
                <a:lnTo>
                  <a:pt x="427" y="1266"/>
                </a:lnTo>
                <a:lnTo>
                  <a:pt x="425" y="1266"/>
                </a:lnTo>
                <a:lnTo>
                  <a:pt x="425" y="1267"/>
                </a:lnTo>
                <a:lnTo>
                  <a:pt x="427" y="1267"/>
                </a:lnTo>
                <a:lnTo>
                  <a:pt x="427" y="1268"/>
                </a:lnTo>
                <a:lnTo>
                  <a:pt x="425" y="1268"/>
                </a:lnTo>
                <a:lnTo>
                  <a:pt x="427" y="1268"/>
                </a:lnTo>
                <a:lnTo>
                  <a:pt x="427" y="1269"/>
                </a:lnTo>
                <a:lnTo>
                  <a:pt x="425" y="1269"/>
                </a:lnTo>
                <a:lnTo>
                  <a:pt x="424" y="1269"/>
                </a:lnTo>
                <a:lnTo>
                  <a:pt x="424" y="1268"/>
                </a:lnTo>
                <a:lnTo>
                  <a:pt x="424" y="1269"/>
                </a:lnTo>
                <a:lnTo>
                  <a:pt x="424" y="1271"/>
                </a:lnTo>
                <a:lnTo>
                  <a:pt x="423" y="1271"/>
                </a:lnTo>
                <a:lnTo>
                  <a:pt x="423" y="1269"/>
                </a:lnTo>
                <a:lnTo>
                  <a:pt x="423" y="1271"/>
                </a:lnTo>
                <a:lnTo>
                  <a:pt x="423" y="1272"/>
                </a:lnTo>
                <a:lnTo>
                  <a:pt x="424" y="1272"/>
                </a:lnTo>
                <a:lnTo>
                  <a:pt x="423" y="1272"/>
                </a:lnTo>
                <a:lnTo>
                  <a:pt x="423" y="1273"/>
                </a:lnTo>
                <a:lnTo>
                  <a:pt x="424" y="1273"/>
                </a:lnTo>
                <a:lnTo>
                  <a:pt x="424" y="1275"/>
                </a:lnTo>
                <a:lnTo>
                  <a:pt x="424" y="1276"/>
                </a:lnTo>
                <a:lnTo>
                  <a:pt x="425" y="1276"/>
                </a:lnTo>
                <a:lnTo>
                  <a:pt x="425" y="1277"/>
                </a:lnTo>
                <a:lnTo>
                  <a:pt x="427" y="1277"/>
                </a:lnTo>
                <a:lnTo>
                  <a:pt x="427" y="1276"/>
                </a:lnTo>
                <a:lnTo>
                  <a:pt x="427" y="1277"/>
                </a:lnTo>
                <a:lnTo>
                  <a:pt x="428" y="1277"/>
                </a:lnTo>
                <a:lnTo>
                  <a:pt x="429" y="1279"/>
                </a:lnTo>
                <a:lnTo>
                  <a:pt x="428" y="1279"/>
                </a:lnTo>
                <a:lnTo>
                  <a:pt x="428" y="1280"/>
                </a:lnTo>
                <a:lnTo>
                  <a:pt x="428" y="1281"/>
                </a:lnTo>
                <a:lnTo>
                  <a:pt x="428" y="1280"/>
                </a:lnTo>
                <a:lnTo>
                  <a:pt x="427" y="1280"/>
                </a:lnTo>
                <a:lnTo>
                  <a:pt x="427" y="1281"/>
                </a:lnTo>
                <a:lnTo>
                  <a:pt x="428" y="1281"/>
                </a:lnTo>
                <a:lnTo>
                  <a:pt x="428" y="1283"/>
                </a:lnTo>
                <a:lnTo>
                  <a:pt x="427" y="1283"/>
                </a:lnTo>
                <a:lnTo>
                  <a:pt x="427" y="1281"/>
                </a:lnTo>
                <a:lnTo>
                  <a:pt x="427" y="1283"/>
                </a:lnTo>
                <a:lnTo>
                  <a:pt x="428" y="1283"/>
                </a:lnTo>
                <a:lnTo>
                  <a:pt x="428" y="1284"/>
                </a:lnTo>
                <a:lnTo>
                  <a:pt x="429" y="1284"/>
                </a:lnTo>
                <a:lnTo>
                  <a:pt x="428" y="1284"/>
                </a:lnTo>
                <a:lnTo>
                  <a:pt x="427" y="1284"/>
                </a:lnTo>
                <a:lnTo>
                  <a:pt x="427" y="1285"/>
                </a:lnTo>
                <a:lnTo>
                  <a:pt x="428" y="1285"/>
                </a:lnTo>
                <a:lnTo>
                  <a:pt x="429" y="1285"/>
                </a:lnTo>
                <a:lnTo>
                  <a:pt x="429" y="1286"/>
                </a:lnTo>
                <a:lnTo>
                  <a:pt x="431" y="1286"/>
                </a:lnTo>
                <a:lnTo>
                  <a:pt x="432" y="1286"/>
                </a:lnTo>
                <a:lnTo>
                  <a:pt x="432" y="1285"/>
                </a:lnTo>
                <a:lnTo>
                  <a:pt x="432" y="1286"/>
                </a:lnTo>
                <a:lnTo>
                  <a:pt x="432" y="1285"/>
                </a:lnTo>
                <a:lnTo>
                  <a:pt x="433" y="1285"/>
                </a:lnTo>
                <a:lnTo>
                  <a:pt x="433" y="1286"/>
                </a:lnTo>
                <a:lnTo>
                  <a:pt x="433" y="1288"/>
                </a:lnTo>
                <a:lnTo>
                  <a:pt x="433" y="1289"/>
                </a:lnTo>
                <a:lnTo>
                  <a:pt x="433" y="1290"/>
                </a:lnTo>
                <a:lnTo>
                  <a:pt x="433" y="1289"/>
                </a:lnTo>
                <a:lnTo>
                  <a:pt x="435" y="1289"/>
                </a:lnTo>
                <a:lnTo>
                  <a:pt x="435" y="1290"/>
                </a:lnTo>
                <a:lnTo>
                  <a:pt x="435" y="1292"/>
                </a:lnTo>
                <a:lnTo>
                  <a:pt x="433" y="1292"/>
                </a:lnTo>
                <a:lnTo>
                  <a:pt x="435" y="1292"/>
                </a:lnTo>
                <a:lnTo>
                  <a:pt x="433" y="1293"/>
                </a:lnTo>
                <a:lnTo>
                  <a:pt x="435" y="1293"/>
                </a:lnTo>
                <a:lnTo>
                  <a:pt x="435" y="1294"/>
                </a:lnTo>
                <a:lnTo>
                  <a:pt x="435" y="1293"/>
                </a:lnTo>
                <a:lnTo>
                  <a:pt x="436" y="1293"/>
                </a:lnTo>
                <a:lnTo>
                  <a:pt x="436" y="1294"/>
                </a:lnTo>
                <a:lnTo>
                  <a:pt x="436" y="1293"/>
                </a:lnTo>
                <a:lnTo>
                  <a:pt x="436" y="1292"/>
                </a:lnTo>
                <a:lnTo>
                  <a:pt x="437" y="1292"/>
                </a:lnTo>
                <a:lnTo>
                  <a:pt x="437" y="1293"/>
                </a:lnTo>
                <a:lnTo>
                  <a:pt x="437" y="1294"/>
                </a:lnTo>
                <a:lnTo>
                  <a:pt x="438" y="1294"/>
                </a:lnTo>
                <a:lnTo>
                  <a:pt x="440" y="1294"/>
                </a:lnTo>
                <a:lnTo>
                  <a:pt x="441" y="1294"/>
                </a:lnTo>
                <a:lnTo>
                  <a:pt x="441" y="1296"/>
                </a:lnTo>
                <a:lnTo>
                  <a:pt x="441" y="1297"/>
                </a:lnTo>
                <a:lnTo>
                  <a:pt x="440" y="1298"/>
                </a:lnTo>
                <a:lnTo>
                  <a:pt x="440" y="1300"/>
                </a:lnTo>
                <a:lnTo>
                  <a:pt x="438" y="1300"/>
                </a:lnTo>
                <a:lnTo>
                  <a:pt x="437" y="1300"/>
                </a:lnTo>
                <a:lnTo>
                  <a:pt x="437" y="1301"/>
                </a:lnTo>
                <a:lnTo>
                  <a:pt x="436" y="1301"/>
                </a:lnTo>
                <a:lnTo>
                  <a:pt x="436" y="1302"/>
                </a:lnTo>
                <a:lnTo>
                  <a:pt x="436" y="1303"/>
                </a:lnTo>
                <a:lnTo>
                  <a:pt x="436" y="1305"/>
                </a:lnTo>
                <a:lnTo>
                  <a:pt x="436" y="1306"/>
                </a:lnTo>
                <a:lnTo>
                  <a:pt x="436" y="1307"/>
                </a:lnTo>
                <a:lnTo>
                  <a:pt x="436" y="1309"/>
                </a:lnTo>
                <a:lnTo>
                  <a:pt x="435" y="1309"/>
                </a:lnTo>
                <a:lnTo>
                  <a:pt x="435" y="1310"/>
                </a:lnTo>
                <a:lnTo>
                  <a:pt x="433" y="1310"/>
                </a:lnTo>
                <a:lnTo>
                  <a:pt x="433" y="1311"/>
                </a:lnTo>
                <a:lnTo>
                  <a:pt x="432" y="1311"/>
                </a:lnTo>
                <a:lnTo>
                  <a:pt x="433" y="1311"/>
                </a:lnTo>
                <a:lnTo>
                  <a:pt x="433" y="1313"/>
                </a:lnTo>
                <a:lnTo>
                  <a:pt x="433" y="1314"/>
                </a:lnTo>
                <a:lnTo>
                  <a:pt x="433" y="1315"/>
                </a:lnTo>
                <a:lnTo>
                  <a:pt x="433" y="1317"/>
                </a:lnTo>
                <a:lnTo>
                  <a:pt x="433" y="1318"/>
                </a:lnTo>
                <a:lnTo>
                  <a:pt x="433" y="1321"/>
                </a:lnTo>
                <a:lnTo>
                  <a:pt x="435" y="1321"/>
                </a:lnTo>
                <a:lnTo>
                  <a:pt x="435" y="1322"/>
                </a:lnTo>
                <a:lnTo>
                  <a:pt x="436" y="1322"/>
                </a:lnTo>
                <a:lnTo>
                  <a:pt x="437" y="1322"/>
                </a:lnTo>
                <a:lnTo>
                  <a:pt x="437" y="1323"/>
                </a:lnTo>
                <a:lnTo>
                  <a:pt x="438" y="1323"/>
                </a:lnTo>
                <a:lnTo>
                  <a:pt x="438" y="1324"/>
                </a:lnTo>
                <a:lnTo>
                  <a:pt x="437" y="1324"/>
                </a:lnTo>
                <a:lnTo>
                  <a:pt x="438" y="1324"/>
                </a:lnTo>
                <a:lnTo>
                  <a:pt x="437" y="1324"/>
                </a:lnTo>
                <a:lnTo>
                  <a:pt x="437" y="1326"/>
                </a:lnTo>
                <a:lnTo>
                  <a:pt x="437" y="1327"/>
                </a:lnTo>
                <a:lnTo>
                  <a:pt x="438" y="1327"/>
                </a:lnTo>
                <a:lnTo>
                  <a:pt x="438" y="1328"/>
                </a:lnTo>
                <a:lnTo>
                  <a:pt x="438" y="1330"/>
                </a:lnTo>
                <a:lnTo>
                  <a:pt x="437" y="1330"/>
                </a:lnTo>
                <a:lnTo>
                  <a:pt x="437" y="1328"/>
                </a:lnTo>
                <a:lnTo>
                  <a:pt x="436" y="1328"/>
                </a:lnTo>
                <a:lnTo>
                  <a:pt x="436" y="1330"/>
                </a:lnTo>
                <a:lnTo>
                  <a:pt x="436" y="1328"/>
                </a:lnTo>
                <a:lnTo>
                  <a:pt x="436" y="1330"/>
                </a:lnTo>
                <a:lnTo>
                  <a:pt x="435" y="1330"/>
                </a:lnTo>
                <a:lnTo>
                  <a:pt x="435" y="1331"/>
                </a:lnTo>
                <a:lnTo>
                  <a:pt x="435" y="1332"/>
                </a:lnTo>
                <a:lnTo>
                  <a:pt x="433" y="1332"/>
                </a:lnTo>
                <a:lnTo>
                  <a:pt x="435" y="1332"/>
                </a:lnTo>
                <a:lnTo>
                  <a:pt x="435" y="1334"/>
                </a:lnTo>
                <a:lnTo>
                  <a:pt x="435" y="1335"/>
                </a:lnTo>
                <a:lnTo>
                  <a:pt x="435" y="1336"/>
                </a:lnTo>
                <a:lnTo>
                  <a:pt x="433" y="1336"/>
                </a:lnTo>
                <a:lnTo>
                  <a:pt x="432" y="1338"/>
                </a:lnTo>
                <a:lnTo>
                  <a:pt x="431" y="1338"/>
                </a:lnTo>
                <a:lnTo>
                  <a:pt x="429" y="1338"/>
                </a:lnTo>
                <a:lnTo>
                  <a:pt x="429" y="1336"/>
                </a:lnTo>
                <a:lnTo>
                  <a:pt x="428" y="1338"/>
                </a:lnTo>
                <a:lnTo>
                  <a:pt x="427" y="1338"/>
                </a:lnTo>
                <a:lnTo>
                  <a:pt x="427" y="1339"/>
                </a:lnTo>
                <a:lnTo>
                  <a:pt x="425" y="1339"/>
                </a:lnTo>
                <a:lnTo>
                  <a:pt x="425" y="1340"/>
                </a:lnTo>
                <a:lnTo>
                  <a:pt x="425" y="1341"/>
                </a:lnTo>
                <a:lnTo>
                  <a:pt x="425" y="1343"/>
                </a:lnTo>
                <a:lnTo>
                  <a:pt x="425" y="1344"/>
                </a:lnTo>
                <a:lnTo>
                  <a:pt x="425" y="1345"/>
                </a:lnTo>
                <a:lnTo>
                  <a:pt x="427" y="1347"/>
                </a:lnTo>
                <a:lnTo>
                  <a:pt x="427" y="1348"/>
                </a:lnTo>
                <a:lnTo>
                  <a:pt x="427" y="1349"/>
                </a:lnTo>
                <a:lnTo>
                  <a:pt x="425" y="1348"/>
                </a:lnTo>
                <a:lnTo>
                  <a:pt x="425" y="1349"/>
                </a:lnTo>
                <a:lnTo>
                  <a:pt x="424" y="1349"/>
                </a:lnTo>
                <a:lnTo>
                  <a:pt x="424" y="1348"/>
                </a:lnTo>
                <a:lnTo>
                  <a:pt x="423" y="1347"/>
                </a:lnTo>
                <a:lnTo>
                  <a:pt x="421" y="1347"/>
                </a:lnTo>
                <a:lnTo>
                  <a:pt x="421" y="1348"/>
                </a:lnTo>
                <a:lnTo>
                  <a:pt x="423" y="1348"/>
                </a:lnTo>
                <a:lnTo>
                  <a:pt x="421" y="1348"/>
                </a:lnTo>
                <a:lnTo>
                  <a:pt x="421" y="1349"/>
                </a:lnTo>
                <a:lnTo>
                  <a:pt x="420"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6" y="1353"/>
                </a:lnTo>
                <a:lnTo>
                  <a:pt x="416" y="1352"/>
                </a:lnTo>
                <a:lnTo>
                  <a:pt x="416" y="1353"/>
                </a:lnTo>
                <a:lnTo>
                  <a:pt x="415" y="1353"/>
                </a:lnTo>
                <a:lnTo>
                  <a:pt x="415" y="1355"/>
                </a:lnTo>
                <a:lnTo>
                  <a:pt x="414" y="1355"/>
                </a:lnTo>
                <a:lnTo>
                  <a:pt x="415" y="1356"/>
                </a:lnTo>
                <a:lnTo>
                  <a:pt x="416" y="1357"/>
                </a:lnTo>
                <a:lnTo>
                  <a:pt x="415" y="1357"/>
                </a:lnTo>
                <a:lnTo>
                  <a:pt x="415" y="1358"/>
                </a:lnTo>
                <a:lnTo>
                  <a:pt x="414" y="1358"/>
                </a:lnTo>
                <a:lnTo>
                  <a:pt x="414" y="1357"/>
                </a:lnTo>
                <a:lnTo>
                  <a:pt x="412" y="1358"/>
                </a:lnTo>
                <a:lnTo>
                  <a:pt x="412" y="1357"/>
                </a:lnTo>
                <a:lnTo>
                  <a:pt x="414" y="1357"/>
                </a:lnTo>
                <a:lnTo>
                  <a:pt x="412" y="1357"/>
                </a:lnTo>
                <a:lnTo>
                  <a:pt x="411" y="1357"/>
                </a:lnTo>
                <a:lnTo>
                  <a:pt x="411" y="1356"/>
                </a:lnTo>
                <a:lnTo>
                  <a:pt x="410" y="1356"/>
                </a:lnTo>
                <a:lnTo>
                  <a:pt x="410" y="1357"/>
                </a:lnTo>
                <a:lnTo>
                  <a:pt x="410" y="1358"/>
                </a:lnTo>
                <a:lnTo>
                  <a:pt x="411" y="1358"/>
                </a:lnTo>
                <a:lnTo>
                  <a:pt x="410" y="1358"/>
                </a:lnTo>
                <a:lnTo>
                  <a:pt x="410" y="1360"/>
                </a:lnTo>
                <a:lnTo>
                  <a:pt x="408" y="1360"/>
                </a:lnTo>
                <a:lnTo>
                  <a:pt x="410" y="1360"/>
                </a:lnTo>
                <a:lnTo>
                  <a:pt x="408" y="1360"/>
                </a:lnTo>
                <a:lnTo>
                  <a:pt x="408" y="1361"/>
                </a:lnTo>
                <a:lnTo>
                  <a:pt x="410" y="1361"/>
                </a:lnTo>
                <a:lnTo>
                  <a:pt x="410" y="1362"/>
                </a:lnTo>
                <a:lnTo>
                  <a:pt x="408" y="1362"/>
                </a:lnTo>
                <a:lnTo>
                  <a:pt x="408" y="1364"/>
                </a:lnTo>
                <a:lnTo>
                  <a:pt x="410" y="1364"/>
                </a:lnTo>
                <a:lnTo>
                  <a:pt x="410" y="1362"/>
                </a:lnTo>
                <a:lnTo>
                  <a:pt x="411" y="1364"/>
                </a:lnTo>
                <a:lnTo>
                  <a:pt x="411" y="1365"/>
                </a:lnTo>
                <a:lnTo>
                  <a:pt x="410" y="1365"/>
                </a:lnTo>
                <a:lnTo>
                  <a:pt x="411" y="1365"/>
                </a:lnTo>
                <a:lnTo>
                  <a:pt x="411" y="1364"/>
                </a:lnTo>
                <a:lnTo>
                  <a:pt x="412" y="1364"/>
                </a:lnTo>
                <a:lnTo>
                  <a:pt x="412" y="1365"/>
                </a:lnTo>
                <a:lnTo>
                  <a:pt x="411" y="1365"/>
                </a:lnTo>
                <a:lnTo>
                  <a:pt x="411" y="1366"/>
                </a:lnTo>
                <a:lnTo>
                  <a:pt x="411" y="1365"/>
                </a:lnTo>
                <a:lnTo>
                  <a:pt x="410" y="1365"/>
                </a:lnTo>
                <a:lnTo>
                  <a:pt x="410" y="1366"/>
                </a:lnTo>
                <a:lnTo>
                  <a:pt x="411" y="1366"/>
                </a:lnTo>
                <a:lnTo>
                  <a:pt x="411" y="1368"/>
                </a:lnTo>
                <a:lnTo>
                  <a:pt x="410" y="1368"/>
                </a:lnTo>
                <a:lnTo>
                  <a:pt x="410" y="1366"/>
                </a:lnTo>
                <a:lnTo>
                  <a:pt x="410" y="1368"/>
                </a:lnTo>
                <a:lnTo>
                  <a:pt x="410" y="1366"/>
                </a:lnTo>
                <a:lnTo>
                  <a:pt x="408" y="1366"/>
                </a:lnTo>
                <a:lnTo>
                  <a:pt x="408" y="1368"/>
                </a:lnTo>
                <a:lnTo>
                  <a:pt x="407" y="1368"/>
                </a:lnTo>
                <a:lnTo>
                  <a:pt x="406" y="1368"/>
                </a:lnTo>
                <a:lnTo>
                  <a:pt x="406" y="1366"/>
                </a:lnTo>
                <a:lnTo>
                  <a:pt x="406" y="1368"/>
                </a:lnTo>
                <a:lnTo>
                  <a:pt x="407" y="1368"/>
                </a:lnTo>
                <a:lnTo>
                  <a:pt x="407" y="1369"/>
                </a:lnTo>
                <a:lnTo>
                  <a:pt x="406" y="1369"/>
                </a:lnTo>
                <a:lnTo>
                  <a:pt x="406" y="1368"/>
                </a:lnTo>
                <a:lnTo>
                  <a:pt x="406" y="1369"/>
                </a:lnTo>
                <a:lnTo>
                  <a:pt x="404" y="1369"/>
                </a:lnTo>
                <a:lnTo>
                  <a:pt x="404" y="1370"/>
                </a:lnTo>
                <a:lnTo>
                  <a:pt x="404" y="1372"/>
                </a:lnTo>
                <a:lnTo>
                  <a:pt x="403" y="1372"/>
                </a:lnTo>
                <a:lnTo>
                  <a:pt x="403" y="1373"/>
                </a:lnTo>
                <a:lnTo>
                  <a:pt x="403" y="1374"/>
                </a:lnTo>
                <a:lnTo>
                  <a:pt x="403" y="1375"/>
                </a:lnTo>
                <a:lnTo>
                  <a:pt x="402" y="1375"/>
                </a:lnTo>
                <a:lnTo>
                  <a:pt x="402" y="1374"/>
                </a:lnTo>
                <a:lnTo>
                  <a:pt x="401" y="1374"/>
                </a:lnTo>
                <a:lnTo>
                  <a:pt x="401" y="1375"/>
                </a:lnTo>
                <a:lnTo>
                  <a:pt x="402" y="1375"/>
                </a:lnTo>
                <a:lnTo>
                  <a:pt x="401" y="1375"/>
                </a:lnTo>
                <a:lnTo>
                  <a:pt x="401" y="1377"/>
                </a:lnTo>
                <a:lnTo>
                  <a:pt x="401" y="1375"/>
                </a:lnTo>
                <a:lnTo>
                  <a:pt x="399" y="1375"/>
                </a:lnTo>
                <a:lnTo>
                  <a:pt x="399" y="1377"/>
                </a:lnTo>
                <a:lnTo>
                  <a:pt x="398" y="1378"/>
                </a:lnTo>
                <a:lnTo>
                  <a:pt x="399" y="1379"/>
                </a:lnTo>
                <a:lnTo>
                  <a:pt x="399" y="1381"/>
                </a:lnTo>
                <a:lnTo>
                  <a:pt x="398" y="1381"/>
                </a:lnTo>
                <a:lnTo>
                  <a:pt x="398" y="1382"/>
                </a:lnTo>
                <a:lnTo>
                  <a:pt x="398" y="1383"/>
                </a:lnTo>
                <a:lnTo>
                  <a:pt x="398" y="1385"/>
                </a:lnTo>
                <a:lnTo>
                  <a:pt x="397" y="1385"/>
                </a:lnTo>
                <a:lnTo>
                  <a:pt x="398" y="1385"/>
                </a:lnTo>
                <a:lnTo>
                  <a:pt x="398" y="1386"/>
                </a:lnTo>
                <a:lnTo>
                  <a:pt x="399" y="1386"/>
                </a:lnTo>
                <a:lnTo>
                  <a:pt x="399" y="1385"/>
                </a:lnTo>
                <a:lnTo>
                  <a:pt x="401" y="1385"/>
                </a:lnTo>
                <a:lnTo>
                  <a:pt x="402" y="1385"/>
                </a:lnTo>
                <a:lnTo>
                  <a:pt x="402" y="1386"/>
                </a:lnTo>
                <a:lnTo>
                  <a:pt x="402" y="1387"/>
                </a:lnTo>
                <a:lnTo>
                  <a:pt x="401" y="1387"/>
                </a:lnTo>
                <a:lnTo>
                  <a:pt x="399" y="1387"/>
                </a:lnTo>
                <a:lnTo>
                  <a:pt x="399" y="1389"/>
                </a:lnTo>
                <a:lnTo>
                  <a:pt x="398" y="1389"/>
                </a:lnTo>
                <a:lnTo>
                  <a:pt x="397" y="1389"/>
                </a:lnTo>
                <a:lnTo>
                  <a:pt x="397" y="1390"/>
                </a:lnTo>
                <a:lnTo>
                  <a:pt x="395" y="1390"/>
                </a:lnTo>
                <a:lnTo>
                  <a:pt x="395" y="1391"/>
                </a:lnTo>
                <a:lnTo>
                  <a:pt x="397" y="1391"/>
                </a:lnTo>
                <a:lnTo>
                  <a:pt x="397" y="1392"/>
                </a:lnTo>
                <a:lnTo>
                  <a:pt x="395" y="1392"/>
                </a:lnTo>
                <a:lnTo>
                  <a:pt x="395" y="1391"/>
                </a:lnTo>
                <a:lnTo>
                  <a:pt x="394" y="1391"/>
                </a:lnTo>
                <a:lnTo>
                  <a:pt x="394" y="1392"/>
                </a:lnTo>
                <a:lnTo>
                  <a:pt x="395" y="1392"/>
                </a:lnTo>
                <a:lnTo>
                  <a:pt x="397" y="1392"/>
                </a:lnTo>
                <a:lnTo>
                  <a:pt x="397" y="1394"/>
                </a:lnTo>
                <a:lnTo>
                  <a:pt x="397" y="1392"/>
                </a:lnTo>
                <a:lnTo>
                  <a:pt x="398" y="1392"/>
                </a:lnTo>
                <a:lnTo>
                  <a:pt x="398" y="1391"/>
                </a:lnTo>
                <a:lnTo>
                  <a:pt x="398" y="1392"/>
                </a:lnTo>
                <a:lnTo>
                  <a:pt x="398" y="1394"/>
                </a:lnTo>
                <a:lnTo>
                  <a:pt x="399"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3" y="1398"/>
                </a:lnTo>
                <a:lnTo>
                  <a:pt x="403" y="1399"/>
                </a:lnTo>
                <a:lnTo>
                  <a:pt x="403" y="1400"/>
                </a:lnTo>
                <a:lnTo>
                  <a:pt x="404" y="1400"/>
                </a:lnTo>
                <a:lnTo>
                  <a:pt x="404" y="1399"/>
                </a:lnTo>
                <a:lnTo>
                  <a:pt x="406" y="1399"/>
                </a:lnTo>
                <a:lnTo>
                  <a:pt x="406" y="1400"/>
                </a:lnTo>
                <a:lnTo>
                  <a:pt x="407" y="1400"/>
                </a:lnTo>
                <a:lnTo>
                  <a:pt x="407" y="1402"/>
                </a:lnTo>
                <a:lnTo>
                  <a:pt x="408" y="1402"/>
                </a:lnTo>
                <a:lnTo>
                  <a:pt x="408" y="1403"/>
                </a:lnTo>
                <a:lnTo>
                  <a:pt x="410" y="1403"/>
                </a:lnTo>
                <a:lnTo>
                  <a:pt x="410" y="1404"/>
                </a:lnTo>
                <a:lnTo>
                  <a:pt x="410" y="1406"/>
                </a:lnTo>
                <a:lnTo>
                  <a:pt x="411" y="1406"/>
                </a:lnTo>
                <a:lnTo>
                  <a:pt x="411" y="1407"/>
                </a:lnTo>
                <a:lnTo>
                  <a:pt x="412" y="1407"/>
                </a:lnTo>
                <a:lnTo>
                  <a:pt x="412" y="1408"/>
                </a:lnTo>
                <a:lnTo>
                  <a:pt x="411" y="1408"/>
                </a:lnTo>
                <a:lnTo>
                  <a:pt x="410" y="1408"/>
                </a:lnTo>
                <a:lnTo>
                  <a:pt x="410" y="1410"/>
                </a:lnTo>
                <a:lnTo>
                  <a:pt x="408" y="1410"/>
                </a:lnTo>
                <a:lnTo>
                  <a:pt x="410" y="1410"/>
                </a:lnTo>
                <a:lnTo>
                  <a:pt x="410" y="1411"/>
                </a:lnTo>
                <a:lnTo>
                  <a:pt x="410" y="1412"/>
                </a:lnTo>
                <a:lnTo>
                  <a:pt x="411" y="1412"/>
                </a:lnTo>
                <a:lnTo>
                  <a:pt x="411" y="1413"/>
                </a:lnTo>
                <a:lnTo>
                  <a:pt x="410" y="1413"/>
                </a:lnTo>
                <a:lnTo>
                  <a:pt x="410" y="1415"/>
                </a:lnTo>
                <a:lnTo>
                  <a:pt x="410" y="1416"/>
                </a:lnTo>
                <a:lnTo>
                  <a:pt x="411" y="1416"/>
                </a:lnTo>
                <a:lnTo>
                  <a:pt x="411" y="1417"/>
                </a:lnTo>
                <a:lnTo>
                  <a:pt x="410" y="1417"/>
                </a:lnTo>
                <a:lnTo>
                  <a:pt x="410" y="1419"/>
                </a:lnTo>
                <a:lnTo>
                  <a:pt x="410" y="1420"/>
                </a:lnTo>
                <a:lnTo>
                  <a:pt x="408" y="1420"/>
                </a:lnTo>
                <a:lnTo>
                  <a:pt x="408" y="1421"/>
                </a:lnTo>
                <a:lnTo>
                  <a:pt x="410" y="1421"/>
                </a:lnTo>
                <a:lnTo>
                  <a:pt x="410" y="1423"/>
                </a:lnTo>
                <a:lnTo>
                  <a:pt x="410" y="1424"/>
                </a:lnTo>
                <a:lnTo>
                  <a:pt x="408" y="1424"/>
                </a:lnTo>
                <a:lnTo>
                  <a:pt x="410" y="1425"/>
                </a:lnTo>
                <a:lnTo>
                  <a:pt x="408" y="1425"/>
                </a:lnTo>
                <a:lnTo>
                  <a:pt x="407" y="1425"/>
                </a:lnTo>
                <a:lnTo>
                  <a:pt x="407" y="1427"/>
                </a:lnTo>
                <a:lnTo>
                  <a:pt x="408" y="1427"/>
                </a:lnTo>
                <a:lnTo>
                  <a:pt x="407" y="1427"/>
                </a:lnTo>
                <a:lnTo>
                  <a:pt x="407" y="1428"/>
                </a:lnTo>
                <a:lnTo>
                  <a:pt x="407" y="1429"/>
                </a:lnTo>
                <a:lnTo>
                  <a:pt x="407" y="1430"/>
                </a:lnTo>
                <a:lnTo>
                  <a:pt x="408" y="1430"/>
                </a:lnTo>
                <a:lnTo>
                  <a:pt x="408" y="1432"/>
                </a:lnTo>
                <a:lnTo>
                  <a:pt x="407" y="1433"/>
                </a:lnTo>
                <a:lnTo>
                  <a:pt x="407" y="1434"/>
                </a:lnTo>
                <a:lnTo>
                  <a:pt x="407" y="1436"/>
                </a:lnTo>
                <a:lnTo>
                  <a:pt x="406" y="1437"/>
                </a:lnTo>
                <a:lnTo>
                  <a:pt x="404" y="1437"/>
                </a:lnTo>
                <a:lnTo>
                  <a:pt x="403" y="1437"/>
                </a:lnTo>
                <a:lnTo>
                  <a:pt x="403" y="1436"/>
                </a:lnTo>
                <a:lnTo>
                  <a:pt x="402" y="1436"/>
                </a:lnTo>
                <a:lnTo>
                  <a:pt x="402" y="1434"/>
                </a:lnTo>
                <a:lnTo>
                  <a:pt x="401" y="1433"/>
                </a:lnTo>
                <a:lnTo>
                  <a:pt x="401" y="1432"/>
                </a:lnTo>
                <a:lnTo>
                  <a:pt x="399" y="1432"/>
                </a:lnTo>
                <a:lnTo>
                  <a:pt x="399" y="1430"/>
                </a:lnTo>
                <a:lnTo>
                  <a:pt x="398" y="1430"/>
                </a:lnTo>
                <a:lnTo>
                  <a:pt x="398" y="1429"/>
                </a:lnTo>
                <a:lnTo>
                  <a:pt x="397" y="1429"/>
                </a:lnTo>
                <a:lnTo>
                  <a:pt x="397" y="1428"/>
                </a:lnTo>
                <a:lnTo>
                  <a:pt x="395" y="1428"/>
                </a:lnTo>
                <a:lnTo>
                  <a:pt x="395" y="1427"/>
                </a:lnTo>
                <a:lnTo>
                  <a:pt x="394" y="1427"/>
                </a:lnTo>
                <a:lnTo>
                  <a:pt x="394" y="1425"/>
                </a:lnTo>
                <a:lnTo>
                  <a:pt x="393" y="1425"/>
                </a:lnTo>
                <a:lnTo>
                  <a:pt x="391" y="1425"/>
                </a:lnTo>
                <a:lnTo>
                  <a:pt x="391" y="1424"/>
                </a:lnTo>
                <a:lnTo>
                  <a:pt x="390" y="1424"/>
                </a:lnTo>
                <a:lnTo>
                  <a:pt x="390" y="1423"/>
                </a:lnTo>
                <a:lnTo>
                  <a:pt x="390" y="1424"/>
                </a:lnTo>
                <a:lnTo>
                  <a:pt x="389" y="1424"/>
                </a:lnTo>
                <a:lnTo>
                  <a:pt x="389" y="1423"/>
                </a:lnTo>
                <a:lnTo>
                  <a:pt x="387" y="1423"/>
                </a:lnTo>
                <a:lnTo>
                  <a:pt x="386" y="1423"/>
                </a:lnTo>
                <a:lnTo>
                  <a:pt x="385" y="1423"/>
                </a:lnTo>
                <a:lnTo>
                  <a:pt x="383" y="1423"/>
                </a:lnTo>
                <a:lnTo>
                  <a:pt x="383" y="1421"/>
                </a:lnTo>
                <a:lnTo>
                  <a:pt x="383" y="1420"/>
                </a:lnTo>
                <a:lnTo>
                  <a:pt x="382" y="1420"/>
                </a:lnTo>
                <a:lnTo>
                  <a:pt x="382" y="1419"/>
                </a:lnTo>
                <a:lnTo>
                  <a:pt x="382" y="1417"/>
                </a:lnTo>
                <a:lnTo>
                  <a:pt x="383" y="1417"/>
                </a:lnTo>
                <a:lnTo>
                  <a:pt x="383" y="1416"/>
                </a:lnTo>
                <a:lnTo>
                  <a:pt x="383" y="1415"/>
                </a:lnTo>
                <a:lnTo>
                  <a:pt x="382" y="1415"/>
                </a:lnTo>
                <a:lnTo>
                  <a:pt x="382" y="1413"/>
                </a:lnTo>
                <a:lnTo>
                  <a:pt x="382" y="1412"/>
                </a:lnTo>
                <a:lnTo>
                  <a:pt x="381" y="1412"/>
                </a:lnTo>
                <a:lnTo>
                  <a:pt x="381" y="1411"/>
                </a:lnTo>
                <a:lnTo>
                  <a:pt x="380" y="1411"/>
                </a:lnTo>
                <a:lnTo>
                  <a:pt x="380" y="1410"/>
                </a:lnTo>
                <a:lnTo>
                  <a:pt x="378" y="1410"/>
                </a:lnTo>
                <a:lnTo>
                  <a:pt x="378" y="1408"/>
                </a:lnTo>
                <a:lnTo>
                  <a:pt x="377" y="1408"/>
                </a:lnTo>
                <a:lnTo>
                  <a:pt x="376" y="1408"/>
                </a:lnTo>
                <a:lnTo>
                  <a:pt x="376" y="1407"/>
                </a:lnTo>
                <a:lnTo>
                  <a:pt x="374" y="1407"/>
                </a:lnTo>
                <a:lnTo>
                  <a:pt x="374" y="1406"/>
                </a:lnTo>
                <a:lnTo>
                  <a:pt x="373" y="1406"/>
                </a:lnTo>
                <a:lnTo>
                  <a:pt x="372" y="1406"/>
                </a:lnTo>
                <a:lnTo>
                  <a:pt x="370" y="1406"/>
                </a:lnTo>
                <a:lnTo>
                  <a:pt x="370" y="1404"/>
                </a:lnTo>
                <a:lnTo>
                  <a:pt x="369" y="1406"/>
                </a:lnTo>
                <a:lnTo>
                  <a:pt x="369" y="1404"/>
                </a:lnTo>
                <a:lnTo>
                  <a:pt x="368" y="1404"/>
                </a:lnTo>
                <a:lnTo>
                  <a:pt x="366" y="1404"/>
                </a:lnTo>
                <a:lnTo>
                  <a:pt x="365" y="1404"/>
                </a:lnTo>
                <a:lnTo>
                  <a:pt x="365" y="1403"/>
                </a:lnTo>
                <a:lnTo>
                  <a:pt x="364" y="1403"/>
                </a:lnTo>
                <a:lnTo>
                  <a:pt x="363" y="1402"/>
                </a:lnTo>
                <a:lnTo>
                  <a:pt x="361" y="1402"/>
                </a:lnTo>
                <a:lnTo>
                  <a:pt x="360" y="1402"/>
                </a:lnTo>
                <a:lnTo>
                  <a:pt x="359" y="1402"/>
                </a:lnTo>
                <a:lnTo>
                  <a:pt x="359" y="1403"/>
                </a:lnTo>
                <a:lnTo>
                  <a:pt x="357" y="1403"/>
                </a:lnTo>
                <a:lnTo>
                  <a:pt x="356" y="1403"/>
                </a:lnTo>
                <a:lnTo>
                  <a:pt x="336" y="1411"/>
                </a:lnTo>
                <a:lnTo>
                  <a:pt x="335" y="1410"/>
                </a:lnTo>
                <a:lnTo>
                  <a:pt x="334" y="1410"/>
                </a:lnTo>
                <a:lnTo>
                  <a:pt x="334" y="1408"/>
                </a:lnTo>
                <a:lnTo>
                  <a:pt x="332" y="1407"/>
                </a:lnTo>
                <a:lnTo>
                  <a:pt x="331" y="1407"/>
                </a:lnTo>
                <a:lnTo>
                  <a:pt x="331" y="1406"/>
                </a:lnTo>
                <a:lnTo>
                  <a:pt x="331" y="1404"/>
                </a:lnTo>
                <a:lnTo>
                  <a:pt x="330" y="1403"/>
                </a:lnTo>
                <a:lnTo>
                  <a:pt x="329" y="1402"/>
                </a:lnTo>
                <a:lnTo>
                  <a:pt x="327" y="1400"/>
                </a:lnTo>
                <a:lnTo>
                  <a:pt x="326" y="1400"/>
                </a:lnTo>
                <a:lnTo>
                  <a:pt x="326" y="1399"/>
                </a:lnTo>
                <a:lnTo>
                  <a:pt x="327" y="1398"/>
                </a:lnTo>
                <a:lnTo>
                  <a:pt x="329" y="1396"/>
                </a:lnTo>
                <a:lnTo>
                  <a:pt x="329" y="1395"/>
                </a:lnTo>
                <a:lnTo>
                  <a:pt x="330" y="1394"/>
                </a:lnTo>
                <a:lnTo>
                  <a:pt x="330" y="1392"/>
                </a:lnTo>
                <a:lnTo>
                  <a:pt x="330" y="1391"/>
                </a:lnTo>
                <a:lnTo>
                  <a:pt x="330" y="1390"/>
                </a:lnTo>
                <a:lnTo>
                  <a:pt x="331" y="1390"/>
                </a:lnTo>
                <a:lnTo>
                  <a:pt x="331" y="1389"/>
                </a:lnTo>
                <a:lnTo>
                  <a:pt x="331" y="1387"/>
                </a:lnTo>
                <a:lnTo>
                  <a:pt x="332" y="1386"/>
                </a:lnTo>
                <a:lnTo>
                  <a:pt x="334" y="1386"/>
                </a:lnTo>
                <a:lnTo>
                  <a:pt x="335" y="1385"/>
                </a:lnTo>
                <a:lnTo>
                  <a:pt x="335" y="1383"/>
                </a:lnTo>
                <a:lnTo>
                  <a:pt x="335" y="1382"/>
                </a:lnTo>
                <a:lnTo>
                  <a:pt x="336" y="1382"/>
                </a:lnTo>
                <a:lnTo>
                  <a:pt x="338" y="1382"/>
                </a:lnTo>
                <a:lnTo>
                  <a:pt x="338" y="1381"/>
                </a:lnTo>
                <a:lnTo>
                  <a:pt x="339" y="1381"/>
                </a:lnTo>
                <a:lnTo>
                  <a:pt x="340" y="1381"/>
                </a:lnTo>
                <a:lnTo>
                  <a:pt x="342" y="1381"/>
                </a:lnTo>
                <a:lnTo>
                  <a:pt x="343" y="1381"/>
                </a:lnTo>
                <a:lnTo>
                  <a:pt x="343" y="1379"/>
                </a:lnTo>
                <a:lnTo>
                  <a:pt x="344" y="1379"/>
                </a:lnTo>
                <a:lnTo>
                  <a:pt x="344" y="1378"/>
                </a:lnTo>
                <a:lnTo>
                  <a:pt x="346" y="1378"/>
                </a:lnTo>
                <a:lnTo>
                  <a:pt x="346" y="1377"/>
                </a:lnTo>
                <a:lnTo>
                  <a:pt x="347" y="1377"/>
                </a:lnTo>
                <a:lnTo>
                  <a:pt x="347" y="1375"/>
                </a:lnTo>
                <a:lnTo>
                  <a:pt x="348" y="1375"/>
                </a:lnTo>
                <a:lnTo>
                  <a:pt x="348" y="1374"/>
                </a:lnTo>
                <a:lnTo>
                  <a:pt x="347" y="1374"/>
                </a:lnTo>
                <a:lnTo>
                  <a:pt x="346" y="1375"/>
                </a:lnTo>
                <a:lnTo>
                  <a:pt x="346" y="1374"/>
                </a:lnTo>
                <a:lnTo>
                  <a:pt x="344" y="1374"/>
                </a:lnTo>
                <a:lnTo>
                  <a:pt x="344" y="1373"/>
                </a:lnTo>
                <a:lnTo>
                  <a:pt x="343" y="1373"/>
                </a:lnTo>
                <a:lnTo>
                  <a:pt x="342" y="1373"/>
                </a:lnTo>
                <a:lnTo>
                  <a:pt x="340" y="1373"/>
                </a:lnTo>
                <a:lnTo>
                  <a:pt x="339" y="1373"/>
                </a:lnTo>
                <a:lnTo>
                  <a:pt x="339" y="1372"/>
                </a:lnTo>
                <a:lnTo>
                  <a:pt x="338" y="1372"/>
                </a:lnTo>
                <a:lnTo>
                  <a:pt x="338" y="1370"/>
                </a:lnTo>
                <a:lnTo>
                  <a:pt x="336" y="1370"/>
                </a:lnTo>
                <a:lnTo>
                  <a:pt x="335" y="1370"/>
                </a:lnTo>
                <a:lnTo>
                  <a:pt x="335" y="1369"/>
                </a:lnTo>
                <a:lnTo>
                  <a:pt x="335" y="1368"/>
                </a:lnTo>
                <a:lnTo>
                  <a:pt x="334" y="1368"/>
                </a:lnTo>
                <a:lnTo>
                  <a:pt x="332" y="1366"/>
                </a:lnTo>
                <a:lnTo>
                  <a:pt x="332" y="1365"/>
                </a:lnTo>
                <a:lnTo>
                  <a:pt x="331" y="1365"/>
                </a:lnTo>
                <a:lnTo>
                  <a:pt x="331" y="1366"/>
                </a:lnTo>
                <a:lnTo>
                  <a:pt x="331" y="1365"/>
                </a:lnTo>
                <a:lnTo>
                  <a:pt x="330" y="1365"/>
                </a:lnTo>
                <a:lnTo>
                  <a:pt x="329" y="1365"/>
                </a:lnTo>
                <a:lnTo>
                  <a:pt x="329" y="1364"/>
                </a:lnTo>
                <a:lnTo>
                  <a:pt x="329" y="1362"/>
                </a:lnTo>
                <a:lnTo>
                  <a:pt x="327" y="1362"/>
                </a:lnTo>
                <a:lnTo>
                  <a:pt x="326" y="1362"/>
                </a:lnTo>
                <a:lnTo>
                  <a:pt x="326" y="1361"/>
                </a:lnTo>
                <a:lnTo>
                  <a:pt x="325" y="1361"/>
                </a:lnTo>
                <a:lnTo>
                  <a:pt x="323" y="1361"/>
                </a:lnTo>
                <a:lnTo>
                  <a:pt x="323" y="1360"/>
                </a:lnTo>
                <a:lnTo>
                  <a:pt x="322" y="1360"/>
                </a:lnTo>
                <a:lnTo>
                  <a:pt x="321" y="1360"/>
                </a:lnTo>
                <a:lnTo>
                  <a:pt x="319" y="1358"/>
                </a:lnTo>
                <a:lnTo>
                  <a:pt x="318" y="1358"/>
                </a:lnTo>
                <a:lnTo>
                  <a:pt x="317" y="1358"/>
                </a:lnTo>
                <a:lnTo>
                  <a:pt x="317" y="1357"/>
                </a:lnTo>
                <a:lnTo>
                  <a:pt x="315" y="1357"/>
                </a:lnTo>
                <a:lnTo>
                  <a:pt x="314" y="1357"/>
                </a:lnTo>
                <a:lnTo>
                  <a:pt x="313" y="1356"/>
                </a:lnTo>
                <a:lnTo>
                  <a:pt x="313" y="1355"/>
                </a:lnTo>
                <a:lnTo>
                  <a:pt x="306" y="1349"/>
                </a:lnTo>
                <a:lnTo>
                  <a:pt x="305" y="1349"/>
                </a:lnTo>
                <a:lnTo>
                  <a:pt x="300" y="1345"/>
                </a:lnTo>
                <a:lnTo>
                  <a:pt x="296" y="1341"/>
                </a:lnTo>
                <a:lnTo>
                  <a:pt x="294" y="1341"/>
                </a:lnTo>
                <a:lnTo>
                  <a:pt x="292" y="1339"/>
                </a:lnTo>
                <a:lnTo>
                  <a:pt x="288" y="1336"/>
                </a:lnTo>
                <a:lnTo>
                  <a:pt x="285" y="1334"/>
                </a:lnTo>
                <a:lnTo>
                  <a:pt x="283" y="1336"/>
                </a:lnTo>
                <a:lnTo>
                  <a:pt x="276" y="1340"/>
                </a:lnTo>
                <a:lnTo>
                  <a:pt x="270" y="1344"/>
                </a:lnTo>
                <a:lnTo>
                  <a:pt x="264" y="1348"/>
                </a:lnTo>
                <a:lnTo>
                  <a:pt x="263" y="1349"/>
                </a:lnTo>
                <a:lnTo>
                  <a:pt x="263" y="1347"/>
                </a:lnTo>
                <a:lnTo>
                  <a:pt x="262" y="1343"/>
                </a:lnTo>
                <a:lnTo>
                  <a:pt x="262" y="1341"/>
                </a:lnTo>
                <a:lnTo>
                  <a:pt x="262" y="1340"/>
                </a:lnTo>
                <a:lnTo>
                  <a:pt x="262" y="1336"/>
                </a:lnTo>
                <a:lnTo>
                  <a:pt x="260" y="1334"/>
                </a:lnTo>
                <a:lnTo>
                  <a:pt x="259" y="1324"/>
                </a:lnTo>
                <a:lnTo>
                  <a:pt x="258" y="1313"/>
                </a:lnTo>
                <a:lnTo>
                  <a:pt x="258" y="1311"/>
                </a:lnTo>
                <a:lnTo>
                  <a:pt x="258" y="1309"/>
                </a:lnTo>
                <a:lnTo>
                  <a:pt x="255" y="1307"/>
                </a:lnTo>
                <a:lnTo>
                  <a:pt x="251" y="1306"/>
                </a:lnTo>
                <a:lnTo>
                  <a:pt x="250" y="1305"/>
                </a:lnTo>
                <a:lnTo>
                  <a:pt x="249" y="1305"/>
                </a:lnTo>
                <a:lnTo>
                  <a:pt x="249" y="1303"/>
                </a:lnTo>
                <a:lnTo>
                  <a:pt x="247" y="1302"/>
                </a:lnTo>
                <a:lnTo>
                  <a:pt x="246" y="1301"/>
                </a:lnTo>
                <a:lnTo>
                  <a:pt x="245" y="1301"/>
                </a:lnTo>
                <a:lnTo>
                  <a:pt x="243" y="1301"/>
                </a:lnTo>
                <a:lnTo>
                  <a:pt x="237" y="1300"/>
                </a:lnTo>
                <a:lnTo>
                  <a:pt x="230" y="1298"/>
                </a:lnTo>
                <a:lnTo>
                  <a:pt x="228" y="1300"/>
                </a:lnTo>
                <a:lnTo>
                  <a:pt x="222" y="1302"/>
                </a:lnTo>
                <a:lnTo>
                  <a:pt x="220" y="1303"/>
                </a:lnTo>
                <a:lnTo>
                  <a:pt x="219" y="1303"/>
                </a:lnTo>
                <a:lnTo>
                  <a:pt x="217" y="1303"/>
                </a:lnTo>
                <a:lnTo>
                  <a:pt x="217" y="1305"/>
                </a:lnTo>
                <a:lnTo>
                  <a:pt x="216" y="1305"/>
                </a:lnTo>
                <a:lnTo>
                  <a:pt x="216" y="1303"/>
                </a:lnTo>
                <a:lnTo>
                  <a:pt x="215" y="1303"/>
                </a:lnTo>
                <a:lnTo>
                  <a:pt x="212" y="1303"/>
                </a:lnTo>
                <a:lnTo>
                  <a:pt x="211" y="1303"/>
                </a:lnTo>
                <a:lnTo>
                  <a:pt x="207" y="1303"/>
                </a:lnTo>
                <a:lnTo>
                  <a:pt x="205" y="1303"/>
                </a:lnTo>
                <a:lnTo>
                  <a:pt x="205" y="1305"/>
                </a:lnTo>
                <a:lnTo>
                  <a:pt x="204" y="1305"/>
                </a:lnTo>
                <a:lnTo>
                  <a:pt x="203" y="1305"/>
                </a:lnTo>
                <a:lnTo>
                  <a:pt x="203" y="1306"/>
                </a:lnTo>
                <a:lnTo>
                  <a:pt x="202" y="1306"/>
                </a:lnTo>
                <a:lnTo>
                  <a:pt x="200" y="1306"/>
                </a:lnTo>
                <a:lnTo>
                  <a:pt x="199" y="1306"/>
                </a:lnTo>
                <a:lnTo>
                  <a:pt x="199" y="1305"/>
                </a:lnTo>
                <a:lnTo>
                  <a:pt x="199" y="1303"/>
                </a:lnTo>
                <a:lnTo>
                  <a:pt x="199" y="1302"/>
                </a:lnTo>
                <a:lnTo>
                  <a:pt x="198" y="1302"/>
                </a:lnTo>
                <a:lnTo>
                  <a:pt x="198" y="1301"/>
                </a:lnTo>
                <a:lnTo>
                  <a:pt x="198" y="1300"/>
                </a:lnTo>
                <a:lnTo>
                  <a:pt x="198" y="1298"/>
                </a:lnTo>
                <a:lnTo>
                  <a:pt x="198" y="1297"/>
                </a:lnTo>
                <a:lnTo>
                  <a:pt x="196" y="1297"/>
                </a:lnTo>
                <a:lnTo>
                  <a:pt x="198" y="1297"/>
                </a:lnTo>
                <a:lnTo>
                  <a:pt x="196" y="1297"/>
                </a:lnTo>
                <a:lnTo>
                  <a:pt x="196" y="1296"/>
                </a:lnTo>
                <a:lnTo>
                  <a:pt x="196" y="1294"/>
                </a:lnTo>
                <a:lnTo>
                  <a:pt x="195" y="1294"/>
                </a:lnTo>
                <a:lnTo>
                  <a:pt x="195" y="1293"/>
                </a:lnTo>
                <a:lnTo>
                  <a:pt x="195" y="1292"/>
                </a:lnTo>
                <a:lnTo>
                  <a:pt x="194" y="1292"/>
                </a:lnTo>
                <a:lnTo>
                  <a:pt x="194" y="1290"/>
                </a:lnTo>
                <a:lnTo>
                  <a:pt x="192" y="1290"/>
                </a:lnTo>
                <a:lnTo>
                  <a:pt x="192" y="1292"/>
                </a:lnTo>
                <a:lnTo>
                  <a:pt x="191" y="1292"/>
                </a:lnTo>
                <a:lnTo>
                  <a:pt x="191" y="1290"/>
                </a:lnTo>
                <a:lnTo>
                  <a:pt x="190" y="1290"/>
                </a:lnTo>
                <a:lnTo>
                  <a:pt x="190" y="1289"/>
                </a:lnTo>
                <a:lnTo>
                  <a:pt x="188" y="1289"/>
                </a:lnTo>
                <a:lnTo>
                  <a:pt x="188" y="1288"/>
                </a:lnTo>
                <a:lnTo>
                  <a:pt x="187" y="1288"/>
                </a:lnTo>
                <a:lnTo>
                  <a:pt x="187" y="1286"/>
                </a:lnTo>
                <a:lnTo>
                  <a:pt x="187" y="1285"/>
                </a:lnTo>
                <a:lnTo>
                  <a:pt x="187" y="1284"/>
                </a:lnTo>
                <a:lnTo>
                  <a:pt x="186" y="1284"/>
                </a:lnTo>
                <a:lnTo>
                  <a:pt x="186" y="1283"/>
                </a:lnTo>
                <a:lnTo>
                  <a:pt x="185" y="1283"/>
                </a:lnTo>
                <a:lnTo>
                  <a:pt x="183" y="1283"/>
                </a:lnTo>
                <a:lnTo>
                  <a:pt x="183" y="1284"/>
                </a:lnTo>
                <a:lnTo>
                  <a:pt x="183" y="1283"/>
                </a:lnTo>
                <a:lnTo>
                  <a:pt x="182" y="1283"/>
                </a:lnTo>
                <a:lnTo>
                  <a:pt x="181" y="1283"/>
                </a:lnTo>
                <a:lnTo>
                  <a:pt x="179" y="1283"/>
                </a:lnTo>
                <a:lnTo>
                  <a:pt x="178" y="1283"/>
                </a:lnTo>
                <a:lnTo>
                  <a:pt x="178" y="1281"/>
                </a:lnTo>
                <a:lnTo>
                  <a:pt x="177" y="1281"/>
                </a:lnTo>
                <a:lnTo>
                  <a:pt x="177" y="1280"/>
                </a:lnTo>
                <a:lnTo>
                  <a:pt x="175" y="1280"/>
                </a:lnTo>
                <a:lnTo>
                  <a:pt x="175" y="1279"/>
                </a:lnTo>
                <a:lnTo>
                  <a:pt x="174" y="1279"/>
                </a:lnTo>
                <a:lnTo>
                  <a:pt x="173" y="1279"/>
                </a:lnTo>
                <a:lnTo>
                  <a:pt x="173" y="1277"/>
                </a:lnTo>
                <a:lnTo>
                  <a:pt x="174" y="1277"/>
                </a:lnTo>
                <a:lnTo>
                  <a:pt x="173" y="1277"/>
                </a:lnTo>
                <a:lnTo>
                  <a:pt x="173" y="1276"/>
                </a:lnTo>
                <a:lnTo>
                  <a:pt x="171" y="1276"/>
                </a:lnTo>
                <a:lnTo>
                  <a:pt x="170" y="1276"/>
                </a:lnTo>
                <a:lnTo>
                  <a:pt x="170" y="1277"/>
                </a:lnTo>
                <a:lnTo>
                  <a:pt x="170" y="1276"/>
                </a:lnTo>
                <a:lnTo>
                  <a:pt x="169" y="1276"/>
                </a:lnTo>
                <a:lnTo>
                  <a:pt x="170" y="1276"/>
                </a:lnTo>
                <a:lnTo>
                  <a:pt x="169" y="1276"/>
                </a:lnTo>
                <a:lnTo>
                  <a:pt x="169" y="1275"/>
                </a:lnTo>
                <a:lnTo>
                  <a:pt x="169" y="1273"/>
                </a:lnTo>
                <a:lnTo>
                  <a:pt x="169" y="1272"/>
                </a:lnTo>
                <a:lnTo>
                  <a:pt x="167" y="1272"/>
                </a:lnTo>
                <a:lnTo>
                  <a:pt x="167" y="1271"/>
                </a:lnTo>
                <a:lnTo>
                  <a:pt x="167" y="1272"/>
                </a:lnTo>
                <a:lnTo>
                  <a:pt x="166" y="1272"/>
                </a:lnTo>
                <a:lnTo>
                  <a:pt x="165" y="1272"/>
                </a:lnTo>
                <a:lnTo>
                  <a:pt x="165" y="1271"/>
                </a:lnTo>
                <a:lnTo>
                  <a:pt x="164" y="1271"/>
                </a:lnTo>
                <a:lnTo>
                  <a:pt x="164" y="1269"/>
                </a:lnTo>
                <a:lnTo>
                  <a:pt x="162" y="1271"/>
                </a:lnTo>
                <a:lnTo>
                  <a:pt x="162" y="1269"/>
                </a:lnTo>
                <a:lnTo>
                  <a:pt x="162" y="1271"/>
                </a:lnTo>
                <a:lnTo>
                  <a:pt x="161" y="1271"/>
                </a:lnTo>
                <a:lnTo>
                  <a:pt x="162" y="1271"/>
                </a:lnTo>
                <a:lnTo>
                  <a:pt x="162" y="1269"/>
                </a:lnTo>
                <a:lnTo>
                  <a:pt x="161" y="1269"/>
                </a:lnTo>
                <a:lnTo>
                  <a:pt x="160" y="1269"/>
                </a:lnTo>
                <a:lnTo>
                  <a:pt x="160" y="1268"/>
                </a:lnTo>
                <a:lnTo>
                  <a:pt x="158" y="1268"/>
                </a:lnTo>
                <a:lnTo>
                  <a:pt x="158" y="1267"/>
                </a:lnTo>
                <a:lnTo>
                  <a:pt x="157" y="1267"/>
                </a:lnTo>
                <a:lnTo>
                  <a:pt x="156" y="1267"/>
                </a:lnTo>
                <a:lnTo>
                  <a:pt x="154" y="1267"/>
                </a:lnTo>
                <a:lnTo>
                  <a:pt x="153" y="1267"/>
                </a:lnTo>
                <a:lnTo>
                  <a:pt x="152" y="1267"/>
                </a:lnTo>
                <a:lnTo>
                  <a:pt x="152" y="1268"/>
                </a:lnTo>
                <a:lnTo>
                  <a:pt x="150" y="1268"/>
                </a:lnTo>
                <a:lnTo>
                  <a:pt x="149" y="1268"/>
                </a:lnTo>
                <a:lnTo>
                  <a:pt x="149" y="1269"/>
                </a:lnTo>
                <a:lnTo>
                  <a:pt x="148" y="1269"/>
                </a:lnTo>
                <a:lnTo>
                  <a:pt x="147" y="1269"/>
                </a:lnTo>
                <a:lnTo>
                  <a:pt x="147" y="1268"/>
                </a:lnTo>
                <a:lnTo>
                  <a:pt x="145" y="1268"/>
                </a:lnTo>
                <a:lnTo>
                  <a:pt x="145" y="1267"/>
                </a:lnTo>
                <a:lnTo>
                  <a:pt x="147" y="1267"/>
                </a:lnTo>
                <a:lnTo>
                  <a:pt x="147" y="1266"/>
                </a:lnTo>
                <a:lnTo>
                  <a:pt x="148" y="1266"/>
                </a:lnTo>
                <a:lnTo>
                  <a:pt x="147" y="1266"/>
                </a:lnTo>
                <a:lnTo>
                  <a:pt x="148" y="1266"/>
                </a:lnTo>
                <a:lnTo>
                  <a:pt x="147" y="1266"/>
                </a:lnTo>
                <a:lnTo>
                  <a:pt x="147" y="1264"/>
                </a:lnTo>
                <a:lnTo>
                  <a:pt x="148" y="1264"/>
                </a:lnTo>
                <a:lnTo>
                  <a:pt x="148" y="1263"/>
                </a:lnTo>
                <a:lnTo>
                  <a:pt x="149" y="1263"/>
                </a:lnTo>
                <a:lnTo>
                  <a:pt x="148" y="1263"/>
                </a:lnTo>
                <a:lnTo>
                  <a:pt x="148" y="1262"/>
                </a:lnTo>
                <a:lnTo>
                  <a:pt x="147" y="1262"/>
                </a:lnTo>
                <a:lnTo>
                  <a:pt x="145" y="1262"/>
                </a:lnTo>
                <a:lnTo>
                  <a:pt x="147" y="1262"/>
                </a:lnTo>
                <a:lnTo>
                  <a:pt x="145" y="1262"/>
                </a:lnTo>
                <a:lnTo>
                  <a:pt x="145" y="1260"/>
                </a:lnTo>
                <a:lnTo>
                  <a:pt x="145" y="1262"/>
                </a:lnTo>
                <a:lnTo>
                  <a:pt x="145" y="1260"/>
                </a:lnTo>
                <a:lnTo>
                  <a:pt x="144" y="1260"/>
                </a:lnTo>
                <a:lnTo>
                  <a:pt x="143" y="1260"/>
                </a:lnTo>
                <a:lnTo>
                  <a:pt x="143" y="1262"/>
                </a:lnTo>
                <a:lnTo>
                  <a:pt x="143" y="1260"/>
                </a:lnTo>
                <a:lnTo>
                  <a:pt x="141" y="1260"/>
                </a:lnTo>
                <a:lnTo>
                  <a:pt x="143" y="1260"/>
                </a:lnTo>
                <a:lnTo>
                  <a:pt x="143" y="1259"/>
                </a:lnTo>
                <a:lnTo>
                  <a:pt x="144" y="1259"/>
                </a:lnTo>
                <a:lnTo>
                  <a:pt x="144" y="1258"/>
                </a:lnTo>
                <a:lnTo>
                  <a:pt x="145" y="1258"/>
                </a:lnTo>
                <a:lnTo>
                  <a:pt x="147" y="1258"/>
                </a:lnTo>
                <a:lnTo>
                  <a:pt x="148" y="1258"/>
                </a:lnTo>
                <a:lnTo>
                  <a:pt x="149" y="1256"/>
                </a:lnTo>
                <a:lnTo>
                  <a:pt x="149" y="1258"/>
                </a:lnTo>
                <a:lnTo>
                  <a:pt x="149" y="1256"/>
                </a:lnTo>
                <a:lnTo>
                  <a:pt x="150" y="1256"/>
                </a:lnTo>
                <a:lnTo>
                  <a:pt x="152" y="1256"/>
                </a:lnTo>
                <a:lnTo>
                  <a:pt x="153" y="1256"/>
                </a:lnTo>
                <a:lnTo>
                  <a:pt x="154" y="1256"/>
                </a:lnTo>
                <a:lnTo>
                  <a:pt x="153" y="1256"/>
                </a:lnTo>
                <a:lnTo>
                  <a:pt x="154" y="1256"/>
                </a:lnTo>
                <a:lnTo>
                  <a:pt x="154" y="1255"/>
                </a:lnTo>
                <a:lnTo>
                  <a:pt x="154" y="1256"/>
                </a:lnTo>
                <a:lnTo>
                  <a:pt x="154" y="1255"/>
                </a:lnTo>
                <a:lnTo>
                  <a:pt x="156" y="1255"/>
                </a:lnTo>
                <a:lnTo>
                  <a:pt x="157" y="1255"/>
                </a:lnTo>
                <a:lnTo>
                  <a:pt x="157" y="1254"/>
                </a:lnTo>
                <a:lnTo>
                  <a:pt x="157" y="1252"/>
                </a:lnTo>
                <a:lnTo>
                  <a:pt x="158" y="1252"/>
                </a:lnTo>
                <a:lnTo>
                  <a:pt x="157" y="1252"/>
                </a:lnTo>
                <a:lnTo>
                  <a:pt x="158" y="1252"/>
                </a:lnTo>
                <a:lnTo>
                  <a:pt x="158" y="1251"/>
                </a:lnTo>
                <a:lnTo>
                  <a:pt x="158" y="1252"/>
                </a:lnTo>
                <a:lnTo>
                  <a:pt x="160" y="1252"/>
                </a:lnTo>
                <a:lnTo>
                  <a:pt x="160" y="1251"/>
                </a:lnTo>
                <a:lnTo>
                  <a:pt x="158" y="1251"/>
                </a:lnTo>
                <a:lnTo>
                  <a:pt x="158" y="1250"/>
                </a:lnTo>
                <a:lnTo>
                  <a:pt x="160" y="1250"/>
                </a:lnTo>
                <a:lnTo>
                  <a:pt x="160" y="1249"/>
                </a:lnTo>
                <a:lnTo>
                  <a:pt x="158" y="1249"/>
                </a:lnTo>
                <a:lnTo>
                  <a:pt x="158" y="1247"/>
                </a:lnTo>
                <a:lnTo>
                  <a:pt x="158" y="1246"/>
                </a:lnTo>
                <a:lnTo>
                  <a:pt x="158" y="1245"/>
                </a:lnTo>
                <a:lnTo>
                  <a:pt x="157" y="1245"/>
                </a:lnTo>
                <a:lnTo>
                  <a:pt x="156" y="1245"/>
                </a:lnTo>
                <a:lnTo>
                  <a:pt x="156" y="1243"/>
                </a:lnTo>
                <a:lnTo>
                  <a:pt x="154" y="1243"/>
                </a:lnTo>
                <a:lnTo>
                  <a:pt x="156" y="1243"/>
                </a:lnTo>
                <a:lnTo>
                  <a:pt x="156" y="1242"/>
                </a:lnTo>
                <a:lnTo>
                  <a:pt x="154" y="1242"/>
                </a:lnTo>
                <a:lnTo>
                  <a:pt x="153" y="1242"/>
                </a:lnTo>
                <a:lnTo>
                  <a:pt x="154" y="1242"/>
                </a:lnTo>
                <a:lnTo>
                  <a:pt x="153" y="1242"/>
                </a:lnTo>
                <a:lnTo>
                  <a:pt x="153" y="1241"/>
                </a:lnTo>
                <a:lnTo>
                  <a:pt x="153" y="1239"/>
                </a:lnTo>
                <a:lnTo>
                  <a:pt x="154" y="1239"/>
                </a:lnTo>
                <a:lnTo>
                  <a:pt x="153" y="1239"/>
                </a:lnTo>
                <a:lnTo>
                  <a:pt x="153" y="1238"/>
                </a:lnTo>
                <a:lnTo>
                  <a:pt x="152" y="1238"/>
                </a:lnTo>
                <a:lnTo>
                  <a:pt x="152" y="1237"/>
                </a:lnTo>
                <a:lnTo>
                  <a:pt x="150" y="1237"/>
                </a:lnTo>
                <a:lnTo>
                  <a:pt x="150" y="1235"/>
                </a:lnTo>
                <a:lnTo>
                  <a:pt x="150" y="1234"/>
                </a:lnTo>
                <a:lnTo>
                  <a:pt x="152" y="1234"/>
                </a:lnTo>
                <a:lnTo>
                  <a:pt x="153" y="1234"/>
                </a:lnTo>
                <a:lnTo>
                  <a:pt x="153" y="1233"/>
                </a:lnTo>
                <a:lnTo>
                  <a:pt x="152" y="1231"/>
                </a:lnTo>
                <a:lnTo>
                  <a:pt x="152" y="1230"/>
                </a:lnTo>
                <a:lnTo>
                  <a:pt x="150" y="1230"/>
                </a:lnTo>
                <a:lnTo>
                  <a:pt x="152" y="1229"/>
                </a:lnTo>
                <a:lnTo>
                  <a:pt x="152" y="1228"/>
                </a:lnTo>
                <a:lnTo>
                  <a:pt x="153" y="1226"/>
                </a:lnTo>
                <a:lnTo>
                  <a:pt x="152" y="1226"/>
                </a:lnTo>
                <a:lnTo>
                  <a:pt x="152" y="1225"/>
                </a:lnTo>
                <a:lnTo>
                  <a:pt x="152" y="1226"/>
                </a:lnTo>
                <a:lnTo>
                  <a:pt x="152" y="1225"/>
                </a:lnTo>
                <a:lnTo>
                  <a:pt x="150" y="1225"/>
                </a:lnTo>
                <a:lnTo>
                  <a:pt x="150" y="1226"/>
                </a:lnTo>
                <a:lnTo>
                  <a:pt x="150" y="1225"/>
                </a:lnTo>
                <a:lnTo>
                  <a:pt x="149" y="1225"/>
                </a:lnTo>
                <a:lnTo>
                  <a:pt x="149" y="1224"/>
                </a:lnTo>
                <a:lnTo>
                  <a:pt x="149" y="1222"/>
                </a:lnTo>
                <a:lnTo>
                  <a:pt x="149" y="1221"/>
                </a:lnTo>
                <a:lnTo>
                  <a:pt x="150" y="1221"/>
                </a:lnTo>
                <a:lnTo>
                  <a:pt x="150" y="1220"/>
                </a:lnTo>
                <a:lnTo>
                  <a:pt x="152" y="1220"/>
                </a:lnTo>
                <a:lnTo>
                  <a:pt x="152" y="1218"/>
                </a:lnTo>
                <a:lnTo>
                  <a:pt x="152" y="1217"/>
                </a:lnTo>
                <a:lnTo>
                  <a:pt x="153" y="1217"/>
                </a:lnTo>
                <a:lnTo>
                  <a:pt x="153" y="1216"/>
                </a:lnTo>
                <a:lnTo>
                  <a:pt x="153" y="1214"/>
                </a:lnTo>
                <a:lnTo>
                  <a:pt x="153" y="1213"/>
                </a:lnTo>
                <a:lnTo>
                  <a:pt x="154" y="1213"/>
                </a:lnTo>
                <a:lnTo>
                  <a:pt x="154" y="1212"/>
                </a:lnTo>
                <a:lnTo>
                  <a:pt x="156" y="1212"/>
                </a:lnTo>
                <a:lnTo>
                  <a:pt x="157" y="1212"/>
                </a:lnTo>
                <a:lnTo>
                  <a:pt x="157" y="1211"/>
                </a:lnTo>
                <a:lnTo>
                  <a:pt x="158" y="1211"/>
                </a:lnTo>
                <a:lnTo>
                  <a:pt x="160" y="1211"/>
                </a:lnTo>
                <a:lnTo>
                  <a:pt x="160" y="1209"/>
                </a:lnTo>
                <a:lnTo>
                  <a:pt x="161" y="1209"/>
                </a:lnTo>
                <a:lnTo>
                  <a:pt x="161" y="1208"/>
                </a:lnTo>
                <a:lnTo>
                  <a:pt x="161" y="1207"/>
                </a:lnTo>
                <a:lnTo>
                  <a:pt x="161" y="1205"/>
                </a:lnTo>
                <a:lnTo>
                  <a:pt x="161" y="1207"/>
                </a:lnTo>
                <a:lnTo>
                  <a:pt x="161" y="1205"/>
                </a:lnTo>
                <a:lnTo>
                  <a:pt x="162" y="1204"/>
                </a:lnTo>
                <a:lnTo>
                  <a:pt x="162" y="1203"/>
                </a:lnTo>
                <a:lnTo>
                  <a:pt x="164" y="1203"/>
                </a:lnTo>
                <a:lnTo>
                  <a:pt x="164" y="1201"/>
                </a:lnTo>
                <a:lnTo>
                  <a:pt x="164" y="1200"/>
                </a:lnTo>
                <a:lnTo>
                  <a:pt x="164" y="1199"/>
                </a:lnTo>
                <a:lnTo>
                  <a:pt x="164" y="1197"/>
                </a:lnTo>
                <a:lnTo>
                  <a:pt x="162" y="1197"/>
                </a:lnTo>
                <a:lnTo>
                  <a:pt x="162" y="1196"/>
                </a:lnTo>
                <a:lnTo>
                  <a:pt x="161" y="1196"/>
                </a:lnTo>
                <a:lnTo>
                  <a:pt x="161" y="1195"/>
                </a:lnTo>
                <a:lnTo>
                  <a:pt x="161" y="1194"/>
                </a:lnTo>
                <a:lnTo>
                  <a:pt x="160" y="1194"/>
                </a:lnTo>
                <a:lnTo>
                  <a:pt x="160" y="1192"/>
                </a:lnTo>
                <a:lnTo>
                  <a:pt x="158" y="1192"/>
                </a:lnTo>
                <a:lnTo>
                  <a:pt x="158" y="1191"/>
                </a:lnTo>
                <a:lnTo>
                  <a:pt x="158" y="1190"/>
                </a:lnTo>
                <a:lnTo>
                  <a:pt x="158" y="1188"/>
                </a:lnTo>
                <a:lnTo>
                  <a:pt x="160" y="1188"/>
                </a:lnTo>
                <a:lnTo>
                  <a:pt x="161" y="1188"/>
                </a:lnTo>
                <a:lnTo>
                  <a:pt x="162" y="1188"/>
                </a:lnTo>
                <a:lnTo>
                  <a:pt x="162" y="1187"/>
                </a:lnTo>
                <a:lnTo>
                  <a:pt x="162" y="1186"/>
                </a:lnTo>
                <a:lnTo>
                  <a:pt x="161" y="1186"/>
                </a:lnTo>
                <a:lnTo>
                  <a:pt x="162" y="1186"/>
                </a:lnTo>
                <a:lnTo>
                  <a:pt x="162" y="1184"/>
                </a:lnTo>
                <a:lnTo>
                  <a:pt x="162" y="1183"/>
                </a:lnTo>
                <a:lnTo>
                  <a:pt x="164" y="1183"/>
                </a:lnTo>
                <a:lnTo>
                  <a:pt x="164" y="1182"/>
                </a:lnTo>
                <a:lnTo>
                  <a:pt x="165" y="1182"/>
                </a:lnTo>
                <a:lnTo>
                  <a:pt x="165" y="1180"/>
                </a:lnTo>
                <a:lnTo>
                  <a:pt x="166" y="1180"/>
                </a:lnTo>
                <a:lnTo>
                  <a:pt x="165" y="1180"/>
                </a:lnTo>
                <a:lnTo>
                  <a:pt x="165" y="1179"/>
                </a:lnTo>
                <a:lnTo>
                  <a:pt x="165" y="1178"/>
                </a:lnTo>
                <a:lnTo>
                  <a:pt x="164" y="1178"/>
                </a:lnTo>
                <a:lnTo>
                  <a:pt x="165" y="1178"/>
                </a:lnTo>
                <a:lnTo>
                  <a:pt x="164" y="1178"/>
                </a:lnTo>
                <a:lnTo>
                  <a:pt x="164" y="1177"/>
                </a:lnTo>
                <a:lnTo>
                  <a:pt x="162" y="1177"/>
                </a:lnTo>
                <a:lnTo>
                  <a:pt x="161" y="1177"/>
                </a:lnTo>
                <a:lnTo>
                  <a:pt x="161" y="1175"/>
                </a:lnTo>
                <a:lnTo>
                  <a:pt x="160" y="1175"/>
                </a:lnTo>
                <a:lnTo>
                  <a:pt x="160" y="1174"/>
                </a:lnTo>
                <a:lnTo>
                  <a:pt x="158" y="1174"/>
                </a:lnTo>
                <a:lnTo>
                  <a:pt x="160" y="1174"/>
                </a:lnTo>
                <a:lnTo>
                  <a:pt x="158" y="1174"/>
                </a:lnTo>
                <a:lnTo>
                  <a:pt x="160" y="1173"/>
                </a:lnTo>
                <a:lnTo>
                  <a:pt x="160" y="1174"/>
                </a:lnTo>
                <a:lnTo>
                  <a:pt x="160" y="1173"/>
                </a:lnTo>
                <a:lnTo>
                  <a:pt x="158" y="1173"/>
                </a:lnTo>
                <a:lnTo>
                  <a:pt x="160" y="1173"/>
                </a:lnTo>
                <a:lnTo>
                  <a:pt x="160" y="1171"/>
                </a:lnTo>
                <a:lnTo>
                  <a:pt x="160" y="1173"/>
                </a:lnTo>
                <a:lnTo>
                  <a:pt x="160" y="1171"/>
                </a:lnTo>
                <a:lnTo>
                  <a:pt x="161" y="1171"/>
                </a:lnTo>
                <a:lnTo>
                  <a:pt x="162" y="1171"/>
                </a:lnTo>
                <a:lnTo>
                  <a:pt x="162" y="1170"/>
                </a:lnTo>
                <a:lnTo>
                  <a:pt x="162" y="1169"/>
                </a:lnTo>
                <a:lnTo>
                  <a:pt x="161" y="1169"/>
                </a:lnTo>
                <a:lnTo>
                  <a:pt x="161" y="1167"/>
                </a:lnTo>
                <a:lnTo>
                  <a:pt x="160" y="1167"/>
                </a:lnTo>
                <a:lnTo>
                  <a:pt x="160" y="1169"/>
                </a:lnTo>
                <a:lnTo>
                  <a:pt x="160" y="1167"/>
                </a:lnTo>
                <a:lnTo>
                  <a:pt x="158" y="1167"/>
                </a:lnTo>
                <a:lnTo>
                  <a:pt x="158" y="1166"/>
                </a:lnTo>
                <a:lnTo>
                  <a:pt x="160" y="1166"/>
                </a:lnTo>
                <a:lnTo>
                  <a:pt x="160" y="1165"/>
                </a:lnTo>
                <a:lnTo>
                  <a:pt x="158" y="1165"/>
                </a:lnTo>
                <a:lnTo>
                  <a:pt x="158" y="1163"/>
                </a:lnTo>
                <a:lnTo>
                  <a:pt x="157" y="1163"/>
                </a:lnTo>
                <a:lnTo>
                  <a:pt x="156" y="1163"/>
                </a:lnTo>
                <a:lnTo>
                  <a:pt x="154" y="1163"/>
                </a:lnTo>
                <a:lnTo>
                  <a:pt x="154" y="1162"/>
                </a:lnTo>
                <a:lnTo>
                  <a:pt x="153" y="1162"/>
                </a:lnTo>
                <a:lnTo>
                  <a:pt x="153" y="1161"/>
                </a:lnTo>
                <a:lnTo>
                  <a:pt x="153" y="1159"/>
                </a:lnTo>
                <a:lnTo>
                  <a:pt x="154" y="1159"/>
                </a:lnTo>
                <a:lnTo>
                  <a:pt x="154" y="1158"/>
                </a:lnTo>
                <a:lnTo>
                  <a:pt x="153" y="1158"/>
                </a:lnTo>
                <a:lnTo>
                  <a:pt x="154" y="1158"/>
                </a:lnTo>
                <a:lnTo>
                  <a:pt x="154" y="1157"/>
                </a:lnTo>
                <a:lnTo>
                  <a:pt x="154" y="1156"/>
                </a:lnTo>
                <a:lnTo>
                  <a:pt x="156" y="1156"/>
                </a:lnTo>
                <a:lnTo>
                  <a:pt x="156" y="1154"/>
                </a:lnTo>
                <a:lnTo>
                  <a:pt x="154" y="1154"/>
                </a:lnTo>
                <a:lnTo>
                  <a:pt x="156" y="1154"/>
                </a:lnTo>
                <a:lnTo>
                  <a:pt x="156" y="1153"/>
                </a:lnTo>
                <a:lnTo>
                  <a:pt x="154" y="1153"/>
                </a:lnTo>
                <a:lnTo>
                  <a:pt x="154" y="1152"/>
                </a:lnTo>
                <a:lnTo>
                  <a:pt x="154" y="1150"/>
                </a:lnTo>
                <a:lnTo>
                  <a:pt x="153" y="1150"/>
                </a:lnTo>
                <a:lnTo>
                  <a:pt x="153" y="1149"/>
                </a:lnTo>
                <a:lnTo>
                  <a:pt x="152" y="1149"/>
                </a:lnTo>
                <a:lnTo>
                  <a:pt x="150" y="1149"/>
                </a:lnTo>
                <a:lnTo>
                  <a:pt x="150" y="1148"/>
                </a:lnTo>
                <a:lnTo>
                  <a:pt x="150" y="1146"/>
                </a:lnTo>
                <a:lnTo>
                  <a:pt x="150" y="1145"/>
                </a:lnTo>
                <a:lnTo>
                  <a:pt x="149" y="1145"/>
                </a:lnTo>
                <a:lnTo>
                  <a:pt x="149" y="1144"/>
                </a:lnTo>
                <a:lnTo>
                  <a:pt x="149" y="1145"/>
                </a:lnTo>
                <a:lnTo>
                  <a:pt x="149" y="1144"/>
                </a:lnTo>
                <a:lnTo>
                  <a:pt x="149" y="1142"/>
                </a:lnTo>
                <a:lnTo>
                  <a:pt x="148" y="1142"/>
                </a:lnTo>
                <a:lnTo>
                  <a:pt x="148" y="1144"/>
                </a:lnTo>
                <a:lnTo>
                  <a:pt x="148" y="1142"/>
                </a:lnTo>
                <a:lnTo>
                  <a:pt x="147" y="1142"/>
                </a:lnTo>
                <a:lnTo>
                  <a:pt x="145" y="1142"/>
                </a:lnTo>
                <a:lnTo>
                  <a:pt x="145" y="1141"/>
                </a:lnTo>
                <a:lnTo>
                  <a:pt x="144" y="1141"/>
                </a:lnTo>
                <a:lnTo>
                  <a:pt x="145" y="1141"/>
                </a:lnTo>
                <a:lnTo>
                  <a:pt x="145" y="1140"/>
                </a:lnTo>
                <a:lnTo>
                  <a:pt x="144" y="1140"/>
                </a:lnTo>
                <a:lnTo>
                  <a:pt x="144" y="1139"/>
                </a:lnTo>
                <a:lnTo>
                  <a:pt x="143" y="1139"/>
                </a:lnTo>
                <a:lnTo>
                  <a:pt x="143" y="1137"/>
                </a:lnTo>
                <a:lnTo>
                  <a:pt x="143" y="1136"/>
                </a:lnTo>
                <a:lnTo>
                  <a:pt x="141" y="1136"/>
                </a:lnTo>
                <a:lnTo>
                  <a:pt x="141" y="1135"/>
                </a:lnTo>
                <a:lnTo>
                  <a:pt x="141" y="1133"/>
                </a:lnTo>
                <a:lnTo>
                  <a:pt x="140" y="1133"/>
                </a:lnTo>
                <a:lnTo>
                  <a:pt x="141" y="1133"/>
                </a:lnTo>
                <a:lnTo>
                  <a:pt x="140" y="1133"/>
                </a:lnTo>
                <a:lnTo>
                  <a:pt x="140" y="1132"/>
                </a:lnTo>
                <a:lnTo>
                  <a:pt x="140" y="1133"/>
                </a:lnTo>
                <a:lnTo>
                  <a:pt x="140" y="1132"/>
                </a:lnTo>
                <a:lnTo>
                  <a:pt x="139" y="1132"/>
                </a:lnTo>
                <a:lnTo>
                  <a:pt x="139" y="1131"/>
                </a:lnTo>
                <a:lnTo>
                  <a:pt x="137" y="1131"/>
                </a:lnTo>
                <a:lnTo>
                  <a:pt x="139" y="1131"/>
                </a:lnTo>
                <a:lnTo>
                  <a:pt x="137" y="1129"/>
                </a:lnTo>
                <a:lnTo>
                  <a:pt x="137" y="1131"/>
                </a:lnTo>
                <a:lnTo>
                  <a:pt x="137" y="1129"/>
                </a:lnTo>
                <a:lnTo>
                  <a:pt x="136" y="1129"/>
                </a:lnTo>
                <a:lnTo>
                  <a:pt x="137" y="1129"/>
                </a:lnTo>
                <a:lnTo>
                  <a:pt x="137" y="1128"/>
                </a:lnTo>
                <a:lnTo>
                  <a:pt x="137" y="1127"/>
                </a:lnTo>
                <a:lnTo>
                  <a:pt x="136" y="1127"/>
                </a:lnTo>
                <a:lnTo>
                  <a:pt x="135" y="1127"/>
                </a:lnTo>
                <a:lnTo>
                  <a:pt x="135" y="1125"/>
                </a:lnTo>
                <a:lnTo>
                  <a:pt x="133" y="1125"/>
                </a:lnTo>
                <a:lnTo>
                  <a:pt x="133" y="1124"/>
                </a:lnTo>
                <a:lnTo>
                  <a:pt x="132" y="1124"/>
                </a:lnTo>
                <a:lnTo>
                  <a:pt x="133" y="1124"/>
                </a:lnTo>
                <a:lnTo>
                  <a:pt x="132" y="1124"/>
                </a:lnTo>
                <a:lnTo>
                  <a:pt x="132" y="1123"/>
                </a:lnTo>
                <a:lnTo>
                  <a:pt x="131" y="1123"/>
                </a:lnTo>
                <a:lnTo>
                  <a:pt x="131" y="1122"/>
                </a:lnTo>
                <a:lnTo>
                  <a:pt x="131" y="1120"/>
                </a:lnTo>
                <a:lnTo>
                  <a:pt x="131" y="1119"/>
                </a:lnTo>
                <a:lnTo>
                  <a:pt x="130" y="1119"/>
                </a:lnTo>
                <a:lnTo>
                  <a:pt x="130" y="1118"/>
                </a:lnTo>
                <a:lnTo>
                  <a:pt x="130" y="1116"/>
                </a:lnTo>
                <a:lnTo>
                  <a:pt x="128" y="1116"/>
                </a:lnTo>
                <a:lnTo>
                  <a:pt x="128" y="1115"/>
                </a:lnTo>
                <a:lnTo>
                  <a:pt x="127" y="1115"/>
                </a:lnTo>
                <a:lnTo>
                  <a:pt x="127" y="1114"/>
                </a:lnTo>
                <a:lnTo>
                  <a:pt x="126" y="1114"/>
                </a:lnTo>
                <a:lnTo>
                  <a:pt x="126" y="1112"/>
                </a:lnTo>
                <a:lnTo>
                  <a:pt x="126" y="1111"/>
                </a:lnTo>
                <a:lnTo>
                  <a:pt x="124" y="1111"/>
                </a:lnTo>
                <a:lnTo>
                  <a:pt x="124" y="1110"/>
                </a:lnTo>
                <a:lnTo>
                  <a:pt x="123" y="1110"/>
                </a:lnTo>
                <a:lnTo>
                  <a:pt x="123" y="1108"/>
                </a:lnTo>
                <a:lnTo>
                  <a:pt x="122" y="1108"/>
                </a:lnTo>
                <a:lnTo>
                  <a:pt x="122" y="1107"/>
                </a:lnTo>
                <a:lnTo>
                  <a:pt x="122" y="1106"/>
                </a:lnTo>
                <a:lnTo>
                  <a:pt x="120" y="1106"/>
                </a:lnTo>
                <a:lnTo>
                  <a:pt x="120" y="1105"/>
                </a:lnTo>
                <a:lnTo>
                  <a:pt x="119" y="1105"/>
                </a:lnTo>
                <a:lnTo>
                  <a:pt x="118" y="1105"/>
                </a:lnTo>
                <a:lnTo>
                  <a:pt x="118" y="1103"/>
                </a:lnTo>
                <a:lnTo>
                  <a:pt x="118" y="1102"/>
                </a:lnTo>
                <a:lnTo>
                  <a:pt x="116" y="1102"/>
                </a:lnTo>
                <a:lnTo>
                  <a:pt x="116" y="1101"/>
                </a:lnTo>
                <a:lnTo>
                  <a:pt x="116" y="1099"/>
                </a:lnTo>
                <a:lnTo>
                  <a:pt x="115" y="1099"/>
                </a:lnTo>
                <a:lnTo>
                  <a:pt x="114" y="1099"/>
                </a:lnTo>
                <a:lnTo>
                  <a:pt x="114" y="1098"/>
                </a:lnTo>
                <a:lnTo>
                  <a:pt x="113" y="1098"/>
                </a:lnTo>
                <a:lnTo>
                  <a:pt x="111" y="1098"/>
                </a:lnTo>
                <a:lnTo>
                  <a:pt x="111" y="1097"/>
                </a:lnTo>
                <a:lnTo>
                  <a:pt x="111" y="1095"/>
                </a:lnTo>
                <a:lnTo>
                  <a:pt x="110" y="1095"/>
                </a:lnTo>
                <a:lnTo>
                  <a:pt x="110" y="1094"/>
                </a:lnTo>
                <a:lnTo>
                  <a:pt x="109" y="1094"/>
                </a:lnTo>
                <a:lnTo>
                  <a:pt x="109" y="1093"/>
                </a:lnTo>
                <a:lnTo>
                  <a:pt x="107" y="1093"/>
                </a:lnTo>
                <a:lnTo>
                  <a:pt x="107" y="1091"/>
                </a:lnTo>
                <a:lnTo>
                  <a:pt x="106" y="1091"/>
                </a:lnTo>
                <a:lnTo>
                  <a:pt x="106" y="1090"/>
                </a:lnTo>
                <a:lnTo>
                  <a:pt x="105" y="1090"/>
                </a:lnTo>
                <a:lnTo>
                  <a:pt x="103" y="1090"/>
                </a:lnTo>
                <a:lnTo>
                  <a:pt x="103" y="1091"/>
                </a:lnTo>
                <a:lnTo>
                  <a:pt x="102" y="1091"/>
                </a:lnTo>
                <a:lnTo>
                  <a:pt x="101" y="1091"/>
                </a:lnTo>
                <a:lnTo>
                  <a:pt x="99" y="1091"/>
                </a:lnTo>
                <a:lnTo>
                  <a:pt x="98" y="1091"/>
                </a:lnTo>
                <a:lnTo>
                  <a:pt x="97" y="1091"/>
                </a:lnTo>
                <a:lnTo>
                  <a:pt x="95" y="1091"/>
                </a:lnTo>
                <a:lnTo>
                  <a:pt x="94" y="1091"/>
                </a:lnTo>
                <a:lnTo>
                  <a:pt x="94" y="1093"/>
                </a:lnTo>
                <a:lnTo>
                  <a:pt x="93" y="1093"/>
                </a:lnTo>
                <a:lnTo>
                  <a:pt x="92" y="1093"/>
                </a:lnTo>
                <a:lnTo>
                  <a:pt x="90" y="1093"/>
                </a:lnTo>
                <a:lnTo>
                  <a:pt x="89" y="1093"/>
                </a:lnTo>
                <a:lnTo>
                  <a:pt x="88" y="1093"/>
                </a:lnTo>
                <a:lnTo>
                  <a:pt x="86" y="1093"/>
                </a:lnTo>
                <a:lnTo>
                  <a:pt x="86" y="1091"/>
                </a:lnTo>
                <a:lnTo>
                  <a:pt x="85" y="1091"/>
                </a:lnTo>
                <a:lnTo>
                  <a:pt x="84" y="1091"/>
                </a:lnTo>
                <a:lnTo>
                  <a:pt x="84" y="1090"/>
                </a:lnTo>
                <a:lnTo>
                  <a:pt x="82" y="1090"/>
                </a:lnTo>
                <a:lnTo>
                  <a:pt x="82" y="1089"/>
                </a:lnTo>
                <a:lnTo>
                  <a:pt x="81" y="1089"/>
                </a:lnTo>
                <a:lnTo>
                  <a:pt x="80" y="1087"/>
                </a:lnTo>
                <a:lnTo>
                  <a:pt x="78" y="1087"/>
                </a:lnTo>
                <a:lnTo>
                  <a:pt x="77" y="1087"/>
                </a:lnTo>
                <a:lnTo>
                  <a:pt x="76" y="1087"/>
                </a:lnTo>
                <a:lnTo>
                  <a:pt x="75" y="1089"/>
                </a:lnTo>
                <a:lnTo>
                  <a:pt x="73" y="1089"/>
                </a:lnTo>
                <a:lnTo>
                  <a:pt x="73" y="1090"/>
                </a:lnTo>
                <a:lnTo>
                  <a:pt x="72" y="1090"/>
                </a:lnTo>
                <a:lnTo>
                  <a:pt x="72" y="1091"/>
                </a:lnTo>
                <a:lnTo>
                  <a:pt x="71" y="1091"/>
                </a:lnTo>
                <a:lnTo>
                  <a:pt x="69" y="1091"/>
                </a:lnTo>
                <a:lnTo>
                  <a:pt x="68" y="1091"/>
                </a:lnTo>
                <a:lnTo>
                  <a:pt x="67" y="1091"/>
                </a:lnTo>
                <a:lnTo>
                  <a:pt x="65" y="1091"/>
                </a:lnTo>
                <a:lnTo>
                  <a:pt x="64" y="1091"/>
                </a:lnTo>
                <a:lnTo>
                  <a:pt x="64" y="1093"/>
                </a:lnTo>
                <a:lnTo>
                  <a:pt x="63" y="1093"/>
                </a:lnTo>
                <a:lnTo>
                  <a:pt x="61" y="1093"/>
                </a:lnTo>
                <a:lnTo>
                  <a:pt x="61" y="1094"/>
                </a:lnTo>
                <a:lnTo>
                  <a:pt x="60" y="1095"/>
                </a:lnTo>
                <a:lnTo>
                  <a:pt x="60" y="1097"/>
                </a:lnTo>
                <a:lnTo>
                  <a:pt x="59" y="1097"/>
                </a:lnTo>
                <a:lnTo>
                  <a:pt x="58" y="1097"/>
                </a:lnTo>
                <a:lnTo>
                  <a:pt x="56" y="1097"/>
                </a:lnTo>
                <a:lnTo>
                  <a:pt x="56" y="1098"/>
                </a:lnTo>
                <a:lnTo>
                  <a:pt x="55" y="1098"/>
                </a:lnTo>
                <a:lnTo>
                  <a:pt x="54" y="1098"/>
                </a:lnTo>
                <a:lnTo>
                  <a:pt x="54" y="1099"/>
                </a:lnTo>
                <a:lnTo>
                  <a:pt x="52" y="1099"/>
                </a:lnTo>
                <a:lnTo>
                  <a:pt x="51" y="1099"/>
                </a:lnTo>
                <a:lnTo>
                  <a:pt x="50" y="1099"/>
                </a:lnTo>
                <a:lnTo>
                  <a:pt x="50" y="1098"/>
                </a:lnTo>
                <a:lnTo>
                  <a:pt x="48" y="1098"/>
                </a:lnTo>
                <a:lnTo>
                  <a:pt x="48" y="1097"/>
                </a:lnTo>
                <a:lnTo>
                  <a:pt x="47" y="1097"/>
                </a:lnTo>
                <a:lnTo>
                  <a:pt x="47" y="1095"/>
                </a:lnTo>
                <a:lnTo>
                  <a:pt x="46" y="1095"/>
                </a:lnTo>
                <a:lnTo>
                  <a:pt x="43" y="1093"/>
                </a:lnTo>
                <a:lnTo>
                  <a:pt x="42" y="1093"/>
                </a:lnTo>
                <a:lnTo>
                  <a:pt x="41" y="1093"/>
                </a:lnTo>
                <a:lnTo>
                  <a:pt x="39" y="1091"/>
                </a:lnTo>
                <a:lnTo>
                  <a:pt x="38" y="1093"/>
                </a:lnTo>
                <a:lnTo>
                  <a:pt x="37" y="1091"/>
                </a:lnTo>
                <a:lnTo>
                  <a:pt x="35" y="1093"/>
                </a:lnTo>
                <a:lnTo>
                  <a:pt x="34" y="1091"/>
                </a:lnTo>
                <a:lnTo>
                  <a:pt x="33" y="1091"/>
                </a:lnTo>
                <a:lnTo>
                  <a:pt x="31" y="1091"/>
                </a:lnTo>
                <a:lnTo>
                  <a:pt x="30" y="1093"/>
                </a:lnTo>
                <a:lnTo>
                  <a:pt x="29" y="1093"/>
                </a:lnTo>
                <a:lnTo>
                  <a:pt x="26" y="1091"/>
                </a:lnTo>
                <a:lnTo>
                  <a:pt x="26" y="1089"/>
                </a:lnTo>
                <a:lnTo>
                  <a:pt x="27" y="1087"/>
                </a:lnTo>
                <a:lnTo>
                  <a:pt x="27" y="1086"/>
                </a:lnTo>
                <a:lnTo>
                  <a:pt x="27" y="1084"/>
                </a:lnTo>
                <a:lnTo>
                  <a:pt x="26" y="1084"/>
                </a:lnTo>
                <a:lnTo>
                  <a:pt x="26" y="1082"/>
                </a:lnTo>
                <a:lnTo>
                  <a:pt x="26" y="1081"/>
                </a:lnTo>
                <a:lnTo>
                  <a:pt x="27" y="1080"/>
                </a:lnTo>
                <a:lnTo>
                  <a:pt x="27" y="1078"/>
                </a:lnTo>
                <a:lnTo>
                  <a:pt x="27" y="1077"/>
                </a:lnTo>
                <a:lnTo>
                  <a:pt x="26" y="1077"/>
                </a:lnTo>
                <a:lnTo>
                  <a:pt x="26" y="1076"/>
                </a:lnTo>
                <a:lnTo>
                  <a:pt x="26" y="1074"/>
                </a:lnTo>
                <a:lnTo>
                  <a:pt x="25" y="1073"/>
                </a:lnTo>
                <a:lnTo>
                  <a:pt x="25" y="1072"/>
                </a:lnTo>
                <a:lnTo>
                  <a:pt x="23" y="1072"/>
                </a:lnTo>
                <a:lnTo>
                  <a:pt x="23" y="1070"/>
                </a:lnTo>
                <a:lnTo>
                  <a:pt x="22" y="1070"/>
                </a:lnTo>
                <a:lnTo>
                  <a:pt x="21" y="1070"/>
                </a:lnTo>
                <a:lnTo>
                  <a:pt x="20" y="1070"/>
                </a:lnTo>
                <a:lnTo>
                  <a:pt x="20" y="1069"/>
                </a:lnTo>
                <a:lnTo>
                  <a:pt x="18" y="1069"/>
                </a:lnTo>
                <a:lnTo>
                  <a:pt x="17" y="1069"/>
                </a:lnTo>
                <a:lnTo>
                  <a:pt x="17" y="1068"/>
                </a:lnTo>
                <a:lnTo>
                  <a:pt x="16" y="1068"/>
                </a:lnTo>
                <a:lnTo>
                  <a:pt x="14" y="1068"/>
                </a:lnTo>
                <a:lnTo>
                  <a:pt x="14" y="1067"/>
                </a:lnTo>
                <a:lnTo>
                  <a:pt x="14" y="1065"/>
                </a:lnTo>
                <a:lnTo>
                  <a:pt x="14" y="1064"/>
                </a:lnTo>
                <a:lnTo>
                  <a:pt x="13" y="1063"/>
                </a:lnTo>
                <a:lnTo>
                  <a:pt x="13" y="1061"/>
                </a:lnTo>
                <a:lnTo>
                  <a:pt x="12" y="1060"/>
                </a:lnTo>
                <a:lnTo>
                  <a:pt x="12" y="1059"/>
                </a:lnTo>
                <a:lnTo>
                  <a:pt x="10" y="1057"/>
                </a:lnTo>
                <a:lnTo>
                  <a:pt x="9" y="1057"/>
                </a:lnTo>
                <a:lnTo>
                  <a:pt x="8" y="1057"/>
                </a:lnTo>
                <a:lnTo>
                  <a:pt x="6" y="1056"/>
                </a:lnTo>
                <a:lnTo>
                  <a:pt x="6" y="1057"/>
                </a:lnTo>
                <a:lnTo>
                  <a:pt x="5" y="1056"/>
                </a:lnTo>
                <a:lnTo>
                  <a:pt x="4" y="1056"/>
                </a:lnTo>
                <a:lnTo>
                  <a:pt x="4" y="1055"/>
                </a:lnTo>
                <a:lnTo>
                  <a:pt x="3" y="1053"/>
                </a:lnTo>
                <a:lnTo>
                  <a:pt x="1" y="1053"/>
                </a:lnTo>
                <a:lnTo>
                  <a:pt x="1"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6" y="1001"/>
                </a:lnTo>
                <a:lnTo>
                  <a:pt x="58" y="991"/>
                </a:lnTo>
                <a:lnTo>
                  <a:pt x="59" y="981"/>
                </a:lnTo>
                <a:lnTo>
                  <a:pt x="59" y="976"/>
                </a:lnTo>
                <a:lnTo>
                  <a:pt x="67" y="966"/>
                </a:lnTo>
                <a:lnTo>
                  <a:pt x="69" y="962"/>
                </a:lnTo>
                <a:lnTo>
                  <a:pt x="73" y="955"/>
                </a:lnTo>
                <a:lnTo>
                  <a:pt x="81" y="946"/>
                </a:lnTo>
                <a:lnTo>
                  <a:pt x="88" y="936"/>
                </a:lnTo>
                <a:lnTo>
                  <a:pt x="95" y="925"/>
                </a:lnTo>
                <a:lnTo>
                  <a:pt x="99" y="920"/>
                </a:lnTo>
                <a:lnTo>
                  <a:pt x="92" y="908"/>
                </a:lnTo>
                <a:lnTo>
                  <a:pt x="85" y="899"/>
                </a:lnTo>
                <a:lnTo>
                  <a:pt x="86" y="890"/>
                </a:lnTo>
                <a:lnTo>
                  <a:pt x="86" y="879"/>
                </a:lnTo>
                <a:lnTo>
                  <a:pt x="88" y="869"/>
                </a:lnTo>
                <a:lnTo>
                  <a:pt x="89" y="858"/>
                </a:lnTo>
                <a:lnTo>
                  <a:pt x="90" y="849"/>
                </a:lnTo>
                <a:lnTo>
                  <a:pt x="92" y="843"/>
                </a:lnTo>
                <a:lnTo>
                  <a:pt x="93" y="840"/>
                </a:lnTo>
                <a:lnTo>
                  <a:pt x="93" y="837"/>
                </a:lnTo>
                <a:lnTo>
                  <a:pt x="94" y="834"/>
                </a:lnTo>
                <a:lnTo>
                  <a:pt x="94" y="830"/>
                </a:lnTo>
                <a:lnTo>
                  <a:pt x="95" y="826"/>
                </a:lnTo>
                <a:lnTo>
                  <a:pt x="95" y="823"/>
                </a:lnTo>
                <a:lnTo>
                  <a:pt x="97" y="819"/>
                </a:lnTo>
                <a:lnTo>
                  <a:pt x="98" y="817"/>
                </a:lnTo>
                <a:lnTo>
                  <a:pt x="98" y="814"/>
                </a:lnTo>
                <a:lnTo>
                  <a:pt x="99" y="810"/>
                </a:lnTo>
                <a:lnTo>
                  <a:pt x="99" y="806"/>
                </a:lnTo>
                <a:lnTo>
                  <a:pt x="101" y="803"/>
                </a:lnTo>
                <a:lnTo>
                  <a:pt x="99" y="800"/>
                </a:lnTo>
                <a:lnTo>
                  <a:pt x="99" y="796"/>
                </a:lnTo>
                <a:lnTo>
                  <a:pt x="101" y="792"/>
                </a:lnTo>
                <a:lnTo>
                  <a:pt x="102" y="789"/>
                </a:lnTo>
                <a:lnTo>
                  <a:pt x="103" y="786"/>
                </a:lnTo>
                <a:lnTo>
                  <a:pt x="103" y="782"/>
                </a:lnTo>
                <a:lnTo>
                  <a:pt x="105" y="780"/>
                </a:lnTo>
                <a:lnTo>
                  <a:pt x="106" y="777"/>
                </a:lnTo>
                <a:lnTo>
                  <a:pt x="107" y="775"/>
                </a:lnTo>
                <a:lnTo>
                  <a:pt x="109" y="771"/>
                </a:lnTo>
                <a:lnTo>
                  <a:pt x="109" y="762"/>
                </a:lnTo>
                <a:lnTo>
                  <a:pt x="110" y="751"/>
                </a:lnTo>
                <a:lnTo>
                  <a:pt x="111" y="741"/>
                </a:lnTo>
                <a:lnTo>
                  <a:pt x="111" y="731"/>
                </a:lnTo>
                <a:lnTo>
                  <a:pt x="113" y="721"/>
                </a:lnTo>
                <a:lnTo>
                  <a:pt x="114" y="710"/>
                </a:lnTo>
                <a:lnTo>
                  <a:pt x="114" y="703"/>
                </a:lnTo>
                <a:lnTo>
                  <a:pt x="119" y="692"/>
                </a:lnTo>
                <a:lnTo>
                  <a:pt x="123" y="683"/>
                </a:lnTo>
                <a:lnTo>
                  <a:pt x="128" y="673"/>
                </a:lnTo>
                <a:lnTo>
                  <a:pt x="133" y="662"/>
                </a:lnTo>
                <a:lnTo>
                  <a:pt x="137" y="652"/>
                </a:lnTo>
                <a:lnTo>
                  <a:pt x="143" y="642"/>
                </a:lnTo>
                <a:lnTo>
                  <a:pt x="148" y="632"/>
                </a:lnTo>
                <a:lnTo>
                  <a:pt x="152" y="621"/>
                </a:lnTo>
                <a:lnTo>
                  <a:pt x="154" y="616"/>
                </a:lnTo>
                <a:lnTo>
                  <a:pt x="164" y="607"/>
                </a:lnTo>
                <a:lnTo>
                  <a:pt x="164" y="597"/>
                </a:lnTo>
                <a:lnTo>
                  <a:pt x="174" y="582"/>
                </a:lnTo>
                <a:lnTo>
                  <a:pt x="173" y="568"/>
                </a:lnTo>
                <a:lnTo>
                  <a:pt x="183" y="560"/>
                </a:lnTo>
                <a:lnTo>
                  <a:pt x="194" y="552"/>
                </a:lnTo>
                <a:lnTo>
                  <a:pt x="196" y="549"/>
                </a:lnTo>
                <a:lnTo>
                  <a:pt x="198" y="540"/>
                </a:lnTo>
                <a:lnTo>
                  <a:pt x="199" y="530"/>
                </a:lnTo>
                <a:lnTo>
                  <a:pt x="200" y="519"/>
                </a:lnTo>
                <a:lnTo>
                  <a:pt x="202" y="510"/>
                </a:lnTo>
                <a:lnTo>
                  <a:pt x="202" y="500"/>
                </a:lnTo>
                <a:lnTo>
                  <a:pt x="203" y="495"/>
                </a:lnTo>
                <a:lnTo>
                  <a:pt x="205" y="495"/>
                </a:lnTo>
                <a:lnTo>
                  <a:pt x="209" y="496"/>
                </a:lnTo>
                <a:lnTo>
                  <a:pt x="211" y="497"/>
                </a:lnTo>
                <a:lnTo>
                  <a:pt x="213" y="500"/>
                </a:lnTo>
                <a:lnTo>
                  <a:pt x="215" y="502"/>
                </a:lnTo>
                <a:lnTo>
                  <a:pt x="216" y="502"/>
                </a:lnTo>
                <a:lnTo>
                  <a:pt x="219" y="501"/>
                </a:lnTo>
                <a:lnTo>
                  <a:pt x="221" y="500"/>
                </a:lnTo>
                <a:lnTo>
                  <a:pt x="222" y="497"/>
                </a:lnTo>
                <a:lnTo>
                  <a:pt x="224" y="496"/>
                </a:lnTo>
                <a:lnTo>
                  <a:pt x="225" y="493"/>
                </a:lnTo>
                <a:lnTo>
                  <a:pt x="228" y="491"/>
                </a:lnTo>
                <a:lnTo>
                  <a:pt x="229" y="488"/>
                </a:lnTo>
                <a:lnTo>
                  <a:pt x="230" y="487"/>
                </a:lnTo>
                <a:lnTo>
                  <a:pt x="233" y="484"/>
                </a:lnTo>
                <a:lnTo>
                  <a:pt x="234" y="481"/>
                </a:lnTo>
                <a:lnTo>
                  <a:pt x="237" y="480"/>
                </a:lnTo>
                <a:lnTo>
                  <a:pt x="238" y="477"/>
                </a:lnTo>
                <a:lnTo>
                  <a:pt x="241" y="475"/>
                </a:lnTo>
                <a:lnTo>
                  <a:pt x="242" y="474"/>
                </a:lnTo>
                <a:lnTo>
                  <a:pt x="242" y="472"/>
                </a:lnTo>
                <a:lnTo>
                  <a:pt x="245" y="471"/>
                </a:lnTo>
                <a:lnTo>
                  <a:pt x="246" y="468"/>
                </a:lnTo>
                <a:lnTo>
                  <a:pt x="249" y="467"/>
                </a:lnTo>
                <a:lnTo>
                  <a:pt x="250" y="464"/>
                </a:lnTo>
                <a:lnTo>
                  <a:pt x="251" y="463"/>
                </a:lnTo>
                <a:lnTo>
                  <a:pt x="253" y="462"/>
                </a:lnTo>
                <a:lnTo>
                  <a:pt x="254" y="460"/>
                </a:lnTo>
                <a:lnTo>
                  <a:pt x="255" y="457"/>
                </a:lnTo>
                <a:lnTo>
                  <a:pt x="259" y="455"/>
                </a:lnTo>
                <a:lnTo>
                  <a:pt x="262" y="454"/>
                </a:lnTo>
                <a:lnTo>
                  <a:pt x="264" y="453"/>
                </a:lnTo>
                <a:lnTo>
                  <a:pt x="267" y="451"/>
                </a:lnTo>
                <a:lnTo>
                  <a:pt x="270" y="450"/>
                </a:lnTo>
                <a:lnTo>
                  <a:pt x="274" y="449"/>
                </a:lnTo>
                <a:lnTo>
                  <a:pt x="276" y="449"/>
                </a:lnTo>
                <a:lnTo>
                  <a:pt x="280" y="447"/>
                </a:lnTo>
                <a:lnTo>
                  <a:pt x="283" y="446"/>
                </a:lnTo>
                <a:lnTo>
                  <a:pt x="287" y="446"/>
                </a:lnTo>
                <a:lnTo>
                  <a:pt x="291" y="445"/>
                </a:lnTo>
                <a:lnTo>
                  <a:pt x="293" y="445"/>
                </a:lnTo>
                <a:lnTo>
                  <a:pt x="297" y="443"/>
                </a:lnTo>
                <a:lnTo>
                  <a:pt x="301" y="443"/>
                </a:lnTo>
                <a:lnTo>
                  <a:pt x="304" y="443"/>
                </a:lnTo>
                <a:lnTo>
                  <a:pt x="308" y="442"/>
                </a:lnTo>
                <a:lnTo>
                  <a:pt x="310" y="441"/>
                </a:lnTo>
                <a:lnTo>
                  <a:pt x="313" y="440"/>
                </a:lnTo>
                <a:lnTo>
                  <a:pt x="314" y="437"/>
                </a:lnTo>
                <a:lnTo>
                  <a:pt x="315" y="434"/>
                </a:lnTo>
                <a:lnTo>
                  <a:pt x="317" y="430"/>
                </a:lnTo>
                <a:lnTo>
                  <a:pt x="317" y="428"/>
                </a:lnTo>
                <a:lnTo>
                  <a:pt x="317" y="424"/>
                </a:lnTo>
                <a:lnTo>
                  <a:pt x="315" y="421"/>
                </a:lnTo>
                <a:lnTo>
                  <a:pt x="315" y="419"/>
                </a:lnTo>
                <a:lnTo>
                  <a:pt x="314" y="415"/>
                </a:lnTo>
                <a:lnTo>
                  <a:pt x="314" y="412"/>
                </a:lnTo>
                <a:lnTo>
                  <a:pt x="313" y="408"/>
                </a:lnTo>
                <a:lnTo>
                  <a:pt x="311" y="405"/>
                </a:lnTo>
                <a:lnTo>
                  <a:pt x="310" y="403"/>
                </a:lnTo>
                <a:lnTo>
                  <a:pt x="309" y="400"/>
                </a:lnTo>
                <a:lnTo>
                  <a:pt x="308" y="398"/>
                </a:lnTo>
                <a:lnTo>
                  <a:pt x="306" y="394"/>
                </a:lnTo>
                <a:lnTo>
                  <a:pt x="305" y="391"/>
                </a:lnTo>
                <a:lnTo>
                  <a:pt x="304" y="388"/>
                </a:lnTo>
                <a:lnTo>
                  <a:pt x="302" y="387"/>
                </a:lnTo>
                <a:lnTo>
                  <a:pt x="301" y="385"/>
                </a:lnTo>
                <a:lnTo>
                  <a:pt x="300" y="382"/>
                </a:lnTo>
                <a:lnTo>
                  <a:pt x="305" y="371"/>
                </a:lnTo>
                <a:lnTo>
                  <a:pt x="311" y="362"/>
                </a:lnTo>
                <a:lnTo>
                  <a:pt x="314" y="358"/>
                </a:lnTo>
                <a:lnTo>
                  <a:pt x="329" y="366"/>
                </a:lnTo>
                <a:lnTo>
                  <a:pt x="339" y="362"/>
                </a:lnTo>
                <a:lnTo>
                  <a:pt x="349" y="357"/>
                </a:lnTo>
                <a:lnTo>
                  <a:pt x="360" y="352"/>
                </a:lnTo>
                <a:lnTo>
                  <a:pt x="365" y="351"/>
                </a:lnTo>
                <a:lnTo>
                  <a:pt x="370" y="348"/>
                </a:lnTo>
                <a:lnTo>
                  <a:pt x="372" y="347"/>
                </a:lnTo>
                <a:lnTo>
                  <a:pt x="370" y="336"/>
                </a:lnTo>
                <a:lnTo>
                  <a:pt x="369" y="327"/>
                </a:lnTo>
                <a:lnTo>
                  <a:pt x="368" y="316"/>
                </a:lnTo>
                <a:lnTo>
                  <a:pt x="365" y="306"/>
                </a:lnTo>
                <a:lnTo>
                  <a:pt x="365" y="302"/>
                </a:lnTo>
                <a:lnTo>
                  <a:pt x="364" y="296"/>
                </a:lnTo>
                <a:lnTo>
                  <a:pt x="363" y="286"/>
                </a:lnTo>
                <a:lnTo>
                  <a:pt x="361" y="276"/>
                </a:lnTo>
                <a:lnTo>
                  <a:pt x="359" y="265"/>
                </a:lnTo>
                <a:lnTo>
                  <a:pt x="357" y="255"/>
                </a:lnTo>
                <a:lnTo>
                  <a:pt x="356" y="246"/>
                </a:lnTo>
                <a:lnTo>
                  <a:pt x="355" y="235"/>
                </a:lnTo>
                <a:lnTo>
                  <a:pt x="352" y="225"/>
                </a:lnTo>
                <a:lnTo>
                  <a:pt x="351" y="214"/>
                </a:lnTo>
                <a:lnTo>
                  <a:pt x="349" y="205"/>
                </a:lnTo>
                <a:lnTo>
                  <a:pt x="348" y="195"/>
                </a:lnTo>
                <a:lnTo>
                  <a:pt x="346" y="184"/>
                </a:lnTo>
                <a:lnTo>
                  <a:pt x="344" y="174"/>
                </a:lnTo>
                <a:lnTo>
                  <a:pt x="343" y="163"/>
                </a:lnTo>
                <a:lnTo>
                  <a:pt x="340" y="154"/>
                </a:lnTo>
                <a:lnTo>
                  <a:pt x="339" y="144"/>
                </a:lnTo>
                <a:lnTo>
                  <a:pt x="338" y="133"/>
                </a:lnTo>
                <a:lnTo>
                  <a:pt x="336" y="124"/>
                </a:lnTo>
                <a:lnTo>
                  <a:pt x="334" y="114"/>
                </a:lnTo>
                <a:lnTo>
                  <a:pt x="332" y="103"/>
                </a:lnTo>
                <a:lnTo>
                  <a:pt x="331" y="93"/>
                </a:lnTo>
                <a:lnTo>
                  <a:pt x="330" y="82"/>
                </a:lnTo>
                <a:lnTo>
                  <a:pt x="327" y="73"/>
                </a:lnTo>
                <a:lnTo>
                  <a:pt x="326" y="63"/>
                </a:lnTo>
                <a:lnTo>
                  <a:pt x="325" y="52"/>
                </a:lnTo>
                <a:lnTo>
                  <a:pt x="323" y="42"/>
                </a:lnTo>
                <a:lnTo>
                  <a:pt x="321" y="32"/>
                </a:lnTo>
                <a:lnTo>
                  <a:pt x="319" y="22"/>
                </a:lnTo>
                <a:lnTo>
                  <a:pt x="318" y="11"/>
                </a:lnTo>
                <a:lnTo>
                  <a:pt x="314" y="2"/>
                </a:lnTo>
                <a:lnTo>
                  <a:pt x="315" y="0"/>
                </a:lnTo>
                <a:lnTo>
                  <a:pt x="322" y="5"/>
                </a:lnTo>
                <a:lnTo>
                  <a:pt x="325" y="6"/>
                </a:lnTo>
                <a:lnTo>
                  <a:pt x="329" y="9"/>
                </a:lnTo>
                <a:lnTo>
                  <a:pt x="331" y="10"/>
                </a:lnTo>
                <a:lnTo>
                  <a:pt x="335" y="13"/>
                </a:lnTo>
                <a:lnTo>
                  <a:pt x="338" y="13"/>
                </a:lnTo>
                <a:lnTo>
                  <a:pt x="339" y="11"/>
                </a:lnTo>
                <a:lnTo>
                  <a:pt x="340" y="13"/>
                </a:lnTo>
                <a:lnTo>
                  <a:pt x="342" y="13"/>
                </a:lnTo>
                <a:lnTo>
                  <a:pt x="342" y="14"/>
                </a:lnTo>
                <a:lnTo>
                  <a:pt x="342" y="15"/>
                </a:lnTo>
                <a:lnTo>
                  <a:pt x="342" y="19"/>
                </a:lnTo>
                <a:lnTo>
                  <a:pt x="343" y="21"/>
                </a:lnTo>
                <a:lnTo>
                  <a:pt x="344" y="22"/>
                </a:lnTo>
                <a:lnTo>
                  <a:pt x="344" y="23"/>
                </a:lnTo>
                <a:lnTo>
                  <a:pt x="344" y="26"/>
                </a:lnTo>
                <a:lnTo>
                  <a:pt x="347" y="29"/>
                </a:lnTo>
                <a:lnTo>
                  <a:pt x="349" y="30"/>
                </a:lnTo>
                <a:lnTo>
                  <a:pt x="352" y="30"/>
                </a:lnTo>
                <a:lnTo>
                  <a:pt x="356" y="31"/>
                </a:lnTo>
                <a:lnTo>
                  <a:pt x="360" y="32"/>
                </a:lnTo>
                <a:lnTo>
                  <a:pt x="360" y="34"/>
                </a:lnTo>
                <a:lnTo>
                  <a:pt x="363" y="35"/>
                </a:lnTo>
                <a:lnTo>
                  <a:pt x="365" y="38"/>
                </a:lnTo>
                <a:lnTo>
                  <a:pt x="365" y="39"/>
                </a:lnTo>
                <a:lnTo>
                  <a:pt x="366" y="40"/>
                </a:lnTo>
                <a:lnTo>
                  <a:pt x="369" y="46"/>
                </a:lnTo>
                <a:lnTo>
                  <a:pt x="370" y="48"/>
                </a:lnTo>
                <a:lnTo>
                  <a:pt x="370" y="49"/>
                </a:lnTo>
                <a:lnTo>
                  <a:pt x="372" y="52"/>
                </a:lnTo>
                <a:lnTo>
                  <a:pt x="373" y="55"/>
                </a:lnTo>
                <a:lnTo>
                  <a:pt x="373" y="56"/>
                </a:lnTo>
                <a:lnTo>
                  <a:pt x="372" y="56"/>
                </a:lnTo>
                <a:lnTo>
                  <a:pt x="372" y="57"/>
                </a:lnTo>
                <a:lnTo>
                  <a:pt x="373" y="60"/>
                </a:lnTo>
                <a:lnTo>
                  <a:pt x="374" y="59"/>
                </a:lnTo>
                <a:lnTo>
                  <a:pt x="376" y="60"/>
                </a:lnTo>
                <a:lnTo>
                  <a:pt x="377" y="63"/>
                </a:lnTo>
                <a:lnTo>
                  <a:pt x="378" y="65"/>
                </a:lnTo>
                <a:lnTo>
                  <a:pt x="380" y="65"/>
                </a:lnTo>
                <a:lnTo>
                  <a:pt x="380" y="68"/>
                </a:lnTo>
                <a:lnTo>
                  <a:pt x="380" y="69"/>
                </a:lnTo>
                <a:lnTo>
                  <a:pt x="381" y="70"/>
                </a:lnTo>
                <a:lnTo>
                  <a:pt x="382" y="72"/>
                </a:lnTo>
                <a:lnTo>
                  <a:pt x="385" y="74"/>
                </a:lnTo>
                <a:lnTo>
                  <a:pt x="386" y="76"/>
                </a:lnTo>
                <a:lnTo>
                  <a:pt x="387" y="76"/>
                </a:lnTo>
                <a:lnTo>
                  <a:pt x="389" y="77"/>
                </a:lnTo>
                <a:lnTo>
                  <a:pt x="390" y="78"/>
                </a:lnTo>
                <a:lnTo>
                  <a:pt x="391" y="80"/>
                </a:lnTo>
                <a:lnTo>
                  <a:pt x="393" y="80"/>
                </a:lnTo>
                <a:lnTo>
                  <a:pt x="394" y="81"/>
                </a:lnTo>
                <a:lnTo>
                  <a:pt x="397" y="81"/>
                </a:lnTo>
                <a:lnTo>
                  <a:pt x="398" y="80"/>
                </a:lnTo>
                <a:lnTo>
                  <a:pt x="399" y="81"/>
                </a:lnTo>
                <a:lnTo>
                  <a:pt x="401" y="81"/>
                </a:lnTo>
                <a:lnTo>
                  <a:pt x="402" y="81"/>
                </a:lnTo>
                <a:lnTo>
                  <a:pt x="402" y="82"/>
                </a:lnTo>
                <a:lnTo>
                  <a:pt x="403" y="83"/>
                </a:lnTo>
                <a:lnTo>
                  <a:pt x="404" y="85"/>
                </a:lnTo>
                <a:lnTo>
                  <a:pt x="406" y="86"/>
                </a:lnTo>
                <a:lnTo>
                  <a:pt x="406" y="87"/>
                </a:lnTo>
                <a:lnTo>
                  <a:pt x="407" y="89"/>
                </a:lnTo>
                <a:lnTo>
                  <a:pt x="407" y="90"/>
                </a:lnTo>
                <a:lnTo>
                  <a:pt x="408" y="90"/>
                </a:lnTo>
                <a:lnTo>
                  <a:pt x="408" y="91"/>
                </a:lnTo>
                <a:lnTo>
                  <a:pt x="411" y="94"/>
                </a:lnTo>
                <a:lnTo>
                  <a:pt x="414" y="94"/>
                </a:lnTo>
                <a:lnTo>
                  <a:pt x="414" y="95"/>
                </a:lnTo>
                <a:lnTo>
                  <a:pt x="415" y="97"/>
                </a:lnTo>
                <a:lnTo>
                  <a:pt x="414" y="98"/>
                </a:lnTo>
                <a:lnTo>
                  <a:pt x="415" y="100"/>
                </a:lnTo>
                <a:lnTo>
                  <a:pt x="419" y="103"/>
                </a:lnTo>
                <a:lnTo>
                  <a:pt x="420" y="104"/>
                </a:lnTo>
                <a:lnTo>
                  <a:pt x="421" y="106"/>
                </a:lnTo>
                <a:lnTo>
                  <a:pt x="421" y="108"/>
                </a:lnTo>
                <a:lnTo>
                  <a:pt x="423" y="108"/>
                </a:lnTo>
                <a:lnTo>
                  <a:pt x="423" y="111"/>
                </a:lnTo>
                <a:lnTo>
                  <a:pt x="423" y="112"/>
                </a:lnTo>
                <a:lnTo>
                  <a:pt x="421" y="114"/>
                </a:lnTo>
                <a:lnTo>
                  <a:pt x="421" y="116"/>
                </a:lnTo>
                <a:lnTo>
                  <a:pt x="423" y="118"/>
                </a:lnTo>
                <a:lnTo>
                  <a:pt x="424" y="120"/>
                </a:lnTo>
                <a:lnTo>
                  <a:pt x="424" y="121"/>
                </a:lnTo>
                <a:lnTo>
                  <a:pt x="423" y="123"/>
                </a:lnTo>
                <a:lnTo>
                  <a:pt x="423" y="124"/>
                </a:lnTo>
                <a:lnTo>
                  <a:pt x="421" y="124"/>
                </a:lnTo>
                <a:lnTo>
                  <a:pt x="424" y="125"/>
                </a:lnTo>
                <a:lnTo>
                  <a:pt x="425" y="127"/>
                </a:lnTo>
                <a:lnTo>
                  <a:pt x="428" y="128"/>
                </a:lnTo>
                <a:lnTo>
                  <a:pt x="429" y="128"/>
                </a:lnTo>
                <a:lnTo>
                  <a:pt x="431" y="131"/>
                </a:lnTo>
                <a:lnTo>
                  <a:pt x="432" y="131"/>
                </a:lnTo>
                <a:lnTo>
                  <a:pt x="432" y="132"/>
                </a:lnTo>
                <a:lnTo>
                  <a:pt x="433" y="132"/>
                </a:lnTo>
                <a:lnTo>
                  <a:pt x="435" y="133"/>
                </a:lnTo>
                <a:lnTo>
                  <a:pt x="437" y="135"/>
                </a:lnTo>
                <a:lnTo>
                  <a:pt x="440" y="137"/>
                </a:lnTo>
                <a:lnTo>
                  <a:pt x="440" y="138"/>
                </a:lnTo>
                <a:lnTo>
                  <a:pt x="441" y="140"/>
                </a:lnTo>
                <a:lnTo>
                  <a:pt x="442" y="142"/>
                </a:lnTo>
                <a:lnTo>
                  <a:pt x="442" y="144"/>
                </a:lnTo>
                <a:lnTo>
                  <a:pt x="444" y="145"/>
                </a:lnTo>
                <a:lnTo>
                  <a:pt x="444" y="146"/>
                </a:lnTo>
                <a:lnTo>
                  <a:pt x="444" y="148"/>
                </a:lnTo>
                <a:lnTo>
                  <a:pt x="446" y="152"/>
                </a:lnTo>
                <a:lnTo>
                  <a:pt x="446" y="153"/>
                </a:lnTo>
                <a:lnTo>
                  <a:pt x="448" y="154"/>
                </a:lnTo>
                <a:lnTo>
                  <a:pt x="449" y="155"/>
                </a:lnTo>
                <a:lnTo>
                  <a:pt x="449" y="158"/>
                </a:lnTo>
                <a:lnTo>
                  <a:pt x="446" y="159"/>
                </a:lnTo>
                <a:lnTo>
                  <a:pt x="446" y="161"/>
                </a:lnTo>
                <a:lnTo>
                  <a:pt x="445" y="162"/>
                </a:lnTo>
                <a:lnTo>
                  <a:pt x="444" y="162"/>
                </a:lnTo>
                <a:lnTo>
                  <a:pt x="444" y="163"/>
                </a:lnTo>
                <a:lnTo>
                  <a:pt x="442" y="166"/>
                </a:lnTo>
                <a:lnTo>
                  <a:pt x="442" y="169"/>
                </a:lnTo>
                <a:lnTo>
                  <a:pt x="442" y="174"/>
                </a:lnTo>
                <a:lnTo>
                  <a:pt x="444" y="176"/>
                </a:lnTo>
                <a:lnTo>
                  <a:pt x="444" y="180"/>
                </a:lnTo>
                <a:lnTo>
                  <a:pt x="445" y="183"/>
                </a:lnTo>
                <a:lnTo>
                  <a:pt x="448" y="184"/>
                </a:lnTo>
                <a:lnTo>
                  <a:pt x="450" y="187"/>
                </a:lnTo>
                <a:lnTo>
                  <a:pt x="452" y="188"/>
                </a:lnTo>
                <a:lnTo>
                  <a:pt x="454" y="192"/>
                </a:lnTo>
                <a:lnTo>
                  <a:pt x="457" y="193"/>
                </a:lnTo>
                <a:lnTo>
                  <a:pt x="458" y="195"/>
                </a:lnTo>
                <a:lnTo>
                  <a:pt x="461" y="195"/>
                </a:lnTo>
                <a:lnTo>
                  <a:pt x="461" y="196"/>
                </a:lnTo>
                <a:lnTo>
                  <a:pt x="462" y="197"/>
                </a:lnTo>
                <a:lnTo>
                  <a:pt x="463" y="200"/>
                </a:lnTo>
                <a:lnTo>
                  <a:pt x="463" y="201"/>
                </a:lnTo>
                <a:lnTo>
                  <a:pt x="465" y="203"/>
                </a:lnTo>
                <a:lnTo>
                  <a:pt x="465" y="207"/>
                </a:lnTo>
                <a:lnTo>
                  <a:pt x="466" y="212"/>
                </a:lnTo>
                <a:lnTo>
                  <a:pt x="466" y="213"/>
                </a:lnTo>
                <a:lnTo>
                  <a:pt x="467" y="213"/>
                </a:lnTo>
                <a:lnTo>
                  <a:pt x="467" y="214"/>
                </a:lnTo>
                <a:lnTo>
                  <a:pt x="467" y="216"/>
                </a:lnTo>
                <a:lnTo>
                  <a:pt x="469" y="218"/>
                </a:lnTo>
                <a:lnTo>
                  <a:pt x="471" y="220"/>
                </a:lnTo>
                <a:lnTo>
                  <a:pt x="475" y="224"/>
                </a:lnTo>
                <a:lnTo>
                  <a:pt x="476" y="226"/>
                </a:lnTo>
                <a:lnTo>
                  <a:pt x="478" y="227"/>
                </a:lnTo>
                <a:lnTo>
                  <a:pt x="479" y="230"/>
                </a:lnTo>
                <a:lnTo>
                  <a:pt x="480" y="234"/>
                </a:lnTo>
                <a:lnTo>
                  <a:pt x="480" y="235"/>
                </a:lnTo>
                <a:lnTo>
                  <a:pt x="483" y="235"/>
                </a:lnTo>
                <a:lnTo>
                  <a:pt x="483" y="237"/>
                </a:lnTo>
                <a:lnTo>
                  <a:pt x="484" y="238"/>
                </a:lnTo>
                <a:lnTo>
                  <a:pt x="483" y="242"/>
                </a:lnTo>
                <a:lnTo>
                  <a:pt x="482" y="244"/>
                </a:lnTo>
                <a:lnTo>
                  <a:pt x="483" y="247"/>
                </a:lnTo>
                <a:lnTo>
                  <a:pt x="483" y="248"/>
                </a:lnTo>
                <a:lnTo>
                  <a:pt x="483" y="250"/>
                </a:lnTo>
                <a:lnTo>
                  <a:pt x="482" y="251"/>
                </a:lnTo>
                <a:lnTo>
                  <a:pt x="480" y="254"/>
                </a:lnTo>
                <a:lnTo>
                  <a:pt x="482" y="255"/>
                </a:lnTo>
                <a:lnTo>
                  <a:pt x="484" y="260"/>
                </a:lnTo>
                <a:lnTo>
                  <a:pt x="486" y="264"/>
                </a:lnTo>
                <a:lnTo>
                  <a:pt x="486" y="265"/>
                </a:lnTo>
                <a:lnTo>
                  <a:pt x="486" y="267"/>
                </a:lnTo>
                <a:lnTo>
                  <a:pt x="486" y="268"/>
                </a:lnTo>
                <a:lnTo>
                  <a:pt x="487" y="271"/>
                </a:lnTo>
                <a:lnTo>
                  <a:pt x="488" y="272"/>
                </a:lnTo>
                <a:lnTo>
                  <a:pt x="490" y="272"/>
                </a:lnTo>
                <a:lnTo>
                  <a:pt x="491" y="272"/>
                </a:lnTo>
                <a:lnTo>
                  <a:pt x="491" y="273"/>
                </a:lnTo>
                <a:lnTo>
                  <a:pt x="492" y="276"/>
                </a:lnTo>
                <a:lnTo>
                  <a:pt x="491" y="277"/>
                </a:lnTo>
                <a:lnTo>
                  <a:pt x="492" y="279"/>
                </a:lnTo>
                <a:lnTo>
                  <a:pt x="492" y="281"/>
                </a:lnTo>
                <a:lnTo>
                  <a:pt x="493" y="282"/>
                </a:lnTo>
                <a:lnTo>
                  <a:pt x="492" y="284"/>
                </a:lnTo>
                <a:lnTo>
                  <a:pt x="491" y="285"/>
                </a:lnTo>
                <a:lnTo>
                  <a:pt x="491" y="286"/>
                </a:lnTo>
                <a:lnTo>
                  <a:pt x="491" y="288"/>
                </a:lnTo>
                <a:lnTo>
                  <a:pt x="492" y="289"/>
                </a:lnTo>
                <a:lnTo>
                  <a:pt x="499" y="290"/>
                </a:lnTo>
                <a:lnTo>
                  <a:pt x="500" y="292"/>
                </a:lnTo>
                <a:lnTo>
                  <a:pt x="503" y="293"/>
                </a:lnTo>
                <a:lnTo>
                  <a:pt x="505" y="294"/>
                </a:lnTo>
                <a:lnTo>
                  <a:pt x="505" y="296"/>
                </a:lnTo>
                <a:lnTo>
                  <a:pt x="507" y="296"/>
                </a:lnTo>
                <a:lnTo>
                  <a:pt x="510" y="298"/>
                </a:lnTo>
                <a:lnTo>
                  <a:pt x="512" y="299"/>
                </a:lnTo>
                <a:lnTo>
                  <a:pt x="513" y="299"/>
                </a:lnTo>
                <a:lnTo>
                  <a:pt x="514" y="298"/>
                </a:lnTo>
                <a:lnTo>
                  <a:pt x="514" y="297"/>
                </a:lnTo>
                <a:lnTo>
                  <a:pt x="517" y="296"/>
                </a:lnTo>
                <a:lnTo>
                  <a:pt x="518" y="296"/>
                </a:lnTo>
                <a:lnTo>
                  <a:pt x="518" y="297"/>
                </a:lnTo>
                <a:lnTo>
                  <a:pt x="521" y="298"/>
                </a:lnTo>
                <a:lnTo>
                  <a:pt x="524" y="303"/>
                </a:lnTo>
                <a:lnTo>
                  <a:pt x="525" y="305"/>
                </a:lnTo>
                <a:lnTo>
                  <a:pt x="526" y="307"/>
                </a:lnTo>
                <a:lnTo>
                  <a:pt x="527" y="309"/>
                </a:lnTo>
                <a:lnTo>
                  <a:pt x="531" y="307"/>
                </a:lnTo>
                <a:lnTo>
                  <a:pt x="533" y="309"/>
                </a:lnTo>
                <a:lnTo>
                  <a:pt x="534" y="309"/>
                </a:lnTo>
                <a:lnTo>
                  <a:pt x="535" y="310"/>
                </a:lnTo>
                <a:lnTo>
                  <a:pt x="537" y="310"/>
                </a:lnTo>
                <a:lnTo>
                  <a:pt x="538" y="311"/>
                </a:lnTo>
                <a:lnTo>
                  <a:pt x="538" y="313"/>
                </a:lnTo>
                <a:lnTo>
                  <a:pt x="538" y="314"/>
                </a:lnTo>
                <a:lnTo>
                  <a:pt x="538" y="316"/>
                </a:lnTo>
                <a:lnTo>
                  <a:pt x="538" y="318"/>
                </a:lnTo>
                <a:lnTo>
                  <a:pt x="538" y="319"/>
                </a:lnTo>
                <a:lnTo>
                  <a:pt x="537" y="319"/>
                </a:lnTo>
                <a:lnTo>
                  <a:pt x="537" y="320"/>
                </a:lnTo>
                <a:lnTo>
                  <a:pt x="538" y="323"/>
                </a:lnTo>
                <a:lnTo>
                  <a:pt x="541" y="326"/>
                </a:lnTo>
                <a:lnTo>
                  <a:pt x="543" y="328"/>
                </a:lnTo>
                <a:lnTo>
                  <a:pt x="546" y="331"/>
                </a:lnTo>
                <a:lnTo>
                  <a:pt x="548" y="332"/>
                </a:lnTo>
                <a:lnTo>
                  <a:pt x="550" y="332"/>
                </a:lnTo>
                <a:lnTo>
                  <a:pt x="552" y="334"/>
                </a:lnTo>
                <a:lnTo>
                  <a:pt x="555" y="334"/>
                </a:lnTo>
                <a:lnTo>
                  <a:pt x="556" y="334"/>
                </a:lnTo>
                <a:lnTo>
                  <a:pt x="560" y="337"/>
                </a:lnTo>
                <a:lnTo>
                  <a:pt x="562" y="339"/>
                </a:lnTo>
                <a:lnTo>
                  <a:pt x="562" y="340"/>
                </a:lnTo>
                <a:lnTo>
                  <a:pt x="562" y="343"/>
                </a:lnTo>
                <a:lnTo>
                  <a:pt x="563" y="344"/>
                </a:lnTo>
                <a:lnTo>
                  <a:pt x="564" y="349"/>
                </a:lnTo>
                <a:lnTo>
                  <a:pt x="564" y="351"/>
                </a:lnTo>
                <a:lnTo>
                  <a:pt x="564" y="353"/>
                </a:lnTo>
                <a:lnTo>
                  <a:pt x="564" y="354"/>
                </a:lnTo>
                <a:lnTo>
                  <a:pt x="564" y="357"/>
                </a:lnTo>
                <a:lnTo>
                  <a:pt x="564" y="358"/>
                </a:lnTo>
                <a:lnTo>
                  <a:pt x="565" y="360"/>
                </a:lnTo>
                <a:lnTo>
                  <a:pt x="567" y="360"/>
                </a:lnTo>
                <a:lnTo>
                  <a:pt x="568" y="361"/>
                </a:lnTo>
                <a:lnTo>
                  <a:pt x="569" y="361"/>
                </a:lnTo>
                <a:lnTo>
                  <a:pt x="571" y="362"/>
                </a:lnTo>
                <a:lnTo>
                  <a:pt x="575" y="368"/>
                </a:lnTo>
                <a:lnTo>
                  <a:pt x="576" y="368"/>
                </a:lnTo>
                <a:lnTo>
                  <a:pt x="577" y="366"/>
                </a:lnTo>
                <a:lnTo>
                  <a:pt x="579" y="368"/>
                </a:lnTo>
                <a:lnTo>
                  <a:pt x="580" y="369"/>
                </a:lnTo>
                <a:lnTo>
                  <a:pt x="581" y="373"/>
                </a:lnTo>
                <a:lnTo>
                  <a:pt x="582" y="374"/>
                </a:lnTo>
                <a:lnTo>
                  <a:pt x="585" y="375"/>
                </a:lnTo>
                <a:lnTo>
                  <a:pt x="586" y="377"/>
                </a:lnTo>
                <a:lnTo>
                  <a:pt x="588" y="377"/>
                </a:lnTo>
                <a:lnTo>
                  <a:pt x="588" y="375"/>
                </a:lnTo>
                <a:lnTo>
                  <a:pt x="589" y="373"/>
                </a:lnTo>
                <a:lnTo>
                  <a:pt x="590" y="371"/>
                </a:lnTo>
                <a:lnTo>
                  <a:pt x="593" y="371"/>
                </a:lnTo>
                <a:lnTo>
                  <a:pt x="594" y="371"/>
                </a:lnTo>
                <a:lnTo>
                  <a:pt x="596" y="371"/>
                </a:lnTo>
                <a:lnTo>
                  <a:pt x="598" y="371"/>
                </a:lnTo>
                <a:lnTo>
                  <a:pt x="601" y="371"/>
                </a:lnTo>
                <a:lnTo>
                  <a:pt x="602" y="373"/>
                </a:lnTo>
                <a:lnTo>
                  <a:pt x="603" y="373"/>
                </a:lnTo>
                <a:lnTo>
                  <a:pt x="605" y="373"/>
                </a:lnTo>
                <a:lnTo>
                  <a:pt x="606" y="373"/>
                </a:lnTo>
                <a:lnTo>
                  <a:pt x="607" y="373"/>
                </a:lnTo>
                <a:lnTo>
                  <a:pt x="609" y="373"/>
                </a:lnTo>
                <a:lnTo>
                  <a:pt x="610" y="374"/>
                </a:lnTo>
                <a:lnTo>
                  <a:pt x="611" y="374"/>
                </a:lnTo>
                <a:lnTo>
                  <a:pt x="613" y="374"/>
                </a:lnTo>
                <a:lnTo>
                  <a:pt x="614" y="374"/>
                </a:lnTo>
                <a:lnTo>
                  <a:pt x="615" y="375"/>
                </a:lnTo>
                <a:lnTo>
                  <a:pt x="617" y="375"/>
                </a:lnTo>
                <a:lnTo>
                  <a:pt x="618" y="377"/>
                </a:lnTo>
                <a:lnTo>
                  <a:pt x="619" y="377"/>
                </a:lnTo>
                <a:lnTo>
                  <a:pt x="620" y="378"/>
                </a:lnTo>
                <a:lnTo>
                  <a:pt x="623" y="378"/>
                </a:lnTo>
                <a:lnTo>
                  <a:pt x="626" y="377"/>
                </a:lnTo>
                <a:lnTo>
                  <a:pt x="627" y="377"/>
                </a:lnTo>
                <a:lnTo>
                  <a:pt x="628" y="377"/>
                </a:lnTo>
                <a:lnTo>
                  <a:pt x="630" y="377"/>
                </a:lnTo>
                <a:lnTo>
                  <a:pt x="631" y="377"/>
                </a:lnTo>
                <a:lnTo>
                  <a:pt x="632" y="377"/>
                </a:lnTo>
                <a:lnTo>
                  <a:pt x="635" y="377"/>
                </a:lnTo>
                <a:lnTo>
                  <a:pt x="636" y="377"/>
                </a:lnTo>
                <a:lnTo>
                  <a:pt x="637" y="377"/>
                </a:lnTo>
                <a:lnTo>
                  <a:pt x="639" y="375"/>
                </a:lnTo>
                <a:lnTo>
                  <a:pt x="640" y="374"/>
                </a:lnTo>
                <a:lnTo>
                  <a:pt x="641" y="374"/>
                </a:lnTo>
                <a:lnTo>
                  <a:pt x="643" y="373"/>
                </a:lnTo>
                <a:lnTo>
                  <a:pt x="644" y="373"/>
                </a:lnTo>
                <a:lnTo>
                  <a:pt x="647" y="371"/>
                </a:lnTo>
                <a:lnTo>
                  <a:pt x="648" y="373"/>
                </a:lnTo>
                <a:lnTo>
                  <a:pt x="651" y="373"/>
                </a:lnTo>
                <a:lnTo>
                  <a:pt x="652" y="373"/>
                </a:lnTo>
                <a:lnTo>
                  <a:pt x="654" y="373"/>
                </a:lnTo>
                <a:lnTo>
                  <a:pt x="656" y="373"/>
                </a:lnTo>
                <a:lnTo>
                  <a:pt x="657" y="373"/>
                </a:lnTo>
                <a:lnTo>
                  <a:pt x="658" y="373"/>
                </a:lnTo>
                <a:lnTo>
                  <a:pt x="660" y="371"/>
                </a:lnTo>
                <a:lnTo>
                  <a:pt x="662" y="371"/>
                </a:lnTo>
                <a:lnTo>
                  <a:pt x="664" y="371"/>
                </a:lnTo>
                <a:lnTo>
                  <a:pt x="665" y="370"/>
                </a:lnTo>
                <a:lnTo>
                  <a:pt x="666" y="370"/>
                </a:lnTo>
                <a:lnTo>
                  <a:pt x="668" y="369"/>
                </a:lnTo>
                <a:lnTo>
                  <a:pt x="669" y="369"/>
                </a:lnTo>
                <a:lnTo>
                  <a:pt x="670" y="368"/>
                </a:lnTo>
                <a:lnTo>
                  <a:pt x="673" y="368"/>
                </a:lnTo>
                <a:lnTo>
                  <a:pt x="674" y="366"/>
                </a:lnTo>
                <a:lnTo>
                  <a:pt x="675" y="366"/>
                </a:lnTo>
                <a:lnTo>
                  <a:pt x="677" y="366"/>
                </a:lnTo>
                <a:lnTo>
                  <a:pt x="678" y="366"/>
                </a:lnTo>
                <a:lnTo>
                  <a:pt x="679" y="366"/>
                </a:lnTo>
                <a:lnTo>
                  <a:pt x="682" y="365"/>
                </a:lnTo>
                <a:lnTo>
                  <a:pt x="683" y="365"/>
                </a:lnTo>
                <a:lnTo>
                  <a:pt x="685" y="364"/>
                </a:lnTo>
                <a:lnTo>
                  <a:pt x="687" y="362"/>
                </a:lnTo>
                <a:lnTo>
                  <a:pt x="689" y="361"/>
                </a:lnTo>
                <a:lnTo>
                  <a:pt x="691" y="358"/>
                </a:lnTo>
                <a:lnTo>
                  <a:pt x="691" y="357"/>
                </a:lnTo>
                <a:lnTo>
                  <a:pt x="694" y="356"/>
                </a:lnTo>
                <a:lnTo>
                  <a:pt x="696" y="352"/>
                </a:lnTo>
                <a:lnTo>
                  <a:pt x="696" y="351"/>
                </a:lnTo>
                <a:lnTo>
                  <a:pt x="698" y="349"/>
                </a:lnTo>
                <a:lnTo>
                  <a:pt x="699" y="348"/>
                </a:lnTo>
                <a:lnTo>
                  <a:pt x="699" y="347"/>
                </a:lnTo>
                <a:lnTo>
                  <a:pt x="700" y="344"/>
                </a:lnTo>
                <a:lnTo>
                  <a:pt x="700" y="341"/>
                </a:lnTo>
                <a:lnTo>
                  <a:pt x="702" y="339"/>
                </a:lnTo>
                <a:lnTo>
                  <a:pt x="704" y="336"/>
                </a:lnTo>
                <a:lnTo>
                  <a:pt x="708" y="334"/>
                </a:lnTo>
                <a:lnTo>
                  <a:pt x="709" y="331"/>
                </a:lnTo>
                <a:lnTo>
                  <a:pt x="711" y="330"/>
                </a:lnTo>
                <a:lnTo>
                  <a:pt x="712" y="327"/>
                </a:lnTo>
                <a:lnTo>
                  <a:pt x="713" y="323"/>
                </a:lnTo>
                <a:lnTo>
                  <a:pt x="715" y="320"/>
                </a:lnTo>
                <a:lnTo>
                  <a:pt x="716" y="318"/>
                </a:lnTo>
                <a:lnTo>
                  <a:pt x="716" y="316"/>
                </a:lnTo>
                <a:lnTo>
                  <a:pt x="717" y="314"/>
                </a:lnTo>
                <a:lnTo>
                  <a:pt x="720" y="311"/>
                </a:lnTo>
                <a:lnTo>
                  <a:pt x="723" y="310"/>
                </a:lnTo>
                <a:lnTo>
                  <a:pt x="724" y="310"/>
                </a:lnTo>
                <a:lnTo>
                  <a:pt x="728" y="310"/>
                </a:lnTo>
                <a:lnTo>
                  <a:pt x="730" y="310"/>
                </a:lnTo>
                <a:lnTo>
                  <a:pt x="733" y="311"/>
                </a:lnTo>
                <a:lnTo>
                  <a:pt x="738" y="311"/>
                </a:lnTo>
                <a:lnTo>
                  <a:pt x="740" y="311"/>
                </a:lnTo>
                <a:lnTo>
                  <a:pt x="742" y="313"/>
                </a:lnTo>
                <a:lnTo>
                  <a:pt x="749" y="314"/>
                </a:lnTo>
                <a:lnTo>
                  <a:pt x="750" y="314"/>
                </a:lnTo>
                <a:lnTo>
                  <a:pt x="754" y="315"/>
                </a:lnTo>
                <a:lnTo>
                  <a:pt x="755" y="315"/>
                </a:lnTo>
                <a:lnTo>
                  <a:pt x="758" y="318"/>
                </a:lnTo>
                <a:lnTo>
                  <a:pt x="762" y="319"/>
                </a:lnTo>
                <a:lnTo>
                  <a:pt x="764" y="322"/>
                </a:lnTo>
                <a:lnTo>
                  <a:pt x="770" y="323"/>
                </a:lnTo>
                <a:lnTo>
                  <a:pt x="775" y="328"/>
                </a:lnTo>
                <a:lnTo>
                  <a:pt x="776" y="330"/>
                </a:lnTo>
                <a:lnTo>
                  <a:pt x="778" y="331"/>
                </a:lnTo>
                <a:lnTo>
                  <a:pt x="783" y="331"/>
                </a:lnTo>
                <a:lnTo>
                  <a:pt x="787" y="331"/>
                </a:lnTo>
                <a:lnTo>
                  <a:pt x="788" y="331"/>
                </a:lnTo>
                <a:lnTo>
                  <a:pt x="788" y="330"/>
                </a:lnTo>
                <a:lnTo>
                  <a:pt x="792" y="328"/>
                </a:lnTo>
                <a:lnTo>
                  <a:pt x="795" y="327"/>
                </a:lnTo>
                <a:lnTo>
                  <a:pt x="797" y="324"/>
                </a:lnTo>
                <a:lnTo>
                  <a:pt x="800" y="320"/>
                </a:lnTo>
                <a:lnTo>
                  <a:pt x="802" y="319"/>
                </a:lnTo>
                <a:lnTo>
                  <a:pt x="805" y="316"/>
                </a:lnTo>
                <a:lnTo>
                  <a:pt x="805" y="315"/>
                </a:lnTo>
                <a:lnTo>
                  <a:pt x="806" y="315"/>
                </a:lnTo>
                <a:lnTo>
                  <a:pt x="806" y="314"/>
                </a:lnTo>
                <a:lnTo>
                  <a:pt x="808" y="313"/>
                </a:lnTo>
                <a:lnTo>
                  <a:pt x="810" y="309"/>
                </a:lnTo>
                <a:lnTo>
                  <a:pt x="810" y="303"/>
                </a:lnTo>
                <a:lnTo>
                  <a:pt x="810" y="298"/>
                </a:lnTo>
                <a:lnTo>
                  <a:pt x="805" y="292"/>
                </a:lnTo>
                <a:lnTo>
                  <a:pt x="798" y="281"/>
                </a:lnTo>
                <a:lnTo>
                  <a:pt x="798" y="277"/>
                </a:lnTo>
                <a:lnTo>
                  <a:pt x="797" y="275"/>
                </a:lnTo>
                <a:lnTo>
                  <a:pt x="796" y="272"/>
                </a:lnTo>
                <a:lnTo>
                  <a:pt x="789" y="269"/>
                </a:lnTo>
                <a:lnTo>
                  <a:pt x="788" y="268"/>
                </a:lnTo>
                <a:lnTo>
                  <a:pt x="787" y="268"/>
                </a:lnTo>
                <a:lnTo>
                  <a:pt x="781" y="265"/>
                </a:lnTo>
                <a:lnTo>
                  <a:pt x="780" y="264"/>
                </a:lnTo>
                <a:lnTo>
                  <a:pt x="776" y="264"/>
                </a:lnTo>
                <a:lnTo>
                  <a:pt x="774" y="263"/>
                </a:lnTo>
                <a:lnTo>
                  <a:pt x="771" y="264"/>
                </a:lnTo>
                <a:lnTo>
                  <a:pt x="770" y="264"/>
                </a:lnTo>
                <a:lnTo>
                  <a:pt x="766" y="265"/>
                </a:lnTo>
                <a:lnTo>
                  <a:pt x="762" y="267"/>
                </a:lnTo>
                <a:lnTo>
                  <a:pt x="761" y="267"/>
                </a:lnTo>
                <a:lnTo>
                  <a:pt x="759" y="267"/>
                </a:lnTo>
                <a:lnTo>
                  <a:pt x="758" y="267"/>
                </a:lnTo>
                <a:lnTo>
                  <a:pt x="751" y="271"/>
                </a:lnTo>
                <a:lnTo>
                  <a:pt x="751" y="269"/>
                </a:lnTo>
                <a:lnTo>
                  <a:pt x="749" y="269"/>
                </a:lnTo>
                <a:lnTo>
                  <a:pt x="738" y="267"/>
                </a:lnTo>
                <a:lnTo>
                  <a:pt x="736" y="267"/>
                </a:lnTo>
                <a:lnTo>
                  <a:pt x="730" y="260"/>
                </a:lnTo>
                <a:lnTo>
                  <a:pt x="729" y="258"/>
                </a:lnTo>
                <a:lnTo>
                  <a:pt x="728" y="256"/>
                </a:lnTo>
                <a:lnTo>
                  <a:pt x="725" y="252"/>
                </a:lnTo>
                <a:lnTo>
                  <a:pt x="725" y="250"/>
                </a:lnTo>
                <a:lnTo>
                  <a:pt x="725" y="248"/>
                </a:lnTo>
                <a:lnTo>
                  <a:pt x="721" y="243"/>
                </a:lnTo>
                <a:lnTo>
                  <a:pt x="720" y="241"/>
                </a:lnTo>
                <a:lnTo>
                  <a:pt x="717" y="238"/>
                </a:lnTo>
                <a:lnTo>
                  <a:pt x="717" y="237"/>
                </a:lnTo>
                <a:lnTo>
                  <a:pt x="716" y="235"/>
                </a:lnTo>
                <a:lnTo>
                  <a:pt x="715" y="230"/>
                </a:lnTo>
                <a:lnTo>
                  <a:pt x="712" y="226"/>
                </a:lnTo>
                <a:lnTo>
                  <a:pt x="712" y="224"/>
                </a:lnTo>
                <a:lnTo>
                  <a:pt x="712" y="221"/>
                </a:lnTo>
                <a:lnTo>
                  <a:pt x="711" y="216"/>
                </a:lnTo>
                <a:lnTo>
                  <a:pt x="712" y="209"/>
                </a:lnTo>
                <a:lnTo>
                  <a:pt x="712" y="207"/>
                </a:lnTo>
                <a:lnTo>
                  <a:pt x="713" y="204"/>
                </a:lnTo>
                <a:lnTo>
                  <a:pt x="716" y="201"/>
                </a:lnTo>
                <a:lnTo>
                  <a:pt x="716" y="200"/>
                </a:lnTo>
                <a:lnTo>
                  <a:pt x="717" y="199"/>
                </a:lnTo>
                <a:lnTo>
                  <a:pt x="719" y="197"/>
                </a:lnTo>
                <a:lnTo>
                  <a:pt x="720" y="197"/>
                </a:lnTo>
                <a:lnTo>
                  <a:pt x="721" y="197"/>
                </a:lnTo>
                <a:lnTo>
                  <a:pt x="721" y="196"/>
                </a:lnTo>
                <a:lnTo>
                  <a:pt x="725" y="193"/>
                </a:lnTo>
                <a:lnTo>
                  <a:pt x="725" y="192"/>
                </a:lnTo>
                <a:lnTo>
                  <a:pt x="726" y="190"/>
                </a:lnTo>
                <a:lnTo>
                  <a:pt x="728" y="190"/>
                </a:lnTo>
                <a:lnTo>
                  <a:pt x="728" y="186"/>
                </a:lnTo>
                <a:lnTo>
                  <a:pt x="729" y="186"/>
                </a:lnTo>
                <a:lnTo>
                  <a:pt x="729" y="183"/>
                </a:lnTo>
                <a:lnTo>
                  <a:pt x="729" y="182"/>
                </a:lnTo>
                <a:lnTo>
                  <a:pt x="729" y="179"/>
                </a:lnTo>
                <a:lnTo>
                  <a:pt x="729" y="176"/>
                </a:lnTo>
                <a:lnTo>
                  <a:pt x="726" y="172"/>
                </a:lnTo>
                <a:lnTo>
                  <a:pt x="726" y="171"/>
                </a:lnTo>
                <a:lnTo>
                  <a:pt x="726" y="170"/>
                </a:lnTo>
                <a:lnTo>
                  <a:pt x="726" y="169"/>
                </a:lnTo>
                <a:lnTo>
                  <a:pt x="725" y="166"/>
                </a:lnTo>
                <a:lnTo>
                  <a:pt x="724" y="162"/>
                </a:lnTo>
                <a:lnTo>
                  <a:pt x="724" y="159"/>
                </a:lnTo>
                <a:lnTo>
                  <a:pt x="721" y="154"/>
                </a:lnTo>
                <a:lnTo>
                  <a:pt x="721" y="149"/>
                </a:lnTo>
                <a:lnTo>
                  <a:pt x="721" y="146"/>
                </a:lnTo>
                <a:lnTo>
                  <a:pt x="721" y="138"/>
                </a:lnTo>
                <a:lnTo>
                  <a:pt x="724" y="135"/>
                </a:lnTo>
                <a:lnTo>
                  <a:pt x="725" y="121"/>
                </a:lnTo>
                <a:lnTo>
                  <a:pt x="725" y="119"/>
                </a:lnTo>
                <a:lnTo>
                  <a:pt x="725" y="116"/>
                </a:lnTo>
                <a:lnTo>
                  <a:pt x="726" y="115"/>
                </a:lnTo>
                <a:lnTo>
                  <a:pt x="726" y="114"/>
                </a:lnTo>
                <a:lnTo>
                  <a:pt x="728" y="112"/>
                </a:lnTo>
                <a:lnTo>
                  <a:pt x="729" y="107"/>
                </a:lnTo>
                <a:lnTo>
                  <a:pt x="730" y="104"/>
                </a:lnTo>
                <a:lnTo>
                  <a:pt x="732" y="99"/>
                </a:lnTo>
                <a:lnTo>
                  <a:pt x="734" y="95"/>
                </a:lnTo>
                <a:lnTo>
                  <a:pt x="736" y="89"/>
                </a:lnTo>
                <a:lnTo>
                  <a:pt x="737" y="86"/>
                </a:lnTo>
                <a:lnTo>
                  <a:pt x="740" y="82"/>
                </a:lnTo>
                <a:lnTo>
                  <a:pt x="741" y="81"/>
                </a:lnTo>
                <a:lnTo>
                  <a:pt x="744" y="80"/>
                </a:lnTo>
                <a:lnTo>
                  <a:pt x="745" y="78"/>
                </a:lnTo>
                <a:lnTo>
                  <a:pt x="746" y="77"/>
                </a:lnTo>
                <a:lnTo>
                  <a:pt x="747" y="77"/>
                </a:lnTo>
                <a:lnTo>
                  <a:pt x="750" y="76"/>
                </a:lnTo>
                <a:lnTo>
                  <a:pt x="751" y="74"/>
                </a:lnTo>
                <a:lnTo>
                  <a:pt x="754" y="74"/>
                </a:lnTo>
                <a:lnTo>
                  <a:pt x="757" y="73"/>
                </a:lnTo>
                <a:lnTo>
                  <a:pt x="759" y="73"/>
                </a:lnTo>
                <a:lnTo>
                  <a:pt x="761" y="74"/>
                </a:lnTo>
                <a:lnTo>
                  <a:pt x="762" y="74"/>
                </a:lnTo>
                <a:lnTo>
                  <a:pt x="764" y="74"/>
                </a:lnTo>
                <a:lnTo>
                  <a:pt x="766" y="73"/>
                </a:lnTo>
                <a:lnTo>
                  <a:pt x="770" y="73"/>
                </a:lnTo>
                <a:lnTo>
                  <a:pt x="772" y="74"/>
                </a:lnTo>
                <a:lnTo>
                  <a:pt x="775" y="74"/>
                </a:lnTo>
                <a:lnTo>
                  <a:pt x="776" y="76"/>
                </a:lnTo>
                <a:lnTo>
                  <a:pt x="781" y="77"/>
                </a:lnTo>
                <a:lnTo>
                  <a:pt x="783" y="78"/>
                </a:lnTo>
                <a:lnTo>
                  <a:pt x="784" y="78"/>
                </a:lnTo>
                <a:lnTo>
                  <a:pt x="788" y="80"/>
                </a:lnTo>
                <a:lnTo>
                  <a:pt x="789" y="81"/>
                </a:lnTo>
                <a:lnTo>
                  <a:pt x="792" y="82"/>
                </a:lnTo>
                <a:lnTo>
                  <a:pt x="795" y="83"/>
                </a:lnTo>
                <a:lnTo>
                  <a:pt x="798" y="86"/>
                </a:lnTo>
                <a:lnTo>
                  <a:pt x="798" y="87"/>
                </a:lnTo>
                <a:lnTo>
                  <a:pt x="800" y="89"/>
                </a:lnTo>
                <a:lnTo>
                  <a:pt x="802" y="90"/>
                </a:lnTo>
                <a:lnTo>
                  <a:pt x="804" y="91"/>
                </a:lnTo>
                <a:lnTo>
                  <a:pt x="806" y="93"/>
                </a:lnTo>
                <a:lnTo>
                  <a:pt x="808" y="93"/>
                </a:lnTo>
                <a:lnTo>
                  <a:pt x="810" y="93"/>
                </a:lnTo>
                <a:lnTo>
                  <a:pt x="812" y="94"/>
                </a:lnTo>
                <a:lnTo>
                  <a:pt x="813" y="94"/>
                </a:lnTo>
                <a:lnTo>
                  <a:pt x="814" y="94"/>
                </a:lnTo>
                <a:lnTo>
                  <a:pt x="818" y="94"/>
                </a:lnTo>
                <a:lnTo>
                  <a:pt x="819" y="94"/>
                </a:lnTo>
                <a:lnTo>
                  <a:pt x="822" y="93"/>
                </a:lnTo>
                <a:lnTo>
                  <a:pt x="823" y="91"/>
                </a:lnTo>
                <a:lnTo>
                  <a:pt x="826" y="91"/>
                </a:lnTo>
                <a:lnTo>
                  <a:pt x="827" y="90"/>
                </a:lnTo>
                <a:lnTo>
                  <a:pt x="829" y="89"/>
                </a:lnTo>
                <a:lnTo>
                  <a:pt x="831" y="89"/>
                </a:lnTo>
                <a:lnTo>
                  <a:pt x="833" y="87"/>
                </a:lnTo>
                <a:lnTo>
                  <a:pt x="834" y="87"/>
                </a:lnTo>
                <a:lnTo>
                  <a:pt x="836" y="87"/>
                </a:lnTo>
                <a:lnTo>
                  <a:pt x="839" y="86"/>
                </a:lnTo>
                <a:lnTo>
                  <a:pt x="840" y="85"/>
                </a:lnTo>
                <a:lnTo>
                  <a:pt x="842" y="85"/>
                </a:lnTo>
                <a:lnTo>
                  <a:pt x="846" y="81"/>
                </a:lnTo>
                <a:lnTo>
                  <a:pt x="847" y="80"/>
                </a:lnTo>
                <a:lnTo>
                  <a:pt x="847" y="77"/>
                </a:lnTo>
                <a:lnTo>
                  <a:pt x="848" y="74"/>
                </a:lnTo>
                <a:lnTo>
                  <a:pt x="848" y="73"/>
                </a:lnTo>
                <a:lnTo>
                  <a:pt x="848" y="70"/>
                </a:lnTo>
                <a:lnTo>
                  <a:pt x="847" y="69"/>
                </a:lnTo>
                <a:lnTo>
                  <a:pt x="847" y="66"/>
                </a:lnTo>
                <a:lnTo>
                  <a:pt x="848" y="65"/>
                </a:lnTo>
                <a:lnTo>
                  <a:pt x="848" y="63"/>
                </a:lnTo>
                <a:lnTo>
                  <a:pt x="850" y="61"/>
                </a:lnTo>
                <a:lnTo>
                  <a:pt x="851" y="60"/>
                </a:lnTo>
                <a:lnTo>
                  <a:pt x="852" y="59"/>
                </a:lnTo>
                <a:lnTo>
                  <a:pt x="853" y="59"/>
                </a:lnTo>
                <a:close/>
              </a:path>
            </a:pathLst>
          </a:custGeom>
          <a:solidFill>
            <a:schemeClr val="accent1">
              <a:lumMod val="60000"/>
              <a:lumOff val="4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5108542" y="3233506"/>
            <a:ext cx="1345295" cy="2545889"/>
          </a:xfrm>
          <a:custGeom>
            <a:avLst/>
            <a:gdLst>
              <a:gd name="T0" fmla="*/ 364 w 939"/>
              <a:gd name="T1" fmla="*/ 14 h 1777"/>
              <a:gd name="T2" fmla="*/ 400 w 939"/>
              <a:gd name="T3" fmla="*/ 28 h 1777"/>
              <a:gd name="T4" fmla="*/ 432 w 939"/>
              <a:gd name="T5" fmla="*/ 26 h 1777"/>
              <a:gd name="T6" fmla="*/ 466 w 939"/>
              <a:gd name="T7" fmla="*/ 31 h 1777"/>
              <a:gd name="T8" fmla="*/ 536 w 939"/>
              <a:gd name="T9" fmla="*/ 124 h 1777"/>
              <a:gd name="T10" fmla="*/ 620 w 939"/>
              <a:gd name="T11" fmla="*/ 205 h 1777"/>
              <a:gd name="T12" fmla="*/ 635 w 939"/>
              <a:gd name="T13" fmla="*/ 298 h 1777"/>
              <a:gd name="T14" fmla="*/ 578 w 939"/>
              <a:gd name="T15" fmla="*/ 380 h 1777"/>
              <a:gd name="T16" fmla="*/ 599 w 939"/>
              <a:gd name="T17" fmla="*/ 513 h 1777"/>
              <a:gd name="T18" fmla="*/ 586 w 939"/>
              <a:gd name="T19" fmla="*/ 629 h 1777"/>
              <a:gd name="T20" fmla="*/ 535 w 939"/>
              <a:gd name="T21" fmla="*/ 737 h 1777"/>
              <a:gd name="T22" fmla="*/ 601 w 939"/>
              <a:gd name="T23" fmla="*/ 812 h 1777"/>
              <a:gd name="T24" fmla="*/ 608 w 939"/>
              <a:gd name="T25" fmla="*/ 932 h 1777"/>
              <a:gd name="T26" fmla="*/ 571 w 939"/>
              <a:gd name="T27" fmla="*/ 1052 h 1777"/>
              <a:gd name="T28" fmla="*/ 549 w 939"/>
              <a:gd name="T29" fmla="*/ 1129 h 1777"/>
              <a:gd name="T30" fmla="*/ 614 w 939"/>
              <a:gd name="T31" fmla="*/ 1212 h 1777"/>
              <a:gd name="T32" fmla="*/ 671 w 939"/>
              <a:gd name="T33" fmla="*/ 1298 h 1777"/>
              <a:gd name="T34" fmla="*/ 709 w 939"/>
              <a:gd name="T35" fmla="*/ 1396 h 1777"/>
              <a:gd name="T36" fmla="*/ 829 w 939"/>
              <a:gd name="T37" fmla="*/ 1466 h 1777"/>
              <a:gd name="T38" fmla="*/ 887 w 939"/>
              <a:gd name="T39" fmla="*/ 1599 h 1777"/>
              <a:gd name="T40" fmla="*/ 819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8 w 939"/>
              <a:gd name="T53" fmla="*/ 1650 h 1777"/>
              <a:gd name="T54" fmla="*/ 502 w 939"/>
              <a:gd name="T55" fmla="*/ 1637 h 1777"/>
              <a:gd name="T56" fmla="*/ 472 w 939"/>
              <a:gd name="T57" fmla="*/ 1659 h 1777"/>
              <a:gd name="T58" fmla="*/ 426 w 939"/>
              <a:gd name="T59" fmla="*/ 1663 h 1777"/>
              <a:gd name="T60" fmla="*/ 429 w 939"/>
              <a:gd name="T61" fmla="*/ 1631 h 1777"/>
              <a:gd name="T62" fmla="*/ 417 w 939"/>
              <a:gd name="T63" fmla="*/ 1607 h 1777"/>
              <a:gd name="T64" fmla="*/ 384 w 939"/>
              <a:gd name="T65" fmla="*/ 1581 h 1777"/>
              <a:gd name="T66" fmla="*/ 355 w 939"/>
              <a:gd name="T67" fmla="*/ 1577 h 1777"/>
              <a:gd name="T68" fmla="*/ 313 w 939"/>
              <a:gd name="T69" fmla="*/ 1572 h 1777"/>
              <a:gd name="T70" fmla="*/ 287 w 939"/>
              <a:gd name="T71" fmla="*/ 1539 h 1777"/>
              <a:gd name="T72" fmla="*/ 307 w 939"/>
              <a:gd name="T73" fmla="*/ 1491 h 1777"/>
              <a:gd name="T74" fmla="*/ 330 w 939"/>
              <a:gd name="T75" fmla="*/ 1446 h 1777"/>
              <a:gd name="T76" fmla="*/ 350 w 939"/>
              <a:gd name="T77" fmla="*/ 1421 h 1777"/>
              <a:gd name="T78" fmla="*/ 355 w 939"/>
              <a:gd name="T79" fmla="*/ 1392 h 1777"/>
              <a:gd name="T80" fmla="*/ 342 w 939"/>
              <a:gd name="T81" fmla="*/ 1357 h 1777"/>
              <a:gd name="T82" fmla="*/ 349 w 939"/>
              <a:gd name="T83" fmla="*/ 1315 h 1777"/>
              <a:gd name="T84" fmla="*/ 313 w 939"/>
              <a:gd name="T85" fmla="*/ 1305 h 1777"/>
              <a:gd name="T86" fmla="*/ 300 w 939"/>
              <a:gd name="T87" fmla="*/ 1258 h 1777"/>
              <a:gd name="T88" fmla="*/ 336 w 939"/>
              <a:gd name="T89" fmla="*/ 1165 h 1777"/>
              <a:gd name="T90" fmla="*/ 316 w 939"/>
              <a:gd name="T91" fmla="*/ 1097 h 1777"/>
              <a:gd name="T92" fmla="*/ 349 w 939"/>
              <a:gd name="T93" fmla="*/ 1006 h 1777"/>
              <a:gd name="T94" fmla="*/ 351 w 939"/>
              <a:gd name="T95" fmla="*/ 943 h 1777"/>
              <a:gd name="T96" fmla="*/ 294 w 939"/>
              <a:gd name="T97" fmla="*/ 794 h 1777"/>
              <a:gd name="T98" fmla="*/ 105 w 939"/>
              <a:gd name="T99" fmla="*/ 433 h 1777"/>
              <a:gd name="T100" fmla="*/ 12 w 939"/>
              <a:gd name="T101" fmla="*/ 339 h 1777"/>
              <a:gd name="T102" fmla="*/ 82 w 939"/>
              <a:gd name="T103" fmla="*/ 329 h 1777"/>
              <a:gd name="T104" fmla="*/ 133 w 939"/>
              <a:gd name="T105" fmla="*/ 315 h 1777"/>
              <a:gd name="T106" fmla="*/ 163 w 939"/>
              <a:gd name="T107" fmla="*/ 281 h 1777"/>
              <a:gd name="T108" fmla="*/ 192 w 939"/>
              <a:gd name="T109" fmla="*/ 254 h 1777"/>
              <a:gd name="T110" fmla="*/ 236 w 939"/>
              <a:gd name="T111" fmla="*/ 288 h 1777"/>
              <a:gd name="T112" fmla="*/ 304 w 939"/>
              <a:gd name="T113" fmla="*/ 323 h 1777"/>
              <a:gd name="T114" fmla="*/ 337 w 939"/>
              <a:gd name="T115" fmla="*/ 221 h 1777"/>
              <a:gd name="T116" fmla="*/ 281 w 939"/>
              <a:gd name="T117" fmla="*/ 145 h 1777"/>
              <a:gd name="T118" fmla="*/ 305 w 939"/>
              <a:gd name="T119" fmla="*/ 100 h 1777"/>
              <a:gd name="T120" fmla="*/ 321 w 939"/>
              <a:gd name="T121" fmla="*/ 86 h 1777"/>
              <a:gd name="T122" fmla="*/ 333 w 939"/>
              <a:gd name="T123" fmla="*/ 41 h 1777"/>
              <a:gd name="T124" fmla="*/ 333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6" y="6"/>
                </a:moveTo>
                <a:lnTo>
                  <a:pt x="337" y="6"/>
                </a:lnTo>
                <a:lnTo>
                  <a:pt x="337"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1" y="19"/>
                </a:lnTo>
                <a:lnTo>
                  <a:pt x="342" y="19"/>
                </a:lnTo>
                <a:lnTo>
                  <a:pt x="342" y="18"/>
                </a:lnTo>
                <a:lnTo>
                  <a:pt x="342" y="17"/>
                </a:lnTo>
                <a:lnTo>
                  <a:pt x="342" y="15"/>
                </a:lnTo>
                <a:lnTo>
                  <a:pt x="343" y="17"/>
                </a:lnTo>
                <a:lnTo>
                  <a:pt x="343" y="18"/>
                </a:lnTo>
                <a:lnTo>
                  <a:pt x="345" y="18"/>
                </a:lnTo>
                <a:lnTo>
                  <a:pt x="345" y="17"/>
                </a:lnTo>
                <a:lnTo>
                  <a:pt x="346" y="17"/>
                </a:lnTo>
                <a:lnTo>
                  <a:pt x="347" y="17"/>
                </a:lnTo>
                <a:lnTo>
                  <a:pt x="349" y="17"/>
                </a:lnTo>
                <a:lnTo>
                  <a:pt x="350" y="17"/>
                </a:lnTo>
                <a:lnTo>
                  <a:pt x="351" y="15"/>
                </a:lnTo>
                <a:lnTo>
                  <a:pt x="351" y="14"/>
                </a:lnTo>
                <a:lnTo>
                  <a:pt x="353" y="14"/>
                </a:lnTo>
                <a:lnTo>
                  <a:pt x="353" y="13"/>
                </a:lnTo>
                <a:lnTo>
                  <a:pt x="354" y="13"/>
                </a:lnTo>
                <a:lnTo>
                  <a:pt x="355" y="13"/>
                </a:lnTo>
                <a:lnTo>
                  <a:pt x="355" y="11"/>
                </a:lnTo>
                <a:lnTo>
                  <a:pt x="357" y="11"/>
                </a:lnTo>
                <a:lnTo>
                  <a:pt x="358" y="10"/>
                </a:lnTo>
                <a:lnTo>
                  <a:pt x="359" y="11"/>
                </a:lnTo>
                <a:lnTo>
                  <a:pt x="360" y="13"/>
                </a:lnTo>
                <a:lnTo>
                  <a:pt x="362" y="14"/>
                </a:lnTo>
                <a:lnTo>
                  <a:pt x="363" y="14"/>
                </a:lnTo>
                <a:lnTo>
                  <a:pt x="364" y="14"/>
                </a:lnTo>
                <a:lnTo>
                  <a:pt x="364" y="13"/>
                </a:lnTo>
                <a:lnTo>
                  <a:pt x="366" y="13"/>
                </a:lnTo>
                <a:lnTo>
                  <a:pt x="367" y="11"/>
                </a:lnTo>
                <a:lnTo>
                  <a:pt x="368" y="11"/>
                </a:lnTo>
                <a:lnTo>
                  <a:pt x="370" y="11"/>
                </a:lnTo>
                <a:lnTo>
                  <a:pt x="371" y="13"/>
                </a:lnTo>
                <a:lnTo>
                  <a:pt x="372" y="13"/>
                </a:lnTo>
                <a:lnTo>
                  <a:pt x="374" y="14"/>
                </a:lnTo>
                <a:lnTo>
                  <a:pt x="374" y="15"/>
                </a:lnTo>
                <a:lnTo>
                  <a:pt x="374" y="17"/>
                </a:lnTo>
                <a:lnTo>
                  <a:pt x="374" y="18"/>
                </a:lnTo>
                <a:lnTo>
                  <a:pt x="375" y="19"/>
                </a:lnTo>
                <a:lnTo>
                  <a:pt x="376" y="19"/>
                </a:lnTo>
                <a:lnTo>
                  <a:pt x="377" y="19"/>
                </a:lnTo>
                <a:lnTo>
                  <a:pt x="377" y="18"/>
                </a:lnTo>
                <a:lnTo>
                  <a:pt x="379" y="17"/>
                </a:lnTo>
                <a:lnTo>
                  <a:pt x="380" y="17"/>
                </a:lnTo>
                <a:lnTo>
                  <a:pt x="380" y="15"/>
                </a:lnTo>
                <a:lnTo>
                  <a:pt x="381" y="15"/>
                </a:lnTo>
                <a:lnTo>
                  <a:pt x="384" y="15"/>
                </a:lnTo>
                <a:lnTo>
                  <a:pt x="385" y="17"/>
                </a:lnTo>
                <a:lnTo>
                  <a:pt x="385" y="18"/>
                </a:lnTo>
                <a:lnTo>
                  <a:pt x="387" y="18"/>
                </a:lnTo>
                <a:lnTo>
                  <a:pt x="387" y="19"/>
                </a:lnTo>
                <a:lnTo>
                  <a:pt x="388" y="19"/>
                </a:lnTo>
                <a:lnTo>
                  <a:pt x="389" y="19"/>
                </a:lnTo>
                <a:lnTo>
                  <a:pt x="391" y="21"/>
                </a:lnTo>
                <a:lnTo>
                  <a:pt x="389" y="22"/>
                </a:lnTo>
                <a:lnTo>
                  <a:pt x="389" y="23"/>
                </a:lnTo>
                <a:lnTo>
                  <a:pt x="391" y="24"/>
                </a:lnTo>
                <a:lnTo>
                  <a:pt x="391" y="26"/>
                </a:lnTo>
                <a:lnTo>
                  <a:pt x="392" y="26"/>
                </a:lnTo>
                <a:lnTo>
                  <a:pt x="393" y="26"/>
                </a:lnTo>
                <a:lnTo>
                  <a:pt x="393" y="27"/>
                </a:lnTo>
                <a:lnTo>
                  <a:pt x="394" y="27"/>
                </a:lnTo>
                <a:lnTo>
                  <a:pt x="396" y="28"/>
                </a:lnTo>
                <a:lnTo>
                  <a:pt x="397" y="28"/>
                </a:lnTo>
                <a:lnTo>
                  <a:pt x="397" y="30"/>
                </a:lnTo>
                <a:lnTo>
                  <a:pt x="398" y="30"/>
                </a:lnTo>
                <a:lnTo>
                  <a:pt x="398" y="28"/>
                </a:lnTo>
                <a:lnTo>
                  <a:pt x="400" y="28"/>
                </a:lnTo>
                <a:lnTo>
                  <a:pt x="400" y="27"/>
                </a:lnTo>
                <a:lnTo>
                  <a:pt x="400" y="26"/>
                </a:lnTo>
                <a:lnTo>
                  <a:pt x="400" y="24"/>
                </a:lnTo>
                <a:lnTo>
                  <a:pt x="401" y="23"/>
                </a:lnTo>
                <a:lnTo>
                  <a:pt x="402" y="24"/>
                </a:lnTo>
                <a:lnTo>
                  <a:pt x="404" y="24"/>
                </a:lnTo>
                <a:lnTo>
                  <a:pt x="404" y="23"/>
                </a:lnTo>
                <a:lnTo>
                  <a:pt x="404" y="22"/>
                </a:lnTo>
                <a:lnTo>
                  <a:pt x="404" y="21"/>
                </a:lnTo>
                <a:lnTo>
                  <a:pt x="405" y="19"/>
                </a:lnTo>
                <a:lnTo>
                  <a:pt x="406" y="18"/>
                </a:lnTo>
                <a:lnTo>
                  <a:pt x="408" y="18"/>
                </a:lnTo>
                <a:lnTo>
                  <a:pt x="408" y="19"/>
                </a:lnTo>
                <a:lnTo>
                  <a:pt x="408" y="21"/>
                </a:lnTo>
                <a:lnTo>
                  <a:pt x="408" y="22"/>
                </a:lnTo>
                <a:lnTo>
                  <a:pt x="408" y="23"/>
                </a:lnTo>
                <a:lnTo>
                  <a:pt x="409" y="24"/>
                </a:lnTo>
                <a:lnTo>
                  <a:pt x="409" y="26"/>
                </a:lnTo>
                <a:lnTo>
                  <a:pt x="409" y="27"/>
                </a:lnTo>
                <a:lnTo>
                  <a:pt x="409" y="28"/>
                </a:lnTo>
                <a:lnTo>
                  <a:pt x="410" y="28"/>
                </a:lnTo>
                <a:lnTo>
                  <a:pt x="411" y="27"/>
                </a:lnTo>
                <a:lnTo>
                  <a:pt x="413" y="27"/>
                </a:lnTo>
                <a:lnTo>
                  <a:pt x="413" y="26"/>
                </a:lnTo>
                <a:lnTo>
                  <a:pt x="414" y="26"/>
                </a:lnTo>
                <a:lnTo>
                  <a:pt x="415" y="24"/>
                </a:lnTo>
                <a:lnTo>
                  <a:pt x="415" y="23"/>
                </a:lnTo>
                <a:lnTo>
                  <a:pt x="417" y="23"/>
                </a:lnTo>
                <a:lnTo>
                  <a:pt x="418" y="23"/>
                </a:lnTo>
                <a:lnTo>
                  <a:pt x="419" y="23"/>
                </a:lnTo>
                <a:lnTo>
                  <a:pt x="421" y="24"/>
                </a:lnTo>
                <a:lnTo>
                  <a:pt x="422" y="26"/>
                </a:lnTo>
                <a:lnTo>
                  <a:pt x="422" y="27"/>
                </a:lnTo>
                <a:lnTo>
                  <a:pt x="423" y="27"/>
                </a:lnTo>
                <a:lnTo>
                  <a:pt x="425" y="26"/>
                </a:lnTo>
                <a:lnTo>
                  <a:pt x="426" y="26"/>
                </a:lnTo>
                <a:lnTo>
                  <a:pt x="427" y="26"/>
                </a:lnTo>
                <a:lnTo>
                  <a:pt x="429" y="26"/>
                </a:lnTo>
                <a:lnTo>
                  <a:pt x="430" y="26"/>
                </a:lnTo>
                <a:lnTo>
                  <a:pt x="431" y="26"/>
                </a:lnTo>
                <a:lnTo>
                  <a:pt x="432" y="26"/>
                </a:lnTo>
                <a:lnTo>
                  <a:pt x="434" y="27"/>
                </a:lnTo>
                <a:lnTo>
                  <a:pt x="434" y="28"/>
                </a:lnTo>
                <a:lnTo>
                  <a:pt x="434" y="30"/>
                </a:lnTo>
                <a:lnTo>
                  <a:pt x="434" y="31"/>
                </a:lnTo>
                <a:lnTo>
                  <a:pt x="434" y="32"/>
                </a:lnTo>
                <a:lnTo>
                  <a:pt x="436" y="32"/>
                </a:lnTo>
                <a:lnTo>
                  <a:pt x="438" y="32"/>
                </a:lnTo>
                <a:lnTo>
                  <a:pt x="439" y="32"/>
                </a:lnTo>
                <a:lnTo>
                  <a:pt x="440" y="32"/>
                </a:lnTo>
                <a:lnTo>
                  <a:pt x="442" y="32"/>
                </a:lnTo>
                <a:lnTo>
                  <a:pt x="443" y="32"/>
                </a:lnTo>
                <a:lnTo>
                  <a:pt x="444" y="31"/>
                </a:lnTo>
                <a:lnTo>
                  <a:pt x="444" y="30"/>
                </a:lnTo>
                <a:lnTo>
                  <a:pt x="444" y="28"/>
                </a:lnTo>
                <a:lnTo>
                  <a:pt x="443" y="28"/>
                </a:lnTo>
                <a:lnTo>
                  <a:pt x="442" y="27"/>
                </a:lnTo>
                <a:lnTo>
                  <a:pt x="440" y="26"/>
                </a:lnTo>
                <a:lnTo>
                  <a:pt x="440" y="24"/>
                </a:lnTo>
                <a:lnTo>
                  <a:pt x="439" y="23"/>
                </a:lnTo>
                <a:lnTo>
                  <a:pt x="438" y="22"/>
                </a:lnTo>
                <a:lnTo>
                  <a:pt x="436" y="22"/>
                </a:lnTo>
                <a:lnTo>
                  <a:pt x="435" y="21"/>
                </a:lnTo>
                <a:lnTo>
                  <a:pt x="436" y="19"/>
                </a:lnTo>
                <a:lnTo>
                  <a:pt x="439" y="18"/>
                </a:lnTo>
                <a:lnTo>
                  <a:pt x="440" y="19"/>
                </a:lnTo>
                <a:lnTo>
                  <a:pt x="442" y="19"/>
                </a:lnTo>
                <a:lnTo>
                  <a:pt x="443" y="19"/>
                </a:lnTo>
                <a:lnTo>
                  <a:pt x="444" y="21"/>
                </a:lnTo>
                <a:lnTo>
                  <a:pt x="447" y="21"/>
                </a:lnTo>
                <a:lnTo>
                  <a:pt x="447" y="22"/>
                </a:lnTo>
                <a:lnTo>
                  <a:pt x="448" y="22"/>
                </a:lnTo>
                <a:lnTo>
                  <a:pt x="449" y="22"/>
                </a:lnTo>
                <a:lnTo>
                  <a:pt x="452" y="22"/>
                </a:lnTo>
                <a:lnTo>
                  <a:pt x="453" y="22"/>
                </a:lnTo>
                <a:lnTo>
                  <a:pt x="455" y="22"/>
                </a:lnTo>
                <a:lnTo>
                  <a:pt x="460" y="18"/>
                </a:lnTo>
                <a:lnTo>
                  <a:pt x="461" y="21"/>
                </a:lnTo>
                <a:lnTo>
                  <a:pt x="463" y="23"/>
                </a:lnTo>
                <a:lnTo>
                  <a:pt x="464" y="26"/>
                </a:lnTo>
                <a:lnTo>
                  <a:pt x="465" y="28"/>
                </a:lnTo>
                <a:lnTo>
                  <a:pt x="466" y="31"/>
                </a:lnTo>
                <a:lnTo>
                  <a:pt x="468" y="34"/>
                </a:lnTo>
                <a:lnTo>
                  <a:pt x="469" y="36"/>
                </a:lnTo>
                <a:lnTo>
                  <a:pt x="470" y="39"/>
                </a:lnTo>
                <a:lnTo>
                  <a:pt x="472" y="41"/>
                </a:lnTo>
                <a:lnTo>
                  <a:pt x="473" y="45"/>
                </a:lnTo>
                <a:lnTo>
                  <a:pt x="474" y="48"/>
                </a:lnTo>
                <a:lnTo>
                  <a:pt x="476" y="51"/>
                </a:lnTo>
                <a:lnTo>
                  <a:pt x="477" y="53"/>
                </a:lnTo>
                <a:lnTo>
                  <a:pt x="480" y="55"/>
                </a:lnTo>
                <a:lnTo>
                  <a:pt x="481" y="57"/>
                </a:lnTo>
                <a:lnTo>
                  <a:pt x="482" y="60"/>
                </a:lnTo>
                <a:lnTo>
                  <a:pt x="483" y="62"/>
                </a:lnTo>
                <a:lnTo>
                  <a:pt x="485" y="65"/>
                </a:lnTo>
                <a:lnTo>
                  <a:pt x="487" y="68"/>
                </a:lnTo>
                <a:lnTo>
                  <a:pt x="489" y="70"/>
                </a:lnTo>
                <a:lnTo>
                  <a:pt x="490" y="73"/>
                </a:lnTo>
                <a:lnTo>
                  <a:pt x="491" y="75"/>
                </a:lnTo>
                <a:lnTo>
                  <a:pt x="493" y="78"/>
                </a:lnTo>
                <a:lnTo>
                  <a:pt x="494" y="81"/>
                </a:lnTo>
                <a:lnTo>
                  <a:pt x="497" y="83"/>
                </a:lnTo>
                <a:lnTo>
                  <a:pt x="498" y="85"/>
                </a:lnTo>
                <a:lnTo>
                  <a:pt x="499" y="87"/>
                </a:lnTo>
                <a:lnTo>
                  <a:pt x="501" y="91"/>
                </a:lnTo>
                <a:lnTo>
                  <a:pt x="502" y="92"/>
                </a:lnTo>
                <a:lnTo>
                  <a:pt x="503" y="96"/>
                </a:lnTo>
                <a:lnTo>
                  <a:pt x="504" y="98"/>
                </a:lnTo>
                <a:lnTo>
                  <a:pt x="506" y="102"/>
                </a:lnTo>
                <a:lnTo>
                  <a:pt x="508" y="103"/>
                </a:lnTo>
                <a:lnTo>
                  <a:pt x="510" y="106"/>
                </a:lnTo>
                <a:lnTo>
                  <a:pt x="512" y="107"/>
                </a:lnTo>
                <a:lnTo>
                  <a:pt x="516" y="108"/>
                </a:lnTo>
                <a:lnTo>
                  <a:pt x="519" y="108"/>
                </a:lnTo>
                <a:lnTo>
                  <a:pt x="523" y="110"/>
                </a:lnTo>
                <a:lnTo>
                  <a:pt x="525" y="111"/>
                </a:lnTo>
                <a:lnTo>
                  <a:pt x="527" y="111"/>
                </a:lnTo>
                <a:lnTo>
                  <a:pt x="528" y="112"/>
                </a:lnTo>
                <a:lnTo>
                  <a:pt x="531" y="113"/>
                </a:lnTo>
                <a:lnTo>
                  <a:pt x="532" y="115"/>
                </a:lnTo>
                <a:lnTo>
                  <a:pt x="533" y="119"/>
                </a:lnTo>
                <a:lnTo>
                  <a:pt x="535" y="121"/>
                </a:lnTo>
                <a:lnTo>
                  <a:pt x="536" y="124"/>
                </a:lnTo>
                <a:lnTo>
                  <a:pt x="538" y="125"/>
                </a:lnTo>
                <a:lnTo>
                  <a:pt x="542" y="125"/>
                </a:lnTo>
                <a:lnTo>
                  <a:pt x="546" y="127"/>
                </a:lnTo>
                <a:lnTo>
                  <a:pt x="549" y="128"/>
                </a:lnTo>
                <a:lnTo>
                  <a:pt x="552" y="129"/>
                </a:lnTo>
                <a:lnTo>
                  <a:pt x="553" y="132"/>
                </a:lnTo>
                <a:lnTo>
                  <a:pt x="555" y="133"/>
                </a:lnTo>
                <a:lnTo>
                  <a:pt x="557" y="136"/>
                </a:lnTo>
                <a:lnTo>
                  <a:pt x="559" y="137"/>
                </a:lnTo>
                <a:lnTo>
                  <a:pt x="561" y="140"/>
                </a:lnTo>
                <a:lnTo>
                  <a:pt x="563" y="142"/>
                </a:lnTo>
                <a:lnTo>
                  <a:pt x="563" y="145"/>
                </a:lnTo>
                <a:lnTo>
                  <a:pt x="565" y="149"/>
                </a:lnTo>
                <a:lnTo>
                  <a:pt x="566" y="150"/>
                </a:lnTo>
                <a:lnTo>
                  <a:pt x="570" y="151"/>
                </a:lnTo>
                <a:lnTo>
                  <a:pt x="574" y="151"/>
                </a:lnTo>
                <a:lnTo>
                  <a:pt x="578" y="151"/>
                </a:lnTo>
                <a:lnTo>
                  <a:pt x="582" y="153"/>
                </a:lnTo>
                <a:lnTo>
                  <a:pt x="584" y="153"/>
                </a:lnTo>
                <a:lnTo>
                  <a:pt x="587" y="154"/>
                </a:lnTo>
                <a:lnTo>
                  <a:pt x="590" y="157"/>
                </a:lnTo>
                <a:lnTo>
                  <a:pt x="593" y="157"/>
                </a:lnTo>
                <a:lnTo>
                  <a:pt x="596" y="158"/>
                </a:lnTo>
                <a:lnTo>
                  <a:pt x="599" y="161"/>
                </a:lnTo>
                <a:lnTo>
                  <a:pt x="601" y="162"/>
                </a:lnTo>
                <a:lnTo>
                  <a:pt x="604" y="163"/>
                </a:lnTo>
                <a:lnTo>
                  <a:pt x="605" y="164"/>
                </a:lnTo>
                <a:lnTo>
                  <a:pt x="607" y="167"/>
                </a:lnTo>
                <a:lnTo>
                  <a:pt x="609" y="170"/>
                </a:lnTo>
                <a:lnTo>
                  <a:pt x="610" y="172"/>
                </a:lnTo>
                <a:lnTo>
                  <a:pt x="613" y="174"/>
                </a:lnTo>
                <a:lnTo>
                  <a:pt x="616" y="176"/>
                </a:lnTo>
                <a:lnTo>
                  <a:pt x="617" y="179"/>
                </a:lnTo>
                <a:lnTo>
                  <a:pt x="617" y="182"/>
                </a:lnTo>
                <a:lnTo>
                  <a:pt x="618" y="185"/>
                </a:lnTo>
                <a:lnTo>
                  <a:pt x="618" y="188"/>
                </a:lnTo>
                <a:lnTo>
                  <a:pt x="620" y="192"/>
                </a:lnTo>
                <a:lnTo>
                  <a:pt x="620" y="196"/>
                </a:lnTo>
                <a:lnTo>
                  <a:pt x="620" y="199"/>
                </a:lnTo>
                <a:lnTo>
                  <a:pt x="620" y="204"/>
                </a:lnTo>
                <a:lnTo>
                  <a:pt x="620" y="205"/>
                </a:lnTo>
                <a:lnTo>
                  <a:pt x="620" y="206"/>
                </a:lnTo>
                <a:lnTo>
                  <a:pt x="618" y="210"/>
                </a:lnTo>
                <a:lnTo>
                  <a:pt x="622" y="212"/>
                </a:lnTo>
                <a:lnTo>
                  <a:pt x="625" y="212"/>
                </a:lnTo>
                <a:lnTo>
                  <a:pt x="627" y="213"/>
                </a:lnTo>
                <a:lnTo>
                  <a:pt x="629" y="216"/>
                </a:lnTo>
                <a:lnTo>
                  <a:pt x="630" y="218"/>
                </a:lnTo>
                <a:lnTo>
                  <a:pt x="631" y="221"/>
                </a:lnTo>
                <a:lnTo>
                  <a:pt x="635" y="222"/>
                </a:lnTo>
                <a:lnTo>
                  <a:pt x="638" y="223"/>
                </a:lnTo>
                <a:lnTo>
                  <a:pt x="642" y="223"/>
                </a:lnTo>
                <a:lnTo>
                  <a:pt x="643" y="226"/>
                </a:lnTo>
                <a:lnTo>
                  <a:pt x="646" y="229"/>
                </a:lnTo>
                <a:lnTo>
                  <a:pt x="646" y="231"/>
                </a:lnTo>
                <a:lnTo>
                  <a:pt x="647" y="235"/>
                </a:lnTo>
                <a:lnTo>
                  <a:pt x="647" y="238"/>
                </a:lnTo>
                <a:lnTo>
                  <a:pt x="647" y="243"/>
                </a:lnTo>
                <a:lnTo>
                  <a:pt x="647" y="247"/>
                </a:lnTo>
                <a:lnTo>
                  <a:pt x="647" y="250"/>
                </a:lnTo>
                <a:lnTo>
                  <a:pt x="647" y="254"/>
                </a:lnTo>
                <a:lnTo>
                  <a:pt x="648" y="257"/>
                </a:lnTo>
                <a:lnTo>
                  <a:pt x="650" y="260"/>
                </a:lnTo>
                <a:lnTo>
                  <a:pt x="654" y="260"/>
                </a:lnTo>
                <a:lnTo>
                  <a:pt x="658" y="261"/>
                </a:lnTo>
                <a:lnTo>
                  <a:pt x="659" y="263"/>
                </a:lnTo>
                <a:lnTo>
                  <a:pt x="660" y="265"/>
                </a:lnTo>
                <a:lnTo>
                  <a:pt x="662" y="269"/>
                </a:lnTo>
                <a:lnTo>
                  <a:pt x="662" y="273"/>
                </a:lnTo>
                <a:lnTo>
                  <a:pt x="662" y="277"/>
                </a:lnTo>
                <a:lnTo>
                  <a:pt x="662" y="281"/>
                </a:lnTo>
                <a:lnTo>
                  <a:pt x="662" y="285"/>
                </a:lnTo>
                <a:lnTo>
                  <a:pt x="660" y="288"/>
                </a:lnTo>
                <a:lnTo>
                  <a:pt x="658" y="289"/>
                </a:lnTo>
                <a:lnTo>
                  <a:pt x="655" y="290"/>
                </a:lnTo>
                <a:lnTo>
                  <a:pt x="652" y="291"/>
                </a:lnTo>
                <a:lnTo>
                  <a:pt x="650" y="293"/>
                </a:lnTo>
                <a:lnTo>
                  <a:pt x="647" y="294"/>
                </a:lnTo>
                <a:lnTo>
                  <a:pt x="645" y="295"/>
                </a:lnTo>
                <a:lnTo>
                  <a:pt x="641" y="295"/>
                </a:lnTo>
                <a:lnTo>
                  <a:pt x="638" y="297"/>
                </a:lnTo>
                <a:lnTo>
                  <a:pt x="635" y="298"/>
                </a:lnTo>
                <a:lnTo>
                  <a:pt x="633" y="299"/>
                </a:lnTo>
                <a:lnTo>
                  <a:pt x="630" y="301"/>
                </a:lnTo>
                <a:lnTo>
                  <a:pt x="629" y="303"/>
                </a:lnTo>
                <a:lnTo>
                  <a:pt x="626" y="305"/>
                </a:lnTo>
                <a:lnTo>
                  <a:pt x="624" y="306"/>
                </a:lnTo>
                <a:lnTo>
                  <a:pt x="620" y="307"/>
                </a:lnTo>
                <a:lnTo>
                  <a:pt x="616" y="306"/>
                </a:lnTo>
                <a:lnTo>
                  <a:pt x="612" y="306"/>
                </a:lnTo>
                <a:lnTo>
                  <a:pt x="608" y="307"/>
                </a:lnTo>
                <a:lnTo>
                  <a:pt x="608" y="311"/>
                </a:lnTo>
                <a:lnTo>
                  <a:pt x="608" y="315"/>
                </a:lnTo>
                <a:lnTo>
                  <a:pt x="607" y="318"/>
                </a:lnTo>
                <a:lnTo>
                  <a:pt x="604" y="319"/>
                </a:lnTo>
                <a:lnTo>
                  <a:pt x="601" y="320"/>
                </a:lnTo>
                <a:lnTo>
                  <a:pt x="599" y="323"/>
                </a:lnTo>
                <a:lnTo>
                  <a:pt x="597" y="324"/>
                </a:lnTo>
                <a:lnTo>
                  <a:pt x="595" y="327"/>
                </a:lnTo>
                <a:lnTo>
                  <a:pt x="592" y="328"/>
                </a:lnTo>
                <a:lnTo>
                  <a:pt x="588" y="328"/>
                </a:lnTo>
                <a:lnTo>
                  <a:pt x="584" y="328"/>
                </a:lnTo>
                <a:lnTo>
                  <a:pt x="582" y="329"/>
                </a:lnTo>
                <a:lnTo>
                  <a:pt x="580" y="332"/>
                </a:lnTo>
                <a:lnTo>
                  <a:pt x="579" y="336"/>
                </a:lnTo>
                <a:lnTo>
                  <a:pt x="579" y="339"/>
                </a:lnTo>
                <a:lnTo>
                  <a:pt x="579" y="343"/>
                </a:lnTo>
                <a:lnTo>
                  <a:pt x="582" y="345"/>
                </a:lnTo>
                <a:lnTo>
                  <a:pt x="583" y="346"/>
                </a:lnTo>
                <a:lnTo>
                  <a:pt x="586" y="349"/>
                </a:lnTo>
                <a:lnTo>
                  <a:pt x="588" y="350"/>
                </a:lnTo>
                <a:lnTo>
                  <a:pt x="591" y="352"/>
                </a:lnTo>
                <a:lnTo>
                  <a:pt x="592" y="354"/>
                </a:lnTo>
                <a:lnTo>
                  <a:pt x="591" y="358"/>
                </a:lnTo>
                <a:lnTo>
                  <a:pt x="591" y="362"/>
                </a:lnTo>
                <a:lnTo>
                  <a:pt x="591" y="366"/>
                </a:lnTo>
                <a:lnTo>
                  <a:pt x="590" y="370"/>
                </a:lnTo>
                <a:lnTo>
                  <a:pt x="587" y="371"/>
                </a:lnTo>
                <a:lnTo>
                  <a:pt x="586" y="373"/>
                </a:lnTo>
                <a:lnTo>
                  <a:pt x="583" y="374"/>
                </a:lnTo>
                <a:lnTo>
                  <a:pt x="580" y="375"/>
                </a:lnTo>
                <a:lnTo>
                  <a:pt x="578" y="378"/>
                </a:lnTo>
                <a:lnTo>
                  <a:pt x="578" y="380"/>
                </a:lnTo>
                <a:lnTo>
                  <a:pt x="578" y="383"/>
                </a:lnTo>
                <a:lnTo>
                  <a:pt x="580" y="386"/>
                </a:lnTo>
                <a:lnTo>
                  <a:pt x="582" y="388"/>
                </a:lnTo>
                <a:lnTo>
                  <a:pt x="583" y="391"/>
                </a:lnTo>
                <a:lnTo>
                  <a:pt x="583" y="395"/>
                </a:lnTo>
                <a:lnTo>
                  <a:pt x="584" y="397"/>
                </a:lnTo>
                <a:lnTo>
                  <a:pt x="583" y="401"/>
                </a:lnTo>
                <a:lnTo>
                  <a:pt x="584" y="405"/>
                </a:lnTo>
                <a:lnTo>
                  <a:pt x="584" y="409"/>
                </a:lnTo>
                <a:lnTo>
                  <a:pt x="584" y="413"/>
                </a:lnTo>
                <a:lnTo>
                  <a:pt x="584" y="417"/>
                </a:lnTo>
                <a:lnTo>
                  <a:pt x="586" y="420"/>
                </a:lnTo>
                <a:lnTo>
                  <a:pt x="586" y="424"/>
                </a:lnTo>
                <a:lnTo>
                  <a:pt x="586" y="428"/>
                </a:lnTo>
                <a:lnTo>
                  <a:pt x="587" y="430"/>
                </a:lnTo>
                <a:lnTo>
                  <a:pt x="588" y="434"/>
                </a:lnTo>
                <a:lnTo>
                  <a:pt x="590" y="437"/>
                </a:lnTo>
                <a:lnTo>
                  <a:pt x="590" y="439"/>
                </a:lnTo>
                <a:lnTo>
                  <a:pt x="591" y="442"/>
                </a:lnTo>
                <a:lnTo>
                  <a:pt x="592" y="446"/>
                </a:lnTo>
                <a:lnTo>
                  <a:pt x="591" y="450"/>
                </a:lnTo>
                <a:lnTo>
                  <a:pt x="591" y="454"/>
                </a:lnTo>
                <a:lnTo>
                  <a:pt x="591" y="455"/>
                </a:lnTo>
                <a:lnTo>
                  <a:pt x="591" y="458"/>
                </a:lnTo>
                <a:lnTo>
                  <a:pt x="591" y="462"/>
                </a:lnTo>
                <a:lnTo>
                  <a:pt x="590" y="464"/>
                </a:lnTo>
                <a:lnTo>
                  <a:pt x="590" y="468"/>
                </a:lnTo>
                <a:lnTo>
                  <a:pt x="588" y="472"/>
                </a:lnTo>
                <a:lnTo>
                  <a:pt x="588" y="476"/>
                </a:lnTo>
                <a:lnTo>
                  <a:pt x="588" y="480"/>
                </a:lnTo>
                <a:lnTo>
                  <a:pt x="588" y="483"/>
                </a:lnTo>
                <a:lnTo>
                  <a:pt x="590" y="485"/>
                </a:lnTo>
                <a:lnTo>
                  <a:pt x="591" y="488"/>
                </a:lnTo>
                <a:lnTo>
                  <a:pt x="592" y="490"/>
                </a:lnTo>
                <a:lnTo>
                  <a:pt x="593" y="493"/>
                </a:lnTo>
                <a:lnTo>
                  <a:pt x="595" y="497"/>
                </a:lnTo>
                <a:lnTo>
                  <a:pt x="596" y="500"/>
                </a:lnTo>
                <a:lnTo>
                  <a:pt x="597" y="502"/>
                </a:lnTo>
                <a:lnTo>
                  <a:pt x="599" y="506"/>
                </a:lnTo>
                <a:lnTo>
                  <a:pt x="599" y="509"/>
                </a:lnTo>
                <a:lnTo>
                  <a:pt x="599" y="513"/>
                </a:lnTo>
                <a:lnTo>
                  <a:pt x="599" y="517"/>
                </a:lnTo>
                <a:lnTo>
                  <a:pt x="599" y="521"/>
                </a:lnTo>
                <a:lnTo>
                  <a:pt x="597" y="524"/>
                </a:lnTo>
                <a:lnTo>
                  <a:pt x="597" y="528"/>
                </a:lnTo>
                <a:lnTo>
                  <a:pt x="597" y="532"/>
                </a:lnTo>
                <a:lnTo>
                  <a:pt x="597" y="536"/>
                </a:lnTo>
                <a:lnTo>
                  <a:pt x="597" y="540"/>
                </a:lnTo>
                <a:lnTo>
                  <a:pt x="596" y="544"/>
                </a:lnTo>
                <a:lnTo>
                  <a:pt x="596" y="548"/>
                </a:lnTo>
                <a:lnTo>
                  <a:pt x="596" y="551"/>
                </a:lnTo>
                <a:lnTo>
                  <a:pt x="595" y="555"/>
                </a:lnTo>
                <a:lnTo>
                  <a:pt x="596" y="557"/>
                </a:lnTo>
                <a:lnTo>
                  <a:pt x="595" y="562"/>
                </a:lnTo>
                <a:lnTo>
                  <a:pt x="595" y="566"/>
                </a:lnTo>
                <a:lnTo>
                  <a:pt x="596" y="569"/>
                </a:lnTo>
                <a:lnTo>
                  <a:pt x="597" y="573"/>
                </a:lnTo>
                <a:lnTo>
                  <a:pt x="599" y="576"/>
                </a:lnTo>
                <a:lnTo>
                  <a:pt x="600" y="577"/>
                </a:lnTo>
                <a:lnTo>
                  <a:pt x="601" y="579"/>
                </a:lnTo>
                <a:lnTo>
                  <a:pt x="603" y="582"/>
                </a:lnTo>
                <a:lnTo>
                  <a:pt x="603" y="586"/>
                </a:lnTo>
                <a:lnTo>
                  <a:pt x="603" y="589"/>
                </a:lnTo>
                <a:lnTo>
                  <a:pt x="601" y="593"/>
                </a:lnTo>
                <a:lnTo>
                  <a:pt x="600" y="594"/>
                </a:lnTo>
                <a:lnTo>
                  <a:pt x="599" y="596"/>
                </a:lnTo>
                <a:lnTo>
                  <a:pt x="597" y="600"/>
                </a:lnTo>
                <a:lnTo>
                  <a:pt x="597" y="603"/>
                </a:lnTo>
                <a:lnTo>
                  <a:pt x="597" y="607"/>
                </a:lnTo>
                <a:lnTo>
                  <a:pt x="597" y="611"/>
                </a:lnTo>
                <a:lnTo>
                  <a:pt x="599" y="613"/>
                </a:lnTo>
                <a:lnTo>
                  <a:pt x="599" y="617"/>
                </a:lnTo>
                <a:lnTo>
                  <a:pt x="600" y="620"/>
                </a:lnTo>
                <a:lnTo>
                  <a:pt x="600" y="624"/>
                </a:lnTo>
                <a:lnTo>
                  <a:pt x="601" y="627"/>
                </a:lnTo>
                <a:lnTo>
                  <a:pt x="603" y="629"/>
                </a:lnTo>
                <a:lnTo>
                  <a:pt x="603" y="632"/>
                </a:lnTo>
                <a:lnTo>
                  <a:pt x="600" y="631"/>
                </a:lnTo>
                <a:lnTo>
                  <a:pt x="596" y="629"/>
                </a:lnTo>
                <a:lnTo>
                  <a:pt x="593" y="628"/>
                </a:lnTo>
                <a:lnTo>
                  <a:pt x="590" y="628"/>
                </a:lnTo>
                <a:lnTo>
                  <a:pt x="586" y="629"/>
                </a:lnTo>
                <a:lnTo>
                  <a:pt x="583" y="629"/>
                </a:lnTo>
                <a:lnTo>
                  <a:pt x="582" y="632"/>
                </a:lnTo>
                <a:lnTo>
                  <a:pt x="579" y="634"/>
                </a:lnTo>
                <a:lnTo>
                  <a:pt x="578"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3" y="682"/>
                </a:lnTo>
                <a:lnTo>
                  <a:pt x="571" y="684"/>
                </a:lnTo>
                <a:lnTo>
                  <a:pt x="569" y="685"/>
                </a:lnTo>
                <a:lnTo>
                  <a:pt x="566" y="687"/>
                </a:lnTo>
                <a:lnTo>
                  <a:pt x="562" y="688"/>
                </a:lnTo>
                <a:lnTo>
                  <a:pt x="558" y="688"/>
                </a:lnTo>
                <a:lnTo>
                  <a:pt x="555" y="688"/>
                </a:lnTo>
                <a:lnTo>
                  <a:pt x="552" y="689"/>
                </a:lnTo>
                <a:lnTo>
                  <a:pt x="550" y="691"/>
                </a:lnTo>
                <a:lnTo>
                  <a:pt x="548" y="693"/>
                </a:lnTo>
                <a:lnTo>
                  <a:pt x="545" y="695"/>
                </a:lnTo>
                <a:lnTo>
                  <a:pt x="542" y="696"/>
                </a:lnTo>
                <a:lnTo>
                  <a:pt x="540" y="697"/>
                </a:lnTo>
                <a:lnTo>
                  <a:pt x="538" y="700"/>
                </a:lnTo>
                <a:lnTo>
                  <a:pt x="538" y="701"/>
                </a:lnTo>
                <a:lnTo>
                  <a:pt x="537" y="704"/>
                </a:lnTo>
                <a:lnTo>
                  <a:pt x="537" y="706"/>
                </a:lnTo>
                <a:lnTo>
                  <a:pt x="536" y="710"/>
                </a:lnTo>
                <a:lnTo>
                  <a:pt x="536" y="713"/>
                </a:lnTo>
                <a:lnTo>
                  <a:pt x="535" y="717"/>
                </a:lnTo>
                <a:lnTo>
                  <a:pt x="535" y="721"/>
                </a:lnTo>
                <a:lnTo>
                  <a:pt x="535" y="725"/>
                </a:lnTo>
                <a:lnTo>
                  <a:pt x="535" y="729"/>
                </a:lnTo>
                <a:lnTo>
                  <a:pt x="533" y="733"/>
                </a:lnTo>
                <a:lnTo>
                  <a:pt x="535" y="737"/>
                </a:lnTo>
                <a:lnTo>
                  <a:pt x="535" y="740"/>
                </a:lnTo>
                <a:lnTo>
                  <a:pt x="535" y="743"/>
                </a:lnTo>
                <a:lnTo>
                  <a:pt x="535" y="747"/>
                </a:lnTo>
                <a:lnTo>
                  <a:pt x="536" y="751"/>
                </a:lnTo>
                <a:lnTo>
                  <a:pt x="536" y="754"/>
                </a:lnTo>
                <a:lnTo>
                  <a:pt x="537" y="757"/>
                </a:lnTo>
                <a:lnTo>
                  <a:pt x="536" y="761"/>
                </a:lnTo>
                <a:lnTo>
                  <a:pt x="536" y="765"/>
                </a:lnTo>
                <a:lnTo>
                  <a:pt x="535" y="769"/>
                </a:lnTo>
                <a:lnTo>
                  <a:pt x="533" y="772"/>
                </a:lnTo>
                <a:lnTo>
                  <a:pt x="532" y="774"/>
                </a:lnTo>
                <a:lnTo>
                  <a:pt x="533" y="776"/>
                </a:lnTo>
                <a:lnTo>
                  <a:pt x="536" y="778"/>
                </a:lnTo>
                <a:lnTo>
                  <a:pt x="538" y="780"/>
                </a:lnTo>
                <a:lnTo>
                  <a:pt x="540" y="781"/>
                </a:lnTo>
                <a:lnTo>
                  <a:pt x="542" y="784"/>
                </a:lnTo>
                <a:lnTo>
                  <a:pt x="544" y="786"/>
                </a:lnTo>
                <a:lnTo>
                  <a:pt x="544" y="790"/>
                </a:lnTo>
                <a:lnTo>
                  <a:pt x="544" y="794"/>
                </a:lnTo>
                <a:lnTo>
                  <a:pt x="545" y="797"/>
                </a:lnTo>
                <a:lnTo>
                  <a:pt x="546" y="799"/>
                </a:lnTo>
                <a:lnTo>
                  <a:pt x="549" y="802"/>
                </a:lnTo>
                <a:lnTo>
                  <a:pt x="550" y="803"/>
                </a:lnTo>
                <a:lnTo>
                  <a:pt x="552" y="806"/>
                </a:lnTo>
                <a:lnTo>
                  <a:pt x="554" y="807"/>
                </a:lnTo>
                <a:lnTo>
                  <a:pt x="557" y="810"/>
                </a:lnTo>
                <a:lnTo>
                  <a:pt x="558" y="811"/>
                </a:lnTo>
                <a:lnTo>
                  <a:pt x="561" y="814"/>
                </a:lnTo>
                <a:lnTo>
                  <a:pt x="562" y="816"/>
                </a:lnTo>
                <a:lnTo>
                  <a:pt x="565" y="818"/>
                </a:lnTo>
                <a:lnTo>
                  <a:pt x="567" y="819"/>
                </a:lnTo>
                <a:lnTo>
                  <a:pt x="573" y="819"/>
                </a:lnTo>
                <a:lnTo>
                  <a:pt x="575" y="819"/>
                </a:lnTo>
                <a:lnTo>
                  <a:pt x="579" y="818"/>
                </a:lnTo>
                <a:lnTo>
                  <a:pt x="583" y="818"/>
                </a:lnTo>
                <a:lnTo>
                  <a:pt x="586" y="818"/>
                </a:lnTo>
                <a:lnTo>
                  <a:pt x="590" y="816"/>
                </a:lnTo>
                <a:lnTo>
                  <a:pt x="592" y="815"/>
                </a:lnTo>
                <a:lnTo>
                  <a:pt x="595" y="814"/>
                </a:lnTo>
                <a:lnTo>
                  <a:pt x="599" y="812"/>
                </a:lnTo>
                <a:lnTo>
                  <a:pt x="601" y="812"/>
                </a:lnTo>
                <a:lnTo>
                  <a:pt x="604" y="811"/>
                </a:lnTo>
                <a:lnTo>
                  <a:pt x="608" y="810"/>
                </a:lnTo>
                <a:lnTo>
                  <a:pt x="610" y="809"/>
                </a:lnTo>
                <a:lnTo>
                  <a:pt x="613" y="810"/>
                </a:lnTo>
                <a:lnTo>
                  <a:pt x="614" y="812"/>
                </a:lnTo>
                <a:lnTo>
                  <a:pt x="616" y="816"/>
                </a:lnTo>
                <a:lnTo>
                  <a:pt x="616" y="819"/>
                </a:lnTo>
                <a:lnTo>
                  <a:pt x="616" y="823"/>
                </a:lnTo>
                <a:lnTo>
                  <a:pt x="617" y="828"/>
                </a:lnTo>
                <a:lnTo>
                  <a:pt x="616" y="831"/>
                </a:lnTo>
                <a:lnTo>
                  <a:pt x="617" y="835"/>
                </a:lnTo>
                <a:lnTo>
                  <a:pt x="617" y="839"/>
                </a:lnTo>
                <a:lnTo>
                  <a:pt x="617" y="841"/>
                </a:lnTo>
                <a:lnTo>
                  <a:pt x="618" y="845"/>
                </a:lnTo>
                <a:lnTo>
                  <a:pt x="620" y="848"/>
                </a:lnTo>
                <a:lnTo>
                  <a:pt x="621" y="850"/>
                </a:lnTo>
                <a:lnTo>
                  <a:pt x="622" y="853"/>
                </a:lnTo>
                <a:lnTo>
                  <a:pt x="624" y="857"/>
                </a:lnTo>
                <a:lnTo>
                  <a:pt x="624" y="860"/>
                </a:lnTo>
                <a:lnTo>
                  <a:pt x="625" y="864"/>
                </a:lnTo>
                <a:lnTo>
                  <a:pt x="625" y="867"/>
                </a:lnTo>
                <a:lnTo>
                  <a:pt x="624" y="870"/>
                </a:lnTo>
                <a:lnTo>
                  <a:pt x="622" y="873"/>
                </a:lnTo>
                <a:lnTo>
                  <a:pt x="621" y="875"/>
                </a:lnTo>
                <a:lnTo>
                  <a:pt x="618" y="878"/>
                </a:lnTo>
                <a:lnTo>
                  <a:pt x="616" y="879"/>
                </a:lnTo>
                <a:lnTo>
                  <a:pt x="614" y="882"/>
                </a:lnTo>
                <a:lnTo>
                  <a:pt x="613" y="886"/>
                </a:lnTo>
                <a:lnTo>
                  <a:pt x="613" y="888"/>
                </a:lnTo>
                <a:lnTo>
                  <a:pt x="612" y="892"/>
                </a:lnTo>
                <a:lnTo>
                  <a:pt x="612" y="895"/>
                </a:lnTo>
                <a:lnTo>
                  <a:pt x="610" y="899"/>
                </a:lnTo>
                <a:lnTo>
                  <a:pt x="610" y="903"/>
                </a:lnTo>
                <a:lnTo>
                  <a:pt x="610" y="907"/>
                </a:lnTo>
                <a:lnTo>
                  <a:pt x="610" y="911"/>
                </a:lnTo>
                <a:lnTo>
                  <a:pt x="609" y="915"/>
                </a:lnTo>
                <a:lnTo>
                  <a:pt x="609" y="918"/>
                </a:lnTo>
                <a:lnTo>
                  <a:pt x="609" y="921"/>
                </a:lnTo>
                <a:lnTo>
                  <a:pt x="609" y="925"/>
                </a:lnTo>
                <a:lnTo>
                  <a:pt x="608" y="928"/>
                </a:lnTo>
                <a:lnTo>
                  <a:pt x="608" y="932"/>
                </a:lnTo>
                <a:lnTo>
                  <a:pt x="607" y="934"/>
                </a:lnTo>
                <a:lnTo>
                  <a:pt x="605" y="937"/>
                </a:lnTo>
                <a:lnTo>
                  <a:pt x="603" y="939"/>
                </a:lnTo>
                <a:lnTo>
                  <a:pt x="600" y="941"/>
                </a:lnTo>
                <a:lnTo>
                  <a:pt x="599" y="943"/>
                </a:lnTo>
                <a:lnTo>
                  <a:pt x="596" y="945"/>
                </a:lnTo>
                <a:lnTo>
                  <a:pt x="595" y="947"/>
                </a:lnTo>
                <a:lnTo>
                  <a:pt x="593" y="951"/>
                </a:lnTo>
                <a:lnTo>
                  <a:pt x="593" y="954"/>
                </a:lnTo>
                <a:lnTo>
                  <a:pt x="592" y="958"/>
                </a:lnTo>
                <a:lnTo>
                  <a:pt x="592" y="962"/>
                </a:lnTo>
                <a:lnTo>
                  <a:pt x="592" y="966"/>
                </a:lnTo>
                <a:lnTo>
                  <a:pt x="592" y="970"/>
                </a:lnTo>
                <a:lnTo>
                  <a:pt x="592" y="972"/>
                </a:lnTo>
                <a:lnTo>
                  <a:pt x="592" y="976"/>
                </a:lnTo>
                <a:lnTo>
                  <a:pt x="595" y="979"/>
                </a:lnTo>
                <a:lnTo>
                  <a:pt x="596" y="981"/>
                </a:lnTo>
                <a:lnTo>
                  <a:pt x="596" y="984"/>
                </a:lnTo>
                <a:lnTo>
                  <a:pt x="597" y="988"/>
                </a:lnTo>
                <a:lnTo>
                  <a:pt x="597" y="992"/>
                </a:lnTo>
                <a:lnTo>
                  <a:pt x="596" y="996"/>
                </a:lnTo>
                <a:lnTo>
                  <a:pt x="596" y="998"/>
                </a:lnTo>
                <a:lnTo>
                  <a:pt x="595" y="1002"/>
                </a:lnTo>
                <a:lnTo>
                  <a:pt x="593" y="1005"/>
                </a:lnTo>
                <a:lnTo>
                  <a:pt x="592" y="1008"/>
                </a:lnTo>
                <a:lnTo>
                  <a:pt x="592" y="1011"/>
                </a:lnTo>
                <a:lnTo>
                  <a:pt x="591" y="1015"/>
                </a:lnTo>
                <a:lnTo>
                  <a:pt x="591" y="1019"/>
                </a:lnTo>
                <a:lnTo>
                  <a:pt x="591" y="1022"/>
                </a:lnTo>
                <a:lnTo>
                  <a:pt x="591" y="1027"/>
                </a:lnTo>
                <a:lnTo>
                  <a:pt x="591" y="1031"/>
                </a:lnTo>
                <a:lnTo>
                  <a:pt x="591" y="1035"/>
                </a:lnTo>
                <a:lnTo>
                  <a:pt x="590" y="1038"/>
                </a:lnTo>
                <a:lnTo>
                  <a:pt x="588" y="1040"/>
                </a:lnTo>
                <a:lnTo>
                  <a:pt x="586" y="1042"/>
                </a:lnTo>
                <a:lnTo>
                  <a:pt x="584" y="1044"/>
                </a:lnTo>
                <a:lnTo>
                  <a:pt x="583" y="1047"/>
                </a:lnTo>
                <a:lnTo>
                  <a:pt x="580" y="1049"/>
                </a:lnTo>
                <a:lnTo>
                  <a:pt x="579" y="1051"/>
                </a:lnTo>
                <a:lnTo>
                  <a:pt x="575" y="1052"/>
                </a:lnTo>
                <a:lnTo>
                  <a:pt x="571" y="1052"/>
                </a:lnTo>
                <a:lnTo>
                  <a:pt x="567" y="1052"/>
                </a:lnTo>
                <a:lnTo>
                  <a:pt x="563" y="1052"/>
                </a:lnTo>
                <a:lnTo>
                  <a:pt x="559" y="1052"/>
                </a:lnTo>
                <a:lnTo>
                  <a:pt x="557" y="1052"/>
                </a:lnTo>
                <a:lnTo>
                  <a:pt x="554" y="1055"/>
                </a:lnTo>
                <a:lnTo>
                  <a:pt x="552" y="1056"/>
                </a:lnTo>
                <a:lnTo>
                  <a:pt x="549" y="1057"/>
                </a:lnTo>
                <a:lnTo>
                  <a:pt x="546" y="1059"/>
                </a:lnTo>
                <a:lnTo>
                  <a:pt x="544" y="1059"/>
                </a:lnTo>
                <a:lnTo>
                  <a:pt x="540" y="1057"/>
                </a:lnTo>
                <a:lnTo>
                  <a:pt x="537" y="1059"/>
                </a:lnTo>
                <a:lnTo>
                  <a:pt x="536" y="1061"/>
                </a:lnTo>
                <a:lnTo>
                  <a:pt x="535" y="1064"/>
                </a:lnTo>
                <a:lnTo>
                  <a:pt x="536" y="1066"/>
                </a:lnTo>
                <a:lnTo>
                  <a:pt x="536" y="1068"/>
                </a:lnTo>
                <a:lnTo>
                  <a:pt x="536" y="1070"/>
                </a:lnTo>
                <a:lnTo>
                  <a:pt x="537" y="1073"/>
                </a:lnTo>
                <a:lnTo>
                  <a:pt x="538" y="1076"/>
                </a:lnTo>
                <a:lnTo>
                  <a:pt x="541" y="1077"/>
                </a:lnTo>
                <a:lnTo>
                  <a:pt x="544" y="1078"/>
                </a:lnTo>
                <a:lnTo>
                  <a:pt x="548" y="1079"/>
                </a:lnTo>
                <a:lnTo>
                  <a:pt x="550" y="1081"/>
                </a:lnTo>
                <a:lnTo>
                  <a:pt x="554" y="1081"/>
                </a:lnTo>
                <a:lnTo>
                  <a:pt x="557" y="1082"/>
                </a:lnTo>
                <a:lnTo>
                  <a:pt x="559" y="1085"/>
                </a:lnTo>
                <a:lnTo>
                  <a:pt x="561" y="1086"/>
                </a:lnTo>
                <a:lnTo>
                  <a:pt x="562" y="1089"/>
                </a:lnTo>
                <a:lnTo>
                  <a:pt x="563" y="1091"/>
                </a:lnTo>
                <a:lnTo>
                  <a:pt x="565" y="1095"/>
                </a:lnTo>
                <a:lnTo>
                  <a:pt x="563" y="1099"/>
                </a:lnTo>
                <a:lnTo>
                  <a:pt x="563" y="1103"/>
                </a:lnTo>
                <a:lnTo>
                  <a:pt x="563" y="1107"/>
                </a:lnTo>
                <a:lnTo>
                  <a:pt x="562" y="1110"/>
                </a:lnTo>
                <a:lnTo>
                  <a:pt x="561" y="1114"/>
                </a:lnTo>
                <a:lnTo>
                  <a:pt x="559" y="1116"/>
                </a:lnTo>
                <a:lnTo>
                  <a:pt x="558" y="1117"/>
                </a:lnTo>
                <a:lnTo>
                  <a:pt x="555" y="1120"/>
                </a:lnTo>
                <a:lnTo>
                  <a:pt x="554" y="1121"/>
                </a:lnTo>
                <a:lnTo>
                  <a:pt x="552" y="1123"/>
                </a:lnTo>
                <a:lnTo>
                  <a:pt x="549" y="1125"/>
                </a:lnTo>
                <a:lnTo>
                  <a:pt x="549" y="1129"/>
                </a:lnTo>
                <a:lnTo>
                  <a:pt x="549" y="1133"/>
                </a:lnTo>
                <a:lnTo>
                  <a:pt x="546" y="1136"/>
                </a:lnTo>
                <a:lnTo>
                  <a:pt x="546" y="1138"/>
                </a:lnTo>
                <a:lnTo>
                  <a:pt x="546" y="1141"/>
                </a:lnTo>
                <a:lnTo>
                  <a:pt x="546" y="1145"/>
                </a:lnTo>
                <a:lnTo>
                  <a:pt x="545" y="1148"/>
                </a:lnTo>
                <a:lnTo>
                  <a:pt x="548" y="1150"/>
                </a:lnTo>
                <a:lnTo>
                  <a:pt x="550" y="1150"/>
                </a:lnTo>
                <a:lnTo>
                  <a:pt x="554" y="1150"/>
                </a:lnTo>
                <a:lnTo>
                  <a:pt x="557" y="1151"/>
                </a:lnTo>
                <a:lnTo>
                  <a:pt x="561" y="1153"/>
                </a:lnTo>
                <a:lnTo>
                  <a:pt x="563" y="1154"/>
                </a:lnTo>
                <a:lnTo>
                  <a:pt x="566" y="1155"/>
                </a:lnTo>
                <a:lnTo>
                  <a:pt x="569" y="1157"/>
                </a:lnTo>
                <a:lnTo>
                  <a:pt x="570" y="1159"/>
                </a:lnTo>
                <a:lnTo>
                  <a:pt x="570" y="1163"/>
                </a:lnTo>
                <a:lnTo>
                  <a:pt x="570" y="1166"/>
                </a:lnTo>
                <a:lnTo>
                  <a:pt x="571" y="1170"/>
                </a:lnTo>
                <a:lnTo>
                  <a:pt x="574" y="1172"/>
                </a:lnTo>
                <a:lnTo>
                  <a:pt x="574" y="1175"/>
                </a:lnTo>
                <a:lnTo>
                  <a:pt x="575" y="1178"/>
                </a:lnTo>
                <a:lnTo>
                  <a:pt x="576" y="1182"/>
                </a:lnTo>
                <a:lnTo>
                  <a:pt x="576" y="1184"/>
                </a:lnTo>
                <a:lnTo>
                  <a:pt x="576" y="1187"/>
                </a:lnTo>
                <a:lnTo>
                  <a:pt x="576" y="1188"/>
                </a:lnTo>
                <a:lnTo>
                  <a:pt x="580" y="1189"/>
                </a:lnTo>
                <a:lnTo>
                  <a:pt x="583" y="1189"/>
                </a:lnTo>
                <a:lnTo>
                  <a:pt x="586" y="1191"/>
                </a:lnTo>
                <a:lnTo>
                  <a:pt x="587" y="1193"/>
                </a:lnTo>
                <a:lnTo>
                  <a:pt x="590" y="1195"/>
                </a:lnTo>
                <a:lnTo>
                  <a:pt x="592" y="1196"/>
                </a:lnTo>
                <a:lnTo>
                  <a:pt x="595" y="1196"/>
                </a:lnTo>
                <a:lnTo>
                  <a:pt x="599" y="1195"/>
                </a:lnTo>
                <a:lnTo>
                  <a:pt x="601" y="1197"/>
                </a:lnTo>
                <a:lnTo>
                  <a:pt x="604" y="1199"/>
                </a:lnTo>
                <a:lnTo>
                  <a:pt x="607" y="1200"/>
                </a:lnTo>
                <a:lnTo>
                  <a:pt x="609" y="1201"/>
                </a:lnTo>
                <a:lnTo>
                  <a:pt x="612" y="1203"/>
                </a:lnTo>
                <a:lnTo>
                  <a:pt x="613" y="1205"/>
                </a:lnTo>
                <a:lnTo>
                  <a:pt x="614" y="1208"/>
                </a:lnTo>
                <a:lnTo>
                  <a:pt x="614" y="1212"/>
                </a:lnTo>
                <a:lnTo>
                  <a:pt x="616" y="1214"/>
                </a:lnTo>
                <a:lnTo>
                  <a:pt x="616" y="1220"/>
                </a:lnTo>
                <a:lnTo>
                  <a:pt x="616" y="1223"/>
                </a:lnTo>
                <a:lnTo>
                  <a:pt x="614" y="1226"/>
                </a:lnTo>
                <a:lnTo>
                  <a:pt x="614" y="1230"/>
                </a:lnTo>
                <a:lnTo>
                  <a:pt x="614" y="1234"/>
                </a:lnTo>
                <a:lnTo>
                  <a:pt x="613" y="1238"/>
                </a:lnTo>
                <a:lnTo>
                  <a:pt x="613" y="1242"/>
                </a:lnTo>
                <a:lnTo>
                  <a:pt x="613" y="1243"/>
                </a:lnTo>
                <a:lnTo>
                  <a:pt x="613" y="1246"/>
                </a:lnTo>
                <a:lnTo>
                  <a:pt x="612" y="1250"/>
                </a:lnTo>
                <a:lnTo>
                  <a:pt x="610" y="1252"/>
                </a:lnTo>
                <a:lnTo>
                  <a:pt x="610" y="1256"/>
                </a:lnTo>
                <a:lnTo>
                  <a:pt x="612" y="1260"/>
                </a:lnTo>
                <a:lnTo>
                  <a:pt x="613" y="1263"/>
                </a:lnTo>
                <a:lnTo>
                  <a:pt x="614" y="1265"/>
                </a:lnTo>
                <a:lnTo>
                  <a:pt x="616" y="1267"/>
                </a:lnTo>
                <a:lnTo>
                  <a:pt x="618" y="1269"/>
                </a:lnTo>
                <a:lnTo>
                  <a:pt x="618" y="1272"/>
                </a:lnTo>
                <a:lnTo>
                  <a:pt x="620" y="1276"/>
                </a:lnTo>
                <a:lnTo>
                  <a:pt x="622" y="1277"/>
                </a:lnTo>
                <a:lnTo>
                  <a:pt x="625" y="1277"/>
                </a:lnTo>
                <a:lnTo>
                  <a:pt x="629" y="1276"/>
                </a:lnTo>
                <a:lnTo>
                  <a:pt x="630" y="1278"/>
                </a:lnTo>
                <a:lnTo>
                  <a:pt x="633" y="1280"/>
                </a:lnTo>
                <a:lnTo>
                  <a:pt x="634" y="1282"/>
                </a:lnTo>
                <a:lnTo>
                  <a:pt x="635" y="1285"/>
                </a:lnTo>
                <a:lnTo>
                  <a:pt x="635" y="1289"/>
                </a:lnTo>
                <a:lnTo>
                  <a:pt x="637" y="1288"/>
                </a:lnTo>
                <a:lnTo>
                  <a:pt x="639" y="1289"/>
                </a:lnTo>
                <a:lnTo>
                  <a:pt x="642" y="1290"/>
                </a:lnTo>
                <a:lnTo>
                  <a:pt x="645" y="1292"/>
                </a:lnTo>
                <a:lnTo>
                  <a:pt x="648" y="1292"/>
                </a:lnTo>
                <a:lnTo>
                  <a:pt x="652" y="1292"/>
                </a:lnTo>
                <a:lnTo>
                  <a:pt x="655" y="1292"/>
                </a:lnTo>
                <a:lnTo>
                  <a:pt x="659" y="1290"/>
                </a:lnTo>
                <a:lnTo>
                  <a:pt x="663" y="1290"/>
                </a:lnTo>
                <a:lnTo>
                  <a:pt x="667" y="1292"/>
                </a:lnTo>
                <a:lnTo>
                  <a:pt x="668" y="1293"/>
                </a:lnTo>
                <a:lnTo>
                  <a:pt x="669" y="1295"/>
                </a:lnTo>
                <a:lnTo>
                  <a:pt x="671" y="1298"/>
                </a:lnTo>
                <a:lnTo>
                  <a:pt x="672" y="1302"/>
                </a:lnTo>
                <a:lnTo>
                  <a:pt x="672" y="1306"/>
                </a:lnTo>
                <a:lnTo>
                  <a:pt x="671" y="1309"/>
                </a:lnTo>
                <a:lnTo>
                  <a:pt x="669" y="1311"/>
                </a:lnTo>
                <a:lnTo>
                  <a:pt x="667" y="1313"/>
                </a:lnTo>
                <a:lnTo>
                  <a:pt x="664" y="1314"/>
                </a:lnTo>
                <a:lnTo>
                  <a:pt x="663" y="1316"/>
                </a:lnTo>
                <a:lnTo>
                  <a:pt x="660" y="1318"/>
                </a:lnTo>
                <a:lnTo>
                  <a:pt x="659" y="1320"/>
                </a:lnTo>
                <a:lnTo>
                  <a:pt x="658" y="1324"/>
                </a:lnTo>
                <a:lnTo>
                  <a:pt x="658" y="1327"/>
                </a:lnTo>
                <a:lnTo>
                  <a:pt x="659" y="1331"/>
                </a:lnTo>
                <a:lnTo>
                  <a:pt x="659" y="1333"/>
                </a:lnTo>
                <a:lnTo>
                  <a:pt x="659" y="1336"/>
                </a:lnTo>
                <a:lnTo>
                  <a:pt x="660" y="1340"/>
                </a:lnTo>
                <a:lnTo>
                  <a:pt x="662" y="1343"/>
                </a:lnTo>
                <a:lnTo>
                  <a:pt x="663" y="1345"/>
                </a:lnTo>
                <a:lnTo>
                  <a:pt x="664" y="1348"/>
                </a:lnTo>
                <a:lnTo>
                  <a:pt x="667" y="1349"/>
                </a:lnTo>
                <a:lnTo>
                  <a:pt x="668" y="1352"/>
                </a:lnTo>
                <a:lnTo>
                  <a:pt x="671" y="1353"/>
                </a:lnTo>
                <a:lnTo>
                  <a:pt x="672" y="1356"/>
                </a:lnTo>
                <a:lnTo>
                  <a:pt x="673" y="1358"/>
                </a:lnTo>
                <a:lnTo>
                  <a:pt x="675" y="1361"/>
                </a:lnTo>
                <a:lnTo>
                  <a:pt x="676" y="1364"/>
                </a:lnTo>
                <a:lnTo>
                  <a:pt x="677" y="1366"/>
                </a:lnTo>
                <a:lnTo>
                  <a:pt x="679" y="1370"/>
                </a:lnTo>
                <a:lnTo>
                  <a:pt x="680" y="1373"/>
                </a:lnTo>
                <a:lnTo>
                  <a:pt x="681" y="1375"/>
                </a:lnTo>
                <a:lnTo>
                  <a:pt x="684" y="1377"/>
                </a:lnTo>
                <a:lnTo>
                  <a:pt x="685" y="1379"/>
                </a:lnTo>
                <a:lnTo>
                  <a:pt x="688" y="1381"/>
                </a:lnTo>
                <a:lnTo>
                  <a:pt x="689" y="1383"/>
                </a:lnTo>
                <a:lnTo>
                  <a:pt x="692" y="1384"/>
                </a:lnTo>
                <a:lnTo>
                  <a:pt x="693" y="1387"/>
                </a:lnTo>
                <a:lnTo>
                  <a:pt x="694" y="1390"/>
                </a:lnTo>
                <a:lnTo>
                  <a:pt x="697" y="1392"/>
                </a:lnTo>
                <a:lnTo>
                  <a:pt x="698" y="1394"/>
                </a:lnTo>
                <a:lnTo>
                  <a:pt x="702" y="1395"/>
                </a:lnTo>
                <a:lnTo>
                  <a:pt x="705" y="1396"/>
                </a:lnTo>
                <a:lnTo>
                  <a:pt x="709" y="1396"/>
                </a:lnTo>
                <a:lnTo>
                  <a:pt x="711" y="1398"/>
                </a:lnTo>
                <a:lnTo>
                  <a:pt x="714" y="1399"/>
                </a:lnTo>
                <a:lnTo>
                  <a:pt x="718" y="1400"/>
                </a:lnTo>
                <a:lnTo>
                  <a:pt x="720" y="1402"/>
                </a:lnTo>
                <a:lnTo>
                  <a:pt x="723" y="1403"/>
                </a:lnTo>
                <a:lnTo>
                  <a:pt x="724" y="1404"/>
                </a:lnTo>
                <a:lnTo>
                  <a:pt x="727" y="1405"/>
                </a:lnTo>
                <a:lnTo>
                  <a:pt x="730" y="1407"/>
                </a:lnTo>
                <a:lnTo>
                  <a:pt x="732" y="1408"/>
                </a:lnTo>
                <a:lnTo>
                  <a:pt x="735" y="1409"/>
                </a:lnTo>
                <a:lnTo>
                  <a:pt x="737" y="1411"/>
                </a:lnTo>
                <a:lnTo>
                  <a:pt x="740" y="1413"/>
                </a:lnTo>
                <a:lnTo>
                  <a:pt x="741" y="1416"/>
                </a:lnTo>
                <a:lnTo>
                  <a:pt x="744" y="1417"/>
                </a:lnTo>
                <a:lnTo>
                  <a:pt x="745" y="1420"/>
                </a:lnTo>
                <a:lnTo>
                  <a:pt x="747" y="1422"/>
                </a:lnTo>
                <a:lnTo>
                  <a:pt x="749" y="1425"/>
                </a:lnTo>
                <a:lnTo>
                  <a:pt x="751" y="1426"/>
                </a:lnTo>
                <a:lnTo>
                  <a:pt x="752" y="1429"/>
                </a:lnTo>
                <a:lnTo>
                  <a:pt x="754" y="1430"/>
                </a:lnTo>
                <a:lnTo>
                  <a:pt x="757" y="1433"/>
                </a:lnTo>
                <a:lnTo>
                  <a:pt x="758" y="1434"/>
                </a:lnTo>
                <a:lnTo>
                  <a:pt x="761" y="1436"/>
                </a:lnTo>
                <a:lnTo>
                  <a:pt x="764" y="1438"/>
                </a:lnTo>
                <a:lnTo>
                  <a:pt x="765" y="1441"/>
                </a:lnTo>
                <a:lnTo>
                  <a:pt x="765" y="1442"/>
                </a:lnTo>
                <a:lnTo>
                  <a:pt x="771" y="1442"/>
                </a:lnTo>
                <a:lnTo>
                  <a:pt x="781" y="1442"/>
                </a:lnTo>
                <a:lnTo>
                  <a:pt x="791" y="1443"/>
                </a:lnTo>
                <a:lnTo>
                  <a:pt x="802" y="1443"/>
                </a:lnTo>
                <a:lnTo>
                  <a:pt x="812" y="1443"/>
                </a:lnTo>
                <a:lnTo>
                  <a:pt x="821" y="1443"/>
                </a:lnTo>
                <a:lnTo>
                  <a:pt x="823" y="1443"/>
                </a:lnTo>
                <a:lnTo>
                  <a:pt x="823" y="1445"/>
                </a:lnTo>
                <a:lnTo>
                  <a:pt x="824" y="1446"/>
                </a:lnTo>
                <a:lnTo>
                  <a:pt x="824" y="1450"/>
                </a:lnTo>
                <a:lnTo>
                  <a:pt x="825" y="1453"/>
                </a:lnTo>
                <a:lnTo>
                  <a:pt x="826" y="1456"/>
                </a:lnTo>
                <a:lnTo>
                  <a:pt x="826" y="1459"/>
                </a:lnTo>
                <a:lnTo>
                  <a:pt x="828" y="1462"/>
                </a:lnTo>
                <a:lnTo>
                  <a:pt x="829" y="1466"/>
                </a:lnTo>
                <a:lnTo>
                  <a:pt x="830" y="1468"/>
                </a:lnTo>
                <a:lnTo>
                  <a:pt x="830" y="1471"/>
                </a:lnTo>
                <a:lnTo>
                  <a:pt x="832" y="1475"/>
                </a:lnTo>
                <a:lnTo>
                  <a:pt x="833" y="1477"/>
                </a:lnTo>
                <a:lnTo>
                  <a:pt x="833" y="1481"/>
                </a:lnTo>
                <a:lnTo>
                  <a:pt x="834" y="1484"/>
                </a:lnTo>
                <a:lnTo>
                  <a:pt x="834" y="1488"/>
                </a:lnTo>
                <a:lnTo>
                  <a:pt x="836" y="1491"/>
                </a:lnTo>
                <a:lnTo>
                  <a:pt x="837" y="1493"/>
                </a:lnTo>
                <a:lnTo>
                  <a:pt x="838" y="1497"/>
                </a:lnTo>
                <a:lnTo>
                  <a:pt x="840" y="1498"/>
                </a:lnTo>
                <a:lnTo>
                  <a:pt x="842" y="1501"/>
                </a:lnTo>
                <a:lnTo>
                  <a:pt x="843" y="1502"/>
                </a:lnTo>
                <a:lnTo>
                  <a:pt x="846" y="1504"/>
                </a:lnTo>
                <a:lnTo>
                  <a:pt x="849" y="1505"/>
                </a:lnTo>
                <a:lnTo>
                  <a:pt x="853" y="1506"/>
                </a:lnTo>
                <a:lnTo>
                  <a:pt x="855" y="1508"/>
                </a:lnTo>
                <a:lnTo>
                  <a:pt x="858" y="1508"/>
                </a:lnTo>
                <a:lnTo>
                  <a:pt x="862" y="1511"/>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2" y="1586"/>
                </a:lnTo>
                <a:lnTo>
                  <a:pt x="910" y="1586"/>
                </a:lnTo>
                <a:lnTo>
                  <a:pt x="908" y="1587"/>
                </a:lnTo>
                <a:lnTo>
                  <a:pt x="906" y="1587"/>
                </a:lnTo>
                <a:lnTo>
                  <a:pt x="901" y="1591"/>
                </a:lnTo>
                <a:lnTo>
                  <a:pt x="900" y="1593"/>
                </a:lnTo>
                <a:lnTo>
                  <a:pt x="897" y="1593"/>
                </a:lnTo>
                <a:lnTo>
                  <a:pt x="895" y="1595"/>
                </a:lnTo>
                <a:lnTo>
                  <a:pt x="893" y="1597"/>
                </a:lnTo>
                <a:lnTo>
                  <a:pt x="892" y="1597"/>
                </a:lnTo>
                <a:lnTo>
                  <a:pt x="889" y="1598"/>
                </a:lnTo>
                <a:lnTo>
                  <a:pt x="887" y="1599"/>
                </a:lnTo>
                <a:lnTo>
                  <a:pt x="885" y="1600"/>
                </a:lnTo>
                <a:lnTo>
                  <a:pt x="881" y="1603"/>
                </a:lnTo>
                <a:lnTo>
                  <a:pt x="876" y="1608"/>
                </a:lnTo>
                <a:lnTo>
                  <a:pt x="875" y="1608"/>
                </a:lnTo>
                <a:lnTo>
                  <a:pt x="874" y="1608"/>
                </a:lnTo>
                <a:lnTo>
                  <a:pt x="871" y="1611"/>
                </a:lnTo>
                <a:lnTo>
                  <a:pt x="870" y="1611"/>
                </a:lnTo>
                <a:lnTo>
                  <a:pt x="870"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40" y="1652"/>
                </a:lnTo>
                <a:lnTo>
                  <a:pt x="840" y="1653"/>
                </a:lnTo>
                <a:lnTo>
                  <a:pt x="838" y="1654"/>
                </a:lnTo>
                <a:lnTo>
                  <a:pt x="836" y="1661"/>
                </a:lnTo>
                <a:lnTo>
                  <a:pt x="833" y="1663"/>
                </a:lnTo>
                <a:lnTo>
                  <a:pt x="833" y="1665"/>
                </a:lnTo>
                <a:lnTo>
                  <a:pt x="832" y="1666"/>
                </a:lnTo>
                <a:lnTo>
                  <a:pt x="832" y="1667"/>
                </a:lnTo>
                <a:lnTo>
                  <a:pt x="830" y="1669"/>
                </a:lnTo>
                <a:lnTo>
                  <a:pt x="828" y="1671"/>
                </a:lnTo>
                <a:lnTo>
                  <a:pt x="828" y="1672"/>
                </a:lnTo>
                <a:lnTo>
                  <a:pt x="825" y="1676"/>
                </a:lnTo>
                <a:lnTo>
                  <a:pt x="821" y="1683"/>
                </a:lnTo>
                <a:lnTo>
                  <a:pt x="820" y="1686"/>
                </a:lnTo>
                <a:lnTo>
                  <a:pt x="819" y="1687"/>
                </a:lnTo>
                <a:lnTo>
                  <a:pt x="819" y="1689"/>
                </a:lnTo>
                <a:lnTo>
                  <a:pt x="819" y="1691"/>
                </a:lnTo>
                <a:lnTo>
                  <a:pt x="819" y="1704"/>
                </a:lnTo>
                <a:lnTo>
                  <a:pt x="819" y="1705"/>
                </a:lnTo>
                <a:lnTo>
                  <a:pt x="819" y="1709"/>
                </a:lnTo>
                <a:lnTo>
                  <a:pt x="819" y="1710"/>
                </a:lnTo>
                <a:lnTo>
                  <a:pt x="819" y="1712"/>
                </a:lnTo>
                <a:lnTo>
                  <a:pt x="819" y="1717"/>
                </a:lnTo>
                <a:lnTo>
                  <a:pt x="817" y="1720"/>
                </a:lnTo>
                <a:lnTo>
                  <a:pt x="816" y="1720"/>
                </a:lnTo>
                <a:lnTo>
                  <a:pt x="816" y="1721"/>
                </a:lnTo>
                <a:lnTo>
                  <a:pt x="815" y="1722"/>
                </a:lnTo>
                <a:lnTo>
                  <a:pt x="815" y="1725"/>
                </a:lnTo>
                <a:lnTo>
                  <a:pt x="815" y="1727"/>
                </a:lnTo>
                <a:lnTo>
                  <a:pt x="812" y="1733"/>
                </a:lnTo>
                <a:lnTo>
                  <a:pt x="809" y="1735"/>
                </a:lnTo>
                <a:lnTo>
                  <a:pt x="808" y="1737"/>
                </a:lnTo>
                <a:lnTo>
                  <a:pt x="807" y="1741"/>
                </a:lnTo>
                <a:lnTo>
                  <a:pt x="804" y="1743"/>
                </a:lnTo>
                <a:lnTo>
                  <a:pt x="800" y="1747"/>
                </a:lnTo>
                <a:lnTo>
                  <a:pt x="789" y="1759"/>
                </a:lnTo>
                <a:lnTo>
                  <a:pt x="785" y="1761"/>
                </a:lnTo>
                <a:lnTo>
                  <a:pt x="783" y="1763"/>
                </a:lnTo>
                <a:lnTo>
                  <a:pt x="782" y="1764"/>
                </a:lnTo>
                <a:lnTo>
                  <a:pt x="781" y="1764"/>
                </a:lnTo>
                <a:lnTo>
                  <a:pt x="779" y="1765"/>
                </a:lnTo>
                <a:lnTo>
                  <a:pt x="777" y="1765"/>
                </a:lnTo>
                <a:lnTo>
                  <a:pt x="775" y="1767"/>
                </a:lnTo>
                <a:lnTo>
                  <a:pt x="774" y="1767"/>
                </a:lnTo>
                <a:lnTo>
                  <a:pt x="771" y="1767"/>
                </a:lnTo>
                <a:lnTo>
                  <a:pt x="771" y="1768"/>
                </a:lnTo>
                <a:lnTo>
                  <a:pt x="766" y="1768"/>
                </a:lnTo>
                <a:lnTo>
                  <a:pt x="765" y="1768"/>
                </a:lnTo>
                <a:lnTo>
                  <a:pt x="762" y="1768"/>
                </a:lnTo>
                <a:lnTo>
                  <a:pt x="761" y="1768"/>
                </a:lnTo>
                <a:lnTo>
                  <a:pt x="760" y="1768"/>
                </a:lnTo>
                <a:lnTo>
                  <a:pt x="758" y="1769"/>
                </a:lnTo>
                <a:lnTo>
                  <a:pt x="756" y="1769"/>
                </a:lnTo>
                <a:lnTo>
                  <a:pt x="749" y="1769"/>
                </a:lnTo>
                <a:lnTo>
                  <a:pt x="747" y="1769"/>
                </a:lnTo>
                <a:lnTo>
                  <a:pt x="747" y="1771"/>
                </a:lnTo>
                <a:lnTo>
                  <a:pt x="743" y="1771"/>
                </a:lnTo>
                <a:lnTo>
                  <a:pt x="741" y="1771"/>
                </a:lnTo>
                <a:lnTo>
                  <a:pt x="740" y="1771"/>
                </a:lnTo>
                <a:lnTo>
                  <a:pt x="739" y="1771"/>
                </a:lnTo>
                <a:lnTo>
                  <a:pt x="737" y="1771"/>
                </a:lnTo>
                <a:lnTo>
                  <a:pt x="734" y="1771"/>
                </a:lnTo>
                <a:lnTo>
                  <a:pt x="732" y="1772"/>
                </a:lnTo>
                <a:lnTo>
                  <a:pt x="731" y="1772"/>
                </a:lnTo>
                <a:lnTo>
                  <a:pt x="726" y="1772"/>
                </a:lnTo>
                <a:lnTo>
                  <a:pt x="726" y="1773"/>
                </a:lnTo>
                <a:lnTo>
                  <a:pt x="724" y="1773"/>
                </a:lnTo>
                <a:lnTo>
                  <a:pt x="722" y="1773"/>
                </a:lnTo>
                <a:lnTo>
                  <a:pt x="718" y="1775"/>
                </a:lnTo>
                <a:lnTo>
                  <a:pt x="717" y="1775"/>
                </a:lnTo>
                <a:lnTo>
                  <a:pt x="715" y="1776"/>
                </a:lnTo>
                <a:lnTo>
                  <a:pt x="714" y="1776"/>
                </a:lnTo>
                <a:lnTo>
                  <a:pt x="710" y="1776"/>
                </a:lnTo>
                <a:lnTo>
                  <a:pt x="707" y="1776"/>
                </a:lnTo>
                <a:lnTo>
                  <a:pt x="707" y="1777"/>
                </a:lnTo>
                <a:lnTo>
                  <a:pt x="705" y="1777"/>
                </a:lnTo>
                <a:lnTo>
                  <a:pt x="703" y="1777"/>
                </a:lnTo>
                <a:lnTo>
                  <a:pt x="698" y="1777"/>
                </a:lnTo>
                <a:lnTo>
                  <a:pt x="685" y="1777"/>
                </a:lnTo>
                <a:lnTo>
                  <a:pt x="675" y="1777"/>
                </a:lnTo>
                <a:lnTo>
                  <a:pt x="672" y="1777"/>
                </a:lnTo>
                <a:lnTo>
                  <a:pt x="669" y="1777"/>
                </a:lnTo>
                <a:lnTo>
                  <a:pt x="668" y="1777"/>
                </a:lnTo>
                <a:lnTo>
                  <a:pt x="667" y="1777"/>
                </a:lnTo>
                <a:lnTo>
                  <a:pt x="665" y="1776"/>
                </a:lnTo>
                <a:lnTo>
                  <a:pt x="664" y="1776"/>
                </a:lnTo>
                <a:lnTo>
                  <a:pt x="660" y="1776"/>
                </a:lnTo>
                <a:lnTo>
                  <a:pt x="648" y="1776"/>
                </a:lnTo>
                <a:lnTo>
                  <a:pt x="647" y="1776"/>
                </a:lnTo>
                <a:lnTo>
                  <a:pt x="645" y="1776"/>
                </a:lnTo>
                <a:lnTo>
                  <a:pt x="641" y="1776"/>
                </a:lnTo>
                <a:lnTo>
                  <a:pt x="639" y="1776"/>
                </a:lnTo>
                <a:lnTo>
                  <a:pt x="634" y="1776"/>
                </a:lnTo>
                <a:lnTo>
                  <a:pt x="634" y="1777"/>
                </a:lnTo>
                <a:lnTo>
                  <a:pt x="633" y="1777"/>
                </a:lnTo>
                <a:lnTo>
                  <a:pt x="631" y="1777"/>
                </a:lnTo>
                <a:lnTo>
                  <a:pt x="631" y="1773"/>
                </a:lnTo>
                <a:lnTo>
                  <a:pt x="629" y="1771"/>
                </a:lnTo>
                <a:lnTo>
                  <a:pt x="627" y="1771"/>
                </a:lnTo>
                <a:lnTo>
                  <a:pt x="629" y="1769"/>
                </a:lnTo>
                <a:lnTo>
                  <a:pt x="630" y="1769"/>
                </a:lnTo>
                <a:lnTo>
                  <a:pt x="633" y="1772"/>
                </a:lnTo>
                <a:lnTo>
                  <a:pt x="635" y="1771"/>
                </a:lnTo>
                <a:lnTo>
                  <a:pt x="637" y="1771"/>
                </a:lnTo>
                <a:lnTo>
                  <a:pt x="638" y="1771"/>
                </a:lnTo>
                <a:lnTo>
                  <a:pt x="641" y="1772"/>
                </a:lnTo>
                <a:lnTo>
                  <a:pt x="641" y="1771"/>
                </a:lnTo>
                <a:lnTo>
                  <a:pt x="639" y="1769"/>
                </a:lnTo>
                <a:lnTo>
                  <a:pt x="638" y="1769"/>
                </a:lnTo>
                <a:lnTo>
                  <a:pt x="637" y="1769"/>
                </a:lnTo>
                <a:lnTo>
                  <a:pt x="635" y="1768"/>
                </a:lnTo>
                <a:lnTo>
                  <a:pt x="635" y="1767"/>
                </a:lnTo>
                <a:lnTo>
                  <a:pt x="634" y="1765"/>
                </a:lnTo>
                <a:lnTo>
                  <a:pt x="634" y="1764"/>
                </a:lnTo>
                <a:lnTo>
                  <a:pt x="633" y="1763"/>
                </a:lnTo>
                <a:lnTo>
                  <a:pt x="633" y="1761"/>
                </a:lnTo>
                <a:lnTo>
                  <a:pt x="631" y="1761"/>
                </a:lnTo>
                <a:lnTo>
                  <a:pt x="629" y="1759"/>
                </a:lnTo>
                <a:lnTo>
                  <a:pt x="626" y="1759"/>
                </a:lnTo>
                <a:lnTo>
                  <a:pt x="624" y="1756"/>
                </a:lnTo>
                <a:lnTo>
                  <a:pt x="624" y="1755"/>
                </a:lnTo>
                <a:lnTo>
                  <a:pt x="622" y="1751"/>
                </a:lnTo>
                <a:lnTo>
                  <a:pt x="620" y="1748"/>
                </a:lnTo>
                <a:lnTo>
                  <a:pt x="620" y="1744"/>
                </a:lnTo>
                <a:lnTo>
                  <a:pt x="620" y="1743"/>
                </a:lnTo>
                <a:lnTo>
                  <a:pt x="617" y="1738"/>
                </a:lnTo>
                <a:lnTo>
                  <a:pt x="614" y="1737"/>
                </a:lnTo>
                <a:lnTo>
                  <a:pt x="613" y="1735"/>
                </a:lnTo>
                <a:lnTo>
                  <a:pt x="609" y="1733"/>
                </a:lnTo>
                <a:lnTo>
                  <a:pt x="609" y="1730"/>
                </a:lnTo>
                <a:lnTo>
                  <a:pt x="612" y="1727"/>
                </a:lnTo>
                <a:lnTo>
                  <a:pt x="614" y="1724"/>
                </a:lnTo>
                <a:lnTo>
                  <a:pt x="614" y="1720"/>
                </a:lnTo>
                <a:lnTo>
                  <a:pt x="614" y="1718"/>
                </a:lnTo>
                <a:lnTo>
                  <a:pt x="614" y="1716"/>
                </a:lnTo>
                <a:lnTo>
                  <a:pt x="614" y="1714"/>
                </a:lnTo>
                <a:lnTo>
                  <a:pt x="613" y="1714"/>
                </a:lnTo>
                <a:lnTo>
                  <a:pt x="612" y="1714"/>
                </a:lnTo>
                <a:lnTo>
                  <a:pt x="610" y="1713"/>
                </a:lnTo>
                <a:lnTo>
                  <a:pt x="609" y="1714"/>
                </a:lnTo>
                <a:lnTo>
                  <a:pt x="609" y="1716"/>
                </a:lnTo>
                <a:lnTo>
                  <a:pt x="609" y="1717"/>
                </a:lnTo>
                <a:lnTo>
                  <a:pt x="601" y="1717"/>
                </a:lnTo>
                <a:lnTo>
                  <a:pt x="600" y="1718"/>
                </a:lnTo>
                <a:lnTo>
                  <a:pt x="599" y="1718"/>
                </a:lnTo>
                <a:lnTo>
                  <a:pt x="597" y="1718"/>
                </a:lnTo>
                <a:lnTo>
                  <a:pt x="596" y="1720"/>
                </a:lnTo>
                <a:lnTo>
                  <a:pt x="595" y="1718"/>
                </a:lnTo>
                <a:lnTo>
                  <a:pt x="593" y="1718"/>
                </a:lnTo>
                <a:lnTo>
                  <a:pt x="593" y="1717"/>
                </a:lnTo>
                <a:lnTo>
                  <a:pt x="593" y="1716"/>
                </a:lnTo>
                <a:lnTo>
                  <a:pt x="593" y="1714"/>
                </a:lnTo>
                <a:lnTo>
                  <a:pt x="595" y="1714"/>
                </a:lnTo>
                <a:lnTo>
                  <a:pt x="596" y="1714"/>
                </a:lnTo>
                <a:lnTo>
                  <a:pt x="597" y="1714"/>
                </a:lnTo>
                <a:lnTo>
                  <a:pt x="597" y="1713"/>
                </a:lnTo>
                <a:lnTo>
                  <a:pt x="596" y="1713"/>
                </a:lnTo>
                <a:lnTo>
                  <a:pt x="595" y="1712"/>
                </a:lnTo>
                <a:lnTo>
                  <a:pt x="595" y="1713"/>
                </a:lnTo>
                <a:lnTo>
                  <a:pt x="593" y="1713"/>
                </a:lnTo>
                <a:lnTo>
                  <a:pt x="592" y="1713"/>
                </a:lnTo>
                <a:lnTo>
                  <a:pt x="592" y="1712"/>
                </a:lnTo>
                <a:lnTo>
                  <a:pt x="592" y="1710"/>
                </a:lnTo>
                <a:lnTo>
                  <a:pt x="591" y="1708"/>
                </a:lnTo>
                <a:lnTo>
                  <a:pt x="588" y="1707"/>
                </a:lnTo>
                <a:lnTo>
                  <a:pt x="590" y="1705"/>
                </a:lnTo>
                <a:lnTo>
                  <a:pt x="590" y="1704"/>
                </a:lnTo>
                <a:lnTo>
                  <a:pt x="591" y="1704"/>
                </a:lnTo>
                <a:lnTo>
                  <a:pt x="592" y="1704"/>
                </a:lnTo>
                <a:lnTo>
                  <a:pt x="593" y="1703"/>
                </a:lnTo>
                <a:lnTo>
                  <a:pt x="593" y="1701"/>
                </a:lnTo>
                <a:lnTo>
                  <a:pt x="591" y="1700"/>
                </a:lnTo>
                <a:lnTo>
                  <a:pt x="590" y="1699"/>
                </a:lnTo>
                <a:lnTo>
                  <a:pt x="588" y="1699"/>
                </a:lnTo>
                <a:lnTo>
                  <a:pt x="587" y="1697"/>
                </a:lnTo>
                <a:lnTo>
                  <a:pt x="586" y="1696"/>
                </a:lnTo>
                <a:lnTo>
                  <a:pt x="584" y="1695"/>
                </a:lnTo>
                <a:lnTo>
                  <a:pt x="583" y="1695"/>
                </a:lnTo>
                <a:lnTo>
                  <a:pt x="582" y="1693"/>
                </a:lnTo>
                <a:lnTo>
                  <a:pt x="580" y="1692"/>
                </a:lnTo>
                <a:lnTo>
                  <a:pt x="579" y="1692"/>
                </a:lnTo>
                <a:lnTo>
                  <a:pt x="579" y="1691"/>
                </a:lnTo>
                <a:lnTo>
                  <a:pt x="579" y="1689"/>
                </a:lnTo>
                <a:lnTo>
                  <a:pt x="579" y="1688"/>
                </a:lnTo>
                <a:lnTo>
                  <a:pt x="578" y="1687"/>
                </a:lnTo>
                <a:lnTo>
                  <a:pt x="578" y="1686"/>
                </a:lnTo>
                <a:lnTo>
                  <a:pt x="576" y="1686"/>
                </a:lnTo>
                <a:lnTo>
                  <a:pt x="576" y="1684"/>
                </a:lnTo>
                <a:lnTo>
                  <a:pt x="574" y="1683"/>
                </a:lnTo>
                <a:lnTo>
                  <a:pt x="573" y="1682"/>
                </a:lnTo>
                <a:lnTo>
                  <a:pt x="571" y="1680"/>
                </a:lnTo>
                <a:lnTo>
                  <a:pt x="570" y="1682"/>
                </a:lnTo>
                <a:lnTo>
                  <a:pt x="567" y="1680"/>
                </a:lnTo>
                <a:lnTo>
                  <a:pt x="567" y="1679"/>
                </a:lnTo>
                <a:lnTo>
                  <a:pt x="566" y="1679"/>
                </a:lnTo>
                <a:lnTo>
                  <a:pt x="566" y="1678"/>
                </a:lnTo>
                <a:lnTo>
                  <a:pt x="565" y="1678"/>
                </a:lnTo>
                <a:lnTo>
                  <a:pt x="565" y="1676"/>
                </a:lnTo>
                <a:lnTo>
                  <a:pt x="563" y="1676"/>
                </a:lnTo>
                <a:lnTo>
                  <a:pt x="562" y="1676"/>
                </a:lnTo>
                <a:lnTo>
                  <a:pt x="561" y="1678"/>
                </a:lnTo>
                <a:lnTo>
                  <a:pt x="559" y="1678"/>
                </a:lnTo>
                <a:lnTo>
                  <a:pt x="558" y="1678"/>
                </a:lnTo>
                <a:lnTo>
                  <a:pt x="558" y="1676"/>
                </a:lnTo>
                <a:lnTo>
                  <a:pt x="557" y="1676"/>
                </a:lnTo>
                <a:lnTo>
                  <a:pt x="557" y="1675"/>
                </a:lnTo>
                <a:lnTo>
                  <a:pt x="555" y="1674"/>
                </a:lnTo>
                <a:lnTo>
                  <a:pt x="554" y="1672"/>
                </a:lnTo>
                <a:lnTo>
                  <a:pt x="553" y="1671"/>
                </a:lnTo>
                <a:lnTo>
                  <a:pt x="553" y="1670"/>
                </a:lnTo>
                <a:lnTo>
                  <a:pt x="552" y="1670"/>
                </a:lnTo>
                <a:lnTo>
                  <a:pt x="552" y="1669"/>
                </a:lnTo>
                <a:lnTo>
                  <a:pt x="550" y="1669"/>
                </a:lnTo>
                <a:lnTo>
                  <a:pt x="550" y="1667"/>
                </a:lnTo>
                <a:lnTo>
                  <a:pt x="549" y="1667"/>
                </a:lnTo>
                <a:lnTo>
                  <a:pt x="549" y="1666"/>
                </a:lnTo>
                <a:lnTo>
                  <a:pt x="548" y="1666"/>
                </a:lnTo>
                <a:lnTo>
                  <a:pt x="546" y="1666"/>
                </a:lnTo>
                <a:lnTo>
                  <a:pt x="545" y="1666"/>
                </a:lnTo>
                <a:lnTo>
                  <a:pt x="544" y="1666"/>
                </a:lnTo>
                <a:lnTo>
                  <a:pt x="542" y="1667"/>
                </a:lnTo>
                <a:lnTo>
                  <a:pt x="542" y="1666"/>
                </a:lnTo>
                <a:lnTo>
                  <a:pt x="541" y="1666"/>
                </a:lnTo>
                <a:lnTo>
                  <a:pt x="541" y="1665"/>
                </a:lnTo>
                <a:lnTo>
                  <a:pt x="541" y="1663"/>
                </a:lnTo>
                <a:lnTo>
                  <a:pt x="541" y="1661"/>
                </a:lnTo>
                <a:lnTo>
                  <a:pt x="541" y="1659"/>
                </a:lnTo>
                <a:lnTo>
                  <a:pt x="541" y="1655"/>
                </a:lnTo>
                <a:lnTo>
                  <a:pt x="540" y="1654"/>
                </a:lnTo>
                <a:lnTo>
                  <a:pt x="538" y="1653"/>
                </a:lnTo>
                <a:lnTo>
                  <a:pt x="537" y="1652"/>
                </a:lnTo>
                <a:lnTo>
                  <a:pt x="536" y="1650"/>
                </a:lnTo>
                <a:lnTo>
                  <a:pt x="535" y="1650"/>
                </a:lnTo>
                <a:lnTo>
                  <a:pt x="533" y="1650"/>
                </a:lnTo>
                <a:lnTo>
                  <a:pt x="532" y="1650"/>
                </a:lnTo>
                <a:lnTo>
                  <a:pt x="531" y="1650"/>
                </a:lnTo>
                <a:lnTo>
                  <a:pt x="529" y="1650"/>
                </a:lnTo>
                <a:lnTo>
                  <a:pt x="525" y="1649"/>
                </a:lnTo>
                <a:lnTo>
                  <a:pt x="524" y="1649"/>
                </a:lnTo>
                <a:lnTo>
                  <a:pt x="524" y="1648"/>
                </a:lnTo>
                <a:lnTo>
                  <a:pt x="523" y="1646"/>
                </a:lnTo>
                <a:lnTo>
                  <a:pt x="523" y="1645"/>
                </a:lnTo>
                <a:lnTo>
                  <a:pt x="523" y="1644"/>
                </a:lnTo>
                <a:lnTo>
                  <a:pt x="523"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9" y="1652"/>
                </a:lnTo>
                <a:lnTo>
                  <a:pt x="519" y="1653"/>
                </a:lnTo>
                <a:lnTo>
                  <a:pt x="518" y="1653"/>
                </a:lnTo>
                <a:lnTo>
                  <a:pt x="518" y="1652"/>
                </a:lnTo>
                <a:lnTo>
                  <a:pt x="518" y="1650"/>
                </a:lnTo>
                <a:lnTo>
                  <a:pt x="518" y="1649"/>
                </a:lnTo>
                <a:lnTo>
                  <a:pt x="518" y="1648"/>
                </a:lnTo>
                <a:lnTo>
                  <a:pt x="518" y="1646"/>
                </a:lnTo>
                <a:lnTo>
                  <a:pt x="518" y="1648"/>
                </a:lnTo>
                <a:lnTo>
                  <a:pt x="516" y="1648"/>
                </a:lnTo>
                <a:lnTo>
                  <a:pt x="516" y="1649"/>
                </a:lnTo>
                <a:lnTo>
                  <a:pt x="515" y="1649"/>
                </a:lnTo>
                <a:lnTo>
                  <a:pt x="514" y="1649"/>
                </a:lnTo>
                <a:lnTo>
                  <a:pt x="512" y="1649"/>
                </a:lnTo>
                <a:lnTo>
                  <a:pt x="512" y="1650"/>
                </a:lnTo>
                <a:lnTo>
                  <a:pt x="511" y="1650"/>
                </a:lnTo>
                <a:lnTo>
                  <a:pt x="511" y="1652"/>
                </a:lnTo>
                <a:lnTo>
                  <a:pt x="510" y="1653"/>
                </a:lnTo>
                <a:lnTo>
                  <a:pt x="510" y="1654"/>
                </a:lnTo>
                <a:lnTo>
                  <a:pt x="511" y="1655"/>
                </a:lnTo>
                <a:lnTo>
                  <a:pt x="510" y="1657"/>
                </a:lnTo>
                <a:lnTo>
                  <a:pt x="510" y="1655"/>
                </a:lnTo>
                <a:lnTo>
                  <a:pt x="508" y="1655"/>
                </a:lnTo>
                <a:lnTo>
                  <a:pt x="507" y="1654"/>
                </a:lnTo>
                <a:lnTo>
                  <a:pt x="506" y="1653"/>
                </a:lnTo>
                <a:lnTo>
                  <a:pt x="504" y="1652"/>
                </a:lnTo>
                <a:lnTo>
                  <a:pt x="504" y="1650"/>
                </a:lnTo>
                <a:lnTo>
                  <a:pt x="503" y="1650"/>
                </a:lnTo>
                <a:lnTo>
                  <a:pt x="503" y="1649"/>
                </a:lnTo>
                <a:lnTo>
                  <a:pt x="503" y="1648"/>
                </a:lnTo>
                <a:lnTo>
                  <a:pt x="502" y="1648"/>
                </a:lnTo>
                <a:lnTo>
                  <a:pt x="503" y="1648"/>
                </a:lnTo>
                <a:lnTo>
                  <a:pt x="502" y="1646"/>
                </a:lnTo>
                <a:lnTo>
                  <a:pt x="502" y="1645"/>
                </a:lnTo>
                <a:lnTo>
                  <a:pt x="501" y="1645"/>
                </a:lnTo>
                <a:lnTo>
                  <a:pt x="502" y="1645"/>
                </a:lnTo>
                <a:lnTo>
                  <a:pt x="502" y="1644"/>
                </a:lnTo>
                <a:lnTo>
                  <a:pt x="502" y="1642"/>
                </a:lnTo>
                <a:lnTo>
                  <a:pt x="501" y="1642"/>
                </a:lnTo>
                <a:lnTo>
                  <a:pt x="502" y="1642"/>
                </a:lnTo>
                <a:lnTo>
                  <a:pt x="502" y="1641"/>
                </a:lnTo>
                <a:lnTo>
                  <a:pt x="503" y="1641"/>
                </a:lnTo>
                <a:lnTo>
                  <a:pt x="503" y="1640"/>
                </a:lnTo>
                <a:lnTo>
                  <a:pt x="503" y="1638"/>
                </a:lnTo>
                <a:lnTo>
                  <a:pt x="502" y="1638"/>
                </a:lnTo>
                <a:lnTo>
                  <a:pt x="502" y="1637"/>
                </a:lnTo>
                <a:lnTo>
                  <a:pt x="502" y="1636"/>
                </a:lnTo>
                <a:lnTo>
                  <a:pt x="501" y="1636"/>
                </a:lnTo>
                <a:lnTo>
                  <a:pt x="501" y="1637"/>
                </a:lnTo>
                <a:lnTo>
                  <a:pt x="499" y="1637"/>
                </a:lnTo>
                <a:lnTo>
                  <a:pt x="498" y="1637"/>
                </a:lnTo>
                <a:lnTo>
                  <a:pt x="497" y="1637"/>
                </a:lnTo>
                <a:lnTo>
                  <a:pt x="497" y="1638"/>
                </a:lnTo>
                <a:lnTo>
                  <a:pt x="495" y="1640"/>
                </a:lnTo>
                <a:lnTo>
                  <a:pt x="495" y="1641"/>
                </a:lnTo>
                <a:lnTo>
                  <a:pt x="494" y="1641"/>
                </a:lnTo>
                <a:lnTo>
                  <a:pt x="494" y="1640"/>
                </a:lnTo>
                <a:lnTo>
                  <a:pt x="494" y="1641"/>
                </a:lnTo>
                <a:lnTo>
                  <a:pt x="493" y="1641"/>
                </a:lnTo>
                <a:lnTo>
                  <a:pt x="491" y="1641"/>
                </a:lnTo>
                <a:lnTo>
                  <a:pt x="491" y="1642"/>
                </a:lnTo>
                <a:lnTo>
                  <a:pt x="491" y="1644"/>
                </a:lnTo>
                <a:lnTo>
                  <a:pt x="491" y="1645"/>
                </a:lnTo>
                <a:lnTo>
                  <a:pt x="493" y="1645"/>
                </a:lnTo>
                <a:lnTo>
                  <a:pt x="493" y="1646"/>
                </a:lnTo>
                <a:lnTo>
                  <a:pt x="493" y="1648"/>
                </a:lnTo>
                <a:lnTo>
                  <a:pt x="491" y="1648"/>
                </a:lnTo>
                <a:lnTo>
                  <a:pt x="491" y="1649"/>
                </a:lnTo>
                <a:lnTo>
                  <a:pt x="490" y="1649"/>
                </a:lnTo>
                <a:lnTo>
                  <a:pt x="490" y="1650"/>
                </a:lnTo>
                <a:lnTo>
                  <a:pt x="490" y="1652"/>
                </a:lnTo>
                <a:lnTo>
                  <a:pt x="489" y="1652"/>
                </a:lnTo>
                <a:lnTo>
                  <a:pt x="489" y="1653"/>
                </a:lnTo>
                <a:lnTo>
                  <a:pt x="487" y="1654"/>
                </a:lnTo>
                <a:lnTo>
                  <a:pt x="486" y="1654"/>
                </a:lnTo>
                <a:lnTo>
                  <a:pt x="485" y="1654"/>
                </a:lnTo>
                <a:lnTo>
                  <a:pt x="485" y="1655"/>
                </a:lnTo>
                <a:lnTo>
                  <a:pt x="483" y="1655"/>
                </a:lnTo>
                <a:lnTo>
                  <a:pt x="482" y="1655"/>
                </a:lnTo>
                <a:lnTo>
                  <a:pt x="481" y="1657"/>
                </a:lnTo>
                <a:lnTo>
                  <a:pt x="480" y="1657"/>
                </a:lnTo>
                <a:lnTo>
                  <a:pt x="478" y="1657"/>
                </a:lnTo>
                <a:lnTo>
                  <a:pt x="477" y="1658"/>
                </a:lnTo>
                <a:lnTo>
                  <a:pt x="476" y="1658"/>
                </a:lnTo>
                <a:lnTo>
                  <a:pt x="474" y="1658"/>
                </a:lnTo>
                <a:lnTo>
                  <a:pt x="473" y="1659"/>
                </a:lnTo>
                <a:lnTo>
                  <a:pt x="472" y="1659"/>
                </a:lnTo>
                <a:lnTo>
                  <a:pt x="470" y="1659"/>
                </a:lnTo>
                <a:lnTo>
                  <a:pt x="469" y="1661"/>
                </a:lnTo>
                <a:lnTo>
                  <a:pt x="468" y="1661"/>
                </a:lnTo>
                <a:lnTo>
                  <a:pt x="468" y="1662"/>
                </a:lnTo>
                <a:lnTo>
                  <a:pt x="466" y="1662"/>
                </a:lnTo>
                <a:lnTo>
                  <a:pt x="465" y="1662"/>
                </a:lnTo>
                <a:lnTo>
                  <a:pt x="465" y="1661"/>
                </a:lnTo>
                <a:lnTo>
                  <a:pt x="464" y="1661"/>
                </a:lnTo>
                <a:lnTo>
                  <a:pt x="464" y="1659"/>
                </a:lnTo>
                <a:lnTo>
                  <a:pt x="463" y="1659"/>
                </a:lnTo>
                <a:lnTo>
                  <a:pt x="461" y="1661"/>
                </a:lnTo>
                <a:lnTo>
                  <a:pt x="460" y="1661"/>
                </a:lnTo>
                <a:lnTo>
                  <a:pt x="459" y="1661"/>
                </a:lnTo>
                <a:lnTo>
                  <a:pt x="459" y="1662"/>
                </a:lnTo>
                <a:lnTo>
                  <a:pt x="457" y="1662"/>
                </a:lnTo>
                <a:lnTo>
                  <a:pt x="456" y="1662"/>
                </a:lnTo>
                <a:lnTo>
                  <a:pt x="455" y="1663"/>
                </a:lnTo>
                <a:lnTo>
                  <a:pt x="453" y="1663"/>
                </a:lnTo>
                <a:lnTo>
                  <a:pt x="452" y="1662"/>
                </a:lnTo>
                <a:lnTo>
                  <a:pt x="451" y="1662"/>
                </a:lnTo>
                <a:lnTo>
                  <a:pt x="449" y="1662"/>
                </a:lnTo>
                <a:lnTo>
                  <a:pt x="448" y="1662"/>
                </a:lnTo>
                <a:lnTo>
                  <a:pt x="447" y="1662"/>
                </a:lnTo>
                <a:lnTo>
                  <a:pt x="447" y="1663"/>
                </a:lnTo>
                <a:lnTo>
                  <a:pt x="446" y="1663"/>
                </a:lnTo>
                <a:lnTo>
                  <a:pt x="446" y="1665"/>
                </a:lnTo>
                <a:lnTo>
                  <a:pt x="444" y="1666"/>
                </a:lnTo>
                <a:lnTo>
                  <a:pt x="443" y="1666"/>
                </a:lnTo>
                <a:lnTo>
                  <a:pt x="440" y="1666"/>
                </a:lnTo>
                <a:lnTo>
                  <a:pt x="439" y="1666"/>
                </a:lnTo>
                <a:lnTo>
                  <a:pt x="438" y="1666"/>
                </a:lnTo>
                <a:lnTo>
                  <a:pt x="436" y="1666"/>
                </a:lnTo>
                <a:lnTo>
                  <a:pt x="435" y="1666"/>
                </a:lnTo>
                <a:lnTo>
                  <a:pt x="434" y="1666"/>
                </a:lnTo>
                <a:lnTo>
                  <a:pt x="432" y="1667"/>
                </a:lnTo>
                <a:lnTo>
                  <a:pt x="431" y="1667"/>
                </a:lnTo>
                <a:lnTo>
                  <a:pt x="430" y="1666"/>
                </a:lnTo>
                <a:lnTo>
                  <a:pt x="429" y="1666"/>
                </a:lnTo>
                <a:lnTo>
                  <a:pt x="429" y="1665"/>
                </a:lnTo>
                <a:lnTo>
                  <a:pt x="427" y="1665"/>
                </a:lnTo>
                <a:lnTo>
                  <a:pt x="426" y="1663"/>
                </a:lnTo>
                <a:lnTo>
                  <a:pt x="426" y="1662"/>
                </a:lnTo>
                <a:lnTo>
                  <a:pt x="425" y="1662"/>
                </a:lnTo>
                <a:lnTo>
                  <a:pt x="425" y="1661"/>
                </a:lnTo>
                <a:lnTo>
                  <a:pt x="423" y="1659"/>
                </a:lnTo>
                <a:lnTo>
                  <a:pt x="423" y="1658"/>
                </a:lnTo>
                <a:lnTo>
                  <a:pt x="422" y="1657"/>
                </a:lnTo>
                <a:lnTo>
                  <a:pt x="421" y="1655"/>
                </a:lnTo>
                <a:lnTo>
                  <a:pt x="421" y="1654"/>
                </a:lnTo>
                <a:lnTo>
                  <a:pt x="419" y="1653"/>
                </a:lnTo>
                <a:lnTo>
                  <a:pt x="419" y="1652"/>
                </a:lnTo>
                <a:lnTo>
                  <a:pt x="418" y="1650"/>
                </a:lnTo>
                <a:lnTo>
                  <a:pt x="418" y="1649"/>
                </a:lnTo>
                <a:lnTo>
                  <a:pt x="417" y="1649"/>
                </a:lnTo>
                <a:lnTo>
                  <a:pt x="415" y="1649"/>
                </a:lnTo>
                <a:lnTo>
                  <a:pt x="415" y="1648"/>
                </a:lnTo>
                <a:lnTo>
                  <a:pt x="414" y="1648"/>
                </a:lnTo>
                <a:lnTo>
                  <a:pt x="413" y="1648"/>
                </a:lnTo>
                <a:lnTo>
                  <a:pt x="413" y="1646"/>
                </a:lnTo>
                <a:lnTo>
                  <a:pt x="413" y="1645"/>
                </a:lnTo>
                <a:lnTo>
                  <a:pt x="414" y="1644"/>
                </a:lnTo>
                <a:lnTo>
                  <a:pt x="415" y="1644"/>
                </a:lnTo>
                <a:lnTo>
                  <a:pt x="417" y="1644"/>
                </a:lnTo>
                <a:lnTo>
                  <a:pt x="418" y="1644"/>
                </a:lnTo>
                <a:lnTo>
                  <a:pt x="418" y="1645"/>
                </a:lnTo>
                <a:lnTo>
                  <a:pt x="419" y="1645"/>
                </a:lnTo>
                <a:lnTo>
                  <a:pt x="419" y="1646"/>
                </a:lnTo>
                <a:lnTo>
                  <a:pt x="421" y="1646"/>
                </a:lnTo>
                <a:lnTo>
                  <a:pt x="422" y="1646"/>
                </a:lnTo>
                <a:lnTo>
                  <a:pt x="423" y="1645"/>
                </a:lnTo>
                <a:lnTo>
                  <a:pt x="425" y="1645"/>
                </a:lnTo>
                <a:lnTo>
                  <a:pt x="425" y="1644"/>
                </a:lnTo>
                <a:lnTo>
                  <a:pt x="425" y="1642"/>
                </a:lnTo>
                <a:lnTo>
                  <a:pt x="425" y="1641"/>
                </a:lnTo>
                <a:lnTo>
                  <a:pt x="426" y="1640"/>
                </a:lnTo>
                <a:lnTo>
                  <a:pt x="426" y="1638"/>
                </a:lnTo>
                <a:lnTo>
                  <a:pt x="426" y="1637"/>
                </a:lnTo>
                <a:lnTo>
                  <a:pt x="426" y="1636"/>
                </a:lnTo>
                <a:lnTo>
                  <a:pt x="426" y="1635"/>
                </a:lnTo>
                <a:lnTo>
                  <a:pt x="427" y="1633"/>
                </a:lnTo>
                <a:lnTo>
                  <a:pt x="427" y="1632"/>
                </a:lnTo>
                <a:lnTo>
                  <a:pt x="429" y="1631"/>
                </a:lnTo>
                <a:lnTo>
                  <a:pt x="430" y="1629"/>
                </a:lnTo>
                <a:lnTo>
                  <a:pt x="431" y="1628"/>
                </a:lnTo>
                <a:lnTo>
                  <a:pt x="431" y="1627"/>
                </a:lnTo>
                <a:lnTo>
                  <a:pt x="432" y="1627"/>
                </a:lnTo>
                <a:lnTo>
                  <a:pt x="434" y="1625"/>
                </a:lnTo>
                <a:lnTo>
                  <a:pt x="435" y="1624"/>
                </a:lnTo>
                <a:lnTo>
                  <a:pt x="434" y="1623"/>
                </a:lnTo>
                <a:lnTo>
                  <a:pt x="432" y="1623"/>
                </a:lnTo>
                <a:lnTo>
                  <a:pt x="432" y="1621"/>
                </a:lnTo>
                <a:lnTo>
                  <a:pt x="431" y="1620"/>
                </a:lnTo>
                <a:lnTo>
                  <a:pt x="431" y="1619"/>
                </a:lnTo>
                <a:lnTo>
                  <a:pt x="431" y="1618"/>
                </a:lnTo>
                <a:lnTo>
                  <a:pt x="432" y="1618"/>
                </a:lnTo>
                <a:lnTo>
                  <a:pt x="432" y="1616"/>
                </a:lnTo>
                <a:lnTo>
                  <a:pt x="434" y="1615"/>
                </a:lnTo>
                <a:lnTo>
                  <a:pt x="435" y="1614"/>
                </a:lnTo>
                <a:lnTo>
                  <a:pt x="434" y="1612"/>
                </a:lnTo>
                <a:lnTo>
                  <a:pt x="432" y="1611"/>
                </a:lnTo>
                <a:lnTo>
                  <a:pt x="431" y="1611"/>
                </a:lnTo>
                <a:lnTo>
                  <a:pt x="430" y="1611"/>
                </a:lnTo>
                <a:lnTo>
                  <a:pt x="430" y="1610"/>
                </a:lnTo>
                <a:lnTo>
                  <a:pt x="429" y="1610"/>
                </a:lnTo>
                <a:lnTo>
                  <a:pt x="427" y="1610"/>
                </a:lnTo>
                <a:lnTo>
                  <a:pt x="426" y="1610"/>
                </a:lnTo>
                <a:lnTo>
                  <a:pt x="426" y="1608"/>
                </a:lnTo>
                <a:lnTo>
                  <a:pt x="425" y="1608"/>
                </a:lnTo>
                <a:lnTo>
                  <a:pt x="423" y="1608"/>
                </a:lnTo>
                <a:lnTo>
                  <a:pt x="422" y="1607"/>
                </a:lnTo>
                <a:lnTo>
                  <a:pt x="421" y="1607"/>
                </a:lnTo>
                <a:lnTo>
                  <a:pt x="419" y="1607"/>
                </a:lnTo>
                <a:lnTo>
                  <a:pt x="418" y="1608"/>
                </a:lnTo>
                <a:lnTo>
                  <a:pt x="417" y="1608"/>
                </a:lnTo>
                <a:lnTo>
                  <a:pt x="417" y="1610"/>
                </a:lnTo>
                <a:lnTo>
                  <a:pt x="415" y="1610"/>
                </a:lnTo>
                <a:lnTo>
                  <a:pt x="417" y="1610"/>
                </a:lnTo>
                <a:lnTo>
                  <a:pt x="417" y="1608"/>
                </a:lnTo>
                <a:lnTo>
                  <a:pt x="418" y="1608"/>
                </a:lnTo>
                <a:lnTo>
                  <a:pt x="418" y="1607"/>
                </a:lnTo>
                <a:lnTo>
                  <a:pt x="419" y="1607"/>
                </a:lnTo>
                <a:lnTo>
                  <a:pt x="418" y="1607"/>
                </a:lnTo>
                <a:lnTo>
                  <a:pt x="417" y="1607"/>
                </a:lnTo>
                <a:lnTo>
                  <a:pt x="415" y="1607"/>
                </a:lnTo>
                <a:lnTo>
                  <a:pt x="414" y="1607"/>
                </a:lnTo>
                <a:lnTo>
                  <a:pt x="413" y="1607"/>
                </a:lnTo>
                <a:lnTo>
                  <a:pt x="411" y="1607"/>
                </a:lnTo>
                <a:lnTo>
                  <a:pt x="410" y="1607"/>
                </a:lnTo>
                <a:lnTo>
                  <a:pt x="409" y="1607"/>
                </a:lnTo>
                <a:lnTo>
                  <a:pt x="409" y="1606"/>
                </a:lnTo>
                <a:lnTo>
                  <a:pt x="408" y="1606"/>
                </a:lnTo>
                <a:lnTo>
                  <a:pt x="406" y="1606"/>
                </a:lnTo>
                <a:lnTo>
                  <a:pt x="406" y="1604"/>
                </a:lnTo>
                <a:lnTo>
                  <a:pt x="405" y="1604"/>
                </a:lnTo>
                <a:lnTo>
                  <a:pt x="405" y="1603"/>
                </a:lnTo>
                <a:lnTo>
                  <a:pt x="404" y="1603"/>
                </a:lnTo>
                <a:lnTo>
                  <a:pt x="404" y="1602"/>
                </a:lnTo>
                <a:lnTo>
                  <a:pt x="402" y="1602"/>
                </a:lnTo>
                <a:lnTo>
                  <a:pt x="402" y="1600"/>
                </a:lnTo>
                <a:lnTo>
                  <a:pt x="402" y="1599"/>
                </a:lnTo>
                <a:lnTo>
                  <a:pt x="402" y="1598"/>
                </a:lnTo>
                <a:lnTo>
                  <a:pt x="401" y="1597"/>
                </a:lnTo>
                <a:lnTo>
                  <a:pt x="401" y="1595"/>
                </a:lnTo>
                <a:lnTo>
                  <a:pt x="401" y="1594"/>
                </a:lnTo>
                <a:lnTo>
                  <a:pt x="401" y="1593"/>
                </a:lnTo>
                <a:lnTo>
                  <a:pt x="400" y="1593"/>
                </a:lnTo>
                <a:lnTo>
                  <a:pt x="400" y="1591"/>
                </a:lnTo>
                <a:lnTo>
                  <a:pt x="400" y="1590"/>
                </a:lnTo>
                <a:lnTo>
                  <a:pt x="398" y="1590"/>
                </a:lnTo>
                <a:lnTo>
                  <a:pt x="397" y="1589"/>
                </a:lnTo>
                <a:lnTo>
                  <a:pt x="396" y="1589"/>
                </a:lnTo>
                <a:lnTo>
                  <a:pt x="396" y="1587"/>
                </a:lnTo>
                <a:lnTo>
                  <a:pt x="394" y="1587"/>
                </a:lnTo>
                <a:lnTo>
                  <a:pt x="393" y="1586"/>
                </a:lnTo>
                <a:lnTo>
                  <a:pt x="393" y="1585"/>
                </a:lnTo>
                <a:lnTo>
                  <a:pt x="392" y="1585"/>
                </a:lnTo>
                <a:lnTo>
                  <a:pt x="391" y="1583"/>
                </a:lnTo>
                <a:lnTo>
                  <a:pt x="389" y="1583"/>
                </a:lnTo>
                <a:lnTo>
                  <a:pt x="389" y="1582"/>
                </a:lnTo>
                <a:lnTo>
                  <a:pt x="388" y="1582"/>
                </a:lnTo>
                <a:lnTo>
                  <a:pt x="387" y="1582"/>
                </a:lnTo>
                <a:lnTo>
                  <a:pt x="385" y="1582"/>
                </a:lnTo>
                <a:lnTo>
                  <a:pt x="385" y="1581"/>
                </a:lnTo>
                <a:lnTo>
                  <a:pt x="384" y="1581"/>
                </a:lnTo>
                <a:lnTo>
                  <a:pt x="383" y="1580"/>
                </a:lnTo>
                <a:lnTo>
                  <a:pt x="381" y="1580"/>
                </a:lnTo>
                <a:lnTo>
                  <a:pt x="380" y="1580"/>
                </a:lnTo>
                <a:lnTo>
                  <a:pt x="379" y="1580"/>
                </a:lnTo>
                <a:lnTo>
                  <a:pt x="380" y="1578"/>
                </a:lnTo>
                <a:lnTo>
                  <a:pt x="379" y="1577"/>
                </a:lnTo>
                <a:lnTo>
                  <a:pt x="379" y="1576"/>
                </a:lnTo>
                <a:lnTo>
                  <a:pt x="377" y="1576"/>
                </a:lnTo>
                <a:lnTo>
                  <a:pt x="376" y="1576"/>
                </a:lnTo>
                <a:lnTo>
                  <a:pt x="375" y="1576"/>
                </a:lnTo>
                <a:lnTo>
                  <a:pt x="374" y="1576"/>
                </a:lnTo>
                <a:lnTo>
                  <a:pt x="372" y="1576"/>
                </a:lnTo>
                <a:lnTo>
                  <a:pt x="372" y="1574"/>
                </a:lnTo>
                <a:lnTo>
                  <a:pt x="371" y="1574"/>
                </a:lnTo>
                <a:lnTo>
                  <a:pt x="370" y="1574"/>
                </a:lnTo>
                <a:lnTo>
                  <a:pt x="370" y="1573"/>
                </a:lnTo>
                <a:lnTo>
                  <a:pt x="368" y="1573"/>
                </a:lnTo>
                <a:lnTo>
                  <a:pt x="368" y="1574"/>
                </a:lnTo>
                <a:lnTo>
                  <a:pt x="367" y="1574"/>
                </a:lnTo>
                <a:lnTo>
                  <a:pt x="367" y="1573"/>
                </a:lnTo>
                <a:lnTo>
                  <a:pt x="367" y="1574"/>
                </a:lnTo>
                <a:lnTo>
                  <a:pt x="368" y="1574"/>
                </a:lnTo>
                <a:lnTo>
                  <a:pt x="370" y="1576"/>
                </a:lnTo>
                <a:lnTo>
                  <a:pt x="368" y="1576"/>
                </a:lnTo>
                <a:lnTo>
                  <a:pt x="367" y="1576"/>
                </a:lnTo>
                <a:lnTo>
                  <a:pt x="366" y="1576"/>
                </a:lnTo>
                <a:lnTo>
                  <a:pt x="364" y="1576"/>
                </a:lnTo>
                <a:lnTo>
                  <a:pt x="364" y="1577"/>
                </a:lnTo>
                <a:lnTo>
                  <a:pt x="363" y="1577"/>
                </a:lnTo>
                <a:lnTo>
                  <a:pt x="362" y="1577"/>
                </a:lnTo>
                <a:lnTo>
                  <a:pt x="360" y="1577"/>
                </a:lnTo>
                <a:lnTo>
                  <a:pt x="359" y="1577"/>
                </a:lnTo>
                <a:lnTo>
                  <a:pt x="358" y="1577"/>
                </a:lnTo>
                <a:lnTo>
                  <a:pt x="357" y="1577"/>
                </a:lnTo>
                <a:lnTo>
                  <a:pt x="358" y="1577"/>
                </a:lnTo>
                <a:lnTo>
                  <a:pt x="358" y="1578"/>
                </a:lnTo>
                <a:lnTo>
                  <a:pt x="357" y="1578"/>
                </a:lnTo>
                <a:lnTo>
                  <a:pt x="357" y="1577"/>
                </a:lnTo>
                <a:lnTo>
                  <a:pt x="357" y="1578"/>
                </a:lnTo>
                <a:lnTo>
                  <a:pt x="355" y="1578"/>
                </a:lnTo>
                <a:lnTo>
                  <a:pt x="355" y="1577"/>
                </a:lnTo>
                <a:lnTo>
                  <a:pt x="354" y="1577"/>
                </a:lnTo>
                <a:lnTo>
                  <a:pt x="353" y="1577"/>
                </a:lnTo>
                <a:lnTo>
                  <a:pt x="353" y="1578"/>
                </a:lnTo>
                <a:lnTo>
                  <a:pt x="351" y="1578"/>
                </a:lnTo>
                <a:lnTo>
                  <a:pt x="350" y="1578"/>
                </a:lnTo>
                <a:lnTo>
                  <a:pt x="350" y="1580"/>
                </a:lnTo>
                <a:lnTo>
                  <a:pt x="349" y="1580"/>
                </a:lnTo>
                <a:lnTo>
                  <a:pt x="347" y="1580"/>
                </a:lnTo>
                <a:lnTo>
                  <a:pt x="347" y="1581"/>
                </a:lnTo>
                <a:lnTo>
                  <a:pt x="346" y="1581"/>
                </a:lnTo>
                <a:lnTo>
                  <a:pt x="345" y="1581"/>
                </a:lnTo>
                <a:lnTo>
                  <a:pt x="343" y="1581"/>
                </a:lnTo>
                <a:lnTo>
                  <a:pt x="342" y="1581"/>
                </a:lnTo>
                <a:lnTo>
                  <a:pt x="341" y="1581"/>
                </a:lnTo>
                <a:lnTo>
                  <a:pt x="339" y="1581"/>
                </a:lnTo>
                <a:lnTo>
                  <a:pt x="339" y="1580"/>
                </a:lnTo>
                <a:lnTo>
                  <a:pt x="338" y="1580"/>
                </a:lnTo>
                <a:lnTo>
                  <a:pt x="337" y="1580"/>
                </a:lnTo>
                <a:lnTo>
                  <a:pt x="336" y="1580"/>
                </a:lnTo>
                <a:lnTo>
                  <a:pt x="334" y="1580"/>
                </a:lnTo>
                <a:lnTo>
                  <a:pt x="333" y="1578"/>
                </a:lnTo>
                <a:lnTo>
                  <a:pt x="332" y="1578"/>
                </a:lnTo>
                <a:lnTo>
                  <a:pt x="330" y="1578"/>
                </a:lnTo>
                <a:lnTo>
                  <a:pt x="329" y="1578"/>
                </a:lnTo>
                <a:lnTo>
                  <a:pt x="328" y="1577"/>
                </a:lnTo>
                <a:lnTo>
                  <a:pt x="326" y="1577"/>
                </a:lnTo>
                <a:lnTo>
                  <a:pt x="325" y="1577"/>
                </a:lnTo>
                <a:lnTo>
                  <a:pt x="325" y="1576"/>
                </a:lnTo>
                <a:lnTo>
                  <a:pt x="324" y="1576"/>
                </a:lnTo>
                <a:lnTo>
                  <a:pt x="322" y="1576"/>
                </a:lnTo>
                <a:lnTo>
                  <a:pt x="321" y="1576"/>
                </a:lnTo>
                <a:lnTo>
                  <a:pt x="320" y="1574"/>
                </a:lnTo>
                <a:lnTo>
                  <a:pt x="319" y="1574"/>
                </a:lnTo>
                <a:lnTo>
                  <a:pt x="317" y="1574"/>
                </a:lnTo>
                <a:lnTo>
                  <a:pt x="316" y="1574"/>
                </a:lnTo>
                <a:lnTo>
                  <a:pt x="316" y="1573"/>
                </a:lnTo>
                <a:lnTo>
                  <a:pt x="316" y="1574"/>
                </a:lnTo>
                <a:lnTo>
                  <a:pt x="315" y="1574"/>
                </a:lnTo>
                <a:lnTo>
                  <a:pt x="315" y="1573"/>
                </a:lnTo>
                <a:lnTo>
                  <a:pt x="313" y="1573"/>
                </a:lnTo>
                <a:lnTo>
                  <a:pt x="313" y="1572"/>
                </a:lnTo>
                <a:lnTo>
                  <a:pt x="312" y="1572"/>
                </a:lnTo>
                <a:lnTo>
                  <a:pt x="312" y="1570"/>
                </a:lnTo>
                <a:lnTo>
                  <a:pt x="311" y="1570"/>
                </a:lnTo>
                <a:lnTo>
                  <a:pt x="311" y="1569"/>
                </a:lnTo>
                <a:lnTo>
                  <a:pt x="309" y="1569"/>
                </a:lnTo>
                <a:lnTo>
                  <a:pt x="309" y="1568"/>
                </a:lnTo>
                <a:lnTo>
                  <a:pt x="308" y="1568"/>
                </a:lnTo>
                <a:lnTo>
                  <a:pt x="308" y="1566"/>
                </a:lnTo>
                <a:lnTo>
                  <a:pt x="307" y="1566"/>
                </a:lnTo>
                <a:lnTo>
                  <a:pt x="305" y="1565"/>
                </a:lnTo>
                <a:lnTo>
                  <a:pt x="305" y="1564"/>
                </a:lnTo>
                <a:lnTo>
                  <a:pt x="304" y="1564"/>
                </a:lnTo>
                <a:lnTo>
                  <a:pt x="303" y="1564"/>
                </a:lnTo>
                <a:lnTo>
                  <a:pt x="303" y="1563"/>
                </a:lnTo>
                <a:lnTo>
                  <a:pt x="303" y="1561"/>
                </a:lnTo>
                <a:lnTo>
                  <a:pt x="303" y="1560"/>
                </a:lnTo>
                <a:lnTo>
                  <a:pt x="302" y="1560"/>
                </a:lnTo>
                <a:lnTo>
                  <a:pt x="302" y="1559"/>
                </a:lnTo>
                <a:lnTo>
                  <a:pt x="302" y="1557"/>
                </a:lnTo>
                <a:lnTo>
                  <a:pt x="300" y="1557"/>
                </a:lnTo>
                <a:lnTo>
                  <a:pt x="299" y="1557"/>
                </a:lnTo>
                <a:lnTo>
                  <a:pt x="298" y="1557"/>
                </a:lnTo>
                <a:lnTo>
                  <a:pt x="296" y="1557"/>
                </a:lnTo>
                <a:lnTo>
                  <a:pt x="295" y="1557"/>
                </a:lnTo>
                <a:lnTo>
                  <a:pt x="295" y="1556"/>
                </a:lnTo>
                <a:lnTo>
                  <a:pt x="294" y="1556"/>
                </a:lnTo>
                <a:lnTo>
                  <a:pt x="292" y="1556"/>
                </a:lnTo>
                <a:lnTo>
                  <a:pt x="292" y="1555"/>
                </a:lnTo>
                <a:lnTo>
                  <a:pt x="291" y="1555"/>
                </a:lnTo>
                <a:lnTo>
                  <a:pt x="291" y="1553"/>
                </a:lnTo>
                <a:lnTo>
                  <a:pt x="290" y="1553"/>
                </a:lnTo>
                <a:lnTo>
                  <a:pt x="290" y="1552"/>
                </a:lnTo>
                <a:lnTo>
                  <a:pt x="288" y="1551"/>
                </a:lnTo>
                <a:lnTo>
                  <a:pt x="288" y="1549"/>
                </a:lnTo>
                <a:lnTo>
                  <a:pt x="287" y="1549"/>
                </a:lnTo>
                <a:lnTo>
                  <a:pt x="287" y="1548"/>
                </a:lnTo>
                <a:lnTo>
                  <a:pt x="286" y="1548"/>
                </a:lnTo>
                <a:lnTo>
                  <a:pt x="286" y="1547"/>
                </a:lnTo>
                <a:lnTo>
                  <a:pt x="287" y="1542"/>
                </a:lnTo>
                <a:lnTo>
                  <a:pt x="287" y="1540"/>
                </a:lnTo>
                <a:lnTo>
                  <a:pt x="287" y="1539"/>
                </a:lnTo>
                <a:lnTo>
                  <a:pt x="287" y="1538"/>
                </a:lnTo>
                <a:lnTo>
                  <a:pt x="287" y="1536"/>
                </a:lnTo>
                <a:lnTo>
                  <a:pt x="288" y="1535"/>
                </a:lnTo>
                <a:lnTo>
                  <a:pt x="288" y="1534"/>
                </a:lnTo>
                <a:lnTo>
                  <a:pt x="290" y="1534"/>
                </a:lnTo>
                <a:lnTo>
                  <a:pt x="291" y="1532"/>
                </a:lnTo>
                <a:lnTo>
                  <a:pt x="291" y="1531"/>
                </a:lnTo>
                <a:lnTo>
                  <a:pt x="292" y="1531"/>
                </a:lnTo>
                <a:lnTo>
                  <a:pt x="292" y="1530"/>
                </a:lnTo>
                <a:lnTo>
                  <a:pt x="294" y="1530"/>
                </a:lnTo>
                <a:lnTo>
                  <a:pt x="294" y="1528"/>
                </a:lnTo>
                <a:lnTo>
                  <a:pt x="294" y="1527"/>
                </a:lnTo>
                <a:lnTo>
                  <a:pt x="295" y="1526"/>
                </a:lnTo>
                <a:lnTo>
                  <a:pt x="295" y="1525"/>
                </a:lnTo>
                <a:lnTo>
                  <a:pt x="296" y="1523"/>
                </a:lnTo>
                <a:lnTo>
                  <a:pt x="296" y="1522"/>
                </a:lnTo>
                <a:lnTo>
                  <a:pt x="296" y="1521"/>
                </a:lnTo>
                <a:lnTo>
                  <a:pt x="298" y="1519"/>
                </a:lnTo>
                <a:lnTo>
                  <a:pt x="298" y="1518"/>
                </a:lnTo>
                <a:lnTo>
                  <a:pt x="298" y="1517"/>
                </a:lnTo>
                <a:lnTo>
                  <a:pt x="299" y="1515"/>
                </a:lnTo>
                <a:lnTo>
                  <a:pt x="299" y="1514"/>
                </a:lnTo>
                <a:lnTo>
                  <a:pt x="299" y="1513"/>
                </a:lnTo>
                <a:lnTo>
                  <a:pt x="299" y="1511"/>
                </a:lnTo>
                <a:lnTo>
                  <a:pt x="300" y="1510"/>
                </a:lnTo>
                <a:lnTo>
                  <a:pt x="303" y="1508"/>
                </a:lnTo>
                <a:lnTo>
                  <a:pt x="303" y="1506"/>
                </a:lnTo>
                <a:lnTo>
                  <a:pt x="303"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7" y="1491"/>
                </a:lnTo>
                <a:lnTo>
                  <a:pt x="307" y="1489"/>
                </a:lnTo>
                <a:lnTo>
                  <a:pt x="308" y="1488"/>
                </a:lnTo>
                <a:lnTo>
                  <a:pt x="309" y="1487"/>
                </a:lnTo>
                <a:lnTo>
                  <a:pt x="309" y="1485"/>
                </a:lnTo>
                <a:lnTo>
                  <a:pt x="311" y="1484"/>
                </a:lnTo>
                <a:lnTo>
                  <a:pt x="312" y="1484"/>
                </a:lnTo>
                <a:lnTo>
                  <a:pt x="312" y="1483"/>
                </a:lnTo>
                <a:lnTo>
                  <a:pt x="313" y="1483"/>
                </a:lnTo>
                <a:lnTo>
                  <a:pt x="313" y="1481"/>
                </a:lnTo>
                <a:lnTo>
                  <a:pt x="315" y="1481"/>
                </a:lnTo>
                <a:lnTo>
                  <a:pt x="315" y="1480"/>
                </a:lnTo>
                <a:lnTo>
                  <a:pt x="316" y="1479"/>
                </a:lnTo>
                <a:lnTo>
                  <a:pt x="317" y="1477"/>
                </a:lnTo>
                <a:lnTo>
                  <a:pt x="317" y="1476"/>
                </a:lnTo>
                <a:lnTo>
                  <a:pt x="319" y="1475"/>
                </a:lnTo>
                <a:lnTo>
                  <a:pt x="320" y="1475"/>
                </a:lnTo>
                <a:lnTo>
                  <a:pt x="320" y="1474"/>
                </a:lnTo>
                <a:lnTo>
                  <a:pt x="321" y="1472"/>
                </a:lnTo>
                <a:lnTo>
                  <a:pt x="321" y="1471"/>
                </a:lnTo>
                <a:lnTo>
                  <a:pt x="322" y="1466"/>
                </a:lnTo>
                <a:lnTo>
                  <a:pt x="322" y="1464"/>
                </a:lnTo>
                <a:lnTo>
                  <a:pt x="324" y="1464"/>
                </a:lnTo>
                <a:lnTo>
                  <a:pt x="324" y="1463"/>
                </a:lnTo>
                <a:lnTo>
                  <a:pt x="325" y="1463"/>
                </a:lnTo>
                <a:lnTo>
                  <a:pt x="325" y="1462"/>
                </a:lnTo>
                <a:lnTo>
                  <a:pt x="325" y="1460"/>
                </a:lnTo>
                <a:lnTo>
                  <a:pt x="326" y="1460"/>
                </a:lnTo>
                <a:lnTo>
                  <a:pt x="328" y="1460"/>
                </a:lnTo>
                <a:lnTo>
                  <a:pt x="329" y="1460"/>
                </a:lnTo>
                <a:lnTo>
                  <a:pt x="330" y="1460"/>
                </a:lnTo>
                <a:lnTo>
                  <a:pt x="332" y="1460"/>
                </a:lnTo>
                <a:lnTo>
                  <a:pt x="332" y="1459"/>
                </a:lnTo>
                <a:lnTo>
                  <a:pt x="332" y="1458"/>
                </a:lnTo>
                <a:lnTo>
                  <a:pt x="332" y="1456"/>
                </a:lnTo>
                <a:lnTo>
                  <a:pt x="330" y="1455"/>
                </a:lnTo>
                <a:lnTo>
                  <a:pt x="329" y="1454"/>
                </a:lnTo>
                <a:lnTo>
                  <a:pt x="329" y="1453"/>
                </a:lnTo>
                <a:lnTo>
                  <a:pt x="329" y="1451"/>
                </a:lnTo>
                <a:lnTo>
                  <a:pt x="329" y="1450"/>
                </a:lnTo>
                <a:lnTo>
                  <a:pt x="329" y="1447"/>
                </a:lnTo>
                <a:lnTo>
                  <a:pt x="330" y="1446"/>
                </a:lnTo>
                <a:lnTo>
                  <a:pt x="332" y="1445"/>
                </a:lnTo>
                <a:lnTo>
                  <a:pt x="333" y="1445"/>
                </a:lnTo>
                <a:lnTo>
                  <a:pt x="333" y="1443"/>
                </a:lnTo>
                <a:lnTo>
                  <a:pt x="334" y="1443"/>
                </a:lnTo>
                <a:lnTo>
                  <a:pt x="336" y="1443"/>
                </a:lnTo>
                <a:lnTo>
                  <a:pt x="337" y="1442"/>
                </a:lnTo>
                <a:lnTo>
                  <a:pt x="336" y="1442"/>
                </a:lnTo>
                <a:lnTo>
                  <a:pt x="336" y="1441"/>
                </a:lnTo>
                <a:lnTo>
                  <a:pt x="336" y="1439"/>
                </a:lnTo>
                <a:lnTo>
                  <a:pt x="337" y="1439"/>
                </a:lnTo>
                <a:lnTo>
                  <a:pt x="338" y="1438"/>
                </a:lnTo>
                <a:lnTo>
                  <a:pt x="339" y="1439"/>
                </a:lnTo>
                <a:lnTo>
                  <a:pt x="341" y="1439"/>
                </a:lnTo>
                <a:lnTo>
                  <a:pt x="341" y="1438"/>
                </a:lnTo>
                <a:lnTo>
                  <a:pt x="341" y="1437"/>
                </a:lnTo>
                <a:lnTo>
                  <a:pt x="342" y="1436"/>
                </a:lnTo>
                <a:lnTo>
                  <a:pt x="343" y="1436"/>
                </a:lnTo>
                <a:lnTo>
                  <a:pt x="345" y="1434"/>
                </a:lnTo>
                <a:lnTo>
                  <a:pt x="345" y="1433"/>
                </a:lnTo>
                <a:lnTo>
                  <a:pt x="346" y="1433"/>
                </a:lnTo>
                <a:lnTo>
                  <a:pt x="346" y="1432"/>
                </a:lnTo>
                <a:lnTo>
                  <a:pt x="346" y="1430"/>
                </a:lnTo>
                <a:lnTo>
                  <a:pt x="347" y="1430"/>
                </a:lnTo>
                <a:lnTo>
                  <a:pt x="347" y="1429"/>
                </a:lnTo>
                <a:lnTo>
                  <a:pt x="349" y="1429"/>
                </a:lnTo>
                <a:lnTo>
                  <a:pt x="349" y="1430"/>
                </a:lnTo>
                <a:lnTo>
                  <a:pt x="350" y="1430"/>
                </a:lnTo>
                <a:lnTo>
                  <a:pt x="350" y="1429"/>
                </a:lnTo>
                <a:lnTo>
                  <a:pt x="350" y="1428"/>
                </a:lnTo>
                <a:lnTo>
                  <a:pt x="351" y="1428"/>
                </a:lnTo>
                <a:lnTo>
                  <a:pt x="353" y="1428"/>
                </a:lnTo>
                <a:lnTo>
                  <a:pt x="353" y="1426"/>
                </a:lnTo>
                <a:lnTo>
                  <a:pt x="351" y="1426"/>
                </a:lnTo>
                <a:lnTo>
                  <a:pt x="350" y="1426"/>
                </a:lnTo>
                <a:lnTo>
                  <a:pt x="350" y="1425"/>
                </a:lnTo>
                <a:lnTo>
                  <a:pt x="351" y="1426"/>
                </a:lnTo>
                <a:lnTo>
                  <a:pt x="351" y="1425"/>
                </a:lnTo>
                <a:lnTo>
                  <a:pt x="350" y="1425"/>
                </a:lnTo>
                <a:lnTo>
                  <a:pt x="351" y="1424"/>
                </a:lnTo>
                <a:lnTo>
                  <a:pt x="350" y="1422"/>
                </a:lnTo>
                <a:lnTo>
                  <a:pt x="350" y="1421"/>
                </a:lnTo>
                <a:lnTo>
                  <a:pt x="350" y="1420"/>
                </a:lnTo>
                <a:lnTo>
                  <a:pt x="349" y="1420"/>
                </a:lnTo>
                <a:lnTo>
                  <a:pt x="350" y="1420"/>
                </a:lnTo>
                <a:lnTo>
                  <a:pt x="351" y="1420"/>
                </a:lnTo>
                <a:lnTo>
                  <a:pt x="351" y="1419"/>
                </a:lnTo>
                <a:lnTo>
                  <a:pt x="351" y="1420"/>
                </a:lnTo>
                <a:lnTo>
                  <a:pt x="353" y="1420"/>
                </a:lnTo>
                <a:lnTo>
                  <a:pt x="353" y="1419"/>
                </a:lnTo>
                <a:lnTo>
                  <a:pt x="353" y="1417"/>
                </a:lnTo>
                <a:lnTo>
                  <a:pt x="354" y="1417"/>
                </a:lnTo>
                <a:lnTo>
                  <a:pt x="354" y="1416"/>
                </a:lnTo>
                <a:lnTo>
                  <a:pt x="355" y="1416"/>
                </a:lnTo>
                <a:lnTo>
                  <a:pt x="357" y="1416"/>
                </a:lnTo>
                <a:lnTo>
                  <a:pt x="357" y="1415"/>
                </a:lnTo>
                <a:lnTo>
                  <a:pt x="358" y="1415"/>
                </a:lnTo>
                <a:lnTo>
                  <a:pt x="357" y="1415"/>
                </a:lnTo>
                <a:lnTo>
                  <a:pt x="357" y="1413"/>
                </a:lnTo>
                <a:lnTo>
                  <a:pt x="358" y="1413"/>
                </a:lnTo>
                <a:lnTo>
                  <a:pt x="358" y="1412"/>
                </a:lnTo>
                <a:lnTo>
                  <a:pt x="359" y="1412"/>
                </a:lnTo>
                <a:lnTo>
                  <a:pt x="359" y="1411"/>
                </a:lnTo>
                <a:lnTo>
                  <a:pt x="359" y="1409"/>
                </a:lnTo>
                <a:lnTo>
                  <a:pt x="358" y="1408"/>
                </a:lnTo>
                <a:lnTo>
                  <a:pt x="357" y="1407"/>
                </a:lnTo>
                <a:lnTo>
                  <a:pt x="355" y="1405"/>
                </a:lnTo>
                <a:lnTo>
                  <a:pt x="355" y="1404"/>
                </a:lnTo>
                <a:lnTo>
                  <a:pt x="354" y="1404"/>
                </a:lnTo>
                <a:lnTo>
                  <a:pt x="355" y="1404"/>
                </a:lnTo>
                <a:lnTo>
                  <a:pt x="355" y="1403"/>
                </a:lnTo>
                <a:lnTo>
                  <a:pt x="354" y="1403"/>
                </a:lnTo>
                <a:lnTo>
                  <a:pt x="355" y="1403"/>
                </a:lnTo>
                <a:lnTo>
                  <a:pt x="355" y="1402"/>
                </a:lnTo>
                <a:lnTo>
                  <a:pt x="355" y="1400"/>
                </a:lnTo>
                <a:lnTo>
                  <a:pt x="355" y="1399"/>
                </a:lnTo>
                <a:lnTo>
                  <a:pt x="355" y="1398"/>
                </a:lnTo>
                <a:lnTo>
                  <a:pt x="355" y="1396"/>
                </a:lnTo>
                <a:lnTo>
                  <a:pt x="357" y="1396"/>
                </a:lnTo>
                <a:lnTo>
                  <a:pt x="357" y="1395"/>
                </a:lnTo>
                <a:lnTo>
                  <a:pt x="357" y="1394"/>
                </a:lnTo>
                <a:lnTo>
                  <a:pt x="355" y="1394"/>
                </a:lnTo>
                <a:lnTo>
                  <a:pt x="355" y="1392"/>
                </a:lnTo>
                <a:lnTo>
                  <a:pt x="355" y="1391"/>
                </a:lnTo>
                <a:lnTo>
                  <a:pt x="354" y="1390"/>
                </a:lnTo>
                <a:lnTo>
                  <a:pt x="354" y="1388"/>
                </a:lnTo>
                <a:lnTo>
                  <a:pt x="353" y="1388"/>
                </a:lnTo>
                <a:lnTo>
                  <a:pt x="351" y="1388"/>
                </a:lnTo>
                <a:lnTo>
                  <a:pt x="350" y="1388"/>
                </a:lnTo>
                <a:lnTo>
                  <a:pt x="349" y="1388"/>
                </a:lnTo>
                <a:lnTo>
                  <a:pt x="347" y="1388"/>
                </a:lnTo>
                <a:lnTo>
                  <a:pt x="346" y="1388"/>
                </a:lnTo>
                <a:lnTo>
                  <a:pt x="345" y="1388"/>
                </a:lnTo>
                <a:lnTo>
                  <a:pt x="343" y="1388"/>
                </a:lnTo>
                <a:lnTo>
                  <a:pt x="342" y="1388"/>
                </a:lnTo>
                <a:lnTo>
                  <a:pt x="341" y="1387"/>
                </a:lnTo>
                <a:lnTo>
                  <a:pt x="339" y="1386"/>
                </a:lnTo>
                <a:lnTo>
                  <a:pt x="338" y="1386"/>
                </a:lnTo>
                <a:lnTo>
                  <a:pt x="338" y="1384"/>
                </a:lnTo>
                <a:lnTo>
                  <a:pt x="337" y="1384"/>
                </a:lnTo>
                <a:lnTo>
                  <a:pt x="336" y="1384"/>
                </a:lnTo>
                <a:lnTo>
                  <a:pt x="334" y="1383"/>
                </a:lnTo>
                <a:lnTo>
                  <a:pt x="334" y="1382"/>
                </a:lnTo>
                <a:lnTo>
                  <a:pt x="333" y="1382"/>
                </a:lnTo>
                <a:lnTo>
                  <a:pt x="333" y="1381"/>
                </a:lnTo>
                <a:lnTo>
                  <a:pt x="334" y="1381"/>
                </a:lnTo>
                <a:lnTo>
                  <a:pt x="334" y="1379"/>
                </a:lnTo>
                <a:lnTo>
                  <a:pt x="336" y="1378"/>
                </a:lnTo>
                <a:lnTo>
                  <a:pt x="336" y="1377"/>
                </a:lnTo>
                <a:lnTo>
                  <a:pt x="336" y="1375"/>
                </a:lnTo>
                <a:lnTo>
                  <a:pt x="337" y="1374"/>
                </a:lnTo>
                <a:lnTo>
                  <a:pt x="338" y="1373"/>
                </a:lnTo>
                <a:lnTo>
                  <a:pt x="338" y="1371"/>
                </a:lnTo>
                <a:lnTo>
                  <a:pt x="338" y="1370"/>
                </a:lnTo>
                <a:lnTo>
                  <a:pt x="339" y="1369"/>
                </a:lnTo>
                <a:lnTo>
                  <a:pt x="339" y="1367"/>
                </a:lnTo>
                <a:lnTo>
                  <a:pt x="341" y="1367"/>
                </a:lnTo>
                <a:lnTo>
                  <a:pt x="341" y="1366"/>
                </a:lnTo>
                <a:lnTo>
                  <a:pt x="342" y="1365"/>
                </a:lnTo>
                <a:lnTo>
                  <a:pt x="342" y="1364"/>
                </a:lnTo>
                <a:lnTo>
                  <a:pt x="342" y="1362"/>
                </a:lnTo>
                <a:lnTo>
                  <a:pt x="342" y="1361"/>
                </a:lnTo>
                <a:lnTo>
                  <a:pt x="342" y="1360"/>
                </a:lnTo>
                <a:lnTo>
                  <a:pt x="342" y="1357"/>
                </a:lnTo>
                <a:lnTo>
                  <a:pt x="341" y="1356"/>
                </a:lnTo>
                <a:lnTo>
                  <a:pt x="341" y="1354"/>
                </a:lnTo>
                <a:lnTo>
                  <a:pt x="341" y="1352"/>
                </a:lnTo>
                <a:lnTo>
                  <a:pt x="339" y="1350"/>
                </a:lnTo>
                <a:lnTo>
                  <a:pt x="339" y="1349"/>
                </a:lnTo>
                <a:lnTo>
                  <a:pt x="338" y="1345"/>
                </a:lnTo>
                <a:lnTo>
                  <a:pt x="338" y="1344"/>
                </a:lnTo>
                <a:lnTo>
                  <a:pt x="338" y="1343"/>
                </a:lnTo>
                <a:lnTo>
                  <a:pt x="338" y="1341"/>
                </a:lnTo>
                <a:lnTo>
                  <a:pt x="337" y="1341"/>
                </a:lnTo>
                <a:lnTo>
                  <a:pt x="337" y="1340"/>
                </a:lnTo>
                <a:lnTo>
                  <a:pt x="337" y="1339"/>
                </a:lnTo>
                <a:lnTo>
                  <a:pt x="337" y="1337"/>
                </a:lnTo>
                <a:lnTo>
                  <a:pt x="337" y="1336"/>
                </a:lnTo>
                <a:lnTo>
                  <a:pt x="336" y="1336"/>
                </a:lnTo>
                <a:lnTo>
                  <a:pt x="337" y="1336"/>
                </a:lnTo>
                <a:lnTo>
                  <a:pt x="337" y="1335"/>
                </a:lnTo>
                <a:lnTo>
                  <a:pt x="338" y="1335"/>
                </a:lnTo>
                <a:lnTo>
                  <a:pt x="338" y="1333"/>
                </a:lnTo>
                <a:lnTo>
                  <a:pt x="338" y="1332"/>
                </a:lnTo>
                <a:lnTo>
                  <a:pt x="339" y="1331"/>
                </a:lnTo>
                <a:lnTo>
                  <a:pt x="339" y="1330"/>
                </a:lnTo>
                <a:lnTo>
                  <a:pt x="341" y="1330"/>
                </a:lnTo>
                <a:lnTo>
                  <a:pt x="341" y="1328"/>
                </a:lnTo>
                <a:lnTo>
                  <a:pt x="342" y="1328"/>
                </a:lnTo>
                <a:lnTo>
                  <a:pt x="342" y="1327"/>
                </a:lnTo>
                <a:lnTo>
                  <a:pt x="343" y="1327"/>
                </a:lnTo>
                <a:lnTo>
                  <a:pt x="343" y="1326"/>
                </a:lnTo>
                <a:lnTo>
                  <a:pt x="343" y="1324"/>
                </a:lnTo>
                <a:lnTo>
                  <a:pt x="345" y="1324"/>
                </a:lnTo>
                <a:lnTo>
                  <a:pt x="345" y="1323"/>
                </a:lnTo>
                <a:lnTo>
                  <a:pt x="346" y="1323"/>
                </a:lnTo>
                <a:lnTo>
                  <a:pt x="346" y="1322"/>
                </a:lnTo>
                <a:lnTo>
                  <a:pt x="346" y="1320"/>
                </a:lnTo>
                <a:lnTo>
                  <a:pt x="347" y="1320"/>
                </a:lnTo>
                <a:lnTo>
                  <a:pt x="347" y="1319"/>
                </a:lnTo>
                <a:lnTo>
                  <a:pt x="347" y="1318"/>
                </a:lnTo>
                <a:lnTo>
                  <a:pt x="349" y="1318"/>
                </a:lnTo>
                <a:lnTo>
                  <a:pt x="347" y="1318"/>
                </a:lnTo>
                <a:lnTo>
                  <a:pt x="347" y="1316"/>
                </a:lnTo>
                <a:lnTo>
                  <a:pt x="349" y="1315"/>
                </a:lnTo>
                <a:lnTo>
                  <a:pt x="349" y="1314"/>
                </a:lnTo>
                <a:lnTo>
                  <a:pt x="349" y="1313"/>
                </a:lnTo>
                <a:lnTo>
                  <a:pt x="349" y="1311"/>
                </a:lnTo>
                <a:lnTo>
                  <a:pt x="347" y="1311"/>
                </a:lnTo>
                <a:lnTo>
                  <a:pt x="347" y="1310"/>
                </a:lnTo>
                <a:lnTo>
                  <a:pt x="346" y="1310"/>
                </a:lnTo>
                <a:lnTo>
                  <a:pt x="347" y="1310"/>
                </a:lnTo>
                <a:lnTo>
                  <a:pt x="347" y="1309"/>
                </a:lnTo>
                <a:lnTo>
                  <a:pt x="346" y="1309"/>
                </a:lnTo>
                <a:lnTo>
                  <a:pt x="345" y="1309"/>
                </a:lnTo>
                <a:lnTo>
                  <a:pt x="343" y="1309"/>
                </a:lnTo>
                <a:lnTo>
                  <a:pt x="342" y="1309"/>
                </a:lnTo>
                <a:lnTo>
                  <a:pt x="341" y="1309"/>
                </a:lnTo>
                <a:lnTo>
                  <a:pt x="339" y="1309"/>
                </a:lnTo>
                <a:lnTo>
                  <a:pt x="337" y="1309"/>
                </a:lnTo>
                <a:lnTo>
                  <a:pt x="336" y="1307"/>
                </a:lnTo>
                <a:lnTo>
                  <a:pt x="334" y="1307"/>
                </a:lnTo>
                <a:lnTo>
                  <a:pt x="334" y="1306"/>
                </a:lnTo>
                <a:lnTo>
                  <a:pt x="333" y="1305"/>
                </a:lnTo>
                <a:lnTo>
                  <a:pt x="332" y="1305"/>
                </a:lnTo>
                <a:lnTo>
                  <a:pt x="330" y="1303"/>
                </a:lnTo>
                <a:lnTo>
                  <a:pt x="329" y="1303"/>
                </a:lnTo>
                <a:lnTo>
                  <a:pt x="329" y="1302"/>
                </a:lnTo>
                <a:lnTo>
                  <a:pt x="328" y="1302"/>
                </a:lnTo>
                <a:lnTo>
                  <a:pt x="328" y="1301"/>
                </a:lnTo>
                <a:lnTo>
                  <a:pt x="326" y="1299"/>
                </a:lnTo>
                <a:lnTo>
                  <a:pt x="325" y="1298"/>
                </a:lnTo>
                <a:lnTo>
                  <a:pt x="324" y="1298"/>
                </a:lnTo>
                <a:lnTo>
                  <a:pt x="322" y="1298"/>
                </a:lnTo>
                <a:lnTo>
                  <a:pt x="322" y="1299"/>
                </a:lnTo>
                <a:lnTo>
                  <a:pt x="321" y="1299"/>
                </a:lnTo>
                <a:lnTo>
                  <a:pt x="320" y="1299"/>
                </a:lnTo>
                <a:lnTo>
                  <a:pt x="320" y="1301"/>
                </a:lnTo>
                <a:lnTo>
                  <a:pt x="319" y="1301"/>
                </a:lnTo>
                <a:lnTo>
                  <a:pt x="319" y="1302"/>
                </a:lnTo>
                <a:lnTo>
                  <a:pt x="319" y="1303"/>
                </a:lnTo>
                <a:lnTo>
                  <a:pt x="317" y="1303"/>
                </a:lnTo>
                <a:lnTo>
                  <a:pt x="316" y="1303"/>
                </a:lnTo>
                <a:lnTo>
                  <a:pt x="315" y="1303"/>
                </a:lnTo>
                <a:lnTo>
                  <a:pt x="315" y="1305"/>
                </a:lnTo>
                <a:lnTo>
                  <a:pt x="313" y="1305"/>
                </a:lnTo>
                <a:lnTo>
                  <a:pt x="313" y="1306"/>
                </a:lnTo>
                <a:lnTo>
                  <a:pt x="313" y="1307"/>
                </a:lnTo>
                <a:lnTo>
                  <a:pt x="313" y="1309"/>
                </a:lnTo>
                <a:lnTo>
                  <a:pt x="313" y="1310"/>
                </a:lnTo>
                <a:lnTo>
                  <a:pt x="313" y="1311"/>
                </a:lnTo>
                <a:lnTo>
                  <a:pt x="313" y="1313"/>
                </a:lnTo>
                <a:lnTo>
                  <a:pt x="312" y="1314"/>
                </a:lnTo>
                <a:lnTo>
                  <a:pt x="311" y="1315"/>
                </a:lnTo>
                <a:lnTo>
                  <a:pt x="309" y="1316"/>
                </a:lnTo>
                <a:lnTo>
                  <a:pt x="307" y="1319"/>
                </a:lnTo>
                <a:lnTo>
                  <a:pt x="305" y="1320"/>
                </a:lnTo>
                <a:lnTo>
                  <a:pt x="304" y="1322"/>
                </a:lnTo>
                <a:lnTo>
                  <a:pt x="302" y="1324"/>
                </a:lnTo>
                <a:lnTo>
                  <a:pt x="295" y="1327"/>
                </a:lnTo>
                <a:lnTo>
                  <a:pt x="294" y="1328"/>
                </a:lnTo>
                <a:lnTo>
                  <a:pt x="288" y="1327"/>
                </a:lnTo>
                <a:lnTo>
                  <a:pt x="286" y="1324"/>
                </a:lnTo>
                <a:lnTo>
                  <a:pt x="285" y="1323"/>
                </a:lnTo>
                <a:lnTo>
                  <a:pt x="283" y="1322"/>
                </a:lnTo>
                <a:lnTo>
                  <a:pt x="282" y="1318"/>
                </a:lnTo>
                <a:lnTo>
                  <a:pt x="282" y="1316"/>
                </a:lnTo>
                <a:lnTo>
                  <a:pt x="283" y="1315"/>
                </a:lnTo>
                <a:lnTo>
                  <a:pt x="285" y="1313"/>
                </a:lnTo>
                <a:lnTo>
                  <a:pt x="285" y="1311"/>
                </a:lnTo>
                <a:lnTo>
                  <a:pt x="286" y="1309"/>
                </a:lnTo>
                <a:lnTo>
                  <a:pt x="287" y="1306"/>
                </a:lnTo>
                <a:lnTo>
                  <a:pt x="287" y="1305"/>
                </a:lnTo>
                <a:lnTo>
                  <a:pt x="287" y="1303"/>
                </a:lnTo>
                <a:lnTo>
                  <a:pt x="288" y="1301"/>
                </a:lnTo>
                <a:lnTo>
                  <a:pt x="290" y="1299"/>
                </a:lnTo>
                <a:lnTo>
                  <a:pt x="292" y="1297"/>
                </a:lnTo>
                <a:lnTo>
                  <a:pt x="294" y="1294"/>
                </a:lnTo>
                <a:lnTo>
                  <a:pt x="294" y="1290"/>
                </a:lnTo>
                <a:lnTo>
                  <a:pt x="295" y="1282"/>
                </a:lnTo>
                <a:lnTo>
                  <a:pt x="295" y="1278"/>
                </a:lnTo>
                <a:lnTo>
                  <a:pt x="296" y="1276"/>
                </a:lnTo>
                <a:lnTo>
                  <a:pt x="296" y="1272"/>
                </a:lnTo>
                <a:lnTo>
                  <a:pt x="298" y="1268"/>
                </a:lnTo>
                <a:lnTo>
                  <a:pt x="299" y="1264"/>
                </a:lnTo>
                <a:lnTo>
                  <a:pt x="300" y="1260"/>
                </a:lnTo>
                <a:lnTo>
                  <a:pt x="300" y="1258"/>
                </a:lnTo>
                <a:lnTo>
                  <a:pt x="302" y="1254"/>
                </a:lnTo>
                <a:lnTo>
                  <a:pt x="302" y="1251"/>
                </a:lnTo>
                <a:lnTo>
                  <a:pt x="303" y="1248"/>
                </a:lnTo>
                <a:lnTo>
                  <a:pt x="304" y="1246"/>
                </a:lnTo>
                <a:lnTo>
                  <a:pt x="308" y="1242"/>
                </a:lnTo>
                <a:lnTo>
                  <a:pt x="309" y="1242"/>
                </a:lnTo>
                <a:lnTo>
                  <a:pt x="311" y="1242"/>
                </a:lnTo>
                <a:lnTo>
                  <a:pt x="316" y="1239"/>
                </a:lnTo>
                <a:lnTo>
                  <a:pt x="317" y="1239"/>
                </a:lnTo>
                <a:lnTo>
                  <a:pt x="320" y="1238"/>
                </a:lnTo>
                <a:lnTo>
                  <a:pt x="322" y="1237"/>
                </a:lnTo>
                <a:lnTo>
                  <a:pt x="324" y="1235"/>
                </a:lnTo>
                <a:lnTo>
                  <a:pt x="330" y="1231"/>
                </a:lnTo>
                <a:lnTo>
                  <a:pt x="333" y="1231"/>
                </a:lnTo>
                <a:lnTo>
                  <a:pt x="336" y="1230"/>
                </a:lnTo>
                <a:lnTo>
                  <a:pt x="337" y="1230"/>
                </a:lnTo>
                <a:lnTo>
                  <a:pt x="338" y="1230"/>
                </a:lnTo>
                <a:lnTo>
                  <a:pt x="345" y="1227"/>
                </a:lnTo>
                <a:lnTo>
                  <a:pt x="346" y="1227"/>
                </a:lnTo>
                <a:lnTo>
                  <a:pt x="349" y="1227"/>
                </a:lnTo>
                <a:lnTo>
                  <a:pt x="350" y="1225"/>
                </a:lnTo>
                <a:lnTo>
                  <a:pt x="351" y="1223"/>
                </a:lnTo>
                <a:lnTo>
                  <a:pt x="353" y="1220"/>
                </a:lnTo>
                <a:lnTo>
                  <a:pt x="353" y="1217"/>
                </a:lnTo>
                <a:lnTo>
                  <a:pt x="355" y="1199"/>
                </a:lnTo>
                <a:lnTo>
                  <a:pt x="354" y="1197"/>
                </a:lnTo>
                <a:lnTo>
                  <a:pt x="354" y="1196"/>
                </a:lnTo>
                <a:lnTo>
                  <a:pt x="354" y="1192"/>
                </a:lnTo>
                <a:lnTo>
                  <a:pt x="354" y="1191"/>
                </a:lnTo>
                <a:lnTo>
                  <a:pt x="353" y="1188"/>
                </a:lnTo>
                <a:lnTo>
                  <a:pt x="353" y="1186"/>
                </a:lnTo>
                <a:lnTo>
                  <a:pt x="351" y="1184"/>
                </a:lnTo>
                <a:lnTo>
                  <a:pt x="351" y="1182"/>
                </a:lnTo>
                <a:lnTo>
                  <a:pt x="350" y="1179"/>
                </a:lnTo>
                <a:lnTo>
                  <a:pt x="347" y="1176"/>
                </a:lnTo>
                <a:lnTo>
                  <a:pt x="346" y="1175"/>
                </a:lnTo>
                <a:lnTo>
                  <a:pt x="345" y="1172"/>
                </a:lnTo>
                <a:lnTo>
                  <a:pt x="342" y="1170"/>
                </a:lnTo>
                <a:lnTo>
                  <a:pt x="341" y="1170"/>
                </a:lnTo>
                <a:lnTo>
                  <a:pt x="338" y="1167"/>
                </a:lnTo>
                <a:lnTo>
                  <a:pt x="336" y="1165"/>
                </a:lnTo>
                <a:lnTo>
                  <a:pt x="334" y="1165"/>
                </a:lnTo>
                <a:lnTo>
                  <a:pt x="333" y="1163"/>
                </a:lnTo>
                <a:lnTo>
                  <a:pt x="330" y="1161"/>
                </a:lnTo>
                <a:lnTo>
                  <a:pt x="329" y="1159"/>
                </a:lnTo>
                <a:lnTo>
                  <a:pt x="328" y="1159"/>
                </a:lnTo>
                <a:lnTo>
                  <a:pt x="328" y="1158"/>
                </a:lnTo>
                <a:lnTo>
                  <a:pt x="325" y="1157"/>
                </a:lnTo>
                <a:lnTo>
                  <a:pt x="321" y="1155"/>
                </a:lnTo>
                <a:lnTo>
                  <a:pt x="320" y="1155"/>
                </a:lnTo>
                <a:lnTo>
                  <a:pt x="317" y="1155"/>
                </a:lnTo>
                <a:lnTo>
                  <a:pt x="315" y="1153"/>
                </a:lnTo>
                <a:lnTo>
                  <a:pt x="312" y="1151"/>
                </a:lnTo>
                <a:lnTo>
                  <a:pt x="312" y="1150"/>
                </a:lnTo>
                <a:lnTo>
                  <a:pt x="309" y="1148"/>
                </a:lnTo>
                <a:lnTo>
                  <a:pt x="308" y="1146"/>
                </a:lnTo>
                <a:lnTo>
                  <a:pt x="308" y="1145"/>
                </a:lnTo>
                <a:lnTo>
                  <a:pt x="307" y="1144"/>
                </a:lnTo>
                <a:lnTo>
                  <a:pt x="305" y="1142"/>
                </a:lnTo>
                <a:lnTo>
                  <a:pt x="304" y="1140"/>
                </a:lnTo>
                <a:lnTo>
                  <a:pt x="304" y="1136"/>
                </a:lnTo>
                <a:lnTo>
                  <a:pt x="303" y="1132"/>
                </a:lnTo>
                <a:lnTo>
                  <a:pt x="303" y="1129"/>
                </a:lnTo>
                <a:lnTo>
                  <a:pt x="303" y="1128"/>
                </a:lnTo>
                <a:lnTo>
                  <a:pt x="303" y="1127"/>
                </a:lnTo>
                <a:lnTo>
                  <a:pt x="302" y="1124"/>
                </a:lnTo>
                <a:lnTo>
                  <a:pt x="303" y="1121"/>
                </a:lnTo>
                <a:lnTo>
                  <a:pt x="303" y="1120"/>
                </a:lnTo>
                <a:lnTo>
                  <a:pt x="303" y="1116"/>
                </a:lnTo>
                <a:lnTo>
                  <a:pt x="303" y="1115"/>
                </a:lnTo>
                <a:lnTo>
                  <a:pt x="304" y="1112"/>
                </a:lnTo>
                <a:lnTo>
                  <a:pt x="305" y="1111"/>
                </a:lnTo>
                <a:lnTo>
                  <a:pt x="307" y="1110"/>
                </a:lnTo>
                <a:lnTo>
                  <a:pt x="307" y="1108"/>
                </a:lnTo>
                <a:lnTo>
                  <a:pt x="308" y="1107"/>
                </a:lnTo>
                <a:lnTo>
                  <a:pt x="309" y="1104"/>
                </a:lnTo>
                <a:lnTo>
                  <a:pt x="309" y="1103"/>
                </a:lnTo>
                <a:lnTo>
                  <a:pt x="311" y="1103"/>
                </a:lnTo>
                <a:lnTo>
                  <a:pt x="311" y="1100"/>
                </a:lnTo>
                <a:lnTo>
                  <a:pt x="313" y="1099"/>
                </a:lnTo>
                <a:lnTo>
                  <a:pt x="315" y="1098"/>
                </a:lnTo>
                <a:lnTo>
                  <a:pt x="316" y="1097"/>
                </a:lnTo>
                <a:lnTo>
                  <a:pt x="319" y="1094"/>
                </a:lnTo>
                <a:lnTo>
                  <a:pt x="322" y="1093"/>
                </a:lnTo>
                <a:lnTo>
                  <a:pt x="326" y="1091"/>
                </a:lnTo>
                <a:lnTo>
                  <a:pt x="329" y="1090"/>
                </a:lnTo>
                <a:lnTo>
                  <a:pt x="333" y="1089"/>
                </a:lnTo>
                <a:lnTo>
                  <a:pt x="337" y="1089"/>
                </a:lnTo>
                <a:lnTo>
                  <a:pt x="341" y="1087"/>
                </a:lnTo>
                <a:lnTo>
                  <a:pt x="343" y="1086"/>
                </a:lnTo>
                <a:lnTo>
                  <a:pt x="345" y="1086"/>
                </a:lnTo>
                <a:lnTo>
                  <a:pt x="349" y="1085"/>
                </a:lnTo>
                <a:lnTo>
                  <a:pt x="351" y="1083"/>
                </a:lnTo>
                <a:lnTo>
                  <a:pt x="353" y="1082"/>
                </a:lnTo>
                <a:lnTo>
                  <a:pt x="355" y="1078"/>
                </a:lnTo>
                <a:lnTo>
                  <a:pt x="357" y="1078"/>
                </a:lnTo>
                <a:lnTo>
                  <a:pt x="358" y="1076"/>
                </a:lnTo>
                <a:lnTo>
                  <a:pt x="360" y="1072"/>
                </a:lnTo>
                <a:lnTo>
                  <a:pt x="363" y="1068"/>
                </a:lnTo>
                <a:lnTo>
                  <a:pt x="363" y="1066"/>
                </a:lnTo>
                <a:lnTo>
                  <a:pt x="364" y="1065"/>
                </a:lnTo>
                <a:lnTo>
                  <a:pt x="364" y="1064"/>
                </a:lnTo>
                <a:lnTo>
                  <a:pt x="366" y="1062"/>
                </a:lnTo>
                <a:lnTo>
                  <a:pt x="366" y="1061"/>
                </a:lnTo>
                <a:lnTo>
                  <a:pt x="364" y="1057"/>
                </a:lnTo>
                <a:lnTo>
                  <a:pt x="364" y="1055"/>
                </a:lnTo>
                <a:lnTo>
                  <a:pt x="364" y="1051"/>
                </a:lnTo>
                <a:lnTo>
                  <a:pt x="363" y="1045"/>
                </a:lnTo>
                <a:lnTo>
                  <a:pt x="362" y="1044"/>
                </a:lnTo>
                <a:lnTo>
                  <a:pt x="362" y="1042"/>
                </a:lnTo>
                <a:lnTo>
                  <a:pt x="359" y="1038"/>
                </a:lnTo>
                <a:lnTo>
                  <a:pt x="358" y="1035"/>
                </a:lnTo>
                <a:lnTo>
                  <a:pt x="357" y="1031"/>
                </a:lnTo>
                <a:lnTo>
                  <a:pt x="355" y="1028"/>
                </a:lnTo>
                <a:lnTo>
                  <a:pt x="354" y="1027"/>
                </a:lnTo>
                <a:lnTo>
                  <a:pt x="353" y="1025"/>
                </a:lnTo>
                <a:lnTo>
                  <a:pt x="351" y="1021"/>
                </a:lnTo>
                <a:lnTo>
                  <a:pt x="350" y="1021"/>
                </a:lnTo>
                <a:lnTo>
                  <a:pt x="349" y="1017"/>
                </a:lnTo>
                <a:lnTo>
                  <a:pt x="349" y="1014"/>
                </a:lnTo>
                <a:lnTo>
                  <a:pt x="349" y="1013"/>
                </a:lnTo>
                <a:lnTo>
                  <a:pt x="347" y="1008"/>
                </a:lnTo>
                <a:lnTo>
                  <a:pt x="349" y="1006"/>
                </a:lnTo>
                <a:lnTo>
                  <a:pt x="349" y="1004"/>
                </a:lnTo>
                <a:lnTo>
                  <a:pt x="350" y="1004"/>
                </a:lnTo>
                <a:lnTo>
                  <a:pt x="350" y="1002"/>
                </a:lnTo>
                <a:lnTo>
                  <a:pt x="351" y="1000"/>
                </a:lnTo>
                <a:lnTo>
                  <a:pt x="354" y="998"/>
                </a:lnTo>
                <a:lnTo>
                  <a:pt x="354" y="997"/>
                </a:lnTo>
                <a:lnTo>
                  <a:pt x="355" y="996"/>
                </a:lnTo>
                <a:lnTo>
                  <a:pt x="358" y="993"/>
                </a:lnTo>
                <a:lnTo>
                  <a:pt x="360" y="990"/>
                </a:lnTo>
                <a:lnTo>
                  <a:pt x="362" y="990"/>
                </a:lnTo>
                <a:lnTo>
                  <a:pt x="363" y="989"/>
                </a:lnTo>
                <a:lnTo>
                  <a:pt x="366" y="988"/>
                </a:lnTo>
                <a:lnTo>
                  <a:pt x="368" y="983"/>
                </a:lnTo>
                <a:lnTo>
                  <a:pt x="368" y="981"/>
                </a:lnTo>
                <a:lnTo>
                  <a:pt x="370" y="980"/>
                </a:lnTo>
                <a:lnTo>
                  <a:pt x="370" y="979"/>
                </a:lnTo>
                <a:lnTo>
                  <a:pt x="371" y="976"/>
                </a:lnTo>
                <a:lnTo>
                  <a:pt x="372" y="975"/>
                </a:lnTo>
                <a:lnTo>
                  <a:pt x="374" y="973"/>
                </a:lnTo>
                <a:lnTo>
                  <a:pt x="374" y="972"/>
                </a:lnTo>
                <a:lnTo>
                  <a:pt x="375" y="971"/>
                </a:lnTo>
                <a:lnTo>
                  <a:pt x="375" y="970"/>
                </a:lnTo>
                <a:lnTo>
                  <a:pt x="375" y="967"/>
                </a:lnTo>
                <a:lnTo>
                  <a:pt x="375" y="966"/>
                </a:lnTo>
                <a:lnTo>
                  <a:pt x="375" y="963"/>
                </a:lnTo>
                <a:lnTo>
                  <a:pt x="375" y="959"/>
                </a:lnTo>
                <a:lnTo>
                  <a:pt x="374" y="958"/>
                </a:lnTo>
                <a:lnTo>
                  <a:pt x="374" y="956"/>
                </a:lnTo>
                <a:lnTo>
                  <a:pt x="372" y="956"/>
                </a:lnTo>
                <a:lnTo>
                  <a:pt x="372" y="954"/>
                </a:lnTo>
                <a:lnTo>
                  <a:pt x="371" y="953"/>
                </a:lnTo>
                <a:lnTo>
                  <a:pt x="371" y="951"/>
                </a:lnTo>
                <a:lnTo>
                  <a:pt x="370" y="949"/>
                </a:lnTo>
                <a:lnTo>
                  <a:pt x="367" y="947"/>
                </a:lnTo>
                <a:lnTo>
                  <a:pt x="366" y="947"/>
                </a:lnTo>
                <a:lnTo>
                  <a:pt x="364" y="947"/>
                </a:lnTo>
                <a:lnTo>
                  <a:pt x="362" y="946"/>
                </a:lnTo>
                <a:lnTo>
                  <a:pt x="359" y="945"/>
                </a:lnTo>
                <a:lnTo>
                  <a:pt x="357" y="945"/>
                </a:lnTo>
                <a:lnTo>
                  <a:pt x="353" y="945"/>
                </a:lnTo>
                <a:lnTo>
                  <a:pt x="351" y="943"/>
                </a:lnTo>
                <a:lnTo>
                  <a:pt x="350" y="943"/>
                </a:lnTo>
                <a:lnTo>
                  <a:pt x="349" y="943"/>
                </a:lnTo>
                <a:lnTo>
                  <a:pt x="346" y="943"/>
                </a:lnTo>
                <a:lnTo>
                  <a:pt x="343" y="942"/>
                </a:lnTo>
                <a:lnTo>
                  <a:pt x="342" y="942"/>
                </a:lnTo>
                <a:lnTo>
                  <a:pt x="338" y="942"/>
                </a:lnTo>
                <a:lnTo>
                  <a:pt x="338" y="938"/>
                </a:lnTo>
                <a:lnTo>
                  <a:pt x="339" y="937"/>
                </a:lnTo>
                <a:lnTo>
                  <a:pt x="339" y="934"/>
                </a:lnTo>
                <a:lnTo>
                  <a:pt x="339" y="932"/>
                </a:lnTo>
                <a:lnTo>
                  <a:pt x="341" y="929"/>
                </a:lnTo>
                <a:lnTo>
                  <a:pt x="342" y="926"/>
                </a:lnTo>
                <a:lnTo>
                  <a:pt x="342" y="924"/>
                </a:lnTo>
                <a:lnTo>
                  <a:pt x="343" y="921"/>
                </a:lnTo>
                <a:lnTo>
                  <a:pt x="343" y="920"/>
                </a:lnTo>
                <a:lnTo>
                  <a:pt x="345" y="917"/>
                </a:lnTo>
                <a:lnTo>
                  <a:pt x="345" y="916"/>
                </a:lnTo>
                <a:lnTo>
                  <a:pt x="346" y="915"/>
                </a:lnTo>
                <a:lnTo>
                  <a:pt x="346" y="911"/>
                </a:lnTo>
                <a:lnTo>
                  <a:pt x="347" y="908"/>
                </a:lnTo>
                <a:lnTo>
                  <a:pt x="347" y="907"/>
                </a:lnTo>
                <a:lnTo>
                  <a:pt x="347" y="904"/>
                </a:lnTo>
                <a:lnTo>
                  <a:pt x="349" y="901"/>
                </a:lnTo>
                <a:lnTo>
                  <a:pt x="349" y="896"/>
                </a:lnTo>
                <a:lnTo>
                  <a:pt x="350" y="892"/>
                </a:lnTo>
                <a:lnTo>
                  <a:pt x="351" y="886"/>
                </a:lnTo>
                <a:lnTo>
                  <a:pt x="353" y="882"/>
                </a:lnTo>
                <a:lnTo>
                  <a:pt x="355" y="875"/>
                </a:lnTo>
                <a:lnTo>
                  <a:pt x="358" y="865"/>
                </a:lnTo>
                <a:lnTo>
                  <a:pt x="358" y="864"/>
                </a:lnTo>
                <a:lnTo>
                  <a:pt x="357" y="852"/>
                </a:lnTo>
                <a:lnTo>
                  <a:pt x="355" y="845"/>
                </a:lnTo>
                <a:lnTo>
                  <a:pt x="353" y="839"/>
                </a:lnTo>
                <a:lnTo>
                  <a:pt x="350" y="833"/>
                </a:lnTo>
                <a:lnTo>
                  <a:pt x="351" y="827"/>
                </a:lnTo>
                <a:lnTo>
                  <a:pt x="351" y="826"/>
                </a:lnTo>
                <a:lnTo>
                  <a:pt x="342" y="819"/>
                </a:lnTo>
                <a:lnTo>
                  <a:pt x="332" y="811"/>
                </a:lnTo>
                <a:lnTo>
                  <a:pt x="315" y="803"/>
                </a:lnTo>
                <a:lnTo>
                  <a:pt x="311" y="802"/>
                </a:lnTo>
                <a:lnTo>
                  <a:pt x="294" y="794"/>
                </a:lnTo>
                <a:lnTo>
                  <a:pt x="281" y="785"/>
                </a:lnTo>
                <a:lnTo>
                  <a:pt x="281" y="782"/>
                </a:lnTo>
                <a:lnTo>
                  <a:pt x="278" y="771"/>
                </a:lnTo>
                <a:lnTo>
                  <a:pt x="277" y="763"/>
                </a:lnTo>
                <a:lnTo>
                  <a:pt x="271" y="755"/>
                </a:lnTo>
                <a:lnTo>
                  <a:pt x="267" y="740"/>
                </a:lnTo>
                <a:lnTo>
                  <a:pt x="266" y="733"/>
                </a:lnTo>
                <a:lnTo>
                  <a:pt x="262" y="722"/>
                </a:lnTo>
                <a:lnTo>
                  <a:pt x="254" y="713"/>
                </a:lnTo>
                <a:lnTo>
                  <a:pt x="247" y="702"/>
                </a:lnTo>
                <a:lnTo>
                  <a:pt x="250" y="666"/>
                </a:lnTo>
                <a:lnTo>
                  <a:pt x="247" y="651"/>
                </a:lnTo>
                <a:lnTo>
                  <a:pt x="252" y="640"/>
                </a:lnTo>
                <a:lnTo>
                  <a:pt x="253" y="623"/>
                </a:lnTo>
                <a:lnTo>
                  <a:pt x="250" y="612"/>
                </a:lnTo>
                <a:lnTo>
                  <a:pt x="240" y="600"/>
                </a:lnTo>
                <a:lnTo>
                  <a:pt x="230" y="594"/>
                </a:lnTo>
                <a:lnTo>
                  <a:pt x="201" y="595"/>
                </a:lnTo>
                <a:lnTo>
                  <a:pt x="182" y="586"/>
                </a:lnTo>
                <a:lnTo>
                  <a:pt x="176" y="577"/>
                </a:lnTo>
                <a:lnTo>
                  <a:pt x="173" y="568"/>
                </a:lnTo>
                <a:lnTo>
                  <a:pt x="171" y="562"/>
                </a:lnTo>
                <a:lnTo>
                  <a:pt x="171" y="548"/>
                </a:lnTo>
                <a:lnTo>
                  <a:pt x="171" y="536"/>
                </a:lnTo>
                <a:lnTo>
                  <a:pt x="161" y="519"/>
                </a:lnTo>
                <a:lnTo>
                  <a:pt x="155" y="505"/>
                </a:lnTo>
                <a:lnTo>
                  <a:pt x="150" y="479"/>
                </a:lnTo>
                <a:lnTo>
                  <a:pt x="143" y="459"/>
                </a:lnTo>
                <a:lnTo>
                  <a:pt x="138" y="450"/>
                </a:lnTo>
                <a:lnTo>
                  <a:pt x="139" y="450"/>
                </a:lnTo>
                <a:lnTo>
                  <a:pt x="139" y="449"/>
                </a:lnTo>
                <a:lnTo>
                  <a:pt x="141" y="449"/>
                </a:lnTo>
                <a:lnTo>
                  <a:pt x="141" y="447"/>
                </a:lnTo>
                <a:lnTo>
                  <a:pt x="139" y="447"/>
                </a:lnTo>
                <a:lnTo>
                  <a:pt x="138" y="447"/>
                </a:lnTo>
                <a:lnTo>
                  <a:pt x="137" y="447"/>
                </a:lnTo>
                <a:lnTo>
                  <a:pt x="135" y="445"/>
                </a:lnTo>
                <a:lnTo>
                  <a:pt x="126" y="441"/>
                </a:lnTo>
                <a:lnTo>
                  <a:pt x="123" y="439"/>
                </a:lnTo>
                <a:lnTo>
                  <a:pt x="114" y="438"/>
                </a:lnTo>
                <a:lnTo>
                  <a:pt x="105" y="433"/>
                </a:lnTo>
                <a:lnTo>
                  <a:pt x="97" y="430"/>
                </a:lnTo>
                <a:lnTo>
                  <a:pt x="87" y="424"/>
                </a:lnTo>
                <a:lnTo>
                  <a:pt x="82" y="412"/>
                </a:lnTo>
                <a:lnTo>
                  <a:pt x="80" y="404"/>
                </a:lnTo>
                <a:lnTo>
                  <a:pt x="70" y="397"/>
                </a:lnTo>
                <a:lnTo>
                  <a:pt x="58" y="390"/>
                </a:lnTo>
                <a:lnTo>
                  <a:pt x="38" y="394"/>
                </a:lnTo>
                <a:lnTo>
                  <a:pt x="38" y="392"/>
                </a:lnTo>
                <a:lnTo>
                  <a:pt x="37" y="391"/>
                </a:lnTo>
                <a:lnTo>
                  <a:pt x="36" y="391"/>
                </a:lnTo>
                <a:lnTo>
                  <a:pt x="31" y="388"/>
                </a:lnTo>
                <a:lnTo>
                  <a:pt x="29" y="388"/>
                </a:lnTo>
                <a:lnTo>
                  <a:pt x="16" y="378"/>
                </a:lnTo>
                <a:lnTo>
                  <a:pt x="12" y="375"/>
                </a:lnTo>
                <a:lnTo>
                  <a:pt x="11" y="373"/>
                </a:lnTo>
                <a:lnTo>
                  <a:pt x="8" y="371"/>
                </a:lnTo>
                <a:lnTo>
                  <a:pt x="7" y="370"/>
                </a:lnTo>
                <a:lnTo>
                  <a:pt x="6" y="367"/>
                </a:lnTo>
                <a:lnTo>
                  <a:pt x="7" y="365"/>
                </a:lnTo>
                <a:lnTo>
                  <a:pt x="8" y="363"/>
                </a:lnTo>
                <a:lnTo>
                  <a:pt x="11" y="362"/>
                </a:lnTo>
                <a:lnTo>
                  <a:pt x="12" y="361"/>
                </a:lnTo>
                <a:lnTo>
                  <a:pt x="16" y="361"/>
                </a:lnTo>
                <a:lnTo>
                  <a:pt x="19" y="360"/>
                </a:lnTo>
                <a:lnTo>
                  <a:pt x="21" y="360"/>
                </a:lnTo>
                <a:lnTo>
                  <a:pt x="23" y="357"/>
                </a:lnTo>
                <a:lnTo>
                  <a:pt x="24" y="354"/>
                </a:lnTo>
                <a:lnTo>
                  <a:pt x="23" y="353"/>
                </a:lnTo>
                <a:lnTo>
                  <a:pt x="20" y="352"/>
                </a:lnTo>
                <a:lnTo>
                  <a:pt x="20" y="349"/>
                </a:lnTo>
                <a:lnTo>
                  <a:pt x="19" y="348"/>
                </a:lnTo>
                <a:lnTo>
                  <a:pt x="19" y="346"/>
                </a:lnTo>
                <a:lnTo>
                  <a:pt x="21" y="345"/>
                </a:lnTo>
                <a:lnTo>
                  <a:pt x="23" y="343"/>
                </a:lnTo>
                <a:lnTo>
                  <a:pt x="25" y="341"/>
                </a:lnTo>
                <a:lnTo>
                  <a:pt x="27" y="340"/>
                </a:lnTo>
                <a:lnTo>
                  <a:pt x="24" y="337"/>
                </a:lnTo>
                <a:lnTo>
                  <a:pt x="21" y="337"/>
                </a:lnTo>
                <a:lnTo>
                  <a:pt x="19" y="337"/>
                </a:lnTo>
                <a:lnTo>
                  <a:pt x="15" y="337"/>
                </a:lnTo>
                <a:lnTo>
                  <a:pt x="12" y="339"/>
                </a:lnTo>
                <a:lnTo>
                  <a:pt x="11" y="340"/>
                </a:lnTo>
                <a:lnTo>
                  <a:pt x="8" y="341"/>
                </a:lnTo>
                <a:lnTo>
                  <a:pt x="6" y="341"/>
                </a:lnTo>
                <a:lnTo>
                  <a:pt x="3" y="343"/>
                </a:lnTo>
                <a:lnTo>
                  <a:pt x="2" y="341"/>
                </a:lnTo>
                <a:lnTo>
                  <a:pt x="0" y="339"/>
                </a:lnTo>
                <a:lnTo>
                  <a:pt x="0" y="336"/>
                </a:lnTo>
                <a:lnTo>
                  <a:pt x="0" y="335"/>
                </a:lnTo>
                <a:lnTo>
                  <a:pt x="0" y="331"/>
                </a:lnTo>
                <a:lnTo>
                  <a:pt x="0" y="328"/>
                </a:lnTo>
                <a:lnTo>
                  <a:pt x="2" y="324"/>
                </a:lnTo>
                <a:lnTo>
                  <a:pt x="4" y="323"/>
                </a:lnTo>
                <a:lnTo>
                  <a:pt x="7" y="322"/>
                </a:lnTo>
                <a:lnTo>
                  <a:pt x="10" y="322"/>
                </a:lnTo>
                <a:lnTo>
                  <a:pt x="12" y="320"/>
                </a:lnTo>
                <a:lnTo>
                  <a:pt x="17" y="320"/>
                </a:lnTo>
                <a:lnTo>
                  <a:pt x="21" y="320"/>
                </a:lnTo>
                <a:lnTo>
                  <a:pt x="23" y="322"/>
                </a:lnTo>
                <a:lnTo>
                  <a:pt x="27" y="322"/>
                </a:lnTo>
                <a:lnTo>
                  <a:pt x="32" y="323"/>
                </a:lnTo>
                <a:lnTo>
                  <a:pt x="36" y="323"/>
                </a:lnTo>
                <a:lnTo>
                  <a:pt x="38" y="323"/>
                </a:lnTo>
                <a:lnTo>
                  <a:pt x="42" y="323"/>
                </a:lnTo>
                <a:lnTo>
                  <a:pt x="46" y="322"/>
                </a:lnTo>
                <a:lnTo>
                  <a:pt x="49" y="320"/>
                </a:lnTo>
                <a:lnTo>
                  <a:pt x="51" y="319"/>
                </a:lnTo>
                <a:lnTo>
                  <a:pt x="54" y="316"/>
                </a:lnTo>
                <a:lnTo>
                  <a:pt x="57" y="315"/>
                </a:lnTo>
                <a:lnTo>
                  <a:pt x="59" y="314"/>
                </a:lnTo>
                <a:lnTo>
                  <a:pt x="62" y="312"/>
                </a:lnTo>
                <a:lnTo>
                  <a:pt x="65" y="312"/>
                </a:lnTo>
                <a:lnTo>
                  <a:pt x="66" y="314"/>
                </a:lnTo>
                <a:lnTo>
                  <a:pt x="67" y="316"/>
                </a:lnTo>
                <a:lnTo>
                  <a:pt x="69" y="319"/>
                </a:lnTo>
                <a:lnTo>
                  <a:pt x="69" y="322"/>
                </a:lnTo>
                <a:lnTo>
                  <a:pt x="70" y="323"/>
                </a:lnTo>
                <a:lnTo>
                  <a:pt x="71" y="326"/>
                </a:lnTo>
                <a:lnTo>
                  <a:pt x="74" y="327"/>
                </a:lnTo>
                <a:lnTo>
                  <a:pt x="75" y="328"/>
                </a:lnTo>
                <a:lnTo>
                  <a:pt x="78" y="329"/>
                </a:lnTo>
                <a:lnTo>
                  <a:pt x="82" y="329"/>
                </a:lnTo>
                <a:lnTo>
                  <a:pt x="83" y="329"/>
                </a:lnTo>
                <a:lnTo>
                  <a:pt x="87" y="328"/>
                </a:lnTo>
                <a:lnTo>
                  <a:pt x="91" y="328"/>
                </a:lnTo>
                <a:lnTo>
                  <a:pt x="93" y="328"/>
                </a:lnTo>
                <a:lnTo>
                  <a:pt x="93" y="329"/>
                </a:lnTo>
                <a:lnTo>
                  <a:pt x="92" y="329"/>
                </a:lnTo>
                <a:lnTo>
                  <a:pt x="93" y="331"/>
                </a:lnTo>
                <a:lnTo>
                  <a:pt x="95" y="331"/>
                </a:lnTo>
                <a:lnTo>
                  <a:pt x="96" y="331"/>
                </a:lnTo>
                <a:lnTo>
                  <a:pt x="97" y="331"/>
                </a:lnTo>
                <a:lnTo>
                  <a:pt x="99" y="331"/>
                </a:lnTo>
                <a:lnTo>
                  <a:pt x="100" y="331"/>
                </a:lnTo>
                <a:lnTo>
                  <a:pt x="100" y="329"/>
                </a:lnTo>
                <a:lnTo>
                  <a:pt x="101" y="329"/>
                </a:lnTo>
                <a:lnTo>
                  <a:pt x="103" y="328"/>
                </a:lnTo>
                <a:lnTo>
                  <a:pt x="104" y="328"/>
                </a:lnTo>
                <a:lnTo>
                  <a:pt x="105" y="328"/>
                </a:lnTo>
                <a:lnTo>
                  <a:pt x="106" y="328"/>
                </a:lnTo>
                <a:lnTo>
                  <a:pt x="108" y="327"/>
                </a:lnTo>
                <a:lnTo>
                  <a:pt x="109" y="328"/>
                </a:lnTo>
                <a:lnTo>
                  <a:pt x="110" y="328"/>
                </a:lnTo>
                <a:lnTo>
                  <a:pt x="110" y="327"/>
                </a:lnTo>
                <a:lnTo>
                  <a:pt x="114" y="327"/>
                </a:lnTo>
                <a:lnTo>
                  <a:pt x="116" y="326"/>
                </a:lnTo>
                <a:lnTo>
                  <a:pt x="117" y="322"/>
                </a:lnTo>
                <a:lnTo>
                  <a:pt x="118" y="320"/>
                </a:lnTo>
                <a:lnTo>
                  <a:pt x="120" y="320"/>
                </a:lnTo>
                <a:lnTo>
                  <a:pt x="121" y="320"/>
                </a:lnTo>
                <a:lnTo>
                  <a:pt x="122" y="319"/>
                </a:lnTo>
                <a:lnTo>
                  <a:pt x="123" y="319"/>
                </a:lnTo>
                <a:lnTo>
                  <a:pt x="123" y="320"/>
                </a:lnTo>
                <a:lnTo>
                  <a:pt x="125" y="320"/>
                </a:lnTo>
                <a:lnTo>
                  <a:pt x="126" y="322"/>
                </a:lnTo>
                <a:lnTo>
                  <a:pt x="127" y="322"/>
                </a:lnTo>
                <a:lnTo>
                  <a:pt x="129" y="322"/>
                </a:lnTo>
                <a:lnTo>
                  <a:pt x="130" y="320"/>
                </a:lnTo>
                <a:lnTo>
                  <a:pt x="131" y="320"/>
                </a:lnTo>
                <a:lnTo>
                  <a:pt x="131" y="319"/>
                </a:lnTo>
                <a:lnTo>
                  <a:pt x="133" y="318"/>
                </a:lnTo>
                <a:lnTo>
                  <a:pt x="133" y="316"/>
                </a:lnTo>
                <a:lnTo>
                  <a:pt x="133" y="315"/>
                </a:lnTo>
                <a:lnTo>
                  <a:pt x="133" y="314"/>
                </a:lnTo>
                <a:lnTo>
                  <a:pt x="131" y="312"/>
                </a:lnTo>
                <a:lnTo>
                  <a:pt x="131" y="311"/>
                </a:lnTo>
                <a:lnTo>
                  <a:pt x="131" y="310"/>
                </a:lnTo>
                <a:lnTo>
                  <a:pt x="131" y="308"/>
                </a:lnTo>
                <a:lnTo>
                  <a:pt x="131" y="307"/>
                </a:lnTo>
                <a:lnTo>
                  <a:pt x="133" y="307"/>
                </a:lnTo>
                <a:lnTo>
                  <a:pt x="134" y="306"/>
                </a:lnTo>
                <a:lnTo>
                  <a:pt x="135" y="305"/>
                </a:lnTo>
                <a:lnTo>
                  <a:pt x="137" y="305"/>
                </a:lnTo>
                <a:lnTo>
                  <a:pt x="137" y="303"/>
                </a:lnTo>
                <a:lnTo>
                  <a:pt x="138" y="303"/>
                </a:lnTo>
                <a:lnTo>
                  <a:pt x="139" y="302"/>
                </a:lnTo>
                <a:lnTo>
                  <a:pt x="141" y="302"/>
                </a:lnTo>
                <a:lnTo>
                  <a:pt x="142" y="301"/>
                </a:lnTo>
                <a:lnTo>
                  <a:pt x="143" y="299"/>
                </a:lnTo>
                <a:lnTo>
                  <a:pt x="143" y="298"/>
                </a:lnTo>
                <a:lnTo>
                  <a:pt x="144" y="298"/>
                </a:lnTo>
                <a:lnTo>
                  <a:pt x="144" y="297"/>
                </a:lnTo>
                <a:lnTo>
                  <a:pt x="146" y="295"/>
                </a:lnTo>
                <a:lnTo>
                  <a:pt x="147" y="297"/>
                </a:lnTo>
                <a:lnTo>
                  <a:pt x="148" y="295"/>
                </a:lnTo>
                <a:lnTo>
                  <a:pt x="150" y="295"/>
                </a:lnTo>
                <a:lnTo>
                  <a:pt x="151" y="295"/>
                </a:lnTo>
                <a:lnTo>
                  <a:pt x="152" y="295"/>
                </a:lnTo>
                <a:lnTo>
                  <a:pt x="154" y="295"/>
                </a:lnTo>
                <a:lnTo>
                  <a:pt x="156" y="295"/>
                </a:lnTo>
                <a:lnTo>
                  <a:pt x="158" y="295"/>
                </a:lnTo>
                <a:lnTo>
                  <a:pt x="159" y="294"/>
                </a:lnTo>
                <a:lnTo>
                  <a:pt x="159" y="293"/>
                </a:lnTo>
                <a:lnTo>
                  <a:pt x="159" y="291"/>
                </a:lnTo>
                <a:lnTo>
                  <a:pt x="159" y="290"/>
                </a:lnTo>
                <a:lnTo>
                  <a:pt x="160" y="290"/>
                </a:lnTo>
                <a:lnTo>
                  <a:pt x="160" y="289"/>
                </a:lnTo>
                <a:lnTo>
                  <a:pt x="160" y="288"/>
                </a:lnTo>
                <a:lnTo>
                  <a:pt x="161" y="286"/>
                </a:lnTo>
                <a:lnTo>
                  <a:pt x="161" y="285"/>
                </a:lnTo>
                <a:lnTo>
                  <a:pt x="163" y="284"/>
                </a:lnTo>
                <a:lnTo>
                  <a:pt x="163" y="282"/>
                </a:lnTo>
                <a:lnTo>
                  <a:pt x="164" y="281"/>
                </a:lnTo>
                <a:lnTo>
                  <a:pt x="163" y="281"/>
                </a:lnTo>
                <a:lnTo>
                  <a:pt x="163" y="280"/>
                </a:lnTo>
                <a:lnTo>
                  <a:pt x="164" y="278"/>
                </a:lnTo>
                <a:lnTo>
                  <a:pt x="164" y="277"/>
                </a:lnTo>
                <a:lnTo>
                  <a:pt x="164" y="276"/>
                </a:lnTo>
                <a:lnTo>
                  <a:pt x="164" y="274"/>
                </a:lnTo>
                <a:lnTo>
                  <a:pt x="164" y="273"/>
                </a:lnTo>
                <a:lnTo>
                  <a:pt x="164" y="272"/>
                </a:lnTo>
                <a:lnTo>
                  <a:pt x="164" y="271"/>
                </a:lnTo>
                <a:lnTo>
                  <a:pt x="164" y="269"/>
                </a:lnTo>
                <a:lnTo>
                  <a:pt x="164" y="268"/>
                </a:lnTo>
                <a:lnTo>
                  <a:pt x="164" y="267"/>
                </a:lnTo>
                <a:lnTo>
                  <a:pt x="164" y="265"/>
                </a:lnTo>
                <a:lnTo>
                  <a:pt x="165" y="264"/>
                </a:lnTo>
                <a:lnTo>
                  <a:pt x="165" y="263"/>
                </a:lnTo>
                <a:lnTo>
                  <a:pt x="165" y="261"/>
                </a:lnTo>
                <a:lnTo>
                  <a:pt x="165" y="260"/>
                </a:lnTo>
                <a:lnTo>
                  <a:pt x="167" y="259"/>
                </a:lnTo>
                <a:lnTo>
                  <a:pt x="168" y="259"/>
                </a:lnTo>
                <a:lnTo>
                  <a:pt x="171" y="257"/>
                </a:lnTo>
                <a:lnTo>
                  <a:pt x="171" y="259"/>
                </a:lnTo>
                <a:lnTo>
                  <a:pt x="172" y="259"/>
                </a:lnTo>
                <a:lnTo>
                  <a:pt x="172" y="260"/>
                </a:lnTo>
                <a:lnTo>
                  <a:pt x="173" y="260"/>
                </a:lnTo>
                <a:lnTo>
                  <a:pt x="175" y="260"/>
                </a:lnTo>
                <a:lnTo>
                  <a:pt x="176" y="260"/>
                </a:lnTo>
                <a:lnTo>
                  <a:pt x="177" y="260"/>
                </a:lnTo>
                <a:lnTo>
                  <a:pt x="178" y="260"/>
                </a:lnTo>
                <a:lnTo>
                  <a:pt x="180" y="260"/>
                </a:lnTo>
                <a:lnTo>
                  <a:pt x="180" y="259"/>
                </a:lnTo>
                <a:lnTo>
                  <a:pt x="181" y="259"/>
                </a:lnTo>
                <a:lnTo>
                  <a:pt x="181" y="257"/>
                </a:lnTo>
                <a:lnTo>
                  <a:pt x="182" y="257"/>
                </a:lnTo>
                <a:lnTo>
                  <a:pt x="184" y="257"/>
                </a:lnTo>
                <a:lnTo>
                  <a:pt x="185" y="257"/>
                </a:lnTo>
                <a:lnTo>
                  <a:pt x="185" y="256"/>
                </a:lnTo>
                <a:lnTo>
                  <a:pt x="186" y="256"/>
                </a:lnTo>
                <a:lnTo>
                  <a:pt x="188" y="256"/>
                </a:lnTo>
                <a:lnTo>
                  <a:pt x="190" y="256"/>
                </a:lnTo>
                <a:lnTo>
                  <a:pt x="192" y="256"/>
                </a:lnTo>
                <a:lnTo>
                  <a:pt x="192" y="255"/>
                </a:lnTo>
                <a:lnTo>
                  <a:pt x="192" y="254"/>
                </a:lnTo>
                <a:lnTo>
                  <a:pt x="192" y="252"/>
                </a:lnTo>
                <a:lnTo>
                  <a:pt x="192" y="251"/>
                </a:lnTo>
                <a:lnTo>
                  <a:pt x="193" y="250"/>
                </a:lnTo>
                <a:lnTo>
                  <a:pt x="194" y="250"/>
                </a:lnTo>
                <a:lnTo>
                  <a:pt x="195" y="250"/>
                </a:lnTo>
                <a:lnTo>
                  <a:pt x="197" y="248"/>
                </a:lnTo>
                <a:lnTo>
                  <a:pt x="198" y="248"/>
                </a:lnTo>
                <a:lnTo>
                  <a:pt x="201" y="250"/>
                </a:lnTo>
                <a:lnTo>
                  <a:pt x="202" y="250"/>
                </a:lnTo>
                <a:lnTo>
                  <a:pt x="202" y="248"/>
                </a:lnTo>
                <a:lnTo>
                  <a:pt x="203" y="248"/>
                </a:lnTo>
                <a:lnTo>
                  <a:pt x="205" y="250"/>
                </a:lnTo>
                <a:lnTo>
                  <a:pt x="206" y="251"/>
                </a:lnTo>
                <a:lnTo>
                  <a:pt x="207" y="254"/>
                </a:lnTo>
                <a:lnTo>
                  <a:pt x="206" y="254"/>
                </a:lnTo>
                <a:lnTo>
                  <a:pt x="206" y="255"/>
                </a:lnTo>
                <a:lnTo>
                  <a:pt x="206" y="256"/>
                </a:lnTo>
                <a:lnTo>
                  <a:pt x="207" y="259"/>
                </a:lnTo>
                <a:lnTo>
                  <a:pt x="209" y="260"/>
                </a:lnTo>
                <a:lnTo>
                  <a:pt x="210" y="261"/>
                </a:lnTo>
                <a:lnTo>
                  <a:pt x="211" y="263"/>
                </a:lnTo>
                <a:lnTo>
                  <a:pt x="213" y="263"/>
                </a:lnTo>
                <a:lnTo>
                  <a:pt x="215" y="263"/>
                </a:lnTo>
                <a:lnTo>
                  <a:pt x="216" y="263"/>
                </a:lnTo>
                <a:lnTo>
                  <a:pt x="218" y="263"/>
                </a:lnTo>
                <a:lnTo>
                  <a:pt x="219" y="264"/>
                </a:lnTo>
                <a:lnTo>
                  <a:pt x="219" y="265"/>
                </a:lnTo>
                <a:lnTo>
                  <a:pt x="220" y="264"/>
                </a:lnTo>
                <a:lnTo>
                  <a:pt x="222" y="265"/>
                </a:lnTo>
                <a:lnTo>
                  <a:pt x="224" y="265"/>
                </a:lnTo>
                <a:lnTo>
                  <a:pt x="228" y="268"/>
                </a:lnTo>
                <a:lnTo>
                  <a:pt x="230" y="271"/>
                </a:lnTo>
                <a:lnTo>
                  <a:pt x="231" y="274"/>
                </a:lnTo>
                <a:lnTo>
                  <a:pt x="232" y="274"/>
                </a:lnTo>
                <a:lnTo>
                  <a:pt x="232" y="278"/>
                </a:lnTo>
                <a:lnTo>
                  <a:pt x="233" y="281"/>
                </a:lnTo>
                <a:lnTo>
                  <a:pt x="233" y="282"/>
                </a:lnTo>
                <a:lnTo>
                  <a:pt x="233" y="284"/>
                </a:lnTo>
                <a:lnTo>
                  <a:pt x="233" y="285"/>
                </a:lnTo>
                <a:lnTo>
                  <a:pt x="235" y="288"/>
                </a:lnTo>
                <a:lnTo>
                  <a:pt x="236" y="288"/>
                </a:lnTo>
                <a:lnTo>
                  <a:pt x="236" y="289"/>
                </a:lnTo>
                <a:lnTo>
                  <a:pt x="237" y="290"/>
                </a:lnTo>
                <a:lnTo>
                  <a:pt x="243" y="294"/>
                </a:lnTo>
                <a:lnTo>
                  <a:pt x="244" y="295"/>
                </a:lnTo>
                <a:lnTo>
                  <a:pt x="245" y="295"/>
                </a:lnTo>
                <a:lnTo>
                  <a:pt x="245" y="297"/>
                </a:lnTo>
                <a:lnTo>
                  <a:pt x="245" y="299"/>
                </a:lnTo>
                <a:lnTo>
                  <a:pt x="245" y="301"/>
                </a:lnTo>
                <a:lnTo>
                  <a:pt x="245" y="303"/>
                </a:lnTo>
                <a:lnTo>
                  <a:pt x="245" y="305"/>
                </a:lnTo>
                <a:lnTo>
                  <a:pt x="247" y="306"/>
                </a:lnTo>
                <a:lnTo>
                  <a:pt x="247" y="308"/>
                </a:lnTo>
                <a:lnTo>
                  <a:pt x="249" y="311"/>
                </a:lnTo>
                <a:lnTo>
                  <a:pt x="250" y="312"/>
                </a:lnTo>
                <a:lnTo>
                  <a:pt x="253" y="316"/>
                </a:lnTo>
                <a:lnTo>
                  <a:pt x="257" y="320"/>
                </a:lnTo>
                <a:lnTo>
                  <a:pt x="261" y="323"/>
                </a:lnTo>
                <a:lnTo>
                  <a:pt x="262" y="324"/>
                </a:lnTo>
                <a:lnTo>
                  <a:pt x="264" y="324"/>
                </a:lnTo>
                <a:lnTo>
                  <a:pt x="265" y="326"/>
                </a:lnTo>
                <a:lnTo>
                  <a:pt x="266" y="328"/>
                </a:lnTo>
                <a:lnTo>
                  <a:pt x="269" y="329"/>
                </a:lnTo>
                <a:lnTo>
                  <a:pt x="270" y="331"/>
                </a:lnTo>
                <a:lnTo>
                  <a:pt x="271" y="332"/>
                </a:lnTo>
                <a:lnTo>
                  <a:pt x="273" y="332"/>
                </a:lnTo>
                <a:lnTo>
                  <a:pt x="273" y="333"/>
                </a:lnTo>
                <a:lnTo>
                  <a:pt x="274" y="333"/>
                </a:lnTo>
                <a:lnTo>
                  <a:pt x="275" y="333"/>
                </a:lnTo>
                <a:lnTo>
                  <a:pt x="275" y="335"/>
                </a:lnTo>
                <a:lnTo>
                  <a:pt x="279" y="336"/>
                </a:lnTo>
                <a:lnTo>
                  <a:pt x="282" y="336"/>
                </a:lnTo>
                <a:lnTo>
                  <a:pt x="285" y="336"/>
                </a:lnTo>
                <a:lnTo>
                  <a:pt x="286" y="336"/>
                </a:lnTo>
                <a:lnTo>
                  <a:pt x="287" y="335"/>
                </a:lnTo>
                <a:lnTo>
                  <a:pt x="291" y="335"/>
                </a:lnTo>
                <a:lnTo>
                  <a:pt x="298" y="332"/>
                </a:lnTo>
                <a:lnTo>
                  <a:pt x="298" y="331"/>
                </a:lnTo>
                <a:lnTo>
                  <a:pt x="298" y="329"/>
                </a:lnTo>
                <a:lnTo>
                  <a:pt x="299" y="329"/>
                </a:lnTo>
                <a:lnTo>
                  <a:pt x="300" y="328"/>
                </a:lnTo>
                <a:lnTo>
                  <a:pt x="304" y="323"/>
                </a:lnTo>
                <a:lnTo>
                  <a:pt x="312" y="319"/>
                </a:lnTo>
                <a:lnTo>
                  <a:pt x="319" y="315"/>
                </a:lnTo>
                <a:lnTo>
                  <a:pt x="328" y="312"/>
                </a:lnTo>
                <a:lnTo>
                  <a:pt x="332" y="312"/>
                </a:lnTo>
                <a:lnTo>
                  <a:pt x="333" y="312"/>
                </a:lnTo>
                <a:lnTo>
                  <a:pt x="337" y="312"/>
                </a:lnTo>
                <a:lnTo>
                  <a:pt x="339" y="311"/>
                </a:lnTo>
                <a:lnTo>
                  <a:pt x="341" y="310"/>
                </a:lnTo>
                <a:lnTo>
                  <a:pt x="346" y="290"/>
                </a:lnTo>
                <a:lnTo>
                  <a:pt x="347" y="286"/>
                </a:lnTo>
                <a:lnTo>
                  <a:pt x="346" y="280"/>
                </a:lnTo>
                <a:lnTo>
                  <a:pt x="351" y="268"/>
                </a:lnTo>
                <a:lnTo>
                  <a:pt x="351" y="267"/>
                </a:lnTo>
                <a:lnTo>
                  <a:pt x="350" y="265"/>
                </a:lnTo>
                <a:lnTo>
                  <a:pt x="350" y="263"/>
                </a:lnTo>
                <a:lnTo>
                  <a:pt x="351" y="261"/>
                </a:lnTo>
                <a:lnTo>
                  <a:pt x="354" y="260"/>
                </a:lnTo>
                <a:lnTo>
                  <a:pt x="354" y="261"/>
                </a:lnTo>
                <a:lnTo>
                  <a:pt x="355" y="261"/>
                </a:lnTo>
                <a:lnTo>
                  <a:pt x="358" y="259"/>
                </a:lnTo>
                <a:lnTo>
                  <a:pt x="360" y="257"/>
                </a:lnTo>
                <a:lnTo>
                  <a:pt x="364" y="256"/>
                </a:lnTo>
                <a:lnTo>
                  <a:pt x="367" y="255"/>
                </a:lnTo>
                <a:lnTo>
                  <a:pt x="370" y="252"/>
                </a:lnTo>
                <a:lnTo>
                  <a:pt x="372" y="251"/>
                </a:lnTo>
                <a:lnTo>
                  <a:pt x="375" y="248"/>
                </a:lnTo>
                <a:lnTo>
                  <a:pt x="375" y="244"/>
                </a:lnTo>
                <a:lnTo>
                  <a:pt x="375" y="240"/>
                </a:lnTo>
                <a:lnTo>
                  <a:pt x="376" y="236"/>
                </a:lnTo>
                <a:lnTo>
                  <a:pt x="376" y="234"/>
                </a:lnTo>
                <a:lnTo>
                  <a:pt x="375" y="229"/>
                </a:lnTo>
                <a:lnTo>
                  <a:pt x="374" y="226"/>
                </a:lnTo>
                <a:lnTo>
                  <a:pt x="371" y="222"/>
                </a:lnTo>
                <a:lnTo>
                  <a:pt x="368" y="219"/>
                </a:lnTo>
                <a:lnTo>
                  <a:pt x="366" y="218"/>
                </a:lnTo>
                <a:lnTo>
                  <a:pt x="362" y="217"/>
                </a:lnTo>
                <a:lnTo>
                  <a:pt x="358" y="216"/>
                </a:lnTo>
                <a:lnTo>
                  <a:pt x="353" y="216"/>
                </a:lnTo>
                <a:lnTo>
                  <a:pt x="349" y="217"/>
                </a:lnTo>
                <a:lnTo>
                  <a:pt x="343" y="218"/>
                </a:lnTo>
                <a:lnTo>
                  <a:pt x="337" y="221"/>
                </a:lnTo>
                <a:lnTo>
                  <a:pt x="333" y="222"/>
                </a:lnTo>
                <a:lnTo>
                  <a:pt x="328" y="226"/>
                </a:lnTo>
                <a:lnTo>
                  <a:pt x="322" y="227"/>
                </a:lnTo>
                <a:lnTo>
                  <a:pt x="317" y="230"/>
                </a:lnTo>
                <a:lnTo>
                  <a:pt x="313" y="229"/>
                </a:lnTo>
                <a:lnTo>
                  <a:pt x="307" y="230"/>
                </a:lnTo>
                <a:lnTo>
                  <a:pt x="302" y="229"/>
                </a:lnTo>
                <a:lnTo>
                  <a:pt x="299" y="229"/>
                </a:lnTo>
                <a:lnTo>
                  <a:pt x="295" y="227"/>
                </a:lnTo>
                <a:lnTo>
                  <a:pt x="291" y="226"/>
                </a:lnTo>
                <a:lnTo>
                  <a:pt x="290" y="225"/>
                </a:lnTo>
                <a:lnTo>
                  <a:pt x="287" y="222"/>
                </a:lnTo>
                <a:lnTo>
                  <a:pt x="285" y="221"/>
                </a:lnTo>
                <a:lnTo>
                  <a:pt x="285" y="217"/>
                </a:lnTo>
                <a:lnTo>
                  <a:pt x="285" y="209"/>
                </a:lnTo>
                <a:lnTo>
                  <a:pt x="283" y="202"/>
                </a:lnTo>
                <a:lnTo>
                  <a:pt x="282" y="195"/>
                </a:lnTo>
                <a:lnTo>
                  <a:pt x="282" y="192"/>
                </a:lnTo>
                <a:lnTo>
                  <a:pt x="281" y="188"/>
                </a:lnTo>
                <a:lnTo>
                  <a:pt x="283" y="184"/>
                </a:lnTo>
                <a:lnTo>
                  <a:pt x="286" y="179"/>
                </a:lnTo>
                <a:lnTo>
                  <a:pt x="291" y="176"/>
                </a:lnTo>
                <a:lnTo>
                  <a:pt x="296" y="174"/>
                </a:lnTo>
                <a:lnTo>
                  <a:pt x="299" y="167"/>
                </a:lnTo>
                <a:lnTo>
                  <a:pt x="298" y="166"/>
                </a:lnTo>
                <a:lnTo>
                  <a:pt x="291" y="163"/>
                </a:lnTo>
                <a:lnTo>
                  <a:pt x="288" y="162"/>
                </a:lnTo>
                <a:lnTo>
                  <a:pt x="287" y="161"/>
                </a:lnTo>
                <a:lnTo>
                  <a:pt x="286" y="161"/>
                </a:lnTo>
                <a:lnTo>
                  <a:pt x="283" y="161"/>
                </a:lnTo>
                <a:lnTo>
                  <a:pt x="283" y="159"/>
                </a:lnTo>
                <a:lnTo>
                  <a:pt x="282" y="158"/>
                </a:lnTo>
                <a:lnTo>
                  <a:pt x="281" y="157"/>
                </a:lnTo>
                <a:lnTo>
                  <a:pt x="279" y="155"/>
                </a:lnTo>
                <a:lnTo>
                  <a:pt x="279" y="154"/>
                </a:lnTo>
                <a:lnTo>
                  <a:pt x="279" y="151"/>
                </a:lnTo>
                <a:lnTo>
                  <a:pt x="279" y="149"/>
                </a:lnTo>
                <a:lnTo>
                  <a:pt x="275" y="145"/>
                </a:lnTo>
                <a:lnTo>
                  <a:pt x="277" y="145"/>
                </a:lnTo>
                <a:lnTo>
                  <a:pt x="278" y="145"/>
                </a:lnTo>
                <a:lnTo>
                  <a:pt x="281" y="145"/>
                </a:lnTo>
                <a:lnTo>
                  <a:pt x="281" y="144"/>
                </a:lnTo>
                <a:lnTo>
                  <a:pt x="281" y="142"/>
                </a:lnTo>
                <a:lnTo>
                  <a:pt x="282" y="141"/>
                </a:lnTo>
                <a:lnTo>
                  <a:pt x="282" y="140"/>
                </a:lnTo>
                <a:lnTo>
                  <a:pt x="283" y="138"/>
                </a:lnTo>
                <a:lnTo>
                  <a:pt x="283" y="137"/>
                </a:lnTo>
                <a:lnTo>
                  <a:pt x="285" y="136"/>
                </a:lnTo>
                <a:lnTo>
                  <a:pt x="285" y="134"/>
                </a:lnTo>
                <a:lnTo>
                  <a:pt x="286" y="134"/>
                </a:lnTo>
                <a:lnTo>
                  <a:pt x="287" y="132"/>
                </a:lnTo>
                <a:lnTo>
                  <a:pt x="287" y="130"/>
                </a:lnTo>
                <a:lnTo>
                  <a:pt x="287" y="129"/>
                </a:lnTo>
                <a:lnTo>
                  <a:pt x="287" y="128"/>
                </a:lnTo>
                <a:lnTo>
                  <a:pt x="288" y="128"/>
                </a:lnTo>
                <a:lnTo>
                  <a:pt x="288" y="127"/>
                </a:lnTo>
                <a:lnTo>
                  <a:pt x="288" y="125"/>
                </a:lnTo>
                <a:lnTo>
                  <a:pt x="288" y="124"/>
                </a:lnTo>
                <a:lnTo>
                  <a:pt x="288" y="123"/>
                </a:lnTo>
                <a:lnTo>
                  <a:pt x="290" y="121"/>
                </a:lnTo>
                <a:lnTo>
                  <a:pt x="290" y="120"/>
                </a:lnTo>
                <a:lnTo>
                  <a:pt x="291" y="119"/>
                </a:lnTo>
                <a:lnTo>
                  <a:pt x="291" y="117"/>
                </a:lnTo>
                <a:lnTo>
                  <a:pt x="292" y="116"/>
                </a:lnTo>
                <a:lnTo>
                  <a:pt x="292" y="115"/>
                </a:lnTo>
                <a:lnTo>
                  <a:pt x="292" y="113"/>
                </a:lnTo>
                <a:lnTo>
                  <a:pt x="294" y="112"/>
                </a:lnTo>
                <a:lnTo>
                  <a:pt x="294" y="111"/>
                </a:lnTo>
                <a:lnTo>
                  <a:pt x="295" y="110"/>
                </a:lnTo>
                <a:lnTo>
                  <a:pt x="295" y="108"/>
                </a:lnTo>
                <a:lnTo>
                  <a:pt x="295" y="107"/>
                </a:lnTo>
                <a:lnTo>
                  <a:pt x="296" y="107"/>
                </a:lnTo>
                <a:lnTo>
                  <a:pt x="296" y="106"/>
                </a:lnTo>
                <a:lnTo>
                  <a:pt x="296" y="104"/>
                </a:lnTo>
                <a:lnTo>
                  <a:pt x="298" y="104"/>
                </a:lnTo>
                <a:lnTo>
                  <a:pt x="299" y="103"/>
                </a:lnTo>
                <a:lnTo>
                  <a:pt x="300" y="103"/>
                </a:lnTo>
                <a:lnTo>
                  <a:pt x="302" y="103"/>
                </a:lnTo>
                <a:lnTo>
                  <a:pt x="303" y="102"/>
                </a:lnTo>
                <a:lnTo>
                  <a:pt x="304" y="102"/>
                </a:lnTo>
                <a:lnTo>
                  <a:pt x="304" y="100"/>
                </a:lnTo>
                <a:lnTo>
                  <a:pt x="305" y="100"/>
                </a:lnTo>
                <a:lnTo>
                  <a:pt x="307" y="99"/>
                </a:lnTo>
                <a:lnTo>
                  <a:pt x="308" y="99"/>
                </a:lnTo>
                <a:lnTo>
                  <a:pt x="309" y="100"/>
                </a:lnTo>
                <a:lnTo>
                  <a:pt x="311" y="102"/>
                </a:lnTo>
                <a:lnTo>
                  <a:pt x="312" y="103"/>
                </a:lnTo>
                <a:lnTo>
                  <a:pt x="313" y="104"/>
                </a:lnTo>
                <a:lnTo>
                  <a:pt x="315" y="104"/>
                </a:lnTo>
                <a:lnTo>
                  <a:pt x="315" y="106"/>
                </a:lnTo>
                <a:lnTo>
                  <a:pt x="316" y="107"/>
                </a:lnTo>
                <a:lnTo>
                  <a:pt x="317" y="108"/>
                </a:lnTo>
                <a:lnTo>
                  <a:pt x="319" y="110"/>
                </a:lnTo>
                <a:lnTo>
                  <a:pt x="320" y="110"/>
                </a:lnTo>
                <a:lnTo>
                  <a:pt x="322" y="108"/>
                </a:lnTo>
                <a:lnTo>
                  <a:pt x="324" y="108"/>
                </a:lnTo>
                <a:lnTo>
                  <a:pt x="325" y="108"/>
                </a:lnTo>
                <a:lnTo>
                  <a:pt x="326" y="107"/>
                </a:lnTo>
                <a:lnTo>
                  <a:pt x="328" y="107"/>
                </a:lnTo>
                <a:lnTo>
                  <a:pt x="329" y="106"/>
                </a:lnTo>
                <a:lnTo>
                  <a:pt x="330" y="106"/>
                </a:lnTo>
                <a:lnTo>
                  <a:pt x="332" y="106"/>
                </a:lnTo>
                <a:lnTo>
                  <a:pt x="334" y="104"/>
                </a:lnTo>
                <a:lnTo>
                  <a:pt x="334" y="103"/>
                </a:lnTo>
                <a:lnTo>
                  <a:pt x="334" y="102"/>
                </a:lnTo>
                <a:lnTo>
                  <a:pt x="334" y="100"/>
                </a:lnTo>
                <a:lnTo>
                  <a:pt x="334" y="99"/>
                </a:lnTo>
                <a:lnTo>
                  <a:pt x="334" y="98"/>
                </a:lnTo>
                <a:lnTo>
                  <a:pt x="333" y="95"/>
                </a:lnTo>
                <a:lnTo>
                  <a:pt x="333" y="94"/>
                </a:lnTo>
                <a:lnTo>
                  <a:pt x="333" y="92"/>
                </a:lnTo>
                <a:lnTo>
                  <a:pt x="332" y="92"/>
                </a:lnTo>
                <a:lnTo>
                  <a:pt x="332" y="91"/>
                </a:lnTo>
                <a:lnTo>
                  <a:pt x="330" y="91"/>
                </a:lnTo>
                <a:lnTo>
                  <a:pt x="329" y="91"/>
                </a:lnTo>
                <a:lnTo>
                  <a:pt x="328" y="91"/>
                </a:lnTo>
                <a:lnTo>
                  <a:pt x="328" y="90"/>
                </a:lnTo>
                <a:lnTo>
                  <a:pt x="326" y="90"/>
                </a:lnTo>
                <a:lnTo>
                  <a:pt x="325" y="90"/>
                </a:lnTo>
                <a:lnTo>
                  <a:pt x="324" y="89"/>
                </a:lnTo>
                <a:lnTo>
                  <a:pt x="322" y="89"/>
                </a:lnTo>
                <a:lnTo>
                  <a:pt x="321" y="87"/>
                </a:lnTo>
                <a:lnTo>
                  <a:pt x="321" y="86"/>
                </a:lnTo>
                <a:lnTo>
                  <a:pt x="320" y="86"/>
                </a:lnTo>
                <a:lnTo>
                  <a:pt x="320" y="85"/>
                </a:lnTo>
                <a:lnTo>
                  <a:pt x="319" y="83"/>
                </a:lnTo>
                <a:lnTo>
                  <a:pt x="317" y="83"/>
                </a:lnTo>
                <a:lnTo>
                  <a:pt x="316" y="82"/>
                </a:lnTo>
                <a:lnTo>
                  <a:pt x="316" y="81"/>
                </a:lnTo>
                <a:lnTo>
                  <a:pt x="315" y="79"/>
                </a:lnTo>
                <a:lnTo>
                  <a:pt x="313" y="78"/>
                </a:lnTo>
                <a:lnTo>
                  <a:pt x="313" y="77"/>
                </a:lnTo>
                <a:lnTo>
                  <a:pt x="313" y="75"/>
                </a:lnTo>
                <a:lnTo>
                  <a:pt x="313" y="74"/>
                </a:lnTo>
                <a:lnTo>
                  <a:pt x="313" y="73"/>
                </a:lnTo>
                <a:lnTo>
                  <a:pt x="312" y="73"/>
                </a:lnTo>
                <a:lnTo>
                  <a:pt x="312" y="72"/>
                </a:lnTo>
                <a:lnTo>
                  <a:pt x="312" y="70"/>
                </a:lnTo>
                <a:lnTo>
                  <a:pt x="312" y="69"/>
                </a:lnTo>
                <a:lnTo>
                  <a:pt x="312" y="68"/>
                </a:lnTo>
                <a:lnTo>
                  <a:pt x="313" y="65"/>
                </a:lnTo>
                <a:lnTo>
                  <a:pt x="313" y="64"/>
                </a:lnTo>
                <a:lnTo>
                  <a:pt x="313" y="62"/>
                </a:lnTo>
                <a:lnTo>
                  <a:pt x="315" y="61"/>
                </a:lnTo>
                <a:lnTo>
                  <a:pt x="316" y="60"/>
                </a:lnTo>
                <a:lnTo>
                  <a:pt x="317" y="58"/>
                </a:lnTo>
                <a:lnTo>
                  <a:pt x="319" y="57"/>
                </a:lnTo>
                <a:lnTo>
                  <a:pt x="319" y="56"/>
                </a:lnTo>
                <a:lnTo>
                  <a:pt x="320" y="55"/>
                </a:lnTo>
                <a:lnTo>
                  <a:pt x="321" y="53"/>
                </a:lnTo>
                <a:lnTo>
                  <a:pt x="322" y="52"/>
                </a:lnTo>
                <a:lnTo>
                  <a:pt x="324" y="51"/>
                </a:lnTo>
                <a:lnTo>
                  <a:pt x="325" y="51"/>
                </a:lnTo>
                <a:lnTo>
                  <a:pt x="325" y="49"/>
                </a:lnTo>
                <a:lnTo>
                  <a:pt x="326" y="49"/>
                </a:lnTo>
                <a:lnTo>
                  <a:pt x="326" y="48"/>
                </a:lnTo>
                <a:lnTo>
                  <a:pt x="328" y="47"/>
                </a:lnTo>
                <a:lnTo>
                  <a:pt x="329" y="45"/>
                </a:lnTo>
                <a:lnTo>
                  <a:pt x="329" y="44"/>
                </a:lnTo>
                <a:lnTo>
                  <a:pt x="330" y="44"/>
                </a:lnTo>
                <a:lnTo>
                  <a:pt x="330" y="43"/>
                </a:lnTo>
                <a:lnTo>
                  <a:pt x="332" y="43"/>
                </a:lnTo>
                <a:lnTo>
                  <a:pt x="332" y="41"/>
                </a:lnTo>
                <a:lnTo>
                  <a:pt x="333" y="41"/>
                </a:lnTo>
                <a:lnTo>
                  <a:pt x="334" y="40"/>
                </a:lnTo>
                <a:lnTo>
                  <a:pt x="336" y="40"/>
                </a:lnTo>
                <a:lnTo>
                  <a:pt x="337" y="40"/>
                </a:lnTo>
                <a:lnTo>
                  <a:pt x="337" y="39"/>
                </a:lnTo>
                <a:lnTo>
                  <a:pt x="338" y="39"/>
                </a:lnTo>
                <a:lnTo>
                  <a:pt x="338" y="38"/>
                </a:lnTo>
                <a:lnTo>
                  <a:pt x="338" y="36"/>
                </a:lnTo>
                <a:lnTo>
                  <a:pt x="339" y="35"/>
                </a:lnTo>
                <a:lnTo>
                  <a:pt x="339" y="34"/>
                </a:lnTo>
                <a:lnTo>
                  <a:pt x="339" y="32"/>
                </a:lnTo>
                <a:lnTo>
                  <a:pt x="339" y="31"/>
                </a:lnTo>
                <a:lnTo>
                  <a:pt x="339" y="30"/>
                </a:lnTo>
                <a:lnTo>
                  <a:pt x="338" y="28"/>
                </a:lnTo>
                <a:lnTo>
                  <a:pt x="338" y="27"/>
                </a:lnTo>
                <a:lnTo>
                  <a:pt x="337" y="24"/>
                </a:lnTo>
                <a:lnTo>
                  <a:pt x="336" y="23"/>
                </a:lnTo>
                <a:lnTo>
                  <a:pt x="336" y="22"/>
                </a:lnTo>
                <a:lnTo>
                  <a:pt x="334" y="21"/>
                </a:lnTo>
                <a:lnTo>
                  <a:pt x="334" y="19"/>
                </a:lnTo>
                <a:lnTo>
                  <a:pt x="333" y="18"/>
                </a:lnTo>
                <a:lnTo>
                  <a:pt x="333" y="17"/>
                </a:lnTo>
                <a:lnTo>
                  <a:pt x="332" y="15"/>
                </a:lnTo>
                <a:lnTo>
                  <a:pt x="332" y="14"/>
                </a:lnTo>
                <a:lnTo>
                  <a:pt x="330" y="13"/>
                </a:lnTo>
                <a:lnTo>
                  <a:pt x="330" y="11"/>
                </a:lnTo>
                <a:lnTo>
                  <a:pt x="330" y="10"/>
                </a:lnTo>
                <a:lnTo>
                  <a:pt x="329" y="10"/>
                </a:lnTo>
                <a:lnTo>
                  <a:pt x="329" y="9"/>
                </a:lnTo>
                <a:lnTo>
                  <a:pt x="329" y="7"/>
                </a:lnTo>
                <a:lnTo>
                  <a:pt x="329" y="6"/>
                </a:lnTo>
                <a:lnTo>
                  <a:pt x="329" y="5"/>
                </a:lnTo>
                <a:lnTo>
                  <a:pt x="329" y="3"/>
                </a:lnTo>
                <a:lnTo>
                  <a:pt x="329" y="2"/>
                </a:lnTo>
                <a:lnTo>
                  <a:pt x="330" y="1"/>
                </a:lnTo>
                <a:lnTo>
                  <a:pt x="330" y="0"/>
                </a:lnTo>
                <a:lnTo>
                  <a:pt x="332" y="0"/>
                </a:lnTo>
                <a:lnTo>
                  <a:pt x="333" y="0"/>
                </a:lnTo>
                <a:lnTo>
                  <a:pt x="333" y="1"/>
                </a:lnTo>
                <a:lnTo>
                  <a:pt x="334" y="1"/>
                </a:lnTo>
                <a:lnTo>
                  <a:pt x="334" y="2"/>
                </a:lnTo>
                <a:lnTo>
                  <a:pt x="333" y="2"/>
                </a:lnTo>
                <a:lnTo>
                  <a:pt x="332" y="3"/>
                </a:lnTo>
                <a:lnTo>
                  <a:pt x="332" y="5"/>
                </a:lnTo>
                <a:lnTo>
                  <a:pt x="333" y="5"/>
                </a:lnTo>
                <a:lnTo>
                  <a:pt x="334" y="5"/>
                </a:lnTo>
                <a:lnTo>
                  <a:pt x="336" y="6"/>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3572699" y="5329531"/>
            <a:ext cx="1528680" cy="1070219"/>
          </a:xfrm>
          <a:custGeom>
            <a:avLst/>
            <a:gdLst>
              <a:gd name="T0" fmla="*/ 362 w 1067"/>
              <a:gd name="T1" fmla="*/ 690 h 747"/>
              <a:gd name="T2" fmla="*/ 396 w 1067"/>
              <a:gd name="T3" fmla="*/ 665 h 747"/>
              <a:gd name="T4" fmla="*/ 418 w 1067"/>
              <a:gd name="T5" fmla="*/ 634 h 747"/>
              <a:gd name="T6" fmla="*/ 456 w 1067"/>
              <a:gd name="T7" fmla="*/ 607 h 747"/>
              <a:gd name="T8" fmla="*/ 440 w 1067"/>
              <a:gd name="T9" fmla="*/ 567 h 747"/>
              <a:gd name="T10" fmla="*/ 403 w 1067"/>
              <a:gd name="T11" fmla="*/ 530 h 747"/>
              <a:gd name="T12" fmla="*/ 355 w 1067"/>
              <a:gd name="T13" fmla="*/ 520 h 747"/>
              <a:gd name="T14" fmla="*/ 356 w 1067"/>
              <a:gd name="T15" fmla="*/ 500 h 747"/>
              <a:gd name="T16" fmla="*/ 355 w 1067"/>
              <a:gd name="T17" fmla="*/ 453 h 747"/>
              <a:gd name="T18" fmla="*/ 347 w 1067"/>
              <a:gd name="T19" fmla="*/ 418 h 747"/>
              <a:gd name="T20" fmla="*/ 322 w 1067"/>
              <a:gd name="T21" fmla="*/ 385 h 747"/>
              <a:gd name="T22" fmla="*/ 270 w 1067"/>
              <a:gd name="T23" fmla="*/ 397 h 747"/>
              <a:gd name="T24" fmla="*/ 228 w 1067"/>
              <a:gd name="T25" fmla="*/ 369 h 747"/>
              <a:gd name="T26" fmla="*/ 241 w 1067"/>
              <a:gd name="T27" fmla="*/ 322 h 747"/>
              <a:gd name="T28" fmla="*/ 222 w 1067"/>
              <a:gd name="T29" fmla="*/ 281 h 747"/>
              <a:gd name="T30" fmla="*/ 222 w 1067"/>
              <a:gd name="T31" fmla="*/ 234 h 747"/>
              <a:gd name="T32" fmla="*/ 180 w 1067"/>
              <a:gd name="T33" fmla="*/ 219 h 747"/>
              <a:gd name="T34" fmla="*/ 147 w 1067"/>
              <a:gd name="T35" fmla="*/ 182 h 747"/>
              <a:gd name="T36" fmla="*/ 76 w 1067"/>
              <a:gd name="T37" fmla="*/ 130 h 747"/>
              <a:gd name="T38" fmla="*/ 15 w 1067"/>
              <a:gd name="T39" fmla="*/ 102 h 747"/>
              <a:gd name="T40" fmla="*/ 55 w 1067"/>
              <a:gd name="T41" fmla="*/ 29 h 747"/>
              <a:gd name="T42" fmla="*/ 93 w 1067"/>
              <a:gd name="T43" fmla="*/ 7 h 747"/>
              <a:gd name="T44" fmla="*/ 113 w 1067"/>
              <a:gd name="T45" fmla="*/ 14 h 747"/>
              <a:gd name="T46" fmla="*/ 98 w 1067"/>
              <a:gd name="T47" fmla="*/ 59 h 747"/>
              <a:gd name="T48" fmla="*/ 106 w 1067"/>
              <a:gd name="T49" fmla="*/ 93 h 747"/>
              <a:gd name="T50" fmla="*/ 134 w 1067"/>
              <a:gd name="T51" fmla="*/ 106 h 747"/>
              <a:gd name="T52" fmla="*/ 138 w 1067"/>
              <a:gd name="T53" fmla="*/ 140 h 747"/>
              <a:gd name="T54" fmla="*/ 164 w 1067"/>
              <a:gd name="T55" fmla="*/ 157 h 747"/>
              <a:gd name="T56" fmla="*/ 193 w 1067"/>
              <a:gd name="T57" fmla="*/ 160 h 747"/>
              <a:gd name="T58" fmla="*/ 215 w 1067"/>
              <a:gd name="T59" fmla="*/ 156 h 747"/>
              <a:gd name="T60" fmla="*/ 237 w 1067"/>
              <a:gd name="T61" fmla="*/ 178 h 747"/>
              <a:gd name="T62" fmla="*/ 263 w 1067"/>
              <a:gd name="T63" fmla="*/ 196 h 747"/>
              <a:gd name="T64" fmla="*/ 291 w 1067"/>
              <a:gd name="T65" fmla="*/ 208 h 747"/>
              <a:gd name="T66" fmla="*/ 313 w 1067"/>
              <a:gd name="T67" fmla="*/ 221 h 747"/>
              <a:gd name="T68" fmla="*/ 346 w 1067"/>
              <a:gd name="T69" fmla="*/ 219 h 747"/>
              <a:gd name="T70" fmla="*/ 377 w 1067"/>
              <a:gd name="T71" fmla="*/ 216 h 747"/>
              <a:gd name="T72" fmla="*/ 402 w 1067"/>
              <a:gd name="T73" fmla="*/ 221 h 747"/>
              <a:gd name="T74" fmla="*/ 406 w 1067"/>
              <a:gd name="T75" fmla="*/ 246 h 747"/>
              <a:gd name="T76" fmla="*/ 435 w 1067"/>
              <a:gd name="T77" fmla="*/ 258 h 747"/>
              <a:gd name="T78" fmla="*/ 452 w 1067"/>
              <a:gd name="T79" fmla="*/ 233 h 747"/>
              <a:gd name="T80" fmla="*/ 489 w 1067"/>
              <a:gd name="T81" fmla="*/ 224 h 747"/>
              <a:gd name="T82" fmla="*/ 510 w 1067"/>
              <a:gd name="T83" fmla="*/ 228 h 747"/>
              <a:gd name="T84" fmla="*/ 537 w 1067"/>
              <a:gd name="T85" fmla="*/ 244 h 747"/>
              <a:gd name="T86" fmla="*/ 567 w 1067"/>
              <a:gd name="T87" fmla="*/ 226 h 747"/>
              <a:gd name="T88" fmla="*/ 602 w 1067"/>
              <a:gd name="T89" fmla="*/ 228 h 747"/>
              <a:gd name="T90" fmla="*/ 602 w 1067"/>
              <a:gd name="T91" fmla="*/ 257 h 747"/>
              <a:gd name="T92" fmla="*/ 614 w 1067"/>
              <a:gd name="T93" fmla="*/ 301 h 747"/>
              <a:gd name="T94" fmla="*/ 640 w 1067"/>
              <a:gd name="T95" fmla="*/ 340 h 747"/>
              <a:gd name="T96" fmla="*/ 727 w 1067"/>
              <a:gd name="T97" fmla="*/ 321 h 747"/>
              <a:gd name="T98" fmla="*/ 783 w 1067"/>
              <a:gd name="T99" fmla="*/ 317 h 747"/>
              <a:gd name="T100" fmla="*/ 834 w 1067"/>
              <a:gd name="T101" fmla="*/ 336 h 747"/>
              <a:gd name="T102" fmla="*/ 890 w 1067"/>
              <a:gd name="T103" fmla="*/ 339 h 747"/>
              <a:gd name="T104" fmla="*/ 917 w 1067"/>
              <a:gd name="T105" fmla="*/ 336 h 747"/>
              <a:gd name="T106" fmla="*/ 989 w 1067"/>
              <a:gd name="T107" fmla="*/ 335 h 747"/>
              <a:gd name="T108" fmla="*/ 1067 w 1067"/>
              <a:gd name="T109" fmla="*/ 484 h 747"/>
              <a:gd name="T110" fmla="*/ 987 w 1067"/>
              <a:gd name="T111" fmla="*/ 549 h 747"/>
              <a:gd name="T112" fmla="*/ 921 w 1067"/>
              <a:gd name="T113" fmla="*/ 568 h 747"/>
              <a:gd name="T114" fmla="*/ 862 w 1067"/>
              <a:gd name="T115" fmla="*/ 603 h 747"/>
              <a:gd name="T116" fmla="*/ 769 w 1067"/>
              <a:gd name="T117" fmla="*/ 640 h 747"/>
              <a:gd name="T118" fmla="*/ 655 w 1067"/>
              <a:gd name="T119" fmla="*/ 655 h 747"/>
              <a:gd name="T120" fmla="*/ 574 w 1067"/>
              <a:gd name="T121" fmla="*/ 702 h 747"/>
              <a:gd name="T122" fmla="*/ 475 w 1067"/>
              <a:gd name="T123" fmla="*/ 725 h 747"/>
              <a:gd name="T124" fmla="*/ 413 w 1067"/>
              <a:gd name="T125" fmla="*/ 741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7">
                <a:moveTo>
                  <a:pt x="373" y="747"/>
                </a:moveTo>
                <a:lnTo>
                  <a:pt x="372" y="747"/>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0"/>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6" y="698"/>
                </a:lnTo>
                <a:lnTo>
                  <a:pt x="364" y="698"/>
                </a:lnTo>
                <a:lnTo>
                  <a:pt x="363" y="698"/>
                </a:lnTo>
                <a:lnTo>
                  <a:pt x="363" y="696"/>
                </a:lnTo>
                <a:lnTo>
                  <a:pt x="362" y="696"/>
                </a:lnTo>
                <a:lnTo>
                  <a:pt x="360" y="695"/>
                </a:lnTo>
                <a:lnTo>
                  <a:pt x="360" y="694"/>
                </a:lnTo>
                <a:lnTo>
                  <a:pt x="360" y="693"/>
                </a:lnTo>
                <a:lnTo>
                  <a:pt x="362" y="691"/>
                </a:lnTo>
                <a:lnTo>
                  <a:pt x="362" y="690"/>
                </a:lnTo>
                <a:lnTo>
                  <a:pt x="363" y="689"/>
                </a:lnTo>
                <a:lnTo>
                  <a:pt x="362" y="689"/>
                </a:lnTo>
                <a:lnTo>
                  <a:pt x="362" y="687"/>
                </a:lnTo>
                <a:lnTo>
                  <a:pt x="360" y="686"/>
                </a:lnTo>
                <a:lnTo>
                  <a:pt x="359" y="686"/>
                </a:lnTo>
                <a:lnTo>
                  <a:pt x="358" y="686"/>
                </a:lnTo>
                <a:lnTo>
                  <a:pt x="358" y="685"/>
                </a:lnTo>
                <a:lnTo>
                  <a:pt x="356" y="685"/>
                </a:lnTo>
                <a:lnTo>
                  <a:pt x="356" y="683"/>
                </a:lnTo>
                <a:lnTo>
                  <a:pt x="355" y="683"/>
                </a:lnTo>
                <a:lnTo>
                  <a:pt x="355" y="682"/>
                </a:lnTo>
                <a:lnTo>
                  <a:pt x="354" y="681"/>
                </a:lnTo>
                <a:lnTo>
                  <a:pt x="352" y="679"/>
                </a:lnTo>
                <a:lnTo>
                  <a:pt x="352" y="678"/>
                </a:lnTo>
                <a:lnTo>
                  <a:pt x="354" y="678"/>
                </a:lnTo>
                <a:lnTo>
                  <a:pt x="354" y="677"/>
                </a:lnTo>
                <a:lnTo>
                  <a:pt x="354" y="675"/>
                </a:lnTo>
                <a:lnTo>
                  <a:pt x="354" y="674"/>
                </a:lnTo>
                <a:lnTo>
                  <a:pt x="352" y="673"/>
                </a:lnTo>
                <a:lnTo>
                  <a:pt x="352" y="672"/>
                </a:lnTo>
                <a:lnTo>
                  <a:pt x="354" y="672"/>
                </a:lnTo>
                <a:lnTo>
                  <a:pt x="355" y="672"/>
                </a:lnTo>
                <a:lnTo>
                  <a:pt x="356" y="672"/>
                </a:lnTo>
                <a:lnTo>
                  <a:pt x="358" y="673"/>
                </a:lnTo>
                <a:lnTo>
                  <a:pt x="359" y="673"/>
                </a:lnTo>
                <a:lnTo>
                  <a:pt x="360" y="673"/>
                </a:lnTo>
                <a:lnTo>
                  <a:pt x="360" y="674"/>
                </a:lnTo>
                <a:lnTo>
                  <a:pt x="364" y="674"/>
                </a:lnTo>
                <a:lnTo>
                  <a:pt x="366" y="674"/>
                </a:lnTo>
                <a:lnTo>
                  <a:pt x="367" y="674"/>
                </a:lnTo>
                <a:lnTo>
                  <a:pt x="368" y="674"/>
                </a:lnTo>
                <a:lnTo>
                  <a:pt x="369" y="674"/>
                </a:lnTo>
                <a:lnTo>
                  <a:pt x="371" y="675"/>
                </a:lnTo>
                <a:lnTo>
                  <a:pt x="372" y="674"/>
                </a:lnTo>
                <a:lnTo>
                  <a:pt x="373" y="674"/>
                </a:lnTo>
                <a:lnTo>
                  <a:pt x="376" y="674"/>
                </a:lnTo>
                <a:lnTo>
                  <a:pt x="376" y="673"/>
                </a:lnTo>
                <a:lnTo>
                  <a:pt x="377" y="673"/>
                </a:lnTo>
                <a:lnTo>
                  <a:pt x="379"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6" y="670"/>
                </a:lnTo>
                <a:lnTo>
                  <a:pt x="396" y="669"/>
                </a:lnTo>
                <a:lnTo>
                  <a:pt x="396" y="668"/>
                </a:lnTo>
                <a:lnTo>
                  <a:pt x="396" y="665"/>
                </a:lnTo>
                <a:lnTo>
                  <a:pt x="398" y="665"/>
                </a:lnTo>
                <a:lnTo>
                  <a:pt x="400" y="665"/>
                </a:lnTo>
                <a:lnTo>
                  <a:pt x="400"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8"/>
                </a:lnTo>
                <a:lnTo>
                  <a:pt x="410" y="658"/>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7" y="634"/>
                </a:lnTo>
                <a:lnTo>
                  <a:pt x="418" y="634"/>
                </a:lnTo>
                <a:lnTo>
                  <a:pt x="419" y="634"/>
                </a:lnTo>
                <a:lnTo>
                  <a:pt x="421" y="634"/>
                </a:lnTo>
                <a:lnTo>
                  <a:pt x="422" y="634"/>
                </a:lnTo>
                <a:lnTo>
                  <a:pt x="424" y="634"/>
                </a:lnTo>
                <a:lnTo>
                  <a:pt x="426" y="634"/>
                </a:lnTo>
                <a:lnTo>
                  <a:pt x="430" y="634"/>
                </a:lnTo>
                <a:lnTo>
                  <a:pt x="431" y="632"/>
                </a:lnTo>
                <a:lnTo>
                  <a:pt x="432" y="632"/>
                </a:lnTo>
                <a:lnTo>
                  <a:pt x="434" y="632"/>
                </a:lnTo>
                <a:lnTo>
                  <a:pt x="435" y="632"/>
                </a:lnTo>
                <a:lnTo>
                  <a:pt x="435" y="631"/>
                </a:lnTo>
                <a:lnTo>
                  <a:pt x="436" y="631"/>
                </a:lnTo>
                <a:lnTo>
                  <a:pt x="438" y="631"/>
                </a:lnTo>
                <a:lnTo>
                  <a:pt x="439" y="631"/>
                </a:lnTo>
                <a:lnTo>
                  <a:pt x="441" y="631"/>
                </a:lnTo>
                <a:lnTo>
                  <a:pt x="444" y="632"/>
                </a:lnTo>
                <a:lnTo>
                  <a:pt x="444" y="634"/>
                </a:lnTo>
                <a:lnTo>
                  <a:pt x="445" y="632"/>
                </a:lnTo>
                <a:lnTo>
                  <a:pt x="447" y="631"/>
                </a:lnTo>
                <a:lnTo>
                  <a:pt x="448" y="631"/>
                </a:lnTo>
                <a:lnTo>
                  <a:pt x="449" y="631"/>
                </a:lnTo>
                <a:lnTo>
                  <a:pt x="451" y="631"/>
                </a:lnTo>
                <a:lnTo>
                  <a:pt x="452" y="630"/>
                </a:lnTo>
                <a:lnTo>
                  <a:pt x="453" y="631"/>
                </a:lnTo>
                <a:lnTo>
                  <a:pt x="455"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3"/>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2" y="593"/>
                </a:lnTo>
                <a:lnTo>
                  <a:pt x="473" y="593"/>
                </a:lnTo>
                <a:lnTo>
                  <a:pt x="474" y="593"/>
                </a:lnTo>
                <a:lnTo>
                  <a:pt x="475" y="592"/>
                </a:lnTo>
                <a:lnTo>
                  <a:pt x="475" y="590"/>
                </a:lnTo>
                <a:lnTo>
                  <a:pt x="474" y="589"/>
                </a:lnTo>
                <a:lnTo>
                  <a:pt x="474" y="588"/>
                </a:lnTo>
                <a:lnTo>
                  <a:pt x="473" y="586"/>
                </a:lnTo>
                <a:lnTo>
                  <a:pt x="473" y="585"/>
                </a:lnTo>
                <a:lnTo>
                  <a:pt x="472" y="585"/>
                </a:lnTo>
                <a:lnTo>
                  <a:pt x="472"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5" y="573"/>
                </a:lnTo>
                <a:lnTo>
                  <a:pt x="453" y="573"/>
                </a:lnTo>
                <a:lnTo>
                  <a:pt x="453" y="572"/>
                </a:lnTo>
                <a:lnTo>
                  <a:pt x="452" y="571"/>
                </a:lnTo>
                <a:lnTo>
                  <a:pt x="451"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8"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4"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1"/>
                </a:lnTo>
                <a:lnTo>
                  <a:pt x="423" y="530"/>
                </a:lnTo>
                <a:lnTo>
                  <a:pt x="422" y="530"/>
                </a:lnTo>
                <a:lnTo>
                  <a:pt x="421" y="530"/>
                </a:lnTo>
                <a:lnTo>
                  <a:pt x="419" y="530"/>
                </a:lnTo>
                <a:lnTo>
                  <a:pt x="418" y="530"/>
                </a:lnTo>
                <a:lnTo>
                  <a:pt x="417" y="530"/>
                </a:lnTo>
                <a:lnTo>
                  <a:pt x="415" y="530"/>
                </a:lnTo>
                <a:lnTo>
                  <a:pt x="415" y="529"/>
                </a:lnTo>
                <a:lnTo>
                  <a:pt x="415" y="530"/>
                </a:lnTo>
                <a:lnTo>
                  <a:pt x="414" y="530"/>
                </a:lnTo>
                <a:lnTo>
                  <a:pt x="413" y="530"/>
                </a:lnTo>
                <a:lnTo>
                  <a:pt x="413" y="531"/>
                </a:lnTo>
                <a:lnTo>
                  <a:pt x="411" y="531"/>
                </a:lnTo>
                <a:lnTo>
                  <a:pt x="410" y="531"/>
                </a:lnTo>
                <a:lnTo>
                  <a:pt x="409" y="531"/>
                </a:lnTo>
                <a:lnTo>
                  <a:pt x="407" y="531"/>
                </a:lnTo>
                <a:lnTo>
                  <a:pt x="406" y="531"/>
                </a:lnTo>
                <a:lnTo>
                  <a:pt x="405" y="531"/>
                </a:lnTo>
                <a:lnTo>
                  <a:pt x="403" y="531"/>
                </a:lnTo>
                <a:lnTo>
                  <a:pt x="403" y="530"/>
                </a:lnTo>
                <a:lnTo>
                  <a:pt x="403" y="529"/>
                </a:lnTo>
                <a:lnTo>
                  <a:pt x="402" y="529"/>
                </a:lnTo>
                <a:lnTo>
                  <a:pt x="401" y="529"/>
                </a:lnTo>
                <a:lnTo>
                  <a:pt x="400" y="528"/>
                </a:lnTo>
                <a:lnTo>
                  <a:pt x="398" y="528"/>
                </a:lnTo>
                <a:lnTo>
                  <a:pt x="398" y="529"/>
                </a:lnTo>
                <a:lnTo>
                  <a:pt x="397" y="529"/>
                </a:lnTo>
                <a:lnTo>
                  <a:pt x="396" y="529"/>
                </a:lnTo>
                <a:lnTo>
                  <a:pt x="396"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3" y="524"/>
                </a:lnTo>
                <a:lnTo>
                  <a:pt x="383" y="522"/>
                </a:lnTo>
                <a:lnTo>
                  <a:pt x="381" y="524"/>
                </a:lnTo>
                <a:lnTo>
                  <a:pt x="381" y="522"/>
                </a:lnTo>
                <a:lnTo>
                  <a:pt x="381" y="521"/>
                </a:lnTo>
                <a:lnTo>
                  <a:pt x="380" y="521"/>
                </a:lnTo>
                <a:lnTo>
                  <a:pt x="379"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6" y="524"/>
                </a:lnTo>
                <a:lnTo>
                  <a:pt x="364" y="524"/>
                </a:lnTo>
                <a:lnTo>
                  <a:pt x="363" y="524"/>
                </a:lnTo>
                <a:lnTo>
                  <a:pt x="362" y="524"/>
                </a:lnTo>
                <a:lnTo>
                  <a:pt x="360" y="524"/>
                </a:lnTo>
                <a:lnTo>
                  <a:pt x="359" y="524"/>
                </a:lnTo>
                <a:lnTo>
                  <a:pt x="358" y="524"/>
                </a:lnTo>
                <a:lnTo>
                  <a:pt x="358"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9" y="516"/>
                </a:lnTo>
                <a:lnTo>
                  <a:pt x="347" y="516"/>
                </a:lnTo>
                <a:lnTo>
                  <a:pt x="346" y="514"/>
                </a:lnTo>
                <a:lnTo>
                  <a:pt x="345" y="514"/>
                </a:lnTo>
                <a:lnTo>
                  <a:pt x="345" y="516"/>
                </a:lnTo>
                <a:lnTo>
                  <a:pt x="345" y="517"/>
                </a:lnTo>
                <a:lnTo>
                  <a:pt x="345" y="518"/>
                </a:lnTo>
                <a:lnTo>
                  <a:pt x="343" y="518"/>
                </a:lnTo>
                <a:lnTo>
                  <a:pt x="342" y="518"/>
                </a:lnTo>
                <a:lnTo>
                  <a:pt x="342" y="517"/>
                </a:lnTo>
                <a:lnTo>
                  <a:pt x="342" y="518"/>
                </a:lnTo>
                <a:lnTo>
                  <a:pt x="342" y="517"/>
                </a:lnTo>
                <a:lnTo>
                  <a:pt x="341" y="517"/>
                </a:lnTo>
                <a:lnTo>
                  <a:pt x="341" y="518"/>
                </a:lnTo>
                <a:lnTo>
                  <a:pt x="341" y="517"/>
                </a:lnTo>
                <a:lnTo>
                  <a:pt x="339" y="517"/>
                </a:lnTo>
                <a:lnTo>
                  <a:pt x="341" y="517"/>
                </a:lnTo>
                <a:lnTo>
                  <a:pt x="341" y="516"/>
                </a:lnTo>
                <a:lnTo>
                  <a:pt x="341" y="514"/>
                </a:lnTo>
                <a:lnTo>
                  <a:pt x="341" y="513"/>
                </a:lnTo>
                <a:lnTo>
                  <a:pt x="342" y="513"/>
                </a:lnTo>
                <a:lnTo>
                  <a:pt x="341" y="513"/>
                </a:lnTo>
                <a:lnTo>
                  <a:pt x="341" y="512"/>
                </a:lnTo>
                <a:lnTo>
                  <a:pt x="341" y="511"/>
                </a:lnTo>
                <a:lnTo>
                  <a:pt x="342" y="511"/>
                </a:lnTo>
                <a:lnTo>
                  <a:pt x="342" y="509"/>
                </a:lnTo>
                <a:lnTo>
                  <a:pt x="342" y="508"/>
                </a:lnTo>
                <a:lnTo>
                  <a:pt x="343" y="508"/>
                </a:lnTo>
                <a:lnTo>
                  <a:pt x="343" y="507"/>
                </a:lnTo>
                <a:lnTo>
                  <a:pt x="345" y="507"/>
                </a:lnTo>
                <a:lnTo>
                  <a:pt x="345" y="505"/>
                </a:lnTo>
                <a:lnTo>
                  <a:pt x="346" y="505"/>
                </a:lnTo>
                <a:lnTo>
                  <a:pt x="347" y="505"/>
                </a:lnTo>
                <a:lnTo>
                  <a:pt x="347" y="504"/>
                </a:lnTo>
                <a:lnTo>
                  <a:pt x="349" y="504"/>
                </a:lnTo>
                <a:lnTo>
                  <a:pt x="349"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9" y="483"/>
                </a:lnTo>
                <a:lnTo>
                  <a:pt x="349" y="482"/>
                </a:lnTo>
                <a:lnTo>
                  <a:pt x="349" y="480"/>
                </a:lnTo>
                <a:lnTo>
                  <a:pt x="347" y="480"/>
                </a:lnTo>
                <a:lnTo>
                  <a:pt x="347" y="479"/>
                </a:lnTo>
                <a:lnTo>
                  <a:pt x="347" y="478"/>
                </a:lnTo>
                <a:lnTo>
                  <a:pt x="347" y="477"/>
                </a:lnTo>
                <a:lnTo>
                  <a:pt x="350" y="477"/>
                </a:lnTo>
                <a:lnTo>
                  <a:pt x="349" y="477"/>
                </a:lnTo>
                <a:lnTo>
                  <a:pt x="349" y="475"/>
                </a:lnTo>
                <a:lnTo>
                  <a:pt x="349" y="474"/>
                </a:lnTo>
                <a:lnTo>
                  <a:pt x="349" y="473"/>
                </a:lnTo>
                <a:lnTo>
                  <a:pt x="349" y="471"/>
                </a:lnTo>
                <a:lnTo>
                  <a:pt x="347" y="471"/>
                </a:lnTo>
                <a:lnTo>
                  <a:pt x="347" y="470"/>
                </a:lnTo>
                <a:lnTo>
                  <a:pt x="349" y="470"/>
                </a:lnTo>
                <a:lnTo>
                  <a:pt x="347" y="469"/>
                </a:lnTo>
                <a:lnTo>
                  <a:pt x="349" y="469"/>
                </a:lnTo>
                <a:lnTo>
                  <a:pt x="349" y="467"/>
                </a:lnTo>
                <a:lnTo>
                  <a:pt x="349" y="466"/>
                </a:lnTo>
                <a:lnTo>
                  <a:pt x="347" y="466"/>
                </a:lnTo>
                <a:lnTo>
                  <a:pt x="349" y="465"/>
                </a:lnTo>
                <a:lnTo>
                  <a:pt x="349" y="463"/>
                </a:lnTo>
                <a:lnTo>
                  <a:pt x="349" y="462"/>
                </a:lnTo>
                <a:lnTo>
                  <a:pt x="349" y="461"/>
                </a:lnTo>
                <a:lnTo>
                  <a:pt x="349" y="460"/>
                </a:lnTo>
                <a:lnTo>
                  <a:pt x="349"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8" y="453"/>
                </a:lnTo>
                <a:lnTo>
                  <a:pt x="359" y="453"/>
                </a:lnTo>
                <a:lnTo>
                  <a:pt x="359" y="454"/>
                </a:lnTo>
                <a:lnTo>
                  <a:pt x="360" y="454"/>
                </a:lnTo>
                <a:lnTo>
                  <a:pt x="362" y="454"/>
                </a:lnTo>
                <a:lnTo>
                  <a:pt x="362" y="453"/>
                </a:lnTo>
                <a:lnTo>
                  <a:pt x="362" y="452"/>
                </a:lnTo>
                <a:lnTo>
                  <a:pt x="362" y="450"/>
                </a:lnTo>
                <a:lnTo>
                  <a:pt x="362" y="449"/>
                </a:lnTo>
                <a:lnTo>
                  <a:pt x="362" y="448"/>
                </a:lnTo>
                <a:lnTo>
                  <a:pt x="362" y="446"/>
                </a:lnTo>
                <a:lnTo>
                  <a:pt x="362" y="445"/>
                </a:lnTo>
                <a:lnTo>
                  <a:pt x="362" y="444"/>
                </a:lnTo>
                <a:lnTo>
                  <a:pt x="363" y="444"/>
                </a:lnTo>
                <a:lnTo>
                  <a:pt x="363" y="442"/>
                </a:lnTo>
                <a:lnTo>
                  <a:pt x="364" y="441"/>
                </a:lnTo>
                <a:lnTo>
                  <a:pt x="364" y="440"/>
                </a:lnTo>
                <a:lnTo>
                  <a:pt x="364" y="439"/>
                </a:lnTo>
                <a:lnTo>
                  <a:pt x="363" y="439"/>
                </a:lnTo>
                <a:lnTo>
                  <a:pt x="363" y="437"/>
                </a:lnTo>
                <a:lnTo>
                  <a:pt x="362" y="437"/>
                </a:lnTo>
                <a:lnTo>
                  <a:pt x="363" y="437"/>
                </a:lnTo>
                <a:lnTo>
                  <a:pt x="363" y="436"/>
                </a:lnTo>
                <a:lnTo>
                  <a:pt x="362" y="436"/>
                </a:lnTo>
                <a:lnTo>
                  <a:pt x="362" y="435"/>
                </a:lnTo>
                <a:lnTo>
                  <a:pt x="363" y="435"/>
                </a:lnTo>
                <a:lnTo>
                  <a:pt x="363" y="433"/>
                </a:lnTo>
                <a:lnTo>
                  <a:pt x="362" y="433"/>
                </a:lnTo>
                <a:lnTo>
                  <a:pt x="360" y="433"/>
                </a:lnTo>
                <a:lnTo>
                  <a:pt x="360" y="432"/>
                </a:lnTo>
                <a:lnTo>
                  <a:pt x="359" y="432"/>
                </a:lnTo>
                <a:lnTo>
                  <a:pt x="358"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9" y="424"/>
                </a:lnTo>
                <a:lnTo>
                  <a:pt x="349" y="423"/>
                </a:lnTo>
                <a:lnTo>
                  <a:pt x="350" y="423"/>
                </a:lnTo>
                <a:lnTo>
                  <a:pt x="349" y="423"/>
                </a:lnTo>
                <a:lnTo>
                  <a:pt x="349"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5" y="412"/>
                </a:lnTo>
                <a:lnTo>
                  <a:pt x="345" y="411"/>
                </a:lnTo>
                <a:lnTo>
                  <a:pt x="346" y="411"/>
                </a:lnTo>
                <a:lnTo>
                  <a:pt x="345" y="411"/>
                </a:lnTo>
                <a:lnTo>
                  <a:pt x="345" y="410"/>
                </a:lnTo>
                <a:lnTo>
                  <a:pt x="343" y="408"/>
                </a:lnTo>
                <a:lnTo>
                  <a:pt x="343" y="407"/>
                </a:lnTo>
                <a:lnTo>
                  <a:pt x="343" y="406"/>
                </a:lnTo>
                <a:lnTo>
                  <a:pt x="343" y="405"/>
                </a:lnTo>
                <a:lnTo>
                  <a:pt x="342" y="405"/>
                </a:lnTo>
                <a:lnTo>
                  <a:pt x="342" y="403"/>
                </a:lnTo>
                <a:lnTo>
                  <a:pt x="341" y="403"/>
                </a:lnTo>
                <a:lnTo>
                  <a:pt x="339" y="403"/>
                </a:lnTo>
                <a:lnTo>
                  <a:pt x="341"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8" y="389"/>
                </a:lnTo>
                <a:lnTo>
                  <a:pt x="328" y="388"/>
                </a:lnTo>
                <a:lnTo>
                  <a:pt x="326" y="388"/>
                </a:lnTo>
                <a:lnTo>
                  <a:pt x="326" y="386"/>
                </a:lnTo>
                <a:lnTo>
                  <a:pt x="325" y="386"/>
                </a:lnTo>
                <a:lnTo>
                  <a:pt x="324"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1" y="390"/>
                </a:lnTo>
                <a:lnTo>
                  <a:pt x="309" y="390"/>
                </a:lnTo>
                <a:lnTo>
                  <a:pt x="309" y="389"/>
                </a:lnTo>
                <a:lnTo>
                  <a:pt x="308" y="389"/>
                </a:lnTo>
                <a:lnTo>
                  <a:pt x="308" y="388"/>
                </a:lnTo>
                <a:lnTo>
                  <a:pt x="307" y="388"/>
                </a:lnTo>
                <a:lnTo>
                  <a:pt x="307" y="386"/>
                </a:lnTo>
                <a:lnTo>
                  <a:pt x="305" y="388"/>
                </a:lnTo>
                <a:lnTo>
                  <a:pt x="304" y="388"/>
                </a:lnTo>
                <a:lnTo>
                  <a:pt x="303" y="388"/>
                </a:lnTo>
                <a:lnTo>
                  <a:pt x="301" y="389"/>
                </a:lnTo>
                <a:lnTo>
                  <a:pt x="300" y="389"/>
                </a:lnTo>
                <a:lnTo>
                  <a:pt x="299" y="389"/>
                </a:lnTo>
                <a:lnTo>
                  <a:pt x="297" y="389"/>
                </a:lnTo>
                <a:lnTo>
                  <a:pt x="297" y="390"/>
                </a:lnTo>
                <a:lnTo>
                  <a:pt x="296" y="390"/>
                </a:lnTo>
                <a:lnTo>
                  <a:pt x="295" y="390"/>
                </a:lnTo>
                <a:lnTo>
                  <a:pt x="294" y="390"/>
                </a:lnTo>
                <a:lnTo>
                  <a:pt x="292" y="390"/>
                </a:lnTo>
                <a:lnTo>
                  <a:pt x="291" y="390"/>
                </a:lnTo>
                <a:lnTo>
                  <a:pt x="290" y="390"/>
                </a:lnTo>
                <a:lnTo>
                  <a:pt x="290" y="391"/>
                </a:lnTo>
                <a:lnTo>
                  <a:pt x="288" y="391"/>
                </a:lnTo>
                <a:lnTo>
                  <a:pt x="288" y="393"/>
                </a:lnTo>
                <a:lnTo>
                  <a:pt x="288" y="394"/>
                </a:lnTo>
                <a:lnTo>
                  <a:pt x="287" y="394"/>
                </a:lnTo>
                <a:lnTo>
                  <a:pt x="286" y="394"/>
                </a:lnTo>
                <a:lnTo>
                  <a:pt x="284" y="395"/>
                </a:lnTo>
                <a:lnTo>
                  <a:pt x="283" y="395"/>
                </a:lnTo>
                <a:lnTo>
                  <a:pt x="282" y="395"/>
                </a:lnTo>
                <a:lnTo>
                  <a:pt x="280" y="395"/>
                </a:lnTo>
                <a:lnTo>
                  <a:pt x="279" y="395"/>
                </a:lnTo>
                <a:lnTo>
                  <a:pt x="278" y="397"/>
                </a:lnTo>
                <a:lnTo>
                  <a:pt x="277" y="397"/>
                </a:lnTo>
                <a:lnTo>
                  <a:pt x="277" y="398"/>
                </a:lnTo>
                <a:lnTo>
                  <a:pt x="275" y="398"/>
                </a:lnTo>
                <a:lnTo>
                  <a:pt x="274" y="398"/>
                </a:lnTo>
                <a:lnTo>
                  <a:pt x="273" y="398"/>
                </a:lnTo>
                <a:lnTo>
                  <a:pt x="271" y="398"/>
                </a:lnTo>
                <a:lnTo>
                  <a:pt x="271" y="397"/>
                </a:lnTo>
                <a:lnTo>
                  <a:pt x="270" y="397"/>
                </a:lnTo>
                <a:lnTo>
                  <a:pt x="269" y="397"/>
                </a:lnTo>
                <a:lnTo>
                  <a:pt x="269" y="395"/>
                </a:lnTo>
                <a:lnTo>
                  <a:pt x="267" y="395"/>
                </a:lnTo>
                <a:lnTo>
                  <a:pt x="266" y="397"/>
                </a:lnTo>
                <a:lnTo>
                  <a:pt x="265" y="397"/>
                </a:lnTo>
                <a:lnTo>
                  <a:pt x="263" y="398"/>
                </a:lnTo>
                <a:lnTo>
                  <a:pt x="262" y="398"/>
                </a:lnTo>
                <a:lnTo>
                  <a:pt x="261" y="399"/>
                </a:lnTo>
                <a:lnTo>
                  <a:pt x="258" y="401"/>
                </a:lnTo>
                <a:lnTo>
                  <a:pt x="257" y="401"/>
                </a:lnTo>
                <a:lnTo>
                  <a:pt x="256" y="401"/>
                </a:lnTo>
                <a:lnTo>
                  <a:pt x="253" y="402"/>
                </a:lnTo>
                <a:lnTo>
                  <a:pt x="250" y="403"/>
                </a:lnTo>
                <a:lnTo>
                  <a:pt x="248" y="405"/>
                </a:lnTo>
                <a:lnTo>
                  <a:pt x="246" y="406"/>
                </a:lnTo>
                <a:lnTo>
                  <a:pt x="245" y="406"/>
                </a:lnTo>
                <a:lnTo>
                  <a:pt x="244" y="407"/>
                </a:lnTo>
                <a:lnTo>
                  <a:pt x="242" y="407"/>
                </a:lnTo>
                <a:lnTo>
                  <a:pt x="241" y="407"/>
                </a:lnTo>
                <a:lnTo>
                  <a:pt x="241" y="408"/>
                </a:lnTo>
                <a:lnTo>
                  <a:pt x="240" y="408"/>
                </a:lnTo>
                <a:lnTo>
                  <a:pt x="239" y="408"/>
                </a:lnTo>
                <a:lnTo>
                  <a:pt x="237" y="410"/>
                </a:lnTo>
                <a:lnTo>
                  <a:pt x="236" y="410"/>
                </a:lnTo>
                <a:lnTo>
                  <a:pt x="235" y="411"/>
                </a:lnTo>
                <a:lnTo>
                  <a:pt x="235" y="412"/>
                </a:lnTo>
                <a:lnTo>
                  <a:pt x="235" y="411"/>
                </a:lnTo>
                <a:lnTo>
                  <a:pt x="235" y="410"/>
                </a:lnTo>
                <a:lnTo>
                  <a:pt x="233" y="410"/>
                </a:lnTo>
                <a:lnTo>
                  <a:pt x="233" y="411"/>
                </a:lnTo>
                <a:lnTo>
                  <a:pt x="232" y="411"/>
                </a:lnTo>
                <a:lnTo>
                  <a:pt x="231" y="411"/>
                </a:lnTo>
                <a:lnTo>
                  <a:pt x="229" y="412"/>
                </a:lnTo>
                <a:lnTo>
                  <a:pt x="228" y="412"/>
                </a:lnTo>
                <a:lnTo>
                  <a:pt x="227" y="414"/>
                </a:lnTo>
                <a:lnTo>
                  <a:pt x="225" y="414"/>
                </a:lnTo>
                <a:lnTo>
                  <a:pt x="224" y="414"/>
                </a:lnTo>
                <a:lnTo>
                  <a:pt x="223" y="415"/>
                </a:lnTo>
                <a:lnTo>
                  <a:pt x="222" y="415"/>
                </a:lnTo>
                <a:lnTo>
                  <a:pt x="222" y="416"/>
                </a:lnTo>
                <a:lnTo>
                  <a:pt x="227" y="394"/>
                </a:lnTo>
                <a:lnTo>
                  <a:pt x="227" y="393"/>
                </a:lnTo>
                <a:lnTo>
                  <a:pt x="231" y="380"/>
                </a:lnTo>
                <a:lnTo>
                  <a:pt x="231" y="378"/>
                </a:lnTo>
                <a:lnTo>
                  <a:pt x="232" y="377"/>
                </a:lnTo>
                <a:lnTo>
                  <a:pt x="232" y="376"/>
                </a:lnTo>
                <a:lnTo>
                  <a:pt x="232" y="374"/>
                </a:lnTo>
                <a:lnTo>
                  <a:pt x="232" y="373"/>
                </a:lnTo>
                <a:lnTo>
                  <a:pt x="232" y="372"/>
                </a:lnTo>
                <a:lnTo>
                  <a:pt x="231" y="372"/>
                </a:lnTo>
                <a:lnTo>
                  <a:pt x="229" y="372"/>
                </a:lnTo>
                <a:lnTo>
                  <a:pt x="229" y="370"/>
                </a:lnTo>
                <a:lnTo>
                  <a:pt x="228" y="369"/>
                </a:lnTo>
                <a:lnTo>
                  <a:pt x="227" y="369"/>
                </a:lnTo>
                <a:lnTo>
                  <a:pt x="225" y="369"/>
                </a:lnTo>
                <a:lnTo>
                  <a:pt x="225" y="368"/>
                </a:lnTo>
                <a:lnTo>
                  <a:pt x="224" y="368"/>
                </a:lnTo>
                <a:lnTo>
                  <a:pt x="228" y="368"/>
                </a:lnTo>
                <a:lnTo>
                  <a:pt x="229" y="368"/>
                </a:lnTo>
                <a:lnTo>
                  <a:pt x="232" y="365"/>
                </a:lnTo>
                <a:lnTo>
                  <a:pt x="233" y="364"/>
                </a:lnTo>
                <a:lnTo>
                  <a:pt x="235" y="364"/>
                </a:lnTo>
                <a:lnTo>
                  <a:pt x="235" y="357"/>
                </a:lnTo>
                <a:lnTo>
                  <a:pt x="236" y="357"/>
                </a:lnTo>
                <a:lnTo>
                  <a:pt x="242" y="356"/>
                </a:lnTo>
                <a:lnTo>
                  <a:pt x="244" y="355"/>
                </a:lnTo>
                <a:lnTo>
                  <a:pt x="245" y="353"/>
                </a:lnTo>
                <a:lnTo>
                  <a:pt x="246" y="352"/>
                </a:lnTo>
                <a:lnTo>
                  <a:pt x="248" y="350"/>
                </a:lnTo>
                <a:lnTo>
                  <a:pt x="248" y="348"/>
                </a:lnTo>
                <a:lnTo>
                  <a:pt x="250" y="344"/>
                </a:lnTo>
                <a:lnTo>
                  <a:pt x="250" y="343"/>
                </a:lnTo>
                <a:lnTo>
                  <a:pt x="252" y="342"/>
                </a:lnTo>
                <a:lnTo>
                  <a:pt x="252" y="339"/>
                </a:lnTo>
                <a:lnTo>
                  <a:pt x="253" y="335"/>
                </a:lnTo>
                <a:lnTo>
                  <a:pt x="252" y="334"/>
                </a:lnTo>
                <a:lnTo>
                  <a:pt x="250" y="333"/>
                </a:lnTo>
                <a:lnTo>
                  <a:pt x="249" y="333"/>
                </a:lnTo>
                <a:lnTo>
                  <a:pt x="248" y="333"/>
                </a:lnTo>
                <a:lnTo>
                  <a:pt x="245" y="333"/>
                </a:lnTo>
                <a:lnTo>
                  <a:pt x="244" y="333"/>
                </a:lnTo>
                <a:lnTo>
                  <a:pt x="242" y="333"/>
                </a:lnTo>
                <a:lnTo>
                  <a:pt x="241" y="334"/>
                </a:lnTo>
                <a:lnTo>
                  <a:pt x="240" y="334"/>
                </a:lnTo>
                <a:lnTo>
                  <a:pt x="239" y="335"/>
                </a:lnTo>
                <a:lnTo>
                  <a:pt x="237" y="335"/>
                </a:lnTo>
                <a:lnTo>
                  <a:pt x="236" y="336"/>
                </a:lnTo>
                <a:lnTo>
                  <a:pt x="235" y="336"/>
                </a:lnTo>
                <a:lnTo>
                  <a:pt x="233" y="336"/>
                </a:lnTo>
                <a:lnTo>
                  <a:pt x="232" y="336"/>
                </a:lnTo>
                <a:lnTo>
                  <a:pt x="232" y="335"/>
                </a:lnTo>
                <a:lnTo>
                  <a:pt x="232" y="334"/>
                </a:lnTo>
                <a:lnTo>
                  <a:pt x="232" y="333"/>
                </a:lnTo>
                <a:lnTo>
                  <a:pt x="233" y="333"/>
                </a:lnTo>
                <a:lnTo>
                  <a:pt x="235" y="331"/>
                </a:lnTo>
                <a:lnTo>
                  <a:pt x="235" y="330"/>
                </a:lnTo>
                <a:lnTo>
                  <a:pt x="236" y="330"/>
                </a:lnTo>
                <a:lnTo>
                  <a:pt x="236" y="329"/>
                </a:lnTo>
                <a:lnTo>
                  <a:pt x="237" y="329"/>
                </a:lnTo>
                <a:lnTo>
                  <a:pt x="237" y="327"/>
                </a:lnTo>
                <a:lnTo>
                  <a:pt x="239" y="327"/>
                </a:lnTo>
                <a:lnTo>
                  <a:pt x="240" y="326"/>
                </a:lnTo>
                <a:lnTo>
                  <a:pt x="240" y="325"/>
                </a:lnTo>
                <a:lnTo>
                  <a:pt x="240" y="323"/>
                </a:lnTo>
                <a:lnTo>
                  <a:pt x="241" y="323"/>
                </a:lnTo>
                <a:lnTo>
                  <a:pt x="241" y="322"/>
                </a:lnTo>
                <a:lnTo>
                  <a:pt x="242" y="322"/>
                </a:lnTo>
                <a:lnTo>
                  <a:pt x="241" y="321"/>
                </a:lnTo>
                <a:lnTo>
                  <a:pt x="240" y="321"/>
                </a:lnTo>
                <a:lnTo>
                  <a:pt x="239" y="319"/>
                </a:lnTo>
                <a:lnTo>
                  <a:pt x="237" y="319"/>
                </a:lnTo>
                <a:lnTo>
                  <a:pt x="236" y="318"/>
                </a:lnTo>
                <a:lnTo>
                  <a:pt x="235" y="318"/>
                </a:lnTo>
                <a:lnTo>
                  <a:pt x="233" y="318"/>
                </a:lnTo>
                <a:lnTo>
                  <a:pt x="232" y="317"/>
                </a:lnTo>
                <a:lnTo>
                  <a:pt x="231" y="317"/>
                </a:lnTo>
                <a:lnTo>
                  <a:pt x="228" y="317"/>
                </a:lnTo>
                <a:lnTo>
                  <a:pt x="227" y="316"/>
                </a:lnTo>
                <a:lnTo>
                  <a:pt x="223" y="316"/>
                </a:lnTo>
                <a:lnTo>
                  <a:pt x="220" y="316"/>
                </a:lnTo>
                <a:lnTo>
                  <a:pt x="219" y="316"/>
                </a:lnTo>
                <a:lnTo>
                  <a:pt x="216" y="316"/>
                </a:lnTo>
                <a:lnTo>
                  <a:pt x="215" y="316"/>
                </a:lnTo>
                <a:lnTo>
                  <a:pt x="214" y="316"/>
                </a:lnTo>
                <a:lnTo>
                  <a:pt x="211" y="316"/>
                </a:lnTo>
                <a:lnTo>
                  <a:pt x="210" y="316"/>
                </a:lnTo>
                <a:lnTo>
                  <a:pt x="208" y="316"/>
                </a:lnTo>
                <a:lnTo>
                  <a:pt x="208" y="314"/>
                </a:lnTo>
                <a:lnTo>
                  <a:pt x="210" y="313"/>
                </a:lnTo>
                <a:lnTo>
                  <a:pt x="211" y="313"/>
                </a:lnTo>
                <a:lnTo>
                  <a:pt x="211" y="312"/>
                </a:lnTo>
                <a:lnTo>
                  <a:pt x="211" y="309"/>
                </a:lnTo>
                <a:lnTo>
                  <a:pt x="211" y="308"/>
                </a:lnTo>
                <a:lnTo>
                  <a:pt x="211" y="306"/>
                </a:lnTo>
                <a:lnTo>
                  <a:pt x="212" y="305"/>
                </a:lnTo>
                <a:lnTo>
                  <a:pt x="212" y="302"/>
                </a:lnTo>
                <a:lnTo>
                  <a:pt x="212" y="301"/>
                </a:lnTo>
                <a:lnTo>
                  <a:pt x="212" y="300"/>
                </a:lnTo>
                <a:lnTo>
                  <a:pt x="212" y="298"/>
                </a:lnTo>
                <a:lnTo>
                  <a:pt x="212" y="297"/>
                </a:lnTo>
                <a:lnTo>
                  <a:pt x="214" y="296"/>
                </a:lnTo>
                <a:lnTo>
                  <a:pt x="214" y="295"/>
                </a:lnTo>
                <a:lnTo>
                  <a:pt x="214" y="293"/>
                </a:lnTo>
                <a:lnTo>
                  <a:pt x="215" y="293"/>
                </a:lnTo>
                <a:lnTo>
                  <a:pt x="215" y="292"/>
                </a:lnTo>
                <a:lnTo>
                  <a:pt x="215" y="291"/>
                </a:lnTo>
                <a:lnTo>
                  <a:pt x="215" y="289"/>
                </a:lnTo>
                <a:lnTo>
                  <a:pt x="216" y="288"/>
                </a:lnTo>
                <a:lnTo>
                  <a:pt x="216" y="287"/>
                </a:lnTo>
                <a:lnTo>
                  <a:pt x="216" y="288"/>
                </a:lnTo>
                <a:lnTo>
                  <a:pt x="218" y="288"/>
                </a:lnTo>
                <a:lnTo>
                  <a:pt x="218" y="287"/>
                </a:lnTo>
                <a:lnTo>
                  <a:pt x="218" y="285"/>
                </a:lnTo>
                <a:lnTo>
                  <a:pt x="218" y="284"/>
                </a:lnTo>
                <a:lnTo>
                  <a:pt x="219" y="284"/>
                </a:lnTo>
                <a:lnTo>
                  <a:pt x="219" y="283"/>
                </a:lnTo>
                <a:lnTo>
                  <a:pt x="220" y="283"/>
                </a:lnTo>
                <a:lnTo>
                  <a:pt x="220" y="281"/>
                </a:lnTo>
                <a:lnTo>
                  <a:pt x="222" y="281"/>
                </a:lnTo>
                <a:lnTo>
                  <a:pt x="222" y="280"/>
                </a:lnTo>
                <a:lnTo>
                  <a:pt x="220" y="279"/>
                </a:lnTo>
                <a:lnTo>
                  <a:pt x="220" y="278"/>
                </a:lnTo>
                <a:lnTo>
                  <a:pt x="220" y="276"/>
                </a:lnTo>
                <a:lnTo>
                  <a:pt x="222" y="276"/>
                </a:lnTo>
                <a:lnTo>
                  <a:pt x="222"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1" y="255"/>
                </a:lnTo>
                <a:lnTo>
                  <a:pt x="231" y="254"/>
                </a:lnTo>
                <a:lnTo>
                  <a:pt x="232" y="254"/>
                </a:lnTo>
                <a:lnTo>
                  <a:pt x="231" y="254"/>
                </a:lnTo>
                <a:lnTo>
                  <a:pt x="231" y="253"/>
                </a:lnTo>
                <a:lnTo>
                  <a:pt x="231" y="251"/>
                </a:lnTo>
                <a:lnTo>
                  <a:pt x="231" y="250"/>
                </a:lnTo>
                <a:lnTo>
                  <a:pt x="231" y="249"/>
                </a:lnTo>
                <a:lnTo>
                  <a:pt x="232" y="249"/>
                </a:lnTo>
                <a:lnTo>
                  <a:pt x="232" y="247"/>
                </a:lnTo>
                <a:lnTo>
                  <a:pt x="231" y="247"/>
                </a:lnTo>
                <a:lnTo>
                  <a:pt x="231" y="246"/>
                </a:lnTo>
                <a:lnTo>
                  <a:pt x="231" y="245"/>
                </a:lnTo>
                <a:lnTo>
                  <a:pt x="231" y="244"/>
                </a:lnTo>
                <a:lnTo>
                  <a:pt x="231" y="242"/>
                </a:lnTo>
                <a:lnTo>
                  <a:pt x="231" y="241"/>
                </a:lnTo>
                <a:lnTo>
                  <a:pt x="231" y="240"/>
                </a:lnTo>
                <a:lnTo>
                  <a:pt x="229" y="240"/>
                </a:lnTo>
                <a:lnTo>
                  <a:pt x="228" y="238"/>
                </a:lnTo>
                <a:lnTo>
                  <a:pt x="227" y="238"/>
                </a:lnTo>
                <a:lnTo>
                  <a:pt x="225" y="237"/>
                </a:lnTo>
                <a:lnTo>
                  <a:pt x="225" y="236"/>
                </a:lnTo>
                <a:lnTo>
                  <a:pt x="224" y="236"/>
                </a:lnTo>
                <a:lnTo>
                  <a:pt x="224" y="234"/>
                </a:lnTo>
                <a:lnTo>
                  <a:pt x="223" y="234"/>
                </a:lnTo>
                <a:lnTo>
                  <a:pt x="223" y="236"/>
                </a:lnTo>
                <a:lnTo>
                  <a:pt x="222" y="234"/>
                </a:lnTo>
                <a:lnTo>
                  <a:pt x="220" y="234"/>
                </a:lnTo>
                <a:lnTo>
                  <a:pt x="219" y="234"/>
                </a:lnTo>
                <a:lnTo>
                  <a:pt x="218" y="234"/>
                </a:lnTo>
                <a:lnTo>
                  <a:pt x="216" y="234"/>
                </a:lnTo>
                <a:lnTo>
                  <a:pt x="215" y="234"/>
                </a:lnTo>
                <a:lnTo>
                  <a:pt x="214" y="234"/>
                </a:lnTo>
                <a:lnTo>
                  <a:pt x="212" y="236"/>
                </a:lnTo>
                <a:lnTo>
                  <a:pt x="210" y="236"/>
                </a:lnTo>
                <a:lnTo>
                  <a:pt x="210" y="237"/>
                </a:lnTo>
                <a:lnTo>
                  <a:pt x="208" y="237"/>
                </a:lnTo>
                <a:lnTo>
                  <a:pt x="207" y="237"/>
                </a:lnTo>
                <a:lnTo>
                  <a:pt x="207" y="238"/>
                </a:lnTo>
                <a:lnTo>
                  <a:pt x="207" y="240"/>
                </a:lnTo>
                <a:lnTo>
                  <a:pt x="207" y="241"/>
                </a:lnTo>
                <a:lnTo>
                  <a:pt x="206" y="241"/>
                </a:lnTo>
                <a:lnTo>
                  <a:pt x="206" y="242"/>
                </a:lnTo>
                <a:lnTo>
                  <a:pt x="205" y="242"/>
                </a:lnTo>
                <a:lnTo>
                  <a:pt x="203" y="242"/>
                </a:lnTo>
                <a:lnTo>
                  <a:pt x="202" y="242"/>
                </a:lnTo>
                <a:lnTo>
                  <a:pt x="201" y="244"/>
                </a:lnTo>
                <a:lnTo>
                  <a:pt x="199" y="244"/>
                </a:lnTo>
                <a:lnTo>
                  <a:pt x="198" y="245"/>
                </a:lnTo>
                <a:lnTo>
                  <a:pt x="197" y="244"/>
                </a:lnTo>
                <a:lnTo>
                  <a:pt x="195" y="244"/>
                </a:lnTo>
                <a:lnTo>
                  <a:pt x="195" y="242"/>
                </a:lnTo>
                <a:lnTo>
                  <a:pt x="194" y="242"/>
                </a:lnTo>
                <a:lnTo>
                  <a:pt x="194" y="241"/>
                </a:lnTo>
                <a:lnTo>
                  <a:pt x="193"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6"/>
                </a:lnTo>
                <a:lnTo>
                  <a:pt x="185" y="226"/>
                </a:lnTo>
                <a:lnTo>
                  <a:pt x="185" y="225"/>
                </a:lnTo>
                <a:lnTo>
                  <a:pt x="184" y="225"/>
                </a:lnTo>
                <a:lnTo>
                  <a:pt x="184" y="224"/>
                </a:lnTo>
                <a:lnTo>
                  <a:pt x="182" y="224"/>
                </a:lnTo>
                <a:lnTo>
                  <a:pt x="182" y="223"/>
                </a:lnTo>
                <a:lnTo>
                  <a:pt x="182" y="221"/>
                </a:lnTo>
                <a:lnTo>
                  <a:pt x="181" y="221"/>
                </a:lnTo>
                <a:lnTo>
                  <a:pt x="181" y="220"/>
                </a:lnTo>
                <a:lnTo>
                  <a:pt x="180" y="219"/>
                </a:lnTo>
                <a:lnTo>
                  <a:pt x="180" y="217"/>
                </a:lnTo>
                <a:lnTo>
                  <a:pt x="178" y="216"/>
                </a:lnTo>
                <a:lnTo>
                  <a:pt x="178" y="215"/>
                </a:lnTo>
                <a:lnTo>
                  <a:pt x="177" y="213"/>
                </a:lnTo>
                <a:lnTo>
                  <a:pt x="176" y="212"/>
                </a:lnTo>
                <a:lnTo>
                  <a:pt x="176" y="211"/>
                </a:lnTo>
                <a:lnTo>
                  <a:pt x="174" y="211"/>
                </a:lnTo>
                <a:lnTo>
                  <a:pt x="174" y="209"/>
                </a:lnTo>
                <a:lnTo>
                  <a:pt x="173" y="209"/>
                </a:lnTo>
                <a:lnTo>
                  <a:pt x="172" y="209"/>
                </a:lnTo>
                <a:lnTo>
                  <a:pt x="170" y="209"/>
                </a:lnTo>
                <a:lnTo>
                  <a:pt x="170" y="211"/>
                </a:lnTo>
                <a:lnTo>
                  <a:pt x="169" y="211"/>
                </a:lnTo>
                <a:lnTo>
                  <a:pt x="168" y="211"/>
                </a:lnTo>
                <a:lnTo>
                  <a:pt x="167" y="211"/>
                </a:lnTo>
                <a:lnTo>
                  <a:pt x="165" y="211"/>
                </a:lnTo>
                <a:lnTo>
                  <a:pt x="165" y="209"/>
                </a:lnTo>
                <a:lnTo>
                  <a:pt x="164" y="209"/>
                </a:lnTo>
                <a:lnTo>
                  <a:pt x="164" y="208"/>
                </a:lnTo>
                <a:lnTo>
                  <a:pt x="163" y="208"/>
                </a:lnTo>
                <a:lnTo>
                  <a:pt x="163" y="207"/>
                </a:lnTo>
                <a:lnTo>
                  <a:pt x="161" y="207"/>
                </a:lnTo>
                <a:lnTo>
                  <a:pt x="160" y="206"/>
                </a:lnTo>
                <a:lnTo>
                  <a:pt x="160" y="204"/>
                </a:lnTo>
                <a:lnTo>
                  <a:pt x="160" y="203"/>
                </a:lnTo>
                <a:lnTo>
                  <a:pt x="159" y="203"/>
                </a:lnTo>
                <a:lnTo>
                  <a:pt x="159"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5" y="190"/>
                </a:lnTo>
                <a:lnTo>
                  <a:pt x="155" y="189"/>
                </a:lnTo>
                <a:lnTo>
                  <a:pt x="155" y="187"/>
                </a:lnTo>
                <a:lnTo>
                  <a:pt x="155" y="186"/>
                </a:lnTo>
                <a:lnTo>
                  <a:pt x="153" y="186"/>
                </a:lnTo>
                <a:lnTo>
                  <a:pt x="152" y="186"/>
                </a:lnTo>
                <a:lnTo>
                  <a:pt x="151" y="186"/>
                </a:lnTo>
                <a:lnTo>
                  <a:pt x="150" y="186"/>
                </a:lnTo>
                <a:lnTo>
                  <a:pt x="150" y="185"/>
                </a:lnTo>
                <a:lnTo>
                  <a:pt x="148" y="185"/>
                </a:lnTo>
                <a:lnTo>
                  <a:pt x="148" y="183"/>
                </a:lnTo>
                <a:lnTo>
                  <a:pt x="147" y="183"/>
                </a:lnTo>
                <a:lnTo>
                  <a:pt x="147" y="182"/>
                </a:lnTo>
                <a:lnTo>
                  <a:pt x="146" y="181"/>
                </a:lnTo>
                <a:lnTo>
                  <a:pt x="144" y="179"/>
                </a:lnTo>
                <a:lnTo>
                  <a:pt x="143" y="179"/>
                </a:lnTo>
                <a:lnTo>
                  <a:pt x="143" y="178"/>
                </a:lnTo>
                <a:lnTo>
                  <a:pt x="142" y="178"/>
                </a:lnTo>
                <a:lnTo>
                  <a:pt x="142" y="177"/>
                </a:lnTo>
                <a:lnTo>
                  <a:pt x="140" y="177"/>
                </a:lnTo>
                <a:lnTo>
                  <a:pt x="140" y="175"/>
                </a:lnTo>
                <a:lnTo>
                  <a:pt x="139" y="174"/>
                </a:lnTo>
                <a:lnTo>
                  <a:pt x="138" y="174"/>
                </a:lnTo>
                <a:lnTo>
                  <a:pt x="136" y="173"/>
                </a:lnTo>
                <a:lnTo>
                  <a:pt x="135" y="173"/>
                </a:lnTo>
                <a:lnTo>
                  <a:pt x="134" y="173"/>
                </a:lnTo>
                <a:lnTo>
                  <a:pt x="133" y="172"/>
                </a:lnTo>
                <a:lnTo>
                  <a:pt x="130" y="170"/>
                </a:lnTo>
                <a:lnTo>
                  <a:pt x="130" y="169"/>
                </a:lnTo>
                <a:lnTo>
                  <a:pt x="129" y="168"/>
                </a:lnTo>
                <a:lnTo>
                  <a:pt x="127" y="166"/>
                </a:lnTo>
                <a:lnTo>
                  <a:pt x="127" y="165"/>
                </a:lnTo>
                <a:lnTo>
                  <a:pt x="127" y="164"/>
                </a:lnTo>
                <a:lnTo>
                  <a:pt x="126" y="162"/>
                </a:lnTo>
                <a:lnTo>
                  <a:pt x="125"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2" y="155"/>
                </a:lnTo>
                <a:lnTo>
                  <a:pt x="112" y="153"/>
                </a:lnTo>
                <a:lnTo>
                  <a:pt x="110" y="153"/>
                </a:lnTo>
                <a:lnTo>
                  <a:pt x="109" y="153"/>
                </a:lnTo>
                <a:lnTo>
                  <a:pt x="108" y="152"/>
                </a:lnTo>
                <a:lnTo>
                  <a:pt x="106" y="151"/>
                </a:lnTo>
                <a:lnTo>
                  <a:pt x="105" y="151"/>
                </a:lnTo>
                <a:lnTo>
                  <a:pt x="101" y="149"/>
                </a:lnTo>
                <a:lnTo>
                  <a:pt x="100" y="148"/>
                </a:lnTo>
                <a:lnTo>
                  <a:pt x="97" y="148"/>
                </a:lnTo>
                <a:lnTo>
                  <a:pt x="96" y="148"/>
                </a:lnTo>
                <a:lnTo>
                  <a:pt x="93" y="147"/>
                </a:lnTo>
                <a:lnTo>
                  <a:pt x="92" y="145"/>
                </a:lnTo>
                <a:lnTo>
                  <a:pt x="88" y="140"/>
                </a:lnTo>
                <a:lnTo>
                  <a:pt x="88" y="139"/>
                </a:lnTo>
                <a:lnTo>
                  <a:pt x="85" y="136"/>
                </a:lnTo>
                <a:lnTo>
                  <a:pt x="81" y="132"/>
                </a:lnTo>
                <a:lnTo>
                  <a:pt x="79" y="131"/>
                </a:lnTo>
                <a:lnTo>
                  <a:pt x="78" y="131"/>
                </a:lnTo>
                <a:lnTo>
                  <a:pt x="76" y="130"/>
                </a:lnTo>
                <a:lnTo>
                  <a:pt x="75" y="130"/>
                </a:lnTo>
                <a:lnTo>
                  <a:pt x="70" y="128"/>
                </a:lnTo>
                <a:lnTo>
                  <a:pt x="67" y="127"/>
                </a:lnTo>
                <a:lnTo>
                  <a:pt x="64" y="127"/>
                </a:lnTo>
                <a:lnTo>
                  <a:pt x="63" y="126"/>
                </a:lnTo>
                <a:lnTo>
                  <a:pt x="61" y="126"/>
                </a:lnTo>
                <a:lnTo>
                  <a:pt x="58" y="124"/>
                </a:lnTo>
                <a:lnTo>
                  <a:pt x="54" y="123"/>
                </a:lnTo>
                <a:lnTo>
                  <a:pt x="50" y="122"/>
                </a:lnTo>
                <a:lnTo>
                  <a:pt x="45" y="120"/>
                </a:lnTo>
                <a:lnTo>
                  <a:pt x="45" y="122"/>
                </a:lnTo>
                <a:lnTo>
                  <a:pt x="43" y="122"/>
                </a:lnTo>
                <a:lnTo>
                  <a:pt x="41" y="122"/>
                </a:lnTo>
                <a:lnTo>
                  <a:pt x="40" y="122"/>
                </a:lnTo>
                <a:lnTo>
                  <a:pt x="38" y="122"/>
                </a:lnTo>
                <a:lnTo>
                  <a:pt x="38" y="120"/>
                </a:lnTo>
                <a:lnTo>
                  <a:pt x="38" y="119"/>
                </a:lnTo>
                <a:lnTo>
                  <a:pt x="38" y="118"/>
                </a:lnTo>
                <a:lnTo>
                  <a:pt x="38" y="117"/>
                </a:lnTo>
                <a:lnTo>
                  <a:pt x="37" y="117"/>
                </a:lnTo>
                <a:lnTo>
                  <a:pt x="37" y="115"/>
                </a:lnTo>
                <a:lnTo>
                  <a:pt x="36" y="115"/>
                </a:lnTo>
                <a:lnTo>
                  <a:pt x="36" y="117"/>
                </a:lnTo>
                <a:lnTo>
                  <a:pt x="34" y="117"/>
                </a:lnTo>
                <a:lnTo>
                  <a:pt x="34" y="115"/>
                </a:lnTo>
                <a:lnTo>
                  <a:pt x="33" y="115"/>
                </a:lnTo>
                <a:lnTo>
                  <a:pt x="33" y="114"/>
                </a:lnTo>
                <a:lnTo>
                  <a:pt x="32" y="114"/>
                </a:lnTo>
                <a:lnTo>
                  <a:pt x="30" y="114"/>
                </a:lnTo>
                <a:lnTo>
                  <a:pt x="30" y="113"/>
                </a:lnTo>
                <a:lnTo>
                  <a:pt x="29" y="111"/>
                </a:lnTo>
                <a:lnTo>
                  <a:pt x="29" y="110"/>
                </a:lnTo>
                <a:lnTo>
                  <a:pt x="28" y="110"/>
                </a:lnTo>
                <a:lnTo>
                  <a:pt x="28" y="109"/>
                </a:lnTo>
                <a:lnTo>
                  <a:pt x="26" y="109"/>
                </a:lnTo>
                <a:lnTo>
                  <a:pt x="26" y="107"/>
                </a:lnTo>
                <a:lnTo>
                  <a:pt x="26" y="106"/>
                </a:lnTo>
                <a:lnTo>
                  <a:pt x="25" y="106"/>
                </a:lnTo>
                <a:lnTo>
                  <a:pt x="25" y="105"/>
                </a:lnTo>
                <a:lnTo>
                  <a:pt x="24" y="105"/>
                </a:lnTo>
                <a:lnTo>
                  <a:pt x="24" y="103"/>
                </a:lnTo>
                <a:lnTo>
                  <a:pt x="23" y="103"/>
                </a:lnTo>
                <a:lnTo>
                  <a:pt x="21" y="103"/>
                </a:lnTo>
                <a:lnTo>
                  <a:pt x="21" y="102"/>
                </a:lnTo>
                <a:lnTo>
                  <a:pt x="20" y="102"/>
                </a:lnTo>
                <a:lnTo>
                  <a:pt x="19" y="102"/>
                </a:lnTo>
                <a:lnTo>
                  <a:pt x="19" y="103"/>
                </a:lnTo>
                <a:lnTo>
                  <a:pt x="17" y="103"/>
                </a:lnTo>
                <a:lnTo>
                  <a:pt x="17" y="105"/>
                </a:lnTo>
                <a:lnTo>
                  <a:pt x="16" y="105"/>
                </a:lnTo>
                <a:lnTo>
                  <a:pt x="15" y="105"/>
                </a:lnTo>
                <a:lnTo>
                  <a:pt x="15" y="103"/>
                </a:lnTo>
                <a:lnTo>
                  <a:pt x="15" y="102"/>
                </a:lnTo>
                <a:lnTo>
                  <a:pt x="15" y="101"/>
                </a:lnTo>
                <a:lnTo>
                  <a:pt x="15" y="100"/>
                </a:lnTo>
                <a:lnTo>
                  <a:pt x="13" y="97"/>
                </a:lnTo>
                <a:lnTo>
                  <a:pt x="12" y="96"/>
                </a:lnTo>
                <a:lnTo>
                  <a:pt x="12" y="94"/>
                </a:lnTo>
                <a:lnTo>
                  <a:pt x="12" y="92"/>
                </a:lnTo>
                <a:lnTo>
                  <a:pt x="11" y="90"/>
                </a:lnTo>
                <a:lnTo>
                  <a:pt x="11" y="89"/>
                </a:lnTo>
                <a:lnTo>
                  <a:pt x="9" y="88"/>
                </a:lnTo>
                <a:lnTo>
                  <a:pt x="9" y="86"/>
                </a:lnTo>
                <a:lnTo>
                  <a:pt x="9" y="85"/>
                </a:lnTo>
                <a:lnTo>
                  <a:pt x="8" y="85"/>
                </a:lnTo>
                <a:lnTo>
                  <a:pt x="3" y="69"/>
                </a:lnTo>
                <a:lnTo>
                  <a:pt x="0" y="59"/>
                </a:lnTo>
                <a:lnTo>
                  <a:pt x="2" y="58"/>
                </a:lnTo>
                <a:lnTo>
                  <a:pt x="4" y="58"/>
                </a:lnTo>
                <a:lnTo>
                  <a:pt x="6" y="58"/>
                </a:lnTo>
                <a:lnTo>
                  <a:pt x="7" y="56"/>
                </a:lnTo>
                <a:lnTo>
                  <a:pt x="8" y="55"/>
                </a:lnTo>
                <a:lnTo>
                  <a:pt x="12" y="55"/>
                </a:lnTo>
                <a:lnTo>
                  <a:pt x="12" y="54"/>
                </a:lnTo>
                <a:lnTo>
                  <a:pt x="13" y="54"/>
                </a:lnTo>
                <a:lnTo>
                  <a:pt x="13" y="52"/>
                </a:lnTo>
                <a:lnTo>
                  <a:pt x="20" y="46"/>
                </a:lnTo>
                <a:lnTo>
                  <a:pt x="23" y="43"/>
                </a:lnTo>
                <a:lnTo>
                  <a:pt x="26" y="41"/>
                </a:lnTo>
                <a:lnTo>
                  <a:pt x="28" y="39"/>
                </a:lnTo>
                <a:lnTo>
                  <a:pt x="29" y="38"/>
                </a:lnTo>
                <a:lnTo>
                  <a:pt x="30" y="37"/>
                </a:lnTo>
                <a:lnTo>
                  <a:pt x="32" y="37"/>
                </a:lnTo>
                <a:lnTo>
                  <a:pt x="32" y="35"/>
                </a:lnTo>
                <a:lnTo>
                  <a:pt x="34" y="34"/>
                </a:lnTo>
                <a:lnTo>
                  <a:pt x="36" y="31"/>
                </a:lnTo>
                <a:lnTo>
                  <a:pt x="37" y="29"/>
                </a:lnTo>
                <a:lnTo>
                  <a:pt x="38" y="28"/>
                </a:lnTo>
                <a:lnTo>
                  <a:pt x="40" y="26"/>
                </a:lnTo>
                <a:lnTo>
                  <a:pt x="43" y="24"/>
                </a:lnTo>
                <a:lnTo>
                  <a:pt x="43" y="22"/>
                </a:lnTo>
                <a:lnTo>
                  <a:pt x="43" y="24"/>
                </a:lnTo>
                <a:lnTo>
                  <a:pt x="45" y="24"/>
                </a:lnTo>
                <a:lnTo>
                  <a:pt x="43" y="24"/>
                </a:lnTo>
                <a:lnTo>
                  <a:pt x="45" y="25"/>
                </a:lnTo>
                <a:lnTo>
                  <a:pt x="45" y="26"/>
                </a:lnTo>
                <a:lnTo>
                  <a:pt x="46" y="26"/>
                </a:lnTo>
                <a:lnTo>
                  <a:pt x="46" y="28"/>
                </a:lnTo>
                <a:lnTo>
                  <a:pt x="47" y="28"/>
                </a:lnTo>
                <a:lnTo>
                  <a:pt x="49" y="28"/>
                </a:lnTo>
                <a:lnTo>
                  <a:pt x="50" y="28"/>
                </a:lnTo>
                <a:lnTo>
                  <a:pt x="50" y="29"/>
                </a:lnTo>
                <a:lnTo>
                  <a:pt x="51" y="29"/>
                </a:lnTo>
                <a:lnTo>
                  <a:pt x="53" y="29"/>
                </a:lnTo>
                <a:lnTo>
                  <a:pt x="54" y="29"/>
                </a:lnTo>
                <a:lnTo>
                  <a:pt x="55" y="29"/>
                </a:lnTo>
                <a:lnTo>
                  <a:pt x="55" y="30"/>
                </a:lnTo>
                <a:lnTo>
                  <a:pt x="57" y="30"/>
                </a:lnTo>
                <a:lnTo>
                  <a:pt x="58" y="30"/>
                </a:lnTo>
                <a:lnTo>
                  <a:pt x="59" y="30"/>
                </a:lnTo>
                <a:lnTo>
                  <a:pt x="61" y="30"/>
                </a:lnTo>
                <a:lnTo>
                  <a:pt x="62" y="29"/>
                </a:lnTo>
                <a:lnTo>
                  <a:pt x="63" y="29"/>
                </a:lnTo>
                <a:lnTo>
                  <a:pt x="63" y="28"/>
                </a:lnTo>
                <a:lnTo>
                  <a:pt x="64" y="28"/>
                </a:lnTo>
                <a:lnTo>
                  <a:pt x="64" y="26"/>
                </a:lnTo>
                <a:lnTo>
                  <a:pt x="66" y="26"/>
                </a:lnTo>
                <a:lnTo>
                  <a:pt x="68" y="25"/>
                </a:lnTo>
                <a:lnTo>
                  <a:pt x="68" y="24"/>
                </a:lnTo>
                <a:lnTo>
                  <a:pt x="68" y="22"/>
                </a:lnTo>
                <a:lnTo>
                  <a:pt x="70" y="21"/>
                </a:lnTo>
                <a:lnTo>
                  <a:pt x="71" y="20"/>
                </a:lnTo>
                <a:lnTo>
                  <a:pt x="71" y="18"/>
                </a:lnTo>
                <a:lnTo>
                  <a:pt x="71" y="17"/>
                </a:lnTo>
                <a:lnTo>
                  <a:pt x="72" y="17"/>
                </a:lnTo>
                <a:lnTo>
                  <a:pt x="72" y="16"/>
                </a:lnTo>
                <a:lnTo>
                  <a:pt x="72" y="14"/>
                </a:lnTo>
                <a:lnTo>
                  <a:pt x="74" y="14"/>
                </a:lnTo>
                <a:lnTo>
                  <a:pt x="74" y="13"/>
                </a:lnTo>
                <a:lnTo>
                  <a:pt x="74" y="12"/>
                </a:lnTo>
                <a:lnTo>
                  <a:pt x="75" y="12"/>
                </a:lnTo>
                <a:lnTo>
                  <a:pt x="75" y="11"/>
                </a:lnTo>
                <a:lnTo>
                  <a:pt x="74" y="11"/>
                </a:lnTo>
                <a:lnTo>
                  <a:pt x="75" y="9"/>
                </a:lnTo>
                <a:lnTo>
                  <a:pt x="75" y="8"/>
                </a:lnTo>
                <a:lnTo>
                  <a:pt x="75" y="7"/>
                </a:lnTo>
                <a:lnTo>
                  <a:pt x="76" y="7"/>
                </a:lnTo>
                <a:lnTo>
                  <a:pt x="76" y="5"/>
                </a:lnTo>
                <a:lnTo>
                  <a:pt x="78" y="4"/>
                </a:lnTo>
                <a:lnTo>
                  <a:pt x="78" y="3"/>
                </a:lnTo>
                <a:lnTo>
                  <a:pt x="78" y="1"/>
                </a:lnTo>
                <a:lnTo>
                  <a:pt x="79" y="1"/>
                </a:lnTo>
                <a:lnTo>
                  <a:pt x="80" y="1"/>
                </a:lnTo>
                <a:lnTo>
                  <a:pt x="81" y="1"/>
                </a:lnTo>
                <a:lnTo>
                  <a:pt x="83" y="1"/>
                </a:lnTo>
                <a:lnTo>
                  <a:pt x="83" y="3"/>
                </a:lnTo>
                <a:lnTo>
                  <a:pt x="84" y="3"/>
                </a:lnTo>
                <a:lnTo>
                  <a:pt x="85" y="3"/>
                </a:lnTo>
                <a:lnTo>
                  <a:pt x="85" y="4"/>
                </a:lnTo>
                <a:lnTo>
                  <a:pt x="87" y="4"/>
                </a:lnTo>
                <a:lnTo>
                  <a:pt x="88" y="4"/>
                </a:lnTo>
                <a:lnTo>
                  <a:pt x="89" y="4"/>
                </a:lnTo>
                <a:lnTo>
                  <a:pt x="89" y="5"/>
                </a:lnTo>
                <a:lnTo>
                  <a:pt x="89" y="4"/>
                </a:lnTo>
                <a:lnTo>
                  <a:pt x="89" y="5"/>
                </a:lnTo>
                <a:lnTo>
                  <a:pt x="91" y="5"/>
                </a:lnTo>
                <a:lnTo>
                  <a:pt x="92" y="5"/>
                </a:lnTo>
                <a:lnTo>
                  <a:pt x="93" y="5"/>
                </a:lnTo>
                <a:lnTo>
                  <a:pt x="93" y="7"/>
                </a:lnTo>
                <a:lnTo>
                  <a:pt x="95" y="7"/>
                </a:lnTo>
                <a:lnTo>
                  <a:pt x="95" y="8"/>
                </a:lnTo>
                <a:lnTo>
                  <a:pt x="96" y="8"/>
                </a:lnTo>
                <a:lnTo>
                  <a:pt x="96" y="7"/>
                </a:lnTo>
                <a:lnTo>
                  <a:pt x="97" y="7"/>
                </a:lnTo>
                <a:lnTo>
                  <a:pt x="98" y="7"/>
                </a:lnTo>
                <a:lnTo>
                  <a:pt x="100" y="5"/>
                </a:lnTo>
                <a:lnTo>
                  <a:pt x="101" y="5"/>
                </a:lnTo>
                <a:lnTo>
                  <a:pt x="102" y="5"/>
                </a:lnTo>
                <a:lnTo>
                  <a:pt x="102" y="7"/>
                </a:lnTo>
                <a:lnTo>
                  <a:pt x="102" y="5"/>
                </a:lnTo>
                <a:lnTo>
                  <a:pt x="102" y="7"/>
                </a:lnTo>
                <a:lnTo>
                  <a:pt x="104" y="7"/>
                </a:lnTo>
                <a:lnTo>
                  <a:pt x="104" y="5"/>
                </a:lnTo>
                <a:lnTo>
                  <a:pt x="104" y="7"/>
                </a:lnTo>
                <a:lnTo>
                  <a:pt x="105" y="7"/>
                </a:lnTo>
                <a:lnTo>
                  <a:pt x="105" y="5"/>
                </a:lnTo>
                <a:lnTo>
                  <a:pt x="106" y="5"/>
                </a:lnTo>
                <a:lnTo>
                  <a:pt x="106" y="4"/>
                </a:lnTo>
                <a:lnTo>
                  <a:pt x="108" y="4"/>
                </a:lnTo>
                <a:lnTo>
                  <a:pt x="109" y="4"/>
                </a:lnTo>
                <a:lnTo>
                  <a:pt x="109" y="3"/>
                </a:lnTo>
                <a:lnTo>
                  <a:pt x="110" y="3"/>
                </a:lnTo>
                <a:lnTo>
                  <a:pt x="109" y="3"/>
                </a:lnTo>
                <a:lnTo>
                  <a:pt x="109" y="1"/>
                </a:lnTo>
                <a:lnTo>
                  <a:pt x="110" y="1"/>
                </a:lnTo>
                <a:lnTo>
                  <a:pt x="112" y="1"/>
                </a:lnTo>
                <a:lnTo>
                  <a:pt x="112" y="0"/>
                </a:lnTo>
                <a:lnTo>
                  <a:pt x="112"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2" y="18"/>
                </a:lnTo>
                <a:lnTo>
                  <a:pt x="110" y="18"/>
                </a:lnTo>
                <a:lnTo>
                  <a:pt x="110" y="20"/>
                </a:lnTo>
                <a:lnTo>
                  <a:pt x="109" y="20"/>
                </a:lnTo>
                <a:lnTo>
                  <a:pt x="109" y="21"/>
                </a:lnTo>
                <a:lnTo>
                  <a:pt x="109" y="22"/>
                </a:lnTo>
                <a:lnTo>
                  <a:pt x="108" y="22"/>
                </a:lnTo>
                <a:lnTo>
                  <a:pt x="109" y="24"/>
                </a:lnTo>
                <a:lnTo>
                  <a:pt x="109" y="25"/>
                </a:lnTo>
                <a:lnTo>
                  <a:pt x="108" y="25"/>
                </a:lnTo>
                <a:lnTo>
                  <a:pt x="108" y="26"/>
                </a:lnTo>
                <a:lnTo>
                  <a:pt x="109" y="26"/>
                </a:lnTo>
                <a:lnTo>
                  <a:pt x="109" y="28"/>
                </a:lnTo>
                <a:lnTo>
                  <a:pt x="109" y="29"/>
                </a:lnTo>
                <a:lnTo>
                  <a:pt x="108" y="29"/>
                </a:lnTo>
                <a:lnTo>
                  <a:pt x="108" y="30"/>
                </a:lnTo>
                <a:lnTo>
                  <a:pt x="109" y="31"/>
                </a:lnTo>
                <a:lnTo>
                  <a:pt x="108" y="31"/>
                </a:lnTo>
                <a:lnTo>
                  <a:pt x="108"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8" y="45"/>
                </a:lnTo>
                <a:lnTo>
                  <a:pt x="106" y="45"/>
                </a:lnTo>
                <a:lnTo>
                  <a:pt x="106" y="46"/>
                </a:lnTo>
                <a:lnTo>
                  <a:pt x="106" y="47"/>
                </a:lnTo>
                <a:lnTo>
                  <a:pt x="105" y="47"/>
                </a:lnTo>
                <a:lnTo>
                  <a:pt x="105" y="48"/>
                </a:lnTo>
                <a:lnTo>
                  <a:pt x="104" y="50"/>
                </a:lnTo>
                <a:lnTo>
                  <a:pt x="104" y="51"/>
                </a:lnTo>
                <a:lnTo>
                  <a:pt x="102" y="51"/>
                </a:lnTo>
                <a:lnTo>
                  <a:pt x="102" y="52"/>
                </a:lnTo>
                <a:lnTo>
                  <a:pt x="101" y="52"/>
                </a:lnTo>
                <a:lnTo>
                  <a:pt x="100" y="54"/>
                </a:lnTo>
                <a:lnTo>
                  <a:pt x="98" y="54"/>
                </a:lnTo>
                <a:lnTo>
                  <a:pt x="98" y="55"/>
                </a:lnTo>
                <a:lnTo>
                  <a:pt x="98" y="56"/>
                </a:lnTo>
                <a:lnTo>
                  <a:pt x="98" y="58"/>
                </a:lnTo>
                <a:lnTo>
                  <a:pt x="97" y="58"/>
                </a:lnTo>
                <a:lnTo>
                  <a:pt x="97" y="59"/>
                </a:lnTo>
                <a:lnTo>
                  <a:pt x="98" y="59"/>
                </a:lnTo>
                <a:lnTo>
                  <a:pt x="98" y="60"/>
                </a:lnTo>
                <a:lnTo>
                  <a:pt x="100" y="62"/>
                </a:lnTo>
                <a:lnTo>
                  <a:pt x="100" y="63"/>
                </a:lnTo>
                <a:lnTo>
                  <a:pt x="101" y="63"/>
                </a:lnTo>
                <a:lnTo>
                  <a:pt x="101" y="64"/>
                </a:lnTo>
                <a:lnTo>
                  <a:pt x="102" y="65"/>
                </a:lnTo>
                <a:lnTo>
                  <a:pt x="104" y="65"/>
                </a:lnTo>
                <a:lnTo>
                  <a:pt x="104" y="67"/>
                </a:lnTo>
                <a:lnTo>
                  <a:pt x="102" y="67"/>
                </a:lnTo>
                <a:lnTo>
                  <a:pt x="104" y="67"/>
                </a:lnTo>
                <a:lnTo>
                  <a:pt x="104" y="68"/>
                </a:lnTo>
                <a:lnTo>
                  <a:pt x="104" y="69"/>
                </a:lnTo>
                <a:lnTo>
                  <a:pt x="105" y="69"/>
                </a:lnTo>
                <a:lnTo>
                  <a:pt x="105" y="71"/>
                </a:lnTo>
                <a:lnTo>
                  <a:pt x="106" y="71"/>
                </a:lnTo>
                <a:lnTo>
                  <a:pt x="105" y="71"/>
                </a:lnTo>
                <a:lnTo>
                  <a:pt x="105" y="72"/>
                </a:lnTo>
                <a:lnTo>
                  <a:pt x="106" y="72"/>
                </a:lnTo>
                <a:lnTo>
                  <a:pt x="108" y="72"/>
                </a:lnTo>
                <a:lnTo>
                  <a:pt x="108" y="73"/>
                </a:lnTo>
                <a:lnTo>
                  <a:pt x="109" y="73"/>
                </a:lnTo>
                <a:lnTo>
                  <a:pt x="108" y="73"/>
                </a:lnTo>
                <a:lnTo>
                  <a:pt x="108" y="75"/>
                </a:lnTo>
                <a:lnTo>
                  <a:pt x="109" y="75"/>
                </a:lnTo>
                <a:lnTo>
                  <a:pt x="108" y="75"/>
                </a:lnTo>
                <a:lnTo>
                  <a:pt x="109" y="75"/>
                </a:lnTo>
                <a:lnTo>
                  <a:pt x="109" y="76"/>
                </a:lnTo>
                <a:lnTo>
                  <a:pt x="109" y="77"/>
                </a:lnTo>
                <a:lnTo>
                  <a:pt x="109" y="79"/>
                </a:lnTo>
                <a:lnTo>
                  <a:pt x="108" y="79"/>
                </a:lnTo>
                <a:lnTo>
                  <a:pt x="108" y="80"/>
                </a:lnTo>
                <a:lnTo>
                  <a:pt x="108" y="81"/>
                </a:lnTo>
                <a:lnTo>
                  <a:pt x="108" y="83"/>
                </a:lnTo>
                <a:lnTo>
                  <a:pt x="109" y="83"/>
                </a:lnTo>
                <a:lnTo>
                  <a:pt x="109" y="84"/>
                </a:lnTo>
                <a:lnTo>
                  <a:pt x="109" y="85"/>
                </a:lnTo>
                <a:lnTo>
                  <a:pt x="110" y="85"/>
                </a:lnTo>
                <a:lnTo>
                  <a:pt x="110" y="86"/>
                </a:lnTo>
                <a:lnTo>
                  <a:pt x="109" y="86"/>
                </a:lnTo>
                <a:lnTo>
                  <a:pt x="109" y="88"/>
                </a:lnTo>
                <a:lnTo>
                  <a:pt x="109" y="86"/>
                </a:lnTo>
                <a:lnTo>
                  <a:pt x="109" y="88"/>
                </a:lnTo>
                <a:lnTo>
                  <a:pt x="109" y="86"/>
                </a:lnTo>
                <a:lnTo>
                  <a:pt x="108" y="88"/>
                </a:lnTo>
                <a:lnTo>
                  <a:pt x="108" y="89"/>
                </a:lnTo>
                <a:lnTo>
                  <a:pt x="106" y="89"/>
                </a:lnTo>
                <a:lnTo>
                  <a:pt x="106" y="90"/>
                </a:lnTo>
                <a:lnTo>
                  <a:pt x="106" y="92"/>
                </a:lnTo>
                <a:lnTo>
                  <a:pt x="106" y="93"/>
                </a:lnTo>
                <a:lnTo>
                  <a:pt x="106" y="92"/>
                </a:lnTo>
                <a:lnTo>
                  <a:pt x="108" y="92"/>
                </a:lnTo>
                <a:lnTo>
                  <a:pt x="108" y="93"/>
                </a:lnTo>
                <a:lnTo>
                  <a:pt x="106" y="93"/>
                </a:lnTo>
                <a:lnTo>
                  <a:pt x="108" y="94"/>
                </a:lnTo>
                <a:lnTo>
                  <a:pt x="106" y="94"/>
                </a:lnTo>
                <a:lnTo>
                  <a:pt x="106" y="96"/>
                </a:lnTo>
                <a:lnTo>
                  <a:pt x="108" y="96"/>
                </a:lnTo>
                <a:lnTo>
                  <a:pt x="108" y="97"/>
                </a:lnTo>
                <a:lnTo>
                  <a:pt x="109" y="97"/>
                </a:lnTo>
                <a:lnTo>
                  <a:pt x="109" y="98"/>
                </a:lnTo>
                <a:lnTo>
                  <a:pt x="109" y="100"/>
                </a:lnTo>
                <a:lnTo>
                  <a:pt x="110" y="100"/>
                </a:lnTo>
                <a:lnTo>
                  <a:pt x="112" y="100"/>
                </a:lnTo>
                <a:lnTo>
                  <a:pt x="112" y="101"/>
                </a:lnTo>
                <a:lnTo>
                  <a:pt x="113" y="101"/>
                </a:lnTo>
                <a:lnTo>
                  <a:pt x="113" y="100"/>
                </a:lnTo>
                <a:lnTo>
                  <a:pt x="113" y="101"/>
                </a:lnTo>
                <a:lnTo>
                  <a:pt x="113" y="102"/>
                </a:lnTo>
                <a:lnTo>
                  <a:pt x="113" y="103"/>
                </a:lnTo>
                <a:lnTo>
                  <a:pt x="112" y="103"/>
                </a:lnTo>
                <a:lnTo>
                  <a:pt x="112" y="105"/>
                </a:lnTo>
                <a:lnTo>
                  <a:pt x="112" y="106"/>
                </a:lnTo>
                <a:lnTo>
                  <a:pt x="113" y="106"/>
                </a:lnTo>
                <a:lnTo>
                  <a:pt x="113" y="107"/>
                </a:lnTo>
                <a:lnTo>
                  <a:pt x="113" y="109"/>
                </a:lnTo>
                <a:lnTo>
                  <a:pt x="113" y="110"/>
                </a:lnTo>
                <a:lnTo>
                  <a:pt x="114" y="110"/>
                </a:lnTo>
                <a:lnTo>
                  <a:pt x="115" y="110"/>
                </a:lnTo>
                <a:lnTo>
                  <a:pt x="117" y="110"/>
                </a:lnTo>
                <a:lnTo>
                  <a:pt x="118" y="110"/>
                </a:lnTo>
                <a:lnTo>
                  <a:pt x="118" y="109"/>
                </a:lnTo>
                <a:lnTo>
                  <a:pt x="117" y="109"/>
                </a:lnTo>
                <a:lnTo>
                  <a:pt x="117" y="107"/>
                </a:lnTo>
                <a:lnTo>
                  <a:pt x="117" y="106"/>
                </a:lnTo>
                <a:lnTo>
                  <a:pt x="118" y="106"/>
                </a:lnTo>
                <a:lnTo>
                  <a:pt x="119" y="106"/>
                </a:lnTo>
                <a:lnTo>
                  <a:pt x="121" y="106"/>
                </a:lnTo>
                <a:lnTo>
                  <a:pt x="121" y="107"/>
                </a:lnTo>
                <a:lnTo>
                  <a:pt x="121" y="106"/>
                </a:lnTo>
                <a:lnTo>
                  <a:pt x="122" y="107"/>
                </a:lnTo>
                <a:lnTo>
                  <a:pt x="123" y="107"/>
                </a:lnTo>
                <a:lnTo>
                  <a:pt x="123" y="106"/>
                </a:lnTo>
                <a:lnTo>
                  <a:pt x="125" y="106"/>
                </a:lnTo>
                <a:lnTo>
                  <a:pt x="125" y="105"/>
                </a:lnTo>
                <a:lnTo>
                  <a:pt x="126" y="105"/>
                </a:lnTo>
                <a:lnTo>
                  <a:pt x="126" y="103"/>
                </a:lnTo>
                <a:lnTo>
                  <a:pt x="126" y="102"/>
                </a:lnTo>
                <a:lnTo>
                  <a:pt x="127" y="102"/>
                </a:lnTo>
                <a:lnTo>
                  <a:pt x="127" y="103"/>
                </a:lnTo>
                <a:lnTo>
                  <a:pt x="129" y="103"/>
                </a:lnTo>
                <a:lnTo>
                  <a:pt x="130" y="103"/>
                </a:lnTo>
                <a:lnTo>
                  <a:pt x="130" y="105"/>
                </a:lnTo>
                <a:lnTo>
                  <a:pt x="131" y="105"/>
                </a:lnTo>
                <a:lnTo>
                  <a:pt x="133" y="105"/>
                </a:lnTo>
                <a:lnTo>
                  <a:pt x="133" y="106"/>
                </a:lnTo>
                <a:lnTo>
                  <a:pt x="134" y="106"/>
                </a:lnTo>
                <a:lnTo>
                  <a:pt x="134" y="107"/>
                </a:lnTo>
                <a:lnTo>
                  <a:pt x="134" y="109"/>
                </a:lnTo>
                <a:lnTo>
                  <a:pt x="134" y="110"/>
                </a:lnTo>
                <a:lnTo>
                  <a:pt x="134" y="109"/>
                </a:lnTo>
                <a:lnTo>
                  <a:pt x="133" y="109"/>
                </a:lnTo>
                <a:lnTo>
                  <a:pt x="131" y="107"/>
                </a:lnTo>
                <a:lnTo>
                  <a:pt x="130" y="107"/>
                </a:lnTo>
                <a:lnTo>
                  <a:pt x="130" y="109"/>
                </a:lnTo>
                <a:lnTo>
                  <a:pt x="129" y="109"/>
                </a:lnTo>
                <a:lnTo>
                  <a:pt x="129" y="110"/>
                </a:lnTo>
                <a:lnTo>
                  <a:pt x="129" y="111"/>
                </a:lnTo>
                <a:lnTo>
                  <a:pt x="129" y="113"/>
                </a:lnTo>
                <a:lnTo>
                  <a:pt x="129" y="114"/>
                </a:lnTo>
                <a:lnTo>
                  <a:pt x="129" y="115"/>
                </a:lnTo>
                <a:lnTo>
                  <a:pt x="130" y="117"/>
                </a:lnTo>
                <a:lnTo>
                  <a:pt x="130" y="118"/>
                </a:lnTo>
                <a:lnTo>
                  <a:pt x="131" y="118"/>
                </a:lnTo>
                <a:lnTo>
                  <a:pt x="133" y="119"/>
                </a:lnTo>
                <a:lnTo>
                  <a:pt x="133"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8" y="132"/>
                </a:lnTo>
                <a:lnTo>
                  <a:pt x="136" y="134"/>
                </a:lnTo>
                <a:lnTo>
                  <a:pt x="138" y="134"/>
                </a:lnTo>
                <a:lnTo>
                  <a:pt x="139" y="134"/>
                </a:lnTo>
                <a:lnTo>
                  <a:pt x="139" y="135"/>
                </a:lnTo>
                <a:lnTo>
                  <a:pt x="139" y="136"/>
                </a:lnTo>
                <a:lnTo>
                  <a:pt x="138" y="136"/>
                </a:lnTo>
                <a:lnTo>
                  <a:pt x="136" y="135"/>
                </a:lnTo>
                <a:lnTo>
                  <a:pt x="135" y="135"/>
                </a:lnTo>
                <a:lnTo>
                  <a:pt x="135" y="136"/>
                </a:lnTo>
                <a:lnTo>
                  <a:pt x="136" y="136"/>
                </a:lnTo>
                <a:lnTo>
                  <a:pt x="136" y="137"/>
                </a:lnTo>
                <a:lnTo>
                  <a:pt x="138" y="137"/>
                </a:lnTo>
                <a:lnTo>
                  <a:pt x="138" y="139"/>
                </a:lnTo>
                <a:lnTo>
                  <a:pt x="138" y="140"/>
                </a:lnTo>
                <a:lnTo>
                  <a:pt x="139" y="140"/>
                </a:lnTo>
                <a:lnTo>
                  <a:pt x="139" y="141"/>
                </a:lnTo>
                <a:lnTo>
                  <a:pt x="139" y="143"/>
                </a:lnTo>
                <a:lnTo>
                  <a:pt x="140" y="143"/>
                </a:lnTo>
                <a:lnTo>
                  <a:pt x="140" y="144"/>
                </a:lnTo>
                <a:lnTo>
                  <a:pt x="140" y="145"/>
                </a:lnTo>
                <a:lnTo>
                  <a:pt x="142" y="145"/>
                </a:lnTo>
                <a:lnTo>
                  <a:pt x="142" y="144"/>
                </a:lnTo>
                <a:lnTo>
                  <a:pt x="143" y="144"/>
                </a:lnTo>
                <a:lnTo>
                  <a:pt x="143" y="143"/>
                </a:lnTo>
                <a:lnTo>
                  <a:pt x="142" y="143"/>
                </a:lnTo>
                <a:lnTo>
                  <a:pt x="142" y="141"/>
                </a:lnTo>
                <a:lnTo>
                  <a:pt x="143" y="141"/>
                </a:lnTo>
                <a:lnTo>
                  <a:pt x="144" y="141"/>
                </a:lnTo>
                <a:lnTo>
                  <a:pt x="146" y="141"/>
                </a:lnTo>
                <a:lnTo>
                  <a:pt x="146" y="143"/>
                </a:lnTo>
                <a:lnTo>
                  <a:pt x="146" y="144"/>
                </a:lnTo>
                <a:lnTo>
                  <a:pt x="146" y="145"/>
                </a:lnTo>
                <a:lnTo>
                  <a:pt x="147" y="145"/>
                </a:lnTo>
                <a:lnTo>
                  <a:pt x="148" y="145"/>
                </a:lnTo>
                <a:lnTo>
                  <a:pt x="148" y="147"/>
                </a:lnTo>
                <a:lnTo>
                  <a:pt x="150" y="147"/>
                </a:lnTo>
                <a:lnTo>
                  <a:pt x="151" y="147"/>
                </a:lnTo>
                <a:lnTo>
                  <a:pt x="151" y="145"/>
                </a:lnTo>
                <a:lnTo>
                  <a:pt x="150" y="144"/>
                </a:lnTo>
                <a:lnTo>
                  <a:pt x="150" y="143"/>
                </a:lnTo>
                <a:lnTo>
                  <a:pt x="150" y="141"/>
                </a:lnTo>
                <a:lnTo>
                  <a:pt x="151" y="141"/>
                </a:lnTo>
                <a:lnTo>
                  <a:pt x="151" y="143"/>
                </a:lnTo>
                <a:lnTo>
                  <a:pt x="152" y="143"/>
                </a:lnTo>
                <a:lnTo>
                  <a:pt x="152" y="144"/>
                </a:lnTo>
                <a:lnTo>
                  <a:pt x="151" y="144"/>
                </a:lnTo>
                <a:lnTo>
                  <a:pt x="152" y="144"/>
                </a:lnTo>
                <a:lnTo>
                  <a:pt x="152" y="145"/>
                </a:lnTo>
                <a:lnTo>
                  <a:pt x="152" y="147"/>
                </a:lnTo>
                <a:lnTo>
                  <a:pt x="153" y="148"/>
                </a:lnTo>
                <a:lnTo>
                  <a:pt x="155" y="148"/>
                </a:lnTo>
                <a:lnTo>
                  <a:pt x="155" y="149"/>
                </a:lnTo>
                <a:lnTo>
                  <a:pt x="156" y="149"/>
                </a:lnTo>
                <a:lnTo>
                  <a:pt x="157" y="151"/>
                </a:lnTo>
                <a:lnTo>
                  <a:pt x="157" y="152"/>
                </a:lnTo>
                <a:lnTo>
                  <a:pt x="159" y="152"/>
                </a:lnTo>
                <a:lnTo>
                  <a:pt x="159" y="153"/>
                </a:lnTo>
                <a:lnTo>
                  <a:pt x="160" y="153"/>
                </a:lnTo>
                <a:lnTo>
                  <a:pt x="160" y="155"/>
                </a:lnTo>
                <a:lnTo>
                  <a:pt x="161" y="155"/>
                </a:lnTo>
                <a:lnTo>
                  <a:pt x="161" y="156"/>
                </a:lnTo>
                <a:lnTo>
                  <a:pt x="163" y="155"/>
                </a:lnTo>
                <a:lnTo>
                  <a:pt x="164" y="155"/>
                </a:lnTo>
                <a:lnTo>
                  <a:pt x="165" y="155"/>
                </a:lnTo>
                <a:lnTo>
                  <a:pt x="165" y="156"/>
                </a:lnTo>
                <a:lnTo>
                  <a:pt x="165" y="157"/>
                </a:lnTo>
                <a:lnTo>
                  <a:pt x="164" y="157"/>
                </a:lnTo>
                <a:lnTo>
                  <a:pt x="164" y="158"/>
                </a:lnTo>
                <a:lnTo>
                  <a:pt x="165" y="158"/>
                </a:lnTo>
                <a:lnTo>
                  <a:pt x="165" y="160"/>
                </a:lnTo>
                <a:lnTo>
                  <a:pt x="167" y="161"/>
                </a:lnTo>
                <a:lnTo>
                  <a:pt x="167" y="162"/>
                </a:lnTo>
                <a:lnTo>
                  <a:pt x="168" y="162"/>
                </a:lnTo>
                <a:lnTo>
                  <a:pt x="168" y="164"/>
                </a:lnTo>
                <a:lnTo>
                  <a:pt x="168" y="165"/>
                </a:lnTo>
                <a:lnTo>
                  <a:pt x="169" y="165"/>
                </a:lnTo>
                <a:lnTo>
                  <a:pt x="169" y="166"/>
                </a:lnTo>
                <a:lnTo>
                  <a:pt x="170" y="168"/>
                </a:lnTo>
                <a:lnTo>
                  <a:pt x="172" y="168"/>
                </a:lnTo>
                <a:lnTo>
                  <a:pt x="172" y="169"/>
                </a:lnTo>
                <a:lnTo>
                  <a:pt x="173" y="169"/>
                </a:lnTo>
                <a:lnTo>
                  <a:pt x="174" y="169"/>
                </a:lnTo>
                <a:lnTo>
                  <a:pt x="174" y="168"/>
                </a:lnTo>
                <a:lnTo>
                  <a:pt x="176" y="168"/>
                </a:lnTo>
                <a:lnTo>
                  <a:pt x="176" y="169"/>
                </a:lnTo>
                <a:lnTo>
                  <a:pt x="177" y="169"/>
                </a:lnTo>
                <a:lnTo>
                  <a:pt x="177" y="168"/>
                </a:lnTo>
                <a:lnTo>
                  <a:pt x="177" y="169"/>
                </a:lnTo>
                <a:lnTo>
                  <a:pt x="178" y="169"/>
                </a:lnTo>
                <a:lnTo>
                  <a:pt x="180" y="169"/>
                </a:lnTo>
                <a:lnTo>
                  <a:pt x="180" y="168"/>
                </a:lnTo>
                <a:lnTo>
                  <a:pt x="181" y="168"/>
                </a:lnTo>
                <a:lnTo>
                  <a:pt x="182" y="168"/>
                </a:lnTo>
                <a:lnTo>
                  <a:pt x="181" y="168"/>
                </a:lnTo>
                <a:lnTo>
                  <a:pt x="181" y="166"/>
                </a:lnTo>
                <a:lnTo>
                  <a:pt x="182" y="166"/>
                </a:lnTo>
                <a:lnTo>
                  <a:pt x="184"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3" y="158"/>
                </a:lnTo>
                <a:lnTo>
                  <a:pt x="193" y="160"/>
                </a:lnTo>
                <a:lnTo>
                  <a:pt x="194" y="160"/>
                </a:lnTo>
                <a:lnTo>
                  <a:pt x="194" y="161"/>
                </a:lnTo>
                <a:lnTo>
                  <a:pt x="195" y="161"/>
                </a:lnTo>
                <a:lnTo>
                  <a:pt x="197" y="162"/>
                </a:lnTo>
                <a:lnTo>
                  <a:pt x="197" y="164"/>
                </a:lnTo>
                <a:lnTo>
                  <a:pt x="197" y="165"/>
                </a:lnTo>
                <a:lnTo>
                  <a:pt x="197" y="166"/>
                </a:lnTo>
                <a:lnTo>
                  <a:pt x="198" y="166"/>
                </a:lnTo>
                <a:lnTo>
                  <a:pt x="198" y="168"/>
                </a:lnTo>
                <a:lnTo>
                  <a:pt x="198" y="169"/>
                </a:lnTo>
                <a:lnTo>
                  <a:pt x="199" y="169"/>
                </a:lnTo>
                <a:lnTo>
                  <a:pt x="199" y="170"/>
                </a:lnTo>
                <a:lnTo>
                  <a:pt x="201" y="170"/>
                </a:lnTo>
                <a:lnTo>
                  <a:pt x="202" y="170"/>
                </a:lnTo>
                <a:lnTo>
                  <a:pt x="201" y="170"/>
                </a:lnTo>
                <a:lnTo>
                  <a:pt x="201" y="172"/>
                </a:lnTo>
                <a:lnTo>
                  <a:pt x="201" y="170"/>
                </a:lnTo>
                <a:lnTo>
                  <a:pt x="201"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5" y="169"/>
                </a:lnTo>
                <a:lnTo>
                  <a:pt x="206" y="169"/>
                </a:lnTo>
                <a:lnTo>
                  <a:pt x="206" y="168"/>
                </a:lnTo>
                <a:lnTo>
                  <a:pt x="205" y="168"/>
                </a:lnTo>
                <a:lnTo>
                  <a:pt x="206" y="168"/>
                </a:lnTo>
                <a:lnTo>
                  <a:pt x="207" y="169"/>
                </a:lnTo>
                <a:lnTo>
                  <a:pt x="207" y="168"/>
                </a:lnTo>
                <a:lnTo>
                  <a:pt x="208" y="168"/>
                </a:lnTo>
                <a:lnTo>
                  <a:pt x="210" y="168"/>
                </a:lnTo>
                <a:lnTo>
                  <a:pt x="210" y="166"/>
                </a:lnTo>
                <a:lnTo>
                  <a:pt x="210" y="165"/>
                </a:lnTo>
                <a:lnTo>
                  <a:pt x="208" y="164"/>
                </a:lnTo>
                <a:lnTo>
                  <a:pt x="210" y="164"/>
                </a:lnTo>
                <a:lnTo>
                  <a:pt x="211" y="162"/>
                </a:lnTo>
                <a:lnTo>
                  <a:pt x="211" y="164"/>
                </a:lnTo>
                <a:lnTo>
                  <a:pt x="211" y="162"/>
                </a:lnTo>
                <a:lnTo>
                  <a:pt x="212" y="162"/>
                </a:lnTo>
                <a:lnTo>
                  <a:pt x="211" y="161"/>
                </a:lnTo>
                <a:lnTo>
                  <a:pt x="212" y="161"/>
                </a:lnTo>
                <a:lnTo>
                  <a:pt x="214" y="160"/>
                </a:lnTo>
                <a:lnTo>
                  <a:pt x="214" y="158"/>
                </a:lnTo>
                <a:lnTo>
                  <a:pt x="214" y="157"/>
                </a:lnTo>
                <a:lnTo>
                  <a:pt x="214" y="156"/>
                </a:lnTo>
                <a:lnTo>
                  <a:pt x="215" y="156"/>
                </a:lnTo>
                <a:lnTo>
                  <a:pt x="216" y="157"/>
                </a:lnTo>
                <a:lnTo>
                  <a:pt x="216" y="156"/>
                </a:lnTo>
                <a:lnTo>
                  <a:pt x="218" y="156"/>
                </a:lnTo>
                <a:lnTo>
                  <a:pt x="219" y="156"/>
                </a:lnTo>
                <a:lnTo>
                  <a:pt x="220" y="156"/>
                </a:lnTo>
                <a:lnTo>
                  <a:pt x="222"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1" y="160"/>
                </a:lnTo>
                <a:lnTo>
                  <a:pt x="231" y="158"/>
                </a:lnTo>
                <a:lnTo>
                  <a:pt x="232" y="158"/>
                </a:lnTo>
                <a:lnTo>
                  <a:pt x="233" y="158"/>
                </a:lnTo>
                <a:lnTo>
                  <a:pt x="235" y="158"/>
                </a:lnTo>
                <a:lnTo>
                  <a:pt x="235" y="157"/>
                </a:lnTo>
                <a:lnTo>
                  <a:pt x="236" y="157"/>
                </a:lnTo>
                <a:lnTo>
                  <a:pt x="237" y="158"/>
                </a:lnTo>
                <a:lnTo>
                  <a:pt x="237" y="160"/>
                </a:lnTo>
                <a:lnTo>
                  <a:pt x="239" y="160"/>
                </a:lnTo>
                <a:lnTo>
                  <a:pt x="239" y="161"/>
                </a:lnTo>
                <a:lnTo>
                  <a:pt x="237" y="161"/>
                </a:lnTo>
                <a:lnTo>
                  <a:pt x="237" y="162"/>
                </a:lnTo>
                <a:lnTo>
                  <a:pt x="236" y="162"/>
                </a:lnTo>
                <a:lnTo>
                  <a:pt x="236" y="164"/>
                </a:lnTo>
                <a:lnTo>
                  <a:pt x="236" y="165"/>
                </a:lnTo>
                <a:lnTo>
                  <a:pt x="235" y="165"/>
                </a:lnTo>
                <a:lnTo>
                  <a:pt x="235" y="166"/>
                </a:lnTo>
                <a:lnTo>
                  <a:pt x="235" y="168"/>
                </a:lnTo>
                <a:lnTo>
                  <a:pt x="233" y="168"/>
                </a:lnTo>
                <a:lnTo>
                  <a:pt x="233" y="169"/>
                </a:lnTo>
                <a:lnTo>
                  <a:pt x="232" y="169"/>
                </a:lnTo>
                <a:lnTo>
                  <a:pt x="233" y="169"/>
                </a:lnTo>
                <a:lnTo>
                  <a:pt x="233" y="170"/>
                </a:lnTo>
                <a:lnTo>
                  <a:pt x="233" y="172"/>
                </a:lnTo>
                <a:lnTo>
                  <a:pt x="235" y="172"/>
                </a:lnTo>
                <a:lnTo>
                  <a:pt x="233" y="172"/>
                </a:lnTo>
                <a:lnTo>
                  <a:pt x="235" y="173"/>
                </a:lnTo>
                <a:lnTo>
                  <a:pt x="235" y="174"/>
                </a:lnTo>
                <a:lnTo>
                  <a:pt x="236" y="174"/>
                </a:lnTo>
                <a:lnTo>
                  <a:pt x="236" y="175"/>
                </a:lnTo>
                <a:lnTo>
                  <a:pt x="236" y="177"/>
                </a:lnTo>
                <a:lnTo>
                  <a:pt x="237" y="177"/>
                </a:lnTo>
                <a:lnTo>
                  <a:pt x="237" y="178"/>
                </a:lnTo>
                <a:lnTo>
                  <a:pt x="237" y="179"/>
                </a:lnTo>
                <a:lnTo>
                  <a:pt x="239" y="179"/>
                </a:lnTo>
                <a:lnTo>
                  <a:pt x="239" y="178"/>
                </a:lnTo>
                <a:lnTo>
                  <a:pt x="239"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8" y="185"/>
                </a:lnTo>
                <a:lnTo>
                  <a:pt x="248" y="183"/>
                </a:lnTo>
                <a:lnTo>
                  <a:pt x="249" y="185"/>
                </a:lnTo>
                <a:lnTo>
                  <a:pt x="249" y="183"/>
                </a:lnTo>
                <a:lnTo>
                  <a:pt x="250" y="183"/>
                </a:lnTo>
                <a:lnTo>
                  <a:pt x="250" y="185"/>
                </a:lnTo>
                <a:lnTo>
                  <a:pt x="252" y="185"/>
                </a:lnTo>
                <a:lnTo>
                  <a:pt x="253" y="185"/>
                </a:lnTo>
                <a:lnTo>
                  <a:pt x="253" y="186"/>
                </a:lnTo>
                <a:lnTo>
                  <a:pt x="254" y="186"/>
                </a:lnTo>
                <a:lnTo>
                  <a:pt x="254" y="187"/>
                </a:lnTo>
                <a:lnTo>
                  <a:pt x="256" y="187"/>
                </a:lnTo>
                <a:lnTo>
                  <a:pt x="256" y="189"/>
                </a:lnTo>
                <a:lnTo>
                  <a:pt x="254" y="189"/>
                </a:lnTo>
                <a:lnTo>
                  <a:pt x="254" y="190"/>
                </a:lnTo>
                <a:lnTo>
                  <a:pt x="253" y="190"/>
                </a:lnTo>
                <a:lnTo>
                  <a:pt x="253" y="191"/>
                </a:lnTo>
                <a:lnTo>
                  <a:pt x="253" y="192"/>
                </a:lnTo>
                <a:lnTo>
                  <a:pt x="254" y="192"/>
                </a:lnTo>
                <a:lnTo>
                  <a:pt x="254" y="194"/>
                </a:lnTo>
                <a:lnTo>
                  <a:pt x="254" y="195"/>
                </a:lnTo>
                <a:lnTo>
                  <a:pt x="256" y="196"/>
                </a:lnTo>
                <a:lnTo>
                  <a:pt x="256"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5" y="196"/>
                </a:lnTo>
                <a:lnTo>
                  <a:pt x="266" y="196"/>
                </a:lnTo>
                <a:lnTo>
                  <a:pt x="266" y="198"/>
                </a:lnTo>
                <a:lnTo>
                  <a:pt x="266" y="196"/>
                </a:lnTo>
                <a:lnTo>
                  <a:pt x="266" y="198"/>
                </a:lnTo>
                <a:lnTo>
                  <a:pt x="267" y="198"/>
                </a:lnTo>
                <a:lnTo>
                  <a:pt x="269" y="198"/>
                </a:lnTo>
                <a:lnTo>
                  <a:pt x="269" y="199"/>
                </a:lnTo>
                <a:lnTo>
                  <a:pt x="270" y="199"/>
                </a:lnTo>
                <a:lnTo>
                  <a:pt x="271" y="199"/>
                </a:lnTo>
                <a:lnTo>
                  <a:pt x="271" y="198"/>
                </a:lnTo>
                <a:lnTo>
                  <a:pt x="270" y="198"/>
                </a:lnTo>
                <a:lnTo>
                  <a:pt x="270" y="196"/>
                </a:lnTo>
                <a:lnTo>
                  <a:pt x="269" y="196"/>
                </a:lnTo>
                <a:lnTo>
                  <a:pt x="269" y="195"/>
                </a:lnTo>
                <a:lnTo>
                  <a:pt x="269" y="194"/>
                </a:lnTo>
                <a:lnTo>
                  <a:pt x="270" y="194"/>
                </a:lnTo>
                <a:lnTo>
                  <a:pt x="270" y="195"/>
                </a:lnTo>
                <a:lnTo>
                  <a:pt x="271" y="195"/>
                </a:lnTo>
                <a:lnTo>
                  <a:pt x="273" y="195"/>
                </a:lnTo>
                <a:lnTo>
                  <a:pt x="274" y="195"/>
                </a:lnTo>
                <a:lnTo>
                  <a:pt x="274" y="194"/>
                </a:lnTo>
                <a:lnTo>
                  <a:pt x="275" y="194"/>
                </a:lnTo>
                <a:lnTo>
                  <a:pt x="275" y="192"/>
                </a:lnTo>
                <a:lnTo>
                  <a:pt x="277" y="192"/>
                </a:lnTo>
                <a:lnTo>
                  <a:pt x="277"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6" y="203"/>
                </a:lnTo>
                <a:lnTo>
                  <a:pt x="286" y="202"/>
                </a:lnTo>
                <a:lnTo>
                  <a:pt x="287" y="202"/>
                </a:lnTo>
                <a:lnTo>
                  <a:pt x="288" y="202"/>
                </a:lnTo>
                <a:lnTo>
                  <a:pt x="290" y="200"/>
                </a:lnTo>
                <a:lnTo>
                  <a:pt x="291" y="200"/>
                </a:lnTo>
                <a:lnTo>
                  <a:pt x="291" y="202"/>
                </a:lnTo>
                <a:lnTo>
                  <a:pt x="292" y="202"/>
                </a:lnTo>
                <a:lnTo>
                  <a:pt x="292" y="203"/>
                </a:lnTo>
                <a:lnTo>
                  <a:pt x="294" y="203"/>
                </a:lnTo>
                <a:lnTo>
                  <a:pt x="292" y="203"/>
                </a:lnTo>
                <a:lnTo>
                  <a:pt x="292" y="204"/>
                </a:lnTo>
                <a:lnTo>
                  <a:pt x="292" y="206"/>
                </a:lnTo>
                <a:lnTo>
                  <a:pt x="292" y="207"/>
                </a:lnTo>
                <a:lnTo>
                  <a:pt x="291" y="207"/>
                </a:lnTo>
                <a:lnTo>
                  <a:pt x="291" y="208"/>
                </a:lnTo>
                <a:lnTo>
                  <a:pt x="290" y="208"/>
                </a:lnTo>
                <a:lnTo>
                  <a:pt x="291" y="208"/>
                </a:lnTo>
                <a:lnTo>
                  <a:pt x="292" y="208"/>
                </a:lnTo>
                <a:lnTo>
                  <a:pt x="292" y="209"/>
                </a:lnTo>
                <a:lnTo>
                  <a:pt x="291" y="209"/>
                </a:lnTo>
                <a:lnTo>
                  <a:pt x="291" y="211"/>
                </a:lnTo>
                <a:lnTo>
                  <a:pt x="291" y="212"/>
                </a:lnTo>
                <a:lnTo>
                  <a:pt x="291" y="213"/>
                </a:lnTo>
                <a:lnTo>
                  <a:pt x="292" y="213"/>
                </a:lnTo>
                <a:lnTo>
                  <a:pt x="292" y="215"/>
                </a:lnTo>
                <a:lnTo>
                  <a:pt x="294" y="215"/>
                </a:lnTo>
                <a:lnTo>
                  <a:pt x="294"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09"/>
                </a:lnTo>
                <a:lnTo>
                  <a:pt x="303" y="209"/>
                </a:lnTo>
                <a:lnTo>
                  <a:pt x="303" y="208"/>
                </a:lnTo>
                <a:lnTo>
                  <a:pt x="303" y="209"/>
                </a:lnTo>
                <a:lnTo>
                  <a:pt x="304" y="209"/>
                </a:lnTo>
                <a:lnTo>
                  <a:pt x="304" y="211"/>
                </a:lnTo>
                <a:lnTo>
                  <a:pt x="305" y="211"/>
                </a:lnTo>
                <a:lnTo>
                  <a:pt x="304" y="211"/>
                </a:lnTo>
                <a:lnTo>
                  <a:pt x="304" y="212"/>
                </a:lnTo>
                <a:lnTo>
                  <a:pt x="304" y="213"/>
                </a:lnTo>
                <a:lnTo>
                  <a:pt x="303" y="213"/>
                </a:lnTo>
                <a:lnTo>
                  <a:pt x="303" y="215"/>
                </a:lnTo>
                <a:lnTo>
                  <a:pt x="304" y="215"/>
                </a:lnTo>
                <a:lnTo>
                  <a:pt x="305" y="215"/>
                </a:lnTo>
                <a:lnTo>
                  <a:pt x="307" y="215"/>
                </a:lnTo>
                <a:lnTo>
                  <a:pt x="305" y="216"/>
                </a:lnTo>
                <a:lnTo>
                  <a:pt x="307" y="216"/>
                </a:lnTo>
                <a:lnTo>
                  <a:pt x="308" y="216"/>
                </a:lnTo>
                <a:lnTo>
                  <a:pt x="308" y="217"/>
                </a:lnTo>
                <a:lnTo>
                  <a:pt x="309" y="217"/>
                </a:lnTo>
                <a:lnTo>
                  <a:pt x="309" y="219"/>
                </a:lnTo>
                <a:lnTo>
                  <a:pt x="311"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4" y="221"/>
                </a:lnTo>
                <a:lnTo>
                  <a:pt x="325" y="221"/>
                </a:lnTo>
                <a:lnTo>
                  <a:pt x="326" y="221"/>
                </a:lnTo>
                <a:lnTo>
                  <a:pt x="326" y="220"/>
                </a:lnTo>
                <a:lnTo>
                  <a:pt x="328"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1" y="217"/>
                </a:lnTo>
                <a:lnTo>
                  <a:pt x="342" y="217"/>
                </a:lnTo>
                <a:lnTo>
                  <a:pt x="342" y="219"/>
                </a:lnTo>
                <a:lnTo>
                  <a:pt x="343" y="219"/>
                </a:lnTo>
                <a:lnTo>
                  <a:pt x="343" y="217"/>
                </a:lnTo>
                <a:lnTo>
                  <a:pt x="345" y="217"/>
                </a:lnTo>
                <a:lnTo>
                  <a:pt x="345" y="216"/>
                </a:lnTo>
                <a:lnTo>
                  <a:pt x="346" y="216"/>
                </a:lnTo>
                <a:lnTo>
                  <a:pt x="347" y="216"/>
                </a:lnTo>
                <a:lnTo>
                  <a:pt x="347" y="217"/>
                </a:lnTo>
                <a:lnTo>
                  <a:pt x="346" y="217"/>
                </a:lnTo>
                <a:lnTo>
                  <a:pt x="346" y="219"/>
                </a:lnTo>
                <a:lnTo>
                  <a:pt x="347" y="219"/>
                </a:lnTo>
                <a:lnTo>
                  <a:pt x="347" y="217"/>
                </a:lnTo>
                <a:lnTo>
                  <a:pt x="349" y="217"/>
                </a:lnTo>
                <a:lnTo>
                  <a:pt x="350" y="217"/>
                </a:lnTo>
                <a:lnTo>
                  <a:pt x="351" y="217"/>
                </a:lnTo>
                <a:lnTo>
                  <a:pt x="351" y="219"/>
                </a:lnTo>
                <a:lnTo>
                  <a:pt x="352" y="219"/>
                </a:lnTo>
                <a:lnTo>
                  <a:pt x="352" y="220"/>
                </a:lnTo>
                <a:lnTo>
                  <a:pt x="354" y="219"/>
                </a:lnTo>
                <a:lnTo>
                  <a:pt x="355" y="219"/>
                </a:lnTo>
                <a:lnTo>
                  <a:pt x="355" y="217"/>
                </a:lnTo>
                <a:lnTo>
                  <a:pt x="356" y="217"/>
                </a:lnTo>
                <a:lnTo>
                  <a:pt x="358" y="217"/>
                </a:lnTo>
                <a:lnTo>
                  <a:pt x="359" y="217"/>
                </a:lnTo>
                <a:lnTo>
                  <a:pt x="359" y="219"/>
                </a:lnTo>
                <a:lnTo>
                  <a:pt x="360" y="219"/>
                </a:lnTo>
                <a:lnTo>
                  <a:pt x="360" y="220"/>
                </a:lnTo>
                <a:lnTo>
                  <a:pt x="362" y="220"/>
                </a:lnTo>
                <a:lnTo>
                  <a:pt x="362" y="219"/>
                </a:lnTo>
                <a:lnTo>
                  <a:pt x="363" y="219"/>
                </a:lnTo>
                <a:lnTo>
                  <a:pt x="363" y="217"/>
                </a:lnTo>
                <a:lnTo>
                  <a:pt x="363" y="216"/>
                </a:lnTo>
                <a:lnTo>
                  <a:pt x="363" y="215"/>
                </a:lnTo>
                <a:lnTo>
                  <a:pt x="364" y="213"/>
                </a:lnTo>
                <a:lnTo>
                  <a:pt x="364" y="215"/>
                </a:lnTo>
                <a:lnTo>
                  <a:pt x="366" y="215"/>
                </a:lnTo>
                <a:lnTo>
                  <a:pt x="366"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9" y="219"/>
                </a:lnTo>
                <a:lnTo>
                  <a:pt x="380" y="219"/>
                </a:lnTo>
                <a:lnTo>
                  <a:pt x="381" y="219"/>
                </a:lnTo>
                <a:lnTo>
                  <a:pt x="381" y="220"/>
                </a:lnTo>
                <a:lnTo>
                  <a:pt x="381" y="221"/>
                </a:lnTo>
                <a:lnTo>
                  <a:pt x="383" y="221"/>
                </a:lnTo>
                <a:lnTo>
                  <a:pt x="383"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6" y="212"/>
                </a:lnTo>
                <a:lnTo>
                  <a:pt x="397" y="212"/>
                </a:lnTo>
                <a:lnTo>
                  <a:pt x="398" y="212"/>
                </a:lnTo>
                <a:lnTo>
                  <a:pt x="400" y="212"/>
                </a:lnTo>
                <a:lnTo>
                  <a:pt x="400" y="213"/>
                </a:lnTo>
                <a:lnTo>
                  <a:pt x="401" y="213"/>
                </a:lnTo>
                <a:lnTo>
                  <a:pt x="401" y="215"/>
                </a:lnTo>
                <a:lnTo>
                  <a:pt x="400" y="215"/>
                </a:lnTo>
                <a:lnTo>
                  <a:pt x="400" y="216"/>
                </a:lnTo>
                <a:lnTo>
                  <a:pt x="398" y="216"/>
                </a:lnTo>
                <a:lnTo>
                  <a:pt x="398" y="217"/>
                </a:lnTo>
                <a:lnTo>
                  <a:pt x="400" y="219"/>
                </a:lnTo>
                <a:lnTo>
                  <a:pt x="398" y="219"/>
                </a:lnTo>
                <a:lnTo>
                  <a:pt x="398" y="220"/>
                </a:lnTo>
                <a:lnTo>
                  <a:pt x="398" y="221"/>
                </a:lnTo>
                <a:lnTo>
                  <a:pt x="400"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6"/>
                </a:lnTo>
                <a:lnTo>
                  <a:pt x="409" y="226"/>
                </a:lnTo>
                <a:lnTo>
                  <a:pt x="409" y="228"/>
                </a:lnTo>
                <a:lnTo>
                  <a:pt x="410" y="228"/>
                </a:lnTo>
                <a:lnTo>
                  <a:pt x="411" y="228"/>
                </a:lnTo>
                <a:lnTo>
                  <a:pt x="411" y="229"/>
                </a:lnTo>
                <a:lnTo>
                  <a:pt x="413" y="229"/>
                </a:lnTo>
                <a:lnTo>
                  <a:pt x="414" y="229"/>
                </a:lnTo>
                <a:lnTo>
                  <a:pt x="414" y="230"/>
                </a:lnTo>
                <a:lnTo>
                  <a:pt x="415" y="230"/>
                </a:lnTo>
                <a:lnTo>
                  <a:pt x="417" y="230"/>
                </a:lnTo>
                <a:lnTo>
                  <a:pt x="417" y="232"/>
                </a:lnTo>
                <a:lnTo>
                  <a:pt x="417" y="233"/>
                </a:lnTo>
                <a:lnTo>
                  <a:pt x="417" y="234"/>
                </a:lnTo>
                <a:lnTo>
                  <a:pt x="415" y="234"/>
                </a:lnTo>
                <a:lnTo>
                  <a:pt x="415" y="236"/>
                </a:lnTo>
                <a:lnTo>
                  <a:pt x="414" y="236"/>
                </a:lnTo>
                <a:lnTo>
                  <a:pt x="414" y="237"/>
                </a:lnTo>
                <a:lnTo>
                  <a:pt x="415" y="237"/>
                </a:lnTo>
                <a:lnTo>
                  <a:pt x="417" y="237"/>
                </a:lnTo>
                <a:lnTo>
                  <a:pt x="417" y="238"/>
                </a:lnTo>
                <a:lnTo>
                  <a:pt x="418" y="238"/>
                </a:lnTo>
                <a:lnTo>
                  <a:pt x="418" y="240"/>
                </a:lnTo>
                <a:lnTo>
                  <a:pt x="418" y="241"/>
                </a:lnTo>
                <a:lnTo>
                  <a:pt x="417"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7" y="249"/>
                </a:lnTo>
                <a:lnTo>
                  <a:pt x="418" y="249"/>
                </a:lnTo>
                <a:lnTo>
                  <a:pt x="418" y="250"/>
                </a:lnTo>
                <a:lnTo>
                  <a:pt x="418" y="251"/>
                </a:lnTo>
                <a:lnTo>
                  <a:pt x="417" y="251"/>
                </a:lnTo>
                <a:lnTo>
                  <a:pt x="417" y="253"/>
                </a:lnTo>
                <a:lnTo>
                  <a:pt x="417" y="254"/>
                </a:lnTo>
                <a:lnTo>
                  <a:pt x="418" y="254"/>
                </a:lnTo>
                <a:lnTo>
                  <a:pt x="418" y="253"/>
                </a:lnTo>
                <a:lnTo>
                  <a:pt x="419" y="253"/>
                </a:lnTo>
                <a:lnTo>
                  <a:pt x="419" y="254"/>
                </a:lnTo>
                <a:lnTo>
                  <a:pt x="421" y="254"/>
                </a:lnTo>
                <a:lnTo>
                  <a:pt x="421"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4" y="259"/>
                </a:lnTo>
                <a:lnTo>
                  <a:pt x="434" y="258"/>
                </a:lnTo>
                <a:lnTo>
                  <a:pt x="435" y="258"/>
                </a:lnTo>
                <a:lnTo>
                  <a:pt x="435" y="257"/>
                </a:lnTo>
                <a:lnTo>
                  <a:pt x="436" y="257"/>
                </a:lnTo>
                <a:lnTo>
                  <a:pt x="438" y="257"/>
                </a:lnTo>
                <a:lnTo>
                  <a:pt x="438"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8" y="238"/>
                </a:lnTo>
                <a:lnTo>
                  <a:pt x="438" y="237"/>
                </a:lnTo>
                <a:lnTo>
                  <a:pt x="438" y="236"/>
                </a:lnTo>
                <a:lnTo>
                  <a:pt x="436" y="234"/>
                </a:lnTo>
                <a:lnTo>
                  <a:pt x="436" y="233"/>
                </a:lnTo>
                <a:lnTo>
                  <a:pt x="436" y="232"/>
                </a:lnTo>
                <a:lnTo>
                  <a:pt x="438"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1" y="233"/>
                </a:lnTo>
                <a:lnTo>
                  <a:pt x="452" y="233"/>
                </a:lnTo>
                <a:lnTo>
                  <a:pt x="452" y="234"/>
                </a:lnTo>
                <a:lnTo>
                  <a:pt x="453" y="234"/>
                </a:lnTo>
                <a:lnTo>
                  <a:pt x="455" y="234"/>
                </a:lnTo>
                <a:lnTo>
                  <a:pt x="455"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6"/>
                </a:lnTo>
                <a:lnTo>
                  <a:pt x="466" y="226"/>
                </a:lnTo>
                <a:lnTo>
                  <a:pt x="466" y="225"/>
                </a:lnTo>
                <a:lnTo>
                  <a:pt x="466" y="224"/>
                </a:lnTo>
                <a:lnTo>
                  <a:pt x="465" y="224"/>
                </a:lnTo>
                <a:lnTo>
                  <a:pt x="465" y="223"/>
                </a:lnTo>
                <a:lnTo>
                  <a:pt x="465" y="221"/>
                </a:lnTo>
                <a:lnTo>
                  <a:pt x="466" y="221"/>
                </a:lnTo>
                <a:lnTo>
                  <a:pt x="468" y="221"/>
                </a:lnTo>
                <a:lnTo>
                  <a:pt x="469" y="221"/>
                </a:lnTo>
                <a:lnTo>
                  <a:pt x="470" y="223"/>
                </a:lnTo>
                <a:lnTo>
                  <a:pt x="472" y="223"/>
                </a:lnTo>
                <a:lnTo>
                  <a:pt x="472"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9" y="225"/>
                </a:lnTo>
                <a:lnTo>
                  <a:pt x="489" y="224"/>
                </a:lnTo>
                <a:lnTo>
                  <a:pt x="489" y="223"/>
                </a:lnTo>
                <a:lnTo>
                  <a:pt x="490" y="223"/>
                </a:lnTo>
                <a:lnTo>
                  <a:pt x="491" y="223"/>
                </a:lnTo>
                <a:lnTo>
                  <a:pt x="491" y="221"/>
                </a:lnTo>
                <a:lnTo>
                  <a:pt x="491" y="220"/>
                </a:lnTo>
                <a:lnTo>
                  <a:pt x="491" y="219"/>
                </a:lnTo>
                <a:lnTo>
                  <a:pt x="491" y="217"/>
                </a:lnTo>
                <a:lnTo>
                  <a:pt x="490" y="217"/>
                </a:lnTo>
                <a:lnTo>
                  <a:pt x="489" y="217"/>
                </a:lnTo>
                <a:lnTo>
                  <a:pt x="489" y="216"/>
                </a:lnTo>
                <a:lnTo>
                  <a:pt x="489" y="215"/>
                </a:lnTo>
                <a:lnTo>
                  <a:pt x="490" y="215"/>
                </a:lnTo>
                <a:lnTo>
                  <a:pt x="491" y="215"/>
                </a:lnTo>
                <a:lnTo>
                  <a:pt x="493"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10" y="221"/>
                </a:lnTo>
                <a:lnTo>
                  <a:pt x="510" y="223"/>
                </a:lnTo>
                <a:lnTo>
                  <a:pt x="511" y="223"/>
                </a:lnTo>
                <a:lnTo>
                  <a:pt x="511" y="221"/>
                </a:lnTo>
                <a:lnTo>
                  <a:pt x="510" y="221"/>
                </a:lnTo>
                <a:lnTo>
                  <a:pt x="510" y="220"/>
                </a:lnTo>
                <a:lnTo>
                  <a:pt x="511" y="220"/>
                </a:lnTo>
                <a:lnTo>
                  <a:pt x="512" y="219"/>
                </a:lnTo>
                <a:lnTo>
                  <a:pt x="513" y="219"/>
                </a:lnTo>
                <a:lnTo>
                  <a:pt x="515" y="220"/>
                </a:lnTo>
                <a:lnTo>
                  <a:pt x="513" y="221"/>
                </a:lnTo>
                <a:lnTo>
                  <a:pt x="512" y="223"/>
                </a:lnTo>
                <a:lnTo>
                  <a:pt x="512" y="224"/>
                </a:lnTo>
                <a:lnTo>
                  <a:pt x="511" y="225"/>
                </a:lnTo>
                <a:lnTo>
                  <a:pt x="510" y="226"/>
                </a:lnTo>
                <a:lnTo>
                  <a:pt x="508" y="226"/>
                </a:lnTo>
                <a:lnTo>
                  <a:pt x="510" y="226"/>
                </a:lnTo>
                <a:lnTo>
                  <a:pt x="510" y="228"/>
                </a:lnTo>
                <a:lnTo>
                  <a:pt x="511" y="228"/>
                </a:lnTo>
                <a:lnTo>
                  <a:pt x="512" y="228"/>
                </a:lnTo>
                <a:lnTo>
                  <a:pt x="512" y="226"/>
                </a:lnTo>
                <a:lnTo>
                  <a:pt x="512" y="225"/>
                </a:lnTo>
                <a:lnTo>
                  <a:pt x="513" y="225"/>
                </a:lnTo>
                <a:lnTo>
                  <a:pt x="515" y="225"/>
                </a:lnTo>
                <a:lnTo>
                  <a:pt x="516" y="225"/>
                </a:lnTo>
                <a:lnTo>
                  <a:pt x="517" y="225"/>
                </a:lnTo>
                <a:lnTo>
                  <a:pt x="517" y="226"/>
                </a:lnTo>
                <a:lnTo>
                  <a:pt x="519" y="226"/>
                </a:lnTo>
                <a:lnTo>
                  <a:pt x="520" y="226"/>
                </a:lnTo>
                <a:lnTo>
                  <a:pt x="521" y="226"/>
                </a:lnTo>
                <a:lnTo>
                  <a:pt x="523" y="225"/>
                </a:lnTo>
                <a:lnTo>
                  <a:pt x="524" y="225"/>
                </a:lnTo>
                <a:lnTo>
                  <a:pt x="524" y="224"/>
                </a:lnTo>
                <a:lnTo>
                  <a:pt x="524" y="223"/>
                </a:lnTo>
                <a:lnTo>
                  <a:pt x="524" y="221"/>
                </a:lnTo>
                <a:lnTo>
                  <a:pt x="524" y="220"/>
                </a:lnTo>
                <a:lnTo>
                  <a:pt x="525" y="220"/>
                </a:lnTo>
                <a:lnTo>
                  <a:pt x="527"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6"/>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6"/>
                </a:lnTo>
                <a:lnTo>
                  <a:pt x="558" y="225"/>
                </a:lnTo>
                <a:lnTo>
                  <a:pt x="559" y="225"/>
                </a:lnTo>
                <a:lnTo>
                  <a:pt x="561" y="225"/>
                </a:lnTo>
                <a:lnTo>
                  <a:pt x="562" y="225"/>
                </a:lnTo>
                <a:lnTo>
                  <a:pt x="562" y="226"/>
                </a:lnTo>
                <a:lnTo>
                  <a:pt x="561" y="226"/>
                </a:lnTo>
                <a:lnTo>
                  <a:pt x="561" y="228"/>
                </a:lnTo>
                <a:lnTo>
                  <a:pt x="562" y="228"/>
                </a:lnTo>
                <a:lnTo>
                  <a:pt x="562" y="226"/>
                </a:lnTo>
                <a:lnTo>
                  <a:pt x="563" y="226"/>
                </a:lnTo>
                <a:lnTo>
                  <a:pt x="565" y="226"/>
                </a:lnTo>
                <a:lnTo>
                  <a:pt x="566" y="226"/>
                </a:lnTo>
                <a:lnTo>
                  <a:pt x="567" y="226"/>
                </a:lnTo>
                <a:lnTo>
                  <a:pt x="568" y="226"/>
                </a:lnTo>
                <a:lnTo>
                  <a:pt x="567" y="226"/>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2"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6"/>
                </a:lnTo>
                <a:lnTo>
                  <a:pt x="600" y="226"/>
                </a:lnTo>
                <a:lnTo>
                  <a:pt x="601" y="226"/>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1"/>
                </a:lnTo>
                <a:lnTo>
                  <a:pt x="619" y="281"/>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8"/>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1"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29"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6"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3" y="319"/>
                </a:lnTo>
                <a:lnTo>
                  <a:pt x="763"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4" y="321"/>
                </a:lnTo>
                <a:lnTo>
                  <a:pt x="783" y="322"/>
                </a:lnTo>
                <a:lnTo>
                  <a:pt x="783" y="323"/>
                </a:lnTo>
                <a:lnTo>
                  <a:pt x="784" y="323"/>
                </a:lnTo>
                <a:lnTo>
                  <a:pt x="784" y="325"/>
                </a:lnTo>
                <a:lnTo>
                  <a:pt x="786" y="326"/>
                </a:lnTo>
                <a:lnTo>
                  <a:pt x="786" y="327"/>
                </a:lnTo>
                <a:lnTo>
                  <a:pt x="786" y="329"/>
                </a:lnTo>
                <a:lnTo>
                  <a:pt x="784" y="329"/>
                </a:lnTo>
                <a:lnTo>
                  <a:pt x="784" y="330"/>
                </a:lnTo>
                <a:lnTo>
                  <a:pt x="784"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8" y="335"/>
                </a:lnTo>
                <a:lnTo>
                  <a:pt x="820" y="336"/>
                </a:lnTo>
                <a:lnTo>
                  <a:pt x="821" y="336"/>
                </a:lnTo>
                <a:lnTo>
                  <a:pt x="824" y="335"/>
                </a:lnTo>
                <a:lnTo>
                  <a:pt x="826" y="335"/>
                </a:lnTo>
                <a:lnTo>
                  <a:pt x="828" y="335"/>
                </a:lnTo>
                <a:lnTo>
                  <a:pt x="829" y="335"/>
                </a:lnTo>
                <a:lnTo>
                  <a:pt x="830" y="335"/>
                </a:lnTo>
                <a:lnTo>
                  <a:pt x="833" y="335"/>
                </a:lnTo>
                <a:lnTo>
                  <a:pt x="834" y="336"/>
                </a:lnTo>
                <a:lnTo>
                  <a:pt x="835" y="336"/>
                </a:lnTo>
                <a:lnTo>
                  <a:pt x="837" y="336"/>
                </a:lnTo>
                <a:lnTo>
                  <a:pt x="838" y="338"/>
                </a:lnTo>
                <a:lnTo>
                  <a:pt x="838" y="339"/>
                </a:lnTo>
                <a:lnTo>
                  <a:pt x="839"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3" y="338"/>
                </a:lnTo>
                <a:lnTo>
                  <a:pt x="875" y="338"/>
                </a:lnTo>
                <a:lnTo>
                  <a:pt x="876" y="338"/>
                </a:lnTo>
                <a:lnTo>
                  <a:pt x="876" y="339"/>
                </a:lnTo>
                <a:lnTo>
                  <a:pt x="877"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0" y="338"/>
                </a:lnTo>
                <a:lnTo>
                  <a:pt x="890" y="339"/>
                </a:lnTo>
                <a:lnTo>
                  <a:pt x="892" y="339"/>
                </a:lnTo>
                <a:lnTo>
                  <a:pt x="893" y="339"/>
                </a:lnTo>
                <a:lnTo>
                  <a:pt x="894" y="339"/>
                </a:lnTo>
                <a:lnTo>
                  <a:pt x="894" y="340"/>
                </a:lnTo>
                <a:lnTo>
                  <a:pt x="896" y="340"/>
                </a:lnTo>
                <a:lnTo>
                  <a:pt x="897" y="340"/>
                </a:lnTo>
                <a:lnTo>
                  <a:pt x="897" y="342"/>
                </a:lnTo>
                <a:lnTo>
                  <a:pt x="897" y="340"/>
                </a:lnTo>
                <a:lnTo>
                  <a:pt x="897" y="339"/>
                </a:lnTo>
                <a:lnTo>
                  <a:pt x="896" y="338"/>
                </a:lnTo>
                <a:lnTo>
                  <a:pt x="896" y="336"/>
                </a:lnTo>
                <a:lnTo>
                  <a:pt x="894" y="335"/>
                </a:lnTo>
                <a:lnTo>
                  <a:pt x="893" y="335"/>
                </a:lnTo>
                <a:lnTo>
                  <a:pt x="893" y="334"/>
                </a:lnTo>
                <a:lnTo>
                  <a:pt x="892" y="334"/>
                </a:lnTo>
                <a:lnTo>
                  <a:pt x="890" y="334"/>
                </a:lnTo>
                <a:lnTo>
                  <a:pt x="889" y="334"/>
                </a:lnTo>
                <a:lnTo>
                  <a:pt x="888" y="334"/>
                </a:lnTo>
                <a:lnTo>
                  <a:pt x="888" y="333"/>
                </a:lnTo>
                <a:lnTo>
                  <a:pt x="888" y="331"/>
                </a:lnTo>
                <a:lnTo>
                  <a:pt x="888" y="330"/>
                </a:lnTo>
                <a:lnTo>
                  <a:pt x="888" y="329"/>
                </a:lnTo>
                <a:lnTo>
                  <a:pt x="888" y="327"/>
                </a:lnTo>
                <a:lnTo>
                  <a:pt x="889" y="327"/>
                </a:lnTo>
                <a:lnTo>
                  <a:pt x="889" y="326"/>
                </a:lnTo>
                <a:lnTo>
                  <a:pt x="890" y="326"/>
                </a:lnTo>
                <a:lnTo>
                  <a:pt x="892" y="325"/>
                </a:lnTo>
                <a:lnTo>
                  <a:pt x="892" y="323"/>
                </a:lnTo>
                <a:lnTo>
                  <a:pt x="893" y="323"/>
                </a:lnTo>
                <a:lnTo>
                  <a:pt x="894"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7" y="331"/>
                </a:lnTo>
                <a:lnTo>
                  <a:pt x="909" y="333"/>
                </a:lnTo>
                <a:lnTo>
                  <a:pt x="909" y="334"/>
                </a:lnTo>
                <a:lnTo>
                  <a:pt x="910" y="334"/>
                </a:lnTo>
                <a:lnTo>
                  <a:pt x="911" y="334"/>
                </a:lnTo>
                <a:lnTo>
                  <a:pt x="911" y="335"/>
                </a:lnTo>
                <a:lnTo>
                  <a:pt x="913" y="335"/>
                </a:lnTo>
                <a:lnTo>
                  <a:pt x="914" y="335"/>
                </a:lnTo>
                <a:lnTo>
                  <a:pt x="914" y="336"/>
                </a:lnTo>
                <a:lnTo>
                  <a:pt x="915"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8"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5" y="336"/>
                </a:lnTo>
                <a:lnTo>
                  <a:pt x="947" y="336"/>
                </a:lnTo>
                <a:lnTo>
                  <a:pt x="947" y="335"/>
                </a:lnTo>
                <a:lnTo>
                  <a:pt x="948" y="335"/>
                </a:lnTo>
                <a:lnTo>
                  <a:pt x="949" y="334"/>
                </a:lnTo>
                <a:lnTo>
                  <a:pt x="951" y="334"/>
                </a:lnTo>
                <a:lnTo>
                  <a:pt x="953" y="334"/>
                </a:lnTo>
                <a:lnTo>
                  <a:pt x="955" y="334"/>
                </a:lnTo>
                <a:lnTo>
                  <a:pt x="956" y="334"/>
                </a:lnTo>
                <a:lnTo>
                  <a:pt x="957" y="335"/>
                </a:lnTo>
                <a:lnTo>
                  <a:pt x="959" y="335"/>
                </a:lnTo>
                <a:lnTo>
                  <a:pt x="960" y="334"/>
                </a:lnTo>
                <a:lnTo>
                  <a:pt x="961" y="334"/>
                </a:lnTo>
                <a:lnTo>
                  <a:pt x="962" y="334"/>
                </a:lnTo>
                <a:lnTo>
                  <a:pt x="965" y="333"/>
                </a:lnTo>
                <a:lnTo>
                  <a:pt x="966" y="333"/>
                </a:lnTo>
                <a:lnTo>
                  <a:pt x="968" y="334"/>
                </a:lnTo>
                <a:lnTo>
                  <a:pt x="969" y="334"/>
                </a:lnTo>
                <a:lnTo>
                  <a:pt x="972" y="335"/>
                </a:lnTo>
                <a:lnTo>
                  <a:pt x="973" y="335"/>
                </a:lnTo>
                <a:lnTo>
                  <a:pt x="974" y="334"/>
                </a:lnTo>
                <a:lnTo>
                  <a:pt x="976" y="334"/>
                </a:lnTo>
                <a:lnTo>
                  <a:pt x="977" y="334"/>
                </a:lnTo>
                <a:lnTo>
                  <a:pt x="978" y="334"/>
                </a:lnTo>
                <a:lnTo>
                  <a:pt x="979" y="334"/>
                </a:lnTo>
                <a:lnTo>
                  <a:pt x="981" y="334"/>
                </a:lnTo>
                <a:lnTo>
                  <a:pt x="983" y="334"/>
                </a:lnTo>
                <a:lnTo>
                  <a:pt x="985" y="334"/>
                </a:lnTo>
                <a:lnTo>
                  <a:pt x="987" y="335"/>
                </a:lnTo>
                <a:lnTo>
                  <a:pt x="989" y="335"/>
                </a:lnTo>
                <a:lnTo>
                  <a:pt x="991" y="335"/>
                </a:lnTo>
                <a:lnTo>
                  <a:pt x="994" y="335"/>
                </a:lnTo>
                <a:lnTo>
                  <a:pt x="995" y="335"/>
                </a:lnTo>
                <a:lnTo>
                  <a:pt x="997" y="335"/>
                </a:lnTo>
                <a:lnTo>
                  <a:pt x="998" y="334"/>
                </a:lnTo>
                <a:lnTo>
                  <a:pt x="999" y="334"/>
                </a:lnTo>
                <a:lnTo>
                  <a:pt x="1000" y="335"/>
                </a:lnTo>
                <a:lnTo>
                  <a:pt x="999" y="339"/>
                </a:lnTo>
                <a:lnTo>
                  <a:pt x="998" y="350"/>
                </a:lnTo>
                <a:lnTo>
                  <a:pt x="997" y="355"/>
                </a:lnTo>
                <a:lnTo>
                  <a:pt x="997" y="368"/>
                </a:lnTo>
                <a:lnTo>
                  <a:pt x="998" y="370"/>
                </a:lnTo>
                <a:lnTo>
                  <a:pt x="1002" y="377"/>
                </a:lnTo>
                <a:lnTo>
                  <a:pt x="1008" y="381"/>
                </a:lnTo>
                <a:lnTo>
                  <a:pt x="1010" y="382"/>
                </a:lnTo>
                <a:lnTo>
                  <a:pt x="1015" y="385"/>
                </a:lnTo>
                <a:lnTo>
                  <a:pt x="1019" y="389"/>
                </a:lnTo>
                <a:lnTo>
                  <a:pt x="1024" y="394"/>
                </a:lnTo>
                <a:lnTo>
                  <a:pt x="1029" y="403"/>
                </a:lnTo>
                <a:lnTo>
                  <a:pt x="1033" y="408"/>
                </a:lnTo>
                <a:lnTo>
                  <a:pt x="1034" y="408"/>
                </a:lnTo>
                <a:lnTo>
                  <a:pt x="1037" y="416"/>
                </a:lnTo>
                <a:lnTo>
                  <a:pt x="1038"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59" y="457"/>
                </a:lnTo>
                <a:lnTo>
                  <a:pt x="1061" y="458"/>
                </a:lnTo>
                <a:lnTo>
                  <a:pt x="1061" y="460"/>
                </a:lnTo>
                <a:lnTo>
                  <a:pt x="1062" y="461"/>
                </a:lnTo>
                <a:lnTo>
                  <a:pt x="1063" y="461"/>
                </a:lnTo>
                <a:lnTo>
                  <a:pt x="1063"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3" y="486"/>
                </a:lnTo>
                <a:lnTo>
                  <a:pt x="1063" y="487"/>
                </a:lnTo>
                <a:lnTo>
                  <a:pt x="1062" y="488"/>
                </a:lnTo>
                <a:lnTo>
                  <a:pt x="1063" y="491"/>
                </a:lnTo>
                <a:lnTo>
                  <a:pt x="1062" y="491"/>
                </a:lnTo>
                <a:lnTo>
                  <a:pt x="1059" y="495"/>
                </a:lnTo>
                <a:lnTo>
                  <a:pt x="1058" y="495"/>
                </a:lnTo>
                <a:lnTo>
                  <a:pt x="1055" y="497"/>
                </a:lnTo>
                <a:lnTo>
                  <a:pt x="1054" y="499"/>
                </a:lnTo>
                <a:lnTo>
                  <a:pt x="1053" y="500"/>
                </a:lnTo>
                <a:lnTo>
                  <a:pt x="1050" y="501"/>
                </a:lnTo>
                <a:lnTo>
                  <a:pt x="1048" y="501"/>
                </a:lnTo>
                <a:lnTo>
                  <a:pt x="1045" y="503"/>
                </a:lnTo>
                <a:lnTo>
                  <a:pt x="1042" y="504"/>
                </a:lnTo>
                <a:lnTo>
                  <a:pt x="1040" y="505"/>
                </a:lnTo>
                <a:lnTo>
                  <a:pt x="1038" y="505"/>
                </a:lnTo>
                <a:lnTo>
                  <a:pt x="1037" y="507"/>
                </a:lnTo>
                <a:lnTo>
                  <a:pt x="1032" y="508"/>
                </a:lnTo>
                <a:lnTo>
                  <a:pt x="1029" y="512"/>
                </a:lnTo>
                <a:lnTo>
                  <a:pt x="1028" y="514"/>
                </a:lnTo>
                <a:lnTo>
                  <a:pt x="1029" y="517"/>
                </a:lnTo>
                <a:lnTo>
                  <a:pt x="1029" y="518"/>
                </a:lnTo>
                <a:lnTo>
                  <a:pt x="1027" y="521"/>
                </a:lnTo>
                <a:lnTo>
                  <a:pt x="1025" y="521"/>
                </a:lnTo>
                <a:lnTo>
                  <a:pt x="1023" y="525"/>
                </a:lnTo>
                <a:lnTo>
                  <a:pt x="1023" y="526"/>
                </a:lnTo>
                <a:lnTo>
                  <a:pt x="1021" y="528"/>
                </a:lnTo>
                <a:lnTo>
                  <a:pt x="1019" y="528"/>
                </a:lnTo>
                <a:lnTo>
                  <a:pt x="1017" y="529"/>
                </a:lnTo>
                <a:lnTo>
                  <a:pt x="1017" y="530"/>
                </a:lnTo>
                <a:lnTo>
                  <a:pt x="1017" y="531"/>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4" y="545"/>
                </a:lnTo>
                <a:lnTo>
                  <a:pt x="1003" y="545"/>
                </a:lnTo>
                <a:lnTo>
                  <a:pt x="1000" y="545"/>
                </a:lnTo>
                <a:lnTo>
                  <a:pt x="1000" y="546"/>
                </a:lnTo>
                <a:lnTo>
                  <a:pt x="999" y="546"/>
                </a:lnTo>
                <a:lnTo>
                  <a:pt x="998" y="546"/>
                </a:lnTo>
                <a:lnTo>
                  <a:pt x="995" y="546"/>
                </a:lnTo>
                <a:lnTo>
                  <a:pt x="994" y="547"/>
                </a:lnTo>
                <a:lnTo>
                  <a:pt x="990" y="547"/>
                </a:lnTo>
                <a:lnTo>
                  <a:pt x="987" y="547"/>
                </a:lnTo>
                <a:lnTo>
                  <a:pt x="987" y="549"/>
                </a:lnTo>
                <a:lnTo>
                  <a:pt x="983"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2" y="552"/>
                </a:lnTo>
                <a:lnTo>
                  <a:pt x="962" y="554"/>
                </a:lnTo>
                <a:lnTo>
                  <a:pt x="959" y="554"/>
                </a:lnTo>
                <a:lnTo>
                  <a:pt x="951" y="556"/>
                </a:lnTo>
                <a:lnTo>
                  <a:pt x="949" y="556"/>
                </a:lnTo>
                <a:lnTo>
                  <a:pt x="948" y="556"/>
                </a:lnTo>
                <a:lnTo>
                  <a:pt x="945" y="559"/>
                </a:lnTo>
                <a:lnTo>
                  <a:pt x="944" y="559"/>
                </a:lnTo>
                <a:lnTo>
                  <a:pt x="944" y="558"/>
                </a:lnTo>
                <a:lnTo>
                  <a:pt x="945"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8" y="572"/>
                </a:lnTo>
                <a:lnTo>
                  <a:pt x="926" y="572"/>
                </a:lnTo>
                <a:lnTo>
                  <a:pt x="926" y="573"/>
                </a:lnTo>
                <a:lnTo>
                  <a:pt x="925" y="573"/>
                </a:lnTo>
                <a:lnTo>
                  <a:pt x="923" y="573"/>
                </a:lnTo>
                <a:lnTo>
                  <a:pt x="922" y="573"/>
                </a:lnTo>
                <a:lnTo>
                  <a:pt x="918" y="575"/>
                </a:lnTo>
                <a:lnTo>
                  <a:pt x="915" y="575"/>
                </a:lnTo>
                <a:lnTo>
                  <a:pt x="914" y="575"/>
                </a:lnTo>
                <a:lnTo>
                  <a:pt x="915"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5" y="572"/>
                </a:lnTo>
                <a:lnTo>
                  <a:pt x="913" y="573"/>
                </a:lnTo>
                <a:lnTo>
                  <a:pt x="914" y="575"/>
                </a:lnTo>
                <a:lnTo>
                  <a:pt x="911" y="575"/>
                </a:lnTo>
                <a:lnTo>
                  <a:pt x="911" y="576"/>
                </a:lnTo>
                <a:lnTo>
                  <a:pt x="907" y="576"/>
                </a:lnTo>
                <a:lnTo>
                  <a:pt x="906" y="577"/>
                </a:lnTo>
                <a:lnTo>
                  <a:pt x="902" y="579"/>
                </a:lnTo>
                <a:lnTo>
                  <a:pt x="901" y="579"/>
                </a:lnTo>
                <a:lnTo>
                  <a:pt x="900" y="579"/>
                </a:lnTo>
                <a:lnTo>
                  <a:pt x="900" y="580"/>
                </a:lnTo>
                <a:lnTo>
                  <a:pt x="897" y="580"/>
                </a:lnTo>
                <a:lnTo>
                  <a:pt x="897" y="581"/>
                </a:lnTo>
                <a:lnTo>
                  <a:pt x="896" y="581"/>
                </a:lnTo>
                <a:lnTo>
                  <a:pt x="893" y="579"/>
                </a:lnTo>
                <a:lnTo>
                  <a:pt x="894" y="581"/>
                </a:lnTo>
                <a:lnTo>
                  <a:pt x="892" y="583"/>
                </a:lnTo>
                <a:lnTo>
                  <a:pt x="888" y="584"/>
                </a:lnTo>
                <a:lnTo>
                  <a:pt x="885" y="585"/>
                </a:lnTo>
                <a:lnTo>
                  <a:pt x="884" y="584"/>
                </a:lnTo>
                <a:lnTo>
                  <a:pt x="884" y="585"/>
                </a:lnTo>
                <a:lnTo>
                  <a:pt x="881" y="585"/>
                </a:lnTo>
                <a:lnTo>
                  <a:pt x="881" y="586"/>
                </a:lnTo>
                <a:lnTo>
                  <a:pt x="880" y="586"/>
                </a:lnTo>
                <a:lnTo>
                  <a:pt x="880" y="585"/>
                </a:lnTo>
                <a:lnTo>
                  <a:pt x="879" y="586"/>
                </a:lnTo>
                <a:lnTo>
                  <a:pt x="876" y="588"/>
                </a:lnTo>
                <a:lnTo>
                  <a:pt x="873" y="589"/>
                </a:lnTo>
                <a:lnTo>
                  <a:pt x="871" y="592"/>
                </a:lnTo>
                <a:lnTo>
                  <a:pt x="870" y="592"/>
                </a:lnTo>
                <a:lnTo>
                  <a:pt x="871" y="589"/>
                </a:lnTo>
                <a:lnTo>
                  <a:pt x="872" y="588"/>
                </a:lnTo>
                <a:lnTo>
                  <a:pt x="872" y="586"/>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3"/>
                </a:lnTo>
                <a:lnTo>
                  <a:pt x="859" y="605"/>
                </a:lnTo>
                <a:lnTo>
                  <a:pt x="859" y="606"/>
                </a:lnTo>
                <a:lnTo>
                  <a:pt x="856"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39" y="627"/>
                </a:lnTo>
                <a:lnTo>
                  <a:pt x="838" y="627"/>
                </a:lnTo>
                <a:lnTo>
                  <a:pt x="835" y="630"/>
                </a:lnTo>
                <a:lnTo>
                  <a:pt x="835" y="631"/>
                </a:lnTo>
                <a:lnTo>
                  <a:pt x="835" y="632"/>
                </a:lnTo>
                <a:lnTo>
                  <a:pt x="830" y="634"/>
                </a:lnTo>
                <a:lnTo>
                  <a:pt x="829" y="634"/>
                </a:lnTo>
                <a:lnTo>
                  <a:pt x="826" y="636"/>
                </a:lnTo>
                <a:lnTo>
                  <a:pt x="826" y="638"/>
                </a:lnTo>
                <a:lnTo>
                  <a:pt x="825" y="639"/>
                </a:lnTo>
                <a:lnTo>
                  <a:pt x="824" y="639"/>
                </a:lnTo>
                <a:lnTo>
                  <a:pt x="822" y="639"/>
                </a:lnTo>
                <a:lnTo>
                  <a:pt x="818" y="639"/>
                </a:lnTo>
                <a:lnTo>
                  <a:pt x="818"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3"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29"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5"/>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2"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10"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3" y="721"/>
                </a:lnTo>
                <a:lnTo>
                  <a:pt x="491" y="721"/>
                </a:lnTo>
                <a:lnTo>
                  <a:pt x="490" y="721"/>
                </a:lnTo>
                <a:lnTo>
                  <a:pt x="489"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5" y="721"/>
                </a:lnTo>
                <a:lnTo>
                  <a:pt x="453" y="721"/>
                </a:lnTo>
                <a:lnTo>
                  <a:pt x="453" y="723"/>
                </a:lnTo>
                <a:lnTo>
                  <a:pt x="455" y="723"/>
                </a:lnTo>
                <a:lnTo>
                  <a:pt x="456" y="724"/>
                </a:lnTo>
                <a:lnTo>
                  <a:pt x="456" y="725"/>
                </a:lnTo>
                <a:lnTo>
                  <a:pt x="457" y="725"/>
                </a:lnTo>
                <a:lnTo>
                  <a:pt x="457" y="727"/>
                </a:lnTo>
                <a:lnTo>
                  <a:pt x="456" y="728"/>
                </a:lnTo>
                <a:lnTo>
                  <a:pt x="455" y="729"/>
                </a:lnTo>
                <a:lnTo>
                  <a:pt x="453" y="729"/>
                </a:lnTo>
                <a:lnTo>
                  <a:pt x="449" y="732"/>
                </a:lnTo>
                <a:lnTo>
                  <a:pt x="448" y="732"/>
                </a:lnTo>
                <a:lnTo>
                  <a:pt x="447" y="732"/>
                </a:lnTo>
                <a:lnTo>
                  <a:pt x="445" y="733"/>
                </a:lnTo>
                <a:lnTo>
                  <a:pt x="436" y="733"/>
                </a:lnTo>
                <a:lnTo>
                  <a:pt x="436" y="732"/>
                </a:lnTo>
                <a:lnTo>
                  <a:pt x="435" y="732"/>
                </a:lnTo>
                <a:lnTo>
                  <a:pt x="434" y="733"/>
                </a:lnTo>
                <a:lnTo>
                  <a:pt x="432" y="733"/>
                </a:lnTo>
                <a:lnTo>
                  <a:pt x="431" y="734"/>
                </a:lnTo>
                <a:lnTo>
                  <a:pt x="428" y="734"/>
                </a:lnTo>
                <a:lnTo>
                  <a:pt x="423" y="737"/>
                </a:lnTo>
                <a:lnTo>
                  <a:pt x="423" y="738"/>
                </a:lnTo>
                <a:lnTo>
                  <a:pt x="421" y="738"/>
                </a:lnTo>
                <a:lnTo>
                  <a:pt x="419" y="738"/>
                </a:lnTo>
                <a:lnTo>
                  <a:pt x="414" y="740"/>
                </a:lnTo>
                <a:lnTo>
                  <a:pt x="413" y="741"/>
                </a:lnTo>
                <a:lnTo>
                  <a:pt x="411" y="742"/>
                </a:lnTo>
                <a:lnTo>
                  <a:pt x="406" y="742"/>
                </a:lnTo>
                <a:lnTo>
                  <a:pt x="403" y="742"/>
                </a:lnTo>
                <a:lnTo>
                  <a:pt x="398" y="744"/>
                </a:lnTo>
                <a:lnTo>
                  <a:pt x="397" y="742"/>
                </a:lnTo>
                <a:lnTo>
                  <a:pt x="396" y="744"/>
                </a:lnTo>
                <a:lnTo>
                  <a:pt x="394" y="744"/>
                </a:lnTo>
                <a:lnTo>
                  <a:pt x="394" y="745"/>
                </a:lnTo>
                <a:lnTo>
                  <a:pt x="390" y="745"/>
                </a:lnTo>
                <a:lnTo>
                  <a:pt x="388" y="745"/>
                </a:lnTo>
                <a:lnTo>
                  <a:pt x="385" y="746"/>
                </a:lnTo>
                <a:lnTo>
                  <a:pt x="383" y="746"/>
                </a:lnTo>
                <a:lnTo>
                  <a:pt x="383" y="747"/>
                </a:lnTo>
                <a:lnTo>
                  <a:pt x="380" y="747"/>
                </a:lnTo>
                <a:lnTo>
                  <a:pt x="375" y="747"/>
                </a:lnTo>
                <a:lnTo>
                  <a:pt x="373" y="747"/>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5001090" y="5487126"/>
            <a:ext cx="1017209" cy="535826"/>
          </a:xfrm>
          <a:custGeom>
            <a:avLst/>
            <a:gdLst>
              <a:gd name="T0" fmla="*/ 709 w 710"/>
              <a:gd name="T1" fmla="*/ 192 h 374"/>
              <a:gd name="T2" fmla="*/ 678 w 710"/>
              <a:gd name="T3" fmla="*/ 185 h 374"/>
              <a:gd name="T4" fmla="*/ 671 w 710"/>
              <a:gd name="T5" fmla="*/ 182 h 374"/>
              <a:gd name="T6" fmla="*/ 689 w 710"/>
              <a:gd name="T7" fmla="*/ 177 h 374"/>
              <a:gd name="T8" fmla="*/ 684 w 710"/>
              <a:gd name="T9" fmla="*/ 173 h 374"/>
              <a:gd name="T10" fmla="*/ 672 w 710"/>
              <a:gd name="T11" fmla="*/ 178 h 374"/>
              <a:gd name="T12" fmla="*/ 684 w 710"/>
              <a:gd name="T13" fmla="*/ 182 h 374"/>
              <a:gd name="T14" fmla="*/ 676 w 710"/>
              <a:gd name="T15" fmla="*/ 165 h 374"/>
              <a:gd name="T16" fmla="*/ 447 w 710"/>
              <a:gd name="T17" fmla="*/ 1 h 374"/>
              <a:gd name="T18" fmla="*/ 468 w 710"/>
              <a:gd name="T19" fmla="*/ 13 h 374"/>
              <a:gd name="T20" fmla="*/ 483 w 710"/>
              <a:gd name="T21" fmla="*/ 33 h 374"/>
              <a:gd name="T22" fmla="*/ 500 w 710"/>
              <a:gd name="T23" fmla="*/ 35 h 374"/>
              <a:gd name="T24" fmla="*/ 506 w 710"/>
              <a:gd name="T25" fmla="*/ 54 h 374"/>
              <a:gd name="T26" fmla="*/ 490 w 710"/>
              <a:gd name="T27" fmla="*/ 71 h 374"/>
              <a:gd name="T28" fmla="*/ 504 w 710"/>
              <a:gd name="T29" fmla="*/ 92 h 374"/>
              <a:gd name="T30" fmla="*/ 531 w 710"/>
              <a:gd name="T31" fmla="*/ 89 h 374"/>
              <a:gd name="T32" fmla="*/ 556 w 710"/>
              <a:gd name="T33" fmla="*/ 84 h 374"/>
              <a:gd name="T34" fmla="*/ 569 w 710"/>
              <a:gd name="T35" fmla="*/ 67 h 374"/>
              <a:gd name="T36" fmla="*/ 577 w 710"/>
              <a:gd name="T37" fmla="*/ 72 h 374"/>
              <a:gd name="T38" fmla="*/ 591 w 710"/>
              <a:gd name="T39" fmla="*/ 76 h 374"/>
              <a:gd name="T40" fmla="*/ 596 w 710"/>
              <a:gd name="T41" fmla="*/ 68 h 374"/>
              <a:gd name="T42" fmla="*/ 616 w 710"/>
              <a:gd name="T43" fmla="*/ 93 h 374"/>
              <a:gd name="T44" fmla="*/ 637 w 710"/>
              <a:gd name="T45" fmla="*/ 103 h 374"/>
              <a:gd name="T46" fmla="*/ 659 w 710"/>
              <a:gd name="T47" fmla="*/ 122 h 374"/>
              <a:gd name="T48" fmla="*/ 671 w 710"/>
              <a:gd name="T49" fmla="*/ 141 h 374"/>
              <a:gd name="T50" fmla="*/ 675 w 710"/>
              <a:gd name="T51" fmla="*/ 165 h 374"/>
              <a:gd name="T52" fmla="*/ 695 w 710"/>
              <a:gd name="T53" fmla="*/ 202 h 374"/>
              <a:gd name="T54" fmla="*/ 674 w 710"/>
              <a:gd name="T55" fmla="*/ 200 h 374"/>
              <a:gd name="T56" fmla="*/ 585 w 710"/>
              <a:gd name="T57" fmla="*/ 194 h 374"/>
              <a:gd name="T58" fmla="*/ 501 w 710"/>
              <a:gd name="T59" fmla="*/ 195 h 374"/>
              <a:gd name="T60" fmla="*/ 462 w 710"/>
              <a:gd name="T61" fmla="*/ 203 h 374"/>
              <a:gd name="T62" fmla="*/ 414 w 710"/>
              <a:gd name="T63" fmla="*/ 219 h 374"/>
              <a:gd name="T64" fmla="*/ 377 w 710"/>
              <a:gd name="T65" fmla="*/ 241 h 374"/>
              <a:gd name="T66" fmla="*/ 333 w 710"/>
              <a:gd name="T67" fmla="*/ 262 h 374"/>
              <a:gd name="T68" fmla="*/ 293 w 710"/>
              <a:gd name="T69" fmla="*/ 295 h 374"/>
              <a:gd name="T70" fmla="*/ 243 w 710"/>
              <a:gd name="T71" fmla="*/ 318 h 374"/>
              <a:gd name="T72" fmla="*/ 187 w 710"/>
              <a:gd name="T73" fmla="*/ 336 h 374"/>
              <a:gd name="T74" fmla="*/ 141 w 710"/>
              <a:gd name="T75" fmla="*/ 350 h 374"/>
              <a:gd name="T76" fmla="*/ 106 w 710"/>
              <a:gd name="T77" fmla="*/ 357 h 374"/>
              <a:gd name="T78" fmla="*/ 69 w 710"/>
              <a:gd name="T79" fmla="*/ 364 h 374"/>
              <a:gd name="T80" fmla="*/ 48 w 710"/>
              <a:gd name="T81" fmla="*/ 321 h 374"/>
              <a:gd name="T82" fmla="*/ 7 w 710"/>
              <a:gd name="T83" fmla="*/ 219 h 374"/>
              <a:gd name="T84" fmla="*/ 70 w 710"/>
              <a:gd name="T85" fmla="*/ 186 h 374"/>
              <a:gd name="T86" fmla="*/ 104 w 710"/>
              <a:gd name="T87" fmla="*/ 204 h 374"/>
              <a:gd name="T88" fmla="*/ 124 w 710"/>
              <a:gd name="T89" fmla="*/ 188 h 374"/>
              <a:gd name="T90" fmla="*/ 147 w 710"/>
              <a:gd name="T91" fmla="*/ 199 h 374"/>
              <a:gd name="T92" fmla="*/ 163 w 710"/>
              <a:gd name="T93" fmla="*/ 208 h 374"/>
              <a:gd name="T94" fmla="*/ 181 w 710"/>
              <a:gd name="T95" fmla="*/ 211 h 374"/>
              <a:gd name="T96" fmla="*/ 192 w 710"/>
              <a:gd name="T97" fmla="*/ 191 h 374"/>
              <a:gd name="T98" fmla="*/ 213 w 710"/>
              <a:gd name="T99" fmla="*/ 173 h 374"/>
              <a:gd name="T100" fmla="*/ 219 w 710"/>
              <a:gd name="T101" fmla="*/ 153 h 374"/>
              <a:gd name="T102" fmla="*/ 235 w 710"/>
              <a:gd name="T103" fmla="*/ 132 h 374"/>
              <a:gd name="T104" fmla="*/ 259 w 710"/>
              <a:gd name="T105" fmla="*/ 115 h 374"/>
              <a:gd name="T106" fmla="*/ 280 w 710"/>
              <a:gd name="T107" fmla="*/ 99 h 374"/>
              <a:gd name="T108" fmla="*/ 305 w 710"/>
              <a:gd name="T109" fmla="*/ 81 h 374"/>
              <a:gd name="T110" fmla="*/ 311 w 710"/>
              <a:gd name="T111" fmla="*/ 54 h 374"/>
              <a:gd name="T112" fmla="*/ 335 w 710"/>
              <a:gd name="T113" fmla="*/ 39 h 374"/>
              <a:gd name="T114" fmla="*/ 362 w 710"/>
              <a:gd name="T115" fmla="*/ 34 h 374"/>
              <a:gd name="T116" fmla="*/ 390 w 710"/>
              <a:gd name="T117" fmla="*/ 18 h 374"/>
              <a:gd name="T118" fmla="*/ 404 w 710"/>
              <a:gd name="T119" fmla="*/ 5 h 374"/>
              <a:gd name="T120" fmla="*/ 429 w 710"/>
              <a:gd name="T121" fmla="*/ 4 h 374"/>
              <a:gd name="T122" fmla="*/ 442 w 710"/>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0" h="374">
                <a:moveTo>
                  <a:pt x="708" y="196"/>
                </a:moveTo>
                <a:lnTo>
                  <a:pt x="706" y="196"/>
                </a:lnTo>
                <a:lnTo>
                  <a:pt x="706" y="195"/>
                </a:lnTo>
                <a:lnTo>
                  <a:pt x="708" y="195"/>
                </a:lnTo>
                <a:lnTo>
                  <a:pt x="708" y="196"/>
                </a:lnTo>
                <a:close/>
                <a:moveTo>
                  <a:pt x="710" y="196"/>
                </a:moveTo>
                <a:lnTo>
                  <a:pt x="709" y="196"/>
                </a:lnTo>
                <a:lnTo>
                  <a:pt x="709" y="195"/>
                </a:lnTo>
                <a:lnTo>
                  <a:pt x="709" y="194"/>
                </a:lnTo>
                <a:lnTo>
                  <a:pt x="710" y="195"/>
                </a:lnTo>
                <a:lnTo>
                  <a:pt x="710" y="196"/>
                </a:lnTo>
                <a:close/>
                <a:moveTo>
                  <a:pt x="699" y="199"/>
                </a:moveTo>
                <a:lnTo>
                  <a:pt x="697" y="199"/>
                </a:lnTo>
                <a:lnTo>
                  <a:pt x="696" y="198"/>
                </a:lnTo>
                <a:lnTo>
                  <a:pt x="695" y="195"/>
                </a:lnTo>
                <a:lnTo>
                  <a:pt x="695" y="194"/>
                </a:lnTo>
                <a:lnTo>
                  <a:pt x="696" y="192"/>
                </a:lnTo>
                <a:lnTo>
                  <a:pt x="696" y="194"/>
                </a:lnTo>
                <a:lnTo>
                  <a:pt x="699" y="196"/>
                </a:lnTo>
                <a:lnTo>
                  <a:pt x="700" y="196"/>
                </a:lnTo>
                <a:lnTo>
                  <a:pt x="700" y="198"/>
                </a:lnTo>
                <a:lnTo>
                  <a:pt x="699" y="199"/>
                </a:lnTo>
                <a:close/>
                <a:moveTo>
                  <a:pt x="709" y="192"/>
                </a:moveTo>
                <a:lnTo>
                  <a:pt x="708" y="194"/>
                </a:lnTo>
                <a:lnTo>
                  <a:pt x="706" y="194"/>
                </a:lnTo>
                <a:lnTo>
                  <a:pt x="706" y="192"/>
                </a:lnTo>
                <a:lnTo>
                  <a:pt x="706" y="190"/>
                </a:lnTo>
                <a:lnTo>
                  <a:pt x="709" y="192"/>
                </a:lnTo>
                <a:close/>
                <a:moveTo>
                  <a:pt x="680" y="188"/>
                </a:moveTo>
                <a:lnTo>
                  <a:pt x="682" y="188"/>
                </a:lnTo>
                <a:lnTo>
                  <a:pt x="683" y="190"/>
                </a:lnTo>
                <a:lnTo>
                  <a:pt x="683" y="192"/>
                </a:lnTo>
                <a:lnTo>
                  <a:pt x="680" y="190"/>
                </a:lnTo>
                <a:lnTo>
                  <a:pt x="679" y="188"/>
                </a:lnTo>
                <a:lnTo>
                  <a:pt x="680" y="187"/>
                </a:lnTo>
                <a:lnTo>
                  <a:pt x="680" y="188"/>
                </a:lnTo>
                <a:close/>
                <a:moveTo>
                  <a:pt x="676" y="187"/>
                </a:moveTo>
                <a:lnTo>
                  <a:pt x="675" y="187"/>
                </a:lnTo>
                <a:lnTo>
                  <a:pt x="675" y="186"/>
                </a:lnTo>
                <a:lnTo>
                  <a:pt x="675" y="185"/>
                </a:lnTo>
                <a:lnTo>
                  <a:pt x="676" y="186"/>
                </a:lnTo>
                <a:lnTo>
                  <a:pt x="676" y="187"/>
                </a:lnTo>
                <a:close/>
                <a:moveTo>
                  <a:pt x="679" y="188"/>
                </a:moveTo>
                <a:lnTo>
                  <a:pt x="678" y="188"/>
                </a:lnTo>
                <a:lnTo>
                  <a:pt x="678" y="186"/>
                </a:lnTo>
                <a:lnTo>
                  <a:pt x="678" y="185"/>
                </a:lnTo>
                <a:lnTo>
                  <a:pt x="679" y="186"/>
                </a:lnTo>
                <a:lnTo>
                  <a:pt x="679" y="187"/>
                </a:lnTo>
                <a:lnTo>
                  <a:pt x="679" y="188"/>
                </a:lnTo>
                <a:close/>
                <a:moveTo>
                  <a:pt x="693" y="185"/>
                </a:moveTo>
                <a:lnTo>
                  <a:pt x="696" y="187"/>
                </a:lnTo>
                <a:lnTo>
                  <a:pt x="696" y="188"/>
                </a:lnTo>
                <a:lnTo>
                  <a:pt x="699" y="191"/>
                </a:lnTo>
                <a:lnTo>
                  <a:pt x="699" y="192"/>
                </a:lnTo>
                <a:lnTo>
                  <a:pt x="697" y="194"/>
                </a:lnTo>
                <a:lnTo>
                  <a:pt x="692" y="190"/>
                </a:lnTo>
                <a:lnTo>
                  <a:pt x="692" y="186"/>
                </a:lnTo>
                <a:lnTo>
                  <a:pt x="691" y="185"/>
                </a:lnTo>
                <a:lnTo>
                  <a:pt x="691" y="186"/>
                </a:lnTo>
                <a:lnTo>
                  <a:pt x="689" y="186"/>
                </a:lnTo>
                <a:lnTo>
                  <a:pt x="688" y="183"/>
                </a:lnTo>
                <a:lnTo>
                  <a:pt x="689" y="182"/>
                </a:lnTo>
                <a:lnTo>
                  <a:pt x="692" y="182"/>
                </a:lnTo>
                <a:lnTo>
                  <a:pt x="693" y="183"/>
                </a:lnTo>
                <a:lnTo>
                  <a:pt x="693" y="185"/>
                </a:lnTo>
                <a:close/>
                <a:moveTo>
                  <a:pt x="674" y="182"/>
                </a:moveTo>
                <a:lnTo>
                  <a:pt x="674" y="185"/>
                </a:lnTo>
                <a:lnTo>
                  <a:pt x="672" y="183"/>
                </a:lnTo>
                <a:lnTo>
                  <a:pt x="671" y="182"/>
                </a:lnTo>
                <a:lnTo>
                  <a:pt x="671" y="181"/>
                </a:lnTo>
                <a:lnTo>
                  <a:pt x="671" y="179"/>
                </a:lnTo>
                <a:lnTo>
                  <a:pt x="672" y="181"/>
                </a:lnTo>
                <a:lnTo>
                  <a:pt x="674" y="182"/>
                </a:lnTo>
                <a:close/>
                <a:moveTo>
                  <a:pt x="685" y="183"/>
                </a:moveTo>
                <a:lnTo>
                  <a:pt x="684" y="181"/>
                </a:lnTo>
                <a:lnTo>
                  <a:pt x="684" y="179"/>
                </a:lnTo>
                <a:lnTo>
                  <a:pt x="687" y="182"/>
                </a:lnTo>
                <a:lnTo>
                  <a:pt x="685" y="183"/>
                </a:lnTo>
                <a:close/>
                <a:moveTo>
                  <a:pt x="689" y="179"/>
                </a:moveTo>
                <a:lnTo>
                  <a:pt x="689" y="178"/>
                </a:lnTo>
                <a:lnTo>
                  <a:pt x="691" y="178"/>
                </a:lnTo>
                <a:lnTo>
                  <a:pt x="691" y="179"/>
                </a:lnTo>
                <a:lnTo>
                  <a:pt x="689" y="179"/>
                </a:lnTo>
                <a:close/>
                <a:moveTo>
                  <a:pt x="687" y="179"/>
                </a:moveTo>
                <a:lnTo>
                  <a:pt x="685" y="179"/>
                </a:lnTo>
                <a:lnTo>
                  <a:pt x="685" y="178"/>
                </a:lnTo>
                <a:lnTo>
                  <a:pt x="687" y="178"/>
                </a:lnTo>
                <a:lnTo>
                  <a:pt x="687" y="179"/>
                </a:lnTo>
                <a:close/>
                <a:moveTo>
                  <a:pt x="684" y="177"/>
                </a:moveTo>
                <a:lnTo>
                  <a:pt x="684" y="175"/>
                </a:lnTo>
                <a:lnTo>
                  <a:pt x="684" y="177"/>
                </a:lnTo>
                <a:close/>
                <a:moveTo>
                  <a:pt x="689" y="177"/>
                </a:moveTo>
                <a:lnTo>
                  <a:pt x="688" y="177"/>
                </a:lnTo>
                <a:lnTo>
                  <a:pt x="688" y="175"/>
                </a:lnTo>
                <a:lnTo>
                  <a:pt x="689" y="175"/>
                </a:lnTo>
                <a:lnTo>
                  <a:pt x="691" y="177"/>
                </a:lnTo>
                <a:lnTo>
                  <a:pt x="689" y="177"/>
                </a:lnTo>
                <a:close/>
                <a:moveTo>
                  <a:pt x="696" y="178"/>
                </a:moveTo>
                <a:lnTo>
                  <a:pt x="696" y="179"/>
                </a:lnTo>
                <a:lnTo>
                  <a:pt x="695" y="179"/>
                </a:lnTo>
                <a:lnTo>
                  <a:pt x="693" y="177"/>
                </a:lnTo>
                <a:lnTo>
                  <a:pt x="692" y="175"/>
                </a:lnTo>
                <a:lnTo>
                  <a:pt x="693" y="175"/>
                </a:lnTo>
                <a:lnTo>
                  <a:pt x="695" y="177"/>
                </a:lnTo>
                <a:lnTo>
                  <a:pt x="695" y="178"/>
                </a:lnTo>
                <a:lnTo>
                  <a:pt x="696" y="178"/>
                </a:lnTo>
                <a:close/>
                <a:moveTo>
                  <a:pt x="687" y="177"/>
                </a:moveTo>
                <a:lnTo>
                  <a:pt x="685" y="177"/>
                </a:lnTo>
                <a:lnTo>
                  <a:pt x="685" y="175"/>
                </a:lnTo>
                <a:lnTo>
                  <a:pt x="687" y="175"/>
                </a:lnTo>
                <a:lnTo>
                  <a:pt x="687" y="177"/>
                </a:lnTo>
                <a:close/>
                <a:moveTo>
                  <a:pt x="685" y="175"/>
                </a:moveTo>
                <a:lnTo>
                  <a:pt x="684" y="175"/>
                </a:lnTo>
                <a:lnTo>
                  <a:pt x="684" y="174"/>
                </a:lnTo>
                <a:lnTo>
                  <a:pt x="684" y="173"/>
                </a:lnTo>
                <a:lnTo>
                  <a:pt x="685" y="173"/>
                </a:lnTo>
                <a:lnTo>
                  <a:pt x="685" y="174"/>
                </a:lnTo>
                <a:lnTo>
                  <a:pt x="685" y="175"/>
                </a:lnTo>
                <a:close/>
                <a:moveTo>
                  <a:pt x="695" y="171"/>
                </a:moveTo>
                <a:lnTo>
                  <a:pt x="695" y="174"/>
                </a:lnTo>
                <a:lnTo>
                  <a:pt x="693" y="174"/>
                </a:lnTo>
                <a:lnTo>
                  <a:pt x="693" y="173"/>
                </a:lnTo>
                <a:lnTo>
                  <a:pt x="692" y="173"/>
                </a:lnTo>
                <a:lnTo>
                  <a:pt x="692" y="171"/>
                </a:lnTo>
                <a:lnTo>
                  <a:pt x="693" y="171"/>
                </a:lnTo>
                <a:lnTo>
                  <a:pt x="695" y="171"/>
                </a:lnTo>
                <a:close/>
                <a:moveTo>
                  <a:pt x="671" y="179"/>
                </a:moveTo>
                <a:lnTo>
                  <a:pt x="671" y="178"/>
                </a:lnTo>
                <a:lnTo>
                  <a:pt x="671" y="177"/>
                </a:lnTo>
                <a:lnTo>
                  <a:pt x="671" y="175"/>
                </a:lnTo>
                <a:lnTo>
                  <a:pt x="671" y="174"/>
                </a:lnTo>
                <a:lnTo>
                  <a:pt x="672" y="171"/>
                </a:lnTo>
                <a:lnTo>
                  <a:pt x="672" y="170"/>
                </a:lnTo>
                <a:lnTo>
                  <a:pt x="672" y="171"/>
                </a:lnTo>
                <a:lnTo>
                  <a:pt x="672" y="174"/>
                </a:lnTo>
                <a:lnTo>
                  <a:pt x="672" y="175"/>
                </a:lnTo>
                <a:lnTo>
                  <a:pt x="672" y="177"/>
                </a:lnTo>
                <a:lnTo>
                  <a:pt x="672" y="178"/>
                </a:lnTo>
                <a:lnTo>
                  <a:pt x="671" y="179"/>
                </a:lnTo>
                <a:close/>
                <a:moveTo>
                  <a:pt x="687" y="164"/>
                </a:moveTo>
                <a:lnTo>
                  <a:pt x="688" y="165"/>
                </a:lnTo>
                <a:lnTo>
                  <a:pt x="689" y="165"/>
                </a:lnTo>
                <a:lnTo>
                  <a:pt x="689" y="166"/>
                </a:lnTo>
                <a:lnTo>
                  <a:pt x="691" y="166"/>
                </a:lnTo>
                <a:lnTo>
                  <a:pt x="692" y="168"/>
                </a:lnTo>
                <a:lnTo>
                  <a:pt x="692" y="169"/>
                </a:lnTo>
                <a:lnTo>
                  <a:pt x="692" y="170"/>
                </a:lnTo>
                <a:lnTo>
                  <a:pt x="692" y="171"/>
                </a:lnTo>
                <a:lnTo>
                  <a:pt x="691" y="171"/>
                </a:lnTo>
                <a:lnTo>
                  <a:pt x="689" y="170"/>
                </a:lnTo>
                <a:lnTo>
                  <a:pt x="688" y="168"/>
                </a:lnTo>
                <a:lnTo>
                  <a:pt x="687" y="165"/>
                </a:lnTo>
                <a:lnTo>
                  <a:pt x="687" y="164"/>
                </a:lnTo>
                <a:close/>
                <a:moveTo>
                  <a:pt x="683" y="174"/>
                </a:moveTo>
                <a:lnTo>
                  <a:pt x="683" y="175"/>
                </a:lnTo>
                <a:lnTo>
                  <a:pt x="682" y="175"/>
                </a:lnTo>
                <a:lnTo>
                  <a:pt x="682" y="174"/>
                </a:lnTo>
                <a:lnTo>
                  <a:pt x="680" y="175"/>
                </a:lnTo>
                <a:lnTo>
                  <a:pt x="683" y="177"/>
                </a:lnTo>
                <a:lnTo>
                  <a:pt x="683" y="178"/>
                </a:lnTo>
                <a:lnTo>
                  <a:pt x="684" y="182"/>
                </a:lnTo>
                <a:lnTo>
                  <a:pt x="689" y="188"/>
                </a:lnTo>
                <a:lnTo>
                  <a:pt x="689" y="190"/>
                </a:lnTo>
                <a:lnTo>
                  <a:pt x="691" y="190"/>
                </a:lnTo>
                <a:lnTo>
                  <a:pt x="692" y="192"/>
                </a:lnTo>
                <a:lnTo>
                  <a:pt x="692" y="194"/>
                </a:lnTo>
                <a:lnTo>
                  <a:pt x="691" y="195"/>
                </a:lnTo>
                <a:lnTo>
                  <a:pt x="688" y="195"/>
                </a:lnTo>
                <a:lnTo>
                  <a:pt x="687" y="195"/>
                </a:lnTo>
                <a:lnTo>
                  <a:pt x="684" y="192"/>
                </a:lnTo>
                <a:lnTo>
                  <a:pt x="684" y="190"/>
                </a:lnTo>
                <a:lnTo>
                  <a:pt x="683" y="190"/>
                </a:lnTo>
                <a:lnTo>
                  <a:pt x="679" y="185"/>
                </a:lnTo>
                <a:lnTo>
                  <a:pt x="678" y="185"/>
                </a:lnTo>
                <a:lnTo>
                  <a:pt x="676" y="183"/>
                </a:lnTo>
                <a:lnTo>
                  <a:pt x="676" y="181"/>
                </a:lnTo>
                <a:lnTo>
                  <a:pt x="675" y="178"/>
                </a:lnTo>
                <a:lnTo>
                  <a:pt x="675" y="175"/>
                </a:lnTo>
                <a:lnTo>
                  <a:pt x="675" y="174"/>
                </a:lnTo>
                <a:lnTo>
                  <a:pt x="675" y="173"/>
                </a:lnTo>
                <a:lnTo>
                  <a:pt x="676" y="170"/>
                </a:lnTo>
                <a:lnTo>
                  <a:pt x="676" y="168"/>
                </a:lnTo>
                <a:lnTo>
                  <a:pt x="676" y="166"/>
                </a:lnTo>
                <a:lnTo>
                  <a:pt x="676" y="165"/>
                </a:lnTo>
                <a:lnTo>
                  <a:pt x="678" y="164"/>
                </a:lnTo>
                <a:lnTo>
                  <a:pt x="680" y="164"/>
                </a:lnTo>
                <a:lnTo>
                  <a:pt x="680" y="165"/>
                </a:lnTo>
                <a:lnTo>
                  <a:pt x="679" y="166"/>
                </a:lnTo>
                <a:lnTo>
                  <a:pt x="680" y="166"/>
                </a:lnTo>
                <a:lnTo>
                  <a:pt x="682" y="166"/>
                </a:lnTo>
                <a:lnTo>
                  <a:pt x="682" y="168"/>
                </a:lnTo>
                <a:lnTo>
                  <a:pt x="680" y="168"/>
                </a:lnTo>
                <a:lnTo>
                  <a:pt x="679" y="169"/>
                </a:lnTo>
                <a:lnTo>
                  <a:pt x="682" y="169"/>
                </a:lnTo>
                <a:lnTo>
                  <a:pt x="682" y="170"/>
                </a:lnTo>
                <a:lnTo>
                  <a:pt x="682" y="171"/>
                </a:lnTo>
                <a:lnTo>
                  <a:pt x="682" y="173"/>
                </a:lnTo>
                <a:lnTo>
                  <a:pt x="683" y="174"/>
                </a:lnTo>
                <a:close/>
                <a:moveTo>
                  <a:pt x="685" y="164"/>
                </a:moveTo>
                <a:lnTo>
                  <a:pt x="684" y="162"/>
                </a:lnTo>
                <a:lnTo>
                  <a:pt x="685" y="161"/>
                </a:lnTo>
                <a:lnTo>
                  <a:pt x="687" y="162"/>
                </a:lnTo>
                <a:lnTo>
                  <a:pt x="685" y="164"/>
                </a:lnTo>
                <a:close/>
                <a:moveTo>
                  <a:pt x="445" y="0"/>
                </a:moveTo>
                <a:lnTo>
                  <a:pt x="445" y="1"/>
                </a:lnTo>
                <a:lnTo>
                  <a:pt x="446" y="1"/>
                </a:lnTo>
                <a:lnTo>
                  <a:pt x="447" y="1"/>
                </a:lnTo>
                <a:lnTo>
                  <a:pt x="447" y="3"/>
                </a:lnTo>
                <a:lnTo>
                  <a:pt x="449" y="3"/>
                </a:lnTo>
                <a:lnTo>
                  <a:pt x="450" y="3"/>
                </a:lnTo>
                <a:lnTo>
                  <a:pt x="451" y="3"/>
                </a:lnTo>
                <a:lnTo>
                  <a:pt x="452" y="3"/>
                </a:lnTo>
                <a:lnTo>
                  <a:pt x="454" y="3"/>
                </a:lnTo>
                <a:lnTo>
                  <a:pt x="454" y="4"/>
                </a:lnTo>
                <a:lnTo>
                  <a:pt x="455" y="5"/>
                </a:lnTo>
                <a:lnTo>
                  <a:pt x="454" y="7"/>
                </a:lnTo>
                <a:lnTo>
                  <a:pt x="455" y="7"/>
                </a:lnTo>
                <a:lnTo>
                  <a:pt x="456" y="7"/>
                </a:lnTo>
                <a:lnTo>
                  <a:pt x="458" y="7"/>
                </a:lnTo>
                <a:lnTo>
                  <a:pt x="459" y="8"/>
                </a:lnTo>
                <a:lnTo>
                  <a:pt x="460" y="8"/>
                </a:lnTo>
                <a:lnTo>
                  <a:pt x="460" y="9"/>
                </a:lnTo>
                <a:lnTo>
                  <a:pt x="462" y="9"/>
                </a:lnTo>
                <a:lnTo>
                  <a:pt x="463" y="9"/>
                </a:lnTo>
                <a:lnTo>
                  <a:pt x="464" y="9"/>
                </a:lnTo>
                <a:lnTo>
                  <a:pt x="464" y="10"/>
                </a:lnTo>
                <a:lnTo>
                  <a:pt x="466" y="10"/>
                </a:lnTo>
                <a:lnTo>
                  <a:pt x="467" y="12"/>
                </a:lnTo>
                <a:lnTo>
                  <a:pt x="468" y="12"/>
                </a:lnTo>
                <a:lnTo>
                  <a:pt x="468" y="13"/>
                </a:lnTo>
                <a:lnTo>
                  <a:pt x="469" y="14"/>
                </a:lnTo>
                <a:lnTo>
                  <a:pt x="471" y="14"/>
                </a:lnTo>
                <a:lnTo>
                  <a:pt x="471" y="16"/>
                </a:lnTo>
                <a:lnTo>
                  <a:pt x="472" y="16"/>
                </a:lnTo>
                <a:lnTo>
                  <a:pt x="473" y="17"/>
                </a:lnTo>
                <a:lnTo>
                  <a:pt x="475" y="17"/>
                </a:lnTo>
                <a:lnTo>
                  <a:pt x="475" y="18"/>
                </a:lnTo>
                <a:lnTo>
                  <a:pt x="475" y="20"/>
                </a:lnTo>
                <a:lnTo>
                  <a:pt x="476" y="20"/>
                </a:lnTo>
                <a:lnTo>
                  <a:pt x="476" y="21"/>
                </a:lnTo>
                <a:lnTo>
                  <a:pt x="476" y="22"/>
                </a:lnTo>
                <a:lnTo>
                  <a:pt x="476" y="24"/>
                </a:lnTo>
                <a:lnTo>
                  <a:pt x="477" y="25"/>
                </a:lnTo>
                <a:lnTo>
                  <a:pt x="477" y="26"/>
                </a:lnTo>
                <a:lnTo>
                  <a:pt x="477" y="27"/>
                </a:lnTo>
                <a:lnTo>
                  <a:pt x="477" y="29"/>
                </a:lnTo>
                <a:lnTo>
                  <a:pt x="479" y="29"/>
                </a:lnTo>
                <a:lnTo>
                  <a:pt x="479" y="30"/>
                </a:lnTo>
                <a:lnTo>
                  <a:pt x="480" y="30"/>
                </a:lnTo>
                <a:lnTo>
                  <a:pt x="480" y="31"/>
                </a:lnTo>
                <a:lnTo>
                  <a:pt x="481" y="31"/>
                </a:lnTo>
                <a:lnTo>
                  <a:pt x="481" y="33"/>
                </a:lnTo>
                <a:lnTo>
                  <a:pt x="483" y="33"/>
                </a:lnTo>
                <a:lnTo>
                  <a:pt x="484" y="33"/>
                </a:lnTo>
                <a:lnTo>
                  <a:pt x="484" y="34"/>
                </a:lnTo>
                <a:lnTo>
                  <a:pt x="485" y="34"/>
                </a:lnTo>
                <a:lnTo>
                  <a:pt x="486" y="34"/>
                </a:lnTo>
                <a:lnTo>
                  <a:pt x="488" y="34"/>
                </a:lnTo>
                <a:lnTo>
                  <a:pt x="489" y="34"/>
                </a:lnTo>
                <a:lnTo>
                  <a:pt x="490" y="34"/>
                </a:lnTo>
                <a:lnTo>
                  <a:pt x="492" y="34"/>
                </a:lnTo>
                <a:lnTo>
                  <a:pt x="493" y="34"/>
                </a:lnTo>
                <a:lnTo>
                  <a:pt x="494" y="34"/>
                </a:lnTo>
                <a:lnTo>
                  <a:pt x="493" y="34"/>
                </a:lnTo>
                <a:lnTo>
                  <a:pt x="493" y="35"/>
                </a:lnTo>
                <a:lnTo>
                  <a:pt x="492" y="35"/>
                </a:lnTo>
                <a:lnTo>
                  <a:pt x="492" y="37"/>
                </a:lnTo>
                <a:lnTo>
                  <a:pt x="490" y="37"/>
                </a:lnTo>
                <a:lnTo>
                  <a:pt x="492" y="37"/>
                </a:lnTo>
                <a:lnTo>
                  <a:pt x="492" y="35"/>
                </a:lnTo>
                <a:lnTo>
                  <a:pt x="493" y="35"/>
                </a:lnTo>
                <a:lnTo>
                  <a:pt x="494" y="34"/>
                </a:lnTo>
                <a:lnTo>
                  <a:pt x="496" y="34"/>
                </a:lnTo>
                <a:lnTo>
                  <a:pt x="497" y="34"/>
                </a:lnTo>
                <a:lnTo>
                  <a:pt x="498" y="35"/>
                </a:lnTo>
                <a:lnTo>
                  <a:pt x="500" y="35"/>
                </a:lnTo>
                <a:lnTo>
                  <a:pt x="501" y="35"/>
                </a:lnTo>
                <a:lnTo>
                  <a:pt x="501" y="37"/>
                </a:lnTo>
                <a:lnTo>
                  <a:pt x="502" y="37"/>
                </a:lnTo>
                <a:lnTo>
                  <a:pt x="504" y="37"/>
                </a:lnTo>
                <a:lnTo>
                  <a:pt x="505" y="37"/>
                </a:lnTo>
                <a:lnTo>
                  <a:pt x="505" y="38"/>
                </a:lnTo>
                <a:lnTo>
                  <a:pt x="506" y="38"/>
                </a:lnTo>
                <a:lnTo>
                  <a:pt x="507" y="38"/>
                </a:lnTo>
                <a:lnTo>
                  <a:pt x="509" y="39"/>
                </a:lnTo>
                <a:lnTo>
                  <a:pt x="510" y="41"/>
                </a:lnTo>
                <a:lnTo>
                  <a:pt x="509" y="42"/>
                </a:lnTo>
                <a:lnTo>
                  <a:pt x="507" y="43"/>
                </a:lnTo>
                <a:lnTo>
                  <a:pt x="507" y="45"/>
                </a:lnTo>
                <a:lnTo>
                  <a:pt x="506" y="45"/>
                </a:lnTo>
                <a:lnTo>
                  <a:pt x="506" y="46"/>
                </a:lnTo>
                <a:lnTo>
                  <a:pt x="506" y="47"/>
                </a:lnTo>
                <a:lnTo>
                  <a:pt x="507" y="48"/>
                </a:lnTo>
                <a:lnTo>
                  <a:pt x="507" y="50"/>
                </a:lnTo>
                <a:lnTo>
                  <a:pt x="509" y="50"/>
                </a:lnTo>
                <a:lnTo>
                  <a:pt x="510" y="51"/>
                </a:lnTo>
                <a:lnTo>
                  <a:pt x="509" y="52"/>
                </a:lnTo>
                <a:lnTo>
                  <a:pt x="507" y="54"/>
                </a:lnTo>
                <a:lnTo>
                  <a:pt x="506" y="54"/>
                </a:lnTo>
                <a:lnTo>
                  <a:pt x="506" y="55"/>
                </a:lnTo>
                <a:lnTo>
                  <a:pt x="505" y="56"/>
                </a:lnTo>
                <a:lnTo>
                  <a:pt x="504" y="58"/>
                </a:lnTo>
                <a:lnTo>
                  <a:pt x="502" y="59"/>
                </a:lnTo>
                <a:lnTo>
                  <a:pt x="502" y="60"/>
                </a:lnTo>
                <a:lnTo>
                  <a:pt x="501" y="62"/>
                </a:lnTo>
                <a:lnTo>
                  <a:pt x="501" y="63"/>
                </a:lnTo>
                <a:lnTo>
                  <a:pt x="501" y="64"/>
                </a:lnTo>
                <a:lnTo>
                  <a:pt x="501" y="65"/>
                </a:lnTo>
                <a:lnTo>
                  <a:pt x="501" y="67"/>
                </a:lnTo>
                <a:lnTo>
                  <a:pt x="500" y="68"/>
                </a:lnTo>
                <a:lnTo>
                  <a:pt x="500" y="69"/>
                </a:lnTo>
                <a:lnTo>
                  <a:pt x="500" y="71"/>
                </a:lnTo>
                <a:lnTo>
                  <a:pt x="500" y="72"/>
                </a:lnTo>
                <a:lnTo>
                  <a:pt x="498" y="72"/>
                </a:lnTo>
                <a:lnTo>
                  <a:pt x="497" y="73"/>
                </a:lnTo>
                <a:lnTo>
                  <a:pt x="496" y="73"/>
                </a:lnTo>
                <a:lnTo>
                  <a:pt x="494" y="73"/>
                </a:lnTo>
                <a:lnTo>
                  <a:pt x="494" y="72"/>
                </a:lnTo>
                <a:lnTo>
                  <a:pt x="493" y="72"/>
                </a:lnTo>
                <a:lnTo>
                  <a:pt x="493" y="71"/>
                </a:lnTo>
                <a:lnTo>
                  <a:pt x="492" y="71"/>
                </a:lnTo>
                <a:lnTo>
                  <a:pt x="490" y="71"/>
                </a:lnTo>
                <a:lnTo>
                  <a:pt x="489" y="71"/>
                </a:lnTo>
                <a:lnTo>
                  <a:pt x="488" y="72"/>
                </a:lnTo>
                <a:lnTo>
                  <a:pt x="488" y="73"/>
                </a:lnTo>
                <a:lnTo>
                  <a:pt x="488" y="75"/>
                </a:lnTo>
                <a:lnTo>
                  <a:pt x="489" y="75"/>
                </a:lnTo>
                <a:lnTo>
                  <a:pt x="490" y="75"/>
                </a:lnTo>
                <a:lnTo>
                  <a:pt x="490" y="76"/>
                </a:lnTo>
                <a:lnTo>
                  <a:pt x="492" y="76"/>
                </a:lnTo>
                <a:lnTo>
                  <a:pt x="493" y="76"/>
                </a:lnTo>
                <a:lnTo>
                  <a:pt x="493" y="77"/>
                </a:lnTo>
                <a:lnTo>
                  <a:pt x="494" y="79"/>
                </a:lnTo>
                <a:lnTo>
                  <a:pt x="494" y="80"/>
                </a:lnTo>
                <a:lnTo>
                  <a:pt x="496" y="81"/>
                </a:lnTo>
                <a:lnTo>
                  <a:pt x="496" y="82"/>
                </a:lnTo>
                <a:lnTo>
                  <a:pt x="497" y="84"/>
                </a:lnTo>
                <a:lnTo>
                  <a:pt x="498" y="85"/>
                </a:lnTo>
                <a:lnTo>
                  <a:pt x="498" y="86"/>
                </a:lnTo>
                <a:lnTo>
                  <a:pt x="500" y="88"/>
                </a:lnTo>
                <a:lnTo>
                  <a:pt x="500" y="89"/>
                </a:lnTo>
                <a:lnTo>
                  <a:pt x="501" y="89"/>
                </a:lnTo>
                <a:lnTo>
                  <a:pt x="501" y="90"/>
                </a:lnTo>
                <a:lnTo>
                  <a:pt x="502" y="92"/>
                </a:lnTo>
                <a:lnTo>
                  <a:pt x="504" y="92"/>
                </a:lnTo>
                <a:lnTo>
                  <a:pt x="504" y="93"/>
                </a:lnTo>
                <a:lnTo>
                  <a:pt x="505" y="93"/>
                </a:lnTo>
                <a:lnTo>
                  <a:pt x="506" y="94"/>
                </a:lnTo>
                <a:lnTo>
                  <a:pt x="507" y="94"/>
                </a:lnTo>
                <a:lnTo>
                  <a:pt x="509" y="93"/>
                </a:lnTo>
                <a:lnTo>
                  <a:pt x="510" y="93"/>
                </a:lnTo>
                <a:lnTo>
                  <a:pt x="511" y="93"/>
                </a:lnTo>
                <a:lnTo>
                  <a:pt x="513" y="93"/>
                </a:lnTo>
                <a:lnTo>
                  <a:pt x="514" y="93"/>
                </a:lnTo>
                <a:lnTo>
                  <a:pt x="515" y="93"/>
                </a:lnTo>
                <a:lnTo>
                  <a:pt x="518" y="93"/>
                </a:lnTo>
                <a:lnTo>
                  <a:pt x="519" y="93"/>
                </a:lnTo>
                <a:lnTo>
                  <a:pt x="521" y="92"/>
                </a:lnTo>
                <a:lnTo>
                  <a:pt x="521" y="90"/>
                </a:lnTo>
                <a:lnTo>
                  <a:pt x="522" y="90"/>
                </a:lnTo>
                <a:lnTo>
                  <a:pt x="522" y="89"/>
                </a:lnTo>
                <a:lnTo>
                  <a:pt x="523" y="89"/>
                </a:lnTo>
                <a:lnTo>
                  <a:pt x="524" y="89"/>
                </a:lnTo>
                <a:lnTo>
                  <a:pt x="526" y="89"/>
                </a:lnTo>
                <a:lnTo>
                  <a:pt x="527" y="89"/>
                </a:lnTo>
                <a:lnTo>
                  <a:pt x="528" y="90"/>
                </a:lnTo>
                <a:lnTo>
                  <a:pt x="530" y="90"/>
                </a:lnTo>
                <a:lnTo>
                  <a:pt x="531" y="89"/>
                </a:lnTo>
                <a:lnTo>
                  <a:pt x="532" y="89"/>
                </a:lnTo>
                <a:lnTo>
                  <a:pt x="534" y="89"/>
                </a:lnTo>
                <a:lnTo>
                  <a:pt x="534" y="88"/>
                </a:lnTo>
                <a:lnTo>
                  <a:pt x="535" y="88"/>
                </a:lnTo>
                <a:lnTo>
                  <a:pt x="536" y="88"/>
                </a:lnTo>
                <a:lnTo>
                  <a:pt x="538" y="86"/>
                </a:lnTo>
                <a:lnTo>
                  <a:pt x="539" y="86"/>
                </a:lnTo>
                <a:lnTo>
                  <a:pt x="539" y="88"/>
                </a:lnTo>
                <a:lnTo>
                  <a:pt x="540" y="88"/>
                </a:lnTo>
                <a:lnTo>
                  <a:pt x="540" y="89"/>
                </a:lnTo>
                <a:lnTo>
                  <a:pt x="541" y="89"/>
                </a:lnTo>
                <a:lnTo>
                  <a:pt x="543" y="89"/>
                </a:lnTo>
                <a:lnTo>
                  <a:pt x="543" y="88"/>
                </a:lnTo>
                <a:lnTo>
                  <a:pt x="544" y="88"/>
                </a:lnTo>
                <a:lnTo>
                  <a:pt x="545" y="86"/>
                </a:lnTo>
                <a:lnTo>
                  <a:pt x="547" y="86"/>
                </a:lnTo>
                <a:lnTo>
                  <a:pt x="548" y="86"/>
                </a:lnTo>
                <a:lnTo>
                  <a:pt x="549" y="85"/>
                </a:lnTo>
                <a:lnTo>
                  <a:pt x="551" y="85"/>
                </a:lnTo>
                <a:lnTo>
                  <a:pt x="552" y="85"/>
                </a:lnTo>
                <a:lnTo>
                  <a:pt x="553" y="84"/>
                </a:lnTo>
                <a:lnTo>
                  <a:pt x="555" y="84"/>
                </a:lnTo>
                <a:lnTo>
                  <a:pt x="556" y="84"/>
                </a:lnTo>
                <a:lnTo>
                  <a:pt x="557" y="82"/>
                </a:lnTo>
                <a:lnTo>
                  <a:pt x="558" y="82"/>
                </a:lnTo>
                <a:lnTo>
                  <a:pt x="560" y="82"/>
                </a:lnTo>
                <a:lnTo>
                  <a:pt x="560" y="81"/>
                </a:lnTo>
                <a:lnTo>
                  <a:pt x="561" y="81"/>
                </a:lnTo>
                <a:lnTo>
                  <a:pt x="562" y="81"/>
                </a:lnTo>
                <a:lnTo>
                  <a:pt x="564" y="80"/>
                </a:lnTo>
                <a:lnTo>
                  <a:pt x="564" y="79"/>
                </a:lnTo>
                <a:lnTo>
                  <a:pt x="565" y="79"/>
                </a:lnTo>
                <a:lnTo>
                  <a:pt x="565" y="77"/>
                </a:lnTo>
                <a:lnTo>
                  <a:pt x="565" y="76"/>
                </a:lnTo>
                <a:lnTo>
                  <a:pt x="566" y="76"/>
                </a:lnTo>
                <a:lnTo>
                  <a:pt x="566" y="75"/>
                </a:lnTo>
                <a:lnTo>
                  <a:pt x="568" y="75"/>
                </a:lnTo>
                <a:lnTo>
                  <a:pt x="568" y="73"/>
                </a:lnTo>
                <a:lnTo>
                  <a:pt x="568" y="72"/>
                </a:lnTo>
                <a:lnTo>
                  <a:pt x="566" y="72"/>
                </a:lnTo>
                <a:lnTo>
                  <a:pt x="566" y="71"/>
                </a:lnTo>
                <a:lnTo>
                  <a:pt x="566" y="69"/>
                </a:lnTo>
                <a:lnTo>
                  <a:pt x="566" y="68"/>
                </a:lnTo>
                <a:lnTo>
                  <a:pt x="568" y="68"/>
                </a:lnTo>
                <a:lnTo>
                  <a:pt x="569" y="68"/>
                </a:lnTo>
                <a:lnTo>
                  <a:pt x="569" y="67"/>
                </a:lnTo>
                <a:lnTo>
                  <a:pt x="569" y="68"/>
                </a:lnTo>
                <a:lnTo>
                  <a:pt x="570" y="68"/>
                </a:lnTo>
                <a:lnTo>
                  <a:pt x="570" y="67"/>
                </a:lnTo>
                <a:lnTo>
                  <a:pt x="572" y="65"/>
                </a:lnTo>
                <a:lnTo>
                  <a:pt x="572" y="64"/>
                </a:lnTo>
                <a:lnTo>
                  <a:pt x="573" y="64"/>
                </a:lnTo>
                <a:lnTo>
                  <a:pt x="574" y="64"/>
                </a:lnTo>
                <a:lnTo>
                  <a:pt x="576" y="64"/>
                </a:lnTo>
                <a:lnTo>
                  <a:pt x="576" y="63"/>
                </a:lnTo>
                <a:lnTo>
                  <a:pt x="577" y="63"/>
                </a:lnTo>
                <a:lnTo>
                  <a:pt x="577" y="64"/>
                </a:lnTo>
                <a:lnTo>
                  <a:pt x="577" y="65"/>
                </a:lnTo>
                <a:lnTo>
                  <a:pt x="578" y="65"/>
                </a:lnTo>
                <a:lnTo>
                  <a:pt x="578" y="67"/>
                </a:lnTo>
                <a:lnTo>
                  <a:pt x="578" y="68"/>
                </a:lnTo>
                <a:lnTo>
                  <a:pt x="577" y="68"/>
                </a:lnTo>
                <a:lnTo>
                  <a:pt x="577" y="69"/>
                </a:lnTo>
                <a:lnTo>
                  <a:pt x="576" y="69"/>
                </a:lnTo>
                <a:lnTo>
                  <a:pt x="577" y="69"/>
                </a:lnTo>
                <a:lnTo>
                  <a:pt x="577" y="71"/>
                </a:lnTo>
                <a:lnTo>
                  <a:pt x="577" y="72"/>
                </a:lnTo>
                <a:lnTo>
                  <a:pt x="576" y="72"/>
                </a:lnTo>
                <a:lnTo>
                  <a:pt x="577" y="72"/>
                </a:lnTo>
                <a:lnTo>
                  <a:pt x="577" y="73"/>
                </a:lnTo>
                <a:lnTo>
                  <a:pt x="578" y="75"/>
                </a:lnTo>
                <a:lnTo>
                  <a:pt x="577" y="75"/>
                </a:lnTo>
                <a:lnTo>
                  <a:pt x="578" y="75"/>
                </a:lnTo>
                <a:lnTo>
                  <a:pt x="578" y="76"/>
                </a:lnTo>
                <a:lnTo>
                  <a:pt x="578" y="77"/>
                </a:lnTo>
                <a:lnTo>
                  <a:pt x="579" y="77"/>
                </a:lnTo>
                <a:lnTo>
                  <a:pt x="579" y="79"/>
                </a:lnTo>
                <a:lnTo>
                  <a:pt x="581" y="80"/>
                </a:lnTo>
                <a:lnTo>
                  <a:pt x="582" y="81"/>
                </a:lnTo>
                <a:lnTo>
                  <a:pt x="583" y="82"/>
                </a:lnTo>
                <a:lnTo>
                  <a:pt x="585" y="82"/>
                </a:lnTo>
                <a:lnTo>
                  <a:pt x="585" y="84"/>
                </a:lnTo>
                <a:lnTo>
                  <a:pt x="586" y="82"/>
                </a:lnTo>
                <a:lnTo>
                  <a:pt x="585" y="81"/>
                </a:lnTo>
                <a:lnTo>
                  <a:pt x="585" y="80"/>
                </a:lnTo>
                <a:lnTo>
                  <a:pt x="586" y="79"/>
                </a:lnTo>
                <a:lnTo>
                  <a:pt x="586" y="77"/>
                </a:lnTo>
                <a:lnTo>
                  <a:pt x="587" y="77"/>
                </a:lnTo>
                <a:lnTo>
                  <a:pt x="587" y="76"/>
                </a:lnTo>
                <a:lnTo>
                  <a:pt x="589" y="76"/>
                </a:lnTo>
                <a:lnTo>
                  <a:pt x="590" y="76"/>
                </a:lnTo>
                <a:lnTo>
                  <a:pt x="591" y="76"/>
                </a:lnTo>
                <a:lnTo>
                  <a:pt x="591" y="75"/>
                </a:lnTo>
                <a:lnTo>
                  <a:pt x="593" y="75"/>
                </a:lnTo>
                <a:lnTo>
                  <a:pt x="593" y="73"/>
                </a:lnTo>
                <a:lnTo>
                  <a:pt x="593" y="75"/>
                </a:lnTo>
                <a:lnTo>
                  <a:pt x="593" y="76"/>
                </a:lnTo>
                <a:lnTo>
                  <a:pt x="593" y="77"/>
                </a:lnTo>
                <a:lnTo>
                  <a:pt x="593" y="79"/>
                </a:lnTo>
                <a:lnTo>
                  <a:pt x="593" y="80"/>
                </a:lnTo>
                <a:lnTo>
                  <a:pt x="594" y="80"/>
                </a:lnTo>
                <a:lnTo>
                  <a:pt x="594" y="79"/>
                </a:lnTo>
                <a:lnTo>
                  <a:pt x="595" y="79"/>
                </a:lnTo>
                <a:lnTo>
                  <a:pt x="596" y="79"/>
                </a:lnTo>
                <a:lnTo>
                  <a:pt x="596" y="77"/>
                </a:lnTo>
                <a:lnTo>
                  <a:pt x="596" y="76"/>
                </a:lnTo>
                <a:lnTo>
                  <a:pt x="595" y="76"/>
                </a:lnTo>
                <a:lnTo>
                  <a:pt x="595" y="75"/>
                </a:lnTo>
                <a:lnTo>
                  <a:pt x="595" y="73"/>
                </a:lnTo>
                <a:lnTo>
                  <a:pt x="596" y="73"/>
                </a:lnTo>
                <a:lnTo>
                  <a:pt x="596" y="72"/>
                </a:lnTo>
                <a:lnTo>
                  <a:pt x="596" y="71"/>
                </a:lnTo>
                <a:lnTo>
                  <a:pt x="596" y="69"/>
                </a:lnTo>
                <a:lnTo>
                  <a:pt x="595" y="68"/>
                </a:lnTo>
                <a:lnTo>
                  <a:pt x="596" y="68"/>
                </a:lnTo>
                <a:lnTo>
                  <a:pt x="596" y="69"/>
                </a:lnTo>
                <a:lnTo>
                  <a:pt x="598" y="69"/>
                </a:lnTo>
                <a:lnTo>
                  <a:pt x="598" y="71"/>
                </a:lnTo>
                <a:lnTo>
                  <a:pt x="598" y="72"/>
                </a:lnTo>
                <a:lnTo>
                  <a:pt x="598" y="73"/>
                </a:lnTo>
                <a:lnTo>
                  <a:pt x="599" y="75"/>
                </a:lnTo>
                <a:lnTo>
                  <a:pt x="599" y="76"/>
                </a:lnTo>
                <a:lnTo>
                  <a:pt x="600" y="76"/>
                </a:lnTo>
                <a:lnTo>
                  <a:pt x="604" y="77"/>
                </a:lnTo>
                <a:lnTo>
                  <a:pt x="606" y="77"/>
                </a:lnTo>
                <a:lnTo>
                  <a:pt x="607" y="77"/>
                </a:lnTo>
                <a:lnTo>
                  <a:pt x="608" y="77"/>
                </a:lnTo>
                <a:lnTo>
                  <a:pt x="610" y="77"/>
                </a:lnTo>
                <a:lnTo>
                  <a:pt x="611" y="77"/>
                </a:lnTo>
                <a:lnTo>
                  <a:pt x="612" y="79"/>
                </a:lnTo>
                <a:lnTo>
                  <a:pt x="613" y="80"/>
                </a:lnTo>
                <a:lnTo>
                  <a:pt x="615" y="81"/>
                </a:lnTo>
                <a:lnTo>
                  <a:pt x="616" y="82"/>
                </a:lnTo>
                <a:lnTo>
                  <a:pt x="616" y="86"/>
                </a:lnTo>
                <a:lnTo>
                  <a:pt x="616" y="88"/>
                </a:lnTo>
                <a:lnTo>
                  <a:pt x="616" y="90"/>
                </a:lnTo>
                <a:lnTo>
                  <a:pt x="616" y="92"/>
                </a:lnTo>
                <a:lnTo>
                  <a:pt x="616" y="93"/>
                </a:lnTo>
                <a:lnTo>
                  <a:pt x="617" y="93"/>
                </a:lnTo>
                <a:lnTo>
                  <a:pt x="617" y="94"/>
                </a:lnTo>
                <a:lnTo>
                  <a:pt x="619" y="93"/>
                </a:lnTo>
                <a:lnTo>
                  <a:pt x="620" y="93"/>
                </a:lnTo>
                <a:lnTo>
                  <a:pt x="621" y="93"/>
                </a:lnTo>
                <a:lnTo>
                  <a:pt x="623" y="93"/>
                </a:lnTo>
                <a:lnTo>
                  <a:pt x="624" y="93"/>
                </a:lnTo>
                <a:lnTo>
                  <a:pt x="624" y="94"/>
                </a:lnTo>
                <a:lnTo>
                  <a:pt x="625" y="94"/>
                </a:lnTo>
                <a:lnTo>
                  <a:pt x="625" y="96"/>
                </a:lnTo>
                <a:lnTo>
                  <a:pt x="627" y="96"/>
                </a:lnTo>
                <a:lnTo>
                  <a:pt x="627" y="97"/>
                </a:lnTo>
                <a:lnTo>
                  <a:pt x="628" y="97"/>
                </a:lnTo>
                <a:lnTo>
                  <a:pt x="628" y="98"/>
                </a:lnTo>
                <a:lnTo>
                  <a:pt x="629" y="99"/>
                </a:lnTo>
                <a:lnTo>
                  <a:pt x="630" y="101"/>
                </a:lnTo>
                <a:lnTo>
                  <a:pt x="632" y="102"/>
                </a:lnTo>
                <a:lnTo>
                  <a:pt x="632" y="103"/>
                </a:lnTo>
                <a:lnTo>
                  <a:pt x="633" y="103"/>
                </a:lnTo>
                <a:lnTo>
                  <a:pt x="633" y="105"/>
                </a:lnTo>
                <a:lnTo>
                  <a:pt x="634" y="105"/>
                </a:lnTo>
                <a:lnTo>
                  <a:pt x="636" y="105"/>
                </a:lnTo>
                <a:lnTo>
                  <a:pt x="637" y="103"/>
                </a:lnTo>
                <a:lnTo>
                  <a:pt x="638" y="103"/>
                </a:lnTo>
                <a:lnTo>
                  <a:pt x="640" y="103"/>
                </a:lnTo>
                <a:lnTo>
                  <a:pt x="640" y="105"/>
                </a:lnTo>
                <a:lnTo>
                  <a:pt x="641" y="105"/>
                </a:lnTo>
                <a:lnTo>
                  <a:pt x="641" y="106"/>
                </a:lnTo>
                <a:lnTo>
                  <a:pt x="642" y="106"/>
                </a:lnTo>
                <a:lnTo>
                  <a:pt x="642" y="107"/>
                </a:lnTo>
                <a:lnTo>
                  <a:pt x="645" y="109"/>
                </a:lnTo>
                <a:lnTo>
                  <a:pt x="646" y="107"/>
                </a:lnTo>
                <a:lnTo>
                  <a:pt x="648" y="109"/>
                </a:lnTo>
                <a:lnTo>
                  <a:pt x="649" y="110"/>
                </a:lnTo>
                <a:lnTo>
                  <a:pt x="651" y="111"/>
                </a:lnTo>
                <a:lnTo>
                  <a:pt x="651" y="113"/>
                </a:lnTo>
                <a:lnTo>
                  <a:pt x="653" y="113"/>
                </a:lnTo>
                <a:lnTo>
                  <a:pt x="653" y="114"/>
                </a:lnTo>
                <a:lnTo>
                  <a:pt x="654" y="115"/>
                </a:lnTo>
                <a:lnTo>
                  <a:pt x="654" y="116"/>
                </a:lnTo>
                <a:lnTo>
                  <a:pt x="654" y="118"/>
                </a:lnTo>
                <a:lnTo>
                  <a:pt x="654" y="119"/>
                </a:lnTo>
                <a:lnTo>
                  <a:pt x="655" y="119"/>
                </a:lnTo>
                <a:lnTo>
                  <a:pt x="657" y="120"/>
                </a:lnTo>
                <a:lnTo>
                  <a:pt x="658" y="122"/>
                </a:lnTo>
                <a:lnTo>
                  <a:pt x="659" y="122"/>
                </a:lnTo>
                <a:lnTo>
                  <a:pt x="661" y="123"/>
                </a:lnTo>
                <a:lnTo>
                  <a:pt x="662" y="124"/>
                </a:lnTo>
                <a:lnTo>
                  <a:pt x="663" y="126"/>
                </a:lnTo>
                <a:lnTo>
                  <a:pt x="665" y="126"/>
                </a:lnTo>
                <a:lnTo>
                  <a:pt x="666" y="127"/>
                </a:lnTo>
                <a:lnTo>
                  <a:pt x="668" y="128"/>
                </a:lnTo>
                <a:lnTo>
                  <a:pt x="668" y="130"/>
                </a:lnTo>
                <a:lnTo>
                  <a:pt x="667" y="131"/>
                </a:lnTo>
                <a:lnTo>
                  <a:pt x="666" y="131"/>
                </a:lnTo>
                <a:lnTo>
                  <a:pt x="665" y="131"/>
                </a:lnTo>
                <a:lnTo>
                  <a:pt x="665" y="132"/>
                </a:lnTo>
                <a:lnTo>
                  <a:pt x="663" y="134"/>
                </a:lnTo>
                <a:lnTo>
                  <a:pt x="666" y="135"/>
                </a:lnTo>
                <a:lnTo>
                  <a:pt x="667" y="137"/>
                </a:lnTo>
                <a:lnTo>
                  <a:pt x="667" y="139"/>
                </a:lnTo>
                <a:lnTo>
                  <a:pt x="667" y="140"/>
                </a:lnTo>
                <a:lnTo>
                  <a:pt x="668" y="140"/>
                </a:lnTo>
                <a:lnTo>
                  <a:pt x="670" y="140"/>
                </a:lnTo>
                <a:lnTo>
                  <a:pt x="670" y="139"/>
                </a:lnTo>
                <a:lnTo>
                  <a:pt x="671" y="140"/>
                </a:lnTo>
                <a:lnTo>
                  <a:pt x="672" y="140"/>
                </a:lnTo>
                <a:lnTo>
                  <a:pt x="672" y="141"/>
                </a:lnTo>
                <a:lnTo>
                  <a:pt x="671" y="141"/>
                </a:lnTo>
                <a:lnTo>
                  <a:pt x="670" y="141"/>
                </a:lnTo>
                <a:lnTo>
                  <a:pt x="668" y="141"/>
                </a:lnTo>
                <a:lnTo>
                  <a:pt x="668" y="143"/>
                </a:lnTo>
                <a:lnTo>
                  <a:pt x="668" y="144"/>
                </a:lnTo>
                <a:lnTo>
                  <a:pt x="668" y="145"/>
                </a:lnTo>
                <a:lnTo>
                  <a:pt x="670" y="145"/>
                </a:lnTo>
                <a:lnTo>
                  <a:pt x="671" y="147"/>
                </a:lnTo>
                <a:lnTo>
                  <a:pt x="672" y="145"/>
                </a:lnTo>
                <a:lnTo>
                  <a:pt x="674" y="145"/>
                </a:lnTo>
                <a:lnTo>
                  <a:pt x="675" y="145"/>
                </a:lnTo>
                <a:lnTo>
                  <a:pt x="676" y="144"/>
                </a:lnTo>
                <a:lnTo>
                  <a:pt x="684" y="144"/>
                </a:lnTo>
                <a:lnTo>
                  <a:pt x="684" y="148"/>
                </a:lnTo>
                <a:lnTo>
                  <a:pt x="683" y="148"/>
                </a:lnTo>
                <a:lnTo>
                  <a:pt x="683" y="151"/>
                </a:lnTo>
                <a:lnTo>
                  <a:pt x="680" y="153"/>
                </a:lnTo>
                <a:lnTo>
                  <a:pt x="680" y="154"/>
                </a:lnTo>
                <a:lnTo>
                  <a:pt x="680" y="157"/>
                </a:lnTo>
                <a:lnTo>
                  <a:pt x="679" y="161"/>
                </a:lnTo>
                <a:lnTo>
                  <a:pt x="676" y="162"/>
                </a:lnTo>
                <a:lnTo>
                  <a:pt x="674" y="164"/>
                </a:lnTo>
                <a:lnTo>
                  <a:pt x="674" y="165"/>
                </a:lnTo>
                <a:lnTo>
                  <a:pt x="675" y="165"/>
                </a:lnTo>
                <a:lnTo>
                  <a:pt x="675" y="166"/>
                </a:lnTo>
                <a:lnTo>
                  <a:pt x="671" y="170"/>
                </a:lnTo>
                <a:lnTo>
                  <a:pt x="670" y="174"/>
                </a:lnTo>
                <a:lnTo>
                  <a:pt x="670" y="177"/>
                </a:lnTo>
                <a:lnTo>
                  <a:pt x="670" y="178"/>
                </a:lnTo>
                <a:lnTo>
                  <a:pt x="670" y="179"/>
                </a:lnTo>
                <a:lnTo>
                  <a:pt x="671" y="182"/>
                </a:lnTo>
                <a:lnTo>
                  <a:pt x="671" y="185"/>
                </a:lnTo>
                <a:lnTo>
                  <a:pt x="674" y="186"/>
                </a:lnTo>
                <a:lnTo>
                  <a:pt x="676" y="190"/>
                </a:lnTo>
                <a:lnTo>
                  <a:pt x="678" y="191"/>
                </a:lnTo>
                <a:lnTo>
                  <a:pt x="679" y="191"/>
                </a:lnTo>
                <a:lnTo>
                  <a:pt x="682" y="192"/>
                </a:lnTo>
                <a:lnTo>
                  <a:pt x="684" y="195"/>
                </a:lnTo>
                <a:lnTo>
                  <a:pt x="687" y="196"/>
                </a:lnTo>
                <a:lnTo>
                  <a:pt x="687" y="198"/>
                </a:lnTo>
                <a:lnTo>
                  <a:pt x="688" y="198"/>
                </a:lnTo>
                <a:lnTo>
                  <a:pt x="689" y="199"/>
                </a:lnTo>
                <a:lnTo>
                  <a:pt x="691" y="199"/>
                </a:lnTo>
                <a:lnTo>
                  <a:pt x="692" y="199"/>
                </a:lnTo>
                <a:lnTo>
                  <a:pt x="693" y="200"/>
                </a:lnTo>
                <a:lnTo>
                  <a:pt x="692" y="202"/>
                </a:lnTo>
                <a:lnTo>
                  <a:pt x="695" y="202"/>
                </a:lnTo>
                <a:lnTo>
                  <a:pt x="696" y="203"/>
                </a:lnTo>
                <a:lnTo>
                  <a:pt x="699" y="203"/>
                </a:lnTo>
                <a:lnTo>
                  <a:pt x="699" y="204"/>
                </a:lnTo>
                <a:lnTo>
                  <a:pt x="700" y="204"/>
                </a:lnTo>
                <a:lnTo>
                  <a:pt x="701" y="204"/>
                </a:lnTo>
                <a:lnTo>
                  <a:pt x="704" y="204"/>
                </a:lnTo>
                <a:lnTo>
                  <a:pt x="705" y="206"/>
                </a:lnTo>
                <a:lnTo>
                  <a:pt x="704" y="207"/>
                </a:lnTo>
                <a:lnTo>
                  <a:pt x="701" y="207"/>
                </a:lnTo>
                <a:lnTo>
                  <a:pt x="699" y="207"/>
                </a:lnTo>
                <a:lnTo>
                  <a:pt x="697" y="206"/>
                </a:lnTo>
                <a:lnTo>
                  <a:pt x="695" y="204"/>
                </a:lnTo>
                <a:lnTo>
                  <a:pt x="693" y="204"/>
                </a:lnTo>
                <a:lnTo>
                  <a:pt x="692" y="204"/>
                </a:lnTo>
                <a:lnTo>
                  <a:pt x="689" y="204"/>
                </a:lnTo>
                <a:lnTo>
                  <a:pt x="688" y="203"/>
                </a:lnTo>
                <a:lnTo>
                  <a:pt x="687" y="203"/>
                </a:lnTo>
                <a:lnTo>
                  <a:pt x="684" y="203"/>
                </a:lnTo>
                <a:lnTo>
                  <a:pt x="684" y="202"/>
                </a:lnTo>
                <a:lnTo>
                  <a:pt x="679" y="202"/>
                </a:lnTo>
                <a:lnTo>
                  <a:pt x="678" y="200"/>
                </a:lnTo>
                <a:lnTo>
                  <a:pt x="675" y="200"/>
                </a:lnTo>
                <a:lnTo>
                  <a:pt x="674" y="200"/>
                </a:lnTo>
                <a:lnTo>
                  <a:pt x="671" y="200"/>
                </a:lnTo>
                <a:lnTo>
                  <a:pt x="667" y="200"/>
                </a:lnTo>
                <a:lnTo>
                  <a:pt x="667" y="199"/>
                </a:lnTo>
                <a:lnTo>
                  <a:pt x="661" y="199"/>
                </a:lnTo>
                <a:lnTo>
                  <a:pt x="657" y="199"/>
                </a:lnTo>
                <a:lnTo>
                  <a:pt x="655" y="199"/>
                </a:lnTo>
                <a:lnTo>
                  <a:pt x="653" y="199"/>
                </a:lnTo>
                <a:lnTo>
                  <a:pt x="653" y="198"/>
                </a:lnTo>
                <a:lnTo>
                  <a:pt x="646" y="198"/>
                </a:lnTo>
                <a:lnTo>
                  <a:pt x="646" y="196"/>
                </a:lnTo>
                <a:lnTo>
                  <a:pt x="640" y="196"/>
                </a:lnTo>
                <a:lnTo>
                  <a:pt x="638" y="196"/>
                </a:lnTo>
                <a:lnTo>
                  <a:pt x="630" y="196"/>
                </a:lnTo>
                <a:lnTo>
                  <a:pt x="628" y="196"/>
                </a:lnTo>
                <a:lnTo>
                  <a:pt x="628" y="195"/>
                </a:lnTo>
                <a:lnTo>
                  <a:pt x="623" y="195"/>
                </a:lnTo>
                <a:lnTo>
                  <a:pt x="621" y="195"/>
                </a:lnTo>
                <a:lnTo>
                  <a:pt x="615" y="195"/>
                </a:lnTo>
                <a:lnTo>
                  <a:pt x="613" y="195"/>
                </a:lnTo>
                <a:lnTo>
                  <a:pt x="606" y="195"/>
                </a:lnTo>
                <a:lnTo>
                  <a:pt x="604" y="194"/>
                </a:lnTo>
                <a:lnTo>
                  <a:pt x="587" y="194"/>
                </a:lnTo>
                <a:lnTo>
                  <a:pt x="585" y="194"/>
                </a:lnTo>
                <a:lnTo>
                  <a:pt x="585" y="192"/>
                </a:lnTo>
                <a:lnTo>
                  <a:pt x="578" y="192"/>
                </a:lnTo>
                <a:lnTo>
                  <a:pt x="572" y="192"/>
                </a:lnTo>
                <a:lnTo>
                  <a:pt x="570" y="192"/>
                </a:lnTo>
                <a:lnTo>
                  <a:pt x="566" y="192"/>
                </a:lnTo>
                <a:lnTo>
                  <a:pt x="565" y="191"/>
                </a:lnTo>
                <a:lnTo>
                  <a:pt x="564" y="191"/>
                </a:lnTo>
                <a:lnTo>
                  <a:pt x="562" y="192"/>
                </a:lnTo>
                <a:lnTo>
                  <a:pt x="561" y="191"/>
                </a:lnTo>
                <a:lnTo>
                  <a:pt x="558" y="191"/>
                </a:lnTo>
                <a:lnTo>
                  <a:pt x="558" y="192"/>
                </a:lnTo>
                <a:lnTo>
                  <a:pt x="536" y="192"/>
                </a:lnTo>
                <a:lnTo>
                  <a:pt x="535" y="191"/>
                </a:lnTo>
                <a:lnTo>
                  <a:pt x="530" y="191"/>
                </a:lnTo>
                <a:lnTo>
                  <a:pt x="528" y="192"/>
                </a:lnTo>
                <a:lnTo>
                  <a:pt x="527" y="192"/>
                </a:lnTo>
                <a:lnTo>
                  <a:pt x="522" y="192"/>
                </a:lnTo>
                <a:lnTo>
                  <a:pt x="515" y="192"/>
                </a:lnTo>
                <a:lnTo>
                  <a:pt x="515" y="194"/>
                </a:lnTo>
                <a:lnTo>
                  <a:pt x="513" y="194"/>
                </a:lnTo>
                <a:lnTo>
                  <a:pt x="511" y="194"/>
                </a:lnTo>
                <a:lnTo>
                  <a:pt x="501" y="194"/>
                </a:lnTo>
                <a:lnTo>
                  <a:pt x="501" y="195"/>
                </a:lnTo>
                <a:lnTo>
                  <a:pt x="494" y="195"/>
                </a:lnTo>
                <a:lnTo>
                  <a:pt x="493" y="195"/>
                </a:lnTo>
                <a:lnTo>
                  <a:pt x="492" y="196"/>
                </a:lnTo>
                <a:lnTo>
                  <a:pt x="490" y="196"/>
                </a:lnTo>
                <a:lnTo>
                  <a:pt x="488" y="196"/>
                </a:lnTo>
                <a:lnTo>
                  <a:pt x="486" y="196"/>
                </a:lnTo>
                <a:lnTo>
                  <a:pt x="485" y="198"/>
                </a:lnTo>
                <a:lnTo>
                  <a:pt x="483" y="198"/>
                </a:lnTo>
                <a:lnTo>
                  <a:pt x="481" y="198"/>
                </a:lnTo>
                <a:lnTo>
                  <a:pt x="481" y="199"/>
                </a:lnTo>
                <a:lnTo>
                  <a:pt x="476" y="199"/>
                </a:lnTo>
                <a:lnTo>
                  <a:pt x="475" y="199"/>
                </a:lnTo>
                <a:lnTo>
                  <a:pt x="473" y="199"/>
                </a:lnTo>
                <a:lnTo>
                  <a:pt x="473" y="200"/>
                </a:lnTo>
                <a:lnTo>
                  <a:pt x="472" y="200"/>
                </a:lnTo>
                <a:lnTo>
                  <a:pt x="471" y="200"/>
                </a:lnTo>
                <a:lnTo>
                  <a:pt x="469" y="200"/>
                </a:lnTo>
                <a:lnTo>
                  <a:pt x="467" y="200"/>
                </a:lnTo>
                <a:lnTo>
                  <a:pt x="467" y="202"/>
                </a:lnTo>
                <a:lnTo>
                  <a:pt x="466" y="202"/>
                </a:lnTo>
                <a:lnTo>
                  <a:pt x="463" y="202"/>
                </a:lnTo>
                <a:lnTo>
                  <a:pt x="463" y="203"/>
                </a:lnTo>
                <a:lnTo>
                  <a:pt x="462" y="203"/>
                </a:lnTo>
                <a:lnTo>
                  <a:pt x="459" y="203"/>
                </a:lnTo>
                <a:lnTo>
                  <a:pt x="456" y="203"/>
                </a:lnTo>
                <a:lnTo>
                  <a:pt x="455" y="204"/>
                </a:lnTo>
                <a:lnTo>
                  <a:pt x="449" y="211"/>
                </a:lnTo>
                <a:lnTo>
                  <a:pt x="447" y="211"/>
                </a:lnTo>
                <a:lnTo>
                  <a:pt x="446" y="212"/>
                </a:lnTo>
                <a:lnTo>
                  <a:pt x="443" y="213"/>
                </a:lnTo>
                <a:lnTo>
                  <a:pt x="439" y="215"/>
                </a:lnTo>
                <a:lnTo>
                  <a:pt x="438" y="215"/>
                </a:lnTo>
                <a:lnTo>
                  <a:pt x="437" y="215"/>
                </a:lnTo>
                <a:lnTo>
                  <a:pt x="437" y="216"/>
                </a:lnTo>
                <a:lnTo>
                  <a:pt x="434" y="216"/>
                </a:lnTo>
                <a:lnTo>
                  <a:pt x="434" y="215"/>
                </a:lnTo>
                <a:lnTo>
                  <a:pt x="432" y="215"/>
                </a:lnTo>
                <a:lnTo>
                  <a:pt x="432" y="216"/>
                </a:lnTo>
                <a:lnTo>
                  <a:pt x="429" y="216"/>
                </a:lnTo>
                <a:lnTo>
                  <a:pt x="425" y="216"/>
                </a:lnTo>
                <a:lnTo>
                  <a:pt x="425" y="217"/>
                </a:lnTo>
                <a:lnTo>
                  <a:pt x="422" y="217"/>
                </a:lnTo>
                <a:lnTo>
                  <a:pt x="421" y="217"/>
                </a:lnTo>
                <a:lnTo>
                  <a:pt x="416" y="217"/>
                </a:lnTo>
                <a:lnTo>
                  <a:pt x="416" y="219"/>
                </a:lnTo>
                <a:lnTo>
                  <a:pt x="414" y="219"/>
                </a:lnTo>
                <a:lnTo>
                  <a:pt x="412" y="216"/>
                </a:lnTo>
                <a:lnTo>
                  <a:pt x="412" y="213"/>
                </a:lnTo>
                <a:lnTo>
                  <a:pt x="412" y="217"/>
                </a:lnTo>
                <a:lnTo>
                  <a:pt x="412" y="219"/>
                </a:lnTo>
                <a:lnTo>
                  <a:pt x="412" y="220"/>
                </a:lnTo>
                <a:lnTo>
                  <a:pt x="409" y="220"/>
                </a:lnTo>
                <a:lnTo>
                  <a:pt x="408" y="223"/>
                </a:lnTo>
                <a:lnTo>
                  <a:pt x="404" y="224"/>
                </a:lnTo>
                <a:lnTo>
                  <a:pt x="401" y="225"/>
                </a:lnTo>
                <a:lnTo>
                  <a:pt x="399" y="226"/>
                </a:lnTo>
                <a:lnTo>
                  <a:pt x="397" y="226"/>
                </a:lnTo>
                <a:lnTo>
                  <a:pt x="396" y="228"/>
                </a:lnTo>
                <a:lnTo>
                  <a:pt x="395" y="228"/>
                </a:lnTo>
                <a:lnTo>
                  <a:pt x="394" y="229"/>
                </a:lnTo>
                <a:lnTo>
                  <a:pt x="390" y="229"/>
                </a:lnTo>
                <a:lnTo>
                  <a:pt x="387" y="232"/>
                </a:lnTo>
                <a:lnTo>
                  <a:pt x="384" y="236"/>
                </a:lnTo>
                <a:lnTo>
                  <a:pt x="383" y="238"/>
                </a:lnTo>
                <a:lnTo>
                  <a:pt x="382" y="238"/>
                </a:lnTo>
                <a:lnTo>
                  <a:pt x="380" y="240"/>
                </a:lnTo>
                <a:lnTo>
                  <a:pt x="379" y="240"/>
                </a:lnTo>
                <a:lnTo>
                  <a:pt x="378" y="240"/>
                </a:lnTo>
                <a:lnTo>
                  <a:pt x="377" y="241"/>
                </a:lnTo>
                <a:lnTo>
                  <a:pt x="375" y="241"/>
                </a:lnTo>
                <a:lnTo>
                  <a:pt x="371" y="242"/>
                </a:lnTo>
                <a:lnTo>
                  <a:pt x="370" y="242"/>
                </a:lnTo>
                <a:lnTo>
                  <a:pt x="369" y="243"/>
                </a:lnTo>
                <a:lnTo>
                  <a:pt x="367" y="243"/>
                </a:lnTo>
                <a:lnTo>
                  <a:pt x="366" y="245"/>
                </a:lnTo>
                <a:lnTo>
                  <a:pt x="363" y="245"/>
                </a:lnTo>
                <a:lnTo>
                  <a:pt x="362" y="245"/>
                </a:lnTo>
                <a:lnTo>
                  <a:pt x="361" y="245"/>
                </a:lnTo>
                <a:lnTo>
                  <a:pt x="360" y="245"/>
                </a:lnTo>
                <a:lnTo>
                  <a:pt x="360" y="246"/>
                </a:lnTo>
                <a:lnTo>
                  <a:pt x="357" y="246"/>
                </a:lnTo>
                <a:lnTo>
                  <a:pt x="354" y="246"/>
                </a:lnTo>
                <a:lnTo>
                  <a:pt x="353" y="246"/>
                </a:lnTo>
                <a:lnTo>
                  <a:pt x="352" y="246"/>
                </a:lnTo>
                <a:lnTo>
                  <a:pt x="349" y="247"/>
                </a:lnTo>
                <a:lnTo>
                  <a:pt x="348" y="249"/>
                </a:lnTo>
                <a:lnTo>
                  <a:pt x="341" y="254"/>
                </a:lnTo>
                <a:lnTo>
                  <a:pt x="340" y="257"/>
                </a:lnTo>
                <a:lnTo>
                  <a:pt x="336" y="258"/>
                </a:lnTo>
                <a:lnTo>
                  <a:pt x="335" y="259"/>
                </a:lnTo>
                <a:lnTo>
                  <a:pt x="335" y="260"/>
                </a:lnTo>
                <a:lnTo>
                  <a:pt x="333" y="262"/>
                </a:lnTo>
                <a:lnTo>
                  <a:pt x="333" y="263"/>
                </a:lnTo>
                <a:lnTo>
                  <a:pt x="333" y="267"/>
                </a:lnTo>
                <a:lnTo>
                  <a:pt x="331" y="268"/>
                </a:lnTo>
                <a:lnTo>
                  <a:pt x="328" y="268"/>
                </a:lnTo>
                <a:lnTo>
                  <a:pt x="328" y="270"/>
                </a:lnTo>
                <a:lnTo>
                  <a:pt x="324" y="274"/>
                </a:lnTo>
                <a:lnTo>
                  <a:pt x="324" y="275"/>
                </a:lnTo>
                <a:lnTo>
                  <a:pt x="323" y="276"/>
                </a:lnTo>
                <a:lnTo>
                  <a:pt x="322" y="276"/>
                </a:lnTo>
                <a:lnTo>
                  <a:pt x="322" y="278"/>
                </a:lnTo>
                <a:lnTo>
                  <a:pt x="320" y="278"/>
                </a:lnTo>
                <a:lnTo>
                  <a:pt x="318" y="279"/>
                </a:lnTo>
                <a:lnTo>
                  <a:pt x="314" y="280"/>
                </a:lnTo>
                <a:lnTo>
                  <a:pt x="312" y="281"/>
                </a:lnTo>
                <a:lnTo>
                  <a:pt x="311" y="284"/>
                </a:lnTo>
                <a:lnTo>
                  <a:pt x="308" y="287"/>
                </a:lnTo>
                <a:lnTo>
                  <a:pt x="308" y="288"/>
                </a:lnTo>
                <a:lnTo>
                  <a:pt x="306" y="288"/>
                </a:lnTo>
                <a:lnTo>
                  <a:pt x="303" y="288"/>
                </a:lnTo>
                <a:lnTo>
                  <a:pt x="299" y="291"/>
                </a:lnTo>
                <a:lnTo>
                  <a:pt x="297" y="292"/>
                </a:lnTo>
                <a:lnTo>
                  <a:pt x="294" y="293"/>
                </a:lnTo>
                <a:lnTo>
                  <a:pt x="293" y="295"/>
                </a:lnTo>
                <a:lnTo>
                  <a:pt x="289" y="295"/>
                </a:lnTo>
                <a:lnTo>
                  <a:pt x="288" y="295"/>
                </a:lnTo>
                <a:lnTo>
                  <a:pt x="286" y="295"/>
                </a:lnTo>
                <a:lnTo>
                  <a:pt x="285" y="295"/>
                </a:lnTo>
                <a:lnTo>
                  <a:pt x="282" y="295"/>
                </a:lnTo>
                <a:lnTo>
                  <a:pt x="282" y="296"/>
                </a:lnTo>
                <a:lnTo>
                  <a:pt x="278" y="296"/>
                </a:lnTo>
                <a:lnTo>
                  <a:pt x="277" y="296"/>
                </a:lnTo>
                <a:lnTo>
                  <a:pt x="276" y="297"/>
                </a:lnTo>
                <a:lnTo>
                  <a:pt x="274" y="297"/>
                </a:lnTo>
                <a:lnTo>
                  <a:pt x="274" y="298"/>
                </a:lnTo>
                <a:lnTo>
                  <a:pt x="273" y="298"/>
                </a:lnTo>
                <a:lnTo>
                  <a:pt x="270" y="298"/>
                </a:lnTo>
                <a:lnTo>
                  <a:pt x="269" y="301"/>
                </a:lnTo>
                <a:lnTo>
                  <a:pt x="267" y="304"/>
                </a:lnTo>
                <a:lnTo>
                  <a:pt x="265" y="304"/>
                </a:lnTo>
                <a:lnTo>
                  <a:pt x="260" y="308"/>
                </a:lnTo>
                <a:lnTo>
                  <a:pt x="259" y="309"/>
                </a:lnTo>
                <a:lnTo>
                  <a:pt x="257" y="309"/>
                </a:lnTo>
                <a:lnTo>
                  <a:pt x="252" y="313"/>
                </a:lnTo>
                <a:lnTo>
                  <a:pt x="251" y="313"/>
                </a:lnTo>
                <a:lnTo>
                  <a:pt x="248" y="314"/>
                </a:lnTo>
                <a:lnTo>
                  <a:pt x="243" y="318"/>
                </a:lnTo>
                <a:lnTo>
                  <a:pt x="240" y="319"/>
                </a:lnTo>
                <a:lnTo>
                  <a:pt x="238" y="319"/>
                </a:lnTo>
                <a:lnTo>
                  <a:pt x="235" y="322"/>
                </a:lnTo>
                <a:lnTo>
                  <a:pt x="229" y="325"/>
                </a:lnTo>
                <a:lnTo>
                  <a:pt x="227" y="325"/>
                </a:lnTo>
                <a:lnTo>
                  <a:pt x="226" y="325"/>
                </a:lnTo>
                <a:lnTo>
                  <a:pt x="225" y="325"/>
                </a:lnTo>
                <a:lnTo>
                  <a:pt x="219" y="326"/>
                </a:lnTo>
                <a:lnTo>
                  <a:pt x="218" y="326"/>
                </a:lnTo>
                <a:lnTo>
                  <a:pt x="217" y="326"/>
                </a:lnTo>
                <a:lnTo>
                  <a:pt x="212" y="329"/>
                </a:lnTo>
                <a:lnTo>
                  <a:pt x="210" y="330"/>
                </a:lnTo>
                <a:lnTo>
                  <a:pt x="209" y="330"/>
                </a:lnTo>
                <a:lnTo>
                  <a:pt x="206" y="331"/>
                </a:lnTo>
                <a:lnTo>
                  <a:pt x="204" y="331"/>
                </a:lnTo>
                <a:lnTo>
                  <a:pt x="201" y="331"/>
                </a:lnTo>
                <a:lnTo>
                  <a:pt x="198" y="332"/>
                </a:lnTo>
                <a:lnTo>
                  <a:pt x="197" y="334"/>
                </a:lnTo>
                <a:lnTo>
                  <a:pt x="193" y="334"/>
                </a:lnTo>
                <a:lnTo>
                  <a:pt x="192" y="334"/>
                </a:lnTo>
                <a:lnTo>
                  <a:pt x="189" y="334"/>
                </a:lnTo>
                <a:lnTo>
                  <a:pt x="188" y="336"/>
                </a:lnTo>
                <a:lnTo>
                  <a:pt x="187" y="336"/>
                </a:lnTo>
                <a:lnTo>
                  <a:pt x="185" y="336"/>
                </a:lnTo>
                <a:lnTo>
                  <a:pt x="183" y="339"/>
                </a:lnTo>
                <a:lnTo>
                  <a:pt x="181" y="339"/>
                </a:lnTo>
                <a:lnTo>
                  <a:pt x="181" y="340"/>
                </a:lnTo>
                <a:lnTo>
                  <a:pt x="180" y="343"/>
                </a:lnTo>
                <a:lnTo>
                  <a:pt x="179" y="344"/>
                </a:lnTo>
                <a:lnTo>
                  <a:pt x="175" y="344"/>
                </a:lnTo>
                <a:lnTo>
                  <a:pt x="175" y="343"/>
                </a:lnTo>
                <a:lnTo>
                  <a:pt x="174" y="343"/>
                </a:lnTo>
                <a:lnTo>
                  <a:pt x="172" y="344"/>
                </a:lnTo>
                <a:lnTo>
                  <a:pt x="170" y="344"/>
                </a:lnTo>
                <a:lnTo>
                  <a:pt x="168" y="344"/>
                </a:lnTo>
                <a:lnTo>
                  <a:pt x="166" y="346"/>
                </a:lnTo>
                <a:lnTo>
                  <a:pt x="163" y="346"/>
                </a:lnTo>
                <a:lnTo>
                  <a:pt x="161" y="346"/>
                </a:lnTo>
                <a:lnTo>
                  <a:pt x="161" y="347"/>
                </a:lnTo>
                <a:lnTo>
                  <a:pt x="155" y="347"/>
                </a:lnTo>
                <a:lnTo>
                  <a:pt x="155" y="348"/>
                </a:lnTo>
                <a:lnTo>
                  <a:pt x="151" y="348"/>
                </a:lnTo>
                <a:lnTo>
                  <a:pt x="150" y="350"/>
                </a:lnTo>
                <a:lnTo>
                  <a:pt x="149" y="350"/>
                </a:lnTo>
                <a:lnTo>
                  <a:pt x="147" y="350"/>
                </a:lnTo>
                <a:lnTo>
                  <a:pt x="141" y="350"/>
                </a:lnTo>
                <a:lnTo>
                  <a:pt x="141" y="351"/>
                </a:lnTo>
                <a:lnTo>
                  <a:pt x="138" y="351"/>
                </a:lnTo>
                <a:lnTo>
                  <a:pt x="137" y="351"/>
                </a:lnTo>
                <a:lnTo>
                  <a:pt x="136" y="351"/>
                </a:lnTo>
                <a:lnTo>
                  <a:pt x="136" y="352"/>
                </a:lnTo>
                <a:lnTo>
                  <a:pt x="133" y="352"/>
                </a:lnTo>
                <a:lnTo>
                  <a:pt x="132" y="352"/>
                </a:lnTo>
                <a:lnTo>
                  <a:pt x="130" y="352"/>
                </a:lnTo>
                <a:lnTo>
                  <a:pt x="129" y="353"/>
                </a:lnTo>
                <a:lnTo>
                  <a:pt x="125" y="353"/>
                </a:lnTo>
                <a:lnTo>
                  <a:pt x="123" y="353"/>
                </a:lnTo>
                <a:lnTo>
                  <a:pt x="123" y="355"/>
                </a:lnTo>
                <a:lnTo>
                  <a:pt x="121" y="355"/>
                </a:lnTo>
                <a:lnTo>
                  <a:pt x="120" y="355"/>
                </a:lnTo>
                <a:lnTo>
                  <a:pt x="119" y="355"/>
                </a:lnTo>
                <a:lnTo>
                  <a:pt x="117" y="356"/>
                </a:lnTo>
                <a:lnTo>
                  <a:pt x="115" y="356"/>
                </a:lnTo>
                <a:lnTo>
                  <a:pt x="112" y="356"/>
                </a:lnTo>
                <a:lnTo>
                  <a:pt x="111" y="357"/>
                </a:lnTo>
                <a:lnTo>
                  <a:pt x="109" y="357"/>
                </a:lnTo>
                <a:lnTo>
                  <a:pt x="108" y="357"/>
                </a:lnTo>
                <a:lnTo>
                  <a:pt x="107" y="357"/>
                </a:lnTo>
                <a:lnTo>
                  <a:pt x="106" y="357"/>
                </a:lnTo>
                <a:lnTo>
                  <a:pt x="106" y="359"/>
                </a:lnTo>
                <a:lnTo>
                  <a:pt x="103" y="359"/>
                </a:lnTo>
                <a:lnTo>
                  <a:pt x="102" y="360"/>
                </a:lnTo>
                <a:lnTo>
                  <a:pt x="100" y="360"/>
                </a:lnTo>
                <a:lnTo>
                  <a:pt x="98" y="360"/>
                </a:lnTo>
                <a:lnTo>
                  <a:pt x="96" y="360"/>
                </a:lnTo>
                <a:lnTo>
                  <a:pt x="96" y="361"/>
                </a:lnTo>
                <a:lnTo>
                  <a:pt x="92" y="361"/>
                </a:lnTo>
                <a:lnTo>
                  <a:pt x="91" y="363"/>
                </a:lnTo>
                <a:lnTo>
                  <a:pt x="89" y="364"/>
                </a:lnTo>
                <a:lnTo>
                  <a:pt x="83"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6" y="352"/>
                </a:lnTo>
                <a:lnTo>
                  <a:pt x="66" y="351"/>
                </a:lnTo>
                <a:lnTo>
                  <a:pt x="65" y="351"/>
                </a:lnTo>
                <a:lnTo>
                  <a:pt x="64" y="350"/>
                </a:lnTo>
                <a:lnTo>
                  <a:pt x="64" y="348"/>
                </a:lnTo>
                <a:lnTo>
                  <a:pt x="62"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1" y="313"/>
                </a:lnTo>
                <a:lnTo>
                  <a:pt x="40" y="306"/>
                </a:lnTo>
                <a:lnTo>
                  <a:pt x="37" y="298"/>
                </a:lnTo>
                <a:lnTo>
                  <a:pt x="36" y="298"/>
                </a:lnTo>
                <a:lnTo>
                  <a:pt x="32" y="293"/>
                </a:lnTo>
                <a:lnTo>
                  <a:pt x="27" y="284"/>
                </a:lnTo>
                <a:lnTo>
                  <a:pt x="22" y="279"/>
                </a:lnTo>
                <a:lnTo>
                  <a:pt x="18" y="275"/>
                </a:lnTo>
                <a:lnTo>
                  <a:pt x="13" y="272"/>
                </a:lnTo>
                <a:lnTo>
                  <a:pt x="11" y="271"/>
                </a:lnTo>
                <a:lnTo>
                  <a:pt x="5" y="267"/>
                </a:lnTo>
                <a:lnTo>
                  <a:pt x="1" y="260"/>
                </a:lnTo>
                <a:lnTo>
                  <a:pt x="0" y="258"/>
                </a:lnTo>
                <a:lnTo>
                  <a:pt x="0" y="245"/>
                </a:lnTo>
                <a:lnTo>
                  <a:pt x="1" y="240"/>
                </a:lnTo>
                <a:lnTo>
                  <a:pt x="2" y="229"/>
                </a:lnTo>
                <a:lnTo>
                  <a:pt x="3" y="225"/>
                </a:lnTo>
                <a:lnTo>
                  <a:pt x="5" y="223"/>
                </a:lnTo>
                <a:lnTo>
                  <a:pt x="5" y="221"/>
                </a:lnTo>
                <a:lnTo>
                  <a:pt x="6" y="221"/>
                </a:lnTo>
                <a:lnTo>
                  <a:pt x="6" y="220"/>
                </a:lnTo>
                <a:lnTo>
                  <a:pt x="7" y="219"/>
                </a:lnTo>
                <a:lnTo>
                  <a:pt x="7" y="217"/>
                </a:lnTo>
                <a:lnTo>
                  <a:pt x="7"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1" y="179"/>
                </a:lnTo>
                <a:lnTo>
                  <a:pt x="49" y="178"/>
                </a:lnTo>
                <a:lnTo>
                  <a:pt x="54" y="178"/>
                </a:lnTo>
                <a:lnTo>
                  <a:pt x="56" y="178"/>
                </a:lnTo>
                <a:lnTo>
                  <a:pt x="57" y="178"/>
                </a:lnTo>
                <a:lnTo>
                  <a:pt x="64" y="178"/>
                </a:lnTo>
                <a:lnTo>
                  <a:pt x="68" y="175"/>
                </a:lnTo>
                <a:lnTo>
                  <a:pt x="68" y="177"/>
                </a:lnTo>
                <a:lnTo>
                  <a:pt x="69" y="179"/>
                </a:lnTo>
                <a:lnTo>
                  <a:pt x="70" y="186"/>
                </a:lnTo>
                <a:lnTo>
                  <a:pt x="70" y="187"/>
                </a:lnTo>
                <a:lnTo>
                  <a:pt x="73" y="191"/>
                </a:lnTo>
                <a:lnTo>
                  <a:pt x="78" y="194"/>
                </a:lnTo>
                <a:lnTo>
                  <a:pt x="83" y="198"/>
                </a:lnTo>
                <a:lnTo>
                  <a:pt x="82" y="200"/>
                </a:lnTo>
                <a:lnTo>
                  <a:pt x="83" y="200"/>
                </a:lnTo>
                <a:lnTo>
                  <a:pt x="83" y="202"/>
                </a:lnTo>
                <a:lnTo>
                  <a:pt x="85" y="202"/>
                </a:lnTo>
                <a:lnTo>
                  <a:pt x="86" y="203"/>
                </a:lnTo>
                <a:lnTo>
                  <a:pt x="87" y="204"/>
                </a:lnTo>
                <a:lnTo>
                  <a:pt x="87" y="206"/>
                </a:lnTo>
                <a:lnTo>
                  <a:pt x="90" y="207"/>
                </a:lnTo>
                <a:lnTo>
                  <a:pt x="91" y="207"/>
                </a:lnTo>
                <a:lnTo>
                  <a:pt x="92" y="207"/>
                </a:lnTo>
                <a:lnTo>
                  <a:pt x="92" y="206"/>
                </a:lnTo>
                <a:lnTo>
                  <a:pt x="94" y="206"/>
                </a:lnTo>
                <a:lnTo>
                  <a:pt x="95" y="206"/>
                </a:lnTo>
                <a:lnTo>
                  <a:pt x="98" y="206"/>
                </a:lnTo>
                <a:lnTo>
                  <a:pt x="99" y="206"/>
                </a:lnTo>
                <a:lnTo>
                  <a:pt x="100" y="206"/>
                </a:lnTo>
                <a:lnTo>
                  <a:pt x="102" y="206"/>
                </a:lnTo>
                <a:lnTo>
                  <a:pt x="103" y="206"/>
                </a:lnTo>
                <a:lnTo>
                  <a:pt x="104" y="204"/>
                </a:lnTo>
                <a:lnTo>
                  <a:pt x="106" y="204"/>
                </a:lnTo>
                <a:lnTo>
                  <a:pt x="107" y="204"/>
                </a:lnTo>
                <a:lnTo>
                  <a:pt x="108" y="203"/>
                </a:lnTo>
                <a:lnTo>
                  <a:pt x="109" y="203"/>
                </a:lnTo>
                <a:lnTo>
                  <a:pt x="109" y="202"/>
                </a:lnTo>
                <a:lnTo>
                  <a:pt x="111" y="202"/>
                </a:lnTo>
                <a:lnTo>
                  <a:pt x="111" y="200"/>
                </a:lnTo>
                <a:lnTo>
                  <a:pt x="112" y="200"/>
                </a:lnTo>
                <a:lnTo>
                  <a:pt x="113" y="200"/>
                </a:lnTo>
                <a:lnTo>
                  <a:pt x="115" y="199"/>
                </a:lnTo>
                <a:lnTo>
                  <a:pt x="115" y="198"/>
                </a:lnTo>
                <a:lnTo>
                  <a:pt x="116" y="198"/>
                </a:lnTo>
                <a:lnTo>
                  <a:pt x="116" y="196"/>
                </a:lnTo>
                <a:lnTo>
                  <a:pt x="117" y="195"/>
                </a:lnTo>
                <a:lnTo>
                  <a:pt x="119" y="195"/>
                </a:lnTo>
                <a:lnTo>
                  <a:pt x="120" y="194"/>
                </a:lnTo>
                <a:lnTo>
                  <a:pt x="120" y="192"/>
                </a:lnTo>
                <a:lnTo>
                  <a:pt x="121" y="192"/>
                </a:lnTo>
                <a:lnTo>
                  <a:pt x="121" y="191"/>
                </a:lnTo>
                <a:lnTo>
                  <a:pt x="123" y="191"/>
                </a:lnTo>
                <a:lnTo>
                  <a:pt x="123" y="190"/>
                </a:lnTo>
                <a:lnTo>
                  <a:pt x="124" y="190"/>
                </a:lnTo>
                <a:lnTo>
                  <a:pt x="124" y="188"/>
                </a:lnTo>
                <a:lnTo>
                  <a:pt x="125" y="188"/>
                </a:lnTo>
                <a:lnTo>
                  <a:pt x="125" y="187"/>
                </a:lnTo>
                <a:lnTo>
                  <a:pt x="126" y="187"/>
                </a:lnTo>
                <a:lnTo>
                  <a:pt x="128" y="187"/>
                </a:lnTo>
                <a:lnTo>
                  <a:pt x="129" y="187"/>
                </a:lnTo>
                <a:lnTo>
                  <a:pt x="130" y="187"/>
                </a:lnTo>
                <a:lnTo>
                  <a:pt x="132" y="187"/>
                </a:lnTo>
                <a:lnTo>
                  <a:pt x="134" y="188"/>
                </a:lnTo>
                <a:lnTo>
                  <a:pt x="136" y="188"/>
                </a:lnTo>
                <a:lnTo>
                  <a:pt x="137" y="190"/>
                </a:lnTo>
                <a:lnTo>
                  <a:pt x="138" y="190"/>
                </a:lnTo>
                <a:lnTo>
                  <a:pt x="138" y="191"/>
                </a:lnTo>
                <a:lnTo>
                  <a:pt x="140" y="191"/>
                </a:lnTo>
                <a:lnTo>
                  <a:pt x="141" y="192"/>
                </a:lnTo>
                <a:lnTo>
                  <a:pt x="142" y="192"/>
                </a:lnTo>
                <a:lnTo>
                  <a:pt x="142" y="194"/>
                </a:lnTo>
                <a:lnTo>
                  <a:pt x="144" y="194"/>
                </a:lnTo>
                <a:lnTo>
                  <a:pt x="144" y="195"/>
                </a:lnTo>
                <a:lnTo>
                  <a:pt x="145" y="195"/>
                </a:lnTo>
                <a:lnTo>
                  <a:pt x="145" y="196"/>
                </a:lnTo>
                <a:lnTo>
                  <a:pt x="146" y="196"/>
                </a:lnTo>
                <a:lnTo>
                  <a:pt x="147" y="198"/>
                </a:lnTo>
                <a:lnTo>
                  <a:pt x="147" y="199"/>
                </a:lnTo>
                <a:lnTo>
                  <a:pt x="147" y="200"/>
                </a:lnTo>
                <a:lnTo>
                  <a:pt x="149" y="200"/>
                </a:lnTo>
                <a:lnTo>
                  <a:pt x="150" y="200"/>
                </a:lnTo>
                <a:lnTo>
                  <a:pt x="150" y="199"/>
                </a:lnTo>
                <a:lnTo>
                  <a:pt x="151" y="199"/>
                </a:lnTo>
                <a:lnTo>
                  <a:pt x="151" y="198"/>
                </a:lnTo>
                <a:lnTo>
                  <a:pt x="153" y="198"/>
                </a:lnTo>
                <a:lnTo>
                  <a:pt x="154" y="196"/>
                </a:lnTo>
                <a:lnTo>
                  <a:pt x="155" y="196"/>
                </a:lnTo>
                <a:lnTo>
                  <a:pt x="157" y="196"/>
                </a:lnTo>
                <a:lnTo>
                  <a:pt x="158" y="196"/>
                </a:lnTo>
                <a:lnTo>
                  <a:pt x="159"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4" y="208"/>
                </a:lnTo>
                <a:lnTo>
                  <a:pt x="166" y="208"/>
                </a:lnTo>
                <a:lnTo>
                  <a:pt x="167" y="209"/>
                </a:lnTo>
                <a:lnTo>
                  <a:pt x="168" y="209"/>
                </a:lnTo>
                <a:lnTo>
                  <a:pt x="170" y="211"/>
                </a:lnTo>
                <a:lnTo>
                  <a:pt x="171" y="211"/>
                </a:lnTo>
                <a:lnTo>
                  <a:pt x="172" y="211"/>
                </a:lnTo>
                <a:lnTo>
                  <a:pt x="174" y="211"/>
                </a:lnTo>
                <a:lnTo>
                  <a:pt x="172" y="212"/>
                </a:lnTo>
                <a:lnTo>
                  <a:pt x="174" y="213"/>
                </a:lnTo>
                <a:lnTo>
                  <a:pt x="172" y="215"/>
                </a:lnTo>
                <a:lnTo>
                  <a:pt x="171" y="217"/>
                </a:lnTo>
                <a:lnTo>
                  <a:pt x="172" y="219"/>
                </a:lnTo>
                <a:lnTo>
                  <a:pt x="174" y="219"/>
                </a:lnTo>
                <a:lnTo>
                  <a:pt x="175" y="217"/>
                </a:lnTo>
                <a:lnTo>
                  <a:pt x="175" y="216"/>
                </a:lnTo>
                <a:lnTo>
                  <a:pt x="176" y="216"/>
                </a:lnTo>
                <a:lnTo>
                  <a:pt x="176" y="215"/>
                </a:lnTo>
                <a:lnTo>
                  <a:pt x="178" y="213"/>
                </a:lnTo>
                <a:lnTo>
                  <a:pt x="179" y="213"/>
                </a:lnTo>
                <a:lnTo>
                  <a:pt x="179" y="212"/>
                </a:lnTo>
                <a:lnTo>
                  <a:pt x="180" y="211"/>
                </a:lnTo>
                <a:lnTo>
                  <a:pt x="181" y="211"/>
                </a:lnTo>
                <a:lnTo>
                  <a:pt x="183" y="209"/>
                </a:lnTo>
                <a:lnTo>
                  <a:pt x="184" y="209"/>
                </a:lnTo>
                <a:lnTo>
                  <a:pt x="184" y="208"/>
                </a:lnTo>
                <a:lnTo>
                  <a:pt x="185" y="208"/>
                </a:lnTo>
                <a:lnTo>
                  <a:pt x="185" y="207"/>
                </a:lnTo>
                <a:lnTo>
                  <a:pt x="185" y="206"/>
                </a:lnTo>
                <a:lnTo>
                  <a:pt x="184" y="204"/>
                </a:lnTo>
                <a:lnTo>
                  <a:pt x="183" y="203"/>
                </a:lnTo>
                <a:lnTo>
                  <a:pt x="183" y="202"/>
                </a:lnTo>
                <a:lnTo>
                  <a:pt x="183" y="200"/>
                </a:lnTo>
                <a:lnTo>
                  <a:pt x="183" y="199"/>
                </a:lnTo>
                <a:lnTo>
                  <a:pt x="183" y="196"/>
                </a:lnTo>
                <a:lnTo>
                  <a:pt x="181" y="196"/>
                </a:lnTo>
                <a:lnTo>
                  <a:pt x="181" y="195"/>
                </a:lnTo>
                <a:lnTo>
                  <a:pt x="183" y="194"/>
                </a:lnTo>
                <a:lnTo>
                  <a:pt x="184" y="194"/>
                </a:lnTo>
                <a:lnTo>
                  <a:pt x="185" y="192"/>
                </a:lnTo>
                <a:lnTo>
                  <a:pt x="187" y="192"/>
                </a:lnTo>
                <a:lnTo>
                  <a:pt x="188" y="192"/>
                </a:lnTo>
                <a:lnTo>
                  <a:pt x="189" y="192"/>
                </a:lnTo>
                <a:lnTo>
                  <a:pt x="191" y="192"/>
                </a:lnTo>
                <a:lnTo>
                  <a:pt x="192" y="192"/>
                </a:lnTo>
                <a:lnTo>
                  <a:pt x="192" y="191"/>
                </a:lnTo>
                <a:lnTo>
                  <a:pt x="195" y="190"/>
                </a:lnTo>
                <a:lnTo>
                  <a:pt x="196" y="190"/>
                </a:lnTo>
                <a:lnTo>
                  <a:pt x="197" y="190"/>
                </a:lnTo>
                <a:lnTo>
                  <a:pt x="197" y="191"/>
                </a:lnTo>
                <a:lnTo>
                  <a:pt x="200" y="190"/>
                </a:lnTo>
                <a:lnTo>
                  <a:pt x="200" y="188"/>
                </a:lnTo>
                <a:lnTo>
                  <a:pt x="201" y="188"/>
                </a:lnTo>
                <a:lnTo>
                  <a:pt x="201" y="187"/>
                </a:lnTo>
                <a:lnTo>
                  <a:pt x="201" y="186"/>
                </a:lnTo>
                <a:lnTo>
                  <a:pt x="202" y="185"/>
                </a:lnTo>
                <a:lnTo>
                  <a:pt x="202" y="183"/>
                </a:lnTo>
                <a:lnTo>
                  <a:pt x="204" y="183"/>
                </a:lnTo>
                <a:lnTo>
                  <a:pt x="204" y="182"/>
                </a:lnTo>
                <a:lnTo>
                  <a:pt x="205" y="182"/>
                </a:lnTo>
                <a:lnTo>
                  <a:pt x="206" y="181"/>
                </a:lnTo>
                <a:lnTo>
                  <a:pt x="208" y="179"/>
                </a:lnTo>
                <a:lnTo>
                  <a:pt x="208" y="178"/>
                </a:lnTo>
                <a:lnTo>
                  <a:pt x="209" y="178"/>
                </a:lnTo>
                <a:lnTo>
                  <a:pt x="210" y="177"/>
                </a:lnTo>
                <a:lnTo>
                  <a:pt x="212" y="177"/>
                </a:lnTo>
                <a:lnTo>
                  <a:pt x="212" y="175"/>
                </a:lnTo>
                <a:lnTo>
                  <a:pt x="213" y="174"/>
                </a:lnTo>
                <a:lnTo>
                  <a:pt x="213" y="173"/>
                </a:lnTo>
                <a:lnTo>
                  <a:pt x="214" y="171"/>
                </a:lnTo>
                <a:lnTo>
                  <a:pt x="214" y="170"/>
                </a:lnTo>
                <a:lnTo>
                  <a:pt x="216" y="169"/>
                </a:lnTo>
                <a:lnTo>
                  <a:pt x="225" y="169"/>
                </a:lnTo>
                <a:lnTo>
                  <a:pt x="225" y="168"/>
                </a:lnTo>
                <a:lnTo>
                  <a:pt x="223" y="168"/>
                </a:lnTo>
                <a:lnTo>
                  <a:pt x="222" y="166"/>
                </a:lnTo>
                <a:lnTo>
                  <a:pt x="221" y="166"/>
                </a:lnTo>
                <a:lnTo>
                  <a:pt x="221" y="165"/>
                </a:lnTo>
                <a:lnTo>
                  <a:pt x="219" y="165"/>
                </a:lnTo>
                <a:lnTo>
                  <a:pt x="221" y="165"/>
                </a:lnTo>
                <a:lnTo>
                  <a:pt x="221" y="164"/>
                </a:lnTo>
                <a:lnTo>
                  <a:pt x="222" y="164"/>
                </a:lnTo>
                <a:lnTo>
                  <a:pt x="223" y="162"/>
                </a:lnTo>
                <a:lnTo>
                  <a:pt x="225" y="161"/>
                </a:lnTo>
                <a:lnTo>
                  <a:pt x="225" y="160"/>
                </a:lnTo>
                <a:lnTo>
                  <a:pt x="223" y="160"/>
                </a:lnTo>
                <a:lnTo>
                  <a:pt x="223" y="158"/>
                </a:lnTo>
                <a:lnTo>
                  <a:pt x="222" y="157"/>
                </a:lnTo>
                <a:lnTo>
                  <a:pt x="222" y="156"/>
                </a:lnTo>
                <a:lnTo>
                  <a:pt x="222" y="154"/>
                </a:lnTo>
                <a:lnTo>
                  <a:pt x="221" y="154"/>
                </a:lnTo>
                <a:lnTo>
                  <a:pt x="219" y="153"/>
                </a:lnTo>
                <a:lnTo>
                  <a:pt x="219" y="152"/>
                </a:lnTo>
                <a:lnTo>
                  <a:pt x="219" y="151"/>
                </a:lnTo>
                <a:lnTo>
                  <a:pt x="219" y="149"/>
                </a:lnTo>
                <a:lnTo>
                  <a:pt x="221" y="149"/>
                </a:lnTo>
                <a:lnTo>
                  <a:pt x="221" y="148"/>
                </a:lnTo>
                <a:lnTo>
                  <a:pt x="221" y="147"/>
                </a:lnTo>
                <a:lnTo>
                  <a:pt x="222" y="147"/>
                </a:lnTo>
                <a:lnTo>
                  <a:pt x="222" y="145"/>
                </a:lnTo>
                <a:lnTo>
                  <a:pt x="223" y="145"/>
                </a:lnTo>
                <a:lnTo>
                  <a:pt x="225" y="144"/>
                </a:lnTo>
                <a:lnTo>
                  <a:pt x="225" y="143"/>
                </a:lnTo>
                <a:lnTo>
                  <a:pt x="226" y="143"/>
                </a:lnTo>
                <a:lnTo>
                  <a:pt x="227" y="141"/>
                </a:lnTo>
                <a:lnTo>
                  <a:pt x="229" y="140"/>
                </a:lnTo>
                <a:lnTo>
                  <a:pt x="227" y="139"/>
                </a:lnTo>
                <a:lnTo>
                  <a:pt x="227" y="137"/>
                </a:lnTo>
                <a:lnTo>
                  <a:pt x="229" y="137"/>
                </a:lnTo>
                <a:lnTo>
                  <a:pt x="229" y="136"/>
                </a:lnTo>
                <a:lnTo>
                  <a:pt x="230" y="136"/>
                </a:lnTo>
                <a:lnTo>
                  <a:pt x="231" y="135"/>
                </a:lnTo>
                <a:lnTo>
                  <a:pt x="231" y="134"/>
                </a:lnTo>
                <a:lnTo>
                  <a:pt x="234" y="132"/>
                </a:lnTo>
                <a:lnTo>
                  <a:pt x="235" y="132"/>
                </a:lnTo>
                <a:lnTo>
                  <a:pt x="236" y="131"/>
                </a:lnTo>
                <a:lnTo>
                  <a:pt x="238" y="131"/>
                </a:lnTo>
                <a:lnTo>
                  <a:pt x="238" y="130"/>
                </a:lnTo>
                <a:lnTo>
                  <a:pt x="239" y="130"/>
                </a:lnTo>
                <a:lnTo>
                  <a:pt x="240" y="130"/>
                </a:lnTo>
                <a:lnTo>
                  <a:pt x="242" y="128"/>
                </a:lnTo>
                <a:lnTo>
                  <a:pt x="242" y="127"/>
                </a:lnTo>
                <a:lnTo>
                  <a:pt x="243" y="127"/>
                </a:lnTo>
                <a:lnTo>
                  <a:pt x="244" y="126"/>
                </a:lnTo>
                <a:lnTo>
                  <a:pt x="246" y="126"/>
                </a:lnTo>
                <a:lnTo>
                  <a:pt x="247" y="124"/>
                </a:lnTo>
                <a:lnTo>
                  <a:pt x="248" y="123"/>
                </a:lnTo>
                <a:lnTo>
                  <a:pt x="250" y="123"/>
                </a:lnTo>
                <a:lnTo>
                  <a:pt x="251" y="122"/>
                </a:lnTo>
                <a:lnTo>
                  <a:pt x="251" y="120"/>
                </a:lnTo>
                <a:lnTo>
                  <a:pt x="252" y="120"/>
                </a:lnTo>
                <a:lnTo>
                  <a:pt x="253" y="119"/>
                </a:lnTo>
                <a:lnTo>
                  <a:pt x="255" y="119"/>
                </a:lnTo>
                <a:lnTo>
                  <a:pt x="255" y="118"/>
                </a:lnTo>
                <a:lnTo>
                  <a:pt x="256" y="118"/>
                </a:lnTo>
                <a:lnTo>
                  <a:pt x="256" y="116"/>
                </a:lnTo>
                <a:lnTo>
                  <a:pt x="257" y="116"/>
                </a:lnTo>
                <a:lnTo>
                  <a:pt x="259" y="115"/>
                </a:lnTo>
                <a:lnTo>
                  <a:pt x="260" y="114"/>
                </a:lnTo>
                <a:lnTo>
                  <a:pt x="261" y="114"/>
                </a:lnTo>
                <a:lnTo>
                  <a:pt x="261" y="113"/>
                </a:lnTo>
                <a:lnTo>
                  <a:pt x="263" y="113"/>
                </a:lnTo>
                <a:lnTo>
                  <a:pt x="263" y="111"/>
                </a:lnTo>
                <a:lnTo>
                  <a:pt x="264" y="111"/>
                </a:lnTo>
                <a:lnTo>
                  <a:pt x="265" y="111"/>
                </a:lnTo>
                <a:lnTo>
                  <a:pt x="267" y="110"/>
                </a:lnTo>
                <a:lnTo>
                  <a:pt x="268" y="110"/>
                </a:lnTo>
                <a:lnTo>
                  <a:pt x="268" y="109"/>
                </a:lnTo>
                <a:lnTo>
                  <a:pt x="269" y="109"/>
                </a:lnTo>
                <a:lnTo>
                  <a:pt x="269" y="107"/>
                </a:lnTo>
                <a:lnTo>
                  <a:pt x="270" y="107"/>
                </a:lnTo>
                <a:lnTo>
                  <a:pt x="270" y="106"/>
                </a:lnTo>
                <a:lnTo>
                  <a:pt x="272" y="105"/>
                </a:lnTo>
                <a:lnTo>
                  <a:pt x="273" y="105"/>
                </a:lnTo>
                <a:lnTo>
                  <a:pt x="274" y="103"/>
                </a:lnTo>
                <a:lnTo>
                  <a:pt x="274" y="102"/>
                </a:lnTo>
                <a:lnTo>
                  <a:pt x="276" y="102"/>
                </a:lnTo>
                <a:lnTo>
                  <a:pt x="277" y="101"/>
                </a:lnTo>
                <a:lnTo>
                  <a:pt x="278" y="101"/>
                </a:lnTo>
                <a:lnTo>
                  <a:pt x="278" y="99"/>
                </a:lnTo>
                <a:lnTo>
                  <a:pt x="280" y="99"/>
                </a:lnTo>
                <a:lnTo>
                  <a:pt x="281" y="98"/>
                </a:lnTo>
                <a:lnTo>
                  <a:pt x="282" y="98"/>
                </a:lnTo>
                <a:lnTo>
                  <a:pt x="284" y="97"/>
                </a:lnTo>
                <a:lnTo>
                  <a:pt x="285" y="96"/>
                </a:lnTo>
                <a:lnTo>
                  <a:pt x="286" y="94"/>
                </a:lnTo>
                <a:lnTo>
                  <a:pt x="288" y="94"/>
                </a:lnTo>
                <a:lnTo>
                  <a:pt x="288" y="93"/>
                </a:lnTo>
                <a:lnTo>
                  <a:pt x="289" y="93"/>
                </a:lnTo>
                <a:lnTo>
                  <a:pt x="289" y="92"/>
                </a:lnTo>
                <a:lnTo>
                  <a:pt x="290" y="92"/>
                </a:lnTo>
                <a:lnTo>
                  <a:pt x="291" y="90"/>
                </a:lnTo>
                <a:lnTo>
                  <a:pt x="293" y="89"/>
                </a:lnTo>
                <a:lnTo>
                  <a:pt x="294" y="88"/>
                </a:lnTo>
                <a:lnTo>
                  <a:pt x="295" y="88"/>
                </a:lnTo>
                <a:lnTo>
                  <a:pt x="297" y="86"/>
                </a:lnTo>
                <a:lnTo>
                  <a:pt x="298" y="86"/>
                </a:lnTo>
                <a:lnTo>
                  <a:pt x="298" y="85"/>
                </a:lnTo>
                <a:lnTo>
                  <a:pt x="299" y="85"/>
                </a:lnTo>
                <a:lnTo>
                  <a:pt x="299" y="84"/>
                </a:lnTo>
                <a:lnTo>
                  <a:pt x="301" y="82"/>
                </a:lnTo>
                <a:lnTo>
                  <a:pt x="302" y="82"/>
                </a:lnTo>
                <a:lnTo>
                  <a:pt x="303" y="82"/>
                </a:lnTo>
                <a:lnTo>
                  <a:pt x="305" y="81"/>
                </a:lnTo>
                <a:lnTo>
                  <a:pt x="306" y="81"/>
                </a:lnTo>
                <a:lnTo>
                  <a:pt x="306" y="80"/>
                </a:lnTo>
                <a:lnTo>
                  <a:pt x="307" y="80"/>
                </a:lnTo>
                <a:lnTo>
                  <a:pt x="307" y="79"/>
                </a:lnTo>
                <a:lnTo>
                  <a:pt x="307" y="77"/>
                </a:lnTo>
                <a:lnTo>
                  <a:pt x="307" y="76"/>
                </a:lnTo>
                <a:lnTo>
                  <a:pt x="307" y="75"/>
                </a:lnTo>
                <a:lnTo>
                  <a:pt x="307" y="73"/>
                </a:lnTo>
                <a:lnTo>
                  <a:pt x="307" y="72"/>
                </a:lnTo>
                <a:lnTo>
                  <a:pt x="307" y="71"/>
                </a:lnTo>
                <a:lnTo>
                  <a:pt x="307" y="69"/>
                </a:lnTo>
                <a:lnTo>
                  <a:pt x="307" y="68"/>
                </a:lnTo>
                <a:lnTo>
                  <a:pt x="307" y="65"/>
                </a:lnTo>
                <a:lnTo>
                  <a:pt x="308" y="65"/>
                </a:lnTo>
                <a:lnTo>
                  <a:pt x="308" y="64"/>
                </a:lnTo>
                <a:lnTo>
                  <a:pt x="308" y="63"/>
                </a:lnTo>
                <a:lnTo>
                  <a:pt x="308" y="60"/>
                </a:lnTo>
                <a:lnTo>
                  <a:pt x="310" y="59"/>
                </a:lnTo>
                <a:lnTo>
                  <a:pt x="310" y="58"/>
                </a:lnTo>
                <a:lnTo>
                  <a:pt x="310" y="56"/>
                </a:lnTo>
                <a:lnTo>
                  <a:pt x="311" y="56"/>
                </a:lnTo>
                <a:lnTo>
                  <a:pt x="311" y="55"/>
                </a:lnTo>
                <a:lnTo>
                  <a:pt x="311" y="54"/>
                </a:lnTo>
                <a:lnTo>
                  <a:pt x="312" y="52"/>
                </a:lnTo>
                <a:lnTo>
                  <a:pt x="312" y="51"/>
                </a:lnTo>
                <a:lnTo>
                  <a:pt x="314" y="51"/>
                </a:lnTo>
                <a:lnTo>
                  <a:pt x="315" y="50"/>
                </a:lnTo>
                <a:lnTo>
                  <a:pt x="316" y="50"/>
                </a:lnTo>
                <a:lnTo>
                  <a:pt x="316" y="48"/>
                </a:lnTo>
                <a:lnTo>
                  <a:pt x="318" y="48"/>
                </a:lnTo>
                <a:lnTo>
                  <a:pt x="319" y="48"/>
                </a:lnTo>
                <a:lnTo>
                  <a:pt x="320" y="47"/>
                </a:lnTo>
                <a:lnTo>
                  <a:pt x="322" y="47"/>
                </a:lnTo>
                <a:lnTo>
                  <a:pt x="323" y="47"/>
                </a:lnTo>
                <a:lnTo>
                  <a:pt x="324" y="46"/>
                </a:lnTo>
                <a:lnTo>
                  <a:pt x="325" y="46"/>
                </a:lnTo>
                <a:lnTo>
                  <a:pt x="327" y="45"/>
                </a:lnTo>
                <a:lnTo>
                  <a:pt x="328" y="45"/>
                </a:lnTo>
                <a:lnTo>
                  <a:pt x="329" y="45"/>
                </a:lnTo>
                <a:lnTo>
                  <a:pt x="329" y="43"/>
                </a:lnTo>
                <a:lnTo>
                  <a:pt x="331" y="43"/>
                </a:lnTo>
                <a:lnTo>
                  <a:pt x="331" y="42"/>
                </a:lnTo>
                <a:lnTo>
                  <a:pt x="332" y="42"/>
                </a:lnTo>
                <a:lnTo>
                  <a:pt x="333" y="41"/>
                </a:lnTo>
                <a:lnTo>
                  <a:pt x="335" y="41"/>
                </a:lnTo>
                <a:lnTo>
                  <a:pt x="335" y="39"/>
                </a:lnTo>
                <a:lnTo>
                  <a:pt x="336" y="39"/>
                </a:lnTo>
                <a:lnTo>
                  <a:pt x="337" y="38"/>
                </a:lnTo>
                <a:lnTo>
                  <a:pt x="339" y="37"/>
                </a:lnTo>
                <a:lnTo>
                  <a:pt x="340" y="35"/>
                </a:lnTo>
                <a:lnTo>
                  <a:pt x="341" y="35"/>
                </a:lnTo>
                <a:lnTo>
                  <a:pt x="342" y="35"/>
                </a:lnTo>
                <a:lnTo>
                  <a:pt x="344" y="35"/>
                </a:lnTo>
                <a:lnTo>
                  <a:pt x="345" y="35"/>
                </a:lnTo>
                <a:lnTo>
                  <a:pt x="346" y="35"/>
                </a:lnTo>
                <a:lnTo>
                  <a:pt x="348" y="35"/>
                </a:lnTo>
                <a:lnTo>
                  <a:pt x="349" y="35"/>
                </a:lnTo>
                <a:lnTo>
                  <a:pt x="349" y="37"/>
                </a:lnTo>
                <a:lnTo>
                  <a:pt x="350" y="37"/>
                </a:lnTo>
                <a:lnTo>
                  <a:pt x="352" y="37"/>
                </a:lnTo>
                <a:lnTo>
                  <a:pt x="353" y="38"/>
                </a:lnTo>
                <a:lnTo>
                  <a:pt x="354" y="38"/>
                </a:lnTo>
                <a:lnTo>
                  <a:pt x="357" y="38"/>
                </a:lnTo>
                <a:lnTo>
                  <a:pt x="358" y="38"/>
                </a:lnTo>
                <a:lnTo>
                  <a:pt x="360" y="37"/>
                </a:lnTo>
                <a:lnTo>
                  <a:pt x="361" y="37"/>
                </a:lnTo>
                <a:lnTo>
                  <a:pt x="361" y="35"/>
                </a:lnTo>
                <a:lnTo>
                  <a:pt x="362" y="35"/>
                </a:lnTo>
                <a:lnTo>
                  <a:pt x="362" y="34"/>
                </a:lnTo>
                <a:lnTo>
                  <a:pt x="363" y="33"/>
                </a:lnTo>
                <a:lnTo>
                  <a:pt x="365" y="33"/>
                </a:lnTo>
                <a:lnTo>
                  <a:pt x="365" y="31"/>
                </a:lnTo>
                <a:lnTo>
                  <a:pt x="366" y="31"/>
                </a:lnTo>
                <a:lnTo>
                  <a:pt x="366" y="30"/>
                </a:lnTo>
                <a:lnTo>
                  <a:pt x="367" y="30"/>
                </a:lnTo>
                <a:lnTo>
                  <a:pt x="369" y="30"/>
                </a:lnTo>
                <a:lnTo>
                  <a:pt x="371" y="30"/>
                </a:lnTo>
                <a:lnTo>
                  <a:pt x="371" y="29"/>
                </a:lnTo>
                <a:lnTo>
                  <a:pt x="375" y="26"/>
                </a:lnTo>
                <a:lnTo>
                  <a:pt x="377" y="25"/>
                </a:lnTo>
                <a:lnTo>
                  <a:pt x="377" y="24"/>
                </a:lnTo>
                <a:lnTo>
                  <a:pt x="378" y="24"/>
                </a:lnTo>
                <a:lnTo>
                  <a:pt x="379" y="22"/>
                </a:lnTo>
                <a:lnTo>
                  <a:pt x="380" y="22"/>
                </a:lnTo>
                <a:lnTo>
                  <a:pt x="382" y="21"/>
                </a:lnTo>
                <a:lnTo>
                  <a:pt x="383" y="21"/>
                </a:lnTo>
                <a:lnTo>
                  <a:pt x="384" y="21"/>
                </a:lnTo>
                <a:lnTo>
                  <a:pt x="386" y="21"/>
                </a:lnTo>
                <a:lnTo>
                  <a:pt x="387" y="21"/>
                </a:lnTo>
                <a:lnTo>
                  <a:pt x="387" y="20"/>
                </a:lnTo>
                <a:lnTo>
                  <a:pt x="388" y="20"/>
                </a:lnTo>
                <a:lnTo>
                  <a:pt x="390" y="18"/>
                </a:lnTo>
                <a:lnTo>
                  <a:pt x="391" y="17"/>
                </a:lnTo>
                <a:lnTo>
                  <a:pt x="392" y="16"/>
                </a:lnTo>
                <a:lnTo>
                  <a:pt x="394" y="16"/>
                </a:lnTo>
                <a:lnTo>
                  <a:pt x="392" y="14"/>
                </a:lnTo>
                <a:lnTo>
                  <a:pt x="392" y="13"/>
                </a:lnTo>
                <a:lnTo>
                  <a:pt x="391" y="13"/>
                </a:lnTo>
                <a:lnTo>
                  <a:pt x="391" y="12"/>
                </a:lnTo>
                <a:lnTo>
                  <a:pt x="391" y="10"/>
                </a:lnTo>
                <a:lnTo>
                  <a:pt x="391" y="9"/>
                </a:lnTo>
                <a:lnTo>
                  <a:pt x="390" y="8"/>
                </a:lnTo>
                <a:lnTo>
                  <a:pt x="390" y="7"/>
                </a:lnTo>
                <a:lnTo>
                  <a:pt x="390" y="5"/>
                </a:lnTo>
                <a:lnTo>
                  <a:pt x="392" y="1"/>
                </a:lnTo>
                <a:lnTo>
                  <a:pt x="394" y="1"/>
                </a:lnTo>
                <a:lnTo>
                  <a:pt x="395" y="1"/>
                </a:lnTo>
                <a:lnTo>
                  <a:pt x="396" y="3"/>
                </a:lnTo>
                <a:lnTo>
                  <a:pt x="397" y="3"/>
                </a:lnTo>
                <a:lnTo>
                  <a:pt x="399" y="3"/>
                </a:lnTo>
                <a:lnTo>
                  <a:pt x="400" y="3"/>
                </a:lnTo>
                <a:lnTo>
                  <a:pt x="400" y="4"/>
                </a:lnTo>
                <a:lnTo>
                  <a:pt x="401" y="4"/>
                </a:lnTo>
                <a:lnTo>
                  <a:pt x="403" y="4"/>
                </a:lnTo>
                <a:lnTo>
                  <a:pt x="404" y="5"/>
                </a:lnTo>
                <a:lnTo>
                  <a:pt x="405" y="5"/>
                </a:lnTo>
                <a:lnTo>
                  <a:pt x="407" y="5"/>
                </a:lnTo>
                <a:lnTo>
                  <a:pt x="408" y="5"/>
                </a:lnTo>
                <a:lnTo>
                  <a:pt x="409" y="7"/>
                </a:lnTo>
                <a:lnTo>
                  <a:pt x="411" y="7"/>
                </a:lnTo>
                <a:lnTo>
                  <a:pt x="412" y="7"/>
                </a:lnTo>
                <a:lnTo>
                  <a:pt x="413" y="7"/>
                </a:lnTo>
                <a:lnTo>
                  <a:pt x="414" y="7"/>
                </a:lnTo>
                <a:lnTo>
                  <a:pt x="414" y="8"/>
                </a:lnTo>
                <a:lnTo>
                  <a:pt x="416" y="8"/>
                </a:lnTo>
                <a:lnTo>
                  <a:pt x="417" y="8"/>
                </a:lnTo>
                <a:lnTo>
                  <a:pt x="418" y="8"/>
                </a:lnTo>
                <a:lnTo>
                  <a:pt x="420" y="8"/>
                </a:lnTo>
                <a:lnTo>
                  <a:pt x="421" y="8"/>
                </a:lnTo>
                <a:lnTo>
                  <a:pt x="422" y="8"/>
                </a:lnTo>
                <a:lnTo>
                  <a:pt x="422" y="7"/>
                </a:lnTo>
                <a:lnTo>
                  <a:pt x="424" y="7"/>
                </a:lnTo>
                <a:lnTo>
                  <a:pt x="425" y="7"/>
                </a:lnTo>
                <a:lnTo>
                  <a:pt x="425" y="5"/>
                </a:lnTo>
                <a:lnTo>
                  <a:pt x="426" y="5"/>
                </a:lnTo>
                <a:lnTo>
                  <a:pt x="428" y="5"/>
                </a:lnTo>
                <a:lnTo>
                  <a:pt x="428" y="4"/>
                </a:lnTo>
                <a:lnTo>
                  <a:pt x="429" y="4"/>
                </a:lnTo>
                <a:lnTo>
                  <a:pt x="430" y="4"/>
                </a:lnTo>
                <a:lnTo>
                  <a:pt x="430" y="5"/>
                </a:lnTo>
                <a:lnTo>
                  <a:pt x="432" y="5"/>
                </a:lnTo>
                <a:lnTo>
                  <a:pt x="432" y="4"/>
                </a:lnTo>
                <a:lnTo>
                  <a:pt x="432" y="5"/>
                </a:lnTo>
                <a:lnTo>
                  <a:pt x="433" y="5"/>
                </a:lnTo>
                <a:lnTo>
                  <a:pt x="433" y="4"/>
                </a:lnTo>
                <a:lnTo>
                  <a:pt x="432" y="4"/>
                </a:lnTo>
                <a:lnTo>
                  <a:pt x="433" y="4"/>
                </a:lnTo>
                <a:lnTo>
                  <a:pt x="434" y="4"/>
                </a:lnTo>
                <a:lnTo>
                  <a:pt x="435" y="4"/>
                </a:lnTo>
                <a:lnTo>
                  <a:pt x="437" y="4"/>
                </a:lnTo>
                <a:lnTo>
                  <a:pt x="438" y="4"/>
                </a:lnTo>
                <a:lnTo>
                  <a:pt x="439" y="4"/>
                </a:lnTo>
                <a:lnTo>
                  <a:pt x="439" y="3"/>
                </a:lnTo>
                <a:lnTo>
                  <a:pt x="441" y="3"/>
                </a:lnTo>
                <a:lnTo>
                  <a:pt x="442" y="3"/>
                </a:lnTo>
                <a:lnTo>
                  <a:pt x="443" y="3"/>
                </a:lnTo>
                <a:lnTo>
                  <a:pt x="445" y="3"/>
                </a:lnTo>
                <a:lnTo>
                  <a:pt x="443" y="1"/>
                </a:lnTo>
                <a:lnTo>
                  <a:pt x="442" y="1"/>
                </a:lnTo>
                <a:lnTo>
                  <a:pt x="442" y="0"/>
                </a:lnTo>
                <a:lnTo>
                  <a:pt x="442" y="1"/>
                </a:lnTo>
                <a:lnTo>
                  <a:pt x="443" y="1"/>
                </a:lnTo>
                <a:lnTo>
                  <a:pt x="443" y="0"/>
                </a:lnTo>
                <a:lnTo>
                  <a:pt x="445" y="0"/>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3364959" y="4206302"/>
            <a:ext cx="1871092" cy="1498593"/>
          </a:xfrm>
          <a:custGeom>
            <a:avLst/>
            <a:gdLst>
              <a:gd name="T0" fmla="*/ 1160 w 1306"/>
              <a:gd name="T1" fmla="*/ 325 h 1046"/>
              <a:gd name="T2" fmla="*/ 1047 w 1306"/>
              <a:gd name="T3" fmla="*/ 363 h 1046"/>
              <a:gd name="T4" fmla="*/ 1001 w 1306"/>
              <a:gd name="T5" fmla="*/ 449 h 1046"/>
              <a:gd name="T6" fmla="*/ 950 w 1306"/>
              <a:gd name="T7" fmla="*/ 499 h 1046"/>
              <a:gd name="T8" fmla="*/ 881 w 1306"/>
              <a:gd name="T9" fmla="*/ 517 h 1046"/>
              <a:gd name="T10" fmla="*/ 871 w 1306"/>
              <a:gd name="T11" fmla="*/ 585 h 1046"/>
              <a:gd name="T12" fmla="*/ 897 w 1306"/>
              <a:gd name="T13" fmla="*/ 615 h 1046"/>
              <a:gd name="T14" fmla="*/ 857 w 1306"/>
              <a:gd name="T15" fmla="*/ 665 h 1046"/>
              <a:gd name="T16" fmla="*/ 839 w 1306"/>
              <a:gd name="T17" fmla="*/ 719 h 1046"/>
              <a:gd name="T18" fmla="*/ 789 w 1306"/>
              <a:gd name="T19" fmla="*/ 770 h 1046"/>
              <a:gd name="T20" fmla="*/ 784 w 1306"/>
              <a:gd name="T21" fmla="*/ 821 h 1046"/>
              <a:gd name="T22" fmla="*/ 750 w 1306"/>
              <a:gd name="T23" fmla="*/ 839 h 1046"/>
              <a:gd name="T24" fmla="*/ 744 w 1306"/>
              <a:gd name="T25" fmla="*/ 886 h 1046"/>
              <a:gd name="T26" fmla="*/ 724 w 1306"/>
              <a:gd name="T27" fmla="*/ 936 h 1046"/>
              <a:gd name="T28" fmla="*/ 724 w 1306"/>
              <a:gd name="T29" fmla="*/ 991 h 1046"/>
              <a:gd name="T30" fmla="*/ 679 w 1306"/>
              <a:gd name="T31" fmla="*/ 1026 h 1046"/>
              <a:gd name="T32" fmla="*/ 641 w 1306"/>
              <a:gd name="T33" fmla="*/ 999 h 1046"/>
              <a:gd name="T34" fmla="*/ 585 w 1306"/>
              <a:gd name="T35" fmla="*/ 1021 h 1046"/>
              <a:gd name="T36" fmla="*/ 550 w 1306"/>
              <a:gd name="T37" fmla="*/ 1031 h 1046"/>
              <a:gd name="T38" fmla="*/ 538 w 1306"/>
              <a:gd name="T39" fmla="*/ 1001 h 1046"/>
              <a:gd name="T40" fmla="*/ 483 w 1306"/>
              <a:gd name="T41" fmla="*/ 1001 h 1046"/>
              <a:gd name="T42" fmla="*/ 436 w 1306"/>
              <a:gd name="T43" fmla="*/ 995 h 1046"/>
              <a:gd name="T44" fmla="*/ 398 w 1306"/>
              <a:gd name="T45" fmla="*/ 969 h 1046"/>
              <a:gd name="T46" fmla="*/ 356 w 1306"/>
              <a:gd name="T47" fmla="*/ 948 h 1046"/>
              <a:gd name="T48" fmla="*/ 314 w 1306"/>
              <a:gd name="T49" fmla="*/ 950 h 1046"/>
              <a:gd name="T50" fmla="*/ 279 w 1306"/>
              <a:gd name="T51" fmla="*/ 910 h 1046"/>
              <a:gd name="T52" fmla="*/ 251 w 1306"/>
              <a:gd name="T53" fmla="*/ 876 h 1046"/>
              <a:gd name="T54" fmla="*/ 253 w 1306"/>
              <a:gd name="T55" fmla="*/ 809 h 1046"/>
              <a:gd name="T56" fmla="*/ 223 w 1306"/>
              <a:gd name="T57" fmla="*/ 788 h 1046"/>
              <a:gd name="T58" fmla="*/ 141 w 1306"/>
              <a:gd name="T59" fmla="*/ 760 h 1046"/>
              <a:gd name="T60" fmla="*/ 131 w 1306"/>
              <a:gd name="T61" fmla="*/ 704 h 1046"/>
              <a:gd name="T62" fmla="*/ 96 w 1306"/>
              <a:gd name="T63" fmla="*/ 687 h 1046"/>
              <a:gd name="T64" fmla="*/ 55 w 1306"/>
              <a:gd name="T65" fmla="*/ 712 h 1046"/>
              <a:gd name="T66" fmla="*/ 16 w 1306"/>
              <a:gd name="T67" fmla="*/ 729 h 1046"/>
              <a:gd name="T68" fmla="*/ 8 w 1306"/>
              <a:gd name="T69" fmla="*/ 687 h 1046"/>
              <a:gd name="T70" fmla="*/ 29 w 1306"/>
              <a:gd name="T71" fmla="*/ 661 h 1046"/>
              <a:gd name="T72" fmla="*/ 42 w 1306"/>
              <a:gd name="T73" fmla="*/ 606 h 1046"/>
              <a:gd name="T74" fmla="*/ 24 w 1306"/>
              <a:gd name="T75" fmla="*/ 575 h 1046"/>
              <a:gd name="T76" fmla="*/ 59 w 1306"/>
              <a:gd name="T77" fmla="*/ 550 h 1046"/>
              <a:gd name="T78" fmla="*/ 98 w 1306"/>
              <a:gd name="T79" fmla="*/ 537 h 1046"/>
              <a:gd name="T80" fmla="*/ 69 w 1306"/>
              <a:gd name="T81" fmla="*/ 470 h 1046"/>
              <a:gd name="T82" fmla="*/ 38 w 1306"/>
              <a:gd name="T83" fmla="*/ 452 h 1046"/>
              <a:gd name="T84" fmla="*/ 68 w 1306"/>
              <a:gd name="T85" fmla="*/ 419 h 1046"/>
              <a:gd name="T86" fmla="*/ 120 w 1306"/>
              <a:gd name="T87" fmla="*/ 378 h 1046"/>
              <a:gd name="T88" fmla="*/ 188 w 1306"/>
              <a:gd name="T89" fmla="*/ 359 h 1046"/>
              <a:gd name="T90" fmla="*/ 350 w 1306"/>
              <a:gd name="T91" fmla="*/ 297 h 1046"/>
              <a:gd name="T92" fmla="*/ 274 w 1306"/>
              <a:gd name="T93" fmla="*/ 191 h 1046"/>
              <a:gd name="T94" fmla="*/ 199 w 1306"/>
              <a:gd name="T95" fmla="*/ 102 h 1046"/>
              <a:gd name="T96" fmla="*/ 292 w 1306"/>
              <a:gd name="T97" fmla="*/ 116 h 1046"/>
              <a:gd name="T98" fmla="*/ 370 w 1306"/>
              <a:gd name="T99" fmla="*/ 114 h 1046"/>
              <a:gd name="T100" fmla="*/ 408 w 1306"/>
              <a:gd name="T101" fmla="*/ 175 h 1046"/>
              <a:gd name="T102" fmla="*/ 482 w 1306"/>
              <a:gd name="T103" fmla="*/ 169 h 1046"/>
              <a:gd name="T104" fmla="*/ 542 w 1306"/>
              <a:gd name="T105" fmla="*/ 111 h 1046"/>
              <a:gd name="T106" fmla="*/ 620 w 1306"/>
              <a:gd name="T107" fmla="*/ 17 h 1046"/>
              <a:gd name="T108" fmla="*/ 681 w 1306"/>
              <a:gd name="T109" fmla="*/ 33 h 1046"/>
              <a:gd name="T110" fmla="*/ 737 w 1306"/>
              <a:gd name="T111" fmla="*/ 76 h 1046"/>
              <a:gd name="T112" fmla="*/ 814 w 1306"/>
              <a:gd name="T113" fmla="*/ 81 h 1046"/>
              <a:gd name="T114" fmla="*/ 872 w 1306"/>
              <a:gd name="T115" fmla="*/ 60 h 1046"/>
              <a:gd name="T116" fmla="*/ 923 w 1306"/>
              <a:gd name="T117" fmla="*/ 64 h 1046"/>
              <a:gd name="T118" fmla="*/ 975 w 1306"/>
              <a:gd name="T119" fmla="*/ 72 h 1046"/>
              <a:gd name="T120" fmla="*/ 1045 w 1306"/>
              <a:gd name="T121" fmla="*/ 56 h 1046"/>
              <a:gd name="T122" fmla="*/ 1077 w 1306"/>
              <a:gd name="T123" fmla="*/ 92 h 1046"/>
              <a:gd name="T124" fmla="*/ 1203 w 1306"/>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6" h="1046">
                <a:moveTo>
                  <a:pt x="1300" y="233"/>
                </a:moveTo>
                <a:lnTo>
                  <a:pt x="1303" y="238"/>
                </a:lnTo>
                <a:lnTo>
                  <a:pt x="1303" y="239"/>
                </a:lnTo>
                <a:lnTo>
                  <a:pt x="1304" y="241"/>
                </a:lnTo>
                <a:lnTo>
                  <a:pt x="1304" y="242"/>
                </a:lnTo>
                <a:lnTo>
                  <a:pt x="1304" y="243"/>
                </a:lnTo>
                <a:lnTo>
                  <a:pt x="1305" y="245"/>
                </a:lnTo>
                <a:lnTo>
                  <a:pt x="1306" y="249"/>
                </a:lnTo>
                <a:lnTo>
                  <a:pt x="1305" y="250"/>
                </a:lnTo>
                <a:lnTo>
                  <a:pt x="1304" y="250"/>
                </a:lnTo>
                <a:lnTo>
                  <a:pt x="1303" y="250"/>
                </a:lnTo>
                <a:lnTo>
                  <a:pt x="1297" y="251"/>
                </a:lnTo>
                <a:lnTo>
                  <a:pt x="1293" y="253"/>
                </a:lnTo>
                <a:lnTo>
                  <a:pt x="1291" y="253"/>
                </a:lnTo>
                <a:lnTo>
                  <a:pt x="1289" y="253"/>
                </a:lnTo>
                <a:lnTo>
                  <a:pt x="1288" y="253"/>
                </a:lnTo>
                <a:lnTo>
                  <a:pt x="1287" y="253"/>
                </a:lnTo>
                <a:lnTo>
                  <a:pt x="1286" y="253"/>
                </a:lnTo>
                <a:lnTo>
                  <a:pt x="1284" y="251"/>
                </a:lnTo>
                <a:lnTo>
                  <a:pt x="1283" y="251"/>
                </a:lnTo>
                <a:lnTo>
                  <a:pt x="1282" y="251"/>
                </a:lnTo>
                <a:lnTo>
                  <a:pt x="1280" y="251"/>
                </a:lnTo>
                <a:lnTo>
                  <a:pt x="1279" y="253"/>
                </a:lnTo>
                <a:lnTo>
                  <a:pt x="1276" y="254"/>
                </a:lnTo>
                <a:lnTo>
                  <a:pt x="1275" y="254"/>
                </a:lnTo>
                <a:lnTo>
                  <a:pt x="1274" y="255"/>
                </a:lnTo>
                <a:lnTo>
                  <a:pt x="1271" y="257"/>
                </a:lnTo>
                <a:lnTo>
                  <a:pt x="1270" y="257"/>
                </a:lnTo>
                <a:lnTo>
                  <a:pt x="1268" y="258"/>
                </a:lnTo>
                <a:lnTo>
                  <a:pt x="1268" y="260"/>
                </a:lnTo>
                <a:lnTo>
                  <a:pt x="1266" y="264"/>
                </a:lnTo>
                <a:lnTo>
                  <a:pt x="1266" y="266"/>
                </a:lnTo>
                <a:lnTo>
                  <a:pt x="1263" y="270"/>
                </a:lnTo>
                <a:lnTo>
                  <a:pt x="1262" y="272"/>
                </a:lnTo>
                <a:lnTo>
                  <a:pt x="1261" y="274"/>
                </a:lnTo>
                <a:lnTo>
                  <a:pt x="1259" y="275"/>
                </a:lnTo>
                <a:lnTo>
                  <a:pt x="1259" y="276"/>
                </a:lnTo>
                <a:lnTo>
                  <a:pt x="1258" y="277"/>
                </a:lnTo>
                <a:lnTo>
                  <a:pt x="1257" y="279"/>
                </a:lnTo>
                <a:lnTo>
                  <a:pt x="1257" y="281"/>
                </a:lnTo>
                <a:lnTo>
                  <a:pt x="1251" y="287"/>
                </a:lnTo>
                <a:lnTo>
                  <a:pt x="1250" y="287"/>
                </a:lnTo>
                <a:lnTo>
                  <a:pt x="1249" y="287"/>
                </a:lnTo>
                <a:lnTo>
                  <a:pt x="1248" y="287"/>
                </a:lnTo>
                <a:lnTo>
                  <a:pt x="1246" y="287"/>
                </a:lnTo>
                <a:lnTo>
                  <a:pt x="1242" y="288"/>
                </a:lnTo>
                <a:lnTo>
                  <a:pt x="1238" y="291"/>
                </a:lnTo>
                <a:lnTo>
                  <a:pt x="1237" y="292"/>
                </a:lnTo>
                <a:lnTo>
                  <a:pt x="1233" y="294"/>
                </a:lnTo>
                <a:lnTo>
                  <a:pt x="1225" y="298"/>
                </a:lnTo>
                <a:lnTo>
                  <a:pt x="1221" y="300"/>
                </a:lnTo>
                <a:lnTo>
                  <a:pt x="1220" y="301"/>
                </a:lnTo>
                <a:lnTo>
                  <a:pt x="1219" y="301"/>
                </a:lnTo>
                <a:lnTo>
                  <a:pt x="1216" y="301"/>
                </a:lnTo>
                <a:lnTo>
                  <a:pt x="1215" y="301"/>
                </a:lnTo>
                <a:lnTo>
                  <a:pt x="1214" y="301"/>
                </a:lnTo>
                <a:lnTo>
                  <a:pt x="1211" y="302"/>
                </a:lnTo>
                <a:lnTo>
                  <a:pt x="1208" y="302"/>
                </a:lnTo>
                <a:lnTo>
                  <a:pt x="1207" y="302"/>
                </a:lnTo>
                <a:lnTo>
                  <a:pt x="1206" y="302"/>
                </a:lnTo>
                <a:lnTo>
                  <a:pt x="1199" y="304"/>
                </a:lnTo>
                <a:lnTo>
                  <a:pt x="1196" y="304"/>
                </a:lnTo>
                <a:lnTo>
                  <a:pt x="1196" y="305"/>
                </a:lnTo>
                <a:lnTo>
                  <a:pt x="1195" y="306"/>
                </a:lnTo>
                <a:lnTo>
                  <a:pt x="1195" y="308"/>
                </a:lnTo>
                <a:lnTo>
                  <a:pt x="1194" y="308"/>
                </a:lnTo>
                <a:lnTo>
                  <a:pt x="1194" y="309"/>
                </a:lnTo>
                <a:lnTo>
                  <a:pt x="1189" y="309"/>
                </a:lnTo>
                <a:lnTo>
                  <a:pt x="1187" y="309"/>
                </a:lnTo>
                <a:lnTo>
                  <a:pt x="1186" y="309"/>
                </a:lnTo>
                <a:lnTo>
                  <a:pt x="1185" y="310"/>
                </a:lnTo>
                <a:lnTo>
                  <a:pt x="1183" y="311"/>
                </a:lnTo>
                <a:lnTo>
                  <a:pt x="1181" y="313"/>
                </a:lnTo>
                <a:lnTo>
                  <a:pt x="1179" y="314"/>
                </a:lnTo>
                <a:lnTo>
                  <a:pt x="1178" y="315"/>
                </a:lnTo>
                <a:lnTo>
                  <a:pt x="1177" y="315"/>
                </a:lnTo>
                <a:lnTo>
                  <a:pt x="1177" y="317"/>
                </a:lnTo>
                <a:lnTo>
                  <a:pt x="1176" y="317"/>
                </a:lnTo>
                <a:lnTo>
                  <a:pt x="1174" y="318"/>
                </a:lnTo>
                <a:lnTo>
                  <a:pt x="1173" y="319"/>
                </a:lnTo>
                <a:lnTo>
                  <a:pt x="1170" y="321"/>
                </a:lnTo>
                <a:lnTo>
                  <a:pt x="1169" y="322"/>
                </a:lnTo>
                <a:lnTo>
                  <a:pt x="1168" y="322"/>
                </a:lnTo>
                <a:lnTo>
                  <a:pt x="1165" y="323"/>
                </a:lnTo>
                <a:lnTo>
                  <a:pt x="1162" y="325"/>
                </a:lnTo>
                <a:lnTo>
                  <a:pt x="1161" y="325"/>
                </a:lnTo>
                <a:lnTo>
                  <a:pt x="1160" y="325"/>
                </a:lnTo>
                <a:lnTo>
                  <a:pt x="1159" y="326"/>
                </a:lnTo>
                <a:lnTo>
                  <a:pt x="1155" y="326"/>
                </a:lnTo>
                <a:lnTo>
                  <a:pt x="1151" y="330"/>
                </a:lnTo>
                <a:lnTo>
                  <a:pt x="1149" y="331"/>
                </a:lnTo>
                <a:lnTo>
                  <a:pt x="1148" y="331"/>
                </a:lnTo>
                <a:lnTo>
                  <a:pt x="1143" y="330"/>
                </a:lnTo>
                <a:lnTo>
                  <a:pt x="1140" y="330"/>
                </a:lnTo>
                <a:lnTo>
                  <a:pt x="1139" y="330"/>
                </a:lnTo>
                <a:lnTo>
                  <a:pt x="1138" y="329"/>
                </a:lnTo>
                <a:lnTo>
                  <a:pt x="1135" y="329"/>
                </a:lnTo>
                <a:lnTo>
                  <a:pt x="1131" y="329"/>
                </a:lnTo>
                <a:lnTo>
                  <a:pt x="1126" y="329"/>
                </a:lnTo>
                <a:lnTo>
                  <a:pt x="1124" y="329"/>
                </a:lnTo>
                <a:lnTo>
                  <a:pt x="1123" y="329"/>
                </a:lnTo>
                <a:lnTo>
                  <a:pt x="1119" y="329"/>
                </a:lnTo>
                <a:lnTo>
                  <a:pt x="1113" y="329"/>
                </a:lnTo>
                <a:lnTo>
                  <a:pt x="1111" y="327"/>
                </a:lnTo>
                <a:lnTo>
                  <a:pt x="1107" y="326"/>
                </a:lnTo>
                <a:lnTo>
                  <a:pt x="1106" y="326"/>
                </a:lnTo>
                <a:lnTo>
                  <a:pt x="1104" y="327"/>
                </a:lnTo>
                <a:lnTo>
                  <a:pt x="1101" y="329"/>
                </a:lnTo>
                <a:lnTo>
                  <a:pt x="1098" y="330"/>
                </a:lnTo>
                <a:lnTo>
                  <a:pt x="1096" y="331"/>
                </a:lnTo>
                <a:lnTo>
                  <a:pt x="1094" y="331"/>
                </a:lnTo>
                <a:lnTo>
                  <a:pt x="1094" y="332"/>
                </a:lnTo>
                <a:lnTo>
                  <a:pt x="1094" y="334"/>
                </a:lnTo>
                <a:lnTo>
                  <a:pt x="1094" y="336"/>
                </a:lnTo>
                <a:lnTo>
                  <a:pt x="1093" y="335"/>
                </a:lnTo>
                <a:lnTo>
                  <a:pt x="1093" y="336"/>
                </a:lnTo>
                <a:lnTo>
                  <a:pt x="1092" y="338"/>
                </a:lnTo>
                <a:lnTo>
                  <a:pt x="1092" y="339"/>
                </a:lnTo>
                <a:lnTo>
                  <a:pt x="1090" y="339"/>
                </a:lnTo>
                <a:lnTo>
                  <a:pt x="1089" y="339"/>
                </a:lnTo>
                <a:lnTo>
                  <a:pt x="1089" y="340"/>
                </a:lnTo>
                <a:lnTo>
                  <a:pt x="1088" y="340"/>
                </a:lnTo>
                <a:lnTo>
                  <a:pt x="1087" y="340"/>
                </a:lnTo>
                <a:lnTo>
                  <a:pt x="1087" y="342"/>
                </a:lnTo>
                <a:lnTo>
                  <a:pt x="1085" y="342"/>
                </a:lnTo>
                <a:lnTo>
                  <a:pt x="1085" y="343"/>
                </a:lnTo>
                <a:lnTo>
                  <a:pt x="1084" y="343"/>
                </a:lnTo>
                <a:lnTo>
                  <a:pt x="1083" y="343"/>
                </a:lnTo>
                <a:lnTo>
                  <a:pt x="1081" y="343"/>
                </a:lnTo>
                <a:lnTo>
                  <a:pt x="1081" y="344"/>
                </a:lnTo>
                <a:lnTo>
                  <a:pt x="1080" y="344"/>
                </a:lnTo>
                <a:lnTo>
                  <a:pt x="1080" y="346"/>
                </a:lnTo>
                <a:lnTo>
                  <a:pt x="1080" y="347"/>
                </a:lnTo>
                <a:lnTo>
                  <a:pt x="1079" y="348"/>
                </a:lnTo>
                <a:lnTo>
                  <a:pt x="1079" y="349"/>
                </a:lnTo>
                <a:lnTo>
                  <a:pt x="1077" y="349"/>
                </a:lnTo>
                <a:lnTo>
                  <a:pt x="1077" y="351"/>
                </a:lnTo>
                <a:lnTo>
                  <a:pt x="1076" y="352"/>
                </a:lnTo>
                <a:lnTo>
                  <a:pt x="1076" y="353"/>
                </a:lnTo>
                <a:lnTo>
                  <a:pt x="1076" y="355"/>
                </a:lnTo>
                <a:lnTo>
                  <a:pt x="1075" y="355"/>
                </a:lnTo>
                <a:lnTo>
                  <a:pt x="1075" y="356"/>
                </a:lnTo>
                <a:lnTo>
                  <a:pt x="1073" y="356"/>
                </a:lnTo>
                <a:lnTo>
                  <a:pt x="1073" y="357"/>
                </a:lnTo>
                <a:lnTo>
                  <a:pt x="1072" y="357"/>
                </a:lnTo>
                <a:lnTo>
                  <a:pt x="1072" y="359"/>
                </a:lnTo>
                <a:lnTo>
                  <a:pt x="1072" y="357"/>
                </a:lnTo>
                <a:lnTo>
                  <a:pt x="1072" y="359"/>
                </a:lnTo>
                <a:lnTo>
                  <a:pt x="1071" y="359"/>
                </a:lnTo>
                <a:lnTo>
                  <a:pt x="1070" y="359"/>
                </a:lnTo>
                <a:lnTo>
                  <a:pt x="1068" y="359"/>
                </a:lnTo>
                <a:lnTo>
                  <a:pt x="1067" y="359"/>
                </a:lnTo>
                <a:lnTo>
                  <a:pt x="1066" y="359"/>
                </a:lnTo>
                <a:lnTo>
                  <a:pt x="1064" y="359"/>
                </a:lnTo>
                <a:lnTo>
                  <a:pt x="1064" y="357"/>
                </a:lnTo>
                <a:lnTo>
                  <a:pt x="1063" y="357"/>
                </a:lnTo>
                <a:lnTo>
                  <a:pt x="1063" y="359"/>
                </a:lnTo>
                <a:lnTo>
                  <a:pt x="1062" y="359"/>
                </a:lnTo>
                <a:lnTo>
                  <a:pt x="1060" y="359"/>
                </a:lnTo>
                <a:lnTo>
                  <a:pt x="1059" y="359"/>
                </a:lnTo>
                <a:lnTo>
                  <a:pt x="1059" y="357"/>
                </a:lnTo>
                <a:lnTo>
                  <a:pt x="1058" y="357"/>
                </a:lnTo>
                <a:lnTo>
                  <a:pt x="1056" y="357"/>
                </a:lnTo>
                <a:lnTo>
                  <a:pt x="1056" y="359"/>
                </a:lnTo>
                <a:lnTo>
                  <a:pt x="1055" y="359"/>
                </a:lnTo>
                <a:lnTo>
                  <a:pt x="1054" y="359"/>
                </a:lnTo>
                <a:lnTo>
                  <a:pt x="1054" y="360"/>
                </a:lnTo>
                <a:lnTo>
                  <a:pt x="1052" y="360"/>
                </a:lnTo>
                <a:lnTo>
                  <a:pt x="1051" y="360"/>
                </a:lnTo>
                <a:lnTo>
                  <a:pt x="1050" y="360"/>
                </a:lnTo>
                <a:lnTo>
                  <a:pt x="1050" y="361"/>
                </a:lnTo>
                <a:lnTo>
                  <a:pt x="1049" y="361"/>
                </a:lnTo>
                <a:lnTo>
                  <a:pt x="1049" y="363"/>
                </a:lnTo>
                <a:lnTo>
                  <a:pt x="1047" y="363"/>
                </a:lnTo>
                <a:lnTo>
                  <a:pt x="1047" y="364"/>
                </a:lnTo>
                <a:lnTo>
                  <a:pt x="1047" y="365"/>
                </a:lnTo>
                <a:lnTo>
                  <a:pt x="1047" y="366"/>
                </a:lnTo>
                <a:lnTo>
                  <a:pt x="1047" y="368"/>
                </a:lnTo>
                <a:lnTo>
                  <a:pt x="1047" y="369"/>
                </a:lnTo>
                <a:lnTo>
                  <a:pt x="1049" y="374"/>
                </a:lnTo>
                <a:lnTo>
                  <a:pt x="1047" y="376"/>
                </a:lnTo>
                <a:lnTo>
                  <a:pt x="1046" y="377"/>
                </a:lnTo>
                <a:lnTo>
                  <a:pt x="1046" y="378"/>
                </a:lnTo>
                <a:lnTo>
                  <a:pt x="1046" y="380"/>
                </a:lnTo>
                <a:lnTo>
                  <a:pt x="1046" y="381"/>
                </a:lnTo>
                <a:lnTo>
                  <a:pt x="1045" y="382"/>
                </a:lnTo>
                <a:lnTo>
                  <a:pt x="1045" y="383"/>
                </a:lnTo>
                <a:lnTo>
                  <a:pt x="1043" y="385"/>
                </a:lnTo>
                <a:lnTo>
                  <a:pt x="1043" y="386"/>
                </a:lnTo>
                <a:lnTo>
                  <a:pt x="1042" y="386"/>
                </a:lnTo>
                <a:lnTo>
                  <a:pt x="1042" y="387"/>
                </a:lnTo>
                <a:lnTo>
                  <a:pt x="1041" y="387"/>
                </a:lnTo>
                <a:lnTo>
                  <a:pt x="1041" y="389"/>
                </a:lnTo>
                <a:lnTo>
                  <a:pt x="1039" y="389"/>
                </a:lnTo>
                <a:lnTo>
                  <a:pt x="1038" y="389"/>
                </a:lnTo>
                <a:lnTo>
                  <a:pt x="1037" y="389"/>
                </a:lnTo>
                <a:lnTo>
                  <a:pt x="1035" y="387"/>
                </a:lnTo>
                <a:lnTo>
                  <a:pt x="1034" y="387"/>
                </a:lnTo>
                <a:lnTo>
                  <a:pt x="1034" y="389"/>
                </a:lnTo>
                <a:lnTo>
                  <a:pt x="1033" y="390"/>
                </a:lnTo>
                <a:lnTo>
                  <a:pt x="1032" y="390"/>
                </a:lnTo>
                <a:lnTo>
                  <a:pt x="1030" y="391"/>
                </a:lnTo>
                <a:lnTo>
                  <a:pt x="1029" y="391"/>
                </a:lnTo>
                <a:lnTo>
                  <a:pt x="1028" y="391"/>
                </a:lnTo>
                <a:lnTo>
                  <a:pt x="1028" y="393"/>
                </a:lnTo>
                <a:lnTo>
                  <a:pt x="1026" y="393"/>
                </a:lnTo>
                <a:lnTo>
                  <a:pt x="1025" y="393"/>
                </a:lnTo>
                <a:lnTo>
                  <a:pt x="1024" y="393"/>
                </a:lnTo>
                <a:lnTo>
                  <a:pt x="1024" y="394"/>
                </a:lnTo>
                <a:lnTo>
                  <a:pt x="1022" y="395"/>
                </a:lnTo>
                <a:lnTo>
                  <a:pt x="1021" y="397"/>
                </a:lnTo>
                <a:lnTo>
                  <a:pt x="1020" y="398"/>
                </a:lnTo>
                <a:lnTo>
                  <a:pt x="1018" y="398"/>
                </a:lnTo>
                <a:lnTo>
                  <a:pt x="1017" y="398"/>
                </a:lnTo>
                <a:lnTo>
                  <a:pt x="1016" y="398"/>
                </a:lnTo>
                <a:lnTo>
                  <a:pt x="1015" y="399"/>
                </a:lnTo>
                <a:lnTo>
                  <a:pt x="1013" y="399"/>
                </a:lnTo>
                <a:lnTo>
                  <a:pt x="1012" y="399"/>
                </a:lnTo>
                <a:lnTo>
                  <a:pt x="1011" y="399"/>
                </a:lnTo>
                <a:lnTo>
                  <a:pt x="1009" y="399"/>
                </a:lnTo>
                <a:lnTo>
                  <a:pt x="1009" y="400"/>
                </a:lnTo>
                <a:lnTo>
                  <a:pt x="1008" y="402"/>
                </a:lnTo>
                <a:lnTo>
                  <a:pt x="1007" y="403"/>
                </a:lnTo>
                <a:lnTo>
                  <a:pt x="1005" y="403"/>
                </a:lnTo>
                <a:lnTo>
                  <a:pt x="1005" y="404"/>
                </a:lnTo>
                <a:lnTo>
                  <a:pt x="1004" y="404"/>
                </a:lnTo>
                <a:lnTo>
                  <a:pt x="1004" y="406"/>
                </a:lnTo>
                <a:lnTo>
                  <a:pt x="1003" y="406"/>
                </a:lnTo>
                <a:lnTo>
                  <a:pt x="1003" y="407"/>
                </a:lnTo>
                <a:lnTo>
                  <a:pt x="1003" y="408"/>
                </a:lnTo>
                <a:lnTo>
                  <a:pt x="1001" y="408"/>
                </a:lnTo>
                <a:lnTo>
                  <a:pt x="1001" y="410"/>
                </a:lnTo>
                <a:lnTo>
                  <a:pt x="1001" y="411"/>
                </a:lnTo>
                <a:lnTo>
                  <a:pt x="1001" y="412"/>
                </a:lnTo>
                <a:lnTo>
                  <a:pt x="1000" y="412"/>
                </a:lnTo>
                <a:lnTo>
                  <a:pt x="1001" y="412"/>
                </a:lnTo>
                <a:lnTo>
                  <a:pt x="1000" y="412"/>
                </a:lnTo>
                <a:lnTo>
                  <a:pt x="1000" y="414"/>
                </a:lnTo>
                <a:lnTo>
                  <a:pt x="1001" y="415"/>
                </a:lnTo>
                <a:lnTo>
                  <a:pt x="1001" y="416"/>
                </a:lnTo>
                <a:lnTo>
                  <a:pt x="1001" y="419"/>
                </a:lnTo>
                <a:lnTo>
                  <a:pt x="1001" y="420"/>
                </a:lnTo>
                <a:lnTo>
                  <a:pt x="1000" y="420"/>
                </a:lnTo>
                <a:lnTo>
                  <a:pt x="1000" y="421"/>
                </a:lnTo>
                <a:lnTo>
                  <a:pt x="1001" y="421"/>
                </a:lnTo>
                <a:lnTo>
                  <a:pt x="1001" y="423"/>
                </a:lnTo>
                <a:lnTo>
                  <a:pt x="1001" y="424"/>
                </a:lnTo>
                <a:lnTo>
                  <a:pt x="1001" y="423"/>
                </a:lnTo>
                <a:lnTo>
                  <a:pt x="1000" y="423"/>
                </a:lnTo>
                <a:lnTo>
                  <a:pt x="1000" y="424"/>
                </a:lnTo>
                <a:lnTo>
                  <a:pt x="1000" y="425"/>
                </a:lnTo>
                <a:lnTo>
                  <a:pt x="1001" y="425"/>
                </a:lnTo>
                <a:lnTo>
                  <a:pt x="1003" y="425"/>
                </a:lnTo>
                <a:lnTo>
                  <a:pt x="1003" y="427"/>
                </a:lnTo>
                <a:lnTo>
                  <a:pt x="1001" y="428"/>
                </a:lnTo>
                <a:lnTo>
                  <a:pt x="1001" y="429"/>
                </a:lnTo>
                <a:lnTo>
                  <a:pt x="1001" y="433"/>
                </a:lnTo>
                <a:lnTo>
                  <a:pt x="1001" y="436"/>
                </a:lnTo>
                <a:lnTo>
                  <a:pt x="1001" y="441"/>
                </a:lnTo>
                <a:lnTo>
                  <a:pt x="1001" y="448"/>
                </a:lnTo>
                <a:lnTo>
                  <a:pt x="1001" y="449"/>
                </a:lnTo>
                <a:lnTo>
                  <a:pt x="1001" y="450"/>
                </a:lnTo>
                <a:lnTo>
                  <a:pt x="1001" y="452"/>
                </a:lnTo>
                <a:lnTo>
                  <a:pt x="1001" y="453"/>
                </a:lnTo>
                <a:lnTo>
                  <a:pt x="1001" y="454"/>
                </a:lnTo>
                <a:lnTo>
                  <a:pt x="1001" y="455"/>
                </a:lnTo>
                <a:lnTo>
                  <a:pt x="1001" y="457"/>
                </a:lnTo>
                <a:lnTo>
                  <a:pt x="1001" y="458"/>
                </a:lnTo>
                <a:lnTo>
                  <a:pt x="1000" y="458"/>
                </a:lnTo>
                <a:lnTo>
                  <a:pt x="1001" y="458"/>
                </a:lnTo>
                <a:lnTo>
                  <a:pt x="1001" y="459"/>
                </a:lnTo>
                <a:lnTo>
                  <a:pt x="1001" y="461"/>
                </a:lnTo>
                <a:lnTo>
                  <a:pt x="1000" y="461"/>
                </a:lnTo>
                <a:lnTo>
                  <a:pt x="999" y="461"/>
                </a:lnTo>
                <a:lnTo>
                  <a:pt x="999" y="462"/>
                </a:lnTo>
                <a:lnTo>
                  <a:pt x="998" y="462"/>
                </a:lnTo>
                <a:lnTo>
                  <a:pt x="998" y="463"/>
                </a:lnTo>
                <a:lnTo>
                  <a:pt x="998" y="465"/>
                </a:lnTo>
                <a:lnTo>
                  <a:pt x="996" y="465"/>
                </a:lnTo>
                <a:lnTo>
                  <a:pt x="996" y="466"/>
                </a:lnTo>
                <a:lnTo>
                  <a:pt x="996" y="465"/>
                </a:lnTo>
                <a:lnTo>
                  <a:pt x="995" y="465"/>
                </a:lnTo>
                <a:lnTo>
                  <a:pt x="995" y="466"/>
                </a:lnTo>
                <a:lnTo>
                  <a:pt x="995" y="467"/>
                </a:lnTo>
                <a:lnTo>
                  <a:pt x="995" y="469"/>
                </a:lnTo>
                <a:lnTo>
                  <a:pt x="994" y="469"/>
                </a:lnTo>
                <a:lnTo>
                  <a:pt x="994" y="470"/>
                </a:lnTo>
                <a:lnTo>
                  <a:pt x="994" y="471"/>
                </a:lnTo>
                <a:lnTo>
                  <a:pt x="992" y="471"/>
                </a:lnTo>
                <a:lnTo>
                  <a:pt x="992" y="472"/>
                </a:lnTo>
                <a:lnTo>
                  <a:pt x="991" y="472"/>
                </a:lnTo>
                <a:lnTo>
                  <a:pt x="991" y="474"/>
                </a:lnTo>
                <a:lnTo>
                  <a:pt x="991" y="475"/>
                </a:lnTo>
                <a:lnTo>
                  <a:pt x="990" y="475"/>
                </a:lnTo>
                <a:lnTo>
                  <a:pt x="990" y="476"/>
                </a:lnTo>
                <a:lnTo>
                  <a:pt x="988" y="476"/>
                </a:lnTo>
                <a:lnTo>
                  <a:pt x="988" y="478"/>
                </a:lnTo>
                <a:lnTo>
                  <a:pt x="988" y="479"/>
                </a:lnTo>
                <a:lnTo>
                  <a:pt x="988" y="480"/>
                </a:lnTo>
                <a:lnTo>
                  <a:pt x="987" y="480"/>
                </a:lnTo>
                <a:lnTo>
                  <a:pt x="987" y="482"/>
                </a:lnTo>
                <a:lnTo>
                  <a:pt x="986" y="483"/>
                </a:lnTo>
                <a:lnTo>
                  <a:pt x="986" y="484"/>
                </a:lnTo>
                <a:lnTo>
                  <a:pt x="986" y="486"/>
                </a:lnTo>
                <a:lnTo>
                  <a:pt x="984" y="486"/>
                </a:lnTo>
                <a:lnTo>
                  <a:pt x="983" y="487"/>
                </a:lnTo>
                <a:lnTo>
                  <a:pt x="983" y="488"/>
                </a:lnTo>
                <a:lnTo>
                  <a:pt x="983" y="490"/>
                </a:lnTo>
                <a:lnTo>
                  <a:pt x="983" y="491"/>
                </a:lnTo>
                <a:lnTo>
                  <a:pt x="982" y="491"/>
                </a:lnTo>
                <a:lnTo>
                  <a:pt x="982" y="492"/>
                </a:lnTo>
                <a:lnTo>
                  <a:pt x="980" y="492"/>
                </a:lnTo>
                <a:lnTo>
                  <a:pt x="979" y="493"/>
                </a:lnTo>
                <a:lnTo>
                  <a:pt x="978" y="493"/>
                </a:lnTo>
                <a:lnTo>
                  <a:pt x="978" y="492"/>
                </a:lnTo>
                <a:lnTo>
                  <a:pt x="977" y="492"/>
                </a:lnTo>
                <a:lnTo>
                  <a:pt x="977" y="493"/>
                </a:lnTo>
                <a:lnTo>
                  <a:pt x="975" y="493"/>
                </a:lnTo>
                <a:lnTo>
                  <a:pt x="977" y="493"/>
                </a:lnTo>
                <a:lnTo>
                  <a:pt x="975" y="493"/>
                </a:lnTo>
                <a:lnTo>
                  <a:pt x="974" y="493"/>
                </a:lnTo>
                <a:lnTo>
                  <a:pt x="973" y="493"/>
                </a:lnTo>
                <a:lnTo>
                  <a:pt x="971" y="493"/>
                </a:lnTo>
                <a:lnTo>
                  <a:pt x="970" y="493"/>
                </a:lnTo>
                <a:lnTo>
                  <a:pt x="970" y="492"/>
                </a:lnTo>
                <a:lnTo>
                  <a:pt x="969" y="492"/>
                </a:lnTo>
                <a:lnTo>
                  <a:pt x="967" y="492"/>
                </a:lnTo>
                <a:lnTo>
                  <a:pt x="966" y="492"/>
                </a:lnTo>
                <a:lnTo>
                  <a:pt x="965" y="493"/>
                </a:lnTo>
                <a:lnTo>
                  <a:pt x="963" y="493"/>
                </a:lnTo>
                <a:lnTo>
                  <a:pt x="962" y="493"/>
                </a:lnTo>
                <a:lnTo>
                  <a:pt x="962" y="492"/>
                </a:lnTo>
                <a:lnTo>
                  <a:pt x="961" y="492"/>
                </a:lnTo>
                <a:lnTo>
                  <a:pt x="960" y="492"/>
                </a:lnTo>
                <a:lnTo>
                  <a:pt x="958" y="492"/>
                </a:lnTo>
                <a:lnTo>
                  <a:pt x="957" y="492"/>
                </a:lnTo>
                <a:lnTo>
                  <a:pt x="957" y="491"/>
                </a:lnTo>
                <a:lnTo>
                  <a:pt x="956" y="491"/>
                </a:lnTo>
                <a:lnTo>
                  <a:pt x="956" y="492"/>
                </a:lnTo>
                <a:lnTo>
                  <a:pt x="954" y="492"/>
                </a:lnTo>
                <a:lnTo>
                  <a:pt x="953" y="493"/>
                </a:lnTo>
                <a:lnTo>
                  <a:pt x="954" y="493"/>
                </a:lnTo>
                <a:lnTo>
                  <a:pt x="953" y="493"/>
                </a:lnTo>
                <a:lnTo>
                  <a:pt x="953" y="495"/>
                </a:lnTo>
                <a:lnTo>
                  <a:pt x="952" y="496"/>
                </a:lnTo>
                <a:lnTo>
                  <a:pt x="952" y="497"/>
                </a:lnTo>
                <a:lnTo>
                  <a:pt x="950" y="497"/>
                </a:lnTo>
                <a:lnTo>
                  <a:pt x="950" y="499"/>
                </a:lnTo>
                <a:lnTo>
                  <a:pt x="949" y="499"/>
                </a:lnTo>
                <a:lnTo>
                  <a:pt x="949" y="500"/>
                </a:lnTo>
                <a:lnTo>
                  <a:pt x="948" y="499"/>
                </a:lnTo>
                <a:lnTo>
                  <a:pt x="948" y="500"/>
                </a:lnTo>
                <a:lnTo>
                  <a:pt x="946" y="500"/>
                </a:lnTo>
                <a:lnTo>
                  <a:pt x="945" y="500"/>
                </a:lnTo>
                <a:lnTo>
                  <a:pt x="944" y="500"/>
                </a:lnTo>
                <a:lnTo>
                  <a:pt x="944" y="499"/>
                </a:lnTo>
                <a:lnTo>
                  <a:pt x="943" y="499"/>
                </a:lnTo>
                <a:lnTo>
                  <a:pt x="941" y="499"/>
                </a:lnTo>
                <a:lnTo>
                  <a:pt x="940" y="499"/>
                </a:lnTo>
                <a:lnTo>
                  <a:pt x="940" y="497"/>
                </a:lnTo>
                <a:lnTo>
                  <a:pt x="939" y="497"/>
                </a:lnTo>
                <a:lnTo>
                  <a:pt x="939" y="499"/>
                </a:lnTo>
                <a:lnTo>
                  <a:pt x="937" y="499"/>
                </a:lnTo>
                <a:lnTo>
                  <a:pt x="937" y="497"/>
                </a:lnTo>
                <a:lnTo>
                  <a:pt x="936" y="497"/>
                </a:lnTo>
                <a:lnTo>
                  <a:pt x="936" y="499"/>
                </a:lnTo>
                <a:lnTo>
                  <a:pt x="935" y="499"/>
                </a:lnTo>
                <a:lnTo>
                  <a:pt x="933" y="499"/>
                </a:lnTo>
                <a:lnTo>
                  <a:pt x="932" y="499"/>
                </a:lnTo>
                <a:lnTo>
                  <a:pt x="931" y="499"/>
                </a:lnTo>
                <a:lnTo>
                  <a:pt x="929" y="499"/>
                </a:lnTo>
                <a:lnTo>
                  <a:pt x="929" y="500"/>
                </a:lnTo>
                <a:lnTo>
                  <a:pt x="928" y="500"/>
                </a:lnTo>
                <a:lnTo>
                  <a:pt x="927" y="500"/>
                </a:lnTo>
                <a:lnTo>
                  <a:pt x="926" y="500"/>
                </a:lnTo>
                <a:lnTo>
                  <a:pt x="926" y="499"/>
                </a:lnTo>
                <a:lnTo>
                  <a:pt x="924" y="499"/>
                </a:lnTo>
                <a:lnTo>
                  <a:pt x="923" y="499"/>
                </a:lnTo>
                <a:lnTo>
                  <a:pt x="923" y="497"/>
                </a:lnTo>
                <a:lnTo>
                  <a:pt x="923" y="499"/>
                </a:lnTo>
                <a:lnTo>
                  <a:pt x="923" y="497"/>
                </a:lnTo>
                <a:lnTo>
                  <a:pt x="922" y="499"/>
                </a:lnTo>
                <a:lnTo>
                  <a:pt x="922" y="500"/>
                </a:lnTo>
                <a:lnTo>
                  <a:pt x="923" y="500"/>
                </a:lnTo>
                <a:lnTo>
                  <a:pt x="923" y="501"/>
                </a:lnTo>
                <a:lnTo>
                  <a:pt x="922" y="501"/>
                </a:lnTo>
                <a:lnTo>
                  <a:pt x="922" y="503"/>
                </a:lnTo>
                <a:lnTo>
                  <a:pt x="920" y="504"/>
                </a:lnTo>
                <a:lnTo>
                  <a:pt x="920" y="505"/>
                </a:lnTo>
                <a:lnTo>
                  <a:pt x="919" y="505"/>
                </a:lnTo>
                <a:lnTo>
                  <a:pt x="916" y="507"/>
                </a:lnTo>
                <a:lnTo>
                  <a:pt x="914" y="505"/>
                </a:lnTo>
                <a:lnTo>
                  <a:pt x="914" y="504"/>
                </a:lnTo>
                <a:lnTo>
                  <a:pt x="912" y="504"/>
                </a:lnTo>
                <a:lnTo>
                  <a:pt x="912" y="503"/>
                </a:lnTo>
                <a:lnTo>
                  <a:pt x="912" y="501"/>
                </a:lnTo>
                <a:lnTo>
                  <a:pt x="911" y="501"/>
                </a:lnTo>
                <a:lnTo>
                  <a:pt x="910" y="500"/>
                </a:lnTo>
                <a:lnTo>
                  <a:pt x="908" y="500"/>
                </a:lnTo>
                <a:lnTo>
                  <a:pt x="907" y="500"/>
                </a:lnTo>
                <a:lnTo>
                  <a:pt x="907" y="501"/>
                </a:lnTo>
                <a:lnTo>
                  <a:pt x="907" y="503"/>
                </a:lnTo>
                <a:lnTo>
                  <a:pt x="907" y="504"/>
                </a:lnTo>
                <a:lnTo>
                  <a:pt x="907" y="505"/>
                </a:lnTo>
                <a:lnTo>
                  <a:pt x="907" y="507"/>
                </a:lnTo>
                <a:lnTo>
                  <a:pt x="906" y="507"/>
                </a:lnTo>
                <a:lnTo>
                  <a:pt x="905" y="507"/>
                </a:lnTo>
                <a:lnTo>
                  <a:pt x="903" y="507"/>
                </a:lnTo>
                <a:lnTo>
                  <a:pt x="903" y="508"/>
                </a:lnTo>
                <a:lnTo>
                  <a:pt x="902" y="508"/>
                </a:lnTo>
                <a:lnTo>
                  <a:pt x="902" y="509"/>
                </a:lnTo>
                <a:lnTo>
                  <a:pt x="901" y="509"/>
                </a:lnTo>
                <a:lnTo>
                  <a:pt x="899" y="509"/>
                </a:lnTo>
                <a:lnTo>
                  <a:pt x="899" y="510"/>
                </a:lnTo>
                <a:lnTo>
                  <a:pt x="898" y="510"/>
                </a:lnTo>
                <a:lnTo>
                  <a:pt x="898" y="512"/>
                </a:lnTo>
                <a:lnTo>
                  <a:pt x="897" y="513"/>
                </a:lnTo>
                <a:lnTo>
                  <a:pt x="895" y="513"/>
                </a:lnTo>
                <a:lnTo>
                  <a:pt x="895" y="512"/>
                </a:lnTo>
                <a:lnTo>
                  <a:pt x="894" y="512"/>
                </a:lnTo>
                <a:lnTo>
                  <a:pt x="893" y="512"/>
                </a:lnTo>
                <a:lnTo>
                  <a:pt x="893" y="513"/>
                </a:lnTo>
                <a:lnTo>
                  <a:pt x="891" y="512"/>
                </a:lnTo>
                <a:lnTo>
                  <a:pt x="890" y="512"/>
                </a:lnTo>
                <a:lnTo>
                  <a:pt x="890" y="513"/>
                </a:lnTo>
                <a:lnTo>
                  <a:pt x="889" y="513"/>
                </a:lnTo>
                <a:lnTo>
                  <a:pt x="888" y="513"/>
                </a:lnTo>
                <a:lnTo>
                  <a:pt x="888" y="514"/>
                </a:lnTo>
                <a:lnTo>
                  <a:pt x="886" y="514"/>
                </a:lnTo>
                <a:lnTo>
                  <a:pt x="886" y="513"/>
                </a:lnTo>
                <a:lnTo>
                  <a:pt x="885" y="514"/>
                </a:lnTo>
                <a:lnTo>
                  <a:pt x="884" y="514"/>
                </a:lnTo>
                <a:lnTo>
                  <a:pt x="882" y="514"/>
                </a:lnTo>
                <a:lnTo>
                  <a:pt x="882" y="516"/>
                </a:lnTo>
                <a:lnTo>
                  <a:pt x="881" y="517"/>
                </a:lnTo>
                <a:lnTo>
                  <a:pt x="881" y="518"/>
                </a:lnTo>
                <a:lnTo>
                  <a:pt x="880" y="518"/>
                </a:lnTo>
                <a:lnTo>
                  <a:pt x="878" y="518"/>
                </a:lnTo>
                <a:lnTo>
                  <a:pt x="877" y="518"/>
                </a:lnTo>
                <a:lnTo>
                  <a:pt x="876" y="518"/>
                </a:lnTo>
                <a:lnTo>
                  <a:pt x="876" y="517"/>
                </a:lnTo>
                <a:lnTo>
                  <a:pt x="874" y="517"/>
                </a:lnTo>
                <a:lnTo>
                  <a:pt x="874" y="516"/>
                </a:lnTo>
                <a:lnTo>
                  <a:pt x="873" y="516"/>
                </a:lnTo>
                <a:lnTo>
                  <a:pt x="872" y="516"/>
                </a:lnTo>
                <a:lnTo>
                  <a:pt x="872" y="517"/>
                </a:lnTo>
                <a:lnTo>
                  <a:pt x="871" y="517"/>
                </a:lnTo>
                <a:lnTo>
                  <a:pt x="869" y="517"/>
                </a:lnTo>
                <a:lnTo>
                  <a:pt x="868" y="521"/>
                </a:lnTo>
                <a:lnTo>
                  <a:pt x="869" y="522"/>
                </a:lnTo>
                <a:lnTo>
                  <a:pt x="871" y="522"/>
                </a:lnTo>
                <a:lnTo>
                  <a:pt x="872" y="524"/>
                </a:lnTo>
                <a:lnTo>
                  <a:pt x="874" y="524"/>
                </a:lnTo>
                <a:lnTo>
                  <a:pt x="876" y="522"/>
                </a:lnTo>
                <a:lnTo>
                  <a:pt x="878" y="522"/>
                </a:lnTo>
                <a:lnTo>
                  <a:pt x="880" y="522"/>
                </a:lnTo>
                <a:lnTo>
                  <a:pt x="882" y="522"/>
                </a:lnTo>
                <a:lnTo>
                  <a:pt x="885" y="522"/>
                </a:lnTo>
                <a:lnTo>
                  <a:pt x="885" y="524"/>
                </a:lnTo>
                <a:lnTo>
                  <a:pt x="886" y="524"/>
                </a:lnTo>
                <a:lnTo>
                  <a:pt x="888" y="524"/>
                </a:lnTo>
                <a:lnTo>
                  <a:pt x="888" y="525"/>
                </a:lnTo>
                <a:lnTo>
                  <a:pt x="889" y="525"/>
                </a:lnTo>
                <a:lnTo>
                  <a:pt x="889" y="526"/>
                </a:lnTo>
                <a:lnTo>
                  <a:pt x="889" y="527"/>
                </a:lnTo>
                <a:lnTo>
                  <a:pt x="889" y="529"/>
                </a:lnTo>
                <a:lnTo>
                  <a:pt x="890" y="530"/>
                </a:lnTo>
                <a:lnTo>
                  <a:pt x="889" y="530"/>
                </a:lnTo>
                <a:lnTo>
                  <a:pt x="889" y="531"/>
                </a:lnTo>
                <a:lnTo>
                  <a:pt x="889" y="533"/>
                </a:lnTo>
                <a:lnTo>
                  <a:pt x="889" y="534"/>
                </a:lnTo>
                <a:lnTo>
                  <a:pt x="889" y="535"/>
                </a:lnTo>
                <a:lnTo>
                  <a:pt x="888" y="535"/>
                </a:lnTo>
                <a:lnTo>
                  <a:pt x="888" y="537"/>
                </a:lnTo>
                <a:lnTo>
                  <a:pt x="888" y="538"/>
                </a:lnTo>
                <a:lnTo>
                  <a:pt x="888" y="539"/>
                </a:lnTo>
                <a:lnTo>
                  <a:pt x="886" y="539"/>
                </a:lnTo>
                <a:lnTo>
                  <a:pt x="888" y="541"/>
                </a:lnTo>
                <a:lnTo>
                  <a:pt x="888" y="542"/>
                </a:lnTo>
                <a:lnTo>
                  <a:pt x="886" y="542"/>
                </a:lnTo>
                <a:lnTo>
                  <a:pt x="885" y="542"/>
                </a:lnTo>
                <a:lnTo>
                  <a:pt x="885" y="543"/>
                </a:lnTo>
                <a:lnTo>
                  <a:pt x="885" y="544"/>
                </a:lnTo>
                <a:lnTo>
                  <a:pt x="884" y="544"/>
                </a:lnTo>
                <a:lnTo>
                  <a:pt x="884" y="546"/>
                </a:lnTo>
                <a:lnTo>
                  <a:pt x="882" y="547"/>
                </a:lnTo>
                <a:lnTo>
                  <a:pt x="882" y="548"/>
                </a:lnTo>
                <a:lnTo>
                  <a:pt x="882" y="550"/>
                </a:lnTo>
                <a:lnTo>
                  <a:pt x="881" y="550"/>
                </a:lnTo>
                <a:lnTo>
                  <a:pt x="881" y="551"/>
                </a:lnTo>
                <a:lnTo>
                  <a:pt x="880" y="552"/>
                </a:lnTo>
                <a:lnTo>
                  <a:pt x="878" y="554"/>
                </a:lnTo>
                <a:lnTo>
                  <a:pt x="877" y="554"/>
                </a:lnTo>
                <a:lnTo>
                  <a:pt x="876" y="555"/>
                </a:lnTo>
                <a:lnTo>
                  <a:pt x="874" y="556"/>
                </a:lnTo>
                <a:lnTo>
                  <a:pt x="873" y="556"/>
                </a:lnTo>
                <a:lnTo>
                  <a:pt x="873" y="558"/>
                </a:lnTo>
                <a:lnTo>
                  <a:pt x="873" y="559"/>
                </a:lnTo>
                <a:lnTo>
                  <a:pt x="872" y="560"/>
                </a:lnTo>
                <a:lnTo>
                  <a:pt x="872" y="562"/>
                </a:lnTo>
                <a:lnTo>
                  <a:pt x="872" y="563"/>
                </a:lnTo>
                <a:lnTo>
                  <a:pt x="872" y="564"/>
                </a:lnTo>
                <a:lnTo>
                  <a:pt x="872" y="565"/>
                </a:lnTo>
                <a:lnTo>
                  <a:pt x="872" y="567"/>
                </a:lnTo>
                <a:lnTo>
                  <a:pt x="872" y="568"/>
                </a:lnTo>
                <a:lnTo>
                  <a:pt x="872" y="569"/>
                </a:lnTo>
                <a:lnTo>
                  <a:pt x="871" y="571"/>
                </a:lnTo>
                <a:lnTo>
                  <a:pt x="871" y="572"/>
                </a:lnTo>
                <a:lnTo>
                  <a:pt x="871" y="573"/>
                </a:lnTo>
                <a:lnTo>
                  <a:pt x="872" y="573"/>
                </a:lnTo>
                <a:lnTo>
                  <a:pt x="872" y="575"/>
                </a:lnTo>
                <a:lnTo>
                  <a:pt x="873" y="575"/>
                </a:lnTo>
                <a:lnTo>
                  <a:pt x="873" y="576"/>
                </a:lnTo>
                <a:lnTo>
                  <a:pt x="873" y="577"/>
                </a:lnTo>
                <a:lnTo>
                  <a:pt x="873" y="579"/>
                </a:lnTo>
                <a:lnTo>
                  <a:pt x="873" y="580"/>
                </a:lnTo>
                <a:lnTo>
                  <a:pt x="872" y="580"/>
                </a:lnTo>
                <a:lnTo>
                  <a:pt x="872" y="581"/>
                </a:lnTo>
                <a:lnTo>
                  <a:pt x="871" y="581"/>
                </a:lnTo>
                <a:lnTo>
                  <a:pt x="871" y="582"/>
                </a:lnTo>
                <a:lnTo>
                  <a:pt x="871" y="584"/>
                </a:lnTo>
                <a:lnTo>
                  <a:pt x="871" y="585"/>
                </a:lnTo>
                <a:lnTo>
                  <a:pt x="871" y="586"/>
                </a:lnTo>
                <a:lnTo>
                  <a:pt x="871" y="588"/>
                </a:lnTo>
                <a:lnTo>
                  <a:pt x="872" y="589"/>
                </a:lnTo>
                <a:lnTo>
                  <a:pt x="871" y="589"/>
                </a:lnTo>
                <a:lnTo>
                  <a:pt x="871" y="590"/>
                </a:lnTo>
                <a:lnTo>
                  <a:pt x="871" y="592"/>
                </a:lnTo>
                <a:lnTo>
                  <a:pt x="871" y="593"/>
                </a:lnTo>
                <a:lnTo>
                  <a:pt x="871" y="594"/>
                </a:lnTo>
                <a:lnTo>
                  <a:pt x="871" y="596"/>
                </a:lnTo>
                <a:lnTo>
                  <a:pt x="872" y="596"/>
                </a:lnTo>
                <a:lnTo>
                  <a:pt x="872" y="597"/>
                </a:lnTo>
                <a:lnTo>
                  <a:pt x="872" y="596"/>
                </a:lnTo>
                <a:lnTo>
                  <a:pt x="873" y="598"/>
                </a:lnTo>
                <a:lnTo>
                  <a:pt x="874" y="598"/>
                </a:lnTo>
                <a:lnTo>
                  <a:pt x="874" y="597"/>
                </a:lnTo>
                <a:lnTo>
                  <a:pt x="876" y="597"/>
                </a:lnTo>
                <a:lnTo>
                  <a:pt x="877" y="597"/>
                </a:lnTo>
                <a:lnTo>
                  <a:pt x="877" y="596"/>
                </a:lnTo>
                <a:lnTo>
                  <a:pt x="878" y="596"/>
                </a:lnTo>
                <a:lnTo>
                  <a:pt x="880" y="594"/>
                </a:lnTo>
                <a:lnTo>
                  <a:pt x="881" y="594"/>
                </a:lnTo>
                <a:lnTo>
                  <a:pt x="882" y="594"/>
                </a:lnTo>
                <a:lnTo>
                  <a:pt x="882" y="593"/>
                </a:lnTo>
                <a:lnTo>
                  <a:pt x="884" y="593"/>
                </a:lnTo>
                <a:lnTo>
                  <a:pt x="885" y="592"/>
                </a:lnTo>
                <a:lnTo>
                  <a:pt x="886" y="592"/>
                </a:lnTo>
                <a:lnTo>
                  <a:pt x="886" y="590"/>
                </a:lnTo>
                <a:lnTo>
                  <a:pt x="888" y="590"/>
                </a:lnTo>
                <a:lnTo>
                  <a:pt x="888" y="589"/>
                </a:lnTo>
                <a:lnTo>
                  <a:pt x="889" y="589"/>
                </a:lnTo>
                <a:lnTo>
                  <a:pt x="890" y="589"/>
                </a:lnTo>
                <a:lnTo>
                  <a:pt x="890" y="588"/>
                </a:lnTo>
                <a:lnTo>
                  <a:pt x="890" y="586"/>
                </a:lnTo>
                <a:lnTo>
                  <a:pt x="891" y="586"/>
                </a:lnTo>
                <a:lnTo>
                  <a:pt x="891" y="585"/>
                </a:lnTo>
                <a:lnTo>
                  <a:pt x="893" y="585"/>
                </a:lnTo>
                <a:lnTo>
                  <a:pt x="893" y="584"/>
                </a:lnTo>
                <a:lnTo>
                  <a:pt x="894" y="584"/>
                </a:lnTo>
                <a:lnTo>
                  <a:pt x="895" y="584"/>
                </a:lnTo>
                <a:lnTo>
                  <a:pt x="897" y="582"/>
                </a:lnTo>
                <a:lnTo>
                  <a:pt x="897" y="581"/>
                </a:lnTo>
                <a:lnTo>
                  <a:pt x="898" y="581"/>
                </a:lnTo>
                <a:lnTo>
                  <a:pt x="898" y="582"/>
                </a:lnTo>
                <a:lnTo>
                  <a:pt x="899" y="582"/>
                </a:lnTo>
                <a:lnTo>
                  <a:pt x="901" y="581"/>
                </a:lnTo>
                <a:lnTo>
                  <a:pt x="901" y="582"/>
                </a:lnTo>
                <a:lnTo>
                  <a:pt x="902" y="582"/>
                </a:lnTo>
                <a:lnTo>
                  <a:pt x="903" y="582"/>
                </a:lnTo>
                <a:lnTo>
                  <a:pt x="903" y="584"/>
                </a:lnTo>
                <a:lnTo>
                  <a:pt x="905" y="584"/>
                </a:lnTo>
                <a:lnTo>
                  <a:pt x="905" y="585"/>
                </a:lnTo>
                <a:lnTo>
                  <a:pt x="906" y="586"/>
                </a:lnTo>
                <a:lnTo>
                  <a:pt x="907" y="586"/>
                </a:lnTo>
                <a:lnTo>
                  <a:pt x="907" y="588"/>
                </a:lnTo>
                <a:lnTo>
                  <a:pt x="907" y="589"/>
                </a:lnTo>
                <a:lnTo>
                  <a:pt x="907" y="590"/>
                </a:lnTo>
                <a:lnTo>
                  <a:pt x="907" y="593"/>
                </a:lnTo>
                <a:lnTo>
                  <a:pt x="908" y="594"/>
                </a:lnTo>
                <a:lnTo>
                  <a:pt x="908" y="596"/>
                </a:lnTo>
                <a:lnTo>
                  <a:pt x="908" y="597"/>
                </a:lnTo>
                <a:lnTo>
                  <a:pt x="908" y="598"/>
                </a:lnTo>
                <a:lnTo>
                  <a:pt x="910" y="598"/>
                </a:lnTo>
                <a:lnTo>
                  <a:pt x="910" y="599"/>
                </a:lnTo>
                <a:lnTo>
                  <a:pt x="911" y="598"/>
                </a:lnTo>
                <a:lnTo>
                  <a:pt x="910" y="599"/>
                </a:lnTo>
                <a:lnTo>
                  <a:pt x="910" y="601"/>
                </a:lnTo>
                <a:lnTo>
                  <a:pt x="908" y="601"/>
                </a:lnTo>
                <a:lnTo>
                  <a:pt x="908" y="602"/>
                </a:lnTo>
                <a:lnTo>
                  <a:pt x="908" y="603"/>
                </a:lnTo>
                <a:lnTo>
                  <a:pt x="907" y="603"/>
                </a:lnTo>
                <a:lnTo>
                  <a:pt x="907" y="605"/>
                </a:lnTo>
                <a:lnTo>
                  <a:pt x="906" y="605"/>
                </a:lnTo>
                <a:lnTo>
                  <a:pt x="906" y="606"/>
                </a:lnTo>
                <a:lnTo>
                  <a:pt x="906" y="607"/>
                </a:lnTo>
                <a:lnTo>
                  <a:pt x="905" y="607"/>
                </a:lnTo>
                <a:lnTo>
                  <a:pt x="905" y="609"/>
                </a:lnTo>
                <a:lnTo>
                  <a:pt x="903" y="609"/>
                </a:lnTo>
                <a:lnTo>
                  <a:pt x="903" y="610"/>
                </a:lnTo>
                <a:lnTo>
                  <a:pt x="902" y="610"/>
                </a:lnTo>
                <a:lnTo>
                  <a:pt x="902" y="611"/>
                </a:lnTo>
                <a:lnTo>
                  <a:pt x="901" y="611"/>
                </a:lnTo>
                <a:lnTo>
                  <a:pt x="901" y="613"/>
                </a:lnTo>
                <a:lnTo>
                  <a:pt x="899" y="613"/>
                </a:lnTo>
                <a:lnTo>
                  <a:pt x="899" y="614"/>
                </a:lnTo>
                <a:lnTo>
                  <a:pt x="898" y="614"/>
                </a:lnTo>
                <a:lnTo>
                  <a:pt x="898" y="615"/>
                </a:lnTo>
                <a:lnTo>
                  <a:pt x="897" y="615"/>
                </a:lnTo>
                <a:lnTo>
                  <a:pt x="897" y="616"/>
                </a:lnTo>
                <a:lnTo>
                  <a:pt x="897" y="618"/>
                </a:lnTo>
                <a:lnTo>
                  <a:pt x="898" y="618"/>
                </a:lnTo>
                <a:lnTo>
                  <a:pt x="897" y="618"/>
                </a:lnTo>
                <a:lnTo>
                  <a:pt x="897" y="619"/>
                </a:lnTo>
                <a:lnTo>
                  <a:pt x="897" y="620"/>
                </a:lnTo>
                <a:lnTo>
                  <a:pt x="897" y="619"/>
                </a:lnTo>
                <a:lnTo>
                  <a:pt x="895" y="620"/>
                </a:lnTo>
                <a:lnTo>
                  <a:pt x="895" y="622"/>
                </a:lnTo>
                <a:lnTo>
                  <a:pt x="894" y="622"/>
                </a:lnTo>
                <a:lnTo>
                  <a:pt x="894" y="623"/>
                </a:lnTo>
                <a:lnTo>
                  <a:pt x="893" y="623"/>
                </a:lnTo>
                <a:lnTo>
                  <a:pt x="891" y="623"/>
                </a:lnTo>
                <a:lnTo>
                  <a:pt x="891" y="622"/>
                </a:lnTo>
                <a:lnTo>
                  <a:pt x="891" y="623"/>
                </a:lnTo>
                <a:lnTo>
                  <a:pt x="891" y="624"/>
                </a:lnTo>
                <a:lnTo>
                  <a:pt x="890" y="626"/>
                </a:lnTo>
                <a:lnTo>
                  <a:pt x="890" y="627"/>
                </a:lnTo>
                <a:lnTo>
                  <a:pt x="889" y="627"/>
                </a:lnTo>
                <a:lnTo>
                  <a:pt x="889" y="626"/>
                </a:lnTo>
                <a:lnTo>
                  <a:pt x="888" y="624"/>
                </a:lnTo>
                <a:lnTo>
                  <a:pt x="886" y="624"/>
                </a:lnTo>
                <a:lnTo>
                  <a:pt x="885" y="624"/>
                </a:lnTo>
                <a:lnTo>
                  <a:pt x="884" y="624"/>
                </a:lnTo>
                <a:lnTo>
                  <a:pt x="884" y="626"/>
                </a:lnTo>
                <a:lnTo>
                  <a:pt x="882" y="627"/>
                </a:lnTo>
                <a:lnTo>
                  <a:pt x="882" y="630"/>
                </a:lnTo>
                <a:lnTo>
                  <a:pt x="882" y="631"/>
                </a:lnTo>
                <a:lnTo>
                  <a:pt x="881" y="631"/>
                </a:lnTo>
                <a:lnTo>
                  <a:pt x="881" y="632"/>
                </a:lnTo>
                <a:lnTo>
                  <a:pt x="880" y="634"/>
                </a:lnTo>
                <a:lnTo>
                  <a:pt x="880" y="635"/>
                </a:lnTo>
                <a:lnTo>
                  <a:pt x="878" y="636"/>
                </a:lnTo>
                <a:lnTo>
                  <a:pt x="878" y="637"/>
                </a:lnTo>
                <a:lnTo>
                  <a:pt x="878" y="639"/>
                </a:lnTo>
                <a:lnTo>
                  <a:pt x="878" y="640"/>
                </a:lnTo>
                <a:lnTo>
                  <a:pt x="877" y="640"/>
                </a:lnTo>
                <a:lnTo>
                  <a:pt x="877" y="641"/>
                </a:lnTo>
                <a:lnTo>
                  <a:pt x="876" y="641"/>
                </a:lnTo>
                <a:lnTo>
                  <a:pt x="876" y="643"/>
                </a:lnTo>
                <a:lnTo>
                  <a:pt x="874" y="643"/>
                </a:lnTo>
                <a:lnTo>
                  <a:pt x="874" y="644"/>
                </a:lnTo>
                <a:lnTo>
                  <a:pt x="873" y="644"/>
                </a:lnTo>
                <a:lnTo>
                  <a:pt x="874" y="644"/>
                </a:lnTo>
                <a:lnTo>
                  <a:pt x="874" y="645"/>
                </a:lnTo>
                <a:lnTo>
                  <a:pt x="873" y="645"/>
                </a:lnTo>
                <a:lnTo>
                  <a:pt x="873" y="647"/>
                </a:lnTo>
                <a:lnTo>
                  <a:pt x="874" y="647"/>
                </a:lnTo>
                <a:lnTo>
                  <a:pt x="873" y="647"/>
                </a:lnTo>
                <a:lnTo>
                  <a:pt x="873" y="648"/>
                </a:lnTo>
                <a:lnTo>
                  <a:pt x="874" y="648"/>
                </a:lnTo>
                <a:lnTo>
                  <a:pt x="873" y="648"/>
                </a:lnTo>
                <a:lnTo>
                  <a:pt x="874" y="648"/>
                </a:lnTo>
                <a:lnTo>
                  <a:pt x="873" y="649"/>
                </a:lnTo>
                <a:lnTo>
                  <a:pt x="872" y="649"/>
                </a:lnTo>
                <a:lnTo>
                  <a:pt x="872" y="651"/>
                </a:lnTo>
                <a:lnTo>
                  <a:pt x="871" y="651"/>
                </a:lnTo>
                <a:lnTo>
                  <a:pt x="872" y="651"/>
                </a:lnTo>
                <a:lnTo>
                  <a:pt x="871" y="651"/>
                </a:lnTo>
                <a:lnTo>
                  <a:pt x="871" y="652"/>
                </a:lnTo>
                <a:lnTo>
                  <a:pt x="871" y="653"/>
                </a:lnTo>
                <a:lnTo>
                  <a:pt x="869" y="653"/>
                </a:lnTo>
                <a:lnTo>
                  <a:pt x="869" y="652"/>
                </a:lnTo>
                <a:lnTo>
                  <a:pt x="868" y="652"/>
                </a:lnTo>
                <a:lnTo>
                  <a:pt x="867" y="652"/>
                </a:lnTo>
                <a:lnTo>
                  <a:pt x="867" y="653"/>
                </a:lnTo>
                <a:lnTo>
                  <a:pt x="865" y="653"/>
                </a:lnTo>
                <a:lnTo>
                  <a:pt x="865" y="654"/>
                </a:lnTo>
                <a:lnTo>
                  <a:pt x="864" y="654"/>
                </a:lnTo>
                <a:lnTo>
                  <a:pt x="864" y="656"/>
                </a:lnTo>
                <a:lnTo>
                  <a:pt x="864" y="657"/>
                </a:lnTo>
                <a:lnTo>
                  <a:pt x="863" y="657"/>
                </a:lnTo>
                <a:lnTo>
                  <a:pt x="861" y="657"/>
                </a:lnTo>
                <a:lnTo>
                  <a:pt x="861" y="658"/>
                </a:lnTo>
                <a:lnTo>
                  <a:pt x="861" y="657"/>
                </a:lnTo>
                <a:lnTo>
                  <a:pt x="861" y="658"/>
                </a:lnTo>
                <a:lnTo>
                  <a:pt x="861" y="660"/>
                </a:lnTo>
                <a:lnTo>
                  <a:pt x="860" y="660"/>
                </a:lnTo>
                <a:lnTo>
                  <a:pt x="861" y="661"/>
                </a:lnTo>
                <a:lnTo>
                  <a:pt x="861" y="662"/>
                </a:lnTo>
                <a:lnTo>
                  <a:pt x="861" y="661"/>
                </a:lnTo>
                <a:lnTo>
                  <a:pt x="860" y="661"/>
                </a:lnTo>
                <a:lnTo>
                  <a:pt x="860" y="662"/>
                </a:lnTo>
                <a:lnTo>
                  <a:pt x="859" y="662"/>
                </a:lnTo>
                <a:lnTo>
                  <a:pt x="859" y="664"/>
                </a:lnTo>
                <a:lnTo>
                  <a:pt x="857" y="664"/>
                </a:lnTo>
                <a:lnTo>
                  <a:pt x="857" y="665"/>
                </a:lnTo>
                <a:lnTo>
                  <a:pt x="856" y="665"/>
                </a:lnTo>
                <a:lnTo>
                  <a:pt x="857" y="665"/>
                </a:lnTo>
                <a:lnTo>
                  <a:pt x="856" y="665"/>
                </a:lnTo>
                <a:lnTo>
                  <a:pt x="857" y="665"/>
                </a:lnTo>
                <a:lnTo>
                  <a:pt x="856" y="666"/>
                </a:lnTo>
                <a:lnTo>
                  <a:pt x="857" y="666"/>
                </a:lnTo>
                <a:lnTo>
                  <a:pt x="856" y="666"/>
                </a:lnTo>
                <a:lnTo>
                  <a:pt x="856" y="668"/>
                </a:lnTo>
                <a:lnTo>
                  <a:pt x="856" y="666"/>
                </a:lnTo>
                <a:lnTo>
                  <a:pt x="856" y="668"/>
                </a:lnTo>
                <a:lnTo>
                  <a:pt x="855" y="668"/>
                </a:lnTo>
                <a:lnTo>
                  <a:pt x="855" y="669"/>
                </a:lnTo>
                <a:lnTo>
                  <a:pt x="855" y="670"/>
                </a:lnTo>
                <a:lnTo>
                  <a:pt x="855" y="671"/>
                </a:lnTo>
                <a:lnTo>
                  <a:pt x="854" y="671"/>
                </a:lnTo>
                <a:lnTo>
                  <a:pt x="854" y="673"/>
                </a:lnTo>
                <a:lnTo>
                  <a:pt x="855" y="674"/>
                </a:lnTo>
                <a:lnTo>
                  <a:pt x="855" y="675"/>
                </a:lnTo>
                <a:lnTo>
                  <a:pt x="854" y="675"/>
                </a:lnTo>
                <a:lnTo>
                  <a:pt x="854" y="677"/>
                </a:lnTo>
                <a:lnTo>
                  <a:pt x="854" y="678"/>
                </a:lnTo>
                <a:lnTo>
                  <a:pt x="854" y="679"/>
                </a:lnTo>
                <a:lnTo>
                  <a:pt x="854" y="681"/>
                </a:lnTo>
                <a:lnTo>
                  <a:pt x="852" y="681"/>
                </a:lnTo>
                <a:lnTo>
                  <a:pt x="852" y="682"/>
                </a:lnTo>
                <a:lnTo>
                  <a:pt x="851" y="682"/>
                </a:lnTo>
                <a:lnTo>
                  <a:pt x="851" y="683"/>
                </a:lnTo>
                <a:lnTo>
                  <a:pt x="851" y="682"/>
                </a:lnTo>
                <a:lnTo>
                  <a:pt x="850" y="683"/>
                </a:lnTo>
                <a:lnTo>
                  <a:pt x="851" y="683"/>
                </a:lnTo>
                <a:lnTo>
                  <a:pt x="850" y="683"/>
                </a:lnTo>
                <a:lnTo>
                  <a:pt x="851" y="683"/>
                </a:lnTo>
                <a:lnTo>
                  <a:pt x="851" y="685"/>
                </a:lnTo>
                <a:lnTo>
                  <a:pt x="851" y="686"/>
                </a:lnTo>
                <a:lnTo>
                  <a:pt x="851" y="687"/>
                </a:lnTo>
                <a:lnTo>
                  <a:pt x="852" y="687"/>
                </a:lnTo>
                <a:lnTo>
                  <a:pt x="852" y="688"/>
                </a:lnTo>
                <a:lnTo>
                  <a:pt x="852" y="690"/>
                </a:lnTo>
                <a:lnTo>
                  <a:pt x="852" y="691"/>
                </a:lnTo>
                <a:lnTo>
                  <a:pt x="854" y="691"/>
                </a:lnTo>
                <a:lnTo>
                  <a:pt x="854" y="692"/>
                </a:lnTo>
                <a:lnTo>
                  <a:pt x="855" y="692"/>
                </a:lnTo>
                <a:lnTo>
                  <a:pt x="855" y="694"/>
                </a:lnTo>
                <a:lnTo>
                  <a:pt x="854" y="694"/>
                </a:lnTo>
                <a:lnTo>
                  <a:pt x="852" y="694"/>
                </a:lnTo>
                <a:lnTo>
                  <a:pt x="852" y="695"/>
                </a:lnTo>
                <a:lnTo>
                  <a:pt x="852" y="696"/>
                </a:lnTo>
                <a:lnTo>
                  <a:pt x="854" y="696"/>
                </a:lnTo>
                <a:lnTo>
                  <a:pt x="854" y="698"/>
                </a:lnTo>
                <a:lnTo>
                  <a:pt x="854" y="699"/>
                </a:lnTo>
                <a:lnTo>
                  <a:pt x="852" y="700"/>
                </a:lnTo>
                <a:lnTo>
                  <a:pt x="851" y="700"/>
                </a:lnTo>
                <a:lnTo>
                  <a:pt x="850" y="700"/>
                </a:lnTo>
                <a:lnTo>
                  <a:pt x="848" y="700"/>
                </a:lnTo>
                <a:lnTo>
                  <a:pt x="848" y="702"/>
                </a:lnTo>
                <a:lnTo>
                  <a:pt x="847" y="702"/>
                </a:lnTo>
                <a:lnTo>
                  <a:pt x="847" y="703"/>
                </a:lnTo>
                <a:lnTo>
                  <a:pt x="847" y="704"/>
                </a:lnTo>
                <a:lnTo>
                  <a:pt x="847" y="705"/>
                </a:lnTo>
                <a:lnTo>
                  <a:pt x="848" y="705"/>
                </a:lnTo>
                <a:lnTo>
                  <a:pt x="847" y="705"/>
                </a:lnTo>
                <a:lnTo>
                  <a:pt x="847" y="707"/>
                </a:lnTo>
                <a:lnTo>
                  <a:pt x="848" y="707"/>
                </a:lnTo>
                <a:lnTo>
                  <a:pt x="850" y="708"/>
                </a:lnTo>
                <a:lnTo>
                  <a:pt x="848" y="708"/>
                </a:lnTo>
                <a:lnTo>
                  <a:pt x="848" y="709"/>
                </a:lnTo>
                <a:lnTo>
                  <a:pt x="848" y="711"/>
                </a:lnTo>
                <a:lnTo>
                  <a:pt x="847" y="711"/>
                </a:lnTo>
                <a:lnTo>
                  <a:pt x="848" y="711"/>
                </a:lnTo>
                <a:lnTo>
                  <a:pt x="848" y="712"/>
                </a:lnTo>
                <a:lnTo>
                  <a:pt x="848" y="711"/>
                </a:lnTo>
                <a:lnTo>
                  <a:pt x="850" y="712"/>
                </a:lnTo>
                <a:lnTo>
                  <a:pt x="850" y="713"/>
                </a:lnTo>
                <a:lnTo>
                  <a:pt x="851" y="713"/>
                </a:lnTo>
                <a:lnTo>
                  <a:pt x="851" y="715"/>
                </a:lnTo>
                <a:lnTo>
                  <a:pt x="850" y="715"/>
                </a:lnTo>
                <a:lnTo>
                  <a:pt x="848" y="715"/>
                </a:lnTo>
                <a:lnTo>
                  <a:pt x="847" y="715"/>
                </a:lnTo>
                <a:lnTo>
                  <a:pt x="846" y="715"/>
                </a:lnTo>
                <a:lnTo>
                  <a:pt x="846" y="716"/>
                </a:lnTo>
                <a:lnTo>
                  <a:pt x="846" y="717"/>
                </a:lnTo>
                <a:lnTo>
                  <a:pt x="846" y="719"/>
                </a:lnTo>
                <a:lnTo>
                  <a:pt x="844" y="719"/>
                </a:lnTo>
                <a:lnTo>
                  <a:pt x="843" y="719"/>
                </a:lnTo>
                <a:lnTo>
                  <a:pt x="842" y="719"/>
                </a:lnTo>
                <a:lnTo>
                  <a:pt x="840" y="719"/>
                </a:lnTo>
                <a:lnTo>
                  <a:pt x="839" y="719"/>
                </a:lnTo>
                <a:lnTo>
                  <a:pt x="838" y="717"/>
                </a:lnTo>
                <a:lnTo>
                  <a:pt x="838" y="716"/>
                </a:lnTo>
                <a:lnTo>
                  <a:pt x="836" y="716"/>
                </a:lnTo>
                <a:lnTo>
                  <a:pt x="836" y="717"/>
                </a:lnTo>
                <a:lnTo>
                  <a:pt x="835" y="717"/>
                </a:lnTo>
                <a:lnTo>
                  <a:pt x="835" y="719"/>
                </a:lnTo>
                <a:lnTo>
                  <a:pt x="834" y="719"/>
                </a:lnTo>
                <a:lnTo>
                  <a:pt x="833" y="719"/>
                </a:lnTo>
                <a:lnTo>
                  <a:pt x="834" y="719"/>
                </a:lnTo>
                <a:lnTo>
                  <a:pt x="835" y="720"/>
                </a:lnTo>
                <a:lnTo>
                  <a:pt x="835" y="721"/>
                </a:lnTo>
                <a:lnTo>
                  <a:pt x="834" y="721"/>
                </a:lnTo>
                <a:lnTo>
                  <a:pt x="833" y="723"/>
                </a:lnTo>
                <a:lnTo>
                  <a:pt x="831" y="723"/>
                </a:lnTo>
                <a:lnTo>
                  <a:pt x="830" y="723"/>
                </a:lnTo>
                <a:lnTo>
                  <a:pt x="830" y="724"/>
                </a:lnTo>
                <a:lnTo>
                  <a:pt x="829" y="724"/>
                </a:lnTo>
                <a:lnTo>
                  <a:pt x="827" y="724"/>
                </a:lnTo>
                <a:lnTo>
                  <a:pt x="826" y="725"/>
                </a:lnTo>
                <a:lnTo>
                  <a:pt x="825" y="725"/>
                </a:lnTo>
                <a:lnTo>
                  <a:pt x="825" y="726"/>
                </a:lnTo>
                <a:lnTo>
                  <a:pt x="823" y="726"/>
                </a:lnTo>
                <a:lnTo>
                  <a:pt x="822" y="726"/>
                </a:lnTo>
                <a:lnTo>
                  <a:pt x="821" y="728"/>
                </a:lnTo>
                <a:lnTo>
                  <a:pt x="819" y="728"/>
                </a:lnTo>
                <a:lnTo>
                  <a:pt x="819" y="729"/>
                </a:lnTo>
                <a:lnTo>
                  <a:pt x="818" y="729"/>
                </a:lnTo>
                <a:lnTo>
                  <a:pt x="817" y="729"/>
                </a:lnTo>
                <a:lnTo>
                  <a:pt x="817" y="730"/>
                </a:lnTo>
                <a:lnTo>
                  <a:pt x="817" y="732"/>
                </a:lnTo>
                <a:lnTo>
                  <a:pt x="817" y="733"/>
                </a:lnTo>
                <a:lnTo>
                  <a:pt x="816" y="733"/>
                </a:lnTo>
                <a:lnTo>
                  <a:pt x="816" y="734"/>
                </a:lnTo>
                <a:lnTo>
                  <a:pt x="814" y="734"/>
                </a:lnTo>
                <a:lnTo>
                  <a:pt x="814" y="736"/>
                </a:lnTo>
                <a:lnTo>
                  <a:pt x="813" y="736"/>
                </a:lnTo>
                <a:lnTo>
                  <a:pt x="813" y="734"/>
                </a:lnTo>
                <a:lnTo>
                  <a:pt x="812" y="734"/>
                </a:lnTo>
                <a:lnTo>
                  <a:pt x="812" y="736"/>
                </a:lnTo>
                <a:lnTo>
                  <a:pt x="810" y="737"/>
                </a:lnTo>
                <a:lnTo>
                  <a:pt x="809" y="737"/>
                </a:lnTo>
                <a:lnTo>
                  <a:pt x="808" y="738"/>
                </a:lnTo>
                <a:lnTo>
                  <a:pt x="806" y="738"/>
                </a:lnTo>
                <a:lnTo>
                  <a:pt x="806" y="740"/>
                </a:lnTo>
                <a:lnTo>
                  <a:pt x="805" y="740"/>
                </a:lnTo>
                <a:lnTo>
                  <a:pt x="804" y="740"/>
                </a:lnTo>
                <a:lnTo>
                  <a:pt x="804" y="741"/>
                </a:lnTo>
                <a:lnTo>
                  <a:pt x="802" y="741"/>
                </a:lnTo>
                <a:lnTo>
                  <a:pt x="801" y="742"/>
                </a:lnTo>
                <a:lnTo>
                  <a:pt x="800" y="742"/>
                </a:lnTo>
                <a:lnTo>
                  <a:pt x="799" y="743"/>
                </a:lnTo>
                <a:lnTo>
                  <a:pt x="797" y="745"/>
                </a:lnTo>
                <a:lnTo>
                  <a:pt x="796" y="745"/>
                </a:lnTo>
                <a:lnTo>
                  <a:pt x="795" y="746"/>
                </a:lnTo>
                <a:lnTo>
                  <a:pt x="795" y="747"/>
                </a:lnTo>
                <a:lnTo>
                  <a:pt x="795" y="749"/>
                </a:lnTo>
                <a:lnTo>
                  <a:pt x="793" y="750"/>
                </a:lnTo>
                <a:lnTo>
                  <a:pt x="793" y="749"/>
                </a:lnTo>
                <a:lnTo>
                  <a:pt x="792" y="749"/>
                </a:lnTo>
                <a:lnTo>
                  <a:pt x="792" y="750"/>
                </a:lnTo>
                <a:lnTo>
                  <a:pt x="791" y="750"/>
                </a:lnTo>
                <a:lnTo>
                  <a:pt x="791" y="751"/>
                </a:lnTo>
                <a:lnTo>
                  <a:pt x="789" y="751"/>
                </a:lnTo>
                <a:lnTo>
                  <a:pt x="791" y="751"/>
                </a:lnTo>
                <a:lnTo>
                  <a:pt x="791" y="753"/>
                </a:lnTo>
                <a:lnTo>
                  <a:pt x="791" y="754"/>
                </a:lnTo>
                <a:lnTo>
                  <a:pt x="791" y="755"/>
                </a:lnTo>
                <a:lnTo>
                  <a:pt x="791" y="757"/>
                </a:lnTo>
                <a:lnTo>
                  <a:pt x="792" y="757"/>
                </a:lnTo>
                <a:lnTo>
                  <a:pt x="791" y="758"/>
                </a:lnTo>
                <a:lnTo>
                  <a:pt x="791" y="759"/>
                </a:lnTo>
                <a:lnTo>
                  <a:pt x="791" y="760"/>
                </a:lnTo>
                <a:lnTo>
                  <a:pt x="789" y="762"/>
                </a:lnTo>
                <a:lnTo>
                  <a:pt x="789" y="763"/>
                </a:lnTo>
                <a:lnTo>
                  <a:pt x="788" y="763"/>
                </a:lnTo>
                <a:lnTo>
                  <a:pt x="787" y="763"/>
                </a:lnTo>
                <a:lnTo>
                  <a:pt x="787" y="764"/>
                </a:lnTo>
                <a:lnTo>
                  <a:pt x="787" y="766"/>
                </a:lnTo>
                <a:lnTo>
                  <a:pt x="787" y="767"/>
                </a:lnTo>
                <a:lnTo>
                  <a:pt x="787" y="768"/>
                </a:lnTo>
                <a:lnTo>
                  <a:pt x="788" y="768"/>
                </a:lnTo>
                <a:lnTo>
                  <a:pt x="788" y="767"/>
                </a:lnTo>
                <a:lnTo>
                  <a:pt x="789" y="767"/>
                </a:lnTo>
                <a:lnTo>
                  <a:pt x="789" y="768"/>
                </a:lnTo>
                <a:lnTo>
                  <a:pt x="791" y="768"/>
                </a:lnTo>
                <a:lnTo>
                  <a:pt x="791" y="770"/>
                </a:lnTo>
                <a:lnTo>
                  <a:pt x="789" y="770"/>
                </a:lnTo>
                <a:lnTo>
                  <a:pt x="788" y="770"/>
                </a:lnTo>
                <a:lnTo>
                  <a:pt x="787" y="770"/>
                </a:lnTo>
                <a:lnTo>
                  <a:pt x="787" y="771"/>
                </a:lnTo>
                <a:lnTo>
                  <a:pt x="785" y="771"/>
                </a:lnTo>
                <a:lnTo>
                  <a:pt x="785" y="770"/>
                </a:lnTo>
                <a:lnTo>
                  <a:pt x="784" y="771"/>
                </a:lnTo>
                <a:lnTo>
                  <a:pt x="783" y="771"/>
                </a:lnTo>
                <a:lnTo>
                  <a:pt x="782" y="771"/>
                </a:lnTo>
                <a:lnTo>
                  <a:pt x="783" y="771"/>
                </a:lnTo>
                <a:lnTo>
                  <a:pt x="782" y="772"/>
                </a:lnTo>
                <a:lnTo>
                  <a:pt x="780" y="772"/>
                </a:lnTo>
                <a:lnTo>
                  <a:pt x="780" y="774"/>
                </a:lnTo>
                <a:lnTo>
                  <a:pt x="779" y="774"/>
                </a:lnTo>
                <a:lnTo>
                  <a:pt x="779" y="775"/>
                </a:lnTo>
                <a:lnTo>
                  <a:pt x="780" y="775"/>
                </a:lnTo>
                <a:lnTo>
                  <a:pt x="780" y="776"/>
                </a:lnTo>
                <a:lnTo>
                  <a:pt x="780" y="777"/>
                </a:lnTo>
                <a:lnTo>
                  <a:pt x="780" y="779"/>
                </a:lnTo>
                <a:lnTo>
                  <a:pt x="780" y="780"/>
                </a:lnTo>
                <a:lnTo>
                  <a:pt x="782" y="780"/>
                </a:lnTo>
                <a:lnTo>
                  <a:pt x="782" y="781"/>
                </a:lnTo>
                <a:lnTo>
                  <a:pt x="780" y="781"/>
                </a:lnTo>
                <a:lnTo>
                  <a:pt x="780" y="783"/>
                </a:lnTo>
                <a:lnTo>
                  <a:pt x="779" y="783"/>
                </a:lnTo>
                <a:lnTo>
                  <a:pt x="780" y="783"/>
                </a:lnTo>
                <a:lnTo>
                  <a:pt x="779" y="783"/>
                </a:lnTo>
                <a:lnTo>
                  <a:pt x="778" y="783"/>
                </a:lnTo>
                <a:lnTo>
                  <a:pt x="776" y="783"/>
                </a:lnTo>
                <a:lnTo>
                  <a:pt x="776" y="784"/>
                </a:lnTo>
                <a:lnTo>
                  <a:pt x="775" y="784"/>
                </a:lnTo>
                <a:lnTo>
                  <a:pt x="775" y="785"/>
                </a:lnTo>
                <a:lnTo>
                  <a:pt x="776" y="785"/>
                </a:lnTo>
                <a:lnTo>
                  <a:pt x="776" y="787"/>
                </a:lnTo>
                <a:lnTo>
                  <a:pt x="778" y="787"/>
                </a:lnTo>
                <a:lnTo>
                  <a:pt x="778" y="788"/>
                </a:lnTo>
                <a:lnTo>
                  <a:pt x="779" y="788"/>
                </a:lnTo>
                <a:lnTo>
                  <a:pt x="780" y="788"/>
                </a:lnTo>
                <a:lnTo>
                  <a:pt x="779" y="788"/>
                </a:lnTo>
                <a:lnTo>
                  <a:pt x="780" y="788"/>
                </a:lnTo>
                <a:lnTo>
                  <a:pt x="780" y="789"/>
                </a:lnTo>
                <a:lnTo>
                  <a:pt x="782" y="789"/>
                </a:lnTo>
                <a:lnTo>
                  <a:pt x="782" y="791"/>
                </a:lnTo>
                <a:lnTo>
                  <a:pt x="783" y="791"/>
                </a:lnTo>
                <a:lnTo>
                  <a:pt x="782" y="791"/>
                </a:lnTo>
                <a:lnTo>
                  <a:pt x="782" y="792"/>
                </a:lnTo>
                <a:lnTo>
                  <a:pt x="782" y="793"/>
                </a:lnTo>
                <a:lnTo>
                  <a:pt x="780" y="793"/>
                </a:lnTo>
                <a:lnTo>
                  <a:pt x="780" y="795"/>
                </a:lnTo>
                <a:lnTo>
                  <a:pt x="780" y="796"/>
                </a:lnTo>
                <a:lnTo>
                  <a:pt x="782" y="796"/>
                </a:lnTo>
                <a:lnTo>
                  <a:pt x="780" y="796"/>
                </a:lnTo>
                <a:lnTo>
                  <a:pt x="780" y="797"/>
                </a:lnTo>
                <a:lnTo>
                  <a:pt x="782" y="797"/>
                </a:lnTo>
                <a:lnTo>
                  <a:pt x="782" y="798"/>
                </a:lnTo>
                <a:lnTo>
                  <a:pt x="782" y="800"/>
                </a:lnTo>
                <a:lnTo>
                  <a:pt x="783" y="800"/>
                </a:lnTo>
                <a:lnTo>
                  <a:pt x="784" y="800"/>
                </a:lnTo>
                <a:lnTo>
                  <a:pt x="785" y="800"/>
                </a:lnTo>
                <a:lnTo>
                  <a:pt x="787" y="800"/>
                </a:lnTo>
                <a:lnTo>
                  <a:pt x="788" y="800"/>
                </a:lnTo>
                <a:lnTo>
                  <a:pt x="788" y="801"/>
                </a:lnTo>
                <a:lnTo>
                  <a:pt x="788" y="802"/>
                </a:lnTo>
                <a:lnTo>
                  <a:pt x="788" y="804"/>
                </a:lnTo>
                <a:lnTo>
                  <a:pt x="787" y="804"/>
                </a:lnTo>
                <a:lnTo>
                  <a:pt x="787" y="805"/>
                </a:lnTo>
                <a:lnTo>
                  <a:pt x="785" y="805"/>
                </a:lnTo>
                <a:lnTo>
                  <a:pt x="785" y="806"/>
                </a:lnTo>
                <a:lnTo>
                  <a:pt x="785" y="808"/>
                </a:lnTo>
                <a:lnTo>
                  <a:pt x="787" y="808"/>
                </a:lnTo>
                <a:lnTo>
                  <a:pt x="785" y="808"/>
                </a:lnTo>
                <a:lnTo>
                  <a:pt x="785" y="809"/>
                </a:lnTo>
                <a:lnTo>
                  <a:pt x="784" y="809"/>
                </a:lnTo>
                <a:lnTo>
                  <a:pt x="784" y="810"/>
                </a:lnTo>
                <a:lnTo>
                  <a:pt x="784" y="812"/>
                </a:lnTo>
                <a:lnTo>
                  <a:pt x="785" y="812"/>
                </a:lnTo>
                <a:lnTo>
                  <a:pt x="784" y="813"/>
                </a:lnTo>
                <a:lnTo>
                  <a:pt x="784" y="814"/>
                </a:lnTo>
                <a:lnTo>
                  <a:pt x="784" y="815"/>
                </a:lnTo>
                <a:lnTo>
                  <a:pt x="783" y="815"/>
                </a:lnTo>
                <a:lnTo>
                  <a:pt x="783" y="817"/>
                </a:lnTo>
                <a:lnTo>
                  <a:pt x="784" y="817"/>
                </a:lnTo>
                <a:lnTo>
                  <a:pt x="784" y="818"/>
                </a:lnTo>
                <a:lnTo>
                  <a:pt x="785" y="818"/>
                </a:lnTo>
                <a:lnTo>
                  <a:pt x="785" y="819"/>
                </a:lnTo>
                <a:lnTo>
                  <a:pt x="784" y="819"/>
                </a:lnTo>
                <a:lnTo>
                  <a:pt x="785" y="821"/>
                </a:lnTo>
                <a:lnTo>
                  <a:pt x="784" y="821"/>
                </a:lnTo>
                <a:lnTo>
                  <a:pt x="783" y="821"/>
                </a:lnTo>
                <a:lnTo>
                  <a:pt x="783" y="822"/>
                </a:lnTo>
                <a:lnTo>
                  <a:pt x="784" y="822"/>
                </a:lnTo>
                <a:lnTo>
                  <a:pt x="784" y="823"/>
                </a:lnTo>
                <a:lnTo>
                  <a:pt x="784" y="825"/>
                </a:lnTo>
                <a:lnTo>
                  <a:pt x="785" y="825"/>
                </a:lnTo>
                <a:lnTo>
                  <a:pt x="787" y="825"/>
                </a:lnTo>
                <a:lnTo>
                  <a:pt x="785" y="826"/>
                </a:lnTo>
                <a:lnTo>
                  <a:pt x="785" y="827"/>
                </a:lnTo>
                <a:lnTo>
                  <a:pt x="784" y="827"/>
                </a:lnTo>
                <a:lnTo>
                  <a:pt x="785" y="827"/>
                </a:lnTo>
                <a:lnTo>
                  <a:pt x="785" y="829"/>
                </a:lnTo>
                <a:lnTo>
                  <a:pt x="784" y="829"/>
                </a:lnTo>
                <a:lnTo>
                  <a:pt x="785" y="829"/>
                </a:lnTo>
                <a:lnTo>
                  <a:pt x="785" y="830"/>
                </a:lnTo>
                <a:lnTo>
                  <a:pt x="785" y="831"/>
                </a:lnTo>
                <a:lnTo>
                  <a:pt x="784" y="831"/>
                </a:lnTo>
                <a:lnTo>
                  <a:pt x="785" y="831"/>
                </a:lnTo>
                <a:lnTo>
                  <a:pt x="785" y="832"/>
                </a:lnTo>
                <a:lnTo>
                  <a:pt x="785" y="834"/>
                </a:lnTo>
                <a:lnTo>
                  <a:pt x="785" y="835"/>
                </a:lnTo>
                <a:lnTo>
                  <a:pt x="787" y="835"/>
                </a:lnTo>
                <a:lnTo>
                  <a:pt x="787" y="836"/>
                </a:lnTo>
                <a:lnTo>
                  <a:pt x="785" y="836"/>
                </a:lnTo>
                <a:lnTo>
                  <a:pt x="784" y="836"/>
                </a:lnTo>
                <a:lnTo>
                  <a:pt x="784" y="838"/>
                </a:lnTo>
                <a:lnTo>
                  <a:pt x="784" y="836"/>
                </a:lnTo>
                <a:lnTo>
                  <a:pt x="783" y="836"/>
                </a:lnTo>
                <a:lnTo>
                  <a:pt x="783" y="838"/>
                </a:lnTo>
                <a:lnTo>
                  <a:pt x="783" y="839"/>
                </a:lnTo>
                <a:lnTo>
                  <a:pt x="782" y="839"/>
                </a:lnTo>
                <a:lnTo>
                  <a:pt x="782" y="840"/>
                </a:lnTo>
                <a:lnTo>
                  <a:pt x="780" y="840"/>
                </a:lnTo>
                <a:lnTo>
                  <a:pt x="780" y="842"/>
                </a:lnTo>
                <a:lnTo>
                  <a:pt x="779" y="842"/>
                </a:lnTo>
                <a:lnTo>
                  <a:pt x="779" y="840"/>
                </a:lnTo>
                <a:lnTo>
                  <a:pt x="779" y="842"/>
                </a:lnTo>
                <a:lnTo>
                  <a:pt x="778" y="842"/>
                </a:lnTo>
                <a:lnTo>
                  <a:pt x="778" y="843"/>
                </a:lnTo>
                <a:lnTo>
                  <a:pt x="776" y="843"/>
                </a:lnTo>
                <a:lnTo>
                  <a:pt x="776" y="842"/>
                </a:lnTo>
                <a:lnTo>
                  <a:pt x="775" y="842"/>
                </a:lnTo>
                <a:lnTo>
                  <a:pt x="774" y="842"/>
                </a:lnTo>
                <a:lnTo>
                  <a:pt x="775" y="843"/>
                </a:lnTo>
                <a:lnTo>
                  <a:pt x="774" y="843"/>
                </a:lnTo>
                <a:lnTo>
                  <a:pt x="774" y="842"/>
                </a:lnTo>
                <a:lnTo>
                  <a:pt x="772" y="842"/>
                </a:lnTo>
                <a:lnTo>
                  <a:pt x="771" y="842"/>
                </a:lnTo>
                <a:lnTo>
                  <a:pt x="771" y="843"/>
                </a:lnTo>
                <a:lnTo>
                  <a:pt x="770" y="843"/>
                </a:lnTo>
                <a:lnTo>
                  <a:pt x="770" y="842"/>
                </a:lnTo>
                <a:lnTo>
                  <a:pt x="768" y="840"/>
                </a:lnTo>
                <a:lnTo>
                  <a:pt x="768" y="842"/>
                </a:lnTo>
                <a:lnTo>
                  <a:pt x="767" y="842"/>
                </a:lnTo>
                <a:lnTo>
                  <a:pt x="767" y="843"/>
                </a:lnTo>
                <a:lnTo>
                  <a:pt x="766" y="842"/>
                </a:lnTo>
                <a:lnTo>
                  <a:pt x="764" y="842"/>
                </a:lnTo>
                <a:lnTo>
                  <a:pt x="766" y="840"/>
                </a:lnTo>
                <a:lnTo>
                  <a:pt x="764" y="840"/>
                </a:lnTo>
                <a:lnTo>
                  <a:pt x="766" y="840"/>
                </a:lnTo>
                <a:lnTo>
                  <a:pt x="766" y="839"/>
                </a:lnTo>
                <a:lnTo>
                  <a:pt x="764" y="839"/>
                </a:lnTo>
                <a:lnTo>
                  <a:pt x="764" y="840"/>
                </a:lnTo>
                <a:lnTo>
                  <a:pt x="763" y="840"/>
                </a:lnTo>
                <a:lnTo>
                  <a:pt x="763" y="842"/>
                </a:lnTo>
                <a:lnTo>
                  <a:pt x="762" y="840"/>
                </a:lnTo>
                <a:lnTo>
                  <a:pt x="761" y="839"/>
                </a:lnTo>
                <a:lnTo>
                  <a:pt x="761" y="838"/>
                </a:lnTo>
                <a:lnTo>
                  <a:pt x="759" y="838"/>
                </a:lnTo>
                <a:lnTo>
                  <a:pt x="759" y="839"/>
                </a:lnTo>
                <a:lnTo>
                  <a:pt x="758" y="839"/>
                </a:lnTo>
                <a:lnTo>
                  <a:pt x="759" y="839"/>
                </a:lnTo>
                <a:lnTo>
                  <a:pt x="758" y="840"/>
                </a:lnTo>
                <a:lnTo>
                  <a:pt x="758" y="839"/>
                </a:lnTo>
                <a:lnTo>
                  <a:pt x="758" y="840"/>
                </a:lnTo>
                <a:lnTo>
                  <a:pt x="757" y="840"/>
                </a:lnTo>
                <a:lnTo>
                  <a:pt x="755" y="840"/>
                </a:lnTo>
                <a:lnTo>
                  <a:pt x="755" y="839"/>
                </a:lnTo>
                <a:lnTo>
                  <a:pt x="755" y="840"/>
                </a:lnTo>
                <a:lnTo>
                  <a:pt x="754" y="840"/>
                </a:lnTo>
                <a:lnTo>
                  <a:pt x="754" y="839"/>
                </a:lnTo>
                <a:lnTo>
                  <a:pt x="753" y="839"/>
                </a:lnTo>
                <a:lnTo>
                  <a:pt x="753" y="840"/>
                </a:lnTo>
                <a:lnTo>
                  <a:pt x="751" y="840"/>
                </a:lnTo>
                <a:lnTo>
                  <a:pt x="750" y="840"/>
                </a:lnTo>
                <a:lnTo>
                  <a:pt x="751" y="839"/>
                </a:lnTo>
                <a:lnTo>
                  <a:pt x="750" y="839"/>
                </a:lnTo>
                <a:lnTo>
                  <a:pt x="750" y="838"/>
                </a:lnTo>
                <a:lnTo>
                  <a:pt x="749" y="838"/>
                </a:lnTo>
                <a:lnTo>
                  <a:pt x="749" y="839"/>
                </a:lnTo>
                <a:lnTo>
                  <a:pt x="747" y="839"/>
                </a:lnTo>
                <a:lnTo>
                  <a:pt x="747" y="840"/>
                </a:lnTo>
                <a:lnTo>
                  <a:pt x="749" y="840"/>
                </a:lnTo>
                <a:lnTo>
                  <a:pt x="747" y="840"/>
                </a:lnTo>
                <a:lnTo>
                  <a:pt x="746" y="840"/>
                </a:lnTo>
                <a:lnTo>
                  <a:pt x="745" y="840"/>
                </a:lnTo>
                <a:lnTo>
                  <a:pt x="745" y="842"/>
                </a:lnTo>
                <a:lnTo>
                  <a:pt x="744" y="842"/>
                </a:lnTo>
                <a:lnTo>
                  <a:pt x="744" y="843"/>
                </a:lnTo>
                <a:lnTo>
                  <a:pt x="744" y="844"/>
                </a:lnTo>
                <a:lnTo>
                  <a:pt x="745" y="844"/>
                </a:lnTo>
                <a:lnTo>
                  <a:pt x="746" y="844"/>
                </a:lnTo>
                <a:lnTo>
                  <a:pt x="747" y="846"/>
                </a:lnTo>
                <a:lnTo>
                  <a:pt x="746" y="846"/>
                </a:lnTo>
                <a:lnTo>
                  <a:pt x="745" y="846"/>
                </a:lnTo>
                <a:lnTo>
                  <a:pt x="746" y="847"/>
                </a:lnTo>
                <a:lnTo>
                  <a:pt x="745" y="848"/>
                </a:lnTo>
                <a:lnTo>
                  <a:pt x="745" y="849"/>
                </a:lnTo>
                <a:lnTo>
                  <a:pt x="745" y="851"/>
                </a:lnTo>
                <a:lnTo>
                  <a:pt x="746" y="851"/>
                </a:lnTo>
                <a:lnTo>
                  <a:pt x="747" y="851"/>
                </a:lnTo>
                <a:lnTo>
                  <a:pt x="749" y="851"/>
                </a:lnTo>
                <a:lnTo>
                  <a:pt x="749" y="852"/>
                </a:lnTo>
                <a:lnTo>
                  <a:pt x="750" y="852"/>
                </a:lnTo>
                <a:lnTo>
                  <a:pt x="751" y="853"/>
                </a:lnTo>
                <a:lnTo>
                  <a:pt x="751" y="855"/>
                </a:lnTo>
                <a:lnTo>
                  <a:pt x="751" y="856"/>
                </a:lnTo>
                <a:lnTo>
                  <a:pt x="751" y="857"/>
                </a:lnTo>
                <a:lnTo>
                  <a:pt x="751" y="859"/>
                </a:lnTo>
                <a:lnTo>
                  <a:pt x="750" y="857"/>
                </a:lnTo>
                <a:lnTo>
                  <a:pt x="749" y="857"/>
                </a:lnTo>
                <a:lnTo>
                  <a:pt x="749" y="859"/>
                </a:lnTo>
                <a:lnTo>
                  <a:pt x="750" y="859"/>
                </a:lnTo>
                <a:lnTo>
                  <a:pt x="750" y="860"/>
                </a:lnTo>
                <a:lnTo>
                  <a:pt x="750" y="861"/>
                </a:lnTo>
                <a:lnTo>
                  <a:pt x="749" y="861"/>
                </a:lnTo>
                <a:lnTo>
                  <a:pt x="749" y="860"/>
                </a:lnTo>
                <a:lnTo>
                  <a:pt x="747" y="859"/>
                </a:lnTo>
                <a:lnTo>
                  <a:pt x="747" y="860"/>
                </a:lnTo>
                <a:lnTo>
                  <a:pt x="747" y="861"/>
                </a:lnTo>
                <a:lnTo>
                  <a:pt x="747" y="863"/>
                </a:lnTo>
                <a:lnTo>
                  <a:pt x="749" y="863"/>
                </a:lnTo>
                <a:lnTo>
                  <a:pt x="749" y="864"/>
                </a:lnTo>
                <a:lnTo>
                  <a:pt x="749" y="863"/>
                </a:lnTo>
                <a:lnTo>
                  <a:pt x="749" y="864"/>
                </a:lnTo>
                <a:lnTo>
                  <a:pt x="750" y="864"/>
                </a:lnTo>
                <a:lnTo>
                  <a:pt x="750" y="865"/>
                </a:lnTo>
                <a:lnTo>
                  <a:pt x="751" y="867"/>
                </a:lnTo>
                <a:lnTo>
                  <a:pt x="753" y="867"/>
                </a:lnTo>
                <a:lnTo>
                  <a:pt x="751" y="867"/>
                </a:lnTo>
                <a:lnTo>
                  <a:pt x="751" y="868"/>
                </a:lnTo>
                <a:lnTo>
                  <a:pt x="750" y="867"/>
                </a:lnTo>
                <a:lnTo>
                  <a:pt x="750" y="868"/>
                </a:lnTo>
                <a:lnTo>
                  <a:pt x="751" y="868"/>
                </a:lnTo>
                <a:lnTo>
                  <a:pt x="750" y="869"/>
                </a:lnTo>
                <a:lnTo>
                  <a:pt x="750" y="870"/>
                </a:lnTo>
                <a:lnTo>
                  <a:pt x="750" y="872"/>
                </a:lnTo>
                <a:lnTo>
                  <a:pt x="751" y="872"/>
                </a:lnTo>
                <a:lnTo>
                  <a:pt x="751" y="873"/>
                </a:lnTo>
                <a:lnTo>
                  <a:pt x="750" y="873"/>
                </a:lnTo>
                <a:lnTo>
                  <a:pt x="750" y="872"/>
                </a:lnTo>
                <a:lnTo>
                  <a:pt x="749" y="872"/>
                </a:lnTo>
                <a:lnTo>
                  <a:pt x="749" y="873"/>
                </a:lnTo>
                <a:lnTo>
                  <a:pt x="749" y="874"/>
                </a:lnTo>
                <a:lnTo>
                  <a:pt x="747" y="876"/>
                </a:lnTo>
                <a:lnTo>
                  <a:pt x="747" y="874"/>
                </a:lnTo>
                <a:lnTo>
                  <a:pt x="746" y="874"/>
                </a:lnTo>
                <a:lnTo>
                  <a:pt x="745" y="874"/>
                </a:lnTo>
                <a:lnTo>
                  <a:pt x="745" y="876"/>
                </a:lnTo>
                <a:lnTo>
                  <a:pt x="744" y="877"/>
                </a:lnTo>
                <a:lnTo>
                  <a:pt x="744" y="878"/>
                </a:lnTo>
                <a:lnTo>
                  <a:pt x="744" y="880"/>
                </a:lnTo>
                <a:lnTo>
                  <a:pt x="742" y="880"/>
                </a:lnTo>
                <a:lnTo>
                  <a:pt x="741" y="880"/>
                </a:lnTo>
                <a:lnTo>
                  <a:pt x="741" y="881"/>
                </a:lnTo>
                <a:lnTo>
                  <a:pt x="740" y="881"/>
                </a:lnTo>
                <a:lnTo>
                  <a:pt x="738" y="881"/>
                </a:lnTo>
                <a:lnTo>
                  <a:pt x="737" y="881"/>
                </a:lnTo>
                <a:lnTo>
                  <a:pt x="738" y="882"/>
                </a:lnTo>
                <a:lnTo>
                  <a:pt x="740" y="882"/>
                </a:lnTo>
                <a:lnTo>
                  <a:pt x="740" y="884"/>
                </a:lnTo>
                <a:lnTo>
                  <a:pt x="740" y="885"/>
                </a:lnTo>
                <a:lnTo>
                  <a:pt x="741" y="886"/>
                </a:lnTo>
                <a:lnTo>
                  <a:pt x="744" y="886"/>
                </a:lnTo>
                <a:lnTo>
                  <a:pt x="744" y="887"/>
                </a:lnTo>
                <a:lnTo>
                  <a:pt x="742" y="887"/>
                </a:lnTo>
                <a:lnTo>
                  <a:pt x="741" y="887"/>
                </a:lnTo>
                <a:lnTo>
                  <a:pt x="740" y="889"/>
                </a:lnTo>
                <a:lnTo>
                  <a:pt x="738" y="890"/>
                </a:lnTo>
                <a:lnTo>
                  <a:pt x="737" y="890"/>
                </a:lnTo>
                <a:lnTo>
                  <a:pt x="736" y="891"/>
                </a:lnTo>
                <a:lnTo>
                  <a:pt x="736" y="893"/>
                </a:lnTo>
                <a:lnTo>
                  <a:pt x="734" y="893"/>
                </a:lnTo>
                <a:lnTo>
                  <a:pt x="736" y="893"/>
                </a:lnTo>
                <a:lnTo>
                  <a:pt x="736" y="894"/>
                </a:lnTo>
                <a:lnTo>
                  <a:pt x="737" y="894"/>
                </a:lnTo>
                <a:lnTo>
                  <a:pt x="738" y="895"/>
                </a:lnTo>
                <a:lnTo>
                  <a:pt x="738" y="894"/>
                </a:lnTo>
                <a:lnTo>
                  <a:pt x="738" y="893"/>
                </a:lnTo>
                <a:lnTo>
                  <a:pt x="741" y="893"/>
                </a:lnTo>
                <a:lnTo>
                  <a:pt x="742" y="893"/>
                </a:lnTo>
                <a:lnTo>
                  <a:pt x="744" y="893"/>
                </a:lnTo>
                <a:lnTo>
                  <a:pt x="744" y="894"/>
                </a:lnTo>
                <a:lnTo>
                  <a:pt x="745" y="894"/>
                </a:lnTo>
                <a:lnTo>
                  <a:pt x="745" y="895"/>
                </a:lnTo>
                <a:lnTo>
                  <a:pt x="745" y="897"/>
                </a:lnTo>
                <a:lnTo>
                  <a:pt x="745" y="898"/>
                </a:lnTo>
                <a:lnTo>
                  <a:pt x="744" y="898"/>
                </a:lnTo>
                <a:lnTo>
                  <a:pt x="744" y="899"/>
                </a:lnTo>
                <a:lnTo>
                  <a:pt x="745" y="899"/>
                </a:lnTo>
                <a:lnTo>
                  <a:pt x="746" y="901"/>
                </a:lnTo>
                <a:lnTo>
                  <a:pt x="746" y="902"/>
                </a:lnTo>
                <a:lnTo>
                  <a:pt x="746" y="903"/>
                </a:lnTo>
                <a:lnTo>
                  <a:pt x="746" y="904"/>
                </a:lnTo>
                <a:lnTo>
                  <a:pt x="745" y="904"/>
                </a:lnTo>
                <a:lnTo>
                  <a:pt x="745" y="906"/>
                </a:lnTo>
                <a:lnTo>
                  <a:pt x="744" y="906"/>
                </a:lnTo>
                <a:lnTo>
                  <a:pt x="742" y="904"/>
                </a:lnTo>
                <a:lnTo>
                  <a:pt x="741" y="904"/>
                </a:lnTo>
                <a:lnTo>
                  <a:pt x="740" y="904"/>
                </a:lnTo>
                <a:lnTo>
                  <a:pt x="740" y="906"/>
                </a:lnTo>
                <a:lnTo>
                  <a:pt x="738" y="906"/>
                </a:lnTo>
                <a:lnTo>
                  <a:pt x="738" y="904"/>
                </a:lnTo>
                <a:lnTo>
                  <a:pt x="737" y="904"/>
                </a:lnTo>
                <a:lnTo>
                  <a:pt x="737" y="906"/>
                </a:lnTo>
                <a:lnTo>
                  <a:pt x="736" y="906"/>
                </a:lnTo>
                <a:lnTo>
                  <a:pt x="737" y="907"/>
                </a:lnTo>
                <a:lnTo>
                  <a:pt x="737" y="906"/>
                </a:lnTo>
                <a:lnTo>
                  <a:pt x="738" y="906"/>
                </a:lnTo>
                <a:lnTo>
                  <a:pt x="738" y="907"/>
                </a:lnTo>
                <a:lnTo>
                  <a:pt x="738" y="908"/>
                </a:lnTo>
                <a:lnTo>
                  <a:pt x="737" y="908"/>
                </a:lnTo>
                <a:lnTo>
                  <a:pt x="738" y="908"/>
                </a:lnTo>
                <a:lnTo>
                  <a:pt x="740" y="908"/>
                </a:lnTo>
                <a:lnTo>
                  <a:pt x="740" y="910"/>
                </a:lnTo>
                <a:lnTo>
                  <a:pt x="740" y="911"/>
                </a:lnTo>
                <a:lnTo>
                  <a:pt x="740" y="912"/>
                </a:lnTo>
                <a:lnTo>
                  <a:pt x="738" y="912"/>
                </a:lnTo>
                <a:lnTo>
                  <a:pt x="737" y="912"/>
                </a:lnTo>
                <a:lnTo>
                  <a:pt x="736" y="914"/>
                </a:lnTo>
                <a:lnTo>
                  <a:pt x="734" y="914"/>
                </a:lnTo>
                <a:lnTo>
                  <a:pt x="734" y="915"/>
                </a:lnTo>
                <a:lnTo>
                  <a:pt x="734" y="916"/>
                </a:lnTo>
                <a:lnTo>
                  <a:pt x="736" y="918"/>
                </a:lnTo>
                <a:lnTo>
                  <a:pt x="733" y="918"/>
                </a:lnTo>
                <a:lnTo>
                  <a:pt x="733" y="919"/>
                </a:lnTo>
                <a:lnTo>
                  <a:pt x="732" y="919"/>
                </a:lnTo>
                <a:lnTo>
                  <a:pt x="730" y="919"/>
                </a:lnTo>
                <a:lnTo>
                  <a:pt x="730" y="920"/>
                </a:lnTo>
                <a:lnTo>
                  <a:pt x="732" y="920"/>
                </a:lnTo>
                <a:lnTo>
                  <a:pt x="733" y="920"/>
                </a:lnTo>
                <a:lnTo>
                  <a:pt x="733" y="921"/>
                </a:lnTo>
                <a:lnTo>
                  <a:pt x="733" y="923"/>
                </a:lnTo>
                <a:lnTo>
                  <a:pt x="733" y="924"/>
                </a:lnTo>
                <a:lnTo>
                  <a:pt x="732" y="925"/>
                </a:lnTo>
                <a:lnTo>
                  <a:pt x="733" y="925"/>
                </a:lnTo>
                <a:lnTo>
                  <a:pt x="733" y="927"/>
                </a:lnTo>
                <a:lnTo>
                  <a:pt x="733" y="928"/>
                </a:lnTo>
                <a:lnTo>
                  <a:pt x="734" y="928"/>
                </a:lnTo>
                <a:lnTo>
                  <a:pt x="734" y="929"/>
                </a:lnTo>
                <a:lnTo>
                  <a:pt x="733" y="929"/>
                </a:lnTo>
                <a:lnTo>
                  <a:pt x="732" y="931"/>
                </a:lnTo>
                <a:lnTo>
                  <a:pt x="730" y="931"/>
                </a:lnTo>
                <a:lnTo>
                  <a:pt x="729" y="931"/>
                </a:lnTo>
                <a:lnTo>
                  <a:pt x="729" y="932"/>
                </a:lnTo>
                <a:lnTo>
                  <a:pt x="728" y="932"/>
                </a:lnTo>
                <a:lnTo>
                  <a:pt x="727" y="933"/>
                </a:lnTo>
                <a:lnTo>
                  <a:pt x="725" y="933"/>
                </a:lnTo>
                <a:lnTo>
                  <a:pt x="725" y="935"/>
                </a:lnTo>
                <a:lnTo>
                  <a:pt x="724" y="935"/>
                </a:lnTo>
                <a:lnTo>
                  <a:pt x="724" y="936"/>
                </a:lnTo>
                <a:lnTo>
                  <a:pt x="723" y="937"/>
                </a:lnTo>
                <a:lnTo>
                  <a:pt x="721" y="937"/>
                </a:lnTo>
                <a:lnTo>
                  <a:pt x="720" y="937"/>
                </a:lnTo>
                <a:lnTo>
                  <a:pt x="721" y="937"/>
                </a:lnTo>
                <a:lnTo>
                  <a:pt x="721" y="939"/>
                </a:lnTo>
                <a:lnTo>
                  <a:pt x="721" y="940"/>
                </a:lnTo>
                <a:lnTo>
                  <a:pt x="720" y="940"/>
                </a:lnTo>
                <a:lnTo>
                  <a:pt x="720" y="941"/>
                </a:lnTo>
                <a:lnTo>
                  <a:pt x="720" y="942"/>
                </a:lnTo>
                <a:lnTo>
                  <a:pt x="720" y="944"/>
                </a:lnTo>
                <a:lnTo>
                  <a:pt x="721" y="944"/>
                </a:lnTo>
                <a:lnTo>
                  <a:pt x="721" y="945"/>
                </a:lnTo>
                <a:lnTo>
                  <a:pt x="723" y="945"/>
                </a:lnTo>
                <a:lnTo>
                  <a:pt x="721" y="946"/>
                </a:lnTo>
                <a:lnTo>
                  <a:pt x="723" y="946"/>
                </a:lnTo>
                <a:lnTo>
                  <a:pt x="723" y="948"/>
                </a:lnTo>
                <a:lnTo>
                  <a:pt x="721" y="948"/>
                </a:lnTo>
                <a:lnTo>
                  <a:pt x="723" y="948"/>
                </a:lnTo>
                <a:lnTo>
                  <a:pt x="723" y="949"/>
                </a:lnTo>
                <a:lnTo>
                  <a:pt x="721" y="950"/>
                </a:lnTo>
                <a:lnTo>
                  <a:pt x="721" y="952"/>
                </a:lnTo>
                <a:lnTo>
                  <a:pt x="720" y="952"/>
                </a:lnTo>
                <a:lnTo>
                  <a:pt x="719" y="952"/>
                </a:lnTo>
                <a:lnTo>
                  <a:pt x="720" y="952"/>
                </a:lnTo>
                <a:lnTo>
                  <a:pt x="720" y="953"/>
                </a:lnTo>
                <a:lnTo>
                  <a:pt x="719" y="953"/>
                </a:lnTo>
                <a:lnTo>
                  <a:pt x="717" y="952"/>
                </a:lnTo>
                <a:lnTo>
                  <a:pt x="717" y="953"/>
                </a:lnTo>
                <a:lnTo>
                  <a:pt x="716" y="953"/>
                </a:lnTo>
                <a:lnTo>
                  <a:pt x="715" y="953"/>
                </a:lnTo>
                <a:lnTo>
                  <a:pt x="715" y="954"/>
                </a:lnTo>
                <a:lnTo>
                  <a:pt x="715" y="956"/>
                </a:lnTo>
                <a:lnTo>
                  <a:pt x="715" y="957"/>
                </a:lnTo>
                <a:lnTo>
                  <a:pt x="713" y="957"/>
                </a:lnTo>
                <a:lnTo>
                  <a:pt x="713" y="958"/>
                </a:lnTo>
                <a:lnTo>
                  <a:pt x="713" y="959"/>
                </a:lnTo>
                <a:lnTo>
                  <a:pt x="715" y="959"/>
                </a:lnTo>
                <a:lnTo>
                  <a:pt x="715" y="961"/>
                </a:lnTo>
                <a:lnTo>
                  <a:pt x="715" y="962"/>
                </a:lnTo>
                <a:lnTo>
                  <a:pt x="715" y="963"/>
                </a:lnTo>
                <a:lnTo>
                  <a:pt x="713" y="963"/>
                </a:lnTo>
                <a:lnTo>
                  <a:pt x="712" y="963"/>
                </a:lnTo>
                <a:lnTo>
                  <a:pt x="712" y="965"/>
                </a:lnTo>
                <a:lnTo>
                  <a:pt x="711" y="965"/>
                </a:lnTo>
                <a:lnTo>
                  <a:pt x="712" y="965"/>
                </a:lnTo>
                <a:lnTo>
                  <a:pt x="712" y="966"/>
                </a:lnTo>
                <a:lnTo>
                  <a:pt x="712" y="967"/>
                </a:lnTo>
                <a:lnTo>
                  <a:pt x="713" y="967"/>
                </a:lnTo>
                <a:lnTo>
                  <a:pt x="715" y="967"/>
                </a:lnTo>
                <a:lnTo>
                  <a:pt x="715" y="969"/>
                </a:lnTo>
                <a:lnTo>
                  <a:pt x="716" y="969"/>
                </a:lnTo>
                <a:lnTo>
                  <a:pt x="716" y="970"/>
                </a:lnTo>
                <a:lnTo>
                  <a:pt x="716" y="971"/>
                </a:lnTo>
                <a:lnTo>
                  <a:pt x="717" y="971"/>
                </a:lnTo>
                <a:lnTo>
                  <a:pt x="719" y="971"/>
                </a:lnTo>
                <a:lnTo>
                  <a:pt x="720" y="971"/>
                </a:lnTo>
                <a:lnTo>
                  <a:pt x="720" y="970"/>
                </a:lnTo>
                <a:lnTo>
                  <a:pt x="721" y="970"/>
                </a:lnTo>
                <a:lnTo>
                  <a:pt x="721" y="971"/>
                </a:lnTo>
                <a:lnTo>
                  <a:pt x="721" y="970"/>
                </a:lnTo>
                <a:lnTo>
                  <a:pt x="723" y="970"/>
                </a:lnTo>
                <a:lnTo>
                  <a:pt x="724" y="970"/>
                </a:lnTo>
                <a:lnTo>
                  <a:pt x="724" y="971"/>
                </a:lnTo>
                <a:lnTo>
                  <a:pt x="724" y="973"/>
                </a:lnTo>
                <a:lnTo>
                  <a:pt x="725" y="973"/>
                </a:lnTo>
                <a:lnTo>
                  <a:pt x="725" y="974"/>
                </a:lnTo>
                <a:lnTo>
                  <a:pt x="727" y="974"/>
                </a:lnTo>
                <a:lnTo>
                  <a:pt x="727" y="975"/>
                </a:lnTo>
                <a:lnTo>
                  <a:pt x="727" y="976"/>
                </a:lnTo>
                <a:lnTo>
                  <a:pt x="727" y="978"/>
                </a:lnTo>
                <a:lnTo>
                  <a:pt x="727" y="979"/>
                </a:lnTo>
                <a:lnTo>
                  <a:pt x="728" y="979"/>
                </a:lnTo>
                <a:lnTo>
                  <a:pt x="728" y="980"/>
                </a:lnTo>
                <a:lnTo>
                  <a:pt x="728" y="982"/>
                </a:lnTo>
                <a:lnTo>
                  <a:pt x="727" y="983"/>
                </a:lnTo>
                <a:lnTo>
                  <a:pt x="725" y="983"/>
                </a:lnTo>
                <a:lnTo>
                  <a:pt x="725" y="984"/>
                </a:lnTo>
                <a:lnTo>
                  <a:pt x="724" y="984"/>
                </a:lnTo>
                <a:lnTo>
                  <a:pt x="724" y="986"/>
                </a:lnTo>
                <a:lnTo>
                  <a:pt x="725" y="986"/>
                </a:lnTo>
                <a:lnTo>
                  <a:pt x="727" y="986"/>
                </a:lnTo>
                <a:lnTo>
                  <a:pt x="727" y="987"/>
                </a:lnTo>
                <a:lnTo>
                  <a:pt x="727" y="988"/>
                </a:lnTo>
                <a:lnTo>
                  <a:pt x="725" y="988"/>
                </a:lnTo>
                <a:lnTo>
                  <a:pt x="725" y="990"/>
                </a:lnTo>
                <a:lnTo>
                  <a:pt x="725" y="991"/>
                </a:lnTo>
                <a:lnTo>
                  <a:pt x="724" y="991"/>
                </a:lnTo>
                <a:lnTo>
                  <a:pt x="724" y="992"/>
                </a:lnTo>
                <a:lnTo>
                  <a:pt x="725" y="992"/>
                </a:lnTo>
                <a:lnTo>
                  <a:pt x="725" y="993"/>
                </a:lnTo>
                <a:lnTo>
                  <a:pt x="727" y="993"/>
                </a:lnTo>
                <a:lnTo>
                  <a:pt x="728" y="993"/>
                </a:lnTo>
                <a:lnTo>
                  <a:pt x="728" y="995"/>
                </a:lnTo>
                <a:lnTo>
                  <a:pt x="727" y="995"/>
                </a:lnTo>
                <a:lnTo>
                  <a:pt x="725" y="995"/>
                </a:lnTo>
                <a:lnTo>
                  <a:pt x="725" y="996"/>
                </a:lnTo>
                <a:lnTo>
                  <a:pt x="725" y="997"/>
                </a:lnTo>
                <a:lnTo>
                  <a:pt x="724" y="997"/>
                </a:lnTo>
                <a:lnTo>
                  <a:pt x="724" y="999"/>
                </a:lnTo>
                <a:lnTo>
                  <a:pt x="723" y="999"/>
                </a:lnTo>
                <a:lnTo>
                  <a:pt x="723" y="1000"/>
                </a:lnTo>
                <a:lnTo>
                  <a:pt x="723" y="999"/>
                </a:lnTo>
                <a:lnTo>
                  <a:pt x="721" y="999"/>
                </a:lnTo>
                <a:lnTo>
                  <a:pt x="720" y="999"/>
                </a:lnTo>
                <a:lnTo>
                  <a:pt x="719" y="999"/>
                </a:lnTo>
                <a:lnTo>
                  <a:pt x="717" y="999"/>
                </a:lnTo>
                <a:lnTo>
                  <a:pt x="717" y="1000"/>
                </a:lnTo>
                <a:lnTo>
                  <a:pt x="716" y="1000"/>
                </a:lnTo>
                <a:lnTo>
                  <a:pt x="715" y="1000"/>
                </a:lnTo>
                <a:lnTo>
                  <a:pt x="713" y="1000"/>
                </a:lnTo>
                <a:lnTo>
                  <a:pt x="713" y="1001"/>
                </a:lnTo>
                <a:lnTo>
                  <a:pt x="713" y="1003"/>
                </a:lnTo>
                <a:lnTo>
                  <a:pt x="713" y="1004"/>
                </a:lnTo>
                <a:lnTo>
                  <a:pt x="712" y="1004"/>
                </a:lnTo>
                <a:lnTo>
                  <a:pt x="712" y="1005"/>
                </a:lnTo>
                <a:lnTo>
                  <a:pt x="712" y="1007"/>
                </a:lnTo>
                <a:lnTo>
                  <a:pt x="712" y="1008"/>
                </a:lnTo>
                <a:lnTo>
                  <a:pt x="712" y="1009"/>
                </a:lnTo>
                <a:lnTo>
                  <a:pt x="712" y="1010"/>
                </a:lnTo>
                <a:lnTo>
                  <a:pt x="713" y="1010"/>
                </a:lnTo>
                <a:lnTo>
                  <a:pt x="712" y="1010"/>
                </a:lnTo>
                <a:lnTo>
                  <a:pt x="711" y="1010"/>
                </a:lnTo>
                <a:lnTo>
                  <a:pt x="710" y="1010"/>
                </a:lnTo>
                <a:lnTo>
                  <a:pt x="708" y="1010"/>
                </a:lnTo>
                <a:lnTo>
                  <a:pt x="707" y="1010"/>
                </a:lnTo>
                <a:lnTo>
                  <a:pt x="707" y="1012"/>
                </a:lnTo>
                <a:lnTo>
                  <a:pt x="706" y="1012"/>
                </a:lnTo>
                <a:lnTo>
                  <a:pt x="706" y="1010"/>
                </a:lnTo>
                <a:lnTo>
                  <a:pt x="707" y="1010"/>
                </a:lnTo>
                <a:lnTo>
                  <a:pt x="707" y="1009"/>
                </a:lnTo>
                <a:lnTo>
                  <a:pt x="706" y="1009"/>
                </a:lnTo>
                <a:lnTo>
                  <a:pt x="704" y="1009"/>
                </a:lnTo>
                <a:lnTo>
                  <a:pt x="703" y="1009"/>
                </a:lnTo>
                <a:lnTo>
                  <a:pt x="703" y="1010"/>
                </a:lnTo>
                <a:lnTo>
                  <a:pt x="702" y="1012"/>
                </a:lnTo>
                <a:lnTo>
                  <a:pt x="702" y="1013"/>
                </a:lnTo>
                <a:lnTo>
                  <a:pt x="702" y="1014"/>
                </a:lnTo>
                <a:lnTo>
                  <a:pt x="702" y="1016"/>
                </a:lnTo>
                <a:lnTo>
                  <a:pt x="703" y="1016"/>
                </a:lnTo>
                <a:lnTo>
                  <a:pt x="704" y="1016"/>
                </a:lnTo>
                <a:lnTo>
                  <a:pt x="704" y="1017"/>
                </a:lnTo>
                <a:lnTo>
                  <a:pt x="704" y="1018"/>
                </a:lnTo>
                <a:lnTo>
                  <a:pt x="703" y="1018"/>
                </a:lnTo>
                <a:lnTo>
                  <a:pt x="703" y="1020"/>
                </a:lnTo>
                <a:lnTo>
                  <a:pt x="703" y="1021"/>
                </a:lnTo>
                <a:lnTo>
                  <a:pt x="703" y="1022"/>
                </a:lnTo>
                <a:lnTo>
                  <a:pt x="703" y="1024"/>
                </a:lnTo>
                <a:lnTo>
                  <a:pt x="702" y="1024"/>
                </a:lnTo>
                <a:lnTo>
                  <a:pt x="700" y="1024"/>
                </a:lnTo>
                <a:lnTo>
                  <a:pt x="699" y="1024"/>
                </a:lnTo>
                <a:lnTo>
                  <a:pt x="699" y="1022"/>
                </a:lnTo>
                <a:lnTo>
                  <a:pt x="698" y="1022"/>
                </a:lnTo>
                <a:lnTo>
                  <a:pt x="698" y="1021"/>
                </a:lnTo>
                <a:lnTo>
                  <a:pt x="698" y="1020"/>
                </a:lnTo>
                <a:lnTo>
                  <a:pt x="696" y="1020"/>
                </a:lnTo>
                <a:lnTo>
                  <a:pt x="696" y="1018"/>
                </a:lnTo>
                <a:lnTo>
                  <a:pt x="696" y="1017"/>
                </a:lnTo>
                <a:lnTo>
                  <a:pt x="695" y="1017"/>
                </a:lnTo>
                <a:lnTo>
                  <a:pt x="694" y="1017"/>
                </a:lnTo>
                <a:lnTo>
                  <a:pt x="694" y="1018"/>
                </a:lnTo>
                <a:lnTo>
                  <a:pt x="692" y="1018"/>
                </a:lnTo>
                <a:lnTo>
                  <a:pt x="691" y="1018"/>
                </a:lnTo>
                <a:lnTo>
                  <a:pt x="690" y="1018"/>
                </a:lnTo>
                <a:lnTo>
                  <a:pt x="690" y="1020"/>
                </a:lnTo>
                <a:lnTo>
                  <a:pt x="689" y="1021"/>
                </a:lnTo>
                <a:lnTo>
                  <a:pt x="687" y="1021"/>
                </a:lnTo>
                <a:lnTo>
                  <a:pt x="687" y="1022"/>
                </a:lnTo>
                <a:lnTo>
                  <a:pt x="687" y="1024"/>
                </a:lnTo>
                <a:lnTo>
                  <a:pt x="686" y="1025"/>
                </a:lnTo>
                <a:lnTo>
                  <a:pt x="685" y="1026"/>
                </a:lnTo>
                <a:lnTo>
                  <a:pt x="683" y="1026"/>
                </a:lnTo>
                <a:lnTo>
                  <a:pt x="682" y="1028"/>
                </a:lnTo>
                <a:lnTo>
                  <a:pt x="681" y="1028"/>
                </a:lnTo>
                <a:lnTo>
                  <a:pt x="679" y="1026"/>
                </a:lnTo>
                <a:lnTo>
                  <a:pt x="678" y="1026"/>
                </a:lnTo>
                <a:lnTo>
                  <a:pt x="677" y="1026"/>
                </a:lnTo>
                <a:lnTo>
                  <a:pt x="675" y="1026"/>
                </a:lnTo>
                <a:lnTo>
                  <a:pt x="675" y="1025"/>
                </a:lnTo>
                <a:lnTo>
                  <a:pt x="675" y="1024"/>
                </a:lnTo>
                <a:lnTo>
                  <a:pt x="675" y="1022"/>
                </a:lnTo>
                <a:lnTo>
                  <a:pt x="677" y="1022"/>
                </a:lnTo>
                <a:lnTo>
                  <a:pt x="677" y="1021"/>
                </a:lnTo>
                <a:lnTo>
                  <a:pt x="677" y="1020"/>
                </a:lnTo>
                <a:lnTo>
                  <a:pt x="678" y="1020"/>
                </a:lnTo>
                <a:lnTo>
                  <a:pt x="678" y="1018"/>
                </a:lnTo>
                <a:lnTo>
                  <a:pt x="677" y="1018"/>
                </a:lnTo>
                <a:lnTo>
                  <a:pt x="677" y="1017"/>
                </a:lnTo>
                <a:lnTo>
                  <a:pt x="675" y="1017"/>
                </a:lnTo>
                <a:lnTo>
                  <a:pt x="674" y="1016"/>
                </a:lnTo>
                <a:lnTo>
                  <a:pt x="673" y="1016"/>
                </a:lnTo>
                <a:lnTo>
                  <a:pt x="673" y="1014"/>
                </a:lnTo>
                <a:lnTo>
                  <a:pt x="673" y="1013"/>
                </a:lnTo>
                <a:lnTo>
                  <a:pt x="673" y="1012"/>
                </a:lnTo>
                <a:lnTo>
                  <a:pt x="673" y="1010"/>
                </a:lnTo>
                <a:lnTo>
                  <a:pt x="673" y="1009"/>
                </a:lnTo>
                <a:lnTo>
                  <a:pt x="674" y="1008"/>
                </a:lnTo>
                <a:lnTo>
                  <a:pt x="674" y="1007"/>
                </a:lnTo>
                <a:lnTo>
                  <a:pt x="675" y="1007"/>
                </a:lnTo>
                <a:lnTo>
                  <a:pt x="675" y="1005"/>
                </a:lnTo>
                <a:lnTo>
                  <a:pt x="675" y="1004"/>
                </a:lnTo>
                <a:lnTo>
                  <a:pt x="675" y="1003"/>
                </a:lnTo>
                <a:lnTo>
                  <a:pt x="674" y="1003"/>
                </a:lnTo>
                <a:lnTo>
                  <a:pt x="674" y="1004"/>
                </a:lnTo>
                <a:lnTo>
                  <a:pt x="673" y="1004"/>
                </a:lnTo>
                <a:lnTo>
                  <a:pt x="672" y="1004"/>
                </a:lnTo>
                <a:lnTo>
                  <a:pt x="670" y="1004"/>
                </a:lnTo>
                <a:lnTo>
                  <a:pt x="669" y="1004"/>
                </a:lnTo>
                <a:lnTo>
                  <a:pt x="669" y="1005"/>
                </a:lnTo>
                <a:lnTo>
                  <a:pt x="669" y="1007"/>
                </a:lnTo>
                <a:lnTo>
                  <a:pt x="669" y="1008"/>
                </a:lnTo>
                <a:lnTo>
                  <a:pt x="669" y="1009"/>
                </a:lnTo>
                <a:lnTo>
                  <a:pt x="668" y="1009"/>
                </a:lnTo>
                <a:lnTo>
                  <a:pt x="666" y="1010"/>
                </a:lnTo>
                <a:lnTo>
                  <a:pt x="665" y="1010"/>
                </a:lnTo>
                <a:lnTo>
                  <a:pt x="664" y="1010"/>
                </a:lnTo>
                <a:lnTo>
                  <a:pt x="662" y="1010"/>
                </a:lnTo>
                <a:lnTo>
                  <a:pt x="662" y="1009"/>
                </a:lnTo>
                <a:lnTo>
                  <a:pt x="661" y="1009"/>
                </a:lnTo>
                <a:lnTo>
                  <a:pt x="660" y="1009"/>
                </a:lnTo>
                <a:lnTo>
                  <a:pt x="658" y="1009"/>
                </a:lnTo>
                <a:lnTo>
                  <a:pt x="657" y="1009"/>
                </a:lnTo>
                <a:lnTo>
                  <a:pt x="657" y="1010"/>
                </a:lnTo>
                <a:lnTo>
                  <a:pt x="657" y="1012"/>
                </a:lnTo>
                <a:lnTo>
                  <a:pt x="656" y="1012"/>
                </a:lnTo>
                <a:lnTo>
                  <a:pt x="655" y="1012"/>
                </a:lnTo>
                <a:lnTo>
                  <a:pt x="655" y="1010"/>
                </a:lnTo>
                <a:lnTo>
                  <a:pt x="653" y="1010"/>
                </a:lnTo>
                <a:lnTo>
                  <a:pt x="655" y="1010"/>
                </a:lnTo>
                <a:lnTo>
                  <a:pt x="656" y="1009"/>
                </a:lnTo>
                <a:lnTo>
                  <a:pt x="657" y="1008"/>
                </a:lnTo>
                <a:lnTo>
                  <a:pt x="657" y="1007"/>
                </a:lnTo>
                <a:lnTo>
                  <a:pt x="658" y="1005"/>
                </a:lnTo>
                <a:lnTo>
                  <a:pt x="660" y="1004"/>
                </a:lnTo>
                <a:lnTo>
                  <a:pt x="658" y="1003"/>
                </a:lnTo>
                <a:lnTo>
                  <a:pt x="657" y="1003"/>
                </a:lnTo>
                <a:lnTo>
                  <a:pt x="656" y="1004"/>
                </a:lnTo>
                <a:lnTo>
                  <a:pt x="655" y="1004"/>
                </a:lnTo>
                <a:lnTo>
                  <a:pt x="655" y="1005"/>
                </a:lnTo>
                <a:lnTo>
                  <a:pt x="656" y="1005"/>
                </a:lnTo>
                <a:lnTo>
                  <a:pt x="656" y="1007"/>
                </a:lnTo>
                <a:lnTo>
                  <a:pt x="655" y="1007"/>
                </a:lnTo>
                <a:lnTo>
                  <a:pt x="655" y="1005"/>
                </a:lnTo>
                <a:lnTo>
                  <a:pt x="653" y="1005"/>
                </a:lnTo>
                <a:lnTo>
                  <a:pt x="653" y="1007"/>
                </a:lnTo>
                <a:lnTo>
                  <a:pt x="653" y="1008"/>
                </a:lnTo>
                <a:lnTo>
                  <a:pt x="652" y="1008"/>
                </a:lnTo>
                <a:lnTo>
                  <a:pt x="652" y="1007"/>
                </a:lnTo>
                <a:lnTo>
                  <a:pt x="652" y="1005"/>
                </a:lnTo>
                <a:lnTo>
                  <a:pt x="652" y="1004"/>
                </a:lnTo>
                <a:lnTo>
                  <a:pt x="652" y="1003"/>
                </a:lnTo>
                <a:lnTo>
                  <a:pt x="652" y="1001"/>
                </a:lnTo>
                <a:lnTo>
                  <a:pt x="652" y="1000"/>
                </a:lnTo>
                <a:lnTo>
                  <a:pt x="651" y="1000"/>
                </a:lnTo>
                <a:lnTo>
                  <a:pt x="649" y="1000"/>
                </a:lnTo>
                <a:lnTo>
                  <a:pt x="649" y="999"/>
                </a:lnTo>
                <a:lnTo>
                  <a:pt x="648" y="999"/>
                </a:lnTo>
                <a:lnTo>
                  <a:pt x="647" y="999"/>
                </a:lnTo>
                <a:lnTo>
                  <a:pt x="645" y="999"/>
                </a:lnTo>
                <a:lnTo>
                  <a:pt x="644" y="999"/>
                </a:lnTo>
                <a:lnTo>
                  <a:pt x="643" y="999"/>
                </a:lnTo>
                <a:lnTo>
                  <a:pt x="641" y="999"/>
                </a:lnTo>
                <a:lnTo>
                  <a:pt x="640" y="999"/>
                </a:lnTo>
                <a:lnTo>
                  <a:pt x="639" y="999"/>
                </a:lnTo>
                <a:lnTo>
                  <a:pt x="638" y="999"/>
                </a:lnTo>
                <a:lnTo>
                  <a:pt x="636" y="999"/>
                </a:lnTo>
                <a:lnTo>
                  <a:pt x="635" y="999"/>
                </a:lnTo>
                <a:lnTo>
                  <a:pt x="634" y="999"/>
                </a:lnTo>
                <a:lnTo>
                  <a:pt x="634" y="1000"/>
                </a:lnTo>
                <a:lnTo>
                  <a:pt x="634" y="1001"/>
                </a:lnTo>
                <a:lnTo>
                  <a:pt x="635" y="1001"/>
                </a:lnTo>
                <a:lnTo>
                  <a:pt x="636" y="1001"/>
                </a:lnTo>
                <a:lnTo>
                  <a:pt x="636" y="1003"/>
                </a:lnTo>
                <a:lnTo>
                  <a:pt x="636" y="1004"/>
                </a:lnTo>
                <a:lnTo>
                  <a:pt x="636" y="1005"/>
                </a:lnTo>
                <a:lnTo>
                  <a:pt x="636" y="1007"/>
                </a:lnTo>
                <a:lnTo>
                  <a:pt x="635" y="1007"/>
                </a:lnTo>
                <a:lnTo>
                  <a:pt x="634" y="1007"/>
                </a:lnTo>
                <a:lnTo>
                  <a:pt x="634" y="1008"/>
                </a:lnTo>
                <a:lnTo>
                  <a:pt x="634" y="1009"/>
                </a:lnTo>
                <a:lnTo>
                  <a:pt x="632" y="1009"/>
                </a:lnTo>
                <a:lnTo>
                  <a:pt x="631" y="1009"/>
                </a:lnTo>
                <a:lnTo>
                  <a:pt x="630" y="1008"/>
                </a:lnTo>
                <a:lnTo>
                  <a:pt x="628" y="1008"/>
                </a:lnTo>
                <a:lnTo>
                  <a:pt x="627" y="1008"/>
                </a:lnTo>
                <a:lnTo>
                  <a:pt x="626" y="1008"/>
                </a:lnTo>
                <a:lnTo>
                  <a:pt x="624" y="1008"/>
                </a:lnTo>
                <a:lnTo>
                  <a:pt x="624" y="1007"/>
                </a:lnTo>
                <a:lnTo>
                  <a:pt x="623" y="1008"/>
                </a:lnTo>
                <a:lnTo>
                  <a:pt x="623" y="1009"/>
                </a:lnTo>
                <a:lnTo>
                  <a:pt x="622" y="1009"/>
                </a:lnTo>
                <a:lnTo>
                  <a:pt x="620" y="1009"/>
                </a:lnTo>
                <a:lnTo>
                  <a:pt x="620" y="1008"/>
                </a:lnTo>
                <a:lnTo>
                  <a:pt x="620" y="1007"/>
                </a:lnTo>
                <a:lnTo>
                  <a:pt x="619" y="1007"/>
                </a:lnTo>
                <a:lnTo>
                  <a:pt x="619" y="1005"/>
                </a:lnTo>
                <a:lnTo>
                  <a:pt x="618" y="1005"/>
                </a:lnTo>
                <a:lnTo>
                  <a:pt x="617" y="1005"/>
                </a:lnTo>
                <a:lnTo>
                  <a:pt x="617" y="1007"/>
                </a:lnTo>
                <a:lnTo>
                  <a:pt x="615" y="1007"/>
                </a:lnTo>
                <a:lnTo>
                  <a:pt x="614" y="1005"/>
                </a:lnTo>
                <a:lnTo>
                  <a:pt x="613" y="1005"/>
                </a:lnTo>
                <a:lnTo>
                  <a:pt x="611" y="1005"/>
                </a:lnTo>
                <a:lnTo>
                  <a:pt x="610" y="1005"/>
                </a:lnTo>
                <a:lnTo>
                  <a:pt x="610" y="1007"/>
                </a:lnTo>
                <a:lnTo>
                  <a:pt x="610" y="1008"/>
                </a:lnTo>
                <a:lnTo>
                  <a:pt x="611" y="1008"/>
                </a:lnTo>
                <a:lnTo>
                  <a:pt x="611" y="1009"/>
                </a:lnTo>
                <a:lnTo>
                  <a:pt x="611" y="1010"/>
                </a:lnTo>
                <a:lnTo>
                  <a:pt x="610" y="1010"/>
                </a:lnTo>
                <a:lnTo>
                  <a:pt x="610" y="1012"/>
                </a:lnTo>
                <a:lnTo>
                  <a:pt x="610" y="1013"/>
                </a:lnTo>
                <a:lnTo>
                  <a:pt x="609" y="1013"/>
                </a:lnTo>
                <a:lnTo>
                  <a:pt x="609" y="1014"/>
                </a:lnTo>
                <a:lnTo>
                  <a:pt x="609" y="1016"/>
                </a:lnTo>
                <a:lnTo>
                  <a:pt x="609" y="1017"/>
                </a:lnTo>
                <a:lnTo>
                  <a:pt x="607" y="1017"/>
                </a:lnTo>
                <a:lnTo>
                  <a:pt x="607" y="1016"/>
                </a:lnTo>
                <a:lnTo>
                  <a:pt x="606" y="1016"/>
                </a:lnTo>
                <a:lnTo>
                  <a:pt x="606" y="1014"/>
                </a:lnTo>
                <a:lnTo>
                  <a:pt x="605" y="1014"/>
                </a:lnTo>
                <a:lnTo>
                  <a:pt x="605" y="1013"/>
                </a:lnTo>
                <a:lnTo>
                  <a:pt x="603" y="1013"/>
                </a:lnTo>
                <a:lnTo>
                  <a:pt x="603" y="1014"/>
                </a:lnTo>
                <a:lnTo>
                  <a:pt x="602" y="1014"/>
                </a:lnTo>
                <a:lnTo>
                  <a:pt x="602" y="1016"/>
                </a:lnTo>
                <a:lnTo>
                  <a:pt x="601" y="1016"/>
                </a:lnTo>
                <a:lnTo>
                  <a:pt x="600" y="1017"/>
                </a:lnTo>
                <a:lnTo>
                  <a:pt x="600" y="1018"/>
                </a:lnTo>
                <a:lnTo>
                  <a:pt x="598" y="1018"/>
                </a:lnTo>
                <a:lnTo>
                  <a:pt x="597" y="1018"/>
                </a:lnTo>
                <a:lnTo>
                  <a:pt x="597" y="1017"/>
                </a:lnTo>
                <a:lnTo>
                  <a:pt x="596" y="1017"/>
                </a:lnTo>
                <a:lnTo>
                  <a:pt x="594" y="1017"/>
                </a:lnTo>
                <a:lnTo>
                  <a:pt x="594" y="1016"/>
                </a:lnTo>
                <a:lnTo>
                  <a:pt x="593" y="1016"/>
                </a:lnTo>
                <a:lnTo>
                  <a:pt x="592" y="1016"/>
                </a:lnTo>
                <a:lnTo>
                  <a:pt x="592" y="1014"/>
                </a:lnTo>
                <a:lnTo>
                  <a:pt x="590" y="1014"/>
                </a:lnTo>
                <a:lnTo>
                  <a:pt x="590" y="1016"/>
                </a:lnTo>
                <a:lnTo>
                  <a:pt x="589" y="1016"/>
                </a:lnTo>
                <a:lnTo>
                  <a:pt x="589" y="1017"/>
                </a:lnTo>
                <a:lnTo>
                  <a:pt x="589" y="1018"/>
                </a:lnTo>
                <a:lnTo>
                  <a:pt x="589" y="1020"/>
                </a:lnTo>
                <a:lnTo>
                  <a:pt x="589" y="1021"/>
                </a:lnTo>
                <a:lnTo>
                  <a:pt x="589" y="1022"/>
                </a:lnTo>
                <a:lnTo>
                  <a:pt x="588" y="1022"/>
                </a:lnTo>
                <a:lnTo>
                  <a:pt x="586" y="1022"/>
                </a:lnTo>
                <a:lnTo>
                  <a:pt x="585" y="1021"/>
                </a:lnTo>
                <a:lnTo>
                  <a:pt x="584" y="1021"/>
                </a:lnTo>
                <a:lnTo>
                  <a:pt x="584" y="1020"/>
                </a:lnTo>
                <a:lnTo>
                  <a:pt x="584" y="1018"/>
                </a:lnTo>
                <a:lnTo>
                  <a:pt x="584" y="1017"/>
                </a:lnTo>
                <a:lnTo>
                  <a:pt x="584" y="1016"/>
                </a:lnTo>
                <a:lnTo>
                  <a:pt x="583" y="1016"/>
                </a:lnTo>
                <a:lnTo>
                  <a:pt x="581" y="1016"/>
                </a:lnTo>
                <a:lnTo>
                  <a:pt x="581" y="1017"/>
                </a:lnTo>
                <a:lnTo>
                  <a:pt x="581" y="1018"/>
                </a:lnTo>
                <a:lnTo>
                  <a:pt x="583" y="1020"/>
                </a:lnTo>
                <a:lnTo>
                  <a:pt x="583" y="1021"/>
                </a:lnTo>
                <a:lnTo>
                  <a:pt x="583" y="1022"/>
                </a:lnTo>
                <a:lnTo>
                  <a:pt x="584" y="1024"/>
                </a:lnTo>
                <a:lnTo>
                  <a:pt x="584" y="1025"/>
                </a:lnTo>
                <a:lnTo>
                  <a:pt x="585" y="1025"/>
                </a:lnTo>
                <a:lnTo>
                  <a:pt x="585" y="1026"/>
                </a:lnTo>
                <a:lnTo>
                  <a:pt x="586" y="1026"/>
                </a:lnTo>
                <a:lnTo>
                  <a:pt x="586" y="1028"/>
                </a:lnTo>
                <a:lnTo>
                  <a:pt x="586" y="1029"/>
                </a:lnTo>
                <a:lnTo>
                  <a:pt x="585" y="1029"/>
                </a:lnTo>
                <a:lnTo>
                  <a:pt x="585" y="1030"/>
                </a:lnTo>
                <a:lnTo>
                  <a:pt x="585" y="1031"/>
                </a:lnTo>
                <a:lnTo>
                  <a:pt x="585" y="1033"/>
                </a:lnTo>
                <a:lnTo>
                  <a:pt x="585" y="1034"/>
                </a:lnTo>
                <a:lnTo>
                  <a:pt x="585" y="1035"/>
                </a:lnTo>
                <a:lnTo>
                  <a:pt x="585" y="1037"/>
                </a:lnTo>
                <a:lnTo>
                  <a:pt x="585" y="1038"/>
                </a:lnTo>
                <a:lnTo>
                  <a:pt x="585" y="1039"/>
                </a:lnTo>
                <a:lnTo>
                  <a:pt x="585" y="1041"/>
                </a:lnTo>
                <a:lnTo>
                  <a:pt x="584" y="1041"/>
                </a:lnTo>
                <a:lnTo>
                  <a:pt x="584" y="1042"/>
                </a:lnTo>
                <a:lnTo>
                  <a:pt x="583" y="1042"/>
                </a:lnTo>
                <a:lnTo>
                  <a:pt x="583" y="1041"/>
                </a:lnTo>
                <a:lnTo>
                  <a:pt x="581" y="1041"/>
                </a:lnTo>
                <a:lnTo>
                  <a:pt x="580" y="1041"/>
                </a:lnTo>
                <a:lnTo>
                  <a:pt x="580" y="1042"/>
                </a:lnTo>
                <a:lnTo>
                  <a:pt x="579" y="1042"/>
                </a:lnTo>
                <a:lnTo>
                  <a:pt x="579" y="1043"/>
                </a:lnTo>
                <a:lnTo>
                  <a:pt x="577" y="1045"/>
                </a:lnTo>
                <a:lnTo>
                  <a:pt x="576" y="1045"/>
                </a:lnTo>
                <a:lnTo>
                  <a:pt x="576" y="1046"/>
                </a:lnTo>
                <a:lnTo>
                  <a:pt x="576" y="1045"/>
                </a:lnTo>
                <a:lnTo>
                  <a:pt x="575" y="1045"/>
                </a:lnTo>
                <a:lnTo>
                  <a:pt x="575" y="1043"/>
                </a:lnTo>
                <a:lnTo>
                  <a:pt x="575" y="1042"/>
                </a:lnTo>
                <a:lnTo>
                  <a:pt x="575" y="1041"/>
                </a:lnTo>
                <a:lnTo>
                  <a:pt x="573" y="1039"/>
                </a:lnTo>
                <a:lnTo>
                  <a:pt x="572" y="1039"/>
                </a:lnTo>
                <a:lnTo>
                  <a:pt x="572" y="1038"/>
                </a:lnTo>
                <a:lnTo>
                  <a:pt x="571" y="1038"/>
                </a:lnTo>
                <a:lnTo>
                  <a:pt x="569" y="1037"/>
                </a:lnTo>
                <a:lnTo>
                  <a:pt x="568" y="1037"/>
                </a:lnTo>
                <a:lnTo>
                  <a:pt x="568" y="1038"/>
                </a:lnTo>
                <a:lnTo>
                  <a:pt x="569" y="1038"/>
                </a:lnTo>
                <a:lnTo>
                  <a:pt x="569" y="1039"/>
                </a:lnTo>
                <a:lnTo>
                  <a:pt x="569" y="1041"/>
                </a:lnTo>
                <a:lnTo>
                  <a:pt x="568" y="1041"/>
                </a:lnTo>
                <a:lnTo>
                  <a:pt x="567" y="1041"/>
                </a:lnTo>
                <a:lnTo>
                  <a:pt x="566" y="1039"/>
                </a:lnTo>
                <a:lnTo>
                  <a:pt x="566" y="1038"/>
                </a:lnTo>
                <a:lnTo>
                  <a:pt x="564" y="1038"/>
                </a:lnTo>
                <a:lnTo>
                  <a:pt x="564" y="1037"/>
                </a:lnTo>
                <a:lnTo>
                  <a:pt x="563" y="1037"/>
                </a:lnTo>
                <a:lnTo>
                  <a:pt x="563" y="1038"/>
                </a:lnTo>
                <a:lnTo>
                  <a:pt x="562" y="1038"/>
                </a:lnTo>
                <a:lnTo>
                  <a:pt x="562" y="1037"/>
                </a:lnTo>
                <a:lnTo>
                  <a:pt x="562" y="1035"/>
                </a:lnTo>
                <a:lnTo>
                  <a:pt x="563" y="1035"/>
                </a:lnTo>
                <a:lnTo>
                  <a:pt x="563" y="1034"/>
                </a:lnTo>
                <a:lnTo>
                  <a:pt x="563" y="1033"/>
                </a:lnTo>
                <a:lnTo>
                  <a:pt x="562" y="1033"/>
                </a:lnTo>
                <a:lnTo>
                  <a:pt x="560" y="1033"/>
                </a:lnTo>
                <a:lnTo>
                  <a:pt x="559" y="1033"/>
                </a:lnTo>
                <a:lnTo>
                  <a:pt x="558" y="1033"/>
                </a:lnTo>
                <a:lnTo>
                  <a:pt x="556" y="1033"/>
                </a:lnTo>
                <a:lnTo>
                  <a:pt x="555" y="1033"/>
                </a:lnTo>
                <a:lnTo>
                  <a:pt x="554" y="1033"/>
                </a:lnTo>
                <a:lnTo>
                  <a:pt x="554" y="1034"/>
                </a:lnTo>
                <a:lnTo>
                  <a:pt x="552" y="1034"/>
                </a:lnTo>
                <a:lnTo>
                  <a:pt x="552" y="1035"/>
                </a:lnTo>
                <a:lnTo>
                  <a:pt x="551" y="1035"/>
                </a:lnTo>
                <a:lnTo>
                  <a:pt x="551" y="1034"/>
                </a:lnTo>
                <a:lnTo>
                  <a:pt x="550" y="1034"/>
                </a:lnTo>
                <a:lnTo>
                  <a:pt x="548" y="1034"/>
                </a:lnTo>
                <a:lnTo>
                  <a:pt x="548" y="1033"/>
                </a:lnTo>
                <a:lnTo>
                  <a:pt x="550" y="1033"/>
                </a:lnTo>
                <a:lnTo>
                  <a:pt x="550" y="1031"/>
                </a:lnTo>
                <a:lnTo>
                  <a:pt x="551" y="1031"/>
                </a:lnTo>
                <a:lnTo>
                  <a:pt x="551" y="1030"/>
                </a:lnTo>
                <a:lnTo>
                  <a:pt x="551" y="1029"/>
                </a:lnTo>
                <a:lnTo>
                  <a:pt x="551" y="1028"/>
                </a:lnTo>
                <a:lnTo>
                  <a:pt x="552" y="1026"/>
                </a:lnTo>
                <a:lnTo>
                  <a:pt x="552" y="1025"/>
                </a:lnTo>
                <a:lnTo>
                  <a:pt x="552" y="1024"/>
                </a:lnTo>
                <a:lnTo>
                  <a:pt x="554" y="1024"/>
                </a:lnTo>
                <a:lnTo>
                  <a:pt x="555" y="1024"/>
                </a:lnTo>
                <a:lnTo>
                  <a:pt x="556" y="1024"/>
                </a:lnTo>
                <a:lnTo>
                  <a:pt x="558" y="1025"/>
                </a:lnTo>
                <a:lnTo>
                  <a:pt x="558" y="1026"/>
                </a:lnTo>
                <a:lnTo>
                  <a:pt x="559" y="1026"/>
                </a:lnTo>
                <a:lnTo>
                  <a:pt x="560" y="1026"/>
                </a:lnTo>
                <a:lnTo>
                  <a:pt x="560" y="1025"/>
                </a:lnTo>
                <a:lnTo>
                  <a:pt x="562" y="1025"/>
                </a:lnTo>
                <a:lnTo>
                  <a:pt x="563" y="1025"/>
                </a:lnTo>
                <a:lnTo>
                  <a:pt x="563" y="1024"/>
                </a:lnTo>
                <a:lnTo>
                  <a:pt x="563" y="1022"/>
                </a:lnTo>
                <a:lnTo>
                  <a:pt x="562" y="1022"/>
                </a:lnTo>
                <a:lnTo>
                  <a:pt x="562" y="1021"/>
                </a:lnTo>
                <a:lnTo>
                  <a:pt x="560" y="1021"/>
                </a:lnTo>
                <a:lnTo>
                  <a:pt x="559" y="1021"/>
                </a:lnTo>
                <a:lnTo>
                  <a:pt x="559" y="1020"/>
                </a:lnTo>
                <a:lnTo>
                  <a:pt x="560" y="1020"/>
                </a:lnTo>
                <a:lnTo>
                  <a:pt x="560" y="1018"/>
                </a:lnTo>
                <a:lnTo>
                  <a:pt x="562" y="1018"/>
                </a:lnTo>
                <a:lnTo>
                  <a:pt x="562" y="1017"/>
                </a:lnTo>
                <a:lnTo>
                  <a:pt x="562" y="1016"/>
                </a:lnTo>
                <a:lnTo>
                  <a:pt x="562" y="1014"/>
                </a:lnTo>
                <a:lnTo>
                  <a:pt x="560" y="1014"/>
                </a:lnTo>
                <a:lnTo>
                  <a:pt x="559" y="1014"/>
                </a:lnTo>
                <a:lnTo>
                  <a:pt x="559" y="1013"/>
                </a:lnTo>
                <a:lnTo>
                  <a:pt x="558" y="1013"/>
                </a:lnTo>
                <a:lnTo>
                  <a:pt x="556" y="1013"/>
                </a:lnTo>
                <a:lnTo>
                  <a:pt x="556" y="1012"/>
                </a:lnTo>
                <a:lnTo>
                  <a:pt x="555" y="1012"/>
                </a:lnTo>
                <a:lnTo>
                  <a:pt x="554" y="1012"/>
                </a:lnTo>
                <a:lnTo>
                  <a:pt x="554" y="1010"/>
                </a:lnTo>
                <a:lnTo>
                  <a:pt x="552" y="1010"/>
                </a:lnTo>
                <a:lnTo>
                  <a:pt x="552" y="1009"/>
                </a:lnTo>
                <a:lnTo>
                  <a:pt x="551" y="1009"/>
                </a:lnTo>
                <a:lnTo>
                  <a:pt x="551" y="1008"/>
                </a:lnTo>
                <a:lnTo>
                  <a:pt x="551" y="1007"/>
                </a:lnTo>
                <a:lnTo>
                  <a:pt x="550" y="1005"/>
                </a:lnTo>
                <a:lnTo>
                  <a:pt x="550" y="1004"/>
                </a:lnTo>
                <a:lnTo>
                  <a:pt x="551" y="1004"/>
                </a:lnTo>
                <a:lnTo>
                  <a:pt x="551" y="1003"/>
                </a:lnTo>
                <a:lnTo>
                  <a:pt x="550" y="1003"/>
                </a:lnTo>
                <a:lnTo>
                  <a:pt x="550" y="1001"/>
                </a:lnTo>
                <a:lnTo>
                  <a:pt x="548" y="1001"/>
                </a:lnTo>
                <a:lnTo>
                  <a:pt x="547" y="1001"/>
                </a:lnTo>
                <a:lnTo>
                  <a:pt x="547" y="1003"/>
                </a:lnTo>
                <a:lnTo>
                  <a:pt x="547" y="1004"/>
                </a:lnTo>
                <a:lnTo>
                  <a:pt x="547" y="1005"/>
                </a:lnTo>
                <a:lnTo>
                  <a:pt x="547" y="1007"/>
                </a:lnTo>
                <a:lnTo>
                  <a:pt x="546" y="1007"/>
                </a:lnTo>
                <a:lnTo>
                  <a:pt x="546" y="1005"/>
                </a:lnTo>
                <a:lnTo>
                  <a:pt x="545" y="1005"/>
                </a:lnTo>
                <a:lnTo>
                  <a:pt x="543" y="1005"/>
                </a:lnTo>
                <a:lnTo>
                  <a:pt x="543" y="1004"/>
                </a:lnTo>
                <a:lnTo>
                  <a:pt x="543" y="1003"/>
                </a:lnTo>
                <a:lnTo>
                  <a:pt x="545" y="1003"/>
                </a:lnTo>
                <a:lnTo>
                  <a:pt x="543" y="1001"/>
                </a:lnTo>
                <a:lnTo>
                  <a:pt x="543" y="1000"/>
                </a:lnTo>
                <a:lnTo>
                  <a:pt x="545" y="1000"/>
                </a:lnTo>
                <a:lnTo>
                  <a:pt x="545" y="999"/>
                </a:lnTo>
                <a:lnTo>
                  <a:pt x="546" y="999"/>
                </a:lnTo>
                <a:lnTo>
                  <a:pt x="546" y="997"/>
                </a:lnTo>
                <a:lnTo>
                  <a:pt x="545" y="997"/>
                </a:lnTo>
                <a:lnTo>
                  <a:pt x="545" y="996"/>
                </a:lnTo>
                <a:lnTo>
                  <a:pt x="543" y="996"/>
                </a:lnTo>
                <a:lnTo>
                  <a:pt x="542" y="996"/>
                </a:lnTo>
                <a:lnTo>
                  <a:pt x="541" y="996"/>
                </a:lnTo>
                <a:lnTo>
                  <a:pt x="539" y="995"/>
                </a:lnTo>
                <a:lnTo>
                  <a:pt x="538" y="995"/>
                </a:lnTo>
                <a:lnTo>
                  <a:pt x="537" y="995"/>
                </a:lnTo>
                <a:lnTo>
                  <a:pt x="537" y="996"/>
                </a:lnTo>
                <a:lnTo>
                  <a:pt x="535" y="996"/>
                </a:lnTo>
                <a:lnTo>
                  <a:pt x="534" y="996"/>
                </a:lnTo>
                <a:lnTo>
                  <a:pt x="534" y="997"/>
                </a:lnTo>
                <a:lnTo>
                  <a:pt x="534" y="999"/>
                </a:lnTo>
                <a:lnTo>
                  <a:pt x="535" y="999"/>
                </a:lnTo>
                <a:lnTo>
                  <a:pt x="537" y="999"/>
                </a:lnTo>
                <a:lnTo>
                  <a:pt x="537" y="1000"/>
                </a:lnTo>
                <a:lnTo>
                  <a:pt x="538" y="1000"/>
                </a:lnTo>
                <a:lnTo>
                  <a:pt x="538" y="1001"/>
                </a:lnTo>
                <a:lnTo>
                  <a:pt x="537" y="1001"/>
                </a:lnTo>
                <a:lnTo>
                  <a:pt x="535" y="1001"/>
                </a:lnTo>
                <a:lnTo>
                  <a:pt x="535" y="1003"/>
                </a:lnTo>
                <a:lnTo>
                  <a:pt x="534" y="1003"/>
                </a:lnTo>
                <a:lnTo>
                  <a:pt x="533" y="1003"/>
                </a:lnTo>
                <a:lnTo>
                  <a:pt x="531" y="1003"/>
                </a:lnTo>
                <a:lnTo>
                  <a:pt x="530" y="1001"/>
                </a:lnTo>
                <a:lnTo>
                  <a:pt x="529" y="1001"/>
                </a:lnTo>
                <a:lnTo>
                  <a:pt x="529" y="1003"/>
                </a:lnTo>
                <a:lnTo>
                  <a:pt x="528" y="1004"/>
                </a:lnTo>
                <a:lnTo>
                  <a:pt x="528" y="1005"/>
                </a:lnTo>
                <a:lnTo>
                  <a:pt x="526" y="1005"/>
                </a:lnTo>
                <a:lnTo>
                  <a:pt x="526" y="1004"/>
                </a:lnTo>
                <a:lnTo>
                  <a:pt x="526" y="1003"/>
                </a:lnTo>
                <a:lnTo>
                  <a:pt x="525" y="1003"/>
                </a:lnTo>
                <a:lnTo>
                  <a:pt x="524" y="1003"/>
                </a:lnTo>
                <a:lnTo>
                  <a:pt x="522" y="1003"/>
                </a:lnTo>
                <a:lnTo>
                  <a:pt x="522" y="1004"/>
                </a:lnTo>
                <a:lnTo>
                  <a:pt x="522" y="1003"/>
                </a:lnTo>
                <a:lnTo>
                  <a:pt x="522" y="1001"/>
                </a:lnTo>
                <a:lnTo>
                  <a:pt x="522" y="1000"/>
                </a:lnTo>
                <a:lnTo>
                  <a:pt x="521" y="1000"/>
                </a:lnTo>
                <a:lnTo>
                  <a:pt x="520" y="1000"/>
                </a:lnTo>
                <a:lnTo>
                  <a:pt x="520" y="999"/>
                </a:lnTo>
                <a:lnTo>
                  <a:pt x="518" y="999"/>
                </a:lnTo>
                <a:lnTo>
                  <a:pt x="518" y="1000"/>
                </a:lnTo>
                <a:lnTo>
                  <a:pt x="518" y="1001"/>
                </a:lnTo>
                <a:lnTo>
                  <a:pt x="518" y="1003"/>
                </a:lnTo>
                <a:lnTo>
                  <a:pt x="520" y="1003"/>
                </a:lnTo>
                <a:lnTo>
                  <a:pt x="520" y="1004"/>
                </a:lnTo>
                <a:lnTo>
                  <a:pt x="518" y="1004"/>
                </a:lnTo>
                <a:lnTo>
                  <a:pt x="517" y="1004"/>
                </a:lnTo>
                <a:lnTo>
                  <a:pt x="517" y="1005"/>
                </a:lnTo>
                <a:lnTo>
                  <a:pt x="516" y="1005"/>
                </a:lnTo>
                <a:lnTo>
                  <a:pt x="516" y="1007"/>
                </a:lnTo>
                <a:lnTo>
                  <a:pt x="514" y="1007"/>
                </a:lnTo>
                <a:lnTo>
                  <a:pt x="514" y="1008"/>
                </a:lnTo>
                <a:lnTo>
                  <a:pt x="513" y="1008"/>
                </a:lnTo>
                <a:lnTo>
                  <a:pt x="512" y="1007"/>
                </a:lnTo>
                <a:lnTo>
                  <a:pt x="512" y="1005"/>
                </a:lnTo>
                <a:lnTo>
                  <a:pt x="512" y="1004"/>
                </a:lnTo>
                <a:lnTo>
                  <a:pt x="513" y="1004"/>
                </a:lnTo>
                <a:lnTo>
                  <a:pt x="513" y="1003"/>
                </a:lnTo>
                <a:lnTo>
                  <a:pt x="513" y="1001"/>
                </a:lnTo>
                <a:lnTo>
                  <a:pt x="512" y="1001"/>
                </a:lnTo>
                <a:lnTo>
                  <a:pt x="512" y="1000"/>
                </a:lnTo>
                <a:lnTo>
                  <a:pt x="511" y="1000"/>
                </a:lnTo>
                <a:lnTo>
                  <a:pt x="511" y="999"/>
                </a:lnTo>
                <a:lnTo>
                  <a:pt x="509" y="999"/>
                </a:lnTo>
                <a:lnTo>
                  <a:pt x="509" y="997"/>
                </a:lnTo>
                <a:lnTo>
                  <a:pt x="508" y="999"/>
                </a:lnTo>
                <a:lnTo>
                  <a:pt x="508" y="1000"/>
                </a:lnTo>
                <a:lnTo>
                  <a:pt x="508" y="1001"/>
                </a:lnTo>
                <a:lnTo>
                  <a:pt x="508" y="1003"/>
                </a:lnTo>
                <a:lnTo>
                  <a:pt x="507" y="1003"/>
                </a:lnTo>
                <a:lnTo>
                  <a:pt x="507" y="1004"/>
                </a:lnTo>
                <a:lnTo>
                  <a:pt x="505" y="1004"/>
                </a:lnTo>
                <a:lnTo>
                  <a:pt x="505" y="1003"/>
                </a:lnTo>
                <a:lnTo>
                  <a:pt x="504" y="1003"/>
                </a:lnTo>
                <a:lnTo>
                  <a:pt x="504" y="1001"/>
                </a:lnTo>
                <a:lnTo>
                  <a:pt x="503" y="1001"/>
                </a:lnTo>
                <a:lnTo>
                  <a:pt x="501" y="1001"/>
                </a:lnTo>
                <a:lnTo>
                  <a:pt x="500" y="1001"/>
                </a:lnTo>
                <a:lnTo>
                  <a:pt x="500" y="1003"/>
                </a:lnTo>
                <a:lnTo>
                  <a:pt x="499" y="1003"/>
                </a:lnTo>
                <a:lnTo>
                  <a:pt x="497" y="1004"/>
                </a:lnTo>
                <a:lnTo>
                  <a:pt x="497" y="1003"/>
                </a:lnTo>
                <a:lnTo>
                  <a:pt x="496" y="1003"/>
                </a:lnTo>
                <a:lnTo>
                  <a:pt x="496" y="1001"/>
                </a:lnTo>
                <a:lnTo>
                  <a:pt x="495" y="1001"/>
                </a:lnTo>
                <a:lnTo>
                  <a:pt x="494" y="1001"/>
                </a:lnTo>
                <a:lnTo>
                  <a:pt x="492" y="1001"/>
                </a:lnTo>
                <a:lnTo>
                  <a:pt x="492" y="1003"/>
                </a:lnTo>
                <a:lnTo>
                  <a:pt x="491" y="1003"/>
                </a:lnTo>
                <a:lnTo>
                  <a:pt x="491" y="1001"/>
                </a:lnTo>
                <a:lnTo>
                  <a:pt x="492" y="1001"/>
                </a:lnTo>
                <a:lnTo>
                  <a:pt x="492" y="1000"/>
                </a:lnTo>
                <a:lnTo>
                  <a:pt x="491" y="1000"/>
                </a:lnTo>
                <a:lnTo>
                  <a:pt x="490" y="1000"/>
                </a:lnTo>
                <a:lnTo>
                  <a:pt x="490" y="1001"/>
                </a:lnTo>
                <a:lnTo>
                  <a:pt x="488" y="1001"/>
                </a:lnTo>
                <a:lnTo>
                  <a:pt x="488" y="1003"/>
                </a:lnTo>
                <a:lnTo>
                  <a:pt x="487" y="1003"/>
                </a:lnTo>
                <a:lnTo>
                  <a:pt x="487" y="1001"/>
                </a:lnTo>
                <a:lnTo>
                  <a:pt x="486" y="1001"/>
                </a:lnTo>
                <a:lnTo>
                  <a:pt x="484" y="1001"/>
                </a:lnTo>
                <a:lnTo>
                  <a:pt x="483" y="1001"/>
                </a:lnTo>
                <a:lnTo>
                  <a:pt x="483" y="1003"/>
                </a:lnTo>
                <a:lnTo>
                  <a:pt x="482" y="1003"/>
                </a:lnTo>
                <a:lnTo>
                  <a:pt x="482" y="1001"/>
                </a:lnTo>
                <a:lnTo>
                  <a:pt x="482" y="1000"/>
                </a:lnTo>
                <a:lnTo>
                  <a:pt x="480" y="1000"/>
                </a:lnTo>
                <a:lnTo>
                  <a:pt x="480" y="999"/>
                </a:lnTo>
                <a:lnTo>
                  <a:pt x="479" y="999"/>
                </a:lnTo>
                <a:lnTo>
                  <a:pt x="478" y="999"/>
                </a:lnTo>
                <a:lnTo>
                  <a:pt x="478" y="1000"/>
                </a:lnTo>
                <a:lnTo>
                  <a:pt x="476" y="1000"/>
                </a:lnTo>
                <a:lnTo>
                  <a:pt x="475" y="1000"/>
                </a:lnTo>
                <a:lnTo>
                  <a:pt x="475" y="1001"/>
                </a:lnTo>
                <a:lnTo>
                  <a:pt x="476" y="1001"/>
                </a:lnTo>
                <a:lnTo>
                  <a:pt x="476" y="1003"/>
                </a:lnTo>
                <a:lnTo>
                  <a:pt x="475" y="1003"/>
                </a:lnTo>
                <a:lnTo>
                  <a:pt x="475" y="1004"/>
                </a:lnTo>
                <a:lnTo>
                  <a:pt x="474" y="1004"/>
                </a:lnTo>
                <a:lnTo>
                  <a:pt x="473" y="1004"/>
                </a:lnTo>
                <a:lnTo>
                  <a:pt x="471" y="1004"/>
                </a:lnTo>
                <a:lnTo>
                  <a:pt x="471" y="1005"/>
                </a:lnTo>
                <a:lnTo>
                  <a:pt x="470" y="1005"/>
                </a:lnTo>
                <a:lnTo>
                  <a:pt x="469" y="1005"/>
                </a:lnTo>
                <a:lnTo>
                  <a:pt x="467" y="1005"/>
                </a:lnTo>
                <a:lnTo>
                  <a:pt x="467" y="1004"/>
                </a:lnTo>
                <a:lnTo>
                  <a:pt x="466" y="1004"/>
                </a:lnTo>
                <a:lnTo>
                  <a:pt x="466" y="1005"/>
                </a:lnTo>
                <a:lnTo>
                  <a:pt x="466" y="1007"/>
                </a:lnTo>
                <a:lnTo>
                  <a:pt x="465" y="1007"/>
                </a:lnTo>
                <a:lnTo>
                  <a:pt x="465" y="1008"/>
                </a:lnTo>
                <a:lnTo>
                  <a:pt x="463" y="1008"/>
                </a:lnTo>
                <a:lnTo>
                  <a:pt x="463" y="1007"/>
                </a:lnTo>
                <a:lnTo>
                  <a:pt x="462" y="1007"/>
                </a:lnTo>
                <a:lnTo>
                  <a:pt x="462" y="1008"/>
                </a:lnTo>
                <a:lnTo>
                  <a:pt x="462" y="1009"/>
                </a:lnTo>
                <a:lnTo>
                  <a:pt x="461" y="1009"/>
                </a:lnTo>
                <a:lnTo>
                  <a:pt x="459" y="1009"/>
                </a:lnTo>
                <a:lnTo>
                  <a:pt x="459" y="1008"/>
                </a:lnTo>
                <a:lnTo>
                  <a:pt x="458" y="1008"/>
                </a:lnTo>
                <a:lnTo>
                  <a:pt x="458" y="1007"/>
                </a:lnTo>
                <a:lnTo>
                  <a:pt x="458" y="1005"/>
                </a:lnTo>
                <a:lnTo>
                  <a:pt x="459" y="1005"/>
                </a:lnTo>
                <a:lnTo>
                  <a:pt x="459" y="1007"/>
                </a:lnTo>
                <a:lnTo>
                  <a:pt x="459" y="1005"/>
                </a:lnTo>
                <a:lnTo>
                  <a:pt x="458" y="1005"/>
                </a:lnTo>
                <a:lnTo>
                  <a:pt x="458" y="1004"/>
                </a:lnTo>
                <a:lnTo>
                  <a:pt x="457" y="1004"/>
                </a:lnTo>
                <a:lnTo>
                  <a:pt x="456" y="1004"/>
                </a:lnTo>
                <a:lnTo>
                  <a:pt x="454" y="1003"/>
                </a:lnTo>
                <a:lnTo>
                  <a:pt x="454" y="1001"/>
                </a:lnTo>
                <a:lnTo>
                  <a:pt x="453" y="1001"/>
                </a:lnTo>
                <a:lnTo>
                  <a:pt x="453" y="1000"/>
                </a:lnTo>
                <a:lnTo>
                  <a:pt x="452" y="1000"/>
                </a:lnTo>
                <a:lnTo>
                  <a:pt x="450" y="1000"/>
                </a:lnTo>
                <a:lnTo>
                  <a:pt x="452" y="999"/>
                </a:lnTo>
                <a:lnTo>
                  <a:pt x="450" y="999"/>
                </a:lnTo>
                <a:lnTo>
                  <a:pt x="449" y="999"/>
                </a:lnTo>
                <a:lnTo>
                  <a:pt x="448" y="999"/>
                </a:lnTo>
                <a:lnTo>
                  <a:pt x="448" y="997"/>
                </a:lnTo>
                <a:lnTo>
                  <a:pt x="449" y="997"/>
                </a:lnTo>
                <a:lnTo>
                  <a:pt x="449" y="996"/>
                </a:lnTo>
                <a:lnTo>
                  <a:pt x="449" y="995"/>
                </a:lnTo>
                <a:lnTo>
                  <a:pt x="450" y="995"/>
                </a:lnTo>
                <a:lnTo>
                  <a:pt x="449" y="995"/>
                </a:lnTo>
                <a:lnTo>
                  <a:pt x="449" y="993"/>
                </a:lnTo>
                <a:lnTo>
                  <a:pt x="448" y="993"/>
                </a:lnTo>
                <a:lnTo>
                  <a:pt x="448" y="992"/>
                </a:lnTo>
                <a:lnTo>
                  <a:pt x="448" y="993"/>
                </a:lnTo>
                <a:lnTo>
                  <a:pt x="446" y="993"/>
                </a:lnTo>
                <a:lnTo>
                  <a:pt x="446" y="995"/>
                </a:lnTo>
                <a:lnTo>
                  <a:pt x="445" y="996"/>
                </a:lnTo>
                <a:lnTo>
                  <a:pt x="445" y="997"/>
                </a:lnTo>
                <a:lnTo>
                  <a:pt x="445" y="999"/>
                </a:lnTo>
                <a:lnTo>
                  <a:pt x="444" y="999"/>
                </a:lnTo>
                <a:lnTo>
                  <a:pt x="444" y="1000"/>
                </a:lnTo>
                <a:lnTo>
                  <a:pt x="442" y="1000"/>
                </a:lnTo>
                <a:lnTo>
                  <a:pt x="442" y="1001"/>
                </a:lnTo>
                <a:lnTo>
                  <a:pt x="441" y="1001"/>
                </a:lnTo>
                <a:lnTo>
                  <a:pt x="441" y="1003"/>
                </a:lnTo>
                <a:lnTo>
                  <a:pt x="440" y="1001"/>
                </a:lnTo>
                <a:lnTo>
                  <a:pt x="440" y="1000"/>
                </a:lnTo>
                <a:lnTo>
                  <a:pt x="439" y="1000"/>
                </a:lnTo>
                <a:lnTo>
                  <a:pt x="439" y="999"/>
                </a:lnTo>
                <a:lnTo>
                  <a:pt x="437" y="999"/>
                </a:lnTo>
                <a:lnTo>
                  <a:pt x="437" y="997"/>
                </a:lnTo>
                <a:lnTo>
                  <a:pt x="436" y="997"/>
                </a:lnTo>
                <a:lnTo>
                  <a:pt x="436" y="996"/>
                </a:lnTo>
                <a:lnTo>
                  <a:pt x="436" y="995"/>
                </a:lnTo>
                <a:lnTo>
                  <a:pt x="436" y="993"/>
                </a:lnTo>
                <a:lnTo>
                  <a:pt x="437" y="993"/>
                </a:lnTo>
                <a:lnTo>
                  <a:pt x="437" y="992"/>
                </a:lnTo>
                <a:lnTo>
                  <a:pt x="436" y="992"/>
                </a:lnTo>
                <a:lnTo>
                  <a:pt x="435" y="992"/>
                </a:lnTo>
                <a:lnTo>
                  <a:pt x="436" y="992"/>
                </a:lnTo>
                <a:lnTo>
                  <a:pt x="436" y="991"/>
                </a:lnTo>
                <a:lnTo>
                  <a:pt x="437" y="991"/>
                </a:lnTo>
                <a:lnTo>
                  <a:pt x="437" y="990"/>
                </a:lnTo>
                <a:lnTo>
                  <a:pt x="437" y="988"/>
                </a:lnTo>
                <a:lnTo>
                  <a:pt x="437" y="987"/>
                </a:lnTo>
                <a:lnTo>
                  <a:pt x="439" y="987"/>
                </a:lnTo>
                <a:lnTo>
                  <a:pt x="437" y="987"/>
                </a:lnTo>
                <a:lnTo>
                  <a:pt x="437" y="986"/>
                </a:lnTo>
                <a:lnTo>
                  <a:pt x="436" y="986"/>
                </a:lnTo>
                <a:lnTo>
                  <a:pt x="436" y="984"/>
                </a:lnTo>
                <a:lnTo>
                  <a:pt x="435" y="984"/>
                </a:lnTo>
                <a:lnTo>
                  <a:pt x="433" y="986"/>
                </a:lnTo>
                <a:lnTo>
                  <a:pt x="432" y="986"/>
                </a:lnTo>
                <a:lnTo>
                  <a:pt x="431" y="986"/>
                </a:lnTo>
                <a:lnTo>
                  <a:pt x="431" y="987"/>
                </a:lnTo>
                <a:lnTo>
                  <a:pt x="429" y="987"/>
                </a:lnTo>
                <a:lnTo>
                  <a:pt x="428" y="987"/>
                </a:lnTo>
                <a:lnTo>
                  <a:pt x="428" y="986"/>
                </a:lnTo>
                <a:lnTo>
                  <a:pt x="428" y="984"/>
                </a:lnTo>
                <a:lnTo>
                  <a:pt x="427" y="984"/>
                </a:lnTo>
                <a:lnTo>
                  <a:pt x="427" y="983"/>
                </a:lnTo>
                <a:lnTo>
                  <a:pt x="427" y="982"/>
                </a:lnTo>
                <a:lnTo>
                  <a:pt x="425" y="982"/>
                </a:lnTo>
                <a:lnTo>
                  <a:pt x="425" y="980"/>
                </a:lnTo>
                <a:lnTo>
                  <a:pt x="424" y="979"/>
                </a:lnTo>
                <a:lnTo>
                  <a:pt x="423" y="978"/>
                </a:lnTo>
                <a:lnTo>
                  <a:pt x="422" y="978"/>
                </a:lnTo>
                <a:lnTo>
                  <a:pt x="422" y="976"/>
                </a:lnTo>
                <a:lnTo>
                  <a:pt x="420" y="976"/>
                </a:lnTo>
                <a:lnTo>
                  <a:pt x="420" y="978"/>
                </a:lnTo>
                <a:lnTo>
                  <a:pt x="419" y="978"/>
                </a:lnTo>
                <a:lnTo>
                  <a:pt x="419" y="979"/>
                </a:lnTo>
                <a:lnTo>
                  <a:pt x="418" y="979"/>
                </a:lnTo>
                <a:lnTo>
                  <a:pt x="416" y="979"/>
                </a:lnTo>
                <a:lnTo>
                  <a:pt x="415" y="979"/>
                </a:lnTo>
                <a:lnTo>
                  <a:pt x="415" y="978"/>
                </a:lnTo>
                <a:lnTo>
                  <a:pt x="414" y="978"/>
                </a:lnTo>
                <a:lnTo>
                  <a:pt x="414" y="979"/>
                </a:lnTo>
                <a:lnTo>
                  <a:pt x="414" y="980"/>
                </a:lnTo>
                <a:lnTo>
                  <a:pt x="415" y="980"/>
                </a:lnTo>
                <a:lnTo>
                  <a:pt x="415" y="982"/>
                </a:lnTo>
                <a:lnTo>
                  <a:pt x="416" y="982"/>
                </a:lnTo>
                <a:lnTo>
                  <a:pt x="416" y="983"/>
                </a:lnTo>
                <a:lnTo>
                  <a:pt x="415" y="983"/>
                </a:lnTo>
                <a:lnTo>
                  <a:pt x="414" y="983"/>
                </a:lnTo>
                <a:lnTo>
                  <a:pt x="414" y="982"/>
                </a:lnTo>
                <a:lnTo>
                  <a:pt x="412" y="982"/>
                </a:lnTo>
                <a:lnTo>
                  <a:pt x="411" y="982"/>
                </a:lnTo>
                <a:lnTo>
                  <a:pt x="411" y="980"/>
                </a:lnTo>
                <a:lnTo>
                  <a:pt x="411" y="982"/>
                </a:lnTo>
                <a:lnTo>
                  <a:pt x="411" y="980"/>
                </a:lnTo>
                <a:lnTo>
                  <a:pt x="410" y="980"/>
                </a:lnTo>
                <a:lnTo>
                  <a:pt x="408" y="980"/>
                </a:lnTo>
                <a:lnTo>
                  <a:pt x="408" y="979"/>
                </a:lnTo>
                <a:lnTo>
                  <a:pt x="407" y="979"/>
                </a:lnTo>
                <a:lnTo>
                  <a:pt x="407" y="978"/>
                </a:lnTo>
                <a:lnTo>
                  <a:pt x="406" y="978"/>
                </a:lnTo>
                <a:lnTo>
                  <a:pt x="404" y="978"/>
                </a:lnTo>
                <a:lnTo>
                  <a:pt x="404" y="979"/>
                </a:lnTo>
                <a:lnTo>
                  <a:pt x="404" y="980"/>
                </a:lnTo>
                <a:lnTo>
                  <a:pt x="403" y="980"/>
                </a:lnTo>
                <a:lnTo>
                  <a:pt x="403" y="982"/>
                </a:lnTo>
                <a:lnTo>
                  <a:pt x="403" y="983"/>
                </a:lnTo>
                <a:lnTo>
                  <a:pt x="402" y="983"/>
                </a:lnTo>
                <a:lnTo>
                  <a:pt x="402" y="982"/>
                </a:lnTo>
                <a:lnTo>
                  <a:pt x="401" y="982"/>
                </a:lnTo>
                <a:lnTo>
                  <a:pt x="401" y="980"/>
                </a:lnTo>
                <a:lnTo>
                  <a:pt x="399" y="979"/>
                </a:lnTo>
                <a:lnTo>
                  <a:pt x="399" y="978"/>
                </a:lnTo>
                <a:lnTo>
                  <a:pt x="399" y="976"/>
                </a:lnTo>
                <a:lnTo>
                  <a:pt x="398" y="976"/>
                </a:lnTo>
                <a:lnTo>
                  <a:pt x="398" y="975"/>
                </a:lnTo>
                <a:lnTo>
                  <a:pt x="398" y="974"/>
                </a:lnTo>
                <a:lnTo>
                  <a:pt x="399" y="974"/>
                </a:lnTo>
                <a:lnTo>
                  <a:pt x="399" y="973"/>
                </a:lnTo>
                <a:lnTo>
                  <a:pt x="401" y="973"/>
                </a:lnTo>
                <a:lnTo>
                  <a:pt x="401" y="971"/>
                </a:lnTo>
                <a:lnTo>
                  <a:pt x="399" y="971"/>
                </a:lnTo>
                <a:lnTo>
                  <a:pt x="399" y="970"/>
                </a:lnTo>
                <a:lnTo>
                  <a:pt x="398" y="970"/>
                </a:lnTo>
                <a:lnTo>
                  <a:pt x="398" y="969"/>
                </a:lnTo>
                <a:lnTo>
                  <a:pt x="397" y="969"/>
                </a:lnTo>
                <a:lnTo>
                  <a:pt x="395" y="969"/>
                </a:lnTo>
                <a:lnTo>
                  <a:pt x="395" y="967"/>
                </a:lnTo>
                <a:lnTo>
                  <a:pt x="394" y="967"/>
                </a:lnTo>
                <a:lnTo>
                  <a:pt x="394" y="969"/>
                </a:lnTo>
                <a:lnTo>
                  <a:pt x="393" y="967"/>
                </a:lnTo>
                <a:lnTo>
                  <a:pt x="393" y="969"/>
                </a:lnTo>
                <a:lnTo>
                  <a:pt x="391" y="967"/>
                </a:lnTo>
                <a:lnTo>
                  <a:pt x="390" y="967"/>
                </a:lnTo>
                <a:lnTo>
                  <a:pt x="390" y="966"/>
                </a:lnTo>
                <a:lnTo>
                  <a:pt x="389" y="966"/>
                </a:lnTo>
                <a:lnTo>
                  <a:pt x="389" y="965"/>
                </a:lnTo>
                <a:lnTo>
                  <a:pt x="387" y="965"/>
                </a:lnTo>
                <a:lnTo>
                  <a:pt x="387" y="963"/>
                </a:lnTo>
                <a:lnTo>
                  <a:pt x="386" y="963"/>
                </a:lnTo>
                <a:lnTo>
                  <a:pt x="386" y="962"/>
                </a:lnTo>
                <a:lnTo>
                  <a:pt x="386" y="961"/>
                </a:lnTo>
                <a:lnTo>
                  <a:pt x="386" y="959"/>
                </a:lnTo>
                <a:lnTo>
                  <a:pt x="385" y="959"/>
                </a:lnTo>
                <a:lnTo>
                  <a:pt x="385" y="961"/>
                </a:lnTo>
                <a:lnTo>
                  <a:pt x="384" y="961"/>
                </a:lnTo>
                <a:lnTo>
                  <a:pt x="384" y="962"/>
                </a:lnTo>
                <a:lnTo>
                  <a:pt x="384" y="963"/>
                </a:lnTo>
                <a:lnTo>
                  <a:pt x="382" y="963"/>
                </a:lnTo>
                <a:lnTo>
                  <a:pt x="382" y="962"/>
                </a:lnTo>
                <a:lnTo>
                  <a:pt x="382" y="961"/>
                </a:lnTo>
                <a:lnTo>
                  <a:pt x="381" y="961"/>
                </a:lnTo>
                <a:lnTo>
                  <a:pt x="381" y="959"/>
                </a:lnTo>
                <a:lnTo>
                  <a:pt x="381" y="958"/>
                </a:lnTo>
                <a:lnTo>
                  <a:pt x="380" y="958"/>
                </a:lnTo>
                <a:lnTo>
                  <a:pt x="380" y="957"/>
                </a:lnTo>
                <a:lnTo>
                  <a:pt x="378" y="956"/>
                </a:lnTo>
                <a:lnTo>
                  <a:pt x="380" y="956"/>
                </a:lnTo>
                <a:lnTo>
                  <a:pt x="378" y="956"/>
                </a:lnTo>
                <a:lnTo>
                  <a:pt x="378" y="954"/>
                </a:lnTo>
                <a:lnTo>
                  <a:pt x="378" y="953"/>
                </a:lnTo>
                <a:lnTo>
                  <a:pt x="377" y="953"/>
                </a:lnTo>
                <a:lnTo>
                  <a:pt x="378" y="953"/>
                </a:lnTo>
                <a:lnTo>
                  <a:pt x="378" y="952"/>
                </a:lnTo>
                <a:lnTo>
                  <a:pt x="380" y="952"/>
                </a:lnTo>
                <a:lnTo>
                  <a:pt x="380" y="950"/>
                </a:lnTo>
                <a:lnTo>
                  <a:pt x="380" y="949"/>
                </a:lnTo>
                <a:lnTo>
                  <a:pt x="381" y="949"/>
                </a:lnTo>
                <a:lnTo>
                  <a:pt x="381" y="948"/>
                </a:lnTo>
                <a:lnTo>
                  <a:pt x="381" y="946"/>
                </a:lnTo>
                <a:lnTo>
                  <a:pt x="382" y="946"/>
                </a:lnTo>
                <a:lnTo>
                  <a:pt x="382" y="945"/>
                </a:lnTo>
                <a:lnTo>
                  <a:pt x="384" y="945"/>
                </a:lnTo>
                <a:lnTo>
                  <a:pt x="384" y="944"/>
                </a:lnTo>
                <a:lnTo>
                  <a:pt x="382" y="944"/>
                </a:lnTo>
                <a:lnTo>
                  <a:pt x="382" y="942"/>
                </a:lnTo>
                <a:lnTo>
                  <a:pt x="381" y="941"/>
                </a:lnTo>
                <a:lnTo>
                  <a:pt x="380" y="941"/>
                </a:lnTo>
                <a:lnTo>
                  <a:pt x="380" y="942"/>
                </a:lnTo>
                <a:lnTo>
                  <a:pt x="378" y="942"/>
                </a:lnTo>
                <a:lnTo>
                  <a:pt x="377" y="942"/>
                </a:lnTo>
                <a:lnTo>
                  <a:pt x="376" y="942"/>
                </a:lnTo>
                <a:lnTo>
                  <a:pt x="376" y="944"/>
                </a:lnTo>
                <a:lnTo>
                  <a:pt x="374" y="944"/>
                </a:lnTo>
                <a:lnTo>
                  <a:pt x="374" y="942"/>
                </a:lnTo>
                <a:lnTo>
                  <a:pt x="374" y="944"/>
                </a:lnTo>
                <a:lnTo>
                  <a:pt x="373" y="944"/>
                </a:lnTo>
                <a:lnTo>
                  <a:pt x="372" y="944"/>
                </a:lnTo>
                <a:lnTo>
                  <a:pt x="370" y="944"/>
                </a:lnTo>
                <a:lnTo>
                  <a:pt x="370" y="942"/>
                </a:lnTo>
                <a:lnTo>
                  <a:pt x="370" y="941"/>
                </a:lnTo>
                <a:lnTo>
                  <a:pt x="370" y="940"/>
                </a:lnTo>
                <a:lnTo>
                  <a:pt x="370" y="939"/>
                </a:lnTo>
                <a:lnTo>
                  <a:pt x="369" y="939"/>
                </a:lnTo>
                <a:lnTo>
                  <a:pt x="369" y="940"/>
                </a:lnTo>
                <a:lnTo>
                  <a:pt x="368" y="940"/>
                </a:lnTo>
                <a:lnTo>
                  <a:pt x="367" y="940"/>
                </a:lnTo>
                <a:lnTo>
                  <a:pt x="365" y="940"/>
                </a:lnTo>
                <a:lnTo>
                  <a:pt x="364" y="940"/>
                </a:lnTo>
                <a:lnTo>
                  <a:pt x="363" y="940"/>
                </a:lnTo>
                <a:lnTo>
                  <a:pt x="361" y="940"/>
                </a:lnTo>
                <a:lnTo>
                  <a:pt x="361" y="941"/>
                </a:lnTo>
                <a:lnTo>
                  <a:pt x="360" y="940"/>
                </a:lnTo>
                <a:lnTo>
                  <a:pt x="359" y="940"/>
                </a:lnTo>
                <a:lnTo>
                  <a:pt x="359" y="941"/>
                </a:lnTo>
                <a:lnTo>
                  <a:pt x="359" y="942"/>
                </a:lnTo>
                <a:lnTo>
                  <a:pt x="359" y="944"/>
                </a:lnTo>
                <a:lnTo>
                  <a:pt x="357" y="945"/>
                </a:lnTo>
                <a:lnTo>
                  <a:pt x="356" y="945"/>
                </a:lnTo>
                <a:lnTo>
                  <a:pt x="357" y="946"/>
                </a:lnTo>
                <a:lnTo>
                  <a:pt x="356" y="946"/>
                </a:lnTo>
                <a:lnTo>
                  <a:pt x="356" y="948"/>
                </a:lnTo>
                <a:lnTo>
                  <a:pt x="356" y="946"/>
                </a:lnTo>
                <a:lnTo>
                  <a:pt x="355" y="948"/>
                </a:lnTo>
                <a:lnTo>
                  <a:pt x="353" y="948"/>
                </a:lnTo>
                <a:lnTo>
                  <a:pt x="355" y="949"/>
                </a:lnTo>
                <a:lnTo>
                  <a:pt x="355" y="950"/>
                </a:lnTo>
                <a:lnTo>
                  <a:pt x="355" y="952"/>
                </a:lnTo>
                <a:lnTo>
                  <a:pt x="353" y="952"/>
                </a:lnTo>
                <a:lnTo>
                  <a:pt x="352" y="952"/>
                </a:lnTo>
                <a:lnTo>
                  <a:pt x="352" y="953"/>
                </a:lnTo>
                <a:lnTo>
                  <a:pt x="351" y="952"/>
                </a:lnTo>
                <a:lnTo>
                  <a:pt x="350" y="952"/>
                </a:lnTo>
                <a:lnTo>
                  <a:pt x="351" y="952"/>
                </a:lnTo>
                <a:lnTo>
                  <a:pt x="351" y="953"/>
                </a:lnTo>
                <a:lnTo>
                  <a:pt x="350" y="953"/>
                </a:lnTo>
                <a:lnTo>
                  <a:pt x="348" y="953"/>
                </a:lnTo>
                <a:lnTo>
                  <a:pt x="348" y="954"/>
                </a:lnTo>
                <a:lnTo>
                  <a:pt x="347" y="954"/>
                </a:lnTo>
                <a:lnTo>
                  <a:pt x="347" y="953"/>
                </a:lnTo>
                <a:lnTo>
                  <a:pt x="348" y="953"/>
                </a:lnTo>
                <a:lnTo>
                  <a:pt x="347" y="953"/>
                </a:lnTo>
                <a:lnTo>
                  <a:pt x="347" y="954"/>
                </a:lnTo>
                <a:lnTo>
                  <a:pt x="347" y="956"/>
                </a:lnTo>
                <a:lnTo>
                  <a:pt x="347" y="954"/>
                </a:lnTo>
                <a:lnTo>
                  <a:pt x="348" y="954"/>
                </a:lnTo>
                <a:lnTo>
                  <a:pt x="347" y="956"/>
                </a:lnTo>
                <a:lnTo>
                  <a:pt x="346" y="956"/>
                </a:lnTo>
                <a:lnTo>
                  <a:pt x="346" y="954"/>
                </a:lnTo>
                <a:lnTo>
                  <a:pt x="346" y="956"/>
                </a:lnTo>
                <a:lnTo>
                  <a:pt x="346" y="954"/>
                </a:lnTo>
                <a:lnTo>
                  <a:pt x="347" y="954"/>
                </a:lnTo>
                <a:lnTo>
                  <a:pt x="346" y="954"/>
                </a:lnTo>
                <a:lnTo>
                  <a:pt x="344" y="954"/>
                </a:lnTo>
                <a:lnTo>
                  <a:pt x="344" y="953"/>
                </a:lnTo>
                <a:lnTo>
                  <a:pt x="343" y="953"/>
                </a:lnTo>
                <a:lnTo>
                  <a:pt x="343" y="952"/>
                </a:lnTo>
                <a:lnTo>
                  <a:pt x="343" y="950"/>
                </a:lnTo>
                <a:lnTo>
                  <a:pt x="342" y="950"/>
                </a:lnTo>
                <a:lnTo>
                  <a:pt x="342" y="949"/>
                </a:lnTo>
                <a:lnTo>
                  <a:pt x="342" y="948"/>
                </a:lnTo>
                <a:lnTo>
                  <a:pt x="342" y="946"/>
                </a:lnTo>
                <a:lnTo>
                  <a:pt x="340" y="945"/>
                </a:lnTo>
                <a:lnTo>
                  <a:pt x="339" y="945"/>
                </a:lnTo>
                <a:lnTo>
                  <a:pt x="339" y="944"/>
                </a:lnTo>
                <a:lnTo>
                  <a:pt x="338" y="944"/>
                </a:lnTo>
                <a:lnTo>
                  <a:pt x="338" y="942"/>
                </a:lnTo>
                <a:lnTo>
                  <a:pt x="336" y="942"/>
                </a:lnTo>
                <a:lnTo>
                  <a:pt x="336" y="941"/>
                </a:lnTo>
                <a:lnTo>
                  <a:pt x="336" y="940"/>
                </a:lnTo>
                <a:lnTo>
                  <a:pt x="335" y="940"/>
                </a:lnTo>
                <a:lnTo>
                  <a:pt x="335" y="941"/>
                </a:lnTo>
                <a:lnTo>
                  <a:pt x="334" y="941"/>
                </a:lnTo>
                <a:lnTo>
                  <a:pt x="335" y="941"/>
                </a:lnTo>
                <a:lnTo>
                  <a:pt x="335" y="942"/>
                </a:lnTo>
                <a:lnTo>
                  <a:pt x="334" y="942"/>
                </a:lnTo>
                <a:lnTo>
                  <a:pt x="332" y="942"/>
                </a:lnTo>
                <a:lnTo>
                  <a:pt x="332" y="944"/>
                </a:lnTo>
                <a:lnTo>
                  <a:pt x="332" y="945"/>
                </a:lnTo>
                <a:lnTo>
                  <a:pt x="331" y="945"/>
                </a:lnTo>
                <a:lnTo>
                  <a:pt x="331" y="946"/>
                </a:lnTo>
                <a:lnTo>
                  <a:pt x="330" y="946"/>
                </a:lnTo>
                <a:lnTo>
                  <a:pt x="331" y="948"/>
                </a:lnTo>
                <a:lnTo>
                  <a:pt x="331" y="949"/>
                </a:lnTo>
                <a:lnTo>
                  <a:pt x="330" y="949"/>
                </a:lnTo>
                <a:lnTo>
                  <a:pt x="331" y="950"/>
                </a:lnTo>
                <a:lnTo>
                  <a:pt x="330" y="952"/>
                </a:lnTo>
                <a:lnTo>
                  <a:pt x="330" y="950"/>
                </a:lnTo>
                <a:lnTo>
                  <a:pt x="329" y="950"/>
                </a:lnTo>
                <a:lnTo>
                  <a:pt x="327" y="950"/>
                </a:lnTo>
                <a:lnTo>
                  <a:pt x="326" y="950"/>
                </a:lnTo>
                <a:lnTo>
                  <a:pt x="326" y="952"/>
                </a:lnTo>
                <a:lnTo>
                  <a:pt x="327" y="952"/>
                </a:lnTo>
                <a:lnTo>
                  <a:pt x="326" y="952"/>
                </a:lnTo>
                <a:lnTo>
                  <a:pt x="325" y="952"/>
                </a:lnTo>
                <a:lnTo>
                  <a:pt x="325" y="953"/>
                </a:lnTo>
                <a:lnTo>
                  <a:pt x="323" y="953"/>
                </a:lnTo>
                <a:lnTo>
                  <a:pt x="322" y="953"/>
                </a:lnTo>
                <a:lnTo>
                  <a:pt x="322" y="952"/>
                </a:lnTo>
                <a:lnTo>
                  <a:pt x="322" y="953"/>
                </a:lnTo>
                <a:lnTo>
                  <a:pt x="321" y="953"/>
                </a:lnTo>
                <a:lnTo>
                  <a:pt x="321" y="952"/>
                </a:lnTo>
                <a:lnTo>
                  <a:pt x="319" y="952"/>
                </a:lnTo>
                <a:lnTo>
                  <a:pt x="319" y="953"/>
                </a:lnTo>
                <a:lnTo>
                  <a:pt x="318" y="953"/>
                </a:lnTo>
                <a:lnTo>
                  <a:pt x="317" y="953"/>
                </a:lnTo>
                <a:lnTo>
                  <a:pt x="317" y="952"/>
                </a:lnTo>
                <a:lnTo>
                  <a:pt x="315" y="952"/>
                </a:lnTo>
                <a:lnTo>
                  <a:pt x="314" y="950"/>
                </a:lnTo>
                <a:lnTo>
                  <a:pt x="314" y="949"/>
                </a:lnTo>
                <a:lnTo>
                  <a:pt x="313" y="949"/>
                </a:lnTo>
                <a:lnTo>
                  <a:pt x="313" y="948"/>
                </a:lnTo>
                <a:lnTo>
                  <a:pt x="313" y="946"/>
                </a:lnTo>
                <a:lnTo>
                  <a:pt x="312" y="946"/>
                </a:lnTo>
                <a:lnTo>
                  <a:pt x="312" y="945"/>
                </a:lnTo>
                <a:lnTo>
                  <a:pt x="310" y="944"/>
                </a:lnTo>
                <a:lnTo>
                  <a:pt x="310" y="942"/>
                </a:lnTo>
                <a:lnTo>
                  <a:pt x="309" y="942"/>
                </a:lnTo>
                <a:lnTo>
                  <a:pt x="309" y="941"/>
                </a:lnTo>
                <a:lnTo>
                  <a:pt x="310" y="941"/>
                </a:lnTo>
                <a:lnTo>
                  <a:pt x="310" y="940"/>
                </a:lnTo>
                <a:lnTo>
                  <a:pt x="310" y="939"/>
                </a:lnTo>
                <a:lnTo>
                  <a:pt x="309" y="939"/>
                </a:lnTo>
                <a:lnTo>
                  <a:pt x="308" y="939"/>
                </a:lnTo>
                <a:lnTo>
                  <a:pt x="306" y="940"/>
                </a:lnTo>
                <a:lnTo>
                  <a:pt x="306" y="939"/>
                </a:lnTo>
                <a:lnTo>
                  <a:pt x="305" y="939"/>
                </a:lnTo>
                <a:lnTo>
                  <a:pt x="305" y="937"/>
                </a:lnTo>
                <a:lnTo>
                  <a:pt x="304" y="937"/>
                </a:lnTo>
                <a:lnTo>
                  <a:pt x="304" y="936"/>
                </a:lnTo>
                <a:lnTo>
                  <a:pt x="302" y="936"/>
                </a:lnTo>
                <a:lnTo>
                  <a:pt x="302" y="935"/>
                </a:lnTo>
                <a:lnTo>
                  <a:pt x="301" y="933"/>
                </a:lnTo>
                <a:lnTo>
                  <a:pt x="300" y="933"/>
                </a:lnTo>
                <a:lnTo>
                  <a:pt x="300" y="932"/>
                </a:lnTo>
                <a:lnTo>
                  <a:pt x="298" y="932"/>
                </a:lnTo>
                <a:lnTo>
                  <a:pt x="297" y="931"/>
                </a:lnTo>
                <a:lnTo>
                  <a:pt x="297" y="929"/>
                </a:lnTo>
                <a:lnTo>
                  <a:pt x="297" y="928"/>
                </a:lnTo>
                <a:lnTo>
                  <a:pt x="296" y="928"/>
                </a:lnTo>
                <a:lnTo>
                  <a:pt x="297" y="928"/>
                </a:lnTo>
                <a:lnTo>
                  <a:pt x="297" y="927"/>
                </a:lnTo>
                <a:lnTo>
                  <a:pt x="296" y="927"/>
                </a:lnTo>
                <a:lnTo>
                  <a:pt x="296" y="925"/>
                </a:lnTo>
                <a:lnTo>
                  <a:pt x="295" y="925"/>
                </a:lnTo>
                <a:lnTo>
                  <a:pt x="295" y="927"/>
                </a:lnTo>
                <a:lnTo>
                  <a:pt x="295" y="928"/>
                </a:lnTo>
                <a:lnTo>
                  <a:pt x="296" y="929"/>
                </a:lnTo>
                <a:lnTo>
                  <a:pt x="296" y="931"/>
                </a:lnTo>
                <a:lnTo>
                  <a:pt x="295" y="931"/>
                </a:lnTo>
                <a:lnTo>
                  <a:pt x="293" y="931"/>
                </a:lnTo>
                <a:lnTo>
                  <a:pt x="293" y="929"/>
                </a:lnTo>
                <a:lnTo>
                  <a:pt x="292" y="929"/>
                </a:lnTo>
                <a:lnTo>
                  <a:pt x="291" y="929"/>
                </a:lnTo>
                <a:lnTo>
                  <a:pt x="291" y="928"/>
                </a:lnTo>
                <a:lnTo>
                  <a:pt x="291" y="927"/>
                </a:lnTo>
                <a:lnTo>
                  <a:pt x="291" y="925"/>
                </a:lnTo>
                <a:lnTo>
                  <a:pt x="289" y="925"/>
                </a:lnTo>
                <a:lnTo>
                  <a:pt x="288" y="925"/>
                </a:lnTo>
                <a:lnTo>
                  <a:pt x="287" y="925"/>
                </a:lnTo>
                <a:lnTo>
                  <a:pt x="287" y="927"/>
                </a:lnTo>
                <a:lnTo>
                  <a:pt x="288" y="927"/>
                </a:lnTo>
                <a:lnTo>
                  <a:pt x="288" y="928"/>
                </a:lnTo>
                <a:lnTo>
                  <a:pt x="287" y="928"/>
                </a:lnTo>
                <a:lnTo>
                  <a:pt x="287" y="929"/>
                </a:lnTo>
                <a:lnTo>
                  <a:pt x="285" y="929"/>
                </a:lnTo>
                <a:lnTo>
                  <a:pt x="285" y="928"/>
                </a:lnTo>
                <a:lnTo>
                  <a:pt x="285" y="927"/>
                </a:lnTo>
                <a:lnTo>
                  <a:pt x="284" y="927"/>
                </a:lnTo>
                <a:lnTo>
                  <a:pt x="284" y="925"/>
                </a:lnTo>
                <a:lnTo>
                  <a:pt x="284" y="924"/>
                </a:lnTo>
                <a:lnTo>
                  <a:pt x="283" y="924"/>
                </a:lnTo>
                <a:lnTo>
                  <a:pt x="283" y="923"/>
                </a:lnTo>
                <a:lnTo>
                  <a:pt x="283" y="921"/>
                </a:lnTo>
                <a:lnTo>
                  <a:pt x="281" y="921"/>
                </a:lnTo>
                <a:lnTo>
                  <a:pt x="281" y="920"/>
                </a:lnTo>
                <a:lnTo>
                  <a:pt x="280" y="920"/>
                </a:lnTo>
                <a:lnTo>
                  <a:pt x="280" y="919"/>
                </a:lnTo>
                <a:lnTo>
                  <a:pt x="281" y="919"/>
                </a:lnTo>
                <a:lnTo>
                  <a:pt x="283" y="920"/>
                </a:lnTo>
                <a:lnTo>
                  <a:pt x="284" y="920"/>
                </a:lnTo>
                <a:lnTo>
                  <a:pt x="284" y="919"/>
                </a:lnTo>
                <a:lnTo>
                  <a:pt x="284" y="918"/>
                </a:lnTo>
                <a:lnTo>
                  <a:pt x="283" y="918"/>
                </a:lnTo>
                <a:lnTo>
                  <a:pt x="281" y="918"/>
                </a:lnTo>
                <a:lnTo>
                  <a:pt x="283" y="916"/>
                </a:lnTo>
                <a:lnTo>
                  <a:pt x="281" y="916"/>
                </a:lnTo>
                <a:lnTo>
                  <a:pt x="281" y="915"/>
                </a:lnTo>
                <a:lnTo>
                  <a:pt x="280" y="915"/>
                </a:lnTo>
                <a:lnTo>
                  <a:pt x="280" y="914"/>
                </a:lnTo>
                <a:lnTo>
                  <a:pt x="281" y="914"/>
                </a:lnTo>
                <a:lnTo>
                  <a:pt x="281" y="912"/>
                </a:lnTo>
                <a:lnTo>
                  <a:pt x="280" y="912"/>
                </a:lnTo>
                <a:lnTo>
                  <a:pt x="280" y="911"/>
                </a:lnTo>
                <a:lnTo>
                  <a:pt x="280" y="910"/>
                </a:lnTo>
                <a:lnTo>
                  <a:pt x="279" y="910"/>
                </a:lnTo>
                <a:lnTo>
                  <a:pt x="279" y="908"/>
                </a:lnTo>
                <a:lnTo>
                  <a:pt x="280" y="908"/>
                </a:lnTo>
                <a:lnTo>
                  <a:pt x="279" y="907"/>
                </a:lnTo>
                <a:lnTo>
                  <a:pt x="280" y="907"/>
                </a:lnTo>
                <a:lnTo>
                  <a:pt x="280" y="906"/>
                </a:lnTo>
                <a:lnTo>
                  <a:pt x="281" y="906"/>
                </a:lnTo>
                <a:lnTo>
                  <a:pt x="281" y="904"/>
                </a:lnTo>
                <a:lnTo>
                  <a:pt x="280" y="904"/>
                </a:lnTo>
                <a:lnTo>
                  <a:pt x="279" y="904"/>
                </a:lnTo>
                <a:lnTo>
                  <a:pt x="278" y="904"/>
                </a:lnTo>
                <a:lnTo>
                  <a:pt x="278" y="903"/>
                </a:lnTo>
                <a:lnTo>
                  <a:pt x="276" y="902"/>
                </a:lnTo>
                <a:lnTo>
                  <a:pt x="275" y="902"/>
                </a:lnTo>
                <a:lnTo>
                  <a:pt x="275" y="901"/>
                </a:lnTo>
                <a:lnTo>
                  <a:pt x="274" y="899"/>
                </a:lnTo>
                <a:lnTo>
                  <a:pt x="274" y="898"/>
                </a:lnTo>
                <a:lnTo>
                  <a:pt x="274" y="897"/>
                </a:lnTo>
                <a:lnTo>
                  <a:pt x="274" y="895"/>
                </a:lnTo>
                <a:lnTo>
                  <a:pt x="274" y="894"/>
                </a:lnTo>
                <a:lnTo>
                  <a:pt x="274" y="893"/>
                </a:lnTo>
                <a:lnTo>
                  <a:pt x="275" y="893"/>
                </a:lnTo>
                <a:lnTo>
                  <a:pt x="275" y="891"/>
                </a:lnTo>
                <a:lnTo>
                  <a:pt x="276" y="891"/>
                </a:lnTo>
                <a:lnTo>
                  <a:pt x="278" y="893"/>
                </a:lnTo>
                <a:lnTo>
                  <a:pt x="279" y="893"/>
                </a:lnTo>
                <a:lnTo>
                  <a:pt x="279" y="894"/>
                </a:lnTo>
                <a:lnTo>
                  <a:pt x="279" y="893"/>
                </a:lnTo>
                <a:lnTo>
                  <a:pt x="279" y="891"/>
                </a:lnTo>
                <a:lnTo>
                  <a:pt x="279" y="890"/>
                </a:lnTo>
                <a:lnTo>
                  <a:pt x="278" y="890"/>
                </a:lnTo>
                <a:lnTo>
                  <a:pt x="278" y="889"/>
                </a:lnTo>
                <a:lnTo>
                  <a:pt x="276" y="889"/>
                </a:lnTo>
                <a:lnTo>
                  <a:pt x="275" y="889"/>
                </a:lnTo>
                <a:lnTo>
                  <a:pt x="275" y="887"/>
                </a:lnTo>
                <a:lnTo>
                  <a:pt x="274" y="887"/>
                </a:lnTo>
                <a:lnTo>
                  <a:pt x="272" y="887"/>
                </a:lnTo>
                <a:lnTo>
                  <a:pt x="272" y="886"/>
                </a:lnTo>
                <a:lnTo>
                  <a:pt x="271" y="886"/>
                </a:lnTo>
                <a:lnTo>
                  <a:pt x="271" y="887"/>
                </a:lnTo>
                <a:lnTo>
                  <a:pt x="271" y="889"/>
                </a:lnTo>
                <a:lnTo>
                  <a:pt x="270" y="889"/>
                </a:lnTo>
                <a:lnTo>
                  <a:pt x="270" y="890"/>
                </a:lnTo>
                <a:lnTo>
                  <a:pt x="268" y="890"/>
                </a:lnTo>
                <a:lnTo>
                  <a:pt x="268" y="891"/>
                </a:lnTo>
                <a:lnTo>
                  <a:pt x="267" y="891"/>
                </a:lnTo>
                <a:lnTo>
                  <a:pt x="266" y="890"/>
                </a:lnTo>
                <a:lnTo>
                  <a:pt x="266" y="891"/>
                </a:lnTo>
                <a:lnTo>
                  <a:pt x="266" y="890"/>
                </a:lnTo>
                <a:lnTo>
                  <a:pt x="264" y="890"/>
                </a:lnTo>
                <a:lnTo>
                  <a:pt x="263" y="890"/>
                </a:lnTo>
                <a:lnTo>
                  <a:pt x="262" y="890"/>
                </a:lnTo>
                <a:lnTo>
                  <a:pt x="262" y="891"/>
                </a:lnTo>
                <a:lnTo>
                  <a:pt x="262" y="893"/>
                </a:lnTo>
                <a:lnTo>
                  <a:pt x="263" y="893"/>
                </a:lnTo>
                <a:lnTo>
                  <a:pt x="263" y="894"/>
                </a:lnTo>
                <a:lnTo>
                  <a:pt x="262" y="894"/>
                </a:lnTo>
                <a:lnTo>
                  <a:pt x="260" y="894"/>
                </a:lnTo>
                <a:lnTo>
                  <a:pt x="259" y="894"/>
                </a:lnTo>
                <a:lnTo>
                  <a:pt x="258" y="894"/>
                </a:lnTo>
                <a:lnTo>
                  <a:pt x="258" y="893"/>
                </a:lnTo>
                <a:lnTo>
                  <a:pt x="258" y="891"/>
                </a:lnTo>
                <a:lnTo>
                  <a:pt x="258" y="890"/>
                </a:lnTo>
                <a:lnTo>
                  <a:pt x="257" y="890"/>
                </a:lnTo>
                <a:lnTo>
                  <a:pt x="257" y="889"/>
                </a:lnTo>
                <a:lnTo>
                  <a:pt x="257" y="887"/>
                </a:lnTo>
                <a:lnTo>
                  <a:pt x="258" y="887"/>
                </a:lnTo>
                <a:lnTo>
                  <a:pt x="258" y="886"/>
                </a:lnTo>
                <a:lnTo>
                  <a:pt x="258" y="885"/>
                </a:lnTo>
                <a:lnTo>
                  <a:pt x="258" y="884"/>
                </a:lnTo>
                <a:lnTo>
                  <a:pt x="258" y="885"/>
                </a:lnTo>
                <a:lnTo>
                  <a:pt x="257" y="885"/>
                </a:lnTo>
                <a:lnTo>
                  <a:pt x="257" y="884"/>
                </a:lnTo>
                <a:lnTo>
                  <a:pt x="255" y="884"/>
                </a:lnTo>
                <a:lnTo>
                  <a:pt x="254" y="884"/>
                </a:lnTo>
                <a:lnTo>
                  <a:pt x="254" y="882"/>
                </a:lnTo>
                <a:lnTo>
                  <a:pt x="254" y="881"/>
                </a:lnTo>
                <a:lnTo>
                  <a:pt x="253" y="881"/>
                </a:lnTo>
                <a:lnTo>
                  <a:pt x="253" y="880"/>
                </a:lnTo>
                <a:lnTo>
                  <a:pt x="251" y="880"/>
                </a:lnTo>
                <a:lnTo>
                  <a:pt x="251" y="878"/>
                </a:lnTo>
                <a:lnTo>
                  <a:pt x="253" y="878"/>
                </a:lnTo>
                <a:lnTo>
                  <a:pt x="251" y="877"/>
                </a:lnTo>
                <a:lnTo>
                  <a:pt x="253" y="877"/>
                </a:lnTo>
                <a:lnTo>
                  <a:pt x="253" y="876"/>
                </a:lnTo>
                <a:lnTo>
                  <a:pt x="251" y="876"/>
                </a:lnTo>
                <a:lnTo>
                  <a:pt x="251" y="877"/>
                </a:lnTo>
                <a:lnTo>
                  <a:pt x="251" y="876"/>
                </a:lnTo>
                <a:lnTo>
                  <a:pt x="251" y="874"/>
                </a:lnTo>
                <a:lnTo>
                  <a:pt x="251" y="873"/>
                </a:lnTo>
                <a:lnTo>
                  <a:pt x="253" y="873"/>
                </a:lnTo>
                <a:lnTo>
                  <a:pt x="253" y="872"/>
                </a:lnTo>
                <a:lnTo>
                  <a:pt x="254" y="870"/>
                </a:lnTo>
                <a:lnTo>
                  <a:pt x="254" y="872"/>
                </a:lnTo>
                <a:lnTo>
                  <a:pt x="254" y="870"/>
                </a:lnTo>
                <a:lnTo>
                  <a:pt x="254" y="872"/>
                </a:lnTo>
                <a:lnTo>
                  <a:pt x="254" y="870"/>
                </a:lnTo>
                <a:lnTo>
                  <a:pt x="255" y="870"/>
                </a:lnTo>
                <a:lnTo>
                  <a:pt x="255" y="869"/>
                </a:lnTo>
                <a:lnTo>
                  <a:pt x="254" y="869"/>
                </a:lnTo>
                <a:lnTo>
                  <a:pt x="254" y="868"/>
                </a:lnTo>
                <a:lnTo>
                  <a:pt x="254" y="867"/>
                </a:lnTo>
                <a:lnTo>
                  <a:pt x="253" y="867"/>
                </a:lnTo>
                <a:lnTo>
                  <a:pt x="253" y="865"/>
                </a:lnTo>
                <a:lnTo>
                  <a:pt x="253" y="864"/>
                </a:lnTo>
                <a:lnTo>
                  <a:pt x="253" y="863"/>
                </a:lnTo>
                <a:lnTo>
                  <a:pt x="254" y="863"/>
                </a:lnTo>
                <a:lnTo>
                  <a:pt x="254" y="861"/>
                </a:lnTo>
                <a:lnTo>
                  <a:pt x="254" y="860"/>
                </a:lnTo>
                <a:lnTo>
                  <a:pt x="254" y="859"/>
                </a:lnTo>
                <a:lnTo>
                  <a:pt x="253" y="859"/>
                </a:lnTo>
                <a:lnTo>
                  <a:pt x="254" y="859"/>
                </a:lnTo>
                <a:lnTo>
                  <a:pt x="253" y="859"/>
                </a:lnTo>
                <a:lnTo>
                  <a:pt x="253" y="857"/>
                </a:lnTo>
                <a:lnTo>
                  <a:pt x="254" y="857"/>
                </a:lnTo>
                <a:lnTo>
                  <a:pt x="253" y="857"/>
                </a:lnTo>
                <a:lnTo>
                  <a:pt x="253" y="856"/>
                </a:lnTo>
                <a:lnTo>
                  <a:pt x="251" y="856"/>
                </a:lnTo>
                <a:lnTo>
                  <a:pt x="250" y="856"/>
                </a:lnTo>
                <a:lnTo>
                  <a:pt x="250" y="855"/>
                </a:lnTo>
                <a:lnTo>
                  <a:pt x="251" y="855"/>
                </a:lnTo>
                <a:lnTo>
                  <a:pt x="250" y="855"/>
                </a:lnTo>
                <a:lnTo>
                  <a:pt x="250" y="853"/>
                </a:lnTo>
                <a:lnTo>
                  <a:pt x="249" y="853"/>
                </a:lnTo>
                <a:lnTo>
                  <a:pt x="249" y="852"/>
                </a:lnTo>
                <a:lnTo>
                  <a:pt x="249" y="851"/>
                </a:lnTo>
                <a:lnTo>
                  <a:pt x="247" y="851"/>
                </a:lnTo>
                <a:lnTo>
                  <a:pt x="249" y="851"/>
                </a:lnTo>
                <a:lnTo>
                  <a:pt x="249" y="849"/>
                </a:lnTo>
                <a:lnTo>
                  <a:pt x="247" y="849"/>
                </a:lnTo>
                <a:lnTo>
                  <a:pt x="246" y="848"/>
                </a:lnTo>
                <a:lnTo>
                  <a:pt x="246" y="847"/>
                </a:lnTo>
                <a:lnTo>
                  <a:pt x="245" y="847"/>
                </a:lnTo>
                <a:lnTo>
                  <a:pt x="245" y="846"/>
                </a:lnTo>
                <a:lnTo>
                  <a:pt x="243" y="844"/>
                </a:lnTo>
                <a:lnTo>
                  <a:pt x="243" y="843"/>
                </a:lnTo>
                <a:lnTo>
                  <a:pt x="242" y="843"/>
                </a:lnTo>
                <a:lnTo>
                  <a:pt x="242" y="842"/>
                </a:lnTo>
                <a:lnTo>
                  <a:pt x="243" y="842"/>
                </a:lnTo>
                <a:lnTo>
                  <a:pt x="243" y="840"/>
                </a:lnTo>
                <a:lnTo>
                  <a:pt x="243" y="839"/>
                </a:lnTo>
                <a:lnTo>
                  <a:pt x="243" y="838"/>
                </a:lnTo>
                <a:lnTo>
                  <a:pt x="245" y="838"/>
                </a:lnTo>
                <a:lnTo>
                  <a:pt x="246" y="836"/>
                </a:lnTo>
                <a:lnTo>
                  <a:pt x="247" y="836"/>
                </a:lnTo>
                <a:lnTo>
                  <a:pt x="247" y="835"/>
                </a:lnTo>
                <a:lnTo>
                  <a:pt x="249" y="835"/>
                </a:lnTo>
                <a:lnTo>
                  <a:pt x="249" y="834"/>
                </a:lnTo>
                <a:lnTo>
                  <a:pt x="250" y="832"/>
                </a:lnTo>
                <a:lnTo>
                  <a:pt x="250" y="831"/>
                </a:lnTo>
                <a:lnTo>
                  <a:pt x="251" y="831"/>
                </a:lnTo>
                <a:lnTo>
                  <a:pt x="251" y="830"/>
                </a:lnTo>
                <a:lnTo>
                  <a:pt x="251" y="829"/>
                </a:lnTo>
                <a:lnTo>
                  <a:pt x="253" y="829"/>
                </a:lnTo>
                <a:lnTo>
                  <a:pt x="254" y="829"/>
                </a:lnTo>
                <a:lnTo>
                  <a:pt x="254" y="827"/>
                </a:lnTo>
                <a:lnTo>
                  <a:pt x="254" y="826"/>
                </a:lnTo>
                <a:lnTo>
                  <a:pt x="254" y="825"/>
                </a:lnTo>
                <a:lnTo>
                  <a:pt x="254" y="823"/>
                </a:lnTo>
                <a:lnTo>
                  <a:pt x="254" y="822"/>
                </a:lnTo>
                <a:lnTo>
                  <a:pt x="254" y="821"/>
                </a:lnTo>
                <a:lnTo>
                  <a:pt x="255" y="821"/>
                </a:lnTo>
                <a:lnTo>
                  <a:pt x="255" y="819"/>
                </a:lnTo>
                <a:lnTo>
                  <a:pt x="254" y="819"/>
                </a:lnTo>
                <a:lnTo>
                  <a:pt x="254" y="818"/>
                </a:lnTo>
                <a:lnTo>
                  <a:pt x="253" y="817"/>
                </a:lnTo>
                <a:lnTo>
                  <a:pt x="253" y="815"/>
                </a:lnTo>
                <a:lnTo>
                  <a:pt x="254" y="815"/>
                </a:lnTo>
                <a:lnTo>
                  <a:pt x="253" y="814"/>
                </a:lnTo>
                <a:lnTo>
                  <a:pt x="253" y="813"/>
                </a:lnTo>
                <a:lnTo>
                  <a:pt x="254" y="813"/>
                </a:lnTo>
                <a:lnTo>
                  <a:pt x="254" y="812"/>
                </a:lnTo>
                <a:lnTo>
                  <a:pt x="254" y="810"/>
                </a:lnTo>
                <a:lnTo>
                  <a:pt x="253" y="810"/>
                </a:lnTo>
                <a:lnTo>
                  <a:pt x="253" y="809"/>
                </a:lnTo>
                <a:lnTo>
                  <a:pt x="254" y="809"/>
                </a:lnTo>
                <a:lnTo>
                  <a:pt x="254" y="808"/>
                </a:lnTo>
                <a:lnTo>
                  <a:pt x="253" y="806"/>
                </a:lnTo>
                <a:lnTo>
                  <a:pt x="254" y="806"/>
                </a:lnTo>
                <a:lnTo>
                  <a:pt x="254" y="805"/>
                </a:lnTo>
                <a:lnTo>
                  <a:pt x="254" y="804"/>
                </a:lnTo>
                <a:lnTo>
                  <a:pt x="255" y="804"/>
                </a:lnTo>
                <a:lnTo>
                  <a:pt x="255" y="802"/>
                </a:lnTo>
                <a:lnTo>
                  <a:pt x="257" y="802"/>
                </a:lnTo>
                <a:lnTo>
                  <a:pt x="258" y="801"/>
                </a:lnTo>
                <a:lnTo>
                  <a:pt x="259" y="801"/>
                </a:lnTo>
                <a:lnTo>
                  <a:pt x="259" y="800"/>
                </a:lnTo>
                <a:lnTo>
                  <a:pt x="258" y="800"/>
                </a:lnTo>
                <a:lnTo>
                  <a:pt x="258" y="798"/>
                </a:lnTo>
                <a:lnTo>
                  <a:pt x="259" y="798"/>
                </a:lnTo>
                <a:lnTo>
                  <a:pt x="259" y="797"/>
                </a:lnTo>
                <a:lnTo>
                  <a:pt x="258" y="797"/>
                </a:lnTo>
                <a:lnTo>
                  <a:pt x="259" y="797"/>
                </a:lnTo>
                <a:lnTo>
                  <a:pt x="259" y="796"/>
                </a:lnTo>
                <a:lnTo>
                  <a:pt x="259" y="795"/>
                </a:lnTo>
                <a:lnTo>
                  <a:pt x="260" y="793"/>
                </a:lnTo>
                <a:lnTo>
                  <a:pt x="260" y="792"/>
                </a:lnTo>
                <a:lnTo>
                  <a:pt x="260" y="791"/>
                </a:lnTo>
                <a:lnTo>
                  <a:pt x="259" y="791"/>
                </a:lnTo>
                <a:lnTo>
                  <a:pt x="260" y="791"/>
                </a:lnTo>
                <a:lnTo>
                  <a:pt x="260" y="789"/>
                </a:lnTo>
                <a:lnTo>
                  <a:pt x="260" y="788"/>
                </a:lnTo>
                <a:lnTo>
                  <a:pt x="260" y="787"/>
                </a:lnTo>
                <a:lnTo>
                  <a:pt x="260" y="788"/>
                </a:lnTo>
                <a:lnTo>
                  <a:pt x="260" y="787"/>
                </a:lnTo>
                <a:lnTo>
                  <a:pt x="259" y="787"/>
                </a:lnTo>
                <a:lnTo>
                  <a:pt x="260" y="787"/>
                </a:lnTo>
                <a:lnTo>
                  <a:pt x="260" y="785"/>
                </a:lnTo>
                <a:lnTo>
                  <a:pt x="259" y="785"/>
                </a:lnTo>
                <a:lnTo>
                  <a:pt x="258" y="785"/>
                </a:lnTo>
                <a:lnTo>
                  <a:pt x="258" y="784"/>
                </a:lnTo>
                <a:lnTo>
                  <a:pt x="258" y="785"/>
                </a:lnTo>
                <a:lnTo>
                  <a:pt x="257" y="785"/>
                </a:lnTo>
                <a:lnTo>
                  <a:pt x="257" y="784"/>
                </a:lnTo>
                <a:lnTo>
                  <a:pt x="257" y="785"/>
                </a:lnTo>
                <a:lnTo>
                  <a:pt x="255" y="785"/>
                </a:lnTo>
                <a:lnTo>
                  <a:pt x="254" y="785"/>
                </a:lnTo>
                <a:lnTo>
                  <a:pt x="254" y="787"/>
                </a:lnTo>
                <a:lnTo>
                  <a:pt x="255" y="787"/>
                </a:lnTo>
                <a:lnTo>
                  <a:pt x="254" y="787"/>
                </a:lnTo>
                <a:lnTo>
                  <a:pt x="254" y="788"/>
                </a:lnTo>
                <a:lnTo>
                  <a:pt x="253" y="788"/>
                </a:lnTo>
                <a:lnTo>
                  <a:pt x="251" y="788"/>
                </a:lnTo>
                <a:lnTo>
                  <a:pt x="251" y="789"/>
                </a:lnTo>
                <a:lnTo>
                  <a:pt x="250" y="789"/>
                </a:lnTo>
                <a:lnTo>
                  <a:pt x="250" y="791"/>
                </a:lnTo>
                <a:lnTo>
                  <a:pt x="249" y="791"/>
                </a:lnTo>
                <a:lnTo>
                  <a:pt x="249" y="789"/>
                </a:lnTo>
                <a:lnTo>
                  <a:pt x="249" y="791"/>
                </a:lnTo>
                <a:lnTo>
                  <a:pt x="247" y="791"/>
                </a:lnTo>
                <a:lnTo>
                  <a:pt x="247" y="789"/>
                </a:lnTo>
                <a:lnTo>
                  <a:pt x="247" y="791"/>
                </a:lnTo>
                <a:lnTo>
                  <a:pt x="247" y="789"/>
                </a:lnTo>
                <a:lnTo>
                  <a:pt x="246" y="789"/>
                </a:lnTo>
                <a:lnTo>
                  <a:pt x="245" y="789"/>
                </a:lnTo>
                <a:lnTo>
                  <a:pt x="243" y="791"/>
                </a:lnTo>
                <a:lnTo>
                  <a:pt x="242" y="791"/>
                </a:lnTo>
                <a:lnTo>
                  <a:pt x="241" y="791"/>
                </a:lnTo>
                <a:lnTo>
                  <a:pt x="241" y="792"/>
                </a:lnTo>
                <a:lnTo>
                  <a:pt x="240" y="792"/>
                </a:lnTo>
                <a:lnTo>
                  <a:pt x="240" y="791"/>
                </a:lnTo>
                <a:lnTo>
                  <a:pt x="238" y="791"/>
                </a:lnTo>
                <a:lnTo>
                  <a:pt x="238" y="789"/>
                </a:lnTo>
                <a:lnTo>
                  <a:pt x="237" y="789"/>
                </a:lnTo>
                <a:lnTo>
                  <a:pt x="236" y="789"/>
                </a:lnTo>
                <a:lnTo>
                  <a:pt x="234" y="789"/>
                </a:lnTo>
                <a:lnTo>
                  <a:pt x="234" y="788"/>
                </a:lnTo>
                <a:lnTo>
                  <a:pt x="234" y="789"/>
                </a:lnTo>
                <a:lnTo>
                  <a:pt x="234" y="788"/>
                </a:lnTo>
                <a:lnTo>
                  <a:pt x="233" y="788"/>
                </a:lnTo>
                <a:lnTo>
                  <a:pt x="232" y="788"/>
                </a:lnTo>
                <a:lnTo>
                  <a:pt x="230" y="788"/>
                </a:lnTo>
                <a:lnTo>
                  <a:pt x="230" y="787"/>
                </a:lnTo>
                <a:lnTo>
                  <a:pt x="229" y="787"/>
                </a:lnTo>
                <a:lnTo>
                  <a:pt x="228" y="787"/>
                </a:lnTo>
                <a:lnTo>
                  <a:pt x="228" y="785"/>
                </a:lnTo>
                <a:lnTo>
                  <a:pt x="226" y="785"/>
                </a:lnTo>
                <a:lnTo>
                  <a:pt x="225" y="785"/>
                </a:lnTo>
                <a:lnTo>
                  <a:pt x="224" y="785"/>
                </a:lnTo>
                <a:lnTo>
                  <a:pt x="223" y="785"/>
                </a:lnTo>
                <a:lnTo>
                  <a:pt x="223" y="787"/>
                </a:lnTo>
                <a:lnTo>
                  <a:pt x="223" y="788"/>
                </a:lnTo>
                <a:lnTo>
                  <a:pt x="221" y="788"/>
                </a:lnTo>
                <a:lnTo>
                  <a:pt x="220" y="788"/>
                </a:lnTo>
                <a:lnTo>
                  <a:pt x="217" y="787"/>
                </a:lnTo>
                <a:lnTo>
                  <a:pt x="215" y="785"/>
                </a:lnTo>
                <a:lnTo>
                  <a:pt x="212" y="784"/>
                </a:lnTo>
                <a:lnTo>
                  <a:pt x="209" y="783"/>
                </a:lnTo>
                <a:lnTo>
                  <a:pt x="208" y="781"/>
                </a:lnTo>
                <a:lnTo>
                  <a:pt x="207" y="780"/>
                </a:lnTo>
                <a:lnTo>
                  <a:pt x="204" y="779"/>
                </a:lnTo>
                <a:lnTo>
                  <a:pt x="202" y="779"/>
                </a:lnTo>
                <a:lnTo>
                  <a:pt x="199" y="779"/>
                </a:lnTo>
                <a:lnTo>
                  <a:pt x="195" y="781"/>
                </a:lnTo>
                <a:lnTo>
                  <a:pt x="191" y="784"/>
                </a:lnTo>
                <a:lnTo>
                  <a:pt x="190" y="784"/>
                </a:lnTo>
                <a:lnTo>
                  <a:pt x="188" y="783"/>
                </a:lnTo>
                <a:lnTo>
                  <a:pt x="188" y="780"/>
                </a:lnTo>
                <a:lnTo>
                  <a:pt x="188" y="779"/>
                </a:lnTo>
                <a:lnTo>
                  <a:pt x="187" y="776"/>
                </a:lnTo>
                <a:lnTo>
                  <a:pt x="187" y="775"/>
                </a:lnTo>
                <a:lnTo>
                  <a:pt x="187" y="774"/>
                </a:lnTo>
                <a:lnTo>
                  <a:pt x="187" y="772"/>
                </a:lnTo>
                <a:lnTo>
                  <a:pt x="187" y="771"/>
                </a:lnTo>
                <a:lnTo>
                  <a:pt x="188" y="768"/>
                </a:lnTo>
                <a:lnTo>
                  <a:pt x="188" y="767"/>
                </a:lnTo>
                <a:lnTo>
                  <a:pt x="188" y="766"/>
                </a:lnTo>
                <a:lnTo>
                  <a:pt x="188" y="764"/>
                </a:lnTo>
                <a:lnTo>
                  <a:pt x="188" y="763"/>
                </a:lnTo>
                <a:lnTo>
                  <a:pt x="188" y="762"/>
                </a:lnTo>
                <a:lnTo>
                  <a:pt x="187" y="762"/>
                </a:lnTo>
                <a:lnTo>
                  <a:pt x="187" y="760"/>
                </a:lnTo>
                <a:lnTo>
                  <a:pt x="186" y="759"/>
                </a:lnTo>
                <a:lnTo>
                  <a:pt x="185" y="759"/>
                </a:lnTo>
                <a:lnTo>
                  <a:pt x="183" y="758"/>
                </a:lnTo>
                <a:lnTo>
                  <a:pt x="182" y="758"/>
                </a:lnTo>
                <a:lnTo>
                  <a:pt x="181" y="758"/>
                </a:lnTo>
                <a:lnTo>
                  <a:pt x="179" y="757"/>
                </a:lnTo>
                <a:lnTo>
                  <a:pt x="178" y="757"/>
                </a:lnTo>
                <a:lnTo>
                  <a:pt x="175" y="757"/>
                </a:lnTo>
                <a:lnTo>
                  <a:pt x="175" y="755"/>
                </a:lnTo>
                <a:lnTo>
                  <a:pt x="174" y="754"/>
                </a:lnTo>
                <a:lnTo>
                  <a:pt x="173" y="754"/>
                </a:lnTo>
                <a:lnTo>
                  <a:pt x="173" y="753"/>
                </a:lnTo>
                <a:lnTo>
                  <a:pt x="171" y="753"/>
                </a:lnTo>
                <a:lnTo>
                  <a:pt x="170" y="751"/>
                </a:lnTo>
                <a:lnTo>
                  <a:pt x="169" y="751"/>
                </a:lnTo>
                <a:lnTo>
                  <a:pt x="168" y="750"/>
                </a:lnTo>
                <a:lnTo>
                  <a:pt x="166" y="750"/>
                </a:lnTo>
                <a:lnTo>
                  <a:pt x="166" y="749"/>
                </a:lnTo>
                <a:lnTo>
                  <a:pt x="165" y="749"/>
                </a:lnTo>
                <a:lnTo>
                  <a:pt x="164" y="749"/>
                </a:lnTo>
                <a:lnTo>
                  <a:pt x="164" y="747"/>
                </a:lnTo>
                <a:lnTo>
                  <a:pt x="162" y="747"/>
                </a:lnTo>
                <a:lnTo>
                  <a:pt x="162" y="746"/>
                </a:lnTo>
                <a:lnTo>
                  <a:pt x="162" y="745"/>
                </a:lnTo>
                <a:lnTo>
                  <a:pt x="164" y="745"/>
                </a:lnTo>
                <a:lnTo>
                  <a:pt x="165" y="745"/>
                </a:lnTo>
                <a:lnTo>
                  <a:pt x="165" y="743"/>
                </a:lnTo>
                <a:lnTo>
                  <a:pt x="164" y="743"/>
                </a:lnTo>
                <a:lnTo>
                  <a:pt x="164" y="745"/>
                </a:lnTo>
                <a:lnTo>
                  <a:pt x="162" y="745"/>
                </a:lnTo>
                <a:lnTo>
                  <a:pt x="161" y="745"/>
                </a:lnTo>
                <a:lnTo>
                  <a:pt x="161" y="746"/>
                </a:lnTo>
                <a:lnTo>
                  <a:pt x="160" y="746"/>
                </a:lnTo>
                <a:lnTo>
                  <a:pt x="158" y="746"/>
                </a:lnTo>
                <a:lnTo>
                  <a:pt x="158" y="747"/>
                </a:lnTo>
                <a:lnTo>
                  <a:pt x="157" y="747"/>
                </a:lnTo>
                <a:lnTo>
                  <a:pt x="156" y="747"/>
                </a:lnTo>
                <a:lnTo>
                  <a:pt x="154" y="747"/>
                </a:lnTo>
                <a:lnTo>
                  <a:pt x="154" y="749"/>
                </a:lnTo>
                <a:lnTo>
                  <a:pt x="153" y="749"/>
                </a:lnTo>
                <a:lnTo>
                  <a:pt x="152" y="749"/>
                </a:lnTo>
                <a:lnTo>
                  <a:pt x="151" y="749"/>
                </a:lnTo>
                <a:lnTo>
                  <a:pt x="151" y="750"/>
                </a:lnTo>
                <a:lnTo>
                  <a:pt x="149" y="750"/>
                </a:lnTo>
                <a:lnTo>
                  <a:pt x="148" y="750"/>
                </a:lnTo>
                <a:lnTo>
                  <a:pt x="148" y="751"/>
                </a:lnTo>
                <a:lnTo>
                  <a:pt x="147" y="753"/>
                </a:lnTo>
                <a:lnTo>
                  <a:pt x="147" y="754"/>
                </a:lnTo>
                <a:lnTo>
                  <a:pt x="145" y="754"/>
                </a:lnTo>
                <a:lnTo>
                  <a:pt x="145" y="755"/>
                </a:lnTo>
                <a:lnTo>
                  <a:pt x="145" y="757"/>
                </a:lnTo>
                <a:lnTo>
                  <a:pt x="144" y="757"/>
                </a:lnTo>
                <a:lnTo>
                  <a:pt x="144" y="758"/>
                </a:lnTo>
                <a:lnTo>
                  <a:pt x="143" y="758"/>
                </a:lnTo>
                <a:lnTo>
                  <a:pt x="141" y="758"/>
                </a:lnTo>
                <a:lnTo>
                  <a:pt x="141" y="759"/>
                </a:lnTo>
                <a:lnTo>
                  <a:pt x="141" y="760"/>
                </a:lnTo>
                <a:lnTo>
                  <a:pt x="141" y="762"/>
                </a:lnTo>
                <a:lnTo>
                  <a:pt x="140" y="762"/>
                </a:lnTo>
                <a:lnTo>
                  <a:pt x="139" y="763"/>
                </a:lnTo>
                <a:lnTo>
                  <a:pt x="137" y="763"/>
                </a:lnTo>
                <a:lnTo>
                  <a:pt x="137" y="764"/>
                </a:lnTo>
                <a:lnTo>
                  <a:pt x="136" y="764"/>
                </a:lnTo>
                <a:lnTo>
                  <a:pt x="136" y="766"/>
                </a:lnTo>
                <a:lnTo>
                  <a:pt x="135" y="766"/>
                </a:lnTo>
                <a:lnTo>
                  <a:pt x="135" y="767"/>
                </a:lnTo>
                <a:lnTo>
                  <a:pt x="133" y="768"/>
                </a:lnTo>
                <a:lnTo>
                  <a:pt x="133" y="770"/>
                </a:lnTo>
                <a:lnTo>
                  <a:pt x="132" y="770"/>
                </a:lnTo>
                <a:lnTo>
                  <a:pt x="132" y="771"/>
                </a:lnTo>
                <a:lnTo>
                  <a:pt x="132" y="770"/>
                </a:lnTo>
                <a:lnTo>
                  <a:pt x="132" y="768"/>
                </a:lnTo>
                <a:lnTo>
                  <a:pt x="132" y="767"/>
                </a:lnTo>
                <a:lnTo>
                  <a:pt x="133" y="767"/>
                </a:lnTo>
                <a:lnTo>
                  <a:pt x="133" y="766"/>
                </a:lnTo>
                <a:lnTo>
                  <a:pt x="133" y="764"/>
                </a:lnTo>
                <a:lnTo>
                  <a:pt x="133" y="763"/>
                </a:lnTo>
                <a:lnTo>
                  <a:pt x="133" y="762"/>
                </a:lnTo>
                <a:lnTo>
                  <a:pt x="135" y="762"/>
                </a:lnTo>
                <a:lnTo>
                  <a:pt x="135" y="760"/>
                </a:lnTo>
                <a:lnTo>
                  <a:pt x="135" y="759"/>
                </a:lnTo>
                <a:lnTo>
                  <a:pt x="136" y="758"/>
                </a:lnTo>
                <a:lnTo>
                  <a:pt x="137" y="758"/>
                </a:lnTo>
                <a:lnTo>
                  <a:pt x="137" y="757"/>
                </a:lnTo>
                <a:lnTo>
                  <a:pt x="139" y="757"/>
                </a:lnTo>
                <a:lnTo>
                  <a:pt x="139" y="755"/>
                </a:lnTo>
                <a:lnTo>
                  <a:pt x="139" y="754"/>
                </a:lnTo>
                <a:lnTo>
                  <a:pt x="137" y="754"/>
                </a:lnTo>
                <a:lnTo>
                  <a:pt x="137" y="753"/>
                </a:lnTo>
                <a:lnTo>
                  <a:pt x="137"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7" y="738"/>
                </a:lnTo>
                <a:lnTo>
                  <a:pt x="137" y="737"/>
                </a:lnTo>
                <a:lnTo>
                  <a:pt x="137" y="736"/>
                </a:lnTo>
                <a:lnTo>
                  <a:pt x="136" y="736"/>
                </a:lnTo>
                <a:lnTo>
                  <a:pt x="136" y="734"/>
                </a:lnTo>
                <a:lnTo>
                  <a:pt x="136" y="733"/>
                </a:lnTo>
                <a:lnTo>
                  <a:pt x="135" y="733"/>
                </a:lnTo>
                <a:lnTo>
                  <a:pt x="136" y="733"/>
                </a:lnTo>
                <a:lnTo>
                  <a:pt x="136" y="732"/>
                </a:lnTo>
                <a:lnTo>
                  <a:pt x="135" y="732"/>
                </a:lnTo>
                <a:lnTo>
                  <a:pt x="135" y="730"/>
                </a:lnTo>
                <a:lnTo>
                  <a:pt x="135" y="729"/>
                </a:lnTo>
                <a:lnTo>
                  <a:pt x="135" y="728"/>
                </a:lnTo>
                <a:lnTo>
                  <a:pt x="136" y="728"/>
                </a:lnTo>
                <a:lnTo>
                  <a:pt x="135" y="728"/>
                </a:lnTo>
                <a:lnTo>
                  <a:pt x="135" y="726"/>
                </a:lnTo>
                <a:lnTo>
                  <a:pt x="135" y="725"/>
                </a:lnTo>
                <a:lnTo>
                  <a:pt x="135" y="724"/>
                </a:lnTo>
                <a:lnTo>
                  <a:pt x="133" y="724"/>
                </a:lnTo>
                <a:lnTo>
                  <a:pt x="135" y="724"/>
                </a:lnTo>
                <a:lnTo>
                  <a:pt x="135" y="723"/>
                </a:lnTo>
                <a:lnTo>
                  <a:pt x="135" y="721"/>
                </a:lnTo>
                <a:lnTo>
                  <a:pt x="133" y="721"/>
                </a:lnTo>
                <a:lnTo>
                  <a:pt x="133" y="720"/>
                </a:lnTo>
                <a:lnTo>
                  <a:pt x="132" y="720"/>
                </a:lnTo>
                <a:lnTo>
                  <a:pt x="132" y="719"/>
                </a:lnTo>
                <a:lnTo>
                  <a:pt x="132" y="717"/>
                </a:lnTo>
                <a:lnTo>
                  <a:pt x="132" y="716"/>
                </a:lnTo>
                <a:lnTo>
                  <a:pt x="133" y="716"/>
                </a:lnTo>
                <a:lnTo>
                  <a:pt x="133" y="715"/>
                </a:lnTo>
                <a:lnTo>
                  <a:pt x="133" y="713"/>
                </a:lnTo>
                <a:lnTo>
                  <a:pt x="133" y="712"/>
                </a:lnTo>
                <a:lnTo>
                  <a:pt x="132" y="712"/>
                </a:lnTo>
                <a:lnTo>
                  <a:pt x="131" y="712"/>
                </a:lnTo>
                <a:lnTo>
                  <a:pt x="130" y="712"/>
                </a:lnTo>
                <a:lnTo>
                  <a:pt x="130" y="711"/>
                </a:lnTo>
                <a:lnTo>
                  <a:pt x="130" y="709"/>
                </a:lnTo>
                <a:lnTo>
                  <a:pt x="131" y="709"/>
                </a:lnTo>
                <a:lnTo>
                  <a:pt x="131" y="708"/>
                </a:lnTo>
                <a:lnTo>
                  <a:pt x="130" y="708"/>
                </a:lnTo>
                <a:lnTo>
                  <a:pt x="130" y="707"/>
                </a:lnTo>
                <a:lnTo>
                  <a:pt x="130" y="705"/>
                </a:lnTo>
                <a:lnTo>
                  <a:pt x="131" y="705"/>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8" y="692"/>
                </a:lnTo>
                <a:lnTo>
                  <a:pt x="128" y="691"/>
                </a:lnTo>
                <a:lnTo>
                  <a:pt x="128" y="690"/>
                </a:lnTo>
                <a:lnTo>
                  <a:pt x="127" y="690"/>
                </a:lnTo>
                <a:lnTo>
                  <a:pt x="127" y="688"/>
                </a:lnTo>
                <a:lnTo>
                  <a:pt x="127" y="687"/>
                </a:lnTo>
                <a:lnTo>
                  <a:pt x="127" y="686"/>
                </a:lnTo>
                <a:lnTo>
                  <a:pt x="126" y="686"/>
                </a:lnTo>
                <a:lnTo>
                  <a:pt x="126" y="685"/>
                </a:lnTo>
                <a:lnTo>
                  <a:pt x="124" y="685"/>
                </a:lnTo>
                <a:lnTo>
                  <a:pt x="124" y="683"/>
                </a:lnTo>
                <a:lnTo>
                  <a:pt x="126" y="683"/>
                </a:lnTo>
                <a:lnTo>
                  <a:pt x="126" y="682"/>
                </a:lnTo>
                <a:lnTo>
                  <a:pt x="124" y="682"/>
                </a:lnTo>
                <a:lnTo>
                  <a:pt x="124" y="681"/>
                </a:lnTo>
                <a:lnTo>
                  <a:pt x="123" y="681"/>
                </a:lnTo>
                <a:lnTo>
                  <a:pt x="123" y="679"/>
                </a:lnTo>
                <a:lnTo>
                  <a:pt x="122" y="679"/>
                </a:lnTo>
                <a:lnTo>
                  <a:pt x="120" y="679"/>
                </a:lnTo>
                <a:lnTo>
                  <a:pt x="120" y="678"/>
                </a:lnTo>
                <a:lnTo>
                  <a:pt x="119" y="678"/>
                </a:lnTo>
                <a:lnTo>
                  <a:pt x="119" y="677"/>
                </a:lnTo>
                <a:lnTo>
                  <a:pt x="119" y="675"/>
                </a:lnTo>
                <a:lnTo>
                  <a:pt x="118" y="675"/>
                </a:lnTo>
                <a:lnTo>
                  <a:pt x="118" y="674"/>
                </a:lnTo>
                <a:lnTo>
                  <a:pt x="116" y="674"/>
                </a:lnTo>
                <a:lnTo>
                  <a:pt x="116" y="673"/>
                </a:lnTo>
                <a:lnTo>
                  <a:pt x="115" y="673"/>
                </a:lnTo>
                <a:lnTo>
                  <a:pt x="115" y="671"/>
                </a:lnTo>
                <a:lnTo>
                  <a:pt x="114" y="671"/>
                </a:lnTo>
                <a:lnTo>
                  <a:pt x="114" y="670"/>
                </a:lnTo>
                <a:lnTo>
                  <a:pt x="113" y="670"/>
                </a:lnTo>
                <a:lnTo>
                  <a:pt x="111" y="670"/>
                </a:lnTo>
                <a:lnTo>
                  <a:pt x="111" y="669"/>
                </a:lnTo>
                <a:lnTo>
                  <a:pt x="111" y="670"/>
                </a:lnTo>
                <a:lnTo>
                  <a:pt x="110" y="670"/>
                </a:lnTo>
                <a:lnTo>
                  <a:pt x="109" y="670"/>
                </a:lnTo>
                <a:lnTo>
                  <a:pt x="107" y="670"/>
                </a:lnTo>
                <a:lnTo>
                  <a:pt x="106" y="670"/>
                </a:lnTo>
                <a:lnTo>
                  <a:pt x="105" y="670"/>
                </a:lnTo>
                <a:lnTo>
                  <a:pt x="105" y="671"/>
                </a:lnTo>
                <a:lnTo>
                  <a:pt x="103" y="671"/>
                </a:lnTo>
                <a:lnTo>
                  <a:pt x="102" y="671"/>
                </a:lnTo>
                <a:lnTo>
                  <a:pt x="101" y="671"/>
                </a:lnTo>
                <a:lnTo>
                  <a:pt x="99" y="671"/>
                </a:lnTo>
                <a:lnTo>
                  <a:pt x="99" y="670"/>
                </a:lnTo>
                <a:lnTo>
                  <a:pt x="98" y="670"/>
                </a:lnTo>
                <a:lnTo>
                  <a:pt x="97" y="670"/>
                </a:lnTo>
                <a:lnTo>
                  <a:pt x="96" y="670"/>
                </a:lnTo>
                <a:lnTo>
                  <a:pt x="96" y="669"/>
                </a:lnTo>
                <a:lnTo>
                  <a:pt x="96" y="670"/>
                </a:lnTo>
                <a:lnTo>
                  <a:pt x="97" y="670"/>
                </a:lnTo>
                <a:lnTo>
                  <a:pt x="96" y="670"/>
                </a:lnTo>
                <a:lnTo>
                  <a:pt x="96" y="671"/>
                </a:lnTo>
                <a:lnTo>
                  <a:pt x="96" y="673"/>
                </a:lnTo>
                <a:lnTo>
                  <a:pt x="94" y="673"/>
                </a:lnTo>
                <a:lnTo>
                  <a:pt x="94" y="674"/>
                </a:lnTo>
                <a:lnTo>
                  <a:pt x="96" y="674"/>
                </a:lnTo>
                <a:lnTo>
                  <a:pt x="96" y="675"/>
                </a:lnTo>
                <a:lnTo>
                  <a:pt x="96" y="677"/>
                </a:lnTo>
                <a:lnTo>
                  <a:pt x="97" y="677"/>
                </a:lnTo>
                <a:lnTo>
                  <a:pt x="97" y="678"/>
                </a:lnTo>
                <a:lnTo>
                  <a:pt x="98" y="678"/>
                </a:lnTo>
                <a:lnTo>
                  <a:pt x="99" y="678"/>
                </a:lnTo>
                <a:lnTo>
                  <a:pt x="99" y="679"/>
                </a:lnTo>
                <a:lnTo>
                  <a:pt x="101" y="679"/>
                </a:lnTo>
                <a:lnTo>
                  <a:pt x="101" y="681"/>
                </a:lnTo>
                <a:lnTo>
                  <a:pt x="99" y="681"/>
                </a:lnTo>
                <a:lnTo>
                  <a:pt x="99" y="682"/>
                </a:lnTo>
                <a:lnTo>
                  <a:pt x="99" y="683"/>
                </a:lnTo>
                <a:lnTo>
                  <a:pt x="99" y="685"/>
                </a:lnTo>
                <a:lnTo>
                  <a:pt x="98" y="685"/>
                </a:lnTo>
                <a:lnTo>
                  <a:pt x="98" y="686"/>
                </a:lnTo>
                <a:lnTo>
                  <a:pt x="97" y="686"/>
                </a:lnTo>
                <a:lnTo>
                  <a:pt x="96" y="686"/>
                </a:lnTo>
                <a:lnTo>
                  <a:pt x="96" y="687"/>
                </a:lnTo>
                <a:lnTo>
                  <a:pt x="94" y="687"/>
                </a:lnTo>
                <a:lnTo>
                  <a:pt x="94" y="686"/>
                </a:lnTo>
                <a:lnTo>
                  <a:pt x="93" y="686"/>
                </a:lnTo>
                <a:lnTo>
                  <a:pt x="92" y="686"/>
                </a:lnTo>
                <a:lnTo>
                  <a:pt x="90" y="686"/>
                </a:lnTo>
                <a:lnTo>
                  <a:pt x="90" y="685"/>
                </a:lnTo>
                <a:lnTo>
                  <a:pt x="89" y="685"/>
                </a:lnTo>
                <a:lnTo>
                  <a:pt x="89" y="683"/>
                </a:lnTo>
                <a:lnTo>
                  <a:pt x="88" y="683"/>
                </a:lnTo>
                <a:lnTo>
                  <a:pt x="88" y="682"/>
                </a:lnTo>
                <a:lnTo>
                  <a:pt x="86" y="682"/>
                </a:lnTo>
                <a:lnTo>
                  <a:pt x="85" y="682"/>
                </a:lnTo>
                <a:lnTo>
                  <a:pt x="85" y="681"/>
                </a:lnTo>
                <a:lnTo>
                  <a:pt x="84" y="681"/>
                </a:lnTo>
                <a:lnTo>
                  <a:pt x="82" y="681"/>
                </a:lnTo>
                <a:lnTo>
                  <a:pt x="81" y="679"/>
                </a:lnTo>
                <a:lnTo>
                  <a:pt x="81" y="678"/>
                </a:lnTo>
                <a:lnTo>
                  <a:pt x="81" y="677"/>
                </a:lnTo>
                <a:lnTo>
                  <a:pt x="81" y="675"/>
                </a:lnTo>
                <a:lnTo>
                  <a:pt x="81" y="674"/>
                </a:lnTo>
                <a:lnTo>
                  <a:pt x="81" y="673"/>
                </a:lnTo>
                <a:lnTo>
                  <a:pt x="81" y="671"/>
                </a:lnTo>
                <a:lnTo>
                  <a:pt x="80" y="670"/>
                </a:lnTo>
                <a:lnTo>
                  <a:pt x="80" y="669"/>
                </a:lnTo>
                <a:lnTo>
                  <a:pt x="79" y="669"/>
                </a:lnTo>
                <a:lnTo>
                  <a:pt x="77" y="669"/>
                </a:lnTo>
                <a:lnTo>
                  <a:pt x="76" y="669"/>
                </a:lnTo>
                <a:lnTo>
                  <a:pt x="75" y="669"/>
                </a:lnTo>
                <a:lnTo>
                  <a:pt x="73" y="669"/>
                </a:lnTo>
                <a:lnTo>
                  <a:pt x="72" y="669"/>
                </a:lnTo>
                <a:lnTo>
                  <a:pt x="71" y="669"/>
                </a:lnTo>
                <a:lnTo>
                  <a:pt x="69" y="669"/>
                </a:lnTo>
                <a:lnTo>
                  <a:pt x="68" y="669"/>
                </a:lnTo>
                <a:lnTo>
                  <a:pt x="67" y="669"/>
                </a:lnTo>
                <a:lnTo>
                  <a:pt x="65" y="669"/>
                </a:lnTo>
                <a:lnTo>
                  <a:pt x="64" y="669"/>
                </a:lnTo>
                <a:lnTo>
                  <a:pt x="63" y="669"/>
                </a:lnTo>
                <a:lnTo>
                  <a:pt x="61" y="670"/>
                </a:lnTo>
                <a:lnTo>
                  <a:pt x="60" y="670"/>
                </a:lnTo>
                <a:lnTo>
                  <a:pt x="59" y="669"/>
                </a:lnTo>
                <a:lnTo>
                  <a:pt x="58" y="669"/>
                </a:lnTo>
                <a:lnTo>
                  <a:pt x="58" y="670"/>
                </a:lnTo>
                <a:lnTo>
                  <a:pt x="56" y="670"/>
                </a:lnTo>
                <a:lnTo>
                  <a:pt x="55" y="670"/>
                </a:lnTo>
                <a:lnTo>
                  <a:pt x="54" y="670"/>
                </a:lnTo>
                <a:lnTo>
                  <a:pt x="54" y="669"/>
                </a:lnTo>
                <a:lnTo>
                  <a:pt x="52" y="670"/>
                </a:lnTo>
                <a:lnTo>
                  <a:pt x="52" y="671"/>
                </a:lnTo>
                <a:lnTo>
                  <a:pt x="52" y="673"/>
                </a:lnTo>
                <a:lnTo>
                  <a:pt x="52" y="674"/>
                </a:lnTo>
                <a:lnTo>
                  <a:pt x="51" y="675"/>
                </a:lnTo>
                <a:lnTo>
                  <a:pt x="51" y="677"/>
                </a:lnTo>
                <a:lnTo>
                  <a:pt x="51" y="678"/>
                </a:lnTo>
                <a:lnTo>
                  <a:pt x="51" y="679"/>
                </a:lnTo>
                <a:lnTo>
                  <a:pt x="51" y="681"/>
                </a:lnTo>
                <a:lnTo>
                  <a:pt x="51" y="682"/>
                </a:lnTo>
                <a:lnTo>
                  <a:pt x="51" y="683"/>
                </a:lnTo>
                <a:lnTo>
                  <a:pt x="51" y="685"/>
                </a:lnTo>
                <a:lnTo>
                  <a:pt x="51" y="686"/>
                </a:lnTo>
                <a:lnTo>
                  <a:pt x="51" y="687"/>
                </a:lnTo>
                <a:lnTo>
                  <a:pt x="51" y="688"/>
                </a:lnTo>
                <a:lnTo>
                  <a:pt x="51" y="690"/>
                </a:lnTo>
                <a:lnTo>
                  <a:pt x="51" y="691"/>
                </a:lnTo>
                <a:lnTo>
                  <a:pt x="51" y="692"/>
                </a:lnTo>
                <a:lnTo>
                  <a:pt x="51" y="694"/>
                </a:lnTo>
                <a:lnTo>
                  <a:pt x="52" y="694"/>
                </a:lnTo>
                <a:lnTo>
                  <a:pt x="54" y="694"/>
                </a:lnTo>
                <a:lnTo>
                  <a:pt x="55" y="694"/>
                </a:lnTo>
                <a:lnTo>
                  <a:pt x="56" y="695"/>
                </a:lnTo>
                <a:lnTo>
                  <a:pt x="58" y="695"/>
                </a:lnTo>
                <a:lnTo>
                  <a:pt x="58" y="696"/>
                </a:lnTo>
                <a:lnTo>
                  <a:pt x="58" y="698"/>
                </a:lnTo>
                <a:lnTo>
                  <a:pt x="58" y="699"/>
                </a:lnTo>
                <a:lnTo>
                  <a:pt x="58" y="700"/>
                </a:lnTo>
                <a:lnTo>
                  <a:pt x="58" y="702"/>
                </a:lnTo>
                <a:lnTo>
                  <a:pt x="58" y="703"/>
                </a:lnTo>
                <a:lnTo>
                  <a:pt x="59" y="703"/>
                </a:lnTo>
                <a:lnTo>
                  <a:pt x="59" y="704"/>
                </a:lnTo>
                <a:lnTo>
                  <a:pt x="59" y="705"/>
                </a:lnTo>
                <a:lnTo>
                  <a:pt x="58" y="705"/>
                </a:lnTo>
                <a:lnTo>
                  <a:pt x="58" y="707"/>
                </a:lnTo>
                <a:lnTo>
                  <a:pt x="58" y="708"/>
                </a:lnTo>
                <a:lnTo>
                  <a:pt x="56" y="708"/>
                </a:lnTo>
                <a:lnTo>
                  <a:pt x="56" y="709"/>
                </a:lnTo>
                <a:lnTo>
                  <a:pt x="56" y="711"/>
                </a:lnTo>
                <a:lnTo>
                  <a:pt x="56" y="712"/>
                </a:lnTo>
                <a:lnTo>
                  <a:pt x="55" y="712"/>
                </a:lnTo>
                <a:lnTo>
                  <a:pt x="55" y="713"/>
                </a:lnTo>
                <a:lnTo>
                  <a:pt x="55" y="715"/>
                </a:lnTo>
                <a:lnTo>
                  <a:pt x="55" y="716"/>
                </a:lnTo>
                <a:lnTo>
                  <a:pt x="55" y="717"/>
                </a:lnTo>
                <a:lnTo>
                  <a:pt x="54" y="719"/>
                </a:lnTo>
                <a:lnTo>
                  <a:pt x="54" y="720"/>
                </a:lnTo>
                <a:lnTo>
                  <a:pt x="52" y="720"/>
                </a:lnTo>
                <a:lnTo>
                  <a:pt x="52" y="721"/>
                </a:lnTo>
                <a:lnTo>
                  <a:pt x="51" y="723"/>
                </a:lnTo>
                <a:lnTo>
                  <a:pt x="50" y="724"/>
                </a:lnTo>
                <a:lnTo>
                  <a:pt x="50" y="725"/>
                </a:lnTo>
                <a:lnTo>
                  <a:pt x="50" y="726"/>
                </a:lnTo>
                <a:lnTo>
                  <a:pt x="48" y="726"/>
                </a:lnTo>
                <a:lnTo>
                  <a:pt x="48" y="728"/>
                </a:lnTo>
                <a:lnTo>
                  <a:pt x="48" y="729"/>
                </a:lnTo>
                <a:lnTo>
                  <a:pt x="50" y="730"/>
                </a:lnTo>
                <a:lnTo>
                  <a:pt x="50" y="732"/>
                </a:lnTo>
                <a:lnTo>
                  <a:pt x="50" y="733"/>
                </a:lnTo>
                <a:lnTo>
                  <a:pt x="50" y="734"/>
                </a:lnTo>
                <a:lnTo>
                  <a:pt x="50" y="736"/>
                </a:lnTo>
                <a:lnTo>
                  <a:pt x="50" y="737"/>
                </a:lnTo>
                <a:lnTo>
                  <a:pt x="48" y="737"/>
                </a:lnTo>
                <a:lnTo>
                  <a:pt x="48" y="738"/>
                </a:lnTo>
                <a:lnTo>
                  <a:pt x="48" y="740"/>
                </a:lnTo>
                <a:lnTo>
                  <a:pt x="47" y="743"/>
                </a:lnTo>
                <a:lnTo>
                  <a:pt x="46" y="745"/>
                </a:lnTo>
                <a:lnTo>
                  <a:pt x="44" y="747"/>
                </a:lnTo>
                <a:lnTo>
                  <a:pt x="44" y="749"/>
                </a:lnTo>
                <a:lnTo>
                  <a:pt x="44" y="750"/>
                </a:lnTo>
                <a:lnTo>
                  <a:pt x="43" y="751"/>
                </a:lnTo>
                <a:lnTo>
                  <a:pt x="43" y="753"/>
                </a:lnTo>
                <a:lnTo>
                  <a:pt x="42" y="753"/>
                </a:lnTo>
                <a:lnTo>
                  <a:pt x="41" y="754"/>
                </a:lnTo>
                <a:lnTo>
                  <a:pt x="38" y="754"/>
                </a:lnTo>
                <a:lnTo>
                  <a:pt x="38" y="755"/>
                </a:lnTo>
                <a:lnTo>
                  <a:pt x="37" y="755"/>
                </a:lnTo>
                <a:lnTo>
                  <a:pt x="34" y="755"/>
                </a:lnTo>
                <a:lnTo>
                  <a:pt x="33" y="754"/>
                </a:lnTo>
                <a:lnTo>
                  <a:pt x="31" y="754"/>
                </a:lnTo>
                <a:lnTo>
                  <a:pt x="31" y="753"/>
                </a:lnTo>
                <a:lnTo>
                  <a:pt x="30" y="751"/>
                </a:lnTo>
                <a:lnTo>
                  <a:pt x="29" y="750"/>
                </a:lnTo>
                <a:lnTo>
                  <a:pt x="27" y="751"/>
                </a:lnTo>
                <a:lnTo>
                  <a:pt x="26" y="751"/>
                </a:lnTo>
                <a:lnTo>
                  <a:pt x="25" y="751"/>
                </a:lnTo>
                <a:lnTo>
                  <a:pt x="25" y="753"/>
                </a:lnTo>
                <a:lnTo>
                  <a:pt x="24" y="753"/>
                </a:lnTo>
                <a:lnTo>
                  <a:pt x="24" y="754"/>
                </a:lnTo>
                <a:lnTo>
                  <a:pt x="22" y="754"/>
                </a:lnTo>
                <a:lnTo>
                  <a:pt x="21" y="754"/>
                </a:lnTo>
                <a:lnTo>
                  <a:pt x="20" y="754"/>
                </a:lnTo>
                <a:lnTo>
                  <a:pt x="18" y="754"/>
                </a:lnTo>
                <a:lnTo>
                  <a:pt x="17" y="754"/>
                </a:lnTo>
                <a:lnTo>
                  <a:pt x="16" y="754"/>
                </a:lnTo>
                <a:lnTo>
                  <a:pt x="16" y="753"/>
                </a:lnTo>
                <a:lnTo>
                  <a:pt x="16" y="754"/>
                </a:lnTo>
                <a:lnTo>
                  <a:pt x="14" y="754"/>
                </a:lnTo>
                <a:lnTo>
                  <a:pt x="14" y="753"/>
                </a:lnTo>
                <a:lnTo>
                  <a:pt x="13" y="753"/>
                </a:lnTo>
                <a:lnTo>
                  <a:pt x="13" y="751"/>
                </a:lnTo>
                <a:lnTo>
                  <a:pt x="12" y="750"/>
                </a:lnTo>
                <a:lnTo>
                  <a:pt x="13" y="749"/>
                </a:lnTo>
                <a:lnTo>
                  <a:pt x="13" y="747"/>
                </a:lnTo>
                <a:lnTo>
                  <a:pt x="13" y="746"/>
                </a:lnTo>
                <a:lnTo>
                  <a:pt x="14" y="745"/>
                </a:lnTo>
                <a:lnTo>
                  <a:pt x="14" y="743"/>
                </a:lnTo>
                <a:lnTo>
                  <a:pt x="13" y="743"/>
                </a:lnTo>
                <a:lnTo>
                  <a:pt x="13" y="742"/>
                </a:lnTo>
                <a:lnTo>
                  <a:pt x="13" y="741"/>
                </a:lnTo>
                <a:lnTo>
                  <a:pt x="13" y="740"/>
                </a:lnTo>
                <a:lnTo>
                  <a:pt x="14" y="740"/>
                </a:lnTo>
                <a:lnTo>
                  <a:pt x="13" y="740"/>
                </a:lnTo>
                <a:lnTo>
                  <a:pt x="13" y="738"/>
                </a:lnTo>
                <a:lnTo>
                  <a:pt x="14" y="738"/>
                </a:lnTo>
                <a:lnTo>
                  <a:pt x="16" y="738"/>
                </a:lnTo>
                <a:lnTo>
                  <a:pt x="14" y="737"/>
                </a:lnTo>
                <a:lnTo>
                  <a:pt x="16" y="737"/>
                </a:lnTo>
                <a:lnTo>
                  <a:pt x="16" y="736"/>
                </a:lnTo>
                <a:lnTo>
                  <a:pt x="16" y="734"/>
                </a:lnTo>
                <a:lnTo>
                  <a:pt x="14" y="734"/>
                </a:lnTo>
                <a:lnTo>
                  <a:pt x="14" y="733"/>
                </a:lnTo>
                <a:lnTo>
                  <a:pt x="16" y="733"/>
                </a:lnTo>
                <a:lnTo>
                  <a:pt x="16" y="732"/>
                </a:lnTo>
                <a:lnTo>
                  <a:pt x="16" y="730"/>
                </a:lnTo>
                <a:lnTo>
                  <a:pt x="17" y="730"/>
                </a:lnTo>
                <a:lnTo>
                  <a:pt x="17" y="729"/>
                </a:lnTo>
                <a:lnTo>
                  <a:pt x="16" y="729"/>
                </a:lnTo>
                <a:lnTo>
                  <a:pt x="16" y="728"/>
                </a:lnTo>
                <a:lnTo>
                  <a:pt x="16" y="726"/>
                </a:lnTo>
                <a:lnTo>
                  <a:pt x="17" y="726"/>
                </a:lnTo>
                <a:lnTo>
                  <a:pt x="17" y="725"/>
                </a:lnTo>
                <a:lnTo>
                  <a:pt x="16" y="725"/>
                </a:lnTo>
                <a:lnTo>
                  <a:pt x="16" y="724"/>
                </a:lnTo>
                <a:lnTo>
                  <a:pt x="16" y="723"/>
                </a:lnTo>
                <a:lnTo>
                  <a:pt x="14" y="723"/>
                </a:lnTo>
                <a:lnTo>
                  <a:pt x="16" y="723"/>
                </a:lnTo>
                <a:lnTo>
                  <a:pt x="16" y="721"/>
                </a:lnTo>
                <a:lnTo>
                  <a:pt x="17" y="721"/>
                </a:lnTo>
                <a:lnTo>
                  <a:pt x="18" y="721"/>
                </a:lnTo>
                <a:lnTo>
                  <a:pt x="18" y="720"/>
                </a:lnTo>
                <a:lnTo>
                  <a:pt x="17" y="720"/>
                </a:lnTo>
                <a:lnTo>
                  <a:pt x="17" y="719"/>
                </a:lnTo>
                <a:lnTo>
                  <a:pt x="16" y="719"/>
                </a:lnTo>
                <a:lnTo>
                  <a:pt x="16" y="717"/>
                </a:lnTo>
                <a:lnTo>
                  <a:pt x="16" y="716"/>
                </a:lnTo>
                <a:lnTo>
                  <a:pt x="14" y="716"/>
                </a:lnTo>
                <a:lnTo>
                  <a:pt x="14" y="715"/>
                </a:lnTo>
                <a:lnTo>
                  <a:pt x="13" y="715"/>
                </a:lnTo>
                <a:lnTo>
                  <a:pt x="13" y="713"/>
                </a:lnTo>
                <a:lnTo>
                  <a:pt x="12" y="713"/>
                </a:lnTo>
                <a:lnTo>
                  <a:pt x="12" y="712"/>
                </a:lnTo>
                <a:lnTo>
                  <a:pt x="10" y="712"/>
                </a:lnTo>
                <a:lnTo>
                  <a:pt x="10" y="713"/>
                </a:lnTo>
                <a:lnTo>
                  <a:pt x="9" y="713"/>
                </a:lnTo>
                <a:lnTo>
                  <a:pt x="9" y="712"/>
                </a:lnTo>
                <a:lnTo>
                  <a:pt x="9" y="711"/>
                </a:lnTo>
                <a:lnTo>
                  <a:pt x="8" y="711"/>
                </a:lnTo>
                <a:lnTo>
                  <a:pt x="7" y="712"/>
                </a:lnTo>
                <a:lnTo>
                  <a:pt x="8" y="712"/>
                </a:lnTo>
                <a:lnTo>
                  <a:pt x="8" y="713"/>
                </a:lnTo>
                <a:lnTo>
                  <a:pt x="7" y="713"/>
                </a:lnTo>
                <a:lnTo>
                  <a:pt x="7" y="712"/>
                </a:lnTo>
                <a:lnTo>
                  <a:pt x="7" y="711"/>
                </a:lnTo>
                <a:lnTo>
                  <a:pt x="7" y="709"/>
                </a:lnTo>
                <a:lnTo>
                  <a:pt x="7" y="708"/>
                </a:lnTo>
                <a:lnTo>
                  <a:pt x="7" y="707"/>
                </a:lnTo>
                <a:lnTo>
                  <a:pt x="5" y="707"/>
                </a:lnTo>
                <a:lnTo>
                  <a:pt x="4" y="707"/>
                </a:lnTo>
                <a:lnTo>
                  <a:pt x="4" y="705"/>
                </a:lnTo>
                <a:lnTo>
                  <a:pt x="4" y="704"/>
                </a:lnTo>
                <a:lnTo>
                  <a:pt x="4" y="705"/>
                </a:lnTo>
                <a:lnTo>
                  <a:pt x="3" y="705"/>
                </a:lnTo>
                <a:lnTo>
                  <a:pt x="3" y="707"/>
                </a:lnTo>
                <a:lnTo>
                  <a:pt x="3" y="705"/>
                </a:lnTo>
                <a:lnTo>
                  <a:pt x="1" y="705"/>
                </a:lnTo>
                <a:lnTo>
                  <a:pt x="0" y="705"/>
                </a:lnTo>
                <a:lnTo>
                  <a:pt x="0" y="704"/>
                </a:lnTo>
                <a:lnTo>
                  <a:pt x="1" y="704"/>
                </a:lnTo>
                <a:lnTo>
                  <a:pt x="1" y="705"/>
                </a:lnTo>
                <a:lnTo>
                  <a:pt x="3" y="705"/>
                </a:lnTo>
                <a:lnTo>
                  <a:pt x="3" y="704"/>
                </a:lnTo>
                <a:lnTo>
                  <a:pt x="1" y="704"/>
                </a:lnTo>
                <a:lnTo>
                  <a:pt x="1" y="703"/>
                </a:lnTo>
                <a:lnTo>
                  <a:pt x="3" y="703"/>
                </a:lnTo>
                <a:lnTo>
                  <a:pt x="3" y="702"/>
                </a:lnTo>
                <a:lnTo>
                  <a:pt x="4" y="702"/>
                </a:lnTo>
                <a:lnTo>
                  <a:pt x="5" y="702"/>
                </a:lnTo>
                <a:lnTo>
                  <a:pt x="5" y="700"/>
                </a:lnTo>
                <a:lnTo>
                  <a:pt x="7" y="700"/>
                </a:lnTo>
                <a:lnTo>
                  <a:pt x="8" y="700"/>
                </a:lnTo>
                <a:lnTo>
                  <a:pt x="8" y="699"/>
                </a:lnTo>
                <a:lnTo>
                  <a:pt x="8" y="698"/>
                </a:lnTo>
                <a:lnTo>
                  <a:pt x="7" y="698"/>
                </a:lnTo>
                <a:lnTo>
                  <a:pt x="5" y="698"/>
                </a:lnTo>
                <a:lnTo>
                  <a:pt x="5" y="699"/>
                </a:lnTo>
                <a:lnTo>
                  <a:pt x="4" y="699"/>
                </a:lnTo>
                <a:lnTo>
                  <a:pt x="4" y="698"/>
                </a:lnTo>
                <a:lnTo>
                  <a:pt x="3" y="698"/>
                </a:lnTo>
                <a:lnTo>
                  <a:pt x="4" y="698"/>
                </a:lnTo>
                <a:lnTo>
                  <a:pt x="4" y="696"/>
                </a:lnTo>
                <a:lnTo>
                  <a:pt x="4" y="695"/>
                </a:lnTo>
                <a:lnTo>
                  <a:pt x="4" y="694"/>
                </a:lnTo>
                <a:lnTo>
                  <a:pt x="5" y="694"/>
                </a:lnTo>
                <a:lnTo>
                  <a:pt x="5" y="692"/>
                </a:lnTo>
                <a:lnTo>
                  <a:pt x="4" y="691"/>
                </a:lnTo>
                <a:lnTo>
                  <a:pt x="5" y="690"/>
                </a:lnTo>
                <a:lnTo>
                  <a:pt x="5" y="688"/>
                </a:lnTo>
                <a:lnTo>
                  <a:pt x="7" y="688"/>
                </a:lnTo>
                <a:lnTo>
                  <a:pt x="7" y="690"/>
                </a:lnTo>
                <a:lnTo>
                  <a:pt x="7" y="688"/>
                </a:lnTo>
                <a:lnTo>
                  <a:pt x="8" y="688"/>
                </a:lnTo>
                <a:lnTo>
                  <a:pt x="7" y="688"/>
                </a:lnTo>
                <a:lnTo>
                  <a:pt x="7" y="687"/>
                </a:lnTo>
                <a:lnTo>
                  <a:pt x="8" y="687"/>
                </a:lnTo>
                <a:lnTo>
                  <a:pt x="8" y="688"/>
                </a:lnTo>
                <a:lnTo>
                  <a:pt x="9" y="688"/>
                </a:lnTo>
                <a:lnTo>
                  <a:pt x="9" y="687"/>
                </a:lnTo>
                <a:lnTo>
                  <a:pt x="9" y="686"/>
                </a:lnTo>
                <a:lnTo>
                  <a:pt x="9" y="685"/>
                </a:lnTo>
                <a:lnTo>
                  <a:pt x="10" y="685"/>
                </a:lnTo>
                <a:lnTo>
                  <a:pt x="10" y="683"/>
                </a:lnTo>
                <a:lnTo>
                  <a:pt x="10" y="682"/>
                </a:lnTo>
                <a:lnTo>
                  <a:pt x="12" y="682"/>
                </a:lnTo>
                <a:lnTo>
                  <a:pt x="12" y="681"/>
                </a:lnTo>
                <a:lnTo>
                  <a:pt x="12" y="682"/>
                </a:lnTo>
                <a:lnTo>
                  <a:pt x="13" y="682"/>
                </a:lnTo>
                <a:lnTo>
                  <a:pt x="13" y="681"/>
                </a:lnTo>
                <a:lnTo>
                  <a:pt x="12" y="681"/>
                </a:lnTo>
                <a:lnTo>
                  <a:pt x="12" y="679"/>
                </a:lnTo>
                <a:lnTo>
                  <a:pt x="12" y="681"/>
                </a:lnTo>
                <a:lnTo>
                  <a:pt x="13" y="681"/>
                </a:lnTo>
                <a:lnTo>
                  <a:pt x="14" y="681"/>
                </a:lnTo>
                <a:lnTo>
                  <a:pt x="14" y="679"/>
                </a:lnTo>
                <a:lnTo>
                  <a:pt x="16" y="679"/>
                </a:lnTo>
                <a:lnTo>
                  <a:pt x="16" y="681"/>
                </a:lnTo>
                <a:lnTo>
                  <a:pt x="16" y="679"/>
                </a:lnTo>
                <a:lnTo>
                  <a:pt x="16" y="681"/>
                </a:lnTo>
                <a:lnTo>
                  <a:pt x="17" y="681"/>
                </a:lnTo>
                <a:lnTo>
                  <a:pt x="17" y="679"/>
                </a:lnTo>
                <a:lnTo>
                  <a:pt x="16" y="679"/>
                </a:lnTo>
                <a:lnTo>
                  <a:pt x="16" y="678"/>
                </a:lnTo>
                <a:lnTo>
                  <a:pt x="17" y="678"/>
                </a:lnTo>
                <a:lnTo>
                  <a:pt x="17" y="679"/>
                </a:lnTo>
                <a:lnTo>
                  <a:pt x="17" y="678"/>
                </a:lnTo>
                <a:lnTo>
                  <a:pt x="18" y="678"/>
                </a:lnTo>
                <a:lnTo>
                  <a:pt x="18" y="677"/>
                </a:lnTo>
                <a:lnTo>
                  <a:pt x="17" y="677"/>
                </a:lnTo>
                <a:lnTo>
                  <a:pt x="17" y="678"/>
                </a:lnTo>
                <a:lnTo>
                  <a:pt x="16" y="678"/>
                </a:lnTo>
                <a:lnTo>
                  <a:pt x="17" y="678"/>
                </a:lnTo>
                <a:lnTo>
                  <a:pt x="17" y="677"/>
                </a:lnTo>
                <a:lnTo>
                  <a:pt x="16" y="675"/>
                </a:lnTo>
                <a:lnTo>
                  <a:pt x="16" y="677"/>
                </a:lnTo>
                <a:lnTo>
                  <a:pt x="14" y="677"/>
                </a:lnTo>
                <a:lnTo>
                  <a:pt x="14" y="675"/>
                </a:lnTo>
                <a:lnTo>
                  <a:pt x="16" y="675"/>
                </a:lnTo>
                <a:lnTo>
                  <a:pt x="16" y="674"/>
                </a:lnTo>
                <a:lnTo>
                  <a:pt x="14" y="674"/>
                </a:lnTo>
                <a:lnTo>
                  <a:pt x="14" y="673"/>
                </a:lnTo>
                <a:lnTo>
                  <a:pt x="16" y="673"/>
                </a:lnTo>
                <a:lnTo>
                  <a:pt x="14" y="673"/>
                </a:lnTo>
                <a:lnTo>
                  <a:pt x="16" y="673"/>
                </a:lnTo>
                <a:lnTo>
                  <a:pt x="16" y="671"/>
                </a:lnTo>
                <a:lnTo>
                  <a:pt x="17" y="671"/>
                </a:lnTo>
                <a:lnTo>
                  <a:pt x="16" y="671"/>
                </a:lnTo>
                <a:lnTo>
                  <a:pt x="16" y="670"/>
                </a:lnTo>
                <a:lnTo>
                  <a:pt x="16" y="669"/>
                </a:lnTo>
                <a:lnTo>
                  <a:pt x="17" y="669"/>
                </a:lnTo>
                <a:lnTo>
                  <a:pt x="17" y="670"/>
                </a:lnTo>
                <a:lnTo>
                  <a:pt x="18" y="670"/>
                </a:lnTo>
                <a:lnTo>
                  <a:pt x="20" y="670"/>
                </a:lnTo>
                <a:lnTo>
                  <a:pt x="18" y="670"/>
                </a:lnTo>
                <a:lnTo>
                  <a:pt x="18" y="671"/>
                </a:lnTo>
                <a:lnTo>
                  <a:pt x="20" y="670"/>
                </a:lnTo>
                <a:lnTo>
                  <a:pt x="20" y="671"/>
                </a:lnTo>
                <a:lnTo>
                  <a:pt x="21" y="671"/>
                </a:lnTo>
                <a:lnTo>
                  <a:pt x="21" y="670"/>
                </a:lnTo>
                <a:lnTo>
                  <a:pt x="22" y="670"/>
                </a:lnTo>
                <a:lnTo>
                  <a:pt x="21" y="669"/>
                </a:lnTo>
                <a:lnTo>
                  <a:pt x="20" y="668"/>
                </a:lnTo>
                <a:lnTo>
                  <a:pt x="21" y="668"/>
                </a:lnTo>
                <a:lnTo>
                  <a:pt x="21" y="666"/>
                </a:lnTo>
                <a:lnTo>
                  <a:pt x="22" y="666"/>
                </a:lnTo>
                <a:lnTo>
                  <a:pt x="22" y="665"/>
                </a:lnTo>
                <a:lnTo>
                  <a:pt x="22"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6" y="661"/>
                </a:lnTo>
                <a:lnTo>
                  <a:pt x="27" y="662"/>
                </a:lnTo>
                <a:lnTo>
                  <a:pt x="27" y="661"/>
                </a:lnTo>
                <a:lnTo>
                  <a:pt x="29" y="661"/>
                </a:lnTo>
                <a:lnTo>
                  <a:pt x="27" y="661"/>
                </a:lnTo>
                <a:lnTo>
                  <a:pt x="27" y="660"/>
                </a:lnTo>
                <a:lnTo>
                  <a:pt x="29" y="660"/>
                </a:lnTo>
                <a:lnTo>
                  <a:pt x="30" y="661"/>
                </a:lnTo>
                <a:lnTo>
                  <a:pt x="30" y="662"/>
                </a:lnTo>
                <a:lnTo>
                  <a:pt x="31" y="662"/>
                </a:lnTo>
                <a:lnTo>
                  <a:pt x="31" y="661"/>
                </a:lnTo>
                <a:lnTo>
                  <a:pt x="33" y="662"/>
                </a:lnTo>
                <a:lnTo>
                  <a:pt x="33" y="661"/>
                </a:lnTo>
                <a:lnTo>
                  <a:pt x="33" y="660"/>
                </a:lnTo>
                <a:lnTo>
                  <a:pt x="31" y="658"/>
                </a:lnTo>
                <a:lnTo>
                  <a:pt x="31" y="657"/>
                </a:lnTo>
                <a:lnTo>
                  <a:pt x="31" y="656"/>
                </a:lnTo>
                <a:lnTo>
                  <a:pt x="31" y="654"/>
                </a:lnTo>
                <a:lnTo>
                  <a:pt x="31" y="653"/>
                </a:lnTo>
                <a:lnTo>
                  <a:pt x="31" y="652"/>
                </a:lnTo>
                <a:lnTo>
                  <a:pt x="33" y="652"/>
                </a:lnTo>
                <a:lnTo>
                  <a:pt x="33" y="651"/>
                </a:lnTo>
                <a:lnTo>
                  <a:pt x="34" y="651"/>
                </a:lnTo>
                <a:lnTo>
                  <a:pt x="35" y="649"/>
                </a:lnTo>
                <a:lnTo>
                  <a:pt x="35" y="651"/>
                </a:lnTo>
                <a:lnTo>
                  <a:pt x="37" y="651"/>
                </a:lnTo>
                <a:lnTo>
                  <a:pt x="38" y="651"/>
                </a:lnTo>
                <a:lnTo>
                  <a:pt x="39" y="649"/>
                </a:lnTo>
                <a:lnTo>
                  <a:pt x="41" y="649"/>
                </a:lnTo>
                <a:lnTo>
                  <a:pt x="41" y="648"/>
                </a:lnTo>
                <a:lnTo>
                  <a:pt x="41" y="647"/>
                </a:lnTo>
                <a:lnTo>
                  <a:pt x="41" y="645"/>
                </a:lnTo>
                <a:lnTo>
                  <a:pt x="39" y="645"/>
                </a:lnTo>
                <a:lnTo>
                  <a:pt x="41" y="645"/>
                </a:lnTo>
                <a:lnTo>
                  <a:pt x="41" y="644"/>
                </a:lnTo>
                <a:lnTo>
                  <a:pt x="41" y="643"/>
                </a:lnTo>
                <a:lnTo>
                  <a:pt x="42" y="643"/>
                </a:lnTo>
                <a:lnTo>
                  <a:pt x="42" y="641"/>
                </a:lnTo>
                <a:lnTo>
                  <a:pt x="42" y="643"/>
                </a:lnTo>
                <a:lnTo>
                  <a:pt x="42" y="641"/>
                </a:lnTo>
                <a:lnTo>
                  <a:pt x="43" y="641"/>
                </a:lnTo>
                <a:lnTo>
                  <a:pt x="43" y="643"/>
                </a:lnTo>
                <a:lnTo>
                  <a:pt x="44" y="643"/>
                </a:lnTo>
                <a:lnTo>
                  <a:pt x="44" y="641"/>
                </a:lnTo>
                <a:lnTo>
                  <a:pt x="44" y="640"/>
                </a:lnTo>
                <a:lnTo>
                  <a:pt x="43" y="640"/>
                </a:lnTo>
                <a:lnTo>
                  <a:pt x="43" y="639"/>
                </a:lnTo>
                <a:lnTo>
                  <a:pt x="43" y="637"/>
                </a:lnTo>
                <a:lnTo>
                  <a:pt x="44" y="637"/>
                </a:lnTo>
                <a:lnTo>
                  <a:pt x="43" y="637"/>
                </a:lnTo>
                <a:lnTo>
                  <a:pt x="44" y="637"/>
                </a:lnTo>
                <a:lnTo>
                  <a:pt x="44" y="636"/>
                </a:lnTo>
                <a:lnTo>
                  <a:pt x="43" y="636"/>
                </a:lnTo>
                <a:lnTo>
                  <a:pt x="43" y="635"/>
                </a:lnTo>
                <a:lnTo>
                  <a:pt x="42" y="635"/>
                </a:lnTo>
                <a:lnTo>
                  <a:pt x="41" y="635"/>
                </a:lnTo>
                <a:lnTo>
                  <a:pt x="41" y="634"/>
                </a:lnTo>
                <a:lnTo>
                  <a:pt x="39" y="634"/>
                </a:lnTo>
                <a:lnTo>
                  <a:pt x="39" y="631"/>
                </a:lnTo>
                <a:lnTo>
                  <a:pt x="39" y="630"/>
                </a:lnTo>
                <a:lnTo>
                  <a:pt x="39" y="628"/>
                </a:lnTo>
                <a:lnTo>
                  <a:pt x="39" y="627"/>
                </a:lnTo>
                <a:lnTo>
                  <a:pt x="39" y="626"/>
                </a:lnTo>
                <a:lnTo>
                  <a:pt x="39" y="624"/>
                </a:lnTo>
                <a:lnTo>
                  <a:pt x="38" y="624"/>
                </a:lnTo>
                <a:lnTo>
                  <a:pt x="39" y="624"/>
                </a:lnTo>
                <a:lnTo>
                  <a:pt x="39" y="623"/>
                </a:lnTo>
                <a:lnTo>
                  <a:pt x="41" y="623"/>
                </a:lnTo>
                <a:lnTo>
                  <a:pt x="41" y="622"/>
                </a:lnTo>
                <a:lnTo>
                  <a:pt x="42" y="622"/>
                </a:lnTo>
                <a:lnTo>
                  <a:pt x="42" y="620"/>
                </a:lnTo>
                <a:lnTo>
                  <a:pt x="42" y="619"/>
                </a:lnTo>
                <a:lnTo>
                  <a:pt x="42" y="618"/>
                </a:lnTo>
                <a:lnTo>
                  <a:pt x="42" y="616"/>
                </a:lnTo>
                <a:lnTo>
                  <a:pt x="42" y="615"/>
                </a:lnTo>
                <a:lnTo>
                  <a:pt x="42" y="614"/>
                </a:lnTo>
                <a:lnTo>
                  <a:pt x="43" y="614"/>
                </a:lnTo>
                <a:lnTo>
                  <a:pt x="43" y="613"/>
                </a:lnTo>
                <a:lnTo>
                  <a:pt x="44" y="613"/>
                </a:lnTo>
                <a:lnTo>
                  <a:pt x="46" y="613"/>
                </a:lnTo>
                <a:lnTo>
                  <a:pt x="46" y="611"/>
                </a:lnTo>
                <a:lnTo>
                  <a:pt x="47" y="610"/>
                </a:lnTo>
                <a:lnTo>
                  <a:pt x="47" y="609"/>
                </a:lnTo>
                <a:lnTo>
                  <a:pt x="47" y="607"/>
                </a:lnTo>
                <a:lnTo>
                  <a:pt x="46" y="607"/>
                </a:lnTo>
                <a:lnTo>
                  <a:pt x="44" y="607"/>
                </a:lnTo>
                <a:lnTo>
                  <a:pt x="43" y="607"/>
                </a:lnTo>
                <a:lnTo>
                  <a:pt x="43" y="606"/>
                </a:lnTo>
                <a:lnTo>
                  <a:pt x="43" y="605"/>
                </a:lnTo>
                <a:lnTo>
                  <a:pt x="42" y="605"/>
                </a:lnTo>
                <a:lnTo>
                  <a:pt x="42" y="606"/>
                </a:lnTo>
                <a:lnTo>
                  <a:pt x="42" y="607"/>
                </a:lnTo>
                <a:lnTo>
                  <a:pt x="42" y="606"/>
                </a:lnTo>
                <a:lnTo>
                  <a:pt x="41" y="606"/>
                </a:lnTo>
                <a:lnTo>
                  <a:pt x="41" y="607"/>
                </a:lnTo>
                <a:lnTo>
                  <a:pt x="41" y="606"/>
                </a:lnTo>
                <a:lnTo>
                  <a:pt x="39" y="606"/>
                </a:lnTo>
                <a:lnTo>
                  <a:pt x="41" y="605"/>
                </a:lnTo>
                <a:lnTo>
                  <a:pt x="39" y="605"/>
                </a:lnTo>
                <a:lnTo>
                  <a:pt x="41" y="605"/>
                </a:lnTo>
                <a:lnTo>
                  <a:pt x="41" y="603"/>
                </a:lnTo>
                <a:lnTo>
                  <a:pt x="41" y="602"/>
                </a:lnTo>
                <a:lnTo>
                  <a:pt x="39" y="602"/>
                </a:lnTo>
                <a:lnTo>
                  <a:pt x="39" y="603"/>
                </a:lnTo>
                <a:lnTo>
                  <a:pt x="39" y="602"/>
                </a:lnTo>
                <a:lnTo>
                  <a:pt x="39" y="601"/>
                </a:lnTo>
                <a:lnTo>
                  <a:pt x="39" y="599"/>
                </a:lnTo>
                <a:lnTo>
                  <a:pt x="39" y="598"/>
                </a:lnTo>
                <a:lnTo>
                  <a:pt x="38" y="598"/>
                </a:lnTo>
                <a:lnTo>
                  <a:pt x="38" y="599"/>
                </a:lnTo>
                <a:lnTo>
                  <a:pt x="38" y="598"/>
                </a:lnTo>
                <a:lnTo>
                  <a:pt x="38" y="599"/>
                </a:lnTo>
                <a:lnTo>
                  <a:pt x="37" y="599"/>
                </a:lnTo>
                <a:lnTo>
                  <a:pt x="35" y="599"/>
                </a:lnTo>
                <a:lnTo>
                  <a:pt x="35" y="598"/>
                </a:lnTo>
                <a:lnTo>
                  <a:pt x="34" y="598"/>
                </a:lnTo>
                <a:lnTo>
                  <a:pt x="33" y="598"/>
                </a:lnTo>
                <a:lnTo>
                  <a:pt x="33" y="597"/>
                </a:lnTo>
                <a:lnTo>
                  <a:pt x="34" y="597"/>
                </a:lnTo>
                <a:lnTo>
                  <a:pt x="35" y="597"/>
                </a:lnTo>
                <a:lnTo>
                  <a:pt x="34" y="597"/>
                </a:lnTo>
                <a:lnTo>
                  <a:pt x="34" y="596"/>
                </a:lnTo>
                <a:lnTo>
                  <a:pt x="33" y="596"/>
                </a:lnTo>
                <a:lnTo>
                  <a:pt x="33" y="594"/>
                </a:lnTo>
                <a:lnTo>
                  <a:pt x="33" y="596"/>
                </a:lnTo>
                <a:lnTo>
                  <a:pt x="34" y="596"/>
                </a:lnTo>
                <a:lnTo>
                  <a:pt x="34" y="594"/>
                </a:lnTo>
                <a:lnTo>
                  <a:pt x="33" y="594"/>
                </a:lnTo>
                <a:lnTo>
                  <a:pt x="33" y="593"/>
                </a:lnTo>
                <a:lnTo>
                  <a:pt x="34" y="593"/>
                </a:lnTo>
                <a:lnTo>
                  <a:pt x="34" y="594"/>
                </a:lnTo>
                <a:lnTo>
                  <a:pt x="34" y="593"/>
                </a:lnTo>
                <a:lnTo>
                  <a:pt x="34" y="592"/>
                </a:lnTo>
                <a:lnTo>
                  <a:pt x="35" y="592"/>
                </a:lnTo>
                <a:lnTo>
                  <a:pt x="34" y="590"/>
                </a:lnTo>
                <a:lnTo>
                  <a:pt x="33" y="590"/>
                </a:lnTo>
                <a:lnTo>
                  <a:pt x="33" y="589"/>
                </a:lnTo>
                <a:lnTo>
                  <a:pt x="33" y="590"/>
                </a:lnTo>
                <a:lnTo>
                  <a:pt x="31" y="590"/>
                </a:lnTo>
                <a:lnTo>
                  <a:pt x="31" y="589"/>
                </a:lnTo>
                <a:lnTo>
                  <a:pt x="30" y="589"/>
                </a:lnTo>
                <a:lnTo>
                  <a:pt x="30" y="588"/>
                </a:lnTo>
                <a:lnTo>
                  <a:pt x="30" y="586"/>
                </a:lnTo>
                <a:lnTo>
                  <a:pt x="29" y="586"/>
                </a:lnTo>
                <a:lnTo>
                  <a:pt x="29" y="585"/>
                </a:lnTo>
                <a:lnTo>
                  <a:pt x="30" y="585"/>
                </a:lnTo>
                <a:lnTo>
                  <a:pt x="29" y="585"/>
                </a:lnTo>
                <a:lnTo>
                  <a:pt x="29" y="584"/>
                </a:lnTo>
                <a:lnTo>
                  <a:pt x="29" y="582"/>
                </a:lnTo>
                <a:lnTo>
                  <a:pt x="29" y="584"/>
                </a:lnTo>
                <a:lnTo>
                  <a:pt x="30" y="584"/>
                </a:lnTo>
                <a:lnTo>
                  <a:pt x="30" y="582"/>
                </a:lnTo>
                <a:lnTo>
                  <a:pt x="30" y="581"/>
                </a:lnTo>
                <a:lnTo>
                  <a:pt x="30" y="582"/>
                </a:lnTo>
                <a:lnTo>
                  <a:pt x="31" y="582"/>
                </a:lnTo>
                <a:lnTo>
                  <a:pt x="33" y="582"/>
                </a:lnTo>
                <a:lnTo>
                  <a:pt x="33" y="581"/>
                </a:lnTo>
                <a:lnTo>
                  <a:pt x="31" y="581"/>
                </a:lnTo>
                <a:lnTo>
                  <a:pt x="33" y="581"/>
                </a:lnTo>
                <a:lnTo>
                  <a:pt x="33" y="580"/>
                </a:lnTo>
                <a:lnTo>
                  <a:pt x="31" y="580"/>
                </a:lnTo>
                <a:lnTo>
                  <a:pt x="31" y="579"/>
                </a:lnTo>
                <a:lnTo>
                  <a:pt x="33" y="579"/>
                </a:lnTo>
                <a:lnTo>
                  <a:pt x="33" y="577"/>
                </a:lnTo>
                <a:lnTo>
                  <a:pt x="33" y="576"/>
                </a:lnTo>
                <a:lnTo>
                  <a:pt x="33" y="577"/>
                </a:lnTo>
                <a:lnTo>
                  <a:pt x="33" y="576"/>
                </a:lnTo>
                <a:lnTo>
                  <a:pt x="31" y="576"/>
                </a:lnTo>
                <a:lnTo>
                  <a:pt x="30" y="575"/>
                </a:lnTo>
                <a:lnTo>
                  <a:pt x="30" y="576"/>
                </a:lnTo>
                <a:lnTo>
                  <a:pt x="29" y="576"/>
                </a:lnTo>
                <a:lnTo>
                  <a:pt x="27" y="576"/>
                </a:lnTo>
                <a:lnTo>
                  <a:pt x="26" y="576"/>
                </a:lnTo>
                <a:lnTo>
                  <a:pt x="26" y="577"/>
                </a:lnTo>
                <a:lnTo>
                  <a:pt x="26" y="576"/>
                </a:lnTo>
                <a:lnTo>
                  <a:pt x="26" y="575"/>
                </a:lnTo>
                <a:lnTo>
                  <a:pt x="25" y="575"/>
                </a:lnTo>
                <a:lnTo>
                  <a:pt x="24" y="575"/>
                </a:lnTo>
                <a:lnTo>
                  <a:pt x="24" y="576"/>
                </a:lnTo>
                <a:lnTo>
                  <a:pt x="24" y="575"/>
                </a:lnTo>
                <a:lnTo>
                  <a:pt x="22" y="575"/>
                </a:lnTo>
                <a:lnTo>
                  <a:pt x="21" y="575"/>
                </a:lnTo>
                <a:lnTo>
                  <a:pt x="22" y="573"/>
                </a:lnTo>
                <a:lnTo>
                  <a:pt x="21" y="573"/>
                </a:lnTo>
                <a:lnTo>
                  <a:pt x="21" y="572"/>
                </a:lnTo>
                <a:lnTo>
                  <a:pt x="20" y="572"/>
                </a:lnTo>
                <a:lnTo>
                  <a:pt x="20" y="571"/>
                </a:lnTo>
                <a:lnTo>
                  <a:pt x="21" y="571"/>
                </a:lnTo>
                <a:lnTo>
                  <a:pt x="21" y="569"/>
                </a:lnTo>
                <a:lnTo>
                  <a:pt x="22" y="569"/>
                </a:lnTo>
                <a:lnTo>
                  <a:pt x="22" y="571"/>
                </a:lnTo>
                <a:lnTo>
                  <a:pt x="21" y="571"/>
                </a:lnTo>
                <a:lnTo>
                  <a:pt x="22" y="571"/>
                </a:lnTo>
                <a:lnTo>
                  <a:pt x="22" y="569"/>
                </a:lnTo>
                <a:lnTo>
                  <a:pt x="24" y="569"/>
                </a:lnTo>
                <a:lnTo>
                  <a:pt x="25" y="569"/>
                </a:lnTo>
                <a:lnTo>
                  <a:pt x="25" y="568"/>
                </a:lnTo>
                <a:lnTo>
                  <a:pt x="26" y="568"/>
                </a:lnTo>
                <a:lnTo>
                  <a:pt x="26" y="569"/>
                </a:lnTo>
                <a:lnTo>
                  <a:pt x="27" y="569"/>
                </a:lnTo>
                <a:lnTo>
                  <a:pt x="27" y="568"/>
                </a:lnTo>
                <a:lnTo>
                  <a:pt x="27" y="569"/>
                </a:lnTo>
                <a:lnTo>
                  <a:pt x="27" y="568"/>
                </a:lnTo>
                <a:lnTo>
                  <a:pt x="27" y="567"/>
                </a:lnTo>
                <a:lnTo>
                  <a:pt x="29" y="567"/>
                </a:lnTo>
                <a:lnTo>
                  <a:pt x="29" y="565"/>
                </a:lnTo>
                <a:lnTo>
                  <a:pt x="30" y="565"/>
                </a:lnTo>
                <a:lnTo>
                  <a:pt x="30" y="567"/>
                </a:lnTo>
                <a:lnTo>
                  <a:pt x="31" y="567"/>
                </a:lnTo>
                <a:lnTo>
                  <a:pt x="33" y="567"/>
                </a:lnTo>
                <a:lnTo>
                  <a:pt x="31" y="567"/>
                </a:lnTo>
                <a:lnTo>
                  <a:pt x="31" y="565"/>
                </a:lnTo>
                <a:lnTo>
                  <a:pt x="33" y="565"/>
                </a:lnTo>
                <a:lnTo>
                  <a:pt x="34" y="565"/>
                </a:lnTo>
                <a:lnTo>
                  <a:pt x="35" y="565"/>
                </a:lnTo>
                <a:lnTo>
                  <a:pt x="37" y="565"/>
                </a:lnTo>
                <a:lnTo>
                  <a:pt x="37" y="567"/>
                </a:lnTo>
                <a:lnTo>
                  <a:pt x="37" y="565"/>
                </a:lnTo>
                <a:lnTo>
                  <a:pt x="38" y="565"/>
                </a:lnTo>
                <a:lnTo>
                  <a:pt x="38" y="564"/>
                </a:lnTo>
                <a:lnTo>
                  <a:pt x="37" y="564"/>
                </a:lnTo>
                <a:lnTo>
                  <a:pt x="38" y="564"/>
                </a:lnTo>
                <a:lnTo>
                  <a:pt x="38" y="563"/>
                </a:lnTo>
                <a:lnTo>
                  <a:pt x="39" y="563"/>
                </a:lnTo>
                <a:lnTo>
                  <a:pt x="41" y="563"/>
                </a:lnTo>
                <a:lnTo>
                  <a:pt x="42" y="563"/>
                </a:lnTo>
                <a:lnTo>
                  <a:pt x="42" y="562"/>
                </a:lnTo>
                <a:lnTo>
                  <a:pt x="43" y="562"/>
                </a:lnTo>
                <a:lnTo>
                  <a:pt x="43" y="563"/>
                </a:lnTo>
                <a:lnTo>
                  <a:pt x="44" y="563"/>
                </a:lnTo>
                <a:lnTo>
                  <a:pt x="46" y="563"/>
                </a:lnTo>
                <a:lnTo>
                  <a:pt x="47" y="563"/>
                </a:lnTo>
                <a:lnTo>
                  <a:pt x="46" y="563"/>
                </a:lnTo>
                <a:lnTo>
                  <a:pt x="46" y="562"/>
                </a:lnTo>
                <a:lnTo>
                  <a:pt x="47" y="562"/>
                </a:lnTo>
                <a:lnTo>
                  <a:pt x="46" y="562"/>
                </a:lnTo>
                <a:lnTo>
                  <a:pt x="47" y="562"/>
                </a:lnTo>
                <a:lnTo>
                  <a:pt x="47" y="560"/>
                </a:lnTo>
                <a:lnTo>
                  <a:pt x="48" y="560"/>
                </a:lnTo>
                <a:lnTo>
                  <a:pt x="50" y="560"/>
                </a:lnTo>
                <a:lnTo>
                  <a:pt x="48" y="560"/>
                </a:lnTo>
                <a:lnTo>
                  <a:pt x="50" y="560"/>
                </a:lnTo>
                <a:lnTo>
                  <a:pt x="50" y="559"/>
                </a:lnTo>
                <a:lnTo>
                  <a:pt x="51" y="559"/>
                </a:lnTo>
                <a:lnTo>
                  <a:pt x="51" y="558"/>
                </a:lnTo>
                <a:lnTo>
                  <a:pt x="50" y="558"/>
                </a:lnTo>
                <a:lnTo>
                  <a:pt x="50" y="556"/>
                </a:lnTo>
                <a:lnTo>
                  <a:pt x="51" y="556"/>
                </a:lnTo>
                <a:lnTo>
                  <a:pt x="51" y="555"/>
                </a:lnTo>
                <a:lnTo>
                  <a:pt x="50" y="555"/>
                </a:lnTo>
                <a:lnTo>
                  <a:pt x="50" y="556"/>
                </a:lnTo>
                <a:lnTo>
                  <a:pt x="50" y="555"/>
                </a:lnTo>
                <a:lnTo>
                  <a:pt x="51" y="555"/>
                </a:lnTo>
                <a:lnTo>
                  <a:pt x="51" y="554"/>
                </a:lnTo>
                <a:lnTo>
                  <a:pt x="51" y="552"/>
                </a:lnTo>
                <a:lnTo>
                  <a:pt x="52" y="552"/>
                </a:lnTo>
                <a:lnTo>
                  <a:pt x="52" y="554"/>
                </a:lnTo>
                <a:lnTo>
                  <a:pt x="54" y="554"/>
                </a:lnTo>
                <a:lnTo>
                  <a:pt x="54" y="552"/>
                </a:lnTo>
                <a:lnTo>
                  <a:pt x="55" y="552"/>
                </a:lnTo>
                <a:lnTo>
                  <a:pt x="55" y="551"/>
                </a:lnTo>
                <a:lnTo>
                  <a:pt x="56" y="551"/>
                </a:lnTo>
                <a:lnTo>
                  <a:pt x="56" y="550"/>
                </a:lnTo>
                <a:lnTo>
                  <a:pt x="58" y="550"/>
                </a:lnTo>
                <a:lnTo>
                  <a:pt x="59" y="550"/>
                </a:lnTo>
                <a:lnTo>
                  <a:pt x="58" y="550"/>
                </a:lnTo>
                <a:lnTo>
                  <a:pt x="59" y="550"/>
                </a:lnTo>
                <a:lnTo>
                  <a:pt x="59" y="548"/>
                </a:lnTo>
                <a:lnTo>
                  <a:pt x="59" y="547"/>
                </a:lnTo>
                <a:lnTo>
                  <a:pt x="59" y="548"/>
                </a:lnTo>
                <a:lnTo>
                  <a:pt x="59" y="547"/>
                </a:lnTo>
                <a:lnTo>
                  <a:pt x="60" y="547"/>
                </a:lnTo>
                <a:lnTo>
                  <a:pt x="61" y="547"/>
                </a:lnTo>
                <a:lnTo>
                  <a:pt x="60" y="547"/>
                </a:lnTo>
                <a:lnTo>
                  <a:pt x="61" y="547"/>
                </a:lnTo>
                <a:lnTo>
                  <a:pt x="61" y="546"/>
                </a:lnTo>
                <a:lnTo>
                  <a:pt x="61" y="547"/>
                </a:lnTo>
                <a:lnTo>
                  <a:pt x="61" y="546"/>
                </a:lnTo>
                <a:lnTo>
                  <a:pt x="63" y="546"/>
                </a:lnTo>
                <a:lnTo>
                  <a:pt x="63" y="547"/>
                </a:lnTo>
                <a:lnTo>
                  <a:pt x="64" y="547"/>
                </a:lnTo>
                <a:lnTo>
                  <a:pt x="65" y="547"/>
                </a:lnTo>
                <a:lnTo>
                  <a:pt x="67" y="547"/>
                </a:lnTo>
                <a:lnTo>
                  <a:pt x="65" y="547"/>
                </a:lnTo>
                <a:lnTo>
                  <a:pt x="67" y="547"/>
                </a:lnTo>
                <a:lnTo>
                  <a:pt x="67" y="548"/>
                </a:lnTo>
                <a:lnTo>
                  <a:pt x="68" y="548"/>
                </a:lnTo>
                <a:lnTo>
                  <a:pt x="69" y="548"/>
                </a:lnTo>
                <a:lnTo>
                  <a:pt x="71" y="548"/>
                </a:lnTo>
                <a:lnTo>
                  <a:pt x="71" y="547"/>
                </a:lnTo>
                <a:lnTo>
                  <a:pt x="71" y="548"/>
                </a:lnTo>
                <a:lnTo>
                  <a:pt x="72" y="548"/>
                </a:lnTo>
                <a:lnTo>
                  <a:pt x="73" y="548"/>
                </a:lnTo>
                <a:lnTo>
                  <a:pt x="73" y="550"/>
                </a:lnTo>
                <a:lnTo>
                  <a:pt x="73" y="551"/>
                </a:lnTo>
                <a:lnTo>
                  <a:pt x="75" y="551"/>
                </a:lnTo>
                <a:lnTo>
                  <a:pt x="75" y="550"/>
                </a:lnTo>
                <a:lnTo>
                  <a:pt x="75" y="551"/>
                </a:lnTo>
                <a:lnTo>
                  <a:pt x="76" y="551"/>
                </a:lnTo>
                <a:lnTo>
                  <a:pt x="77" y="551"/>
                </a:lnTo>
                <a:lnTo>
                  <a:pt x="76" y="551"/>
                </a:lnTo>
                <a:lnTo>
                  <a:pt x="77" y="551"/>
                </a:lnTo>
                <a:lnTo>
                  <a:pt x="77" y="550"/>
                </a:lnTo>
                <a:lnTo>
                  <a:pt x="79" y="550"/>
                </a:lnTo>
                <a:lnTo>
                  <a:pt x="80" y="550"/>
                </a:lnTo>
                <a:lnTo>
                  <a:pt x="80" y="551"/>
                </a:lnTo>
                <a:lnTo>
                  <a:pt x="81" y="551"/>
                </a:lnTo>
                <a:lnTo>
                  <a:pt x="82" y="551"/>
                </a:lnTo>
                <a:lnTo>
                  <a:pt x="82" y="552"/>
                </a:lnTo>
                <a:lnTo>
                  <a:pt x="84" y="552"/>
                </a:lnTo>
                <a:lnTo>
                  <a:pt x="85" y="552"/>
                </a:lnTo>
                <a:lnTo>
                  <a:pt x="85" y="554"/>
                </a:lnTo>
                <a:lnTo>
                  <a:pt x="85" y="552"/>
                </a:lnTo>
                <a:lnTo>
                  <a:pt x="85" y="554"/>
                </a:lnTo>
                <a:lnTo>
                  <a:pt x="86" y="554"/>
                </a:lnTo>
                <a:lnTo>
                  <a:pt x="86" y="552"/>
                </a:lnTo>
                <a:lnTo>
                  <a:pt x="88" y="552"/>
                </a:lnTo>
                <a:lnTo>
                  <a:pt x="86" y="552"/>
                </a:lnTo>
                <a:lnTo>
                  <a:pt x="88" y="552"/>
                </a:lnTo>
                <a:lnTo>
                  <a:pt x="89" y="552"/>
                </a:lnTo>
                <a:lnTo>
                  <a:pt x="89" y="551"/>
                </a:lnTo>
                <a:lnTo>
                  <a:pt x="89" y="550"/>
                </a:lnTo>
                <a:lnTo>
                  <a:pt x="88" y="550"/>
                </a:lnTo>
                <a:lnTo>
                  <a:pt x="88" y="548"/>
                </a:lnTo>
                <a:lnTo>
                  <a:pt x="89" y="548"/>
                </a:lnTo>
                <a:lnTo>
                  <a:pt x="89" y="547"/>
                </a:lnTo>
                <a:lnTo>
                  <a:pt x="89" y="546"/>
                </a:lnTo>
                <a:lnTo>
                  <a:pt x="90" y="546"/>
                </a:lnTo>
                <a:lnTo>
                  <a:pt x="90" y="547"/>
                </a:lnTo>
                <a:lnTo>
                  <a:pt x="90" y="546"/>
                </a:lnTo>
                <a:lnTo>
                  <a:pt x="90" y="544"/>
                </a:lnTo>
                <a:lnTo>
                  <a:pt x="92" y="544"/>
                </a:lnTo>
                <a:lnTo>
                  <a:pt x="93" y="544"/>
                </a:lnTo>
                <a:lnTo>
                  <a:pt x="93" y="543"/>
                </a:lnTo>
                <a:lnTo>
                  <a:pt x="94" y="543"/>
                </a:lnTo>
                <a:lnTo>
                  <a:pt x="94" y="542"/>
                </a:lnTo>
                <a:lnTo>
                  <a:pt x="94" y="543"/>
                </a:lnTo>
                <a:lnTo>
                  <a:pt x="96" y="543"/>
                </a:lnTo>
                <a:lnTo>
                  <a:pt x="96" y="542"/>
                </a:lnTo>
                <a:lnTo>
                  <a:pt x="97" y="543"/>
                </a:lnTo>
                <a:lnTo>
                  <a:pt x="97" y="542"/>
                </a:lnTo>
                <a:lnTo>
                  <a:pt x="98" y="542"/>
                </a:lnTo>
                <a:lnTo>
                  <a:pt x="97" y="542"/>
                </a:lnTo>
                <a:lnTo>
                  <a:pt x="97" y="541"/>
                </a:lnTo>
                <a:lnTo>
                  <a:pt x="96" y="541"/>
                </a:lnTo>
                <a:lnTo>
                  <a:pt x="96" y="539"/>
                </a:lnTo>
                <a:lnTo>
                  <a:pt x="97" y="539"/>
                </a:lnTo>
                <a:lnTo>
                  <a:pt x="96" y="539"/>
                </a:lnTo>
                <a:lnTo>
                  <a:pt x="96" y="538"/>
                </a:lnTo>
                <a:lnTo>
                  <a:pt x="96" y="537"/>
                </a:lnTo>
                <a:lnTo>
                  <a:pt x="97" y="537"/>
                </a:lnTo>
                <a:lnTo>
                  <a:pt x="98" y="537"/>
                </a:lnTo>
                <a:lnTo>
                  <a:pt x="98" y="535"/>
                </a:lnTo>
                <a:lnTo>
                  <a:pt x="98" y="534"/>
                </a:lnTo>
                <a:lnTo>
                  <a:pt x="99" y="534"/>
                </a:lnTo>
                <a:lnTo>
                  <a:pt x="99" y="533"/>
                </a:lnTo>
                <a:lnTo>
                  <a:pt x="99" y="531"/>
                </a:lnTo>
                <a:lnTo>
                  <a:pt x="101" y="531"/>
                </a:lnTo>
                <a:lnTo>
                  <a:pt x="101" y="530"/>
                </a:lnTo>
                <a:lnTo>
                  <a:pt x="102" y="530"/>
                </a:lnTo>
                <a:lnTo>
                  <a:pt x="102" y="529"/>
                </a:lnTo>
                <a:lnTo>
                  <a:pt x="102" y="527"/>
                </a:lnTo>
                <a:lnTo>
                  <a:pt x="102" y="526"/>
                </a:lnTo>
                <a:lnTo>
                  <a:pt x="103" y="526"/>
                </a:lnTo>
                <a:lnTo>
                  <a:pt x="102" y="526"/>
                </a:lnTo>
                <a:lnTo>
                  <a:pt x="103" y="526"/>
                </a:lnTo>
                <a:lnTo>
                  <a:pt x="103" y="525"/>
                </a:lnTo>
                <a:lnTo>
                  <a:pt x="103" y="524"/>
                </a:lnTo>
                <a:lnTo>
                  <a:pt x="103" y="522"/>
                </a:lnTo>
                <a:lnTo>
                  <a:pt x="103" y="521"/>
                </a:lnTo>
                <a:lnTo>
                  <a:pt x="103" y="520"/>
                </a:lnTo>
                <a:lnTo>
                  <a:pt x="103" y="518"/>
                </a:lnTo>
                <a:lnTo>
                  <a:pt x="105" y="518"/>
                </a:lnTo>
                <a:lnTo>
                  <a:pt x="105" y="517"/>
                </a:lnTo>
                <a:lnTo>
                  <a:pt x="105" y="516"/>
                </a:lnTo>
                <a:lnTo>
                  <a:pt x="105" y="514"/>
                </a:lnTo>
                <a:lnTo>
                  <a:pt x="105" y="513"/>
                </a:lnTo>
                <a:lnTo>
                  <a:pt x="105" y="512"/>
                </a:lnTo>
                <a:lnTo>
                  <a:pt x="106" y="512"/>
                </a:lnTo>
                <a:lnTo>
                  <a:pt x="106" y="510"/>
                </a:lnTo>
                <a:lnTo>
                  <a:pt x="106" y="509"/>
                </a:lnTo>
                <a:lnTo>
                  <a:pt x="107" y="509"/>
                </a:lnTo>
                <a:lnTo>
                  <a:pt x="109" y="509"/>
                </a:lnTo>
                <a:lnTo>
                  <a:pt x="109" y="508"/>
                </a:lnTo>
                <a:lnTo>
                  <a:pt x="107" y="508"/>
                </a:lnTo>
                <a:lnTo>
                  <a:pt x="107" y="507"/>
                </a:lnTo>
                <a:lnTo>
                  <a:pt x="107" y="505"/>
                </a:lnTo>
                <a:lnTo>
                  <a:pt x="107" y="504"/>
                </a:lnTo>
                <a:lnTo>
                  <a:pt x="107" y="503"/>
                </a:lnTo>
                <a:lnTo>
                  <a:pt x="109" y="503"/>
                </a:lnTo>
                <a:lnTo>
                  <a:pt x="109" y="501"/>
                </a:lnTo>
                <a:lnTo>
                  <a:pt x="109" y="500"/>
                </a:lnTo>
                <a:lnTo>
                  <a:pt x="110" y="500"/>
                </a:lnTo>
                <a:lnTo>
                  <a:pt x="110" y="499"/>
                </a:lnTo>
                <a:lnTo>
                  <a:pt x="111" y="499"/>
                </a:lnTo>
                <a:lnTo>
                  <a:pt x="111" y="497"/>
                </a:lnTo>
                <a:lnTo>
                  <a:pt x="113" y="496"/>
                </a:lnTo>
                <a:lnTo>
                  <a:pt x="113" y="495"/>
                </a:lnTo>
                <a:lnTo>
                  <a:pt x="113" y="493"/>
                </a:lnTo>
                <a:lnTo>
                  <a:pt x="114" y="493"/>
                </a:lnTo>
                <a:lnTo>
                  <a:pt x="114" y="492"/>
                </a:lnTo>
                <a:lnTo>
                  <a:pt x="113" y="491"/>
                </a:lnTo>
                <a:lnTo>
                  <a:pt x="113" y="490"/>
                </a:lnTo>
                <a:lnTo>
                  <a:pt x="111" y="490"/>
                </a:lnTo>
                <a:lnTo>
                  <a:pt x="110" y="488"/>
                </a:lnTo>
                <a:lnTo>
                  <a:pt x="109" y="488"/>
                </a:lnTo>
                <a:lnTo>
                  <a:pt x="107" y="488"/>
                </a:lnTo>
                <a:lnTo>
                  <a:pt x="106" y="488"/>
                </a:lnTo>
                <a:lnTo>
                  <a:pt x="105" y="488"/>
                </a:lnTo>
                <a:lnTo>
                  <a:pt x="103" y="488"/>
                </a:lnTo>
                <a:lnTo>
                  <a:pt x="103" y="487"/>
                </a:lnTo>
                <a:lnTo>
                  <a:pt x="102" y="487"/>
                </a:lnTo>
                <a:lnTo>
                  <a:pt x="101" y="486"/>
                </a:lnTo>
                <a:lnTo>
                  <a:pt x="99" y="487"/>
                </a:lnTo>
                <a:lnTo>
                  <a:pt x="98" y="487"/>
                </a:lnTo>
                <a:lnTo>
                  <a:pt x="97" y="487"/>
                </a:lnTo>
                <a:lnTo>
                  <a:pt x="96" y="487"/>
                </a:lnTo>
                <a:lnTo>
                  <a:pt x="93" y="490"/>
                </a:lnTo>
                <a:lnTo>
                  <a:pt x="90" y="488"/>
                </a:lnTo>
                <a:lnTo>
                  <a:pt x="92" y="488"/>
                </a:lnTo>
                <a:lnTo>
                  <a:pt x="89" y="487"/>
                </a:lnTo>
                <a:lnTo>
                  <a:pt x="86" y="480"/>
                </a:lnTo>
                <a:lnTo>
                  <a:pt x="77" y="486"/>
                </a:lnTo>
                <a:lnTo>
                  <a:pt x="72" y="486"/>
                </a:lnTo>
                <a:lnTo>
                  <a:pt x="69" y="484"/>
                </a:lnTo>
                <a:lnTo>
                  <a:pt x="67" y="480"/>
                </a:lnTo>
                <a:lnTo>
                  <a:pt x="65" y="482"/>
                </a:lnTo>
                <a:lnTo>
                  <a:pt x="64" y="479"/>
                </a:lnTo>
                <a:lnTo>
                  <a:pt x="64" y="478"/>
                </a:lnTo>
                <a:lnTo>
                  <a:pt x="63" y="478"/>
                </a:lnTo>
                <a:lnTo>
                  <a:pt x="64" y="476"/>
                </a:lnTo>
                <a:lnTo>
                  <a:pt x="65" y="476"/>
                </a:lnTo>
                <a:lnTo>
                  <a:pt x="65" y="475"/>
                </a:lnTo>
                <a:lnTo>
                  <a:pt x="67" y="475"/>
                </a:lnTo>
                <a:lnTo>
                  <a:pt x="68" y="474"/>
                </a:lnTo>
                <a:lnTo>
                  <a:pt x="68" y="472"/>
                </a:lnTo>
                <a:lnTo>
                  <a:pt x="68" y="471"/>
                </a:lnTo>
                <a:lnTo>
                  <a:pt x="68" y="470"/>
                </a:lnTo>
                <a:lnTo>
                  <a:pt x="69" y="470"/>
                </a:lnTo>
                <a:lnTo>
                  <a:pt x="69" y="469"/>
                </a:lnTo>
                <a:lnTo>
                  <a:pt x="68" y="469"/>
                </a:lnTo>
                <a:lnTo>
                  <a:pt x="67" y="469"/>
                </a:lnTo>
                <a:lnTo>
                  <a:pt x="67" y="467"/>
                </a:lnTo>
                <a:lnTo>
                  <a:pt x="65" y="467"/>
                </a:lnTo>
                <a:lnTo>
                  <a:pt x="65" y="466"/>
                </a:lnTo>
                <a:lnTo>
                  <a:pt x="64" y="465"/>
                </a:lnTo>
                <a:lnTo>
                  <a:pt x="63" y="463"/>
                </a:lnTo>
                <a:lnTo>
                  <a:pt x="63" y="462"/>
                </a:lnTo>
                <a:lnTo>
                  <a:pt x="61" y="462"/>
                </a:lnTo>
                <a:lnTo>
                  <a:pt x="63" y="461"/>
                </a:lnTo>
                <a:lnTo>
                  <a:pt x="61" y="461"/>
                </a:lnTo>
                <a:lnTo>
                  <a:pt x="60" y="461"/>
                </a:lnTo>
                <a:lnTo>
                  <a:pt x="59" y="461"/>
                </a:lnTo>
                <a:lnTo>
                  <a:pt x="59" y="462"/>
                </a:lnTo>
                <a:lnTo>
                  <a:pt x="59" y="461"/>
                </a:lnTo>
                <a:lnTo>
                  <a:pt x="58" y="461"/>
                </a:lnTo>
                <a:lnTo>
                  <a:pt x="58" y="462"/>
                </a:lnTo>
                <a:lnTo>
                  <a:pt x="58" y="461"/>
                </a:lnTo>
                <a:lnTo>
                  <a:pt x="56" y="461"/>
                </a:lnTo>
                <a:lnTo>
                  <a:pt x="55" y="461"/>
                </a:lnTo>
                <a:lnTo>
                  <a:pt x="54" y="461"/>
                </a:lnTo>
                <a:lnTo>
                  <a:pt x="52" y="461"/>
                </a:lnTo>
                <a:lnTo>
                  <a:pt x="52" y="462"/>
                </a:lnTo>
                <a:lnTo>
                  <a:pt x="52" y="461"/>
                </a:lnTo>
                <a:lnTo>
                  <a:pt x="52" y="462"/>
                </a:lnTo>
                <a:lnTo>
                  <a:pt x="52" y="461"/>
                </a:lnTo>
                <a:lnTo>
                  <a:pt x="51" y="461"/>
                </a:lnTo>
                <a:lnTo>
                  <a:pt x="51" y="462"/>
                </a:lnTo>
                <a:lnTo>
                  <a:pt x="50" y="462"/>
                </a:lnTo>
                <a:lnTo>
                  <a:pt x="50" y="463"/>
                </a:lnTo>
                <a:lnTo>
                  <a:pt x="48" y="463"/>
                </a:lnTo>
                <a:lnTo>
                  <a:pt x="48" y="465"/>
                </a:lnTo>
                <a:lnTo>
                  <a:pt x="48" y="463"/>
                </a:lnTo>
                <a:lnTo>
                  <a:pt x="47" y="463"/>
                </a:lnTo>
                <a:lnTo>
                  <a:pt x="47" y="465"/>
                </a:lnTo>
                <a:lnTo>
                  <a:pt x="46" y="465"/>
                </a:lnTo>
                <a:lnTo>
                  <a:pt x="44" y="465"/>
                </a:lnTo>
                <a:lnTo>
                  <a:pt x="44" y="463"/>
                </a:lnTo>
                <a:lnTo>
                  <a:pt x="44" y="465"/>
                </a:lnTo>
                <a:lnTo>
                  <a:pt x="43" y="465"/>
                </a:lnTo>
                <a:lnTo>
                  <a:pt x="43" y="466"/>
                </a:lnTo>
                <a:lnTo>
                  <a:pt x="42" y="466"/>
                </a:lnTo>
                <a:lnTo>
                  <a:pt x="42" y="467"/>
                </a:lnTo>
                <a:lnTo>
                  <a:pt x="41" y="467"/>
                </a:lnTo>
                <a:lnTo>
                  <a:pt x="41" y="469"/>
                </a:lnTo>
                <a:lnTo>
                  <a:pt x="39" y="469"/>
                </a:lnTo>
                <a:lnTo>
                  <a:pt x="38" y="470"/>
                </a:lnTo>
                <a:lnTo>
                  <a:pt x="37" y="469"/>
                </a:lnTo>
                <a:lnTo>
                  <a:pt x="34" y="469"/>
                </a:lnTo>
                <a:lnTo>
                  <a:pt x="34" y="467"/>
                </a:lnTo>
                <a:lnTo>
                  <a:pt x="33" y="467"/>
                </a:lnTo>
                <a:lnTo>
                  <a:pt x="33" y="466"/>
                </a:lnTo>
                <a:lnTo>
                  <a:pt x="31" y="465"/>
                </a:lnTo>
                <a:lnTo>
                  <a:pt x="31" y="463"/>
                </a:lnTo>
                <a:lnTo>
                  <a:pt x="31" y="462"/>
                </a:lnTo>
                <a:lnTo>
                  <a:pt x="30" y="462"/>
                </a:lnTo>
                <a:lnTo>
                  <a:pt x="31" y="462"/>
                </a:lnTo>
                <a:lnTo>
                  <a:pt x="30" y="462"/>
                </a:lnTo>
                <a:lnTo>
                  <a:pt x="30" y="461"/>
                </a:lnTo>
                <a:lnTo>
                  <a:pt x="31" y="461"/>
                </a:lnTo>
                <a:lnTo>
                  <a:pt x="30" y="461"/>
                </a:lnTo>
                <a:lnTo>
                  <a:pt x="30" y="459"/>
                </a:lnTo>
                <a:lnTo>
                  <a:pt x="31" y="459"/>
                </a:lnTo>
                <a:lnTo>
                  <a:pt x="30" y="459"/>
                </a:lnTo>
                <a:lnTo>
                  <a:pt x="30" y="458"/>
                </a:lnTo>
                <a:lnTo>
                  <a:pt x="30" y="457"/>
                </a:lnTo>
                <a:lnTo>
                  <a:pt x="31" y="457"/>
                </a:lnTo>
                <a:lnTo>
                  <a:pt x="31" y="455"/>
                </a:lnTo>
                <a:lnTo>
                  <a:pt x="31" y="454"/>
                </a:lnTo>
                <a:lnTo>
                  <a:pt x="31" y="455"/>
                </a:lnTo>
                <a:lnTo>
                  <a:pt x="31" y="454"/>
                </a:lnTo>
                <a:lnTo>
                  <a:pt x="33" y="454"/>
                </a:lnTo>
                <a:lnTo>
                  <a:pt x="33" y="453"/>
                </a:lnTo>
                <a:lnTo>
                  <a:pt x="34" y="453"/>
                </a:lnTo>
                <a:lnTo>
                  <a:pt x="35" y="453"/>
                </a:lnTo>
                <a:lnTo>
                  <a:pt x="34" y="453"/>
                </a:lnTo>
                <a:lnTo>
                  <a:pt x="35" y="453"/>
                </a:lnTo>
                <a:lnTo>
                  <a:pt x="35" y="454"/>
                </a:lnTo>
                <a:lnTo>
                  <a:pt x="37" y="454"/>
                </a:lnTo>
                <a:lnTo>
                  <a:pt x="37" y="453"/>
                </a:lnTo>
                <a:lnTo>
                  <a:pt x="37" y="454"/>
                </a:lnTo>
                <a:lnTo>
                  <a:pt x="38" y="454"/>
                </a:lnTo>
                <a:lnTo>
                  <a:pt x="38" y="453"/>
                </a:lnTo>
                <a:lnTo>
                  <a:pt x="39"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39" y="445"/>
                </a:lnTo>
                <a:lnTo>
                  <a:pt x="39" y="444"/>
                </a:lnTo>
                <a:lnTo>
                  <a:pt x="41" y="444"/>
                </a:lnTo>
                <a:lnTo>
                  <a:pt x="39" y="442"/>
                </a:lnTo>
                <a:lnTo>
                  <a:pt x="41" y="442"/>
                </a:lnTo>
                <a:lnTo>
                  <a:pt x="41" y="441"/>
                </a:lnTo>
                <a:lnTo>
                  <a:pt x="42" y="440"/>
                </a:lnTo>
                <a:lnTo>
                  <a:pt x="42" y="441"/>
                </a:lnTo>
                <a:lnTo>
                  <a:pt x="43" y="441"/>
                </a:lnTo>
                <a:lnTo>
                  <a:pt x="42" y="441"/>
                </a:lnTo>
                <a:lnTo>
                  <a:pt x="43" y="441"/>
                </a:lnTo>
                <a:lnTo>
                  <a:pt x="44" y="440"/>
                </a:lnTo>
                <a:lnTo>
                  <a:pt x="44" y="441"/>
                </a:lnTo>
                <a:lnTo>
                  <a:pt x="44" y="440"/>
                </a:lnTo>
                <a:lnTo>
                  <a:pt x="46" y="441"/>
                </a:lnTo>
                <a:lnTo>
                  <a:pt x="47" y="440"/>
                </a:lnTo>
                <a:lnTo>
                  <a:pt x="47" y="441"/>
                </a:lnTo>
                <a:lnTo>
                  <a:pt x="47" y="440"/>
                </a:lnTo>
                <a:lnTo>
                  <a:pt x="47" y="441"/>
                </a:lnTo>
                <a:lnTo>
                  <a:pt x="48" y="440"/>
                </a:lnTo>
                <a:lnTo>
                  <a:pt x="50" y="440"/>
                </a:lnTo>
                <a:lnTo>
                  <a:pt x="48" y="440"/>
                </a:lnTo>
                <a:lnTo>
                  <a:pt x="48" y="438"/>
                </a:lnTo>
                <a:lnTo>
                  <a:pt x="50" y="438"/>
                </a:lnTo>
                <a:lnTo>
                  <a:pt x="51" y="438"/>
                </a:lnTo>
                <a:lnTo>
                  <a:pt x="51" y="437"/>
                </a:lnTo>
                <a:lnTo>
                  <a:pt x="51" y="438"/>
                </a:lnTo>
                <a:lnTo>
                  <a:pt x="51" y="437"/>
                </a:lnTo>
                <a:lnTo>
                  <a:pt x="52" y="437"/>
                </a:lnTo>
                <a:lnTo>
                  <a:pt x="51" y="437"/>
                </a:lnTo>
                <a:lnTo>
                  <a:pt x="51" y="436"/>
                </a:lnTo>
                <a:lnTo>
                  <a:pt x="50" y="436"/>
                </a:lnTo>
                <a:lnTo>
                  <a:pt x="50" y="435"/>
                </a:lnTo>
                <a:lnTo>
                  <a:pt x="50" y="433"/>
                </a:lnTo>
                <a:lnTo>
                  <a:pt x="51" y="433"/>
                </a:lnTo>
                <a:lnTo>
                  <a:pt x="51" y="432"/>
                </a:lnTo>
                <a:lnTo>
                  <a:pt x="52" y="432"/>
                </a:lnTo>
                <a:lnTo>
                  <a:pt x="51" y="432"/>
                </a:lnTo>
                <a:lnTo>
                  <a:pt x="52" y="432"/>
                </a:lnTo>
                <a:lnTo>
                  <a:pt x="52" y="431"/>
                </a:lnTo>
                <a:lnTo>
                  <a:pt x="54" y="431"/>
                </a:lnTo>
                <a:lnTo>
                  <a:pt x="55" y="431"/>
                </a:lnTo>
                <a:lnTo>
                  <a:pt x="55" y="429"/>
                </a:lnTo>
                <a:lnTo>
                  <a:pt x="55" y="431"/>
                </a:lnTo>
                <a:lnTo>
                  <a:pt x="56" y="431"/>
                </a:lnTo>
                <a:lnTo>
                  <a:pt x="58" y="431"/>
                </a:lnTo>
                <a:lnTo>
                  <a:pt x="58" y="429"/>
                </a:lnTo>
                <a:lnTo>
                  <a:pt x="58" y="428"/>
                </a:lnTo>
                <a:lnTo>
                  <a:pt x="59" y="428"/>
                </a:lnTo>
                <a:lnTo>
                  <a:pt x="59" y="429"/>
                </a:lnTo>
                <a:lnTo>
                  <a:pt x="59" y="428"/>
                </a:lnTo>
                <a:lnTo>
                  <a:pt x="59" y="427"/>
                </a:lnTo>
                <a:lnTo>
                  <a:pt x="59" y="428"/>
                </a:lnTo>
                <a:lnTo>
                  <a:pt x="60" y="428"/>
                </a:lnTo>
                <a:lnTo>
                  <a:pt x="60" y="427"/>
                </a:lnTo>
                <a:lnTo>
                  <a:pt x="61" y="427"/>
                </a:lnTo>
                <a:lnTo>
                  <a:pt x="60" y="427"/>
                </a:lnTo>
                <a:lnTo>
                  <a:pt x="61" y="427"/>
                </a:lnTo>
                <a:lnTo>
                  <a:pt x="61" y="425"/>
                </a:lnTo>
                <a:lnTo>
                  <a:pt x="60" y="425"/>
                </a:lnTo>
                <a:lnTo>
                  <a:pt x="60" y="424"/>
                </a:lnTo>
                <a:lnTo>
                  <a:pt x="60" y="423"/>
                </a:lnTo>
                <a:lnTo>
                  <a:pt x="61" y="423"/>
                </a:lnTo>
                <a:lnTo>
                  <a:pt x="61" y="421"/>
                </a:lnTo>
                <a:lnTo>
                  <a:pt x="61" y="423"/>
                </a:lnTo>
                <a:lnTo>
                  <a:pt x="63" y="423"/>
                </a:lnTo>
                <a:lnTo>
                  <a:pt x="63" y="421"/>
                </a:lnTo>
                <a:lnTo>
                  <a:pt x="63" y="423"/>
                </a:lnTo>
                <a:lnTo>
                  <a:pt x="64" y="423"/>
                </a:lnTo>
                <a:lnTo>
                  <a:pt x="65" y="423"/>
                </a:lnTo>
                <a:lnTo>
                  <a:pt x="67" y="423"/>
                </a:lnTo>
                <a:lnTo>
                  <a:pt x="67" y="421"/>
                </a:lnTo>
                <a:lnTo>
                  <a:pt x="67" y="420"/>
                </a:lnTo>
                <a:lnTo>
                  <a:pt x="68" y="420"/>
                </a:lnTo>
                <a:lnTo>
                  <a:pt x="68" y="419"/>
                </a:lnTo>
                <a:lnTo>
                  <a:pt x="67" y="419"/>
                </a:lnTo>
                <a:lnTo>
                  <a:pt x="67" y="418"/>
                </a:lnTo>
                <a:lnTo>
                  <a:pt x="67" y="416"/>
                </a:lnTo>
                <a:lnTo>
                  <a:pt x="68" y="416"/>
                </a:lnTo>
                <a:lnTo>
                  <a:pt x="68" y="415"/>
                </a:lnTo>
                <a:lnTo>
                  <a:pt x="69" y="415"/>
                </a:lnTo>
                <a:lnTo>
                  <a:pt x="68" y="416"/>
                </a:lnTo>
                <a:lnTo>
                  <a:pt x="69" y="416"/>
                </a:lnTo>
                <a:lnTo>
                  <a:pt x="69" y="415"/>
                </a:lnTo>
                <a:lnTo>
                  <a:pt x="69" y="416"/>
                </a:lnTo>
                <a:lnTo>
                  <a:pt x="71" y="415"/>
                </a:lnTo>
                <a:lnTo>
                  <a:pt x="69" y="415"/>
                </a:lnTo>
                <a:lnTo>
                  <a:pt x="69" y="414"/>
                </a:lnTo>
                <a:lnTo>
                  <a:pt x="71" y="414"/>
                </a:lnTo>
                <a:lnTo>
                  <a:pt x="71" y="412"/>
                </a:lnTo>
                <a:lnTo>
                  <a:pt x="69" y="412"/>
                </a:lnTo>
                <a:lnTo>
                  <a:pt x="71" y="412"/>
                </a:lnTo>
                <a:lnTo>
                  <a:pt x="71" y="411"/>
                </a:lnTo>
                <a:lnTo>
                  <a:pt x="72" y="411"/>
                </a:lnTo>
                <a:lnTo>
                  <a:pt x="73" y="411"/>
                </a:lnTo>
                <a:lnTo>
                  <a:pt x="73" y="410"/>
                </a:lnTo>
                <a:lnTo>
                  <a:pt x="75" y="408"/>
                </a:lnTo>
                <a:lnTo>
                  <a:pt x="76" y="408"/>
                </a:lnTo>
                <a:lnTo>
                  <a:pt x="76" y="407"/>
                </a:lnTo>
                <a:lnTo>
                  <a:pt x="76" y="408"/>
                </a:lnTo>
                <a:lnTo>
                  <a:pt x="77" y="408"/>
                </a:lnTo>
                <a:lnTo>
                  <a:pt x="77" y="407"/>
                </a:lnTo>
                <a:lnTo>
                  <a:pt x="79" y="407"/>
                </a:lnTo>
                <a:lnTo>
                  <a:pt x="79" y="406"/>
                </a:lnTo>
                <a:lnTo>
                  <a:pt x="79" y="407"/>
                </a:lnTo>
                <a:lnTo>
                  <a:pt x="79" y="406"/>
                </a:lnTo>
                <a:lnTo>
                  <a:pt x="80" y="406"/>
                </a:lnTo>
                <a:lnTo>
                  <a:pt x="80" y="404"/>
                </a:lnTo>
                <a:lnTo>
                  <a:pt x="81" y="404"/>
                </a:lnTo>
                <a:lnTo>
                  <a:pt x="82" y="404"/>
                </a:lnTo>
                <a:lnTo>
                  <a:pt x="82" y="403"/>
                </a:lnTo>
                <a:lnTo>
                  <a:pt x="84" y="403"/>
                </a:lnTo>
                <a:lnTo>
                  <a:pt x="85" y="403"/>
                </a:lnTo>
                <a:lnTo>
                  <a:pt x="86" y="403"/>
                </a:lnTo>
                <a:lnTo>
                  <a:pt x="86" y="404"/>
                </a:lnTo>
                <a:lnTo>
                  <a:pt x="88" y="404"/>
                </a:lnTo>
                <a:lnTo>
                  <a:pt x="88" y="403"/>
                </a:lnTo>
                <a:lnTo>
                  <a:pt x="89" y="403"/>
                </a:lnTo>
                <a:lnTo>
                  <a:pt x="90" y="403"/>
                </a:lnTo>
                <a:lnTo>
                  <a:pt x="92" y="403"/>
                </a:lnTo>
                <a:lnTo>
                  <a:pt x="93" y="403"/>
                </a:lnTo>
                <a:lnTo>
                  <a:pt x="93" y="402"/>
                </a:lnTo>
                <a:lnTo>
                  <a:pt x="94" y="402"/>
                </a:lnTo>
                <a:lnTo>
                  <a:pt x="94" y="400"/>
                </a:lnTo>
                <a:lnTo>
                  <a:pt x="96" y="400"/>
                </a:lnTo>
                <a:lnTo>
                  <a:pt x="97" y="399"/>
                </a:lnTo>
                <a:lnTo>
                  <a:pt x="98" y="399"/>
                </a:lnTo>
                <a:lnTo>
                  <a:pt x="98" y="398"/>
                </a:lnTo>
                <a:lnTo>
                  <a:pt x="98" y="397"/>
                </a:lnTo>
                <a:lnTo>
                  <a:pt x="99" y="397"/>
                </a:lnTo>
                <a:lnTo>
                  <a:pt x="101" y="397"/>
                </a:lnTo>
                <a:lnTo>
                  <a:pt x="102" y="397"/>
                </a:lnTo>
                <a:lnTo>
                  <a:pt x="102" y="395"/>
                </a:lnTo>
                <a:lnTo>
                  <a:pt x="102" y="394"/>
                </a:lnTo>
                <a:lnTo>
                  <a:pt x="103" y="394"/>
                </a:lnTo>
                <a:lnTo>
                  <a:pt x="103" y="393"/>
                </a:lnTo>
                <a:lnTo>
                  <a:pt x="105" y="393"/>
                </a:lnTo>
                <a:lnTo>
                  <a:pt x="106" y="393"/>
                </a:lnTo>
                <a:lnTo>
                  <a:pt x="106" y="391"/>
                </a:lnTo>
                <a:lnTo>
                  <a:pt x="106" y="393"/>
                </a:lnTo>
                <a:lnTo>
                  <a:pt x="106" y="391"/>
                </a:lnTo>
                <a:lnTo>
                  <a:pt x="107" y="391"/>
                </a:lnTo>
                <a:lnTo>
                  <a:pt x="107" y="390"/>
                </a:lnTo>
                <a:lnTo>
                  <a:pt x="109" y="390"/>
                </a:lnTo>
                <a:lnTo>
                  <a:pt x="110" y="390"/>
                </a:lnTo>
                <a:lnTo>
                  <a:pt x="110" y="389"/>
                </a:lnTo>
                <a:lnTo>
                  <a:pt x="111" y="389"/>
                </a:lnTo>
                <a:lnTo>
                  <a:pt x="111" y="387"/>
                </a:lnTo>
                <a:lnTo>
                  <a:pt x="111" y="386"/>
                </a:lnTo>
                <a:lnTo>
                  <a:pt x="113" y="386"/>
                </a:lnTo>
                <a:lnTo>
                  <a:pt x="113" y="385"/>
                </a:lnTo>
                <a:lnTo>
                  <a:pt x="114" y="385"/>
                </a:lnTo>
                <a:lnTo>
                  <a:pt x="114" y="383"/>
                </a:lnTo>
                <a:lnTo>
                  <a:pt x="115" y="383"/>
                </a:lnTo>
                <a:lnTo>
                  <a:pt x="116" y="383"/>
                </a:lnTo>
                <a:lnTo>
                  <a:pt x="116" y="382"/>
                </a:lnTo>
                <a:lnTo>
                  <a:pt x="118" y="382"/>
                </a:lnTo>
                <a:lnTo>
                  <a:pt x="118" y="381"/>
                </a:lnTo>
                <a:lnTo>
                  <a:pt x="119" y="381"/>
                </a:lnTo>
                <a:lnTo>
                  <a:pt x="119" y="380"/>
                </a:lnTo>
                <a:lnTo>
                  <a:pt x="120" y="380"/>
                </a:lnTo>
                <a:lnTo>
                  <a:pt x="120" y="378"/>
                </a:lnTo>
                <a:lnTo>
                  <a:pt x="120" y="377"/>
                </a:lnTo>
                <a:lnTo>
                  <a:pt x="120" y="376"/>
                </a:lnTo>
                <a:lnTo>
                  <a:pt x="120" y="374"/>
                </a:lnTo>
                <a:lnTo>
                  <a:pt x="122" y="374"/>
                </a:lnTo>
                <a:lnTo>
                  <a:pt x="122" y="373"/>
                </a:lnTo>
                <a:lnTo>
                  <a:pt x="123" y="373"/>
                </a:lnTo>
                <a:lnTo>
                  <a:pt x="122" y="373"/>
                </a:lnTo>
                <a:lnTo>
                  <a:pt x="123" y="373"/>
                </a:lnTo>
                <a:lnTo>
                  <a:pt x="123" y="372"/>
                </a:lnTo>
                <a:lnTo>
                  <a:pt x="123" y="373"/>
                </a:lnTo>
                <a:lnTo>
                  <a:pt x="123" y="372"/>
                </a:lnTo>
                <a:lnTo>
                  <a:pt x="124" y="372"/>
                </a:lnTo>
                <a:lnTo>
                  <a:pt x="123" y="370"/>
                </a:lnTo>
                <a:lnTo>
                  <a:pt x="124" y="370"/>
                </a:lnTo>
                <a:lnTo>
                  <a:pt x="124" y="369"/>
                </a:lnTo>
                <a:lnTo>
                  <a:pt x="126" y="369"/>
                </a:lnTo>
                <a:lnTo>
                  <a:pt x="126" y="368"/>
                </a:lnTo>
                <a:lnTo>
                  <a:pt x="127" y="368"/>
                </a:lnTo>
                <a:lnTo>
                  <a:pt x="127" y="366"/>
                </a:lnTo>
                <a:lnTo>
                  <a:pt x="128"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2" y="364"/>
                </a:lnTo>
                <a:lnTo>
                  <a:pt x="132" y="363"/>
                </a:lnTo>
                <a:lnTo>
                  <a:pt x="131" y="363"/>
                </a:lnTo>
                <a:lnTo>
                  <a:pt x="131" y="361"/>
                </a:lnTo>
                <a:lnTo>
                  <a:pt x="132" y="361"/>
                </a:lnTo>
                <a:lnTo>
                  <a:pt x="132" y="360"/>
                </a:lnTo>
                <a:lnTo>
                  <a:pt x="131" y="360"/>
                </a:lnTo>
                <a:lnTo>
                  <a:pt x="131" y="359"/>
                </a:lnTo>
                <a:lnTo>
                  <a:pt x="131" y="357"/>
                </a:lnTo>
                <a:lnTo>
                  <a:pt x="131" y="356"/>
                </a:lnTo>
                <a:lnTo>
                  <a:pt x="131" y="355"/>
                </a:lnTo>
                <a:lnTo>
                  <a:pt x="131" y="353"/>
                </a:lnTo>
                <a:lnTo>
                  <a:pt x="132" y="352"/>
                </a:lnTo>
                <a:lnTo>
                  <a:pt x="133" y="353"/>
                </a:lnTo>
                <a:lnTo>
                  <a:pt x="135" y="355"/>
                </a:lnTo>
                <a:lnTo>
                  <a:pt x="136" y="356"/>
                </a:lnTo>
                <a:lnTo>
                  <a:pt x="137" y="356"/>
                </a:lnTo>
                <a:lnTo>
                  <a:pt x="137" y="357"/>
                </a:lnTo>
                <a:lnTo>
                  <a:pt x="139" y="357"/>
                </a:lnTo>
                <a:lnTo>
                  <a:pt x="140" y="357"/>
                </a:lnTo>
                <a:lnTo>
                  <a:pt x="141" y="357"/>
                </a:lnTo>
                <a:lnTo>
                  <a:pt x="143" y="357"/>
                </a:lnTo>
                <a:lnTo>
                  <a:pt x="144" y="357"/>
                </a:lnTo>
                <a:lnTo>
                  <a:pt x="145" y="359"/>
                </a:lnTo>
                <a:lnTo>
                  <a:pt x="148" y="360"/>
                </a:lnTo>
                <a:lnTo>
                  <a:pt x="149" y="360"/>
                </a:lnTo>
                <a:lnTo>
                  <a:pt x="151" y="361"/>
                </a:lnTo>
                <a:lnTo>
                  <a:pt x="153" y="361"/>
                </a:lnTo>
                <a:lnTo>
                  <a:pt x="156" y="361"/>
                </a:lnTo>
                <a:lnTo>
                  <a:pt x="158" y="361"/>
                </a:lnTo>
                <a:lnTo>
                  <a:pt x="160" y="361"/>
                </a:lnTo>
                <a:lnTo>
                  <a:pt x="160" y="360"/>
                </a:lnTo>
                <a:lnTo>
                  <a:pt x="161" y="360"/>
                </a:lnTo>
                <a:lnTo>
                  <a:pt x="164" y="361"/>
                </a:lnTo>
                <a:lnTo>
                  <a:pt x="164" y="363"/>
                </a:lnTo>
                <a:lnTo>
                  <a:pt x="165" y="363"/>
                </a:lnTo>
                <a:lnTo>
                  <a:pt x="166" y="364"/>
                </a:lnTo>
                <a:lnTo>
                  <a:pt x="168" y="364"/>
                </a:lnTo>
                <a:lnTo>
                  <a:pt x="169" y="364"/>
                </a:lnTo>
                <a:lnTo>
                  <a:pt x="169" y="363"/>
                </a:lnTo>
                <a:lnTo>
                  <a:pt x="170" y="363"/>
                </a:lnTo>
                <a:lnTo>
                  <a:pt x="171" y="361"/>
                </a:lnTo>
                <a:lnTo>
                  <a:pt x="173" y="360"/>
                </a:lnTo>
                <a:lnTo>
                  <a:pt x="174" y="359"/>
                </a:lnTo>
                <a:lnTo>
                  <a:pt x="174" y="357"/>
                </a:lnTo>
                <a:lnTo>
                  <a:pt x="175" y="357"/>
                </a:lnTo>
                <a:lnTo>
                  <a:pt x="177" y="357"/>
                </a:lnTo>
                <a:lnTo>
                  <a:pt x="178" y="356"/>
                </a:lnTo>
                <a:lnTo>
                  <a:pt x="179" y="356"/>
                </a:lnTo>
                <a:lnTo>
                  <a:pt x="181" y="356"/>
                </a:lnTo>
                <a:lnTo>
                  <a:pt x="182" y="356"/>
                </a:lnTo>
                <a:lnTo>
                  <a:pt x="183" y="356"/>
                </a:lnTo>
                <a:lnTo>
                  <a:pt x="185" y="356"/>
                </a:lnTo>
                <a:lnTo>
                  <a:pt x="185" y="357"/>
                </a:lnTo>
                <a:lnTo>
                  <a:pt x="187" y="357"/>
                </a:lnTo>
                <a:lnTo>
                  <a:pt x="187" y="359"/>
                </a:lnTo>
                <a:lnTo>
                  <a:pt x="188" y="359"/>
                </a:lnTo>
                <a:lnTo>
                  <a:pt x="190" y="360"/>
                </a:lnTo>
                <a:lnTo>
                  <a:pt x="191" y="361"/>
                </a:lnTo>
                <a:lnTo>
                  <a:pt x="192" y="363"/>
                </a:lnTo>
                <a:lnTo>
                  <a:pt x="195" y="363"/>
                </a:lnTo>
                <a:lnTo>
                  <a:pt x="196" y="364"/>
                </a:lnTo>
                <a:lnTo>
                  <a:pt x="198" y="364"/>
                </a:lnTo>
                <a:lnTo>
                  <a:pt x="199" y="364"/>
                </a:lnTo>
                <a:lnTo>
                  <a:pt x="200" y="363"/>
                </a:lnTo>
                <a:lnTo>
                  <a:pt x="202" y="363"/>
                </a:lnTo>
                <a:lnTo>
                  <a:pt x="203" y="363"/>
                </a:lnTo>
                <a:lnTo>
                  <a:pt x="204" y="364"/>
                </a:lnTo>
                <a:lnTo>
                  <a:pt x="206" y="364"/>
                </a:lnTo>
                <a:lnTo>
                  <a:pt x="207" y="364"/>
                </a:lnTo>
                <a:lnTo>
                  <a:pt x="208" y="363"/>
                </a:lnTo>
                <a:lnTo>
                  <a:pt x="209" y="360"/>
                </a:lnTo>
                <a:lnTo>
                  <a:pt x="211" y="357"/>
                </a:lnTo>
                <a:lnTo>
                  <a:pt x="212" y="356"/>
                </a:lnTo>
                <a:lnTo>
                  <a:pt x="213" y="355"/>
                </a:lnTo>
                <a:lnTo>
                  <a:pt x="215" y="355"/>
                </a:lnTo>
                <a:lnTo>
                  <a:pt x="216" y="353"/>
                </a:lnTo>
                <a:lnTo>
                  <a:pt x="217" y="352"/>
                </a:lnTo>
                <a:lnTo>
                  <a:pt x="219" y="352"/>
                </a:lnTo>
                <a:lnTo>
                  <a:pt x="220" y="351"/>
                </a:lnTo>
                <a:lnTo>
                  <a:pt x="223" y="351"/>
                </a:lnTo>
                <a:lnTo>
                  <a:pt x="224" y="349"/>
                </a:lnTo>
                <a:lnTo>
                  <a:pt x="228" y="348"/>
                </a:lnTo>
                <a:lnTo>
                  <a:pt x="228" y="347"/>
                </a:lnTo>
                <a:lnTo>
                  <a:pt x="229" y="347"/>
                </a:lnTo>
                <a:lnTo>
                  <a:pt x="230" y="347"/>
                </a:lnTo>
                <a:lnTo>
                  <a:pt x="232" y="347"/>
                </a:lnTo>
                <a:lnTo>
                  <a:pt x="233" y="347"/>
                </a:lnTo>
                <a:lnTo>
                  <a:pt x="234" y="347"/>
                </a:lnTo>
                <a:lnTo>
                  <a:pt x="236" y="346"/>
                </a:lnTo>
                <a:lnTo>
                  <a:pt x="237" y="346"/>
                </a:lnTo>
                <a:lnTo>
                  <a:pt x="241" y="346"/>
                </a:lnTo>
                <a:lnTo>
                  <a:pt x="243" y="344"/>
                </a:lnTo>
                <a:lnTo>
                  <a:pt x="245" y="343"/>
                </a:lnTo>
                <a:lnTo>
                  <a:pt x="247" y="342"/>
                </a:lnTo>
                <a:lnTo>
                  <a:pt x="249" y="340"/>
                </a:lnTo>
                <a:lnTo>
                  <a:pt x="250" y="339"/>
                </a:lnTo>
                <a:lnTo>
                  <a:pt x="251" y="338"/>
                </a:lnTo>
                <a:lnTo>
                  <a:pt x="253" y="336"/>
                </a:lnTo>
                <a:lnTo>
                  <a:pt x="253" y="334"/>
                </a:lnTo>
                <a:lnTo>
                  <a:pt x="255" y="332"/>
                </a:lnTo>
                <a:lnTo>
                  <a:pt x="257" y="330"/>
                </a:lnTo>
                <a:lnTo>
                  <a:pt x="259" y="329"/>
                </a:lnTo>
                <a:lnTo>
                  <a:pt x="262" y="326"/>
                </a:lnTo>
                <a:lnTo>
                  <a:pt x="263" y="325"/>
                </a:lnTo>
                <a:lnTo>
                  <a:pt x="264" y="325"/>
                </a:lnTo>
                <a:lnTo>
                  <a:pt x="266" y="325"/>
                </a:lnTo>
                <a:lnTo>
                  <a:pt x="267" y="323"/>
                </a:lnTo>
                <a:lnTo>
                  <a:pt x="268" y="323"/>
                </a:lnTo>
                <a:lnTo>
                  <a:pt x="271" y="323"/>
                </a:lnTo>
                <a:lnTo>
                  <a:pt x="272" y="322"/>
                </a:lnTo>
                <a:lnTo>
                  <a:pt x="274" y="321"/>
                </a:lnTo>
                <a:lnTo>
                  <a:pt x="275" y="321"/>
                </a:lnTo>
                <a:lnTo>
                  <a:pt x="276" y="319"/>
                </a:lnTo>
                <a:lnTo>
                  <a:pt x="279" y="319"/>
                </a:lnTo>
                <a:lnTo>
                  <a:pt x="280" y="319"/>
                </a:lnTo>
                <a:lnTo>
                  <a:pt x="281" y="318"/>
                </a:lnTo>
                <a:lnTo>
                  <a:pt x="283" y="318"/>
                </a:lnTo>
                <a:lnTo>
                  <a:pt x="284" y="318"/>
                </a:lnTo>
                <a:lnTo>
                  <a:pt x="285" y="318"/>
                </a:lnTo>
                <a:lnTo>
                  <a:pt x="287" y="318"/>
                </a:lnTo>
                <a:lnTo>
                  <a:pt x="289" y="318"/>
                </a:lnTo>
                <a:lnTo>
                  <a:pt x="291" y="318"/>
                </a:lnTo>
                <a:lnTo>
                  <a:pt x="292" y="318"/>
                </a:lnTo>
                <a:lnTo>
                  <a:pt x="293" y="318"/>
                </a:lnTo>
                <a:lnTo>
                  <a:pt x="295" y="318"/>
                </a:lnTo>
                <a:lnTo>
                  <a:pt x="296" y="319"/>
                </a:lnTo>
                <a:lnTo>
                  <a:pt x="304" y="319"/>
                </a:lnTo>
                <a:lnTo>
                  <a:pt x="308" y="321"/>
                </a:lnTo>
                <a:lnTo>
                  <a:pt x="312" y="317"/>
                </a:lnTo>
                <a:lnTo>
                  <a:pt x="315" y="321"/>
                </a:lnTo>
                <a:lnTo>
                  <a:pt x="318" y="317"/>
                </a:lnTo>
                <a:lnTo>
                  <a:pt x="323" y="318"/>
                </a:lnTo>
                <a:lnTo>
                  <a:pt x="330" y="309"/>
                </a:lnTo>
                <a:lnTo>
                  <a:pt x="335" y="309"/>
                </a:lnTo>
                <a:lnTo>
                  <a:pt x="343" y="308"/>
                </a:lnTo>
                <a:lnTo>
                  <a:pt x="351" y="306"/>
                </a:lnTo>
                <a:lnTo>
                  <a:pt x="350" y="305"/>
                </a:lnTo>
                <a:lnTo>
                  <a:pt x="350" y="304"/>
                </a:lnTo>
                <a:lnTo>
                  <a:pt x="351" y="302"/>
                </a:lnTo>
                <a:lnTo>
                  <a:pt x="351" y="301"/>
                </a:lnTo>
                <a:lnTo>
                  <a:pt x="351" y="300"/>
                </a:lnTo>
                <a:lnTo>
                  <a:pt x="351" y="298"/>
                </a:lnTo>
                <a:lnTo>
                  <a:pt x="350" y="297"/>
                </a:lnTo>
                <a:lnTo>
                  <a:pt x="348" y="297"/>
                </a:lnTo>
                <a:lnTo>
                  <a:pt x="343" y="288"/>
                </a:lnTo>
                <a:lnTo>
                  <a:pt x="343" y="287"/>
                </a:lnTo>
                <a:lnTo>
                  <a:pt x="344" y="249"/>
                </a:lnTo>
                <a:lnTo>
                  <a:pt x="344" y="247"/>
                </a:lnTo>
                <a:lnTo>
                  <a:pt x="348" y="241"/>
                </a:lnTo>
                <a:lnTo>
                  <a:pt x="352" y="238"/>
                </a:lnTo>
                <a:lnTo>
                  <a:pt x="365" y="228"/>
                </a:lnTo>
                <a:lnTo>
                  <a:pt x="365" y="224"/>
                </a:lnTo>
                <a:lnTo>
                  <a:pt x="367" y="222"/>
                </a:lnTo>
                <a:lnTo>
                  <a:pt x="367" y="221"/>
                </a:lnTo>
                <a:lnTo>
                  <a:pt x="367" y="220"/>
                </a:lnTo>
                <a:lnTo>
                  <a:pt x="367" y="219"/>
                </a:lnTo>
                <a:lnTo>
                  <a:pt x="365" y="217"/>
                </a:lnTo>
                <a:lnTo>
                  <a:pt x="364" y="217"/>
                </a:lnTo>
                <a:lnTo>
                  <a:pt x="363" y="217"/>
                </a:lnTo>
                <a:lnTo>
                  <a:pt x="361" y="216"/>
                </a:lnTo>
                <a:lnTo>
                  <a:pt x="360" y="215"/>
                </a:lnTo>
                <a:lnTo>
                  <a:pt x="357" y="212"/>
                </a:lnTo>
                <a:lnTo>
                  <a:pt x="356" y="211"/>
                </a:lnTo>
                <a:lnTo>
                  <a:pt x="353" y="209"/>
                </a:lnTo>
                <a:lnTo>
                  <a:pt x="353" y="208"/>
                </a:lnTo>
                <a:lnTo>
                  <a:pt x="352" y="207"/>
                </a:lnTo>
                <a:lnTo>
                  <a:pt x="351" y="207"/>
                </a:lnTo>
                <a:lnTo>
                  <a:pt x="350" y="207"/>
                </a:lnTo>
                <a:lnTo>
                  <a:pt x="348" y="207"/>
                </a:lnTo>
                <a:lnTo>
                  <a:pt x="347" y="207"/>
                </a:lnTo>
                <a:lnTo>
                  <a:pt x="346" y="207"/>
                </a:lnTo>
                <a:lnTo>
                  <a:pt x="344" y="207"/>
                </a:lnTo>
                <a:lnTo>
                  <a:pt x="343" y="207"/>
                </a:lnTo>
                <a:lnTo>
                  <a:pt x="342" y="208"/>
                </a:lnTo>
                <a:lnTo>
                  <a:pt x="340" y="208"/>
                </a:lnTo>
                <a:lnTo>
                  <a:pt x="339" y="209"/>
                </a:lnTo>
                <a:lnTo>
                  <a:pt x="336" y="211"/>
                </a:lnTo>
                <a:lnTo>
                  <a:pt x="335" y="211"/>
                </a:lnTo>
                <a:lnTo>
                  <a:pt x="335" y="212"/>
                </a:lnTo>
                <a:lnTo>
                  <a:pt x="334" y="212"/>
                </a:lnTo>
                <a:lnTo>
                  <a:pt x="332" y="212"/>
                </a:lnTo>
                <a:lnTo>
                  <a:pt x="331" y="213"/>
                </a:lnTo>
                <a:lnTo>
                  <a:pt x="330" y="213"/>
                </a:lnTo>
                <a:lnTo>
                  <a:pt x="329" y="213"/>
                </a:lnTo>
                <a:lnTo>
                  <a:pt x="327" y="213"/>
                </a:lnTo>
                <a:lnTo>
                  <a:pt x="327" y="215"/>
                </a:lnTo>
                <a:lnTo>
                  <a:pt x="326" y="215"/>
                </a:lnTo>
                <a:lnTo>
                  <a:pt x="325" y="216"/>
                </a:lnTo>
                <a:lnTo>
                  <a:pt x="323" y="216"/>
                </a:lnTo>
                <a:lnTo>
                  <a:pt x="321" y="217"/>
                </a:lnTo>
                <a:lnTo>
                  <a:pt x="319" y="219"/>
                </a:lnTo>
                <a:lnTo>
                  <a:pt x="318" y="219"/>
                </a:lnTo>
                <a:lnTo>
                  <a:pt x="317" y="220"/>
                </a:lnTo>
                <a:lnTo>
                  <a:pt x="315" y="221"/>
                </a:lnTo>
                <a:lnTo>
                  <a:pt x="314" y="221"/>
                </a:lnTo>
                <a:lnTo>
                  <a:pt x="313" y="221"/>
                </a:lnTo>
                <a:lnTo>
                  <a:pt x="312" y="220"/>
                </a:lnTo>
                <a:lnTo>
                  <a:pt x="312" y="219"/>
                </a:lnTo>
                <a:lnTo>
                  <a:pt x="310" y="217"/>
                </a:lnTo>
                <a:lnTo>
                  <a:pt x="309" y="216"/>
                </a:lnTo>
                <a:lnTo>
                  <a:pt x="308" y="216"/>
                </a:lnTo>
                <a:lnTo>
                  <a:pt x="306" y="216"/>
                </a:lnTo>
                <a:lnTo>
                  <a:pt x="306" y="215"/>
                </a:lnTo>
                <a:lnTo>
                  <a:pt x="305" y="215"/>
                </a:lnTo>
                <a:lnTo>
                  <a:pt x="302" y="215"/>
                </a:lnTo>
                <a:lnTo>
                  <a:pt x="301" y="215"/>
                </a:lnTo>
                <a:lnTo>
                  <a:pt x="298" y="216"/>
                </a:lnTo>
                <a:lnTo>
                  <a:pt x="297" y="216"/>
                </a:lnTo>
                <a:lnTo>
                  <a:pt x="296" y="215"/>
                </a:lnTo>
                <a:lnTo>
                  <a:pt x="295" y="213"/>
                </a:lnTo>
                <a:lnTo>
                  <a:pt x="293" y="212"/>
                </a:lnTo>
                <a:lnTo>
                  <a:pt x="292" y="211"/>
                </a:lnTo>
                <a:lnTo>
                  <a:pt x="292" y="209"/>
                </a:lnTo>
                <a:lnTo>
                  <a:pt x="291" y="208"/>
                </a:lnTo>
                <a:lnTo>
                  <a:pt x="289" y="205"/>
                </a:lnTo>
                <a:lnTo>
                  <a:pt x="288" y="204"/>
                </a:lnTo>
                <a:lnTo>
                  <a:pt x="288" y="203"/>
                </a:lnTo>
                <a:lnTo>
                  <a:pt x="288" y="202"/>
                </a:lnTo>
                <a:lnTo>
                  <a:pt x="287" y="200"/>
                </a:lnTo>
                <a:lnTo>
                  <a:pt x="285" y="199"/>
                </a:lnTo>
                <a:lnTo>
                  <a:pt x="285" y="198"/>
                </a:lnTo>
                <a:lnTo>
                  <a:pt x="284" y="196"/>
                </a:lnTo>
                <a:lnTo>
                  <a:pt x="283" y="195"/>
                </a:lnTo>
                <a:lnTo>
                  <a:pt x="281" y="195"/>
                </a:lnTo>
                <a:lnTo>
                  <a:pt x="279" y="194"/>
                </a:lnTo>
                <a:lnTo>
                  <a:pt x="278" y="194"/>
                </a:lnTo>
                <a:lnTo>
                  <a:pt x="276" y="194"/>
                </a:lnTo>
                <a:lnTo>
                  <a:pt x="275" y="194"/>
                </a:lnTo>
                <a:lnTo>
                  <a:pt x="274" y="192"/>
                </a:lnTo>
                <a:lnTo>
                  <a:pt x="274" y="191"/>
                </a:lnTo>
                <a:lnTo>
                  <a:pt x="272" y="190"/>
                </a:lnTo>
                <a:lnTo>
                  <a:pt x="271" y="188"/>
                </a:lnTo>
                <a:lnTo>
                  <a:pt x="270" y="187"/>
                </a:lnTo>
                <a:lnTo>
                  <a:pt x="268" y="186"/>
                </a:lnTo>
                <a:lnTo>
                  <a:pt x="267" y="185"/>
                </a:lnTo>
                <a:lnTo>
                  <a:pt x="266" y="185"/>
                </a:lnTo>
                <a:lnTo>
                  <a:pt x="266" y="183"/>
                </a:lnTo>
                <a:lnTo>
                  <a:pt x="263" y="183"/>
                </a:lnTo>
                <a:lnTo>
                  <a:pt x="262" y="183"/>
                </a:lnTo>
                <a:lnTo>
                  <a:pt x="259" y="183"/>
                </a:lnTo>
                <a:lnTo>
                  <a:pt x="258" y="183"/>
                </a:lnTo>
                <a:lnTo>
                  <a:pt x="257" y="185"/>
                </a:lnTo>
                <a:lnTo>
                  <a:pt x="255" y="185"/>
                </a:lnTo>
                <a:lnTo>
                  <a:pt x="245" y="187"/>
                </a:lnTo>
                <a:lnTo>
                  <a:pt x="243" y="187"/>
                </a:lnTo>
                <a:lnTo>
                  <a:pt x="242" y="187"/>
                </a:lnTo>
                <a:lnTo>
                  <a:pt x="241" y="187"/>
                </a:lnTo>
                <a:lnTo>
                  <a:pt x="240" y="188"/>
                </a:lnTo>
                <a:lnTo>
                  <a:pt x="238" y="188"/>
                </a:lnTo>
                <a:lnTo>
                  <a:pt x="237" y="188"/>
                </a:lnTo>
                <a:lnTo>
                  <a:pt x="236" y="187"/>
                </a:lnTo>
                <a:lnTo>
                  <a:pt x="234" y="187"/>
                </a:lnTo>
                <a:lnTo>
                  <a:pt x="233" y="186"/>
                </a:lnTo>
                <a:lnTo>
                  <a:pt x="233" y="185"/>
                </a:lnTo>
                <a:lnTo>
                  <a:pt x="232" y="183"/>
                </a:lnTo>
                <a:lnTo>
                  <a:pt x="232" y="182"/>
                </a:lnTo>
                <a:lnTo>
                  <a:pt x="230" y="182"/>
                </a:lnTo>
                <a:lnTo>
                  <a:pt x="229" y="181"/>
                </a:lnTo>
                <a:lnTo>
                  <a:pt x="228" y="181"/>
                </a:lnTo>
                <a:lnTo>
                  <a:pt x="226" y="179"/>
                </a:lnTo>
                <a:lnTo>
                  <a:pt x="225" y="179"/>
                </a:lnTo>
                <a:lnTo>
                  <a:pt x="224" y="179"/>
                </a:lnTo>
                <a:lnTo>
                  <a:pt x="223" y="179"/>
                </a:lnTo>
                <a:lnTo>
                  <a:pt x="223" y="178"/>
                </a:lnTo>
                <a:lnTo>
                  <a:pt x="221" y="177"/>
                </a:lnTo>
                <a:lnTo>
                  <a:pt x="220" y="175"/>
                </a:lnTo>
                <a:lnTo>
                  <a:pt x="216" y="171"/>
                </a:lnTo>
                <a:lnTo>
                  <a:pt x="212" y="166"/>
                </a:lnTo>
                <a:lnTo>
                  <a:pt x="209" y="164"/>
                </a:lnTo>
                <a:lnTo>
                  <a:pt x="206" y="158"/>
                </a:lnTo>
                <a:lnTo>
                  <a:pt x="204" y="156"/>
                </a:lnTo>
                <a:lnTo>
                  <a:pt x="202" y="154"/>
                </a:lnTo>
                <a:lnTo>
                  <a:pt x="198" y="149"/>
                </a:lnTo>
                <a:lnTo>
                  <a:pt x="195" y="145"/>
                </a:lnTo>
                <a:lnTo>
                  <a:pt x="191" y="141"/>
                </a:lnTo>
                <a:lnTo>
                  <a:pt x="186" y="135"/>
                </a:lnTo>
                <a:lnTo>
                  <a:pt x="186" y="133"/>
                </a:lnTo>
                <a:lnTo>
                  <a:pt x="185" y="133"/>
                </a:lnTo>
                <a:lnTo>
                  <a:pt x="185" y="132"/>
                </a:lnTo>
                <a:lnTo>
                  <a:pt x="185" y="131"/>
                </a:lnTo>
                <a:lnTo>
                  <a:pt x="183" y="131"/>
                </a:lnTo>
                <a:lnTo>
                  <a:pt x="183" y="130"/>
                </a:lnTo>
                <a:lnTo>
                  <a:pt x="183" y="128"/>
                </a:lnTo>
                <a:lnTo>
                  <a:pt x="183" y="127"/>
                </a:lnTo>
                <a:lnTo>
                  <a:pt x="185" y="127"/>
                </a:lnTo>
                <a:lnTo>
                  <a:pt x="185" y="126"/>
                </a:lnTo>
                <a:lnTo>
                  <a:pt x="186" y="126"/>
                </a:lnTo>
                <a:lnTo>
                  <a:pt x="187" y="126"/>
                </a:lnTo>
                <a:lnTo>
                  <a:pt x="187" y="124"/>
                </a:lnTo>
                <a:lnTo>
                  <a:pt x="188" y="124"/>
                </a:lnTo>
                <a:lnTo>
                  <a:pt x="188" y="123"/>
                </a:lnTo>
                <a:lnTo>
                  <a:pt x="190" y="123"/>
                </a:lnTo>
                <a:lnTo>
                  <a:pt x="190" y="122"/>
                </a:lnTo>
                <a:lnTo>
                  <a:pt x="191" y="122"/>
                </a:lnTo>
                <a:lnTo>
                  <a:pt x="192" y="122"/>
                </a:lnTo>
                <a:lnTo>
                  <a:pt x="191" y="120"/>
                </a:lnTo>
                <a:lnTo>
                  <a:pt x="191" y="119"/>
                </a:lnTo>
                <a:lnTo>
                  <a:pt x="192" y="119"/>
                </a:lnTo>
                <a:lnTo>
                  <a:pt x="192" y="118"/>
                </a:lnTo>
                <a:lnTo>
                  <a:pt x="192" y="116"/>
                </a:lnTo>
                <a:lnTo>
                  <a:pt x="191" y="116"/>
                </a:lnTo>
                <a:lnTo>
                  <a:pt x="191" y="115"/>
                </a:lnTo>
                <a:lnTo>
                  <a:pt x="191" y="114"/>
                </a:lnTo>
                <a:lnTo>
                  <a:pt x="192" y="113"/>
                </a:lnTo>
                <a:lnTo>
                  <a:pt x="194" y="113"/>
                </a:lnTo>
                <a:lnTo>
                  <a:pt x="195" y="113"/>
                </a:lnTo>
                <a:lnTo>
                  <a:pt x="195" y="111"/>
                </a:lnTo>
                <a:lnTo>
                  <a:pt x="195" y="110"/>
                </a:lnTo>
                <a:lnTo>
                  <a:pt x="196" y="110"/>
                </a:lnTo>
                <a:lnTo>
                  <a:pt x="196" y="109"/>
                </a:lnTo>
                <a:lnTo>
                  <a:pt x="198" y="109"/>
                </a:lnTo>
                <a:lnTo>
                  <a:pt x="199" y="109"/>
                </a:lnTo>
                <a:lnTo>
                  <a:pt x="199" y="107"/>
                </a:lnTo>
                <a:lnTo>
                  <a:pt x="199" y="106"/>
                </a:lnTo>
                <a:lnTo>
                  <a:pt x="199" y="105"/>
                </a:lnTo>
                <a:lnTo>
                  <a:pt x="199" y="103"/>
                </a:lnTo>
                <a:lnTo>
                  <a:pt x="199" y="102"/>
                </a:lnTo>
                <a:lnTo>
                  <a:pt x="199" y="101"/>
                </a:lnTo>
                <a:lnTo>
                  <a:pt x="200" y="101"/>
                </a:lnTo>
                <a:lnTo>
                  <a:pt x="200" y="99"/>
                </a:lnTo>
                <a:lnTo>
                  <a:pt x="199" y="99"/>
                </a:lnTo>
                <a:lnTo>
                  <a:pt x="199" y="98"/>
                </a:lnTo>
                <a:lnTo>
                  <a:pt x="199" y="97"/>
                </a:lnTo>
                <a:lnTo>
                  <a:pt x="200" y="95"/>
                </a:lnTo>
                <a:lnTo>
                  <a:pt x="202" y="95"/>
                </a:lnTo>
                <a:lnTo>
                  <a:pt x="202" y="94"/>
                </a:lnTo>
                <a:lnTo>
                  <a:pt x="203" y="94"/>
                </a:lnTo>
                <a:lnTo>
                  <a:pt x="204" y="94"/>
                </a:lnTo>
                <a:lnTo>
                  <a:pt x="204" y="95"/>
                </a:lnTo>
                <a:lnTo>
                  <a:pt x="206" y="95"/>
                </a:lnTo>
                <a:lnTo>
                  <a:pt x="207" y="95"/>
                </a:lnTo>
                <a:lnTo>
                  <a:pt x="208" y="95"/>
                </a:lnTo>
                <a:lnTo>
                  <a:pt x="208" y="97"/>
                </a:lnTo>
                <a:lnTo>
                  <a:pt x="209" y="97"/>
                </a:lnTo>
                <a:lnTo>
                  <a:pt x="211" y="97"/>
                </a:lnTo>
                <a:lnTo>
                  <a:pt x="212" y="97"/>
                </a:lnTo>
                <a:lnTo>
                  <a:pt x="212" y="98"/>
                </a:lnTo>
                <a:lnTo>
                  <a:pt x="213" y="98"/>
                </a:lnTo>
                <a:lnTo>
                  <a:pt x="215" y="98"/>
                </a:lnTo>
                <a:lnTo>
                  <a:pt x="216" y="98"/>
                </a:lnTo>
                <a:lnTo>
                  <a:pt x="217" y="98"/>
                </a:lnTo>
                <a:lnTo>
                  <a:pt x="217" y="99"/>
                </a:lnTo>
                <a:lnTo>
                  <a:pt x="219" y="99"/>
                </a:lnTo>
                <a:lnTo>
                  <a:pt x="219" y="98"/>
                </a:lnTo>
                <a:lnTo>
                  <a:pt x="220" y="98"/>
                </a:lnTo>
                <a:lnTo>
                  <a:pt x="220" y="99"/>
                </a:lnTo>
                <a:lnTo>
                  <a:pt x="221" y="99"/>
                </a:lnTo>
                <a:lnTo>
                  <a:pt x="223" y="99"/>
                </a:lnTo>
                <a:lnTo>
                  <a:pt x="224" y="99"/>
                </a:lnTo>
                <a:lnTo>
                  <a:pt x="225" y="99"/>
                </a:lnTo>
                <a:lnTo>
                  <a:pt x="226" y="99"/>
                </a:lnTo>
                <a:lnTo>
                  <a:pt x="228" y="99"/>
                </a:lnTo>
                <a:lnTo>
                  <a:pt x="229" y="99"/>
                </a:lnTo>
                <a:lnTo>
                  <a:pt x="229" y="101"/>
                </a:lnTo>
                <a:lnTo>
                  <a:pt x="230" y="101"/>
                </a:lnTo>
                <a:lnTo>
                  <a:pt x="232" y="101"/>
                </a:lnTo>
                <a:lnTo>
                  <a:pt x="233" y="101"/>
                </a:lnTo>
                <a:lnTo>
                  <a:pt x="233" y="99"/>
                </a:lnTo>
                <a:lnTo>
                  <a:pt x="234" y="99"/>
                </a:lnTo>
                <a:lnTo>
                  <a:pt x="236" y="99"/>
                </a:lnTo>
                <a:lnTo>
                  <a:pt x="237" y="99"/>
                </a:lnTo>
                <a:lnTo>
                  <a:pt x="238" y="99"/>
                </a:lnTo>
                <a:lnTo>
                  <a:pt x="238" y="98"/>
                </a:lnTo>
                <a:lnTo>
                  <a:pt x="240" y="98"/>
                </a:lnTo>
                <a:lnTo>
                  <a:pt x="241" y="98"/>
                </a:lnTo>
                <a:lnTo>
                  <a:pt x="242" y="98"/>
                </a:lnTo>
                <a:lnTo>
                  <a:pt x="243" y="98"/>
                </a:lnTo>
                <a:lnTo>
                  <a:pt x="243" y="99"/>
                </a:lnTo>
                <a:lnTo>
                  <a:pt x="245" y="99"/>
                </a:lnTo>
                <a:lnTo>
                  <a:pt x="245" y="101"/>
                </a:lnTo>
                <a:lnTo>
                  <a:pt x="245" y="102"/>
                </a:lnTo>
                <a:lnTo>
                  <a:pt x="246" y="102"/>
                </a:lnTo>
                <a:lnTo>
                  <a:pt x="247" y="103"/>
                </a:lnTo>
                <a:lnTo>
                  <a:pt x="247" y="105"/>
                </a:lnTo>
                <a:lnTo>
                  <a:pt x="249" y="106"/>
                </a:lnTo>
                <a:lnTo>
                  <a:pt x="250" y="107"/>
                </a:lnTo>
                <a:lnTo>
                  <a:pt x="251" y="109"/>
                </a:lnTo>
                <a:lnTo>
                  <a:pt x="251" y="111"/>
                </a:lnTo>
                <a:lnTo>
                  <a:pt x="253" y="113"/>
                </a:lnTo>
                <a:lnTo>
                  <a:pt x="253" y="114"/>
                </a:lnTo>
                <a:lnTo>
                  <a:pt x="254" y="114"/>
                </a:lnTo>
                <a:lnTo>
                  <a:pt x="254" y="115"/>
                </a:lnTo>
                <a:lnTo>
                  <a:pt x="254" y="118"/>
                </a:lnTo>
                <a:lnTo>
                  <a:pt x="255" y="116"/>
                </a:lnTo>
                <a:lnTo>
                  <a:pt x="257" y="116"/>
                </a:lnTo>
                <a:lnTo>
                  <a:pt x="258" y="116"/>
                </a:lnTo>
                <a:lnTo>
                  <a:pt x="259" y="118"/>
                </a:lnTo>
                <a:lnTo>
                  <a:pt x="260" y="118"/>
                </a:lnTo>
                <a:lnTo>
                  <a:pt x="263" y="118"/>
                </a:lnTo>
                <a:lnTo>
                  <a:pt x="264" y="118"/>
                </a:lnTo>
                <a:lnTo>
                  <a:pt x="267" y="119"/>
                </a:lnTo>
                <a:lnTo>
                  <a:pt x="268" y="119"/>
                </a:lnTo>
                <a:lnTo>
                  <a:pt x="271" y="119"/>
                </a:lnTo>
                <a:lnTo>
                  <a:pt x="274" y="119"/>
                </a:lnTo>
                <a:lnTo>
                  <a:pt x="275" y="118"/>
                </a:lnTo>
                <a:lnTo>
                  <a:pt x="276" y="118"/>
                </a:lnTo>
                <a:lnTo>
                  <a:pt x="279" y="118"/>
                </a:lnTo>
                <a:lnTo>
                  <a:pt x="280" y="118"/>
                </a:lnTo>
                <a:lnTo>
                  <a:pt x="281" y="118"/>
                </a:lnTo>
                <a:lnTo>
                  <a:pt x="284" y="118"/>
                </a:lnTo>
                <a:lnTo>
                  <a:pt x="287" y="118"/>
                </a:lnTo>
                <a:lnTo>
                  <a:pt x="289" y="118"/>
                </a:lnTo>
                <a:lnTo>
                  <a:pt x="291" y="118"/>
                </a:lnTo>
                <a:lnTo>
                  <a:pt x="292" y="116"/>
                </a:lnTo>
                <a:lnTo>
                  <a:pt x="295" y="115"/>
                </a:lnTo>
                <a:lnTo>
                  <a:pt x="296" y="113"/>
                </a:lnTo>
                <a:lnTo>
                  <a:pt x="298" y="111"/>
                </a:lnTo>
                <a:lnTo>
                  <a:pt x="300" y="109"/>
                </a:lnTo>
                <a:lnTo>
                  <a:pt x="301" y="106"/>
                </a:lnTo>
                <a:lnTo>
                  <a:pt x="302" y="106"/>
                </a:lnTo>
                <a:lnTo>
                  <a:pt x="302" y="107"/>
                </a:lnTo>
                <a:lnTo>
                  <a:pt x="302" y="109"/>
                </a:lnTo>
                <a:lnTo>
                  <a:pt x="304" y="110"/>
                </a:lnTo>
                <a:lnTo>
                  <a:pt x="305" y="110"/>
                </a:lnTo>
                <a:lnTo>
                  <a:pt x="305" y="109"/>
                </a:lnTo>
                <a:lnTo>
                  <a:pt x="306" y="107"/>
                </a:lnTo>
                <a:lnTo>
                  <a:pt x="308" y="106"/>
                </a:lnTo>
                <a:lnTo>
                  <a:pt x="309" y="106"/>
                </a:lnTo>
                <a:lnTo>
                  <a:pt x="310" y="106"/>
                </a:lnTo>
                <a:lnTo>
                  <a:pt x="313" y="106"/>
                </a:lnTo>
                <a:lnTo>
                  <a:pt x="314" y="106"/>
                </a:lnTo>
                <a:lnTo>
                  <a:pt x="315" y="106"/>
                </a:lnTo>
                <a:lnTo>
                  <a:pt x="318" y="106"/>
                </a:lnTo>
                <a:lnTo>
                  <a:pt x="322" y="106"/>
                </a:lnTo>
                <a:lnTo>
                  <a:pt x="325" y="107"/>
                </a:lnTo>
                <a:lnTo>
                  <a:pt x="327" y="109"/>
                </a:lnTo>
                <a:lnTo>
                  <a:pt x="329" y="109"/>
                </a:lnTo>
                <a:lnTo>
                  <a:pt x="330" y="109"/>
                </a:lnTo>
                <a:lnTo>
                  <a:pt x="331" y="107"/>
                </a:lnTo>
                <a:lnTo>
                  <a:pt x="332" y="106"/>
                </a:lnTo>
                <a:lnTo>
                  <a:pt x="334" y="106"/>
                </a:lnTo>
                <a:lnTo>
                  <a:pt x="335" y="105"/>
                </a:lnTo>
                <a:lnTo>
                  <a:pt x="335" y="103"/>
                </a:lnTo>
                <a:lnTo>
                  <a:pt x="336" y="102"/>
                </a:lnTo>
                <a:lnTo>
                  <a:pt x="338" y="101"/>
                </a:lnTo>
                <a:lnTo>
                  <a:pt x="339" y="99"/>
                </a:lnTo>
                <a:lnTo>
                  <a:pt x="340" y="99"/>
                </a:lnTo>
                <a:lnTo>
                  <a:pt x="343" y="97"/>
                </a:lnTo>
                <a:lnTo>
                  <a:pt x="347" y="95"/>
                </a:lnTo>
                <a:lnTo>
                  <a:pt x="348" y="95"/>
                </a:lnTo>
                <a:lnTo>
                  <a:pt x="350" y="94"/>
                </a:lnTo>
                <a:lnTo>
                  <a:pt x="351" y="94"/>
                </a:lnTo>
                <a:lnTo>
                  <a:pt x="352" y="93"/>
                </a:lnTo>
                <a:lnTo>
                  <a:pt x="355" y="93"/>
                </a:lnTo>
                <a:lnTo>
                  <a:pt x="357" y="92"/>
                </a:lnTo>
                <a:lnTo>
                  <a:pt x="359" y="92"/>
                </a:lnTo>
                <a:lnTo>
                  <a:pt x="361" y="90"/>
                </a:lnTo>
                <a:lnTo>
                  <a:pt x="361" y="89"/>
                </a:lnTo>
                <a:lnTo>
                  <a:pt x="363" y="89"/>
                </a:lnTo>
                <a:lnTo>
                  <a:pt x="363" y="88"/>
                </a:lnTo>
                <a:lnTo>
                  <a:pt x="364" y="86"/>
                </a:lnTo>
                <a:lnTo>
                  <a:pt x="364" y="85"/>
                </a:lnTo>
                <a:lnTo>
                  <a:pt x="365" y="85"/>
                </a:lnTo>
                <a:lnTo>
                  <a:pt x="365" y="84"/>
                </a:lnTo>
                <a:lnTo>
                  <a:pt x="367" y="84"/>
                </a:lnTo>
                <a:lnTo>
                  <a:pt x="367" y="82"/>
                </a:lnTo>
                <a:lnTo>
                  <a:pt x="367" y="81"/>
                </a:lnTo>
                <a:lnTo>
                  <a:pt x="368" y="82"/>
                </a:lnTo>
                <a:lnTo>
                  <a:pt x="368" y="84"/>
                </a:lnTo>
                <a:lnTo>
                  <a:pt x="368" y="85"/>
                </a:lnTo>
                <a:lnTo>
                  <a:pt x="369" y="85"/>
                </a:lnTo>
                <a:lnTo>
                  <a:pt x="370" y="86"/>
                </a:lnTo>
                <a:lnTo>
                  <a:pt x="370" y="88"/>
                </a:lnTo>
                <a:lnTo>
                  <a:pt x="372" y="88"/>
                </a:lnTo>
                <a:lnTo>
                  <a:pt x="373" y="88"/>
                </a:lnTo>
                <a:lnTo>
                  <a:pt x="374" y="88"/>
                </a:lnTo>
                <a:lnTo>
                  <a:pt x="376" y="88"/>
                </a:lnTo>
                <a:lnTo>
                  <a:pt x="376" y="89"/>
                </a:lnTo>
                <a:lnTo>
                  <a:pt x="376" y="90"/>
                </a:lnTo>
                <a:lnTo>
                  <a:pt x="376" y="92"/>
                </a:lnTo>
                <a:lnTo>
                  <a:pt x="377" y="92"/>
                </a:lnTo>
                <a:lnTo>
                  <a:pt x="377" y="93"/>
                </a:lnTo>
                <a:lnTo>
                  <a:pt x="376" y="93"/>
                </a:lnTo>
                <a:lnTo>
                  <a:pt x="376" y="94"/>
                </a:lnTo>
                <a:lnTo>
                  <a:pt x="376" y="95"/>
                </a:lnTo>
                <a:lnTo>
                  <a:pt x="374" y="95"/>
                </a:lnTo>
                <a:lnTo>
                  <a:pt x="374" y="97"/>
                </a:lnTo>
                <a:lnTo>
                  <a:pt x="373" y="98"/>
                </a:lnTo>
                <a:lnTo>
                  <a:pt x="373" y="99"/>
                </a:lnTo>
                <a:lnTo>
                  <a:pt x="372" y="101"/>
                </a:lnTo>
                <a:lnTo>
                  <a:pt x="372" y="102"/>
                </a:lnTo>
                <a:lnTo>
                  <a:pt x="372" y="103"/>
                </a:lnTo>
                <a:lnTo>
                  <a:pt x="372" y="105"/>
                </a:lnTo>
                <a:lnTo>
                  <a:pt x="372" y="106"/>
                </a:lnTo>
                <a:lnTo>
                  <a:pt x="372" y="107"/>
                </a:lnTo>
                <a:lnTo>
                  <a:pt x="372" y="109"/>
                </a:lnTo>
                <a:lnTo>
                  <a:pt x="372" y="110"/>
                </a:lnTo>
                <a:lnTo>
                  <a:pt x="372" y="111"/>
                </a:lnTo>
                <a:lnTo>
                  <a:pt x="372" y="113"/>
                </a:lnTo>
                <a:lnTo>
                  <a:pt x="372" y="114"/>
                </a:lnTo>
                <a:lnTo>
                  <a:pt x="370" y="114"/>
                </a:lnTo>
                <a:lnTo>
                  <a:pt x="370" y="115"/>
                </a:lnTo>
                <a:lnTo>
                  <a:pt x="370" y="116"/>
                </a:lnTo>
                <a:lnTo>
                  <a:pt x="369" y="116"/>
                </a:lnTo>
                <a:lnTo>
                  <a:pt x="369" y="118"/>
                </a:lnTo>
                <a:lnTo>
                  <a:pt x="369" y="119"/>
                </a:lnTo>
                <a:lnTo>
                  <a:pt x="368" y="120"/>
                </a:lnTo>
                <a:lnTo>
                  <a:pt x="368" y="122"/>
                </a:lnTo>
                <a:lnTo>
                  <a:pt x="368" y="123"/>
                </a:lnTo>
                <a:lnTo>
                  <a:pt x="368" y="124"/>
                </a:lnTo>
                <a:lnTo>
                  <a:pt x="368" y="126"/>
                </a:lnTo>
                <a:lnTo>
                  <a:pt x="368" y="127"/>
                </a:lnTo>
                <a:lnTo>
                  <a:pt x="368" y="128"/>
                </a:lnTo>
                <a:lnTo>
                  <a:pt x="368" y="130"/>
                </a:lnTo>
                <a:lnTo>
                  <a:pt x="367" y="131"/>
                </a:lnTo>
                <a:lnTo>
                  <a:pt x="368" y="131"/>
                </a:lnTo>
                <a:lnTo>
                  <a:pt x="368" y="132"/>
                </a:lnTo>
                <a:lnTo>
                  <a:pt x="368" y="133"/>
                </a:lnTo>
                <a:lnTo>
                  <a:pt x="368" y="135"/>
                </a:lnTo>
                <a:lnTo>
                  <a:pt x="368" y="136"/>
                </a:lnTo>
                <a:lnTo>
                  <a:pt x="369" y="137"/>
                </a:lnTo>
                <a:lnTo>
                  <a:pt x="369" y="139"/>
                </a:lnTo>
                <a:lnTo>
                  <a:pt x="369" y="140"/>
                </a:lnTo>
                <a:lnTo>
                  <a:pt x="370" y="140"/>
                </a:lnTo>
                <a:lnTo>
                  <a:pt x="373" y="140"/>
                </a:lnTo>
                <a:lnTo>
                  <a:pt x="374" y="140"/>
                </a:lnTo>
                <a:lnTo>
                  <a:pt x="376" y="140"/>
                </a:lnTo>
                <a:lnTo>
                  <a:pt x="377" y="140"/>
                </a:lnTo>
                <a:lnTo>
                  <a:pt x="378" y="140"/>
                </a:lnTo>
                <a:lnTo>
                  <a:pt x="380" y="140"/>
                </a:lnTo>
                <a:lnTo>
                  <a:pt x="381" y="139"/>
                </a:lnTo>
                <a:lnTo>
                  <a:pt x="382" y="139"/>
                </a:lnTo>
                <a:lnTo>
                  <a:pt x="382" y="140"/>
                </a:lnTo>
                <a:lnTo>
                  <a:pt x="382" y="141"/>
                </a:lnTo>
                <a:lnTo>
                  <a:pt x="381" y="141"/>
                </a:lnTo>
                <a:lnTo>
                  <a:pt x="381" y="143"/>
                </a:lnTo>
                <a:lnTo>
                  <a:pt x="382" y="144"/>
                </a:lnTo>
                <a:lnTo>
                  <a:pt x="384" y="144"/>
                </a:lnTo>
                <a:lnTo>
                  <a:pt x="385" y="144"/>
                </a:lnTo>
                <a:lnTo>
                  <a:pt x="386" y="144"/>
                </a:lnTo>
                <a:lnTo>
                  <a:pt x="387" y="144"/>
                </a:lnTo>
                <a:lnTo>
                  <a:pt x="389" y="145"/>
                </a:lnTo>
                <a:lnTo>
                  <a:pt x="390" y="145"/>
                </a:lnTo>
                <a:lnTo>
                  <a:pt x="391" y="145"/>
                </a:lnTo>
                <a:lnTo>
                  <a:pt x="393" y="147"/>
                </a:lnTo>
                <a:lnTo>
                  <a:pt x="394" y="147"/>
                </a:lnTo>
                <a:lnTo>
                  <a:pt x="397" y="147"/>
                </a:lnTo>
                <a:lnTo>
                  <a:pt x="398" y="145"/>
                </a:lnTo>
                <a:lnTo>
                  <a:pt x="398" y="147"/>
                </a:lnTo>
                <a:lnTo>
                  <a:pt x="399" y="147"/>
                </a:lnTo>
                <a:lnTo>
                  <a:pt x="401" y="145"/>
                </a:lnTo>
                <a:lnTo>
                  <a:pt x="402" y="145"/>
                </a:lnTo>
                <a:lnTo>
                  <a:pt x="402" y="147"/>
                </a:lnTo>
                <a:lnTo>
                  <a:pt x="401" y="148"/>
                </a:lnTo>
                <a:lnTo>
                  <a:pt x="399" y="148"/>
                </a:lnTo>
                <a:lnTo>
                  <a:pt x="399" y="149"/>
                </a:lnTo>
                <a:lnTo>
                  <a:pt x="398" y="149"/>
                </a:lnTo>
                <a:lnTo>
                  <a:pt x="398" y="150"/>
                </a:lnTo>
                <a:lnTo>
                  <a:pt x="397" y="150"/>
                </a:lnTo>
                <a:lnTo>
                  <a:pt x="397" y="152"/>
                </a:lnTo>
                <a:lnTo>
                  <a:pt x="395" y="153"/>
                </a:lnTo>
                <a:lnTo>
                  <a:pt x="395" y="154"/>
                </a:lnTo>
                <a:lnTo>
                  <a:pt x="394" y="156"/>
                </a:lnTo>
                <a:lnTo>
                  <a:pt x="393" y="158"/>
                </a:lnTo>
                <a:lnTo>
                  <a:pt x="393" y="160"/>
                </a:lnTo>
                <a:lnTo>
                  <a:pt x="391" y="161"/>
                </a:lnTo>
                <a:lnTo>
                  <a:pt x="390" y="162"/>
                </a:lnTo>
                <a:lnTo>
                  <a:pt x="390" y="164"/>
                </a:lnTo>
                <a:lnTo>
                  <a:pt x="391" y="164"/>
                </a:lnTo>
                <a:lnTo>
                  <a:pt x="393" y="164"/>
                </a:lnTo>
                <a:lnTo>
                  <a:pt x="394" y="164"/>
                </a:lnTo>
                <a:lnTo>
                  <a:pt x="395" y="165"/>
                </a:lnTo>
                <a:lnTo>
                  <a:pt x="397" y="165"/>
                </a:lnTo>
                <a:lnTo>
                  <a:pt x="398" y="165"/>
                </a:lnTo>
                <a:lnTo>
                  <a:pt x="399" y="165"/>
                </a:lnTo>
                <a:lnTo>
                  <a:pt x="401" y="165"/>
                </a:lnTo>
                <a:lnTo>
                  <a:pt x="402" y="166"/>
                </a:lnTo>
                <a:lnTo>
                  <a:pt x="402" y="167"/>
                </a:lnTo>
                <a:lnTo>
                  <a:pt x="403" y="167"/>
                </a:lnTo>
                <a:lnTo>
                  <a:pt x="403" y="169"/>
                </a:lnTo>
                <a:lnTo>
                  <a:pt x="403" y="170"/>
                </a:lnTo>
                <a:lnTo>
                  <a:pt x="403" y="171"/>
                </a:lnTo>
                <a:lnTo>
                  <a:pt x="404" y="171"/>
                </a:lnTo>
                <a:lnTo>
                  <a:pt x="404" y="173"/>
                </a:lnTo>
                <a:lnTo>
                  <a:pt x="404" y="174"/>
                </a:lnTo>
                <a:lnTo>
                  <a:pt x="406" y="174"/>
                </a:lnTo>
                <a:lnTo>
                  <a:pt x="407" y="174"/>
                </a:lnTo>
                <a:lnTo>
                  <a:pt x="408" y="175"/>
                </a:lnTo>
                <a:lnTo>
                  <a:pt x="410" y="175"/>
                </a:lnTo>
                <a:lnTo>
                  <a:pt x="411" y="174"/>
                </a:lnTo>
                <a:lnTo>
                  <a:pt x="412" y="174"/>
                </a:lnTo>
                <a:lnTo>
                  <a:pt x="414" y="174"/>
                </a:lnTo>
                <a:lnTo>
                  <a:pt x="415" y="174"/>
                </a:lnTo>
                <a:lnTo>
                  <a:pt x="416" y="174"/>
                </a:lnTo>
                <a:lnTo>
                  <a:pt x="418" y="174"/>
                </a:lnTo>
                <a:lnTo>
                  <a:pt x="418" y="175"/>
                </a:lnTo>
                <a:lnTo>
                  <a:pt x="418" y="177"/>
                </a:lnTo>
                <a:lnTo>
                  <a:pt x="416" y="177"/>
                </a:lnTo>
                <a:lnTo>
                  <a:pt x="416" y="178"/>
                </a:lnTo>
                <a:lnTo>
                  <a:pt x="415" y="178"/>
                </a:lnTo>
                <a:lnTo>
                  <a:pt x="415" y="179"/>
                </a:lnTo>
                <a:lnTo>
                  <a:pt x="415" y="181"/>
                </a:lnTo>
                <a:lnTo>
                  <a:pt x="415" y="182"/>
                </a:lnTo>
                <a:lnTo>
                  <a:pt x="416" y="183"/>
                </a:lnTo>
                <a:lnTo>
                  <a:pt x="416" y="185"/>
                </a:lnTo>
                <a:lnTo>
                  <a:pt x="416" y="186"/>
                </a:lnTo>
                <a:lnTo>
                  <a:pt x="416" y="187"/>
                </a:lnTo>
                <a:lnTo>
                  <a:pt x="415" y="187"/>
                </a:lnTo>
                <a:lnTo>
                  <a:pt x="415" y="188"/>
                </a:lnTo>
                <a:lnTo>
                  <a:pt x="414" y="188"/>
                </a:lnTo>
                <a:lnTo>
                  <a:pt x="414" y="190"/>
                </a:lnTo>
                <a:lnTo>
                  <a:pt x="414" y="191"/>
                </a:lnTo>
                <a:lnTo>
                  <a:pt x="412" y="192"/>
                </a:lnTo>
                <a:lnTo>
                  <a:pt x="414" y="194"/>
                </a:lnTo>
                <a:lnTo>
                  <a:pt x="414" y="195"/>
                </a:lnTo>
                <a:lnTo>
                  <a:pt x="414" y="198"/>
                </a:lnTo>
                <a:lnTo>
                  <a:pt x="415" y="198"/>
                </a:lnTo>
                <a:lnTo>
                  <a:pt x="416" y="199"/>
                </a:lnTo>
                <a:lnTo>
                  <a:pt x="418" y="199"/>
                </a:lnTo>
                <a:lnTo>
                  <a:pt x="419" y="199"/>
                </a:lnTo>
                <a:lnTo>
                  <a:pt x="420" y="199"/>
                </a:lnTo>
                <a:lnTo>
                  <a:pt x="422" y="199"/>
                </a:lnTo>
                <a:lnTo>
                  <a:pt x="422" y="198"/>
                </a:lnTo>
                <a:lnTo>
                  <a:pt x="423" y="196"/>
                </a:lnTo>
                <a:lnTo>
                  <a:pt x="424" y="195"/>
                </a:lnTo>
                <a:lnTo>
                  <a:pt x="424" y="194"/>
                </a:lnTo>
                <a:lnTo>
                  <a:pt x="425" y="194"/>
                </a:lnTo>
                <a:lnTo>
                  <a:pt x="425" y="192"/>
                </a:lnTo>
                <a:lnTo>
                  <a:pt x="427" y="191"/>
                </a:lnTo>
                <a:lnTo>
                  <a:pt x="427" y="188"/>
                </a:lnTo>
                <a:lnTo>
                  <a:pt x="428" y="187"/>
                </a:lnTo>
                <a:lnTo>
                  <a:pt x="428" y="186"/>
                </a:lnTo>
                <a:lnTo>
                  <a:pt x="429" y="186"/>
                </a:lnTo>
                <a:lnTo>
                  <a:pt x="431" y="185"/>
                </a:lnTo>
                <a:lnTo>
                  <a:pt x="432" y="185"/>
                </a:lnTo>
                <a:lnTo>
                  <a:pt x="433" y="185"/>
                </a:lnTo>
                <a:lnTo>
                  <a:pt x="435" y="183"/>
                </a:lnTo>
                <a:lnTo>
                  <a:pt x="436" y="182"/>
                </a:lnTo>
                <a:lnTo>
                  <a:pt x="437" y="181"/>
                </a:lnTo>
                <a:lnTo>
                  <a:pt x="439" y="181"/>
                </a:lnTo>
                <a:lnTo>
                  <a:pt x="439" y="179"/>
                </a:lnTo>
                <a:lnTo>
                  <a:pt x="440" y="179"/>
                </a:lnTo>
                <a:lnTo>
                  <a:pt x="441" y="179"/>
                </a:lnTo>
                <a:lnTo>
                  <a:pt x="442" y="179"/>
                </a:lnTo>
                <a:lnTo>
                  <a:pt x="444" y="179"/>
                </a:lnTo>
                <a:lnTo>
                  <a:pt x="445" y="181"/>
                </a:lnTo>
                <a:lnTo>
                  <a:pt x="446" y="181"/>
                </a:lnTo>
                <a:lnTo>
                  <a:pt x="448" y="181"/>
                </a:lnTo>
                <a:lnTo>
                  <a:pt x="449" y="179"/>
                </a:lnTo>
                <a:lnTo>
                  <a:pt x="452" y="179"/>
                </a:lnTo>
                <a:lnTo>
                  <a:pt x="453" y="179"/>
                </a:lnTo>
                <a:lnTo>
                  <a:pt x="454" y="179"/>
                </a:lnTo>
                <a:lnTo>
                  <a:pt x="456" y="179"/>
                </a:lnTo>
                <a:lnTo>
                  <a:pt x="457" y="179"/>
                </a:lnTo>
                <a:lnTo>
                  <a:pt x="458" y="179"/>
                </a:lnTo>
                <a:lnTo>
                  <a:pt x="459" y="178"/>
                </a:lnTo>
                <a:lnTo>
                  <a:pt x="459" y="177"/>
                </a:lnTo>
                <a:lnTo>
                  <a:pt x="461" y="177"/>
                </a:lnTo>
                <a:lnTo>
                  <a:pt x="461" y="175"/>
                </a:lnTo>
                <a:lnTo>
                  <a:pt x="462" y="175"/>
                </a:lnTo>
                <a:lnTo>
                  <a:pt x="463" y="175"/>
                </a:lnTo>
                <a:lnTo>
                  <a:pt x="466" y="175"/>
                </a:lnTo>
                <a:lnTo>
                  <a:pt x="466" y="174"/>
                </a:lnTo>
                <a:lnTo>
                  <a:pt x="467" y="174"/>
                </a:lnTo>
                <a:lnTo>
                  <a:pt x="469" y="174"/>
                </a:lnTo>
                <a:lnTo>
                  <a:pt x="471" y="174"/>
                </a:lnTo>
                <a:lnTo>
                  <a:pt x="473" y="174"/>
                </a:lnTo>
                <a:lnTo>
                  <a:pt x="474" y="174"/>
                </a:lnTo>
                <a:lnTo>
                  <a:pt x="478" y="174"/>
                </a:lnTo>
                <a:lnTo>
                  <a:pt x="478" y="173"/>
                </a:lnTo>
                <a:lnTo>
                  <a:pt x="478" y="171"/>
                </a:lnTo>
                <a:lnTo>
                  <a:pt x="479" y="170"/>
                </a:lnTo>
                <a:lnTo>
                  <a:pt x="480" y="170"/>
                </a:lnTo>
                <a:lnTo>
                  <a:pt x="480" y="169"/>
                </a:lnTo>
                <a:lnTo>
                  <a:pt x="482" y="169"/>
                </a:lnTo>
                <a:lnTo>
                  <a:pt x="483" y="169"/>
                </a:lnTo>
                <a:lnTo>
                  <a:pt x="484" y="169"/>
                </a:lnTo>
                <a:lnTo>
                  <a:pt x="486" y="169"/>
                </a:lnTo>
                <a:lnTo>
                  <a:pt x="487" y="169"/>
                </a:lnTo>
                <a:lnTo>
                  <a:pt x="488" y="169"/>
                </a:lnTo>
                <a:lnTo>
                  <a:pt x="488" y="167"/>
                </a:lnTo>
                <a:lnTo>
                  <a:pt x="488" y="166"/>
                </a:lnTo>
                <a:lnTo>
                  <a:pt x="490" y="165"/>
                </a:lnTo>
                <a:lnTo>
                  <a:pt x="490" y="164"/>
                </a:lnTo>
                <a:lnTo>
                  <a:pt x="491" y="164"/>
                </a:lnTo>
                <a:lnTo>
                  <a:pt x="491" y="162"/>
                </a:lnTo>
                <a:lnTo>
                  <a:pt x="492" y="162"/>
                </a:lnTo>
                <a:lnTo>
                  <a:pt x="492" y="161"/>
                </a:lnTo>
                <a:lnTo>
                  <a:pt x="494" y="160"/>
                </a:lnTo>
                <a:lnTo>
                  <a:pt x="495" y="160"/>
                </a:lnTo>
                <a:lnTo>
                  <a:pt x="495" y="158"/>
                </a:lnTo>
                <a:lnTo>
                  <a:pt x="496" y="158"/>
                </a:lnTo>
                <a:lnTo>
                  <a:pt x="497" y="157"/>
                </a:lnTo>
                <a:lnTo>
                  <a:pt x="499" y="157"/>
                </a:lnTo>
                <a:lnTo>
                  <a:pt x="499" y="156"/>
                </a:lnTo>
                <a:lnTo>
                  <a:pt x="499" y="154"/>
                </a:lnTo>
                <a:lnTo>
                  <a:pt x="500" y="154"/>
                </a:lnTo>
                <a:lnTo>
                  <a:pt x="500" y="153"/>
                </a:lnTo>
                <a:lnTo>
                  <a:pt x="501" y="153"/>
                </a:lnTo>
                <a:lnTo>
                  <a:pt x="501" y="152"/>
                </a:lnTo>
                <a:lnTo>
                  <a:pt x="503" y="150"/>
                </a:lnTo>
                <a:lnTo>
                  <a:pt x="503" y="149"/>
                </a:lnTo>
                <a:lnTo>
                  <a:pt x="504" y="148"/>
                </a:lnTo>
                <a:lnTo>
                  <a:pt x="505" y="147"/>
                </a:lnTo>
                <a:lnTo>
                  <a:pt x="505" y="145"/>
                </a:lnTo>
                <a:lnTo>
                  <a:pt x="507" y="144"/>
                </a:lnTo>
                <a:lnTo>
                  <a:pt x="507" y="143"/>
                </a:lnTo>
                <a:lnTo>
                  <a:pt x="507" y="141"/>
                </a:lnTo>
                <a:lnTo>
                  <a:pt x="508" y="140"/>
                </a:lnTo>
                <a:lnTo>
                  <a:pt x="509" y="140"/>
                </a:lnTo>
                <a:lnTo>
                  <a:pt x="511" y="139"/>
                </a:lnTo>
                <a:lnTo>
                  <a:pt x="511" y="137"/>
                </a:lnTo>
                <a:lnTo>
                  <a:pt x="512" y="137"/>
                </a:lnTo>
                <a:lnTo>
                  <a:pt x="512" y="136"/>
                </a:lnTo>
                <a:lnTo>
                  <a:pt x="512" y="135"/>
                </a:lnTo>
                <a:lnTo>
                  <a:pt x="513" y="135"/>
                </a:lnTo>
                <a:lnTo>
                  <a:pt x="513" y="133"/>
                </a:lnTo>
                <a:lnTo>
                  <a:pt x="514" y="133"/>
                </a:lnTo>
                <a:lnTo>
                  <a:pt x="516" y="133"/>
                </a:lnTo>
                <a:lnTo>
                  <a:pt x="514" y="132"/>
                </a:lnTo>
                <a:lnTo>
                  <a:pt x="516" y="132"/>
                </a:lnTo>
                <a:lnTo>
                  <a:pt x="516" y="131"/>
                </a:lnTo>
                <a:lnTo>
                  <a:pt x="517" y="131"/>
                </a:lnTo>
                <a:lnTo>
                  <a:pt x="518" y="131"/>
                </a:lnTo>
                <a:lnTo>
                  <a:pt x="520" y="130"/>
                </a:lnTo>
                <a:lnTo>
                  <a:pt x="521" y="130"/>
                </a:lnTo>
                <a:lnTo>
                  <a:pt x="522" y="130"/>
                </a:lnTo>
                <a:lnTo>
                  <a:pt x="524" y="130"/>
                </a:lnTo>
                <a:lnTo>
                  <a:pt x="525" y="130"/>
                </a:lnTo>
                <a:lnTo>
                  <a:pt x="526" y="130"/>
                </a:lnTo>
                <a:lnTo>
                  <a:pt x="526" y="131"/>
                </a:lnTo>
                <a:lnTo>
                  <a:pt x="528" y="131"/>
                </a:lnTo>
                <a:lnTo>
                  <a:pt x="529" y="131"/>
                </a:lnTo>
                <a:lnTo>
                  <a:pt x="530" y="131"/>
                </a:lnTo>
                <a:lnTo>
                  <a:pt x="531" y="131"/>
                </a:lnTo>
                <a:lnTo>
                  <a:pt x="531" y="132"/>
                </a:lnTo>
                <a:lnTo>
                  <a:pt x="533" y="132"/>
                </a:lnTo>
                <a:lnTo>
                  <a:pt x="534" y="133"/>
                </a:lnTo>
                <a:lnTo>
                  <a:pt x="535" y="133"/>
                </a:lnTo>
                <a:lnTo>
                  <a:pt x="537" y="135"/>
                </a:lnTo>
                <a:lnTo>
                  <a:pt x="538" y="135"/>
                </a:lnTo>
                <a:lnTo>
                  <a:pt x="539" y="135"/>
                </a:lnTo>
                <a:lnTo>
                  <a:pt x="541" y="133"/>
                </a:lnTo>
                <a:lnTo>
                  <a:pt x="542" y="133"/>
                </a:lnTo>
                <a:lnTo>
                  <a:pt x="543" y="133"/>
                </a:lnTo>
                <a:lnTo>
                  <a:pt x="545" y="133"/>
                </a:lnTo>
                <a:lnTo>
                  <a:pt x="546" y="133"/>
                </a:lnTo>
                <a:lnTo>
                  <a:pt x="545" y="132"/>
                </a:lnTo>
                <a:lnTo>
                  <a:pt x="546" y="131"/>
                </a:lnTo>
                <a:lnTo>
                  <a:pt x="547" y="130"/>
                </a:lnTo>
                <a:lnTo>
                  <a:pt x="547" y="128"/>
                </a:lnTo>
                <a:lnTo>
                  <a:pt x="546" y="126"/>
                </a:lnTo>
                <a:lnTo>
                  <a:pt x="546" y="124"/>
                </a:lnTo>
                <a:lnTo>
                  <a:pt x="545" y="124"/>
                </a:lnTo>
                <a:lnTo>
                  <a:pt x="545" y="123"/>
                </a:lnTo>
                <a:lnTo>
                  <a:pt x="543" y="122"/>
                </a:lnTo>
                <a:lnTo>
                  <a:pt x="541" y="119"/>
                </a:lnTo>
                <a:lnTo>
                  <a:pt x="541" y="118"/>
                </a:lnTo>
                <a:lnTo>
                  <a:pt x="541" y="116"/>
                </a:lnTo>
                <a:lnTo>
                  <a:pt x="541" y="115"/>
                </a:lnTo>
                <a:lnTo>
                  <a:pt x="541" y="114"/>
                </a:lnTo>
                <a:lnTo>
                  <a:pt x="542" y="111"/>
                </a:lnTo>
                <a:lnTo>
                  <a:pt x="542" y="110"/>
                </a:lnTo>
                <a:lnTo>
                  <a:pt x="543" y="109"/>
                </a:lnTo>
                <a:lnTo>
                  <a:pt x="545" y="106"/>
                </a:lnTo>
                <a:lnTo>
                  <a:pt x="546" y="105"/>
                </a:lnTo>
                <a:lnTo>
                  <a:pt x="545" y="105"/>
                </a:lnTo>
                <a:lnTo>
                  <a:pt x="545" y="103"/>
                </a:lnTo>
                <a:lnTo>
                  <a:pt x="546" y="102"/>
                </a:lnTo>
                <a:lnTo>
                  <a:pt x="547" y="102"/>
                </a:lnTo>
                <a:lnTo>
                  <a:pt x="548" y="102"/>
                </a:lnTo>
                <a:lnTo>
                  <a:pt x="548" y="101"/>
                </a:lnTo>
                <a:lnTo>
                  <a:pt x="550" y="101"/>
                </a:lnTo>
                <a:lnTo>
                  <a:pt x="550" y="99"/>
                </a:lnTo>
                <a:lnTo>
                  <a:pt x="551" y="99"/>
                </a:lnTo>
                <a:lnTo>
                  <a:pt x="552" y="99"/>
                </a:lnTo>
                <a:lnTo>
                  <a:pt x="552" y="98"/>
                </a:lnTo>
                <a:lnTo>
                  <a:pt x="554" y="98"/>
                </a:lnTo>
                <a:lnTo>
                  <a:pt x="556" y="95"/>
                </a:lnTo>
                <a:lnTo>
                  <a:pt x="562" y="88"/>
                </a:lnTo>
                <a:lnTo>
                  <a:pt x="563" y="88"/>
                </a:lnTo>
                <a:lnTo>
                  <a:pt x="563" y="86"/>
                </a:lnTo>
                <a:lnTo>
                  <a:pt x="564" y="86"/>
                </a:lnTo>
                <a:lnTo>
                  <a:pt x="564" y="85"/>
                </a:lnTo>
                <a:lnTo>
                  <a:pt x="566" y="84"/>
                </a:lnTo>
                <a:lnTo>
                  <a:pt x="567" y="84"/>
                </a:lnTo>
                <a:lnTo>
                  <a:pt x="562" y="72"/>
                </a:lnTo>
                <a:lnTo>
                  <a:pt x="575" y="72"/>
                </a:lnTo>
                <a:lnTo>
                  <a:pt x="577" y="77"/>
                </a:lnTo>
                <a:lnTo>
                  <a:pt x="579" y="76"/>
                </a:lnTo>
                <a:lnTo>
                  <a:pt x="579" y="75"/>
                </a:lnTo>
                <a:lnTo>
                  <a:pt x="579" y="73"/>
                </a:lnTo>
                <a:lnTo>
                  <a:pt x="580" y="72"/>
                </a:lnTo>
                <a:lnTo>
                  <a:pt x="580" y="71"/>
                </a:lnTo>
                <a:lnTo>
                  <a:pt x="581" y="69"/>
                </a:lnTo>
                <a:lnTo>
                  <a:pt x="581" y="68"/>
                </a:lnTo>
                <a:lnTo>
                  <a:pt x="583" y="67"/>
                </a:lnTo>
                <a:lnTo>
                  <a:pt x="583" y="65"/>
                </a:lnTo>
                <a:lnTo>
                  <a:pt x="583" y="64"/>
                </a:lnTo>
                <a:lnTo>
                  <a:pt x="584" y="63"/>
                </a:lnTo>
                <a:lnTo>
                  <a:pt x="585" y="61"/>
                </a:lnTo>
                <a:lnTo>
                  <a:pt x="584" y="60"/>
                </a:lnTo>
                <a:lnTo>
                  <a:pt x="584" y="59"/>
                </a:lnTo>
                <a:lnTo>
                  <a:pt x="585" y="58"/>
                </a:lnTo>
                <a:lnTo>
                  <a:pt x="586" y="58"/>
                </a:lnTo>
                <a:lnTo>
                  <a:pt x="586" y="56"/>
                </a:lnTo>
                <a:lnTo>
                  <a:pt x="588" y="56"/>
                </a:lnTo>
                <a:lnTo>
                  <a:pt x="588" y="55"/>
                </a:lnTo>
                <a:lnTo>
                  <a:pt x="588" y="54"/>
                </a:lnTo>
                <a:lnTo>
                  <a:pt x="589" y="50"/>
                </a:lnTo>
                <a:lnTo>
                  <a:pt x="590" y="48"/>
                </a:lnTo>
                <a:lnTo>
                  <a:pt x="592" y="48"/>
                </a:lnTo>
                <a:lnTo>
                  <a:pt x="593" y="48"/>
                </a:lnTo>
                <a:lnTo>
                  <a:pt x="593" y="47"/>
                </a:lnTo>
                <a:lnTo>
                  <a:pt x="594" y="47"/>
                </a:lnTo>
                <a:lnTo>
                  <a:pt x="594" y="46"/>
                </a:lnTo>
                <a:lnTo>
                  <a:pt x="596" y="44"/>
                </a:lnTo>
                <a:lnTo>
                  <a:pt x="596" y="43"/>
                </a:lnTo>
                <a:lnTo>
                  <a:pt x="597" y="43"/>
                </a:lnTo>
                <a:lnTo>
                  <a:pt x="598" y="42"/>
                </a:lnTo>
                <a:lnTo>
                  <a:pt x="598" y="41"/>
                </a:lnTo>
                <a:lnTo>
                  <a:pt x="600" y="39"/>
                </a:lnTo>
                <a:lnTo>
                  <a:pt x="600" y="38"/>
                </a:lnTo>
                <a:lnTo>
                  <a:pt x="601" y="37"/>
                </a:lnTo>
                <a:lnTo>
                  <a:pt x="601" y="33"/>
                </a:lnTo>
                <a:lnTo>
                  <a:pt x="600" y="31"/>
                </a:lnTo>
                <a:lnTo>
                  <a:pt x="600" y="30"/>
                </a:lnTo>
                <a:lnTo>
                  <a:pt x="601" y="30"/>
                </a:lnTo>
                <a:lnTo>
                  <a:pt x="602" y="30"/>
                </a:lnTo>
                <a:lnTo>
                  <a:pt x="603" y="30"/>
                </a:lnTo>
                <a:lnTo>
                  <a:pt x="605" y="30"/>
                </a:lnTo>
                <a:lnTo>
                  <a:pt x="605" y="29"/>
                </a:lnTo>
                <a:lnTo>
                  <a:pt x="606" y="29"/>
                </a:lnTo>
                <a:lnTo>
                  <a:pt x="607" y="27"/>
                </a:lnTo>
                <a:lnTo>
                  <a:pt x="607" y="26"/>
                </a:lnTo>
                <a:lnTo>
                  <a:pt x="609" y="26"/>
                </a:lnTo>
                <a:lnTo>
                  <a:pt x="610" y="25"/>
                </a:lnTo>
                <a:lnTo>
                  <a:pt x="611" y="23"/>
                </a:lnTo>
                <a:lnTo>
                  <a:pt x="613" y="23"/>
                </a:lnTo>
                <a:lnTo>
                  <a:pt x="614" y="22"/>
                </a:lnTo>
                <a:lnTo>
                  <a:pt x="615" y="22"/>
                </a:lnTo>
                <a:lnTo>
                  <a:pt x="617" y="22"/>
                </a:lnTo>
                <a:lnTo>
                  <a:pt x="617" y="21"/>
                </a:lnTo>
                <a:lnTo>
                  <a:pt x="618" y="21"/>
                </a:lnTo>
                <a:lnTo>
                  <a:pt x="618" y="20"/>
                </a:lnTo>
                <a:lnTo>
                  <a:pt x="618" y="18"/>
                </a:lnTo>
                <a:lnTo>
                  <a:pt x="619" y="18"/>
                </a:lnTo>
                <a:lnTo>
                  <a:pt x="619" y="17"/>
                </a:lnTo>
                <a:lnTo>
                  <a:pt x="620" y="17"/>
                </a:lnTo>
                <a:lnTo>
                  <a:pt x="620" y="16"/>
                </a:lnTo>
                <a:lnTo>
                  <a:pt x="622" y="14"/>
                </a:lnTo>
                <a:lnTo>
                  <a:pt x="623" y="14"/>
                </a:lnTo>
                <a:lnTo>
                  <a:pt x="624" y="14"/>
                </a:lnTo>
                <a:lnTo>
                  <a:pt x="626" y="13"/>
                </a:lnTo>
                <a:lnTo>
                  <a:pt x="627" y="13"/>
                </a:lnTo>
                <a:lnTo>
                  <a:pt x="628" y="13"/>
                </a:lnTo>
                <a:lnTo>
                  <a:pt x="628" y="12"/>
                </a:lnTo>
                <a:lnTo>
                  <a:pt x="630" y="12"/>
                </a:lnTo>
                <a:lnTo>
                  <a:pt x="631" y="10"/>
                </a:lnTo>
                <a:lnTo>
                  <a:pt x="631" y="12"/>
                </a:lnTo>
                <a:lnTo>
                  <a:pt x="632" y="12"/>
                </a:lnTo>
                <a:lnTo>
                  <a:pt x="634" y="12"/>
                </a:lnTo>
                <a:lnTo>
                  <a:pt x="638" y="12"/>
                </a:lnTo>
                <a:lnTo>
                  <a:pt x="639" y="13"/>
                </a:lnTo>
                <a:lnTo>
                  <a:pt x="640" y="13"/>
                </a:lnTo>
                <a:lnTo>
                  <a:pt x="640" y="12"/>
                </a:lnTo>
                <a:lnTo>
                  <a:pt x="640" y="10"/>
                </a:lnTo>
                <a:lnTo>
                  <a:pt x="641" y="10"/>
                </a:lnTo>
                <a:lnTo>
                  <a:pt x="641" y="9"/>
                </a:lnTo>
                <a:lnTo>
                  <a:pt x="643" y="9"/>
                </a:lnTo>
                <a:lnTo>
                  <a:pt x="644" y="9"/>
                </a:lnTo>
                <a:lnTo>
                  <a:pt x="645" y="9"/>
                </a:lnTo>
                <a:lnTo>
                  <a:pt x="647" y="9"/>
                </a:lnTo>
                <a:lnTo>
                  <a:pt x="648" y="9"/>
                </a:lnTo>
                <a:lnTo>
                  <a:pt x="649" y="9"/>
                </a:lnTo>
                <a:lnTo>
                  <a:pt x="649" y="8"/>
                </a:lnTo>
                <a:lnTo>
                  <a:pt x="649" y="6"/>
                </a:lnTo>
                <a:lnTo>
                  <a:pt x="651" y="6"/>
                </a:lnTo>
                <a:lnTo>
                  <a:pt x="651" y="5"/>
                </a:lnTo>
                <a:lnTo>
                  <a:pt x="652" y="5"/>
                </a:lnTo>
                <a:lnTo>
                  <a:pt x="652" y="4"/>
                </a:lnTo>
                <a:lnTo>
                  <a:pt x="653" y="4"/>
                </a:lnTo>
                <a:lnTo>
                  <a:pt x="655" y="3"/>
                </a:lnTo>
                <a:lnTo>
                  <a:pt x="656" y="3"/>
                </a:lnTo>
                <a:lnTo>
                  <a:pt x="656" y="4"/>
                </a:lnTo>
                <a:lnTo>
                  <a:pt x="656" y="3"/>
                </a:lnTo>
                <a:lnTo>
                  <a:pt x="657" y="3"/>
                </a:lnTo>
                <a:lnTo>
                  <a:pt x="658" y="3"/>
                </a:lnTo>
                <a:lnTo>
                  <a:pt x="658" y="1"/>
                </a:lnTo>
                <a:lnTo>
                  <a:pt x="660" y="1"/>
                </a:lnTo>
                <a:lnTo>
                  <a:pt x="661" y="1"/>
                </a:lnTo>
                <a:lnTo>
                  <a:pt x="662" y="1"/>
                </a:lnTo>
                <a:lnTo>
                  <a:pt x="664" y="1"/>
                </a:lnTo>
                <a:lnTo>
                  <a:pt x="665" y="1"/>
                </a:lnTo>
                <a:lnTo>
                  <a:pt x="666" y="1"/>
                </a:lnTo>
                <a:lnTo>
                  <a:pt x="668" y="0"/>
                </a:lnTo>
                <a:lnTo>
                  <a:pt x="669" y="0"/>
                </a:lnTo>
                <a:lnTo>
                  <a:pt x="670" y="0"/>
                </a:lnTo>
                <a:lnTo>
                  <a:pt x="672" y="0"/>
                </a:lnTo>
                <a:lnTo>
                  <a:pt x="673" y="0"/>
                </a:lnTo>
                <a:lnTo>
                  <a:pt x="673" y="1"/>
                </a:lnTo>
                <a:lnTo>
                  <a:pt x="674" y="1"/>
                </a:lnTo>
                <a:lnTo>
                  <a:pt x="675" y="1"/>
                </a:lnTo>
                <a:lnTo>
                  <a:pt x="674" y="1"/>
                </a:lnTo>
                <a:lnTo>
                  <a:pt x="674" y="3"/>
                </a:lnTo>
                <a:lnTo>
                  <a:pt x="674" y="4"/>
                </a:lnTo>
                <a:lnTo>
                  <a:pt x="674" y="5"/>
                </a:lnTo>
                <a:lnTo>
                  <a:pt x="673" y="5"/>
                </a:lnTo>
                <a:lnTo>
                  <a:pt x="672" y="5"/>
                </a:lnTo>
                <a:lnTo>
                  <a:pt x="670" y="6"/>
                </a:lnTo>
                <a:lnTo>
                  <a:pt x="670" y="8"/>
                </a:lnTo>
                <a:lnTo>
                  <a:pt x="670" y="9"/>
                </a:lnTo>
                <a:lnTo>
                  <a:pt x="672" y="10"/>
                </a:lnTo>
                <a:lnTo>
                  <a:pt x="672" y="12"/>
                </a:lnTo>
                <a:lnTo>
                  <a:pt x="673" y="12"/>
                </a:lnTo>
                <a:lnTo>
                  <a:pt x="673" y="13"/>
                </a:lnTo>
                <a:lnTo>
                  <a:pt x="673" y="14"/>
                </a:lnTo>
                <a:lnTo>
                  <a:pt x="673" y="16"/>
                </a:lnTo>
                <a:lnTo>
                  <a:pt x="673" y="17"/>
                </a:lnTo>
                <a:lnTo>
                  <a:pt x="672" y="17"/>
                </a:lnTo>
                <a:lnTo>
                  <a:pt x="672" y="18"/>
                </a:lnTo>
                <a:lnTo>
                  <a:pt x="672" y="20"/>
                </a:lnTo>
                <a:lnTo>
                  <a:pt x="673" y="21"/>
                </a:lnTo>
                <a:lnTo>
                  <a:pt x="673" y="22"/>
                </a:lnTo>
                <a:lnTo>
                  <a:pt x="673" y="23"/>
                </a:lnTo>
                <a:lnTo>
                  <a:pt x="673" y="25"/>
                </a:lnTo>
                <a:lnTo>
                  <a:pt x="672" y="26"/>
                </a:lnTo>
                <a:lnTo>
                  <a:pt x="673" y="27"/>
                </a:lnTo>
                <a:lnTo>
                  <a:pt x="674" y="29"/>
                </a:lnTo>
                <a:lnTo>
                  <a:pt x="675" y="29"/>
                </a:lnTo>
                <a:lnTo>
                  <a:pt x="677" y="29"/>
                </a:lnTo>
                <a:lnTo>
                  <a:pt x="677" y="30"/>
                </a:lnTo>
                <a:lnTo>
                  <a:pt x="678" y="30"/>
                </a:lnTo>
                <a:lnTo>
                  <a:pt x="679" y="30"/>
                </a:lnTo>
                <a:lnTo>
                  <a:pt x="681" y="31"/>
                </a:lnTo>
                <a:lnTo>
                  <a:pt x="681" y="33"/>
                </a:lnTo>
                <a:lnTo>
                  <a:pt x="681" y="34"/>
                </a:lnTo>
                <a:lnTo>
                  <a:pt x="681" y="35"/>
                </a:lnTo>
                <a:lnTo>
                  <a:pt x="682" y="35"/>
                </a:lnTo>
                <a:lnTo>
                  <a:pt x="682" y="37"/>
                </a:lnTo>
                <a:lnTo>
                  <a:pt x="683" y="37"/>
                </a:lnTo>
                <a:lnTo>
                  <a:pt x="683" y="38"/>
                </a:lnTo>
                <a:lnTo>
                  <a:pt x="683" y="39"/>
                </a:lnTo>
                <a:lnTo>
                  <a:pt x="683" y="41"/>
                </a:lnTo>
                <a:lnTo>
                  <a:pt x="683" y="42"/>
                </a:lnTo>
                <a:lnTo>
                  <a:pt x="685" y="42"/>
                </a:lnTo>
                <a:lnTo>
                  <a:pt x="683" y="42"/>
                </a:lnTo>
                <a:lnTo>
                  <a:pt x="683" y="43"/>
                </a:lnTo>
                <a:lnTo>
                  <a:pt x="683" y="46"/>
                </a:lnTo>
                <a:lnTo>
                  <a:pt x="683" y="47"/>
                </a:lnTo>
                <a:lnTo>
                  <a:pt x="683" y="48"/>
                </a:lnTo>
                <a:lnTo>
                  <a:pt x="685" y="50"/>
                </a:lnTo>
                <a:lnTo>
                  <a:pt x="685" y="51"/>
                </a:lnTo>
                <a:lnTo>
                  <a:pt x="686" y="52"/>
                </a:lnTo>
                <a:lnTo>
                  <a:pt x="687" y="52"/>
                </a:lnTo>
                <a:lnTo>
                  <a:pt x="689" y="52"/>
                </a:lnTo>
                <a:lnTo>
                  <a:pt x="689" y="54"/>
                </a:lnTo>
                <a:lnTo>
                  <a:pt x="690" y="54"/>
                </a:lnTo>
                <a:lnTo>
                  <a:pt x="691" y="55"/>
                </a:lnTo>
                <a:lnTo>
                  <a:pt x="692" y="55"/>
                </a:lnTo>
                <a:lnTo>
                  <a:pt x="692" y="56"/>
                </a:lnTo>
                <a:lnTo>
                  <a:pt x="694" y="56"/>
                </a:lnTo>
                <a:lnTo>
                  <a:pt x="694" y="58"/>
                </a:lnTo>
                <a:lnTo>
                  <a:pt x="695" y="58"/>
                </a:lnTo>
                <a:lnTo>
                  <a:pt x="696" y="58"/>
                </a:lnTo>
                <a:lnTo>
                  <a:pt x="696" y="59"/>
                </a:lnTo>
                <a:lnTo>
                  <a:pt x="698" y="59"/>
                </a:lnTo>
                <a:lnTo>
                  <a:pt x="698" y="60"/>
                </a:lnTo>
                <a:lnTo>
                  <a:pt x="700" y="63"/>
                </a:lnTo>
                <a:lnTo>
                  <a:pt x="702" y="63"/>
                </a:lnTo>
                <a:lnTo>
                  <a:pt x="703" y="63"/>
                </a:lnTo>
                <a:lnTo>
                  <a:pt x="703" y="61"/>
                </a:lnTo>
                <a:lnTo>
                  <a:pt x="704" y="61"/>
                </a:lnTo>
                <a:lnTo>
                  <a:pt x="706" y="61"/>
                </a:lnTo>
                <a:lnTo>
                  <a:pt x="706" y="60"/>
                </a:lnTo>
                <a:lnTo>
                  <a:pt x="707" y="60"/>
                </a:lnTo>
                <a:lnTo>
                  <a:pt x="707" y="59"/>
                </a:lnTo>
                <a:lnTo>
                  <a:pt x="708" y="59"/>
                </a:lnTo>
                <a:lnTo>
                  <a:pt x="708" y="58"/>
                </a:lnTo>
                <a:lnTo>
                  <a:pt x="710" y="58"/>
                </a:lnTo>
                <a:lnTo>
                  <a:pt x="711" y="58"/>
                </a:lnTo>
                <a:lnTo>
                  <a:pt x="712" y="58"/>
                </a:lnTo>
                <a:lnTo>
                  <a:pt x="713" y="56"/>
                </a:lnTo>
                <a:lnTo>
                  <a:pt x="715" y="56"/>
                </a:lnTo>
                <a:lnTo>
                  <a:pt x="715" y="55"/>
                </a:lnTo>
                <a:lnTo>
                  <a:pt x="716" y="55"/>
                </a:lnTo>
                <a:lnTo>
                  <a:pt x="716" y="56"/>
                </a:lnTo>
                <a:lnTo>
                  <a:pt x="717" y="56"/>
                </a:lnTo>
                <a:lnTo>
                  <a:pt x="719" y="56"/>
                </a:lnTo>
                <a:lnTo>
                  <a:pt x="719" y="58"/>
                </a:lnTo>
                <a:lnTo>
                  <a:pt x="719" y="59"/>
                </a:lnTo>
                <a:lnTo>
                  <a:pt x="719" y="60"/>
                </a:lnTo>
                <a:lnTo>
                  <a:pt x="719" y="61"/>
                </a:lnTo>
                <a:lnTo>
                  <a:pt x="719" y="63"/>
                </a:lnTo>
                <a:lnTo>
                  <a:pt x="719" y="64"/>
                </a:lnTo>
                <a:lnTo>
                  <a:pt x="719" y="65"/>
                </a:lnTo>
                <a:lnTo>
                  <a:pt x="719" y="67"/>
                </a:lnTo>
                <a:lnTo>
                  <a:pt x="719" y="68"/>
                </a:lnTo>
                <a:lnTo>
                  <a:pt x="720" y="68"/>
                </a:lnTo>
                <a:lnTo>
                  <a:pt x="719" y="69"/>
                </a:lnTo>
                <a:lnTo>
                  <a:pt x="720" y="69"/>
                </a:lnTo>
                <a:lnTo>
                  <a:pt x="719" y="71"/>
                </a:lnTo>
                <a:lnTo>
                  <a:pt x="719" y="72"/>
                </a:lnTo>
                <a:lnTo>
                  <a:pt x="720" y="72"/>
                </a:lnTo>
                <a:lnTo>
                  <a:pt x="720" y="73"/>
                </a:lnTo>
                <a:lnTo>
                  <a:pt x="721" y="73"/>
                </a:lnTo>
                <a:lnTo>
                  <a:pt x="723" y="73"/>
                </a:lnTo>
                <a:lnTo>
                  <a:pt x="723" y="75"/>
                </a:lnTo>
                <a:lnTo>
                  <a:pt x="724" y="75"/>
                </a:lnTo>
                <a:lnTo>
                  <a:pt x="724" y="76"/>
                </a:lnTo>
                <a:lnTo>
                  <a:pt x="725" y="76"/>
                </a:lnTo>
                <a:lnTo>
                  <a:pt x="727" y="76"/>
                </a:lnTo>
                <a:lnTo>
                  <a:pt x="727" y="77"/>
                </a:lnTo>
                <a:lnTo>
                  <a:pt x="728" y="77"/>
                </a:lnTo>
                <a:lnTo>
                  <a:pt x="729" y="77"/>
                </a:lnTo>
                <a:lnTo>
                  <a:pt x="730" y="77"/>
                </a:lnTo>
                <a:lnTo>
                  <a:pt x="732" y="77"/>
                </a:lnTo>
                <a:lnTo>
                  <a:pt x="732" y="76"/>
                </a:lnTo>
                <a:lnTo>
                  <a:pt x="732" y="77"/>
                </a:lnTo>
                <a:lnTo>
                  <a:pt x="733" y="77"/>
                </a:lnTo>
                <a:lnTo>
                  <a:pt x="734" y="77"/>
                </a:lnTo>
                <a:lnTo>
                  <a:pt x="736" y="77"/>
                </a:lnTo>
                <a:lnTo>
                  <a:pt x="737" y="76"/>
                </a:lnTo>
                <a:lnTo>
                  <a:pt x="738" y="76"/>
                </a:lnTo>
                <a:lnTo>
                  <a:pt x="738" y="77"/>
                </a:lnTo>
                <a:lnTo>
                  <a:pt x="740" y="77"/>
                </a:lnTo>
                <a:lnTo>
                  <a:pt x="741" y="78"/>
                </a:lnTo>
                <a:lnTo>
                  <a:pt x="742" y="78"/>
                </a:lnTo>
                <a:lnTo>
                  <a:pt x="744" y="80"/>
                </a:lnTo>
                <a:lnTo>
                  <a:pt x="744" y="81"/>
                </a:lnTo>
                <a:lnTo>
                  <a:pt x="745" y="81"/>
                </a:lnTo>
                <a:lnTo>
                  <a:pt x="746" y="82"/>
                </a:lnTo>
                <a:lnTo>
                  <a:pt x="747" y="82"/>
                </a:lnTo>
                <a:lnTo>
                  <a:pt x="749" y="82"/>
                </a:lnTo>
                <a:lnTo>
                  <a:pt x="750" y="82"/>
                </a:lnTo>
                <a:lnTo>
                  <a:pt x="750" y="84"/>
                </a:lnTo>
                <a:lnTo>
                  <a:pt x="750" y="85"/>
                </a:lnTo>
                <a:lnTo>
                  <a:pt x="751" y="84"/>
                </a:lnTo>
                <a:lnTo>
                  <a:pt x="753" y="84"/>
                </a:lnTo>
                <a:lnTo>
                  <a:pt x="753" y="85"/>
                </a:lnTo>
                <a:lnTo>
                  <a:pt x="754" y="84"/>
                </a:lnTo>
                <a:lnTo>
                  <a:pt x="754" y="85"/>
                </a:lnTo>
                <a:lnTo>
                  <a:pt x="755" y="85"/>
                </a:lnTo>
                <a:lnTo>
                  <a:pt x="757" y="85"/>
                </a:lnTo>
                <a:lnTo>
                  <a:pt x="758" y="85"/>
                </a:lnTo>
                <a:lnTo>
                  <a:pt x="759" y="85"/>
                </a:lnTo>
                <a:lnTo>
                  <a:pt x="761" y="85"/>
                </a:lnTo>
                <a:lnTo>
                  <a:pt x="762" y="85"/>
                </a:lnTo>
                <a:lnTo>
                  <a:pt x="763" y="85"/>
                </a:lnTo>
                <a:lnTo>
                  <a:pt x="764" y="85"/>
                </a:lnTo>
                <a:lnTo>
                  <a:pt x="764" y="86"/>
                </a:lnTo>
                <a:lnTo>
                  <a:pt x="764" y="88"/>
                </a:lnTo>
                <a:lnTo>
                  <a:pt x="766" y="88"/>
                </a:lnTo>
                <a:lnTo>
                  <a:pt x="766" y="89"/>
                </a:lnTo>
                <a:lnTo>
                  <a:pt x="766" y="92"/>
                </a:lnTo>
                <a:lnTo>
                  <a:pt x="767" y="92"/>
                </a:lnTo>
                <a:lnTo>
                  <a:pt x="770" y="92"/>
                </a:lnTo>
                <a:lnTo>
                  <a:pt x="771" y="92"/>
                </a:lnTo>
                <a:lnTo>
                  <a:pt x="772" y="90"/>
                </a:lnTo>
                <a:lnTo>
                  <a:pt x="774" y="90"/>
                </a:lnTo>
                <a:lnTo>
                  <a:pt x="774" y="89"/>
                </a:lnTo>
                <a:lnTo>
                  <a:pt x="775" y="89"/>
                </a:lnTo>
                <a:lnTo>
                  <a:pt x="776" y="90"/>
                </a:lnTo>
                <a:lnTo>
                  <a:pt x="778" y="90"/>
                </a:lnTo>
                <a:lnTo>
                  <a:pt x="779" y="90"/>
                </a:lnTo>
                <a:lnTo>
                  <a:pt x="780" y="90"/>
                </a:lnTo>
                <a:lnTo>
                  <a:pt x="782" y="89"/>
                </a:lnTo>
                <a:lnTo>
                  <a:pt x="783" y="88"/>
                </a:lnTo>
                <a:lnTo>
                  <a:pt x="783" y="86"/>
                </a:lnTo>
                <a:lnTo>
                  <a:pt x="784" y="88"/>
                </a:lnTo>
                <a:lnTo>
                  <a:pt x="785" y="88"/>
                </a:lnTo>
                <a:lnTo>
                  <a:pt x="785" y="89"/>
                </a:lnTo>
                <a:lnTo>
                  <a:pt x="785" y="90"/>
                </a:lnTo>
                <a:lnTo>
                  <a:pt x="787" y="90"/>
                </a:lnTo>
                <a:lnTo>
                  <a:pt x="787" y="89"/>
                </a:lnTo>
                <a:lnTo>
                  <a:pt x="787" y="90"/>
                </a:lnTo>
                <a:lnTo>
                  <a:pt x="788" y="90"/>
                </a:lnTo>
                <a:lnTo>
                  <a:pt x="788" y="89"/>
                </a:lnTo>
                <a:lnTo>
                  <a:pt x="789" y="90"/>
                </a:lnTo>
                <a:lnTo>
                  <a:pt x="791" y="89"/>
                </a:lnTo>
                <a:lnTo>
                  <a:pt x="791" y="90"/>
                </a:lnTo>
                <a:lnTo>
                  <a:pt x="792" y="90"/>
                </a:lnTo>
                <a:lnTo>
                  <a:pt x="792" y="92"/>
                </a:lnTo>
                <a:lnTo>
                  <a:pt x="793" y="93"/>
                </a:lnTo>
                <a:lnTo>
                  <a:pt x="793" y="94"/>
                </a:lnTo>
                <a:lnTo>
                  <a:pt x="795" y="94"/>
                </a:lnTo>
                <a:lnTo>
                  <a:pt x="796" y="94"/>
                </a:lnTo>
                <a:lnTo>
                  <a:pt x="796" y="93"/>
                </a:lnTo>
                <a:lnTo>
                  <a:pt x="797" y="93"/>
                </a:lnTo>
                <a:lnTo>
                  <a:pt x="799" y="93"/>
                </a:lnTo>
                <a:lnTo>
                  <a:pt x="799" y="92"/>
                </a:lnTo>
                <a:lnTo>
                  <a:pt x="800" y="90"/>
                </a:lnTo>
                <a:lnTo>
                  <a:pt x="800" y="89"/>
                </a:lnTo>
                <a:lnTo>
                  <a:pt x="801" y="89"/>
                </a:lnTo>
                <a:lnTo>
                  <a:pt x="801" y="88"/>
                </a:lnTo>
                <a:lnTo>
                  <a:pt x="802" y="88"/>
                </a:lnTo>
                <a:lnTo>
                  <a:pt x="802" y="86"/>
                </a:lnTo>
                <a:lnTo>
                  <a:pt x="804" y="86"/>
                </a:lnTo>
                <a:lnTo>
                  <a:pt x="804" y="85"/>
                </a:lnTo>
                <a:lnTo>
                  <a:pt x="805" y="85"/>
                </a:lnTo>
                <a:lnTo>
                  <a:pt x="805" y="84"/>
                </a:lnTo>
                <a:lnTo>
                  <a:pt x="806" y="84"/>
                </a:lnTo>
                <a:lnTo>
                  <a:pt x="806" y="82"/>
                </a:lnTo>
                <a:lnTo>
                  <a:pt x="808" y="82"/>
                </a:lnTo>
                <a:lnTo>
                  <a:pt x="808" y="81"/>
                </a:lnTo>
                <a:lnTo>
                  <a:pt x="809" y="81"/>
                </a:lnTo>
                <a:lnTo>
                  <a:pt x="810" y="80"/>
                </a:lnTo>
                <a:lnTo>
                  <a:pt x="812" y="81"/>
                </a:lnTo>
                <a:lnTo>
                  <a:pt x="813" y="81"/>
                </a:lnTo>
                <a:lnTo>
                  <a:pt x="814" y="81"/>
                </a:lnTo>
                <a:lnTo>
                  <a:pt x="816" y="81"/>
                </a:lnTo>
                <a:lnTo>
                  <a:pt x="816" y="80"/>
                </a:lnTo>
                <a:lnTo>
                  <a:pt x="816" y="78"/>
                </a:lnTo>
                <a:lnTo>
                  <a:pt x="816" y="77"/>
                </a:lnTo>
                <a:lnTo>
                  <a:pt x="817" y="77"/>
                </a:lnTo>
                <a:lnTo>
                  <a:pt x="818" y="76"/>
                </a:lnTo>
                <a:lnTo>
                  <a:pt x="817" y="75"/>
                </a:lnTo>
                <a:lnTo>
                  <a:pt x="817" y="73"/>
                </a:lnTo>
                <a:lnTo>
                  <a:pt x="817" y="72"/>
                </a:lnTo>
                <a:lnTo>
                  <a:pt x="818" y="72"/>
                </a:lnTo>
                <a:lnTo>
                  <a:pt x="818" y="71"/>
                </a:lnTo>
                <a:lnTo>
                  <a:pt x="819" y="71"/>
                </a:lnTo>
                <a:lnTo>
                  <a:pt x="821" y="71"/>
                </a:lnTo>
                <a:lnTo>
                  <a:pt x="822" y="71"/>
                </a:lnTo>
                <a:lnTo>
                  <a:pt x="822" y="69"/>
                </a:lnTo>
                <a:lnTo>
                  <a:pt x="823" y="69"/>
                </a:lnTo>
                <a:lnTo>
                  <a:pt x="825" y="69"/>
                </a:lnTo>
                <a:lnTo>
                  <a:pt x="825" y="68"/>
                </a:lnTo>
                <a:lnTo>
                  <a:pt x="826" y="68"/>
                </a:lnTo>
                <a:lnTo>
                  <a:pt x="827" y="67"/>
                </a:lnTo>
                <a:lnTo>
                  <a:pt x="827" y="65"/>
                </a:lnTo>
                <a:lnTo>
                  <a:pt x="829" y="65"/>
                </a:lnTo>
                <a:lnTo>
                  <a:pt x="829" y="64"/>
                </a:lnTo>
                <a:lnTo>
                  <a:pt x="830" y="65"/>
                </a:lnTo>
                <a:lnTo>
                  <a:pt x="830" y="64"/>
                </a:lnTo>
                <a:lnTo>
                  <a:pt x="831" y="63"/>
                </a:lnTo>
                <a:lnTo>
                  <a:pt x="831" y="61"/>
                </a:lnTo>
                <a:lnTo>
                  <a:pt x="830" y="61"/>
                </a:lnTo>
                <a:lnTo>
                  <a:pt x="831" y="60"/>
                </a:lnTo>
                <a:lnTo>
                  <a:pt x="831" y="59"/>
                </a:lnTo>
                <a:lnTo>
                  <a:pt x="833" y="59"/>
                </a:lnTo>
                <a:lnTo>
                  <a:pt x="831" y="59"/>
                </a:lnTo>
                <a:lnTo>
                  <a:pt x="833" y="59"/>
                </a:lnTo>
                <a:lnTo>
                  <a:pt x="833" y="58"/>
                </a:lnTo>
                <a:lnTo>
                  <a:pt x="834" y="58"/>
                </a:lnTo>
                <a:lnTo>
                  <a:pt x="835" y="58"/>
                </a:lnTo>
                <a:lnTo>
                  <a:pt x="836" y="58"/>
                </a:lnTo>
                <a:lnTo>
                  <a:pt x="838" y="56"/>
                </a:lnTo>
                <a:lnTo>
                  <a:pt x="839" y="56"/>
                </a:lnTo>
                <a:lnTo>
                  <a:pt x="839" y="55"/>
                </a:lnTo>
                <a:lnTo>
                  <a:pt x="840" y="55"/>
                </a:lnTo>
                <a:lnTo>
                  <a:pt x="840" y="54"/>
                </a:lnTo>
                <a:lnTo>
                  <a:pt x="840" y="55"/>
                </a:lnTo>
                <a:lnTo>
                  <a:pt x="840" y="54"/>
                </a:lnTo>
                <a:lnTo>
                  <a:pt x="842" y="54"/>
                </a:lnTo>
                <a:lnTo>
                  <a:pt x="843" y="54"/>
                </a:lnTo>
                <a:lnTo>
                  <a:pt x="844" y="54"/>
                </a:lnTo>
                <a:lnTo>
                  <a:pt x="846" y="54"/>
                </a:lnTo>
                <a:lnTo>
                  <a:pt x="847" y="54"/>
                </a:lnTo>
                <a:lnTo>
                  <a:pt x="847" y="55"/>
                </a:lnTo>
                <a:lnTo>
                  <a:pt x="847" y="54"/>
                </a:lnTo>
                <a:lnTo>
                  <a:pt x="848" y="54"/>
                </a:lnTo>
                <a:lnTo>
                  <a:pt x="848" y="52"/>
                </a:lnTo>
                <a:lnTo>
                  <a:pt x="850" y="52"/>
                </a:lnTo>
                <a:lnTo>
                  <a:pt x="850" y="54"/>
                </a:lnTo>
                <a:lnTo>
                  <a:pt x="851" y="54"/>
                </a:lnTo>
                <a:lnTo>
                  <a:pt x="851" y="55"/>
                </a:lnTo>
                <a:lnTo>
                  <a:pt x="852" y="55"/>
                </a:lnTo>
                <a:lnTo>
                  <a:pt x="854" y="55"/>
                </a:lnTo>
                <a:lnTo>
                  <a:pt x="852" y="55"/>
                </a:lnTo>
                <a:lnTo>
                  <a:pt x="854" y="56"/>
                </a:lnTo>
                <a:lnTo>
                  <a:pt x="855" y="56"/>
                </a:lnTo>
                <a:lnTo>
                  <a:pt x="856" y="56"/>
                </a:lnTo>
                <a:lnTo>
                  <a:pt x="857" y="56"/>
                </a:lnTo>
                <a:lnTo>
                  <a:pt x="859" y="56"/>
                </a:lnTo>
                <a:lnTo>
                  <a:pt x="860" y="56"/>
                </a:lnTo>
                <a:lnTo>
                  <a:pt x="861" y="56"/>
                </a:lnTo>
                <a:lnTo>
                  <a:pt x="863" y="56"/>
                </a:lnTo>
                <a:lnTo>
                  <a:pt x="863" y="55"/>
                </a:lnTo>
                <a:lnTo>
                  <a:pt x="863" y="54"/>
                </a:lnTo>
                <a:lnTo>
                  <a:pt x="864" y="54"/>
                </a:lnTo>
                <a:lnTo>
                  <a:pt x="865" y="54"/>
                </a:lnTo>
                <a:lnTo>
                  <a:pt x="867" y="54"/>
                </a:lnTo>
                <a:lnTo>
                  <a:pt x="867" y="52"/>
                </a:lnTo>
                <a:lnTo>
                  <a:pt x="867" y="54"/>
                </a:lnTo>
                <a:lnTo>
                  <a:pt x="868" y="54"/>
                </a:lnTo>
                <a:lnTo>
                  <a:pt x="869" y="54"/>
                </a:lnTo>
                <a:lnTo>
                  <a:pt x="869" y="55"/>
                </a:lnTo>
                <a:lnTo>
                  <a:pt x="869" y="56"/>
                </a:lnTo>
                <a:lnTo>
                  <a:pt x="871" y="56"/>
                </a:lnTo>
                <a:lnTo>
                  <a:pt x="872" y="56"/>
                </a:lnTo>
                <a:lnTo>
                  <a:pt x="872" y="58"/>
                </a:lnTo>
                <a:lnTo>
                  <a:pt x="871" y="58"/>
                </a:lnTo>
                <a:lnTo>
                  <a:pt x="872" y="59"/>
                </a:lnTo>
                <a:lnTo>
                  <a:pt x="871" y="59"/>
                </a:lnTo>
                <a:lnTo>
                  <a:pt x="872" y="59"/>
                </a:lnTo>
                <a:lnTo>
                  <a:pt x="872" y="60"/>
                </a:lnTo>
                <a:lnTo>
                  <a:pt x="873" y="60"/>
                </a:lnTo>
                <a:lnTo>
                  <a:pt x="873" y="61"/>
                </a:lnTo>
                <a:lnTo>
                  <a:pt x="874" y="61"/>
                </a:lnTo>
                <a:lnTo>
                  <a:pt x="873" y="61"/>
                </a:lnTo>
                <a:lnTo>
                  <a:pt x="874" y="61"/>
                </a:lnTo>
                <a:lnTo>
                  <a:pt x="876" y="61"/>
                </a:lnTo>
                <a:lnTo>
                  <a:pt x="877" y="63"/>
                </a:lnTo>
                <a:lnTo>
                  <a:pt x="877" y="61"/>
                </a:lnTo>
                <a:lnTo>
                  <a:pt x="878" y="61"/>
                </a:lnTo>
                <a:lnTo>
                  <a:pt x="878" y="60"/>
                </a:lnTo>
                <a:lnTo>
                  <a:pt x="878" y="61"/>
                </a:lnTo>
                <a:lnTo>
                  <a:pt x="878" y="60"/>
                </a:lnTo>
                <a:lnTo>
                  <a:pt x="878" y="61"/>
                </a:lnTo>
                <a:lnTo>
                  <a:pt x="880" y="61"/>
                </a:lnTo>
                <a:lnTo>
                  <a:pt x="880" y="60"/>
                </a:lnTo>
                <a:lnTo>
                  <a:pt x="880" y="61"/>
                </a:lnTo>
                <a:lnTo>
                  <a:pt x="880" y="60"/>
                </a:lnTo>
                <a:lnTo>
                  <a:pt x="881" y="60"/>
                </a:lnTo>
                <a:lnTo>
                  <a:pt x="881" y="59"/>
                </a:lnTo>
                <a:lnTo>
                  <a:pt x="882" y="59"/>
                </a:lnTo>
                <a:lnTo>
                  <a:pt x="882" y="60"/>
                </a:lnTo>
                <a:lnTo>
                  <a:pt x="884" y="60"/>
                </a:lnTo>
                <a:lnTo>
                  <a:pt x="884" y="59"/>
                </a:lnTo>
                <a:lnTo>
                  <a:pt x="884" y="60"/>
                </a:lnTo>
                <a:lnTo>
                  <a:pt x="885" y="60"/>
                </a:lnTo>
                <a:lnTo>
                  <a:pt x="885" y="59"/>
                </a:lnTo>
                <a:lnTo>
                  <a:pt x="885" y="60"/>
                </a:lnTo>
                <a:lnTo>
                  <a:pt x="886" y="60"/>
                </a:lnTo>
                <a:lnTo>
                  <a:pt x="886" y="61"/>
                </a:lnTo>
                <a:lnTo>
                  <a:pt x="888" y="61"/>
                </a:lnTo>
                <a:lnTo>
                  <a:pt x="888" y="63"/>
                </a:lnTo>
                <a:lnTo>
                  <a:pt x="889" y="63"/>
                </a:lnTo>
                <a:lnTo>
                  <a:pt x="889" y="61"/>
                </a:lnTo>
                <a:lnTo>
                  <a:pt x="889" y="63"/>
                </a:lnTo>
                <a:lnTo>
                  <a:pt x="890" y="63"/>
                </a:lnTo>
                <a:lnTo>
                  <a:pt x="891" y="63"/>
                </a:lnTo>
                <a:lnTo>
                  <a:pt x="891" y="64"/>
                </a:lnTo>
                <a:lnTo>
                  <a:pt x="893" y="64"/>
                </a:lnTo>
                <a:lnTo>
                  <a:pt x="894" y="64"/>
                </a:lnTo>
                <a:lnTo>
                  <a:pt x="894" y="65"/>
                </a:lnTo>
                <a:lnTo>
                  <a:pt x="895" y="65"/>
                </a:lnTo>
                <a:lnTo>
                  <a:pt x="895" y="67"/>
                </a:lnTo>
                <a:lnTo>
                  <a:pt x="895" y="68"/>
                </a:lnTo>
                <a:lnTo>
                  <a:pt x="897" y="68"/>
                </a:lnTo>
                <a:lnTo>
                  <a:pt x="897" y="69"/>
                </a:lnTo>
                <a:lnTo>
                  <a:pt x="897" y="71"/>
                </a:lnTo>
                <a:lnTo>
                  <a:pt x="897" y="69"/>
                </a:lnTo>
                <a:lnTo>
                  <a:pt x="898" y="68"/>
                </a:lnTo>
                <a:lnTo>
                  <a:pt x="898" y="69"/>
                </a:lnTo>
                <a:lnTo>
                  <a:pt x="899" y="69"/>
                </a:lnTo>
                <a:lnTo>
                  <a:pt x="898" y="69"/>
                </a:lnTo>
                <a:lnTo>
                  <a:pt x="898" y="71"/>
                </a:lnTo>
                <a:lnTo>
                  <a:pt x="899" y="71"/>
                </a:lnTo>
                <a:lnTo>
                  <a:pt x="899" y="69"/>
                </a:lnTo>
                <a:lnTo>
                  <a:pt x="899" y="71"/>
                </a:lnTo>
                <a:lnTo>
                  <a:pt x="901" y="71"/>
                </a:lnTo>
                <a:lnTo>
                  <a:pt x="902" y="71"/>
                </a:lnTo>
                <a:lnTo>
                  <a:pt x="903" y="71"/>
                </a:lnTo>
                <a:lnTo>
                  <a:pt x="905" y="71"/>
                </a:lnTo>
                <a:lnTo>
                  <a:pt x="906" y="71"/>
                </a:lnTo>
                <a:lnTo>
                  <a:pt x="907" y="71"/>
                </a:lnTo>
                <a:lnTo>
                  <a:pt x="907" y="69"/>
                </a:lnTo>
                <a:lnTo>
                  <a:pt x="907" y="71"/>
                </a:lnTo>
                <a:lnTo>
                  <a:pt x="908" y="69"/>
                </a:lnTo>
                <a:lnTo>
                  <a:pt x="908" y="71"/>
                </a:lnTo>
                <a:lnTo>
                  <a:pt x="910" y="71"/>
                </a:lnTo>
                <a:lnTo>
                  <a:pt x="911" y="71"/>
                </a:lnTo>
                <a:lnTo>
                  <a:pt x="912" y="71"/>
                </a:lnTo>
                <a:lnTo>
                  <a:pt x="912" y="69"/>
                </a:lnTo>
                <a:lnTo>
                  <a:pt x="914" y="69"/>
                </a:lnTo>
                <a:lnTo>
                  <a:pt x="915" y="69"/>
                </a:lnTo>
                <a:lnTo>
                  <a:pt x="915" y="68"/>
                </a:lnTo>
                <a:lnTo>
                  <a:pt x="915" y="69"/>
                </a:lnTo>
                <a:lnTo>
                  <a:pt x="916" y="69"/>
                </a:lnTo>
                <a:lnTo>
                  <a:pt x="918" y="69"/>
                </a:lnTo>
                <a:lnTo>
                  <a:pt x="918" y="71"/>
                </a:lnTo>
                <a:lnTo>
                  <a:pt x="919" y="69"/>
                </a:lnTo>
                <a:lnTo>
                  <a:pt x="919" y="71"/>
                </a:lnTo>
                <a:lnTo>
                  <a:pt x="920" y="71"/>
                </a:lnTo>
                <a:lnTo>
                  <a:pt x="920" y="69"/>
                </a:lnTo>
                <a:lnTo>
                  <a:pt x="922" y="69"/>
                </a:lnTo>
                <a:lnTo>
                  <a:pt x="922" y="68"/>
                </a:lnTo>
                <a:lnTo>
                  <a:pt x="920" y="68"/>
                </a:lnTo>
                <a:lnTo>
                  <a:pt x="922" y="67"/>
                </a:lnTo>
                <a:lnTo>
                  <a:pt x="922" y="65"/>
                </a:lnTo>
                <a:lnTo>
                  <a:pt x="922" y="64"/>
                </a:lnTo>
                <a:lnTo>
                  <a:pt x="923" y="64"/>
                </a:lnTo>
                <a:lnTo>
                  <a:pt x="923" y="63"/>
                </a:lnTo>
                <a:lnTo>
                  <a:pt x="923" y="64"/>
                </a:lnTo>
                <a:lnTo>
                  <a:pt x="924" y="64"/>
                </a:lnTo>
                <a:lnTo>
                  <a:pt x="924" y="65"/>
                </a:lnTo>
                <a:lnTo>
                  <a:pt x="926" y="65"/>
                </a:lnTo>
                <a:lnTo>
                  <a:pt x="927" y="65"/>
                </a:lnTo>
                <a:lnTo>
                  <a:pt x="926" y="65"/>
                </a:lnTo>
                <a:lnTo>
                  <a:pt x="926" y="64"/>
                </a:lnTo>
                <a:lnTo>
                  <a:pt x="927" y="65"/>
                </a:lnTo>
                <a:lnTo>
                  <a:pt x="927" y="64"/>
                </a:lnTo>
                <a:lnTo>
                  <a:pt x="928" y="65"/>
                </a:lnTo>
                <a:lnTo>
                  <a:pt x="928" y="64"/>
                </a:lnTo>
                <a:lnTo>
                  <a:pt x="928" y="65"/>
                </a:lnTo>
                <a:lnTo>
                  <a:pt x="928" y="64"/>
                </a:lnTo>
                <a:lnTo>
                  <a:pt x="929" y="64"/>
                </a:lnTo>
                <a:lnTo>
                  <a:pt x="931" y="65"/>
                </a:lnTo>
                <a:lnTo>
                  <a:pt x="931" y="64"/>
                </a:lnTo>
                <a:lnTo>
                  <a:pt x="931" y="63"/>
                </a:lnTo>
                <a:lnTo>
                  <a:pt x="932" y="64"/>
                </a:lnTo>
                <a:lnTo>
                  <a:pt x="932" y="63"/>
                </a:lnTo>
                <a:lnTo>
                  <a:pt x="933" y="63"/>
                </a:lnTo>
                <a:lnTo>
                  <a:pt x="933" y="61"/>
                </a:lnTo>
                <a:lnTo>
                  <a:pt x="935" y="61"/>
                </a:lnTo>
                <a:lnTo>
                  <a:pt x="936" y="61"/>
                </a:lnTo>
                <a:lnTo>
                  <a:pt x="937" y="61"/>
                </a:lnTo>
                <a:lnTo>
                  <a:pt x="937" y="63"/>
                </a:lnTo>
                <a:lnTo>
                  <a:pt x="939" y="63"/>
                </a:lnTo>
                <a:lnTo>
                  <a:pt x="939" y="64"/>
                </a:lnTo>
                <a:lnTo>
                  <a:pt x="937" y="64"/>
                </a:lnTo>
                <a:lnTo>
                  <a:pt x="939" y="64"/>
                </a:lnTo>
                <a:lnTo>
                  <a:pt x="940" y="64"/>
                </a:lnTo>
                <a:lnTo>
                  <a:pt x="941" y="64"/>
                </a:lnTo>
                <a:lnTo>
                  <a:pt x="941" y="63"/>
                </a:lnTo>
                <a:lnTo>
                  <a:pt x="943" y="63"/>
                </a:lnTo>
                <a:lnTo>
                  <a:pt x="944" y="63"/>
                </a:lnTo>
                <a:lnTo>
                  <a:pt x="945" y="63"/>
                </a:lnTo>
                <a:lnTo>
                  <a:pt x="946" y="63"/>
                </a:lnTo>
                <a:lnTo>
                  <a:pt x="948" y="63"/>
                </a:lnTo>
                <a:lnTo>
                  <a:pt x="949" y="63"/>
                </a:lnTo>
                <a:lnTo>
                  <a:pt x="948" y="63"/>
                </a:lnTo>
                <a:lnTo>
                  <a:pt x="949" y="63"/>
                </a:lnTo>
                <a:lnTo>
                  <a:pt x="949" y="64"/>
                </a:lnTo>
                <a:lnTo>
                  <a:pt x="949" y="65"/>
                </a:lnTo>
                <a:lnTo>
                  <a:pt x="949" y="67"/>
                </a:lnTo>
                <a:lnTo>
                  <a:pt x="949" y="68"/>
                </a:lnTo>
                <a:lnTo>
                  <a:pt x="950" y="68"/>
                </a:lnTo>
                <a:lnTo>
                  <a:pt x="952" y="68"/>
                </a:lnTo>
                <a:lnTo>
                  <a:pt x="952" y="67"/>
                </a:lnTo>
                <a:lnTo>
                  <a:pt x="953" y="68"/>
                </a:lnTo>
                <a:lnTo>
                  <a:pt x="954" y="68"/>
                </a:lnTo>
                <a:lnTo>
                  <a:pt x="956" y="68"/>
                </a:lnTo>
                <a:lnTo>
                  <a:pt x="956" y="67"/>
                </a:lnTo>
                <a:lnTo>
                  <a:pt x="957" y="67"/>
                </a:lnTo>
                <a:lnTo>
                  <a:pt x="957" y="65"/>
                </a:lnTo>
                <a:lnTo>
                  <a:pt x="957" y="67"/>
                </a:lnTo>
                <a:lnTo>
                  <a:pt x="958" y="67"/>
                </a:lnTo>
                <a:lnTo>
                  <a:pt x="958" y="65"/>
                </a:lnTo>
                <a:lnTo>
                  <a:pt x="958" y="67"/>
                </a:lnTo>
                <a:lnTo>
                  <a:pt x="960" y="67"/>
                </a:lnTo>
                <a:lnTo>
                  <a:pt x="961" y="68"/>
                </a:lnTo>
                <a:lnTo>
                  <a:pt x="962" y="68"/>
                </a:lnTo>
                <a:lnTo>
                  <a:pt x="963" y="69"/>
                </a:lnTo>
                <a:lnTo>
                  <a:pt x="963" y="71"/>
                </a:lnTo>
                <a:lnTo>
                  <a:pt x="962" y="71"/>
                </a:lnTo>
                <a:lnTo>
                  <a:pt x="962" y="72"/>
                </a:lnTo>
                <a:lnTo>
                  <a:pt x="963" y="72"/>
                </a:lnTo>
                <a:lnTo>
                  <a:pt x="963" y="73"/>
                </a:lnTo>
                <a:lnTo>
                  <a:pt x="965" y="73"/>
                </a:lnTo>
                <a:lnTo>
                  <a:pt x="965" y="72"/>
                </a:lnTo>
                <a:lnTo>
                  <a:pt x="966" y="72"/>
                </a:lnTo>
                <a:lnTo>
                  <a:pt x="966" y="71"/>
                </a:lnTo>
                <a:lnTo>
                  <a:pt x="966" y="69"/>
                </a:lnTo>
                <a:lnTo>
                  <a:pt x="967" y="69"/>
                </a:lnTo>
                <a:lnTo>
                  <a:pt x="969" y="69"/>
                </a:lnTo>
                <a:lnTo>
                  <a:pt x="969" y="68"/>
                </a:lnTo>
                <a:lnTo>
                  <a:pt x="970" y="68"/>
                </a:lnTo>
                <a:lnTo>
                  <a:pt x="970" y="67"/>
                </a:lnTo>
                <a:lnTo>
                  <a:pt x="970" y="68"/>
                </a:lnTo>
                <a:lnTo>
                  <a:pt x="971" y="68"/>
                </a:lnTo>
                <a:lnTo>
                  <a:pt x="971" y="69"/>
                </a:lnTo>
                <a:lnTo>
                  <a:pt x="971" y="71"/>
                </a:lnTo>
                <a:lnTo>
                  <a:pt x="971" y="72"/>
                </a:lnTo>
                <a:lnTo>
                  <a:pt x="973" y="72"/>
                </a:lnTo>
                <a:lnTo>
                  <a:pt x="973" y="71"/>
                </a:lnTo>
                <a:lnTo>
                  <a:pt x="974" y="71"/>
                </a:lnTo>
                <a:lnTo>
                  <a:pt x="974" y="72"/>
                </a:lnTo>
                <a:lnTo>
                  <a:pt x="975" y="72"/>
                </a:lnTo>
                <a:lnTo>
                  <a:pt x="977" y="72"/>
                </a:lnTo>
                <a:lnTo>
                  <a:pt x="977" y="73"/>
                </a:lnTo>
                <a:lnTo>
                  <a:pt x="978" y="73"/>
                </a:lnTo>
                <a:lnTo>
                  <a:pt x="978" y="75"/>
                </a:lnTo>
                <a:lnTo>
                  <a:pt x="978" y="73"/>
                </a:lnTo>
                <a:lnTo>
                  <a:pt x="979" y="73"/>
                </a:lnTo>
                <a:lnTo>
                  <a:pt x="980" y="73"/>
                </a:lnTo>
                <a:lnTo>
                  <a:pt x="982" y="73"/>
                </a:lnTo>
                <a:lnTo>
                  <a:pt x="983" y="73"/>
                </a:lnTo>
                <a:lnTo>
                  <a:pt x="984" y="73"/>
                </a:lnTo>
                <a:lnTo>
                  <a:pt x="984" y="72"/>
                </a:lnTo>
                <a:lnTo>
                  <a:pt x="984" y="71"/>
                </a:lnTo>
                <a:lnTo>
                  <a:pt x="986" y="71"/>
                </a:lnTo>
                <a:lnTo>
                  <a:pt x="986" y="69"/>
                </a:lnTo>
                <a:lnTo>
                  <a:pt x="987" y="69"/>
                </a:lnTo>
                <a:lnTo>
                  <a:pt x="987" y="68"/>
                </a:lnTo>
                <a:lnTo>
                  <a:pt x="988" y="68"/>
                </a:lnTo>
                <a:lnTo>
                  <a:pt x="988" y="67"/>
                </a:lnTo>
                <a:lnTo>
                  <a:pt x="988" y="65"/>
                </a:lnTo>
                <a:lnTo>
                  <a:pt x="990" y="65"/>
                </a:lnTo>
                <a:lnTo>
                  <a:pt x="990" y="64"/>
                </a:lnTo>
                <a:lnTo>
                  <a:pt x="990" y="63"/>
                </a:lnTo>
                <a:lnTo>
                  <a:pt x="990" y="64"/>
                </a:lnTo>
                <a:lnTo>
                  <a:pt x="991" y="64"/>
                </a:lnTo>
                <a:lnTo>
                  <a:pt x="991" y="63"/>
                </a:lnTo>
                <a:lnTo>
                  <a:pt x="992" y="63"/>
                </a:lnTo>
                <a:lnTo>
                  <a:pt x="992" y="61"/>
                </a:lnTo>
                <a:lnTo>
                  <a:pt x="994" y="63"/>
                </a:lnTo>
                <a:lnTo>
                  <a:pt x="994" y="61"/>
                </a:lnTo>
                <a:lnTo>
                  <a:pt x="995" y="61"/>
                </a:lnTo>
                <a:lnTo>
                  <a:pt x="1016" y="60"/>
                </a:lnTo>
                <a:lnTo>
                  <a:pt x="1017" y="60"/>
                </a:lnTo>
                <a:lnTo>
                  <a:pt x="1018" y="60"/>
                </a:lnTo>
                <a:lnTo>
                  <a:pt x="1020" y="60"/>
                </a:lnTo>
                <a:lnTo>
                  <a:pt x="1021" y="60"/>
                </a:lnTo>
                <a:lnTo>
                  <a:pt x="1022" y="60"/>
                </a:lnTo>
                <a:lnTo>
                  <a:pt x="1022" y="61"/>
                </a:lnTo>
                <a:lnTo>
                  <a:pt x="1024" y="61"/>
                </a:lnTo>
                <a:lnTo>
                  <a:pt x="1024" y="60"/>
                </a:lnTo>
                <a:lnTo>
                  <a:pt x="1025" y="60"/>
                </a:lnTo>
                <a:lnTo>
                  <a:pt x="1026" y="59"/>
                </a:lnTo>
                <a:lnTo>
                  <a:pt x="1026" y="58"/>
                </a:lnTo>
                <a:lnTo>
                  <a:pt x="1028" y="58"/>
                </a:lnTo>
                <a:lnTo>
                  <a:pt x="1029" y="58"/>
                </a:lnTo>
                <a:lnTo>
                  <a:pt x="1030" y="58"/>
                </a:lnTo>
                <a:lnTo>
                  <a:pt x="1030" y="56"/>
                </a:lnTo>
                <a:lnTo>
                  <a:pt x="1032" y="56"/>
                </a:lnTo>
                <a:lnTo>
                  <a:pt x="1032" y="55"/>
                </a:lnTo>
                <a:lnTo>
                  <a:pt x="1032" y="56"/>
                </a:lnTo>
                <a:lnTo>
                  <a:pt x="1033" y="56"/>
                </a:lnTo>
                <a:lnTo>
                  <a:pt x="1034" y="52"/>
                </a:lnTo>
                <a:lnTo>
                  <a:pt x="1035" y="52"/>
                </a:lnTo>
                <a:lnTo>
                  <a:pt x="1035" y="51"/>
                </a:lnTo>
                <a:lnTo>
                  <a:pt x="1034" y="51"/>
                </a:lnTo>
                <a:lnTo>
                  <a:pt x="1034" y="50"/>
                </a:lnTo>
                <a:lnTo>
                  <a:pt x="1035" y="50"/>
                </a:lnTo>
                <a:lnTo>
                  <a:pt x="1037" y="50"/>
                </a:lnTo>
                <a:lnTo>
                  <a:pt x="1038" y="50"/>
                </a:lnTo>
                <a:lnTo>
                  <a:pt x="1038" y="48"/>
                </a:lnTo>
                <a:lnTo>
                  <a:pt x="1039" y="48"/>
                </a:lnTo>
                <a:lnTo>
                  <a:pt x="1039" y="47"/>
                </a:lnTo>
                <a:lnTo>
                  <a:pt x="1038" y="47"/>
                </a:lnTo>
                <a:lnTo>
                  <a:pt x="1038" y="46"/>
                </a:lnTo>
                <a:lnTo>
                  <a:pt x="1038" y="44"/>
                </a:lnTo>
                <a:lnTo>
                  <a:pt x="1039" y="44"/>
                </a:lnTo>
                <a:lnTo>
                  <a:pt x="1039" y="46"/>
                </a:lnTo>
                <a:lnTo>
                  <a:pt x="1041" y="46"/>
                </a:lnTo>
                <a:lnTo>
                  <a:pt x="1042" y="46"/>
                </a:lnTo>
                <a:lnTo>
                  <a:pt x="1042" y="47"/>
                </a:lnTo>
                <a:lnTo>
                  <a:pt x="1043" y="46"/>
                </a:lnTo>
                <a:lnTo>
                  <a:pt x="1045" y="46"/>
                </a:lnTo>
                <a:lnTo>
                  <a:pt x="1045" y="47"/>
                </a:lnTo>
                <a:lnTo>
                  <a:pt x="1043" y="47"/>
                </a:lnTo>
                <a:lnTo>
                  <a:pt x="1043" y="48"/>
                </a:lnTo>
                <a:lnTo>
                  <a:pt x="1043" y="50"/>
                </a:lnTo>
                <a:lnTo>
                  <a:pt x="1043" y="51"/>
                </a:lnTo>
                <a:lnTo>
                  <a:pt x="1043" y="52"/>
                </a:lnTo>
                <a:lnTo>
                  <a:pt x="1042" y="52"/>
                </a:lnTo>
                <a:lnTo>
                  <a:pt x="1043" y="52"/>
                </a:lnTo>
                <a:lnTo>
                  <a:pt x="1043" y="51"/>
                </a:lnTo>
                <a:lnTo>
                  <a:pt x="1045" y="51"/>
                </a:lnTo>
                <a:lnTo>
                  <a:pt x="1045" y="52"/>
                </a:lnTo>
                <a:lnTo>
                  <a:pt x="1045" y="54"/>
                </a:lnTo>
                <a:lnTo>
                  <a:pt x="1043" y="54"/>
                </a:lnTo>
                <a:lnTo>
                  <a:pt x="1043" y="55"/>
                </a:lnTo>
                <a:lnTo>
                  <a:pt x="1043" y="56"/>
                </a:lnTo>
                <a:lnTo>
                  <a:pt x="1045" y="56"/>
                </a:lnTo>
                <a:lnTo>
                  <a:pt x="1045" y="58"/>
                </a:lnTo>
                <a:lnTo>
                  <a:pt x="1045" y="59"/>
                </a:lnTo>
                <a:lnTo>
                  <a:pt x="1046" y="58"/>
                </a:lnTo>
                <a:lnTo>
                  <a:pt x="1047" y="56"/>
                </a:lnTo>
                <a:lnTo>
                  <a:pt x="1049" y="56"/>
                </a:lnTo>
                <a:lnTo>
                  <a:pt x="1049" y="58"/>
                </a:lnTo>
                <a:lnTo>
                  <a:pt x="1049" y="59"/>
                </a:lnTo>
                <a:lnTo>
                  <a:pt x="1049" y="60"/>
                </a:lnTo>
                <a:lnTo>
                  <a:pt x="1050" y="60"/>
                </a:lnTo>
                <a:lnTo>
                  <a:pt x="1050" y="59"/>
                </a:lnTo>
                <a:lnTo>
                  <a:pt x="1051" y="60"/>
                </a:lnTo>
                <a:lnTo>
                  <a:pt x="1052" y="60"/>
                </a:lnTo>
                <a:lnTo>
                  <a:pt x="1054" y="61"/>
                </a:lnTo>
                <a:lnTo>
                  <a:pt x="1054" y="60"/>
                </a:lnTo>
                <a:lnTo>
                  <a:pt x="1054" y="59"/>
                </a:lnTo>
                <a:lnTo>
                  <a:pt x="1052" y="59"/>
                </a:lnTo>
                <a:lnTo>
                  <a:pt x="1052" y="58"/>
                </a:lnTo>
                <a:lnTo>
                  <a:pt x="1051" y="58"/>
                </a:lnTo>
                <a:lnTo>
                  <a:pt x="1051" y="56"/>
                </a:lnTo>
                <a:lnTo>
                  <a:pt x="1050" y="55"/>
                </a:lnTo>
                <a:lnTo>
                  <a:pt x="1050" y="54"/>
                </a:lnTo>
                <a:lnTo>
                  <a:pt x="1051" y="54"/>
                </a:lnTo>
                <a:lnTo>
                  <a:pt x="1052" y="54"/>
                </a:lnTo>
                <a:lnTo>
                  <a:pt x="1052" y="52"/>
                </a:lnTo>
                <a:lnTo>
                  <a:pt x="1054" y="52"/>
                </a:lnTo>
                <a:lnTo>
                  <a:pt x="1054" y="54"/>
                </a:lnTo>
                <a:lnTo>
                  <a:pt x="1055" y="54"/>
                </a:lnTo>
                <a:lnTo>
                  <a:pt x="1055" y="55"/>
                </a:lnTo>
                <a:lnTo>
                  <a:pt x="1055" y="54"/>
                </a:lnTo>
                <a:lnTo>
                  <a:pt x="1056" y="54"/>
                </a:lnTo>
                <a:lnTo>
                  <a:pt x="1056" y="52"/>
                </a:lnTo>
                <a:lnTo>
                  <a:pt x="1058" y="52"/>
                </a:lnTo>
                <a:lnTo>
                  <a:pt x="1059" y="52"/>
                </a:lnTo>
                <a:lnTo>
                  <a:pt x="1059" y="54"/>
                </a:lnTo>
                <a:lnTo>
                  <a:pt x="1058" y="54"/>
                </a:lnTo>
                <a:lnTo>
                  <a:pt x="1058" y="55"/>
                </a:lnTo>
                <a:lnTo>
                  <a:pt x="1059" y="55"/>
                </a:lnTo>
                <a:lnTo>
                  <a:pt x="1059" y="54"/>
                </a:lnTo>
                <a:lnTo>
                  <a:pt x="1060" y="54"/>
                </a:lnTo>
                <a:lnTo>
                  <a:pt x="1062" y="52"/>
                </a:lnTo>
                <a:lnTo>
                  <a:pt x="1063" y="51"/>
                </a:lnTo>
                <a:lnTo>
                  <a:pt x="1063" y="50"/>
                </a:lnTo>
                <a:lnTo>
                  <a:pt x="1063" y="48"/>
                </a:lnTo>
                <a:lnTo>
                  <a:pt x="1064" y="50"/>
                </a:lnTo>
                <a:lnTo>
                  <a:pt x="1064" y="51"/>
                </a:lnTo>
                <a:lnTo>
                  <a:pt x="1064" y="52"/>
                </a:lnTo>
                <a:lnTo>
                  <a:pt x="1066" y="52"/>
                </a:lnTo>
                <a:lnTo>
                  <a:pt x="1066" y="54"/>
                </a:lnTo>
                <a:lnTo>
                  <a:pt x="1067" y="55"/>
                </a:lnTo>
                <a:lnTo>
                  <a:pt x="1067" y="54"/>
                </a:lnTo>
                <a:lnTo>
                  <a:pt x="1068" y="54"/>
                </a:lnTo>
                <a:lnTo>
                  <a:pt x="1068" y="55"/>
                </a:lnTo>
                <a:lnTo>
                  <a:pt x="1068" y="56"/>
                </a:lnTo>
                <a:lnTo>
                  <a:pt x="1068" y="58"/>
                </a:lnTo>
                <a:lnTo>
                  <a:pt x="1068" y="59"/>
                </a:lnTo>
                <a:lnTo>
                  <a:pt x="1068" y="60"/>
                </a:lnTo>
                <a:lnTo>
                  <a:pt x="1070" y="60"/>
                </a:lnTo>
                <a:lnTo>
                  <a:pt x="1070" y="61"/>
                </a:lnTo>
                <a:lnTo>
                  <a:pt x="1070" y="63"/>
                </a:lnTo>
                <a:lnTo>
                  <a:pt x="1070" y="64"/>
                </a:lnTo>
                <a:lnTo>
                  <a:pt x="1071" y="65"/>
                </a:lnTo>
                <a:lnTo>
                  <a:pt x="1071" y="67"/>
                </a:lnTo>
                <a:lnTo>
                  <a:pt x="1071" y="68"/>
                </a:lnTo>
                <a:lnTo>
                  <a:pt x="1071" y="69"/>
                </a:lnTo>
                <a:lnTo>
                  <a:pt x="1071" y="71"/>
                </a:lnTo>
                <a:lnTo>
                  <a:pt x="1071" y="72"/>
                </a:lnTo>
                <a:lnTo>
                  <a:pt x="1072" y="72"/>
                </a:lnTo>
                <a:lnTo>
                  <a:pt x="1072" y="73"/>
                </a:lnTo>
                <a:lnTo>
                  <a:pt x="1072" y="75"/>
                </a:lnTo>
                <a:lnTo>
                  <a:pt x="1073" y="75"/>
                </a:lnTo>
                <a:lnTo>
                  <a:pt x="1073" y="76"/>
                </a:lnTo>
                <a:lnTo>
                  <a:pt x="1073" y="77"/>
                </a:lnTo>
                <a:lnTo>
                  <a:pt x="1073" y="78"/>
                </a:lnTo>
                <a:lnTo>
                  <a:pt x="1073" y="80"/>
                </a:lnTo>
                <a:lnTo>
                  <a:pt x="1073" y="81"/>
                </a:lnTo>
                <a:lnTo>
                  <a:pt x="1073" y="82"/>
                </a:lnTo>
                <a:lnTo>
                  <a:pt x="1075" y="82"/>
                </a:lnTo>
                <a:lnTo>
                  <a:pt x="1075" y="84"/>
                </a:lnTo>
                <a:lnTo>
                  <a:pt x="1075" y="85"/>
                </a:lnTo>
                <a:lnTo>
                  <a:pt x="1076" y="85"/>
                </a:lnTo>
                <a:lnTo>
                  <a:pt x="1076" y="86"/>
                </a:lnTo>
                <a:lnTo>
                  <a:pt x="1077" y="86"/>
                </a:lnTo>
                <a:lnTo>
                  <a:pt x="1077" y="88"/>
                </a:lnTo>
                <a:lnTo>
                  <a:pt x="1077" y="89"/>
                </a:lnTo>
                <a:lnTo>
                  <a:pt x="1079" y="90"/>
                </a:lnTo>
                <a:lnTo>
                  <a:pt x="1077" y="90"/>
                </a:lnTo>
                <a:lnTo>
                  <a:pt x="1077" y="92"/>
                </a:lnTo>
                <a:lnTo>
                  <a:pt x="1079" y="93"/>
                </a:lnTo>
                <a:lnTo>
                  <a:pt x="1077" y="93"/>
                </a:lnTo>
                <a:lnTo>
                  <a:pt x="1079" y="93"/>
                </a:lnTo>
                <a:lnTo>
                  <a:pt x="1077" y="93"/>
                </a:lnTo>
                <a:lnTo>
                  <a:pt x="1077" y="94"/>
                </a:lnTo>
                <a:lnTo>
                  <a:pt x="1077" y="95"/>
                </a:lnTo>
                <a:lnTo>
                  <a:pt x="1077" y="97"/>
                </a:lnTo>
                <a:lnTo>
                  <a:pt x="1079" y="97"/>
                </a:lnTo>
                <a:lnTo>
                  <a:pt x="1079" y="98"/>
                </a:lnTo>
                <a:lnTo>
                  <a:pt x="1080" y="98"/>
                </a:lnTo>
                <a:lnTo>
                  <a:pt x="1081" y="98"/>
                </a:lnTo>
                <a:lnTo>
                  <a:pt x="1083" y="98"/>
                </a:lnTo>
                <a:lnTo>
                  <a:pt x="1084" y="99"/>
                </a:lnTo>
                <a:lnTo>
                  <a:pt x="1084" y="101"/>
                </a:lnTo>
                <a:lnTo>
                  <a:pt x="1085" y="101"/>
                </a:lnTo>
                <a:lnTo>
                  <a:pt x="1085" y="102"/>
                </a:lnTo>
                <a:lnTo>
                  <a:pt x="1085" y="103"/>
                </a:lnTo>
                <a:lnTo>
                  <a:pt x="1085" y="105"/>
                </a:lnTo>
                <a:lnTo>
                  <a:pt x="1085" y="106"/>
                </a:lnTo>
                <a:lnTo>
                  <a:pt x="1085" y="107"/>
                </a:lnTo>
                <a:lnTo>
                  <a:pt x="1085" y="109"/>
                </a:lnTo>
                <a:lnTo>
                  <a:pt x="1087" y="109"/>
                </a:lnTo>
                <a:lnTo>
                  <a:pt x="1087" y="110"/>
                </a:lnTo>
                <a:lnTo>
                  <a:pt x="1087" y="111"/>
                </a:lnTo>
                <a:lnTo>
                  <a:pt x="1087" y="113"/>
                </a:lnTo>
                <a:lnTo>
                  <a:pt x="1087" y="114"/>
                </a:lnTo>
                <a:lnTo>
                  <a:pt x="1089" y="118"/>
                </a:lnTo>
                <a:lnTo>
                  <a:pt x="1090" y="118"/>
                </a:lnTo>
                <a:lnTo>
                  <a:pt x="1092" y="118"/>
                </a:lnTo>
                <a:lnTo>
                  <a:pt x="1093" y="118"/>
                </a:lnTo>
                <a:lnTo>
                  <a:pt x="1093" y="119"/>
                </a:lnTo>
                <a:lnTo>
                  <a:pt x="1093" y="120"/>
                </a:lnTo>
                <a:lnTo>
                  <a:pt x="1093" y="122"/>
                </a:lnTo>
                <a:lnTo>
                  <a:pt x="1093" y="123"/>
                </a:lnTo>
                <a:lnTo>
                  <a:pt x="1094" y="123"/>
                </a:lnTo>
                <a:lnTo>
                  <a:pt x="1094" y="124"/>
                </a:lnTo>
                <a:lnTo>
                  <a:pt x="1094" y="126"/>
                </a:lnTo>
                <a:lnTo>
                  <a:pt x="1096" y="126"/>
                </a:lnTo>
                <a:lnTo>
                  <a:pt x="1094" y="126"/>
                </a:lnTo>
                <a:lnTo>
                  <a:pt x="1096" y="126"/>
                </a:lnTo>
                <a:lnTo>
                  <a:pt x="1096" y="127"/>
                </a:lnTo>
                <a:lnTo>
                  <a:pt x="1096" y="128"/>
                </a:lnTo>
                <a:lnTo>
                  <a:pt x="1096" y="130"/>
                </a:lnTo>
                <a:lnTo>
                  <a:pt x="1097" y="131"/>
                </a:lnTo>
                <a:lnTo>
                  <a:pt x="1097" y="132"/>
                </a:lnTo>
                <a:lnTo>
                  <a:pt x="1097" y="133"/>
                </a:lnTo>
                <a:lnTo>
                  <a:pt x="1097" y="135"/>
                </a:lnTo>
                <a:lnTo>
                  <a:pt x="1097" y="136"/>
                </a:lnTo>
                <a:lnTo>
                  <a:pt x="1097" y="137"/>
                </a:lnTo>
                <a:lnTo>
                  <a:pt x="1098" y="139"/>
                </a:lnTo>
                <a:lnTo>
                  <a:pt x="1100" y="140"/>
                </a:lnTo>
                <a:lnTo>
                  <a:pt x="1101" y="141"/>
                </a:lnTo>
                <a:lnTo>
                  <a:pt x="1102" y="143"/>
                </a:lnTo>
                <a:lnTo>
                  <a:pt x="1106" y="144"/>
                </a:lnTo>
                <a:lnTo>
                  <a:pt x="1106" y="145"/>
                </a:lnTo>
                <a:lnTo>
                  <a:pt x="1107" y="147"/>
                </a:lnTo>
                <a:lnTo>
                  <a:pt x="1110" y="150"/>
                </a:lnTo>
                <a:lnTo>
                  <a:pt x="1111" y="152"/>
                </a:lnTo>
                <a:lnTo>
                  <a:pt x="1113" y="154"/>
                </a:lnTo>
                <a:lnTo>
                  <a:pt x="1115" y="156"/>
                </a:lnTo>
                <a:lnTo>
                  <a:pt x="1118" y="157"/>
                </a:lnTo>
                <a:lnTo>
                  <a:pt x="1119" y="157"/>
                </a:lnTo>
                <a:lnTo>
                  <a:pt x="1122" y="158"/>
                </a:lnTo>
                <a:lnTo>
                  <a:pt x="1124" y="160"/>
                </a:lnTo>
                <a:lnTo>
                  <a:pt x="1126" y="161"/>
                </a:lnTo>
                <a:lnTo>
                  <a:pt x="1130" y="162"/>
                </a:lnTo>
                <a:lnTo>
                  <a:pt x="1136" y="164"/>
                </a:lnTo>
                <a:lnTo>
                  <a:pt x="1143" y="165"/>
                </a:lnTo>
                <a:lnTo>
                  <a:pt x="1152" y="166"/>
                </a:lnTo>
                <a:lnTo>
                  <a:pt x="1153" y="166"/>
                </a:lnTo>
                <a:lnTo>
                  <a:pt x="1157" y="166"/>
                </a:lnTo>
                <a:lnTo>
                  <a:pt x="1164" y="167"/>
                </a:lnTo>
                <a:lnTo>
                  <a:pt x="1165" y="169"/>
                </a:lnTo>
                <a:lnTo>
                  <a:pt x="1166" y="169"/>
                </a:lnTo>
                <a:lnTo>
                  <a:pt x="1168" y="169"/>
                </a:lnTo>
                <a:lnTo>
                  <a:pt x="1172" y="169"/>
                </a:lnTo>
                <a:lnTo>
                  <a:pt x="1173" y="167"/>
                </a:lnTo>
                <a:lnTo>
                  <a:pt x="1174" y="167"/>
                </a:lnTo>
                <a:lnTo>
                  <a:pt x="1176" y="167"/>
                </a:lnTo>
                <a:lnTo>
                  <a:pt x="1177" y="167"/>
                </a:lnTo>
                <a:lnTo>
                  <a:pt x="1177" y="169"/>
                </a:lnTo>
                <a:lnTo>
                  <a:pt x="1178" y="170"/>
                </a:lnTo>
                <a:lnTo>
                  <a:pt x="1179" y="174"/>
                </a:lnTo>
                <a:lnTo>
                  <a:pt x="1182" y="174"/>
                </a:lnTo>
                <a:lnTo>
                  <a:pt x="1187" y="177"/>
                </a:lnTo>
                <a:lnTo>
                  <a:pt x="1198" y="181"/>
                </a:lnTo>
                <a:lnTo>
                  <a:pt x="1203" y="182"/>
                </a:lnTo>
                <a:lnTo>
                  <a:pt x="1203" y="183"/>
                </a:lnTo>
                <a:lnTo>
                  <a:pt x="1204" y="183"/>
                </a:lnTo>
                <a:lnTo>
                  <a:pt x="1215" y="185"/>
                </a:lnTo>
                <a:lnTo>
                  <a:pt x="1216" y="185"/>
                </a:lnTo>
                <a:lnTo>
                  <a:pt x="1219" y="185"/>
                </a:lnTo>
                <a:lnTo>
                  <a:pt x="1220" y="185"/>
                </a:lnTo>
                <a:lnTo>
                  <a:pt x="1223" y="185"/>
                </a:lnTo>
                <a:lnTo>
                  <a:pt x="1228" y="183"/>
                </a:lnTo>
                <a:lnTo>
                  <a:pt x="1229" y="183"/>
                </a:lnTo>
                <a:lnTo>
                  <a:pt x="1236" y="183"/>
                </a:lnTo>
                <a:lnTo>
                  <a:pt x="1241" y="182"/>
                </a:lnTo>
                <a:lnTo>
                  <a:pt x="1249" y="182"/>
                </a:lnTo>
                <a:lnTo>
                  <a:pt x="1253" y="182"/>
                </a:lnTo>
                <a:lnTo>
                  <a:pt x="1257" y="182"/>
                </a:lnTo>
                <a:lnTo>
                  <a:pt x="1259" y="182"/>
                </a:lnTo>
                <a:lnTo>
                  <a:pt x="1261" y="182"/>
                </a:lnTo>
                <a:lnTo>
                  <a:pt x="1262" y="182"/>
                </a:lnTo>
                <a:lnTo>
                  <a:pt x="1263" y="182"/>
                </a:lnTo>
                <a:lnTo>
                  <a:pt x="1263" y="183"/>
                </a:lnTo>
                <a:lnTo>
                  <a:pt x="1268" y="187"/>
                </a:lnTo>
                <a:lnTo>
                  <a:pt x="1270" y="188"/>
                </a:lnTo>
                <a:lnTo>
                  <a:pt x="1274" y="192"/>
                </a:lnTo>
                <a:lnTo>
                  <a:pt x="1275" y="194"/>
                </a:lnTo>
                <a:lnTo>
                  <a:pt x="1276" y="194"/>
                </a:lnTo>
                <a:lnTo>
                  <a:pt x="1278" y="195"/>
                </a:lnTo>
                <a:lnTo>
                  <a:pt x="1282" y="196"/>
                </a:lnTo>
                <a:lnTo>
                  <a:pt x="1283" y="198"/>
                </a:lnTo>
                <a:lnTo>
                  <a:pt x="1283" y="199"/>
                </a:lnTo>
                <a:lnTo>
                  <a:pt x="1286" y="203"/>
                </a:lnTo>
                <a:lnTo>
                  <a:pt x="1289" y="207"/>
                </a:lnTo>
                <a:lnTo>
                  <a:pt x="1291" y="209"/>
                </a:lnTo>
                <a:lnTo>
                  <a:pt x="1292" y="212"/>
                </a:lnTo>
                <a:lnTo>
                  <a:pt x="1293" y="215"/>
                </a:lnTo>
                <a:lnTo>
                  <a:pt x="1295" y="219"/>
                </a:lnTo>
                <a:lnTo>
                  <a:pt x="1296" y="221"/>
                </a:lnTo>
                <a:lnTo>
                  <a:pt x="1296" y="222"/>
                </a:lnTo>
                <a:lnTo>
                  <a:pt x="1297" y="222"/>
                </a:lnTo>
                <a:lnTo>
                  <a:pt x="1297" y="224"/>
                </a:lnTo>
                <a:lnTo>
                  <a:pt x="1297" y="225"/>
                </a:lnTo>
                <a:lnTo>
                  <a:pt x="1299" y="228"/>
                </a:lnTo>
                <a:lnTo>
                  <a:pt x="1299" y="229"/>
                </a:lnTo>
                <a:lnTo>
                  <a:pt x="1300" y="233"/>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4383601" y="4557311"/>
            <a:ext cx="1262199" cy="1276526"/>
          </a:xfrm>
          <a:custGeom>
            <a:avLst/>
            <a:gdLst>
              <a:gd name="T0" fmla="*/ 682 w 881"/>
              <a:gd name="T1" fmla="*/ 15 h 891"/>
              <a:gd name="T2" fmla="*/ 856 w 881"/>
              <a:gd name="T3" fmla="*/ 19 h 891"/>
              <a:gd name="T4" fmla="*/ 855 w 881"/>
              <a:gd name="T5" fmla="*/ 90 h 891"/>
              <a:gd name="T6" fmla="*/ 814 w 881"/>
              <a:gd name="T7" fmla="*/ 183 h 891"/>
              <a:gd name="T8" fmla="*/ 859 w 881"/>
              <a:gd name="T9" fmla="*/ 264 h 891"/>
              <a:gd name="T10" fmla="*/ 793 w 881"/>
              <a:gd name="T11" fmla="*/ 382 h 891"/>
              <a:gd name="T12" fmla="*/ 835 w 881"/>
              <a:gd name="T13" fmla="*/ 379 h 891"/>
              <a:gd name="T14" fmla="*/ 844 w 881"/>
              <a:gd name="T15" fmla="*/ 411 h 891"/>
              <a:gd name="T16" fmla="*/ 845 w 881"/>
              <a:gd name="T17" fmla="*/ 462 h 891"/>
              <a:gd name="T18" fmla="*/ 860 w 881"/>
              <a:gd name="T19" fmla="*/ 493 h 891"/>
              <a:gd name="T20" fmla="*/ 843 w 881"/>
              <a:gd name="T21" fmla="*/ 518 h 891"/>
              <a:gd name="T22" fmla="*/ 814 w 881"/>
              <a:gd name="T23" fmla="*/ 564 h 891"/>
              <a:gd name="T24" fmla="*/ 793 w 881"/>
              <a:gd name="T25" fmla="*/ 618 h 891"/>
              <a:gd name="T26" fmla="*/ 822 w 881"/>
              <a:gd name="T27" fmla="*/ 650 h 891"/>
              <a:gd name="T28" fmla="*/ 784 w 881"/>
              <a:gd name="T29" fmla="*/ 687 h 891"/>
              <a:gd name="T30" fmla="*/ 739 w 881"/>
              <a:gd name="T31" fmla="*/ 712 h 891"/>
              <a:gd name="T32" fmla="*/ 705 w 881"/>
              <a:gd name="T33" fmla="*/ 752 h 891"/>
              <a:gd name="T34" fmla="*/ 660 w 881"/>
              <a:gd name="T35" fmla="*/ 785 h 891"/>
              <a:gd name="T36" fmla="*/ 641 w 881"/>
              <a:gd name="T37" fmla="*/ 826 h 891"/>
              <a:gd name="T38" fmla="*/ 610 w 881"/>
              <a:gd name="T39" fmla="*/ 862 h 891"/>
              <a:gd name="T40" fmla="*/ 577 w 881"/>
              <a:gd name="T41" fmla="*/ 845 h 891"/>
              <a:gd name="T42" fmla="*/ 534 w 881"/>
              <a:gd name="T43" fmla="*/ 855 h 891"/>
              <a:gd name="T44" fmla="*/ 438 w 881"/>
              <a:gd name="T45" fmla="*/ 868 h 891"/>
              <a:gd name="T46" fmla="*/ 374 w 881"/>
              <a:gd name="T47" fmla="*/ 877 h 891"/>
              <a:gd name="T48" fmla="*/ 326 w 881"/>
              <a:gd name="T49" fmla="*/ 862 h 891"/>
              <a:gd name="T50" fmla="*/ 310 w 881"/>
              <a:gd name="T51" fmla="*/ 877 h 891"/>
              <a:gd name="T52" fmla="*/ 252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0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0 h 891"/>
              <a:gd name="T94" fmla="*/ 143 w 881"/>
              <a:gd name="T95" fmla="*/ 428 h 891"/>
              <a:gd name="T96" fmla="*/ 161 w 881"/>
              <a:gd name="T97" fmla="*/ 406 h 891"/>
              <a:gd name="T98" fmla="*/ 180 w 881"/>
              <a:gd name="T99" fmla="*/ 378 h 891"/>
              <a:gd name="T100" fmla="*/ 196 w 881"/>
              <a:gd name="T101" fmla="*/ 344 h 891"/>
              <a:gd name="T102" fmla="*/ 161 w 881"/>
              <a:gd name="T103" fmla="*/ 351 h 891"/>
              <a:gd name="T104" fmla="*/ 171 w 881"/>
              <a:gd name="T105" fmla="*/ 303 h 891"/>
              <a:gd name="T106" fmla="*/ 163 w 881"/>
              <a:gd name="T107" fmla="*/ 272 h 891"/>
              <a:gd name="T108" fmla="*/ 200 w 881"/>
              <a:gd name="T109" fmla="*/ 256 h 891"/>
              <a:gd name="T110" fmla="*/ 237 w 881"/>
              <a:gd name="T111" fmla="*/ 255 h 891"/>
              <a:gd name="T112" fmla="*/ 272 w 881"/>
              <a:gd name="T113" fmla="*/ 243 h 891"/>
              <a:gd name="T114" fmla="*/ 290 w 881"/>
              <a:gd name="T115" fmla="*/ 205 h 891"/>
              <a:gd name="T116" fmla="*/ 302 w 881"/>
              <a:gd name="T117" fmla="*/ 154 h 891"/>
              <a:gd name="T118" fmla="*/ 338 w 881"/>
              <a:gd name="T119" fmla="*/ 116 h 891"/>
              <a:gd name="T120" fmla="*/ 373 w 881"/>
              <a:gd name="T121" fmla="*/ 98 h 891"/>
              <a:gd name="T122" fmla="*/ 458 w 881"/>
              <a:gd name="T123" fmla="*/ 77 h 891"/>
              <a:gd name="T124" fmla="*/ 548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5" y="4"/>
                </a:moveTo>
                <a:lnTo>
                  <a:pt x="597" y="4"/>
                </a:lnTo>
                <a:lnTo>
                  <a:pt x="599" y="4"/>
                </a:lnTo>
                <a:lnTo>
                  <a:pt x="601" y="4"/>
                </a:lnTo>
                <a:lnTo>
                  <a:pt x="602" y="4"/>
                </a:lnTo>
                <a:lnTo>
                  <a:pt x="602" y="2"/>
                </a:lnTo>
                <a:lnTo>
                  <a:pt x="605" y="1"/>
                </a:lnTo>
                <a:lnTo>
                  <a:pt x="606" y="0"/>
                </a:lnTo>
                <a:lnTo>
                  <a:pt x="606" y="1"/>
                </a:lnTo>
                <a:lnTo>
                  <a:pt x="606" y="2"/>
                </a:lnTo>
                <a:lnTo>
                  <a:pt x="607" y="2"/>
                </a:lnTo>
                <a:lnTo>
                  <a:pt x="607" y="4"/>
                </a:lnTo>
                <a:lnTo>
                  <a:pt x="609" y="5"/>
                </a:lnTo>
                <a:lnTo>
                  <a:pt x="610" y="6"/>
                </a:lnTo>
                <a:lnTo>
                  <a:pt x="610" y="8"/>
                </a:lnTo>
                <a:lnTo>
                  <a:pt x="611" y="6"/>
                </a:lnTo>
                <a:lnTo>
                  <a:pt x="612" y="6"/>
                </a:lnTo>
                <a:lnTo>
                  <a:pt x="612" y="5"/>
                </a:lnTo>
                <a:lnTo>
                  <a:pt x="614" y="5"/>
                </a:lnTo>
                <a:lnTo>
                  <a:pt x="615" y="4"/>
                </a:lnTo>
                <a:lnTo>
                  <a:pt x="616" y="2"/>
                </a:lnTo>
                <a:lnTo>
                  <a:pt x="616" y="1"/>
                </a:lnTo>
                <a:lnTo>
                  <a:pt x="618" y="1"/>
                </a:lnTo>
                <a:lnTo>
                  <a:pt x="620" y="4"/>
                </a:lnTo>
                <a:lnTo>
                  <a:pt x="622" y="5"/>
                </a:lnTo>
                <a:lnTo>
                  <a:pt x="623" y="5"/>
                </a:lnTo>
                <a:lnTo>
                  <a:pt x="626" y="5"/>
                </a:lnTo>
                <a:lnTo>
                  <a:pt x="627" y="5"/>
                </a:lnTo>
                <a:lnTo>
                  <a:pt x="631" y="5"/>
                </a:lnTo>
                <a:lnTo>
                  <a:pt x="635" y="6"/>
                </a:lnTo>
                <a:lnTo>
                  <a:pt x="636" y="6"/>
                </a:lnTo>
                <a:lnTo>
                  <a:pt x="639" y="6"/>
                </a:lnTo>
                <a:lnTo>
                  <a:pt x="641" y="8"/>
                </a:lnTo>
                <a:lnTo>
                  <a:pt x="643" y="8"/>
                </a:lnTo>
                <a:lnTo>
                  <a:pt x="644" y="8"/>
                </a:lnTo>
                <a:lnTo>
                  <a:pt x="647" y="8"/>
                </a:lnTo>
                <a:lnTo>
                  <a:pt x="649" y="8"/>
                </a:lnTo>
                <a:lnTo>
                  <a:pt x="653" y="9"/>
                </a:lnTo>
                <a:lnTo>
                  <a:pt x="654" y="9"/>
                </a:lnTo>
                <a:lnTo>
                  <a:pt x="654" y="8"/>
                </a:lnTo>
                <a:lnTo>
                  <a:pt x="656" y="8"/>
                </a:lnTo>
                <a:lnTo>
                  <a:pt x="661" y="6"/>
                </a:lnTo>
                <a:lnTo>
                  <a:pt x="665" y="5"/>
                </a:lnTo>
                <a:lnTo>
                  <a:pt x="671" y="9"/>
                </a:lnTo>
                <a:lnTo>
                  <a:pt x="682" y="15"/>
                </a:lnTo>
                <a:lnTo>
                  <a:pt x="686" y="17"/>
                </a:lnTo>
                <a:lnTo>
                  <a:pt x="687" y="17"/>
                </a:lnTo>
                <a:lnTo>
                  <a:pt x="688" y="17"/>
                </a:lnTo>
                <a:lnTo>
                  <a:pt x="691" y="17"/>
                </a:lnTo>
                <a:lnTo>
                  <a:pt x="694" y="15"/>
                </a:lnTo>
                <a:lnTo>
                  <a:pt x="695" y="14"/>
                </a:lnTo>
                <a:lnTo>
                  <a:pt x="699" y="13"/>
                </a:lnTo>
                <a:lnTo>
                  <a:pt x="700" y="13"/>
                </a:lnTo>
                <a:lnTo>
                  <a:pt x="701" y="13"/>
                </a:lnTo>
                <a:lnTo>
                  <a:pt x="703" y="12"/>
                </a:lnTo>
                <a:lnTo>
                  <a:pt x="704" y="12"/>
                </a:lnTo>
                <a:lnTo>
                  <a:pt x="705" y="12"/>
                </a:lnTo>
                <a:lnTo>
                  <a:pt x="705" y="10"/>
                </a:lnTo>
                <a:lnTo>
                  <a:pt x="711" y="8"/>
                </a:lnTo>
                <a:lnTo>
                  <a:pt x="715" y="5"/>
                </a:lnTo>
                <a:lnTo>
                  <a:pt x="717" y="6"/>
                </a:lnTo>
                <a:lnTo>
                  <a:pt x="719" y="6"/>
                </a:lnTo>
                <a:lnTo>
                  <a:pt x="720" y="6"/>
                </a:lnTo>
                <a:lnTo>
                  <a:pt x="732" y="9"/>
                </a:lnTo>
                <a:lnTo>
                  <a:pt x="734" y="10"/>
                </a:lnTo>
                <a:lnTo>
                  <a:pt x="739" y="10"/>
                </a:lnTo>
                <a:lnTo>
                  <a:pt x="745" y="12"/>
                </a:lnTo>
                <a:lnTo>
                  <a:pt x="749" y="13"/>
                </a:lnTo>
                <a:lnTo>
                  <a:pt x="750" y="14"/>
                </a:lnTo>
                <a:lnTo>
                  <a:pt x="753" y="14"/>
                </a:lnTo>
                <a:lnTo>
                  <a:pt x="755" y="14"/>
                </a:lnTo>
                <a:lnTo>
                  <a:pt x="759" y="15"/>
                </a:lnTo>
                <a:lnTo>
                  <a:pt x="770" y="18"/>
                </a:lnTo>
                <a:lnTo>
                  <a:pt x="781" y="17"/>
                </a:lnTo>
                <a:lnTo>
                  <a:pt x="794" y="22"/>
                </a:lnTo>
                <a:lnTo>
                  <a:pt x="796" y="18"/>
                </a:lnTo>
                <a:lnTo>
                  <a:pt x="802" y="15"/>
                </a:lnTo>
                <a:lnTo>
                  <a:pt x="806" y="15"/>
                </a:lnTo>
                <a:lnTo>
                  <a:pt x="815" y="15"/>
                </a:lnTo>
                <a:lnTo>
                  <a:pt x="822" y="15"/>
                </a:lnTo>
                <a:lnTo>
                  <a:pt x="827" y="17"/>
                </a:lnTo>
                <a:lnTo>
                  <a:pt x="834" y="18"/>
                </a:lnTo>
                <a:lnTo>
                  <a:pt x="838" y="18"/>
                </a:lnTo>
                <a:lnTo>
                  <a:pt x="840" y="18"/>
                </a:lnTo>
                <a:lnTo>
                  <a:pt x="844" y="18"/>
                </a:lnTo>
                <a:lnTo>
                  <a:pt x="848" y="18"/>
                </a:lnTo>
                <a:lnTo>
                  <a:pt x="849" y="18"/>
                </a:lnTo>
                <a:lnTo>
                  <a:pt x="852" y="19"/>
                </a:lnTo>
                <a:lnTo>
                  <a:pt x="855" y="19"/>
                </a:lnTo>
                <a:lnTo>
                  <a:pt x="856" y="19"/>
                </a:lnTo>
                <a:lnTo>
                  <a:pt x="857" y="19"/>
                </a:lnTo>
                <a:lnTo>
                  <a:pt x="859" y="21"/>
                </a:lnTo>
                <a:lnTo>
                  <a:pt x="863" y="21"/>
                </a:lnTo>
                <a:lnTo>
                  <a:pt x="865" y="21"/>
                </a:lnTo>
                <a:lnTo>
                  <a:pt x="868" y="22"/>
                </a:lnTo>
                <a:lnTo>
                  <a:pt x="870" y="23"/>
                </a:lnTo>
                <a:lnTo>
                  <a:pt x="872" y="23"/>
                </a:lnTo>
                <a:lnTo>
                  <a:pt x="873" y="23"/>
                </a:lnTo>
                <a:lnTo>
                  <a:pt x="876" y="25"/>
                </a:lnTo>
                <a:lnTo>
                  <a:pt x="877" y="27"/>
                </a:lnTo>
                <a:lnTo>
                  <a:pt x="877" y="29"/>
                </a:lnTo>
                <a:lnTo>
                  <a:pt x="878" y="30"/>
                </a:lnTo>
                <a:lnTo>
                  <a:pt x="878" y="32"/>
                </a:lnTo>
                <a:lnTo>
                  <a:pt x="880" y="32"/>
                </a:lnTo>
                <a:lnTo>
                  <a:pt x="880" y="34"/>
                </a:lnTo>
                <a:lnTo>
                  <a:pt x="881" y="35"/>
                </a:lnTo>
                <a:lnTo>
                  <a:pt x="881" y="39"/>
                </a:lnTo>
                <a:lnTo>
                  <a:pt x="881" y="42"/>
                </a:lnTo>
                <a:lnTo>
                  <a:pt x="881" y="43"/>
                </a:lnTo>
                <a:lnTo>
                  <a:pt x="881" y="46"/>
                </a:lnTo>
                <a:lnTo>
                  <a:pt x="881" y="47"/>
                </a:lnTo>
                <a:lnTo>
                  <a:pt x="880" y="48"/>
                </a:lnTo>
                <a:lnTo>
                  <a:pt x="880" y="49"/>
                </a:lnTo>
                <a:lnTo>
                  <a:pt x="878" y="51"/>
                </a:lnTo>
                <a:lnTo>
                  <a:pt x="877" y="52"/>
                </a:lnTo>
                <a:lnTo>
                  <a:pt x="876" y="55"/>
                </a:lnTo>
                <a:lnTo>
                  <a:pt x="876" y="56"/>
                </a:lnTo>
                <a:lnTo>
                  <a:pt x="874" y="57"/>
                </a:lnTo>
                <a:lnTo>
                  <a:pt x="874" y="59"/>
                </a:lnTo>
                <a:lnTo>
                  <a:pt x="872" y="64"/>
                </a:lnTo>
                <a:lnTo>
                  <a:pt x="869" y="65"/>
                </a:lnTo>
                <a:lnTo>
                  <a:pt x="868" y="66"/>
                </a:lnTo>
                <a:lnTo>
                  <a:pt x="866" y="66"/>
                </a:lnTo>
                <a:lnTo>
                  <a:pt x="864" y="69"/>
                </a:lnTo>
                <a:lnTo>
                  <a:pt x="861" y="72"/>
                </a:lnTo>
                <a:lnTo>
                  <a:pt x="860" y="73"/>
                </a:lnTo>
                <a:lnTo>
                  <a:pt x="860" y="74"/>
                </a:lnTo>
                <a:lnTo>
                  <a:pt x="857" y="76"/>
                </a:lnTo>
                <a:lnTo>
                  <a:pt x="856" y="78"/>
                </a:lnTo>
                <a:lnTo>
                  <a:pt x="856" y="80"/>
                </a:lnTo>
                <a:lnTo>
                  <a:pt x="855" y="80"/>
                </a:lnTo>
                <a:lnTo>
                  <a:pt x="855" y="82"/>
                </a:lnTo>
                <a:lnTo>
                  <a:pt x="853" y="84"/>
                </a:lnTo>
                <a:lnTo>
                  <a:pt x="855" y="89"/>
                </a:lnTo>
                <a:lnTo>
                  <a:pt x="855" y="90"/>
                </a:lnTo>
                <a:lnTo>
                  <a:pt x="855" y="93"/>
                </a:lnTo>
                <a:lnTo>
                  <a:pt x="856" y="97"/>
                </a:lnTo>
                <a:lnTo>
                  <a:pt x="857" y="97"/>
                </a:lnTo>
                <a:lnTo>
                  <a:pt x="859" y="101"/>
                </a:lnTo>
                <a:lnTo>
                  <a:pt x="860" y="103"/>
                </a:lnTo>
                <a:lnTo>
                  <a:pt x="861" y="104"/>
                </a:lnTo>
                <a:lnTo>
                  <a:pt x="863" y="107"/>
                </a:lnTo>
                <a:lnTo>
                  <a:pt x="864" y="111"/>
                </a:lnTo>
                <a:lnTo>
                  <a:pt x="865" y="114"/>
                </a:lnTo>
                <a:lnTo>
                  <a:pt x="868" y="118"/>
                </a:lnTo>
                <a:lnTo>
                  <a:pt x="868" y="120"/>
                </a:lnTo>
                <a:lnTo>
                  <a:pt x="869" y="121"/>
                </a:lnTo>
                <a:lnTo>
                  <a:pt x="870" y="127"/>
                </a:lnTo>
                <a:lnTo>
                  <a:pt x="870" y="131"/>
                </a:lnTo>
                <a:lnTo>
                  <a:pt x="870" y="133"/>
                </a:lnTo>
                <a:lnTo>
                  <a:pt x="872" y="137"/>
                </a:lnTo>
                <a:lnTo>
                  <a:pt x="872" y="138"/>
                </a:lnTo>
                <a:lnTo>
                  <a:pt x="870" y="140"/>
                </a:lnTo>
                <a:lnTo>
                  <a:pt x="870" y="141"/>
                </a:lnTo>
                <a:lnTo>
                  <a:pt x="869" y="142"/>
                </a:lnTo>
                <a:lnTo>
                  <a:pt x="869" y="144"/>
                </a:lnTo>
                <a:lnTo>
                  <a:pt x="866" y="148"/>
                </a:lnTo>
                <a:lnTo>
                  <a:pt x="864" y="152"/>
                </a:lnTo>
                <a:lnTo>
                  <a:pt x="863" y="154"/>
                </a:lnTo>
                <a:lnTo>
                  <a:pt x="861" y="154"/>
                </a:lnTo>
                <a:lnTo>
                  <a:pt x="859" y="158"/>
                </a:lnTo>
                <a:lnTo>
                  <a:pt x="857" y="159"/>
                </a:lnTo>
                <a:lnTo>
                  <a:pt x="855" y="161"/>
                </a:lnTo>
                <a:lnTo>
                  <a:pt x="851" y="162"/>
                </a:lnTo>
                <a:lnTo>
                  <a:pt x="849" y="162"/>
                </a:lnTo>
                <a:lnTo>
                  <a:pt x="847" y="163"/>
                </a:lnTo>
                <a:lnTo>
                  <a:pt x="843" y="165"/>
                </a:lnTo>
                <a:lnTo>
                  <a:pt x="839" y="165"/>
                </a:lnTo>
                <a:lnTo>
                  <a:pt x="835" y="166"/>
                </a:lnTo>
                <a:lnTo>
                  <a:pt x="832" y="167"/>
                </a:lnTo>
                <a:lnTo>
                  <a:pt x="828" y="169"/>
                </a:lnTo>
                <a:lnTo>
                  <a:pt x="825" y="170"/>
                </a:lnTo>
                <a:lnTo>
                  <a:pt x="822" y="173"/>
                </a:lnTo>
                <a:lnTo>
                  <a:pt x="821" y="174"/>
                </a:lnTo>
                <a:lnTo>
                  <a:pt x="819" y="175"/>
                </a:lnTo>
                <a:lnTo>
                  <a:pt x="817" y="176"/>
                </a:lnTo>
                <a:lnTo>
                  <a:pt x="817" y="179"/>
                </a:lnTo>
                <a:lnTo>
                  <a:pt x="815" y="179"/>
                </a:lnTo>
                <a:lnTo>
                  <a:pt x="815" y="180"/>
                </a:lnTo>
                <a:lnTo>
                  <a:pt x="814" y="183"/>
                </a:lnTo>
                <a:lnTo>
                  <a:pt x="813" y="184"/>
                </a:lnTo>
                <a:lnTo>
                  <a:pt x="813" y="186"/>
                </a:lnTo>
                <a:lnTo>
                  <a:pt x="811" y="187"/>
                </a:lnTo>
                <a:lnTo>
                  <a:pt x="810" y="188"/>
                </a:lnTo>
                <a:lnTo>
                  <a:pt x="809" y="191"/>
                </a:lnTo>
                <a:lnTo>
                  <a:pt x="809" y="192"/>
                </a:lnTo>
                <a:lnTo>
                  <a:pt x="809" y="196"/>
                </a:lnTo>
                <a:lnTo>
                  <a:pt x="809" y="197"/>
                </a:lnTo>
                <a:lnTo>
                  <a:pt x="808" y="200"/>
                </a:lnTo>
                <a:lnTo>
                  <a:pt x="809" y="203"/>
                </a:lnTo>
                <a:lnTo>
                  <a:pt x="809" y="204"/>
                </a:lnTo>
                <a:lnTo>
                  <a:pt x="809" y="205"/>
                </a:lnTo>
                <a:lnTo>
                  <a:pt x="809" y="208"/>
                </a:lnTo>
                <a:lnTo>
                  <a:pt x="810" y="212"/>
                </a:lnTo>
                <a:lnTo>
                  <a:pt x="810" y="216"/>
                </a:lnTo>
                <a:lnTo>
                  <a:pt x="811" y="218"/>
                </a:lnTo>
                <a:lnTo>
                  <a:pt x="813" y="220"/>
                </a:lnTo>
                <a:lnTo>
                  <a:pt x="814" y="221"/>
                </a:lnTo>
                <a:lnTo>
                  <a:pt x="814" y="222"/>
                </a:lnTo>
                <a:lnTo>
                  <a:pt x="815" y="224"/>
                </a:lnTo>
                <a:lnTo>
                  <a:pt x="818" y="226"/>
                </a:lnTo>
                <a:lnTo>
                  <a:pt x="818" y="227"/>
                </a:lnTo>
                <a:lnTo>
                  <a:pt x="821" y="229"/>
                </a:lnTo>
                <a:lnTo>
                  <a:pt x="823" y="231"/>
                </a:lnTo>
                <a:lnTo>
                  <a:pt x="826" y="231"/>
                </a:lnTo>
                <a:lnTo>
                  <a:pt x="827" y="231"/>
                </a:lnTo>
                <a:lnTo>
                  <a:pt x="831" y="233"/>
                </a:lnTo>
                <a:lnTo>
                  <a:pt x="834" y="234"/>
                </a:lnTo>
                <a:lnTo>
                  <a:pt x="834" y="235"/>
                </a:lnTo>
                <a:lnTo>
                  <a:pt x="835" y="235"/>
                </a:lnTo>
                <a:lnTo>
                  <a:pt x="836" y="237"/>
                </a:lnTo>
                <a:lnTo>
                  <a:pt x="839" y="239"/>
                </a:lnTo>
                <a:lnTo>
                  <a:pt x="840" y="241"/>
                </a:lnTo>
                <a:lnTo>
                  <a:pt x="842" y="241"/>
                </a:lnTo>
                <a:lnTo>
                  <a:pt x="844" y="243"/>
                </a:lnTo>
                <a:lnTo>
                  <a:pt x="847" y="246"/>
                </a:lnTo>
                <a:lnTo>
                  <a:pt x="848" y="246"/>
                </a:lnTo>
                <a:lnTo>
                  <a:pt x="851" y="248"/>
                </a:lnTo>
                <a:lnTo>
                  <a:pt x="852" y="251"/>
                </a:lnTo>
                <a:lnTo>
                  <a:pt x="853" y="252"/>
                </a:lnTo>
                <a:lnTo>
                  <a:pt x="856" y="255"/>
                </a:lnTo>
                <a:lnTo>
                  <a:pt x="857" y="258"/>
                </a:lnTo>
                <a:lnTo>
                  <a:pt x="857" y="260"/>
                </a:lnTo>
                <a:lnTo>
                  <a:pt x="859" y="262"/>
                </a:lnTo>
                <a:lnTo>
                  <a:pt x="859" y="264"/>
                </a:lnTo>
                <a:lnTo>
                  <a:pt x="860" y="267"/>
                </a:lnTo>
                <a:lnTo>
                  <a:pt x="860" y="268"/>
                </a:lnTo>
                <a:lnTo>
                  <a:pt x="860" y="272"/>
                </a:lnTo>
                <a:lnTo>
                  <a:pt x="860" y="273"/>
                </a:lnTo>
                <a:lnTo>
                  <a:pt x="861" y="275"/>
                </a:lnTo>
                <a:lnTo>
                  <a:pt x="859" y="293"/>
                </a:lnTo>
                <a:lnTo>
                  <a:pt x="859" y="296"/>
                </a:lnTo>
                <a:lnTo>
                  <a:pt x="857" y="299"/>
                </a:lnTo>
                <a:lnTo>
                  <a:pt x="856" y="301"/>
                </a:lnTo>
                <a:lnTo>
                  <a:pt x="855" y="303"/>
                </a:lnTo>
                <a:lnTo>
                  <a:pt x="852" y="303"/>
                </a:lnTo>
                <a:lnTo>
                  <a:pt x="851" y="303"/>
                </a:lnTo>
                <a:lnTo>
                  <a:pt x="844" y="306"/>
                </a:lnTo>
                <a:lnTo>
                  <a:pt x="843" y="306"/>
                </a:lnTo>
                <a:lnTo>
                  <a:pt x="842" y="306"/>
                </a:lnTo>
                <a:lnTo>
                  <a:pt x="839" y="307"/>
                </a:lnTo>
                <a:lnTo>
                  <a:pt x="836" y="307"/>
                </a:lnTo>
                <a:lnTo>
                  <a:pt x="830" y="311"/>
                </a:lnTo>
                <a:lnTo>
                  <a:pt x="828" y="313"/>
                </a:lnTo>
                <a:lnTo>
                  <a:pt x="826" y="314"/>
                </a:lnTo>
                <a:lnTo>
                  <a:pt x="823" y="315"/>
                </a:lnTo>
                <a:lnTo>
                  <a:pt x="822" y="315"/>
                </a:lnTo>
                <a:lnTo>
                  <a:pt x="817" y="318"/>
                </a:lnTo>
                <a:lnTo>
                  <a:pt x="815" y="318"/>
                </a:lnTo>
                <a:lnTo>
                  <a:pt x="814" y="318"/>
                </a:lnTo>
                <a:lnTo>
                  <a:pt x="810" y="322"/>
                </a:lnTo>
                <a:lnTo>
                  <a:pt x="809" y="324"/>
                </a:lnTo>
                <a:lnTo>
                  <a:pt x="808" y="327"/>
                </a:lnTo>
                <a:lnTo>
                  <a:pt x="808" y="330"/>
                </a:lnTo>
                <a:lnTo>
                  <a:pt x="806" y="334"/>
                </a:lnTo>
                <a:lnTo>
                  <a:pt x="806" y="336"/>
                </a:lnTo>
                <a:lnTo>
                  <a:pt x="805" y="340"/>
                </a:lnTo>
                <a:lnTo>
                  <a:pt x="804" y="344"/>
                </a:lnTo>
                <a:lnTo>
                  <a:pt x="802" y="348"/>
                </a:lnTo>
                <a:lnTo>
                  <a:pt x="802" y="352"/>
                </a:lnTo>
                <a:lnTo>
                  <a:pt x="801" y="354"/>
                </a:lnTo>
                <a:lnTo>
                  <a:pt x="801" y="358"/>
                </a:lnTo>
                <a:lnTo>
                  <a:pt x="800" y="366"/>
                </a:lnTo>
                <a:lnTo>
                  <a:pt x="800" y="370"/>
                </a:lnTo>
                <a:lnTo>
                  <a:pt x="798" y="373"/>
                </a:lnTo>
                <a:lnTo>
                  <a:pt x="796" y="375"/>
                </a:lnTo>
                <a:lnTo>
                  <a:pt x="794" y="377"/>
                </a:lnTo>
                <a:lnTo>
                  <a:pt x="793" y="379"/>
                </a:lnTo>
                <a:lnTo>
                  <a:pt x="793" y="381"/>
                </a:lnTo>
                <a:lnTo>
                  <a:pt x="793" y="382"/>
                </a:lnTo>
                <a:lnTo>
                  <a:pt x="792" y="385"/>
                </a:lnTo>
                <a:lnTo>
                  <a:pt x="791" y="387"/>
                </a:lnTo>
                <a:lnTo>
                  <a:pt x="791" y="389"/>
                </a:lnTo>
                <a:lnTo>
                  <a:pt x="789" y="391"/>
                </a:lnTo>
                <a:lnTo>
                  <a:pt x="788" y="392"/>
                </a:lnTo>
                <a:lnTo>
                  <a:pt x="788" y="394"/>
                </a:lnTo>
                <a:lnTo>
                  <a:pt x="789" y="398"/>
                </a:lnTo>
                <a:lnTo>
                  <a:pt x="791" y="399"/>
                </a:lnTo>
                <a:lnTo>
                  <a:pt x="792" y="400"/>
                </a:lnTo>
                <a:lnTo>
                  <a:pt x="794" y="403"/>
                </a:lnTo>
                <a:lnTo>
                  <a:pt x="800" y="404"/>
                </a:lnTo>
                <a:lnTo>
                  <a:pt x="801" y="403"/>
                </a:lnTo>
                <a:lnTo>
                  <a:pt x="808" y="400"/>
                </a:lnTo>
                <a:lnTo>
                  <a:pt x="810" y="398"/>
                </a:lnTo>
                <a:lnTo>
                  <a:pt x="811" y="396"/>
                </a:lnTo>
                <a:lnTo>
                  <a:pt x="813" y="395"/>
                </a:lnTo>
                <a:lnTo>
                  <a:pt x="815" y="392"/>
                </a:lnTo>
                <a:lnTo>
                  <a:pt x="817" y="391"/>
                </a:lnTo>
                <a:lnTo>
                  <a:pt x="818" y="390"/>
                </a:lnTo>
                <a:lnTo>
                  <a:pt x="819" y="389"/>
                </a:lnTo>
                <a:lnTo>
                  <a:pt x="819" y="387"/>
                </a:lnTo>
                <a:lnTo>
                  <a:pt x="819" y="386"/>
                </a:lnTo>
                <a:lnTo>
                  <a:pt x="819" y="385"/>
                </a:lnTo>
                <a:lnTo>
                  <a:pt x="819" y="383"/>
                </a:lnTo>
                <a:lnTo>
                  <a:pt x="819" y="382"/>
                </a:lnTo>
                <a:lnTo>
                  <a:pt x="819" y="381"/>
                </a:lnTo>
                <a:lnTo>
                  <a:pt x="821" y="381"/>
                </a:lnTo>
                <a:lnTo>
                  <a:pt x="821" y="379"/>
                </a:lnTo>
                <a:lnTo>
                  <a:pt x="822" y="379"/>
                </a:lnTo>
                <a:lnTo>
                  <a:pt x="823" y="379"/>
                </a:lnTo>
                <a:lnTo>
                  <a:pt x="825" y="379"/>
                </a:lnTo>
                <a:lnTo>
                  <a:pt x="825" y="378"/>
                </a:lnTo>
                <a:lnTo>
                  <a:pt x="825" y="377"/>
                </a:lnTo>
                <a:lnTo>
                  <a:pt x="826" y="377"/>
                </a:lnTo>
                <a:lnTo>
                  <a:pt x="826" y="375"/>
                </a:lnTo>
                <a:lnTo>
                  <a:pt x="827" y="375"/>
                </a:lnTo>
                <a:lnTo>
                  <a:pt x="828" y="375"/>
                </a:lnTo>
                <a:lnTo>
                  <a:pt x="828" y="374"/>
                </a:lnTo>
                <a:lnTo>
                  <a:pt x="830" y="374"/>
                </a:lnTo>
                <a:lnTo>
                  <a:pt x="831" y="374"/>
                </a:lnTo>
                <a:lnTo>
                  <a:pt x="832" y="375"/>
                </a:lnTo>
                <a:lnTo>
                  <a:pt x="834" y="377"/>
                </a:lnTo>
                <a:lnTo>
                  <a:pt x="834" y="378"/>
                </a:lnTo>
                <a:lnTo>
                  <a:pt x="835" y="378"/>
                </a:lnTo>
                <a:lnTo>
                  <a:pt x="835" y="379"/>
                </a:lnTo>
                <a:lnTo>
                  <a:pt x="836" y="379"/>
                </a:lnTo>
                <a:lnTo>
                  <a:pt x="838" y="381"/>
                </a:lnTo>
                <a:lnTo>
                  <a:pt x="839" y="381"/>
                </a:lnTo>
                <a:lnTo>
                  <a:pt x="840" y="382"/>
                </a:lnTo>
                <a:lnTo>
                  <a:pt x="840" y="383"/>
                </a:lnTo>
                <a:lnTo>
                  <a:pt x="842" y="383"/>
                </a:lnTo>
                <a:lnTo>
                  <a:pt x="843" y="385"/>
                </a:lnTo>
                <a:lnTo>
                  <a:pt x="845" y="385"/>
                </a:lnTo>
                <a:lnTo>
                  <a:pt x="847" y="385"/>
                </a:lnTo>
                <a:lnTo>
                  <a:pt x="848" y="385"/>
                </a:lnTo>
                <a:lnTo>
                  <a:pt x="849" y="385"/>
                </a:lnTo>
                <a:lnTo>
                  <a:pt x="851" y="385"/>
                </a:lnTo>
                <a:lnTo>
                  <a:pt x="852" y="385"/>
                </a:lnTo>
                <a:lnTo>
                  <a:pt x="853" y="385"/>
                </a:lnTo>
                <a:lnTo>
                  <a:pt x="853" y="386"/>
                </a:lnTo>
                <a:lnTo>
                  <a:pt x="852" y="386"/>
                </a:lnTo>
                <a:lnTo>
                  <a:pt x="853" y="386"/>
                </a:lnTo>
                <a:lnTo>
                  <a:pt x="853" y="387"/>
                </a:lnTo>
                <a:lnTo>
                  <a:pt x="855" y="387"/>
                </a:lnTo>
                <a:lnTo>
                  <a:pt x="855" y="389"/>
                </a:lnTo>
                <a:lnTo>
                  <a:pt x="855" y="390"/>
                </a:lnTo>
                <a:lnTo>
                  <a:pt x="855" y="391"/>
                </a:lnTo>
                <a:lnTo>
                  <a:pt x="853" y="392"/>
                </a:lnTo>
                <a:lnTo>
                  <a:pt x="853" y="394"/>
                </a:lnTo>
                <a:lnTo>
                  <a:pt x="855" y="394"/>
                </a:lnTo>
                <a:lnTo>
                  <a:pt x="853" y="394"/>
                </a:lnTo>
                <a:lnTo>
                  <a:pt x="853" y="395"/>
                </a:lnTo>
                <a:lnTo>
                  <a:pt x="853" y="396"/>
                </a:lnTo>
                <a:lnTo>
                  <a:pt x="852" y="396"/>
                </a:lnTo>
                <a:lnTo>
                  <a:pt x="852" y="398"/>
                </a:lnTo>
                <a:lnTo>
                  <a:pt x="852" y="399"/>
                </a:lnTo>
                <a:lnTo>
                  <a:pt x="851" y="399"/>
                </a:lnTo>
                <a:lnTo>
                  <a:pt x="851" y="400"/>
                </a:lnTo>
                <a:lnTo>
                  <a:pt x="849" y="400"/>
                </a:lnTo>
                <a:lnTo>
                  <a:pt x="849" y="402"/>
                </a:lnTo>
                <a:lnTo>
                  <a:pt x="849" y="403"/>
                </a:lnTo>
                <a:lnTo>
                  <a:pt x="848" y="403"/>
                </a:lnTo>
                <a:lnTo>
                  <a:pt x="848" y="404"/>
                </a:lnTo>
                <a:lnTo>
                  <a:pt x="847" y="404"/>
                </a:lnTo>
                <a:lnTo>
                  <a:pt x="847" y="406"/>
                </a:lnTo>
                <a:lnTo>
                  <a:pt x="845" y="406"/>
                </a:lnTo>
                <a:lnTo>
                  <a:pt x="845" y="407"/>
                </a:lnTo>
                <a:lnTo>
                  <a:pt x="844" y="408"/>
                </a:lnTo>
                <a:lnTo>
                  <a:pt x="844" y="409"/>
                </a:lnTo>
                <a:lnTo>
                  <a:pt x="844" y="411"/>
                </a:lnTo>
                <a:lnTo>
                  <a:pt x="843" y="411"/>
                </a:lnTo>
                <a:lnTo>
                  <a:pt x="843" y="412"/>
                </a:lnTo>
                <a:lnTo>
                  <a:pt x="842" y="412"/>
                </a:lnTo>
                <a:lnTo>
                  <a:pt x="843" y="412"/>
                </a:lnTo>
                <a:lnTo>
                  <a:pt x="843" y="413"/>
                </a:lnTo>
                <a:lnTo>
                  <a:pt x="843" y="415"/>
                </a:lnTo>
                <a:lnTo>
                  <a:pt x="843" y="416"/>
                </a:lnTo>
                <a:lnTo>
                  <a:pt x="843" y="417"/>
                </a:lnTo>
                <a:lnTo>
                  <a:pt x="844" y="417"/>
                </a:lnTo>
                <a:lnTo>
                  <a:pt x="844" y="419"/>
                </a:lnTo>
                <a:lnTo>
                  <a:pt x="844" y="420"/>
                </a:lnTo>
                <a:lnTo>
                  <a:pt x="844" y="421"/>
                </a:lnTo>
                <a:lnTo>
                  <a:pt x="845" y="425"/>
                </a:lnTo>
                <a:lnTo>
                  <a:pt x="845" y="426"/>
                </a:lnTo>
                <a:lnTo>
                  <a:pt x="847" y="428"/>
                </a:lnTo>
                <a:lnTo>
                  <a:pt x="847" y="430"/>
                </a:lnTo>
                <a:lnTo>
                  <a:pt x="847" y="432"/>
                </a:lnTo>
                <a:lnTo>
                  <a:pt x="848" y="433"/>
                </a:lnTo>
                <a:lnTo>
                  <a:pt x="848" y="436"/>
                </a:lnTo>
                <a:lnTo>
                  <a:pt x="848" y="437"/>
                </a:lnTo>
                <a:lnTo>
                  <a:pt x="848" y="438"/>
                </a:lnTo>
                <a:lnTo>
                  <a:pt x="848" y="440"/>
                </a:lnTo>
                <a:lnTo>
                  <a:pt x="848" y="441"/>
                </a:lnTo>
                <a:lnTo>
                  <a:pt x="847" y="442"/>
                </a:lnTo>
                <a:lnTo>
                  <a:pt x="847" y="443"/>
                </a:lnTo>
                <a:lnTo>
                  <a:pt x="845" y="443"/>
                </a:lnTo>
                <a:lnTo>
                  <a:pt x="845" y="445"/>
                </a:lnTo>
                <a:lnTo>
                  <a:pt x="844" y="446"/>
                </a:lnTo>
                <a:lnTo>
                  <a:pt x="844" y="447"/>
                </a:lnTo>
                <a:lnTo>
                  <a:pt x="844" y="449"/>
                </a:lnTo>
                <a:lnTo>
                  <a:pt x="843" y="450"/>
                </a:lnTo>
                <a:lnTo>
                  <a:pt x="842" y="451"/>
                </a:lnTo>
                <a:lnTo>
                  <a:pt x="842" y="453"/>
                </a:lnTo>
                <a:lnTo>
                  <a:pt x="842" y="454"/>
                </a:lnTo>
                <a:lnTo>
                  <a:pt x="840" y="455"/>
                </a:lnTo>
                <a:lnTo>
                  <a:pt x="840" y="457"/>
                </a:lnTo>
                <a:lnTo>
                  <a:pt x="839" y="457"/>
                </a:lnTo>
                <a:lnTo>
                  <a:pt x="839" y="458"/>
                </a:lnTo>
                <a:lnTo>
                  <a:pt x="840" y="458"/>
                </a:lnTo>
                <a:lnTo>
                  <a:pt x="840" y="459"/>
                </a:lnTo>
                <a:lnTo>
                  <a:pt x="842" y="460"/>
                </a:lnTo>
                <a:lnTo>
                  <a:pt x="843" y="460"/>
                </a:lnTo>
                <a:lnTo>
                  <a:pt x="844" y="460"/>
                </a:lnTo>
                <a:lnTo>
                  <a:pt x="844" y="462"/>
                </a:lnTo>
                <a:lnTo>
                  <a:pt x="845" y="462"/>
                </a:lnTo>
                <a:lnTo>
                  <a:pt x="847" y="463"/>
                </a:lnTo>
                <a:lnTo>
                  <a:pt x="848" y="464"/>
                </a:lnTo>
                <a:lnTo>
                  <a:pt x="849" y="464"/>
                </a:lnTo>
                <a:lnTo>
                  <a:pt x="851" y="464"/>
                </a:lnTo>
                <a:lnTo>
                  <a:pt x="852" y="464"/>
                </a:lnTo>
                <a:lnTo>
                  <a:pt x="853" y="464"/>
                </a:lnTo>
                <a:lnTo>
                  <a:pt x="855" y="464"/>
                </a:lnTo>
                <a:lnTo>
                  <a:pt x="856" y="464"/>
                </a:lnTo>
                <a:lnTo>
                  <a:pt x="857" y="464"/>
                </a:lnTo>
                <a:lnTo>
                  <a:pt x="859" y="464"/>
                </a:lnTo>
                <a:lnTo>
                  <a:pt x="860" y="464"/>
                </a:lnTo>
                <a:lnTo>
                  <a:pt x="860" y="466"/>
                </a:lnTo>
                <a:lnTo>
                  <a:pt x="861" y="467"/>
                </a:lnTo>
                <a:lnTo>
                  <a:pt x="861" y="468"/>
                </a:lnTo>
                <a:lnTo>
                  <a:pt x="861" y="470"/>
                </a:lnTo>
                <a:lnTo>
                  <a:pt x="863" y="470"/>
                </a:lnTo>
                <a:lnTo>
                  <a:pt x="863" y="471"/>
                </a:lnTo>
                <a:lnTo>
                  <a:pt x="863" y="472"/>
                </a:lnTo>
                <a:lnTo>
                  <a:pt x="861" y="472"/>
                </a:lnTo>
                <a:lnTo>
                  <a:pt x="861" y="474"/>
                </a:lnTo>
                <a:lnTo>
                  <a:pt x="861" y="475"/>
                </a:lnTo>
                <a:lnTo>
                  <a:pt x="861" y="476"/>
                </a:lnTo>
                <a:lnTo>
                  <a:pt x="861" y="478"/>
                </a:lnTo>
                <a:lnTo>
                  <a:pt x="861" y="479"/>
                </a:lnTo>
                <a:lnTo>
                  <a:pt x="860" y="479"/>
                </a:lnTo>
                <a:lnTo>
                  <a:pt x="861" y="479"/>
                </a:lnTo>
                <a:lnTo>
                  <a:pt x="861" y="480"/>
                </a:lnTo>
                <a:lnTo>
                  <a:pt x="860" y="480"/>
                </a:lnTo>
                <a:lnTo>
                  <a:pt x="861" y="480"/>
                </a:lnTo>
                <a:lnTo>
                  <a:pt x="861" y="481"/>
                </a:lnTo>
                <a:lnTo>
                  <a:pt x="863" y="483"/>
                </a:lnTo>
                <a:lnTo>
                  <a:pt x="864" y="484"/>
                </a:lnTo>
                <a:lnTo>
                  <a:pt x="865" y="485"/>
                </a:lnTo>
                <a:lnTo>
                  <a:pt x="865" y="487"/>
                </a:lnTo>
                <a:lnTo>
                  <a:pt x="865" y="488"/>
                </a:lnTo>
                <a:lnTo>
                  <a:pt x="864" y="488"/>
                </a:lnTo>
                <a:lnTo>
                  <a:pt x="864" y="489"/>
                </a:lnTo>
                <a:lnTo>
                  <a:pt x="863" y="489"/>
                </a:lnTo>
                <a:lnTo>
                  <a:pt x="863" y="491"/>
                </a:lnTo>
                <a:lnTo>
                  <a:pt x="864" y="491"/>
                </a:lnTo>
                <a:lnTo>
                  <a:pt x="863" y="491"/>
                </a:lnTo>
                <a:lnTo>
                  <a:pt x="863" y="492"/>
                </a:lnTo>
                <a:lnTo>
                  <a:pt x="861" y="492"/>
                </a:lnTo>
                <a:lnTo>
                  <a:pt x="860" y="492"/>
                </a:lnTo>
                <a:lnTo>
                  <a:pt x="860" y="493"/>
                </a:lnTo>
                <a:lnTo>
                  <a:pt x="859" y="493"/>
                </a:lnTo>
                <a:lnTo>
                  <a:pt x="859" y="495"/>
                </a:lnTo>
                <a:lnTo>
                  <a:pt x="859" y="496"/>
                </a:lnTo>
                <a:lnTo>
                  <a:pt x="857" y="496"/>
                </a:lnTo>
                <a:lnTo>
                  <a:pt x="857" y="495"/>
                </a:lnTo>
                <a:lnTo>
                  <a:pt x="857" y="496"/>
                </a:lnTo>
                <a:lnTo>
                  <a:pt x="856" y="496"/>
                </a:lnTo>
                <a:lnTo>
                  <a:pt x="855" y="496"/>
                </a:lnTo>
                <a:lnTo>
                  <a:pt x="856" y="496"/>
                </a:lnTo>
                <a:lnTo>
                  <a:pt x="856" y="497"/>
                </a:lnTo>
                <a:lnTo>
                  <a:pt x="856" y="498"/>
                </a:lnTo>
                <a:lnTo>
                  <a:pt x="857" y="500"/>
                </a:lnTo>
                <a:lnTo>
                  <a:pt x="856" y="501"/>
                </a:lnTo>
                <a:lnTo>
                  <a:pt x="857" y="501"/>
                </a:lnTo>
                <a:lnTo>
                  <a:pt x="857" y="502"/>
                </a:lnTo>
                <a:lnTo>
                  <a:pt x="856" y="501"/>
                </a:lnTo>
                <a:lnTo>
                  <a:pt x="856" y="502"/>
                </a:lnTo>
                <a:lnTo>
                  <a:pt x="857" y="502"/>
                </a:lnTo>
                <a:lnTo>
                  <a:pt x="859" y="502"/>
                </a:lnTo>
                <a:lnTo>
                  <a:pt x="859" y="504"/>
                </a:lnTo>
                <a:lnTo>
                  <a:pt x="857" y="504"/>
                </a:lnTo>
                <a:lnTo>
                  <a:pt x="856" y="504"/>
                </a:lnTo>
                <a:lnTo>
                  <a:pt x="856" y="505"/>
                </a:lnTo>
                <a:lnTo>
                  <a:pt x="856" y="506"/>
                </a:lnTo>
                <a:lnTo>
                  <a:pt x="855" y="506"/>
                </a:lnTo>
                <a:lnTo>
                  <a:pt x="855" y="505"/>
                </a:lnTo>
                <a:lnTo>
                  <a:pt x="853" y="505"/>
                </a:lnTo>
                <a:lnTo>
                  <a:pt x="853" y="506"/>
                </a:lnTo>
                <a:lnTo>
                  <a:pt x="852" y="506"/>
                </a:lnTo>
                <a:lnTo>
                  <a:pt x="852" y="508"/>
                </a:lnTo>
                <a:lnTo>
                  <a:pt x="852" y="509"/>
                </a:lnTo>
                <a:lnTo>
                  <a:pt x="851" y="509"/>
                </a:lnTo>
                <a:lnTo>
                  <a:pt x="851" y="510"/>
                </a:lnTo>
                <a:lnTo>
                  <a:pt x="849" y="512"/>
                </a:lnTo>
                <a:lnTo>
                  <a:pt x="848" y="512"/>
                </a:lnTo>
                <a:lnTo>
                  <a:pt x="847" y="513"/>
                </a:lnTo>
                <a:lnTo>
                  <a:pt x="847" y="514"/>
                </a:lnTo>
                <a:lnTo>
                  <a:pt x="847" y="515"/>
                </a:lnTo>
                <a:lnTo>
                  <a:pt x="845" y="515"/>
                </a:lnTo>
                <a:lnTo>
                  <a:pt x="844" y="514"/>
                </a:lnTo>
                <a:lnTo>
                  <a:pt x="843" y="515"/>
                </a:lnTo>
                <a:lnTo>
                  <a:pt x="842" y="515"/>
                </a:lnTo>
                <a:lnTo>
                  <a:pt x="842" y="517"/>
                </a:lnTo>
                <a:lnTo>
                  <a:pt x="842" y="518"/>
                </a:lnTo>
                <a:lnTo>
                  <a:pt x="843" y="518"/>
                </a:lnTo>
                <a:lnTo>
                  <a:pt x="842" y="519"/>
                </a:lnTo>
                <a:lnTo>
                  <a:pt x="840" y="519"/>
                </a:lnTo>
                <a:lnTo>
                  <a:pt x="839" y="519"/>
                </a:lnTo>
                <a:lnTo>
                  <a:pt x="839" y="521"/>
                </a:lnTo>
                <a:lnTo>
                  <a:pt x="838" y="521"/>
                </a:lnTo>
                <a:lnTo>
                  <a:pt x="836" y="522"/>
                </a:lnTo>
                <a:lnTo>
                  <a:pt x="835" y="523"/>
                </a:lnTo>
                <a:lnTo>
                  <a:pt x="835" y="526"/>
                </a:lnTo>
                <a:lnTo>
                  <a:pt x="835" y="527"/>
                </a:lnTo>
                <a:lnTo>
                  <a:pt x="835" y="529"/>
                </a:lnTo>
                <a:lnTo>
                  <a:pt x="835" y="530"/>
                </a:lnTo>
                <a:lnTo>
                  <a:pt x="836" y="531"/>
                </a:lnTo>
                <a:lnTo>
                  <a:pt x="838" y="532"/>
                </a:lnTo>
                <a:lnTo>
                  <a:pt x="838" y="534"/>
                </a:lnTo>
                <a:lnTo>
                  <a:pt x="838" y="535"/>
                </a:lnTo>
                <a:lnTo>
                  <a:pt x="838" y="536"/>
                </a:lnTo>
                <a:lnTo>
                  <a:pt x="836" y="536"/>
                </a:lnTo>
                <a:lnTo>
                  <a:pt x="835" y="536"/>
                </a:lnTo>
                <a:lnTo>
                  <a:pt x="834" y="536"/>
                </a:lnTo>
                <a:lnTo>
                  <a:pt x="832" y="536"/>
                </a:lnTo>
                <a:lnTo>
                  <a:pt x="831" y="536"/>
                </a:lnTo>
                <a:lnTo>
                  <a:pt x="831" y="538"/>
                </a:lnTo>
                <a:lnTo>
                  <a:pt x="831" y="539"/>
                </a:lnTo>
                <a:lnTo>
                  <a:pt x="830" y="539"/>
                </a:lnTo>
                <a:lnTo>
                  <a:pt x="830" y="540"/>
                </a:lnTo>
                <a:lnTo>
                  <a:pt x="828" y="540"/>
                </a:lnTo>
                <a:lnTo>
                  <a:pt x="828" y="542"/>
                </a:lnTo>
                <a:lnTo>
                  <a:pt x="827" y="547"/>
                </a:lnTo>
                <a:lnTo>
                  <a:pt x="827" y="548"/>
                </a:lnTo>
                <a:lnTo>
                  <a:pt x="826" y="550"/>
                </a:lnTo>
                <a:lnTo>
                  <a:pt x="826" y="551"/>
                </a:lnTo>
                <a:lnTo>
                  <a:pt x="825" y="551"/>
                </a:lnTo>
                <a:lnTo>
                  <a:pt x="823" y="552"/>
                </a:lnTo>
                <a:lnTo>
                  <a:pt x="823" y="553"/>
                </a:lnTo>
                <a:lnTo>
                  <a:pt x="822" y="555"/>
                </a:lnTo>
                <a:lnTo>
                  <a:pt x="821" y="556"/>
                </a:lnTo>
                <a:lnTo>
                  <a:pt x="821" y="557"/>
                </a:lnTo>
                <a:lnTo>
                  <a:pt x="819" y="557"/>
                </a:lnTo>
                <a:lnTo>
                  <a:pt x="819" y="559"/>
                </a:lnTo>
                <a:lnTo>
                  <a:pt x="818" y="559"/>
                </a:lnTo>
                <a:lnTo>
                  <a:pt x="818" y="560"/>
                </a:lnTo>
                <a:lnTo>
                  <a:pt x="817" y="560"/>
                </a:lnTo>
                <a:lnTo>
                  <a:pt x="815" y="561"/>
                </a:lnTo>
                <a:lnTo>
                  <a:pt x="815" y="563"/>
                </a:lnTo>
                <a:lnTo>
                  <a:pt x="814" y="564"/>
                </a:lnTo>
                <a:lnTo>
                  <a:pt x="813" y="565"/>
                </a:lnTo>
                <a:lnTo>
                  <a:pt x="813" y="567"/>
                </a:lnTo>
                <a:lnTo>
                  <a:pt x="811" y="567"/>
                </a:lnTo>
                <a:lnTo>
                  <a:pt x="811" y="568"/>
                </a:lnTo>
                <a:lnTo>
                  <a:pt x="811" y="569"/>
                </a:lnTo>
                <a:lnTo>
                  <a:pt x="811" y="570"/>
                </a:lnTo>
                <a:lnTo>
                  <a:pt x="811" y="572"/>
                </a:lnTo>
                <a:lnTo>
                  <a:pt x="811" y="573"/>
                </a:lnTo>
                <a:lnTo>
                  <a:pt x="810" y="573"/>
                </a:lnTo>
                <a:lnTo>
                  <a:pt x="810" y="574"/>
                </a:lnTo>
                <a:lnTo>
                  <a:pt x="810" y="576"/>
                </a:lnTo>
                <a:lnTo>
                  <a:pt x="810" y="577"/>
                </a:lnTo>
                <a:lnTo>
                  <a:pt x="810" y="578"/>
                </a:lnTo>
                <a:lnTo>
                  <a:pt x="810" y="580"/>
                </a:lnTo>
                <a:lnTo>
                  <a:pt x="809" y="581"/>
                </a:lnTo>
                <a:lnTo>
                  <a:pt x="809" y="582"/>
                </a:lnTo>
                <a:lnTo>
                  <a:pt x="809" y="584"/>
                </a:lnTo>
                <a:lnTo>
                  <a:pt x="806" y="586"/>
                </a:lnTo>
                <a:lnTo>
                  <a:pt x="805" y="587"/>
                </a:lnTo>
                <a:lnTo>
                  <a:pt x="805" y="589"/>
                </a:lnTo>
                <a:lnTo>
                  <a:pt x="805" y="590"/>
                </a:lnTo>
                <a:lnTo>
                  <a:pt x="805" y="591"/>
                </a:lnTo>
                <a:lnTo>
                  <a:pt x="804" y="593"/>
                </a:lnTo>
                <a:lnTo>
                  <a:pt x="804" y="594"/>
                </a:lnTo>
                <a:lnTo>
                  <a:pt x="804" y="595"/>
                </a:lnTo>
                <a:lnTo>
                  <a:pt x="802" y="597"/>
                </a:lnTo>
                <a:lnTo>
                  <a:pt x="802" y="598"/>
                </a:lnTo>
                <a:lnTo>
                  <a:pt x="802" y="599"/>
                </a:lnTo>
                <a:lnTo>
                  <a:pt x="801" y="601"/>
                </a:lnTo>
                <a:lnTo>
                  <a:pt x="801" y="602"/>
                </a:lnTo>
                <a:lnTo>
                  <a:pt x="800" y="603"/>
                </a:lnTo>
                <a:lnTo>
                  <a:pt x="800" y="604"/>
                </a:lnTo>
                <a:lnTo>
                  <a:pt x="800" y="606"/>
                </a:lnTo>
                <a:lnTo>
                  <a:pt x="798" y="606"/>
                </a:lnTo>
                <a:lnTo>
                  <a:pt x="798" y="607"/>
                </a:lnTo>
                <a:lnTo>
                  <a:pt x="797" y="607"/>
                </a:lnTo>
                <a:lnTo>
                  <a:pt x="797" y="608"/>
                </a:lnTo>
                <a:lnTo>
                  <a:pt x="796" y="610"/>
                </a:lnTo>
                <a:lnTo>
                  <a:pt x="794" y="610"/>
                </a:lnTo>
                <a:lnTo>
                  <a:pt x="794" y="611"/>
                </a:lnTo>
                <a:lnTo>
                  <a:pt x="793" y="612"/>
                </a:lnTo>
                <a:lnTo>
                  <a:pt x="793" y="614"/>
                </a:lnTo>
                <a:lnTo>
                  <a:pt x="793" y="615"/>
                </a:lnTo>
                <a:lnTo>
                  <a:pt x="793" y="616"/>
                </a:lnTo>
                <a:lnTo>
                  <a:pt x="793" y="618"/>
                </a:lnTo>
                <a:lnTo>
                  <a:pt x="792" y="623"/>
                </a:lnTo>
                <a:lnTo>
                  <a:pt x="792" y="624"/>
                </a:lnTo>
                <a:lnTo>
                  <a:pt x="793" y="624"/>
                </a:lnTo>
                <a:lnTo>
                  <a:pt x="793" y="625"/>
                </a:lnTo>
                <a:lnTo>
                  <a:pt x="794" y="625"/>
                </a:lnTo>
                <a:lnTo>
                  <a:pt x="794" y="627"/>
                </a:lnTo>
                <a:lnTo>
                  <a:pt x="796" y="628"/>
                </a:lnTo>
                <a:lnTo>
                  <a:pt x="796" y="629"/>
                </a:lnTo>
                <a:lnTo>
                  <a:pt x="797" y="629"/>
                </a:lnTo>
                <a:lnTo>
                  <a:pt x="797" y="631"/>
                </a:lnTo>
                <a:lnTo>
                  <a:pt x="798" y="631"/>
                </a:lnTo>
                <a:lnTo>
                  <a:pt x="798" y="632"/>
                </a:lnTo>
                <a:lnTo>
                  <a:pt x="800" y="632"/>
                </a:lnTo>
                <a:lnTo>
                  <a:pt x="801" y="632"/>
                </a:lnTo>
                <a:lnTo>
                  <a:pt x="801" y="633"/>
                </a:lnTo>
                <a:lnTo>
                  <a:pt x="802" y="633"/>
                </a:lnTo>
                <a:lnTo>
                  <a:pt x="804" y="633"/>
                </a:lnTo>
                <a:lnTo>
                  <a:pt x="805" y="633"/>
                </a:lnTo>
                <a:lnTo>
                  <a:pt x="806" y="633"/>
                </a:lnTo>
                <a:lnTo>
                  <a:pt x="808" y="633"/>
                </a:lnTo>
                <a:lnTo>
                  <a:pt x="808" y="635"/>
                </a:lnTo>
                <a:lnTo>
                  <a:pt x="808" y="636"/>
                </a:lnTo>
                <a:lnTo>
                  <a:pt x="809" y="636"/>
                </a:lnTo>
                <a:lnTo>
                  <a:pt x="809" y="637"/>
                </a:lnTo>
                <a:lnTo>
                  <a:pt x="809" y="639"/>
                </a:lnTo>
                <a:lnTo>
                  <a:pt x="809" y="640"/>
                </a:lnTo>
                <a:lnTo>
                  <a:pt x="810" y="640"/>
                </a:lnTo>
                <a:lnTo>
                  <a:pt x="811" y="640"/>
                </a:lnTo>
                <a:lnTo>
                  <a:pt x="811" y="641"/>
                </a:lnTo>
                <a:lnTo>
                  <a:pt x="813" y="642"/>
                </a:lnTo>
                <a:lnTo>
                  <a:pt x="814" y="642"/>
                </a:lnTo>
                <a:lnTo>
                  <a:pt x="814" y="644"/>
                </a:lnTo>
                <a:lnTo>
                  <a:pt x="815" y="644"/>
                </a:lnTo>
                <a:lnTo>
                  <a:pt x="815" y="645"/>
                </a:lnTo>
                <a:lnTo>
                  <a:pt x="817" y="645"/>
                </a:lnTo>
                <a:lnTo>
                  <a:pt x="817" y="646"/>
                </a:lnTo>
                <a:lnTo>
                  <a:pt x="818" y="646"/>
                </a:lnTo>
                <a:lnTo>
                  <a:pt x="818" y="648"/>
                </a:lnTo>
                <a:lnTo>
                  <a:pt x="819" y="648"/>
                </a:lnTo>
                <a:lnTo>
                  <a:pt x="819" y="649"/>
                </a:lnTo>
                <a:lnTo>
                  <a:pt x="821" y="649"/>
                </a:lnTo>
                <a:lnTo>
                  <a:pt x="821" y="650"/>
                </a:lnTo>
                <a:lnTo>
                  <a:pt x="822" y="650"/>
                </a:lnTo>
                <a:lnTo>
                  <a:pt x="822" y="649"/>
                </a:lnTo>
                <a:lnTo>
                  <a:pt x="822" y="650"/>
                </a:lnTo>
                <a:lnTo>
                  <a:pt x="823" y="650"/>
                </a:lnTo>
                <a:lnTo>
                  <a:pt x="821" y="654"/>
                </a:lnTo>
                <a:lnTo>
                  <a:pt x="821" y="656"/>
                </a:lnTo>
                <a:lnTo>
                  <a:pt x="821" y="657"/>
                </a:lnTo>
                <a:lnTo>
                  <a:pt x="822" y="658"/>
                </a:lnTo>
                <a:lnTo>
                  <a:pt x="822" y="659"/>
                </a:lnTo>
                <a:lnTo>
                  <a:pt x="822" y="661"/>
                </a:lnTo>
                <a:lnTo>
                  <a:pt x="822" y="662"/>
                </a:lnTo>
                <a:lnTo>
                  <a:pt x="823" y="662"/>
                </a:lnTo>
                <a:lnTo>
                  <a:pt x="823" y="663"/>
                </a:lnTo>
                <a:lnTo>
                  <a:pt x="825" y="665"/>
                </a:lnTo>
                <a:lnTo>
                  <a:pt x="823" y="665"/>
                </a:lnTo>
                <a:lnTo>
                  <a:pt x="822" y="666"/>
                </a:lnTo>
                <a:lnTo>
                  <a:pt x="821" y="667"/>
                </a:lnTo>
                <a:lnTo>
                  <a:pt x="819" y="669"/>
                </a:lnTo>
                <a:lnTo>
                  <a:pt x="818" y="669"/>
                </a:lnTo>
                <a:lnTo>
                  <a:pt x="818" y="670"/>
                </a:lnTo>
                <a:lnTo>
                  <a:pt x="817" y="670"/>
                </a:lnTo>
                <a:lnTo>
                  <a:pt x="815" y="670"/>
                </a:lnTo>
                <a:lnTo>
                  <a:pt x="814" y="670"/>
                </a:lnTo>
                <a:lnTo>
                  <a:pt x="813" y="670"/>
                </a:lnTo>
                <a:lnTo>
                  <a:pt x="811" y="671"/>
                </a:lnTo>
                <a:lnTo>
                  <a:pt x="810" y="671"/>
                </a:lnTo>
                <a:lnTo>
                  <a:pt x="809" y="673"/>
                </a:lnTo>
                <a:lnTo>
                  <a:pt x="808" y="673"/>
                </a:lnTo>
                <a:lnTo>
                  <a:pt x="808" y="674"/>
                </a:lnTo>
                <a:lnTo>
                  <a:pt x="806" y="675"/>
                </a:lnTo>
                <a:lnTo>
                  <a:pt x="802" y="678"/>
                </a:lnTo>
                <a:lnTo>
                  <a:pt x="802" y="679"/>
                </a:lnTo>
                <a:lnTo>
                  <a:pt x="800" y="679"/>
                </a:lnTo>
                <a:lnTo>
                  <a:pt x="798" y="679"/>
                </a:lnTo>
                <a:lnTo>
                  <a:pt x="797" y="679"/>
                </a:lnTo>
                <a:lnTo>
                  <a:pt x="797" y="680"/>
                </a:lnTo>
                <a:lnTo>
                  <a:pt x="796" y="680"/>
                </a:lnTo>
                <a:lnTo>
                  <a:pt x="796" y="682"/>
                </a:lnTo>
                <a:lnTo>
                  <a:pt x="794" y="682"/>
                </a:lnTo>
                <a:lnTo>
                  <a:pt x="793" y="683"/>
                </a:lnTo>
                <a:lnTo>
                  <a:pt x="793" y="684"/>
                </a:lnTo>
                <a:lnTo>
                  <a:pt x="792" y="684"/>
                </a:lnTo>
                <a:lnTo>
                  <a:pt x="792" y="686"/>
                </a:lnTo>
                <a:lnTo>
                  <a:pt x="791" y="686"/>
                </a:lnTo>
                <a:lnTo>
                  <a:pt x="789" y="687"/>
                </a:lnTo>
                <a:lnTo>
                  <a:pt x="788" y="687"/>
                </a:lnTo>
                <a:lnTo>
                  <a:pt x="785" y="687"/>
                </a:lnTo>
                <a:lnTo>
                  <a:pt x="784" y="687"/>
                </a:lnTo>
                <a:lnTo>
                  <a:pt x="783" y="686"/>
                </a:lnTo>
                <a:lnTo>
                  <a:pt x="781" y="686"/>
                </a:lnTo>
                <a:lnTo>
                  <a:pt x="780" y="686"/>
                </a:lnTo>
                <a:lnTo>
                  <a:pt x="780" y="684"/>
                </a:lnTo>
                <a:lnTo>
                  <a:pt x="779" y="684"/>
                </a:lnTo>
                <a:lnTo>
                  <a:pt x="777" y="684"/>
                </a:lnTo>
                <a:lnTo>
                  <a:pt x="776" y="684"/>
                </a:lnTo>
                <a:lnTo>
                  <a:pt x="775" y="684"/>
                </a:lnTo>
                <a:lnTo>
                  <a:pt x="773" y="684"/>
                </a:lnTo>
                <a:lnTo>
                  <a:pt x="772" y="684"/>
                </a:lnTo>
                <a:lnTo>
                  <a:pt x="771" y="684"/>
                </a:lnTo>
                <a:lnTo>
                  <a:pt x="770" y="686"/>
                </a:lnTo>
                <a:lnTo>
                  <a:pt x="768" y="687"/>
                </a:lnTo>
                <a:lnTo>
                  <a:pt x="767" y="688"/>
                </a:lnTo>
                <a:lnTo>
                  <a:pt x="766" y="688"/>
                </a:lnTo>
                <a:lnTo>
                  <a:pt x="766" y="690"/>
                </a:lnTo>
                <a:lnTo>
                  <a:pt x="764" y="690"/>
                </a:lnTo>
                <a:lnTo>
                  <a:pt x="763" y="691"/>
                </a:lnTo>
                <a:lnTo>
                  <a:pt x="762" y="691"/>
                </a:lnTo>
                <a:lnTo>
                  <a:pt x="762" y="692"/>
                </a:lnTo>
                <a:lnTo>
                  <a:pt x="760" y="692"/>
                </a:lnTo>
                <a:lnTo>
                  <a:pt x="760" y="694"/>
                </a:lnTo>
                <a:lnTo>
                  <a:pt x="759" y="694"/>
                </a:lnTo>
                <a:lnTo>
                  <a:pt x="758" y="694"/>
                </a:lnTo>
                <a:lnTo>
                  <a:pt x="756" y="695"/>
                </a:lnTo>
                <a:lnTo>
                  <a:pt x="755" y="695"/>
                </a:lnTo>
                <a:lnTo>
                  <a:pt x="754" y="696"/>
                </a:lnTo>
                <a:lnTo>
                  <a:pt x="753" y="696"/>
                </a:lnTo>
                <a:lnTo>
                  <a:pt x="751" y="696"/>
                </a:lnTo>
                <a:lnTo>
                  <a:pt x="750" y="697"/>
                </a:lnTo>
                <a:lnTo>
                  <a:pt x="749" y="697"/>
                </a:lnTo>
                <a:lnTo>
                  <a:pt x="747" y="697"/>
                </a:lnTo>
                <a:lnTo>
                  <a:pt x="747" y="699"/>
                </a:lnTo>
                <a:lnTo>
                  <a:pt x="746" y="699"/>
                </a:lnTo>
                <a:lnTo>
                  <a:pt x="745" y="700"/>
                </a:lnTo>
                <a:lnTo>
                  <a:pt x="743" y="700"/>
                </a:lnTo>
                <a:lnTo>
                  <a:pt x="743" y="701"/>
                </a:lnTo>
                <a:lnTo>
                  <a:pt x="742" y="703"/>
                </a:lnTo>
                <a:lnTo>
                  <a:pt x="742" y="704"/>
                </a:lnTo>
                <a:lnTo>
                  <a:pt x="742" y="705"/>
                </a:lnTo>
                <a:lnTo>
                  <a:pt x="741" y="705"/>
                </a:lnTo>
                <a:lnTo>
                  <a:pt x="741" y="707"/>
                </a:lnTo>
                <a:lnTo>
                  <a:pt x="741" y="708"/>
                </a:lnTo>
                <a:lnTo>
                  <a:pt x="739" y="709"/>
                </a:lnTo>
                <a:lnTo>
                  <a:pt x="739" y="712"/>
                </a:lnTo>
                <a:lnTo>
                  <a:pt x="739" y="713"/>
                </a:lnTo>
                <a:lnTo>
                  <a:pt x="739" y="714"/>
                </a:lnTo>
                <a:lnTo>
                  <a:pt x="738" y="714"/>
                </a:lnTo>
                <a:lnTo>
                  <a:pt x="738" y="717"/>
                </a:lnTo>
                <a:lnTo>
                  <a:pt x="738" y="718"/>
                </a:lnTo>
                <a:lnTo>
                  <a:pt x="738" y="720"/>
                </a:lnTo>
                <a:lnTo>
                  <a:pt x="738" y="721"/>
                </a:lnTo>
                <a:lnTo>
                  <a:pt x="738" y="722"/>
                </a:lnTo>
                <a:lnTo>
                  <a:pt x="738" y="724"/>
                </a:lnTo>
                <a:lnTo>
                  <a:pt x="738" y="725"/>
                </a:lnTo>
                <a:lnTo>
                  <a:pt x="738" y="726"/>
                </a:lnTo>
                <a:lnTo>
                  <a:pt x="738" y="728"/>
                </a:lnTo>
                <a:lnTo>
                  <a:pt x="738" y="729"/>
                </a:lnTo>
                <a:lnTo>
                  <a:pt x="737" y="729"/>
                </a:lnTo>
                <a:lnTo>
                  <a:pt x="737" y="730"/>
                </a:lnTo>
                <a:lnTo>
                  <a:pt x="736" y="730"/>
                </a:lnTo>
                <a:lnTo>
                  <a:pt x="734" y="731"/>
                </a:lnTo>
                <a:lnTo>
                  <a:pt x="733" y="731"/>
                </a:lnTo>
                <a:lnTo>
                  <a:pt x="732" y="731"/>
                </a:lnTo>
                <a:lnTo>
                  <a:pt x="730" y="733"/>
                </a:lnTo>
                <a:lnTo>
                  <a:pt x="730" y="734"/>
                </a:lnTo>
                <a:lnTo>
                  <a:pt x="729" y="734"/>
                </a:lnTo>
                <a:lnTo>
                  <a:pt x="729" y="735"/>
                </a:lnTo>
                <a:lnTo>
                  <a:pt x="728" y="735"/>
                </a:lnTo>
                <a:lnTo>
                  <a:pt x="726" y="737"/>
                </a:lnTo>
                <a:lnTo>
                  <a:pt x="725" y="737"/>
                </a:lnTo>
                <a:lnTo>
                  <a:pt x="724" y="738"/>
                </a:lnTo>
                <a:lnTo>
                  <a:pt x="722" y="739"/>
                </a:lnTo>
                <a:lnTo>
                  <a:pt x="721" y="741"/>
                </a:lnTo>
                <a:lnTo>
                  <a:pt x="720" y="741"/>
                </a:lnTo>
                <a:lnTo>
                  <a:pt x="720" y="742"/>
                </a:lnTo>
                <a:lnTo>
                  <a:pt x="719" y="742"/>
                </a:lnTo>
                <a:lnTo>
                  <a:pt x="719" y="743"/>
                </a:lnTo>
                <a:lnTo>
                  <a:pt x="717" y="743"/>
                </a:lnTo>
                <a:lnTo>
                  <a:pt x="716" y="745"/>
                </a:lnTo>
                <a:lnTo>
                  <a:pt x="715" y="746"/>
                </a:lnTo>
                <a:lnTo>
                  <a:pt x="713" y="747"/>
                </a:lnTo>
                <a:lnTo>
                  <a:pt x="712" y="747"/>
                </a:lnTo>
                <a:lnTo>
                  <a:pt x="711" y="748"/>
                </a:lnTo>
                <a:lnTo>
                  <a:pt x="709" y="748"/>
                </a:lnTo>
                <a:lnTo>
                  <a:pt x="709" y="750"/>
                </a:lnTo>
                <a:lnTo>
                  <a:pt x="708" y="750"/>
                </a:lnTo>
                <a:lnTo>
                  <a:pt x="707" y="751"/>
                </a:lnTo>
                <a:lnTo>
                  <a:pt x="705" y="751"/>
                </a:lnTo>
                <a:lnTo>
                  <a:pt x="705" y="752"/>
                </a:lnTo>
                <a:lnTo>
                  <a:pt x="704" y="754"/>
                </a:lnTo>
                <a:lnTo>
                  <a:pt x="703" y="754"/>
                </a:lnTo>
                <a:lnTo>
                  <a:pt x="701" y="755"/>
                </a:lnTo>
                <a:lnTo>
                  <a:pt x="701" y="756"/>
                </a:lnTo>
                <a:lnTo>
                  <a:pt x="700" y="756"/>
                </a:lnTo>
                <a:lnTo>
                  <a:pt x="700" y="758"/>
                </a:lnTo>
                <a:lnTo>
                  <a:pt x="699" y="758"/>
                </a:lnTo>
                <a:lnTo>
                  <a:pt x="699" y="759"/>
                </a:lnTo>
                <a:lnTo>
                  <a:pt x="698" y="759"/>
                </a:lnTo>
                <a:lnTo>
                  <a:pt x="696" y="760"/>
                </a:lnTo>
                <a:lnTo>
                  <a:pt x="695" y="760"/>
                </a:lnTo>
                <a:lnTo>
                  <a:pt x="694" y="760"/>
                </a:lnTo>
                <a:lnTo>
                  <a:pt x="694" y="762"/>
                </a:lnTo>
                <a:lnTo>
                  <a:pt x="692" y="762"/>
                </a:lnTo>
                <a:lnTo>
                  <a:pt x="692" y="763"/>
                </a:lnTo>
                <a:lnTo>
                  <a:pt x="691" y="763"/>
                </a:lnTo>
                <a:lnTo>
                  <a:pt x="690" y="764"/>
                </a:lnTo>
                <a:lnTo>
                  <a:pt x="688" y="765"/>
                </a:lnTo>
                <a:lnTo>
                  <a:pt x="687" y="765"/>
                </a:lnTo>
                <a:lnTo>
                  <a:pt x="687" y="767"/>
                </a:lnTo>
                <a:lnTo>
                  <a:pt x="686" y="767"/>
                </a:lnTo>
                <a:lnTo>
                  <a:pt x="686" y="768"/>
                </a:lnTo>
                <a:lnTo>
                  <a:pt x="684" y="768"/>
                </a:lnTo>
                <a:lnTo>
                  <a:pt x="683" y="769"/>
                </a:lnTo>
                <a:lnTo>
                  <a:pt x="682" y="769"/>
                </a:lnTo>
                <a:lnTo>
                  <a:pt x="682" y="771"/>
                </a:lnTo>
                <a:lnTo>
                  <a:pt x="681" y="772"/>
                </a:lnTo>
                <a:lnTo>
                  <a:pt x="679" y="772"/>
                </a:lnTo>
                <a:lnTo>
                  <a:pt x="678" y="773"/>
                </a:lnTo>
                <a:lnTo>
                  <a:pt x="677" y="775"/>
                </a:lnTo>
                <a:lnTo>
                  <a:pt x="675" y="775"/>
                </a:lnTo>
                <a:lnTo>
                  <a:pt x="674" y="776"/>
                </a:lnTo>
                <a:lnTo>
                  <a:pt x="673" y="776"/>
                </a:lnTo>
                <a:lnTo>
                  <a:pt x="673" y="777"/>
                </a:lnTo>
                <a:lnTo>
                  <a:pt x="671" y="779"/>
                </a:lnTo>
                <a:lnTo>
                  <a:pt x="670" y="779"/>
                </a:lnTo>
                <a:lnTo>
                  <a:pt x="669" y="779"/>
                </a:lnTo>
                <a:lnTo>
                  <a:pt x="669" y="780"/>
                </a:lnTo>
                <a:lnTo>
                  <a:pt x="667" y="780"/>
                </a:lnTo>
                <a:lnTo>
                  <a:pt x="666" y="781"/>
                </a:lnTo>
                <a:lnTo>
                  <a:pt x="665" y="781"/>
                </a:lnTo>
                <a:lnTo>
                  <a:pt x="662" y="783"/>
                </a:lnTo>
                <a:lnTo>
                  <a:pt x="662" y="784"/>
                </a:lnTo>
                <a:lnTo>
                  <a:pt x="661" y="785"/>
                </a:lnTo>
                <a:lnTo>
                  <a:pt x="660" y="785"/>
                </a:lnTo>
                <a:lnTo>
                  <a:pt x="660" y="786"/>
                </a:lnTo>
                <a:lnTo>
                  <a:pt x="658" y="786"/>
                </a:lnTo>
                <a:lnTo>
                  <a:pt x="658" y="788"/>
                </a:lnTo>
                <a:lnTo>
                  <a:pt x="660" y="789"/>
                </a:lnTo>
                <a:lnTo>
                  <a:pt x="658" y="790"/>
                </a:lnTo>
                <a:lnTo>
                  <a:pt x="657" y="792"/>
                </a:lnTo>
                <a:lnTo>
                  <a:pt x="656" y="792"/>
                </a:lnTo>
                <a:lnTo>
                  <a:pt x="656" y="793"/>
                </a:lnTo>
                <a:lnTo>
                  <a:pt x="654" y="794"/>
                </a:lnTo>
                <a:lnTo>
                  <a:pt x="653" y="794"/>
                </a:lnTo>
                <a:lnTo>
                  <a:pt x="653" y="796"/>
                </a:lnTo>
                <a:lnTo>
                  <a:pt x="652" y="796"/>
                </a:lnTo>
                <a:lnTo>
                  <a:pt x="652" y="797"/>
                </a:lnTo>
                <a:lnTo>
                  <a:pt x="652" y="798"/>
                </a:lnTo>
                <a:lnTo>
                  <a:pt x="650" y="798"/>
                </a:lnTo>
                <a:lnTo>
                  <a:pt x="650" y="800"/>
                </a:lnTo>
                <a:lnTo>
                  <a:pt x="650" y="801"/>
                </a:lnTo>
                <a:lnTo>
                  <a:pt x="650" y="802"/>
                </a:lnTo>
                <a:lnTo>
                  <a:pt x="652" y="803"/>
                </a:lnTo>
                <a:lnTo>
                  <a:pt x="653" y="803"/>
                </a:lnTo>
                <a:lnTo>
                  <a:pt x="653" y="805"/>
                </a:lnTo>
                <a:lnTo>
                  <a:pt x="653" y="806"/>
                </a:lnTo>
                <a:lnTo>
                  <a:pt x="654" y="807"/>
                </a:lnTo>
                <a:lnTo>
                  <a:pt x="654" y="809"/>
                </a:lnTo>
                <a:lnTo>
                  <a:pt x="656" y="809"/>
                </a:lnTo>
                <a:lnTo>
                  <a:pt x="656" y="810"/>
                </a:lnTo>
                <a:lnTo>
                  <a:pt x="654" y="811"/>
                </a:lnTo>
                <a:lnTo>
                  <a:pt x="653" y="813"/>
                </a:lnTo>
                <a:lnTo>
                  <a:pt x="652" y="813"/>
                </a:lnTo>
                <a:lnTo>
                  <a:pt x="652" y="814"/>
                </a:lnTo>
                <a:lnTo>
                  <a:pt x="650" y="814"/>
                </a:lnTo>
                <a:lnTo>
                  <a:pt x="652" y="814"/>
                </a:lnTo>
                <a:lnTo>
                  <a:pt x="652" y="815"/>
                </a:lnTo>
                <a:lnTo>
                  <a:pt x="653" y="815"/>
                </a:lnTo>
                <a:lnTo>
                  <a:pt x="654" y="817"/>
                </a:lnTo>
                <a:lnTo>
                  <a:pt x="656" y="817"/>
                </a:lnTo>
                <a:lnTo>
                  <a:pt x="656" y="818"/>
                </a:lnTo>
                <a:lnTo>
                  <a:pt x="647" y="818"/>
                </a:lnTo>
                <a:lnTo>
                  <a:pt x="645" y="819"/>
                </a:lnTo>
                <a:lnTo>
                  <a:pt x="645" y="820"/>
                </a:lnTo>
                <a:lnTo>
                  <a:pt x="644" y="822"/>
                </a:lnTo>
                <a:lnTo>
                  <a:pt x="644" y="823"/>
                </a:lnTo>
                <a:lnTo>
                  <a:pt x="643" y="824"/>
                </a:lnTo>
                <a:lnTo>
                  <a:pt x="643" y="826"/>
                </a:lnTo>
                <a:lnTo>
                  <a:pt x="641" y="826"/>
                </a:lnTo>
                <a:lnTo>
                  <a:pt x="640" y="827"/>
                </a:lnTo>
                <a:lnTo>
                  <a:pt x="639" y="827"/>
                </a:lnTo>
                <a:lnTo>
                  <a:pt x="639" y="828"/>
                </a:lnTo>
                <a:lnTo>
                  <a:pt x="637" y="830"/>
                </a:lnTo>
                <a:lnTo>
                  <a:pt x="636" y="831"/>
                </a:lnTo>
                <a:lnTo>
                  <a:pt x="635" y="831"/>
                </a:lnTo>
                <a:lnTo>
                  <a:pt x="635" y="832"/>
                </a:lnTo>
                <a:lnTo>
                  <a:pt x="633" y="832"/>
                </a:lnTo>
                <a:lnTo>
                  <a:pt x="633" y="834"/>
                </a:lnTo>
                <a:lnTo>
                  <a:pt x="632" y="835"/>
                </a:lnTo>
                <a:lnTo>
                  <a:pt x="632" y="836"/>
                </a:lnTo>
                <a:lnTo>
                  <a:pt x="632" y="837"/>
                </a:lnTo>
                <a:lnTo>
                  <a:pt x="631" y="837"/>
                </a:lnTo>
                <a:lnTo>
                  <a:pt x="631" y="839"/>
                </a:lnTo>
                <a:lnTo>
                  <a:pt x="628" y="840"/>
                </a:lnTo>
                <a:lnTo>
                  <a:pt x="628" y="839"/>
                </a:lnTo>
                <a:lnTo>
                  <a:pt x="627" y="839"/>
                </a:lnTo>
                <a:lnTo>
                  <a:pt x="626" y="839"/>
                </a:lnTo>
                <a:lnTo>
                  <a:pt x="623" y="840"/>
                </a:lnTo>
                <a:lnTo>
                  <a:pt x="623" y="841"/>
                </a:lnTo>
                <a:lnTo>
                  <a:pt x="622" y="841"/>
                </a:lnTo>
                <a:lnTo>
                  <a:pt x="620" y="841"/>
                </a:lnTo>
                <a:lnTo>
                  <a:pt x="619" y="841"/>
                </a:lnTo>
                <a:lnTo>
                  <a:pt x="618" y="841"/>
                </a:lnTo>
                <a:lnTo>
                  <a:pt x="616" y="841"/>
                </a:lnTo>
                <a:lnTo>
                  <a:pt x="615" y="843"/>
                </a:lnTo>
                <a:lnTo>
                  <a:pt x="614" y="843"/>
                </a:lnTo>
                <a:lnTo>
                  <a:pt x="612" y="844"/>
                </a:lnTo>
                <a:lnTo>
                  <a:pt x="612" y="845"/>
                </a:lnTo>
                <a:lnTo>
                  <a:pt x="614" y="845"/>
                </a:lnTo>
                <a:lnTo>
                  <a:pt x="614" y="848"/>
                </a:lnTo>
                <a:lnTo>
                  <a:pt x="614" y="849"/>
                </a:lnTo>
                <a:lnTo>
                  <a:pt x="614" y="851"/>
                </a:lnTo>
                <a:lnTo>
                  <a:pt x="614" y="852"/>
                </a:lnTo>
                <a:lnTo>
                  <a:pt x="615" y="853"/>
                </a:lnTo>
                <a:lnTo>
                  <a:pt x="616" y="855"/>
                </a:lnTo>
                <a:lnTo>
                  <a:pt x="616" y="856"/>
                </a:lnTo>
                <a:lnTo>
                  <a:pt x="616" y="857"/>
                </a:lnTo>
                <a:lnTo>
                  <a:pt x="615" y="857"/>
                </a:lnTo>
                <a:lnTo>
                  <a:pt x="615" y="858"/>
                </a:lnTo>
                <a:lnTo>
                  <a:pt x="614" y="858"/>
                </a:lnTo>
                <a:lnTo>
                  <a:pt x="612" y="860"/>
                </a:lnTo>
                <a:lnTo>
                  <a:pt x="611" y="860"/>
                </a:lnTo>
                <a:lnTo>
                  <a:pt x="610" y="861"/>
                </a:lnTo>
                <a:lnTo>
                  <a:pt x="610" y="862"/>
                </a:lnTo>
                <a:lnTo>
                  <a:pt x="609" y="862"/>
                </a:lnTo>
                <a:lnTo>
                  <a:pt x="607" y="864"/>
                </a:lnTo>
                <a:lnTo>
                  <a:pt x="607" y="865"/>
                </a:lnTo>
                <a:lnTo>
                  <a:pt x="606" y="865"/>
                </a:lnTo>
                <a:lnTo>
                  <a:pt x="606" y="866"/>
                </a:lnTo>
                <a:lnTo>
                  <a:pt x="605" y="868"/>
                </a:lnTo>
                <a:lnTo>
                  <a:pt x="603" y="868"/>
                </a:lnTo>
                <a:lnTo>
                  <a:pt x="602" y="866"/>
                </a:lnTo>
                <a:lnTo>
                  <a:pt x="603" y="864"/>
                </a:lnTo>
                <a:lnTo>
                  <a:pt x="605" y="862"/>
                </a:lnTo>
                <a:lnTo>
                  <a:pt x="603" y="861"/>
                </a:lnTo>
                <a:lnTo>
                  <a:pt x="605" y="860"/>
                </a:lnTo>
                <a:lnTo>
                  <a:pt x="603" y="860"/>
                </a:lnTo>
                <a:lnTo>
                  <a:pt x="602" y="860"/>
                </a:lnTo>
                <a:lnTo>
                  <a:pt x="601" y="860"/>
                </a:lnTo>
                <a:lnTo>
                  <a:pt x="599" y="858"/>
                </a:lnTo>
                <a:lnTo>
                  <a:pt x="598" y="858"/>
                </a:lnTo>
                <a:lnTo>
                  <a:pt x="597" y="857"/>
                </a:lnTo>
                <a:lnTo>
                  <a:pt x="595"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0" y="845"/>
                </a:lnTo>
                <a:lnTo>
                  <a:pt x="589" y="845"/>
                </a:lnTo>
                <a:lnTo>
                  <a:pt x="588" y="845"/>
                </a:lnTo>
                <a:lnTo>
                  <a:pt x="586" y="845"/>
                </a:lnTo>
                <a:lnTo>
                  <a:pt x="585" y="845"/>
                </a:lnTo>
                <a:lnTo>
                  <a:pt x="584" y="847"/>
                </a:lnTo>
                <a:lnTo>
                  <a:pt x="582" y="847"/>
                </a:lnTo>
                <a:lnTo>
                  <a:pt x="582" y="848"/>
                </a:lnTo>
                <a:lnTo>
                  <a:pt x="581" y="848"/>
                </a:lnTo>
                <a:lnTo>
                  <a:pt x="581" y="849"/>
                </a:lnTo>
                <a:lnTo>
                  <a:pt x="580" y="849"/>
                </a:lnTo>
                <a:lnTo>
                  <a:pt x="578" y="849"/>
                </a:lnTo>
                <a:lnTo>
                  <a:pt x="578" y="848"/>
                </a:lnTo>
                <a:lnTo>
                  <a:pt x="578" y="847"/>
                </a:lnTo>
                <a:lnTo>
                  <a:pt x="577" y="845"/>
                </a:lnTo>
                <a:lnTo>
                  <a:pt x="576" y="845"/>
                </a:lnTo>
                <a:lnTo>
                  <a:pt x="576" y="844"/>
                </a:lnTo>
                <a:lnTo>
                  <a:pt x="575" y="844"/>
                </a:lnTo>
                <a:lnTo>
                  <a:pt x="575" y="843"/>
                </a:lnTo>
                <a:lnTo>
                  <a:pt x="573" y="843"/>
                </a:lnTo>
                <a:lnTo>
                  <a:pt x="573" y="841"/>
                </a:lnTo>
                <a:lnTo>
                  <a:pt x="572" y="841"/>
                </a:lnTo>
                <a:lnTo>
                  <a:pt x="571" y="840"/>
                </a:lnTo>
                <a:lnTo>
                  <a:pt x="569" y="840"/>
                </a:lnTo>
                <a:lnTo>
                  <a:pt x="569" y="839"/>
                </a:lnTo>
                <a:lnTo>
                  <a:pt x="568" y="839"/>
                </a:lnTo>
                <a:lnTo>
                  <a:pt x="567" y="837"/>
                </a:lnTo>
                <a:lnTo>
                  <a:pt x="565" y="837"/>
                </a:lnTo>
                <a:lnTo>
                  <a:pt x="563" y="836"/>
                </a:lnTo>
                <a:lnTo>
                  <a:pt x="561" y="836"/>
                </a:lnTo>
                <a:lnTo>
                  <a:pt x="560" y="836"/>
                </a:lnTo>
                <a:lnTo>
                  <a:pt x="559" y="836"/>
                </a:lnTo>
                <a:lnTo>
                  <a:pt x="557" y="836"/>
                </a:lnTo>
                <a:lnTo>
                  <a:pt x="556" y="836"/>
                </a:lnTo>
                <a:lnTo>
                  <a:pt x="556" y="837"/>
                </a:lnTo>
                <a:lnTo>
                  <a:pt x="555" y="837"/>
                </a:lnTo>
                <a:lnTo>
                  <a:pt x="555" y="839"/>
                </a:lnTo>
                <a:lnTo>
                  <a:pt x="554" y="839"/>
                </a:lnTo>
                <a:lnTo>
                  <a:pt x="554" y="840"/>
                </a:lnTo>
                <a:lnTo>
                  <a:pt x="552" y="840"/>
                </a:lnTo>
                <a:lnTo>
                  <a:pt x="552" y="841"/>
                </a:lnTo>
                <a:lnTo>
                  <a:pt x="551" y="841"/>
                </a:lnTo>
                <a:lnTo>
                  <a:pt x="551" y="843"/>
                </a:lnTo>
                <a:lnTo>
                  <a:pt x="550" y="844"/>
                </a:lnTo>
                <a:lnTo>
                  <a:pt x="548" y="844"/>
                </a:lnTo>
                <a:lnTo>
                  <a:pt x="547" y="845"/>
                </a:lnTo>
                <a:lnTo>
                  <a:pt x="547" y="847"/>
                </a:lnTo>
                <a:lnTo>
                  <a:pt x="546" y="847"/>
                </a:lnTo>
                <a:lnTo>
                  <a:pt x="546" y="848"/>
                </a:lnTo>
                <a:lnTo>
                  <a:pt x="544" y="849"/>
                </a:lnTo>
                <a:lnTo>
                  <a:pt x="543" y="849"/>
                </a:lnTo>
                <a:lnTo>
                  <a:pt x="542" y="849"/>
                </a:lnTo>
                <a:lnTo>
                  <a:pt x="542" y="851"/>
                </a:lnTo>
                <a:lnTo>
                  <a:pt x="540" y="851"/>
                </a:lnTo>
                <a:lnTo>
                  <a:pt x="540" y="852"/>
                </a:lnTo>
                <a:lnTo>
                  <a:pt x="539" y="852"/>
                </a:lnTo>
                <a:lnTo>
                  <a:pt x="538" y="853"/>
                </a:lnTo>
                <a:lnTo>
                  <a:pt x="537" y="853"/>
                </a:lnTo>
                <a:lnTo>
                  <a:pt x="535" y="853"/>
                </a:lnTo>
                <a:lnTo>
                  <a:pt x="534" y="855"/>
                </a:lnTo>
                <a:lnTo>
                  <a:pt x="533" y="855"/>
                </a:lnTo>
                <a:lnTo>
                  <a:pt x="531" y="855"/>
                </a:lnTo>
                <a:lnTo>
                  <a:pt x="530" y="855"/>
                </a:lnTo>
                <a:lnTo>
                  <a:pt x="529" y="855"/>
                </a:lnTo>
                <a:lnTo>
                  <a:pt x="526" y="855"/>
                </a:lnTo>
                <a:lnTo>
                  <a:pt x="525" y="855"/>
                </a:lnTo>
                <a:lnTo>
                  <a:pt x="523" y="855"/>
                </a:lnTo>
                <a:lnTo>
                  <a:pt x="523" y="856"/>
                </a:lnTo>
                <a:lnTo>
                  <a:pt x="522" y="856"/>
                </a:lnTo>
                <a:lnTo>
                  <a:pt x="521" y="856"/>
                </a:lnTo>
                <a:lnTo>
                  <a:pt x="518" y="855"/>
                </a:lnTo>
                <a:lnTo>
                  <a:pt x="518" y="853"/>
                </a:lnTo>
                <a:lnTo>
                  <a:pt x="517" y="852"/>
                </a:lnTo>
                <a:lnTo>
                  <a:pt x="516" y="851"/>
                </a:lnTo>
                <a:lnTo>
                  <a:pt x="514" y="851"/>
                </a:lnTo>
                <a:lnTo>
                  <a:pt x="514" y="849"/>
                </a:lnTo>
                <a:lnTo>
                  <a:pt x="513" y="849"/>
                </a:lnTo>
                <a:lnTo>
                  <a:pt x="514"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5" y="827"/>
                </a:lnTo>
                <a:lnTo>
                  <a:pt x="480" y="827"/>
                </a:lnTo>
                <a:lnTo>
                  <a:pt x="472"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8" y="865"/>
                </a:lnTo>
                <a:lnTo>
                  <a:pt x="438" y="866"/>
                </a:lnTo>
                <a:lnTo>
                  <a:pt x="438" y="868"/>
                </a:lnTo>
                <a:lnTo>
                  <a:pt x="437" y="869"/>
                </a:lnTo>
                <a:lnTo>
                  <a:pt x="437" y="870"/>
                </a:lnTo>
                <a:lnTo>
                  <a:pt x="436" y="870"/>
                </a:lnTo>
                <a:lnTo>
                  <a:pt x="436" y="872"/>
                </a:lnTo>
                <a:lnTo>
                  <a:pt x="434" y="874"/>
                </a:lnTo>
                <a:lnTo>
                  <a:pt x="433" y="873"/>
                </a:lnTo>
                <a:lnTo>
                  <a:pt x="432" y="873"/>
                </a:lnTo>
                <a:lnTo>
                  <a:pt x="431" y="874"/>
                </a:lnTo>
                <a:lnTo>
                  <a:pt x="429" y="874"/>
                </a:lnTo>
                <a:lnTo>
                  <a:pt x="428" y="874"/>
                </a:lnTo>
                <a:lnTo>
                  <a:pt x="425" y="874"/>
                </a:lnTo>
                <a:lnTo>
                  <a:pt x="423" y="874"/>
                </a:lnTo>
                <a:lnTo>
                  <a:pt x="421" y="874"/>
                </a:lnTo>
                <a:lnTo>
                  <a:pt x="419" y="873"/>
                </a:lnTo>
                <a:lnTo>
                  <a:pt x="417" y="873"/>
                </a:lnTo>
                <a:lnTo>
                  <a:pt x="415" y="873"/>
                </a:lnTo>
                <a:lnTo>
                  <a:pt x="413" y="873"/>
                </a:lnTo>
                <a:lnTo>
                  <a:pt x="412" y="873"/>
                </a:lnTo>
                <a:lnTo>
                  <a:pt x="411" y="873"/>
                </a:lnTo>
                <a:lnTo>
                  <a:pt x="410" y="873"/>
                </a:lnTo>
                <a:lnTo>
                  <a:pt x="408" y="873"/>
                </a:lnTo>
                <a:lnTo>
                  <a:pt x="407" y="874"/>
                </a:lnTo>
                <a:lnTo>
                  <a:pt x="406" y="874"/>
                </a:lnTo>
                <a:lnTo>
                  <a:pt x="403" y="873"/>
                </a:lnTo>
                <a:lnTo>
                  <a:pt x="402" y="873"/>
                </a:lnTo>
                <a:lnTo>
                  <a:pt x="400" y="872"/>
                </a:lnTo>
                <a:lnTo>
                  <a:pt x="399" y="872"/>
                </a:lnTo>
                <a:lnTo>
                  <a:pt x="396" y="873"/>
                </a:lnTo>
                <a:lnTo>
                  <a:pt x="395" y="873"/>
                </a:lnTo>
                <a:lnTo>
                  <a:pt x="394" y="873"/>
                </a:lnTo>
                <a:lnTo>
                  <a:pt x="393" y="874"/>
                </a:lnTo>
                <a:lnTo>
                  <a:pt x="391" y="874"/>
                </a:lnTo>
                <a:lnTo>
                  <a:pt x="390" y="873"/>
                </a:lnTo>
                <a:lnTo>
                  <a:pt x="389" y="873"/>
                </a:lnTo>
                <a:lnTo>
                  <a:pt x="387" y="873"/>
                </a:lnTo>
                <a:lnTo>
                  <a:pt x="385" y="873"/>
                </a:lnTo>
                <a:lnTo>
                  <a:pt x="383" y="873"/>
                </a:lnTo>
                <a:lnTo>
                  <a:pt x="382" y="874"/>
                </a:lnTo>
                <a:lnTo>
                  <a:pt x="381" y="874"/>
                </a:lnTo>
                <a:lnTo>
                  <a:pt x="381" y="875"/>
                </a:lnTo>
                <a:lnTo>
                  <a:pt x="379"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2"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49" y="875"/>
                </a:lnTo>
                <a:lnTo>
                  <a:pt x="348" y="875"/>
                </a:lnTo>
                <a:lnTo>
                  <a:pt x="348" y="874"/>
                </a:lnTo>
                <a:lnTo>
                  <a:pt x="347" y="874"/>
                </a:lnTo>
                <a:lnTo>
                  <a:pt x="345" y="874"/>
                </a:lnTo>
                <a:lnTo>
                  <a:pt x="345" y="873"/>
                </a:lnTo>
                <a:lnTo>
                  <a:pt x="344" y="873"/>
                </a:lnTo>
                <a:lnTo>
                  <a:pt x="343" y="873"/>
                </a:lnTo>
                <a:lnTo>
                  <a:pt x="343" y="872"/>
                </a:lnTo>
                <a:lnTo>
                  <a:pt x="341"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8" y="862"/>
                </a:lnTo>
                <a:lnTo>
                  <a:pt x="327" y="862"/>
                </a:lnTo>
                <a:lnTo>
                  <a:pt x="326" y="862"/>
                </a:lnTo>
                <a:lnTo>
                  <a:pt x="326" y="864"/>
                </a:lnTo>
                <a:lnTo>
                  <a:pt x="324" y="865"/>
                </a:lnTo>
                <a:lnTo>
                  <a:pt x="323" y="865"/>
                </a:lnTo>
                <a:lnTo>
                  <a:pt x="323" y="866"/>
                </a:lnTo>
                <a:lnTo>
                  <a:pt x="322" y="866"/>
                </a:lnTo>
                <a:lnTo>
                  <a:pt x="322" y="868"/>
                </a:lnTo>
                <a:lnTo>
                  <a:pt x="322" y="869"/>
                </a:lnTo>
                <a:lnTo>
                  <a:pt x="322" y="870"/>
                </a:lnTo>
                <a:lnTo>
                  <a:pt x="322" y="872"/>
                </a:lnTo>
                <a:lnTo>
                  <a:pt x="322" y="873"/>
                </a:lnTo>
                <a:lnTo>
                  <a:pt x="323" y="873"/>
                </a:lnTo>
                <a:lnTo>
                  <a:pt x="324" y="873"/>
                </a:lnTo>
                <a:lnTo>
                  <a:pt x="326" y="873"/>
                </a:lnTo>
                <a:lnTo>
                  <a:pt x="327" y="873"/>
                </a:lnTo>
                <a:lnTo>
                  <a:pt x="327" y="874"/>
                </a:lnTo>
                <a:lnTo>
                  <a:pt x="328" y="874"/>
                </a:lnTo>
                <a:lnTo>
                  <a:pt x="330" y="875"/>
                </a:lnTo>
                <a:lnTo>
                  <a:pt x="330" y="877"/>
                </a:lnTo>
                <a:lnTo>
                  <a:pt x="331" y="878"/>
                </a:lnTo>
                <a:lnTo>
                  <a:pt x="331" y="879"/>
                </a:lnTo>
                <a:lnTo>
                  <a:pt x="331" y="881"/>
                </a:lnTo>
                <a:lnTo>
                  <a:pt x="331" y="879"/>
                </a:lnTo>
                <a:lnTo>
                  <a:pt x="330" y="879"/>
                </a:lnTo>
                <a:lnTo>
                  <a:pt x="328" y="879"/>
                </a:lnTo>
                <a:lnTo>
                  <a:pt x="328" y="878"/>
                </a:lnTo>
                <a:lnTo>
                  <a:pt x="327" y="878"/>
                </a:lnTo>
                <a:lnTo>
                  <a:pt x="326" y="878"/>
                </a:lnTo>
                <a:lnTo>
                  <a:pt x="324" y="878"/>
                </a:lnTo>
                <a:lnTo>
                  <a:pt x="324"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1" y="878"/>
                </a:lnTo>
                <a:lnTo>
                  <a:pt x="310" y="878"/>
                </a:lnTo>
                <a:lnTo>
                  <a:pt x="310" y="877"/>
                </a:lnTo>
                <a:lnTo>
                  <a:pt x="309" y="877"/>
                </a:lnTo>
                <a:lnTo>
                  <a:pt x="307"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3" y="879"/>
                </a:lnTo>
                <a:lnTo>
                  <a:pt x="272" y="878"/>
                </a:lnTo>
                <a:lnTo>
                  <a:pt x="272" y="877"/>
                </a:lnTo>
                <a:lnTo>
                  <a:pt x="271" y="875"/>
                </a:lnTo>
                <a:lnTo>
                  <a:pt x="269" y="875"/>
                </a:lnTo>
                <a:lnTo>
                  <a:pt x="268" y="875"/>
                </a:lnTo>
                <a:lnTo>
                  <a:pt x="267" y="874"/>
                </a:lnTo>
                <a:lnTo>
                  <a:pt x="264" y="874"/>
                </a:lnTo>
                <a:lnTo>
                  <a:pt x="263" y="874"/>
                </a:lnTo>
                <a:lnTo>
                  <a:pt x="262" y="874"/>
                </a:lnTo>
                <a:lnTo>
                  <a:pt x="260" y="874"/>
                </a:lnTo>
                <a:lnTo>
                  <a:pt x="258" y="874"/>
                </a:lnTo>
                <a:lnTo>
                  <a:pt x="255" y="875"/>
                </a:lnTo>
                <a:lnTo>
                  <a:pt x="254" y="875"/>
                </a:lnTo>
                <a:lnTo>
                  <a:pt x="252"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8" y="870"/>
                </a:lnTo>
                <a:lnTo>
                  <a:pt x="218" y="869"/>
                </a:lnTo>
                <a:lnTo>
                  <a:pt x="218" y="868"/>
                </a:lnTo>
                <a:lnTo>
                  <a:pt x="220" y="868"/>
                </a:lnTo>
                <a:lnTo>
                  <a:pt x="220" y="866"/>
                </a:lnTo>
                <a:lnTo>
                  <a:pt x="220" y="865"/>
                </a:lnTo>
                <a:lnTo>
                  <a:pt x="218" y="864"/>
                </a:lnTo>
                <a:lnTo>
                  <a:pt x="218" y="862"/>
                </a:lnTo>
                <a:lnTo>
                  <a:pt x="217" y="862"/>
                </a:lnTo>
                <a:lnTo>
                  <a:pt x="217" y="861"/>
                </a:lnTo>
                <a:lnTo>
                  <a:pt x="218"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7" y="857"/>
                </a:lnTo>
                <a:lnTo>
                  <a:pt x="197"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0"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3"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5"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7"/>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0"/>
                </a:lnTo>
                <a:lnTo>
                  <a:pt x="52" y="820"/>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5"/>
                </a:lnTo>
                <a:lnTo>
                  <a:pt x="34" y="765"/>
                </a:lnTo>
                <a:lnTo>
                  <a:pt x="33" y="765"/>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6" y="754"/>
                </a:lnTo>
                <a:lnTo>
                  <a:pt x="14" y="754"/>
                </a:lnTo>
                <a:lnTo>
                  <a:pt x="14" y="752"/>
                </a:lnTo>
                <a:lnTo>
                  <a:pt x="13" y="752"/>
                </a:lnTo>
                <a:lnTo>
                  <a:pt x="14" y="752"/>
                </a:lnTo>
                <a:lnTo>
                  <a:pt x="14" y="751"/>
                </a:lnTo>
                <a:lnTo>
                  <a:pt x="14" y="750"/>
                </a:lnTo>
                <a:lnTo>
                  <a:pt x="16" y="750"/>
                </a:lnTo>
                <a:lnTo>
                  <a:pt x="17" y="750"/>
                </a:lnTo>
                <a:lnTo>
                  <a:pt x="17" y="748"/>
                </a:lnTo>
                <a:lnTo>
                  <a:pt x="16" y="748"/>
                </a:lnTo>
                <a:lnTo>
                  <a:pt x="14" y="748"/>
                </a:lnTo>
                <a:lnTo>
                  <a:pt x="14" y="747"/>
                </a:lnTo>
                <a:lnTo>
                  <a:pt x="13" y="747"/>
                </a:lnTo>
                <a:lnTo>
                  <a:pt x="13" y="746"/>
                </a:lnTo>
                <a:lnTo>
                  <a:pt x="14" y="746"/>
                </a:lnTo>
                <a:lnTo>
                  <a:pt x="14" y="745"/>
                </a:lnTo>
                <a:lnTo>
                  <a:pt x="14" y="743"/>
                </a:lnTo>
                <a:lnTo>
                  <a:pt x="16" y="743"/>
                </a:lnTo>
                <a:lnTo>
                  <a:pt x="16" y="742"/>
                </a:lnTo>
                <a:lnTo>
                  <a:pt x="16" y="741"/>
                </a:lnTo>
                <a:lnTo>
                  <a:pt x="14" y="741"/>
                </a:lnTo>
                <a:lnTo>
                  <a:pt x="13" y="741"/>
                </a:lnTo>
                <a:lnTo>
                  <a:pt x="13" y="739"/>
                </a:lnTo>
                <a:lnTo>
                  <a:pt x="14" y="739"/>
                </a:lnTo>
                <a:lnTo>
                  <a:pt x="14" y="738"/>
                </a:lnTo>
                <a:lnTo>
                  <a:pt x="16" y="738"/>
                </a:lnTo>
                <a:lnTo>
                  <a:pt x="17" y="737"/>
                </a:lnTo>
                <a:lnTo>
                  <a:pt x="17" y="735"/>
                </a:lnTo>
                <a:lnTo>
                  <a:pt x="17" y="734"/>
                </a:lnTo>
                <a:lnTo>
                  <a:pt x="16" y="734"/>
                </a:lnTo>
                <a:lnTo>
                  <a:pt x="16" y="733"/>
                </a:lnTo>
                <a:lnTo>
                  <a:pt x="16" y="731"/>
                </a:lnTo>
                <a:lnTo>
                  <a:pt x="16" y="730"/>
                </a:lnTo>
                <a:lnTo>
                  <a:pt x="16"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6"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6"/>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4"/>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7"/>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2"/>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5"/>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5" y="472"/>
                </a:lnTo>
                <a:lnTo>
                  <a:pt x="125"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0"/>
                </a:lnTo>
                <a:lnTo>
                  <a:pt x="137" y="460"/>
                </a:lnTo>
                <a:lnTo>
                  <a:pt x="136" y="460"/>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3"/>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3" y="403"/>
                </a:lnTo>
                <a:lnTo>
                  <a:pt x="162" y="403"/>
                </a:lnTo>
                <a:lnTo>
                  <a:pt x="163" y="403"/>
                </a:lnTo>
                <a:lnTo>
                  <a:pt x="162" y="403"/>
                </a:lnTo>
                <a:lnTo>
                  <a:pt x="162" y="402"/>
                </a:lnTo>
                <a:lnTo>
                  <a:pt x="163" y="402"/>
                </a:lnTo>
                <a:lnTo>
                  <a:pt x="162" y="402"/>
                </a:lnTo>
                <a:lnTo>
                  <a:pt x="162" y="400"/>
                </a:lnTo>
                <a:lnTo>
                  <a:pt x="163" y="400"/>
                </a:lnTo>
                <a:lnTo>
                  <a:pt x="163" y="399"/>
                </a:lnTo>
                <a:lnTo>
                  <a:pt x="162" y="399"/>
                </a:lnTo>
                <a:lnTo>
                  <a:pt x="163" y="399"/>
                </a:lnTo>
                <a:lnTo>
                  <a:pt x="163"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0" y="379"/>
                </a:lnTo>
                <a:lnTo>
                  <a:pt x="180" y="378"/>
                </a:lnTo>
                <a:lnTo>
                  <a:pt x="180" y="377"/>
                </a:lnTo>
                <a:lnTo>
                  <a:pt x="180"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1"/>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7" y="358"/>
                </a:lnTo>
                <a:lnTo>
                  <a:pt x="197" y="357"/>
                </a:lnTo>
                <a:lnTo>
                  <a:pt x="197" y="356"/>
                </a:lnTo>
                <a:lnTo>
                  <a:pt x="199" y="356"/>
                </a:lnTo>
                <a:lnTo>
                  <a:pt x="199" y="354"/>
                </a:lnTo>
                <a:lnTo>
                  <a:pt x="200" y="353"/>
                </a:lnTo>
                <a:lnTo>
                  <a:pt x="199" y="354"/>
                </a:lnTo>
                <a:lnTo>
                  <a:pt x="199" y="353"/>
                </a:lnTo>
                <a:lnTo>
                  <a:pt x="197" y="353"/>
                </a:lnTo>
                <a:lnTo>
                  <a:pt x="197" y="352"/>
                </a:lnTo>
                <a:lnTo>
                  <a:pt x="197" y="351"/>
                </a:lnTo>
                <a:lnTo>
                  <a:pt x="197"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0" y="340"/>
                </a:lnTo>
                <a:lnTo>
                  <a:pt x="180"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3" y="352"/>
                </a:lnTo>
                <a:lnTo>
                  <a:pt x="163"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3"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299"/>
                </a:lnTo>
                <a:lnTo>
                  <a:pt x="174" y="299"/>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2"/>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3" y="279"/>
                </a:lnTo>
                <a:lnTo>
                  <a:pt x="161" y="279"/>
                </a:lnTo>
                <a:lnTo>
                  <a:pt x="160" y="277"/>
                </a:lnTo>
                <a:lnTo>
                  <a:pt x="158" y="277"/>
                </a:lnTo>
                <a:lnTo>
                  <a:pt x="157" y="276"/>
                </a:lnTo>
                <a:lnTo>
                  <a:pt x="158" y="272"/>
                </a:lnTo>
                <a:lnTo>
                  <a:pt x="160" y="272"/>
                </a:lnTo>
                <a:lnTo>
                  <a:pt x="161" y="272"/>
                </a:lnTo>
                <a:lnTo>
                  <a:pt x="161" y="271"/>
                </a:lnTo>
                <a:lnTo>
                  <a:pt x="162" y="271"/>
                </a:lnTo>
                <a:lnTo>
                  <a:pt x="163" y="271"/>
                </a:lnTo>
                <a:lnTo>
                  <a:pt x="163"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0"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7"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8" y="255"/>
                </a:lnTo>
                <a:lnTo>
                  <a:pt x="218"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5"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2" y="248"/>
                </a:lnTo>
                <a:lnTo>
                  <a:pt x="254" y="248"/>
                </a:lnTo>
                <a:lnTo>
                  <a:pt x="255" y="247"/>
                </a:lnTo>
                <a:lnTo>
                  <a:pt x="256"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69" y="247"/>
                </a:lnTo>
                <a:lnTo>
                  <a:pt x="271" y="247"/>
                </a:lnTo>
                <a:lnTo>
                  <a:pt x="271" y="246"/>
                </a:lnTo>
                <a:lnTo>
                  <a:pt x="272" y="246"/>
                </a:lnTo>
                <a:lnTo>
                  <a:pt x="272" y="245"/>
                </a:lnTo>
                <a:lnTo>
                  <a:pt x="272" y="243"/>
                </a:lnTo>
                <a:lnTo>
                  <a:pt x="272" y="242"/>
                </a:lnTo>
                <a:lnTo>
                  <a:pt x="273"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7"/>
                </a:lnTo>
                <a:lnTo>
                  <a:pt x="281" y="227"/>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0" y="216"/>
                </a:lnTo>
                <a:lnTo>
                  <a:pt x="290" y="214"/>
                </a:lnTo>
                <a:lnTo>
                  <a:pt x="290" y="213"/>
                </a:lnTo>
                <a:lnTo>
                  <a:pt x="289" y="213"/>
                </a:lnTo>
                <a:lnTo>
                  <a:pt x="290" y="213"/>
                </a:lnTo>
                <a:lnTo>
                  <a:pt x="290" y="212"/>
                </a:lnTo>
                <a:lnTo>
                  <a:pt x="290" y="210"/>
                </a:lnTo>
                <a:lnTo>
                  <a:pt x="290" y="209"/>
                </a:lnTo>
                <a:lnTo>
                  <a:pt x="290" y="208"/>
                </a:lnTo>
                <a:lnTo>
                  <a:pt x="290" y="207"/>
                </a:lnTo>
                <a:lnTo>
                  <a:pt x="290" y="205"/>
                </a:lnTo>
                <a:lnTo>
                  <a:pt x="290" y="204"/>
                </a:lnTo>
                <a:lnTo>
                  <a:pt x="290" y="203"/>
                </a:lnTo>
                <a:lnTo>
                  <a:pt x="290" y="196"/>
                </a:lnTo>
                <a:lnTo>
                  <a:pt x="290" y="191"/>
                </a:lnTo>
                <a:lnTo>
                  <a:pt x="290" y="188"/>
                </a:lnTo>
                <a:lnTo>
                  <a:pt x="290" y="184"/>
                </a:lnTo>
                <a:lnTo>
                  <a:pt x="290" y="183"/>
                </a:lnTo>
                <a:lnTo>
                  <a:pt x="292" y="182"/>
                </a:lnTo>
                <a:lnTo>
                  <a:pt x="292" y="180"/>
                </a:lnTo>
                <a:lnTo>
                  <a:pt x="290" y="180"/>
                </a:lnTo>
                <a:lnTo>
                  <a:pt x="289" y="180"/>
                </a:lnTo>
                <a:lnTo>
                  <a:pt x="289" y="179"/>
                </a:lnTo>
                <a:lnTo>
                  <a:pt x="289" y="178"/>
                </a:lnTo>
                <a:lnTo>
                  <a:pt x="290" y="178"/>
                </a:lnTo>
                <a:lnTo>
                  <a:pt x="290" y="179"/>
                </a:lnTo>
                <a:lnTo>
                  <a:pt x="290" y="178"/>
                </a:lnTo>
                <a:lnTo>
                  <a:pt x="290" y="176"/>
                </a:lnTo>
                <a:lnTo>
                  <a:pt x="289" y="176"/>
                </a:lnTo>
                <a:lnTo>
                  <a:pt x="289" y="175"/>
                </a:lnTo>
                <a:lnTo>
                  <a:pt x="290" y="175"/>
                </a:lnTo>
                <a:lnTo>
                  <a:pt x="290" y="174"/>
                </a:lnTo>
                <a:lnTo>
                  <a:pt x="290" y="171"/>
                </a:lnTo>
                <a:lnTo>
                  <a:pt x="290" y="170"/>
                </a:lnTo>
                <a:lnTo>
                  <a:pt x="289" y="169"/>
                </a:lnTo>
                <a:lnTo>
                  <a:pt x="289" y="167"/>
                </a:lnTo>
                <a:lnTo>
                  <a:pt x="290" y="167"/>
                </a:lnTo>
                <a:lnTo>
                  <a:pt x="289" y="167"/>
                </a:lnTo>
                <a:lnTo>
                  <a:pt x="290" y="167"/>
                </a:lnTo>
                <a:lnTo>
                  <a:pt x="290" y="166"/>
                </a:lnTo>
                <a:lnTo>
                  <a:pt x="290" y="165"/>
                </a:lnTo>
                <a:lnTo>
                  <a:pt x="290" y="163"/>
                </a:lnTo>
                <a:lnTo>
                  <a:pt x="292" y="163"/>
                </a:lnTo>
                <a:lnTo>
                  <a:pt x="292" y="162"/>
                </a:lnTo>
                <a:lnTo>
                  <a:pt x="292" y="161"/>
                </a:lnTo>
                <a:lnTo>
                  <a:pt x="293" y="161"/>
                </a:lnTo>
                <a:lnTo>
                  <a:pt x="293" y="159"/>
                </a:lnTo>
                <a:lnTo>
                  <a:pt x="294" y="159"/>
                </a:lnTo>
                <a:lnTo>
                  <a:pt x="294" y="158"/>
                </a:lnTo>
                <a:lnTo>
                  <a:pt x="296" y="158"/>
                </a:lnTo>
                <a:lnTo>
                  <a:pt x="297" y="157"/>
                </a:lnTo>
                <a:lnTo>
                  <a:pt x="298" y="155"/>
                </a:lnTo>
                <a:lnTo>
                  <a:pt x="298" y="154"/>
                </a:lnTo>
                <a:lnTo>
                  <a:pt x="300" y="154"/>
                </a:lnTo>
                <a:lnTo>
                  <a:pt x="301" y="154"/>
                </a:lnTo>
                <a:lnTo>
                  <a:pt x="302" y="154"/>
                </a:lnTo>
                <a:lnTo>
                  <a:pt x="304" y="154"/>
                </a:lnTo>
                <a:lnTo>
                  <a:pt x="305" y="153"/>
                </a:lnTo>
                <a:lnTo>
                  <a:pt x="306" y="153"/>
                </a:lnTo>
                <a:lnTo>
                  <a:pt x="307" y="153"/>
                </a:lnTo>
                <a:lnTo>
                  <a:pt x="309" y="153"/>
                </a:lnTo>
                <a:lnTo>
                  <a:pt x="310" y="152"/>
                </a:lnTo>
                <a:lnTo>
                  <a:pt x="311"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4" y="142"/>
                </a:lnTo>
                <a:lnTo>
                  <a:pt x="326" y="144"/>
                </a:lnTo>
                <a:lnTo>
                  <a:pt x="327" y="144"/>
                </a:lnTo>
                <a:lnTo>
                  <a:pt x="328" y="144"/>
                </a:lnTo>
                <a:lnTo>
                  <a:pt x="330" y="144"/>
                </a:lnTo>
                <a:lnTo>
                  <a:pt x="330" y="142"/>
                </a:lnTo>
                <a:lnTo>
                  <a:pt x="331" y="142"/>
                </a:lnTo>
                <a:lnTo>
                  <a:pt x="331" y="141"/>
                </a:lnTo>
                <a:lnTo>
                  <a:pt x="332" y="141"/>
                </a:lnTo>
                <a:lnTo>
                  <a:pt x="332" y="140"/>
                </a:lnTo>
                <a:lnTo>
                  <a:pt x="334" y="138"/>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1" y="115"/>
                </a:lnTo>
                <a:lnTo>
                  <a:pt x="343" y="115"/>
                </a:lnTo>
                <a:lnTo>
                  <a:pt x="343" y="114"/>
                </a:lnTo>
                <a:lnTo>
                  <a:pt x="344" y="114"/>
                </a:lnTo>
                <a:lnTo>
                  <a:pt x="345" y="114"/>
                </a:lnTo>
                <a:lnTo>
                  <a:pt x="345" y="112"/>
                </a:lnTo>
                <a:lnTo>
                  <a:pt x="347" y="112"/>
                </a:lnTo>
                <a:lnTo>
                  <a:pt x="348" y="112"/>
                </a:lnTo>
                <a:lnTo>
                  <a:pt x="348" y="114"/>
                </a:lnTo>
                <a:lnTo>
                  <a:pt x="349"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2" y="112"/>
                </a:lnTo>
                <a:lnTo>
                  <a:pt x="362" y="111"/>
                </a:lnTo>
                <a:lnTo>
                  <a:pt x="364" y="111"/>
                </a:lnTo>
                <a:lnTo>
                  <a:pt x="364" y="110"/>
                </a:lnTo>
                <a:lnTo>
                  <a:pt x="365" y="110"/>
                </a:lnTo>
                <a:lnTo>
                  <a:pt x="365" y="108"/>
                </a:lnTo>
                <a:lnTo>
                  <a:pt x="365" y="107"/>
                </a:lnTo>
                <a:lnTo>
                  <a:pt x="366" y="106"/>
                </a:lnTo>
                <a:lnTo>
                  <a:pt x="366"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79" y="94"/>
                </a:lnTo>
                <a:lnTo>
                  <a:pt x="381" y="94"/>
                </a:lnTo>
                <a:lnTo>
                  <a:pt x="381" y="93"/>
                </a:lnTo>
                <a:lnTo>
                  <a:pt x="382" y="91"/>
                </a:lnTo>
                <a:lnTo>
                  <a:pt x="382" y="90"/>
                </a:lnTo>
                <a:lnTo>
                  <a:pt x="383" y="91"/>
                </a:lnTo>
                <a:lnTo>
                  <a:pt x="383" y="89"/>
                </a:lnTo>
                <a:lnTo>
                  <a:pt x="383" y="87"/>
                </a:lnTo>
                <a:lnTo>
                  <a:pt x="383" y="86"/>
                </a:lnTo>
                <a:lnTo>
                  <a:pt x="385" y="86"/>
                </a:lnTo>
                <a:lnTo>
                  <a:pt x="387" y="85"/>
                </a:lnTo>
                <a:lnTo>
                  <a:pt x="390" y="84"/>
                </a:lnTo>
                <a:lnTo>
                  <a:pt x="393" y="82"/>
                </a:lnTo>
                <a:lnTo>
                  <a:pt x="395" y="81"/>
                </a:lnTo>
                <a:lnTo>
                  <a:pt x="396" y="81"/>
                </a:lnTo>
                <a:lnTo>
                  <a:pt x="400" y="82"/>
                </a:lnTo>
                <a:lnTo>
                  <a:pt x="402" y="84"/>
                </a:lnTo>
                <a:lnTo>
                  <a:pt x="408" y="84"/>
                </a:lnTo>
                <a:lnTo>
                  <a:pt x="412" y="84"/>
                </a:lnTo>
                <a:lnTo>
                  <a:pt x="413" y="84"/>
                </a:lnTo>
                <a:lnTo>
                  <a:pt x="415" y="84"/>
                </a:lnTo>
                <a:lnTo>
                  <a:pt x="420" y="84"/>
                </a:lnTo>
                <a:lnTo>
                  <a:pt x="424" y="84"/>
                </a:lnTo>
                <a:lnTo>
                  <a:pt x="427" y="84"/>
                </a:lnTo>
                <a:lnTo>
                  <a:pt x="428" y="85"/>
                </a:lnTo>
                <a:lnTo>
                  <a:pt x="429" y="85"/>
                </a:lnTo>
                <a:lnTo>
                  <a:pt x="432" y="85"/>
                </a:lnTo>
                <a:lnTo>
                  <a:pt x="437" y="86"/>
                </a:lnTo>
                <a:lnTo>
                  <a:pt x="438" y="86"/>
                </a:lnTo>
                <a:lnTo>
                  <a:pt x="440" y="85"/>
                </a:lnTo>
                <a:lnTo>
                  <a:pt x="444" y="81"/>
                </a:lnTo>
                <a:lnTo>
                  <a:pt x="448" y="81"/>
                </a:lnTo>
                <a:lnTo>
                  <a:pt x="449" y="80"/>
                </a:lnTo>
                <a:lnTo>
                  <a:pt x="450" y="80"/>
                </a:lnTo>
                <a:lnTo>
                  <a:pt x="451" y="80"/>
                </a:lnTo>
                <a:lnTo>
                  <a:pt x="454" y="78"/>
                </a:lnTo>
                <a:lnTo>
                  <a:pt x="457" y="77"/>
                </a:lnTo>
                <a:lnTo>
                  <a:pt x="458" y="77"/>
                </a:lnTo>
                <a:lnTo>
                  <a:pt x="459" y="76"/>
                </a:lnTo>
                <a:lnTo>
                  <a:pt x="462" y="74"/>
                </a:lnTo>
                <a:lnTo>
                  <a:pt x="463" y="73"/>
                </a:lnTo>
                <a:lnTo>
                  <a:pt x="465" y="72"/>
                </a:lnTo>
                <a:lnTo>
                  <a:pt x="466" y="72"/>
                </a:lnTo>
                <a:lnTo>
                  <a:pt x="466" y="70"/>
                </a:lnTo>
                <a:lnTo>
                  <a:pt x="467" y="70"/>
                </a:lnTo>
                <a:lnTo>
                  <a:pt x="468" y="69"/>
                </a:lnTo>
                <a:lnTo>
                  <a:pt x="470" y="68"/>
                </a:lnTo>
                <a:lnTo>
                  <a:pt x="472" y="66"/>
                </a:lnTo>
                <a:lnTo>
                  <a:pt x="474" y="65"/>
                </a:lnTo>
                <a:lnTo>
                  <a:pt x="475" y="64"/>
                </a:lnTo>
                <a:lnTo>
                  <a:pt x="476" y="64"/>
                </a:lnTo>
                <a:lnTo>
                  <a:pt x="478" y="64"/>
                </a:lnTo>
                <a:lnTo>
                  <a:pt x="483" y="64"/>
                </a:lnTo>
                <a:lnTo>
                  <a:pt x="483" y="63"/>
                </a:lnTo>
                <a:lnTo>
                  <a:pt x="484" y="63"/>
                </a:lnTo>
                <a:lnTo>
                  <a:pt x="484" y="61"/>
                </a:lnTo>
                <a:lnTo>
                  <a:pt x="485" y="60"/>
                </a:lnTo>
                <a:lnTo>
                  <a:pt x="485" y="59"/>
                </a:lnTo>
                <a:lnTo>
                  <a:pt x="488" y="59"/>
                </a:lnTo>
                <a:lnTo>
                  <a:pt x="495" y="57"/>
                </a:lnTo>
                <a:lnTo>
                  <a:pt x="496" y="57"/>
                </a:lnTo>
                <a:lnTo>
                  <a:pt x="497" y="57"/>
                </a:lnTo>
                <a:lnTo>
                  <a:pt x="500" y="57"/>
                </a:lnTo>
                <a:lnTo>
                  <a:pt x="503" y="56"/>
                </a:lnTo>
                <a:lnTo>
                  <a:pt x="504" y="56"/>
                </a:lnTo>
                <a:lnTo>
                  <a:pt x="505" y="56"/>
                </a:lnTo>
                <a:lnTo>
                  <a:pt x="508" y="56"/>
                </a:lnTo>
                <a:lnTo>
                  <a:pt x="509" y="56"/>
                </a:lnTo>
                <a:lnTo>
                  <a:pt x="510" y="55"/>
                </a:lnTo>
                <a:lnTo>
                  <a:pt x="514" y="53"/>
                </a:lnTo>
                <a:lnTo>
                  <a:pt x="522" y="49"/>
                </a:lnTo>
                <a:lnTo>
                  <a:pt x="526" y="47"/>
                </a:lnTo>
                <a:lnTo>
                  <a:pt x="527" y="46"/>
                </a:lnTo>
                <a:lnTo>
                  <a:pt x="531" y="43"/>
                </a:lnTo>
                <a:lnTo>
                  <a:pt x="535" y="42"/>
                </a:lnTo>
                <a:lnTo>
                  <a:pt x="537" y="42"/>
                </a:lnTo>
                <a:lnTo>
                  <a:pt x="538" y="42"/>
                </a:lnTo>
                <a:lnTo>
                  <a:pt x="539" y="42"/>
                </a:lnTo>
                <a:lnTo>
                  <a:pt x="540" y="42"/>
                </a:lnTo>
                <a:lnTo>
                  <a:pt x="546" y="36"/>
                </a:lnTo>
                <a:lnTo>
                  <a:pt x="546" y="34"/>
                </a:lnTo>
                <a:lnTo>
                  <a:pt x="547" y="32"/>
                </a:lnTo>
                <a:lnTo>
                  <a:pt x="548" y="31"/>
                </a:lnTo>
                <a:lnTo>
                  <a:pt x="548" y="30"/>
                </a:lnTo>
                <a:lnTo>
                  <a:pt x="550" y="29"/>
                </a:lnTo>
                <a:lnTo>
                  <a:pt x="551" y="27"/>
                </a:lnTo>
                <a:lnTo>
                  <a:pt x="552" y="25"/>
                </a:lnTo>
                <a:lnTo>
                  <a:pt x="555" y="21"/>
                </a:lnTo>
                <a:lnTo>
                  <a:pt x="555" y="19"/>
                </a:lnTo>
                <a:lnTo>
                  <a:pt x="557" y="15"/>
                </a:lnTo>
                <a:lnTo>
                  <a:pt x="557" y="13"/>
                </a:lnTo>
                <a:lnTo>
                  <a:pt x="559" y="12"/>
                </a:lnTo>
                <a:lnTo>
                  <a:pt x="560" y="12"/>
                </a:lnTo>
                <a:lnTo>
                  <a:pt x="563" y="10"/>
                </a:lnTo>
                <a:lnTo>
                  <a:pt x="564" y="9"/>
                </a:lnTo>
                <a:lnTo>
                  <a:pt x="565" y="9"/>
                </a:lnTo>
                <a:lnTo>
                  <a:pt x="568" y="8"/>
                </a:lnTo>
                <a:lnTo>
                  <a:pt x="569" y="6"/>
                </a:lnTo>
                <a:lnTo>
                  <a:pt x="571" y="6"/>
                </a:lnTo>
                <a:lnTo>
                  <a:pt x="572" y="6"/>
                </a:lnTo>
                <a:lnTo>
                  <a:pt x="573" y="6"/>
                </a:lnTo>
                <a:lnTo>
                  <a:pt x="575" y="8"/>
                </a:lnTo>
                <a:lnTo>
                  <a:pt x="576" y="8"/>
                </a:lnTo>
                <a:lnTo>
                  <a:pt x="577" y="8"/>
                </a:lnTo>
                <a:lnTo>
                  <a:pt x="578" y="8"/>
                </a:lnTo>
                <a:lnTo>
                  <a:pt x="580" y="8"/>
                </a:lnTo>
                <a:lnTo>
                  <a:pt x="582" y="8"/>
                </a:lnTo>
                <a:lnTo>
                  <a:pt x="586" y="6"/>
                </a:lnTo>
                <a:lnTo>
                  <a:pt x="592" y="5"/>
                </a:lnTo>
                <a:lnTo>
                  <a:pt x="593" y="5"/>
                </a:lnTo>
                <a:lnTo>
                  <a:pt x="594" y="5"/>
                </a:lnTo>
                <a:lnTo>
                  <a:pt x="595" y="4"/>
                </a:lnTo>
                <a:close/>
              </a:path>
            </a:pathLst>
          </a:custGeom>
          <a:solidFill>
            <a:schemeClr val="accent1"/>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TextBox 16"/>
          <p:cNvSpPr txBox="1"/>
          <p:nvPr/>
        </p:nvSpPr>
        <p:spPr>
          <a:xfrm>
            <a:off x="3217316" y="1370010"/>
            <a:ext cx="844243" cy="1200329"/>
          </a:xfrm>
          <a:prstGeom prst="rect">
            <a:avLst/>
          </a:prstGeom>
          <a:noFill/>
        </p:spPr>
        <p:txBody>
          <a:bodyPr wrap="square" rtlCol="0">
            <a:spAutoFit/>
          </a:bodyPr>
          <a:lstStyle/>
          <a:p>
            <a:pPr algn="ctr"/>
            <a:r>
              <a:rPr lang="en-US" b="1" dirty="0" smtClean="0">
                <a:solidFill>
                  <a:schemeClr val="bg1"/>
                </a:solidFill>
              </a:rPr>
              <a:t>Upper </a:t>
            </a:r>
            <a:br>
              <a:rPr lang="en-US" b="1" dirty="0" smtClean="0">
                <a:solidFill>
                  <a:schemeClr val="bg1"/>
                </a:solidFill>
              </a:rPr>
            </a:br>
            <a:r>
              <a:rPr lang="en-US" b="1" dirty="0" smtClean="0">
                <a:solidFill>
                  <a:schemeClr val="bg1"/>
                </a:solidFill>
              </a:rPr>
              <a:t>West</a:t>
            </a:r>
          </a:p>
          <a:p>
            <a:pPr algn="ctr"/>
            <a:r>
              <a:rPr lang="en-US" b="1" dirty="0" smtClean="0">
                <a:solidFill>
                  <a:schemeClr val="bg1"/>
                </a:solidFill>
              </a:rPr>
              <a:t>31%</a:t>
            </a:r>
          </a:p>
          <a:p>
            <a:pPr algn="ctr"/>
            <a:endParaRPr lang="en-US" b="1" dirty="0">
              <a:solidFill>
                <a:schemeClr val="bg1"/>
              </a:solidFill>
            </a:endParaRPr>
          </a:p>
        </p:txBody>
      </p:sp>
      <p:sp>
        <p:nvSpPr>
          <p:cNvPr id="18" name="TextBox 17"/>
          <p:cNvSpPr txBox="1"/>
          <p:nvPr/>
        </p:nvSpPr>
        <p:spPr>
          <a:xfrm>
            <a:off x="4109957" y="2310176"/>
            <a:ext cx="1126094" cy="923330"/>
          </a:xfrm>
          <a:prstGeom prst="rect">
            <a:avLst/>
          </a:prstGeom>
          <a:noFill/>
        </p:spPr>
        <p:txBody>
          <a:bodyPr wrap="square" rtlCol="0">
            <a:spAutoFit/>
          </a:bodyPr>
          <a:lstStyle/>
          <a:p>
            <a:pPr algn="ctr"/>
            <a:r>
              <a:rPr lang="en-US" b="1" dirty="0" smtClean="0">
                <a:solidFill>
                  <a:schemeClr val="bg1"/>
                </a:solidFill>
              </a:rPr>
              <a:t>Northern</a:t>
            </a:r>
          </a:p>
          <a:p>
            <a:pPr algn="ctr"/>
            <a:r>
              <a:rPr lang="en-US" b="1" dirty="0" smtClean="0">
                <a:solidFill>
                  <a:schemeClr val="bg1"/>
                </a:solidFill>
              </a:rPr>
              <a:t>17%</a:t>
            </a:r>
          </a:p>
          <a:p>
            <a:pPr algn="ctr"/>
            <a:endParaRPr lang="en-US" b="1" dirty="0">
              <a:solidFill>
                <a:schemeClr val="bg1"/>
              </a:solidFill>
            </a:endParaRPr>
          </a:p>
        </p:txBody>
      </p:sp>
      <p:sp>
        <p:nvSpPr>
          <p:cNvPr id="19" name="TextBox 18"/>
          <p:cNvSpPr txBox="1"/>
          <p:nvPr/>
        </p:nvSpPr>
        <p:spPr>
          <a:xfrm>
            <a:off x="3168584" y="3767777"/>
            <a:ext cx="1583806" cy="646331"/>
          </a:xfrm>
          <a:prstGeom prst="rect">
            <a:avLst/>
          </a:prstGeom>
          <a:noFill/>
        </p:spPr>
        <p:txBody>
          <a:bodyPr wrap="square" rtlCol="0">
            <a:spAutoFit/>
          </a:bodyPr>
          <a:lstStyle/>
          <a:p>
            <a:pPr algn="ctr"/>
            <a:r>
              <a:rPr lang="en-US" b="1" dirty="0" err="1" smtClean="0">
                <a:solidFill>
                  <a:schemeClr val="bg1"/>
                </a:solidFill>
              </a:rPr>
              <a:t>Brong</a:t>
            </a:r>
            <a:r>
              <a:rPr lang="en-US" b="1" dirty="0" smtClean="0">
                <a:solidFill>
                  <a:schemeClr val="bg1"/>
                </a:solidFill>
              </a:rPr>
              <a:t> </a:t>
            </a:r>
            <a:r>
              <a:rPr lang="en-US" b="1" dirty="0" err="1" smtClean="0">
                <a:solidFill>
                  <a:schemeClr val="bg1"/>
                </a:solidFill>
              </a:rPr>
              <a:t>Ahafo</a:t>
            </a:r>
            <a:endParaRPr lang="en-US" b="1" dirty="0" smtClean="0">
              <a:solidFill>
                <a:schemeClr val="bg1"/>
              </a:solidFill>
            </a:endParaRPr>
          </a:p>
          <a:p>
            <a:pPr algn="ctr"/>
            <a:r>
              <a:rPr lang="en-US" b="1" dirty="0" smtClean="0">
                <a:solidFill>
                  <a:schemeClr val="bg1"/>
                </a:solidFill>
              </a:rPr>
              <a:t>31%</a:t>
            </a:r>
            <a:endParaRPr lang="en-US" b="1" dirty="0">
              <a:solidFill>
                <a:schemeClr val="bg1"/>
              </a:solidFill>
            </a:endParaRPr>
          </a:p>
        </p:txBody>
      </p:sp>
      <p:sp>
        <p:nvSpPr>
          <p:cNvPr id="20" name="TextBox 19"/>
          <p:cNvSpPr txBox="1"/>
          <p:nvPr/>
        </p:nvSpPr>
        <p:spPr>
          <a:xfrm>
            <a:off x="3609949" y="4621949"/>
            <a:ext cx="1126094" cy="646331"/>
          </a:xfrm>
          <a:prstGeom prst="rect">
            <a:avLst/>
          </a:prstGeom>
          <a:noFill/>
        </p:spPr>
        <p:txBody>
          <a:bodyPr wrap="square" rtlCol="0">
            <a:spAutoFit/>
          </a:bodyPr>
          <a:lstStyle/>
          <a:p>
            <a:pPr algn="ctr"/>
            <a:r>
              <a:rPr lang="en-US" b="1" dirty="0" smtClean="0">
                <a:solidFill>
                  <a:schemeClr val="bg1"/>
                </a:solidFill>
              </a:rPr>
              <a:t>Ashanti</a:t>
            </a:r>
          </a:p>
          <a:p>
            <a:pPr algn="ctr"/>
            <a:r>
              <a:rPr lang="en-US" b="1" dirty="0" smtClean="0">
                <a:solidFill>
                  <a:schemeClr val="bg1"/>
                </a:solidFill>
              </a:rPr>
              <a:t>26%</a:t>
            </a:r>
            <a:endParaRPr lang="en-US" b="1" dirty="0">
              <a:solidFill>
                <a:schemeClr val="bg1"/>
              </a:solidFill>
            </a:endParaRPr>
          </a:p>
        </p:txBody>
      </p:sp>
      <p:sp>
        <p:nvSpPr>
          <p:cNvPr id="21" name="TextBox 20"/>
          <p:cNvSpPr txBox="1"/>
          <p:nvPr/>
        </p:nvSpPr>
        <p:spPr>
          <a:xfrm>
            <a:off x="2781854" y="5445768"/>
            <a:ext cx="1126094" cy="646331"/>
          </a:xfrm>
          <a:prstGeom prst="rect">
            <a:avLst/>
          </a:prstGeom>
          <a:noFill/>
        </p:spPr>
        <p:txBody>
          <a:bodyPr wrap="square" rtlCol="0">
            <a:spAutoFit/>
          </a:bodyPr>
          <a:lstStyle/>
          <a:p>
            <a:pPr algn="ctr"/>
            <a:r>
              <a:rPr lang="en-US" b="1" dirty="0" smtClean="0">
                <a:solidFill>
                  <a:schemeClr val="bg1"/>
                </a:solidFill>
              </a:rPr>
              <a:t>Western</a:t>
            </a:r>
          </a:p>
          <a:p>
            <a:pPr algn="ctr"/>
            <a:r>
              <a:rPr lang="en-US" b="1" dirty="0" smtClean="0">
                <a:solidFill>
                  <a:schemeClr val="bg1"/>
                </a:solidFill>
              </a:rPr>
              <a:t>27%</a:t>
            </a:r>
            <a:endParaRPr lang="en-US" b="1" dirty="0">
              <a:solidFill>
                <a:schemeClr val="bg1"/>
              </a:solidFill>
            </a:endParaRPr>
          </a:p>
        </p:txBody>
      </p:sp>
      <p:sp>
        <p:nvSpPr>
          <p:cNvPr id="22" name="TextBox 21"/>
          <p:cNvSpPr txBox="1"/>
          <p:nvPr/>
        </p:nvSpPr>
        <p:spPr>
          <a:xfrm>
            <a:off x="4538332" y="4939283"/>
            <a:ext cx="1126094" cy="646331"/>
          </a:xfrm>
          <a:prstGeom prst="rect">
            <a:avLst/>
          </a:prstGeom>
          <a:noFill/>
        </p:spPr>
        <p:txBody>
          <a:bodyPr wrap="square" rtlCol="0">
            <a:spAutoFit/>
          </a:bodyPr>
          <a:lstStyle/>
          <a:p>
            <a:pPr algn="ctr"/>
            <a:r>
              <a:rPr lang="en-US" b="1" dirty="0" smtClean="0">
                <a:solidFill>
                  <a:schemeClr val="bg1"/>
                </a:solidFill>
              </a:rPr>
              <a:t>Eastern</a:t>
            </a:r>
          </a:p>
          <a:p>
            <a:pPr algn="ctr"/>
            <a:r>
              <a:rPr lang="en-US" b="1" dirty="0" smtClean="0">
                <a:solidFill>
                  <a:schemeClr val="bg1"/>
                </a:solidFill>
              </a:rPr>
              <a:t>28%</a:t>
            </a:r>
            <a:endParaRPr lang="en-US" b="1" dirty="0">
              <a:solidFill>
                <a:schemeClr val="bg1"/>
              </a:solidFill>
            </a:endParaRPr>
          </a:p>
        </p:txBody>
      </p:sp>
      <p:sp>
        <p:nvSpPr>
          <p:cNvPr id="23" name="TextBox 22"/>
          <p:cNvSpPr txBox="1"/>
          <p:nvPr/>
        </p:nvSpPr>
        <p:spPr>
          <a:xfrm>
            <a:off x="5664426" y="1318623"/>
            <a:ext cx="1375028" cy="923330"/>
          </a:xfrm>
          <a:prstGeom prst="rect">
            <a:avLst/>
          </a:prstGeom>
          <a:noFill/>
        </p:spPr>
        <p:txBody>
          <a:bodyPr wrap="square" rtlCol="0">
            <a:spAutoFit/>
          </a:bodyPr>
          <a:lstStyle/>
          <a:p>
            <a:pPr algn="ctr"/>
            <a:r>
              <a:rPr lang="en-US" b="1" dirty="0" smtClean="0"/>
              <a:t>Upper East</a:t>
            </a:r>
          </a:p>
          <a:p>
            <a:pPr algn="ctr"/>
            <a:r>
              <a:rPr lang="en-US" b="1" dirty="0" smtClean="0"/>
              <a:t>32%</a:t>
            </a:r>
          </a:p>
          <a:p>
            <a:pPr algn="ctr"/>
            <a:endParaRPr lang="en-US" b="1" dirty="0"/>
          </a:p>
        </p:txBody>
      </p:sp>
      <p:cxnSp>
        <p:nvCxnSpPr>
          <p:cNvPr id="25" name="Straight Connector 24"/>
          <p:cNvCxnSpPr/>
          <p:nvPr/>
        </p:nvCxnSpPr>
        <p:spPr>
          <a:xfrm>
            <a:off x="5001090" y="1514475"/>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907982" y="3666059"/>
            <a:ext cx="1375028" cy="923330"/>
          </a:xfrm>
          <a:prstGeom prst="rect">
            <a:avLst/>
          </a:prstGeom>
          <a:noFill/>
        </p:spPr>
        <p:txBody>
          <a:bodyPr wrap="square" rtlCol="0">
            <a:spAutoFit/>
          </a:bodyPr>
          <a:lstStyle/>
          <a:p>
            <a:pPr algn="ctr"/>
            <a:r>
              <a:rPr lang="en-US" b="1" dirty="0" smtClean="0"/>
              <a:t>Volta</a:t>
            </a:r>
          </a:p>
          <a:p>
            <a:pPr algn="ctr"/>
            <a:r>
              <a:rPr lang="en-US" b="1" dirty="0" smtClean="0"/>
              <a:t>22%</a:t>
            </a:r>
          </a:p>
          <a:p>
            <a:pPr algn="ctr"/>
            <a:endParaRPr lang="en-US" b="1" dirty="0"/>
          </a:p>
        </p:txBody>
      </p:sp>
      <p:cxnSp>
        <p:nvCxnSpPr>
          <p:cNvPr id="27" name="Straight Connector 26"/>
          <p:cNvCxnSpPr/>
          <p:nvPr/>
        </p:nvCxnSpPr>
        <p:spPr>
          <a:xfrm>
            <a:off x="5621444" y="3885884"/>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058381" y="6210446"/>
            <a:ext cx="1563063" cy="646331"/>
          </a:xfrm>
          <a:prstGeom prst="rect">
            <a:avLst/>
          </a:prstGeom>
          <a:noFill/>
        </p:spPr>
        <p:txBody>
          <a:bodyPr wrap="square" rtlCol="0">
            <a:spAutoFit/>
          </a:bodyPr>
          <a:lstStyle/>
          <a:p>
            <a:pPr algn="ctr"/>
            <a:r>
              <a:rPr lang="en-US" b="1" dirty="0" smtClean="0"/>
              <a:t>Central</a:t>
            </a:r>
          </a:p>
          <a:p>
            <a:pPr algn="ctr"/>
            <a:r>
              <a:rPr lang="en-US" b="1" dirty="0" smtClean="0"/>
              <a:t>25%</a:t>
            </a:r>
            <a:endParaRPr lang="en-US" b="1" dirty="0"/>
          </a:p>
        </p:txBody>
      </p:sp>
      <p:cxnSp>
        <p:nvCxnSpPr>
          <p:cNvPr id="31" name="Straight Connector 30"/>
          <p:cNvCxnSpPr/>
          <p:nvPr/>
        </p:nvCxnSpPr>
        <p:spPr>
          <a:xfrm>
            <a:off x="5499873" y="5663346"/>
            <a:ext cx="206307" cy="255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768115" y="5885682"/>
            <a:ext cx="1563063" cy="646331"/>
          </a:xfrm>
          <a:prstGeom prst="rect">
            <a:avLst/>
          </a:prstGeom>
          <a:noFill/>
        </p:spPr>
        <p:txBody>
          <a:bodyPr wrap="square" rtlCol="0">
            <a:spAutoFit/>
          </a:bodyPr>
          <a:lstStyle/>
          <a:p>
            <a:pPr algn="ctr"/>
            <a:r>
              <a:rPr lang="en-US" b="1" dirty="0" smtClean="0"/>
              <a:t>Greater Accra</a:t>
            </a:r>
          </a:p>
          <a:p>
            <a:pPr algn="ctr"/>
            <a:r>
              <a:rPr lang="en-US" b="1" dirty="0" smtClean="0"/>
              <a:t>21%</a:t>
            </a:r>
            <a:endParaRPr lang="en-US" b="1" dirty="0"/>
          </a:p>
        </p:txBody>
      </p:sp>
      <p:cxnSp>
        <p:nvCxnSpPr>
          <p:cNvPr id="38" name="Straight Connector 37"/>
          <p:cNvCxnSpPr/>
          <p:nvPr/>
        </p:nvCxnSpPr>
        <p:spPr>
          <a:xfrm>
            <a:off x="4673004" y="5918365"/>
            <a:ext cx="63039" cy="401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4" name="Title 1"/>
          <p:cNvSpPr txBox="1">
            <a:spLocks/>
          </p:cNvSpPr>
          <p:nvPr/>
        </p:nvSpPr>
        <p:spPr>
          <a:xfrm>
            <a:off x="0" y="20057"/>
            <a:ext cx="9144000" cy="827314"/>
          </a:xfrm>
          <a:prstGeom prst="rect">
            <a:avLst/>
          </a:prstGeom>
        </p:spPr>
        <p:txBody>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sz="4000" dirty="0" smtClean="0"/>
              <a:t>Current Use of Modern Methods by Region</a:t>
            </a:r>
            <a:endParaRPr lang="en-GB" sz="4000" dirty="0"/>
          </a:p>
        </p:txBody>
      </p:sp>
      <p:sp>
        <p:nvSpPr>
          <p:cNvPr id="35" name="TextBox 34"/>
          <p:cNvSpPr txBox="1"/>
          <p:nvPr/>
        </p:nvSpPr>
        <p:spPr>
          <a:xfrm>
            <a:off x="0" y="739293"/>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sp>
        <p:nvSpPr>
          <p:cNvPr id="36" name="TextBox 35"/>
          <p:cNvSpPr txBox="1"/>
          <p:nvPr/>
        </p:nvSpPr>
        <p:spPr>
          <a:xfrm>
            <a:off x="761836" y="3121446"/>
            <a:ext cx="1375028" cy="1231106"/>
          </a:xfrm>
          <a:prstGeom prst="rect">
            <a:avLst/>
          </a:prstGeom>
          <a:noFill/>
        </p:spPr>
        <p:txBody>
          <a:bodyPr wrap="square" rtlCol="0">
            <a:spAutoFit/>
          </a:bodyPr>
          <a:lstStyle/>
          <a:p>
            <a:pPr algn="ctr"/>
            <a:r>
              <a:rPr lang="en-US" sz="2800" b="1" dirty="0" smtClean="0"/>
              <a:t>Ghana</a:t>
            </a:r>
          </a:p>
          <a:p>
            <a:pPr algn="ctr"/>
            <a:r>
              <a:rPr lang="en-US" sz="2800" b="1" dirty="0" smtClean="0"/>
              <a:t>25%</a:t>
            </a:r>
          </a:p>
          <a:p>
            <a:pPr algn="ctr"/>
            <a:endParaRPr lang="en-US" b="1" dirty="0"/>
          </a:p>
        </p:txBody>
      </p:sp>
    </p:spTree>
    <p:extLst>
      <p:ext uri="{BB962C8B-B14F-4D97-AF65-F5344CB8AC3E}">
        <p14:creationId xmlns:p14="http://schemas.microsoft.com/office/powerpoint/2010/main" val="244080352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Trends in Use of Family Planning</a:t>
            </a:r>
            <a:endParaRPr lang="en-GB" noProof="0" dirty="0"/>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US" i="1" dirty="0"/>
              <a:t>Percent of married women age </a:t>
            </a:r>
            <a:r>
              <a:rPr lang="en-US" i="1" dirty="0" smtClean="0"/>
              <a:t>15-49</a:t>
            </a:r>
            <a:endParaRPr lang="en-US" i="1"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425261833"/>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6696074" y="4753697"/>
            <a:ext cx="2156981" cy="369332"/>
          </a:xfrm>
          <a:prstGeom prst="rect">
            <a:avLst/>
          </a:prstGeom>
          <a:noFill/>
        </p:spPr>
        <p:txBody>
          <a:bodyPr wrap="square" rtlCol="0">
            <a:spAutoFit/>
          </a:bodyPr>
          <a:lstStyle/>
          <a:p>
            <a:r>
              <a:rPr lang="en-US" b="1" dirty="0" smtClean="0">
                <a:solidFill>
                  <a:schemeClr val="accent5"/>
                </a:solidFill>
              </a:rPr>
              <a:t>Any modern method</a:t>
            </a:r>
            <a:endParaRPr lang="en-US" b="1" dirty="0">
              <a:solidFill>
                <a:schemeClr val="accent5"/>
              </a:solidFill>
            </a:endParaRPr>
          </a:p>
        </p:txBody>
      </p:sp>
      <p:sp>
        <p:nvSpPr>
          <p:cNvPr id="11" name="TextBox 10"/>
          <p:cNvSpPr txBox="1"/>
          <p:nvPr/>
        </p:nvSpPr>
        <p:spPr>
          <a:xfrm>
            <a:off x="6405131" y="5923447"/>
            <a:ext cx="2447924" cy="369332"/>
          </a:xfrm>
          <a:prstGeom prst="rect">
            <a:avLst/>
          </a:prstGeom>
          <a:noFill/>
        </p:spPr>
        <p:txBody>
          <a:bodyPr wrap="square" rtlCol="0">
            <a:spAutoFit/>
          </a:bodyPr>
          <a:lstStyle/>
          <a:p>
            <a:r>
              <a:rPr lang="en-US" b="1" dirty="0" smtClean="0">
                <a:solidFill>
                  <a:schemeClr val="accent1"/>
                </a:solidFill>
              </a:rPr>
              <a:t>Any traditional method</a:t>
            </a:r>
            <a:endParaRPr lang="en-US" b="1" dirty="0">
              <a:solidFill>
                <a:schemeClr val="accent1"/>
              </a:solidFill>
            </a:endParaRPr>
          </a:p>
        </p:txBody>
      </p:sp>
      <p:sp>
        <p:nvSpPr>
          <p:cNvPr id="7" name="TextBox 6"/>
          <p:cNvSpPr txBox="1"/>
          <p:nvPr/>
        </p:nvSpPr>
        <p:spPr>
          <a:xfrm>
            <a:off x="7206960" y="2776300"/>
            <a:ext cx="1531794" cy="369332"/>
          </a:xfrm>
          <a:prstGeom prst="rect">
            <a:avLst/>
          </a:prstGeom>
          <a:noFill/>
        </p:spPr>
        <p:txBody>
          <a:bodyPr wrap="square" rtlCol="0">
            <a:spAutoFit/>
          </a:bodyPr>
          <a:lstStyle/>
          <a:p>
            <a:r>
              <a:rPr lang="en-US" b="1" dirty="0" smtClean="0">
                <a:solidFill>
                  <a:schemeClr val="accent3"/>
                </a:solidFill>
              </a:rPr>
              <a:t>Any method</a:t>
            </a:r>
            <a:endParaRPr lang="en-US" b="1" dirty="0">
              <a:solidFill>
                <a:schemeClr val="accent3"/>
              </a:solidFill>
            </a:endParaRPr>
          </a:p>
        </p:txBody>
      </p:sp>
    </p:spTree>
    <p:extLst>
      <p:ext uri="{BB962C8B-B14F-4D97-AF65-F5344CB8AC3E}">
        <p14:creationId xmlns:p14="http://schemas.microsoft.com/office/powerpoint/2010/main" val="212041558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Use of Modern Methods </a:t>
            </a:r>
            <a:br>
              <a:rPr lang="en-GB" noProof="0" dirty="0" smtClean="0"/>
            </a:br>
            <a:r>
              <a:rPr lang="en-GB" noProof="0" dirty="0" smtClean="0"/>
              <a:t>Regional Comparison</a:t>
            </a:r>
            <a:endParaRPr lang="en-GB" noProof="0" dirty="0"/>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1453702248"/>
              </p:ext>
            </p:extLst>
          </p:nvPr>
        </p:nvGraphicFramePr>
        <p:xfrm>
          <a:off x="1" y="1606550"/>
          <a:ext cx="9144000"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1" name="TextBox 10"/>
          <p:cNvSpPr txBox="1"/>
          <p:nvPr/>
        </p:nvSpPr>
        <p:spPr>
          <a:xfrm>
            <a:off x="0" y="1237218"/>
            <a:ext cx="9144000" cy="369332"/>
          </a:xfrm>
          <a:prstGeom prst="rect">
            <a:avLst/>
          </a:prstGeom>
          <a:noFill/>
        </p:spPr>
        <p:txBody>
          <a:bodyPr wrap="square" rtlCol="0">
            <a:spAutoFit/>
          </a:bodyPr>
          <a:lstStyle/>
          <a:p>
            <a:pPr algn="ctr"/>
            <a:r>
              <a:rPr lang="en-US" i="1" dirty="0"/>
              <a:t>Percent of married women age 15-49 using any modern method of family planning</a:t>
            </a:r>
          </a:p>
        </p:txBody>
      </p:sp>
    </p:spTree>
    <p:extLst>
      <p:ext uri="{BB962C8B-B14F-4D97-AF65-F5344CB8AC3E}">
        <p14:creationId xmlns:p14="http://schemas.microsoft.com/office/powerpoint/2010/main" val="2668676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Ghana’s Regions</a:t>
            </a:r>
            <a:endParaRPr lang="en-GB" noProof="0" dirty="0"/>
          </a:p>
        </p:txBody>
      </p:sp>
      <p:grpSp>
        <p:nvGrpSpPr>
          <p:cNvPr id="4" name="Group 4"/>
          <p:cNvGrpSpPr>
            <a:grpSpLocks noChangeAspect="1"/>
          </p:cNvGrpSpPr>
          <p:nvPr/>
        </p:nvGrpSpPr>
        <p:grpSpPr bwMode="auto">
          <a:xfrm>
            <a:off x="2690162" y="1206251"/>
            <a:ext cx="3763675" cy="5444219"/>
            <a:chOff x="1570" y="278"/>
            <a:chExt cx="2627" cy="3800"/>
          </a:xfrm>
          <a:solidFill>
            <a:schemeClr val="accent1"/>
          </a:solidFill>
        </p:grpSpPr>
        <p:sp>
          <p:nvSpPr>
            <p:cNvPr id="6" name="Freeform 5"/>
            <p:cNvSpPr>
              <a:spLocks/>
            </p:cNvSpPr>
            <p:nvPr/>
          </p:nvSpPr>
          <p:spPr bwMode="auto">
            <a:xfrm>
              <a:off x="2561" y="278"/>
              <a:ext cx="949" cy="532"/>
            </a:xfrm>
            <a:custGeom>
              <a:avLst/>
              <a:gdLst>
                <a:gd name="T0" fmla="*/ 442 w 949"/>
                <a:gd name="T1" fmla="*/ 98 h 532"/>
                <a:gd name="T2" fmla="*/ 535 w 949"/>
                <a:gd name="T3" fmla="*/ 117 h 532"/>
                <a:gd name="T4" fmla="*/ 569 w 949"/>
                <a:gd name="T5" fmla="*/ 145 h 532"/>
                <a:gd name="T6" fmla="*/ 619 w 949"/>
                <a:gd name="T7" fmla="*/ 104 h 532"/>
                <a:gd name="T8" fmla="*/ 674 w 949"/>
                <a:gd name="T9" fmla="*/ 72 h 532"/>
                <a:gd name="T10" fmla="*/ 712 w 949"/>
                <a:gd name="T11" fmla="*/ 45 h 532"/>
                <a:gd name="T12" fmla="*/ 763 w 949"/>
                <a:gd name="T13" fmla="*/ 26 h 532"/>
                <a:gd name="T14" fmla="*/ 844 w 949"/>
                <a:gd name="T15" fmla="*/ 28 h 532"/>
                <a:gd name="T16" fmla="*/ 919 w 949"/>
                <a:gd name="T17" fmla="*/ 37 h 532"/>
                <a:gd name="T18" fmla="*/ 947 w 949"/>
                <a:gd name="T19" fmla="*/ 100 h 532"/>
                <a:gd name="T20" fmla="*/ 921 w 949"/>
                <a:gd name="T21" fmla="*/ 166 h 532"/>
                <a:gd name="T22" fmla="*/ 892 w 949"/>
                <a:gd name="T23" fmla="*/ 227 h 532"/>
                <a:gd name="T24" fmla="*/ 865 w 949"/>
                <a:gd name="T25" fmla="*/ 276 h 532"/>
                <a:gd name="T26" fmla="*/ 836 w 949"/>
                <a:gd name="T27" fmla="*/ 290 h 532"/>
                <a:gd name="T28" fmla="*/ 805 w 949"/>
                <a:gd name="T29" fmla="*/ 301 h 532"/>
                <a:gd name="T30" fmla="*/ 769 w 949"/>
                <a:gd name="T31" fmla="*/ 314 h 532"/>
                <a:gd name="T32" fmla="*/ 739 w 949"/>
                <a:gd name="T33" fmla="*/ 322 h 532"/>
                <a:gd name="T34" fmla="*/ 709 w 949"/>
                <a:gd name="T35" fmla="*/ 322 h 532"/>
                <a:gd name="T36" fmla="*/ 674 w 949"/>
                <a:gd name="T37" fmla="*/ 333 h 532"/>
                <a:gd name="T38" fmla="*/ 642 w 949"/>
                <a:gd name="T39" fmla="*/ 323 h 532"/>
                <a:gd name="T40" fmla="*/ 628 w 949"/>
                <a:gd name="T41" fmla="*/ 346 h 532"/>
                <a:gd name="T42" fmla="*/ 603 w 949"/>
                <a:gd name="T43" fmla="*/ 352 h 532"/>
                <a:gd name="T44" fmla="*/ 573 w 949"/>
                <a:gd name="T45" fmla="*/ 365 h 532"/>
                <a:gd name="T46" fmla="*/ 540 w 949"/>
                <a:gd name="T47" fmla="*/ 367 h 532"/>
                <a:gd name="T48" fmla="*/ 515 w 949"/>
                <a:gd name="T49" fmla="*/ 373 h 532"/>
                <a:gd name="T50" fmla="*/ 495 w 949"/>
                <a:gd name="T51" fmla="*/ 374 h 532"/>
                <a:gd name="T52" fmla="*/ 476 w 949"/>
                <a:gd name="T53" fmla="*/ 387 h 532"/>
                <a:gd name="T54" fmla="*/ 438 w 949"/>
                <a:gd name="T55" fmla="*/ 365 h 532"/>
                <a:gd name="T56" fmla="*/ 475 w 949"/>
                <a:gd name="T57" fmla="*/ 350 h 532"/>
                <a:gd name="T58" fmla="*/ 446 w 949"/>
                <a:gd name="T59" fmla="*/ 332 h 532"/>
                <a:gd name="T60" fmla="*/ 428 w 949"/>
                <a:gd name="T61" fmla="*/ 349 h 532"/>
                <a:gd name="T62" fmla="*/ 391 w 949"/>
                <a:gd name="T63" fmla="*/ 349 h 532"/>
                <a:gd name="T64" fmla="*/ 378 w 949"/>
                <a:gd name="T65" fmla="*/ 399 h 532"/>
                <a:gd name="T66" fmla="*/ 377 w 949"/>
                <a:gd name="T67" fmla="*/ 379 h 532"/>
                <a:gd name="T68" fmla="*/ 343 w 949"/>
                <a:gd name="T69" fmla="*/ 374 h 532"/>
                <a:gd name="T70" fmla="*/ 310 w 949"/>
                <a:gd name="T71" fmla="*/ 387 h 532"/>
                <a:gd name="T72" fmla="*/ 281 w 949"/>
                <a:gd name="T73" fmla="*/ 407 h 532"/>
                <a:gd name="T74" fmla="*/ 250 w 949"/>
                <a:gd name="T75" fmla="*/ 433 h 532"/>
                <a:gd name="T76" fmla="*/ 213 w 949"/>
                <a:gd name="T77" fmla="*/ 458 h 532"/>
                <a:gd name="T78" fmla="*/ 205 w 949"/>
                <a:gd name="T79" fmla="*/ 486 h 532"/>
                <a:gd name="T80" fmla="*/ 201 w 949"/>
                <a:gd name="T81" fmla="*/ 519 h 532"/>
                <a:gd name="T82" fmla="*/ 183 w 949"/>
                <a:gd name="T83" fmla="*/ 527 h 532"/>
                <a:gd name="T84" fmla="*/ 167 w 949"/>
                <a:gd name="T85" fmla="*/ 510 h 532"/>
                <a:gd name="T86" fmla="*/ 137 w 949"/>
                <a:gd name="T87" fmla="*/ 485 h 532"/>
                <a:gd name="T88" fmla="*/ 123 w 949"/>
                <a:gd name="T89" fmla="*/ 467 h 532"/>
                <a:gd name="T90" fmla="*/ 119 w 949"/>
                <a:gd name="T91" fmla="*/ 447 h 532"/>
                <a:gd name="T92" fmla="*/ 114 w 949"/>
                <a:gd name="T93" fmla="*/ 422 h 532"/>
                <a:gd name="T94" fmla="*/ 97 w 949"/>
                <a:gd name="T95" fmla="*/ 407 h 532"/>
                <a:gd name="T96" fmla="*/ 72 w 949"/>
                <a:gd name="T97" fmla="*/ 407 h 532"/>
                <a:gd name="T98" fmla="*/ 68 w 949"/>
                <a:gd name="T99" fmla="*/ 384 h 532"/>
                <a:gd name="T100" fmla="*/ 44 w 949"/>
                <a:gd name="T101" fmla="*/ 363 h 532"/>
                <a:gd name="T102" fmla="*/ 9 w 949"/>
                <a:gd name="T103" fmla="*/ 341 h 532"/>
                <a:gd name="T104" fmla="*/ 1 w 949"/>
                <a:gd name="T105" fmla="*/ 299 h 532"/>
                <a:gd name="T106" fmla="*/ 6 w 949"/>
                <a:gd name="T107" fmla="*/ 257 h 532"/>
                <a:gd name="T108" fmla="*/ 25 w 949"/>
                <a:gd name="T109" fmla="*/ 236 h 532"/>
                <a:gd name="T110" fmla="*/ 46 w 949"/>
                <a:gd name="T111" fmla="*/ 222 h 532"/>
                <a:gd name="T112" fmla="*/ 47 w 949"/>
                <a:gd name="T113" fmla="*/ 198 h 532"/>
                <a:gd name="T114" fmla="*/ 64 w 949"/>
                <a:gd name="T115" fmla="*/ 188 h 532"/>
                <a:gd name="T116" fmla="*/ 68 w 949"/>
                <a:gd name="T117" fmla="*/ 168 h 532"/>
                <a:gd name="T118" fmla="*/ 70 w 949"/>
                <a:gd name="T119" fmla="*/ 145 h 532"/>
                <a:gd name="T120" fmla="*/ 73 w 949"/>
                <a:gd name="T121" fmla="*/ 117 h 532"/>
                <a:gd name="T122" fmla="*/ 83 w 949"/>
                <a:gd name="T123" fmla="*/ 94 h 532"/>
                <a:gd name="T124" fmla="*/ 210 w 949"/>
                <a:gd name="T125" fmla="*/ 9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49" h="532">
                  <a:moveTo>
                    <a:pt x="282" y="98"/>
                  </a:moveTo>
                  <a:lnTo>
                    <a:pt x="282" y="90"/>
                  </a:lnTo>
                  <a:lnTo>
                    <a:pt x="293" y="90"/>
                  </a:lnTo>
                  <a:lnTo>
                    <a:pt x="303" y="90"/>
                  </a:lnTo>
                  <a:lnTo>
                    <a:pt x="314" y="90"/>
                  </a:lnTo>
                  <a:lnTo>
                    <a:pt x="324" y="90"/>
                  </a:lnTo>
                  <a:lnTo>
                    <a:pt x="335" y="90"/>
                  </a:lnTo>
                  <a:lnTo>
                    <a:pt x="337" y="90"/>
                  </a:lnTo>
                  <a:lnTo>
                    <a:pt x="345" y="90"/>
                  </a:lnTo>
                  <a:lnTo>
                    <a:pt x="345" y="95"/>
                  </a:lnTo>
                  <a:lnTo>
                    <a:pt x="353" y="95"/>
                  </a:lnTo>
                  <a:lnTo>
                    <a:pt x="364" y="94"/>
                  </a:lnTo>
                  <a:lnTo>
                    <a:pt x="374" y="94"/>
                  </a:lnTo>
                  <a:lnTo>
                    <a:pt x="385" y="94"/>
                  </a:lnTo>
                  <a:lnTo>
                    <a:pt x="395" y="94"/>
                  </a:lnTo>
                  <a:lnTo>
                    <a:pt x="396" y="98"/>
                  </a:lnTo>
                  <a:lnTo>
                    <a:pt x="399" y="107"/>
                  </a:lnTo>
                  <a:lnTo>
                    <a:pt x="409" y="108"/>
                  </a:lnTo>
                  <a:lnTo>
                    <a:pt x="406" y="116"/>
                  </a:lnTo>
                  <a:lnTo>
                    <a:pt x="417" y="116"/>
                  </a:lnTo>
                  <a:lnTo>
                    <a:pt x="424" y="99"/>
                  </a:lnTo>
                  <a:lnTo>
                    <a:pt x="425" y="99"/>
                  </a:lnTo>
                  <a:lnTo>
                    <a:pt x="441" y="99"/>
                  </a:lnTo>
                  <a:lnTo>
                    <a:pt x="442" y="98"/>
                  </a:lnTo>
                  <a:lnTo>
                    <a:pt x="443" y="94"/>
                  </a:lnTo>
                  <a:lnTo>
                    <a:pt x="454" y="92"/>
                  </a:lnTo>
                  <a:lnTo>
                    <a:pt x="455" y="98"/>
                  </a:lnTo>
                  <a:lnTo>
                    <a:pt x="455" y="99"/>
                  </a:lnTo>
                  <a:lnTo>
                    <a:pt x="464" y="99"/>
                  </a:lnTo>
                  <a:lnTo>
                    <a:pt x="475" y="99"/>
                  </a:lnTo>
                  <a:lnTo>
                    <a:pt x="485" y="99"/>
                  </a:lnTo>
                  <a:lnTo>
                    <a:pt x="496" y="99"/>
                  </a:lnTo>
                  <a:lnTo>
                    <a:pt x="506" y="99"/>
                  </a:lnTo>
                  <a:lnTo>
                    <a:pt x="517" y="99"/>
                  </a:lnTo>
                  <a:lnTo>
                    <a:pt x="526" y="99"/>
                  </a:lnTo>
                  <a:lnTo>
                    <a:pt x="526" y="103"/>
                  </a:lnTo>
                  <a:lnTo>
                    <a:pt x="526" y="107"/>
                  </a:lnTo>
                  <a:lnTo>
                    <a:pt x="529" y="108"/>
                  </a:lnTo>
                  <a:lnTo>
                    <a:pt x="530" y="108"/>
                  </a:lnTo>
                  <a:lnTo>
                    <a:pt x="532" y="107"/>
                  </a:lnTo>
                  <a:lnTo>
                    <a:pt x="534" y="106"/>
                  </a:lnTo>
                  <a:lnTo>
                    <a:pt x="538" y="106"/>
                  </a:lnTo>
                  <a:lnTo>
                    <a:pt x="540" y="107"/>
                  </a:lnTo>
                  <a:lnTo>
                    <a:pt x="543" y="108"/>
                  </a:lnTo>
                  <a:lnTo>
                    <a:pt x="543" y="112"/>
                  </a:lnTo>
                  <a:lnTo>
                    <a:pt x="542" y="115"/>
                  </a:lnTo>
                  <a:lnTo>
                    <a:pt x="539" y="116"/>
                  </a:lnTo>
                  <a:lnTo>
                    <a:pt x="535" y="117"/>
                  </a:lnTo>
                  <a:lnTo>
                    <a:pt x="534" y="120"/>
                  </a:lnTo>
                  <a:lnTo>
                    <a:pt x="532" y="123"/>
                  </a:lnTo>
                  <a:lnTo>
                    <a:pt x="534" y="124"/>
                  </a:lnTo>
                  <a:lnTo>
                    <a:pt x="535" y="124"/>
                  </a:lnTo>
                  <a:lnTo>
                    <a:pt x="539" y="125"/>
                  </a:lnTo>
                  <a:lnTo>
                    <a:pt x="542" y="126"/>
                  </a:lnTo>
                  <a:lnTo>
                    <a:pt x="544" y="128"/>
                  </a:lnTo>
                  <a:lnTo>
                    <a:pt x="544" y="129"/>
                  </a:lnTo>
                  <a:lnTo>
                    <a:pt x="546" y="130"/>
                  </a:lnTo>
                  <a:lnTo>
                    <a:pt x="547" y="132"/>
                  </a:lnTo>
                  <a:lnTo>
                    <a:pt x="547" y="133"/>
                  </a:lnTo>
                  <a:lnTo>
                    <a:pt x="548" y="136"/>
                  </a:lnTo>
                  <a:lnTo>
                    <a:pt x="550" y="138"/>
                  </a:lnTo>
                  <a:lnTo>
                    <a:pt x="550" y="140"/>
                  </a:lnTo>
                  <a:lnTo>
                    <a:pt x="552" y="140"/>
                  </a:lnTo>
                  <a:lnTo>
                    <a:pt x="553" y="141"/>
                  </a:lnTo>
                  <a:lnTo>
                    <a:pt x="556" y="142"/>
                  </a:lnTo>
                  <a:lnTo>
                    <a:pt x="559" y="145"/>
                  </a:lnTo>
                  <a:lnTo>
                    <a:pt x="560" y="149"/>
                  </a:lnTo>
                  <a:lnTo>
                    <a:pt x="560" y="150"/>
                  </a:lnTo>
                  <a:lnTo>
                    <a:pt x="563" y="150"/>
                  </a:lnTo>
                  <a:lnTo>
                    <a:pt x="565" y="149"/>
                  </a:lnTo>
                  <a:lnTo>
                    <a:pt x="568" y="147"/>
                  </a:lnTo>
                  <a:lnTo>
                    <a:pt x="569" y="145"/>
                  </a:lnTo>
                  <a:lnTo>
                    <a:pt x="572" y="144"/>
                  </a:lnTo>
                  <a:lnTo>
                    <a:pt x="573" y="141"/>
                  </a:lnTo>
                  <a:lnTo>
                    <a:pt x="576" y="138"/>
                  </a:lnTo>
                  <a:lnTo>
                    <a:pt x="576" y="136"/>
                  </a:lnTo>
                  <a:lnTo>
                    <a:pt x="577" y="132"/>
                  </a:lnTo>
                  <a:lnTo>
                    <a:pt x="578" y="129"/>
                  </a:lnTo>
                  <a:lnTo>
                    <a:pt x="580" y="126"/>
                  </a:lnTo>
                  <a:lnTo>
                    <a:pt x="582" y="125"/>
                  </a:lnTo>
                  <a:lnTo>
                    <a:pt x="584" y="123"/>
                  </a:lnTo>
                  <a:lnTo>
                    <a:pt x="585" y="120"/>
                  </a:lnTo>
                  <a:lnTo>
                    <a:pt x="586" y="116"/>
                  </a:lnTo>
                  <a:lnTo>
                    <a:pt x="587" y="113"/>
                  </a:lnTo>
                  <a:lnTo>
                    <a:pt x="587" y="111"/>
                  </a:lnTo>
                  <a:lnTo>
                    <a:pt x="589" y="107"/>
                  </a:lnTo>
                  <a:lnTo>
                    <a:pt x="590" y="104"/>
                  </a:lnTo>
                  <a:lnTo>
                    <a:pt x="593" y="103"/>
                  </a:lnTo>
                  <a:lnTo>
                    <a:pt x="595" y="102"/>
                  </a:lnTo>
                  <a:lnTo>
                    <a:pt x="599" y="102"/>
                  </a:lnTo>
                  <a:lnTo>
                    <a:pt x="603" y="103"/>
                  </a:lnTo>
                  <a:lnTo>
                    <a:pt x="606" y="104"/>
                  </a:lnTo>
                  <a:lnTo>
                    <a:pt x="608" y="106"/>
                  </a:lnTo>
                  <a:lnTo>
                    <a:pt x="612" y="106"/>
                  </a:lnTo>
                  <a:lnTo>
                    <a:pt x="615" y="106"/>
                  </a:lnTo>
                  <a:lnTo>
                    <a:pt x="619" y="104"/>
                  </a:lnTo>
                  <a:lnTo>
                    <a:pt x="622" y="103"/>
                  </a:lnTo>
                  <a:lnTo>
                    <a:pt x="624" y="102"/>
                  </a:lnTo>
                  <a:lnTo>
                    <a:pt x="628" y="102"/>
                  </a:lnTo>
                  <a:lnTo>
                    <a:pt x="631" y="103"/>
                  </a:lnTo>
                  <a:lnTo>
                    <a:pt x="632" y="103"/>
                  </a:lnTo>
                  <a:lnTo>
                    <a:pt x="635" y="102"/>
                  </a:lnTo>
                  <a:lnTo>
                    <a:pt x="636" y="100"/>
                  </a:lnTo>
                  <a:lnTo>
                    <a:pt x="640" y="99"/>
                  </a:lnTo>
                  <a:lnTo>
                    <a:pt x="640" y="98"/>
                  </a:lnTo>
                  <a:lnTo>
                    <a:pt x="641" y="96"/>
                  </a:lnTo>
                  <a:lnTo>
                    <a:pt x="641" y="92"/>
                  </a:lnTo>
                  <a:lnTo>
                    <a:pt x="644" y="91"/>
                  </a:lnTo>
                  <a:lnTo>
                    <a:pt x="646" y="90"/>
                  </a:lnTo>
                  <a:lnTo>
                    <a:pt x="650" y="89"/>
                  </a:lnTo>
                  <a:lnTo>
                    <a:pt x="652" y="87"/>
                  </a:lnTo>
                  <a:lnTo>
                    <a:pt x="654" y="86"/>
                  </a:lnTo>
                  <a:lnTo>
                    <a:pt x="658" y="85"/>
                  </a:lnTo>
                  <a:lnTo>
                    <a:pt x="661" y="83"/>
                  </a:lnTo>
                  <a:lnTo>
                    <a:pt x="662" y="81"/>
                  </a:lnTo>
                  <a:lnTo>
                    <a:pt x="665" y="79"/>
                  </a:lnTo>
                  <a:lnTo>
                    <a:pt x="667" y="78"/>
                  </a:lnTo>
                  <a:lnTo>
                    <a:pt x="671" y="77"/>
                  </a:lnTo>
                  <a:lnTo>
                    <a:pt x="674" y="75"/>
                  </a:lnTo>
                  <a:lnTo>
                    <a:pt x="674" y="72"/>
                  </a:lnTo>
                  <a:lnTo>
                    <a:pt x="673" y="69"/>
                  </a:lnTo>
                  <a:lnTo>
                    <a:pt x="671" y="66"/>
                  </a:lnTo>
                  <a:lnTo>
                    <a:pt x="669" y="65"/>
                  </a:lnTo>
                  <a:lnTo>
                    <a:pt x="670" y="61"/>
                  </a:lnTo>
                  <a:lnTo>
                    <a:pt x="671" y="58"/>
                  </a:lnTo>
                  <a:lnTo>
                    <a:pt x="673" y="56"/>
                  </a:lnTo>
                  <a:lnTo>
                    <a:pt x="674" y="53"/>
                  </a:lnTo>
                  <a:lnTo>
                    <a:pt x="675" y="51"/>
                  </a:lnTo>
                  <a:lnTo>
                    <a:pt x="675" y="47"/>
                  </a:lnTo>
                  <a:lnTo>
                    <a:pt x="676" y="43"/>
                  </a:lnTo>
                  <a:lnTo>
                    <a:pt x="678" y="41"/>
                  </a:lnTo>
                  <a:lnTo>
                    <a:pt x="680" y="39"/>
                  </a:lnTo>
                  <a:lnTo>
                    <a:pt x="683" y="37"/>
                  </a:lnTo>
                  <a:lnTo>
                    <a:pt x="686" y="36"/>
                  </a:lnTo>
                  <a:lnTo>
                    <a:pt x="690" y="36"/>
                  </a:lnTo>
                  <a:lnTo>
                    <a:pt x="692" y="36"/>
                  </a:lnTo>
                  <a:lnTo>
                    <a:pt x="696" y="35"/>
                  </a:lnTo>
                  <a:lnTo>
                    <a:pt x="699" y="35"/>
                  </a:lnTo>
                  <a:lnTo>
                    <a:pt x="703" y="34"/>
                  </a:lnTo>
                  <a:lnTo>
                    <a:pt x="705" y="35"/>
                  </a:lnTo>
                  <a:lnTo>
                    <a:pt x="708" y="36"/>
                  </a:lnTo>
                  <a:lnTo>
                    <a:pt x="709" y="39"/>
                  </a:lnTo>
                  <a:lnTo>
                    <a:pt x="711" y="41"/>
                  </a:lnTo>
                  <a:lnTo>
                    <a:pt x="712" y="45"/>
                  </a:lnTo>
                  <a:lnTo>
                    <a:pt x="713" y="48"/>
                  </a:lnTo>
                  <a:lnTo>
                    <a:pt x="714" y="51"/>
                  </a:lnTo>
                  <a:lnTo>
                    <a:pt x="716" y="53"/>
                  </a:lnTo>
                  <a:lnTo>
                    <a:pt x="717" y="56"/>
                  </a:lnTo>
                  <a:lnTo>
                    <a:pt x="720" y="57"/>
                  </a:lnTo>
                  <a:lnTo>
                    <a:pt x="722" y="56"/>
                  </a:lnTo>
                  <a:lnTo>
                    <a:pt x="724" y="53"/>
                  </a:lnTo>
                  <a:lnTo>
                    <a:pt x="725" y="51"/>
                  </a:lnTo>
                  <a:lnTo>
                    <a:pt x="728" y="49"/>
                  </a:lnTo>
                  <a:lnTo>
                    <a:pt x="730" y="48"/>
                  </a:lnTo>
                  <a:lnTo>
                    <a:pt x="733" y="47"/>
                  </a:lnTo>
                  <a:lnTo>
                    <a:pt x="734" y="44"/>
                  </a:lnTo>
                  <a:lnTo>
                    <a:pt x="735" y="41"/>
                  </a:lnTo>
                  <a:lnTo>
                    <a:pt x="738" y="39"/>
                  </a:lnTo>
                  <a:lnTo>
                    <a:pt x="741" y="37"/>
                  </a:lnTo>
                  <a:lnTo>
                    <a:pt x="743" y="36"/>
                  </a:lnTo>
                  <a:lnTo>
                    <a:pt x="745" y="34"/>
                  </a:lnTo>
                  <a:lnTo>
                    <a:pt x="748" y="34"/>
                  </a:lnTo>
                  <a:lnTo>
                    <a:pt x="752" y="32"/>
                  </a:lnTo>
                  <a:lnTo>
                    <a:pt x="754" y="31"/>
                  </a:lnTo>
                  <a:lnTo>
                    <a:pt x="756" y="28"/>
                  </a:lnTo>
                  <a:lnTo>
                    <a:pt x="760" y="28"/>
                  </a:lnTo>
                  <a:lnTo>
                    <a:pt x="763" y="27"/>
                  </a:lnTo>
                  <a:lnTo>
                    <a:pt x="763" y="26"/>
                  </a:lnTo>
                  <a:lnTo>
                    <a:pt x="764" y="24"/>
                  </a:lnTo>
                  <a:lnTo>
                    <a:pt x="766" y="22"/>
                  </a:lnTo>
                  <a:lnTo>
                    <a:pt x="766" y="18"/>
                  </a:lnTo>
                  <a:lnTo>
                    <a:pt x="764" y="15"/>
                  </a:lnTo>
                  <a:lnTo>
                    <a:pt x="762" y="14"/>
                  </a:lnTo>
                  <a:lnTo>
                    <a:pt x="759" y="13"/>
                  </a:lnTo>
                  <a:lnTo>
                    <a:pt x="758" y="10"/>
                  </a:lnTo>
                  <a:lnTo>
                    <a:pt x="758" y="6"/>
                  </a:lnTo>
                  <a:lnTo>
                    <a:pt x="759" y="2"/>
                  </a:lnTo>
                  <a:lnTo>
                    <a:pt x="759" y="1"/>
                  </a:lnTo>
                  <a:lnTo>
                    <a:pt x="759" y="0"/>
                  </a:lnTo>
                  <a:lnTo>
                    <a:pt x="762" y="1"/>
                  </a:lnTo>
                  <a:lnTo>
                    <a:pt x="772" y="2"/>
                  </a:lnTo>
                  <a:lnTo>
                    <a:pt x="783" y="5"/>
                  </a:lnTo>
                  <a:lnTo>
                    <a:pt x="792" y="6"/>
                  </a:lnTo>
                  <a:lnTo>
                    <a:pt x="802" y="9"/>
                  </a:lnTo>
                  <a:lnTo>
                    <a:pt x="813" y="11"/>
                  </a:lnTo>
                  <a:lnTo>
                    <a:pt x="823" y="13"/>
                  </a:lnTo>
                  <a:lnTo>
                    <a:pt x="834" y="15"/>
                  </a:lnTo>
                  <a:lnTo>
                    <a:pt x="839" y="17"/>
                  </a:lnTo>
                  <a:lnTo>
                    <a:pt x="840" y="20"/>
                  </a:lnTo>
                  <a:lnTo>
                    <a:pt x="841" y="23"/>
                  </a:lnTo>
                  <a:lnTo>
                    <a:pt x="843" y="27"/>
                  </a:lnTo>
                  <a:lnTo>
                    <a:pt x="844" y="28"/>
                  </a:lnTo>
                  <a:lnTo>
                    <a:pt x="847" y="31"/>
                  </a:lnTo>
                  <a:lnTo>
                    <a:pt x="849" y="32"/>
                  </a:lnTo>
                  <a:lnTo>
                    <a:pt x="853" y="32"/>
                  </a:lnTo>
                  <a:lnTo>
                    <a:pt x="857" y="34"/>
                  </a:lnTo>
                  <a:lnTo>
                    <a:pt x="858" y="35"/>
                  </a:lnTo>
                  <a:lnTo>
                    <a:pt x="861" y="36"/>
                  </a:lnTo>
                  <a:lnTo>
                    <a:pt x="864" y="39"/>
                  </a:lnTo>
                  <a:lnTo>
                    <a:pt x="866" y="40"/>
                  </a:lnTo>
                  <a:lnTo>
                    <a:pt x="868" y="43"/>
                  </a:lnTo>
                  <a:lnTo>
                    <a:pt x="870" y="44"/>
                  </a:lnTo>
                  <a:lnTo>
                    <a:pt x="874" y="44"/>
                  </a:lnTo>
                  <a:lnTo>
                    <a:pt x="878" y="44"/>
                  </a:lnTo>
                  <a:lnTo>
                    <a:pt x="882" y="44"/>
                  </a:lnTo>
                  <a:lnTo>
                    <a:pt x="886" y="44"/>
                  </a:lnTo>
                  <a:lnTo>
                    <a:pt x="889" y="43"/>
                  </a:lnTo>
                  <a:lnTo>
                    <a:pt x="892" y="41"/>
                  </a:lnTo>
                  <a:lnTo>
                    <a:pt x="895" y="40"/>
                  </a:lnTo>
                  <a:lnTo>
                    <a:pt x="898" y="39"/>
                  </a:lnTo>
                  <a:lnTo>
                    <a:pt x="900" y="37"/>
                  </a:lnTo>
                  <a:lnTo>
                    <a:pt x="903" y="36"/>
                  </a:lnTo>
                  <a:lnTo>
                    <a:pt x="907" y="36"/>
                  </a:lnTo>
                  <a:lnTo>
                    <a:pt x="912" y="36"/>
                  </a:lnTo>
                  <a:lnTo>
                    <a:pt x="916" y="37"/>
                  </a:lnTo>
                  <a:lnTo>
                    <a:pt x="919" y="37"/>
                  </a:lnTo>
                  <a:lnTo>
                    <a:pt x="921" y="39"/>
                  </a:lnTo>
                  <a:lnTo>
                    <a:pt x="925" y="40"/>
                  </a:lnTo>
                  <a:lnTo>
                    <a:pt x="928" y="41"/>
                  </a:lnTo>
                  <a:lnTo>
                    <a:pt x="930" y="41"/>
                  </a:lnTo>
                  <a:lnTo>
                    <a:pt x="934" y="43"/>
                  </a:lnTo>
                  <a:lnTo>
                    <a:pt x="937" y="44"/>
                  </a:lnTo>
                  <a:lnTo>
                    <a:pt x="940" y="45"/>
                  </a:lnTo>
                  <a:lnTo>
                    <a:pt x="944" y="47"/>
                  </a:lnTo>
                  <a:lnTo>
                    <a:pt x="945" y="48"/>
                  </a:lnTo>
                  <a:lnTo>
                    <a:pt x="947" y="51"/>
                  </a:lnTo>
                  <a:lnTo>
                    <a:pt x="949" y="54"/>
                  </a:lnTo>
                  <a:lnTo>
                    <a:pt x="949" y="57"/>
                  </a:lnTo>
                  <a:lnTo>
                    <a:pt x="949" y="61"/>
                  </a:lnTo>
                  <a:lnTo>
                    <a:pt x="949" y="65"/>
                  </a:lnTo>
                  <a:lnTo>
                    <a:pt x="949" y="69"/>
                  </a:lnTo>
                  <a:lnTo>
                    <a:pt x="949" y="73"/>
                  </a:lnTo>
                  <a:lnTo>
                    <a:pt x="949" y="78"/>
                  </a:lnTo>
                  <a:lnTo>
                    <a:pt x="949" y="82"/>
                  </a:lnTo>
                  <a:lnTo>
                    <a:pt x="949" y="86"/>
                  </a:lnTo>
                  <a:lnTo>
                    <a:pt x="949" y="90"/>
                  </a:lnTo>
                  <a:lnTo>
                    <a:pt x="947" y="94"/>
                  </a:lnTo>
                  <a:lnTo>
                    <a:pt x="947" y="96"/>
                  </a:lnTo>
                  <a:lnTo>
                    <a:pt x="947" y="98"/>
                  </a:lnTo>
                  <a:lnTo>
                    <a:pt x="947" y="100"/>
                  </a:lnTo>
                  <a:lnTo>
                    <a:pt x="947" y="104"/>
                  </a:lnTo>
                  <a:lnTo>
                    <a:pt x="946" y="108"/>
                  </a:lnTo>
                  <a:lnTo>
                    <a:pt x="944" y="109"/>
                  </a:lnTo>
                  <a:lnTo>
                    <a:pt x="942" y="112"/>
                  </a:lnTo>
                  <a:lnTo>
                    <a:pt x="940" y="113"/>
                  </a:lnTo>
                  <a:lnTo>
                    <a:pt x="937" y="115"/>
                  </a:lnTo>
                  <a:lnTo>
                    <a:pt x="934" y="116"/>
                  </a:lnTo>
                  <a:lnTo>
                    <a:pt x="932" y="117"/>
                  </a:lnTo>
                  <a:lnTo>
                    <a:pt x="929" y="120"/>
                  </a:lnTo>
                  <a:lnTo>
                    <a:pt x="928" y="121"/>
                  </a:lnTo>
                  <a:lnTo>
                    <a:pt x="925" y="124"/>
                  </a:lnTo>
                  <a:lnTo>
                    <a:pt x="925" y="126"/>
                  </a:lnTo>
                  <a:lnTo>
                    <a:pt x="925" y="130"/>
                  </a:lnTo>
                  <a:lnTo>
                    <a:pt x="925" y="134"/>
                  </a:lnTo>
                  <a:lnTo>
                    <a:pt x="927" y="137"/>
                  </a:lnTo>
                  <a:lnTo>
                    <a:pt x="928" y="141"/>
                  </a:lnTo>
                  <a:lnTo>
                    <a:pt x="928" y="144"/>
                  </a:lnTo>
                  <a:lnTo>
                    <a:pt x="927" y="146"/>
                  </a:lnTo>
                  <a:lnTo>
                    <a:pt x="925" y="150"/>
                  </a:lnTo>
                  <a:lnTo>
                    <a:pt x="924" y="153"/>
                  </a:lnTo>
                  <a:lnTo>
                    <a:pt x="923" y="155"/>
                  </a:lnTo>
                  <a:lnTo>
                    <a:pt x="923" y="159"/>
                  </a:lnTo>
                  <a:lnTo>
                    <a:pt x="921" y="162"/>
                  </a:lnTo>
                  <a:lnTo>
                    <a:pt x="921" y="166"/>
                  </a:lnTo>
                  <a:lnTo>
                    <a:pt x="920" y="168"/>
                  </a:lnTo>
                  <a:lnTo>
                    <a:pt x="919" y="172"/>
                  </a:lnTo>
                  <a:lnTo>
                    <a:pt x="919" y="175"/>
                  </a:lnTo>
                  <a:lnTo>
                    <a:pt x="917" y="179"/>
                  </a:lnTo>
                  <a:lnTo>
                    <a:pt x="916" y="181"/>
                  </a:lnTo>
                  <a:lnTo>
                    <a:pt x="916" y="185"/>
                  </a:lnTo>
                  <a:lnTo>
                    <a:pt x="916" y="189"/>
                  </a:lnTo>
                  <a:lnTo>
                    <a:pt x="917" y="192"/>
                  </a:lnTo>
                  <a:lnTo>
                    <a:pt x="919" y="195"/>
                  </a:lnTo>
                  <a:lnTo>
                    <a:pt x="920" y="198"/>
                  </a:lnTo>
                  <a:lnTo>
                    <a:pt x="920" y="201"/>
                  </a:lnTo>
                  <a:lnTo>
                    <a:pt x="920" y="205"/>
                  </a:lnTo>
                  <a:lnTo>
                    <a:pt x="919" y="208"/>
                  </a:lnTo>
                  <a:lnTo>
                    <a:pt x="916" y="209"/>
                  </a:lnTo>
                  <a:lnTo>
                    <a:pt x="913" y="210"/>
                  </a:lnTo>
                  <a:lnTo>
                    <a:pt x="911" y="213"/>
                  </a:lnTo>
                  <a:lnTo>
                    <a:pt x="908" y="214"/>
                  </a:lnTo>
                  <a:lnTo>
                    <a:pt x="907" y="217"/>
                  </a:lnTo>
                  <a:lnTo>
                    <a:pt x="904" y="218"/>
                  </a:lnTo>
                  <a:lnTo>
                    <a:pt x="902" y="219"/>
                  </a:lnTo>
                  <a:lnTo>
                    <a:pt x="899" y="221"/>
                  </a:lnTo>
                  <a:lnTo>
                    <a:pt x="896" y="223"/>
                  </a:lnTo>
                  <a:lnTo>
                    <a:pt x="895" y="225"/>
                  </a:lnTo>
                  <a:lnTo>
                    <a:pt x="892" y="227"/>
                  </a:lnTo>
                  <a:lnTo>
                    <a:pt x="891" y="230"/>
                  </a:lnTo>
                  <a:lnTo>
                    <a:pt x="890" y="233"/>
                  </a:lnTo>
                  <a:lnTo>
                    <a:pt x="889" y="235"/>
                  </a:lnTo>
                  <a:lnTo>
                    <a:pt x="889" y="239"/>
                  </a:lnTo>
                  <a:lnTo>
                    <a:pt x="887" y="242"/>
                  </a:lnTo>
                  <a:lnTo>
                    <a:pt x="887" y="246"/>
                  </a:lnTo>
                  <a:lnTo>
                    <a:pt x="886" y="250"/>
                  </a:lnTo>
                  <a:lnTo>
                    <a:pt x="886" y="253"/>
                  </a:lnTo>
                  <a:lnTo>
                    <a:pt x="886" y="257"/>
                  </a:lnTo>
                  <a:lnTo>
                    <a:pt x="886" y="260"/>
                  </a:lnTo>
                  <a:lnTo>
                    <a:pt x="886" y="263"/>
                  </a:lnTo>
                  <a:lnTo>
                    <a:pt x="886" y="267"/>
                  </a:lnTo>
                  <a:lnTo>
                    <a:pt x="885" y="267"/>
                  </a:lnTo>
                  <a:lnTo>
                    <a:pt x="875" y="267"/>
                  </a:lnTo>
                  <a:lnTo>
                    <a:pt x="875" y="268"/>
                  </a:lnTo>
                  <a:lnTo>
                    <a:pt x="874" y="269"/>
                  </a:lnTo>
                  <a:lnTo>
                    <a:pt x="873" y="269"/>
                  </a:lnTo>
                  <a:lnTo>
                    <a:pt x="873" y="270"/>
                  </a:lnTo>
                  <a:lnTo>
                    <a:pt x="872" y="270"/>
                  </a:lnTo>
                  <a:lnTo>
                    <a:pt x="870" y="272"/>
                  </a:lnTo>
                  <a:lnTo>
                    <a:pt x="869" y="273"/>
                  </a:lnTo>
                  <a:lnTo>
                    <a:pt x="866" y="273"/>
                  </a:lnTo>
                  <a:lnTo>
                    <a:pt x="866" y="274"/>
                  </a:lnTo>
                  <a:lnTo>
                    <a:pt x="865" y="276"/>
                  </a:lnTo>
                  <a:lnTo>
                    <a:pt x="864" y="276"/>
                  </a:lnTo>
                  <a:lnTo>
                    <a:pt x="862" y="277"/>
                  </a:lnTo>
                  <a:lnTo>
                    <a:pt x="862" y="280"/>
                  </a:lnTo>
                  <a:lnTo>
                    <a:pt x="861" y="280"/>
                  </a:lnTo>
                  <a:lnTo>
                    <a:pt x="860" y="281"/>
                  </a:lnTo>
                  <a:lnTo>
                    <a:pt x="858" y="281"/>
                  </a:lnTo>
                  <a:lnTo>
                    <a:pt x="857" y="282"/>
                  </a:lnTo>
                  <a:lnTo>
                    <a:pt x="856" y="284"/>
                  </a:lnTo>
                  <a:lnTo>
                    <a:pt x="855" y="285"/>
                  </a:lnTo>
                  <a:lnTo>
                    <a:pt x="853" y="285"/>
                  </a:lnTo>
                  <a:lnTo>
                    <a:pt x="852" y="285"/>
                  </a:lnTo>
                  <a:lnTo>
                    <a:pt x="851" y="285"/>
                  </a:lnTo>
                  <a:lnTo>
                    <a:pt x="849" y="286"/>
                  </a:lnTo>
                  <a:lnTo>
                    <a:pt x="848" y="286"/>
                  </a:lnTo>
                  <a:lnTo>
                    <a:pt x="847" y="286"/>
                  </a:lnTo>
                  <a:lnTo>
                    <a:pt x="845" y="286"/>
                  </a:lnTo>
                  <a:lnTo>
                    <a:pt x="844" y="287"/>
                  </a:lnTo>
                  <a:lnTo>
                    <a:pt x="844" y="289"/>
                  </a:lnTo>
                  <a:lnTo>
                    <a:pt x="843" y="289"/>
                  </a:lnTo>
                  <a:lnTo>
                    <a:pt x="841" y="290"/>
                  </a:lnTo>
                  <a:lnTo>
                    <a:pt x="840" y="291"/>
                  </a:lnTo>
                  <a:lnTo>
                    <a:pt x="838" y="291"/>
                  </a:lnTo>
                  <a:lnTo>
                    <a:pt x="836" y="291"/>
                  </a:lnTo>
                  <a:lnTo>
                    <a:pt x="836" y="290"/>
                  </a:lnTo>
                  <a:lnTo>
                    <a:pt x="838" y="289"/>
                  </a:lnTo>
                  <a:lnTo>
                    <a:pt x="836" y="289"/>
                  </a:lnTo>
                  <a:lnTo>
                    <a:pt x="835" y="290"/>
                  </a:lnTo>
                  <a:lnTo>
                    <a:pt x="834" y="290"/>
                  </a:lnTo>
                  <a:lnTo>
                    <a:pt x="831" y="293"/>
                  </a:lnTo>
                  <a:lnTo>
                    <a:pt x="830" y="293"/>
                  </a:lnTo>
                  <a:lnTo>
                    <a:pt x="828" y="293"/>
                  </a:lnTo>
                  <a:lnTo>
                    <a:pt x="826" y="293"/>
                  </a:lnTo>
                  <a:lnTo>
                    <a:pt x="823" y="293"/>
                  </a:lnTo>
                  <a:lnTo>
                    <a:pt x="822" y="293"/>
                  </a:lnTo>
                  <a:lnTo>
                    <a:pt x="822" y="294"/>
                  </a:lnTo>
                  <a:lnTo>
                    <a:pt x="820" y="294"/>
                  </a:lnTo>
                  <a:lnTo>
                    <a:pt x="819" y="295"/>
                  </a:lnTo>
                  <a:lnTo>
                    <a:pt x="818" y="295"/>
                  </a:lnTo>
                  <a:lnTo>
                    <a:pt x="817" y="297"/>
                  </a:lnTo>
                  <a:lnTo>
                    <a:pt x="815" y="297"/>
                  </a:lnTo>
                  <a:lnTo>
                    <a:pt x="814" y="297"/>
                  </a:lnTo>
                  <a:lnTo>
                    <a:pt x="813" y="298"/>
                  </a:lnTo>
                  <a:lnTo>
                    <a:pt x="811" y="298"/>
                  </a:lnTo>
                  <a:lnTo>
                    <a:pt x="810" y="299"/>
                  </a:lnTo>
                  <a:lnTo>
                    <a:pt x="809" y="298"/>
                  </a:lnTo>
                  <a:lnTo>
                    <a:pt x="806" y="298"/>
                  </a:lnTo>
                  <a:lnTo>
                    <a:pt x="805" y="299"/>
                  </a:lnTo>
                  <a:lnTo>
                    <a:pt x="805" y="301"/>
                  </a:lnTo>
                  <a:lnTo>
                    <a:pt x="803" y="301"/>
                  </a:lnTo>
                  <a:lnTo>
                    <a:pt x="802" y="302"/>
                  </a:lnTo>
                  <a:lnTo>
                    <a:pt x="800" y="302"/>
                  </a:lnTo>
                  <a:lnTo>
                    <a:pt x="798" y="302"/>
                  </a:lnTo>
                  <a:lnTo>
                    <a:pt x="797" y="302"/>
                  </a:lnTo>
                  <a:lnTo>
                    <a:pt x="796" y="302"/>
                  </a:lnTo>
                  <a:lnTo>
                    <a:pt x="793" y="303"/>
                  </a:lnTo>
                  <a:lnTo>
                    <a:pt x="792" y="303"/>
                  </a:lnTo>
                  <a:lnTo>
                    <a:pt x="790" y="303"/>
                  </a:lnTo>
                  <a:lnTo>
                    <a:pt x="789" y="305"/>
                  </a:lnTo>
                  <a:lnTo>
                    <a:pt x="788" y="306"/>
                  </a:lnTo>
                  <a:lnTo>
                    <a:pt x="788" y="307"/>
                  </a:lnTo>
                  <a:lnTo>
                    <a:pt x="786" y="307"/>
                  </a:lnTo>
                  <a:lnTo>
                    <a:pt x="785" y="308"/>
                  </a:lnTo>
                  <a:lnTo>
                    <a:pt x="784" y="308"/>
                  </a:lnTo>
                  <a:lnTo>
                    <a:pt x="781" y="310"/>
                  </a:lnTo>
                  <a:lnTo>
                    <a:pt x="780" y="310"/>
                  </a:lnTo>
                  <a:lnTo>
                    <a:pt x="779" y="311"/>
                  </a:lnTo>
                  <a:lnTo>
                    <a:pt x="777" y="311"/>
                  </a:lnTo>
                  <a:lnTo>
                    <a:pt x="776" y="312"/>
                  </a:lnTo>
                  <a:lnTo>
                    <a:pt x="775" y="314"/>
                  </a:lnTo>
                  <a:lnTo>
                    <a:pt x="773" y="315"/>
                  </a:lnTo>
                  <a:lnTo>
                    <a:pt x="771" y="314"/>
                  </a:lnTo>
                  <a:lnTo>
                    <a:pt x="769" y="314"/>
                  </a:lnTo>
                  <a:lnTo>
                    <a:pt x="769" y="312"/>
                  </a:lnTo>
                  <a:lnTo>
                    <a:pt x="767" y="312"/>
                  </a:lnTo>
                  <a:lnTo>
                    <a:pt x="766" y="312"/>
                  </a:lnTo>
                  <a:lnTo>
                    <a:pt x="764" y="312"/>
                  </a:lnTo>
                  <a:lnTo>
                    <a:pt x="763" y="312"/>
                  </a:lnTo>
                  <a:lnTo>
                    <a:pt x="762" y="312"/>
                  </a:lnTo>
                  <a:lnTo>
                    <a:pt x="762" y="314"/>
                  </a:lnTo>
                  <a:lnTo>
                    <a:pt x="762" y="315"/>
                  </a:lnTo>
                  <a:lnTo>
                    <a:pt x="759" y="315"/>
                  </a:lnTo>
                  <a:lnTo>
                    <a:pt x="759" y="314"/>
                  </a:lnTo>
                  <a:lnTo>
                    <a:pt x="756" y="314"/>
                  </a:lnTo>
                  <a:lnTo>
                    <a:pt x="754" y="315"/>
                  </a:lnTo>
                  <a:lnTo>
                    <a:pt x="752" y="316"/>
                  </a:lnTo>
                  <a:lnTo>
                    <a:pt x="751" y="316"/>
                  </a:lnTo>
                  <a:lnTo>
                    <a:pt x="750" y="316"/>
                  </a:lnTo>
                  <a:lnTo>
                    <a:pt x="750" y="318"/>
                  </a:lnTo>
                  <a:lnTo>
                    <a:pt x="748" y="319"/>
                  </a:lnTo>
                  <a:lnTo>
                    <a:pt x="747" y="319"/>
                  </a:lnTo>
                  <a:lnTo>
                    <a:pt x="746" y="319"/>
                  </a:lnTo>
                  <a:lnTo>
                    <a:pt x="745" y="320"/>
                  </a:lnTo>
                  <a:lnTo>
                    <a:pt x="743" y="322"/>
                  </a:lnTo>
                  <a:lnTo>
                    <a:pt x="742" y="323"/>
                  </a:lnTo>
                  <a:lnTo>
                    <a:pt x="741" y="322"/>
                  </a:lnTo>
                  <a:lnTo>
                    <a:pt x="739" y="322"/>
                  </a:lnTo>
                  <a:lnTo>
                    <a:pt x="738" y="323"/>
                  </a:lnTo>
                  <a:lnTo>
                    <a:pt x="737" y="322"/>
                  </a:lnTo>
                  <a:lnTo>
                    <a:pt x="737" y="320"/>
                  </a:lnTo>
                  <a:lnTo>
                    <a:pt x="734" y="322"/>
                  </a:lnTo>
                  <a:lnTo>
                    <a:pt x="733" y="322"/>
                  </a:lnTo>
                  <a:lnTo>
                    <a:pt x="733" y="320"/>
                  </a:lnTo>
                  <a:lnTo>
                    <a:pt x="731" y="322"/>
                  </a:lnTo>
                  <a:lnTo>
                    <a:pt x="730" y="323"/>
                  </a:lnTo>
                  <a:lnTo>
                    <a:pt x="729" y="323"/>
                  </a:lnTo>
                  <a:lnTo>
                    <a:pt x="728" y="323"/>
                  </a:lnTo>
                  <a:lnTo>
                    <a:pt x="725" y="323"/>
                  </a:lnTo>
                  <a:lnTo>
                    <a:pt x="724" y="324"/>
                  </a:lnTo>
                  <a:lnTo>
                    <a:pt x="722" y="324"/>
                  </a:lnTo>
                  <a:lnTo>
                    <a:pt x="722" y="323"/>
                  </a:lnTo>
                  <a:lnTo>
                    <a:pt x="721" y="323"/>
                  </a:lnTo>
                  <a:lnTo>
                    <a:pt x="720" y="322"/>
                  </a:lnTo>
                  <a:lnTo>
                    <a:pt x="718" y="320"/>
                  </a:lnTo>
                  <a:lnTo>
                    <a:pt x="717" y="320"/>
                  </a:lnTo>
                  <a:lnTo>
                    <a:pt x="716" y="320"/>
                  </a:lnTo>
                  <a:lnTo>
                    <a:pt x="714" y="320"/>
                  </a:lnTo>
                  <a:lnTo>
                    <a:pt x="713" y="320"/>
                  </a:lnTo>
                  <a:lnTo>
                    <a:pt x="712" y="320"/>
                  </a:lnTo>
                  <a:lnTo>
                    <a:pt x="711" y="322"/>
                  </a:lnTo>
                  <a:lnTo>
                    <a:pt x="709" y="322"/>
                  </a:lnTo>
                  <a:lnTo>
                    <a:pt x="708" y="323"/>
                  </a:lnTo>
                  <a:lnTo>
                    <a:pt x="707" y="323"/>
                  </a:lnTo>
                  <a:lnTo>
                    <a:pt x="705" y="324"/>
                  </a:lnTo>
                  <a:lnTo>
                    <a:pt x="704" y="325"/>
                  </a:lnTo>
                  <a:lnTo>
                    <a:pt x="703" y="327"/>
                  </a:lnTo>
                  <a:lnTo>
                    <a:pt x="701" y="328"/>
                  </a:lnTo>
                  <a:lnTo>
                    <a:pt x="700" y="328"/>
                  </a:lnTo>
                  <a:lnTo>
                    <a:pt x="699" y="329"/>
                  </a:lnTo>
                  <a:lnTo>
                    <a:pt x="697" y="329"/>
                  </a:lnTo>
                  <a:lnTo>
                    <a:pt x="696" y="329"/>
                  </a:lnTo>
                  <a:lnTo>
                    <a:pt x="695" y="331"/>
                  </a:lnTo>
                  <a:lnTo>
                    <a:pt x="694" y="331"/>
                  </a:lnTo>
                  <a:lnTo>
                    <a:pt x="692" y="331"/>
                  </a:lnTo>
                  <a:lnTo>
                    <a:pt x="691" y="332"/>
                  </a:lnTo>
                  <a:lnTo>
                    <a:pt x="688" y="332"/>
                  </a:lnTo>
                  <a:lnTo>
                    <a:pt x="687" y="332"/>
                  </a:lnTo>
                  <a:lnTo>
                    <a:pt x="686" y="332"/>
                  </a:lnTo>
                  <a:lnTo>
                    <a:pt x="684" y="333"/>
                  </a:lnTo>
                  <a:lnTo>
                    <a:pt x="683" y="333"/>
                  </a:lnTo>
                  <a:lnTo>
                    <a:pt x="680" y="333"/>
                  </a:lnTo>
                  <a:lnTo>
                    <a:pt x="679" y="333"/>
                  </a:lnTo>
                  <a:lnTo>
                    <a:pt x="676" y="333"/>
                  </a:lnTo>
                  <a:lnTo>
                    <a:pt x="675" y="333"/>
                  </a:lnTo>
                  <a:lnTo>
                    <a:pt x="674" y="333"/>
                  </a:lnTo>
                  <a:lnTo>
                    <a:pt x="673" y="333"/>
                  </a:lnTo>
                  <a:lnTo>
                    <a:pt x="671" y="335"/>
                  </a:lnTo>
                  <a:lnTo>
                    <a:pt x="670" y="335"/>
                  </a:lnTo>
                  <a:lnTo>
                    <a:pt x="669" y="335"/>
                  </a:lnTo>
                  <a:lnTo>
                    <a:pt x="667" y="336"/>
                  </a:lnTo>
                  <a:lnTo>
                    <a:pt x="665" y="335"/>
                  </a:lnTo>
                  <a:lnTo>
                    <a:pt x="663" y="335"/>
                  </a:lnTo>
                  <a:lnTo>
                    <a:pt x="662" y="335"/>
                  </a:lnTo>
                  <a:lnTo>
                    <a:pt x="661" y="335"/>
                  </a:lnTo>
                  <a:lnTo>
                    <a:pt x="659" y="333"/>
                  </a:lnTo>
                  <a:lnTo>
                    <a:pt x="658" y="333"/>
                  </a:lnTo>
                  <a:lnTo>
                    <a:pt x="657" y="332"/>
                  </a:lnTo>
                  <a:lnTo>
                    <a:pt x="656" y="331"/>
                  </a:lnTo>
                  <a:lnTo>
                    <a:pt x="654" y="329"/>
                  </a:lnTo>
                  <a:lnTo>
                    <a:pt x="653" y="328"/>
                  </a:lnTo>
                  <a:lnTo>
                    <a:pt x="653" y="327"/>
                  </a:lnTo>
                  <a:lnTo>
                    <a:pt x="652" y="325"/>
                  </a:lnTo>
                  <a:lnTo>
                    <a:pt x="650" y="324"/>
                  </a:lnTo>
                  <a:lnTo>
                    <a:pt x="649" y="324"/>
                  </a:lnTo>
                  <a:lnTo>
                    <a:pt x="648" y="324"/>
                  </a:lnTo>
                  <a:lnTo>
                    <a:pt x="646" y="324"/>
                  </a:lnTo>
                  <a:lnTo>
                    <a:pt x="645" y="323"/>
                  </a:lnTo>
                  <a:lnTo>
                    <a:pt x="644" y="323"/>
                  </a:lnTo>
                  <a:lnTo>
                    <a:pt x="642" y="323"/>
                  </a:lnTo>
                  <a:lnTo>
                    <a:pt x="640" y="322"/>
                  </a:lnTo>
                  <a:lnTo>
                    <a:pt x="639" y="322"/>
                  </a:lnTo>
                  <a:lnTo>
                    <a:pt x="637" y="322"/>
                  </a:lnTo>
                  <a:lnTo>
                    <a:pt x="636" y="322"/>
                  </a:lnTo>
                  <a:lnTo>
                    <a:pt x="635" y="322"/>
                  </a:lnTo>
                  <a:lnTo>
                    <a:pt x="633" y="322"/>
                  </a:lnTo>
                  <a:lnTo>
                    <a:pt x="632" y="323"/>
                  </a:lnTo>
                  <a:lnTo>
                    <a:pt x="632" y="324"/>
                  </a:lnTo>
                  <a:lnTo>
                    <a:pt x="631" y="325"/>
                  </a:lnTo>
                  <a:lnTo>
                    <a:pt x="631" y="327"/>
                  </a:lnTo>
                  <a:lnTo>
                    <a:pt x="629" y="328"/>
                  </a:lnTo>
                  <a:lnTo>
                    <a:pt x="629" y="329"/>
                  </a:lnTo>
                  <a:lnTo>
                    <a:pt x="629" y="331"/>
                  </a:lnTo>
                  <a:lnTo>
                    <a:pt x="629" y="332"/>
                  </a:lnTo>
                  <a:lnTo>
                    <a:pt x="629" y="333"/>
                  </a:lnTo>
                  <a:lnTo>
                    <a:pt x="631" y="335"/>
                  </a:lnTo>
                  <a:lnTo>
                    <a:pt x="629" y="336"/>
                  </a:lnTo>
                  <a:lnTo>
                    <a:pt x="629" y="337"/>
                  </a:lnTo>
                  <a:lnTo>
                    <a:pt x="629" y="339"/>
                  </a:lnTo>
                  <a:lnTo>
                    <a:pt x="628" y="340"/>
                  </a:lnTo>
                  <a:lnTo>
                    <a:pt x="628" y="341"/>
                  </a:lnTo>
                  <a:lnTo>
                    <a:pt x="628" y="342"/>
                  </a:lnTo>
                  <a:lnTo>
                    <a:pt x="628" y="345"/>
                  </a:lnTo>
                  <a:lnTo>
                    <a:pt x="628" y="346"/>
                  </a:lnTo>
                  <a:lnTo>
                    <a:pt x="628" y="348"/>
                  </a:lnTo>
                  <a:lnTo>
                    <a:pt x="627" y="349"/>
                  </a:lnTo>
                  <a:lnTo>
                    <a:pt x="628" y="350"/>
                  </a:lnTo>
                  <a:lnTo>
                    <a:pt x="628" y="352"/>
                  </a:lnTo>
                  <a:lnTo>
                    <a:pt x="628" y="353"/>
                  </a:lnTo>
                  <a:lnTo>
                    <a:pt x="628" y="354"/>
                  </a:lnTo>
                  <a:lnTo>
                    <a:pt x="628" y="356"/>
                  </a:lnTo>
                  <a:lnTo>
                    <a:pt x="627" y="357"/>
                  </a:lnTo>
                  <a:lnTo>
                    <a:pt x="625" y="357"/>
                  </a:lnTo>
                  <a:lnTo>
                    <a:pt x="624" y="358"/>
                  </a:lnTo>
                  <a:lnTo>
                    <a:pt x="623" y="359"/>
                  </a:lnTo>
                  <a:lnTo>
                    <a:pt x="620" y="359"/>
                  </a:lnTo>
                  <a:lnTo>
                    <a:pt x="619" y="361"/>
                  </a:lnTo>
                  <a:lnTo>
                    <a:pt x="616" y="361"/>
                  </a:lnTo>
                  <a:lnTo>
                    <a:pt x="616" y="359"/>
                  </a:lnTo>
                  <a:lnTo>
                    <a:pt x="614" y="359"/>
                  </a:lnTo>
                  <a:lnTo>
                    <a:pt x="614" y="358"/>
                  </a:lnTo>
                  <a:lnTo>
                    <a:pt x="611" y="357"/>
                  </a:lnTo>
                  <a:lnTo>
                    <a:pt x="610" y="357"/>
                  </a:lnTo>
                  <a:lnTo>
                    <a:pt x="608" y="356"/>
                  </a:lnTo>
                  <a:lnTo>
                    <a:pt x="607" y="354"/>
                  </a:lnTo>
                  <a:lnTo>
                    <a:pt x="606" y="354"/>
                  </a:lnTo>
                  <a:lnTo>
                    <a:pt x="604" y="353"/>
                  </a:lnTo>
                  <a:lnTo>
                    <a:pt x="603" y="352"/>
                  </a:lnTo>
                  <a:lnTo>
                    <a:pt x="601" y="352"/>
                  </a:lnTo>
                  <a:lnTo>
                    <a:pt x="599" y="352"/>
                  </a:lnTo>
                  <a:lnTo>
                    <a:pt x="598" y="353"/>
                  </a:lnTo>
                  <a:lnTo>
                    <a:pt x="597" y="353"/>
                  </a:lnTo>
                  <a:lnTo>
                    <a:pt x="595" y="354"/>
                  </a:lnTo>
                  <a:lnTo>
                    <a:pt x="594" y="354"/>
                  </a:lnTo>
                  <a:lnTo>
                    <a:pt x="593" y="356"/>
                  </a:lnTo>
                  <a:lnTo>
                    <a:pt x="593" y="357"/>
                  </a:lnTo>
                  <a:lnTo>
                    <a:pt x="591" y="358"/>
                  </a:lnTo>
                  <a:lnTo>
                    <a:pt x="590" y="359"/>
                  </a:lnTo>
                  <a:lnTo>
                    <a:pt x="589" y="361"/>
                  </a:lnTo>
                  <a:lnTo>
                    <a:pt x="587" y="362"/>
                  </a:lnTo>
                  <a:lnTo>
                    <a:pt x="587" y="363"/>
                  </a:lnTo>
                  <a:lnTo>
                    <a:pt x="587" y="365"/>
                  </a:lnTo>
                  <a:lnTo>
                    <a:pt x="586" y="365"/>
                  </a:lnTo>
                  <a:lnTo>
                    <a:pt x="584" y="366"/>
                  </a:lnTo>
                  <a:lnTo>
                    <a:pt x="582" y="366"/>
                  </a:lnTo>
                  <a:lnTo>
                    <a:pt x="581" y="366"/>
                  </a:lnTo>
                  <a:lnTo>
                    <a:pt x="580" y="366"/>
                  </a:lnTo>
                  <a:lnTo>
                    <a:pt x="578" y="367"/>
                  </a:lnTo>
                  <a:lnTo>
                    <a:pt x="577" y="367"/>
                  </a:lnTo>
                  <a:lnTo>
                    <a:pt x="576" y="366"/>
                  </a:lnTo>
                  <a:lnTo>
                    <a:pt x="573" y="366"/>
                  </a:lnTo>
                  <a:lnTo>
                    <a:pt x="573" y="365"/>
                  </a:lnTo>
                  <a:lnTo>
                    <a:pt x="572" y="363"/>
                  </a:lnTo>
                  <a:lnTo>
                    <a:pt x="570" y="363"/>
                  </a:lnTo>
                  <a:lnTo>
                    <a:pt x="569" y="363"/>
                  </a:lnTo>
                  <a:lnTo>
                    <a:pt x="567" y="363"/>
                  </a:lnTo>
                  <a:lnTo>
                    <a:pt x="565" y="362"/>
                  </a:lnTo>
                  <a:lnTo>
                    <a:pt x="564" y="362"/>
                  </a:lnTo>
                  <a:lnTo>
                    <a:pt x="563" y="361"/>
                  </a:lnTo>
                  <a:lnTo>
                    <a:pt x="561" y="362"/>
                  </a:lnTo>
                  <a:lnTo>
                    <a:pt x="560" y="362"/>
                  </a:lnTo>
                  <a:lnTo>
                    <a:pt x="559" y="363"/>
                  </a:lnTo>
                  <a:lnTo>
                    <a:pt x="557" y="363"/>
                  </a:lnTo>
                  <a:lnTo>
                    <a:pt x="555" y="363"/>
                  </a:lnTo>
                  <a:lnTo>
                    <a:pt x="553" y="362"/>
                  </a:lnTo>
                  <a:lnTo>
                    <a:pt x="552" y="362"/>
                  </a:lnTo>
                  <a:lnTo>
                    <a:pt x="551" y="361"/>
                  </a:lnTo>
                  <a:lnTo>
                    <a:pt x="550" y="362"/>
                  </a:lnTo>
                  <a:lnTo>
                    <a:pt x="548" y="362"/>
                  </a:lnTo>
                  <a:lnTo>
                    <a:pt x="547" y="362"/>
                  </a:lnTo>
                  <a:lnTo>
                    <a:pt x="546" y="363"/>
                  </a:lnTo>
                  <a:lnTo>
                    <a:pt x="544" y="363"/>
                  </a:lnTo>
                  <a:lnTo>
                    <a:pt x="543" y="365"/>
                  </a:lnTo>
                  <a:lnTo>
                    <a:pt x="542" y="365"/>
                  </a:lnTo>
                  <a:lnTo>
                    <a:pt x="542" y="366"/>
                  </a:lnTo>
                  <a:lnTo>
                    <a:pt x="540" y="367"/>
                  </a:lnTo>
                  <a:lnTo>
                    <a:pt x="540" y="369"/>
                  </a:lnTo>
                  <a:lnTo>
                    <a:pt x="539" y="370"/>
                  </a:lnTo>
                  <a:lnTo>
                    <a:pt x="538" y="371"/>
                  </a:lnTo>
                  <a:lnTo>
                    <a:pt x="536" y="373"/>
                  </a:lnTo>
                  <a:lnTo>
                    <a:pt x="536" y="374"/>
                  </a:lnTo>
                  <a:lnTo>
                    <a:pt x="535" y="375"/>
                  </a:lnTo>
                  <a:lnTo>
                    <a:pt x="535" y="377"/>
                  </a:lnTo>
                  <a:lnTo>
                    <a:pt x="534" y="378"/>
                  </a:lnTo>
                  <a:lnTo>
                    <a:pt x="532" y="379"/>
                  </a:lnTo>
                  <a:lnTo>
                    <a:pt x="531" y="379"/>
                  </a:lnTo>
                  <a:lnTo>
                    <a:pt x="529" y="379"/>
                  </a:lnTo>
                  <a:lnTo>
                    <a:pt x="527" y="379"/>
                  </a:lnTo>
                  <a:lnTo>
                    <a:pt x="526" y="379"/>
                  </a:lnTo>
                  <a:lnTo>
                    <a:pt x="525" y="378"/>
                  </a:lnTo>
                  <a:lnTo>
                    <a:pt x="523" y="378"/>
                  </a:lnTo>
                  <a:lnTo>
                    <a:pt x="523" y="377"/>
                  </a:lnTo>
                  <a:lnTo>
                    <a:pt x="523" y="375"/>
                  </a:lnTo>
                  <a:lnTo>
                    <a:pt x="523" y="373"/>
                  </a:lnTo>
                  <a:lnTo>
                    <a:pt x="522" y="371"/>
                  </a:lnTo>
                  <a:lnTo>
                    <a:pt x="522" y="370"/>
                  </a:lnTo>
                  <a:lnTo>
                    <a:pt x="521" y="370"/>
                  </a:lnTo>
                  <a:lnTo>
                    <a:pt x="519" y="370"/>
                  </a:lnTo>
                  <a:lnTo>
                    <a:pt x="518" y="370"/>
                  </a:lnTo>
                  <a:lnTo>
                    <a:pt x="515" y="373"/>
                  </a:lnTo>
                  <a:lnTo>
                    <a:pt x="514" y="374"/>
                  </a:lnTo>
                  <a:lnTo>
                    <a:pt x="513" y="375"/>
                  </a:lnTo>
                  <a:lnTo>
                    <a:pt x="513" y="377"/>
                  </a:lnTo>
                  <a:lnTo>
                    <a:pt x="513" y="378"/>
                  </a:lnTo>
                  <a:lnTo>
                    <a:pt x="513" y="379"/>
                  </a:lnTo>
                  <a:lnTo>
                    <a:pt x="513" y="380"/>
                  </a:lnTo>
                  <a:lnTo>
                    <a:pt x="512" y="380"/>
                  </a:lnTo>
                  <a:lnTo>
                    <a:pt x="509" y="380"/>
                  </a:lnTo>
                  <a:lnTo>
                    <a:pt x="508" y="380"/>
                  </a:lnTo>
                  <a:lnTo>
                    <a:pt x="508" y="379"/>
                  </a:lnTo>
                  <a:lnTo>
                    <a:pt x="506" y="378"/>
                  </a:lnTo>
                  <a:lnTo>
                    <a:pt x="505" y="377"/>
                  </a:lnTo>
                  <a:lnTo>
                    <a:pt x="505" y="375"/>
                  </a:lnTo>
                  <a:lnTo>
                    <a:pt x="505" y="374"/>
                  </a:lnTo>
                  <a:lnTo>
                    <a:pt x="506" y="373"/>
                  </a:lnTo>
                  <a:lnTo>
                    <a:pt x="505" y="371"/>
                  </a:lnTo>
                  <a:lnTo>
                    <a:pt x="504" y="371"/>
                  </a:lnTo>
                  <a:lnTo>
                    <a:pt x="502" y="373"/>
                  </a:lnTo>
                  <a:lnTo>
                    <a:pt x="501" y="373"/>
                  </a:lnTo>
                  <a:lnTo>
                    <a:pt x="501" y="374"/>
                  </a:lnTo>
                  <a:lnTo>
                    <a:pt x="498" y="374"/>
                  </a:lnTo>
                  <a:lnTo>
                    <a:pt x="497" y="374"/>
                  </a:lnTo>
                  <a:lnTo>
                    <a:pt x="496" y="374"/>
                  </a:lnTo>
                  <a:lnTo>
                    <a:pt x="495" y="374"/>
                  </a:lnTo>
                  <a:lnTo>
                    <a:pt x="495" y="375"/>
                  </a:lnTo>
                  <a:lnTo>
                    <a:pt x="492" y="374"/>
                  </a:lnTo>
                  <a:lnTo>
                    <a:pt x="491" y="374"/>
                  </a:lnTo>
                  <a:lnTo>
                    <a:pt x="488" y="375"/>
                  </a:lnTo>
                  <a:lnTo>
                    <a:pt x="488" y="374"/>
                  </a:lnTo>
                  <a:lnTo>
                    <a:pt x="487" y="373"/>
                  </a:lnTo>
                  <a:lnTo>
                    <a:pt x="485" y="371"/>
                  </a:lnTo>
                  <a:lnTo>
                    <a:pt x="485" y="370"/>
                  </a:lnTo>
                  <a:lnTo>
                    <a:pt x="483" y="370"/>
                  </a:lnTo>
                  <a:lnTo>
                    <a:pt x="481" y="370"/>
                  </a:lnTo>
                  <a:lnTo>
                    <a:pt x="479" y="371"/>
                  </a:lnTo>
                  <a:lnTo>
                    <a:pt x="478" y="373"/>
                  </a:lnTo>
                  <a:lnTo>
                    <a:pt x="476" y="374"/>
                  </a:lnTo>
                  <a:lnTo>
                    <a:pt x="478" y="374"/>
                  </a:lnTo>
                  <a:lnTo>
                    <a:pt x="478" y="377"/>
                  </a:lnTo>
                  <a:lnTo>
                    <a:pt x="478" y="378"/>
                  </a:lnTo>
                  <a:lnTo>
                    <a:pt x="479" y="379"/>
                  </a:lnTo>
                  <a:lnTo>
                    <a:pt x="481" y="380"/>
                  </a:lnTo>
                  <a:lnTo>
                    <a:pt x="480" y="382"/>
                  </a:lnTo>
                  <a:lnTo>
                    <a:pt x="479" y="383"/>
                  </a:lnTo>
                  <a:lnTo>
                    <a:pt x="479" y="384"/>
                  </a:lnTo>
                  <a:lnTo>
                    <a:pt x="478" y="386"/>
                  </a:lnTo>
                  <a:lnTo>
                    <a:pt x="476" y="386"/>
                  </a:lnTo>
                  <a:lnTo>
                    <a:pt x="476" y="387"/>
                  </a:lnTo>
                  <a:lnTo>
                    <a:pt x="475" y="388"/>
                  </a:lnTo>
                  <a:lnTo>
                    <a:pt x="475" y="390"/>
                  </a:lnTo>
                  <a:lnTo>
                    <a:pt x="474" y="390"/>
                  </a:lnTo>
                  <a:lnTo>
                    <a:pt x="472" y="391"/>
                  </a:lnTo>
                  <a:lnTo>
                    <a:pt x="471" y="394"/>
                  </a:lnTo>
                  <a:lnTo>
                    <a:pt x="470" y="395"/>
                  </a:lnTo>
                  <a:lnTo>
                    <a:pt x="468" y="396"/>
                  </a:lnTo>
                  <a:lnTo>
                    <a:pt x="467" y="396"/>
                  </a:lnTo>
                  <a:lnTo>
                    <a:pt x="466" y="397"/>
                  </a:lnTo>
                  <a:lnTo>
                    <a:pt x="466" y="399"/>
                  </a:lnTo>
                  <a:lnTo>
                    <a:pt x="464" y="400"/>
                  </a:lnTo>
                  <a:lnTo>
                    <a:pt x="464" y="401"/>
                  </a:lnTo>
                  <a:lnTo>
                    <a:pt x="463" y="401"/>
                  </a:lnTo>
                  <a:lnTo>
                    <a:pt x="464" y="403"/>
                  </a:lnTo>
                  <a:lnTo>
                    <a:pt x="463" y="404"/>
                  </a:lnTo>
                  <a:lnTo>
                    <a:pt x="463" y="405"/>
                  </a:lnTo>
                  <a:lnTo>
                    <a:pt x="462" y="407"/>
                  </a:lnTo>
                  <a:lnTo>
                    <a:pt x="459" y="407"/>
                  </a:lnTo>
                  <a:lnTo>
                    <a:pt x="458" y="407"/>
                  </a:lnTo>
                  <a:lnTo>
                    <a:pt x="455" y="399"/>
                  </a:lnTo>
                  <a:lnTo>
                    <a:pt x="454" y="399"/>
                  </a:lnTo>
                  <a:lnTo>
                    <a:pt x="449" y="384"/>
                  </a:lnTo>
                  <a:lnTo>
                    <a:pt x="438" y="366"/>
                  </a:lnTo>
                  <a:lnTo>
                    <a:pt x="438" y="365"/>
                  </a:lnTo>
                  <a:lnTo>
                    <a:pt x="438" y="362"/>
                  </a:lnTo>
                  <a:lnTo>
                    <a:pt x="441" y="365"/>
                  </a:lnTo>
                  <a:lnTo>
                    <a:pt x="443" y="365"/>
                  </a:lnTo>
                  <a:lnTo>
                    <a:pt x="445" y="365"/>
                  </a:lnTo>
                  <a:lnTo>
                    <a:pt x="447" y="363"/>
                  </a:lnTo>
                  <a:lnTo>
                    <a:pt x="449" y="362"/>
                  </a:lnTo>
                  <a:lnTo>
                    <a:pt x="451" y="362"/>
                  </a:lnTo>
                  <a:lnTo>
                    <a:pt x="453" y="362"/>
                  </a:lnTo>
                  <a:lnTo>
                    <a:pt x="454" y="362"/>
                  </a:lnTo>
                  <a:lnTo>
                    <a:pt x="455" y="362"/>
                  </a:lnTo>
                  <a:lnTo>
                    <a:pt x="458" y="362"/>
                  </a:lnTo>
                  <a:lnTo>
                    <a:pt x="462" y="362"/>
                  </a:lnTo>
                  <a:lnTo>
                    <a:pt x="464" y="362"/>
                  </a:lnTo>
                  <a:lnTo>
                    <a:pt x="467" y="361"/>
                  </a:lnTo>
                  <a:lnTo>
                    <a:pt x="468" y="361"/>
                  </a:lnTo>
                  <a:lnTo>
                    <a:pt x="470" y="361"/>
                  </a:lnTo>
                  <a:lnTo>
                    <a:pt x="471" y="359"/>
                  </a:lnTo>
                  <a:lnTo>
                    <a:pt x="472" y="358"/>
                  </a:lnTo>
                  <a:lnTo>
                    <a:pt x="474" y="356"/>
                  </a:lnTo>
                  <a:lnTo>
                    <a:pt x="475" y="354"/>
                  </a:lnTo>
                  <a:lnTo>
                    <a:pt x="476" y="353"/>
                  </a:lnTo>
                  <a:lnTo>
                    <a:pt x="476" y="352"/>
                  </a:lnTo>
                  <a:lnTo>
                    <a:pt x="476" y="350"/>
                  </a:lnTo>
                  <a:lnTo>
                    <a:pt x="475" y="350"/>
                  </a:lnTo>
                  <a:lnTo>
                    <a:pt x="474" y="350"/>
                  </a:lnTo>
                  <a:lnTo>
                    <a:pt x="472" y="350"/>
                  </a:lnTo>
                  <a:lnTo>
                    <a:pt x="470" y="349"/>
                  </a:lnTo>
                  <a:lnTo>
                    <a:pt x="468" y="349"/>
                  </a:lnTo>
                  <a:lnTo>
                    <a:pt x="467" y="349"/>
                  </a:lnTo>
                  <a:lnTo>
                    <a:pt x="466" y="348"/>
                  </a:lnTo>
                  <a:lnTo>
                    <a:pt x="463" y="348"/>
                  </a:lnTo>
                  <a:lnTo>
                    <a:pt x="462" y="348"/>
                  </a:lnTo>
                  <a:lnTo>
                    <a:pt x="459" y="346"/>
                  </a:lnTo>
                  <a:lnTo>
                    <a:pt x="458" y="346"/>
                  </a:lnTo>
                  <a:lnTo>
                    <a:pt x="457" y="345"/>
                  </a:lnTo>
                  <a:lnTo>
                    <a:pt x="455" y="344"/>
                  </a:lnTo>
                  <a:lnTo>
                    <a:pt x="455" y="342"/>
                  </a:lnTo>
                  <a:lnTo>
                    <a:pt x="455" y="341"/>
                  </a:lnTo>
                  <a:lnTo>
                    <a:pt x="454" y="340"/>
                  </a:lnTo>
                  <a:lnTo>
                    <a:pt x="454" y="339"/>
                  </a:lnTo>
                  <a:lnTo>
                    <a:pt x="454" y="337"/>
                  </a:lnTo>
                  <a:lnTo>
                    <a:pt x="454" y="336"/>
                  </a:lnTo>
                  <a:lnTo>
                    <a:pt x="453" y="336"/>
                  </a:lnTo>
                  <a:lnTo>
                    <a:pt x="451" y="335"/>
                  </a:lnTo>
                  <a:lnTo>
                    <a:pt x="449" y="333"/>
                  </a:lnTo>
                  <a:lnTo>
                    <a:pt x="449" y="329"/>
                  </a:lnTo>
                  <a:lnTo>
                    <a:pt x="447" y="331"/>
                  </a:lnTo>
                  <a:lnTo>
                    <a:pt x="446" y="332"/>
                  </a:lnTo>
                  <a:lnTo>
                    <a:pt x="446" y="333"/>
                  </a:lnTo>
                  <a:lnTo>
                    <a:pt x="445" y="333"/>
                  </a:lnTo>
                  <a:lnTo>
                    <a:pt x="443" y="333"/>
                  </a:lnTo>
                  <a:lnTo>
                    <a:pt x="442" y="335"/>
                  </a:lnTo>
                  <a:lnTo>
                    <a:pt x="441" y="336"/>
                  </a:lnTo>
                  <a:lnTo>
                    <a:pt x="438" y="336"/>
                  </a:lnTo>
                  <a:lnTo>
                    <a:pt x="437" y="336"/>
                  </a:lnTo>
                  <a:lnTo>
                    <a:pt x="436" y="335"/>
                  </a:lnTo>
                  <a:lnTo>
                    <a:pt x="434" y="335"/>
                  </a:lnTo>
                  <a:lnTo>
                    <a:pt x="433" y="335"/>
                  </a:lnTo>
                  <a:lnTo>
                    <a:pt x="433" y="336"/>
                  </a:lnTo>
                  <a:lnTo>
                    <a:pt x="432" y="337"/>
                  </a:lnTo>
                  <a:lnTo>
                    <a:pt x="432" y="339"/>
                  </a:lnTo>
                  <a:lnTo>
                    <a:pt x="432" y="340"/>
                  </a:lnTo>
                  <a:lnTo>
                    <a:pt x="432" y="341"/>
                  </a:lnTo>
                  <a:lnTo>
                    <a:pt x="430" y="342"/>
                  </a:lnTo>
                  <a:lnTo>
                    <a:pt x="430" y="344"/>
                  </a:lnTo>
                  <a:lnTo>
                    <a:pt x="430" y="345"/>
                  </a:lnTo>
                  <a:lnTo>
                    <a:pt x="430" y="346"/>
                  </a:lnTo>
                  <a:lnTo>
                    <a:pt x="430" y="348"/>
                  </a:lnTo>
                  <a:lnTo>
                    <a:pt x="432" y="349"/>
                  </a:lnTo>
                  <a:lnTo>
                    <a:pt x="430" y="349"/>
                  </a:lnTo>
                  <a:lnTo>
                    <a:pt x="429" y="350"/>
                  </a:lnTo>
                  <a:lnTo>
                    <a:pt x="428" y="349"/>
                  </a:lnTo>
                  <a:lnTo>
                    <a:pt x="426" y="348"/>
                  </a:lnTo>
                  <a:lnTo>
                    <a:pt x="424" y="348"/>
                  </a:lnTo>
                  <a:lnTo>
                    <a:pt x="424" y="346"/>
                  </a:lnTo>
                  <a:lnTo>
                    <a:pt x="423" y="346"/>
                  </a:lnTo>
                  <a:lnTo>
                    <a:pt x="423" y="345"/>
                  </a:lnTo>
                  <a:lnTo>
                    <a:pt x="421" y="344"/>
                  </a:lnTo>
                  <a:lnTo>
                    <a:pt x="421" y="342"/>
                  </a:lnTo>
                  <a:lnTo>
                    <a:pt x="420" y="341"/>
                  </a:lnTo>
                  <a:lnTo>
                    <a:pt x="419" y="341"/>
                  </a:lnTo>
                  <a:lnTo>
                    <a:pt x="417" y="340"/>
                  </a:lnTo>
                  <a:lnTo>
                    <a:pt x="416" y="340"/>
                  </a:lnTo>
                  <a:lnTo>
                    <a:pt x="415" y="340"/>
                  </a:lnTo>
                  <a:lnTo>
                    <a:pt x="413" y="340"/>
                  </a:lnTo>
                  <a:lnTo>
                    <a:pt x="412" y="341"/>
                  </a:lnTo>
                  <a:lnTo>
                    <a:pt x="409" y="341"/>
                  </a:lnTo>
                  <a:lnTo>
                    <a:pt x="407" y="342"/>
                  </a:lnTo>
                  <a:lnTo>
                    <a:pt x="406" y="342"/>
                  </a:lnTo>
                  <a:lnTo>
                    <a:pt x="404" y="344"/>
                  </a:lnTo>
                  <a:lnTo>
                    <a:pt x="403" y="344"/>
                  </a:lnTo>
                  <a:lnTo>
                    <a:pt x="400" y="345"/>
                  </a:lnTo>
                  <a:lnTo>
                    <a:pt x="398" y="346"/>
                  </a:lnTo>
                  <a:lnTo>
                    <a:pt x="396" y="346"/>
                  </a:lnTo>
                  <a:lnTo>
                    <a:pt x="394" y="348"/>
                  </a:lnTo>
                  <a:lnTo>
                    <a:pt x="391" y="349"/>
                  </a:lnTo>
                  <a:lnTo>
                    <a:pt x="392" y="358"/>
                  </a:lnTo>
                  <a:lnTo>
                    <a:pt x="402" y="383"/>
                  </a:lnTo>
                  <a:lnTo>
                    <a:pt x="400" y="384"/>
                  </a:lnTo>
                  <a:lnTo>
                    <a:pt x="400" y="386"/>
                  </a:lnTo>
                  <a:lnTo>
                    <a:pt x="399" y="386"/>
                  </a:lnTo>
                  <a:lnTo>
                    <a:pt x="398" y="387"/>
                  </a:lnTo>
                  <a:lnTo>
                    <a:pt x="396" y="388"/>
                  </a:lnTo>
                  <a:lnTo>
                    <a:pt x="395" y="390"/>
                  </a:lnTo>
                  <a:lnTo>
                    <a:pt x="395" y="391"/>
                  </a:lnTo>
                  <a:lnTo>
                    <a:pt x="392" y="392"/>
                  </a:lnTo>
                  <a:lnTo>
                    <a:pt x="391" y="394"/>
                  </a:lnTo>
                  <a:lnTo>
                    <a:pt x="388" y="396"/>
                  </a:lnTo>
                  <a:lnTo>
                    <a:pt x="388" y="397"/>
                  </a:lnTo>
                  <a:lnTo>
                    <a:pt x="387" y="400"/>
                  </a:lnTo>
                  <a:lnTo>
                    <a:pt x="386" y="403"/>
                  </a:lnTo>
                  <a:lnTo>
                    <a:pt x="385" y="404"/>
                  </a:lnTo>
                  <a:lnTo>
                    <a:pt x="382" y="405"/>
                  </a:lnTo>
                  <a:lnTo>
                    <a:pt x="381" y="405"/>
                  </a:lnTo>
                  <a:lnTo>
                    <a:pt x="379" y="407"/>
                  </a:lnTo>
                  <a:lnTo>
                    <a:pt x="377" y="407"/>
                  </a:lnTo>
                  <a:lnTo>
                    <a:pt x="375" y="405"/>
                  </a:lnTo>
                  <a:lnTo>
                    <a:pt x="375" y="401"/>
                  </a:lnTo>
                  <a:lnTo>
                    <a:pt x="377" y="400"/>
                  </a:lnTo>
                  <a:lnTo>
                    <a:pt x="378" y="399"/>
                  </a:lnTo>
                  <a:lnTo>
                    <a:pt x="381" y="397"/>
                  </a:lnTo>
                  <a:lnTo>
                    <a:pt x="381" y="396"/>
                  </a:lnTo>
                  <a:lnTo>
                    <a:pt x="383" y="395"/>
                  </a:lnTo>
                  <a:lnTo>
                    <a:pt x="386" y="394"/>
                  </a:lnTo>
                  <a:lnTo>
                    <a:pt x="386" y="391"/>
                  </a:lnTo>
                  <a:lnTo>
                    <a:pt x="387" y="390"/>
                  </a:lnTo>
                  <a:lnTo>
                    <a:pt x="388" y="388"/>
                  </a:lnTo>
                  <a:lnTo>
                    <a:pt x="388" y="387"/>
                  </a:lnTo>
                  <a:lnTo>
                    <a:pt x="390" y="386"/>
                  </a:lnTo>
                  <a:lnTo>
                    <a:pt x="390" y="384"/>
                  </a:lnTo>
                  <a:lnTo>
                    <a:pt x="391" y="383"/>
                  </a:lnTo>
                  <a:lnTo>
                    <a:pt x="391" y="380"/>
                  </a:lnTo>
                  <a:lnTo>
                    <a:pt x="390" y="380"/>
                  </a:lnTo>
                  <a:lnTo>
                    <a:pt x="390" y="379"/>
                  </a:lnTo>
                  <a:lnTo>
                    <a:pt x="388" y="378"/>
                  </a:lnTo>
                  <a:lnTo>
                    <a:pt x="387" y="378"/>
                  </a:lnTo>
                  <a:lnTo>
                    <a:pt x="386" y="378"/>
                  </a:lnTo>
                  <a:lnTo>
                    <a:pt x="385" y="379"/>
                  </a:lnTo>
                  <a:lnTo>
                    <a:pt x="383" y="379"/>
                  </a:lnTo>
                  <a:lnTo>
                    <a:pt x="382" y="379"/>
                  </a:lnTo>
                  <a:lnTo>
                    <a:pt x="381" y="380"/>
                  </a:lnTo>
                  <a:lnTo>
                    <a:pt x="379" y="380"/>
                  </a:lnTo>
                  <a:lnTo>
                    <a:pt x="378" y="380"/>
                  </a:lnTo>
                  <a:lnTo>
                    <a:pt x="377" y="379"/>
                  </a:lnTo>
                  <a:lnTo>
                    <a:pt x="375" y="379"/>
                  </a:lnTo>
                  <a:lnTo>
                    <a:pt x="373" y="379"/>
                  </a:lnTo>
                  <a:lnTo>
                    <a:pt x="373" y="378"/>
                  </a:lnTo>
                  <a:lnTo>
                    <a:pt x="371" y="378"/>
                  </a:lnTo>
                  <a:lnTo>
                    <a:pt x="370" y="377"/>
                  </a:lnTo>
                  <a:lnTo>
                    <a:pt x="369" y="375"/>
                  </a:lnTo>
                  <a:lnTo>
                    <a:pt x="368" y="375"/>
                  </a:lnTo>
                  <a:lnTo>
                    <a:pt x="366" y="375"/>
                  </a:lnTo>
                  <a:lnTo>
                    <a:pt x="365" y="377"/>
                  </a:lnTo>
                  <a:lnTo>
                    <a:pt x="364" y="378"/>
                  </a:lnTo>
                  <a:lnTo>
                    <a:pt x="362" y="378"/>
                  </a:lnTo>
                  <a:lnTo>
                    <a:pt x="361" y="378"/>
                  </a:lnTo>
                  <a:lnTo>
                    <a:pt x="360" y="377"/>
                  </a:lnTo>
                  <a:lnTo>
                    <a:pt x="360" y="375"/>
                  </a:lnTo>
                  <a:lnTo>
                    <a:pt x="358" y="374"/>
                  </a:lnTo>
                  <a:lnTo>
                    <a:pt x="357" y="374"/>
                  </a:lnTo>
                  <a:lnTo>
                    <a:pt x="356" y="374"/>
                  </a:lnTo>
                  <a:lnTo>
                    <a:pt x="352" y="375"/>
                  </a:lnTo>
                  <a:lnTo>
                    <a:pt x="351" y="375"/>
                  </a:lnTo>
                  <a:lnTo>
                    <a:pt x="349" y="375"/>
                  </a:lnTo>
                  <a:lnTo>
                    <a:pt x="348" y="375"/>
                  </a:lnTo>
                  <a:lnTo>
                    <a:pt x="347" y="375"/>
                  </a:lnTo>
                  <a:lnTo>
                    <a:pt x="344" y="375"/>
                  </a:lnTo>
                  <a:lnTo>
                    <a:pt x="343" y="374"/>
                  </a:lnTo>
                  <a:lnTo>
                    <a:pt x="341" y="374"/>
                  </a:lnTo>
                  <a:lnTo>
                    <a:pt x="340" y="374"/>
                  </a:lnTo>
                  <a:lnTo>
                    <a:pt x="337" y="374"/>
                  </a:lnTo>
                  <a:lnTo>
                    <a:pt x="336" y="373"/>
                  </a:lnTo>
                  <a:lnTo>
                    <a:pt x="335" y="373"/>
                  </a:lnTo>
                  <a:lnTo>
                    <a:pt x="332" y="373"/>
                  </a:lnTo>
                  <a:lnTo>
                    <a:pt x="331" y="373"/>
                  </a:lnTo>
                  <a:lnTo>
                    <a:pt x="330" y="373"/>
                  </a:lnTo>
                  <a:lnTo>
                    <a:pt x="328" y="374"/>
                  </a:lnTo>
                  <a:lnTo>
                    <a:pt x="327" y="374"/>
                  </a:lnTo>
                  <a:lnTo>
                    <a:pt x="326" y="375"/>
                  </a:lnTo>
                  <a:lnTo>
                    <a:pt x="323" y="375"/>
                  </a:lnTo>
                  <a:lnTo>
                    <a:pt x="322" y="377"/>
                  </a:lnTo>
                  <a:lnTo>
                    <a:pt x="322" y="378"/>
                  </a:lnTo>
                  <a:lnTo>
                    <a:pt x="319" y="378"/>
                  </a:lnTo>
                  <a:lnTo>
                    <a:pt x="318" y="378"/>
                  </a:lnTo>
                  <a:lnTo>
                    <a:pt x="318" y="379"/>
                  </a:lnTo>
                  <a:lnTo>
                    <a:pt x="316" y="380"/>
                  </a:lnTo>
                  <a:lnTo>
                    <a:pt x="315" y="382"/>
                  </a:lnTo>
                  <a:lnTo>
                    <a:pt x="314" y="382"/>
                  </a:lnTo>
                  <a:lnTo>
                    <a:pt x="313" y="383"/>
                  </a:lnTo>
                  <a:lnTo>
                    <a:pt x="313" y="386"/>
                  </a:lnTo>
                  <a:lnTo>
                    <a:pt x="311" y="387"/>
                  </a:lnTo>
                  <a:lnTo>
                    <a:pt x="310" y="387"/>
                  </a:lnTo>
                  <a:lnTo>
                    <a:pt x="309" y="388"/>
                  </a:lnTo>
                  <a:lnTo>
                    <a:pt x="307" y="388"/>
                  </a:lnTo>
                  <a:lnTo>
                    <a:pt x="307" y="391"/>
                  </a:lnTo>
                  <a:lnTo>
                    <a:pt x="306" y="392"/>
                  </a:lnTo>
                  <a:lnTo>
                    <a:pt x="306" y="394"/>
                  </a:lnTo>
                  <a:lnTo>
                    <a:pt x="305" y="396"/>
                  </a:lnTo>
                  <a:lnTo>
                    <a:pt x="303" y="396"/>
                  </a:lnTo>
                  <a:lnTo>
                    <a:pt x="301" y="396"/>
                  </a:lnTo>
                  <a:lnTo>
                    <a:pt x="299" y="396"/>
                  </a:lnTo>
                  <a:lnTo>
                    <a:pt x="298" y="396"/>
                  </a:lnTo>
                  <a:lnTo>
                    <a:pt x="297" y="397"/>
                  </a:lnTo>
                  <a:lnTo>
                    <a:pt x="297" y="399"/>
                  </a:lnTo>
                  <a:lnTo>
                    <a:pt x="294" y="401"/>
                  </a:lnTo>
                  <a:lnTo>
                    <a:pt x="294" y="403"/>
                  </a:lnTo>
                  <a:lnTo>
                    <a:pt x="294" y="404"/>
                  </a:lnTo>
                  <a:lnTo>
                    <a:pt x="294" y="407"/>
                  </a:lnTo>
                  <a:lnTo>
                    <a:pt x="293" y="405"/>
                  </a:lnTo>
                  <a:lnTo>
                    <a:pt x="292" y="405"/>
                  </a:lnTo>
                  <a:lnTo>
                    <a:pt x="290" y="405"/>
                  </a:lnTo>
                  <a:lnTo>
                    <a:pt x="289" y="405"/>
                  </a:lnTo>
                  <a:lnTo>
                    <a:pt x="288" y="405"/>
                  </a:lnTo>
                  <a:lnTo>
                    <a:pt x="285" y="405"/>
                  </a:lnTo>
                  <a:lnTo>
                    <a:pt x="282" y="407"/>
                  </a:lnTo>
                  <a:lnTo>
                    <a:pt x="281" y="407"/>
                  </a:lnTo>
                  <a:lnTo>
                    <a:pt x="280" y="408"/>
                  </a:lnTo>
                  <a:lnTo>
                    <a:pt x="279" y="408"/>
                  </a:lnTo>
                  <a:lnTo>
                    <a:pt x="277" y="408"/>
                  </a:lnTo>
                  <a:lnTo>
                    <a:pt x="276" y="409"/>
                  </a:lnTo>
                  <a:lnTo>
                    <a:pt x="275" y="409"/>
                  </a:lnTo>
                  <a:lnTo>
                    <a:pt x="273" y="411"/>
                  </a:lnTo>
                  <a:lnTo>
                    <a:pt x="272" y="412"/>
                  </a:lnTo>
                  <a:lnTo>
                    <a:pt x="269" y="413"/>
                  </a:lnTo>
                  <a:lnTo>
                    <a:pt x="268" y="413"/>
                  </a:lnTo>
                  <a:lnTo>
                    <a:pt x="268" y="414"/>
                  </a:lnTo>
                  <a:lnTo>
                    <a:pt x="267" y="414"/>
                  </a:lnTo>
                  <a:lnTo>
                    <a:pt x="265" y="416"/>
                  </a:lnTo>
                  <a:lnTo>
                    <a:pt x="264" y="416"/>
                  </a:lnTo>
                  <a:lnTo>
                    <a:pt x="262" y="418"/>
                  </a:lnTo>
                  <a:lnTo>
                    <a:pt x="260" y="418"/>
                  </a:lnTo>
                  <a:lnTo>
                    <a:pt x="259" y="421"/>
                  </a:lnTo>
                  <a:lnTo>
                    <a:pt x="258" y="422"/>
                  </a:lnTo>
                  <a:lnTo>
                    <a:pt x="256" y="424"/>
                  </a:lnTo>
                  <a:lnTo>
                    <a:pt x="256" y="425"/>
                  </a:lnTo>
                  <a:lnTo>
                    <a:pt x="254" y="426"/>
                  </a:lnTo>
                  <a:lnTo>
                    <a:pt x="252" y="429"/>
                  </a:lnTo>
                  <a:lnTo>
                    <a:pt x="251" y="430"/>
                  </a:lnTo>
                  <a:lnTo>
                    <a:pt x="250" y="431"/>
                  </a:lnTo>
                  <a:lnTo>
                    <a:pt x="250" y="433"/>
                  </a:lnTo>
                  <a:lnTo>
                    <a:pt x="248" y="433"/>
                  </a:lnTo>
                  <a:lnTo>
                    <a:pt x="248" y="434"/>
                  </a:lnTo>
                  <a:lnTo>
                    <a:pt x="247" y="435"/>
                  </a:lnTo>
                  <a:lnTo>
                    <a:pt x="246" y="437"/>
                  </a:lnTo>
                  <a:lnTo>
                    <a:pt x="243" y="439"/>
                  </a:lnTo>
                  <a:lnTo>
                    <a:pt x="242" y="439"/>
                  </a:lnTo>
                  <a:lnTo>
                    <a:pt x="241" y="442"/>
                  </a:lnTo>
                  <a:lnTo>
                    <a:pt x="239" y="443"/>
                  </a:lnTo>
                  <a:lnTo>
                    <a:pt x="238" y="445"/>
                  </a:lnTo>
                  <a:lnTo>
                    <a:pt x="237" y="446"/>
                  </a:lnTo>
                  <a:lnTo>
                    <a:pt x="235" y="447"/>
                  </a:lnTo>
                  <a:lnTo>
                    <a:pt x="234" y="449"/>
                  </a:lnTo>
                  <a:lnTo>
                    <a:pt x="233" y="450"/>
                  </a:lnTo>
                  <a:lnTo>
                    <a:pt x="230" y="451"/>
                  </a:lnTo>
                  <a:lnTo>
                    <a:pt x="230" y="452"/>
                  </a:lnTo>
                  <a:lnTo>
                    <a:pt x="229" y="454"/>
                  </a:lnTo>
                  <a:lnTo>
                    <a:pt x="226" y="454"/>
                  </a:lnTo>
                  <a:lnTo>
                    <a:pt x="225" y="455"/>
                  </a:lnTo>
                  <a:lnTo>
                    <a:pt x="222" y="455"/>
                  </a:lnTo>
                  <a:lnTo>
                    <a:pt x="221" y="455"/>
                  </a:lnTo>
                  <a:lnTo>
                    <a:pt x="218" y="456"/>
                  </a:lnTo>
                  <a:lnTo>
                    <a:pt x="217" y="456"/>
                  </a:lnTo>
                  <a:lnTo>
                    <a:pt x="216" y="456"/>
                  </a:lnTo>
                  <a:lnTo>
                    <a:pt x="213" y="458"/>
                  </a:lnTo>
                  <a:lnTo>
                    <a:pt x="212" y="458"/>
                  </a:lnTo>
                  <a:lnTo>
                    <a:pt x="209" y="459"/>
                  </a:lnTo>
                  <a:lnTo>
                    <a:pt x="207" y="459"/>
                  </a:lnTo>
                  <a:lnTo>
                    <a:pt x="205" y="460"/>
                  </a:lnTo>
                  <a:lnTo>
                    <a:pt x="203" y="460"/>
                  </a:lnTo>
                  <a:lnTo>
                    <a:pt x="201" y="462"/>
                  </a:lnTo>
                  <a:lnTo>
                    <a:pt x="200" y="462"/>
                  </a:lnTo>
                  <a:lnTo>
                    <a:pt x="199" y="463"/>
                  </a:lnTo>
                  <a:lnTo>
                    <a:pt x="197" y="464"/>
                  </a:lnTo>
                  <a:lnTo>
                    <a:pt x="197" y="466"/>
                  </a:lnTo>
                  <a:lnTo>
                    <a:pt x="196" y="467"/>
                  </a:lnTo>
                  <a:lnTo>
                    <a:pt x="196" y="469"/>
                  </a:lnTo>
                  <a:lnTo>
                    <a:pt x="195" y="471"/>
                  </a:lnTo>
                  <a:lnTo>
                    <a:pt x="195" y="472"/>
                  </a:lnTo>
                  <a:lnTo>
                    <a:pt x="196" y="475"/>
                  </a:lnTo>
                  <a:lnTo>
                    <a:pt x="196" y="476"/>
                  </a:lnTo>
                  <a:lnTo>
                    <a:pt x="196" y="479"/>
                  </a:lnTo>
                  <a:lnTo>
                    <a:pt x="197" y="480"/>
                  </a:lnTo>
                  <a:lnTo>
                    <a:pt x="199" y="481"/>
                  </a:lnTo>
                  <a:lnTo>
                    <a:pt x="200" y="483"/>
                  </a:lnTo>
                  <a:lnTo>
                    <a:pt x="200" y="484"/>
                  </a:lnTo>
                  <a:lnTo>
                    <a:pt x="203" y="485"/>
                  </a:lnTo>
                  <a:lnTo>
                    <a:pt x="203" y="486"/>
                  </a:lnTo>
                  <a:lnTo>
                    <a:pt x="205" y="486"/>
                  </a:lnTo>
                  <a:lnTo>
                    <a:pt x="204" y="488"/>
                  </a:lnTo>
                  <a:lnTo>
                    <a:pt x="205" y="489"/>
                  </a:lnTo>
                  <a:lnTo>
                    <a:pt x="207" y="492"/>
                  </a:lnTo>
                  <a:lnTo>
                    <a:pt x="208" y="494"/>
                  </a:lnTo>
                  <a:lnTo>
                    <a:pt x="208" y="496"/>
                  </a:lnTo>
                  <a:lnTo>
                    <a:pt x="209" y="498"/>
                  </a:lnTo>
                  <a:lnTo>
                    <a:pt x="209" y="500"/>
                  </a:lnTo>
                  <a:lnTo>
                    <a:pt x="209" y="501"/>
                  </a:lnTo>
                  <a:lnTo>
                    <a:pt x="209" y="502"/>
                  </a:lnTo>
                  <a:lnTo>
                    <a:pt x="209" y="503"/>
                  </a:lnTo>
                  <a:lnTo>
                    <a:pt x="209" y="505"/>
                  </a:lnTo>
                  <a:lnTo>
                    <a:pt x="209" y="506"/>
                  </a:lnTo>
                  <a:lnTo>
                    <a:pt x="208" y="509"/>
                  </a:lnTo>
                  <a:lnTo>
                    <a:pt x="208" y="510"/>
                  </a:lnTo>
                  <a:lnTo>
                    <a:pt x="207" y="511"/>
                  </a:lnTo>
                  <a:lnTo>
                    <a:pt x="205" y="511"/>
                  </a:lnTo>
                  <a:lnTo>
                    <a:pt x="207" y="513"/>
                  </a:lnTo>
                  <a:lnTo>
                    <a:pt x="207" y="515"/>
                  </a:lnTo>
                  <a:lnTo>
                    <a:pt x="205" y="517"/>
                  </a:lnTo>
                  <a:lnTo>
                    <a:pt x="204" y="517"/>
                  </a:lnTo>
                  <a:lnTo>
                    <a:pt x="203" y="517"/>
                  </a:lnTo>
                  <a:lnTo>
                    <a:pt x="201" y="517"/>
                  </a:lnTo>
                  <a:lnTo>
                    <a:pt x="200" y="518"/>
                  </a:lnTo>
                  <a:lnTo>
                    <a:pt x="201" y="519"/>
                  </a:lnTo>
                  <a:lnTo>
                    <a:pt x="203" y="519"/>
                  </a:lnTo>
                  <a:lnTo>
                    <a:pt x="203" y="520"/>
                  </a:lnTo>
                  <a:lnTo>
                    <a:pt x="201" y="522"/>
                  </a:lnTo>
                  <a:lnTo>
                    <a:pt x="200" y="523"/>
                  </a:lnTo>
                  <a:lnTo>
                    <a:pt x="199" y="522"/>
                  </a:lnTo>
                  <a:lnTo>
                    <a:pt x="197" y="520"/>
                  </a:lnTo>
                  <a:lnTo>
                    <a:pt x="196" y="520"/>
                  </a:lnTo>
                  <a:lnTo>
                    <a:pt x="195" y="522"/>
                  </a:lnTo>
                  <a:lnTo>
                    <a:pt x="196" y="523"/>
                  </a:lnTo>
                  <a:lnTo>
                    <a:pt x="196" y="526"/>
                  </a:lnTo>
                  <a:lnTo>
                    <a:pt x="195" y="527"/>
                  </a:lnTo>
                  <a:lnTo>
                    <a:pt x="195" y="528"/>
                  </a:lnTo>
                  <a:lnTo>
                    <a:pt x="193" y="530"/>
                  </a:lnTo>
                  <a:lnTo>
                    <a:pt x="192" y="530"/>
                  </a:lnTo>
                  <a:lnTo>
                    <a:pt x="191" y="531"/>
                  </a:lnTo>
                  <a:lnTo>
                    <a:pt x="190" y="532"/>
                  </a:lnTo>
                  <a:lnTo>
                    <a:pt x="188" y="532"/>
                  </a:lnTo>
                  <a:lnTo>
                    <a:pt x="187" y="532"/>
                  </a:lnTo>
                  <a:lnTo>
                    <a:pt x="187" y="531"/>
                  </a:lnTo>
                  <a:lnTo>
                    <a:pt x="186" y="531"/>
                  </a:lnTo>
                  <a:lnTo>
                    <a:pt x="184" y="531"/>
                  </a:lnTo>
                  <a:lnTo>
                    <a:pt x="184" y="530"/>
                  </a:lnTo>
                  <a:lnTo>
                    <a:pt x="183" y="528"/>
                  </a:lnTo>
                  <a:lnTo>
                    <a:pt x="183" y="527"/>
                  </a:lnTo>
                  <a:lnTo>
                    <a:pt x="183" y="526"/>
                  </a:lnTo>
                  <a:lnTo>
                    <a:pt x="183" y="524"/>
                  </a:lnTo>
                  <a:lnTo>
                    <a:pt x="182" y="523"/>
                  </a:lnTo>
                  <a:lnTo>
                    <a:pt x="182" y="522"/>
                  </a:lnTo>
                  <a:lnTo>
                    <a:pt x="182" y="520"/>
                  </a:lnTo>
                  <a:lnTo>
                    <a:pt x="183" y="519"/>
                  </a:lnTo>
                  <a:lnTo>
                    <a:pt x="182" y="519"/>
                  </a:lnTo>
                  <a:lnTo>
                    <a:pt x="182" y="518"/>
                  </a:lnTo>
                  <a:lnTo>
                    <a:pt x="180" y="517"/>
                  </a:lnTo>
                  <a:lnTo>
                    <a:pt x="179" y="517"/>
                  </a:lnTo>
                  <a:lnTo>
                    <a:pt x="180" y="515"/>
                  </a:lnTo>
                  <a:lnTo>
                    <a:pt x="182" y="515"/>
                  </a:lnTo>
                  <a:lnTo>
                    <a:pt x="182" y="514"/>
                  </a:lnTo>
                  <a:lnTo>
                    <a:pt x="180" y="513"/>
                  </a:lnTo>
                  <a:lnTo>
                    <a:pt x="179" y="514"/>
                  </a:lnTo>
                  <a:lnTo>
                    <a:pt x="178" y="514"/>
                  </a:lnTo>
                  <a:lnTo>
                    <a:pt x="176" y="513"/>
                  </a:lnTo>
                  <a:lnTo>
                    <a:pt x="175" y="513"/>
                  </a:lnTo>
                  <a:lnTo>
                    <a:pt x="175" y="511"/>
                  </a:lnTo>
                  <a:lnTo>
                    <a:pt x="174" y="511"/>
                  </a:lnTo>
                  <a:lnTo>
                    <a:pt x="172" y="511"/>
                  </a:lnTo>
                  <a:lnTo>
                    <a:pt x="171" y="511"/>
                  </a:lnTo>
                  <a:lnTo>
                    <a:pt x="169" y="511"/>
                  </a:lnTo>
                  <a:lnTo>
                    <a:pt x="167" y="510"/>
                  </a:lnTo>
                  <a:lnTo>
                    <a:pt x="166" y="509"/>
                  </a:lnTo>
                  <a:lnTo>
                    <a:pt x="165" y="509"/>
                  </a:lnTo>
                  <a:lnTo>
                    <a:pt x="165" y="507"/>
                  </a:lnTo>
                  <a:lnTo>
                    <a:pt x="162" y="506"/>
                  </a:lnTo>
                  <a:lnTo>
                    <a:pt x="161" y="505"/>
                  </a:lnTo>
                  <a:lnTo>
                    <a:pt x="159" y="505"/>
                  </a:lnTo>
                  <a:lnTo>
                    <a:pt x="158" y="505"/>
                  </a:lnTo>
                  <a:lnTo>
                    <a:pt x="157" y="502"/>
                  </a:lnTo>
                  <a:lnTo>
                    <a:pt x="158" y="502"/>
                  </a:lnTo>
                  <a:lnTo>
                    <a:pt x="159" y="500"/>
                  </a:lnTo>
                  <a:lnTo>
                    <a:pt x="158" y="500"/>
                  </a:lnTo>
                  <a:lnTo>
                    <a:pt x="157" y="498"/>
                  </a:lnTo>
                  <a:lnTo>
                    <a:pt x="153" y="496"/>
                  </a:lnTo>
                  <a:lnTo>
                    <a:pt x="150" y="494"/>
                  </a:lnTo>
                  <a:lnTo>
                    <a:pt x="149" y="493"/>
                  </a:lnTo>
                  <a:lnTo>
                    <a:pt x="148" y="492"/>
                  </a:lnTo>
                  <a:lnTo>
                    <a:pt x="148" y="490"/>
                  </a:lnTo>
                  <a:lnTo>
                    <a:pt x="145" y="489"/>
                  </a:lnTo>
                  <a:lnTo>
                    <a:pt x="144" y="489"/>
                  </a:lnTo>
                  <a:lnTo>
                    <a:pt x="142" y="488"/>
                  </a:lnTo>
                  <a:lnTo>
                    <a:pt x="141" y="488"/>
                  </a:lnTo>
                  <a:lnTo>
                    <a:pt x="140" y="486"/>
                  </a:lnTo>
                  <a:lnTo>
                    <a:pt x="140" y="485"/>
                  </a:lnTo>
                  <a:lnTo>
                    <a:pt x="137" y="485"/>
                  </a:lnTo>
                  <a:lnTo>
                    <a:pt x="137" y="486"/>
                  </a:lnTo>
                  <a:lnTo>
                    <a:pt x="136" y="488"/>
                  </a:lnTo>
                  <a:lnTo>
                    <a:pt x="135" y="486"/>
                  </a:lnTo>
                  <a:lnTo>
                    <a:pt x="133" y="485"/>
                  </a:lnTo>
                  <a:lnTo>
                    <a:pt x="132" y="485"/>
                  </a:lnTo>
                  <a:lnTo>
                    <a:pt x="131" y="484"/>
                  </a:lnTo>
                  <a:lnTo>
                    <a:pt x="133" y="484"/>
                  </a:lnTo>
                  <a:lnTo>
                    <a:pt x="133" y="483"/>
                  </a:lnTo>
                  <a:lnTo>
                    <a:pt x="133" y="481"/>
                  </a:lnTo>
                  <a:lnTo>
                    <a:pt x="133" y="480"/>
                  </a:lnTo>
                  <a:lnTo>
                    <a:pt x="133" y="479"/>
                  </a:lnTo>
                  <a:lnTo>
                    <a:pt x="133" y="477"/>
                  </a:lnTo>
                  <a:lnTo>
                    <a:pt x="133" y="476"/>
                  </a:lnTo>
                  <a:lnTo>
                    <a:pt x="133" y="475"/>
                  </a:lnTo>
                  <a:lnTo>
                    <a:pt x="132" y="473"/>
                  </a:lnTo>
                  <a:lnTo>
                    <a:pt x="132" y="472"/>
                  </a:lnTo>
                  <a:lnTo>
                    <a:pt x="131" y="471"/>
                  </a:lnTo>
                  <a:lnTo>
                    <a:pt x="131" y="469"/>
                  </a:lnTo>
                  <a:lnTo>
                    <a:pt x="129" y="468"/>
                  </a:lnTo>
                  <a:lnTo>
                    <a:pt x="128" y="467"/>
                  </a:lnTo>
                  <a:lnTo>
                    <a:pt x="127" y="468"/>
                  </a:lnTo>
                  <a:lnTo>
                    <a:pt x="125" y="468"/>
                  </a:lnTo>
                  <a:lnTo>
                    <a:pt x="124" y="468"/>
                  </a:lnTo>
                  <a:lnTo>
                    <a:pt x="123" y="467"/>
                  </a:lnTo>
                  <a:lnTo>
                    <a:pt x="121" y="467"/>
                  </a:lnTo>
                  <a:lnTo>
                    <a:pt x="120" y="467"/>
                  </a:lnTo>
                  <a:lnTo>
                    <a:pt x="119" y="466"/>
                  </a:lnTo>
                  <a:lnTo>
                    <a:pt x="118" y="466"/>
                  </a:lnTo>
                  <a:lnTo>
                    <a:pt x="116" y="464"/>
                  </a:lnTo>
                  <a:lnTo>
                    <a:pt x="115" y="463"/>
                  </a:lnTo>
                  <a:lnTo>
                    <a:pt x="114" y="462"/>
                  </a:lnTo>
                  <a:lnTo>
                    <a:pt x="114" y="460"/>
                  </a:lnTo>
                  <a:lnTo>
                    <a:pt x="112" y="460"/>
                  </a:lnTo>
                  <a:lnTo>
                    <a:pt x="111" y="459"/>
                  </a:lnTo>
                  <a:lnTo>
                    <a:pt x="111" y="458"/>
                  </a:lnTo>
                  <a:lnTo>
                    <a:pt x="111" y="456"/>
                  </a:lnTo>
                  <a:lnTo>
                    <a:pt x="110" y="455"/>
                  </a:lnTo>
                  <a:lnTo>
                    <a:pt x="110" y="454"/>
                  </a:lnTo>
                  <a:lnTo>
                    <a:pt x="110" y="452"/>
                  </a:lnTo>
                  <a:lnTo>
                    <a:pt x="110" y="450"/>
                  </a:lnTo>
                  <a:lnTo>
                    <a:pt x="111" y="450"/>
                  </a:lnTo>
                  <a:lnTo>
                    <a:pt x="112" y="450"/>
                  </a:lnTo>
                  <a:lnTo>
                    <a:pt x="114" y="451"/>
                  </a:lnTo>
                  <a:lnTo>
                    <a:pt x="115" y="451"/>
                  </a:lnTo>
                  <a:lnTo>
                    <a:pt x="116" y="450"/>
                  </a:lnTo>
                  <a:lnTo>
                    <a:pt x="116" y="449"/>
                  </a:lnTo>
                  <a:lnTo>
                    <a:pt x="118" y="447"/>
                  </a:lnTo>
                  <a:lnTo>
                    <a:pt x="119" y="447"/>
                  </a:lnTo>
                  <a:lnTo>
                    <a:pt x="120" y="446"/>
                  </a:lnTo>
                  <a:lnTo>
                    <a:pt x="120" y="445"/>
                  </a:lnTo>
                  <a:lnTo>
                    <a:pt x="121" y="443"/>
                  </a:lnTo>
                  <a:lnTo>
                    <a:pt x="121" y="442"/>
                  </a:lnTo>
                  <a:lnTo>
                    <a:pt x="121" y="441"/>
                  </a:lnTo>
                  <a:lnTo>
                    <a:pt x="120" y="441"/>
                  </a:lnTo>
                  <a:lnTo>
                    <a:pt x="119" y="441"/>
                  </a:lnTo>
                  <a:lnTo>
                    <a:pt x="118" y="441"/>
                  </a:lnTo>
                  <a:lnTo>
                    <a:pt x="118" y="438"/>
                  </a:lnTo>
                  <a:lnTo>
                    <a:pt x="118" y="437"/>
                  </a:lnTo>
                  <a:lnTo>
                    <a:pt x="119" y="437"/>
                  </a:lnTo>
                  <a:lnTo>
                    <a:pt x="120" y="437"/>
                  </a:lnTo>
                  <a:lnTo>
                    <a:pt x="121" y="435"/>
                  </a:lnTo>
                  <a:lnTo>
                    <a:pt x="123" y="434"/>
                  </a:lnTo>
                  <a:lnTo>
                    <a:pt x="123" y="433"/>
                  </a:lnTo>
                  <a:lnTo>
                    <a:pt x="123" y="431"/>
                  </a:lnTo>
                  <a:lnTo>
                    <a:pt x="121" y="430"/>
                  </a:lnTo>
                  <a:lnTo>
                    <a:pt x="120" y="429"/>
                  </a:lnTo>
                  <a:lnTo>
                    <a:pt x="119" y="428"/>
                  </a:lnTo>
                  <a:lnTo>
                    <a:pt x="118" y="426"/>
                  </a:lnTo>
                  <a:lnTo>
                    <a:pt x="116" y="425"/>
                  </a:lnTo>
                  <a:lnTo>
                    <a:pt x="116" y="424"/>
                  </a:lnTo>
                  <a:lnTo>
                    <a:pt x="115" y="424"/>
                  </a:lnTo>
                  <a:lnTo>
                    <a:pt x="114" y="422"/>
                  </a:lnTo>
                  <a:lnTo>
                    <a:pt x="112" y="421"/>
                  </a:lnTo>
                  <a:lnTo>
                    <a:pt x="112" y="420"/>
                  </a:lnTo>
                  <a:lnTo>
                    <a:pt x="114" y="420"/>
                  </a:lnTo>
                  <a:lnTo>
                    <a:pt x="115" y="420"/>
                  </a:lnTo>
                  <a:lnTo>
                    <a:pt x="116" y="418"/>
                  </a:lnTo>
                  <a:lnTo>
                    <a:pt x="116" y="417"/>
                  </a:lnTo>
                  <a:lnTo>
                    <a:pt x="116" y="416"/>
                  </a:lnTo>
                  <a:lnTo>
                    <a:pt x="115" y="414"/>
                  </a:lnTo>
                  <a:lnTo>
                    <a:pt x="114" y="414"/>
                  </a:lnTo>
                  <a:lnTo>
                    <a:pt x="112" y="413"/>
                  </a:lnTo>
                  <a:lnTo>
                    <a:pt x="111" y="413"/>
                  </a:lnTo>
                  <a:lnTo>
                    <a:pt x="110" y="412"/>
                  </a:lnTo>
                  <a:lnTo>
                    <a:pt x="108" y="411"/>
                  </a:lnTo>
                  <a:lnTo>
                    <a:pt x="106" y="411"/>
                  </a:lnTo>
                  <a:lnTo>
                    <a:pt x="104" y="409"/>
                  </a:lnTo>
                  <a:lnTo>
                    <a:pt x="104" y="408"/>
                  </a:lnTo>
                  <a:lnTo>
                    <a:pt x="103" y="407"/>
                  </a:lnTo>
                  <a:lnTo>
                    <a:pt x="102" y="405"/>
                  </a:lnTo>
                  <a:lnTo>
                    <a:pt x="102" y="404"/>
                  </a:lnTo>
                  <a:lnTo>
                    <a:pt x="100" y="404"/>
                  </a:lnTo>
                  <a:lnTo>
                    <a:pt x="99" y="404"/>
                  </a:lnTo>
                  <a:lnTo>
                    <a:pt x="98" y="404"/>
                  </a:lnTo>
                  <a:lnTo>
                    <a:pt x="97" y="405"/>
                  </a:lnTo>
                  <a:lnTo>
                    <a:pt x="97" y="407"/>
                  </a:lnTo>
                  <a:lnTo>
                    <a:pt x="95" y="407"/>
                  </a:lnTo>
                  <a:lnTo>
                    <a:pt x="94" y="408"/>
                  </a:lnTo>
                  <a:lnTo>
                    <a:pt x="94" y="409"/>
                  </a:lnTo>
                  <a:lnTo>
                    <a:pt x="93" y="411"/>
                  </a:lnTo>
                  <a:lnTo>
                    <a:pt x="91" y="412"/>
                  </a:lnTo>
                  <a:lnTo>
                    <a:pt x="91" y="413"/>
                  </a:lnTo>
                  <a:lnTo>
                    <a:pt x="90" y="414"/>
                  </a:lnTo>
                  <a:lnTo>
                    <a:pt x="89" y="414"/>
                  </a:lnTo>
                  <a:lnTo>
                    <a:pt x="87" y="414"/>
                  </a:lnTo>
                  <a:lnTo>
                    <a:pt x="86" y="414"/>
                  </a:lnTo>
                  <a:lnTo>
                    <a:pt x="85" y="416"/>
                  </a:lnTo>
                  <a:lnTo>
                    <a:pt x="83" y="416"/>
                  </a:lnTo>
                  <a:lnTo>
                    <a:pt x="82" y="414"/>
                  </a:lnTo>
                  <a:lnTo>
                    <a:pt x="81" y="414"/>
                  </a:lnTo>
                  <a:lnTo>
                    <a:pt x="80" y="413"/>
                  </a:lnTo>
                  <a:lnTo>
                    <a:pt x="78" y="413"/>
                  </a:lnTo>
                  <a:lnTo>
                    <a:pt x="77" y="413"/>
                  </a:lnTo>
                  <a:lnTo>
                    <a:pt x="76" y="413"/>
                  </a:lnTo>
                  <a:lnTo>
                    <a:pt x="74" y="413"/>
                  </a:lnTo>
                  <a:lnTo>
                    <a:pt x="73" y="413"/>
                  </a:lnTo>
                  <a:lnTo>
                    <a:pt x="73" y="412"/>
                  </a:lnTo>
                  <a:lnTo>
                    <a:pt x="73" y="411"/>
                  </a:lnTo>
                  <a:lnTo>
                    <a:pt x="73" y="408"/>
                  </a:lnTo>
                  <a:lnTo>
                    <a:pt x="72" y="407"/>
                  </a:lnTo>
                  <a:lnTo>
                    <a:pt x="70" y="407"/>
                  </a:lnTo>
                  <a:lnTo>
                    <a:pt x="69" y="407"/>
                  </a:lnTo>
                  <a:lnTo>
                    <a:pt x="68" y="408"/>
                  </a:lnTo>
                  <a:lnTo>
                    <a:pt x="66" y="407"/>
                  </a:lnTo>
                  <a:lnTo>
                    <a:pt x="65" y="407"/>
                  </a:lnTo>
                  <a:lnTo>
                    <a:pt x="65" y="405"/>
                  </a:lnTo>
                  <a:lnTo>
                    <a:pt x="64" y="404"/>
                  </a:lnTo>
                  <a:lnTo>
                    <a:pt x="63" y="403"/>
                  </a:lnTo>
                  <a:lnTo>
                    <a:pt x="61" y="403"/>
                  </a:lnTo>
                  <a:lnTo>
                    <a:pt x="61" y="401"/>
                  </a:lnTo>
                  <a:lnTo>
                    <a:pt x="63" y="400"/>
                  </a:lnTo>
                  <a:lnTo>
                    <a:pt x="64" y="399"/>
                  </a:lnTo>
                  <a:lnTo>
                    <a:pt x="64" y="397"/>
                  </a:lnTo>
                  <a:lnTo>
                    <a:pt x="65" y="396"/>
                  </a:lnTo>
                  <a:lnTo>
                    <a:pt x="66" y="395"/>
                  </a:lnTo>
                  <a:lnTo>
                    <a:pt x="65" y="394"/>
                  </a:lnTo>
                  <a:lnTo>
                    <a:pt x="64" y="392"/>
                  </a:lnTo>
                  <a:lnTo>
                    <a:pt x="64" y="391"/>
                  </a:lnTo>
                  <a:lnTo>
                    <a:pt x="64" y="390"/>
                  </a:lnTo>
                  <a:lnTo>
                    <a:pt x="64" y="388"/>
                  </a:lnTo>
                  <a:lnTo>
                    <a:pt x="65" y="388"/>
                  </a:lnTo>
                  <a:lnTo>
                    <a:pt x="65" y="386"/>
                  </a:lnTo>
                  <a:lnTo>
                    <a:pt x="66" y="384"/>
                  </a:lnTo>
                  <a:lnTo>
                    <a:pt x="68" y="384"/>
                  </a:lnTo>
                  <a:lnTo>
                    <a:pt x="69" y="383"/>
                  </a:lnTo>
                  <a:lnTo>
                    <a:pt x="70" y="383"/>
                  </a:lnTo>
                  <a:lnTo>
                    <a:pt x="70" y="382"/>
                  </a:lnTo>
                  <a:lnTo>
                    <a:pt x="69" y="380"/>
                  </a:lnTo>
                  <a:lnTo>
                    <a:pt x="68" y="379"/>
                  </a:lnTo>
                  <a:lnTo>
                    <a:pt x="68" y="375"/>
                  </a:lnTo>
                  <a:lnTo>
                    <a:pt x="66" y="374"/>
                  </a:lnTo>
                  <a:lnTo>
                    <a:pt x="65" y="374"/>
                  </a:lnTo>
                  <a:lnTo>
                    <a:pt x="64" y="374"/>
                  </a:lnTo>
                  <a:lnTo>
                    <a:pt x="63" y="373"/>
                  </a:lnTo>
                  <a:lnTo>
                    <a:pt x="61" y="373"/>
                  </a:lnTo>
                  <a:lnTo>
                    <a:pt x="59" y="373"/>
                  </a:lnTo>
                  <a:lnTo>
                    <a:pt x="56" y="373"/>
                  </a:lnTo>
                  <a:lnTo>
                    <a:pt x="55" y="373"/>
                  </a:lnTo>
                  <a:lnTo>
                    <a:pt x="53" y="373"/>
                  </a:lnTo>
                  <a:lnTo>
                    <a:pt x="52" y="373"/>
                  </a:lnTo>
                  <a:lnTo>
                    <a:pt x="51" y="373"/>
                  </a:lnTo>
                  <a:lnTo>
                    <a:pt x="49" y="371"/>
                  </a:lnTo>
                  <a:lnTo>
                    <a:pt x="48" y="370"/>
                  </a:lnTo>
                  <a:lnTo>
                    <a:pt x="49" y="367"/>
                  </a:lnTo>
                  <a:lnTo>
                    <a:pt x="49" y="366"/>
                  </a:lnTo>
                  <a:lnTo>
                    <a:pt x="48" y="365"/>
                  </a:lnTo>
                  <a:lnTo>
                    <a:pt x="47" y="365"/>
                  </a:lnTo>
                  <a:lnTo>
                    <a:pt x="44" y="363"/>
                  </a:lnTo>
                  <a:lnTo>
                    <a:pt x="43" y="363"/>
                  </a:lnTo>
                  <a:lnTo>
                    <a:pt x="42" y="362"/>
                  </a:lnTo>
                  <a:lnTo>
                    <a:pt x="40" y="361"/>
                  </a:lnTo>
                  <a:lnTo>
                    <a:pt x="38" y="358"/>
                  </a:lnTo>
                  <a:lnTo>
                    <a:pt x="35" y="359"/>
                  </a:lnTo>
                  <a:lnTo>
                    <a:pt x="34" y="358"/>
                  </a:lnTo>
                  <a:lnTo>
                    <a:pt x="31" y="358"/>
                  </a:lnTo>
                  <a:lnTo>
                    <a:pt x="31" y="357"/>
                  </a:lnTo>
                  <a:lnTo>
                    <a:pt x="30" y="356"/>
                  </a:lnTo>
                  <a:lnTo>
                    <a:pt x="31" y="354"/>
                  </a:lnTo>
                  <a:lnTo>
                    <a:pt x="31" y="352"/>
                  </a:lnTo>
                  <a:lnTo>
                    <a:pt x="32" y="350"/>
                  </a:lnTo>
                  <a:lnTo>
                    <a:pt x="32" y="349"/>
                  </a:lnTo>
                  <a:lnTo>
                    <a:pt x="31" y="348"/>
                  </a:lnTo>
                  <a:lnTo>
                    <a:pt x="27" y="344"/>
                  </a:lnTo>
                  <a:lnTo>
                    <a:pt x="26" y="342"/>
                  </a:lnTo>
                  <a:lnTo>
                    <a:pt x="21" y="342"/>
                  </a:lnTo>
                  <a:lnTo>
                    <a:pt x="18" y="342"/>
                  </a:lnTo>
                  <a:lnTo>
                    <a:pt x="17" y="342"/>
                  </a:lnTo>
                  <a:lnTo>
                    <a:pt x="14" y="342"/>
                  </a:lnTo>
                  <a:lnTo>
                    <a:pt x="13" y="342"/>
                  </a:lnTo>
                  <a:lnTo>
                    <a:pt x="10" y="342"/>
                  </a:lnTo>
                  <a:lnTo>
                    <a:pt x="9" y="342"/>
                  </a:lnTo>
                  <a:lnTo>
                    <a:pt x="9" y="341"/>
                  </a:lnTo>
                  <a:lnTo>
                    <a:pt x="9" y="340"/>
                  </a:lnTo>
                  <a:lnTo>
                    <a:pt x="8" y="339"/>
                  </a:lnTo>
                  <a:lnTo>
                    <a:pt x="5" y="337"/>
                  </a:lnTo>
                  <a:lnTo>
                    <a:pt x="4" y="336"/>
                  </a:lnTo>
                  <a:lnTo>
                    <a:pt x="2" y="335"/>
                  </a:lnTo>
                  <a:lnTo>
                    <a:pt x="2" y="333"/>
                  </a:lnTo>
                  <a:lnTo>
                    <a:pt x="4" y="332"/>
                  </a:lnTo>
                  <a:lnTo>
                    <a:pt x="4" y="329"/>
                  </a:lnTo>
                  <a:lnTo>
                    <a:pt x="4" y="328"/>
                  </a:lnTo>
                  <a:lnTo>
                    <a:pt x="4" y="327"/>
                  </a:lnTo>
                  <a:lnTo>
                    <a:pt x="4" y="325"/>
                  </a:lnTo>
                  <a:lnTo>
                    <a:pt x="4" y="324"/>
                  </a:lnTo>
                  <a:lnTo>
                    <a:pt x="4" y="322"/>
                  </a:lnTo>
                  <a:lnTo>
                    <a:pt x="2" y="320"/>
                  </a:lnTo>
                  <a:lnTo>
                    <a:pt x="2" y="316"/>
                  </a:lnTo>
                  <a:lnTo>
                    <a:pt x="2" y="314"/>
                  </a:lnTo>
                  <a:lnTo>
                    <a:pt x="2" y="311"/>
                  </a:lnTo>
                  <a:lnTo>
                    <a:pt x="2" y="310"/>
                  </a:lnTo>
                  <a:lnTo>
                    <a:pt x="2" y="307"/>
                  </a:lnTo>
                  <a:lnTo>
                    <a:pt x="2" y="306"/>
                  </a:lnTo>
                  <a:lnTo>
                    <a:pt x="1" y="305"/>
                  </a:lnTo>
                  <a:lnTo>
                    <a:pt x="1" y="303"/>
                  </a:lnTo>
                  <a:lnTo>
                    <a:pt x="1" y="301"/>
                  </a:lnTo>
                  <a:lnTo>
                    <a:pt x="1" y="299"/>
                  </a:lnTo>
                  <a:lnTo>
                    <a:pt x="0" y="298"/>
                  </a:lnTo>
                  <a:lnTo>
                    <a:pt x="0" y="297"/>
                  </a:lnTo>
                  <a:lnTo>
                    <a:pt x="0" y="293"/>
                  </a:lnTo>
                  <a:lnTo>
                    <a:pt x="0" y="291"/>
                  </a:lnTo>
                  <a:lnTo>
                    <a:pt x="0" y="290"/>
                  </a:lnTo>
                  <a:lnTo>
                    <a:pt x="0" y="289"/>
                  </a:lnTo>
                  <a:lnTo>
                    <a:pt x="0" y="287"/>
                  </a:lnTo>
                  <a:lnTo>
                    <a:pt x="0" y="286"/>
                  </a:lnTo>
                  <a:lnTo>
                    <a:pt x="1" y="284"/>
                  </a:lnTo>
                  <a:lnTo>
                    <a:pt x="1" y="282"/>
                  </a:lnTo>
                  <a:lnTo>
                    <a:pt x="2" y="280"/>
                  </a:lnTo>
                  <a:lnTo>
                    <a:pt x="2" y="277"/>
                  </a:lnTo>
                  <a:lnTo>
                    <a:pt x="2" y="276"/>
                  </a:lnTo>
                  <a:lnTo>
                    <a:pt x="2" y="273"/>
                  </a:lnTo>
                  <a:lnTo>
                    <a:pt x="2" y="272"/>
                  </a:lnTo>
                  <a:lnTo>
                    <a:pt x="2" y="269"/>
                  </a:lnTo>
                  <a:lnTo>
                    <a:pt x="4" y="268"/>
                  </a:lnTo>
                  <a:lnTo>
                    <a:pt x="4" y="267"/>
                  </a:lnTo>
                  <a:lnTo>
                    <a:pt x="2" y="265"/>
                  </a:lnTo>
                  <a:lnTo>
                    <a:pt x="2" y="264"/>
                  </a:lnTo>
                  <a:lnTo>
                    <a:pt x="4" y="261"/>
                  </a:lnTo>
                  <a:lnTo>
                    <a:pt x="5" y="261"/>
                  </a:lnTo>
                  <a:lnTo>
                    <a:pt x="5" y="260"/>
                  </a:lnTo>
                  <a:lnTo>
                    <a:pt x="6" y="257"/>
                  </a:lnTo>
                  <a:lnTo>
                    <a:pt x="5" y="256"/>
                  </a:lnTo>
                  <a:lnTo>
                    <a:pt x="6" y="255"/>
                  </a:lnTo>
                  <a:lnTo>
                    <a:pt x="6" y="253"/>
                  </a:lnTo>
                  <a:lnTo>
                    <a:pt x="8" y="252"/>
                  </a:lnTo>
                  <a:lnTo>
                    <a:pt x="8" y="251"/>
                  </a:lnTo>
                  <a:lnTo>
                    <a:pt x="8" y="250"/>
                  </a:lnTo>
                  <a:lnTo>
                    <a:pt x="9" y="248"/>
                  </a:lnTo>
                  <a:lnTo>
                    <a:pt x="10" y="248"/>
                  </a:lnTo>
                  <a:lnTo>
                    <a:pt x="11" y="247"/>
                  </a:lnTo>
                  <a:lnTo>
                    <a:pt x="13" y="247"/>
                  </a:lnTo>
                  <a:lnTo>
                    <a:pt x="15" y="247"/>
                  </a:lnTo>
                  <a:lnTo>
                    <a:pt x="17" y="248"/>
                  </a:lnTo>
                  <a:lnTo>
                    <a:pt x="19" y="248"/>
                  </a:lnTo>
                  <a:lnTo>
                    <a:pt x="21" y="248"/>
                  </a:lnTo>
                  <a:lnTo>
                    <a:pt x="22" y="248"/>
                  </a:lnTo>
                  <a:lnTo>
                    <a:pt x="23" y="247"/>
                  </a:lnTo>
                  <a:lnTo>
                    <a:pt x="23" y="246"/>
                  </a:lnTo>
                  <a:lnTo>
                    <a:pt x="25" y="246"/>
                  </a:lnTo>
                  <a:lnTo>
                    <a:pt x="25" y="243"/>
                  </a:lnTo>
                  <a:lnTo>
                    <a:pt x="26" y="242"/>
                  </a:lnTo>
                  <a:lnTo>
                    <a:pt x="26" y="240"/>
                  </a:lnTo>
                  <a:lnTo>
                    <a:pt x="25" y="239"/>
                  </a:lnTo>
                  <a:lnTo>
                    <a:pt x="25" y="238"/>
                  </a:lnTo>
                  <a:lnTo>
                    <a:pt x="25" y="236"/>
                  </a:lnTo>
                  <a:lnTo>
                    <a:pt x="26" y="235"/>
                  </a:lnTo>
                  <a:lnTo>
                    <a:pt x="26" y="234"/>
                  </a:lnTo>
                  <a:lnTo>
                    <a:pt x="26" y="233"/>
                  </a:lnTo>
                  <a:lnTo>
                    <a:pt x="27" y="233"/>
                  </a:lnTo>
                  <a:lnTo>
                    <a:pt x="27" y="231"/>
                  </a:lnTo>
                  <a:lnTo>
                    <a:pt x="28" y="231"/>
                  </a:lnTo>
                  <a:lnTo>
                    <a:pt x="28" y="230"/>
                  </a:lnTo>
                  <a:lnTo>
                    <a:pt x="30" y="230"/>
                  </a:lnTo>
                  <a:lnTo>
                    <a:pt x="31" y="230"/>
                  </a:lnTo>
                  <a:lnTo>
                    <a:pt x="32" y="230"/>
                  </a:lnTo>
                  <a:lnTo>
                    <a:pt x="34" y="230"/>
                  </a:lnTo>
                  <a:lnTo>
                    <a:pt x="35" y="230"/>
                  </a:lnTo>
                  <a:lnTo>
                    <a:pt x="35" y="229"/>
                  </a:lnTo>
                  <a:lnTo>
                    <a:pt x="36" y="230"/>
                  </a:lnTo>
                  <a:lnTo>
                    <a:pt x="39" y="229"/>
                  </a:lnTo>
                  <a:lnTo>
                    <a:pt x="40" y="229"/>
                  </a:lnTo>
                  <a:lnTo>
                    <a:pt x="42" y="229"/>
                  </a:lnTo>
                  <a:lnTo>
                    <a:pt x="43" y="227"/>
                  </a:lnTo>
                  <a:lnTo>
                    <a:pt x="43" y="226"/>
                  </a:lnTo>
                  <a:lnTo>
                    <a:pt x="44" y="226"/>
                  </a:lnTo>
                  <a:lnTo>
                    <a:pt x="44" y="225"/>
                  </a:lnTo>
                  <a:lnTo>
                    <a:pt x="44" y="223"/>
                  </a:lnTo>
                  <a:lnTo>
                    <a:pt x="44" y="222"/>
                  </a:lnTo>
                  <a:lnTo>
                    <a:pt x="46" y="222"/>
                  </a:lnTo>
                  <a:lnTo>
                    <a:pt x="46" y="221"/>
                  </a:lnTo>
                  <a:lnTo>
                    <a:pt x="46" y="219"/>
                  </a:lnTo>
                  <a:lnTo>
                    <a:pt x="46" y="218"/>
                  </a:lnTo>
                  <a:lnTo>
                    <a:pt x="46" y="217"/>
                  </a:lnTo>
                  <a:lnTo>
                    <a:pt x="47" y="215"/>
                  </a:lnTo>
                  <a:lnTo>
                    <a:pt x="47" y="214"/>
                  </a:lnTo>
                  <a:lnTo>
                    <a:pt x="47" y="213"/>
                  </a:lnTo>
                  <a:lnTo>
                    <a:pt x="46" y="213"/>
                  </a:lnTo>
                  <a:lnTo>
                    <a:pt x="46" y="212"/>
                  </a:lnTo>
                  <a:lnTo>
                    <a:pt x="44" y="212"/>
                  </a:lnTo>
                  <a:lnTo>
                    <a:pt x="43" y="210"/>
                  </a:lnTo>
                  <a:lnTo>
                    <a:pt x="42" y="210"/>
                  </a:lnTo>
                  <a:lnTo>
                    <a:pt x="42" y="209"/>
                  </a:lnTo>
                  <a:lnTo>
                    <a:pt x="42" y="208"/>
                  </a:lnTo>
                  <a:lnTo>
                    <a:pt x="43" y="208"/>
                  </a:lnTo>
                  <a:lnTo>
                    <a:pt x="43" y="206"/>
                  </a:lnTo>
                  <a:lnTo>
                    <a:pt x="43" y="205"/>
                  </a:lnTo>
                  <a:lnTo>
                    <a:pt x="44" y="205"/>
                  </a:lnTo>
                  <a:lnTo>
                    <a:pt x="44" y="204"/>
                  </a:lnTo>
                  <a:lnTo>
                    <a:pt x="44" y="202"/>
                  </a:lnTo>
                  <a:lnTo>
                    <a:pt x="46" y="202"/>
                  </a:lnTo>
                  <a:lnTo>
                    <a:pt x="46" y="201"/>
                  </a:lnTo>
                  <a:lnTo>
                    <a:pt x="46" y="200"/>
                  </a:lnTo>
                  <a:lnTo>
                    <a:pt x="47" y="198"/>
                  </a:lnTo>
                  <a:lnTo>
                    <a:pt x="47" y="197"/>
                  </a:lnTo>
                  <a:lnTo>
                    <a:pt x="47" y="198"/>
                  </a:lnTo>
                  <a:lnTo>
                    <a:pt x="48" y="198"/>
                  </a:lnTo>
                  <a:lnTo>
                    <a:pt x="49" y="198"/>
                  </a:lnTo>
                  <a:lnTo>
                    <a:pt x="51" y="198"/>
                  </a:lnTo>
                  <a:lnTo>
                    <a:pt x="52" y="198"/>
                  </a:lnTo>
                  <a:lnTo>
                    <a:pt x="53" y="198"/>
                  </a:lnTo>
                  <a:lnTo>
                    <a:pt x="55" y="200"/>
                  </a:lnTo>
                  <a:lnTo>
                    <a:pt x="55" y="198"/>
                  </a:lnTo>
                  <a:lnTo>
                    <a:pt x="55" y="197"/>
                  </a:lnTo>
                  <a:lnTo>
                    <a:pt x="55" y="196"/>
                  </a:lnTo>
                  <a:lnTo>
                    <a:pt x="56" y="196"/>
                  </a:lnTo>
                  <a:lnTo>
                    <a:pt x="55" y="196"/>
                  </a:lnTo>
                  <a:lnTo>
                    <a:pt x="55" y="195"/>
                  </a:lnTo>
                  <a:lnTo>
                    <a:pt x="56" y="193"/>
                  </a:lnTo>
                  <a:lnTo>
                    <a:pt x="57" y="193"/>
                  </a:lnTo>
                  <a:lnTo>
                    <a:pt x="59" y="192"/>
                  </a:lnTo>
                  <a:lnTo>
                    <a:pt x="59" y="191"/>
                  </a:lnTo>
                  <a:lnTo>
                    <a:pt x="60" y="191"/>
                  </a:lnTo>
                  <a:lnTo>
                    <a:pt x="61" y="191"/>
                  </a:lnTo>
                  <a:lnTo>
                    <a:pt x="63" y="191"/>
                  </a:lnTo>
                  <a:lnTo>
                    <a:pt x="64" y="191"/>
                  </a:lnTo>
                  <a:lnTo>
                    <a:pt x="64" y="189"/>
                  </a:lnTo>
                  <a:lnTo>
                    <a:pt x="64" y="188"/>
                  </a:lnTo>
                  <a:lnTo>
                    <a:pt x="65" y="188"/>
                  </a:lnTo>
                  <a:lnTo>
                    <a:pt x="66" y="188"/>
                  </a:lnTo>
                  <a:lnTo>
                    <a:pt x="66" y="189"/>
                  </a:lnTo>
                  <a:lnTo>
                    <a:pt x="66" y="188"/>
                  </a:lnTo>
                  <a:lnTo>
                    <a:pt x="66" y="187"/>
                  </a:lnTo>
                  <a:lnTo>
                    <a:pt x="66" y="185"/>
                  </a:lnTo>
                  <a:lnTo>
                    <a:pt x="66" y="184"/>
                  </a:lnTo>
                  <a:lnTo>
                    <a:pt x="68" y="183"/>
                  </a:lnTo>
                  <a:lnTo>
                    <a:pt x="66" y="183"/>
                  </a:lnTo>
                  <a:lnTo>
                    <a:pt x="68" y="183"/>
                  </a:lnTo>
                  <a:lnTo>
                    <a:pt x="68" y="181"/>
                  </a:lnTo>
                  <a:lnTo>
                    <a:pt x="68" y="180"/>
                  </a:lnTo>
                  <a:lnTo>
                    <a:pt x="69" y="179"/>
                  </a:lnTo>
                  <a:lnTo>
                    <a:pt x="69" y="178"/>
                  </a:lnTo>
                  <a:lnTo>
                    <a:pt x="68" y="176"/>
                  </a:lnTo>
                  <a:lnTo>
                    <a:pt x="69" y="176"/>
                  </a:lnTo>
                  <a:lnTo>
                    <a:pt x="69" y="175"/>
                  </a:lnTo>
                  <a:lnTo>
                    <a:pt x="69" y="174"/>
                  </a:lnTo>
                  <a:lnTo>
                    <a:pt x="68" y="174"/>
                  </a:lnTo>
                  <a:lnTo>
                    <a:pt x="68" y="172"/>
                  </a:lnTo>
                  <a:lnTo>
                    <a:pt x="66" y="172"/>
                  </a:lnTo>
                  <a:lnTo>
                    <a:pt x="66" y="171"/>
                  </a:lnTo>
                  <a:lnTo>
                    <a:pt x="68" y="170"/>
                  </a:lnTo>
                  <a:lnTo>
                    <a:pt x="68" y="168"/>
                  </a:lnTo>
                  <a:lnTo>
                    <a:pt x="69" y="168"/>
                  </a:lnTo>
                  <a:lnTo>
                    <a:pt x="69" y="167"/>
                  </a:lnTo>
                  <a:lnTo>
                    <a:pt x="69" y="166"/>
                  </a:lnTo>
                  <a:lnTo>
                    <a:pt x="70" y="166"/>
                  </a:lnTo>
                  <a:lnTo>
                    <a:pt x="70" y="164"/>
                  </a:lnTo>
                  <a:lnTo>
                    <a:pt x="69" y="163"/>
                  </a:lnTo>
                  <a:lnTo>
                    <a:pt x="70" y="163"/>
                  </a:lnTo>
                  <a:lnTo>
                    <a:pt x="70" y="162"/>
                  </a:lnTo>
                  <a:lnTo>
                    <a:pt x="70" y="161"/>
                  </a:lnTo>
                  <a:lnTo>
                    <a:pt x="69" y="161"/>
                  </a:lnTo>
                  <a:lnTo>
                    <a:pt x="69" y="159"/>
                  </a:lnTo>
                  <a:lnTo>
                    <a:pt x="69" y="158"/>
                  </a:lnTo>
                  <a:lnTo>
                    <a:pt x="69" y="157"/>
                  </a:lnTo>
                  <a:lnTo>
                    <a:pt x="69" y="155"/>
                  </a:lnTo>
                  <a:lnTo>
                    <a:pt x="70" y="154"/>
                  </a:lnTo>
                  <a:lnTo>
                    <a:pt x="70" y="153"/>
                  </a:lnTo>
                  <a:lnTo>
                    <a:pt x="69" y="153"/>
                  </a:lnTo>
                  <a:lnTo>
                    <a:pt x="68" y="151"/>
                  </a:lnTo>
                  <a:lnTo>
                    <a:pt x="69" y="150"/>
                  </a:lnTo>
                  <a:lnTo>
                    <a:pt x="68" y="149"/>
                  </a:lnTo>
                  <a:lnTo>
                    <a:pt x="69" y="149"/>
                  </a:lnTo>
                  <a:lnTo>
                    <a:pt x="70" y="147"/>
                  </a:lnTo>
                  <a:lnTo>
                    <a:pt x="70" y="146"/>
                  </a:lnTo>
                  <a:lnTo>
                    <a:pt x="70" y="145"/>
                  </a:lnTo>
                  <a:lnTo>
                    <a:pt x="72" y="145"/>
                  </a:lnTo>
                  <a:lnTo>
                    <a:pt x="72" y="144"/>
                  </a:lnTo>
                  <a:lnTo>
                    <a:pt x="72" y="142"/>
                  </a:lnTo>
                  <a:lnTo>
                    <a:pt x="73" y="141"/>
                  </a:lnTo>
                  <a:lnTo>
                    <a:pt x="73" y="140"/>
                  </a:lnTo>
                  <a:lnTo>
                    <a:pt x="73" y="138"/>
                  </a:lnTo>
                  <a:lnTo>
                    <a:pt x="73" y="137"/>
                  </a:lnTo>
                  <a:lnTo>
                    <a:pt x="74" y="136"/>
                  </a:lnTo>
                  <a:lnTo>
                    <a:pt x="73" y="136"/>
                  </a:lnTo>
                  <a:lnTo>
                    <a:pt x="73" y="134"/>
                  </a:lnTo>
                  <a:lnTo>
                    <a:pt x="73" y="133"/>
                  </a:lnTo>
                  <a:lnTo>
                    <a:pt x="74" y="132"/>
                  </a:lnTo>
                  <a:lnTo>
                    <a:pt x="74" y="130"/>
                  </a:lnTo>
                  <a:lnTo>
                    <a:pt x="74" y="129"/>
                  </a:lnTo>
                  <a:lnTo>
                    <a:pt x="74" y="128"/>
                  </a:lnTo>
                  <a:lnTo>
                    <a:pt x="74" y="126"/>
                  </a:lnTo>
                  <a:lnTo>
                    <a:pt x="73" y="126"/>
                  </a:lnTo>
                  <a:lnTo>
                    <a:pt x="73" y="125"/>
                  </a:lnTo>
                  <a:lnTo>
                    <a:pt x="73" y="124"/>
                  </a:lnTo>
                  <a:lnTo>
                    <a:pt x="73" y="123"/>
                  </a:lnTo>
                  <a:lnTo>
                    <a:pt x="73" y="121"/>
                  </a:lnTo>
                  <a:lnTo>
                    <a:pt x="73" y="120"/>
                  </a:lnTo>
                  <a:lnTo>
                    <a:pt x="73" y="119"/>
                  </a:lnTo>
                  <a:lnTo>
                    <a:pt x="73" y="117"/>
                  </a:lnTo>
                  <a:lnTo>
                    <a:pt x="74" y="117"/>
                  </a:lnTo>
                  <a:lnTo>
                    <a:pt x="74" y="115"/>
                  </a:lnTo>
                  <a:lnTo>
                    <a:pt x="74" y="113"/>
                  </a:lnTo>
                  <a:lnTo>
                    <a:pt x="76" y="113"/>
                  </a:lnTo>
                  <a:lnTo>
                    <a:pt x="77" y="113"/>
                  </a:lnTo>
                  <a:lnTo>
                    <a:pt x="77" y="112"/>
                  </a:lnTo>
                  <a:lnTo>
                    <a:pt x="76" y="111"/>
                  </a:lnTo>
                  <a:lnTo>
                    <a:pt x="77" y="109"/>
                  </a:lnTo>
                  <a:lnTo>
                    <a:pt x="77" y="108"/>
                  </a:lnTo>
                  <a:lnTo>
                    <a:pt x="78" y="107"/>
                  </a:lnTo>
                  <a:lnTo>
                    <a:pt x="78" y="106"/>
                  </a:lnTo>
                  <a:lnTo>
                    <a:pt x="80" y="104"/>
                  </a:lnTo>
                  <a:lnTo>
                    <a:pt x="81" y="104"/>
                  </a:lnTo>
                  <a:lnTo>
                    <a:pt x="81" y="103"/>
                  </a:lnTo>
                  <a:lnTo>
                    <a:pt x="82" y="103"/>
                  </a:lnTo>
                  <a:lnTo>
                    <a:pt x="83" y="103"/>
                  </a:lnTo>
                  <a:lnTo>
                    <a:pt x="83" y="102"/>
                  </a:lnTo>
                  <a:lnTo>
                    <a:pt x="83" y="100"/>
                  </a:lnTo>
                  <a:lnTo>
                    <a:pt x="85" y="100"/>
                  </a:lnTo>
                  <a:lnTo>
                    <a:pt x="85" y="99"/>
                  </a:lnTo>
                  <a:lnTo>
                    <a:pt x="85" y="98"/>
                  </a:lnTo>
                  <a:lnTo>
                    <a:pt x="85" y="96"/>
                  </a:lnTo>
                  <a:lnTo>
                    <a:pt x="83" y="95"/>
                  </a:lnTo>
                  <a:lnTo>
                    <a:pt x="83" y="94"/>
                  </a:lnTo>
                  <a:lnTo>
                    <a:pt x="83" y="92"/>
                  </a:lnTo>
                  <a:lnTo>
                    <a:pt x="83" y="91"/>
                  </a:lnTo>
                  <a:lnTo>
                    <a:pt x="85" y="91"/>
                  </a:lnTo>
                  <a:lnTo>
                    <a:pt x="86" y="91"/>
                  </a:lnTo>
                  <a:lnTo>
                    <a:pt x="87" y="90"/>
                  </a:lnTo>
                  <a:lnTo>
                    <a:pt x="87" y="89"/>
                  </a:lnTo>
                  <a:lnTo>
                    <a:pt x="87" y="82"/>
                  </a:lnTo>
                  <a:lnTo>
                    <a:pt x="89" y="82"/>
                  </a:lnTo>
                  <a:lnTo>
                    <a:pt x="93" y="82"/>
                  </a:lnTo>
                  <a:lnTo>
                    <a:pt x="97" y="86"/>
                  </a:lnTo>
                  <a:lnTo>
                    <a:pt x="107" y="92"/>
                  </a:lnTo>
                  <a:lnTo>
                    <a:pt x="116" y="98"/>
                  </a:lnTo>
                  <a:lnTo>
                    <a:pt x="118" y="98"/>
                  </a:lnTo>
                  <a:lnTo>
                    <a:pt x="123" y="98"/>
                  </a:lnTo>
                  <a:lnTo>
                    <a:pt x="124" y="98"/>
                  </a:lnTo>
                  <a:lnTo>
                    <a:pt x="128" y="98"/>
                  </a:lnTo>
                  <a:lnTo>
                    <a:pt x="138" y="98"/>
                  </a:lnTo>
                  <a:lnTo>
                    <a:pt x="149" y="99"/>
                  </a:lnTo>
                  <a:lnTo>
                    <a:pt x="159" y="98"/>
                  </a:lnTo>
                  <a:lnTo>
                    <a:pt x="170" y="98"/>
                  </a:lnTo>
                  <a:lnTo>
                    <a:pt x="179" y="99"/>
                  </a:lnTo>
                  <a:lnTo>
                    <a:pt x="190" y="99"/>
                  </a:lnTo>
                  <a:lnTo>
                    <a:pt x="200" y="98"/>
                  </a:lnTo>
                  <a:lnTo>
                    <a:pt x="210" y="99"/>
                  </a:lnTo>
                  <a:lnTo>
                    <a:pt x="221" y="99"/>
                  </a:lnTo>
                  <a:lnTo>
                    <a:pt x="231" y="99"/>
                  </a:lnTo>
                  <a:lnTo>
                    <a:pt x="242" y="99"/>
                  </a:lnTo>
                  <a:lnTo>
                    <a:pt x="252" y="99"/>
                  </a:lnTo>
                  <a:lnTo>
                    <a:pt x="263" y="99"/>
                  </a:lnTo>
                  <a:lnTo>
                    <a:pt x="273" y="99"/>
                  </a:lnTo>
                  <a:lnTo>
                    <a:pt x="275" y="99"/>
                  </a:lnTo>
                  <a:lnTo>
                    <a:pt x="284" y="99"/>
                  </a:lnTo>
                  <a:lnTo>
                    <a:pt x="282" y="98"/>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7" name="Freeform 6"/>
            <p:cNvSpPr>
              <a:spLocks noEditPoints="1"/>
            </p:cNvSpPr>
            <p:nvPr/>
          </p:nvSpPr>
          <p:spPr bwMode="auto">
            <a:xfrm>
              <a:off x="1570" y="2736"/>
              <a:ext cx="1091" cy="1342"/>
            </a:xfrm>
            <a:custGeom>
              <a:avLst/>
              <a:gdLst>
                <a:gd name="T0" fmla="*/ 103 w 1091"/>
                <a:gd name="T1" fmla="*/ 31 h 1342"/>
                <a:gd name="T2" fmla="*/ 153 w 1091"/>
                <a:gd name="T3" fmla="*/ 36 h 1342"/>
                <a:gd name="T4" fmla="*/ 199 w 1091"/>
                <a:gd name="T5" fmla="*/ 55 h 1342"/>
                <a:gd name="T6" fmla="*/ 220 w 1091"/>
                <a:gd name="T7" fmla="*/ 88 h 1342"/>
                <a:gd name="T8" fmla="*/ 237 w 1091"/>
                <a:gd name="T9" fmla="*/ 118 h 1342"/>
                <a:gd name="T10" fmla="*/ 238 w 1091"/>
                <a:gd name="T11" fmla="*/ 144 h 1342"/>
                <a:gd name="T12" fmla="*/ 230 w 1091"/>
                <a:gd name="T13" fmla="*/ 183 h 1342"/>
                <a:gd name="T14" fmla="*/ 226 w 1091"/>
                <a:gd name="T15" fmla="*/ 205 h 1342"/>
                <a:gd name="T16" fmla="*/ 239 w 1091"/>
                <a:gd name="T17" fmla="*/ 220 h 1342"/>
                <a:gd name="T18" fmla="*/ 268 w 1091"/>
                <a:gd name="T19" fmla="*/ 239 h 1342"/>
                <a:gd name="T20" fmla="*/ 332 w 1091"/>
                <a:gd name="T21" fmla="*/ 256 h 1342"/>
                <a:gd name="T22" fmla="*/ 412 w 1091"/>
                <a:gd name="T23" fmla="*/ 319 h 1342"/>
                <a:gd name="T24" fmla="*/ 408 w 1091"/>
                <a:gd name="T25" fmla="*/ 356 h 1342"/>
                <a:gd name="T26" fmla="*/ 467 w 1091"/>
                <a:gd name="T27" fmla="*/ 373 h 1342"/>
                <a:gd name="T28" fmla="*/ 513 w 1091"/>
                <a:gd name="T29" fmla="*/ 389 h 1342"/>
                <a:gd name="T30" fmla="*/ 525 w 1091"/>
                <a:gd name="T31" fmla="*/ 330 h 1342"/>
                <a:gd name="T32" fmla="*/ 553 w 1091"/>
                <a:gd name="T33" fmla="*/ 317 h 1342"/>
                <a:gd name="T34" fmla="*/ 577 w 1091"/>
                <a:gd name="T35" fmla="*/ 306 h 1342"/>
                <a:gd name="T36" fmla="*/ 601 w 1091"/>
                <a:gd name="T37" fmla="*/ 341 h 1342"/>
                <a:gd name="T38" fmla="*/ 608 w 1091"/>
                <a:gd name="T39" fmla="*/ 387 h 1342"/>
                <a:gd name="T40" fmla="*/ 625 w 1091"/>
                <a:gd name="T41" fmla="*/ 383 h 1342"/>
                <a:gd name="T42" fmla="*/ 659 w 1091"/>
                <a:gd name="T43" fmla="*/ 416 h 1342"/>
                <a:gd name="T44" fmla="*/ 667 w 1091"/>
                <a:gd name="T45" fmla="*/ 449 h 1342"/>
                <a:gd name="T46" fmla="*/ 631 w 1091"/>
                <a:gd name="T47" fmla="*/ 525 h 1342"/>
                <a:gd name="T48" fmla="*/ 694 w 1091"/>
                <a:gd name="T49" fmla="*/ 551 h 1342"/>
                <a:gd name="T50" fmla="*/ 763 w 1091"/>
                <a:gd name="T51" fmla="*/ 602 h 1342"/>
                <a:gd name="T52" fmla="*/ 796 w 1091"/>
                <a:gd name="T53" fmla="*/ 637 h 1342"/>
                <a:gd name="T54" fmla="*/ 835 w 1091"/>
                <a:gd name="T55" fmla="*/ 654 h 1342"/>
                <a:gd name="T56" fmla="*/ 836 w 1091"/>
                <a:gd name="T57" fmla="*/ 698 h 1342"/>
                <a:gd name="T58" fmla="*/ 855 w 1091"/>
                <a:gd name="T59" fmla="*/ 739 h 1342"/>
                <a:gd name="T60" fmla="*/ 844 w 1091"/>
                <a:gd name="T61" fmla="*/ 788 h 1342"/>
                <a:gd name="T62" fmla="*/ 879 w 1091"/>
                <a:gd name="T63" fmla="*/ 818 h 1342"/>
                <a:gd name="T64" fmla="*/ 932 w 1091"/>
                <a:gd name="T65" fmla="*/ 806 h 1342"/>
                <a:gd name="T66" fmla="*/ 961 w 1091"/>
                <a:gd name="T67" fmla="*/ 831 h 1342"/>
                <a:gd name="T68" fmla="*/ 978 w 1091"/>
                <a:gd name="T69" fmla="*/ 870 h 1342"/>
                <a:gd name="T70" fmla="*/ 966 w 1091"/>
                <a:gd name="T71" fmla="*/ 912 h 1342"/>
                <a:gd name="T72" fmla="*/ 965 w 1091"/>
                <a:gd name="T73" fmla="*/ 936 h 1342"/>
                <a:gd name="T74" fmla="*/ 1009 w 1091"/>
                <a:gd name="T75" fmla="*/ 946 h 1342"/>
                <a:gd name="T76" fmla="*/ 1056 w 1091"/>
                <a:gd name="T77" fmla="*/ 970 h 1342"/>
                <a:gd name="T78" fmla="*/ 1085 w 1091"/>
                <a:gd name="T79" fmla="*/ 1014 h 1342"/>
                <a:gd name="T80" fmla="*/ 1057 w 1091"/>
                <a:gd name="T81" fmla="*/ 1051 h 1342"/>
                <a:gd name="T82" fmla="*/ 1026 w 1091"/>
                <a:gd name="T83" fmla="*/ 1078 h 1342"/>
                <a:gd name="T84" fmla="*/ 970 w 1091"/>
                <a:gd name="T85" fmla="*/ 1095 h 1342"/>
                <a:gd name="T86" fmla="*/ 983 w 1091"/>
                <a:gd name="T87" fmla="*/ 1148 h 1342"/>
                <a:gd name="T88" fmla="*/ 947 w 1091"/>
                <a:gd name="T89" fmla="*/ 1200 h 1342"/>
                <a:gd name="T90" fmla="*/ 887 w 1091"/>
                <a:gd name="T91" fmla="*/ 1249 h 1342"/>
                <a:gd name="T92" fmla="*/ 848 w 1091"/>
                <a:gd name="T93" fmla="*/ 1263 h 1342"/>
                <a:gd name="T94" fmla="*/ 805 w 1091"/>
                <a:gd name="T95" fmla="*/ 1284 h 1342"/>
                <a:gd name="T96" fmla="*/ 729 w 1091"/>
                <a:gd name="T97" fmla="*/ 1330 h 1342"/>
                <a:gd name="T98" fmla="*/ 674 w 1091"/>
                <a:gd name="T99" fmla="*/ 1319 h 1342"/>
                <a:gd name="T100" fmla="*/ 607 w 1091"/>
                <a:gd name="T101" fmla="*/ 1277 h 1342"/>
                <a:gd name="T102" fmla="*/ 527 w 1091"/>
                <a:gd name="T103" fmla="*/ 1228 h 1342"/>
                <a:gd name="T104" fmla="*/ 436 w 1091"/>
                <a:gd name="T105" fmla="*/ 1205 h 1342"/>
                <a:gd name="T106" fmla="*/ 347 w 1091"/>
                <a:gd name="T107" fmla="*/ 1186 h 1342"/>
                <a:gd name="T108" fmla="*/ 251 w 1091"/>
                <a:gd name="T109" fmla="*/ 1166 h 1342"/>
                <a:gd name="T110" fmla="*/ 83 w 1091"/>
                <a:gd name="T111" fmla="*/ 1107 h 1342"/>
                <a:gd name="T112" fmla="*/ 255 w 1091"/>
                <a:gd name="T113" fmla="*/ 1122 h 1342"/>
                <a:gd name="T114" fmla="*/ 289 w 1091"/>
                <a:gd name="T115" fmla="*/ 1042 h 1342"/>
                <a:gd name="T116" fmla="*/ 306 w 1091"/>
                <a:gd name="T117" fmla="*/ 937 h 1342"/>
                <a:gd name="T118" fmla="*/ 241 w 1091"/>
                <a:gd name="T119" fmla="*/ 813 h 1342"/>
                <a:gd name="T120" fmla="*/ 119 w 1091"/>
                <a:gd name="T121" fmla="*/ 628 h 1342"/>
                <a:gd name="T122" fmla="*/ 10 w 1091"/>
                <a:gd name="T123" fmla="*/ 256 h 1342"/>
                <a:gd name="T124" fmla="*/ 13 w 1091"/>
                <a:gd name="T125" fmla="*/ 135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1" h="1342">
                  <a:moveTo>
                    <a:pt x="777" y="1305"/>
                  </a:moveTo>
                  <a:lnTo>
                    <a:pt x="776" y="1305"/>
                  </a:lnTo>
                  <a:lnTo>
                    <a:pt x="776" y="1304"/>
                  </a:lnTo>
                  <a:lnTo>
                    <a:pt x="777" y="1304"/>
                  </a:lnTo>
                  <a:lnTo>
                    <a:pt x="777" y="1305"/>
                  </a:lnTo>
                  <a:close/>
                  <a:moveTo>
                    <a:pt x="590" y="1270"/>
                  </a:moveTo>
                  <a:lnTo>
                    <a:pt x="589" y="1268"/>
                  </a:lnTo>
                  <a:lnTo>
                    <a:pt x="591" y="1266"/>
                  </a:lnTo>
                  <a:lnTo>
                    <a:pt x="593" y="1267"/>
                  </a:lnTo>
                  <a:lnTo>
                    <a:pt x="590" y="1268"/>
                  </a:lnTo>
                  <a:lnTo>
                    <a:pt x="591" y="1270"/>
                  </a:lnTo>
                  <a:lnTo>
                    <a:pt x="590" y="1270"/>
                  </a:lnTo>
                  <a:close/>
                  <a:moveTo>
                    <a:pt x="589" y="1259"/>
                  </a:moveTo>
                  <a:lnTo>
                    <a:pt x="587" y="1259"/>
                  </a:lnTo>
                  <a:lnTo>
                    <a:pt x="586" y="1258"/>
                  </a:lnTo>
                  <a:lnTo>
                    <a:pt x="587" y="1258"/>
                  </a:lnTo>
                  <a:lnTo>
                    <a:pt x="589" y="1258"/>
                  </a:lnTo>
                  <a:lnTo>
                    <a:pt x="589" y="1259"/>
                  </a:lnTo>
                  <a:close/>
                  <a:moveTo>
                    <a:pt x="82" y="5"/>
                  </a:moveTo>
                  <a:lnTo>
                    <a:pt x="83" y="6"/>
                  </a:lnTo>
                  <a:lnTo>
                    <a:pt x="83" y="5"/>
                  </a:lnTo>
                  <a:lnTo>
                    <a:pt x="85" y="6"/>
                  </a:lnTo>
                  <a:lnTo>
                    <a:pt x="86" y="6"/>
                  </a:lnTo>
                  <a:lnTo>
                    <a:pt x="87" y="6"/>
                  </a:lnTo>
                  <a:lnTo>
                    <a:pt x="89" y="8"/>
                  </a:lnTo>
                  <a:lnTo>
                    <a:pt x="89" y="9"/>
                  </a:lnTo>
                  <a:lnTo>
                    <a:pt x="90" y="10"/>
                  </a:lnTo>
                  <a:lnTo>
                    <a:pt x="90" y="12"/>
                  </a:lnTo>
                  <a:lnTo>
                    <a:pt x="91" y="13"/>
                  </a:lnTo>
                  <a:lnTo>
                    <a:pt x="91" y="14"/>
                  </a:lnTo>
                  <a:lnTo>
                    <a:pt x="91" y="16"/>
                  </a:lnTo>
                  <a:lnTo>
                    <a:pt x="91" y="17"/>
                  </a:lnTo>
                  <a:lnTo>
                    <a:pt x="93" y="17"/>
                  </a:lnTo>
                  <a:lnTo>
                    <a:pt x="94" y="17"/>
                  </a:lnTo>
                  <a:lnTo>
                    <a:pt x="94" y="18"/>
                  </a:lnTo>
                  <a:lnTo>
                    <a:pt x="95" y="18"/>
                  </a:lnTo>
                  <a:lnTo>
                    <a:pt x="97" y="18"/>
                  </a:lnTo>
                  <a:lnTo>
                    <a:pt x="97" y="19"/>
                  </a:lnTo>
                  <a:lnTo>
                    <a:pt x="98" y="19"/>
                  </a:lnTo>
                  <a:lnTo>
                    <a:pt x="99" y="19"/>
                  </a:lnTo>
                  <a:lnTo>
                    <a:pt x="100" y="19"/>
                  </a:lnTo>
                  <a:lnTo>
                    <a:pt x="100" y="21"/>
                  </a:lnTo>
                  <a:lnTo>
                    <a:pt x="102" y="21"/>
                  </a:lnTo>
                  <a:lnTo>
                    <a:pt x="102" y="22"/>
                  </a:lnTo>
                  <a:lnTo>
                    <a:pt x="103" y="23"/>
                  </a:lnTo>
                  <a:lnTo>
                    <a:pt x="103" y="25"/>
                  </a:lnTo>
                  <a:lnTo>
                    <a:pt x="103" y="26"/>
                  </a:lnTo>
                  <a:lnTo>
                    <a:pt x="104" y="26"/>
                  </a:lnTo>
                  <a:lnTo>
                    <a:pt x="104" y="27"/>
                  </a:lnTo>
                  <a:lnTo>
                    <a:pt x="104" y="29"/>
                  </a:lnTo>
                  <a:lnTo>
                    <a:pt x="103" y="30"/>
                  </a:lnTo>
                  <a:lnTo>
                    <a:pt x="103" y="31"/>
                  </a:lnTo>
                  <a:lnTo>
                    <a:pt x="103" y="33"/>
                  </a:lnTo>
                  <a:lnTo>
                    <a:pt x="104" y="33"/>
                  </a:lnTo>
                  <a:lnTo>
                    <a:pt x="104" y="35"/>
                  </a:lnTo>
                  <a:lnTo>
                    <a:pt x="104" y="36"/>
                  </a:lnTo>
                  <a:lnTo>
                    <a:pt x="103" y="38"/>
                  </a:lnTo>
                  <a:lnTo>
                    <a:pt x="103" y="40"/>
                  </a:lnTo>
                  <a:lnTo>
                    <a:pt x="106" y="42"/>
                  </a:lnTo>
                  <a:lnTo>
                    <a:pt x="107" y="42"/>
                  </a:lnTo>
                  <a:lnTo>
                    <a:pt x="108" y="40"/>
                  </a:lnTo>
                  <a:lnTo>
                    <a:pt x="110" y="40"/>
                  </a:lnTo>
                  <a:lnTo>
                    <a:pt x="111" y="40"/>
                  </a:lnTo>
                  <a:lnTo>
                    <a:pt x="112" y="42"/>
                  </a:lnTo>
                  <a:lnTo>
                    <a:pt x="114" y="40"/>
                  </a:lnTo>
                  <a:lnTo>
                    <a:pt x="115" y="42"/>
                  </a:lnTo>
                  <a:lnTo>
                    <a:pt x="116" y="40"/>
                  </a:lnTo>
                  <a:lnTo>
                    <a:pt x="118" y="42"/>
                  </a:lnTo>
                  <a:lnTo>
                    <a:pt x="119" y="42"/>
                  </a:lnTo>
                  <a:lnTo>
                    <a:pt x="120" y="42"/>
                  </a:lnTo>
                  <a:lnTo>
                    <a:pt x="123" y="44"/>
                  </a:lnTo>
                  <a:lnTo>
                    <a:pt x="124" y="44"/>
                  </a:lnTo>
                  <a:lnTo>
                    <a:pt x="124" y="46"/>
                  </a:lnTo>
                  <a:lnTo>
                    <a:pt x="125" y="46"/>
                  </a:lnTo>
                  <a:lnTo>
                    <a:pt x="125" y="47"/>
                  </a:lnTo>
                  <a:lnTo>
                    <a:pt x="127" y="47"/>
                  </a:lnTo>
                  <a:lnTo>
                    <a:pt x="127" y="48"/>
                  </a:lnTo>
                  <a:lnTo>
                    <a:pt x="128" y="48"/>
                  </a:lnTo>
                  <a:lnTo>
                    <a:pt x="129" y="48"/>
                  </a:lnTo>
                  <a:lnTo>
                    <a:pt x="131" y="48"/>
                  </a:lnTo>
                  <a:lnTo>
                    <a:pt x="131" y="47"/>
                  </a:lnTo>
                  <a:lnTo>
                    <a:pt x="132" y="47"/>
                  </a:lnTo>
                  <a:lnTo>
                    <a:pt x="133" y="47"/>
                  </a:lnTo>
                  <a:lnTo>
                    <a:pt x="133" y="46"/>
                  </a:lnTo>
                  <a:lnTo>
                    <a:pt x="135" y="46"/>
                  </a:lnTo>
                  <a:lnTo>
                    <a:pt x="136" y="46"/>
                  </a:lnTo>
                  <a:lnTo>
                    <a:pt x="137" y="46"/>
                  </a:lnTo>
                  <a:lnTo>
                    <a:pt x="137" y="44"/>
                  </a:lnTo>
                  <a:lnTo>
                    <a:pt x="138" y="43"/>
                  </a:lnTo>
                  <a:lnTo>
                    <a:pt x="138" y="42"/>
                  </a:lnTo>
                  <a:lnTo>
                    <a:pt x="140" y="42"/>
                  </a:lnTo>
                  <a:lnTo>
                    <a:pt x="141" y="42"/>
                  </a:lnTo>
                  <a:lnTo>
                    <a:pt x="141" y="40"/>
                  </a:lnTo>
                  <a:lnTo>
                    <a:pt x="142" y="40"/>
                  </a:lnTo>
                  <a:lnTo>
                    <a:pt x="144" y="40"/>
                  </a:lnTo>
                  <a:lnTo>
                    <a:pt x="145" y="40"/>
                  </a:lnTo>
                  <a:lnTo>
                    <a:pt x="146" y="40"/>
                  </a:lnTo>
                  <a:lnTo>
                    <a:pt x="148" y="40"/>
                  </a:lnTo>
                  <a:lnTo>
                    <a:pt x="149" y="40"/>
                  </a:lnTo>
                  <a:lnTo>
                    <a:pt x="149" y="39"/>
                  </a:lnTo>
                  <a:lnTo>
                    <a:pt x="150" y="39"/>
                  </a:lnTo>
                  <a:lnTo>
                    <a:pt x="150" y="38"/>
                  </a:lnTo>
                  <a:lnTo>
                    <a:pt x="152" y="38"/>
                  </a:lnTo>
                  <a:lnTo>
                    <a:pt x="153" y="36"/>
                  </a:lnTo>
                  <a:lnTo>
                    <a:pt x="154" y="36"/>
                  </a:lnTo>
                  <a:lnTo>
                    <a:pt x="155" y="36"/>
                  </a:lnTo>
                  <a:lnTo>
                    <a:pt x="157" y="36"/>
                  </a:lnTo>
                  <a:lnTo>
                    <a:pt x="158" y="38"/>
                  </a:lnTo>
                  <a:lnTo>
                    <a:pt x="159" y="38"/>
                  </a:lnTo>
                  <a:lnTo>
                    <a:pt x="159" y="39"/>
                  </a:lnTo>
                  <a:lnTo>
                    <a:pt x="161" y="39"/>
                  </a:lnTo>
                  <a:lnTo>
                    <a:pt x="161" y="40"/>
                  </a:lnTo>
                  <a:lnTo>
                    <a:pt x="162" y="40"/>
                  </a:lnTo>
                  <a:lnTo>
                    <a:pt x="163" y="40"/>
                  </a:lnTo>
                  <a:lnTo>
                    <a:pt x="163" y="42"/>
                  </a:lnTo>
                  <a:lnTo>
                    <a:pt x="165" y="42"/>
                  </a:lnTo>
                  <a:lnTo>
                    <a:pt x="166" y="42"/>
                  </a:lnTo>
                  <a:lnTo>
                    <a:pt x="167" y="42"/>
                  </a:lnTo>
                  <a:lnTo>
                    <a:pt x="169" y="42"/>
                  </a:lnTo>
                  <a:lnTo>
                    <a:pt x="170" y="42"/>
                  </a:lnTo>
                  <a:lnTo>
                    <a:pt x="171" y="42"/>
                  </a:lnTo>
                  <a:lnTo>
                    <a:pt x="171" y="40"/>
                  </a:lnTo>
                  <a:lnTo>
                    <a:pt x="172" y="40"/>
                  </a:lnTo>
                  <a:lnTo>
                    <a:pt x="174" y="40"/>
                  </a:lnTo>
                  <a:lnTo>
                    <a:pt x="175" y="40"/>
                  </a:lnTo>
                  <a:lnTo>
                    <a:pt x="176" y="40"/>
                  </a:lnTo>
                  <a:lnTo>
                    <a:pt x="178" y="40"/>
                  </a:lnTo>
                  <a:lnTo>
                    <a:pt x="179" y="40"/>
                  </a:lnTo>
                  <a:lnTo>
                    <a:pt x="180" y="40"/>
                  </a:lnTo>
                  <a:lnTo>
                    <a:pt x="180" y="39"/>
                  </a:lnTo>
                  <a:lnTo>
                    <a:pt x="182" y="39"/>
                  </a:lnTo>
                  <a:lnTo>
                    <a:pt x="183" y="39"/>
                  </a:lnTo>
                  <a:lnTo>
                    <a:pt x="183" y="40"/>
                  </a:lnTo>
                  <a:lnTo>
                    <a:pt x="184" y="40"/>
                  </a:lnTo>
                  <a:lnTo>
                    <a:pt x="184" y="42"/>
                  </a:lnTo>
                  <a:lnTo>
                    <a:pt x="186" y="42"/>
                  </a:lnTo>
                  <a:lnTo>
                    <a:pt x="186" y="43"/>
                  </a:lnTo>
                  <a:lnTo>
                    <a:pt x="187" y="43"/>
                  </a:lnTo>
                  <a:lnTo>
                    <a:pt x="187" y="44"/>
                  </a:lnTo>
                  <a:lnTo>
                    <a:pt x="188" y="44"/>
                  </a:lnTo>
                  <a:lnTo>
                    <a:pt x="188" y="46"/>
                  </a:lnTo>
                  <a:lnTo>
                    <a:pt x="188" y="47"/>
                  </a:lnTo>
                  <a:lnTo>
                    <a:pt x="190" y="47"/>
                  </a:lnTo>
                  <a:lnTo>
                    <a:pt x="191" y="47"/>
                  </a:lnTo>
                  <a:lnTo>
                    <a:pt x="191" y="48"/>
                  </a:lnTo>
                  <a:lnTo>
                    <a:pt x="192" y="48"/>
                  </a:lnTo>
                  <a:lnTo>
                    <a:pt x="193" y="48"/>
                  </a:lnTo>
                  <a:lnTo>
                    <a:pt x="193" y="50"/>
                  </a:lnTo>
                  <a:lnTo>
                    <a:pt x="193" y="51"/>
                  </a:lnTo>
                  <a:lnTo>
                    <a:pt x="195" y="51"/>
                  </a:lnTo>
                  <a:lnTo>
                    <a:pt x="195" y="52"/>
                  </a:lnTo>
                  <a:lnTo>
                    <a:pt x="195" y="54"/>
                  </a:lnTo>
                  <a:lnTo>
                    <a:pt x="196" y="54"/>
                  </a:lnTo>
                  <a:lnTo>
                    <a:pt x="197" y="54"/>
                  </a:lnTo>
                  <a:lnTo>
                    <a:pt x="197" y="55"/>
                  </a:lnTo>
                  <a:lnTo>
                    <a:pt x="199" y="55"/>
                  </a:lnTo>
                  <a:lnTo>
                    <a:pt x="199" y="56"/>
                  </a:lnTo>
                  <a:lnTo>
                    <a:pt x="199" y="57"/>
                  </a:lnTo>
                  <a:lnTo>
                    <a:pt x="200" y="57"/>
                  </a:lnTo>
                  <a:lnTo>
                    <a:pt x="200" y="59"/>
                  </a:lnTo>
                  <a:lnTo>
                    <a:pt x="201" y="59"/>
                  </a:lnTo>
                  <a:lnTo>
                    <a:pt x="201" y="60"/>
                  </a:lnTo>
                  <a:lnTo>
                    <a:pt x="203" y="60"/>
                  </a:lnTo>
                  <a:lnTo>
                    <a:pt x="203" y="61"/>
                  </a:lnTo>
                  <a:lnTo>
                    <a:pt x="203" y="63"/>
                  </a:lnTo>
                  <a:lnTo>
                    <a:pt x="204" y="63"/>
                  </a:lnTo>
                  <a:lnTo>
                    <a:pt x="204" y="64"/>
                  </a:lnTo>
                  <a:lnTo>
                    <a:pt x="205" y="64"/>
                  </a:lnTo>
                  <a:lnTo>
                    <a:pt x="205" y="65"/>
                  </a:lnTo>
                  <a:lnTo>
                    <a:pt x="207" y="65"/>
                  </a:lnTo>
                  <a:lnTo>
                    <a:pt x="207" y="67"/>
                  </a:lnTo>
                  <a:lnTo>
                    <a:pt x="207" y="68"/>
                  </a:lnTo>
                  <a:lnTo>
                    <a:pt x="208" y="68"/>
                  </a:lnTo>
                  <a:lnTo>
                    <a:pt x="208" y="69"/>
                  </a:lnTo>
                  <a:lnTo>
                    <a:pt x="208" y="71"/>
                  </a:lnTo>
                  <a:lnTo>
                    <a:pt x="208" y="72"/>
                  </a:lnTo>
                  <a:lnTo>
                    <a:pt x="209" y="72"/>
                  </a:lnTo>
                  <a:lnTo>
                    <a:pt x="209" y="73"/>
                  </a:lnTo>
                  <a:lnTo>
                    <a:pt x="210" y="73"/>
                  </a:lnTo>
                  <a:lnTo>
                    <a:pt x="209" y="73"/>
                  </a:lnTo>
                  <a:lnTo>
                    <a:pt x="210" y="73"/>
                  </a:lnTo>
                  <a:lnTo>
                    <a:pt x="210" y="74"/>
                  </a:lnTo>
                  <a:lnTo>
                    <a:pt x="212" y="74"/>
                  </a:lnTo>
                  <a:lnTo>
                    <a:pt x="212" y="76"/>
                  </a:lnTo>
                  <a:lnTo>
                    <a:pt x="213" y="76"/>
                  </a:lnTo>
                  <a:lnTo>
                    <a:pt x="214" y="76"/>
                  </a:lnTo>
                  <a:lnTo>
                    <a:pt x="214" y="77"/>
                  </a:lnTo>
                  <a:lnTo>
                    <a:pt x="214" y="78"/>
                  </a:lnTo>
                  <a:lnTo>
                    <a:pt x="213" y="78"/>
                  </a:lnTo>
                  <a:lnTo>
                    <a:pt x="214" y="78"/>
                  </a:lnTo>
                  <a:lnTo>
                    <a:pt x="214" y="80"/>
                  </a:lnTo>
                  <a:lnTo>
                    <a:pt x="214" y="78"/>
                  </a:lnTo>
                  <a:lnTo>
                    <a:pt x="216" y="80"/>
                  </a:lnTo>
                  <a:lnTo>
                    <a:pt x="214" y="80"/>
                  </a:lnTo>
                  <a:lnTo>
                    <a:pt x="216" y="80"/>
                  </a:lnTo>
                  <a:lnTo>
                    <a:pt x="216" y="81"/>
                  </a:lnTo>
                  <a:lnTo>
                    <a:pt x="217" y="81"/>
                  </a:lnTo>
                  <a:lnTo>
                    <a:pt x="217" y="82"/>
                  </a:lnTo>
                  <a:lnTo>
                    <a:pt x="217" y="81"/>
                  </a:lnTo>
                  <a:lnTo>
                    <a:pt x="217" y="82"/>
                  </a:lnTo>
                  <a:lnTo>
                    <a:pt x="218" y="82"/>
                  </a:lnTo>
                  <a:lnTo>
                    <a:pt x="217" y="82"/>
                  </a:lnTo>
                  <a:lnTo>
                    <a:pt x="218" y="82"/>
                  </a:lnTo>
                  <a:lnTo>
                    <a:pt x="218" y="84"/>
                  </a:lnTo>
                  <a:lnTo>
                    <a:pt x="218" y="85"/>
                  </a:lnTo>
                  <a:lnTo>
                    <a:pt x="220" y="85"/>
                  </a:lnTo>
                  <a:lnTo>
                    <a:pt x="220" y="86"/>
                  </a:lnTo>
                  <a:lnTo>
                    <a:pt x="220" y="88"/>
                  </a:lnTo>
                  <a:lnTo>
                    <a:pt x="221" y="88"/>
                  </a:lnTo>
                  <a:lnTo>
                    <a:pt x="221" y="89"/>
                  </a:lnTo>
                  <a:lnTo>
                    <a:pt x="222" y="89"/>
                  </a:lnTo>
                  <a:lnTo>
                    <a:pt x="222" y="90"/>
                  </a:lnTo>
                  <a:lnTo>
                    <a:pt x="221" y="90"/>
                  </a:lnTo>
                  <a:lnTo>
                    <a:pt x="222" y="90"/>
                  </a:lnTo>
                  <a:lnTo>
                    <a:pt x="222" y="91"/>
                  </a:lnTo>
                  <a:lnTo>
                    <a:pt x="224" y="91"/>
                  </a:lnTo>
                  <a:lnTo>
                    <a:pt x="225" y="91"/>
                  </a:lnTo>
                  <a:lnTo>
                    <a:pt x="225" y="93"/>
                  </a:lnTo>
                  <a:lnTo>
                    <a:pt x="225" y="91"/>
                  </a:lnTo>
                  <a:lnTo>
                    <a:pt x="226" y="91"/>
                  </a:lnTo>
                  <a:lnTo>
                    <a:pt x="226" y="93"/>
                  </a:lnTo>
                  <a:lnTo>
                    <a:pt x="226" y="94"/>
                  </a:lnTo>
                  <a:lnTo>
                    <a:pt x="226" y="93"/>
                  </a:lnTo>
                  <a:lnTo>
                    <a:pt x="226" y="94"/>
                  </a:lnTo>
                  <a:lnTo>
                    <a:pt x="227" y="94"/>
                  </a:lnTo>
                  <a:lnTo>
                    <a:pt x="227" y="95"/>
                  </a:lnTo>
                  <a:lnTo>
                    <a:pt x="227" y="97"/>
                  </a:lnTo>
                  <a:lnTo>
                    <a:pt x="227" y="98"/>
                  </a:lnTo>
                  <a:lnTo>
                    <a:pt x="229" y="98"/>
                  </a:lnTo>
                  <a:lnTo>
                    <a:pt x="230" y="98"/>
                  </a:lnTo>
                  <a:lnTo>
                    <a:pt x="230" y="99"/>
                  </a:lnTo>
                  <a:lnTo>
                    <a:pt x="231" y="99"/>
                  </a:lnTo>
                  <a:lnTo>
                    <a:pt x="231" y="101"/>
                  </a:lnTo>
                  <a:lnTo>
                    <a:pt x="231" y="102"/>
                  </a:lnTo>
                  <a:lnTo>
                    <a:pt x="233" y="102"/>
                  </a:lnTo>
                  <a:lnTo>
                    <a:pt x="233" y="103"/>
                  </a:lnTo>
                  <a:lnTo>
                    <a:pt x="231" y="103"/>
                  </a:lnTo>
                  <a:lnTo>
                    <a:pt x="233" y="103"/>
                  </a:lnTo>
                  <a:lnTo>
                    <a:pt x="233" y="105"/>
                  </a:lnTo>
                  <a:lnTo>
                    <a:pt x="231" y="105"/>
                  </a:lnTo>
                  <a:lnTo>
                    <a:pt x="231" y="106"/>
                  </a:lnTo>
                  <a:lnTo>
                    <a:pt x="231" y="107"/>
                  </a:lnTo>
                  <a:lnTo>
                    <a:pt x="230" y="107"/>
                  </a:lnTo>
                  <a:lnTo>
                    <a:pt x="231" y="107"/>
                  </a:lnTo>
                  <a:lnTo>
                    <a:pt x="231" y="108"/>
                  </a:lnTo>
                  <a:lnTo>
                    <a:pt x="230" y="108"/>
                  </a:lnTo>
                  <a:lnTo>
                    <a:pt x="230" y="110"/>
                  </a:lnTo>
                  <a:lnTo>
                    <a:pt x="230" y="111"/>
                  </a:lnTo>
                  <a:lnTo>
                    <a:pt x="231" y="111"/>
                  </a:lnTo>
                  <a:lnTo>
                    <a:pt x="231" y="112"/>
                  </a:lnTo>
                  <a:lnTo>
                    <a:pt x="233" y="112"/>
                  </a:lnTo>
                  <a:lnTo>
                    <a:pt x="234" y="112"/>
                  </a:lnTo>
                  <a:lnTo>
                    <a:pt x="235" y="112"/>
                  </a:lnTo>
                  <a:lnTo>
                    <a:pt x="235" y="114"/>
                  </a:lnTo>
                  <a:lnTo>
                    <a:pt x="237" y="114"/>
                  </a:lnTo>
                  <a:lnTo>
                    <a:pt x="237" y="115"/>
                  </a:lnTo>
                  <a:lnTo>
                    <a:pt x="235" y="115"/>
                  </a:lnTo>
                  <a:lnTo>
                    <a:pt x="235" y="116"/>
                  </a:lnTo>
                  <a:lnTo>
                    <a:pt x="237" y="116"/>
                  </a:lnTo>
                  <a:lnTo>
                    <a:pt x="237" y="118"/>
                  </a:lnTo>
                  <a:lnTo>
                    <a:pt x="237" y="116"/>
                  </a:lnTo>
                  <a:lnTo>
                    <a:pt x="238" y="116"/>
                  </a:lnTo>
                  <a:lnTo>
                    <a:pt x="238" y="118"/>
                  </a:lnTo>
                  <a:lnTo>
                    <a:pt x="239" y="118"/>
                  </a:lnTo>
                  <a:lnTo>
                    <a:pt x="239" y="119"/>
                  </a:lnTo>
                  <a:lnTo>
                    <a:pt x="239" y="120"/>
                  </a:lnTo>
                  <a:lnTo>
                    <a:pt x="238" y="120"/>
                  </a:lnTo>
                  <a:lnTo>
                    <a:pt x="237" y="120"/>
                  </a:lnTo>
                  <a:lnTo>
                    <a:pt x="237" y="122"/>
                  </a:lnTo>
                  <a:lnTo>
                    <a:pt x="237" y="120"/>
                  </a:lnTo>
                  <a:lnTo>
                    <a:pt x="237" y="122"/>
                  </a:lnTo>
                  <a:lnTo>
                    <a:pt x="235" y="122"/>
                  </a:lnTo>
                  <a:lnTo>
                    <a:pt x="237" y="122"/>
                  </a:lnTo>
                  <a:lnTo>
                    <a:pt x="237" y="123"/>
                  </a:lnTo>
                  <a:lnTo>
                    <a:pt x="237" y="122"/>
                  </a:lnTo>
                  <a:lnTo>
                    <a:pt x="235" y="123"/>
                  </a:lnTo>
                  <a:lnTo>
                    <a:pt x="237" y="123"/>
                  </a:lnTo>
                  <a:lnTo>
                    <a:pt x="235" y="123"/>
                  </a:lnTo>
                  <a:lnTo>
                    <a:pt x="237" y="123"/>
                  </a:lnTo>
                  <a:lnTo>
                    <a:pt x="237" y="124"/>
                  </a:lnTo>
                  <a:lnTo>
                    <a:pt x="238" y="124"/>
                  </a:lnTo>
                  <a:lnTo>
                    <a:pt x="238" y="126"/>
                  </a:lnTo>
                  <a:lnTo>
                    <a:pt x="239" y="126"/>
                  </a:lnTo>
                  <a:lnTo>
                    <a:pt x="241" y="126"/>
                  </a:lnTo>
                  <a:lnTo>
                    <a:pt x="241" y="127"/>
                  </a:lnTo>
                  <a:lnTo>
                    <a:pt x="242" y="127"/>
                  </a:lnTo>
                  <a:lnTo>
                    <a:pt x="241" y="127"/>
                  </a:lnTo>
                  <a:lnTo>
                    <a:pt x="242" y="127"/>
                  </a:lnTo>
                  <a:lnTo>
                    <a:pt x="242" y="128"/>
                  </a:lnTo>
                  <a:lnTo>
                    <a:pt x="242" y="129"/>
                  </a:lnTo>
                  <a:lnTo>
                    <a:pt x="243" y="129"/>
                  </a:lnTo>
                  <a:lnTo>
                    <a:pt x="242" y="129"/>
                  </a:lnTo>
                  <a:lnTo>
                    <a:pt x="242" y="131"/>
                  </a:lnTo>
                  <a:lnTo>
                    <a:pt x="241" y="131"/>
                  </a:lnTo>
                  <a:lnTo>
                    <a:pt x="241" y="132"/>
                  </a:lnTo>
                  <a:lnTo>
                    <a:pt x="239" y="132"/>
                  </a:lnTo>
                  <a:lnTo>
                    <a:pt x="239" y="133"/>
                  </a:lnTo>
                  <a:lnTo>
                    <a:pt x="239" y="135"/>
                  </a:lnTo>
                  <a:lnTo>
                    <a:pt x="238" y="135"/>
                  </a:lnTo>
                  <a:lnTo>
                    <a:pt x="239" y="135"/>
                  </a:lnTo>
                  <a:lnTo>
                    <a:pt x="239" y="136"/>
                  </a:lnTo>
                  <a:lnTo>
                    <a:pt x="239" y="137"/>
                  </a:lnTo>
                  <a:lnTo>
                    <a:pt x="238" y="137"/>
                  </a:lnTo>
                  <a:lnTo>
                    <a:pt x="237" y="137"/>
                  </a:lnTo>
                  <a:lnTo>
                    <a:pt x="235" y="137"/>
                  </a:lnTo>
                  <a:lnTo>
                    <a:pt x="235" y="139"/>
                  </a:lnTo>
                  <a:lnTo>
                    <a:pt x="235" y="140"/>
                  </a:lnTo>
                  <a:lnTo>
                    <a:pt x="235" y="141"/>
                  </a:lnTo>
                  <a:lnTo>
                    <a:pt x="237" y="141"/>
                  </a:lnTo>
                  <a:lnTo>
                    <a:pt x="237" y="143"/>
                  </a:lnTo>
                  <a:lnTo>
                    <a:pt x="238" y="143"/>
                  </a:lnTo>
                  <a:lnTo>
                    <a:pt x="238" y="144"/>
                  </a:lnTo>
                  <a:lnTo>
                    <a:pt x="238" y="145"/>
                  </a:lnTo>
                  <a:lnTo>
                    <a:pt x="239" y="145"/>
                  </a:lnTo>
                  <a:lnTo>
                    <a:pt x="239" y="146"/>
                  </a:lnTo>
                  <a:lnTo>
                    <a:pt x="241" y="146"/>
                  </a:lnTo>
                  <a:lnTo>
                    <a:pt x="241" y="148"/>
                  </a:lnTo>
                  <a:lnTo>
                    <a:pt x="241" y="149"/>
                  </a:lnTo>
                  <a:lnTo>
                    <a:pt x="241" y="150"/>
                  </a:lnTo>
                  <a:lnTo>
                    <a:pt x="241" y="152"/>
                  </a:lnTo>
                  <a:lnTo>
                    <a:pt x="239" y="152"/>
                  </a:lnTo>
                  <a:lnTo>
                    <a:pt x="239" y="153"/>
                  </a:lnTo>
                  <a:lnTo>
                    <a:pt x="238" y="154"/>
                  </a:lnTo>
                  <a:lnTo>
                    <a:pt x="238" y="156"/>
                  </a:lnTo>
                  <a:lnTo>
                    <a:pt x="238" y="154"/>
                  </a:lnTo>
                  <a:lnTo>
                    <a:pt x="238" y="156"/>
                  </a:lnTo>
                  <a:lnTo>
                    <a:pt x="238" y="157"/>
                  </a:lnTo>
                  <a:lnTo>
                    <a:pt x="238" y="158"/>
                  </a:lnTo>
                  <a:lnTo>
                    <a:pt x="237" y="158"/>
                  </a:lnTo>
                  <a:lnTo>
                    <a:pt x="237" y="160"/>
                  </a:lnTo>
                  <a:lnTo>
                    <a:pt x="235" y="160"/>
                  </a:lnTo>
                  <a:lnTo>
                    <a:pt x="234" y="160"/>
                  </a:lnTo>
                  <a:lnTo>
                    <a:pt x="234" y="161"/>
                  </a:lnTo>
                  <a:lnTo>
                    <a:pt x="233" y="161"/>
                  </a:lnTo>
                  <a:lnTo>
                    <a:pt x="231" y="161"/>
                  </a:lnTo>
                  <a:lnTo>
                    <a:pt x="231" y="162"/>
                  </a:lnTo>
                  <a:lnTo>
                    <a:pt x="230" y="162"/>
                  </a:lnTo>
                  <a:lnTo>
                    <a:pt x="230" y="163"/>
                  </a:lnTo>
                  <a:lnTo>
                    <a:pt x="230" y="165"/>
                  </a:lnTo>
                  <a:lnTo>
                    <a:pt x="230" y="166"/>
                  </a:lnTo>
                  <a:lnTo>
                    <a:pt x="229" y="166"/>
                  </a:lnTo>
                  <a:lnTo>
                    <a:pt x="229" y="167"/>
                  </a:lnTo>
                  <a:lnTo>
                    <a:pt x="229" y="169"/>
                  </a:lnTo>
                  <a:lnTo>
                    <a:pt x="227" y="169"/>
                  </a:lnTo>
                  <a:lnTo>
                    <a:pt x="227" y="170"/>
                  </a:lnTo>
                  <a:lnTo>
                    <a:pt x="226" y="170"/>
                  </a:lnTo>
                  <a:lnTo>
                    <a:pt x="226" y="171"/>
                  </a:lnTo>
                  <a:lnTo>
                    <a:pt x="226" y="173"/>
                  </a:lnTo>
                  <a:lnTo>
                    <a:pt x="226" y="174"/>
                  </a:lnTo>
                  <a:lnTo>
                    <a:pt x="227" y="174"/>
                  </a:lnTo>
                  <a:lnTo>
                    <a:pt x="227" y="175"/>
                  </a:lnTo>
                  <a:lnTo>
                    <a:pt x="227" y="174"/>
                  </a:lnTo>
                  <a:lnTo>
                    <a:pt x="229" y="174"/>
                  </a:lnTo>
                  <a:lnTo>
                    <a:pt x="229" y="175"/>
                  </a:lnTo>
                  <a:lnTo>
                    <a:pt x="229" y="174"/>
                  </a:lnTo>
                  <a:lnTo>
                    <a:pt x="229" y="175"/>
                  </a:lnTo>
                  <a:lnTo>
                    <a:pt x="230" y="175"/>
                  </a:lnTo>
                  <a:lnTo>
                    <a:pt x="229" y="177"/>
                  </a:lnTo>
                  <a:lnTo>
                    <a:pt x="229" y="178"/>
                  </a:lnTo>
                  <a:lnTo>
                    <a:pt x="227" y="179"/>
                  </a:lnTo>
                  <a:lnTo>
                    <a:pt x="229" y="179"/>
                  </a:lnTo>
                  <a:lnTo>
                    <a:pt x="229" y="180"/>
                  </a:lnTo>
                  <a:lnTo>
                    <a:pt x="230" y="182"/>
                  </a:lnTo>
                  <a:lnTo>
                    <a:pt x="230" y="183"/>
                  </a:lnTo>
                  <a:lnTo>
                    <a:pt x="229" y="183"/>
                  </a:lnTo>
                  <a:lnTo>
                    <a:pt x="227" y="183"/>
                  </a:lnTo>
                  <a:lnTo>
                    <a:pt x="227" y="184"/>
                  </a:lnTo>
                  <a:lnTo>
                    <a:pt x="227" y="186"/>
                  </a:lnTo>
                  <a:lnTo>
                    <a:pt x="229" y="186"/>
                  </a:lnTo>
                  <a:lnTo>
                    <a:pt x="229" y="187"/>
                  </a:lnTo>
                  <a:lnTo>
                    <a:pt x="230" y="187"/>
                  </a:lnTo>
                  <a:lnTo>
                    <a:pt x="230" y="188"/>
                  </a:lnTo>
                  <a:lnTo>
                    <a:pt x="231" y="188"/>
                  </a:lnTo>
                  <a:lnTo>
                    <a:pt x="230" y="188"/>
                  </a:lnTo>
                  <a:lnTo>
                    <a:pt x="230" y="190"/>
                  </a:lnTo>
                  <a:lnTo>
                    <a:pt x="230" y="191"/>
                  </a:lnTo>
                  <a:lnTo>
                    <a:pt x="231" y="191"/>
                  </a:lnTo>
                  <a:lnTo>
                    <a:pt x="230" y="191"/>
                  </a:lnTo>
                  <a:lnTo>
                    <a:pt x="231" y="191"/>
                  </a:lnTo>
                  <a:lnTo>
                    <a:pt x="233" y="191"/>
                  </a:lnTo>
                  <a:lnTo>
                    <a:pt x="233" y="192"/>
                  </a:lnTo>
                  <a:lnTo>
                    <a:pt x="231" y="192"/>
                  </a:lnTo>
                  <a:lnTo>
                    <a:pt x="233" y="192"/>
                  </a:lnTo>
                  <a:lnTo>
                    <a:pt x="233" y="194"/>
                  </a:lnTo>
                  <a:lnTo>
                    <a:pt x="234" y="194"/>
                  </a:lnTo>
                  <a:lnTo>
                    <a:pt x="235" y="194"/>
                  </a:lnTo>
                  <a:lnTo>
                    <a:pt x="235" y="195"/>
                  </a:lnTo>
                  <a:lnTo>
                    <a:pt x="235" y="196"/>
                  </a:lnTo>
                  <a:lnTo>
                    <a:pt x="235" y="198"/>
                  </a:lnTo>
                  <a:lnTo>
                    <a:pt x="237" y="198"/>
                  </a:lnTo>
                  <a:lnTo>
                    <a:pt x="237" y="199"/>
                  </a:lnTo>
                  <a:lnTo>
                    <a:pt x="235" y="199"/>
                  </a:lnTo>
                  <a:lnTo>
                    <a:pt x="235" y="200"/>
                  </a:lnTo>
                  <a:lnTo>
                    <a:pt x="237" y="200"/>
                  </a:lnTo>
                  <a:lnTo>
                    <a:pt x="237" y="201"/>
                  </a:lnTo>
                  <a:lnTo>
                    <a:pt x="235" y="201"/>
                  </a:lnTo>
                  <a:lnTo>
                    <a:pt x="235" y="200"/>
                  </a:lnTo>
                  <a:lnTo>
                    <a:pt x="235" y="201"/>
                  </a:lnTo>
                  <a:lnTo>
                    <a:pt x="234" y="201"/>
                  </a:lnTo>
                  <a:lnTo>
                    <a:pt x="235" y="201"/>
                  </a:lnTo>
                  <a:lnTo>
                    <a:pt x="234" y="201"/>
                  </a:lnTo>
                  <a:lnTo>
                    <a:pt x="234" y="203"/>
                  </a:lnTo>
                  <a:lnTo>
                    <a:pt x="234" y="204"/>
                  </a:lnTo>
                  <a:lnTo>
                    <a:pt x="233" y="204"/>
                  </a:lnTo>
                  <a:lnTo>
                    <a:pt x="231" y="204"/>
                  </a:lnTo>
                  <a:lnTo>
                    <a:pt x="231" y="205"/>
                  </a:lnTo>
                  <a:lnTo>
                    <a:pt x="231" y="204"/>
                  </a:lnTo>
                  <a:lnTo>
                    <a:pt x="231" y="205"/>
                  </a:lnTo>
                  <a:lnTo>
                    <a:pt x="230" y="205"/>
                  </a:lnTo>
                  <a:lnTo>
                    <a:pt x="231" y="205"/>
                  </a:lnTo>
                  <a:lnTo>
                    <a:pt x="230" y="205"/>
                  </a:lnTo>
                  <a:lnTo>
                    <a:pt x="229" y="205"/>
                  </a:lnTo>
                  <a:lnTo>
                    <a:pt x="227" y="205"/>
                  </a:lnTo>
                  <a:lnTo>
                    <a:pt x="226" y="205"/>
                  </a:lnTo>
                  <a:lnTo>
                    <a:pt x="226" y="207"/>
                  </a:lnTo>
                  <a:lnTo>
                    <a:pt x="226" y="205"/>
                  </a:lnTo>
                  <a:lnTo>
                    <a:pt x="225" y="207"/>
                  </a:lnTo>
                  <a:lnTo>
                    <a:pt x="224" y="207"/>
                  </a:lnTo>
                  <a:lnTo>
                    <a:pt x="222" y="207"/>
                  </a:lnTo>
                  <a:lnTo>
                    <a:pt x="221" y="207"/>
                  </a:lnTo>
                  <a:lnTo>
                    <a:pt x="221" y="208"/>
                  </a:lnTo>
                  <a:lnTo>
                    <a:pt x="220" y="208"/>
                  </a:lnTo>
                  <a:lnTo>
                    <a:pt x="220" y="209"/>
                  </a:lnTo>
                  <a:lnTo>
                    <a:pt x="218" y="209"/>
                  </a:lnTo>
                  <a:lnTo>
                    <a:pt x="220" y="209"/>
                  </a:lnTo>
                  <a:lnTo>
                    <a:pt x="220" y="211"/>
                  </a:lnTo>
                  <a:lnTo>
                    <a:pt x="220" y="209"/>
                  </a:lnTo>
                  <a:lnTo>
                    <a:pt x="221" y="209"/>
                  </a:lnTo>
                  <a:lnTo>
                    <a:pt x="222" y="209"/>
                  </a:lnTo>
                  <a:lnTo>
                    <a:pt x="222" y="211"/>
                  </a:lnTo>
                  <a:lnTo>
                    <a:pt x="222" y="209"/>
                  </a:lnTo>
                  <a:lnTo>
                    <a:pt x="222" y="211"/>
                  </a:lnTo>
                  <a:lnTo>
                    <a:pt x="224" y="211"/>
                  </a:lnTo>
                  <a:lnTo>
                    <a:pt x="222" y="211"/>
                  </a:lnTo>
                  <a:lnTo>
                    <a:pt x="224" y="211"/>
                  </a:lnTo>
                  <a:lnTo>
                    <a:pt x="225" y="211"/>
                  </a:lnTo>
                  <a:lnTo>
                    <a:pt x="225" y="212"/>
                  </a:lnTo>
                  <a:lnTo>
                    <a:pt x="226" y="212"/>
                  </a:lnTo>
                  <a:lnTo>
                    <a:pt x="225" y="212"/>
                  </a:lnTo>
                  <a:lnTo>
                    <a:pt x="225" y="213"/>
                  </a:lnTo>
                  <a:lnTo>
                    <a:pt x="224" y="213"/>
                  </a:lnTo>
                  <a:lnTo>
                    <a:pt x="224" y="215"/>
                  </a:lnTo>
                  <a:lnTo>
                    <a:pt x="225" y="215"/>
                  </a:lnTo>
                  <a:lnTo>
                    <a:pt x="224" y="215"/>
                  </a:lnTo>
                  <a:lnTo>
                    <a:pt x="225" y="215"/>
                  </a:lnTo>
                  <a:lnTo>
                    <a:pt x="224" y="215"/>
                  </a:lnTo>
                  <a:lnTo>
                    <a:pt x="224" y="216"/>
                  </a:lnTo>
                  <a:lnTo>
                    <a:pt x="222" y="216"/>
                  </a:lnTo>
                  <a:lnTo>
                    <a:pt x="222" y="217"/>
                  </a:lnTo>
                  <a:lnTo>
                    <a:pt x="224" y="217"/>
                  </a:lnTo>
                  <a:lnTo>
                    <a:pt x="224" y="218"/>
                  </a:lnTo>
                  <a:lnTo>
                    <a:pt x="225" y="218"/>
                  </a:lnTo>
                  <a:lnTo>
                    <a:pt x="226" y="218"/>
                  </a:lnTo>
                  <a:lnTo>
                    <a:pt x="226" y="217"/>
                  </a:lnTo>
                  <a:lnTo>
                    <a:pt x="227" y="217"/>
                  </a:lnTo>
                  <a:lnTo>
                    <a:pt x="229" y="217"/>
                  </a:lnTo>
                  <a:lnTo>
                    <a:pt x="229" y="216"/>
                  </a:lnTo>
                  <a:lnTo>
                    <a:pt x="230" y="216"/>
                  </a:lnTo>
                  <a:lnTo>
                    <a:pt x="231" y="216"/>
                  </a:lnTo>
                  <a:lnTo>
                    <a:pt x="233" y="216"/>
                  </a:lnTo>
                  <a:lnTo>
                    <a:pt x="234" y="216"/>
                  </a:lnTo>
                  <a:lnTo>
                    <a:pt x="235" y="216"/>
                  </a:lnTo>
                  <a:lnTo>
                    <a:pt x="235" y="217"/>
                  </a:lnTo>
                  <a:lnTo>
                    <a:pt x="237" y="217"/>
                  </a:lnTo>
                  <a:lnTo>
                    <a:pt x="237" y="218"/>
                  </a:lnTo>
                  <a:lnTo>
                    <a:pt x="238" y="218"/>
                  </a:lnTo>
                  <a:lnTo>
                    <a:pt x="239" y="218"/>
                  </a:lnTo>
                  <a:lnTo>
                    <a:pt x="239" y="220"/>
                  </a:lnTo>
                  <a:lnTo>
                    <a:pt x="238" y="220"/>
                  </a:lnTo>
                  <a:lnTo>
                    <a:pt x="239" y="220"/>
                  </a:lnTo>
                  <a:lnTo>
                    <a:pt x="239" y="218"/>
                  </a:lnTo>
                  <a:lnTo>
                    <a:pt x="239" y="220"/>
                  </a:lnTo>
                  <a:lnTo>
                    <a:pt x="241" y="218"/>
                  </a:lnTo>
                  <a:lnTo>
                    <a:pt x="241" y="220"/>
                  </a:lnTo>
                  <a:lnTo>
                    <a:pt x="242" y="220"/>
                  </a:lnTo>
                  <a:lnTo>
                    <a:pt x="242" y="221"/>
                  </a:lnTo>
                  <a:lnTo>
                    <a:pt x="243" y="221"/>
                  </a:lnTo>
                  <a:lnTo>
                    <a:pt x="244" y="221"/>
                  </a:lnTo>
                  <a:lnTo>
                    <a:pt x="244" y="220"/>
                  </a:lnTo>
                  <a:lnTo>
                    <a:pt x="244" y="221"/>
                  </a:lnTo>
                  <a:lnTo>
                    <a:pt x="246" y="221"/>
                  </a:lnTo>
                  <a:lnTo>
                    <a:pt x="246" y="222"/>
                  </a:lnTo>
                  <a:lnTo>
                    <a:pt x="246" y="224"/>
                  </a:lnTo>
                  <a:lnTo>
                    <a:pt x="246" y="225"/>
                  </a:lnTo>
                  <a:lnTo>
                    <a:pt x="247" y="225"/>
                  </a:lnTo>
                  <a:lnTo>
                    <a:pt x="246" y="225"/>
                  </a:lnTo>
                  <a:lnTo>
                    <a:pt x="247" y="225"/>
                  </a:lnTo>
                  <a:lnTo>
                    <a:pt x="247" y="226"/>
                  </a:lnTo>
                  <a:lnTo>
                    <a:pt x="247" y="225"/>
                  </a:lnTo>
                  <a:lnTo>
                    <a:pt x="248" y="225"/>
                  </a:lnTo>
                  <a:lnTo>
                    <a:pt x="250" y="225"/>
                  </a:lnTo>
                  <a:lnTo>
                    <a:pt x="250" y="226"/>
                  </a:lnTo>
                  <a:lnTo>
                    <a:pt x="251" y="226"/>
                  </a:lnTo>
                  <a:lnTo>
                    <a:pt x="250" y="226"/>
                  </a:lnTo>
                  <a:lnTo>
                    <a:pt x="250" y="228"/>
                  </a:lnTo>
                  <a:lnTo>
                    <a:pt x="251" y="228"/>
                  </a:lnTo>
                  <a:lnTo>
                    <a:pt x="252" y="228"/>
                  </a:lnTo>
                  <a:lnTo>
                    <a:pt x="252" y="229"/>
                  </a:lnTo>
                  <a:lnTo>
                    <a:pt x="254" y="229"/>
                  </a:lnTo>
                  <a:lnTo>
                    <a:pt x="254" y="230"/>
                  </a:lnTo>
                  <a:lnTo>
                    <a:pt x="255" y="230"/>
                  </a:lnTo>
                  <a:lnTo>
                    <a:pt x="255" y="232"/>
                  </a:lnTo>
                  <a:lnTo>
                    <a:pt x="256" y="232"/>
                  </a:lnTo>
                  <a:lnTo>
                    <a:pt x="258" y="232"/>
                  </a:lnTo>
                  <a:lnTo>
                    <a:pt x="259" y="232"/>
                  </a:lnTo>
                  <a:lnTo>
                    <a:pt x="260" y="232"/>
                  </a:lnTo>
                  <a:lnTo>
                    <a:pt x="260" y="233"/>
                  </a:lnTo>
                  <a:lnTo>
                    <a:pt x="260" y="232"/>
                  </a:lnTo>
                  <a:lnTo>
                    <a:pt x="262" y="232"/>
                  </a:lnTo>
                  <a:lnTo>
                    <a:pt x="263" y="232"/>
                  </a:lnTo>
                  <a:lnTo>
                    <a:pt x="263" y="233"/>
                  </a:lnTo>
                  <a:lnTo>
                    <a:pt x="264" y="233"/>
                  </a:lnTo>
                  <a:lnTo>
                    <a:pt x="264" y="234"/>
                  </a:lnTo>
                  <a:lnTo>
                    <a:pt x="264" y="235"/>
                  </a:lnTo>
                  <a:lnTo>
                    <a:pt x="264" y="237"/>
                  </a:lnTo>
                  <a:lnTo>
                    <a:pt x="265" y="237"/>
                  </a:lnTo>
                  <a:lnTo>
                    <a:pt x="265" y="238"/>
                  </a:lnTo>
                  <a:lnTo>
                    <a:pt x="267" y="238"/>
                  </a:lnTo>
                  <a:lnTo>
                    <a:pt x="267" y="239"/>
                  </a:lnTo>
                  <a:lnTo>
                    <a:pt x="268" y="239"/>
                  </a:lnTo>
                  <a:lnTo>
                    <a:pt x="268" y="241"/>
                  </a:lnTo>
                  <a:lnTo>
                    <a:pt x="269" y="241"/>
                  </a:lnTo>
                  <a:lnTo>
                    <a:pt x="269" y="239"/>
                  </a:lnTo>
                  <a:lnTo>
                    <a:pt x="271" y="239"/>
                  </a:lnTo>
                  <a:lnTo>
                    <a:pt x="271" y="241"/>
                  </a:lnTo>
                  <a:lnTo>
                    <a:pt x="272" y="241"/>
                  </a:lnTo>
                  <a:lnTo>
                    <a:pt x="272" y="242"/>
                  </a:lnTo>
                  <a:lnTo>
                    <a:pt x="272" y="243"/>
                  </a:lnTo>
                  <a:lnTo>
                    <a:pt x="273" y="243"/>
                  </a:lnTo>
                  <a:lnTo>
                    <a:pt x="273" y="245"/>
                  </a:lnTo>
                  <a:lnTo>
                    <a:pt x="273" y="246"/>
                  </a:lnTo>
                  <a:lnTo>
                    <a:pt x="275" y="246"/>
                  </a:lnTo>
                  <a:lnTo>
                    <a:pt x="273" y="246"/>
                  </a:lnTo>
                  <a:lnTo>
                    <a:pt x="275" y="246"/>
                  </a:lnTo>
                  <a:lnTo>
                    <a:pt x="275" y="247"/>
                  </a:lnTo>
                  <a:lnTo>
                    <a:pt x="275" y="249"/>
                  </a:lnTo>
                  <a:lnTo>
                    <a:pt x="275" y="250"/>
                  </a:lnTo>
                  <a:lnTo>
                    <a:pt x="275" y="251"/>
                  </a:lnTo>
                  <a:lnTo>
                    <a:pt x="276" y="251"/>
                  </a:lnTo>
                  <a:lnTo>
                    <a:pt x="276" y="252"/>
                  </a:lnTo>
                  <a:lnTo>
                    <a:pt x="276" y="254"/>
                  </a:lnTo>
                  <a:lnTo>
                    <a:pt x="276" y="255"/>
                  </a:lnTo>
                  <a:lnTo>
                    <a:pt x="277" y="255"/>
                  </a:lnTo>
                  <a:lnTo>
                    <a:pt x="279" y="255"/>
                  </a:lnTo>
                  <a:lnTo>
                    <a:pt x="280" y="255"/>
                  </a:lnTo>
                  <a:lnTo>
                    <a:pt x="280" y="254"/>
                  </a:lnTo>
                  <a:lnTo>
                    <a:pt x="281" y="254"/>
                  </a:lnTo>
                  <a:lnTo>
                    <a:pt x="282" y="254"/>
                  </a:lnTo>
                  <a:lnTo>
                    <a:pt x="282" y="252"/>
                  </a:lnTo>
                  <a:lnTo>
                    <a:pt x="284" y="252"/>
                  </a:lnTo>
                  <a:lnTo>
                    <a:pt x="288" y="252"/>
                  </a:lnTo>
                  <a:lnTo>
                    <a:pt x="289" y="252"/>
                  </a:lnTo>
                  <a:lnTo>
                    <a:pt x="292" y="252"/>
                  </a:lnTo>
                  <a:lnTo>
                    <a:pt x="293" y="252"/>
                  </a:lnTo>
                  <a:lnTo>
                    <a:pt x="293" y="254"/>
                  </a:lnTo>
                  <a:lnTo>
                    <a:pt x="294" y="254"/>
                  </a:lnTo>
                  <a:lnTo>
                    <a:pt x="294" y="252"/>
                  </a:lnTo>
                  <a:lnTo>
                    <a:pt x="296" y="252"/>
                  </a:lnTo>
                  <a:lnTo>
                    <a:pt x="297" y="252"/>
                  </a:lnTo>
                  <a:lnTo>
                    <a:pt x="299" y="251"/>
                  </a:lnTo>
                  <a:lnTo>
                    <a:pt x="305" y="249"/>
                  </a:lnTo>
                  <a:lnTo>
                    <a:pt x="307" y="247"/>
                  </a:lnTo>
                  <a:lnTo>
                    <a:pt x="314" y="249"/>
                  </a:lnTo>
                  <a:lnTo>
                    <a:pt x="320" y="250"/>
                  </a:lnTo>
                  <a:lnTo>
                    <a:pt x="322" y="250"/>
                  </a:lnTo>
                  <a:lnTo>
                    <a:pt x="323" y="250"/>
                  </a:lnTo>
                  <a:lnTo>
                    <a:pt x="324" y="251"/>
                  </a:lnTo>
                  <a:lnTo>
                    <a:pt x="326" y="252"/>
                  </a:lnTo>
                  <a:lnTo>
                    <a:pt x="326" y="254"/>
                  </a:lnTo>
                  <a:lnTo>
                    <a:pt x="327" y="254"/>
                  </a:lnTo>
                  <a:lnTo>
                    <a:pt x="328" y="255"/>
                  </a:lnTo>
                  <a:lnTo>
                    <a:pt x="332" y="256"/>
                  </a:lnTo>
                  <a:lnTo>
                    <a:pt x="335" y="258"/>
                  </a:lnTo>
                  <a:lnTo>
                    <a:pt x="335" y="260"/>
                  </a:lnTo>
                  <a:lnTo>
                    <a:pt x="335" y="262"/>
                  </a:lnTo>
                  <a:lnTo>
                    <a:pt x="336" y="273"/>
                  </a:lnTo>
                  <a:lnTo>
                    <a:pt x="337" y="283"/>
                  </a:lnTo>
                  <a:lnTo>
                    <a:pt x="339" y="285"/>
                  </a:lnTo>
                  <a:lnTo>
                    <a:pt x="339" y="289"/>
                  </a:lnTo>
                  <a:lnTo>
                    <a:pt x="339" y="290"/>
                  </a:lnTo>
                  <a:lnTo>
                    <a:pt x="339" y="292"/>
                  </a:lnTo>
                  <a:lnTo>
                    <a:pt x="340" y="296"/>
                  </a:lnTo>
                  <a:lnTo>
                    <a:pt x="340" y="298"/>
                  </a:lnTo>
                  <a:lnTo>
                    <a:pt x="341" y="297"/>
                  </a:lnTo>
                  <a:lnTo>
                    <a:pt x="347" y="293"/>
                  </a:lnTo>
                  <a:lnTo>
                    <a:pt x="353" y="289"/>
                  </a:lnTo>
                  <a:lnTo>
                    <a:pt x="360" y="285"/>
                  </a:lnTo>
                  <a:lnTo>
                    <a:pt x="362" y="283"/>
                  </a:lnTo>
                  <a:lnTo>
                    <a:pt x="365" y="285"/>
                  </a:lnTo>
                  <a:lnTo>
                    <a:pt x="369" y="288"/>
                  </a:lnTo>
                  <a:lnTo>
                    <a:pt x="371" y="290"/>
                  </a:lnTo>
                  <a:lnTo>
                    <a:pt x="373" y="290"/>
                  </a:lnTo>
                  <a:lnTo>
                    <a:pt x="377" y="294"/>
                  </a:lnTo>
                  <a:lnTo>
                    <a:pt x="382" y="298"/>
                  </a:lnTo>
                  <a:lnTo>
                    <a:pt x="383" y="298"/>
                  </a:lnTo>
                  <a:lnTo>
                    <a:pt x="390" y="304"/>
                  </a:lnTo>
                  <a:lnTo>
                    <a:pt x="390" y="305"/>
                  </a:lnTo>
                  <a:lnTo>
                    <a:pt x="391" y="306"/>
                  </a:lnTo>
                  <a:lnTo>
                    <a:pt x="392" y="306"/>
                  </a:lnTo>
                  <a:lnTo>
                    <a:pt x="394" y="306"/>
                  </a:lnTo>
                  <a:lnTo>
                    <a:pt x="394" y="307"/>
                  </a:lnTo>
                  <a:lnTo>
                    <a:pt x="395" y="307"/>
                  </a:lnTo>
                  <a:lnTo>
                    <a:pt x="396" y="307"/>
                  </a:lnTo>
                  <a:lnTo>
                    <a:pt x="398" y="309"/>
                  </a:lnTo>
                  <a:lnTo>
                    <a:pt x="399" y="309"/>
                  </a:lnTo>
                  <a:lnTo>
                    <a:pt x="400" y="309"/>
                  </a:lnTo>
                  <a:lnTo>
                    <a:pt x="400" y="310"/>
                  </a:lnTo>
                  <a:lnTo>
                    <a:pt x="402" y="310"/>
                  </a:lnTo>
                  <a:lnTo>
                    <a:pt x="403" y="310"/>
                  </a:lnTo>
                  <a:lnTo>
                    <a:pt x="403" y="311"/>
                  </a:lnTo>
                  <a:lnTo>
                    <a:pt x="404" y="311"/>
                  </a:lnTo>
                  <a:lnTo>
                    <a:pt x="406" y="311"/>
                  </a:lnTo>
                  <a:lnTo>
                    <a:pt x="406" y="313"/>
                  </a:lnTo>
                  <a:lnTo>
                    <a:pt x="406" y="314"/>
                  </a:lnTo>
                  <a:lnTo>
                    <a:pt x="407" y="314"/>
                  </a:lnTo>
                  <a:lnTo>
                    <a:pt x="408" y="314"/>
                  </a:lnTo>
                  <a:lnTo>
                    <a:pt x="408" y="315"/>
                  </a:lnTo>
                  <a:lnTo>
                    <a:pt x="408" y="314"/>
                  </a:lnTo>
                  <a:lnTo>
                    <a:pt x="409" y="314"/>
                  </a:lnTo>
                  <a:lnTo>
                    <a:pt x="409" y="315"/>
                  </a:lnTo>
                  <a:lnTo>
                    <a:pt x="411" y="317"/>
                  </a:lnTo>
                  <a:lnTo>
                    <a:pt x="412" y="317"/>
                  </a:lnTo>
                  <a:lnTo>
                    <a:pt x="412" y="318"/>
                  </a:lnTo>
                  <a:lnTo>
                    <a:pt x="412" y="319"/>
                  </a:lnTo>
                  <a:lnTo>
                    <a:pt x="413" y="319"/>
                  </a:lnTo>
                  <a:lnTo>
                    <a:pt x="415" y="319"/>
                  </a:lnTo>
                  <a:lnTo>
                    <a:pt x="415" y="321"/>
                  </a:lnTo>
                  <a:lnTo>
                    <a:pt x="416" y="321"/>
                  </a:lnTo>
                  <a:lnTo>
                    <a:pt x="416" y="322"/>
                  </a:lnTo>
                  <a:lnTo>
                    <a:pt x="417" y="322"/>
                  </a:lnTo>
                  <a:lnTo>
                    <a:pt x="419" y="322"/>
                  </a:lnTo>
                  <a:lnTo>
                    <a:pt x="420" y="322"/>
                  </a:lnTo>
                  <a:lnTo>
                    <a:pt x="421" y="322"/>
                  </a:lnTo>
                  <a:lnTo>
                    <a:pt x="421" y="323"/>
                  </a:lnTo>
                  <a:lnTo>
                    <a:pt x="423" y="323"/>
                  </a:lnTo>
                  <a:lnTo>
                    <a:pt x="423" y="324"/>
                  </a:lnTo>
                  <a:lnTo>
                    <a:pt x="424" y="323"/>
                  </a:lnTo>
                  <a:lnTo>
                    <a:pt x="425" y="323"/>
                  </a:lnTo>
                  <a:lnTo>
                    <a:pt x="425" y="324"/>
                  </a:lnTo>
                  <a:lnTo>
                    <a:pt x="424" y="324"/>
                  </a:lnTo>
                  <a:lnTo>
                    <a:pt x="424" y="326"/>
                  </a:lnTo>
                  <a:lnTo>
                    <a:pt x="423" y="326"/>
                  </a:lnTo>
                  <a:lnTo>
                    <a:pt x="423" y="327"/>
                  </a:lnTo>
                  <a:lnTo>
                    <a:pt x="421" y="327"/>
                  </a:lnTo>
                  <a:lnTo>
                    <a:pt x="421" y="328"/>
                  </a:lnTo>
                  <a:lnTo>
                    <a:pt x="420" y="328"/>
                  </a:lnTo>
                  <a:lnTo>
                    <a:pt x="420" y="330"/>
                  </a:lnTo>
                  <a:lnTo>
                    <a:pt x="419" y="330"/>
                  </a:lnTo>
                  <a:lnTo>
                    <a:pt x="417" y="330"/>
                  </a:lnTo>
                  <a:lnTo>
                    <a:pt x="416" y="330"/>
                  </a:lnTo>
                  <a:lnTo>
                    <a:pt x="415" y="330"/>
                  </a:lnTo>
                  <a:lnTo>
                    <a:pt x="415" y="331"/>
                  </a:lnTo>
                  <a:lnTo>
                    <a:pt x="413" y="331"/>
                  </a:lnTo>
                  <a:lnTo>
                    <a:pt x="412" y="331"/>
                  </a:lnTo>
                  <a:lnTo>
                    <a:pt x="412" y="332"/>
                  </a:lnTo>
                  <a:lnTo>
                    <a:pt x="412" y="334"/>
                  </a:lnTo>
                  <a:lnTo>
                    <a:pt x="411" y="335"/>
                  </a:lnTo>
                  <a:lnTo>
                    <a:pt x="409" y="335"/>
                  </a:lnTo>
                  <a:lnTo>
                    <a:pt x="408" y="336"/>
                  </a:lnTo>
                  <a:lnTo>
                    <a:pt x="408" y="338"/>
                  </a:lnTo>
                  <a:lnTo>
                    <a:pt x="408" y="339"/>
                  </a:lnTo>
                  <a:lnTo>
                    <a:pt x="407" y="339"/>
                  </a:lnTo>
                  <a:lnTo>
                    <a:pt x="407" y="340"/>
                  </a:lnTo>
                  <a:lnTo>
                    <a:pt x="407" y="341"/>
                  </a:lnTo>
                  <a:lnTo>
                    <a:pt x="407" y="343"/>
                  </a:lnTo>
                  <a:lnTo>
                    <a:pt x="406" y="344"/>
                  </a:lnTo>
                  <a:lnTo>
                    <a:pt x="406" y="345"/>
                  </a:lnTo>
                  <a:lnTo>
                    <a:pt x="404" y="347"/>
                  </a:lnTo>
                  <a:lnTo>
                    <a:pt x="403" y="348"/>
                  </a:lnTo>
                  <a:lnTo>
                    <a:pt x="403" y="349"/>
                  </a:lnTo>
                  <a:lnTo>
                    <a:pt x="404" y="349"/>
                  </a:lnTo>
                  <a:lnTo>
                    <a:pt x="406" y="351"/>
                  </a:lnTo>
                  <a:lnTo>
                    <a:pt x="407" y="352"/>
                  </a:lnTo>
                  <a:lnTo>
                    <a:pt x="408" y="353"/>
                  </a:lnTo>
                  <a:lnTo>
                    <a:pt x="408" y="355"/>
                  </a:lnTo>
                  <a:lnTo>
                    <a:pt x="408" y="356"/>
                  </a:lnTo>
                  <a:lnTo>
                    <a:pt x="409" y="356"/>
                  </a:lnTo>
                  <a:lnTo>
                    <a:pt x="411" y="357"/>
                  </a:lnTo>
                  <a:lnTo>
                    <a:pt x="411" y="359"/>
                  </a:lnTo>
                  <a:lnTo>
                    <a:pt x="412" y="359"/>
                  </a:lnTo>
                  <a:lnTo>
                    <a:pt x="413" y="360"/>
                  </a:lnTo>
                  <a:lnTo>
                    <a:pt x="433" y="352"/>
                  </a:lnTo>
                  <a:lnTo>
                    <a:pt x="434" y="352"/>
                  </a:lnTo>
                  <a:lnTo>
                    <a:pt x="436" y="352"/>
                  </a:lnTo>
                  <a:lnTo>
                    <a:pt x="436" y="351"/>
                  </a:lnTo>
                  <a:lnTo>
                    <a:pt x="437" y="351"/>
                  </a:lnTo>
                  <a:lnTo>
                    <a:pt x="438" y="351"/>
                  </a:lnTo>
                  <a:lnTo>
                    <a:pt x="440" y="351"/>
                  </a:lnTo>
                  <a:lnTo>
                    <a:pt x="441" y="352"/>
                  </a:lnTo>
                  <a:lnTo>
                    <a:pt x="442" y="352"/>
                  </a:lnTo>
                  <a:lnTo>
                    <a:pt x="442" y="353"/>
                  </a:lnTo>
                  <a:lnTo>
                    <a:pt x="443" y="353"/>
                  </a:lnTo>
                  <a:lnTo>
                    <a:pt x="445" y="353"/>
                  </a:lnTo>
                  <a:lnTo>
                    <a:pt x="446" y="353"/>
                  </a:lnTo>
                  <a:lnTo>
                    <a:pt x="446" y="355"/>
                  </a:lnTo>
                  <a:lnTo>
                    <a:pt x="447" y="353"/>
                  </a:lnTo>
                  <a:lnTo>
                    <a:pt x="447" y="355"/>
                  </a:lnTo>
                  <a:lnTo>
                    <a:pt x="449" y="355"/>
                  </a:lnTo>
                  <a:lnTo>
                    <a:pt x="450" y="355"/>
                  </a:lnTo>
                  <a:lnTo>
                    <a:pt x="451" y="355"/>
                  </a:lnTo>
                  <a:lnTo>
                    <a:pt x="451" y="356"/>
                  </a:lnTo>
                  <a:lnTo>
                    <a:pt x="453" y="356"/>
                  </a:lnTo>
                  <a:lnTo>
                    <a:pt x="453" y="357"/>
                  </a:lnTo>
                  <a:lnTo>
                    <a:pt x="454" y="357"/>
                  </a:lnTo>
                  <a:lnTo>
                    <a:pt x="455" y="357"/>
                  </a:lnTo>
                  <a:lnTo>
                    <a:pt x="455" y="359"/>
                  </a:lnTo>
                  <a:lnTo>
                    <a:pt x="457" y="359"/>
                  </a:lnTo>
                  <a:lnTo>
                    <a:pt x="457" y="360"/>
                  </a:lnTo>
                  <a:lnTo>
                    <a:pt x="458" y="360"/>
                  </a:lnTo>
                  <a:lnTo>
                    <a:pt x="458" y="361"/>
                  </a:lnTo>
                  <a:lnTo>
                    <a:pt x="459" y="361"/>
                  </a:lnTo>
                  <a:lnTo>
                    <a:pt x="459" y="362"/>
                  </a:lnTo>
                  <a:lnTo>
                    <a:pt x="459" y="364"/>
                  </a:lnTo>
                  <a:lnTo>
                    <a:pt x="460" y="364"/>
                  </a:lnTo>
                  <a:lnTo>
                    <a:pt x="460" y="365"/>
                  </a:lnTo>
                  <a:lnTo>
                    <a:pt x="460" y="366"/>
                  </a:lnTo>
                  <a:lnTo>
                    <a:pt x="459" y="366"/>
                  </a:lnTo>
                  <a:lnTo>
                    <a:pt x="459" y="368"/>
                  </a:lnTo>
                  <a:lnTo>
                    <a:pt x="459" y="369"/>
                  </a:lnTo>
                  <a:lnTo>
                    <a:pt x="460" y="369"/>
                  </a:lnTo>
                  <a:lnTo>
                    <a:pt x="460" y="370"/>
                  </a:lnTo>
                  <a:lnTo>
                    <a:pt x="460" y="372"/>
                  </a:lnTo>
                  <a:lnTo>
                    <a:pt x="462" y="372"/>
                  </a:lnTo>
                  <a:lnTo>
                    <a:pt x="463" y="372"/>
                  </a:lnTo>
                  <a:lnTo>
                    <a:pt x="464" y="372"/>
                  </a:lnTo>
                  <a:lnTo>
                    <a:pt x="466" y="372"/>
                  </a:lnTo>
                  <a:lnTo>
                    <a:pt x="466" y="373"/>
                  </a:lnTo>
                  <a:lnTo>
                    <a:pt x="467" y="373"/>
                  </a:lnTo>
                  <a:lnTo>
                    <a:pt x="467" y="372"/>
                  </a:lnTo>
                  <a:lnTo>
                    <a:pt x="467" y="373"/>
                  </a:lnTo>
                  <a:lnTo>
                    <a:pt x="468" y="373"/>
                  </a:lnTo>
                  <a:lnTo>
                    <a:pt x="468" y="374"/>
                  </a:lnTo>
                  <a:lnTo>
                    <a:pt x="470" y="374"/>
                  </a:lnTo>
                  <a:lnTo>
                    <a:pt x="471" y="374"/>
                  </a:lnTo>
                  <a:lnTo>
                    <a:pt x="471" y="376"/>
                  </a:lnTo>
                  <a:lnTo>
                    <a:pt x="472" y="376"/>
                  </a:lnTo>
                  <a:lnTo>
                    <a:pt x="472" y="377"/>
                  </a:lnTo>
                  <a:lnTo>
                    <a:pt x="474" y="377"/>
                  </a:lnTo>
                  <a:lnTo>
                    <a:pt x="474" y="378"/>
                  </a:lnTo>
                  <a:lnTo>
                    <a:pt x="475" y="378"/>
                  </a:lnTo>
                  <a:lnTo>
                    <a:pt x="475" y="379"/>
                  </a:lnTo>
                  <a:lnTo>
                    <a:pt x="476" y="379"/>
                  </a:lnTo>
                  <a:lnTo>
                    <a:pt x="476" y="381"/>
                  </a:lnTo>
                  <a:lnTo>
                    <a:pt x="478" y="381"/>
                  </a:lnTo>
                  <a:lnTo>
                    <a:pt x="478" y="382"/>
                  </a:lnTo>
                  <a:lnTo>
                    <a:pt x="479" y="383"/>
                  </a:lnTo>
                  <a:lnTo>
                    <a:pt x="479" y="385"/>
                  </a:lnTo>
                  <a:lnTo>
                    <a:pt x="480" y="385"/>
                  </a:lnTo>
                  <a:lnTo>
                    <a:pt x="480" y="386"/>
                  </a:lnTo>
                  <a:lnTo>
                    <a:pt x="481" y="386"/>
                  </a:lnTo>
                  <a:lnTo>
                    <a:pt x="483" y="386"/>
                  </a:lnTo>
                  <a:lnTo>
                    <a:pt x="484" y="387"/>
                  </a:lnTo>
                  <a:lnTo>
                    <a:pt x="484" y="389"/>
                  </a:lnTo>
                  <a:lnTo>
                    <a:pt x="485" y="389"/>
                  </a:lnTo>
                  <a:lnTo>
                    <a:pt x="485" y="390"/>
                  </a:lnTo>
                  <a:lnTo>
                    <a:pt x="487" y="390"/>
                  </a:lnTo>
                  <a:lnTo>
                    <a:pt x="487" y="389"/>
                  </a:lnTo>
                  <a:lnTo>
                    <a:pt x="487" y="390"/>
                  </a:lnTo>
                  <a:lnTo>
                    <a:pt x="488" y="390"/>
                  </a:lnTo>
                  <a:lnTo>
                    <a:pt x="489" y="390"/>
                  </a:lnTo>
                  <a:lnTo>
                    <a:pt x="491" y="390"/>
                  </a:lnTo>
                  <a:lnTo>
                    <a:pt x="492" y="390"/>
                  </a:lnTo>
                  <a:lnTo>
                    <a:pt x="493" y="390"/>
                  </a:lnTo>
                  <a:lnTo>
                    <a:pt x="495" y="390"/>
                  </a:lnTo>
                  <a:lnTo>
                    <a:pt x="495" y="389"/>
                  </a:lnTo>
                  <a:lnTo>
                    <a:pt x="496" y="389"/>
                  </a:lnTo>
                  <a:lnTo>
                    <a:pt x="496" y="387"/>
                  </a:lnTo>
                  <a:lnTo>
                    <a:pt x="497" y="387"/>
                  </a:lnTo>
                  <a:lnTo>
                    <a:pt x="498" y="387"/>
                  </a:lnTo>
                  <a:lnTo>
                    <a:pt x="500" y="386"/>
                  </a:lnTo>
                  <a:lnTo>
                    <a:pt x="501" y="387"/>
                  </a:lnTo>
                  <a:lnTo>
                    <a:pt x="502" y="389"/>
                  </a:lnTo>
                  <a:lnTo>
                    <a:pt x="502" y="390"/>
                  </a:lnTo>
                  <a:lnTo>
                    <a:pt x="504" y="390"/>
                  </a:lnTo>
                  <a:lnTo>
                    <a:pt x="505" y="391"/>
                  </a:lnTo>
                  <a:lnTo>
                    <a:pt x="508" y="391"/>
                  </a:lnTo>
                  <a:lnTo>
                    <a:pt x="509" y="391"/>
                  </a:lnTo>
                  <a:lnTo>
                    <a:pt x="509" y="390"/>
                  </a:lnTo>
                  <a:lnTo>
                    <a:pt x="512" y="390"/>
                  </a:lnTo>
                  <a:lnTo>
                    <a:pt x="513" y="389"/>
                  </a:lnTo>
                  <a:lnTo>
                    <a:pt x="514" y="389"/>
                  </a:lnTo>
                  <a:lnTo>
                    <a:pt x="514" y="387"/>
                  </a:lnTo>
                  <a:lnTo>
                    <a:pt x="515" y="386"/>
                  </a:lnTo>
                  <a:lnTo>
                    <a:pt x="515" y="385"/>
                  </a:lnTo>
                  <a:lnTo>
                    <a:pt x="515" y="383"/>
                  </a:lnTo>
                  <a:lnTo>
                    <a:pt x="517" y="381"/>
                  </a:lnTo>
                  <a:lnTo>
                    <a:pt x="518" y="379"/>
                  </a:lnTo>
                  <a:lnTo>
                    <a:pt x="519" y="376"/>
                  </a:lnTo>
                  <a:lnTo>
                    <a:pt x="519" y="374"/>
                  </a:lnTo>
                  <a:lnTo>
                    <a:pt x="519" y="373"/>
                  </a:lnTo>
                  <a:lnTo>
                    <a:pt x="521" y="373"/>
                  </a:lnTo>
                  <a:lnTo>
                    <a:pt x="521" y="372"/>
                  </a:lnTo>
                  <a:lnTo>
                    <a:pt x="521" y="370"/>
                  </a:lnTo>
                  <a:lnTo>
                    <a:pt x="521" y="369"/>
                  </a:lnTo>
                  <a:lnTo>
                    <a:pt x="521" y="368"/>
                  </a:lnTo>
                  <a:lnTo>
                    <a:pt x="521" y="366"/>
                  </a:lnTo>
                  <a:lnTo>
                    <a:pt x="519" y="365"/>
                  </a:lnTo>
                  <a:lnTo>
                    <a:pt x="519" y="364"/>
                  </a:lnTo>
                  <a:lnTo>
                    <a:pt x="519" y="362"/>
                  </a:lnTo>
                  <a:lnTo>
                    <a:pt x="521" y="362"/>
                  </a:lnTo>
                  <a:lnTo>
                    <a:pt x="521" y="361"/>
                  </a:lnTo>
                  <a:lnTo>
                    <a:pt x="521" y="360"/>
                  </a:lnTo>
                  <a:lnTo>
                    <a:pt x="522" y="359"/>
                  </a:lnTo>
                  <a:lnTo>
                    <a:pt x="523" y="357"/>
                  </a:lnTo>
                  <a:lnTo>
                    <a:pt x="523" y="356"/>
                  </a:lnTo>
                  <a:lnTo>
                    <a:pt x="525" y="356"/>
                  </a:lnTo>
                  <a:lnTo>
                    <a:pt x="525" y="355"/>
                  </a:lnTo>
                  <a:lnTo>
                    <a:pt x="526" y="353"/>
                  </a:lnTo>
                  <a:lnTo>
                    <a:pt x="526" y="352"/>
                  </a:lnTo>
                  <a:lnTo>
                    <a:pt x="526" y="351"/>
                  </a:lnTo>
                  <a:lnTo>
                    <a:pt x="526" y="349"/>
                  </a:lnTo>
                  <a:lnTo>
                    <a:pt x="526" y="348"/>
                  </a:lnTo>
                  <a:lnTo>
                    <a:pt x="527" y="348"/>
                  </a:lnTo>
                  <a:lnTo>
                    <a:pt x="527" y="347"/>
                  </a:lnTo>
                  <a:lnTo>
                    <a:pt x="527" y="345"/>
                  </a:lnTo>
                  <a:lnTo>
                    <a:pt x="527" y="344"/>
                  </a:lnTo>
                  <a:lnTo>
                    <a:pt x="529" y="344"/>
                  </a:lnTo>
                  <a:lnTo>
                    <a:pt x="529" y="343"/>
                  </a:lnTo>
                  <a:lnTo>
                    <a:pt x="529" y="341"/>
                  </a:lnTo>
                  <a:lnTo>
                    <a:pt x="530" y="341"/>
                  </a:lnTo>
                  <a:lnTo>
                    <a:pt x="530" y="340"/>
                  </a:lnTo>
                  <a:lnTo>
                    <a:pt x="530" y="339"/>
                  </a:lnTo>
                  <a:lnTo>
                    <a:pt x="529" y="339"/>
                  </a:lnTo>
                  <a:lnTo>
                    <a:pt x="529" y="338"/>
                  </a:lnTo>
                  <a:lnTo>
                    <a:pt x="529" y="336"/>
                  </a:lnTo>
                  <a:lnTo>
                    <a:pt x="529" y="335"/>
                  </a:lnTo>
                  <a:lnTo>
                    <a:pt x="529" y="334"/>
                  </a:lnTo>
                  <a:lnTo>
                    <a:pt x="529" y="332"/>
                  </a:lnTo>
                  <a:lnTo>
                    <a:pt x="529" y="331"/>
                  </a:lnTo>
                  <a:lnTo>
                    <a:pt x="527" y="331"/>
                  </a:lnTo>
                  <a:lnTo>
                    <a:pt x="526" y="330"/>
                  </a:lnTo>
                  <a:lnTo>
                    <a:pt x="525" y="330"/>
                  </a:lnTo>
                  <a:lnTo>
                    <a:pt x="523" y="330"/>
                  </a:lnTo>
                  <a:lnTo>
                    <a:pt x="522" y="330"/>
                  </a:lnTo>
                  <a:lnTo>
                    <a:pt x="522" y="328"/>
                  </a:lnTo>
                  <a:lnTo>
                    <a:pt x="522" y="327"/>
                  </a:lnTo>
                  <a:lnTo>
                    <a:pt x="522" y="326"/>
                  </a:lnTo>
                  <a:lnTo>
                    <a:pt x="522" y="324"/>
                  </a:lnTo>
                  <a:lnTo>
                    <a:pt x="522" y="323"/>
                  </a:lnTo>
                  <a:lnTo>
                    <a:pt x="522" y="322"/>
                  </a:lnTo>
                  <a:lnTo>
                    <a:pt x="522" y="321"/>
                  </a:lnTo>
                  <a:lnTo>
                    <a:pt x="522" y="319"/>
                  </a:lnTo>
                  <a:lnTo>
                    <a:pt x="522" y="318"/>
                  </a:lnTo>
                  <a:lnTo>
                    <a:pt x="522" y="317"/>
                  </a:lnTo>
                  <a:lnTo>
                    <a:pt x="522" y="315"/>
                  </a:lnTo>
                  <a:lnTo>
                    <a:pt x="522" y="314"/>
                  </a:lnTo>
                  <a:lnTo>
                    <a:pt x="522" y="313"/>
                  </a:lnTo>
                  <a:lnTo>
                    <a:pt x="522" y="311"/>
                  </a:lnTo>
                  <a:lnTo>
                    <a:pt x="523" y="310"/>
                  </a:lnTo>
                  <a:lnTo>
                    <a:pt x="523" y="309"/>
                  </a:lnTo>
                  <a:lnTo>
                    <a:pt x="523" y="307"/>
                  </a:lnTo>
                  <a:lnTo>
                    <a:pt x="523" y="306"/>
                  </a:lnTo>
                  <a:lnTo>
                    <a:pt x="525" y="305"/>
                  </a:lnTo>
                  <a:lnTo>
                    <a:pt x="525" y="306"/>
                  </a:lnTo>
                  <a:lnTo>
                    <a:pt x="526" y="306"/>
                  </a:lnTo>
                  <a:lnTo>
                    <a:pt x="527" y="306"/>
                  </a:lnTo>
                  <a:lnTo>
                    <a:pt x="529" y="306"/>
                  </a:lnTo>
                  <a:lnTo>
                    <a:pt x="529" y="305"/>
                  </a:lnTo>
                  <a:lnTo>
                    <a:pt x="530" y="305"/>
                  </a:lnTo>
                  <a:lnTo>
                    <a:pt x="531" y="306"/>
                  </a:lnTo>
                  <a:lnTo>
                    <a:pt x="532" y="306"/>
                  </a:lnTo>
                  <a:lnTo>
                    <a:pt x="534" y="305"/>
                  </a:lnTo>
                  <a:lnTo>
                    <a:pt x="535" y="305"/>
                  </a:lnTo>
                  <a:lnTo>
                    <a:pt x="536" y="305"/>
                  </a:lnTo>
                  <a:lnTo>
                    <a:pt x="538" y="305"/>
                  </a:lnTo>
                  <a:lnTo>
                    <a:pt x="539" y="305"/>
                  </a:lnTo>
                  <a:lnTo>
                    <a:pt x="540" y="305"/>
                  </a:lnTo>
                  <a:lnTo>
                    <a:pt x="542" y="305"/>
                  </a:lnTo>
                  <a:lnTo>
                    <a:pt x="543" y="305"/>
                  </a:lnTo>
                  <a:lnTo>
                    <a:pt x="544" y="305"/>
                  </a:lnTo>
                  <a:lnTo>
                    <a:pt x="546" y="305"/>
                  </a:lnTo>
                  <a:lnTo>
                    <a:pt x="547" y="305"/>
                  </a:lnTo>
                  <a:lnTo>
                    <a:pt x="548" y="305"/>
                  </a:lnTo>
                  <a:lnTo>
                    <a:pt x="550" y="305"/>
                  </a:lnTo>
                  <a:lnTo>
                    <a:pt x="551" y="305"/>
                  </a:lnTo>
                  <a:lnTo>
                    <a:pt x="551" y="306"/>
                  </a:lnTo>
                  <a:lnTo>
                    <a:pt x="552" y="307"/>
                  </a:lnTo>
                  <a:lnTo>
                    <a:pt x="552" y="309"/>
                  </a:lnTo>
                  <a:lnTo>
                    <a:pt x="552" y="310"/>
                  </a:lnTo>
                  <a:lnTo>
                    <a:pt x="552" y="311"/>
                  </a:lnTo>
                  <a:lnTo>
                    <a:pt x="552" y="313"/>
                  </a:lnTo>
                  <a:lnTo>
                    <a:pt x="552" y="314"/>
                  </a:lnTo>
                  <a:lnTo>
                    <a:pt x="552" y="315"/>
                  </a:lnTo>
                  <a:lnTo>
                    <a:pt x="553" y="317"/>
                  </a:lnTo>
                  <a:lnTo>
                    <a:pt x="555" y="317"/>
                  </a:lnTo>
                  <a:lnTo>
                    <a:pt x="556" y="317"/>
                  </a:lnTo>
                  <a:lnTo>
                    <a:pt x="556" y="318"/>
                  </a:lnTo>
                  <a:lnTo>
                    <a:pt x="557" y="318"/>
                  </a:lnTo>
                  <a:lnTo>
                    <a:pt x="559" y="318"/>
                  </a:lnTo>
                  <a:lnTo>
                    <a:pt x="559" y="319"/>
                  </a:lnTo>
                  <a:lnTo>
                    <a:pt x="560" y="319"/>
                  </a:lnTo>
                  <a:lnTo>
                    <a:pt x="560" y="321"/>
                  </a:lnTo>
                  <a:lnTo>
                    <a:pt x="561" y="321"/>
                  </a:lnTo>
                  <a:lnTo>
                    <a:pt x="561" y="322"/>
                  </a:lnTo>
                  <a:lnTo>
                    <a:pt x="563" y="322"/>
                  </a:lnTo>
                  <a:lnTo>
                    <a:pt x="564" y="322"/>
                  </a:lnTo>
                  <a:lnTo>
                    <a:pt x="565" y="322"/>
                  </a:lnTo>
                  <a:lnTo>
                    <a:pt x="565" y="323"/>
                  </a:lnTo>
                  <a:lnTo>
                    <a:pt x="567" y="323"/>
                  </a:lnTo>
                  <a:lnTo>
                    <a:pt x="567" y="322"/>
                  </a:lnTo>
                  <a:lnTo>
                    <a:pt x="568" y="322"/>
                  </a:lnTo>
                  <a:lnTo>
                    <a:pt x="569" y="322"/>
                  </a:lnTo>
                  <a:lnTo>
                    <a:pt x="569" y="321"/>
                  </a:lnTo>
                  <a:lnTo>
                    <a:pt x="570" y="321"/>
                  </a:lnTo>
                  <a:lnTo>
                    <a:pt x="570" y="319"/>
                  </a:lnTo>
                  <a:lnTo>
                    <a:pt x="570" y="318"/>
                  </a:lnTo>
                  <a:lnTo>
                    <a:pt x="570" y="317"/>
                  </a:lnTo>
                  <a:lnTo>
                    <a:pt x="572" y="317"/>
                  </a:lnTo>
                  <a:lnTo>
                    <a:pt x="572" y="315"/>
                  </a:lnTo>
                  <a:lnTo>
                    <a:pt x="570" y="315"/>
                  </a:lnTo>
                  <a:lnTo>
                    <a:pt x="570" y="314"/>
                  </a:lnTo>
                  <a:lnTo>
                    <a:pt x="569" y="314"/>
                  </a:lnTo>
                  <a:lnTo>
                    <a:pt x="568" y="314"/>
                  </a:lnTo>
                  <a:lnTo>
                    <a:pt x="568" y="313"/>
                  </a:lnTo>
                  <a:lnTo>
                    <a:pt x="567" y="313"/>
                  </a:lnTo>
                  <a:lnTo>
                    <a:pt x="567" y="311"/>
                  </a:lnTo>
                  <a:lnTo>
                    <a:pt x="567" y="310"/>
                  </a:lnTo>
                  <a:lnTo>
                    <a:pt x="565" y="310"/>
                  </a:lnTo>
                  <a:lnTo>
                    <a:pt x="565" y="309"/>
                  </a:lnTo>
                  <a:lnTo>
                    <a:pt x="567" y="309"/>
                  </a:lnTo>
                  <a:lnTo>
                    <a:pt x="567" y="307"/>
                  </a:lnTo>
                  <a:lnTo>
                    <a:pt x="567" y="306"/>
                  </a:lnTo>
                  <a:lnTo>
                    <a:pt x="568" y="306"/>
                  </a:lnTo>
                  <a:lnTo>
                    <a:pt x="567" y="306"/>
                  </a:lnTo>
                  <a:lnTo>
                    <a:pt x="567" y="305"/>
                  </a:lnTo>
                  <a:lnTo>
                    <a:pt x="567" y="306"/>
                  </a:lnTo>
                  <a:lnTo>
                    <a:pt x="568" y="306"/>
                  </a:lnTo>
                  <a:lnTo>
                    <a:pt x="569" y="306"/>
                  </a:lnTo>
                  <a:lnTo>
                    <a:pt x="570" y="306"/>
                  </a:lnTo>
                  <a:lnTo>
                    <a:pt x="570" y="307"/>
                  </a:lnTo>
                  <a:lnTo>
                    <a:pt x="572" y="307"/>
                  </a:lnTo>
                  <a:lnTo>
                    <a:pt x="573" y="307"/>
                  </a:lnTo>
                  <a:lnTo>
                    <a:pt x="574" y="307"/>
                  </a:lnTo>
                  <a:lnTo>
                    <a:pt x="576" y="307"/>
                  </a:lnTo>
                  <a:lnTo>
                    <a:pt x="576" y="306"/>
                  </a:lnTo>
                  <a:lnTo>
                    <a:pt x="577" y="306"/>
                  </a:lnTo>
                  <a:lnTo>
                    <a:pt x="578" y="306"/>
                  </a:lnTo>
                  <a:lnTo>
                    <a:pt x="580" y="306"/>
                  </a:lnTo>
                  <a:lnTo>
                    <a:pt x="581" y="306"/>
                  </a:lnTo>
                  <a:lnTo>
                    <a:pt x="582" y="306"/>
                  </a:lnTo>
                  <a:lnTo>
                    <a:pt x="582" y="305"/>
                  </a:lnTo>
                  <a:lnTo>
                    <a:pt x="582" y="306"/>
                  </a:lnTo>
                  <a:lnTo>
                    <a:pt x="584" y="306"/>
                  </a:lnTo>
                  <a:lnTo>
                    <a:pt x="585" y="306"/>
                  </a:lnTo>
                  <a:lnTo>
                    <a:pt x="585" y="307"/>
                  </a:lnTo>
                  <a:lnTo>
                    <a:pt x="586" y="307"/>
                  </a:lnTo>
                  <a:lnTo>
                    <a:pt x="586" y="309"/>
                  </a:lnTo>
                  <a:lnTo>
                    <a:pt x="587" y="309"/>
                  </a:lnTo>
                  <a:lnTo>
                    <a:pt x="587" y="310"/>
                  </a:lnTo>
                  <a:lnTo>
                    <a:pt x="589" y="310"/>
                  </a:lnTo>
                  <a:lnTo>
                    <a:pt x="589" y="311"/>
                  </a:lnTo>
                  <a:lnTo>
                    <a:pt x="590" y="311"/>
                  </a:lnTo>
                  <a:lnTo>
                    <a:pt x="590" y="313"/>
                  </a:lnTo>
                  <a:lnTo>
                    <a:pt x="590" y="314"/>
                  </a:lnTo>
                  <a:lnTo>
                    <a:pt x="591" y="314"/>
                  </a:lnTo>
                  <a:lnTo>
                    <a:pt x="591" y="315"/>
                  </a:lnTo>
                  <a:lnTo>
                    <a:pt x="593" y="315"/>
                  </a:lnTo>
                  <a:lnTo>
                    <a:pt x="594" y="315"/>
                  </a:lnTo>
                  <a:lnTo>
                    <a:pt x="594" y="317"/>
                  </a:lnTo>
                  <a:lnTo>
                    <a:pt x="595" y="317"/>
                  </a:lnTo>
                  <a:lnTo>
                    <a:pt x="595" y="318"/>
                  </a:lnTo>
                  <a:lnTo>
                    <a:pt x="597" y="318"/>
                  </a:lnTo>
                  <a:lnTo>
                    <a:pt x="597" y="319"/>
                  </a:lnTo>
                  <a:lnTo>
                    <a:pt x="595" y="319"/>
                  </a:lnTo>
                  <a:lnTo>
                    <a:pt x="595" y="321"/>
                  </a:lnTo>
                  <a:lnTo>
                    <a:pt x="597" y="321"/>
                  </a:lnTo>
                  <a:lnTo>
                    <a:pt x="597" y="322"/>
                  </a:lnTo>
                  <a:lnTo>
                    <a:pt x="598" y="322"/>
                  </a:lnTo>
                  <a:lnTo>
                    <a:pt x="598" y="323"/>
                  </a:lnTo>
                  <a:lnTo>
                    <a:pt x="598" y="324"/>
                  </a:lnTo>
                  <a:lnTo>
                    <a:pt x="598" y="326"/>
                  </a:lnTo>
                  <a:lnTo>
                    <a:pt x="599" y="326"/>
                  </a:lnTo>
                  <a:lnTo>
                    <a:pt x="599" y="327"/>
                  </a:lnTo>
                  <a:lnTo>
                    <a:pt x="599" y="328"/>
                  </a:lnTo>
                  <a:lnTo>
                    <a:pt x="601" y="328"/>
                  </a:lnTo>
                  <a:lnTo>
                    <a:pt x="601" y="330"/>
                  </a:lnTo>
                  <a:lnTo>
                    <a:pt x="602" y="330"/>
                  </a:lnTo>
                  <a:lnTo>
                    <a:pt x="602" y="331"/>
                  </a:lnTo>
                  <a:lnTo>
                    <a:pt x="602" y="332"/>
                  </a:lnTo>
                  <a:lnTo>
                    <a:pt x="601" y="334"/>
                  </a:lnTo>
                  <a:lnTo>
                    <a:pt x="601" y="335"/>
                  </a:lnTo>
                  <a:lnTo>
                    <a:pt x="601" y="336"/>
                  </a:lnTo>
                  <a:lnTo>
                    <a:pt x="601" y="338"/>
                  </a:lnTo>
                  <a:lnTo>
                    <a:pt x="602" y="338"/>
                  </a:lnTo>
                  <a:lnTo>
                    <a:pt x="602" y="339"/>
                  </a:lnTo>
                  <a:lnTo>
                    <a:pt x="602" y="340"/>
                  </a:lnTo>
                  <a:lnTo>
                    <a:pt x="602" y="341"/>
                  </a:lnTo>
                  <a:lnTo>
                    <a:pt x="601" y="341"/>
                  </a:lnTo>
                  <a:lnTo>
                    <a:pt x="601" y="343"/>
                  </a:lnTo>
                  <a:lnTo>
                    <a:pt x="601" y="344"/>
                  </a:lnTo>
                  <a:lnTo>
                    <a:pt x="602" y="344"/>
                  </a:lnTo>
                  <a:lnTo>
                    <a:pt x="602" y="345"/>
                  </a:lnTo>
                  <a:lnTo>
                    <a:pt x="601" y="345"/>
                  </a:lnTo>
                  <a:lnTo>
                    <a:pt x="601" y="347"/>
                  </a:lnTo>
                  <a:lnTo>
                    <a:pt x="601" y="348"/>
                  </a:lnTo>
                  <a:lnTo>
                    <a:pt x="602" y="348"/>
                  </a:lnTo>
                  <a:lnTo>
                    <a:pt x="603" y="348"/>
                  </a:lnTo>
                  <a:lnTo>
                    <a:pt x="604" y="348"/>
                  </a:lnTo>
                  <a:lnTo>
                    <a:pt x="604" y="349"/>
                  </a:lnTo>
                  <a:lnTo>
                    <a:pt x="604" y="351"/>
                  </a:lnTo>
                  <a:lnTo>
                    <a:pt x="604" y="352"/>
                  </a:lnTo>
                  <a:lnTo>
                    <a:pt x="603" y="352"/>
                  </a:lnTo>
                  <a:lnTo>
                    <a:pt x="603" y="353"/>
                  </a:lnTo>
                  <a:lnTo>
                    <a:pt x="603" y="355"/>
                  </a:lnTo>
                  <a:lnTo>
                    <a:pt x="603" y="356"/>
                  </a:lnTo>
                  <a:lnTo>
                    <a:pt x="604" y="356"/>
                  </a:lnTo>
                  <a:lnTo>
                    <a:pt x="604" y="357"/>
                  </a:lnTo>
                  <a:lnTo>
                    <a:pt x="606" y="357"/>
                  </a:lnTo>
                  <a:lnTo>
                    <a:pt x="606" y="359"/>
                  </a:lnTo>
                  <a:lnTo>
                    <a:pt x="606" y="360"/>
                  </a:lnTo>
                  <a:lnTo>
                    <a:pt x="604" y="360"/>
                  </a:lnTo>
                  <a:lnTo>
                    <a:pt x="606" y="360"/>
                  </a:lnTo>
                  <a:lnTo>
                    <a:pt x="606" y="361"/>
                  </a:lnTo>
                  <a:lnTo>
                    <a:pt x="606" y="362"/>
                  </a:lnTo>
                  <a:lnTo>
                    <a:pt x="606" y="364"/>
                  </a:lnTo>
                  <a:lnTo>
                    <a:pt x="607" y="364"/>
                  </a:lnTo>
                  <a:lnTo>
                    <a:pt x="606" y="364"/>
                  </a:lnTo>
                  <a:lnTo>
                    <a:pt x="606" y="365"/>
                  </a:lnTo>
                  <a:lnTo>
                    <a:pt x="606" y="366"/>
                  </a:lnTo>
                  <a:lnTo>
                    <a:pt x="606" y="368"/>
                  </a:lnTo>
                  <a:lnTo>
                    <a:pt x="607" y="368"/>
                  </a:lnTo>
                  <a:lnTo>
                    <a:pt x="607" y="369"/>
                  </a:lnTo>
                  <a:lnTo>
                    <a:pt x="606" y="369"/>
                  </a:lnTo>
                  <a:lnTo>
                    <a:pt x="607" y="369"/>
                  </a:lnTo>
                  <a:lnTo>
                    <a:pt x="607" y="370"/>
                  </a:lnTo>
                  <a:lnTo>
                    <a:pt x="607" y="372"/>
                  </a:lnTo>
                  <a:lnTo>
                    <a:pt x="608" y="372"/>
                  </a:lnTo>
                  <a:lnTo>
                    <a:pt x="608" y="373"/>
                  </a:lnTo>
                  <a:lnTo>
                    <a:pt x="608" y="374"/>
                  </a:lnTo>
                  <a:lnTo>
                    <a:pt x="610" y="374"/>
                  </a:lnTo>
                  <a:lnTo>
                    <a:pt x="610" y="376"/>
                  </a:lnTo>
                  <a:lnTo>
                    <a:pt x="610" y="377"/>
                  </a:lnTo>
                  <a:lnTo>
                    <a:pt x="610" y="378"/>
                  </a:lnTo>
                  <a:lnTo>
                    <a:pt x="610" y="379"/>
                  </a:lnTo>
                  <a:lnTo>
                    <a:pt x="610" y="381"/>
                  </a:lnTo>
                  <a:lnTo>
                    <a:pt x="610" y="382"/>
                  </a:lnTo>
                  <a:lnTo>
                    <a:pt x="610" y="383"/>
                  </a:lnTo>
                  <a:lnTo>
                    <a:pt x="610" y="385"/>
                  </a:lnTo>
                  <a:lnTo>
                    <a:pt x="610" y="386"/>
                  </a:lnTo>
                  <a:lnTo>
                    <a:pt x="608" y="387"/>
                  </a:lnTo>
                  <a:lnTo>
                    <a:pt x="608" y="389"/>
                  </a:lnTo>
                  <a:lnTo>
                    <a:pt x="608" y="390"/>
                  </a:lnTo>
                  <a:lnTo>
                    <a:pt x="610" y="390"/>
                  </a:lnTo>
                  <a:lnTo>
                    <a:pt x="610" y="391"/>
                  </a:lnTo>
                  <a:lnTo>
                    <a:pt x="610" y="393"/>
                  </a:lnTo>
                  <a:lnTo>
                    <a:pt x="608" y="393"/>
                  </a:lnTo>
                  <a:lnTo>
                    <a:pt x="608" y="394"/>
                  </a:lnTo>
                  <a:lnTo>
                    <a:pt x="607" y="394"/>
                  </a:lnTo>
                  <a:lnTo>
                    <a:pt x="606" y="395"/>
                  </a:lnTo>
                  <a:lnTo>
                    <a:pt x="606" y="396"/>
                  </a:lnTo>
                  <a:lnTo>
                    <a:pt x="606" y="398"/>
                  </a:lnTo>
                  <a:lnTo>
                    <a:pt x="604" y="398"/>
                  </a:lnTo>
                  <a:lnTo>
                    <a:pt x="604" y="399"/>
                  </a:lnTo>
                  <a:lnTo>
                    <a:pt x="604" y="400"/>
                  </a:lnTo>
                  <a:lnTo>
                    <a:pt x="604" y="402"/>
                  </a:lnTo>
                  <a:lnTo>
                    <a:pt x="604" y="403"/>
                  </a:lnTo>
                  <a:lnTo>
                    <a:pt x="603" y="403"/>
                  </a:lnTo>
                  <a:lnTo>
                    <a:pt x="603" y="404"/>
                  </a:lnTo>
                  <a:lnTo>
                    <a:pt x="603" y="406"/>
                  </a:lnTo>
                  <a:lnTo>
                    <a:pt x="603" y="407"/>
                  </a:lnTo>
                  <a:lnTo>
                    <a:pt x="603" y="406"/>
                  </a:lnTo>
                  <a:lnTo>
                    <a:pt x="604" y="406"/>
                  </a:lnTo>
                  <a:lnTo>
                    <a:pt x="604" y="404"/>
                  </a:lnTo>
                  <a:lnTo>
                    <a:pt x="606" y="403"/>
                  </a:lnTo>
                  <a:lnTo>
                    <a:pt x="606" y="402"/>
                  </a:lnTo>
                  <a:lnTo>
                    <a:pt x="607" y="402"/>
                  </a:lnTo>
                  <a:lnTo>
                    <a:pt x="607" y="400"/>
                  </a:lnTo>
                  <a:lnTo>
                    <a:pt x="608" y="400"/>
                  </a:lnTo>
                  <a:lnTo>
                    <a:pt x="608" y="399"/>
                  </a:lnTo>
                  <a:lnTo>
                    <a:pt x="610" y="399"/>
                  </a:lnTo>
                  <a:lnTo>
                    <a:pt x="611" y="398"/>
                  </a:lnTo>
                  <a:lnTo>
                    <a:pt x="612" y="398"/>
                  </a:lnTo>
                  <a:lnTo>
                    <a:pt x="612" y="396"/>
                  </a:lnTo>
                  <a:lnTo>
                    <a:pt x="612" y="395"/>
                  </a:lnTo>
                  <a:lnTo>
                    <a:pt x="612" y="394"/>
                  </a:lnTo>
                  <a:lnTo>
                    <a:pt x="614" y="394"/>
                  </a:lnTo>
                  <a:lnTo>
                    <a:pt x="615" y="394"/>
                  </a:lnTo>
                  <a:lnTo>
                    <a:pt x="615" y="393"/>
                  </a:lnTo>
                  <a:lnTo>
                    <a:pt x="616" y="393"/>
                  </a:lnTo>
                  <a:lnTo>
                    <a:pt x="616" y="391"/>
                  </a:lnTo>
                  <a:lnTo>
                    <a:pt x="616" y="390"/>
                  </a:lnTo>
                  <a:lnTo>
                    <a:pt x="618" y="390"/>
                  </a:lnTo>
                  <a:lnTo>
                    <a:pt x="618" y="389"/>
                  </a:lnTo>
                  <a:lnTo>
                    <a:pt x="619" y="387"/>
                  </a:lnTo>
                  <a:lnTo>
                    <a:pt x="619" y="386"/>
                  </a:lnTo>
                  <a:lnTo>
                    <a:pt x="620" y="386"/>
                  </a:lnTo>
                  <a:lnTo>
                    <a:pt x="622" y="386"/>
                  </a:lnTo>
                  <a:lnTo>
                    <a:pt x="622" y="385"/>
                  </a:lnTo>
                  <a:lnTo>
                    <a:pt x="623" y="385"/>
                  </a:lnTo>
                  <a:lnTo>
                    <a:pt x="624" y="385"/>
                  </a:lnTo>
                  <a:lnTo>
                    <a:pt x="625" y="385"/>
                  </a:lnTo>
                  <a:lnTo>
                    <a:pt x="625" y="383"/>
                  </a:lnTo>
                  <a:lnTo>
                    <a:pt x="627" y="383"/>
                  </a:lnTo>
                  <a:lnTo>
                    <a:pt x="628" y="383"/>
                  </a:lnTo>
                  <a:lnTo>
                    <a:pt x="629" y="383"/>
                  </a:lnTo>
                  <a:lnTo>
                    <a:pt x="629" y="382"/>
                  </a:lnTo>
                  <a:lnTo>
                    <a:pt x="631" y="382"/>
                  </a:lnTo>
                  <a:lnTo>
                    <a:pt x="632" y="382"/>
                  </a:lnTo>
                  <a:lnTo>
                    <a:pt x="632" y="381"/>
                  </a:lnTo>
                  <a:lnTo>
                    <a:pt x="633" y="381"/>
                  </a:lnTo>
                  <a:lnTo>
                    <a:pt x="635" y="381"/>
                  </a:lnTo>
                  <a:lnTo>
                    <a:pt x="635" y="379"/>
                  </a:lnTo>
                  <a:lnTo>
                    <a:pt x="636" y="379"/>
                  </a:lnTo>
                  <a:lnTo>
                    <a:pt x="636" y="381"/>
                  </a:lnTo>
                  <a:lnTo>
                    <a:pt x="635" y="381"/>
                  </a:lnTo>
                  <a:lnTo>
                    <a:pt x="633" y="381"/>
                  </a:lnTo>
                  <a:lnTo>
                    <a:pt x="633" y="382"/>
                  </a:lnTo>
                  <a:lnTo>
                    <a:pt x="633" y="383"/>
                  </a:lnTo>
                  <a:lnTo>
                    <a:pt x="635" y="383"/>
                  </a:lnTo>
                  <a:lnTo>
                    <a:pt x="635" y="385"/>
                  </a:lnTo>
                  <a:lnTo>
                    <a:pt x="636" y="385"/>
                  </a:lnTo>
                  <a:lnTo>
                    <a:pt x="637" y="385"/>
                  </a:lnTo>
                  <a:lnTo>
                    <a:pt x="637" y="386"/>
                  </a:lnTo>
                  <a:lnTo>
                    <a:pt x="639" y="386"/>
                  </a:lnTo>
                  <a:lnTo>
                    <a:pt x="640" y="387"/>
                  </a:lnTo>
                  <a:lnTo>
                    <a:pt x="641" y="387"/>
                  </a:lnTo>
                  <a:lnTo>
                    <a:pt x="642" y="389"/>
                  </a:lnTo>
                  <a:lnTo>
                    <a:pt x="644" y="389"/>
                  </a:lnTo>
                  <a:lnTo>
                    <a:pt x="644" y="390"/>
                  </a:lnTo>
                  <a:lnTo>
                    <a:pt x="645" y="390"/>
                  </a:lnTo>
                  <a:lnTo>
                    <a:pt x="646" y="391"/>
                  </a:lnTo>
                  <a:lnTo>
                    <a:pt x="646" y="393"/>
                  </a:lnTo>
                  <a:lnTo>
                    <a:pt x="649" y="393"/>
                  </a:lnTo>
                  <a:lnTo>
                    <a:pt x="650" y="393"/>
                  </a:lnTo>
                  <a:lnTo>
                    <a:pt x="652" y="394"/>
                  </a:lnTo>
                  <a:lnTo>
                    <a:pt x="653" y="394"/>
                  </a:lnTo>
                  <a:lnTo>
                    <a:pt x="654" y="394"/>
                  </a:lnTo>
                  <a:lnTo>
                    <a:pt x="656" y="395"/>
                  </a:lnTo>
                  <a:lnTo>
                    <a:pt x="657" y="395"/>
                  </a:lnTo>
                  <a:lnTo>
                    <a:pt x="658" y="396"/>
                  </a:lnTo>
                  <a:lnTo>
                    <a:pt x="658" y="398"/>
                  </a:lnTo>
                  <a:lnTo>
                    <a:pt x="659" y="398"/>
                  </a:lnTo>
                  <a:lnTo>
                    <a:pt x="659" y="399"/>
                  </a:lnTo>
                  <a:lnTo>
                    <a:pt x="659" y="400"/>
                  </a:lnTo>
                  <a:lnTo>
                    <a:pt x="659" y="402"/>
                  </a:lnTo>
                  <a:lnTo>
                    <a:pt x="659" y="403"/>
                  </a:lnTo>
                  <a:lnTo>
                    <a:pt x="659" y="404"/>
                  </a:lnTo>
                  <a:lnTo>
                    <a:pt x="658" y="407"/>
                  </a:lnTo>
                  <a:lnTo>
                    <a:pt x="658" y="408"/>
                  </a:lnTo>
                  <a:lnTo>
                    <a:pt x="658" y="410"/>
                  </a:lnTo>
                  <a:lnTo>
                    <a:pt x="658" y="411"/>
                  </a:lnTo>
                  <a:lnTo>
                    <a:pt x="658" y="412"/>
                  </a:lnTo>
                  <a:lnTo>
                    <a:pt x="659" y="415"/>
                  </a:lnTo>
                  <a:lnTo>
                    <a:pt x="659" y="416"/>
                  </a:lnTo>
                  <a:lnTo>
                    <a:pt x="659" y="419"/>
                  </a:lnTo>
                  <a:lnTo>
                    <a:pt x="661" y="420"/>
                  </a:lnTo>
                  <a:lnTo>
                    <a:pt x="662" y="420"/>
                  </a:lnTo>
                  <a:lnTo>
                    <a:pt x="666" y="417"/>
                  </a:lnTo>
                  <a:lnTo>
                    <a:pt x="670" y="415"/>
                  </a:lnTo>
                  <a:lnTo>
                    <a:pt x="673" y="415"/>
                  </a:lnTo>
                  <a:lnTo>
                    <a:pt x="675" y="415"/>
                  </a:lnTo>
                  <a:lnTo>
                    <a:pt x="678" y="416"/>
                  </a:lnTo>
                  <a:lnTo>
                    <a:pt x="679" y="417"/>
                  </a:lnTo>
                  <a:lnTo>
                    <a:pt x="680" y="419"/>
                  </a:lnTo>
                  <a:lnTo>
                    <a:pt x="683" y="420"/>
                  </a:lnTo>
                  <a:lnTo>
                    <a:pt x="686" y="421"/>
                  </a:lnTo>
                  <a:lnTo>
                    <a:pt x="688" y="423"/>
                  </a:lnTo>
                  <a:lnTo>
                    <a:pt x="691" y="424"/>
                  </a:lnTo>
                  <a:lnTo>
                    <a:pt x="692" y="424"/>
                  </a:lnTo>
                  <a:lnTo>
                    <a:pt x="694" y="424"/>
                  </a:lnTo>
                  <a:lnTo>
                    <a:pt x="692" y="425"/>
                  </a:lnTo>
                  <a:lnTo>
                    <a:pt x="692" y="427"/>
                  </a:lnTo>
                  <a:lnTo>
                    <a:pt x="691" y="427"/>
                  </a:lnTo>
                  <a:lnTo>
                    <a:pt x="691" y="428"/>
                  </a:lnTo>
                  <a:lnTo>
                    <a:pt x="691" y="429"/>
                  </a:lnTo>
                  <a:lnTo>
                    <a:pt x="690" y="431"/>
                  </a:lnTo>
                  <a:lnTo>
                    <a:pt x="691" y="431"/>
                  </a:lnTo>
                  <a:lnTo>
                    <a:pt x="691" y="432"/>
                  </a:lnTo>
                  <a:lnTo>
                    <a:pt x="690" y="432"/>
                  </a:lnTo>
                  <a:lnTo>
                    <a:pt x="690" y="433"/>
                  </a:lnTo>
                  <a:lnTo>
                    <a:pt x="690" y="434"/>
                  </a:lnTo>
                  <a:lnTo>
                    <a:pt x="688" y="434"/>
                  </a:lnTo>
                  <a:lnTo>
                    <a:pt x="688" y="436"/>
                  </a:lnTo>
                  <a:lnTo>
                    <a:pt x="688" y="437"/>
                  </a:lnTo>
                  <a:lnTo>
                    <a:pt x="687" y="437"/>
                  </a:lnTo>
                  <a:lnTo>
                    <a:pt x="687" y="438"/>
                  </a:lnTo>
                  <a:lnTo>
                    <a:pt x="687" y="440"/>
                  </a:lnTo>
                  <a:lnTo>
                    <a:pt x="686" y="441"/>
                  </a:lnTo>
                  <a:lnTo>
                    <a:pt x="684" y="442"/>
                  </a:lnTo>
                  <a:lnTo>
                    <a:pt x="684" y="444"/>
                  </a:lnTo>
                  <a:lnTo>
                    <a:pt x="684" y="445"/>
                  </a:lnTo>
                  <a:lnTo>
                    <a:pt x="682" y="446"/>
                  </a:lnTo>
                  <a:lnTo>
                    <a:pt x="680" y="446"/>
                  </a:lnTo>
                  <a:lnTo>
                    <a:pt x="680" y="448"/>
                  </a:lnTo>
                  <a:lnTo>
                    <a:pt x="679" y="448"/>
                  </a:lnTo>
                  <a:lnTo>
                    <a:pt x="679" y="449"/>
                  </a:lnTo>
                  <a:lnTo>
                    <a:pt x="678" y="449"/>
                  </a:lnTo>
                  <a:lnTo>
                    <a:pt x="677" y="450"/>
                  </a:lnTo>
                  <a:lnTo>
                    <a:pt x="675" y="450"/>
                  </a:lnTo>
                  <a:lnTo>
                    <a:pt x="674" y="450"/>
                  </a:lnTo>
                  <a:lnTo>
                    <a:pt x="673" y="450"/>
                  </a:lnTo>
                  <a:lnTo>
                    <a:pt x="671" y="450"/>
                  </a:lnTo>
                  <a:lnTo>
                    <a:pt x="671" y="449"/>
                  </a:lnTo>
                  <a:lnTo>
                    <a:pt x="670" y="449"/>
                  </a:lnTo>
                  <a:lnTo>
                    <a:pt x="669" y="449"/>
                  </a:lnTo>
                  <a:lnTo>
                    <a:pt x="667" y="449"/>
                  </a:lnTo>
                  <a:lnTo>
                    <a:pt x="666" y="449"/>
                  </a:lnTo>
                  <a:lnTo>
                    <a:pt x="666" y="448"/>
                  </a:lnTo>
                  <a:lnTo>
                    <a:pt x="665" y="448"/>
                  </a:lnTo>
                  <a:lnTo>
                    <a:pt x="663" y="448"/>
                  </a:lnTo>
                  <a:lnTo>
                    <a:pt x="662" y="448"/>
                  </a:lnTo>
                  <a:lnTo>
                    <a:pt x="662" y="446"/>
                  </a:lnTo>
                  <a:lnTo>
                    <a:pt x="661" y="446"/>
                  </a:lnTo>
                  <a:lnTo>
                    <a:pt x="661" y="445"/>
                  </a:lnTo>
                  <a:lnTo>
                    <a:pt x="659" y="444"/>
                  </a:lnTo>
                  <a:lnTo>
                    <a:pt x="661" y="444"/>
                  </a:lnTo>
                  <a:lnTo>
                    <a:pt x="659" y="444"/>
                  </a:lnTo>
                  <a:lnTo>
                    <a:pt x="659" y="442"/>
                  </a:lnTo>
                  <a:lnTo>
                    <a:pt x="659" y="444"/>
                  </a:lnTo>
                  <a:lnTo>
                    <a:pt x="656" y="446"/>
                  </a:lnTo>
                  <a:lnTo>
                    <a:pt x="654" y="448"/>
                  </a:lnTo>
                  <a:lnTo>
                    <a:pt x="653" y="449"/>
                  </a:lnTo>
                  <a:lnTo>
                    <a:pt x="652" y="451"/>
                  </a:lnTo>
                  <a:lnTo>
                    <a:pt x="650" y="454"/>
                  </a:lnTo>
                  <a:lnTo>
                    <a:pt x="648" y="455"/>
                  </a:lnTo>
                  <a:lnTo>
                    <a:pt x="648" y="457"/>
                  </a:lnTo>
                  <a:lnTo>
                    <a:pt x="646" y="457"/>
                  </a:lnTo>
                  <a:lnTo>
                    <a:pt x="645" y="458"/>
                  </a:lnTo>
                  <a:lnTo>
                    <a:pt x="644" y="459"/>
                  </a:lnTo>
                  <a:lnTo>
                    <a:pt x="642" y="461"/>
                  </a:lnTo>
                  <a:lnTo>
                    <a:pt x="639" y="463"/>
                  </a:lnTo>
                  <a:lnTo>
                    <a:pt x="636" y="466"/>
                  </a:lnTo>
                  <a:lnTo>
                    <a:pt x="629" y="472"/>
                  </a:lnTo>
                  <a:lnTo>
                    <a:pt x="629" y="474"/>
                  </a:lnTo>
                  <a:lnTo>
                    <a:pt x="628" y="474"/>
                  </a:lnTo>
                  <a:lnTo>
                    <a:pt x="628" y="475"/>
                  </a:lnTo>
                  <a:lnTo>
                    <a:pt x="624" y="475"/>
                  </a:lnTo>
                  <a:lnTo>
                    <a:pt x="623" y="476"/>
                  </a:lnTo>
                  <a:lnTo>
                    <a:pt x="622" y="478"/>
                  </a:lnTo>
                  <a:lnTo>
                    <a:pt x="620" y="478"/>
                  </a:lnTo>
                  <a:lnTo>
                    <a:pt x="618" y="478"/>
                  </a:lnTo>
                  <a:lnTo>
                    <a:pt x="616" y="479"/>
                  </a:lnTo>
                  <a:lnTo>
                    <a:pt x="619" y="489"/>
                  </a:lnTo>
                  <a:lnTo>
                    <a:pt x="624" y="505"/>
                  </a:lnTo>
                  <a:lnTo>
                    <a:pt x="625" y="505"/>
                  </a:lnTo>
                  <a:lnTo>
                    <a:pt x="625" y="506"/>
                  </a:lnTo>
                  <a:lnTo>
                    <a:pt x="625" y="508"/>
                  </a:lnTo>
                  <a:lnTo>
                    <a:pt x="627" y="509"/>
                  </a:lnTo>
                  <a:lnTo>
                    <a:pt x="627" y="510"/>
                  </a:lnTo>
                  <a:lnTo>
                    <a:pt x="628" y="512"/>
                  </a:lnTo>
                  <a:lnTo>
                    <a:pt x="628" y="514"/>
                  </a:lnTo>
                  <a:lnTo>
                    <a:pt x="628" y="516"/>
                  </a:lnTo>
                  <a:lnTo>
                    <a:pt x="629" y="517"/>
                  </a:lnTo>
                  <a:lnTo>
                    <a:pt x="631" y="520"/>
                  </a:lnTo>
                  <a:lnTo>
                    <a:pt x="631" y="521"/>
                  </a:lnTo>
                  <a:lnTo>
                    <a:pt x="631" y="522"/>
                  </a:lnTo>
                  <a:lnTo>
                    <a:pt x="631" y="523"/>
                  </a:lnTo>
                  <a:lnTo>
                    <a:pt x="631" y="525"/>
                  </a:lnTo>
                  <a:lnTo>
                    <a:pt x="632" y="525"/>
                  </a:lnTo>
                  <a:lnTo>
                    <a:pt x="633" y="525"/>
                  </a:lnTo>
                  <a:lnTo>
                    <a:pt x="633" y="523"/>
                  </a:lnTo>
                  <a:lnTo>
                    <a:pt x="635" y="523"/>
                  </a:lnTo>
                  <a:lnTo>
                    <a:pt x="635" y="522"/>
                  </a:lnTo>
                  <a:lnTo>
                    <a:pt x="636" y="522"/>
                  </a:lnTo>
                  <a:lnTo>
                    <a:pt x="637" y="522"/>
                  </a:lnTo>
                  <a:lnTo>
                    <a:pt x="637" y="523"/>
                  </a:lnTo>
                  <a:lnTo>
                    <a:pt x="639" y="523"/>
                  </a:lnTo>
                  <a:lnTo>
                    <a:pt x="640" y="523"/>
                  </a:lnTo>
                  <a:lnTo>
                    <a:pt x="640" y="525"/>
                  </a:lnTo>
                  <a:lnTo>
                    <a:pt x="641" y="525"/>
                  </a:lnTo>
                  <a:lnTo>
                    <a:pt x="641" y="526"/>
                  </a:lnTo>
                  <a:lnTo>
                    <a:pt x="642" y="526"/>
                  </a:lnTo>
                  <a:lnTo>
                    <a:pt x="642" y="527"/>
                  </a:lnTo>
                  <a:lnTo>
                    <a:pt x="642" y="529"/>
                  </a:lnTo>
                  <a:lnTo>
                    <a:pt x="644" y="529"/>
                  </a:lnTo>
                  <a:lnTo>
                    <a:pt x="644" y="530"/>
                  </a:lnTo>
                  <a:lnTo>
                    <a:pt x="645" y="530"/>
                  </a:lnTo>
                  <a:lnTo>
                    <a:pt x="645" y="531"/>
                  </a:lnTo>
                  <a:lnTo>
                    <a:pt x="646" y="533"/>
                  </a:lnTo>
                  <a:lnTo>
                    <a:pt x="646" y="534"/>
                  </a:lnTo>
                  <a:lnTo>
                    <a:pt x="648" y="534"/>
                  </a:lnTo>
                  <a:lnTo>
                    <a:pt x="649" y="534"/>
                  </a:lnTo>
                  <a:lnTo>
                    <a:pt x="649" y="535"/>
                  </a:lnTo>
                  <a:lnTo>
                    <a:pt x="650" y="535"/>
                  </a:lnTo>
                  <a:lnTo>
                    <a:pt x="650" y="537"/>
                  </a:lnTo>
                  <a:lnTo>
                    <a:pt x="652" y="537"/>
                  </a:lnTo>
                  <a:lnTo>
                    <a:pt x="652" y="535"/>
                  </a:lnTo>
                  <a:lnTo>
                    <a:pt x="653" y="535"/>
                  </a:lnTo>
                  <a:lnTo>
                    <a:pt x="653" y="537"/>
                  </a:lnTo>
                  <a:lnTo>
                    <a:pt x="654" y="537"/>
                  </a:lnTo>
                  <a:lnTo>
                    <a:pt x="654" y="538"/>
                  </a:lnTo>
                  <a:lnTo>
                    <a:pt x="654" y="539"/>
                  </a:lnTo>
                  <a:lnTo>
                    <a:pt x="654" y="540"/>
                  </a:lnTo>
                  <a:lnTo>
                    <a:pt x="654" y="542"/>
                  </a:lnTo>
                  <a:lnTo>
                    <a:pt x="656" y="542"/>
                  </a:lnTo>
                  <a:lnTo>
                    <a:pt x="657" y="542"/>
                  </a:lnTo>
                  <a:lnTo>
                    <a:pt x="659" y="542"/>
                  </a:lnTo>
                  <a:lnTo>
                    <a:pt x="661" y="542"/>
                  </a:lnTo>
                  <a:lnTo>
                    <a:pt x="661" y="540"/>
                  </a:lnTo>
                  <a:lnTo>
                    <a:pt x="666" y="542"/>
                  </a:lnTo>
                  <a:lnTo>
                    <a:pt x="670" y="543"/>
                  </a:lnTo>
                  <a:lnTo>
                    <a:pt x="674" y="544"/>
                  </a:lnTo>
                  <a:lnTo>
                    <a:pt x="677" y="546"/>
                  </a:lnTo>
                  <a:lnTo>
                    <a:pt x="679" y="546"/>
                  </a:lnTo>
                  <a:lnTo>
                    <a:pt x="680" y="547"/>
                  </a:lnTo>
                  <a:lnTo>
                    <a:pt x="683" y="547"/>
                  </a:lnTo>
                  <a:lnTo>
                    <a:pt x="686" y="548"/>
                  </a:lnTo>
                  <a:lnTo>
                    <a:pt x="691" y="550"/>
                  </a:lnTo>
                  <a:lnTo>
                    <a:pt x="692" y="550"/>
                  </a:lnTo>
                  <a:lnTo>
                    <a:pt x="694" y="551"/>
                  </a:lnTo>
                  <a:lnTo>
                    <a:pt x="695" y="551"/>
                  </a:lnTo>
                  <a:lnTo>
                    <a:pt x="697" y="552"/>
                  </a:lnTo>
                  <a:lnTo>
                    <a:pt x="701" y="556"/>
                  </a:lnTo>
                  <a:lnTo>
                    <a:pt x="704" y="559"/>
                  </a:lnTo>
                  <a:lnTo>
                    <a:pt x="704" y="560"/>
                  </a:lnTo>
                  <a:lnTo>
                    <a:pt x="708" y="565"/>
                  </a:lnTo>
                  <a:lnTo>
                    <a:pt x="709" y="567"/>
                  </a:lnTo>
                  <a:lnTo>
                    <a:pt x="712" y="568"/>
                  </a:lnTo>
                  <a:lnTo>
                    <a:pt x="713" y="568"/>
                  </a:lnTo>
                  <a:lnTo>
                    <a:pt x="716" y="568"/>
                  </a:lnTo>
                  <a:lnTo>
                    <a:pt x="717" y="569"/>
                  </a:lnTo>
                  <a:lnTo>
                    <a:pt x="721" y="571"/>
                  </a:lnTo>
                  <a:lnTo>
                    <a:pt x="722" y="571"/>
                  </a:lnTo>
                  <a:lnTo>
                    <a:pt x="724" y="572"/>
                  </a:lnTo>
                  <a:lnTo>
                    <a:pt x="725" y="573"/>
                  </a:lnTo>
                  <a:lnTo>
                    <a:pt x="726" y="573"/>
                  </a:lnTo>
                  <a:lnTo>
                    <a:pt x="728" y="573"/>
                  </a:lnTo>
                  <a:lnTo>
                    <a:pt x="728" y="575"/>
                  </a:lnTo>
                  <a:lnTo>
                    <a:pt x="729" y="575"/>
                  </a:lnTo>
                  <a:lnTo>
                    <a:pt x="730" y="575"/>
                  </a:lnTo>
                  <a:lnTo>
                    <a:pt x="731" y="575"/>
                  </a:lnTo>
                  <a:lnTo>
                    <a:pt x="731" y="576"/>
                  </a:lnTo>
                  <a:lnTo>
                    <a:pt x="734" y="576"/>
                  </a:lnTo>
                  <a:lnTo>
                    <a:pt x="735" y="576"/>
                  </a:lnTo>
                  <a:lnTo>
                    <a:pt x="735" y="577"/>
                  </a:lnTo>
                  <a:lnTo>
                    <a:pt x="738" y="577"/>
                  </a:lnTo>
                  <a:lnTo>
                    <a:pt x="738" y="578"/>
                  </a:lnTo>
                  <a:lnTo>
                    <a:pt x="739" y="578"/>
                  </a:lnTo>
                  <a:lnTo>
                    <a:pt x="739" y="580"/>
                  </a:lnTo>
                  <a:lnTo>
                    <a:pt x="741" y="581"/>
                  </a:lnTo>
                  <a:lnTo>
                    <a:pt x="742" y="582"/>
                  </a:lnTo>
                  <a:lnTo>
                    <a:pt x="743" y="584"/>
                  </a:lnTo>
                  <a:lnTo>
                    <a:pt x="743" y="585"/>
                  </a:lnTo>
                  <a:lnTo>
                    <a:pt x="743" y="586"/>
                  </a:lnTo>
                  <a:lnTo>
                    <a:pt x="745" y="588"/>
                  </a:lnTo>
                  <a:lnTo>
                    <a:pt x="746" y="589"/>
                  </a:lnTo>
                  <a:lnTo>
                    <a:pt x="746" y="590"/>
                  </a:lnTo>
                  <a:lnTo>
                    <a:pt x="749" y="592"/>
                  </a:lnTo>
                  <a:lnTo>
                    <a:pt x="750" y="593"/>
                  </a:lnTo>
                  <a:lnTo>
                    <a:pt x="751" y="593"/>
                  </a:lnTo>
                  <a:lnTo>
                    <a:pt x="752" y="593"/>
                  </a:lnTo>
                  <a:lnTo>
                    <a:pt x="754" y="594"/>
                  </a:lnTo>
                  <a:lnTo>
                    <a:pt x="755" y="594"/>
                  </a:lnTo>
                  <a:lnTo>
                    <a:pt x="756" y="595"/>
                  </a:lnTo>
                  <a:lnTo>
                    <a:pt x="756" y="597"/>
                  </a:lnTo>
                  <a:lnTo>
                    <a:pt x="758" y="597"/>
                  </a:lnTo>
                  <a:lnTo>
                    <a:pt x="758" y="598"/>
                  </a:lnTo>
                  <a:lnTo>
                    <a:pt x="759" y="598"/>
                  </a:lnTo>
                  <a:lnTo>
                    <a:pt x="759" y="599"/>
                  </a:lnTo>
                  <a:lnTo>
                    <a:pt x="760" y="599"/>
                  </a:lnTo>
                  <a:lnTo>
                    <a:pt x="762" y="601"/>
                  </a:lnTo>
                  <a:lnTo>
                    <a:pt x="763" y="602"/>
                  </a:lnTo>
                  <a:lnTo>
                    <a:pt x="763" y="603"/>
                  </a:lnTo>
                  <a:lnTo>
                    <a:pt x="764" y="603"/>
                  </a:lnTo>
                  <a:lnTo>
                    <a:pt x="764" y="605"/>
                  </a:lnTo>
                  <a:lnTo>
                    <a:pt x="766" y="605"/>
                  </a:lnTo>
                  <a:lnTo>
                    <a:pt x="766" y="606"/>
                  </a:lnTo>
                  <a:lnTo>
                    <a:pt x="767" y="606"/>
                  </a:lnTo>
                  <a:lnTo>
                    <a:pt x="768" y="606"/>
                  </a:lnTo>
                  <a:lnTo>
                    <a:pt x="769" y="606"/>
                  </a:lnTo>
                  <a:lnTo>
                    <a:pt x="771" y="606"/>
                  </a:lnTo>
                  <a:lnTo>
                    <a:pt x="771" y="607"/>
                  </a:lnTo>
                  <a:lnTo>
                    <a:pt x="771" y="609"/>
                  </a:lnTo>
                  <a:lnTo>
                    <a:pt x="771" y="610"/>
                  </a:lnTo>
                  <a:lnTo>
                    <a:pt x="772" y="610"/>
                  </a:lnTo>
                  <a:lnTo>
                    <a:pt x="772" y="611"/>
                  </a:lnTo>
                  <a:lnTo>
                    <a:pt x="772" y="612"/>
                  </a:lnTo>
                  <a:lnTo>
                    <a:pt x="773" y="612"/>
                  </a:lnTo>
                  <a:lnTo>
                    <a:pt x="773" y="614"/>
                  </a:lnTo>
                  <a:lnTo>
                    <a:pt x="773" y="615"/>
                  </a:lnTo>
                  <a:lnTo>
                    <a:pt x="773" y="616"/>
                  </a:lnTo>
                  <a:lnTo>
                    <a:pt x="773" y="618"/>
                  </a:lnTo>
                  <a:lnTo>
                    <a:pt x="773" y="619"/>
                  </a:lnTo>
                  <a:lnTo>
                    <a:pt x="772" y="619"/>
                  </a:lnTo>
                  <a:lnTo>
                    <a:pt x="772" y="620"/>
                  </a:lnTo>
                  <a:lnTo>
                    <a:pt x="773" y="620"/>
                  </a:lnTo>
                  <a:lnTo>
                    <a:pt x="773" y="622"/>
                  </a:lnTo>
                  <a:lnTo>
                    <a:pt x="775" y="622"/>
                  </a:lnTo>
                  <a:lnTo>
                    <a:pt x="775" y="623"/>
                  </a:lnTo>
                  <a:lnTo>
                    <a:pt x="776" y="623"/>
                  </a:lnTo>
                  <a:lnTo>
                    <a:pt x="776" y="624"/>
                  </a:lnTo>
                  <a:lnTo>
                    <a:pt x="776" y="626"/>
                  </a:lnTo>
                  <a:lnTo>
                    <a:pt x="777" y="627"/>
                  </a:lnTo>
                  <a:lnTo>
                    <a:pt x="779" y="627"/>
                  </a:lnTo>
                  <a:lnTo>
                    <a:pt x="779" y="628"/>
                  </a:lnTo>
                  <a:lnTo>
                    <a:pt x="780" y="628"/>
                  </a:lnTo>
                  <a:lnTo>
                    <a:pt x="780" y="629"/>
                  </a:lnTo>
                  <a:lnTo>
                    <a:pt x="781" y="629"/>
                  </a:lnTo>
                  <a:lnTo>
                    <a:pt x="781" y="631"/>
                  </a:lnTo>
                  <a:lnTo>
                    <a:pt x="783" y="631"/>
                  </a:lnTo>
                  <a:lnTo>
                    <a:pt x="784" y="631"/>
                  </a:lnTo>
                  <a:lnTo>
                    <a:pt x="785" y="631"/>
                  </a:lnTo>
                  <a:lnTo>
                    <a:pt x="786" y="631"/>
                  </a:lnTo>
                  <a:lnTo>
                    <a:pt x="786" y="629"/>
                  </a:lnTo>
                  <a:lnTo>
                    <a:pt x="788" y="629"/>
                  </a:lnTo>
                  <a:lnTo>
                    <a:pt x="789" y="629"/>
                  </a:lnTo>
                  <a:lnTo>
                    <a:pt x="790" y="629"/>
                  </a:lnTo>
                  <a:lnTo>
                    <a:pt x="790" y="631"/>
                  </a:lnTo>
                  <a:lnTo>
                    <a:pt x="792" y="631"/>
                  </a:lnTo>
                  <a:lnTo>
                    <a:pt x="792" y="632"/>
                  </a:lnTo>
                  <a:lnTo>
                    <a:pt x="793" y="633"/>
                  </a:lnTo>
                  <a:lnTo>
                    <a:pt x="794" y="635"/>
                  </a:lnTo>
                  <a:lnTo>
                    <a:pt x="794" y="636"/>
                  </a:lnTo>
                  <a:lnTo>
                    <a:pt x="796" y="637"/>
                  </a:lnTo>
                  <a:lnTo>
                    <a:pt x="796" y="639"/>
                  </a:lnTo>
                  <a:lnTo>
                    <a:pt x="797" y="640"/>
                  </a:lnTo>
                  <a:lnTo>
                    <a:pt x="797" y="641"/>
                  </a:lnTo>
                  <a:lnTo>
                    <a:pt x="798" y="641"/>
                  </a:lnTo>
                  <a:lnTo>
                    <a:pt x="798" y="643"/>
                  </a:lnTo>
                  <a:lnTo>
                    <a:pt x="798" y="644"/>
                  </a:lnTo>
                  <a:lnTo>
                    <a:pt x="800" y="644"/>
                  </a:lnTo>
                  <a:lnTo>
                    <a:pt x="800" y="645"/>
                  </a:lnTo>
                  <a:lnTo>
                    <a:pt x="801" y="645"/>
                  </a:lnTo>
                  <a:lnTo>
                    <a:pt x="801" y="646"/>
                  </a:lnTo>
                  <a:lnTo>
                    <a:pt x="802" y="646"/>
                  </a:lnTo>
                  <a:lnTo>
                    <a:pt x="802" y="648"/>
                  </a:lnTo>
                  <a:lnTo>
                    <a:pt x="803" y="648"/>
                  </a:lnTo>
                  <a:lnTo>
                    <a:pt x="803" y="649"/>
                  </a:lnTo>
                  <a:lnTo>
                    <a:pt x="803" y="650"/>
                  </a:lnTo>
                  <a:lnTo>
                    <a:pt x="803" y="652"/>
                  </a:lnTo>
                  <a:lnTo>
                    <a:pt x="803" y="653"/>
                  </a:lnTo>
                  <a:lnTo>
                    <a:pt x="803" y="654"/>
                  </a:lnTo>
                  <a:lnTo>
                    <a:pt x="803" y="656"/>
                  </a:lnTo>
                  <a:lnTo>
                    <a:pt x="803" y="657"/>
                  </a:lnTo>
                  <a:lnTo>
                    <a:pt x="805" y="657"/>
                  </a:lnTo>
                  <a:lnTo>
                    <a:pt x="806" y="657"/>
                  </a:lnTo>
                  <a:lnTo>
                    <a:pt x="806" y="658"/>
                  </a:lnTo>
                  <a:lnTo>
                    <a:pt x="807" y="660"/>
                  </a:lnTo>
                  <a:lnTo>
                    <a:pt x="807" y="661"/>
                  </a:lnTo>
                  <a:lnTo>
                    <a:pt x="809" y="661"/>
                  </a:lnTo>
                  <a:lnTo>
                    <a:pt x="810" y="661"/>
                  </a:lnTo>
                  <a:lnTo>
                    <a:pt x="810" y="662"/>
                  </a:lnTo>
                  <a:lnTo>
                    <a:pt x="811" y="662"/>
                  </a:lnTo>
                  <a:lnTo>
                    <a:pt x="811" y="664"/>
                  </a:lnTo>
                  <a:lnTo>
                    <a:pt x="813" y="664"/>
                  </a:lnTo>
                  <a:lnTo>
                    <a:pt x="814" y="665"/>
                  </a:lnTo>
                  <a:lnTo>
                    <a:pt x="815" y="664"/>
                  </a:lnTo>
                  <a:lnTo>
                    <a:pt x="817" y="664"/>
                  </a:lnTo>
                  <a:lnTo>
                    <a:pt x="818" y="662"/>
                  </a:lnTo>
                  <a:lnTo>
                    <a:pt x="819" y="662"/>
                  </a:lnTo>
                  <a:lnTo>
                    <a:pt x="821" y="662"/>
                  </a:lnTo>
                  <a:lnTo>
                    <a:pt x="822" y="662"/>
                  </a:lnTo>
                  <a:lnTo>
                    <a:pt x="822" y="661"/>
                  </a:lnTo>
                  <a:lnTo>
                    <a:pt x="823" y="661"/>
                  </a:lnTo>
                  <a:lnTo>
                    <a:pt x="823" y="660"/>
                  </a:lnTo>
                  <a:lnTo>
                    <a:pt x="823" y="658"/>
                  </a:lnTo>
                  <a:lnTo>
                    <a:pt x="823" y="657"/>
                  </a:lnTo>
                  <a:lnTo>
                    <a:pt x="824" y="657"/>
                  </a:lnTo>
                  <a:lnTo>
                    <a:pt x="826" y="657"/>
                  </a:lnTo>
                  <a:lnTo>
                    <a:pt x="826" y="656"/>
                  </a:lnTo>
                  <a:lnTo>
                    <a:pt x="828" y="656"/>
                  </a:lnTo>
                  <a:lnTo>
                    <a:pt x="830" y="654"/>
                  </a:lnTo>
                  <a:lnTo>
                    <a:pt x="831" y="654"/>
                  </a:lnTo>
                  <a:lnTo>
                    <a:pt x="832" y="654"/>
                  </a:lnTo>
                  <a:lnTo>
                    <a:pt x="834" y="654"/>
                  </a:lnTo>
                  <a:lnTo>
                    <a:pt x="835" y="654"/>
                  </a:lnTo>
                  <a:lnTo>
                    <a:pt x="836" y="654"/>
                  </a:lnTo>
                  <a:lnTo>
                    <a:pt x="838" y="654"/>
                  </a:lnTo>
                  <a:lnTo>
                    <a:pt x="839" y="656"/>
                  </a:lnTo>
                  <a:lnTo>
                    <a:pt x="839" y="654"/>
                  </a:lnTo>
                  <a:lnTo>
                    <a:pt x="840" y="654"/>
                  </a:lnTo>
                  <a:lnTo>
                    <a:pt x="840" y="656"/>
                  </a:lnTo>
                  <a:lnTo>
                    <a:pt x="841" y="656"/>
                  </a:lnTo>
                  <a:lnTo>
                    <a:pt x="841" y="657"/>
                  </a:lnTo>
                  <a:lnTo>
                    <a:pt x="843" y="658"/>
                  </a:lnTo>
                  <a:lnTo>
                    <a:pt x="844" y="658"/>
                  </a:lnTo>
                  <a:lnTo>
                    <a:pt x="845" y="660"/>
                  </a:lnTo>
                  <a:lnTo>
                    <a:pt x="847" y="660"/>
                  </a:lnTo>
                  <a:lnTo>
                    <a:pt x="847" y="661"/>
                  </a:lnTo>
                  <a:lnTo>
                    <a:pt x="847" y="662"/>
                  </a:lnTo>
                  <a:lnTo>
                    <a:pt x="847" y="664"/>
                  </a:lnTo>
                  <a:lnTo>
                    <a:pt x="847" y="665"/>
                  </a:lnTo>
                  <a:lnTo>
                    <a:pt x="847" y="666"/>
                  </a:lnTo>
                  <a:lnTo>
                    <a:pt x="847" y="667"/>
                  </a:lnTo>
                  <a:lnTo>
                    <a:pt x="848" y="667"/>
                  </a:lnTo>
                  <a:lnTo>
                    <a:pt x="848" y="669"/>
                  </a:lnTo>
                  <a:lnTo>
                    <a:pt x="847" y="669"/>
                  </a:lnTo>
                  <a:lnTo>
                    <a:pt x="847" y="670"/>
                  </a:lnTo>
                  <a:lnTo>
                    <a:pt x="847" y="671"/>
                  </a:lnTo>
                  <a:lnTo>
                    <a:pt x="847" y="673"/>
                  </a:lnTo>
                  <a:lnTo>
                    <a:pt x="847" y="674"/>
                  </a:lnTo>
                  <a:lnTo>
                    <a:pt x="848" y="674"/>
                  </a:lnTo>
                  <a:lnTo>
                    <a:pt x="847" y="674"/>
                  </a:lnTo>
                  <a:lnTo>
                    <a:pt x="847" y="675"/>
                  </a:lnTo>
                  <a:lnTo>
                    <a:pt x="845" y="675"/>
                  </a:lnTo>
                  <a:lnTo>
                    <a:pt x="845" y="677"/>
                  </a:lnTo>
                  <a:lnTo>
                    <a:pt x="845" y="678"/>
                  </a:lnTo>
                  <a:lnTo>
                    <a:pt x="845" y="679"/>
                  </a:lnTo>
                  <a:lnTo>
                    <a:pt x="844" y="679"/>
                  </a:lnTo>
                  <a:lnTo>
                    <a:pt x="844" y="681"/>
                  </a:lnTo>
                  <a:lnTo>
                    <a:pt x="843" y="681"/>
                  </a:lnTo>
                  <a:lnTo>
                    <a:pt x="843" y="682"/>
                  </a:lnTo>
                  <a:lnTo>
                    <a:pt x="841" y="682"/>
                  </a:lnTo>
                  <a:lnTo>
                    <a:pt x="843" y="683"/>
                  </a:lnTo>
                  <a:lnTo>
                    <a:pt x="841" y="683"/>
                  </a:lnTo>
                  <a:lnTo>
                    <a:pt x="841" y="684"/>
                  </a:lnTo>
                  <a:lnTo>
                    <a:pt x="841" y="686"/>
                  </a:lnTo>
                  <a:lnTo>
                    <a:pt x="841" y="687"/>
                  </a:lnTo>
                  <a:lnTo>
                    <a:pt x="840" y="688"/>
                  </a:lnTo>
                  <a:lnTo>
                    <a:pt x="840" y="690"/>
                  </a:lnTo>
                  <a:lnTo>
                    <a:pt x="840" y="691"/>
                  </a:lnTo>
                  <a:lnTo>
                    <a:pt x="839" y="691"/>
                  </a:lnTo>
                  <a:lnTo>
                    <a:pt x="839" y="692"/>
                  </a:lnTo>
                  <a:lnTo>
                    <a:pt x="839" y="694"/>
                  </a:lnTo>
                  <a:lnTo>
                    <a:pt x="838" y="695"/>
                  </a:lnTo>
                  <a:lnTo>
                    <a:pt x="838" y="696"/>
                  </a:lnTo>
                  <a:lnTo>
                    <a:pt x="836" y="696"/>
                  </a:lnTo>
                  <a:lnTo>
                    <a:pt x="836" y="698"/>
                  </a:lnTo>
                  <a:lnTo>
                    <a:pt x="836" y="699"/>
                  </a:lnTo>
                  <a:lnTo>
                    <a:pt x="838" y="700"/>
                  </a:lnTo>
                  <a:lnTo>
                    <a:pt x="838" y="701"/>
                  </a:lnTo>
                  <a:lnTo>
                    <a:pt x="836" y="701"/>
                  </a:lnTo>
                  <a:lnTo>
                    <a:pt x="836" y="703"/>
                  </a:lnTo>
                  <a:lnTo>
                    <a:pt x="835" y="703"/>
                  </a:lnTo>
                  <a:lnTo>
                    <a:pt x="835" y="704"/>
                  </a:lnTo>
                  <a:lnTo>
                    <a:pt x="834" y="704"/>
                  </a:lnTo>
                  <a:lnTo>
                    <a:pt x="834" y="705"/>
                  </a:lnTo>
                  <a:lnTo>
                    <a:pt x="834" y="707"/>
                  </a:lnTo>
                  <a:lnTo>
                    <a:pt x="834" y="708"/>
                  </a:lnTo>
                  <a:lnTo>
                    <a:pt x="832" y="708"/>
                  </a:lnTo>
                  <a:lnTo>
                    <a:pt x="832" y="707"/>
                  </a:lnTo>
                  <a:lnTo>
                    <a:pt x="832" y="708"/>
                  </a:lnTo>
                  <a:lnTo>
                    <a:pt x="831" y="709"/>
                  </a:lnTo>
                  <a:lnTo>
                    <a:pt x="831" y="711"/>
                  </a:lnTo>
                  <a:lnTo>
                    <a:pt x="831" y="712"/>
                  </a:lnTo>
                  <a:lnTo>
                    <a:pt x="831" y="713"/>
                  </a:lnTo>
                  <a:lnTo>
                    <a:pt x="830" y="713"/>
                  </a:lnTo>
                  <a:lnTo>
                    <a:pt x="830" y="715"/>
                  </a:lnTo>
                  <a:lnTo>
                    <a:pt x="830" y="716"/>
                  </a:lnTo>
                  <a:lnTo>
                    <a:pt x="828" y="717"/>
                  </a:lnTo>
                  <a:lnTo>
                    <a:pt x="828" y="718"/>
                  </a:lnTo>
                  <a:lnTo>
                    <a:pt x="828" y="720"/>
                  </a:lnTo>
                  <a:lnTo>
                    <a:pt x="828" y="721"/>
                  </a:lnTo>
                  <a:lnTo>
                    <a:pt x="828" y="722"/>
                  </a:lnTo>
                  <a:lnTo>
                    <a:pt x="828" y="725"/>
                  </a:lnTo>
                  <a:lnTo>
                    <a:pt x="827" y="726"/>
                  </a:lnTo>
                  <a:lnTo>
                    <a:pt x="827" y="728"/>
                  </a:lnTo>
                  <a:lnTo>
                    <a:pt x="827" y="729"/>
                  </a:lnTo>
                  <a:lnTo>
                    <a:pt x="827" y="732"/>
                  </a:lnTo>
                  <a:lnTo>
                    <a:pt x="827" y="733"/>
                  </a:lnTo>
                  <a:lnTo>
                    <a:pt x="826" y="733"/>
                  </a:lnTo>
                  <a:lnTo>
                    <a:pt x="824" y="734"/>
                  </a:lnTo>
                  <a:lnTo>
                    <a:pt x="824" y="736"/>
                  </a:lnTo>
                  <a:lnTo>
                    <a:pt x="826" y="736"/>
                  </a:lnTo>
                  <a:lnTo>
                    <a:pt x="827" y="736"/>
                  </a:lnTo>
                  <a:lnTo>
                    <a:pt x="830" y="736"/>
                  </a:lnTo>
                  <a:lnTo>
                    <a:pt x="831" y="736"/>
                  </a:lnTo>
                  <a:lnTo>
                    <a:pt x="832" y="736"/>
                  </a:lnTo>
                  <a:lnTo>
                    <a:pt x="835" y="736"/>
                  </a:lnTo>
                  <a:lnTo>
                    <a:pt x="836" y="736"/>
                  </a:lnTo>
                  <a:lnTo>
                    <a:pt x="839" y="736"/>
                  </a:lnTo>
                  <a:lnTo>
                    <a:pt x="843" y="736"/>
                  </a:lnTo>
                  <a:lnTo>
                    <a:pt x="844" y="737"/>
                  </a:lnTo>
                  <a:lnTo>
                    <a:pt x="847" y="737"/>
                  </a:lnTo>
                  <a:lnTo>
                    <a:pt x="848" y="737"/>
                  </a:lnTo>
                  <a:lnTo>
                    <a:pt x="849" y="738"/>
                  </a:lnTo>
                  <a:lnTo>
                    <a:pt x="851" y="738"/>
                  </a:lnTo>
                  <a:lnTo>
                    <a:pt x="852" y="738"/>
                  </a:lnTo>
                  <a:lnTo>
                    <a:pt x="853" y="739"/>
                  </a:lnTo>
                  <a:lnTo>
                    <a:pt x="855" y="739"/>
                  </a:lnTo>
                  <a:lnTo>
                    <a:pt x="856" y="741"/>
                  </a:lnTo>
                  <a:lnTo>
                    <a:pt x="857" y="741"/>
                  </a:lnTo>
                  <a:lnTo>
                    <a:pt x="858" y="742"/>
                  </a:lnTo>
                  <a:lnTo>
                    <a:pt x="857" y="742"/>
                  </a:lnTo>
                  <a:lnTo>
                    <a:pt x="857" y="743"/>
                  </a:lnTo>
                  <a:lnTo>
                    <a:pt x="856" y="743"/>
                  </a:lnTo>
                  <a:lnTo>
                    <a:pt x="856" y="745"/>
                  </a:lnTo>
                  <a:lnTo>
                    <a:pt x="856" y="746"/>
                  </a:lnTo>
                  <a:lnTo>
                    <a:pt x="855" y="747"/>
                  </a:lnTo>
                  <a:lnTo>
                    <a:pt x="853" y="747"/>
                  </a:lnTo>
                  <a:lnTo>
                    <a:pt x="853" y="749"/>
                  </a:lnTo>
                  <a:lnTo>
                    <a:pt x="852" y="749"/>
                  </a:lnTo>
                  <a:lnTo>
                    <a:pt x="852" y="750"/>
                  </a:lnTo>
                  <a:lnTo>
                    <a:pt x="851" y="750"/>
                  </a:lnTo>
                  <a:lnTo>
                    <a:pt x="851" y="751"/>
                  </a:lnTo>
                  <a:lnTo>
                    <a:pt x="849" y="753"/>
                  </a:lnTo>
                  <a:lnTo>
                    <a:pt x="848" y="753"/>
                  </a:lnTo>
                  <a:lnTo>
                    <a:pt x="848" y="754"/>
                  </a:lnTo>
                  <a:lnTo>
                    <a:pt x="848" y="755"/>
                  </a:lnTo>
                  <a:lnTo>
                    <a:pt x="848" y="756"/>
                  </a:lnTo>
                  <a:lnTo>
                    <a:pt x="849" y="756"/>
                  </a:lnTo>
                  <a:lnTo>
                    <a:pt x="851" y="756"/>
                  </a:lnTo>
                  <a:lnTo>
                    <a:pt x="852" y="756"/>
                  </a:lnTo>
                  <a:lnTo>
                    <a:pt x="853" y="755"/>
                  </a:lnTo>
                  <a:lnTo>
                    <a:pt x="855" y="755"/>
                  </a:lnTo>
                  <a:lnTo>
                    <a:pt x="856" y="754"/>
                  </a:lnTo>
                  <a:lnTo>
                    <a:pt x="857" y="754"/>
                  </a:lnTo>
                  <a:lnTo>
                    <a:pt x="858" y="753"/>
                  </a:lnTo>
                  <a:lnTo>
                    <a:pt x="860" y="753"/>
                  </a:lnTo>
                  <a:lnTo>
                    <a:pt x="861" y="753"/>
                  </a:lnTo>
                  <a:lnTo>
                    <a:pt x="864" y="753"/>
                  </a:lnTo>
                  <a:lnTo>
                    <a:pt x="865" y="753"/>
                  </a:lnTo>
                  <a:lnTo>
                    <a:pt x="866" y="753"/>
                  </a:lnTo>
                  <a:lnTo>
                    <a:pt x="868" y="754"/>
                  </a:lnTo>
                  <a:lnTo>
                    <a:pt x="869" y="755"/>
                  </a:lnTo>
                  <a:lnTo>
                    <a:pt x="868" y="759"/>
                  </a:lnTo>
                  <a:lnTo>
                    <a:pt x="868" y="762"/>
                  </a:lnTo>
                  <a:lnTo>
                    <a:pt x="866" y="763"/>
                  </a:lnTo>
                  <a:lnTo>
                    <a:pt x="866" y="764"/>
                  </a:lnTo>
                  <a:lnTo>
                    <a:pt x="864" y="768"/>
                  </a:lnTo>
                  <a:lnTo>
                    <a:pt x="864" y="770"/>
                  </a:lnTo>
                  <a:lnTo>
                    <a:pt x="862" y="772"/>
                  </a:lnTo>
                  <a:lnTo>
                    <a:pt x="861" y="773"/>
                  </a:lnTo>
                  <a:lnTo>
                    <a:pt x="860" y="775"/>
                  </a:lnTo>
                  <a:lnTo>
                    <a:pt x="858" y="776"/>
                  </a:lnTo>
                  <a:lnTo>
                    <a:pt x="852" y="777"/>
                  </a:lnTo>
                  <a:lnTo>
                    <a:pt x="851" y="777"/>
                  </a:lnTo>
                  <a:lnTo>
                    <a:pt x="851" y="784"/>
                  </a:lnTo>
                  <a:lnTo>
                    <a:pt x="849" y="784"/>
                  </a:lnTo>
                  <a:lnTo>
                    <a:pt x="848" y="785"/>
                  </a:lnTo>
                  <a:lnTo>
                    <a:pt x="845" y="788"/>
                  </a:lnTo>
                  <a:lnTo>
                    <a:pt x="844" y="788"/>
                  </a:lnTo>
                  <a:lnTo>
                    <a:pt x="840" y="788"/>
                  </a:lnTo>
                  <a:lnTo>
                    <a:pt x="841" y="788"/>
                  </a:lnTo>
                  <a:lnTo>
                    <a:pt x="841" y="789"/>
                  </a:lnTo>
                  <a:lnTo>
                    <a:pt x="843" y="789"/>
                  </a:lnTo>
                  <a:lnTo>
                    <a:pt x="844" y="789"/>
                  </a:lnTo>
                  <a:lnTo>
                    <a:pt x="845" y="790"/>
                  </a:lnTo>
                  <a:lnTo>
                    <a:pt x="845" y="792"/>
                  </a:lnTo>
                  <a:lnTo>
                    <a:pt x="847" y="792"/>
                  </a:lnTo>
                  <a:lnTo>
                    <a:pt x="848" y="792"/>
                  </a:lnTo>
                  <a:lnTo>
                    <a:pt x="848" y="793"/>
                  </a:lnTo>
                  <a:lnTo>
                    <a:pt x="848" y="794"/>
                  </a:lnTo>
                  <a:lnTo>
                    <a:pt x="848" y="796"/>
                  </a:lnTo>
                  <a:lnTo>
                    <a:pt x="848" y="797"/>
                  </a:lnTo>
                  <a:lnTo>
                    <a:pt x="847" y="798"/>
                  </a:lnTo>
                  <a:lnTo>
                    <a:pt x="847" y="800"/>
                  </a:lnTo>
                  <a:lnTo>
                    <a:pt x="843" y="813"/>
                  </a:lnTo>
                  <a:lnTo>
                    <a:pt x="843" y="814"/>
                  </a:lnTo>
                  <a:lnTo>
                    <a:pt x="838" y="836"/>
                  </a:lnTo>
                  <a:lnTo>
                    <a:pt x="838" y="835"/>
                  </a:lnTo>
                  <a:lnTo>
                    <a:pt x="839" y="835"/>
                  </a:lnTo>
                  <a:lnTo>
                    <a:pt x="840" y="834"/>
                  </a:lnTo>
                  <a:lnTo>
                    <a:pt x="841" y="834"/>
                  </a:lnTo>
                  <a:lnTo>
                    <a:pt x="843" y="834"/>
                  </a:lnTo>
                  <a:lnTo>
                    <a:pt x="844" y="832"/>
                  </a:lnTo>
                  <a:lnTo>
                    <a:pt x="845" y="832"/>
                  </a:lnTo>
                  <a:lnTo>
                    <a:pt x="847" y="831"/>
                  </a:lnTo>
                  <a:lnTo>
                    <a:pt x="848" y="831"/>
                  </a:lnTo>
                  <a:lnTo>
                    <a:pt x="849" y="831"/>
                  </a:lnTo>
                  <a:lnTo>
                    <a:pt x="849" y="830"/>
                  </a:lnTo>
                  <a:lnTo>
                    <a:pt x="851" y="830"/>
                  </a:lnTo>
                  <a:lnTo>
                    <a:pt x="851" y="831"/>
                  </a:lnTo>
                  <a:lnTo>
                    <a:pt x="851" y="832"/>
                  </a:lnTo>
                  <a:lnTo>
                    <a:pt x="851" y="831"/>
                  </a:lnTo>
                  <a:lnTo>
                    <a:pt x="852" y="830"/>
                  </a:lnTo>
                  <a:lnTo>
                    <a:pt x="853" y="830"/>
                  </a:lnTo>
                  <a:lnTo>
                    <a:pt x="855" y="828"/>
                  </a:lnTo>
                  <a:lnTo>
                    <a:pt x="856" y="828"/>
                  </a:lnTo>
                  <a:lnTo>
                    <a:pt x="857" y="828"/>
                  </a:lnTo>
                  <a:lnTo>
                    <a:pt x="857" y="827"/>
                  </a:lnTo>
                  <a:lnTo>
                    <a:pt x="858" y="827"/>
                  </a:lnTo>
                  <a:lnTo>
                    <a:pt x="860" y="827"/>
                  </a:lnTo>
                  <a:lnTo>
                    <a:pt x="861" y="826"/>
                  </a:lnTo>
                  <a:lnTo>
                    <a:pt x="862" y="826"/>
                  </a:lnTo>
                  <a:lnTo>
                    <a:pt x="864" y="825"/>
                  </a:lnTo>
                  <a:lnTo>
                    <a:pt x="866" y="823"/>
                  </a:lnTo>
                  <a:lnTo>
                    <a:pt x="869" y="822"/>
                  </a:lnTo>
                  <a:lnTo>
                    <a:pt x="872" y="821"/>
                  </a:lnTo>
                  <a:lnTo>
                    <a:pt x="873" y="821"/>
                  </a:lnTo>
                  <a:lnTo>
                    <a:pt x="874" y="821"/>
                  </a:lnTo>
                  <a:lnTo>
                    <a:pt x="877" y="819"/>
                  </a:lnTo>
                  <a:lnTo>
                    <a:pt x="878" y="818"/>
                  </a:lnTo>
                  <a:lnTo>
                    <a:pt x="879" y="818"/>
                  </a:lnTo>
                  <a:lnTo>
                    <a:pt x="881" y="817"/>
                  </a:lnTo>
                  <a:lnTo>
                    <a:pt x="882" y="817"/>
                  </a:lnTo>
                  <a:lnTo>
                    <a:pt x="883" y="815"/>
                  </a:lnTo>
                  <a:lnTo>
                    <a:pt x="885" y="815"/>
                  </a:lnTo>
                  <a:lnTo>
                    <a:pt x="885" y="817"/>
                  </a:lnTo>
                  <a:lnTo>
                    <a:pt x="886" y="817"/>
                  </a:lnTo>
                  <a:lnTo>
                    <a:pt x="887" y="817"/>
                  </a:lnTo>
                  <a:lnTo>
                    <a:pt x="887" y="818"/>
                  </a:lnTo>
                  <a:lnTo>
                    <a:pt x="889" y="818"/>
                  </a:lnTo>
                  <a:lnTo>
                    <a:pt x="890" y="818"/>
                  </a:lnTo>
                  <a:lnTo>
                    <a:pt x="891" y="818"/>
                  </a:lnTo>
                  <a:lnTo>
                    <a:pt x="893" y="818"/>
                  </a:lnTo>
                  <a:lnTo>
                    <a:pt x="893" y="817"/>
                  </a:lnTo>
                  <a:lnTo>
                    <a:pt x="894" y="817"/>
                  </a:lnTo>
                  <a:lnTo>
                    <a:pt x="895" y="815"/>
                  </a:lnTo>
                  <a:lnTo>
                    <a:pt x="896" y="815"/>
                  </a:lnTo>
                  <a:lnTo>
                    <a:pt x="898" y="815"/>
                  </a:lnTo>
                  <a:lnTo>
                    <a:pt x="899" y="815"/>
                  </a:lnTo>
                  <a:lnTo>
                    <a:pt x="900" y="815"/>
                  </a:lnTo>
                  <a:lnTo>
                    <a:pt x="902" y="814"/>
                  </a:lnTo>
                  <a:lnTo>
                    <a:pt x="903" y="814"/>
                  </a:lnTo>
                  <a:lnTo>
                    <a:pt x="904" y="814"/>
                  </a:lnTo>
                  <a:lnTo>
                    <a:pt x="904" y="813"/>
                  </a:lnTo>
                  <a:lnTo>
                    <a:pt x="904" y="811"/>
                  </a:lnTo>
                  <a:lnTo>
                    <a:pt x="906" y="811"/>
                  </a:lnTo>
                  <a:lnTo>
                    <a:pt x="906" y="810"/>
                  </a:lnTo>
                  <a:lnTo>
                    <a:pt x="907" y="810"/>
                  </a:lnTo>
                  <a:lnTo>
                    <a:pt x="908" y="810"/>
                  </a:lnTo>
                  <a:lnTo>
                    <a:pt x="910" y="810"/>
                  </a:lnTo>
                  <a:lnTo>
                    <a:pt x="911" y="810"/>
                  </a:lnTo>
                  <a:lnTo>
                    <a:pt x="912" y="810"/>
                  </a:lnTo>
                  <a:lnTo>
                    <a:pt x="913" y="810"/>
                  </a:lnTo>
                  <a:lnTo>
                    <a:pt x="913" y="809"/>
                  </a:lnTo>
                  <a:lnTo>
                    <a:pt x="915" y="809"/>
                  </a:lnTo>
                  <a:lnTo>
                    <a:pt x="916" y="809"/>
                  </a:lnTo>
                  <a:lnTo>
                    <a:pt x="917" y="809"/>
                  </a:lnTo>
                  <a:lnTo>
                    <a:pt x="919" y="808"/>
                  </a:lnTo>
                  <a:lnTo>
                    <a:pt x="920" y="808"/>
                  </a:lnTo>
                  <a:lnTo>
                    <a:pt x="921" y="808"/>
                  </a:lnTo>
                  <a:lnTo>
                    <a:pt x="923" y="806"/>
                  </a:lnTo>
                  <a:lnTo>
                    <a:pt x="923" y="808"/>
                  </a:lnTo>
                  <a:lnTo>
                    <a:pt x="924" y="808"/>
                  </a:lnTo>
                  <a:lnTo>
                    <a:pt x="924" y="809"/>
                  </a:lnTo>
                  <a:lnTo>
                    <a:pt x="925" y="809"/>
                  </a:lnTo>
                  <a:lnTo>
                    <a:pt x="925" y="810"/>
                  </a:lnTo>
                  <a:lnTo>
                    <a:pt x="927" y="810"/>
                  </a:lnTo>
                  <a:lnTo>
                    <a:pt x="928" y="810"/>
                  </a:lnTo>
                  <a:lnTo>
                    <a:pt x="929" y="810"/>
                  </a:lnTo>
                  <a:lnTo>
                    <a:pt x="929" y="809"/>
                  </a:lnTo>
                  <a:lnTo>
                    <a:pt x="930" y="808"/>
                  </a:lnTo>
                  <a:lnTo>
                    <a:pt x="930" y="806"/>
                  </a:lnTo>
                  <a:lnTo>
                    <a:pt x="932" y="806"/>
                  </a:lnTo>
                  <a:lnTo>
                    <a:pt x="933" y="806"/>
                  </a:lnTo>
                  <a:lnTo>
                    <a:pt x="934" y="806"/>
                  </a:lnTo>
                  <a:lnTo>
                    <a:pt x="936" y="806"/>
                  </a:lnTo>
                  <a:lnTo>
                    <a:pt x="937" y="805"/>
                  </a:lnTo>
                  <a:lnTo>
                    <a:pt x="937" y="804"/>
                  </a:lnTo>
                  <a:lnTo>
                    <a:pt x="938" y="804"/>
                  </a:lnTo>
                  <a:lnTo>
                    <a:pt x="938" y="805"/>
                  </a:lnTo>
                  <a:lnTo>
                    <a:pt x="940" y="805"/>
                  </a:lnTo>
                  <a:lnTo>
                    <a:pt x="941" y="806"/>
                  </a:lnTo>
                  <a:lnTo>
                    <a:pt x="942" y="806"/>
                  </a:lnTo>
                  <a:lnTo>
                    <a:pt x="942" y="808"/>
                  </a:lnTo>
                  <a:lnTo>
                    <a:pt x="944" y="808"/>
                  </a:lnTo>
                  <a:lnTo>
                    <a:pt x="944" y="809"/>
                  </a:lnTo>
                  <a:lnTo>
                    <a:pt x="945" y="809"/>
                  </a:lnTo>
                  <a:lnTo>
                    <a:pt x="946" y="809"/>
                  </a:lnTo>
                  <a:lnTo>
                    <a:pt x="946" y="810"/>
                  </a:lnTo>
                  <a:lnTo>
                    <a:pt x="946" y="809"/>
                  </a:lnTo>
                  <a:lnTo>
                    <a:pt x="947" y="809"/>
                  </a:lnTo>
                  <a:lnTo>
                    <a:pt x="947" y="810"/>
                  </a:lnTo>
                  <a:lnTo>
                    <a:pt x="949" y="810"/>
                  </a:lnTo>
                  <a:lnTo>
                    <a:pt x="949" y="811"/>
                  </a:lnTo>
                  <a:lnTo>
                    <a:pt x="950" y="811"/>
                  </a:lnTo>
                  <a:lnTo>
                    <a:pt x="950" y="813"/>
                  </a:lnTo>
                  <a:lnTo>
                    <a:pt x="951" y="813"/>
                  </a:lnTo>
                  <a:lnTo>
                    <a:pt x="951" y="814"/>
                  </a:lnTo>
                  <a:lnTo>
                    <a:pt x="953" y="814"/>
                  </a:lnTo>
                  <a:lnTo>
                    <a:pt x="953" y="815"/>
                  </a:lnTo>
                  <a:lnTo>
                    <a:pt x="954" y="815"/>
                  </a:lnTo>
                  <a:lnTo>
                    <a:pt x="953" y="815"/>
                  </a:lnTo>
                  <a:lnTo>
                    <a:pt x="953" y="817"/>
                  </a:lnTo>
                  <a:lnTo>
                    <a:pt x="954" y="817"/>
                  </a:lnTo>
                  <a:lnTo>
                    <a:pt x="953" y="817"/>
                  </a:lnTo>
                  <a:lnTo>
                    <a:pt x="954" y="817"/>
                  </a:lnTo>
                  <a:lnTo>
                    <a:pt x="954" y="818"/>
                  </a:lnTo>
                  <a:lnTo>
                    <a:pt x="954" y="819"/>
                  </a:lnTo>
                  <a:lnTo>
                    <a:pt x="955" y="819"/>
                  </a:lnTo>
                  <a:lnTo>
                    <a:pt x="955" y="821"/>
                  </a:lnTo>
                  <a:lnTo>
                    <a:pt x="955" y="822"/>
                  </a:lnTo>
                  <a:lnTo>
                    <a:pt x="955" y="823"/>
                  </a:lnTo>
                  <a:lnTo>
                    <a:pt x="957" y="823"/>
                  </a:lnTo>
                  <a:lnTo>
                    <a:pt x="955" y="823"/>
                  </a:lnTo>
                  <a:lnTo>
                    <a:pt x="957" y="823"/>
                  </a:lnTo>
                  <a:lnTo>
                    <a:pt x="958" y="823"/>
                  </a:lnTo>
                  <a:lnTo>
                    <a:pt x="958" y="825"/>
                  </a:lnTo>
                  <a:lnTo>
                    <a:pt x="959" y="825"/>
                  </a:lnTo>
                  <a:lnTo>
                    <a:pt x="959" y="826"/>
                  </a:lnTo>
                  <a:lnTo>
                    <a:pt x="959" y="827"/>
                  </a:lnTo>
                  <a:lnTo>
                    <a:pt x="959" y="828"/>
                  </a:lnTo>
                  <a:lnTo>
                    <a:pt x="961" y="830"/>
                  </a:lnTo>
                  <a:lnTo>
                    <a:pt x="961" y="831"/>
                  </a:lnTo>
                  <a:lnTo>
                    <a:pt x="962" y="831"/>
                  </a:lnTo>
                  <a:lnTo>
                    <a:pt x="961" y="831"/>
                  </a:lnTo>
                  <a:lnTo>
                    <a:pt x="961" y="832"/>
                  </a:lnTo>
                  <a:lnTo>
                    <a:pt x="962" y="832"/>
                  </a:lnTo>
                  <a:lnTo>
                    <a:pt x="962" y="834"/>
                  </a:lnTo>
                  <a:lnTo>
                    <a:pt x="962" y="835"/>
                  </a:lnTo>
                  <a:lnTo>
                    <a:pt x="962" y="836"/>
                  </a:lnTo>
                  <a:lnTo>
                    <a:pt x="963" y="836"/>
                  </a:lnTo>
                  <a:lnTo>
                    <a:pt x="962" y="836"/>
                  </a:lnTo>
                  <a:lnTo>
                    <a:pt x="963" y="838"/>
                  </a:lnTo>
                  <a:lnTo>
                    <a:pt x="963" y="839"/>
                  </a:lnTo>
                  <a:lnTo>
                    <a:pt x="963" y="840"/>
                  </a:lnTo>
                  <a:lnTo>
                    <a:pt x="963" y="842"/>
                  </a:lnTo>
                  <a:lnTo>
                    <a:pt x="965" y="842"/>
                  </a:lnTo>
                  <a:lnTo>
                    <a:pt x="965" y="843"/>
                  </a:lnTo>
                  <a:lnTo>
                    <a:pt x="966" y="843"/>
                  </a:lnTo>
                  <a:lnTo>
                    <a:pt x="965" y="843"/>
                  </a:lnTo>
                  <a:lnTo>
                    <a:pt x="965" y="844"/>
                  </a:lnTo>
                  <a:lnTo>
                    <a:pt x="966" y="844"/>
                  </a:lnTo>
                  <a:lnTo>
                    <a:pt x="966" y="845"/>
                  </a:lnTo>
                  <a:lnTo>
                    <a:pt x="967" y="845"/>
                  </a:lnTo>
                  <a:lnTo>
                    <a:pt x="968" y="847"/>
                  </a:lnTo>
                  <a:lnTo>
                    <a:pt x="968" y="848"/>
                  </a:lnTo>
                  <a:lnTo>
                    <a:pt x="968" y="849"/>
                  </a:lnTo>
                  <a:lnTo>
                    <a:pt x="968" y="851"/>
                  </a:lnTo>
                  <a:lnTo>
                    <a:pt x="970" y="851"/>
                  </a:lnTo>
                  <a:lnTo>
                    <a:pt x="971" y="851"/>
                  </a:lnTo>
                  <a:lnTo>
                    <a:pt x="971" y="852"/>
                  </a:lnTo>
                  <a:lnTo>
                    <a:pt x="972" y="852"/>
                  </a:lnTo>
                  <a:lnTo>
                    <a:pt x="974" y="852"/>
                  </a:lnTo>
                  <a:lnTo>
                    <a:pt x="975" y="852"/>
                  </a:lnTo>
                  <a:lnTo>
                    <a:pt x="976" y="852"/>
                  </a:lnTo>
                  <a:lnTo>
                    <a:pt x="976" y="853"/>
                  </a:lnTo>
                  <a:lnTo>
                    <a:pt x="978" y="853"/>
                  </a:lnTo>
                  <a:lnTo>
                    <a:pt x="979" y="853"/>
                  </a:lnTo>
                  <a:lnTo>
                    <a:pt x="979" y="855"/>
                  </a:lnTo>
                  <a:lnTo>
                    <a:pt x="978" y="855"/>
                  </a:lnTo>
                  <a:lnTo>
                    <a:pt x="978" y="856"/>
                  </a:lnTo>
                  <a:lnTo>
                    <a:pt x="979" y="856"/>
                  </a:lnTo>
                  <a:lnTo>
                    <a:pt x="979" y="857"/>
                  </a:lnTo>
                  <a:lnTo>
                    <a:pt x="978" y="857"/>
                  </a:lnTo>
                  <a:lnTo>
                    <a:pt x="979" y="857"/>
                  </a:lnTo>
                  <a:lnTo>
                    <a:pt x="979" y="859"/>
                  </a:lnTo>
                  <a:lnTo>
                    <a:pt x="980" y="859"/>
                  </a:lnTo>
                  <a:lnTo>
                    <a:pt x="980" y="860"/>
                  </a:lnTo>
                  <a:lnTo>
                    <a:pt x="980" y="861"/>
                  </a:lnTo>
                  <a:lnTo>
                    <a:pt x="979" y="862"/>
                  </a:lnTo>
                  <a:lnTo>
                    <a:pt x="979" y="864"/>
                  </a:lnTo>
                  <a:lnTo>
                    <a:pt x="978" y="864"/>
                  </a:lnTo>
                  <a:lnTo>
                    <a:pt x="978" y="865"/>
                  </a:lnTo>
                  <a:lnTo>
                    <a:pt x="978" y="866"/>
                  </a:lnTo>
                  <a:lnTo>
                    <a:pt x="978" y="868"/>
                  </a:lnTo>
                  <a:lnTo>
                    <a:pt x="978" y="869"/>
                  </a:lnTo>
                  <a:lnTo>
                    <a:pt x="978" y="870"/>
                  </a:lnTo>
                  <a:lnTo>
                    <a:pt x="978" y="872"/>
                  </a:lnTo>
                  <a:lnTo>
                    <a:pt x="978" y="873"/>
                  </a:lnTo>
                  <a:lnTo>
                    <a:pt x="978" y="874"/>
                  </a:lnTo>
                  <a:lnTo>
                    <a:pt x="976" y="874"/>
                  </a:lnTo>
                  <a:lnTo>
                    <a:pt x="975" y="874"/>
                  </a:lnTo>
                  <a:lnTo>
                    <a:pt x="975" y="873"/>
                  </a:lnTo>
                  <a:lnTo>
                    <a:pt x="974" y="873"/>
                  </a:lnTo>
                  <a:lnTo>
                    <a:pt x="972" y="873"/>
                  </a:lnTo>
                  <a:lnTo>
                    <a:pt x="971" y="873"/>
                  </a:lnTo>
                  <a:lnTo>
                    <a:pt x="970" y="873"/>
                  </a:lnTo>
                  <a:lnTo>
                    <a:pt x="968" y="873"/>
                  </a:lnTo>
                  <a:lnTo>
                    <a:pt x="968" y="874"/>
                  </a:lnTo>
                  <a:lnTo>
                    <a:pt x="967" y="874"/>
                  </a:lnTo>
                  <a:lnTo>
                    <a:pt x="967" y="876"/>
                  </a:lnTo>
                  <a:lnTo>
                    <a:pt x="967" y="877"/>
                  </a:lnTo>
                  <a:lnTo>
                    <a:pt x="966" y="877"/>
                  </a:lnTo>
                  <a:lnTo>
                    <a:pt x="966" y="878"/>
                  </a:lnTo>
                  <a:lnTo>
                    <a:pt x="965" y="878"/>
                  </a:lnTo>
                  <a:lnTo>
                    <a:pt x="965" y="880"/>
                  </a:lnTo>
                  <a:lnTo>
                    <a:pt x="965" y="881"/>
                  </a:lnTo>
                  <a:lnTo>
                    <a:pt x="965" y="882"/>
                  </a:lnTo>
                  <a:lnTo>
                    <a:pt x="965" y="883"/>
                  </a:lnTo>
                  <a:lnTo>
                    <a:pt x="965" y="885"/>
                  </a:lnTo>
                  <a:lnTo>
                    <a:pt x="963" y="886"/>
                  </a:lnTo>
                  <a:lnTo>
                    <a:pt x="965" y="886"/>
                  </a:lnTo>
                  <a:lnTo>
                    <a:pt x="965" y="887"/>
                  </a:lnTo>
                  <a:lnTo>
                    <a:pt x="965" y="889"/>
                  </a:lnTo>
                  <a:lnTo>
                    <a:pt x="963" y="889"/>
                  </a:lnTo>
                  <a:lnTo>
                    <a:pt x="965" y="890"/>
                  </a:lnTo>
                  <a:lnTo>
                    <a:pt x="963" y="890"/>
                  </a:lnTo>
                  <a:lnTo>
                    <a:pt x="963" y="891"/>
                  </a:lnTo>
                  <a:lnTo>
                    <a:pt x="965" y="891"/>
                  </a:lnTo>
                  <a:lnTo>
                    <a:pt x="965" y="893"/>
                  </a:lnTo>
                  <a:lnTo>
                    <a:pt x="965" y="894"/>
                  </a:lnTo>
                  <a:lnTo>
                    <a:pt x="965" y="895"/>
                  </a:lnTo>
                  <a:lnTo>
                    <a:pt x="965" y="897"/>
                  </a:lnTo>
                  <a:lnTo>
                    <a:pt x="966" y="897"/>
                  </a:lnTo>
                  <a:lnTo>
                    <a:pt x="963" y="897"/>
                  </a:lnTo>
                  <a:lnTo>
                    <a:pt x="963" y="898"/>
                  </a:lnTo>
                  <a:lnTo>
                    <a:pt x="963" y="899"/>
                  </a:lnTo>
                  <a:lnTo>
                    <a:pt x="963" y="900"/>
                  </a:lnTo>
                  <a:lnTo>
                    <a:pt x="965" y="900"/>
                  </a:lnTo>
                  <a:lnTo>
                    <a:pt x="965" y="902"/>
                  </a:lnTo>
                  <a:lnTo>
                    <a:pt x="965" y="903"/>
                  </a:lnTo>
                  <a:lnTo>
                    <a:pt x="966" y="903"/>
                  </a:lnTo>
                  <a:lnTo>
                    <a:pt x="966" y="904"/>
                  </a:lnTo>
                  <a:lnTo>
                    <a:pt x="966" y="906"/>
                  </a:lnTo>
                  <a:lnTo>
                    <a:pt x="966" y="907"/>
                  </a:lnTo>
                  <a:lnTo>
                    <a:pt x="966" y="908"/>
                  </a:lnTo>
                  <a:lnTo>
                    <a:pt x="966" y="910"/>
                  </a:lnTo>
                  <a:lnTo>
                    <a:pt x="966" y="911"/>
                  </a:lnTo>
                  <a:lnTo>
                    <a:pt x="966" y="912"/>
                  </a:lnTo>
                  <a:lnTo>
                    <a:pt x="967" y="912"/>
                  </a:lnTo>
                  <a:lnTo>
                    <a:pt x="967" y="914"/>
                  </a:lnTo>
                  <a:lnTo>
                    <a:pt x="967" y="915"/>
                  </a:lnTo>
                  <a:lnTo>
                    <a:pt x="968" y="915"/>
                  </a:lnTo>
                  <a:lnTo>
                    <a:pt x="968" y="916"/>
                  </a:lnTo>
                  <a:lnTo>
                    <a:pt x="970" y="916"/>
                  </a:lnTo>
                  <a:lnTo>
                    <a:pt x="971" y="916"/>
                  </a:lnTo>
                  <a:lnTo>
                    <a:pt x="972" y="917"/>
                  </a:lnTo>
                  <a:lnTo>
                    <a:pt x="972" y="919"/>
                  </a:lnTo>
                  <a:lnTo>
                    <a:pt x="972" y="920"/>
                  </a:lnTo>
                  <a:lnTo>
                    <a:pt x="972" y="921"/>
                  </a:lnTo>
                  <a:lnTo>
                    <a:pt x="971" y="921"/>
                  </a:lnTo>
                  <a:lnTo>
                    <a:pt x="970" y="921"/>
                  </a:lnTo>
                  <a:lnTo>
                    <a:pt x="968" y="923"/>
                  </a:lnTo>
                  <a:lnTo>
                    <a:pt x="967" y="923"/>
                  </a:lnTo>
                  <a:lnTo>
                    <a:pt x="966" y="923"/>
                  </a:lnTo>
                  <a:lnTo>
                    <a:pt x="965" y="923"/>
                  </a:lnTo>
                  <a:lnTo>
                    <a:pt x="965" y="924"/>
                  </a:lnTo>
                  <a:lnTo>
                    <a:pt x="963" y="924"/>
                  </a:lnTo>
                  <a:lnTo>
                    <a:pt x="963" y="925"/>
                  </a:lnTo>
                  <a:lnTo>
                    <a:pt x="962" y="925"/>
                  </a:lnTo>
                  <a:lnTo>
                    <a:pt x="961" y="925"/>
                  </a:lnTo>
                  <a:lnTo>
                    <a:pt x="961" y="927"/>
                  </a:lnTo>
                  <a:lnTo>
                    <a:pt x="959" y="927"/>
                  </a:lnTo>
                  <a:lnTo>
                    <a:pt x="959" y="928"/>
                  </a:lnTo>
                  <a:lnTo>
                    <a:pt x="958" y="928"/>
                  </a:lnTo>
                  <a:lnTo>
                    <a:pt x="958" y="929"/>
                  </a:lnTo>
                  <a:lnTo>
                    <a:pt x="958" y="931"/>
                  </a:lnTo>
                  <a:lnTo>
                    <a:pt x="957" y="931"/>
                  </a:lnTo>
                  <a:lnTo>
                    <a:pt x="957" y="932"/>
                  </a:lnTo>
                  <a:lnTo>
                    <a:pt x="957" y="933"/>
                  </a:lnTo>
                  <a:lnTo>
                    <a:pt x="958" y="933"/>
                  </a:lnTo>
                  <a:lnTo>
                    <a:pt x="957" y="933"/>
                  </a:lnTo>
                  <a:lnTo>
                    <a:pt x="957" y="934"/>
                  </a:lnTo>
                  <a:lnTo>
                    <a:pt x="957" y="936"/>
                  </a:lnTo>
                  <a:lnTo>
                    <a:pt x="957" y="937"/>
                  </a:lnTo>
                  <a:lnTo>
                    <a:pt x="955" y="937"/>
                  </a:lnTo>
                  <a:lnTo>
                    <a:pt x="957" y="937"/>
                  </a:lnTo>
                  <a:lnTo>
                    <a:pt x="957" y="938"/>
                  </a:lnTo>
                  <a:lnTo>
                    <a:pt x="957" y="937"/>
                  </a:lnTo>
                  <a:lnTo>
                    <a:pt x="958" y="937"/>
                  </a:lnTo>
                  <a:lnTo>
                    <a:pt x="958" y="938"/>
                  </a:lnTo>
                  <a:lnTo>
                    <a:pt x="958" y="937"/>
                  </a:lnTo>
                  <a:lnTo>
                    <a:pt x="958" y="938"/>
                  </a:lnTo>
                  <a:lnTo>
                    <a:pt x="959" y="938"/>
                  </a:lnTo>
                  <a:lnTo>
                    <a:pt x="961" y="938"/>
                  </a:lnTo>
                  <a:lnTo>
                    <a:pt x="961" y="937"/>
                  </a:lnTo>
                  <a:lnTo>
                    <a:pt x="961" y="936"/>
                  </a:lnTo>
                  <a:lnTo>
                    <a:pt x="961" y="934"/>
                  </a:lnTo>
                  <a:lnTo>
                    <a:pt x="962" y="934"/>
                  </a:lnTo>
                  <a:lnTo>
                    <a:pt x="963" y="936"/>
                  </a:lnTo>
                  <a:lnTo>
                    <a:pt x="965" y="936"/>
                  </a:lnTo>
                  <a:lnTo>
                    <a:pt x="966" y="936"/>
                  </a:lnTo>
                  <a:lnTo>
                    <a:pt x="966" y="937"/>
                  </a:lnTo>
                  <a:lnTo>
                    <a:pt x="967" y="937"/>
                  </a:lnTo>
                  <a:lnTo>
                    <a:pt x="968" y="937"/>
                  </a:lnTo>
                  <a:lnTo>
                    <a:pt x="968" y="936"/>
                  </a:lnTo>
                  <a:lnTo>
                    <a:pt x="968" y="937"/>
                  </a:lnTo>
                  <a:lnTo>
                    <a:pt x="970" y="937"/>
                  </a:lnTo>
                  <a:lnTo>
                    <a:pt x="970" y="938"/>
                  </a:lnTo>
                  <a:lnTo>
                    <a:pt x="971" y="937"/>
                  </a:lnTo>
                  <a:lnTo>
                    <a:pt x="971" y="938"/>
                  </a:lnTo>
                  <a:lnTo>
                    <a:pt x="971" y="940"/>
                  </a:lnTo>
                  <a:lnTo>
                    <a:pt x="970" y="940"/>
                  </a:lnTo>
                  <a:lnTo>
                    <a:pt x="971" y="940"/>
                  </a:lnTo>
                  <a:lnTo>
                    <a:pt x="971" y="941"/>
                  </a:lnTo>
                  <a:lnTo>
                    <a:pt x="972" y="941"/>
                  </a:lnTo>
                  <a:lnTo>
                    <a:pt x="972" y="942"/>
                  </a:lnTo>
                  <a:lnTo>
                    <a:pt x="974" y="942"/>
                  </a:lnTo>
                  <a:lnTo>
                    <a:pt x="974" y="944"/>
                  </a:lnTo>
                  <a:lnTo>
                    <a:pt x="975" y="944"/>
                  </a:lnTo>
                  <a:lnTo>
                    <a:pt x="976" y="944"/>
                  </a:lnTo>
                  <a:lnTo>
                    <a:pt x="978" y="944"/>
                  </a:lnTo>
                  <a:lnTo>
                    <a:pt x="979" y="944"/>
                  </a:lnTo>
                  <a:lnTo>
                    <a:pt x="980" y="944"/>
                  </a:lnTo>
                  <a:lnTo>
                    <a:pt x="982" y="944"/>
                  </a:lnTo>
                  <a:lnTo>
                    <a:pt x="983" y="944"/>
                  </a:lnTo>
                  <a:lnTo>
                    <a:pt x="984" y="944"/>
                  </a:lnTo>
                  <a:lnTo>
                    <a:pt x="985" y="944"/>
                  </a:lnTo>
                  <a:lnTo>
                    <a:pt x="987" y="944"/>
                  </a:lnTo>
                  <a:lnTo>
                    <a:pt x="988" y="944"/>
                  </a:lnTo>
                  <a:lnTo>
                    <a:pt x="989" y="944"/>
                  </a:lnTo>
                  <a:lnTo>
                    <a:pt x="991" y="942"/>
                  </a:lnTo>
                  <a:lnTo>
                    <a:pt x="992" y="942"/>
                  </a:lnTo>
                  <a:lnTo>
                    <a:pt x="993" y="941"/>
                  </a:lnTo>
                  <a:lnTo>
                    <a:pt x="993" y="942"/>
                  </a:lnTo>
                  <a:lnTo>
                    <a:pt x="995" y="941"/>
                  </a:lnTo>
                  <a:lnTo>
                    <a:pt x="996" y="941"/>
                  </a:lnTo>
                  <a:lnTo>
                    <a:pt x="997" y="941"/>
                  </a:lnTo>
                  <a:lnTo>
                    <a:pt x="997" y="942"/>
                  </a:lnTo>
                  <a:lnTo>
                    <a:pt x="997" y="944"/>
                  </a:lnTo>
                  <a:lnTo>
                    <a:pt x="999" y="942"/>
                  </a:lnTo>
                  <a:lnTo>
                    <a:pt x="999" y="944"/>
                  </a:lnTo>
                  <a:lnTo>
                    <a:pt x="1000" y="944"/>
                  </a:lnTo>
                  <a:lnTo>
                    <a:pt x="1001" y="945"/>
                  </a:lnTo>
                  <a:lnTo>
                    <a:pt x="1002" y="945"/>
                  </a:lnTo>
                  <a:lnTo>
                    <a:pt x="1004" y="945"/>
                  </a:lnTo>
                  <a:lnTo>
                    <a:pt x="1004" y="946"/>
                  </a:lnTo>
                  <a:lnTo>
                    <a:pt x="1005" y="946"/>
                  </a:lnTo>
                  <a:lnTo>
                    <a:pt x="1005" y="945"/>
                  </a:lnTo>
                  <a:lnTo>
                    <a:pt x="1006" y="945"/>
                  </a:lnTo>
                  <a:lnTo>
                    <a:pt x="1006" y="946"/>
                  </a:lnTo>
                  <a:lnTo>
                    <a:pt x="1008" y="946"/>
                  </a:lnTo>
                  <a:lnTo>
                    <a:pt x="1009" y="946"/>
                  </a:lnTo>
                  <a:lnTo>
                    <a:pt x="1010" y="946"/>
                  </a:lnTo>
                  <a:lnTo>
                    <a:pt x="1010" y="948"/>
                  </a:lnTo>
                  <a:lnTo>
                    <a:pt x="1012" y="948"/>
                  </a:lnTo>
                  <a:lnTo>
                    <a:pt x="1012" y="949"/>
                  </a:lnTo>
                  <a:lnTo>
                    <a:pt x="1013" y="949"/>
                  </a:lnTo>
                  <a:lnTo>
                    <a:pt x="1014" y="949"/>
                  </a:lnTo>
                  <a:lnTo>
                    <a:pt x="1014" y="948"/>
                  </a:lnTo>
                  <a:lnTo>
                    <a:pt x="1016" y="948"/>
                  </a:lnTo>
                  <a:lnTo>
                    <a:pt x="1017" y="949"/>
                  </a:lnTo>
                  <a:lnTo>
                    <a:pt x="1018" y="949"/>
                  </a:lnTo>
                  <a:lnTo>
                    <a:pt x="1019" y="949"/>
                  </a:lnTo>
                  <a:lnTo>
                    <a:pt x="1019" y="950"/>
                  </a:lnTo>
                  <a:lnTo>
                    <a:pt x="1019" y="951"/>
                  </a:lnTo>
                  <a:lnTo>
                    <a:pt x="1021" y="951"/>
                  </a:lnTo>
                  <a:lnTo>
                    <a:pt x="1022" y="951"/>
                  </a:lnTo>
                  <a:lnTo>
                    <a:pt x="1023" y="951"/>
                  </a:lnTo>
                  <a:lnTo>
                    <a:pt x="1025" y="951"/>
                  </a:lnTo>
                  <a:lnTo>
                    <a:pt x="1026" y="951"/>
                  </a:lnTo>
                  <a:lnTo>
                    <a:pt x="1027" y="951"/>
                  </a:lnTo>
                  <a:lnTo>
                    <a:pt x="1029" y="951"/>
                  </a:lnTo>
                  <a:lnTo>
                    <a:pt x="1029" y="950"/>
                  </a:lnTo>
                  <a:lnTo>
                    <a:pt x="1030" y="950"/>
                  </a:lnTo>
                  <a:lnTo>
                    <a:pt x="1031" y="950"/>
                  </a:lnTo>
                  <a:lnTo>
                    <a:pt x="1031" y="949"/>
                  </a:lnTo>
                  <a:lnTo>
                    <a:pt x="1031" y="950"/>
                  </a:lnTo>
                  <a:lnTo>
                    <a:pt x="1033" y="950"/>
                  </a:lnTo>
                  <a:lnTo>
                    <a:pt x="1034" y="950"/>
                  </a:lnTo>
                  <a:lnTo>
                    <a:pt x="1035" y="950"/>
                  </a:lnTo>
                  <a:lnTo>
                    <a:pt x="1037" y="950"/>
                  </a:lnTo>
                  <a:lnTo>
                    <a:pt x="1038" y="950"/>
                  </a:lnTo>
                  <a:lnTo>
                    <a:pt x="1039" y="950"/>
                  </a:lnTo>
                  <a:lnTo>
                    <a:pt x="1039" y="951"/>
                  </a:lnTo>
                  <a:lnTo>
                    <a:pt x="1039" y="953"/>
                  </a:lnTo>
                  <a:lnTo>
                    <a:pt x="1039" y="954"/>
                  </a:lnTo>
                  <a:lnTo>
                    <a:pt x="1039" y="955"/>
                  </a:lnTo>
                  <a:lnTo>
                    <a:pt x="1040" y="955"/>
                  </a:lnTo>
                  <a:lnTo>
                    <a:pt x="1042" y="955"/>
                  </a:lnTo>
                  <a:lnTo>
                    <a:pt x="1043" y="955"/>
                  </a:lnTo>
                  <a:lnTo>
                    <a:pt x="1043" y="957"/>
                  </a:lnTo>
                  <a:lnTo>
                    <a:pt x="1044" y="961"/>
                  </a:lnTo>
                  <a:lnTo>
                    <a:pt x="1046" y="961"/>
                  </a:lnTo>
                  <a:lnTo>
                    <a:pt x="1046" y="962"/>
                  </a:lnTo>
                  <a:lnTo>
                    <a:pt x="1047" y="962"/>
                  </a:lnTo>
                  <a:lnTo>
                    <a:pt x="1048" y="963"/>
                  </a:lnTo>
                  <a:lnTo>
                    <a:pt x="1050" y="963"/>
                  </a:lnTo>
                  <a:lnTo>
                    <a:pt x="1051" y="962"/>
                  </a:lnTo>
                  <a:lnTo>
                    <a:pt x="1055" y="962"/>
                  </a:lnTo>
                  <a:lnTo>
                    <a:pt x="1056" y="963"/>
                  </a:lnTo>
                  <a:lnTo>
                    <a:pt x="1056" y="965"/>
                  </a:lnTo>
                  <a:lnTo>
                    <a:pt x="1056" y="967"/>
                  </a:lnTo>
                  <a:lnTo>
                    <a:pt x="1056" y="969"/>
                  </a:lnTo>
                  <a:lnTo>
                    <a:pt x="1056" y="970"/>
                  </a:lnTo>
                  <a:lnTo>
                    <a:pt x="1057" y="972"/>
                  </a:lnTo>
                  <a:lnTo>
                    <a:pt x="1057" y="975"/>
                  </a:lnTo>
                  <a:lnTo>
                    <a:pt x="1057" y="976"/>
                  </a:lnTo>
                  <a:lnTo>
                    <a:pt x="1057" y="978"/>
                  </a:lnTo>
                  <a:lnTo>
                    <a:pt x="1056" y="978"/>
                  </a:lnTo>
                  <a:lnTo>
                    <a:pt x="1056" y="979"/>
                  </a:lnTo>
                  <a:lnTo>
                    <a:pt x="1057" y="980"/>
                  </a:lnTo>
                  <a:lnTo>
                    <a:pt x="1056" y="982"/>
                  </a:lnTo>
                  <a:lnTo>
                    <a:pt x="1055" y="983"/>
                  </a:lnTo>
                  <a:lnTo>
                    <a:pt x="1054" y="984"/>
                  </a:lnTo>
                  <a:lnTo>
                    <a:pt x="1055" y="984"/>
                  </a:lnTo>
                  <a:lnTo>
                    <a:pt x="1056" y="986"/>
                  </a:lnTo>
                  <a:lnTo>
                    <a:pt x="1056" y="987"/>
                  </a:lnTo>
                  <a:lnTo>
                    <a:pt x="1057" y="987"/>
                  </a:lnTo>
                  <a:lnTo>
                    <a:pt x="1059" y="987"/>
                  </a:lnTo>
                  <a:lnTo>
                    <a:pt x="1059" y="988"/>
                  </a:lnTo>
                  <a:lnTo>
                    <a:pt x="1060" y="988"/>
                  </a:lnTo>
                  <a:lnTo>
                    <a:pt x="1061" y="988"/>
                  </a:lnTo>
                  <a:lnTo>
                    <a:pt x="1063" y="988"/>
                  </a:lnTo>
                  <a:lnTo>
                    <a:pt x="1063" y="989"/>
                  </a:lnTo>
                  <a:lnTo>
                    <a:pt x="1064" y="989"/>
                  </a:lnTo>
                  <a:lnTo>
                    <a:pt x="1065" y="989"/>
                  </a:lnTo>
                  <a:lnTo>
                    <a:pt x="1065" y="991"/>
                  </a:lnTo>
                  <a:lnTo>
                    <a:pt x="1067" y="991"/>
                  </a:lnTo>
                  <a:lnTo>
                    <a:pt x="1068" y="991"/>
                  </a:lnTo>
                  <a:lnTo>
                    <a:pt x="1069" y="992"/>
                  </a:lnTo>
                  <a:lnTo>
                    <a:pt x="1069" y="993"/>
                  </a:lnTo>
                  <a:lnTo>
                    <a:pt x="1071" y="993"/>
                  </a:lnTo>
                  <a:lnTo>
                    <a:pt x="1072" y="993"/>
                  </a:lnTo>
                  <a:lnTo>
                    <a:pt x="1073" y="995"/>
                  </a:lnTo>
                  <a:lnTo>
                    <a:pt x="1074" y="995"/>
                  </a:lnTo>
                  <a:lnTo>
                    <a:pt x="1076" y="995"/>
                  </a:lnTo>
                  <a:lnTo>
                    <a:pt x="1077" y="995"/>
                  </a:lnTo>
                  <a:lnTo>
                    <a:pt x="1078" y="996"/>
                  </a:lnTo>
                  <a:lnTo>
                    <a:pt x="1082" y="997"/>
                  </a:lnTo>
                  <a:lnTo>
                    <a:pt x="1082" y="999"/>
                  </a:lnTo>
                  <a:lnTo>
                    <a:pt x="1084" y="1000"/>
                  </a:lnTo>
                  <a:lnTo>
                    <a:pt x="1085" y="1001"/>
                  </a:lnTo>
                  <a:lnTo>
                    <a:pt x="1086" y="1003"/>
                  </a:lnTo>
                  <a:lnTo>
                    <a:pt x="1088" y="1004"/>
                  </a:lnTo>
                  <a:lnTo>
                    <a:pt x="1088" y="1005"/>
                  </a:lnTo>
                  <a:lnTo>
                    <a:pt x="1089" y="1005"/>
                  </a:lnTo>
                  <a:lnTo>
                    <a:pt x="1089" y="1006"/>
                  </a:lnTo>
                  <a:lnTo>
                    <a:pt x="1090" y="1008"/>
                  </a:lnTo>
                  <a:lnTo>
                    <a:pt x="1090" y="1009"/>
                  </a:lnTo>
                  <a:lnTo>
                    <a:pt x="1091" y="1010"/>
                  </a:lnTo>
                  <a:lnTo>
                    <a:pt x="1091" y="1012"/>
                  </a:lnTo>
                  <a:lnTo>
                    <a:pt x="1090" y="1013"/>
                  </a:lnTo>
                  <a:lnTo>
                    <a:pt x="1089" y="1013"/>
                  </a:lnTo>
                  <a:lnTo>
                    <a:pt x="1088" y="1013"/>
                  </a:lnTo>
                  <a:lnTo>
                    <a:pt x="1086" y="1014"/>
                  </a:lnTo>
                  <a:lnTo>
                    <a:pt x="1085" y="1014"/>
                  </a:lnTo>
                  <a:lnTo>
                    <a:pt x="1084" y="1014"/>
                  </a:lnTo>
                  <a:lnTo>
                    <a:pt x="1082" y="1016"/>
                  </a:lnTo>
                  <a:lnTo>
                    <a:pt x="1081" y="1016"/>
                  </a:lnTo>
                  <a:lnTo>
                    <a:pt x="1078" y="1016"/>
                  </a:lnTo>
                  <a:lnTo>
                    <a:pt x="1077" y="1017"/>
                  </a:lnTo>
                  <a:lnTo>
                    <a:pt x="1076" y="1017"/>
                  </a:lnTo>
                  <a:lnTo>
                    <a:pt x="1076" y="1018"/>
                  </a:lnTo>
                  <a:lnTo>
                    <a:pt x="1074" y="1020"/>
                  </a:lnTo>
                  <a:lnTo>
                    <a:pt x="1074" y="1021"/>
                  </a:lnTo>
                  <a:lnTo>
                    <a:pt x="1073" y="1022"/>
                  </a:lnTo>
                  <a:lnTo>
                    <a:pt x="1073" y="1023"/>
                  </a:lnTo>
                  <a:lnTo>
                    <a:pt x="1073" y="1025"/>
                  </a:lnTo>
                  <a:lnTo>
                    <a:pt x="1073" y="1026"/>
                  </a:lnTo>
                  <a:lnTo>
                    <a:pt x="1072" y="1027"/>
                  </a:lnTo>
                  <a:lnTo>
                    <a:pt x="1072" y="1029"/>
                  </a:lnTo>
                  <a:lnTo>
                    <a:pt x="1072" y="1030"/>
                  </a:lnTo>
                  <a:lnTo>
                    <a:pt x="1073" y="1030"/>
                  </a:lnTo>
                  <a:lnTo>
                    <a:pt x="1074" y="1030"/>
                  </a:lnTo>
                  <a:lnTo>
                    <a:pt x="1076" y="1031"/>
                  </a:lnTo>
                  <a:lnTo>
                    <a:pt x="1077" y="1031"/>
                  </a:lnTo>
                  <a:lnTo>
                    <a:pt x="1077" y="1033"/>
                  </a:lnTo>
                  <a:lnTo>
                    <a:pt x="1078" y="1034"/>
                  </a:lnTo>
                  <a:lnTo>
                    <a:pt x="1080" y="1035"/>
                  </a:lnTo>
                  <a:lnTo>
                    <a:pt x="1081" y="1037"/>
                  </a:lnTo>
                  <a:lnTo>
                    <a:pt x="1082" y="1038"/>
                  </a:lnTo>
                  <a:lnTo>
                    <a:pt x="1082" y="1039"/>
                  </a:lnTo>
                  <a:lnTo>
                    <a:pt x="1082" y="1041"/>
                  </a:lnTo>
                  <a:lnTo>
                    <a:pt x="1082" y="1043"/>
                  </a:lnTo>
                  <a:lnTo>
                    <a:pt x="1082" y="1044"/>
                  </a:lnTo>
                  <a:lnTo>
                    <a:pt x="1081" y="1046"/>
                  </a:lnTo>
                  <a:lnTo>
                    <a:pt x="1082" y="1048"/>
                  </a:lnTo>
                  <a:lnTo>
                    <a:pt x="1082" y="1050"/>
                  </a:lnTo>
                  <a:lnTo>
                    <a:pt x="1082" y="1051"/>
                  </a:lnTo>
                  <a:lnTo>
                    <a:pt x="1081" y="1052"/>
                  </a:lnTo>
                  <a:lnTo>
                    <a:pt x="1080" y="1051"/>
                  </a:lnTo>
                  <a:lnTo>
                    <a:pt x="1078" y="1051"/>
                  </a:lnTo>
                  <a:lnTo>
                    <a:pt x="1077" y="1051"/>
                  </a:lnTo>
                  <a:lnTo>
                    <a:pt x="1076" y="1051"/>
                  </a:lnTo>
                  <a:lnTo>
                    <a:pt x="1074" y="1051"/>
                  </a:lnTo>
                  <a:lnTo>
                    <a:pt x="1073" y="1051"/>
                  </a:lnTo>
                  <a:lnTo>
                    <a:pt x="1072" y="1051"/>
                  </a:lnTo>
                  <a:lnTo>
                    <a:pt x="1071" y="1051"/>
                  </a:lnTo>
                  <a:lnTo>
                    <a:pt x="1069" y="1051"/>
                  </a:lnTo>
                  <a:lnTo>
                    <a:pt x="1068" y="1050"/>
                  </a:lnTo>
                  <a:lnTo>
                    <a:pt x="1067" y="1051"/>
                  </a:lnTo>
                  <a:lnTo>
                    <a:pt x="1065" y="1051"/>
                  </a:lnTo>
                  <a:lnTo>
                    <a:pt x="1064" y="1051"/>
                  </a:lnTo>
                  <a:lnTo>
                    <a:pt x="1063" y="1051"/>
                  </a:lnTo>
                  <a:lnTo>
                    <a:pt x="1061" y="1052"/>
                  </a:lnTo>
                  <a:lnTo>
                    <a:pt x="1060" y="1054"/>
                  </a:lnTo>
                  <a:lnTo>
                    <a:pt x="1060" y="1052"/>
                  </a:lnTo>
                  <a:lnTo>
                    <a:pt x="1057" y="1051"/>
                  </a:lnTo>
                  <a:lnTo>
                    <a:pt x="1055" y="1051"/>
                  </a:lnTo>
                  <a:lnTo>
                    <a:pt x="1054" y="1051"/>
                  </a:lnTo>
                  <a:lnTo>
                    <a:pt x="1052" y="1051"/>
                  </a:lnTo>
                  <a:lnTo>
                    <a:pt x="1051" y="1051"/>
                  </a:lnTo>
                  <a:lnTo>
                    <a:pt x="1051" y="1052"/>
                  </a:lnTo>
                  <a:lnTo>
                    <a:pt x="1050" y="1052"/>
                  </a:lnTo>
                  <a:lnTo>
                    <a:pt x="1048" y="1052"/>
                  </a:lnTo>
                  <a:lnTo>
                    <a:pt x="1047" y="1052"/>
                  </a:lnTo>
                  <a:lnTo>
                    <a:pt x="1046" y="1054"/>
                  </a:lnTo>
                  <a:lnTo>
                    <a:pt x="1042" y="1054"/>
                  </a:lnTo>
                  <a:lnTo>
                    <a:pt x="1040" y="1054"/>
                  </a:lnTo>
                  <a:lnTo>
                    <a:pt x="1038" y="1054"/>
                  </a:lnTo>
                  <a:lnTo>
                    <a:pt x="1037" y="1054"/>
                  </a:lnTo>
                  <a:lnTo>
                    <a:pt x="1035" y="1054"/>
                  </a:lnTo>
                  <a:lnTo>
                    <a:pt x="1034" y="1054"/>
                  </a:lnTo>
                  <a:lnTo>
                    <a:pt x="1033" y="1054"/>
                  </a:lnTo>
                  <a:lnTo>
                    <a:pt x="1031" y="1054"/>
                  </a:lnTo>
                  <a:lnTo>
                    <a:pt x="1027" y="1056"/>
                  </a:lnTo>
                  <a:lnTo>
                    <a:pt x="1027" y="1055"/>
                  </a:lnTo>
                  <a:lnTo>
                    <a:pt x="1025" y="1056"/>
                  </a:lnTo>
                  <a:lnTo>
                    <a:pt x="1022" y="1058"/>
                  </a:lnTo>
                  <a:lnTo>
                    <a:pt x="1021" y="1059"/>
                  </a:lnTo>
                  <a:lnTo>
                    <a:pt x="1021" y="1060"/>
                  </a:lnTo>
                  <a:lnTo>
                    <a:pt x="1022" y="1061"/>
                  </a:lnTo>
                  <a:lnTo>
                    <a:pt x="1023" y="1061"/>
                  </a:lnTo>
                  <a:lnTo>
                    <a:pt x="1025" y="1061"/>
                  </a:lnTo>
                  <a:lnTo>
                    <a:pt x="1025" y="1063"/>
                  </a:lnTo>
                  <a:lnTo>
                    <a:pt x="1025" y="1065"/>
                  </a:lnTo>
                  <a:lnTo>
                    <a:pt x="1025" y="1067"/>
                  </a:lnTo>
                  <a:lnTo>
                    <a:pt x="1023" y="1067"/>
                  </a:lnTo>
                  <a:lnTo>
                    <a:pt x="1022" y="1067"/>
                  </a:lnTo>
                  <a:lnTo>
                    <a:pt x="1021" y="1068"/>
                  </a:lnTo>
                  <a:lnTo>
                    <a:pt x="1019" y="1068"/>
                  </a:lnTo>
                  <a:lnTo>
                    <a:pt x="1019" y="1069"/>
                  </a:lnTo>
                  <a:lnTo>
                    <a:pt x="1019" y="1071"/>
                  </a:lnTo>
                  <a:lnTo>
                    <a:pt x="1019" y="1072"/>
                  </a:lnTo>
                  <a:lnTo>
                    <a:pt x="1019" y="1073"/>
                  </a:lnTo>
                  <a:lnTo>
                    <a:pt x="1019" y="1075"/>
                  </a:lnTo>
                  <a:lnTo>
                    <a:pt x="1019" y="1076"/>
                  </a:lnTo>
                  <a:lnTo>
                    <a:pt x="1019" y="1077"/>
                  </a:lnTo>
                  <a:lnTo>
                    <a:pt x="1021" y="1077"/>
                  </a:lnTo>
                  <a:lnTo>
                    <a:pt x="1021" y="1076"/>
                  </a:lnTo>
                  <a:lnTo>
                    <a:pt x="1022" y="1075"/>
                  </a:lnTo>
                  <a:lnTo>
                    <a:pt x="1023" y="1073"/>
                  </a:lnTo>
                  <a:lnTo>
                    <a:pt x="1026" y="1073"/>
                  </a:lnTo>
                  <a:lnTo>
                    <a:pt x="1027" y="1072"/>
                  </a:lnTo>
                  <a:lnTo>
                    <a:pt x="1029" y="1073"/>
                  </a:lnTo>
                  <a:lnTo>
                    <a:pt x="1029" y="1075"/>
                  </a:lnTo>
                  <a:lnTo>
                    <a:pt x="1029" y="1076"/>
                  </a:lnTo>
                  <a:lnTo>
                    <a:pt x="1027" y="1077"/>
                  </a:lnTo>
                  <a:lnTo>
                    <a:pt x="1026" y="1077"/>
                  </a:lnTo>
                  <a:lnTo>
                    <a:pt x="1026" y="1078"/>
                  </a:lnTo>
                  <a:lnTo>
                    <a:pt x="1025" y="1078"/>
                  </a:lnTo>
                  <a:lnTo>
                    <a:pt x="1025" y="1080"/>
                  </a:lnTo>
                  <a:lnTo>
                    <a:pt x="1023" y="1080"/>
                  </a:lnTo>
                  <a:lnTo>
                    <a:pt x="1022" y="1080"/>
                  </a:lnTo>
                  <a:lnTo>
                    <a:pt x="1021" y="1080"/>
                  </a:lnTo>
                  <a:lnTo>
                    <a:pt x="1021" y="1082"/>
                  </a:lnTo>
                  <a:lnTo>
                    <a:pt x="1021" y="1084"/>
                  </a:lnTo>
                  <a:lnTo>
                    <a:pt x="1021" y="1085"/>
                  </a:lnTo>
                  <a:lnTo>
                    <a:pt x="1021" y="1086"/>
                  </a:lnTo>
                  <a:lnTo>
                    <a:pt x="1019" y="1088"/>
                  </a:lnTo>
                  <a:lnTo>
                    <a:pt x="1018" y="1088"/>
                  </a:lnTo>
                  <a:lnTo>
                    <a:pt x="1017" y="1086"/>
                  </a:lnTo>
                  <a:lnTo>
                    <a:pt x="1016" y="1086"/>
                  </a:lnTo>
                  <a:lnTo>
                    <a:pt x="1016" y="1085"/>
                  </a:lnTo>
                  <a:lnTo>
                    <a:pt x="1014" y="1085"/>
                  </a:lnTo>
                  <a:lnTo>
                    <a:pt x="1012" y="1085"/>
                  </a:lnTo>
                  <a:lnTo>
                    <a:pt x="1012" y="1088"/>
                  </a:lnTo>
                  <a:lnTo>
                    <a:pt x="1012" y="1089"/>
                  </a:lnTo>
                  <a:lnTo>
                    <a:pt x="1012" y="1090"/>
                  </a:lnTo>
                  <a:lnTo>
                    <a:pt x="1010" y="1090"/>
                  </a:lnTo>
                  <a:lnTo>
                    <a:pt x="1009" y="1092"/>
                  </a:lnTo>
                  <a:lnTo>
                    <a:pt x="1005" y="1092"/>
                  </a:lnTo>
                  <a:lnTo>
                    <a:pt x="1005" y="1093"/>
                  </a:lnTo>
                  <a:lnTo>
                    <a:pt x="1004" y="1093"/>
                  </a:lnTo>
                  <a:lnTo>
                    <a:pt x="1002" y="1093"/>
                  </a:lnTo>
                  <a:lnTo>
                    <a:pt x="1001" y="1093"/>
                  </a:lnTo>
                  <a:lnTo>
                    <a:pt x="1000" y="1093"/>
                  </a:lnTo>
                  <a:lnTo>
                    <a:pt x="997" y="1093"/>
                  </a:lnTo>
                  <a:lnTo>
                    <a:pt x="996" y="1093"/>
                  </a:lnTo>
                  <a:lnTo>
                    <a:pt x="995" y="1093"/>
                  </a:lnTo>
                  <a:lnTo>
                    <a:pt x="993" y="1093"/>
                  </a:lnTo>
                  <a:lnTo>
                    <a:pt x="992" y="1093"/>
                  </a:lnTo>
                  <a:lnTo>
                    <a:pt x="992" y="1094"/>
                  </a:lnTo>
                  <a:lnTo>
                    <a:pt x="989" y="1094"/>
                  </a:lnTo>
                  <a:lnTo>
                    <a:pt x="988" y="1094"/>
                  </a:lnTo>
                  <a:lnTo>
                    <a:pt x="987" y="1095"/>
                  </a:lnTo>
                  <a:lnTo>
                    <a:pt x="985" y="1094"/>
                  </a:lnTo>
                  <a:lnTo>
                    <a:pt x="984" y="1094"/>
                  </a:lnTo>
                  <a:lnTo>
                    <a:pt x="983" y="1094"/>
                  </a:lnTo>
                  <a:lnTo>
                    <a:pt x="982" y="1094"/>
                  </a:lnTo>
                  <a:lnTo>
                    <a:pt x="980" y="1094"/>
                  </a:lnTo>
                  <a:lnTo>
                    <a:pt x="976" y="1094"/>
                  </a:lnTo>
                  <a:lnTo>
                    <a:pt x="976" y="1093"/>
                  </a:lnTo>
                  <a:lnTo>
                    <a:pt x="975" y="1093"/>
                  </a:lnTo>
                  <a:lnTo>
                    <a:pt x="974" y="1093"/>
                  </a:lnTo>
                  <a:lnTo>
                    <a:pt x="972" y="1092"/>
                  </a:lnTo>
                  <a:lnTo>
                    <a:pt x="971" y="1092"/>
                  </a:lnTo>
                  <a:lnTo>
                    <a:pt x="970" y="1092"/>
                  </a:lnTo>
                  <a:lnTo>
                    <a:pt x="968" y="1092"/>
                  </a:lnTo>
                  <a:lnTo>
                    <a:pt x="968" y="1093"/>
                  </a:lnTo>
                  <a:lnTo>
                    <a:pt x="970" y="1094"/>
                  </a:lnTo>
                  <a:lnTo>
                    <a:pt x="970" y="1095"/>
                  </a:lnTo>
                  <a:lnTo>
                    <a:pt x="970" y="1097"/>
                  </a:lnTo>
                  <a:lnTo>
                    <a:pt x="970" y="1098"/>
                  </a:lnTo>
                  <a:lnTo>
                    <a:pt x="968" y="1098"/>
                  </a:lnTo>
                  <a:lnTo>
                    <a:pt x="968" y="1099"/>
                  </a:lnTo>
                  <a:lnTo>
                    <a:pt x="970" y="1101"/>
                  </a:lnTo>
                  <a:lnTo>
                    <a:pt x="971" y="1102"/>
                  </a:lnTo>
                  <a:lnTo>
                    <a:pt x="971" y="1103"/>
                  </a:lnTo>
                  <a:lnTo>
                    <a:pt x="972" y="1103"/>
                  </a:lnTo>
                  <a:lnTo>
                    <a:pt x="972" y="1105"/>
                  </a:lnTo>
                  <a:lnTo>
                    <a:pt x="974" y="1105"/>
                  </a:lnTo>
                  <a:lnTo>
                    <a:pt x="974" y="1106"/>
                  </a:lnTo>
                  <a:lnTo>
                    <a:pt x="975" y="1106"/>
                  </a:lnTo>
                  <a:lnTo>
                    <a:pt x="976" y="1106"/>
                  </a:lnTo>
                  <a:lnTo>
                    <a:pt x="978" y="1107"/>
                  </a:lnTo>
                  <a:lnTo>
                    <a:pt x="978" y="1109"/>
                  </a:lnTo>
                  <a:lnTo>
                    <a:pt x="979" y="1109"/>
                  </a:lnTo>
                  <a:lnTo>
                    <a:pt x="978" y="1110"/>
                  </a:lnTo>
                  <a:lnTo>
                    <a:pt x="978" y="1111"/>
                  </a:lnTo>
                  <a:lnTo>
                    <a:pt x="976" y="1113"/>
                  </a:lnTo>
                  <a:lnTo>
                    <a:pt x="976" y="1114"/>
                  </a:lnTo>
                  <a:lnTo>
                    <a:pt x="976" y="1115"/>
                  </a:lnTo>
                  <a:lnTo>
                    <a:pt x="978" y="1116"/>
                  </a:lnTo>
                  <a:lnTo>
                    <a:pt x="979" y="1116"/>
                  </a:lnTo>
                  <a:lnTo>
                    <a:pt x="979" y="1118"/>
                  </a:lnTo>
                  <a:lnTo>
                    <a:pt x="980" y="1118"/>
                  </a:lnTo>
                  <a:lnTo>
                    <a:pt x="982" y="1118"/>
                  </a:lnTo>
                  <a:lnTo>
                    <a:pt x="983" y="1118"/>
                  </a:lnTo>
                  <a:lnTo>
                    <a:pt x="984" y="1119"/>
                  </a:lnTo>
                  <a:lnTo>
                    <a:pt x="984" y="1120"/>
                  </a:lnTo>
                  <a:lnTo>
                    <a:pt x="984" y="1122"/>
                  </a:lnTo>
                  <a:lnTo>
                    <a:pt x="984" y="1123"/>
                  </a:lnTo>
                  <a:lnTo>
                    <a:pt x="985" y="1123"/>
                  </a:lnTo>
                  <a:lnTo>
                    <a:pt x="984" y="1124"/>
                  </a:lnTo>
                  <a:lnTo>
                    <a:pt x="984" y="1126"/>
                  </a:lnTo>
                  <a:lnTo>
                    <a:pt x="984" y="1127"/>
                  </a:lnTo>
                  <a:lnTo>
                    <a:pt x="985" y="1127"/>
                  </a:lnTo>
                  <a:lnTo>
                    <a:pt x="987" y="1127"/>
                  </a:lnTo>
                  <a:lnTo>
                    <a:pt x="987" y="1128"/>
                  </a:lnTo>
                  <a:lnTo>
                    <a:pt x="987" y="1130"/>
                  </a:lnTo>
                  <a:lnTo>
                    <a:pt x="985" y="1131"/>
                  </a:lnTo>
                  <a:lnTo>
                    <a:pt x="985" y="1133"/>
                  </a:lnTo>
                  <a:lnTo>
                    <a:pt x="984" y="1133"/>
                  </a:lnTo>
                  <a:lnTo>
                    <a:pt x="984" y="1136"/>
                  </a:lnTo>
                  <a:lnTo>
                    <a:pt x="983" y="1137"/>
                  </a:lnTo>
                  <a:lnTo>
                    <a:pt x="984" y="1139"/>
                  </a:lnTo>
                  <a:lnTo>
                    <a:pt x="984" y="1140"/>
                  </a:lnTo>
                  <a:lnTo>
                    <a:pt x="984" y="1141"/>
                  </a:lnTo>
                  <a:lnTo>
                    <a:pt x="984" y="1143"/>
                  </a:lnTo>
                  <a:lnTo>
                    <a:pt x="983" y="1144"/>
                  </a:lnTo>
                  <a:lnTo>
                    <a:pt x="983" y="1145"/>
                  </a:lnTo>
                  <a:lnTo>
                    <a:pt x="983" y="1147"/>
                  </a:lnTo>
                  <a:lnTo>
                    <a:pt x="983" y="1148"/>
                  </a:lnTo>
                  <a:lnTo>
                    <a:pt x="983" y="1149"/>
                  </a:lnTo>
                  <a:lnTo>
                    <a:pt x="983" y="1150"/>
                  </a:lnTo>
                  <a:lnTo>
                    <a:pt x="983" y="1152"/>
                  </a:lnTo>
                  <a:lnTo>
                    <a:pt x="984" y="1152"/>
                  </a:lnTo>
                  <a:lnTo>
                    <a:pt x="984" y="1153"/>
                  </a:lnTo>
                  <a:lnTo>
                    <a:pt x="985" y="1153"/>
                  </a:lnTo>
                  <a:lnTo>
                    <a:pt x="988" y="1154"/>
                  </a:lnTo>
                  <a:lnTo>
                    <a:pt x="989" y="1156"/>
                  </a:lnTo>
                  <a:lnTo>
                    <a:pt x="991" y="1156"/>
                  </a:lnTo>
                  <a:lnTo>
                    <a:pt x="992" y="1156"/>
                  </a:lnTo>
                  <a:lnTo>
                    <a:pt x="992" y="1157"/>
                  </a:lnTo>
                  <a:lnTo>
                    <a:pt x="992" y="1158"/>
                  </a:lnTo>
                  <a:lnTo>
                    <a:pt x="992" y="1160"/>
                  </a:lnTo>
                  <a:lnTo>
                    <a:pt x="991" y="1160"/>
                  </a:lnTo>
                  <a:lnTo>
                    <a:pt x="991" y="1161"/>
                  </a:lnTo>
                  <a:lnTo>
                    <a:pt x="988" y="1167"/>
                  </a:lnTo>
                  <a:lnTo>
                    <a:pt x="983" y="1167"/>
                  </a:lnTo>
                  <a:lnTo>
                    <a:pt x="979" y="1167"/>
                  </a:lnTo>
                  <a:lnTo>
                    <a:pt x="979" y="1169"/>
                  </a:lnTo>
                  <a:lnTo>
                    <a:pt x="976" y="1169"/>
                  </a:lnTo>
                  <a:lnTo>
                    <a:pt x="974" y="1170"/>
                  </a:lnTo>
                  <a:lnTo>
                    <a:pt x="972" y="1170"/>
                  </a:lnTo>
                  <a:lnTo>
                    <a:pt x="971" y="1170"/>
                  </a:lnTo>
                  <a:lnTo>
                    <a:pt x="968" y="1171"/>
                  </a:lnTo>
                  <a:lnTo>
                    <a:pt x="965" y="1173"/>
                  </a:lnTo>
                  <a:lnTo>
                    <a:pt x="963" y="1174"/>
                  </a:lnTo>
                  <a:lnTo>
                    <a:pt x="961" y="1175"/>
                  </a:lnTo>
                  <a:lnTo>
                    <a:pt x="957" y="1179"/>
                  </a:lnTo>
                  <a:lnTo>
                    <a:pt x="957" y="1177"/>
                  </a:lnTo>
                  <a:lnTo>
                    <a:pt x="961" y="1174"/>
                  </a:lnTo>
                  <a:lnTo>
                    <a:pt x="962" y="1173"/>
                  </a:lnTo>
                  <a:lnTo>
                    <a:pt x="963" y="1171"/>
                  </a:lnTo>
                  <a:lnTo>
                    <a:pt x="965" y="1171"/>
                  </a:lnTo>
                  <a:lnTo>
                    <a:pt x="963" y="1170"/>
                  </a:lnTo>
                  <a:lnTo>
                    <a:pt x="961" y="1173"/>
                  </a:lnTo>
                  <a:lnTo>
                    <a:pt x="957" y="1177"/>
                  </a:lnTo>
                  <a:lnTo>
                    <a:pt x="957" y="1179"/>
                  </a:lnTo>
                  <a:lnTo>
                    <a:pt x="957" y="1181"/>
                  </a:lnTo>
                  <a:lnTo>
                    <a:pt x="957" y="1182"/>
                  </a:lnTo>
                  <a:lnTo>
                    <a:pt x="957" y="1183"/>
                  </a:lnTo>
                  <a:lnTo>
                    <a:pt x="955" y="1185"/>
                  </a:lnTo>
                  <a:lnTo>
                    <a:pt x="954" y="1186"/>
                  </a:lnTo>
                  <a:lnTo>
                    <a:pt x="954" y="1187"/>
                  </a:lnTo>
                  <a:lnTo>
                    <a:pt x="955" y="1188"/>
                  </a:lnTo>
                  <a:lnTo>
                    <a:pt x="955" y="1190"/>
                  </a:lnTo>
                  <a:lnTo>
                    <a:pt x="954" y="1191"/>
                  </a:lnTo>
                  <a:lnTo>
                    <a:pt x="951" y="1192"/>
                  </a:lnTo>
                  <a:lnTo>
                    <a:pt x="951" y="1194"/>
                  </a:lnTo>
                  <a:lnTo>
                    <a:pt x="953" y="1195"/>
                  </a:lnTo>
                  <a:lnTo>
                    <a:pt x="953" y="1196"/>
                  </a:lnTo>
                  <a:lnTo>
                    <a:pt x="949" y="1199"/>
                  </a:lnTo>
                  <a:lnTo>
                    <a:pt x="947" y="1200"/>
                  </a:lnTo>
                  <a:lnTo>
                    <a:pt x="946" y="1200"/>
                  </a:lnTo>
                  <a:lnTo>
                    <a:pt x="946" y="1203"/>
                  </a:lnTo>
                  <a:lnTo>
                    <a:pt x="945" y="1204"/>
                  </a:lnTo>
                  <a:lnTo>
                    <a:pt x="941" y="1204"/>
                  </a:lnTo>
                  <a:lnTo>
                    <a:pt x="940" y="1205"/>
                  </a:lnTo>
                  <a:lnTo>
                    <a:pt x="938" y="1205"/>
                  </a:lnTo>
                  <a:lnTo>
                    <a:pt x="937" y="1205"/>
                  </a:lnTo>
                  <a:lnTo>
                    <a:pt x="930" y="1205"/>
                  </a:lnTo>
                  <a:lnTo>
                    <a:pt x="929" y="1207"/>
                  </a:lnTo>
                  <a:lnTo>
                    <a:pt x="928" y="1208"/>
                  </a:lnTo>
                  <a:lnTo>
                    <a:pt x="924" y="1208"/>
                  </a:lnTo>
                  <a:lnTo>
                    <a:pt x="923" y="1208"/>
                  </a:lnTo>
                  <a:lnTo>
                    <a:pt x="921" y="1208"/>
                  </a:lnTo>
                  <a:lnTo>
                    <a:pt x="917" y="1209"/>
                  </a:lnTo>
                  <a:lnTo>
                    <a:pt x="916" y="1211"/>
                  </a:lnTo>
                  <a:lnTo>
                    <a:pt x="915" y="1211"/>
                  </a:lnTo>
                  <a:lnTo>
                    <a:pt x="912" y="1213"/>
                  </a:lnTo>
                  <a:lnTo>
                    <a:pt x="911" y="1213"/>
                  </a:lnTo>
                  <a:lnTo>
                    <a:pt x="910" y="1215"/>
                  </a:lnTo>
                  <a:lnTo>
                    <a:pt x="910" y="1216"/>
                  </a:lnTo>
                  <a:lnTo>
                    <a:pt x="911" y="1217"/>
                  </a:lnTo>
                  <a:lnTo>
                    <a:pt x="910" y="1219"/>
                  </a:lnTo>
                  <a:lnTo>
                    <a:pt x="908" y="1219"/>
                  </a:lnTo>
                  <a:lnTo>
                    <a:pt x="908" y="1220"/>
                  </a:lnTo>
                  <a:lnTo>
                    <a:pt x="908" y="1222"/>
                  </a:lnTo>
                  <a:lnTo>
                    <a:pt x="910" y="1224"/>
                  </a:lnTo>
                  <a:lnTo>
                    <a:pt x="910" y="1225"/>
                  </a:lnTo>
                  <a:lnTo>
                    <a:pt x="907" y="1226"/>
                  </a:lnTo>
                  <a:lnTo>
                    <a:pt x="904" y="1226"/>
                  </a:lnTo>
                  <a:lnTo>
                    <a:pt x="903" y="1228"/>
                  </a:lnTo>
                  <a:lnTo>
                    <a:pt x="902" y="1228"/>
                  </a:lnTo>
                  <a:lnTo>
                    <a:pt x="900" y="1226"/>
                  </a:lnTo>
                  <a:lnTo>
                    <a:pt x="900" y="1225"/>
                  </a:lnTo>
                  <a:lnTo>
                    <a:pt x="899" y="1224"/>
                  </a:lnTo>
                  <a:lnTo>
                    <a:pt x="898" y="1225"/>
                  </a:lnTo>
                  <a:lnTo>
                    <a:pt x="900" y="1226"/>
                  </a:lnTo>
                  <a:lnTo>
                    <a:pt x="900" y="1228"/>
                  </a:lnTo>
                  <a:lnTo>
                    <a:pt x="899" y="1229"/>
                  </a:lnTo>
                  <a:lnTo>
                    <a:pt x="898" y="1229"/>
                  </a:lnTo>
                  <a:lnTo>
                    <a:pt x="896" y="1230"/>
                  </a:lnTo>
                  <a:lnTo>
                    <a:pt x="895" y="1232"/>
                  </a:lnTo>
                  <a:lnTo>
                    <a:pt x="894" y="1232"/>
                  </a:lnTo>
                  <a:lnTo>
                    <a:pt x="891" y="1234"/>
                  </a:lnTo>
                  <a:lnTo>
                    <a:pt x="890" y="1234"/>
                  </a:lnTo>
                  <a:lnTo>
                    <a:pt x="889" y="1236"/>
                  </a:lnTo>
                  <a:lnTo>
                    <a:pt x="889" y="1237"/>
                  </a:lnTo>
                  <a:lnTo>
                    <a:pt x="889" y="1238"/>
                  </a:lnTo>
                  <a:lnTo>
                    <a:pt x="889" y="1241"/>
                  </a:lnTo>
                  <a:lnTo>
                    <a:pt x="889" y="1242"/>
                  </a:lnTo>
                  <a:lnTo>
                    <a:pt x="887" y="1245"/>
                  </a:lnTo>
                  <a:lnTo>
                    <a:pt x="887" y="1246"/>
                  </a:lnTo>
                  <a:lnTo>
                    <a:pt x="887" y="1249"/>
                  </a:lnTo>
                  <a:lnTo>
                    <a:pt x="889" y="1250"/>
                  </a:lnTo>
                  <a:lnTo>
                    <a:pt x="889" y="1253"/>
                  </a:lnTo>
                  <a:lnTo>
                    <a:pt x="887" y="1253"/>
                  </a:lnTo>
                  <a:lnTo>
                    <a:pt x="887" y="1256"/>
                  </a:lnTo>
                  <a:lnTo>
                    <a:pt x="886" y="1258"/>
                  </a:lnTo>
                  <a:lnTo>
                    <a:pt x="885" y="1258"/>
                  </a:lnTo>
                  <a:lnTo>
                    <a:pt x="879" y="1259"/>
                  </a:lnTo>
                  <a:lnTo>
                    <a:pt x="878" y="1259"/>
                  </a:lnTo>
                  <a:lnTo>
                    <a:pt x="877" y="1260"/>
                  </a:lnTo>
                  <a:lnTo>
                    <a:pt x="872" y="1260"/>
                  </a:lnTo>
                  <a:lnTo>
                    <a:pt x="870" y="1259"/>
                  </a:lnTo>
                  <a:lnTo>
                    <a:pt x="870" y="1258"/>
                  </a:lnTo>
                  <a:lnTo>
                    <a:pt x="873" y="1255"/>
                  </a:lnTo>
                  <a:lnTo>
                    <a:pt x="873" y="1254"/>
                  </a:lnTo>
                  <a:lnTo>
                    <a:pt x="870" y="1254"/>
                  </a:lnTo>
                  <a:lnTo>
                    <a:pt x="870" y="1256"/>
                  </a:lnTo>
                  <a:lnTo>
                    <a:pt x="870" y="1258"/>
                  </a:lnTo>
                  <a:lnTo>
                    <a:pt x="869" y="1256"/>
                  </a:lnTo>
                  <a:lnTo>
                    <a:pt x="868" y="1258"/>
                  </a:lnTo>
                  <a:lnTo>
                    <a:pt x="866" y="1256"/>
                  </a:lnTo>
                  <a:lnTo>
                    <a:pt x="866" y="1254"/>
                  </a:lnTo>
                  <a:lnTo>
                    <a:pt x="862" y="1250"/>
                  </a:lnTo>
                  <a:lnTo>
                    <a:pt x="860" y="1247"/>
                  </a:lnTo>
                  <a:lnTo>
                    <a:pt x="858" y="1247"/>
                  </a:lnTo>
                  <a:lnTo>
                    <a:pt x="857" y="1247"/>
                  </a:lnTo>
                  <a:lnTo>
                    <a:pt x="856" y="1246"/>
                  </a:lnTo>
                  <a:lnTo>
                    <a:pt x="856" y="1247"/>
                  </a:lnTo>
                  <a:lnTo>
                    <a:pt x="857" y="1247"/>
                  </a:lnTo>
                  <a:lnTo>
                    <a:pt x="858" y="1247"/>
                  </a:lnTo>
                  <a:lnTo>
                    <a:pt x="860" y="1249"/>
                  </a:lnTo>
                  <a:lnTo>
                    <a:pt x="861" y="1250"/>
                  </a:lnTo>
                  <a:lnTo>
                    <a:pt x="862" y="1251"/>
                  </a:lnTo>
                  <a:lnTo>
                    <a:pt x="865" y="1254"/>
                  </a:lnTo>
                  <a:lnTo>
                    <a:pt x="865" y="1256"/>
                  </a:lnTo>
                  <a:lnTo>
                    <a:pt x="866" y="1256"/>
                  </a:lnTo>
                  <a:lnTo>
                    <a:pt x="868" y="1258"/>
                  </a:lnTo>
                  <a:lnTo>
                    <a:pt x="869" y="1259"/>
                  </a:lnTo>
                  <a:lnTo>
                    <a:pt x="869" y="1260"/>
                  </a:lnTo>
                  <a:lnTo>
                    <a:pt x="868" y="1260"/>
                  </a:lnTo>
                  <a:lnTo>
                    <a:pt x="861" y="1262"/>
                  </a:lnTo>
                  <a:lnTo>
                    <a:pt x="860" y="1263"/>
                  </a:lnTo>
                  <a:lnTo>
                    <a:pt x="857" y="1263"/>
                  </a:lnTo>
                  <a:lnTo>
                    <a:pt x="856" y="1262"/>
                  </a:lnTo>
                  <a:lnTo>
                    <a:pt x="853" y="1262"/>
                  </a:lnTo>
                  <a:lnTo>
                    <a:pt x="853" y="1260"/>
                  </a:lnTo>
                  <a:lnTo>
                    <a:pt x="853" y="1259"/>
                  </a:lnTo>
                  <a:lnTo>
                    <a:pt x="852" y="1259"/>
                  </a:lnTo>
                  <a:lnTo>
                    <a:pt x="851" y="1259"/>
                  </a:lnTo>
                  <a:lnTo>
                    <a:pt x="852" y="1260"/>
                  </a:lnTo>
                  <a:lnTo>
                    <a:pt x="852" y="1262"/>
                  </a:lnTo>
                  <a:lnTo>
                    <a:pt x="848" y="1262"/>
                  </a:lnTo>
                  <a:lnTo>
                    <a:pt x="848" y="1263"/>
                  </a:lnTo>
                  <a:lnTo>
                    <a:pt x="847" y="1264"/>
                  </a:lnTo>
                  <a:lnTo>
                    <a:pt x="847" y="1266"/>
                  </a:lnTo>
                  <a:lnTo>
                    <a:pt x="841" y="1266"/>
                  </a:lnTo>
                  <a:lnTo>
                    <a:pt x="840" y="1267"/>
                  </a:lnTo>
                  <a:lnTo>
                    <a:pt x="839" y="1267"/>
                  </a:lnTo>
                  <a:lnTo>
                    <a:pt x="838" y="1270"/>
                  </a:lnTo>
                  <a:lnTo>
                    <a:pt x="836" y="1268"/>
                  </a:lnTo>
                  <a:lnTo>
                    <a:pt x="838" y="1266"/>
                  </a:lnTo>
                  <a:lnTo>
                    <a:pt x="839" y="1266"/>
                  </a:lnTo>
                  <a:lnTo>
                    <a:pt x="840" y="1266"/>
                  </a:lnTo>
                  <a:lnTo>
                    <a:pt x="841" y="1264"/>
                  </a:lnTo>
                  <a:lnTo>
                    <a:pt x="840" y="1263"/>
                  </a:lnTo>
                  <a:lnTo>
                    <a:pt x="840" y="1264"/>
                  </a:lnTo>
                  <a:lnTo>
                    <a:pt x="839" y="1264"/>
                  </a:lnTo>
                  <a:lnTo>
                    <a:pt x="839" y="1263"/>
                  </a:lnTo>
                  <a:lnTo>
                    <a:pt x="838" y="1262"/>
                  </a:lnTo>
                  <a:lnTo>
                    <a:pt x="836" y="1260"/>
                  </a:lnTo>
                  <a:lnTo>
                    <a:pt x="836" y="1258"/>
                  </a:lnTo>
                  <a:lnTo>
                    <a:pt x="835" y="1258"/>
                  </a:lnTo>
                  <a:lnTo>
                    <a:pt x="836" y="1260"/>
                  </a:lnTo>
                  <a:lnTo>
                    <a:pt x="835" y="1260"/>
                  </a:lnTo>
                  <a:lnTo>
                    <a:pt x="838" y="1263"/>
                  </a:lnTo>
                  <a:lnTo>
                    <a:pt x="838" y="1264"/>
                  </a:lnTo>
                  <a:lnTo>
                    <a:pt x="836" y="1266"/>
                  </a:lnTo>
                  <a:lnTo>
                    <a:pt x="835" y="1267"/>
                  </a:lnTo>
                  <a:lnTo>
                    <a:pt x="835" y="1270"/>
                  </a:lnTo>
                  <a:lnTo>
                    <a:pt x="835" y="1271"/>
                  </a:lnTo>
                  <a:lnTo>
                    <a:pt x="834" y="1272"/>
                  </a:lnTo>
                  <a:lnTo>
                    <a:pt x="834" y="1275"/>
                  </a:lnTo>
                  <a:lnTo>
                    <a:pt x="831" y="1275"/>
                  </a:lnTo>
                  <a:lnTo>
                    <a:pt x="831" y="1276"/>
                  </a:lnTo>
                  <a:lnTo>
                    <a:pt x="827" y="1276"/>
                  </a:lnTo>
                  <a:lnTo>
                    <a:pt x="826" y="1276"/>
                  </a:lnTo>
                  <a:lnTo>
                    <a:pt x="824" y="1276"/>
                  </a:lnTo>
                  <a:lnTo>
                    <a:pt x="823" y="1277"/>
                  </a:lnTo>
                  <a:lnTo>
                    <a:pt x="819" y="1277"/>
                  </a:lnTo>
                  <a:lnTo>
                    <a:pt x="818" y="1277"/>
                  </a:lnTo>
                  <a:lnTo>
                    <a:pt x="817" y="1276"/>
                  </a:lnTo>
                  <a:lnTo>
                    <a:pt x="815" y="1276"/>
                  </a:lnTo>
                  <a:lnTo>
                    <a:pt x="817" y="1275"/>
                  </a:lnTo>
                  <a:lnTo>
                    <a:pt x="817" y="1274"/>
                  </a:lnTo>
                  <a:lnTo>
                    <a:pt x="815" y="1275"/>
                  </a:lnTo>
                  <a:lnTo>
                    <a:pt x="815" y="1276"/>
                  </a:lnTo>
                  <a:lnTo>
                    <a:pt x="814" y="1276"/>
                  </a:lnTo>
                  <a:lnTo>
                    <a:pt x="814" y="1277"/>
                  </a:lnTo>
                  <a:lnTo>
                    <a:pt x="815" y="1277"/>
                  </a:lnTo>
                  <a:lnTo>
                    <a:pt x="817" y="1279"/>
                  </a:lnTo>
                  <a:lnTo>
                    <a:pt x="815" y="1279"/>
                  </a:lnTo>
                  <a:lnTo>
                    <a:pt x="813" y="1279"/>
                  </a:lnTo>
                  <a:lnTo>
                    <a:pt x="810" y="1281"/>
                  </a:lnTo>
                  <a:lnTo>
                    <a:pt x="806" y="1283"/>
                  </a:lnTo>
                  <a:lnTo>
                    <a:pt x="805" y="1284"/>
                  </a:lnTo>
                  <a:lnTo>
                    <a:pt x="805" y="1285"/>
                  </a:lnTo>
                  <a:lnTo>
                    <a:pt x="801" y="1289"/>
                  </a:lnTo>
                  <a:lnTo>
                    <a:pt x="798" y="1289"/>
                  </a:lnTo>
                  <a:lnTo>
                    <a:pt x="798" y="1288"/>
                  </a:lnTo>
                  <a:lnTo>
                    <a:pt x="792" y="1288"/>
                  </a:lnTo>
                  <a:lnTo>
                    <a:pt x="792" y="1289"/>
                  </a:lnTo>
                  <a:lnTo>
                    <a:pt x="790" y="1289"/>
                  </a:lnTo>
                  <a:lnTo>
                    <a:pt x="785" y="1292"/>
                  </a:lnTo>
                  <a:lnTo>
                    <a:pt x="786" y="1293"/>
                  </a:lnTo>
                  <a:lnTo>
                    <a:pt x="788" y="1293"/>
                  </a:lnTo>
                  <a:lnTo>
                    <a:pt x="786" y="1294"/>
                  </a:lnTo>
                  <a:lnTo>
                    <a:pt x="786" y="1296"/>
                  </a:lnTo>
                  <a:lnTo>
                    <a:pt x="784" y="1297"/>
                  </a:lnTo>
                  <a:lnTo>
                    <a:pt x="781" y="1297"/>
                  </a:lnTo>
                  <a:lnTo>
                    <a:pt x="780" y="1298"/>
                  </a:lnTo>
                  <a:lnTo>
                    <a:pt x="776" y="1298"/>
                  </a:lnTo>
                  <a:lnTo>
                    <a:pt x="773" y="1301"/>
                  </a:lnTo>
                  <a:lnTo>
                    <a:pt x="772" y="1302"/>
                  </a:lnTo>
                  <a:lnTo>
                    <a:pt x="773" y="1305"/>
                  </a:lnTo>
                  <a:lnTo>
                    <a:pt x="772" y="1306"/>
                  </a:lnTo>
                  <a:lnTo>
                    <a:pt x="771" y="1308"/>
                  </a:lnTo>
                  <a:lnTo>
                    <a:pt x="769" y="1308"/>
                  </a:lnTo>
                  <a:lnTo>
                    <a:pt x="768" y="1309"/>
                  </a:lnTo>
                  <a:lnTo>
                    <a:pt x="767" y="1309"/>
                  </a:lnTo>
                  <a:lnTo>
                    <a:pt x="768" y="1310"/>
                  </a:lnTo>
                  <a:lnTo>
                    <a:pt x="767" y="1311"/>
                  </a:lnTo>
                  <a:lnTo>
                    <a:pt x="766" y="1311"/>
                  </a:lnTo>
                  <a:lnTo>
                    <a:pt x="766" y="1313"/>
                  </a:lnTo>
                  <a:lnTo>
                    <a:pt x="764" y="1314"/>
                  </a:lnTo>
                  <a:lnTo>
                    <a:pt x="763" y="1314"/>
                  </a:lnTo>
                  <a:lnTo>
                    <a:pt x="762" y="1315"/>
                  </a:lnTo>
                  <a:lnTo>
                    <a:pt x="760" y="1317"/>
                  </a:lnTo>
                  <a:lnTo>
                    <a:pt x="759" y="1318"/>
                  </a:lnTo>
                  <a:lnTo>
                    <a:pt x="758" y="1318"/>
                  </a:lnTo>
                  <a:lnTo>
                    <a:pt x="758" y="1319"/>
                  </a:lnTo>
                  <a:lnTo>
                    <a:pt x="755" y="1322"/>
                  </a:lnTo>
                  <a:lnTo>
                    <a:pt x="754" y="1322"/>
                  </a:lnTo>
                  <a:lnTo>
                    <a:pt x="754" y="1323"/>
                  </a:lnTo>
                  <a:lnTo>
                    <a:pt x="754" y="1325"/>
                  </a:lnTo>
                  <a:lnTo>
                    <a:pt x="752" y="1325"/>
                  </a:lnTo>
                  <a:lnTo>
                    <a:pt x="752" y="1327"/>
                  </a:lnTo>
                  <a:lnTo>
                    <a:pt x="751" y="1328"/>
                  </a:lnTo>
                  <a:lnTo>
                    <a:pt x="750" y="1328"/>
                  </a:lnTo>
                  <a:lnTo>
                    <a:pt x="749" y="1328"/>
                  </a:lnTo>
                  <a:lnTo>
                    <a:pt x="749" y="1330"/>
                  </a:lnTo>
                  <a:lnTo>
                    <a:pt x="746" y="1330"/>
                  </a:lnTo>
                  <a:lnTo>
                    <a:pt x="743" y="1328"/>
                  </a:lnTo>
                  <a:lnTo>
                    <a:pt x="737" y="1328"/>
                  </a:lnTo>
                  <a:lnTo>
                    <a:pt x="735" y="1328"/>
                  </a:lnTo>
                  <a:lnTo>
                    <a:pt x="733" y="1328"/>
                  </a:lnTo>
                  <a:lnTo>
                    <a:pt x="730" y="1328"/>
                  </a:lnTo>
                  <a:lnTo>
                    <a:pt x="729" y="1330"/>
                  </a:lnTo>
                  <a:lnTo>
                    <a:pt x="721" y="1330"/>
                  </a:lnTo>
                  <a:lnTo>
                    <a:pt x="720" y="1331"/>
                  </a:lnTo>
                  <a:lnTo>
                    <a:pt x="718" y="1331"/>
                  </a:lnTo>
                  <a:lnTo>
                    <a:pt x="716" y="1332"/>
                  </a:lnTo>
                  <a:lnTo>
                    <a:pt x="714" y="1332"/>
                  </a:lnTo>
                  <a:lnTo>
                    <a:pt x="716" y="1331"/>
                  </a:lnTo>
                  <a:lnTo>
                    <a:pt x="714" y="1331"/>
                  </a:lnTo>
                  <a:lnTo>
                    <a:pt x="713" y="1332"/>
                  </a:lnTo>
                  <a:lnTo>
                    <a:pt x="711" y="1332"/>
                  </a:lnTo>
                  <a:lnTo>
                    <a:pt x="709" y="1335"/>
                  </a:lnTo>
                  <a:lnTo>
                    <a:pt x="707" y="1336"/>
                  </a:lnTo>
                  <a:lnTo>
                    <a:pt x="705" y="1336"/>
                  </a:lnTo>
                  <a:lnTo>
                    <a:pt x="704" y="1339"/>
                  </a:lnTo>
                  <a:lnTo>
                    <a:pt x="701" y="1339"/>
                  </a:lnTo>
                  <a:lnTo>
                    <a:pt x="701" y="1338"/>
                  </a:lnTo>
                  <a:lnTo>
                    <a:pt x="699" y="1338"/>
                  </a:lnTo>
                  <a:lnTo>
                    <a:pt x="696" y="1339"/>
                  </a:lnTo>
                  <a:lnTo>
                    <a:pt x="695" y="1336"/>
                  </a:lnTo>
                  <a:lnTo>
                    <a:pt x="694" y="1336"/>
                  </a:lnTo>
                  <a:lnTo>
                    <a:pt x="688" y="1336"/>
                  </a:lnTo>
                  <a:lnTo>
                    <a:pt x="687" y="1338"/>
                  </a:lnTo>
                  <a:lnTo>
                    <a:pt x="686" y="1338"/>
                  </a:lnTo>
                  <a:lnTo>
                    <a:pt x="684" y="1339"/>
                  </a:lnTo>
                  <a:lnTo>
                    <a:pt x="684" y="1340"/>
                  </a:lnTo>
                  <a:lnTo>
                    <a:pt x="683" y="1342"/>
                  </a:lnTo>
                  <a:lnTo>
                    <a:pt x="682" y="1340"/>
                  </a:lnTo>
                  <a:lnTo>
                    <a:pt x="683" y="1338"/>
                  </a:lnTo>
                  <a:lnTo>
                    <a:pt x="683" y="1336"/>
                  </a:lnTo>
                  <a:lnTo>
                    <a:pt x="682" y="1335"/>
                  </a:lnTo>
                  <a:lnTo>
                    <a:pt x="680" y="1332"/>
                  </a:lnTo>
                  <a:lnTo>
                    <a:pt x="679" y="1332"/>
                  </a:lnTo>
                  <a:lnTo>
                    <a:pt x="679" y="1331"/>
                  </a:lnTo>
                  <a:lnTo>
                    <a:pt x="677" y="1331"/>
                  </a:lnTo>
                  <a:lnTo>
                    <a:pt x="677" y="1332"/>
                  </a:lnTo>
                  <a:lnTo>
                    <a:pt x="675" y="1332"/>
                  </a:lnTo>
                  <a:lnTo>
                    <a:pt x="674" y="1331"/>
                  </a:lnTo>
                  <a:lnTo>
                    <a:pt x="673" y="1332"/>
                  </a:lnTo>
                  <a:lnTo>
                    <a:pt x="673" y="1331"/>
                  </a:lnTo>
                  <a:lnTo>
                    <a:pt x="673" y="1330"/>
                  </a:lnTo>
                  <a:lnTo>
                    <a:pt x="671" y="1331"/>
                  </a:lnTo>
                  <a:lnTo>
                    <a:pt x="671" y="1330"/>
                  </a:lnTo>
                  <a:lnTo>
                    <a:pt x="671" y="1328"/>
                  </a:lnTo>
                  <a:lnTo>
                    <a:pt x="673" y="1327"/>
                  </a:lnTo>
                  <a:lnTo>
                    <a:pt x="671" y="1326"/>
                  </a:lnTo>
                  <a:lnTo>
                    <a:pt x="671" y="1327"/>
                  </a:lnTo>
                  <a:lnTo>
                    <a:pt x="670" y="1327"/>
                  </a:lnTo>
                  <a:lnTo>
                    <a:pt x="669" y="1326"/>
                  </a:lnTo>
                  <a:lnTo>
                    <a:pt x="670" y="1325"/>
                  </a:lnTo>
                  <a:lnTo>
                    <a:pt x="670" y="1323"/>
                  </a:lnTo>
                  <a:lnTo>
                    <a:pt x="671" y="1323"/>
                  </a:lnTo>
                  <a:lnTo>
                    <a:pt x="671" y="1321"/>
                  </a:lnTo>
                  <a:lnTo>
                    <a:pt x="674" y="1319"/>
                  </a:lnTo>
                  <a:lnTo>
                    <a:pt x="674" y="1317"/>
                  </a:lnTo>
                  <a:lnTo>
                    <a:pt x="674" y="1315"/>
                  </a:lnTo>
                  <a:lnTo>
                    <a:pt x="669" y="1311"/>
                  </a:lnTo>
                  <a:lnTo>
                    <a:pt x="667" y="1311"/>
                  </a:lnTo>
                  <a:lnTo>
                    <a:pt x="666" y="1311"/>
                  </a:lnTo>
                  <a:lnTo>
                    <a:pt x="663" y="1310"/>
                  </a:lnTo>
                  <a:lnTo>
                    <a:pt x="659" y="1310"/>
                  </a:lnTo>
                  <a:lnTo>
                    <a:pt x="658" y="1310"/>
                  </a:lnTo>
                  <a:lnTo>
                    <a:pt x="657" y="1310"/>
                  </a:lnTo>
                  <a:lnTo>
                    <a:pt x="656" y="1309"/>
                  </a:lnTo>
                  <a:lnTo>
                    <a:pt x="654" y="1308"/>
                  </a:lnTo>
                  <a:lnTo>
                    <a:pt x="653" y="1306"/>
                  </a:lnTo>
                  <a:lnTo>
                    <a:pt x="652" y="1308"/>
                  </a:lnTo>
                  <a:lnTo>
                    <a:pt x="650" y="1308"/>
                  </a:lnTo>
                  <a:lnTo>
                    <a:pt x="648" y="1308"/>
                  </a:lnTo>
                  <a:lnTo>
                    <a:pt x="648" y="1306"/>
                  </a:lnTo>
                  <a:lnTo>
                    <a:pt x="641" y="1306"/>
                  </a:lnTo>
                  <a:lnTo>
                    <a:pt x="640" y="1308"/>
                  </a:lnTo>
                  <a:lnTo>
                    <a:pt x="640" y="1309"/>
                  </a:lnTo>
                  <a:lnTo>
                    <a:pt x="639" y="1310"/>
                  </a:lnTo>
                  <a:lnTo>
                    <a:pt x="637" y="1310"/>
                  </a:lnTo>
                  <a:lnTo>
                    <a:pt x="637" y="1309"/>
                  </a:lnTo>
                  <a:lnTo>
                    <a:pt x="639" y="1308"/>
                  </a:lnTo>
                  <a:lnTo>
                    <a:pt x="639" y="1306"/>
                  </a:lnTo>
                  <a:lnTo>
                    <a:pt x="637" y="1305"/>
                  </a:lnTo>
                  <a:lnTo>
                    <a:pt x="639" y="1304"/>
                  </a:lnTo>
                  <a:lnTo>
                    <a:pt x="637" y="1302"/>
                  </a:lnTo>
                  <a:lnTo>
                    <a:pt x="636" y="1301"/>
                  </a:lnTo>
                  <a:lnTo>
                    <a:pt x="637" y="1300"/>
                  </a:lnTo>
                  <a:lnTo>
                    <a:pt x="637" y="1298"/>
                  </a:lnTo>
                  <a:lnTo>
                    <a:pt x="635" y="1298"/>
                  </a:lnTo>
                  <a:lnTo>
                    <a:pt x="635" y="1296"/>
                  </a:lnTo>
                  <a:lnTo>
                    <a:pt x="633" y="1296"/>
                  </a:lnTo>
                  <a:lnTo>
                    <a:pt x="632" y="1296"/>
                  </a:lnTo>
                  <a:lnTo>
                    <a:pt x="631" y="1294"/>
                  </a:lnTo>
                  <a:lnTo>
                    <a:pt x="628" y="1293"/>
                  </a:lnTo>
                  <a:lnTo>
                    <a:pt x="627" y="1293"/>
                  </a:lnTo>
                  <a:lnTo>
                    <a:pt x="622" y="1293"/>
                  </a:lnTo>
                  <a:lnTo>
                    <a:pt x="622" y="1292"/>
                  </a:lnTo>
                  <a:lnTo>
                    <a:pt x="620" y="1292"/>
                  </a:lnTo>
                  <a:lnTo>
                    <a:pt x="619" y="1292"/>
                  </a:lnTo>
                  <a:lnTo>
                    <a:pt x="618" y="1292"/>
                  </a:lnTo>
                  <a:lnTo>
                    <a:pt x="616" y="1292"/>
                  </a:lnTo>
                  <a:lnTo>
                    <a:pt x="616" y="1291"/>
                  </a:lnTo>
                  <a:lnTo>
                    <a:pt x="618" y="1289"/>
                  </a:lnTo>
                  <a:lnTo>
                    <a:pt x="618" y="1288"/>
                  </a:lnTo>
                  <a:lnTo>
                    <a:pt x="615" y="1287"/>
                  </a:lnTo>
                  <a:lnTo>
                    <a:pt x="615" y="1285"/>
                  </a:lnTo>
                  <a:lnTo>
                    <a:pt x="611" y="1280"/>
                  </a:lnTo>
                  <a:lnTo>
                    <a:pt x="610" y="1280"/>
                  </a:lnTo>
                  <a:lnTo>
                    <a:pt x="607" y="1279"/>
                  </a:lnTo>
                  <a:lnTo>
                    <a:pt x="607" y="1277"/>
                  </a:lnTo>
                  <a:lnTo>
                    <a:pt x="604" y="1277"/>
                  </a:lnTo>
                  <a:lnTo>
                    <a:pt x="603" y="1276"/>
                  </a:lnTo>
                  <a:lnTo>
                    <a:pt x="599" y="1275"/>
                  </a:lnTo>
                  <a:lnTo>
                    <a:pt x="598" y="1275"/>
                  </a:lnTo>
                  <a:lnTo>
                    <a:pt x="594" y="1275"/>
                  </a:lnTo>
                  <a:lnTo>
                    <a:pt x="593" y="1274"/>
                  </a:lnTo>
                  <a:lnTo>
                    <a:pt x="591" y="1272"/>
                  </a:lnTo>
                  <a:lnTo>
                    <a:pt x="590" y="1271"/>
                  </a:lnTo>
                  <a:lnTo>
                    <a:pt x="593" y="1270"/>
                  </a:lnTo>
                  <a:lnTo>
                    <a:pt x="593" y="1267"/>
                  </a:lnTo>
                  <a:lnTo>
                    <a:pt x="591" y="1264"/>
                  </a:lnTo>
                  <a:lnTo>
                    <a:pt x="593" y="1262"/>
                  </a:lnTo>
                  <a:lnTo>
                    <a:pt x="590" y="1262"/>
                  </a:lnTo>
                  <a:lnTo>
                    <a:pt x="590" y="1260"/>
                  </a:lnTo>
                  <a:lnTo>
                    <a:pt x="590" y="1258"/>
                  </a:lnTo>
                  <a:lnTo>
                    <a:pt x="587" y="1255"/>
                  </a:lnTo>
                  <a:lnTo>
                    <a:pt x="585" y="1255"/>
                  </a:lnTo>
                  <a:lnTo>
                    <a:pt x="582" y="1253"/>
                  </a:lnTo>
                  <a:lnTo>
                    <a:pt x="580" y="1251"/>
                  </a:lnTo>
                  <a:lnTo>
                    <a:pt x="577" y="1251"/>
                  </a:lnTo>
                  <a:lnTo>
                    <a:pt x="576" y="1250"/>
                  </a:lnTo>
                  <a:lnTo>
                    <a:pt x="576" y="1249"/>
                  </a:lnTo>
                  <a:lnTo>
                    <a:pt x="578" y="1246"/>
                  </a:lnTo>
                  <a:lnTo>
                    <a:pt x="578" y="1245"/>
                  </a:lnTo>
                  <a:lnTo>
                    <a:pt x="577" y="1243"/>
                  </a:lnTo>
                  <a:lnTo>
                    <a:pt x="577" y="1246"/>
                  </a:lnTo>
                  <a:lnTo>
                    <a:pt x="576" y="1246"/>
                  </a:lnTo>
                  <a:lnTo>
                    <a:pt x="573" y="1245"/>
                  </a:lnTo>
                  <a:lnTo>
                    <a:pt x="570" y="1245"/>
                  </a:lnTo>
                  <a:lnTo>
                    <a:pt x="570" y="1243"/>
                  </a:lnTo>
                  <a:lnTo>
                    <a:pt x="569" y="1243"/>
                  </a:lnTo>
                  <a:lnTo>
                    <a:pt x="568" y="1242"/>
                  </a:lnTo>
                  <a:lnTo>
                    <a:pt x="564" y="1242"/>
                  </a:lnTo>
                  <a:lnTo>
                    <a:pt x="563" y="1241"/>
                  </a:lnTo>
                  <a:lnTo>
                    <a:pt x="561" y="1241"/>
                  </a:lnTo>
                  <a:lnTo>
                    <a:pt x="560" y="1239"/>
                  </a:lnTo>
                  <a:lnTo>
                    <a:pt x="559" y="1239"/>
                  </a:lnTo>
                  <a:lnTo>
                    <a:pt x="555" y="1237"/>
                  </a:lnTo>
                  <a:lnTo>
                    <a:pt x="551" y="1236"/>
                  </a:lnTo>
                  <a:lnTo>
                    <a:pt x="548" y="1234"/>
                  </a:lnTo>
                  <a:lnTo>
                    <a:pt x="547" y="1234"/>
                  </a:lnTo>
                  <a:lnTo>
                    <a:pt x="546" y="1234"/>
                  </a:lnTo>
                  <a:lnTo>
                    <a:pt x="544" y="1233"/>
                  </a:lnTo>
                  <a:lnTo>
                    <a:pt x="542" y="1232"/>
                  </a:lnTo>
                  <a:lnTo>
                    <a:pt x="539" y="1232"/>
                  </a:lnTo>
                  <a:lnTo>
                    <a:pt x="539" y="1230"/>
                  </a:lnTo>
                  <a:lnTo>
                    <a:pt x="536" y="1230"/>
                  </a:lnTo>
                  <a:lnTo>
                    <a:pt x="536" y="1229"/>
                  </a:lnTo>
                  <a:lnTo>
                    <a:pt x="534" y="1229"/>
                  </a:lnTo>
                  <a:lnTo>
                    <a:pt x="531" y="1229"/>
                  </a:lnTo>
                  <a:lnTo>
                    <a:pt x="529" y="1228"/>
                  </a:lnTo>
                  <a:lnTo>
                    <a:pt x="527" y="1228"/>
                  </a:lnTo>
                  <a:lnTo>
                    <a:pt x="526" y="1226"/>
                  </a:lnTo>
                  <a:lnTo>
                    <a:pt x="523" y="1226"/>
                  </a:lnTo>
                  <a:lnTo>
                    <a:pt x="523" y="1225"/>
                  </a:lnTo>
                  <a:lnTo>
                    <a:pt x="522" y="1225"/>
                  </a:lnTo>
                  <a:lnTo>
                    <a:pt x="519" y="1225"/>
                  </a:lnTo>
                  <a:lnTo>
                    <a:pt x="517" y="1225"/>
                  </a:lnTo>
                  <a:lnTo>
                    <a:pt x="517" y="1224"/>
                  </a:lnTo>
                  <a:lnTo>
                    <a:pt x="514" y="1224"/>
                  </a:lnTo>
                  <a:lnTo>
                    <a:pt x="513" y="1224"/>
                  </a:lnTo>
                  <a:lnTo>
                    <a:pt x="510" y="1221"/>
                  </a:lnTo>
                  <a:lnTo>
                    <a:pt x="506" y="1221"/>
                  </a:lnTo>
                  <a:lnTo>
                    <a:pt x="502" y="1221"/>
                  </a:lnTo>
                  <a:lnTo>
                    <a:pt x="502" y="1220"/>
                  </a:lnTo>
                  <a:lnTo>
                    <a:pt x="500" y="1220"/>
                  </a:lnTo>
                  <a:lnTo>
                    <a:pt x="498" y="1220"/>
                  </a:lnTo>
                  <a:lnTo>
                    <a:pt x="495" y="1219"/>
                  </a:lnTo>
                  <a:lnTo>
                    <a:pt x="492" y="1219"/>
                  </a:lnTo>
                  <a:lnTo>
                    <a:pt x="491" y="1217"/>
                  </a:lnTo>
                  <a:lnTo>
                    <a:pt x="487" y="1217"/>
                  </a:lnTo>
                  <a:lnTo>
                    <a:pt x="484" y="1217"/>
                  </a:lnTo>
                  <a:lnTo>
                    <a:pt x="483" y="1216"/>
                  </a:lnTo>
                  <a:lnTo>
                    <a:pt x="481" y="1216"/>
                  </a:lnTo>
                  <a:lnTo>
                    <a:pt x="479" y="1215"/>
                  </a:lnTo>
                  <a:lnTo>
                    <a:pt x="475" y="1213"/>
                  </a:lnTo>
                  <a:lnTo>
                    <a:pt x="474" y="1213"/>
                  </a:lnTo>
                  <a:lnTo>
                    <a:pt x="471" y="1213"/>
                  </a:lnTo>
                  <a:lnTo>
                    <a:pt x="471" y="1212"/>
                  </a:lnTo>
                  <a:lnTo>
                    <a:pt x="470" y="1212"/>
                  </a:lnTo>
                  <a:lnTo>
                    <a:pt x="468" y="1212"/>
                  </a:lnTo>
                  <a:lnTo>
                    <a:pt x="467" y="1212"/>
                  </a:lnTo>
                  <a:lnTo>
                    <a:pt x="466" y="1212"/>
                  </a:lnTo>
                  <a:lnTo>
                    <a:pt x="463" y="1211"/>
                  </a:lnTo>
                  <a:lnTo>
                    <a:pt x="462" y="1211"/>
                  </a:lnTo>
                  <a:lnTo>
                    <a:pt x="462" y="1209"/>
                  </a:lnTo>
                  <a:lnTo>
                    <a:pt x="460" y="1209"/>
                  </a:lnTo>
                  <a:lnTo>
                    <a:pt x="459" y="1209"/>
                  </a:lnTo>
                  <a:lnTo>
                    <a:pt x="457" y="1209"/>
                  </a:lnTo>
                  <a:lnTo>
                    <a:pt x="455" y="1209"/>
                  </a:lnTo>
                  <a:lnTo>
                    <a:pt x="455" y="1208"/>
                  </a:lnTo>
                  <a:lnTo>
                    <a:pt x="453" y="1208"/>
                  </a:lnTo>
                  <a:lnTo>
                    <a:pt x="451" y="1208"/>
                  </a:lnTo>
                  <a:lnTo>
                    <a:pt x="450" y="1208"/>
                  </a:lnTo>
                  <a:lnTo>
                    <a:pt x="449" y="1208"/>
                  </a:lnTo>
                  <a:lnTo>
                    <a:pt x="449" y="1207"/>
                  </a:lnTo>
                  <a:lnTo>
                    <a:pt x="446" y="1207"/>
                  </a:lnTo>
                  <a:lnTo>
                    <a:pt x="445" y="1207"/>
                  </a:lnTo>
                  <a:lnTo>
                    <a:pt x="443" y="1207"/>
                  </a:lnTo>
                  <a:lnTo>
                    <a:pt x="443" y="1205"/>
                  </a:lnTo>
                  <a:lnTo>
                    <a:pt x="442" y="1205"/>
                  </a:lnTo>
                  <a:lnTo>
                    <a:pt x="441" y="1205"/>
                  </a:lnTo>
                  <a:lnTo>
                    <a:pt x="440" y="1205"/>
                  </a:lnTo>
                  <a:lnTo>
                    <a:pt x="436" y="1205"/>
                  </a:lnTo>
                  <a:lnTo>
                    <a:pt x="436" y="1204"/>
                  </a:lnTo>
                  <a:lnTo>
                    <a:pt x="434" y="1204"/>
                  </a:lnTo>
                  <a:lnTo>
                    <a:pt x="433" y="1204"/>
                  </a:lnTo>
                  <a:lnTo>
                    <a:pt x="432" y="1204"/>
                  </a:lnTo>
                  <a:lnTo>
                    <a:pt x="430" y="1204"/>
                  </a:lnTo>
                  <a:lnTo>
                    <a:pt x="426" y="1204"/>
                  </a:lnTo>
                  <a:lnTo>
                    <a:pt x="425" y="1203"/>
                  </a:lnTo>
                  <a:lnTo>
                    <a:pt x="421" y="1203"/>
                  </a:lnTo>
                  <a:lnTo>
                    <a:pt x="421" y="1202"/>
                  </a:lnTo>
                  <a:lnTo>
                    <a:pt x="420" y="1202"/>
                  </a:lnTo>
                  <a:lnTo>
                    <a:pt x="419" y="1202"/>
                  </a:lnTo>
                  <a:lnTo>
                    <a:pt x="417" y="1202"/>
                  </a:lnTo>
                  <a:lnTo>
                    <a:pt x="416" y="1202"/>
                  </a:lnTo>
                  <a:lnTo>
                    <a:pt x="415" y="1202"/>
                  </a:lnTo>
                  <a:lnTo>
                    <a:pt x="415" y="1200"/>
                  </a:lnTo>
                  <a:lnTo>
                    <a:pt x="412" y="1200"/>
                  </a:lnTo>
                  <a:lnTo>
                    <a:pt x="409" y="1200"/>
                  </a:lnTo>
                  <a:lnTo>
                    <a:pt x="408" y="1200"/>
                  </a:lnTo>
                  <a:lnTo>
                    <a:pt x="407" y="1200"/>
                  </a:lnTo>
                  <a:lnTo>
                    <a:pt x="407" y="1199"/>
                  </a:lnTo>
                  <a:lnTo>
                    <a:pt x="403" y="1199"/>
                  </a:lnTo>
                  <a:lnTo>
                    <a:pt x="400" y="1199"/>
                  </a:lnTo>
                  <a:lnTo>
                    <a:pt x="400" y="1198"/>
                  </a:lnTo>
                  <a:lnTo>
                    <a:pt x="399" y="1198"/>
                  </a:lnTo>
                  <a:lnTo>
                    <a:pt x="396" y="1198"/>
                  </a:lnTo>
                  <a:lnTo>
                    <a:pt x="395" y="1198"/>
                  </a:lnTo>
                  <a:lnTo>
                    <a:pt x="394" y="1196"/>
                  </a:lnTo>
                  <a:lnTo>
                    <a:pt x="391" y="1196"/>
                  </a:lnTo>
                  <a:lnTo>
                    <a:pt x="390" y="1196"/>
                  </a:lnTo>
                  <a:lnTo>
                    <a:pt x="386" y="1196"/>
                  </a:lnTo>
                  <a:lnTo>
                    <a:pt x="385" y="1195"/>
                  </a:lnTo>
                  <a:lnTo>
                    <a:pt x="383" y="1195"/>
                  </a:lnTo>
                  <a:lnTo>
                    <a:pt x="382" y="1194"/>
                  </a:lnTo>
                  <a:lnTo>
                    <a:pt x="381" y="1194"/>
                  </a:lnTo>
                  <a:lnTo>
                    <a:pt x="378" y="1194"/>
                  </a:lnTo>
                  <a:lnTo>
                    <a:pt x="377" y="1194"/>
                  </a:lnTo>
                  <a:lnTo>
                    <a:pt x="374" y="1192"/>
                  </a:lnTo>
                  <a:lnTo>
                    <a:pt x="373" y="1192"/>
                  </a:lnTo>
                  <a:lnTo>
                    <a:pt x="371" y="1192"/>
                  </a:lnTo>
                  <a:lnTo>
                    <a:pt x="370" y="1192"/>
                  </a:lnTo>
                  <a:lnTo>
                    <a:pt x="369" y="1191"/>
                  </a:lnTo>
                  <a:lnTo>
                    <a:pt x="364" y="1191"/>
                  </a:lnTo>
                  <a:lnTo>
                    <a:pt x="362" y="1190"/>
                  </a:lnTo>
                  <a:lnTo>
                    <a:pt x="358" y="1190"/>
                  </a:lnTo>
                  <a:lnTo>
                    <a:pt x="358" y="1188"/>
                  </a:lnTo>
                  <a:lnTo>
                    <a:pt x="354" y="1188"/>
                  </a:lnTo>
                  <a:lnTo>
                    <a:pt x="353" y="1188"/>
                  </a:lnTo>
                  <a:lnTo>
                    <a:pt x="351" y="1188"/>
                  </a:lnTo>
                  <a:lnTo>
                    <a:pt x="349" y="1188"/>
                  </a:lnTo>
                  <a:lnTo>
                    <a:pt x="349" y="1187"/>
                  </a:lnTo>
                  <a:lnTo>
                    <a:pt x="348" y="1187"/>
                  </a:lnTo>
                  <a:lnTo>
                    <a:pt x="347" y="1186"/>
                  </a:lnTo>
                  <a:lnTo>
                    <a:pt x="345" y="1186"/>
                  </a:lnTo>
                  <a:lnTo>
                    <a:pt x="344" y="1185"/>
                  </a:lnTo>
                  <a:lnTo>
                    <a:pt x="341" y="1185"/>
                  </a:lnTo>
                  <a:lnTo>
                    <a:pt x="340" y="1185"/>
                  </a:lnTo>
                  <a:lnTo>
                    <a:pt x="339" y="1183"/>
                  </a:lnTo>
                  <a:lnTo>
                    <a:pt x="337" y="1183"/>
                  </a:lnTo>
                  <a:lnTo>
                    <a:pt x="334" y="1182"/>
                  </a:lnTo>
                  <a:lnTo>
                    <a:pt x="330" y="1182"/>
                  </a:lnTo>
                  <a:lnTo>
                    <a:pt x="327" y="1182"/>
                  </a:lnTo>
                  <a:lnTo>
                    <a:pt x="327" y="1181"/>
                  </a:lnTo>
                  <a:lnTo>
                    <a:pt x="326" y="1181"/>
                  </a:lnTo>
                  <a:lnTo>
                    <a:pt x="323" y="1181"/>
                  </a:lnTo>
                  <a:lnTo>
                    <a:pt x="322" y="1181"/>
                  </a:lnTo>
                  <a:lnTo>
                    <a:pt x="318" y="1179"/>
                  </a:lnTo>
                  <a:lnTo>
                    <a:pt x="316" y="1179"/>
                  </a:lnTo>
                  <a:lnTo>
                    <a:pt x="314" y="1179"/>
                  </a:lnTo>
                  <a:lnTo>
                    <a:pt x="313" y="1178"/>
                  </a:lnTo>
                  <a:lnTo>
                    <a:pt x="309" y="1178"/>
                  </a:lnTo>
                  <a:lnTo>
                    <a:pt x="307" y="1178"/>
                  </a:lnTo>
                  <a:lnTo>
                    <a:pt x="302" y="1177"/>
                  </a:lnTo>
                  <a:lnTo>
                    <a:pt x="301" y="1177"/>
                  </a:lnTo>
                  <a:lnTo>
                    <a:pt x="299" y="1175"/>
                  </a:lnTo>
                  <a:lnTo>
                    <a:pt x="298" y="1175"/>
                  </a:lnTo>
                  <a:lnTo>
                    <a:pt x="297" y="1175"/>
                  </a:lnTo>
                  <a:lnTo>
                    <a:pt x="296" y="1175"/>
                  </a:lnTo>
                  <a:lnTo>
                    <a:pt x="293" y="1175"/>
                  </a:lnTo>
                  <a:lnTo>
                    <a:pt x="293" y="1174"/>
                  </a:lnTo>
                  <a:lnTo>
                    <a:pt x="289" y="1174"/>
                  </a:lnTo>
                  <a:lnTo>
                    <a:pt x="288" y="1174"/>
                  </a:lnTo>
                  <a:lnTo>
                    <a:pt x="286" y="1173"/>
                  </a:lnTo>
                  <a:lnTo>
                    <a:pt x="285" y="1173"/>
                  </a:lnTo>
                  <a:lnTo>
                    <a:pt x="284" y="1173"/>
                  </a:lnTo>
                  <a:lnTo>
                    <a:pt x="282" y="1173"/>
                  </a:lnTo>
                  <a:lnTo>
                    <a:pt x="282" y="1171"/>
                  </a:lnTo>
                  <a:lnTo>
                    <a:pt x="280" y="1171"/>
                  </a:lnTo>
                  <a:lnTo>
                    <a:pt x="277" y="1171"/>
                  </a:lnTo>
                  <a:lnTo>
                    <a:pt x="276" y="1170"/>
                  </a:lnTo>
                  <a:lnTo>
                    <a:pt x="273" y="1170"/>
                  </a:lnTo>
                  <a:lnTo>
                    <a:pt x="269" y="1170"/>
                  </a:lnTo>
                  <a:lnTo>
                    <a:pt x="268" y="1169"/>
                  </a:lnTo>
                  <a:lnTo>
                    <a:pt x="267" y="1169"/>
                  </a:lnTo>
                  <a:lnTo>
                    <a:pt x="265" y="1169"/>
                  </a:lnTo>
                  <a:lnTo>
                    <a:pt x="264" y="1167"/>
                  </a:lnTo>
                  <a:lnTo>
                    <a:pt x="263" y="1167"/>
                  </a:lnTo>
                  <a:lnTo>
                    <a:pt x="262" y="1167"/>
                  </a:lnTo>
                  <a:lnTo>
                    <a:pt x="259" y="1167"/>
                  </a:lnTo>
                  <a:lnTo>
                    <a:pt x="258" y="1167"/>
                  </a:lnTo>
                  <a:lnTo>
                    <a:pt x="255" y="1167"/>
                  </a:lnTo>
                  <a:lnTo>
                    <a:pt x="255" y="1166"/>
                  </a:lnTo>
                  <a:lnTo>
                    <a:pt x="254" y="1166"/>
                  </a:lnTo>
                  <a:lnTo>
                    <a:pt x="252" y="1166"/>
                  </a:lnTo>
                  <a:lnTo>
                    <a:pt x="251" y="1166"/>
                  </a:lnTo>
                  <a:lnTo>
                    <a:pt x="250" y="1166"/>
                  </a:lnTo>
                  <a:lnTo>
                    <a:pt x="246" y="1165"/>
                  </a:lnTo>
                  <a:lnTo>
                    <a:pt x="243" y="1164"/>
                  </a:lnTo>
                  <a:lnTo>
                    <a:pt x="242" y="1164"/>
                  </a:lnTo>
                  <a:lnTo>
                    <a:pt x="241" y="1164"/>
                  </a:lnTo>
                  <a:lnTo>
                    <a:pt x="238" y="1164"/>
                  </a:lnTo>
                  <a:lnTo>
                    <a:pt x="237" y="1162"/>
                  </a:lnTo>
                  <a:lnTo>
                    <a:pt x="234" y="1162"/>
                  </a:lnTo>
                  <a:lnTo>
                    <a:pt x="233" y="1162"/>
                  </a:lnTo>
                  <a:lnTo>
                    <a:pt x="231" y="1162"/>
                  </a:lnTo>
                  <a:lnTo>
                    <a:pt x="230" y="1162"/>
                  </a:lnTo>
                  <a:lnTo>
                    <a:pt x="229" y="1161"/>
                  </a:lnTo>
                  <a:lnTo>
                    <a:pt x="227" y="1161"/>
                  </a:lnTo>
                  <a:lnTo>
                    <a:pt x="226" y="1160"/>
                  </a:lnTo>
                  <a:lnTo>
                    <a:pt x="222" y="1160"/>
                  </a:lnTo>
                  <a:lnTo>
                    <a:pt x="217" y="1160"/>
                  </a:lnTo>
                  <a:lnTo>
                    <a:pt x="217" y="1158"/>
                  </a:lnTo>
                  <a:lnTo>
                    <a:pt x="214" y="1158"/>
                  </a:lnTo>
                  <a:lnTo>
                    <a:pt x="213" y="1158"/>
                  </a:lnTo>
                  <a:lnTo>
                    <a:pt x="212" y="1158"/>
                  </a:lnTo>
                  <a:lnTo>
                    <a:pt x="209" y="1158"/>
                  </a:lnTo>
                  <a:lnTo>
                    <a:pt x="209" y="1157"/>
                  </a:lnTo>
                  <a:lnTo>
                    <a:pt x="208" y="1157"/>
                  </a:lnTo>
                  <a:lnTo>
                    <a:pt x="205" y="1157"/>
                  </a:lnTo>
                  <a:lnTo>
                    <a:pt x="204" y="1156"/>
                  </a:lnTo>
                  <a:lnTo>
                    <a:pt x="201" y="1156"/>
                  </a:lnTo>
                  <a:lnTo>
                    <a:pt x="200" y="1156"/>
                  </a:lnTo>
                  <a:lnTo>
                    <a:pt x="196" y="1156"/>
                  </a:lnTo>
                  <a:lnTo>
                    <a:pt x="196" y="1154"/>
                  </a:lnTo>
                  <a:lnTo>
                    <a:pt x="193" y="1154"/>
                  </a:lnTo>
                  <a:lnTo>
                    <a:pt x="190" y="1154"/>
                  </a:lnTo>
                  <a:lnTo>
                    <a:pt x="188" y="1153"/>
                  </a:lnTo>
                  <a:lnTo>
                    <a:pt x="187" y="1152"/>
                  </a:lnTo>
                  <a:lnTo>
                    <a:pt x="183" y="1152"/>
                  </a:lnTo>
                  <a:lnTo>
                    <a:pt x="182" y="1152"/>
                  </a:lnTo>
                  <a:lnTo>
                    <a:pt x="180" y="1152"/>
                  </a:lnTo>
                  <a:lnTo>
                    <a:pt x="172" y="1150"/>
                  </a:lnTo>
                  <a:lnTo>
                    <a:pt x="167" y="1149"/>
                  </a:lnTo>
                  <a:lnTo>
                    <a:pt x="165" y="1149"/>
                  </a:lnTo>
                  <a:lnTo>
                    <a:pt x="165" y="1148"/>
                  </a:lnTo>
                  <a:lnTo>
                    <a:pt x="159" y="1148"/>
                  </a:lnTo>
                  <a:lnTo>
                    <a:pt x="158" y="1148"/>
                  </a:lnTo>
                  <a:lnTo>
                    <a:pt x="157" y="1148"/>
                  </a:lnTo>
                  <a:lnTo>
                    <a:pt x="154" y="1147"/>
                  </a:lnTo>
                  <a:lnTo>
                    <a:pt x="152" y="1147"/>
                  </a:lnTo>
                  <a:lnTo>
                    <a:pt x="149" y="1145"/>
                  </a:lnTo>
                  <a:lnTo>
                    <a:pt x="148" y="1145"/>
                  </a:lnTo>
                  <a:lnTo>
                    <a:pt x="140" y="1143"/>
                  </a:lnTo>
                  <a:lnTo>
                    <a:pt x="124" y="1140"/>
                  </a:lnTo>
                  <a:lnTo>
                    <a:pt x="98" y="1135"/>
                  </a:lnTo>
                  <a:lnTo>
                    <a:pt x="83" y="1131"/>
                  </a:lnTo>
                  <a:lnTo>
                    <a:pt x="83" y="1107"/>
                  </a:lnTo>
                  <a:lnTo>
                    <a:pt x="108" y="1106"/>
                  </a:lnTo>
                  <a:lnTo>
                    <a:pt x="132" y="1111"/>
                  </a:lnTo>
                  <a:lnTo>
                    <a:pt x="137" y="1111"/>
                  </a:lnTo>
                  <a:lnTo>
                    <a:pt x="140" y="1113"/>
                  </a:lnTo>
                  <a:lnTo>
                    <a:pt x="142" y="1114"/>
                  </a:lnTo>
                  <a:lnTo>
                    <a:pt x="145" y="1115"/>
                  </a:lnTo>
                  <a:lnTo>
                    <a:pt x="146" y="1115"/>
                  </a:lnTo>
                  <a:lnTo>
                    <a:pt x="148" y="1116"/>
                  </a:lnTo>
                  <a:lnTo>
                    <a:pt x="150" y="1118"/>
                  </a:lnTo>
                  <a:lnTo>
                    <a:pt x="154" y="1118"/>
                  </a:lnTo>
                  <a:lnTo>
                    <a:pt x="157" y="1119"/>
                  </a:lnTo>
                  <a:lnTo>
                    <a:pt x="158" y="1122"/>
                  </a:lnTo>
                  <a:lnTo>
                    <a:pt x="161" y="1123"/>
                  </a:lnTo>
                  <a:lnTo>
                    <a:pt x="165" y="1124"/>
                  </a:lnTo>
                  <a:lnTo>
                    <a:pt x="169" y="1124"/>
                  </a:lnTo>
                  <a:lnTo>
                    <a:pt x="171" y="1124"/>
                  </a:lnTo>
                  <a:lnTo>
                    <a:pt x="175" y="1126"/>
                  </a:lnTo>
                  <a:lnTo>
                    <a:pt x="179" y="1126"/>
                  </a:lnTo>
                  <a:lnTo>
                    <a:pt x="182" y="1127"/>
                  </a:lnTo>
                  <a:lnTo>
                    <a:pt x="186" y="1126"/>
                  </a:lnTo>
                  <a:lnTo>
                    <a:pt x="188" y="1126"/>
                  </a:lnTo>
                  <a:lnTo>
                    <a:pt x="191" y="1126"/>
                  </a:lnTo>
                  <a:lnTo>
                    <a:pt x="195" y="1127"/>
                  </a:lnTo>
                  <a:lnTo>
                    <a:pt x="196" y="1126"/>
                  </a:lnTo>
                  <a:lnTo>
                    <a:pt x="197" y="1126"/>
                  </a:lnTo>
                  <a:lnTo>
                    <a:pt x="197" y="1124"/>
                  </a:lnTo>
                  <a:lnTo>
                    <a:pt x="199" y="1123"/>
                  </a:lnTo>
                  <a:lnTo>
                    <a:pt x="203" y="1122"/>
                  </a:lnTo>
                  <a:lnTo>
                    <a:pt x="204" y="1123"/>
                  </a:lnTo>
                  <a:lnTo>
                    <a:pt x="208" y="1124"/>
                  </a:lnTo>
                  <a:lnTo>
                    <a:pt x="210" y="1123"/>
                  </a:lnTo>
                  <a:lnTo>
                    <a:pt x="212" y="1120"/>
                  </a:lnTo>
                  <a:lnTo>
                    <a:pt x="214" y="1119"/>
                  </a:lnTo>
                  <a:lnTo>
                    <a:pt x="216" y="1118"/>
                  </a:lnTo>
                  <a:lnTo>
                    <a:pt x="216" y="1116"/>
                  </a:lnTo>
                  <a:lnTo>
                    <a:pt x="216" y="1115"/>
                  </a:lnTo>
                  <a:lnTo>
                    <a:pt x="218" y="1114"/>
                  </a:lnTo>
                  <a:lnTo>
                    <a:pt x="222" y="1114"/>
                  </a:lnTo>
                  <a:lnTo>
                    <a:pt x="226" y="1114"/>
                  </a:lnTo>
                  <a:lnTo>
                    <a:pt x="230" y="1114"/>
                  </a:lnTo>
                  <a:lnTo>
                    <a:pt x="233" y="1115"/>
                  </a:lnTo>
                  <a:lnTo>
                    <a:pt x="235" y="1116"/>
                  </a:lnTo>
                  <a:lnTo>
                    <a:pt x="237" y="1119"/>
                  </a:lnTo>
                  <a:lnTo>
                    <a:pt x="239" y="1120"/>
                  </a:lnTo>
                  <a:lnTo>
                    <a:pt x="242" y="1122"/>
                  </a:lnTo>
                  <a:lnTo>
                    <a:pt x="244" y="1119"/>
                  </a:lnTo>
                  <a:lnTo>
                    <a:pt x="247" y="1118"/>
                  </a:lnTo>
                  <a:lnTo>
                    <a:pt x="248" y="1115"/>
                  </a:lnTo>
                  <a:lnTo>
                    <a:pt x="251" y="1115"/>
                  </a:lnTo>
                  <a:lnTo>
                    <a:pt x="252" y="1116"/>
                  </a:lnTo>
                  <a:lnTo>
                    <a:pt x="254" y="1119"/>
                  </a:lnTo>
                  <a:lnTo>
                    <a:pt x="255" y="1122"/>
                  </a:lnTo>
                  <a:lnTo>
                    <a:pt x="258" y="1123"/>
                  </a:lnTo>
                  <a:lnTo>
                    <a:pt x="260" y="1122"/>
                  </a:lnTo>
                  <a:lnTo>
                    <a:pt x="263" y="1123"/>
                  </a:lnTo>
                  <a:lnTo>
                    <a:pt x="264" y="1126"/>
                  </a:lnTo>
                  <a:lnTo>
                    <a:pt x="267" y="1124"/>
                  </a:lnTo>
                  <a:lnTo>
                    <a:pt x="269" y="1122"/>
                  </a:lnTo>
                  <a:lnTo>
                    <a:pt x="271" y="1124"/>
                  </a:lnTo>
                  <a:lnTo>
                    <a:pt x="275" y="1124"/>
                  </a:lnTo>
                  <a:lnTo>
                    <a:pt x="276" y="1123"/>
                  </a:lnTo>
                  <a:lnTo>
                    <a:pt x="277" y="1120"/>
                  </a:lnTo>
                  <a:lnTo>
                    <a:pt x="280" y="1122"/>
                  </a:lnTo>
                  <a:lnTo>
                    <a:pt x="281" y="1123"/>
                  </a:lnTo>
                  <a:lnTo>
                    <a:pt x="284" y="1122"/>
                  </a:lnTo>
                  <a:lnTo>
                    <a:pt x="286" y="1123"/>
                  </a:lnTo>
                  <a:lnTo>
                    <a:pt x="289" y="1126"/>
                  </a:lnTo>
                  <a:lnTo>
                    <a:pt x="292" y="1126"/>
                  </a:lnTo>
                  <a:lnTo>
                    <a:pt x="293" y="1123"/>
                  </a:lnTo>
                  <a:lnTo>
                    <a:pt x="294" y="1120"/>
                  </a:lnTo>
                  <a:lnTo>
                    <a:pt x="297" y="1119"/>
                  </a:lnTo>
                  <a:lnTo>
                    <a:pt x="301" y="1119"/>
                  </a:lnTo>
                  <a:lnTo>
                    <a:pt x="303" y="1119"/>
                  </a:lnTo>
                  <a:lnTo>
                    <a:pt x="302" y="1115"/>
                  </a:lnTo>
                  <a:lnTo>
                    <a:pt x="301" y="1113"/>
                  </a:lnTo>
                  <a:lnTo>
                    <a:pt x="302" y="1110"/>
                  </a:lnTo>
                  <a:lnTo>
                    <a:pt x="305" y="1107"/>
                  </a:lnTo>
                  <a:lnTo>
                    <a:pt x="306" y="1105"/>
                  </a:lnTo>
                  <a:lnTo>
                    <a:pt x="306" y="1102"/>
                  </a:lnTo>
                  <a:lnTo>
                    <a:pt x="306" y="1098"/>
                  </a:lnTo>
                  <a:lnTo>
                    <a:pt x="305" y="1095"/>
                  </a:lnTo>
                  <a:lnTo>
                    <a:pt x="302" y="1094"/>
                  </a:lnTo>
                  <a:lnTo>
                    <a:pt x="302" y="1090"/>
                  </a:lnTo>
                  <a:lnTo>
                    <a:pt x="302" y="1086"/>
                  </a:lnTo>
                  <a:lnTo>
                    <a:pt x="299" y="1085"/>
                  </a:lnTo>
                  <a:lnTo>
                    <a:pt x="297" y="1082"/>
                  </a:lnTo>
                  <a:lnTo>
                    <a:pt x="298" y="1080"/>
                  </a:lnTo>
                  <a:lnTo>
                    <a:pt x="299" y="1077"/>
                  </a:lnTo>
                  <a:lnTo>
                    <a:pt x="299" y="1073"/>
                  </a:lnTo>
                  <a:lnTo>
                    <a:pt x="297" y="1072"/>
                  </a:lnTo>
                  <a:lnTo>
                    <a:pt x="294" y="1071"/>
                  </a:lnTo>
                  <a:lnTo>
                    <a:pt x="294" y="1067"/>
                  </a:lnTo>
                  <a:lnTo>
                    <a:pt x="292" y="1065"/>
                  </a:lnTo>
                  <a:lnTo>
                    <a:pt x="289" y="1068"/>
                  </a:lnTo>
                  <a:lnTo>
                    <a:pt x="288" y="1065"/>
                  </a:lnTo>
                  <a:lnTo>
                    <a:pt x="286" y="1063"/>
                  </a:lnTo>
                  <a:lnTo>
                    <a:pt x="286" y="1060"/>
                  </a:lnTo>
                  <a:lnTo>
                    <a:pt x="288" y="1058"/>
                  </a:lnTo>
                  <a:lnTo>
                    <a:pt x="289" y="1055"/>
                  </a:lnTo>
                  <a:lnTo>
                    <a:pt x="289" y="1052"/>
                  </a:lnTo>
                  <a:lnTo>
                    <a:pt x="288" y="1050"/>
                  </a:lnTo>
                  <a:lnTo>
                    <a:pt x="286" y="1047"/>
                  </a:lnTo>
                  <a:lnTo>
                    <a:pt x="286" y="1043"/>
                  </a:lnTo>
                  <a:lnTo>
                    <a:pt x="289" y="1042"/>
                  </a:lnTo>
                  <a:lnTo>
                    <a:pt x="289" y="1041"/>
                  </a:lnTo>
                  <a:lnTo>
                    <a:pt x="290" y="1039"/>
                  </a:lnTo>
                  <a:lnTo>
                    <a:pt x="289" y="1037"/>
                  </a:lnTo>
                  <a:lnTo>
                    <a:pt x="286" y="1034"/>
                  </a:lnTo>
                  <a:lnTo>
                    <a:pt x="282" y="1034"/>
                  </a:lnTo>
                  <a:lnTo>
                    <a:pt x="280" y="1034"/>
                  </a:lnTo>
                  <a:lnTo>
                    <a:pt x="279" y="1031"/>
                  </a:lnTo>
                  <a:lnTo>
                    <a:pt x="281" y="1029"/>
                  </a:lnTo>
                  <a:lnTo>
                    <a:pt x="281" y="1025"/>
                  </a:lnTo>
                  <a:lnTo>
                    <a:pt x="279" y="1022"/>
                  </a:lnTo>
                  <a:lnTo>
                    <a:pt x="276" y="1022"/>
                  </a:lnTo>
                  <a:lnTo>
                    <a:pt x="275" y="1020"/>
                  </a:lnTo>
                  <a:lnTo>
                    <a:pt x="275" y="1016"/>
                  </a:lnTo>
                  <a:lnTo>
                    <a:pt x="276" y="1016"/>
                  </a:lnTo>
                  <a:lnTo>
                    <a:pt x="276" y="1014"/>
                  </a:lnTo>
                  <a:lnTo>
                    <a:pt x="277" y="1014"/>
                  </a:lnTo>
                  <a:lnTo>
                    <a:pt x="279" y="1012"/>
                  </a:lnTo>
                  <a:lnTo>
                    <a:pt x="281" y="1010"/>
                  </a:lnTo>
                  <a:lnTo>
                    <a:pt x="282" y="1006"/>
                  </a:lnTo>
                  <a:lnTo>
                    <a:pt x="282" y="1004"/>
                  </a:lnTo>
                  <a:lnTo>
                    <a:pt x="282" y="1000"/>
                  </a:lnTo>
                  <a:lnTo>
                    <a:pt x="281" y="997"/>
                  </a:lnTo>
                  <a:lnTo>
                    <a:pt x="280" y="993"/>
                  </a:lnTo>
                  <a:lnTo>
                    <a:pt x="280" y="991"/>
                  </a:lnTo>
                  <a:lnTo>
                    <a:pt x="281" y="987"/>
                  </a:lnTo>
                  <a:lnTo>
                    <a:pt x="282" y="984"/>
                  </a:lnTo>
                  <a:lnTo>
                    <a:pt x="281" y="982"/>
                  </a:lnTo>
                  <a:lnTo>
                    <a:pt x="280" y="978"/>
                  </a:lnTo>
                  <a:lnTo>
                    <a:pt x="284" y="978"/>
                  </a:lnTo>
                  <a:lnTo>
                    <a:pt x="288" y="978"/>
                  </a:lnTo>
                  <a:lnTo>
                    <a:pt x="290" y="979"/>
                  </a:lnTo>
                  <a:lnTo>
                    <a:pt x="293" y="980"/>
                  </a:lnTo>
                  <a:lnTo>
                    <a:pt x="294" y="983"/>
                  </a:lnTo>
                  <a:lnTo>
                    <a:pt x="298" y="983"/>
                  </a:lnTo>
                  <a:lnTo>
                    <a:pt x="301" y="982"/>
                  </a:lnTo>
                  <a:lnTo>
                    <a:pt x="303" y="982"/>
                  </a:lnTo>
                  <a:lnTo>
                    <a:pt x="307" y="982"/>
                  </a:lnTo>
                  <a:lnTo>
                    <a:pt x="310" y="982"/>
                  </a:lnTo>
                  <a:lnTo>
                    <a:pt x="314" y="980"/>
                  </a:lnTo>
                  <a:lnTo>
                    <a:pt x="314" y="978"/>
                  </a:lnTo>
                  <a:lnTo>
                    <a:pt x="314" y="972"/>
                  </a:lnTo>
                  <a:lnTo>
                    <a:pt x="314" y="969"/>
                  </a:lnTo>
                  <a:lnTo>
                    <a:pt x="314" y="965"/>
                  </a:lnTo>
                  <a:lnTo>
                    <a:pt x="314" y="961"/>
                  </a:lnTo>
                  <a:lnTo>
                    <a:pt x="314" y="957"/>
                  </a:lnTo>
                  <a:lnTo>
                    <a:pt x="314" y="954"/>
                  </a:lnTo>
                  <a:lnTo>
                    <a:pt x="313" y="950"/>
                  </a:lnTo>
                  <a:lnTo>
                    <a:pt x="311" y="948"/>
                  </a:lnTo>
                  <a:lnTo>
                    <a:pt x="310" y="945"/>
                  </a:lnTo>
                  <a:lnTo>
                    <a:pt x="309" y="942"/>
                  </a:lnTo>
                  <a:lnTo>
                    <a:pt x="307" y="940"/>
                  </a:lnTo>
                  <a:lnTo>
                    <a:pt x="306" y="937"/>
                  </a:lnTo>
                  <a:lnTo>
                    <a:pt x="305" y="934"/>
                  </a:lnTo>
                  <a:lnTo>
                    <a:pt x="303" y="932"/>
                  </a:lnTo>
                  <a:lnTo>
                    <a:pt x="302" y="929"/>
                  </a:lnTo>
                  <a:lnTo>
                    <a:pt x="301" y="927"/>
                  </a:lnTo>
                  <a:lnTo>
                    <a:pt x="301" y="924"/>
                  </a:lnTo>
                  <a:lnTo>
                    <a:pt x="299" y="921"/>
                  </a:lnTo>
                  <a:lnTo>
                    <a:pt x="298" y="917"/>
                  </a:lnTo>
                  <a:lnTo>
                    <a:pt x="298" y="915"/>
                  </a:lnTo>
                  <a:lnTo>
                    <a:pt x="297" y="911"/>
                  </a:lnTo>
                  <a:lnTo>
                    <a:pt x="296" y="908"/>
                  </a:lnTo>
                  <a:lnTo>
                    <a:pt x="296" y="906"/>
                  </a:lnTo>
                  <a:lnTo>
                    <a:pt x="294" y="902"/>
                  </a:lnTo>
                  <a:lnTo>
                    <a:pt x="293" y="899"/>
                  </a:lnTo>
                  <a:lnTo>
                    <a:pt x="293" y="895"/>
                  </a:lnTo>
                  <a:lnTo>
                    <a:pt x="292" y="891"/>
                  </a:lnTo>
                  <a:lnTo>
                    <a:pt x="292" y="889"/>
                  </a:lnTo>
                  <a:lnTo>
                    <a:pt x="290" y="885"/>
                  </a:lnTo>
                  <a:lnTo>
                    <a:pt x="290" y="881"/>
                  </a:lnTo>
                  <a:lnTo>
                    <a:pt x="289" y="878"/>
                  </a:lnTo>
                  <a:lnTo>
                    <a:pt x="289" y="876"/>
                  </a:lnTo>
                  <a:lnTo>
                    <a:pt x="288" y="873"/>
                  </a:lnTo>
                  <a:lnTo>
                    <a:pt x="286" y="869"/>
                  </a:lnTo>
                  <a:lnTo>
                    <a:pt x="285" y="866"/>
                  </a:lnTo>
                  <a:lnTo>
                    <a:pt x="285" y="862"/>
                  </a:lnTo>
                  <a:lnTo>
                    <a:pt x="285" y="859"/>
                  </a:lnTo>
                  <a:lnTo>
                    <a:pt x="285" y="855"/>
                  </a:lnTo>
                  <a:lnTo>
                    <a:pt x="285" y="851"/>
                  </a:lnTo>
                  <a:lnTo>
                    <a:pt x="285" y="847"/>
                  </a:lnTo>
                  <a:lnTo>
                    <a:pt x="285" y="843"/>
                  </a:lnTo>
                  <a:lnTo>
                    <a:pt x="286" y="840"/>
                  </a:lnTo>
                  <a:lnTo>
                    <a:pt x="286" y="838"/>
                  </a:lnTo>
                  <a:lnTo>
                    <a:pt x="285" y="836"/>
                  </a:lnTo>
                  <a:lnTo>
                    <a:pt x="284" y="834"/>
                  </a:lnTo>
                  <a:lnTo>
                    <a:pt x="282" y="831"/>
                  </a:lnTo>
                  <a:lnTo>
                    <a:pt x="281" y="828"/>
                  </a:lnTo>
                  <a:lnTo>
                    <a:pt x="280" y="825"/>
                  </a:lnTo>
                  <a:lnTo>
                    <a:pt x="279" y="823"/>
                  </a:lnTo>
                  <a:lnTo>
                    <a:pt x="276" y="823"/>
                  </a:lnTo>
                  <a:lnTo>
                    <a:pt x="275" y="822"/>
                  </a:lnTo>
                  <a:lnTo>
                    <a:pt x="273" y="818"/>
                  </a:lnTo>
                  <a:lnTo>
                    <a:pt x="271" y="818"/>
                  </a:lnTo>
                  <a:lnTo>
                    <a:pt x="268" y="819"/>
                  </a:lnTo>
                  <a:lnTo>
                    <a:pt x="265" y="822"/>
                  </a:lnTo>
                  <a:lnTo>
                    <a:pt x="263" y="821"/>
                  </a:lnTo>
                  <a:lnTo>
                    <a:pt x="260" y="818"/>
                  </a:lnTo>
                  <a:lnTo>
                    <a:pt x="256" y="818"/>
                  </a:lnTo>
                  <a:lnTo>
                    <a:pt x="254" y="818"/>
                  </a:lnTo>
                  <a:lnTo>
                    <a:pt x="251" y="815"/>
                  </a:lnTo>
                  <a:lnTo>
                    <a:pt x="250" y="814"/>
                  </a:lnTo>
                  <a:lnTo>
                    <a:pt x="247" y="811"/>
                  </a:lnTo>
                  <a:lnTo>
                    <a:pt x="244" y="813"/>
                  </a:lnTo>
                  <a:lnTo>
                    <a:pt x="241" y="813"/>
                  </a:lnTo>
                  <a:lnTo>
                    <a:pt x="239" y="811"/>
                  </a:lnTo>
                  <a:lnTo>
                    <a:pt x="237" y="809"/>
                  </a:lnTo>
                  <a:lnTo>
                    <a:pt x="235" y="806"/>
                  </a:lnTo>
                  <a:lnTo>
                    <a:pt x="233" y="805"/>
                  </a:lnTo>
                  <a:lnTo>
                    <a:pt x="230" y="805"/>
                  </a:lnTo>
                  <a:lnTo>
                    <a:pt x="229" y="808"/>
                  </a:lnTo>
                  <a:lnTo>
                    <a:pt x="226" y="809"/>
                  </a:lnTo>
                  <a:lnTo>
                    <a:pt x="224" y="810"/>
                  </a:lnTo>
                  <a:lnTo>
                    <a:pt x="221" y="811"/>
                  </a:lnTo>
                  <a:lnTo>
                    <a:pt x="218" y="814"/>
                  </a:lnTo>
                  <a:lnTo>
                    <a:pt x="217" y="817"/>
                  </a:lnTo>
                  <a:lnTo>
                    <a:pt x="213" y="817"/>
                  </a:lnTo>
                  <a:lnTo>
                    <a:pt x="210" y="817"/>
                  </a:lnTo>
                  <a:lnTo>
                    <a:pt x="208" y="819"/>
                  </a:lnTo>
                  <a:lnTo>
                    <a:pt x="205" y="821"/>
                  </a:lnTo>
                  <a:lnTo>
                    <a:pt x="201" y="821"/>
                  </a:lnTo>
                  <a:lnTo>
                    <a:pt x="197" y="821"/>
                  </a:lnTo>
                  <a:lnTo>
                    <a:pt x="195" y="822"/>
                  </a:lnTo>
                  <a:lnTo>
                    <a:pt x="193" y="823"/>
                  </a:lnTo>
                  <a:lnTo>
                    <a:pt x="190" y="825"/>
                  </a:lnTo>
                  <a:lnTo>
                    <a:pt x="186" y="823"/>
                  </a:lnTo>
                  <a:lnTo>
                    <a:pt x="183" y="822"/>
                  </a:lnTo>
                  <a:lnTo>
                    <a:pt x="182" y="819"/>
                  </a:lnTo>
                  <a:lnTo>
                    <a:pt x="180" y="817"/>
                  </a:lnTo>
                  <a:lnTo>
                    <a:pt x="178" y="815"/>
                  </a:lnTo>
                  <a:lnTo>
                    <a:pt x="175" y="814"/>
                  </a:lnTo>
                  <a:lnTo>
                    <a:pt x="172" y="815"/>
                  </a:lnTo>
                  <a:lnTo>
                    <a:pt x="170" y="814"/>
                  </a:lnTo>
                  <a:lnTo>
                    <a:pt x="170" y="813"/>
                  </a:lnTo>
                  <a:lnTo>
                    <a:pt x="171" y="802"/>
                  </a:lnTo>
                  <a:lnTo>
                    <a:pt x="172" y="792"/>
                  </a:lnTo>
                  <a:lnTo>
                    <a:pt x="174" y="783"/>
                  </a:lnTo>
                  <a:lnTo>
                    <a:pt x="175" y="772"/>
                  </a:lnTo>
                  <a:lnTo>
                    <a:pt x="176" y="764"/>
                  </a:lnTo>
                  <a:lnTo>
                    <a:pt x="167" y="764"/>
                  </a:lnTo>
                  <a:lnTo>
                    <a:pt x="157" y="766"/>
                  </a:lnTo>
                  <a:lnTo>
                    <a:pt x="146" y="767"/>
                  </a:lnTo>
                  <a:lnTo>
                    <a:pt x="138" y="767"/>
                  </a:lnTo>
                  <a:lnTo>
                    <a:pt x="138" y="756"/>
                  </a:lnTo>
                  <a:lnTo>
                    <a:pt x="140" y="747"/>
                  </a:lnTo>
                  <a:lnTo>
                    <a:pt x="140" y="737"/>
                  </a:lnTo>
                  <a:lnTo>
                    <a:pt x="140" y="726"/>
                  </a:lnTo>
                  <a:lnTo>
                    <a:pt x="141" y="717"/>
                  </a:lnTo>
                  <a:lnTo>
                    <a:pt x="141" y="707"/>
                  </a:lnTo>
                  <a:lnTo>
                    <a:pt x="141" y="696"/>
                  </a:lnTo>
                  <a:lnTo>
                    <a:pt x="142" y="687"/>
                  </a:lnTo>
                  <a:lnTo>
                    <a:pt x="142" y="678"/>
                  </a:lnTo>
                  <a:lnTo>
                    <a:pt x="137" y="669"/>
                  </a:lnTo>
                  <a:lnTo>
                    <a:pt x="133" y="658"/>
                  </a:lnTo>
                  <a:lnTo>
                    <a:pt x="128" y="648"/>
                  </a:lnTo>
                  <a:lnTo>
                    <a:pt x="124" y="637"/>
                  </a:lnTo>
                  <a:lnTo>
                    <a:pt x="119" y="628"/>
                  </a:lnTo>
                  <a:lnTo>
                    <a:pt x="114" y="618"/>
                  </a:lnTo>
                  <a:lnTo>
                    <a:pt x="110" y="607"/>
                  </a:lnTo>
                  <a:lnTo>
                    <a:pt x="104" y="599"/>
                  </a:lnTo>
                  <a:lnTo>
                    <a:pt x="104" y="594"/>
                  </a:lnTo>
                  <a:lnTo>
                    <a:pt x="103" y="589"/>
                  </a:lnTo>
                  <a:lnTo>
                    <a:pt x="102" y="578"/>
                  </a:lnTo>
                  <a:lnTo>
                    <a:pt x="100" y="569"/>
                  </a:lnTo>
                  <a:lnTo>
                    <a:pt x="99" y="559"/>
                  </a:lnTo>
                  <a:lnTo>
                    <a:pt x="97" y="548"/>
                  </a:lnTo>
                  <a:lnTo>
                    <a:pt x="95" y="539"/>
                  </a:lnTo>
                  <a:lnTo>
                    <a:pt x="95" y="538"/>
                  </a:lnTo>
                  <a:lnTo>
                    <a:pt x="94" y="529"/>
                  </a:lnTo>
                  <a:lnTo>
                    <a:pt x="91" y="518"/>
                  </a:lnTo>
                  <a:lnTo>
                    <a:pt x="90" y="509"/>
                  </a:lnTo>
                  <a:lnTo>
                    <a:pt x="86" y="499"/>
                  </a:lnTo>
                  <a:lnTo>
                    <a:pt x="81" y="488"/>
                  </a:lnTo>
                  <a:lnTo>
                    <a:pt x="76" y="478"/>
                  </a:lnTo>
                  <a:lnTo>
                    <a:pt x="70" y="468"/>
                  </a:lnTo>
                  <a:lnTo>
                    <a:pt x="65" y="458"/>
                  </a:lnTo>
                  <a:lnTo>
                    <a:pt x="61" y="449"/>
                  </a:lnTo>
                  <a:lnTo>
                    <a:pt x="59" y="448"/>
                  </a:lnTo>
                  <a:lnTo>
                    <a:pt x="55" y="446"/>
                  </a:lnTo>
                  <a:lnTo>
                    <a:pt x="51" y="448"/>
                  </a:lnTo>
                  <a:lnTo>
                    <a:pt x="48" y="446"/>
                  </a:lnTo>
                  <a:lnTo>
                    <a:pt x="47" y="442"/>
                  </a:lnTo>
                  <a:lnTo>
                    <a:pt x="47" y="440"/>
                  </a:lnTo>
                  <a:lnTo>
                    <a:pt x="48" y="437"/>
                  </a:lnTo>
                  <a:lnTo>
                    <a:pt x="48" y="433"/>
                  </a:lnTo>
                  <a:lnTo>
                    <a:pt x="47" y="431"/>
                  </a:lnTo>
                  <a:lnTo>
                    <a:pt x="46" y="427"/>
                  </a:lnTo>
                  <a:lnTo>
                    <a:pt x="46" y="424"/>
                  </a:lnTo>
                  <a:lnTo>
                    <a:pt x="47" y="421"/>
                  </a:lnTo>
                  <a:lnTo>
                    <a:pt x="44" y="411"/>
                  </a:lnTo>
                  <a:lnTo>
                    <a:pt x="42" y="402"/>
                  </a:lnTo>
                  <a:lnTo>
                    <a:pt x="39" y="391"/>
                  </a:lnTo>
                  <a:lnTo>
                    <a:pt x="36" y="381"/>
                  </a:lnTo>
                  <a:lnTo>
                    <a:pt x="34" y="370"/>
                  </a:lnTo>
                  <a:lnTo>
                    <a:pt x="31" y="361"/>
                  </a:lnTo>
                  <a:lnTo>
                    <a:pt x="28" y="351"/>
                  </a:lnTo>
                  <a:lnTo>
                    <a:pt x="26" y="340"/>
                  </a:lnTo>
                  <a:lnTo>
                    <a:pt x="23" y="330"/>
                  </a:lnTo>
                  <a:lnTo>
                    <a:pt x="21" y="321"/>
                  </a:lnTo>
                  <a:lnTo>
                    <a:pt x="19" y="310"/>
                  </a:lnTo>
                  <a:lnTo>
                    <a:pt x="15" y="300"/>
                  </a:lnTo>
                  <a:lnTo>
                    <a:pt x="14" y="289"/>
                  </a:lnTo>
                  <a:lnTo>
                    <a:pt x="11" y="280"/>
                  </a:lnTo>
                  <a:lnTo>
                    <a:pt x="9" y="273"/>
                  </a:lnTo>
                  <a:lnTo>
                    <a:pt x="10" y="271"/>
                  </a:lnTo>
                  <a:lnTo>
                    <a:pt x="10" y="267"/>
                  </a:lnTo>
                  <a:lnTo>
                    <a:pt x="10" y="263"/>
                  </a:lnTo>
                  <a:lnTo>
                    <a:pt x="10" y="260"/>
                  </a:lnTo>
                  <a:lnTo>
                    <a:pt x="10" y="256"/>
                  </a:lnTo>
                  <a:lnTo>
                    <a:pt x="11" y="252"/>
                  </a:lnTo>
                  <a:lnTo>
                    <a:pt x="11" y="249"/>
                  </a:lnTo>
                  <a:lnTo>
                    <a:pt x="10" y="246"/>
                  </a:lnTo>
                  <a:lnTo>
                    <a:pt x="10" y="242"/>
                  </a:lnTo>
                  <a:lnTo>
                    <a:pt x="9" y="239"/>
                  </a:lnTo>
                  <a:lnTo>
                    <a:pt x="6" y="238"/>
                  </a:lnTo>
                  <a:lnTo>
                    <a:pt x="4" y="235"/>
                  </a:lnTo>
                  <a:lnTo>
                    <a:pt x="2" y="234"/>
                  </a:lnTo>
                  <a:lnTo>
                    <a:pt x="0" y="233"/>
                  </a:lnTo>
                  <a:lnTo>
                    <a:pt x="0" y="230"/>
                  </a:lnTo>
                  <a:lnTo>
                    <a:pt x="1" y="228"/>
                  </a:lnTo>
                  <a:lnTo>
                    <a:pt x="1" y="224"/>
                  </a:lnTo>
                  <a:lnTo>
                    <a:pt x="1" y="221"/>
                  </a:lnTo>
                  <a:lnTo>
                    <a:pt x="1" y="217"/>
                  </a:lnTo>
                  <a:lnTo>
                    <a:pt x="2" y="215"/>
                  </a:lnTo>
                  <a:lnTo>
                    <a:pt x="5" y="212"/>
                  </a:lnTo>
                  <a:lnTo>
                    <a:pt x="6" y="211"/>
                  </a:lnTo>
                  <a:lnTo>
                    <a:pt x="8" y="208"/>
                  </a:lnTo>
                  <a:lnTo>
                    <a:pt x="10" y="205"/>
                  </a:lnTo>
                  <a:lnTo>
                    <a:pt x="13" y="205"/>
                  </a:lnTo>
                  <a:lnTo>
                    <a:pt x="15" y="207"/>
                  </a:lnTo>
                  <a:lnTo>
                    <a:pt x="18" y="205"/>
                  </a:lnTo>
                  <a:lnTo>
                    <a:pt x="19" y="203"/>
                  </a:lnTo>
                  <a:lnTo>
                    <a:pt x="21" y="200"/>
                  </a:lnTo>
                  <a:lnTo>
                    <a:pt x="21" y="196"/>
                  </a:lnTo>
                  <a:lnTo>
                    <a:pt x="22" y="195"/>
                  </a:lnTo>
                  <a:lnTo>
                    <a:pt x="22" y="194"/>
                  </a:lnTo>
                  <a:lnTo>
                    <a:pt x="22" y="190"/>
                  </a:lnTo>
                  <a:lnTo>
                    <a:pt x="23" y="186"/>
                  </a:lnTo>
                  <a:lnTo>
                    <a:pt x="25" y="183"/>
                  </a:lnTo>
                  <a:lnTo>
                    <a:pt x="26" y="182"/>
                  </a:lnTo>
                  <a:lnTo>
                    <a:pt x="28" y="180"/>
                  </a:lnTo>
                  <a:lnTo>
                    <a:pt x="31" y="178"/>
                  </a:lnTo>
                  <a:lnTo>
                    <a:pt x="34" y="177"/>
                  </a:lnTo>
                  <a:lnTo>
                    <a:pt x="35" y="174"/>
                  </a:lnTo>
                  <a:lnTo>
                    <a:pt x="36" y="171"/>
                  </a:lnTo>
                  <a:lnTo>
                    <a:pt x="35" y="169"/>
                  </a:lnTo>
                  <a:lnTo>
                    <a:pt x="34" y="166"/>
                  </a:lnTo>
                  <a:lnTo>
                    <a:pt x="31" y="165"/>
                  </a:lnTo>
                  <a:lnTo>
                    <a:pt x="28" y="163"/>
                  </a:lnTo>
                  <a:lnTo>
                    <a:pt x="27" y="161"/>
                  </a:lnTo>
                  <a:lnTo>
                    <a:pt x="26" y="158"/>
                  </a:lnTo>
                  <a:lnTo>
                    <a:pt x="25" y="154"/>
                  </a:lnTo>
                  <a:lnTo>
                    <a:pt x="25" y="152"/>
                  </a:lnTo>
                  <a:lnTo>
                    <a:pt x="23" y="149"/>
                  </a:lnTo>
                  <a:lnTo>
                    <a:pt x="21" y="146"/>
                  </a:lnTo>
                  <a:lnTo>
                    <a:pt x="18" y="145"/>
                  </a:lnTo>
                  <a:lnTo>
                    <a:pt x="15" y="144"/>
                  </a:lnTo>
                  <a:lnTo>
                    <a:pt x="13" y="143"/>
                  </a:lnTo>
                  <a:lnTo>
                    <a:pt x="11" y="140"/>
                  </a:lnTo>
                  <a:lnTo>
                    <a:pt x="11" y="137"/>
                  </a:lnTo>
                  <a:lnTo>
                    <a:pt x="13" y="135"/>
                  </a:lnTo>
                  <a:lnTo>
                    <a:pt x="13" y="131"/>
                  </a:lnTo>
                  <a:lnTo>
                    <a:pt x="14" y="128"/>
                  </a:lnTo>
                  <a:lnTo>
                    <a:pt x="14" y="124"/>
                  </a:lnTo>
                  <a:lnTo>
                    <a:pt x="15" y="120"/>
                  </a:lnTo>
                  <a:lnTo>
                    <a:pt x="15" y="116"/>
                  </a:lnTo>
                  <a:lnTo>
                    <a:pt x="14" y="114"/>
                  </a:lnTo>
                  <a:lnTo>
                    <a:pt x="14" y="111"/>
                  </a:lnTo>
                  <a:lnTo>
                    <a:pt x="19" y="101"/>
                  </a:lnTo>
                  <a:lnTo>
                    <a:pt x="26" y="90"/>
                  </a:lnTo>
                  <a:lnTo>
                    <a:pt x="31" y="81"/>
                  </a:lnTo>
                  <a:lnTo>
                    <a:pt x="36" y="71"/>
                  </a:lnTo>
                  <a:lnTo>
                    <a:pt x="43" y="60"/>
                  </a:lnTo>
                  <a:lnTo>
                    <a:pt x="48" y="50"/>
                  </a:lnTo>
                  <a:lnTo>
                    <a:pt x="55" y="40"/>
                  </a:lnTo>
                  <a:lnTo>
                    <a:pt x="60" y="30"/>
                  </a:lnTo>
                  <a:lnTo>
                    <a:pt x="65" y="19"/>
                  </a:lnTo>
                  <a:lnTo>
                    <a:pt x="72" y="10"/>
                  </a:lnTo>
                  <a:lnTo>
                    <a:pt x="76" y="4"/>
                  </a:lnTo>
                  <a:lnTo>
                    <a:pt x="76" y="2"/>
                  </a:lnTo>
                  <a:lnTo>
                    <a:pt x="77" y="0"/>
                  </a:lnTo>
                  <a:lnTo>
                    <a:pt x="78" y="1"/>
                  </a:lnTo>
                  <a:lnTo>
                    <a:pt x="78" y="2"/>
                  </a:lnTo>
                  <a:lnTo>
                    <a:pt x="80" y="2"/>
                  </a:lnTo>
                  <a:lnTo>
                    <a:pt x="81" y="4"/>
                  </a:lnTo>
                  <a:lnTo>
                    <a:pt x="81" y="5"/>
                  </a:lnTo>
                  <a:lnTo>
                    <a:pt x="82" y="5"/>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7"/>
            <p:cNvSpPr>
              <a:spLocks/>
            </p:cNvSpPr>
            <p:nvPr/>
          </p:nvSpPr>
          <p:spPr bwMode="auto">
            <a:xfrm>
              <a:off x="1756" y="360"/>
              <a:ext cx="892" cy="825"/>
            </a:xfrm>
            <a:custGeom>
              <a:avLst/>
              <a:gdLst>
                <a:gd name="T0" fmla="*/ 831 w 892"/>
                <a:gd name="T1" fmla="*/ 374 h 825"/>
                <a:gd name="T2" fmla="*/ 794 w 892"/>
                <a:gd name="T3" fmla="*/ 414 h 825"/>
                <a:gd name="T4" fmla="*/ 772 w 892"/>
                <a:gd name="T5" fmla="*/ 456 h 825"/>
                <a:gd name="T6" fmla="*/ 735 w 892"/>
                <a:gd name="T7" fmla="*/ 478 h 825"/>
                <a:gd name="T8" fmla="*/ 748 w 892"/>
                <a:gd name="T9" fmla="*/ 504 h 825"/>
                <a:gd name="T10" fmla="*/ 771 w 892"/>
                <a:gd name="T11" fmla="*/ 525 h 825"/>
                <a:gd name="T12" fmla="*/ 792 w 892"/>
                <a:gd name="T13" fmla="*/ 542 h 825"/>
                <a:gd name="T14" fmla="*/ 792 w 892"/>
                <a:gd name="T15" fmla="*/ 563 h 825"/>
                <a:gd name="T16" fmla="*/ 758 w 892"/>
                <a:gd name="T17" fmla="*/ 564 h 825"/>
                <a:gd name="T18" fmla="*/ 764 w 892"/>
                <a:gd name="T19" fmla="*/ 585 h 825"/>
                <a:gd name="T20" fmla="*/ 738 w 892"/>
                <a:gd name="T21" fmla="*/ 586 h 825"/>
                <a:gd name="T22" fmla="*/ 718 w 892"/>
                <a:gd name="T23" fmla="*/ 610 h 825"/>
                <a:gd name="T24" fmla="*/ 724 w 892"/>
                <a:gd name="T25" fmla="*/ 637 h 825"/>
                <a:gd name="T26" fmla="*/ 725 w 892"/>
                <a:gd name="T27" fmla="*/ 664 h 825"/>
                <a:gd name="T28" fmla="*/ 724 w 892"/>
                <a:gd name="T29" fmla="*/ 692 h 825"/>
                <a:gd name="T30" fmla="*/ 725 w 892"/>
                <a:gd name="T31" fmla="*/ 715 h 825"/>
                <a:gd name="T32" fmla="*/ 578 w 892"/>
                <a:gd name="T33" fmla="*/ 716 h 825"/>
                <a:gd name="T34" fmla="*/ 545 w 892"/>
                <a:gd name="T35" fmla="*/ 725 h 825"/>
                <a:gd name="T36" fmla="*/ 515 w 892"/>
                <a:gd name="T37" fmla="*/ 745 h 825"/>
                <a:gd name="T38" fmla="*/ 477 w 892"/>
                <a:gd name="T39" fmla="*/ 764 h 825"/>
                <a:gd name="T40" fmla="*/ 424 w 892"/>
                <a:gd name="T41" fmla="*/ 762 h 825"/>
                <a:gd name="T42" fmla="*/ 381 w 892"/>
                <a:gd name="T43" fmla="*/ 755 h 825"/>
                <a:gd name="T44" fmla="*/ 345 w 892"/>
                <a:gd name="T45" fmla="*/ 761 h 825"/>
                <a:gd name="T46" fmla="*/ 311 w 892"/>
                <a:gd name="T47" fmla="*/ 763 h 825"/>
                <a:gd name="T48" fmla="*/ 276 w 892"/>
                <a:gd name="T49" fmla="*/ 763 h 825"/>
                <a:gd name="T50" fmla="*/ 252 w 892"/>
                <a:gd name="T51" fmla="*/ 768 h 825"/>
                <a:gd name="T52" fmla="*/ 227 w 892"/>
                <a:gd name="T53" fmla="*/ 798 h 825"/>
                <a:gd name="T54" fmla="*/ 197 w 892"/>
                <a:gd name="T55" fmla="*/ 814 h 825"/>
                <a:gd name="T56" fmla="*/ 161 w 892"/>
                <a:gd name="T57" fmla="*/ 821 h 825"/>
                <a:gd name="T58" fmla="*/ 125 w 892"/>
                <a:gd name="T59" fmla="*/ 823 h 825"/>
                <a:gd name="T60" fmla="*/ 94 w 892"/>
                <a:gd name="T61" fmla="*/ 792 h 825"/>
                <a:gd name="T62" fmla="*/ 98 w 892"/>
                <a:gd name="T63" fmla="*/ 729 h 825"/>
                <a:gd name="T64" fmla="*/ 96 w 892"/>
                <a:gd name="T65" fmla="*/ 668 h 825"/>
                <a:gd name="T66" fmla="*/ 90 w 892"/>
                <a:gd name="T67" fmla="*/ 596 h 825"/>
                <a:gd name="T68" fmla="*/ 82 w 892"/>
                <a:gd name="T69" fmla="*/ 513 h 825"/>
                <a:gd name="T70" fmla="*/ 107 w 892"/>
                <a:gd name="T71" fmla="*/ 457 h 825"/>
                <a:gd name="T72" fmla="*/ 53 w 892"/>
                <a:gd name="T73" fmla="*/ 414 h 825"/>
                <a:gd name="T74" fmla="*/ 98 w 892"/>
                <a:gd name="T75" fmla="*/ 361 h 825"/>
                <a:gd name="T76" fmla="*/ 38 w 892"/>
                <a:gd name="T77" fmla="*/ 323 h 825"/>
                <a:gd name="T78" fmla="*/ 10 w 892"/>
                <a:gd name="T79" fmla="*/ 254 h 825"/>
                <a:gd name="T80" fmla="*/ 6 w 892"/>
                <a:gd name="T81" fmla="*/ 190 h 825"/>
                <a:gd name="T82" fmla="*/ 34 w 892"/>
                <a:gd name="T83" fmla="*/ 126 h 825"/>
                <a:gd name="T84" fmla="*/ 66 w 892"/>
                <a:gd name="T85" fmla="*/ 72 h 825"/>
                <a:gd name="T86" fmla="*/ 96 w 892"/>
                <a:gd name="T87" fmla="*/ 14 h 825"/>
                <a:gd name="T88" fmla="*/ 281 w 892"/>
                <a:gd name="T89" fmla="*/ 16 h 825"/>
                <a:gd name="T90" fmla="*/ 498 w 892"/>
                <a:gd name="T91" fmla="*/ 16 h 825"/>
                <a:gd name="T92" fmla="*/ 670 w 892"/>
                <a:gd name="T93" fmla="*/ 16 h 825"/>
                <a:gd name="T94" fmla="*/ 892 w 892"/>
                <a:gd name="T95" fmla="*/ 0 h 825"/>
                <a:gd name="T96" fmla="*/ 881 w 892"/>
                <a:gd name="T97" fmla="*/ 29 h 825"/>
                <a:gd name="T98" fmla="*/ 878 w 892"/>
                <a:gd name="T99" fmla="*/ 55 h 825"/>
                <a:gd name="T100" fmla="*/ 875 w 892"/>
                <a:gd name="T101" fmla="*/ 81 h 825"/>
                <a:gd name="T102" fmla="*/ 871 w 892"/>
                <a:gd name="T103" fmla="*/ 102 h 825"/>
                <a:gd name="T104" fmla="*/ 858 w 892"/>
                <a:gd name="T105" fmla="*/ 116 h 825"/>
                <a:gd name="T106" fmla="*/ 852 w 892"/>
                <a:gd name="T107" fmla="*/ 131 h 825"/>
                <a:gd name="T108" fmla="*/ 833 w 892"/>
                <a:gd name="T109" fmla="*/ 148 h 825"/>
                <a:gd name="T110" fmla="*/ 814 w 892"/>
                <a:gd name="T111" fmla="*/ 166 h 825"/>
                <a:gd name="T112" fmla="*/ 805 w 892"/>
                <a:gd name="T113" fmla="*/ 205 h 825"/>
                <a:gd name="T114" fmla="*/ 809 w 892"/>
                <a:gd name="T115" fmla="*/ 250 h 825"/>
                <a:gd name="T116" fmla="*/ 836 w 892"/>
                <a:gd name="T117" fmla="*/ 276 h 825"/>
                <a:gd name="T118" fmla="*/ 871 w 892"/>
                <a:gd name="T119" fmla="*/ 292 h 825"/>
                <a:gd name="T120" fmla="*/ 869 w 892"/>
                <a:gd name="T121" fmla="*/ 322 h 825"/>
                <a:gd name="T122" fmla="*/ 879 w 892"/>
                <a:gd name="T123" fmla="*/ 339 h 8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2" h="825">
                  <a:moveTo>
                    <a:pt x="870" y="346"/>
                  </a:moveTo>
                  <a:lnTo>
                    <a:pt x="869" y="346"/>
                  </a:lnTo>
                  <a:lnTo>
                    <a:pt x="866" y="347"/>
                  </a:lnTo>
                  <a:lnTo>
                    <a:pt x="865" y="349"/>
                  </a:lnTo>
                  <a:lnTo>
                    <a:pt x="864" y="351"/>
                  </a:lnTo>
                  <a:lnTo>
                    <a:pt x="862" y="352"/>
                  </a:lnTo>
                  <a:lnTo>
                    <a:pt x="861" y="353"/>
                  </a:lnTo>
                  <a:lnTo>
                    <a:pt x="860" y="355"/>
                  </a:lnTo>
                  <a:lnTo>
                    <a:pt x="857" y="356"/>
                  </a:lnTo>
                  <a:lnTo>
                    <a:pt x="856" y="357"/>
                  </a:lnTo>
                  <a:lnTo>
                    <a:pt x="854" y="357"/>
                  </a:lnTo>
                  <a:lnTo>
                    <a:pt x="852" y="359"/>
                  </a:lnTo>
                  <a:lnTo>
                    <a:pt x="851" y="360"/>
                  </a:lnTo>
                  <a:lnTo>
                    <a:pt x="848" y="361"/>
                  </a:lnTo>
                  <a:lnTo>
                    <a:pt x="847" y="363"/>
                  </a:lnTo>
                  <a:lnTo>
                    <a:pt x="845" y="364"/>
                  </a:lnTo>
                  <a:lnTo>
                    <a:pt x="841" y="365"/>
                  </a:lnTo>
                  <a:lnTo>
                    <a:pt x="840" y="368"/>
                  </a:lnTo>
                  <a:lnTo>
                    <a:pt x="839" y="368"/>
                  </a:lnTo>
                  <a:lnTo>
                    <a:pt x="836" y="369"/>
                  </a:lnTo>
                  <a:lnTo>
                    <a:pt x="835" y="370"/>
                  </a:lnTo>
                  <a:lnTo>
                    <a:pt x="833" y="372"/>
                  </a:lnTo>
                  <a:lnTo>
                    <a:pt x="832" y="373"/>
                  </a:lnTo>
                  <a:lnTo>
                    <a:pt x="831" y="374"/>
                  </a:lnTo>
                  <a:lnTo>
                    <a:pt x="828" y="376"/>
                  </a:lnTo>
                  <a:lnTo>
                    <a:pt x="827" y="377"/>
                  </a:lnTo>
                  <a:lnTo>
                    <a:pt x="826" y="378"/>
                  </a:lnTo>
                  <a:lnTo>
                    <a:pt x="823" y="381"/>
                  </a:lnTo>
                  <a:lnTo>
                    <a:pt x="822" y="382"/>
                  </a:lnTo>
                  <a:lnTo>
                    <a:pt x="820" y="384"/>
                  </a:lnTo>
                  <a:lnTo>
                    <a:pt x="819" y="385"/>
                  </a:lnTo>
                  <a:lnTo>
                    <a:pt x="815" y="389"/>
                  </a:lnTo>
                  <a:lnTo>
                    <a:pt x="814" y="390"/>
                  </a:lnTo>
                  <a:lnTo>
                    <a:pt x="813" y="393"/>
                  </a:lnTo>
                  <a:lnTo>
                    <a:pt x="811" y="393"/>
                  </a:lnTo>
                  <a:lnTo>
                    <a:pt x="810" y="395"/>
                  </a:lnTo>
                  <a:lnTo>
                    <a:pt x="807" y="397"/>
                  </a:lnTo>
                  <a:lnTo>
                    <a:pt x="806" y="399"/>
                  </a:lnTo>
                  <a:lnTo>
                    <a:pt x="803" y="402"/>
                  </a:lnTo>
                  <a:lnTo>
                    <a:pt x="802" y="403"/>
                  </a:lnTo>
                  <a:lnTo>
                    <a:pt x="801" y="404"/>
                  </a:lnTo>
                  <a:lnTo>
                    <a:pt x="801" y="406"/>
                  </a:lnTo>
                  <a:lnTo>
                    <a:pt x="799" y="407"/>
                  </a:lnTo>
                  <a:lnTo>
                    <a:pt x="798" y="407"/>
                  </a:lnTo>
                  <a:lnTo>
                    <a:pt x="797" y="410"/>
                  </a:lnTo>
                  <a:lnTo>
                    <a:pt x="796" y="411"/>
                  </a:lnTo>
                  <a:lnTo>
                    <a:pt x="796" y="412"/>
                  </a:lnTo>
                  <a:lnTo>
                    <a:pt x="794" y="414"/>
                  </a:lnTo>
                  <a:lnTo>
                    <a:pt x="793" y="415"/>
                  </a:lnTo>
                  <a:lnTo>
                    <a:pt x="792" y="416"/>
                  </a:lnTo>
                  <a:lnTo>
                    <a:pt x="792" y="419"/>
                  </a:lnTo>
                  <a:lnTo>
                    <a:pt x="790" y="420"/>
                  </a:lnTo>
                  <a:lnTo>
                    <a:pt x="789" y="421"/>
                  </a:lnTo>
                  <a:lnTo>
                    <a:pt x="789" y="423"/>
                  </a:lnTo>
                  <a:lnTo>
                    <a:pt x="788" y="425"/>
                  </a:lnTo>
                  <a:lnTo>
                    <a:pt x="786" y="427"/>
                  </a:lnTo>
                  <a:lnTo>
                    <a:pt x="785" y="429"/>
                  </a:lnTo>
                  <a:lnTo>
                    <a:pt x="784" y="431"/>
                  </a:lnTo>
                  <a:lnTo>
                    <a:pt x="782" y="432"/>
                  </a:lnTo>
                  <a:lnTo>
                    <a:pt x="782" y="433"/>
                  </a:lnTo>
                  <a:lnTo>
                    <a:pt x="782" y="435"/>
                  </a:lnTo>
                  <a:lnTo>
                    <a:pt x="780" y="438"/>
                  </a:lnTo>
                  <a:lnTo>
                    <a:pt x="780" y="440"/>
                  </a:lnTo>
                  <a:lnTo>
                    <a:pt x="779" y="442"/>
                  </a:lnTo>
                  <a:lnTo>
                    <a:pt x="777" y="444"/>
                  </a:lnTo>
                  <a:lnTo>
                    <a:pt x="777" y="445"/>
                  </a:lnTo>
                  <a:lnTo>
                    <a:pt x="776" y="446"/>
                  </a:lnTo>
                  <a:lnTo>
                    <a:pt x="776" y="448"/>
                  </a:lnTo>
                  <a:lnTo>
                    <a:pt x="775" y="452"/>
                  </a:lnTo>
                  <a:lnTo>
                    <a:pt x="773" y="453"/>
                  </a:lnTo>
                  <a:lnTo>
                    <a:pt x="773" y="454"/>
                  </a:lnTo>
                  <a:lnTo>
                    <a:pt x="772" y="456"/>
                  </a:lnTo>
                  <a:lnTo>
                    <a:pt x="772" y="457"/>
                  </a:lnTo>
                  <a:lnTo>
                    <a:pt x="771" y="458"/>
                  </a:lnTo>
                  <a:lnTo>
                    <a:pt x="769" y="461"/>
                  </a:lnTo>
                  <a:lnTo>
                    <a:pt x="769" y="462"/>
                  </a:lnTo>
                  <a:lnTo>
                    <a:pt x="768" y="463"/>
                  </a:lnTo>
                  <a:lnTo>
                    <a:pt x="767" y="466"/>
                  </a:lnTo>
                  <a:lnTo>
                    <a:pt x="763" y="466"/>
                  </a:lnTo>
                  <a:lnTo>
                    <a:pt x="718" y="465"/>
                  </a:lnTo>
                  <a:lnTo>
                    <a:pt x="714" y="465"/>
                  </a:lnTo>
                  <a:lnTo>
                    <a:pt x="713" y="465"/>
                  </a:lnTo>
                  <a:lnTo>
                    <a:pt x="710" y="465"/>
                  </a:lnTo>
                  <a:lnTo>
                    <a:pt x="713" y="466"/>
                  </a:lnTo>
                  <a:lnTo>
                    <a:pt x="716" y="467"/>
                  </a:lnTo>
                  <a:lnTo>
                    <a:pt x="717" y="469"/>
                  </a:lnTo>
                  <a:lnTo>
                    <a:pt x="718" y="470"/>
                  </a:lnTo>
                  <a:lnTo>
                    <a:pt x="718" y="471"/>
                  </a:lnTo>
                  <a:lnTo>
                    <a:pt x="720" y="473"/>
                  </a:lnTo>
                  <a:lnTo>
                    <a:pt x="722" y="474"/>
                  </a:lnTo>
                  <a:lnTo>
                    <a:pt x="724" y="474"/>
                  </a:lnTo>
                  <a:lnTo>
                    <a:pt x="726" y="475"/>
                  </a:lnTo>
                  <a:lnTo>
                    <a:pt x="729" y="476"/>
                  </a:lnTo>
                  <a:lnTo>
                    <a:pt x="731" y="475"/>
                  </a:lnTo>
                  <a:lnTo>
                    <a:pt x="734" y="475"/>
                  </a:lnTo>
                  <a:lnTo>
                    <a:pt x="735" y="478"/>
                  </a:lnTo>
                  <a:lnTo>
                    <a:pt x="738" y="476"/>
                  </a:lnTo>
                  <a:lnTo>
                    <a:pt x="739" y="476"/>
                  </a:lnTo>
                  <a:lnTo>
                    <a:pt x="739" y="478"/>
                  </a:lnTo>
                  <a:lnTo>
                    <a:pt x="741" y="479"/>
                  </a:lnTo>
                  <a:lnTo>
                    <a:pt x="741" y="480"/>
                  </a:lnTo>
                  <a:lnTo>
                    <a:pt x="742" y="483"/>
                  </a:lnTo>
                  <a:lnTo>
                    <a:pt x="743" y="483"/>
                  </a:lnTo>
                  <a:lnTo>
                    <a:pt x="743" y="484"/>
                  </a:lnTo>
                  <a:lnTo>
                    <a:pt x="744" y="486"/>
                  </a:lnTo>
                  <a:lnTo>
                    <a:pt x="746" y="487"/>
                  </a:lnTo>
                  <a:lnTo>
                    <a:pt x="744" y="487"/>
                  </a:lnTo>
                  <a:lnTo>
                    <a:pt x="743" y="488"/>
                  </a:lnTo>
                  <a:lnTo>
                    <a:pt x="743" y="490"/>
                  </a:lnTo>
                  <a:lnTo>
                    <a:pt x="744" y="492"/>
                  </a:lnTo>
                  <a:lnTo>
                    <a:pt x="744" y="493"/>
                  </a:lnTo>
                  <a:lnTo>
                    <a:pt x="746" y="493"/>
                  </a:lnTo>
                  <a:lnTo>
                    <a:pt x="747" y="495"/>
                  </a:lnTo>
                  <a:lnTo>
                    <a:pt x="747" y="496"/>
                  </a:lnTo>
                  <a:lnTo>
                    <a:pt x="747" y="497"/>
                  </a:lnTo>
                  <a:lnTo>
                    <a:pt x="747" y="499"/>
                  </a:lnTo>
                  <a:lnTo>
                    <a:pt x="747" y="500"/>
                  </a:lnTo>
                  <a:lnTo>
                    <a:pt x="747" y="501"/>
                  </a:lnTo>
                  <a:lnTo>
                    <a:pt x="747" y="503"/>
                  </a:lnTo>
                  <a:lnTo>
                    <a:pt x="748" y="504"/>
                  </a:lnTo>
                  <a:lnTo>
                    <a:pt x="748" y="505"/>
                  </a:lnTo>
                  <a:lnTo>
                    <a:pt x="750" y="505"/>
                  </a:lnTo>
                  <a:lnTo>
                    <a:pt x="751" y="505"/>
                  </a:lnTo>
                  <a:lnTo>
                    <a:pt x="751" y="507"/>
                  </a:lnTo>
                  <a:lnTo>
                    <a:pt x="752" y="507"/>
                  </a:lnTo>
                  <a:lnTo>
                    <a:pt x="752" y="508"/>
                  </a:lnTo>
                  <a:lnTo>
                    <a:pt x="752" y="509"/>
                  </a:lnTo>
                  <a:lnTo>
                    <a:pt x="754" y="510"/>
                  </a:lnTo>
                  <a:lnTo>
                    <a:pt x="755" y="512"/>
                  </a:lnTo>
                  <a:lnTo>
                    <a:pt x="756" y="512"/>
                  </a:lnTo>
                  <a:lnTo>
                    <a:pt x="756" y="513"/>
                  </a:lnTo>
                  <a:lnTo>
                    <a:pt x="759" y="514"/>
                  </a:lnTo>
                  <a:lnTo>
                    <a:pt x="760" y="514"/>
                  </a:lnTo>
                  <a:lnTo>
                    <a:pt x="761" y="514"/>
                  </a:lnTo>
                  <a:lnTo>
                    <a:pt x="763" y="516"/>
                  </a:lnTo>
                  <a:lnTo>
                    <a:pt x="764" y="517"/>
                  </a:lnTo>
                  <a:lnTo>
                    <a:pt x="765" y="516"/>
                  </a:lnTo>
                  <a:lnTo>
                    <a:pt x="767" y="517"/>
                  </a:lnTo>
                  <a:lnTo>
                    <a:pt x="767" y="518"/>
                  </a:lnTo>
                  <a:lnTo>
                    <a:pt x="768" y="518"/>
                  </a:lnTo>
                  <a:lnTo>
                    <a:pt x="769" y="521"/>
                  </a:lnTo>
                  <a:lnTo>
                    <a:pt x="771" y="522"/>
                  </a:lnTo>
                  <a:lnTo>
                    <a:pt x="771" y="524"/>
                  </a:lnTo>
                  <a:lnTo>
                    <a:pt x="771" y="525"/>
                  </a:lnTo>
                  <a:lnTo>
                    <a:pt x="772" y="525"/>
                  </a:lnTo>
                  <a:lnTo>
                    <a:pt x="773" y="526"/>
                  </a:lnTo>
                  <a:lnTo>
                    <a:pt x="775" y="528"/>
                  </a:lnTo>
                  <a:lnTo>
                    <a:pt x="775" y="529"/>
                  </a:lnTo>
                  <a:lnTo>
                    <a:pt x="777" y="529"/>
                  </a:lnTo>
                  <a:lnTo>
                    <a:pt x="779" y="529"/>
                  </a:lnTo>
                  <a:lnTo>
                    <a:pt x="780" y="528"/>
                  </a:lnTo>
                  <a:lnTo>
                    <a:pt x="781" y="529"/>
                  </a:lnTo>
                  <a:lnTo>
                    <a:pt x="784" y="529"/>
                  </a:lnTo>
                  <a:lnTo>
                    <a:pt x="785" y="529"/>
                  </a:lnTo>
                  <a:lnTo>
                    <a:pt x="786" y="529"/>
                  </a:lnTo>
                  <a:lnTo>
                    <a:pt x="788" y="529"/>
                  </a:lnTo>
                  <a:lnTo>
                    <a:pt x="788" y="530"/>
                  </a:lnTo>
                  <a:lnTo>
                    <a:pt x="789" y="531"/>
                  </a:lnTo>
                  <a:lnTo>
                    <a:pt x="789" y="533"/>
                  </a:lnTo>
                  <a:lnTo>
                    <a:pt x="790" y="534"/>
                  </a:lnTo>
                  <a:lnTo>
                    <a:pt x="789" y="535"/>
                  </a:lnTo>
                  <a:lnTo>
                    <a:pt x="789" y="537"/>
                  </a:lnTo>
                  <a:lnTo>
                    <a:pt x="790" y="537"/>
                  </a:lnTo>
                  <a:lnTo>
                    <a:pt x="790" y="538"/>
                  </a:lnTo>
                  <a:lnTo>
                    <a:pt x="790" y="539"/>
                  </a:lnTo>
                  <a:lnTo>
                    <a:pt x="792" y="539"/>
                  </a:lnTo>
                  <a:lnTo>
                    <a:pt x="793" y="541"/>
                  </a:lnTo>
                  <a:lnTo>
                    <a:pt x="792" y="542"/>
                  </a:lnTo>
                  <a:lnTo>
                    <a:pt x="792" y="543"/>
                  </a:lnTo>
                  <a:lnTo>
                    <a:pt x="790" y="545"/>
                  </a:lnTo>
                  <a:lnTo>
                    <a:pt x="792" y="546"/>
                  </a:lnTo>
                  <a:lnTo>
                    <a:pt x="793" y="546"/>
                  </a:lnTo>
                  <a:lnTo>
                    <a:pt x="794" y="546"/>
                  </a:lnTo>
                  <a:lnTo>
                    <a:pt x="794" y="547"/>
                  </a:lnTo>
                  <a:lnTo>
                    <a:pt x="796" y="548"/>
                  </a:lnTo>
                  <a:lnTo>
                    <a:pt x="796" y="550"/>
                  </a:lnTo>
                  <a:lnTo>
                    <a:pt x="796" y="551"/>
                  </a:lnTo>
                  <a:lnTo>
                    <a:pt x="794" y="551"/>
                  </a:lnTo>
                  <a:lnTo>
                    <a:pt x="794" y="552"/>
                  </a:lnTo>
                  <a:lnTo>
                    <a:pt x="794" y="554"/>
                  </a:lnTo>
                  <a:lnTo>
                    <a:pt x="796" y="555"/>
                  </a:lnTo>
                  <a:lnTo>
                    <a:pt x="797" y="555"/>
                  </a:lnTo>
                  <a:lnTo>
                    <a:pt x="798" y="555"/>
                  </a:lnTo>
                  <a:lnTo>
                    <a:pt x="799" y="555"/>
                  </a:lnTo>
                  <a:lnTo>
                    <a:pt x="799" y="556"/>
                  </a:lnTo>
                  <a:lnTo>
                    <a:pt x="799" y="559"/>
                  </a:lnTo>
                  <a:lnTo>
                    <a:pt x="799" y="560"/>
                  </a:lnTo>
                  <a:lnTo>
                    <a:pt x="798" y="560"/>
                  </a:lnTo>
                  <a:lnTo>
                    <a:pt x="796" y="562"/>
                  </a:lnTo>
                  <a:lnTo>
                    <a:pt x="794" y="563"/>
                  </a:lnTo>
                  <a:lnTo>
                    <a:pt x="793" y="563"/>
                  </a:lnTo>
                  <a:lnTo>
                    <a:pt x="792" y="563"/>
                  </a:lnTo>
                  <a:lnTo>
                    <a:pt x="790" y="564"/>
                  </a:lnTo>
                  <a:lnTo>
                    <a:pt x="789" y="564"/>
                  </a:lnTo>
                  <a:lnTo>
                    <a:pt x="788" y="564"/>
                  </a:lnTo>
                  <a:lnTo>
                    <a:pt x="786" y="565"/>
                  </a:lnTo>
                  <a:lnTo>
                    <a:pt x="784" y="565"/>
                  </a:lnTo>
                  <a:lnTo>
                    <a:pt x="782" y="567"/>
                  </a:lnTo>
                  <a:lnTo>
                    <a:pt x="781" y="567"/>
                  </a:lnTo>
                  <a:lnTo>
                    <a:pt x="779" y="567"/>
                  </a:lnTo>
                  <a:lnTo>
                    <a:pt x="777" y="567"/>
                  </a:lnTo>
                  <a:lnTo>
                    <a:pt x="776" y="567"/>
                  </a:lnTo>
                  <a:lnTo>
                    <a:pt x="773" y="565"/>
                  </a:lnTo>
                  <a:lnTo>
                    <a:pt x="773" y="564"/>
                  </a:lnTo>
                  <a:lnTo>
                    <a:pt x="773" y="563"/>
                  </a:lnTo>
                  <a:lnTo>
                    <a:pt x="772" y="562"/>
                  </a:lnTo>
                  <a:lnTo>
                    <a:pt x="771" y="562"/>
                  </a:lnTo>
                  <a:lnTo>
                    <a:pt x="769" y="562"/>
                  </a:lnTo>
                  <a:lnTo>
                    <a:pt x="768" y="562"/>
                  </a:lnTo>
                  <a:lnTo>
                    <a:pt x="767" y="562"/>
                  </a:lnTo>
                  <a:lnTo>
                    <a:pt x="764" y="563"/>
                  </a:lnTo>
                  <a:lnTo>
                    <a:pt x="763" y="563"/>
                  </a:lnTo>
                  <a:lnTo>
                    <a:pt x="761" y="564"/>
                  </a:lnTo>
                  <a:lnTo>
                    <a:pt x="760" y="564"/>
                  </a:lnTo>
                  <a:lnTo>
                    <a:pt x="759" y="564"/>
                  </a:lnTo>
                  <a:lnTo>
                    <a:pt x="758" y="564"/>
                  </a:lnTo>
                  <a:lnTo>
                    <a:pt x="756" y="564"/>
                  </a:lnTo>
                  <a:lnTo>
                    <a:pt x="755" y="564"/>
                  </a:lnTo>
                  <a:lnTo>
                    <a:pt x="756" y="567"/>
                  </a:lnTo>
                  <a:lnTo>
                    <a:pt x="758" y="567"/>
                  </a:lnTo>
                  <a:lnTo>
                    <a:pt x="758" y="568"/>
                  </a:lnTo>
                  <a:lnTo>
                    <a:pt x="759" y="569"/>
                  </a:lnTo>
                  <a:lnTo>
                    <a:pt x="760" y="571"/>
                  </a:lnTo>
                  <a:lnTo>
                    <a:pt x="761" y="572"/>
                  </a:lnTo>
                  <a:lnTo>
                    <a:pt x="761" y="573"/>
                  </a:lnTo>
                  <a:lnTo>
                    <a:pt x="763" y="573"/>
                  </a:lnTo>
                  <a:lnTo>
                    <a:pt x="764" y="575"/>
                  </a:lnTo>
                  <a:lnTo>
                    <a:pt x="765" y="575"/>
                  </a:lnTo>
                  <a:lnTo>
                    <a:pt x="765" y="576"/>
                  </a:lnTo>
                  <a:lnTo>
                    <a:pt x="767" y="576"/>
                  </a:lnTo>
                  <a:lnTo>
                    <a:pt x="768" y="576"/>
                  </a:lnTo>
                  <a:lnTo>
                    <a:pt x="769" y="576"/>
                  </a:lnTo>
                  <a:lnTo>
                    <a:pt x="771" y="577"/>
                  </a:lnTo>
                  <a:lnTo>
                    <a:pt x="771" y="579"/>
                  </a:lnTo>
                  <a:lnTo>
                    <a:pt x="769" y="580"/>
                  </a:lnTo>
                  <a:lnTo>
                    <a:pt x="768" y="581"/>
                  </a:lnTo>
                  <a:lnTo>
                    <a:pt x="768" y="582"/>
                  </a:lnTo>
                  <a:lnTo>
                    <a:pt x="767" y="584"/>
                  </a:lnTo>
                  <a:lnTo>
                    <a:pt x="765" y="584"/>
                  </a:lnTo>
                  <a:lnTo>
                    <a:pt x="764" y="585"/>
                  </a:lnTo>
                  <a:lnTo>
                    <a:pt x="763" y="585"/>
                  </a:lnTo>
                  <a:lnTo>
                    <a:pt x="760" y="585"/>
                  </a:lnTo>
                  <a:lnTo>
                    <a:pt x="759" y="585"/>
                  </a:lnTo>
                  <a:lnTo>
                    <a:pt x="758" y="584"/>
                  </a:lnTo>
                  <a:lnTo>
                    <a:pt x="756" y="584"/>
                  </a:lnTo>
                  <a:lnTo>
                    <a:pt x="755" y="582"/>
                  </a:lnTo>
                  <a:lnTo>
                    <a:pt x="754" y="582"/>
                  </a:lnTo>
                  <a:lnTo>
                    <a:pt x="751" y="581"/>
                  </a:lnTo>
                  <a:lnTo>
                    <a:pt x="750" y="581"/>
                  </a:lnTo>
                  <a:lnTo>
                    <a:pt x="748" y="581"/>
                  </a:lnTo>
                  <a:lnTo>
                    <a:pt x="747" y="582"/>
                  </a:lnTo>
                  <a:lnTo>
                    <a:pt x="747" y="584"/>
                  </a:lnTo>
                  <a:lnTo>
                    <a:pt x="748" y="585"/>
                  </a:lnTo>
                  <a:lnTo>
                    <a:pt x="748" y="586"/>
                  </a:lnTo>
                  <a:lnTo>
                    <a:pt x="747" y="589"/>
                  </a:lnTo>
                  <a:lnTo>
                    <a:pt x="746" y="590"/>
                  </a:lnTo>
                  <a:lnTo>
                    <a:pt x="746" y="592"/>
                  </a:lnTo>
                  <a:lnTo>
                    <a:pt x="744" y="593"/>
                  </a:lnTo>
                  <a:lnTo>
                    <a:pt x="743" y="593"/>
                  </a:lnTo>
                  <a:lnTo>
                    <a:pt x="743" y="592"/>
                  </a:lnTo>
                  <a:lnTo>
                    <a:pt x="742" y="590"/>
                  </a:lnTo>
                  <a:lnTo>
                    <a:pt x="741" y="589"/>
                  </a:lnTo>
                  <a:lnTo>
                    <a:pt x="739" y="588"/>
                  </a:lnTo>
                  <a:lnTo>
                    <a:pt x="738" y="586"/>
                  </a:lnTo>
                  <a:lnTo>
                    <a:pt x="738" y="585"/>
                  </a:lnTo>
                  <a:lnTo>
                    <a:pt x="737" y="586"/>
                  </a:lnTo>
                  <a:lnTo>
                    <a:pt x="734" y="586"/>
                  </a:lnTo>
                  <a:lnTo>
                    <a:pt x="734" y="588"/>
                  </a:lnTo>
                  <a:lnTo>
                    <a:pt x="733" y="589"/>
                  </a:lnTo>
                  <a:lnTo>
                    <a:pt x="731" y="590"/>
                  </a:lnTo>
                  <a:lnTo>
                    <a:pt x="731" y="592"/>
                  </a:lnTo>
                  <a:lnTo>
                    <a:pt x="730" y="593"/>
                  </a:lnTo>
                  <a:lnTo>
                    <a:pt x="729" y="594"/>
                  </a:lnTo>
                  <a:lnTo>
                    <a:pt x="727" y="596"/>
                  </a:lnTo>
                  <a:lnTo>
                    <a:pt x="727" y="597"/>
                  </a:lnTo>
                  <a:lnTo>
                    <a:pt x="727" y="598"/>
                  </a:lnTo>
                  <a:lnTo>
                    <a:pt x="727" y="600"/>
                  </a:lnTo>
                  <a:lnTo>
                    <a:pt x="726" y="601"/>
                  </a:lnTo>
                  <a:lnTo>
                    <a:pt x="725" y="601"/>
                  </a:lnTo>
                  <a:lnTo>
                    <a:pt x="722" y="601"/>
                  </a:lnTo>
                  <a:lnTo>
                    <a:pt x="721" y="601"/>
                  </a:lnTo>
                  <a:lnTo>
                    <a:pt x="720" y="601"/>
                  </a:lnTo>
                  <a:lnTo>
                    <a:pt x="720" y="602"/>
                  </a:lnTo>
                  <a:lnTo>
                    <a:pt x="718" y="605"/>
                  </a:lnTo>
                  <a:lnTo>
                    <a:pt x="718" y="606"/>
                  </a:lnTo>
                  <a:lnTo>
                    <a:pt x="718" y="607"/>
                  </a:lnTo>
                  <a:lnTo>
                    <a:pt x="718" y="609"/>
                  </a:lnTo>
                  <a:lnTo>
                    <a:pt x="718" y="610"/>
                  </a:lnTo>
                  <a:lnTo>
                    <a:pt x="718" y="611"/>
                  </a:lnTo>
                  <a:lnTo>
                    <a:pt x="720" y="613"/>
                  </a:lnTo>
                  <a:lnTo>
                    <a:pt x="720" y="614"/>
                  </a:lnTo>
                  <a:lnTo>
                    <a:pt x="720" y="615"/>
                  </a:lnTo>
                  <a:lnTo>
                    <a:pt x="721" y="615"/>
                  </a:lnTo>
                  <a:lnTo>
                    <a:pt x="721" y="617"/>
                  </a:lnTo>
                  <a:lnTo>
                    <a:pt x="722" y="618"/>
                  </a:lnTo>
                  <a:lnTo>
                    <a:pt x="722" y="619"/>
                  </a:lnTo>
                  <a:lnTo>
                    <a:pt x="722" y="620"/>
                  </a:lnTo>
                  <a:lnTo>
                    <a:pt x="722" y="622"/>
                  </a:lnTo>
                  <a:lnTo>
                    <a:pt x="722" y="623"/>
                  </a:lnTo>
                  <a:lnTo>
                    <a:pt x="722" y="624"/>
                  </a:lnTo>
                  <a:lnTo>
                    <a:pt x="721" y="626"/>
                  </a:lnTo>
                  <a:lnTo>
                    <a:pt x="722" y="627"/>
                  </a:lnTo>
                  <a:lnTo>
                    <a:pt x="724" y="627"/>
                  </a:lnTo>
                  <a:lnTo>
                    <a:pt x="724" y="628"/>
                  </a:lnTo>
                  <a:lnTo>
                    <a:pt x="724" y="630"/>
                  </a:lnTo>
                  <a:lnTo>
                    <a:pt x="724" y="631"/>
                  </a:lnTo>
                  <a:lnTo>
                    <a:pt x="722" y="631"/>
                  </a:lnTo>
                  <a:lnTo>
                    <a:pt x="724" y="632"/>
                  </a:lnTo>
                  <a:lnTo>
                    <a:pt x="724" y="634"/>
                  </a:lnTo>
                  <a:lnTo>
                    <a:pt x="724" y="635"/>
                  </a:lnTo>
                  <a:lnTo>
                    <a:pt x="724" y="636"/>
                  </a:lnTo>
                  <a:lnTo>
                    <a:pt x="724" y="637"/>
                  </a:lnTo>
                  <a:lnTo>
                    <a:pt x="724" y="639"/>
                  </a:lnTo>
                  <a:lnTo>
                    <a:pt x="725" y="639"/>
                  </a:lnTo>
                  <a:lnTo>
                    <a:pt x="725" y="640"/>
                  </a:lnTo>
                  <a:lnTo>
                    <a:pt x="724" y="641"/>
                  </a:lnTo>
                  <a:lnTo>
                    <a:pt x="722" y="641"/>
                  </a:lnTo>
                  <a:lnTo>
                    <a:pt x="721" y="641"/>
                  </a:lnTo>
                  <a:lnTo>
                    <a:pt x="720" y="641"/>
                  </a:lnTo>
                  <a:lnTo>
                    <a:pt x="720" y="643"/>
                  </a:lnTo>
                  <a:lnTo>
                    <a:pt x="720" y="645"/>
                  </a:lnTo>
                  <a:lnTo>
                    <a:pt x="720" y="647"/>
                  </a:lnTo>
                  <a:lnTo>
                    <a:pt x="721" y="648"/>
                  </a:lnTo>
                  <a:lnTo>
                    <a:pt x="721" y="649"/>
                  </a:lnTo>
                  <a:lnTo>
                    <a:pt x="722" y="651"/>
                  </a:lnTo>
                  <a:lnTo>
                    <a:pt x="724" y="651"/>
                  </a:lnTo>
                  <a:lnTo>
                    <a:pt x="725" y="652"/>
                  </a:lnTo>
                  <a:lnTo>
                    <a:pt x="726" y="653"/>
                  </a:lnTo>
                  <a:lnTo>
                    <a:pt x="726" y="656"/>
                  </a:lnTo>
                  <a:lnTo>
                    <a:pt x="726" y="657"/>
                  </a:lnTo>
                  <a:lnTo>
                    <a:pt x="725" y="658"/>
                  </a:lnTo>
                  <a:lnTo>
                    <a:pt x="725" y="660"/>
                  </a:lnTo>
                  <a:lnTo>
                    <a:pt x="726" y="660"/>
                  </a:lnTo>
                  <a:lnTo>
                    <a:pt x="726" y="662"/>
                  </a:lnTo>
                  <a:lnTo>
                    <a:pt x="726" y="664"/>
                  </a:lnTo>
                  <a:lnTo>
                    <a:pt x="725" y="664"/>
                  </a:lnTo>
                  <a:lnTo>
                    <a:pt x="725" y="665"/>
                  </a:lnTo>
                  <a:lnTo>
                    <a:pt x="725" y="666"/>
                  </a:lnTo>
                  <a:lnTo>
                    <a:pt x="725" y="668"/>
                  </a:lnTo>
                  <a:lnTo>
                    <a:pt x="726" y="668"/>
                  </a:lnTo>
                  <a:lnTo>
                    <a:pt x="726" y="669"/>
                  </a:lnTo>
                  <a:lnTo>
                    <a:pt x="727" y="669"/>
                  </a:lnTo>
                  <a:lnTo>
                    <a:pt x="727" y="670"/>
                  </a:lnTo>
                  <a:lnTo>
                    <a:pt x="729" y="670"/>
                  </a:lnTo>
                  <a:lnTo>
                    <a:pt x="730" y="673"/>
                  </a:lnTo>
                  <a:lnTo>
                    <a:pt x="730" y="674"/>
                  </a:lnTo>
                  <a:lnTo>
                    <a:pt x="731" y="675"/>
                  </a:lnTo>
                  <a:lnTo>
                    <a:pt x="730" y="677"/>
                  </a:lnTo>
                  <a:lnTo>
                    <a:pt x="730" y="678"/>
                  </a:lnTo>
                  <a:lnTo>
                    <a:pt x="729" y="679"/>
                  </a:lnTo>
                  <a:lnTo>
                    <a:pt x="730" y="682"/>
                  </a:lnTo>
                  <a:lnTo>
                    <a:pt x="731" y="683"/>
                  </a:lnTo>
                  <a:lnTo>
                    <a:pt x="729" y="685"/>
                  </a:lnTo>
                  <a:lnTo>
                    <a:pt x="726" y="685"/>
                  </a:lnTo>
                  <a:lnTo>
                    <a:pt x="726" y="686"/>
                  </a:lnTo>
                  <a:lnTo>
                    <a:pt x="725" y="687"/>
                  </a:lnTo>
                  <a:lnTo>
                    <a:pt x="725" y="689"/>
                  </a:lnTo>
                  <a:lnTo>
                    <a:pt x="725" y="690"/>
                  </a:lnTo>
                  <a:lnTo>
                    <a:pt x="724" y="691"/>
                  </a:lnTo>
                  <a:lnTo>
                    <a:pt x="724" y="692"/>
                  </a:lnTo>
                  <a:lnTo>
                    <a:pt x="725" y="694"/>
                  </a:lnTo>
                  <a:lnTo>
                    <a:pt x="724" y="695"/>
                  </a:lnTo>
                  <a:lnTo>
                    <a:pt x="724" y="696"/>
                  </a:lnTo>
                  <a:lnTo>
                    <a:pt x="722" y="698"/>
                  </a:lnTo>
                  <a:lnTo>
                    <a:pt x="724" y="698"/>
                  </a:lnTo>
                  <a:lnTo>
                    <a:pt x="724" y="699"/>
                  </a:lnTo>
                  <a:lnTo>
                    <a:pt x="722" y="699"/>
                  </a:lnTo>
                  <a:lnTo>
                    <a:pt x="724" y="700"/>
                  </a:lnTo>
                  <a:lnTo>
                    <a:pt x="725" y="702"/>
                  </a:lnTo>
                  <a:lnTo>
                    <a:pt x="724" y="702"/>
                  </a:lnTo>
                  <a:lnTo>
                    <a:pt x="724" y="703"/>
                  </a:lnTo>
                  <a:lnTo>
                    <a:pt x="724" y="704"/>
                  </a:lnTo>
                  <a:lnTo>
                    <a:pt x="724" y="706"/>
                  </a:lnTo>
                  <a:lnTo>
                    <a:pt x="724" y="707"/>
                  </a:lnTo>
                  <a:lnTo>
                    <a:pt x="725" y="707"/>
                  </a:lnTo>
                  <a:lnTo>
                    <a:pt x="725" y="708"/>
                  </a:lnTo>
                  <a:lnTo>
                    <a:pt x="725" y="707"/>
                  </a:lnTo>
                  <a:lnTo>
                    <a:pt x="725" y="708"/>
                  </a:lnTo>
                  <a:lnTo>
                    <a:pt x="724" y="709"/>
                  </a:lnTo>
                  <a:lnTo>
                    <a:pt x="724" y="711"/>
                  </a:lnTo>
                  <a:lnTo>
                    <a:pt x="724" y="712"/>
                  </a:lnTo>
                  <a:lnTo>
                    <a:pt x="724" y="713"/>
                  </a:lnTo>
                  <a:lnTo>
                    <a:pt x="725" y="713"/>
                  </a:lnTo>
                  <a:lnTo>
                    <a:pt x="725" y="715"/>
                  </a:lnTo>
                  <a:lnTo>
                    <a:pt x="726" y="716"/>
                  </a:lnTo>
                  <a:lnTo>
                    <a:pt x="722" y="717"/>
                  </a:lnTo>
                  <a:lnTo>
                    <a:pt x="721" y="719"/>
                  </a:lnTo>
                  <a:lnTo>
                    <a:pt x="720" y="719"/>
                  </a:lnTo>
                  <a:lnTo>
                    <a:pt x="717" y="719"/>
                  </a:lnTo>
                  <a:lnTo>
                    <a:pt x="714" y="719"/>
                  </a:lnTo>
                  <a:lnTo>
                    <a:pt x="707" y="719"/>
                  </a:lnTo>
                  <a:lnTo>
                    <a:pt x="703" y="719"/>
                  </a:lnTo>
                  <a:lnTo>
                    <a:pt x="604" y="717"/>
                  </a:lnTo>
                  <a:lnTo>
                    <a:pt x="603" y="717"/>
                  </a:lnTo>
                  <a:lnTo>
                    <a:pt x="600" y="717"/>
                  </a:lnTo>
                  <a:lnTo>
                    <a:pt x="599" y="717"/>
                  </a:lnTo>
                  <a:lnTo>
                    <a:pt x="597" y="716"/>
                  </a:lnTo>
                  <a:lnTo>
                    <a:pt x="595" y="716"/>
                  </a:lnTo>
                  <a:lnTo>
                    <a:pt x="593" y="716"/>
                  </a:lnTo>
                  <a:lnTo>
                    <a:pt x="591" y="716"/>
                  </a:lnTo>
                  <a:lnTo>
                    <a:pt x="589" y="716"/>
                  </a:lnTo>
                  <a:lnTo>
                    <a:pt x="587" y="716"/>
                  </a:lnTo>
                  <a:lnTo>
                    <a:pt x="586" y="716"/>
                  </a:lnTo>
                  <a:lnTo>
                    <a:pt x="585" y="716"/>
                  </a:lnTo>
                  <a:lnTo>
                    <a:pt x="583" y="716"/>
                  </a:lnTo>
                  <a:lnTo>
                    <a:pt x="581" y="716"/>
                  </a:lnTo>
                  <a:lnTo>
                    <a:pt x="580" y="716"/>
                  </a:lnTo>
                  <a:lnTo>
                    <a:pt x="578" y="716"/>
                  </a:lnTo>
                  <a:lnTo>
                    <a:pt x="577" y="716"/>
                  </a:lnTo>
                  <a:lnTo>
                    <a:pt x="576" y="716"/>
                  </a:lnTo>
                  <a:lnTo>
                    <a:pt x="574" y="716"/>
                  </a:lnTo>
                  <a:lnTo>
                    <a:pt x="573" y="716"/>
                  </a:lnTo>
                  <a:lnTo>
                    <a:pt x="572" y="716"/>
                  </a:lnTo>
                  <a:lnTo>
                    <a:pt x="570" y="716"/>
                  </a:lnTo>
                  <a:lnTo>
                    <a:pt x="569" y="716"/>
                  </a:lnTo>
                  <a:lnTo>
                    <a:pt x="568" y="716"/>
                  </a:lnTo>
                  <a:lnTo>
                    <a:pt x="566" y="716"/>
                  </a:lnTo>
                  <a:lnTo>
                    <a:pt x="565" y="716"/>
                  </a:lnTo>
                  <a:lnTo>
                    <a:pt x="564" y="716"/>
                  </a:lnTo>
                  <a:lnTo>
                    <a:pt x="563" y="716"/>
                  </a:lnTo>
                  <a:lnTo>
                    <a:pt x="560" y="716"/>
                  </a:lnTo>
                  <a:lnTo>
                    <a:pt x="559" y="716"/>
                  </a:lnTo>
                  <a:lnTo>
                    <a:pt x="557" y="716"/>
                  </a:lnTo>
                  <a:lnTo>
                    <a:pt x="556" y="717"/>
                  </a:lnTo>
                  <a:lnTo>
                    <a:pt x="553" y="717"/>
                  </a:lnTo>
                  <a:lnTo>
                    <a:pt x="552" y="717"/>
                  </a:lnTo>
                  <a:lnTo>
                    <a:pt x="549" y="717"/>
                  </a:lnTo>
                  <a:lnTo>
                    <a:pt x="548" y="719"/>
                  </a:lnTo>
                  <a:lnTo>
                    <a:pt x="547" y="721"/>
                  </a:lnTo>
                  <a:lnTo>
                    <a:pt x="547" y="723"/>
                  </a:lnTo>
                  <a:lnTo>
                    <a:pt x="547" y="724"/>
                  </a:lnTo>
                  <a:lnTo>
                    <a:pt x="545" y="725"/>
                  </a:lnTo>
                  <a:lnTo>
                    <a:pt x="545" y="726"/>
                  </a:lnTo>
                  <a:lnTo>
                    <a:pt x="545" y="729"/>
                  </a:lnTo>
                  <a:lnTo>
                    <a:pt x="544" y="730"/>
                  </a:lnTo>
                  <a:lnTo>
                    <a:pt x="544" y="732"/>
                  </a:lnTo>
                  <a:lnTo>
                    <a:pt x="543" y="734"/>
                  </a:lnTo>
                  <a:lnTo>
                    <a:pt x="542" y="736"/>
                  </a:lnTo>
                  <a:lnTo>
                    <a:pt x="542" y="737"/>
                  </a:lnTo>
                  <a:lnTo>
                    <a:pt x="540" y="738"/>
                  </a:lnTo>
                  <a:lnTo>
                    <a:pt x="539" y="740"/>
                  </a:lnTo>
                  <a:lnTo>
                    <a:pt x="538" y="740"/>
                  </a:lnTo>
                  <a:lnTo>
                    <a:pt x="536" y="741"/>
                  </a:lnTo>
                  <a:lnTo>
                    <a:pt x="535" y="742"/>
                  </a:lnTo>
                  <a:lnTo>
                    <a:pt x="534" y="744"/>
                  </a:lnTo>
                  <a:lnTo>
                    <a:pt x="532" y="744"/>
                  </a:lnTo>
                  <a:lnTo>
                    <a:pt x="531" y="745"/>
                  </a:lnTo>
                  <a:lnTo>
                    <a:pt x="528" y="745"/>
                  </a:lnTo>
                  <a:lnTo>
                    <a:pt x="526" y="746"/>
                  </a:lnTo>
                  <a:lnTo>
                    <a:pt x="525" y="746"/>
                  </a:lnTo>
                  <a:lnTo>
                    <a:pt x="523" y="746"/>
                  </a:lnTo>
                  <a:lnTo>
                    <a:pt x="522" y="746"/>
                  </a:lnTo>
                  <a:lnTo>
                    <a:pt x="519" y="746"/>
                  </a:lnTo>
                  <a:lnTo>
                    <a:pt x="518" y="745"/>
                  </a:lnTo>
                  <a:lnTo>
                    <a:pt x="517" y="745"/>
                  </a:lnTo>
                  <a:lnTo>
                    <a:pt x="515" y="745"/>
                  </a:lnTo>
                  <a:lnTo>
                    <a:pt x="514" y="746"/>
                  </a:lnTo>
                  <a:lnTo>
                    <a:pt x="513" y="746"/>
                  </a:lnTo>
                  <a:lnTo>
                    <a:pt x="511" y="747"/>
                  </a:lnTo>
                  <a:lnTo>
                    <a:pt x="510" y="747"/>
                  </a:lnTo>
                  <a:lnTo>
                    <a:pt x="508" y="750"/>
                  </a:lnTo>
                  <a:lnTo>
                    <a:pt x="506" y="751"/>
                  </a:lnTo>
                  <a:lnTo>
                    <a:pt x="505" y="753"/>
                  </a:lnTo>
                  <a:lnTo>
                    <a:pt x="504" y="754"/>
                  </a:lnTo>
                  <a:lnTo>
                    <a:pt x="502" y="755"/>
                  </a:lnTo>
                  <a:lnTo>
                    <a:pt x="501" y="755"/>
                  </a:lnTo>
                  <a:lnTo>
                    <a:pt x="500" y="757"/>
                  </a:lnTo>
                  <a:lnTo>
                    <a:pt x="497" y="758"/>
                  </a:lnTo>
                  <a:lnTo>
                    <a:pt x="496" y="759"/>
                  </a:lnTo>
                  <a:lnTo>
                    <a:pt x="494" y="759"/>
                  </a:lnTo>
                  <a:lnTo>
                    <a:pt x="492" y="761"/>
                  </a:lnTo>
                  <a:lnTo>
                    <a:pt x="491" y="762"/>
                  </a:lnTo>
                  <a:lnTo>
                    <a:pt x="489" y="763"/>
                  </a:lnTo>
                  <a:lnTo>
                    <a:pt x="487" y="763"/>
                  </a:lnTo>
                  <a:lnTo>
                    <a:pt x="485" y="764"/>
                  </a:lnTo>
                  <a:lnTo>
                    <a:pt x="484" y="764"/>
                  </a:lnTo>
                  <a:lnTo>
                    <a:pt x="483" y="764"/>
                  </a:lnTo>
                  <a:lnTo>
                    <a:pt x="480" y="764"/>
                  </a:lnTo>
                  <a:lnTo>
                    <a:pt x="479" y="764"/>
                  </a:lnTo>
                  <a:lnTo>
                    <a:pt x="477" y="764"/>
                  </a:lnTo>
                  <a:lnTo>
                    <a:pt x="476" y="763"/>
                  </a:lnTo>
                  <a:lnTo>
                    <a:pt x="475" y="763"/>
                  </a:lnTo>
                  <a:lnTo>
                    <a:pt x="473" y="763"/>
                  </a:lnTo>
                  <a:lnTo>
                    <a:pt x="472" y="763"/>
                  </a:lnTo>
                  <a:lnTo>
                    <a:pt x="470" y="763"/>
                  </a:lnTo>
                  <a:lnTo>
                    <a:pt x="470" y="762"/>
                  </a:lnTo>
                  <a:lnTo>
                    <a:pt x="468" y="762"/>
                  </a:lnTo>
                  <a:lnTo>
                    <a:pt x="464" y="762"/>
                  </a:lnTo>
                  <a:lnTo>
                    <a:pt x="462" y="762"/>
                  </a:lnTo>
                  <a:lnTo>
                    <a:pt x="459" y="762"/>
                  </a:lnTo>
                  <a:lnTo>
                    <a:pt x="454" y="762"/>
                  </a:lnTo>
                  <a:lnTo>
                    <a:pt x="453" y="762"/>
                  </a:lnTo>
                  <a:lnTo>
                    <a:pt x="450" y="762"/>
                  </a:lnTo>
                  <a:lnTo>
                    <a:pt x="447" y="762"/>
                  </a:lnTo>
                  <a:lnTo>
                    <a:pt x="445" y="762"/>
                  </a:lnTo>
                  <a:lnTo>
                    <a:pt x="443" y="762"/>
                  </a:lnTo>
                  <a:lnTo>
                    <a:pt x="441" y="762"/>
                  </a:lnTo>
                  <a:lnTo>
                    <a:pt x="438" y="763"/>
                  </a:lnTo>
                  <a:lnTo>
                    <a:pt x="436" y="762"/>
                  </a:lnTo>
                  <a:lnTo>
                    <a:pt x="433" y="762"/>
                  </a:lnTo>
                  <a:lnTo>
                    <a:pt x="430" y="762"/>
                  </a:lnTo>
                  <a:lnTo>
                    <a:pt x="428" y="762"/>
                  </a:lnTo>
                  <a:lnTo>
                    <a:pt x="426" y="762"/>
                  </a:lnTo>
                  <a:lnTo>
                    <a:pt x="424" y="762"/>
                  </a:lnTo>
                  <a:lnTo>
                    <a:pt x="422" y="762"/>
                  </a:lnTo>
                  <a:lnTo>
                    <a:pt x="420" y="761"/>
                  </a:lnTo>
                  <a:lnTo>
                    <a:pt x="418" y="761"/>
                  </a:lnTo>
                  <a:lnTo>
                    <a:pt x="417" y="762"/>
                  </a:lnTo>
                  <a:lnTo>
                    <a:pt x="415" y="762"/>
                  </a:lnTo>
                  <a:lnTo>
                    <a:pt x="413" y="762"/>
                  </a:lnTo>
                  <a:lnTo>
                    <a:pt x="412" y="762"/>
                  </a:lnTo>
                  <a:lnTo>
                    <a:pt x="411" y="762"/>
                  </a:lnTo>
                  <a:lnTo>
                    <a:pt x="403" y="757"/>
                  </a:lnTo>
                  <a:lnTo>
                    <a:pt x="400" y="757"/>
                  </a:lnTo>
                  <a:lnTo>
                    <a:pt x="399" y="757"/>
                  </a:lnTo>
                  <a:lnTo>
                    <a:pt x="398" y="757"/>
                  </a:lnTo>
                  <a:lnTo>
                    <a:pt x="396" y="757"/>
                  </a:lnTo>
                  <a:lnTo>
                    <a:pt x="395" y="755"/>
                  </a:lnTo>
                  <a:lnTo>
                    <a:pt x="394" y="755"/>
                  </a:lnTo>
                  <a:lnTo>
                    <a:pt x="391" y="755"/>
                  </a:lnTo>
                  <a:lnTo>
                    <a:pt x="390" y="755"/>
                  </a:lnTo>
                  <a:lnTo>
                    <a:pt x="388" y="755"/>
                  </a:lnTo>
                  <a:lnTo>
                    <a:pt x="387" y="755"/>
                  </a:lnTo>
                  <a:lnTo>
                    <a:pt x="386" y="755"/>
                  </a:lnTo>
                  <a:lnTo>
                    <a:pt x="384" y="755"/>
                  </a:lnTo>
                  <a:lnTo>
                    <a:pt x="383" y="755"/>
                  </a:lnTo>
                  <a:lnTo>
                    <a:pt x="382" y="755"/>
                  </a:lnTo>
                  <a:lnTo>
                    <a:pt x="381" y="755"/>
                  </a:lnTo>
                  <a:lnTo>
                    <a:pt x="379" y="755"/>
                  </a:lnTo>
                  <a:lnTo>
                    <a:pt x="377" y="755"/>
                  </a:lnTo>
                  <a:lnTo>
                    <a:pt x="375" y="755"/>
                  </a:lnTo>
                  <a:lnTo>
                    <a:pt x="373" y="755"/>
                  </a:lnTo>
                  <a:lnTo>
                    <a:pt x="371" y="754"/>
                  </a:lnTo>
                  <a:lnTo>
                    <a:pt x="369" y="754"/>
                  </a:lnTo>
                  <a:lnTo>
                    <a:pt x="367" y="755"/>
                  </a:lnTo>
                  <a:lnTo>
                    <a:pt x="366" y="755"/>
                  </a:lnTo>
                  <a:lnTo>
                    <a:pt x="365" y="755"/>
                  </a:lnTo>
                  <a:lnTo>
                    <a:pt x="364" y="755"/>
                  </a:lnTo>
                  <a:lnTo>
                    <a:pt x="362" y="755"/>
                  </a:lnTo>
                  <a:lnTo>
                    <a:pt x="361" y="755"/>
                  </a:lnTo>
                  <a:lnTo>
                    <a:pt x="361" y="757"/>
                  </a:lnTo>
                  <a:lnTo>
                    <a:pt x="360" y="757"/>
                  </a:lnTo>
                  <a:lnTo>
                    <a:pt x="358" y="757"/>
                  </a:lnTo>
                  <a:lnTo>
                    <a:pt x="357" y="758"/>
                  </a:lnTo>
                  <a:lnTo>
                    <a:pt x="356" y="758"/>
                  </a:lnTo>
                  <a:lnTo>
                    <a:pt x="354" y="761"/>
                  </a:lnTo>
                  <a:lnTo>
                    <a:pt x="353" y="762"/>
                  </a:lnTo>
                  <a:lnTo>
                    <a:pt x="352" y="763"/>
                  </a:lnTo>
                  <a:lnTo>
                    <a:pt x="350" y="763"/>
                  </a:lnTo>
                  <a:lnTo>
                    <a:pt x="348" y="763"/>
                  </a:lnTo>
                  <a:lnTo>
                    <a:pt x="346" y="762"/>
                  </a:lnTo>
                  <a:lnTo>
                    <a:pt x="345" y="761"/>
                  </a:lnTo>
                  <a:lnTo>
                    <a:pt x="344" y="761"/>
                  </a:lnTo>
                  <a:lnTo>
                    <a:pt x="343" y="759"/>
                  </a:lnTo>
                  <a:lnTo>
                    <a:pt x="341" y="759"/>
                  </a:lnTo>
                  <a:lnTo>
                    <a:pt x="340" y="759"/>
                  </a:lnTo>
                  <a:lnTo>
                    <a:pt x="339" y="759"/>
                  </a:lnTo>
                  <a:lnTo>
                    <a:pt x="337" y="759"/>
                  </a:lnTo>
                  <a:lnTo>
                    <a:pt x="336" y="759"/>
                  </a:lnTo>
                  <a:lnTo>
                    <a:pt x="335" y="759"/>
                  </a:lnTo>
                  <a:lnTo>
                    <a:pt x="333" y="761"/>
                  </a:lnTo>
                  <a:lnTo>
                    <a:pt x="332" y="761"/>
                  </a:lnTo>
                  <a:lnTo>
                    <a:pt x="331" y="761"/>
                  </a:lnTo>
                  <a:lnTo>
                    <a:pt x="329" y="762"/>
                  </a:lnTo>
                  <a:lnTo>
                    <a:pt x="328" y="763"/>
                  </a:lnTo>
                  <a:lnTo>
                    <a:pt x="327" y="763"/>
                  </a:lnTo>
                  <a:lnTo>
                    <a:pt x="324" y="763"/>
                  </a:lnTo>
                  <a:lnTo>
                    <a:pt x="323" y="763"/>
                  </a:lnTo>
                  <a:lnTo>
                    <a:pt x="322" y="763"/>
                  </a:lnTo>
                  <a:lnTo>
                    <a:pt x="320" y="762"/>
                  </a:lnTo>
                  <a:lnTo>
                    <a:pt x="319" y="762"/>
                  </a:lnTo>
                  <a:lnTo>
                    <a:pt x="318" y="762"/>
                  </a:lnTo>
                  <a:lnTo>
                    <a:pt x="316" y="762"/>
                  </a:lnTo>
                  <a:lnTo>
                    <a:pt x="315" y="763"/>
                  </a:lnTo>
                  <a:lnTo>
                    <a:pt x="312" y="763"/>
                  </a:lnTo>
                  <a:lnTo>
                    <a:pt x="311" y="763"/>
                  </a:lnTo>
                  <a:lnTo>
                    <a:pt x="310" y="763"/>
                  </a:lnTo>
                  <a:lnTo>
                    <a:pt x="309" y="763"/>
                  </a:lnTo>
                  <a:lnTo>
                    <a:pt x="307" y="763"/>
                  </a:lnTo>
                  <a:lnTo>
                    <a:pt x="306" y="763"/>
                  </a:lnTo>
                  <a:lnTo>
                    <a:pt x="305" y="763"/>
                  </a:lnTo>
                  <a:lnTo>
                    <a:pt x="302" y="763"/>
                  </a:lnTo>
                  <a:lnTo>
                    <a:pt x="301" y="763"/>
                  </a:lnTo>
                  <a:lnTo>
                    <a:pt x="298" y="763"/>
                  </a:lnTo>
                  <a:lnTo>
                    <a:pt x="297" y="762"/>
                  </a:lnTo>
                  <a:lnTo>
                    <a:pt x="295" y="762"/>
                  </a:lnTo>
                  <a:lnTo>
                    <a:pt x="294" y="761"/>
                  </a:lnTo>
                  <a:lnTo>
                    <a:pt x="293" y="761"/>
                  </a:lnTo>
                  <a:lnTo>
                    <a:pt x="292" y="761"/>
                  </a:lnTo>
                  <a:lnTo>
                    <a:pt x="290" y="761"/>
                  </a:lnTo>
                  <a:lnTo>
                    <a:pt x="289" y="761"/>
                  </a:lnTo>
                  <a:lnTo>
                    <a:pt x="288" y="762"/>
                  </a:lnTo>
                  <a:lnTo>
                    <a:pt x="286" y="763"/>
                  </a:lnTo>
                  <a:lnTo>
                    <a:pt x="285" y="763"/>
                  </a:lnTo>
                  <a:lnTo>
                    <a:pt x="284" y="763"/>
                  </a:lnTo>
                  <a:lnTo>
                    <a:pt x="282" y="763"/>
                  </a:lnTo>
                  <a:lnTo>
                    <a:pt x="281" y="763"/>
                  </a:lnTo>
                  <a:lnTo>
                    <a:pt x="278" y="763"/>
                  </a:lnTo>
                  <a:lnTo>
                    <a:pt x="277" y="763"/>
                  </a:lnTo>
                  <a:lnTo>
                    <a:pt x="276" y="763"/>
                  </a:lnTo>
                  <a:lnTo>
                    <a:pt x="273" y="762"/>
                  </a:lnTo>
                  <a:lnTo>
                    <a:pt x="272" y="762"/>
                  </a:lnTo>
                  <a:lnTo>
                    <a:pt x="271" y="762"/>
                  </a:lnTo>
                  <a:lnTo>
                    <a:pt x="269" y="761"/>
                  </a:lnTo>
                  <a:lnTo>
                    <a:pt x="268" y="761"/>
                  </a:lnTo>
                  <a:lnTo>
                    <a:pt x="267" y="759"/>
                  </a:lnTo>
                  <a:lnTo>
                    <a:pt x="265" y="759"/>
                  </a:lnTo>
                  <a:lnTo>
                    <a:pt x="264" y="759"/>
                  </a:lnTo>
                  <a:lnTo>
                    <a:pt x="263" y="759"/>
                  </a:lnTo>
                  <a:lnTo>
                    <a:pt x="261" y="758"/>
                  </a:lnTo>
                  <a:lnTo>
                    <a:pt x="261" y="757"/>
                  </a:lnTo>
                  <a:lnTo>
                    <a:pt x="260" y="757"/>
                  </a:lnTo>
                  <a:lnTo>
                    <a:pt x="259" y="755"/>
                  </a:lnTo>
                  <a:lnTo>
                    <a:pt x="257" y="755"/>
                  </a:lnTo>
                  <a:lnTo>
                    <a:pt x="256" y="757"/>
                  </a:lnTo>
                  <a:lnTo>
                    <a:pt x="255" y="757"/>
                  </a:lnTo>
                  <a:lnTo>
                    <a:pt x="254" y="758"/>
                  </a:lnTo>
                  <a:lnTo>
                    <a:pt x="252" y="758"/>
                  </a:lnTo>
                  <a:lnTo>
                    <a:pt x="251" y="761"/>
                  </a:lnTo>
                  <a:lnTo>
                    <a:pt x="251" y="762"/>
                  </a:lnTo>
                  <a:lnTo>
                    <a:pt x="251" y="763"/>
                  </a:lnTo>
                  <a:lnTo>
                    <a:pt x="252" y="764"/>
                  </a:lnTo>
                  <a:lnTo>
                    <a:pt x="252" y="766"/>
                  </a:lnTo>
                  <a:lnTo>
                    <a:pt x="252" y="768"/>
                  </a:lnTo>
                  <a:lnTo>
                    <a:pt x="252" y="770"/>
                  </a:lnTo>
                  <a:lnTo>
                    <a:pt x="252" y="771"/>
                  </a:lnTo>
                  <a:lnTo>
                    <a:pt x="252" y="772"/>
                  </a:lnTo>
                  <a:lnTo>
                    <a:pt x="252" y="774"/>
                  </a:lnTo>
                  <a:lnTo>
                    <a:pt x="252" y="775"/>
                  </a:lnTo>
                  <a:lnTo>
                    <a:pt x="251" y="778"/>
                  </a:lnTo>
                  <a:lnTo>
                    <a:pt x="251" y="779"/>
                  </a:lnTo>
                  <a:lnTo>
                    <a:pt x="251" y="780"/>
                  </a:lnTo>
                  <a:lnTo>
                    <a:pt x="250" y="781"/>
                  </a:lnTo>
                  <a:lnTo>
                    <a:pt x="250" y="783"/>
                  </a:lnTo>
                  <a:lnTo>
                    <a:pt x="248" y="785"/>
                  </a:lnTo>
                  <a:lnTo>
                    <a:pt x="247" y="787"/>
                  </a:lnTo>
                  <a:lnTo>
                    <a:pt x="246" y="788"/>
                  </a:lnTo>
                  <a:lnTo>
                    <a:pt x="246" y="789"/>
                  </a:lnTo>
                  <a:lnTo>
                    <a:pt x="244" y="791"/>
                  </a:lnTo>
                  <a:lnTo>
                    <a:pt x="242" y="792"/>
                  </a:lnTo>
                  <a:lnTo>
                    <a:pt x="240" y="793"/>
                  </a:lnTo>
                  <a:lnTo>
                    <a:pt x="238" y="795"/>
                  </a:lnTo>
                  <a:lnTo>
                    <a:pt x="235" y="795"/>
                  </a:lnTo>
                  <a:lnTo>
                    <a:pt x="234" y="796"/>
                  </a:lnTo>
                  <a:lnTo>
                    <a:pt x="233" y="796"/>
                  </a:lnTo>
                  <a:lnTo>
                    <a:pt x="231" y="796"/>
                  </a:lnTo>
                  <a:lnTo>
                    <a:pt x="229" y="797"/>
                  </a:lnTo>
                  <a:lnTo>
                    <a:pt x="227" y="798"/>
                  </a:lnTo>
                  <a:lnTo>
                    <a:pt x="225" y="798"/>
                  </a:lnTo>
                  <a:lnTo>
                    <a:pt x="223" y="798"/>
                  </a:lnTo>
                  <a:lnTo>
                    <a:pt x="222" y="800"/>
                  </a:lnTo>
                  <a:lnTo>
                    <a:pt x="220" y="800"/>
                  </a:lnTo>
                  <a:lnTo>
                    <a:pt x="217" y="801"/>
                  </a:lnTo>
                  <a:lnTo>
                    <a:pt x="216" y="801"/>
                  </a:lnTo>
                  <a:lnTo>
                    <a:pt x="214" y="802"/>
                  </a:lnTo>
                  <a:lnTo>
                    <a:pt x="212" y="802"/>
                  </a:lnTo>
                  <a:lnTo>
                    <a:pt x="210" y="802"/>
                  </a:lnTo>
                  <a:lnTo>
                    <a:pt x="209" y="802"/>
                  </a:lnTo>
                  <a:lnTo>
                    <a:pt x="209" y="804"/>
                  </a:lnTo>
                  <a:lnTo>
                    <a:pt x="209" y="805"/>
                  </a:lnTo>
                  <a:lnTo>
                    <a:pt x="208" y="806"/>
                  </a:lnTo>
                  <a:lnTo>
                    <a:pt x="206" y="808"/>
                  </a:lnTo>
                  <a:lnTo>
                    <a:pt x="206" y="809"/>
                  </a:lnTo>
                  <a:lnTo>
                    <a:pt x="205" y="809"/>
                  </a:lnTo>
                  <a:lnTo>
                    <a:pt x="205" y="810"/>
                  </a:lnTo>
                  <a:lnTo>
                    <a:pt x="205" y="812"/>
                  </a:lnTo>
                  <a:lnTo>
                    <a:pt x="204" y="813"/>
                  </a:lnTo>
                  <a:lnTo>
                    <a:pt x="202" y="813"/>
                  </a:lnTo>
                  <a:lnTo>
                    <a:pt x="201" y="813"/>
                  </a:lnTo>
                  <a:lnTo>
                    <a:pt x="200" y="813"/>
                  </a:lnTo>
                  <a:lnTo>
                    <a:pt x="200" y="814"/>
                  </a:lnTo>
                  <a:lnTo>
                    <a:pt x="197" y="814"/>
                  </a:lnTo>
                  <a:lnTo>
                    <a:pt x="196" y="813"/>
                  </a:lnTo>
                  <a:lnTo>
                    <a:pt x="193" y="813"/>
                  </a:lnTo>
                  <a:lnTo>
                    <a:pt x="192" y="813"/>
                  </a:lnTo>
                  <a:lnTo>
                    <a:pt x="191" y="813"/>
                  </a:lnTo>
                  <a:lnTo>
                    <a:pt x="188" y="813"/>
                  </a:lnTo>
                  <a:lnTo>
                    <a:pt x="187" y="813"/>
                  </a:lnTo>
                  <a:lnTo>
                    <a:pt x="185" y="814"/>
                  </a:lnTo>
                  <a:lnTo>
                    <a:pt x="184" y="814"/>
                  </a:lnTo>
                  <a:lnTo>
                    <a:pt x="183" y="814"/>
                  </a:lnTo>
                  <a:lnTo>
                    <a:pt x="182" y="815"/>
                  </a:lnTo>
                  <a:lnTo>
                    <a:pt x="180" y="815"/>
                  </a:lnTo>
                  <a:lnTo>
                    <a:pt x="179" y="815"/>
                  </a:lnTo>
                  <a:lnTo>
                    <a:pt x="178" y="815"/>
                  </a:lnTo>
                  <a:lnTo>
                    <a:pt x="175" y="815"/>
                  </a:lnTo>
                  <a:lnTo>
                    <a:pt x="174" y="815"/>
                  </a:lnTo>
                  <a:lnTo>
                    <a:pt x="174" y="817"/>
                  </a:lnTo>
                  <a:lnTo>
                    <a:pt x="172" y="817"/>
                  </a:lnTo>
                  <a:lnTo>
                    <a:pt x="171" y="817"/>
                  </a:lnTo>
                  <a:lnTo>
                    <a:pt x="168" y="817"/>
                  </a:lnTo>
                  <a:lnTo>
                    <a:pt x="167" y="818"/>
                  </a:lnTo>
                  <a:lnTo>
                    <a:pt x="166" y="818"/>
                  </a:lnTo>
                  <a:lnTo>
                    <a:pt x="165" y="818"/>
                  </a:lnTo>
                  <a:lnTo>
                    <a:pt x="163" y="819"/>
                  </a:lnTo>
                  <a:lnTo>
                    <a:pt x="161" y="821"/>
                  </a:lnTo>
                  <a:lnTo>
                    <a:pt x="159" y="821"/>
                  </a:lnTo>
                  <a:lnTo>
                    <a:pt x="158" y="822"/>
                  </a:lnTo>
                  <a:lnTo>
                    <a:pt x="157" y="822"/>
                  </a:lnTo>
                  <a:lnTo>
                    <a:pt x="155" y="822"/>
                  </a:lnTo>
                  <a:lnTo>
                    <a:pt x="154" y="822"/>
                  </a:lnTo>
                  <a:lnTo>
                    <a:pt x="151" y="823"/>
                  </a:lnTo>
                  <a:lnTo>
                    <a:pt x="150" y="823"/>
                  </a:lnTo>
                  <a:lnTo>
                    <a:pt x="149" y="823"/>
                  </a:lnTo>
                  <a:lnTo>
                    <a:pt x="146" y="823"/>
                  </a:lnTo>
                  <a:lnTo>
                    <a:pt x="146" y="825"/>
                  </a:lnTo>
                  <a:lnTo>
                    <a:pt x="144" y="825"/>
                  </a:lnTo>
                  <a:lnTo>
                    <a:pt x="142" y="825"/>
                  </a:lnTo>
                  <a:lnTo>
                    <a:pt x="141" y="825"/>
                  </a:lnTo>
                  <a:lnTo>
                    <a:pt x="140" y="825"/>
                  </a:lnTo>
                  <a:lnTo>
                    <a:pt x="138" y="825"/>
                  </a:lnTo>
                  <a:lnTo>
                    <a:pt x="137" y="823"/>
                  </a:lnTo>
                  <a:lnTo>
                    <a:pt x="136" y="823"/>
                  </a:lnTo>
                  <a:lnTo>
                    <a:pt x="134" y="823"/>
                  </a:lnTo>
                  <a:lnTo>
                    <a:pt x="133" y="823"/>
                  </a:lnTo>
                  <a:lnTo>
                    <a:pt x="132" y="823"/>
                  </a:lnTo>
                  <a:lnTo>
                    <a:pt x="129" y="823"/>
                  </a:lnTo>
                  <a:lnTo>
                    <a:pt x="128" y="823"/>
                  </a:lnTo>
                  <a:lnTo>
                    <a:pt x="127" y="823"/>
                  </a:lnTo>
                  <a:lnTo>
                    <a:pt x="125" y="823"/>
                  </a:lnTo>
                  <a:lnTo>
                    <a:pt x="123" y="822"/>
                  </a:lnTo>
                  <a:lnTo>
                    <a:pt x="121" y="821"/>
                  </a:lnTo>
                  <a:lnTo>
                    <a:pt x="120" y="819"/>
                  </a:lnTo>
                  <a:lnTo>
                    <a:pt x="120" y="818"/>
                  </a:lnTo>
                  <a:lnTo>
                    <a:pt x="119" y="818"/>
                  </a:lnTo>
                  <a:lnTo>
                    <a:pt x="117" y="818"/>
                  </a:lnTo>
                  <a:lnTo>
                    <a:pt x="116" y="818"/>
                  </a:lnTo>
                  <a:lnTo>
                    <a:pt x="115" y="818"/>
                  </a:lnTo>
                  <a:lnTo>
                    <a:pt x="113" y="818"/>
                  </a:lnTo>
                  <a:lnTo>
                    <a:pt x="112" y="818"/>
                  </a:lnTo>
                  <a:lnTo>
                    <a:pt x="111" y="818"/>
                  </a:lnTo>
                  <a:lnTo>
                    <a:pt x="110" y="818"/>
                  </a:lnTo>
                  <a:lnTo>
                    <a:pt x="111" y="815"/>
                  </a:lnTo>
                  <a:lnTo>
                    <a:pt x="111" y="812"/>
                  </a:lnTo>
                  <a:lnTo>
                    <a:pt x="108" y="810"/>
                  </a:lnTo>
                  <a:lnTo>
                    <a:pt x="106" y="809"/>
                  </a:lnTo>
                  <a:lnTo>
                    <a:pt x="104" y="808"/>
                  </a:lnTo>
                  <a:lnTo>
                    <a:pt x="102" y="805"/>
                  </a:lnTo>
                  <a:lnTo>
                    <a:pt x="102" y="801"/>
                  </a:lnTo>
                  <a:lnTo>
                    <a:pt x="102" y="797"/>
                  </a:lnTo>
                  <a:lnTo>
                    <a:pt x="100" y="795"/>
                  </a:lnTo>
                  <a:lnTo>
                    <a:pt x="100" y="792"/>
                  </a:lnTo>
                  <a:lnTo>
                    <a:pt x="96" y="791"/>
                  </a:lnTo>
                  <a:lnTo>
                    <a:pt x="94" y="792"/>
                  </a:lnTo>
                  <a:lnTo>
                    <a:pt x="91" y="793"/>
                  </a:lnTo>
                  <a:lnTo>
                    <a:pt x="89" y="793"/>
                  </a:lnTo>
                  <a:lnTo>
                    <a:pt x="87" y="791"/>
                  </a:lnTo>
                  <a:lnTo>
                    <a:pt x="86" y="788"/>
                  </a:lnTo>
                  <a:lnTo>
                    <a:pt x="86" y="783"/>
                  </a:lnTo>
                  <a:lnTo>
                    <a:pt x="86" y="779"/>
                  </a:lnTo>
                  <a:lnTo>
                    <a:pt x="85" y="776"/>
                  </a:lnTo>
                  <a:lnTo>
                    <a:pt x="83" y="774"/>
                  </a:lnTo>
                  <a:lnTo>
                    <a:pt x="83" y="770"/>
                  </a:lnTo>
                  <a:lnTo>
                    <a:pt x="82" y="767"/>
                  </a:lnTo>
                  <a:lnTo>
                    <a:pt x="82" y="763"/>
                  </a:lnTo>
                  <a:lnTo>
                    <a:pt x="83" y="761"/>
                  </a:lnTo>
                  <a:lnTo>
                    <a:pt x="85" y="758"/>
                  </a:lnTo>
                  <a:lnTo>
                    <a:pt x="86" y="755"/>
                  </a:lnTo>
                  <a:lnTo>
                    <a:pt x="89" y="753"/>
                  </a:lnTo>
                  <a:lnTo>
                    <a:pt x="90" y="750"/>
                  </a:lnTo>
                  <a:lnTo>
                    <a:pt x="91" y="749"/>
                  </a:lnTo>
                  <a:lnTo>
                    <a:pt x="93" y="746"/>
                  </a:lnTo>
                  <a:lnTo>
                    <a:pt x="94" y="742"/>
                  </a:lnTo>
                  <a:lnTo>
                    <a:pt x="95" y="740"/>
                  </a:lnTo>
                  <a:lnTo>
                    <a:pt x="95" y="736"/>
                  </a:lnTo>
                  <a:lnTo>
                    <a:pt x="96" y="733"/>
                  </a:lnTo>
                  <a:lnTo>
                    <a:pt x="96" y="732"/>
                  </a:lnTo>
                  <a:lnTo>
                    <a:pt x="98" y="729"/>
                  </a:lnTo>
                  <a:lnTo>
                    <a:pt x="99" y="725"/>
                  </a:lnTo>
                  <a:lnTo>
                    <a:pt x="102" y="724"/>
                  </a:lnTo>
                  <a:lnTo>
                    <a:pt x="104" y="723"/>
                  </a:lnTo>
                  <a:lnTo>
                    <a:pt x="107" y="721"/>
                  </a:lnTo>
                  <a:lnTo>
                    <a:pt x="110" y="720"/>
                  </a:lnTo>
                  <a:lnTo>
                    <a:pt x="112" y="719"/>
                  </a:lnTo>
                  <a:lnTo>
                    <a:pt x="115" y="716"/>
                  </a:lnTo>
                  <a:lnTo>
                    <a:pt x="115" y="713"/>
                  </a:lnTo>
                  <a:lnTo>
                    <a:pt x="115" y="709"/>
                  </a:lnTo>
                  <a:lnTo>
                    <a:pt x="113" y="707"/>
                  </a:lnTo>
                  <a:lnTo>
                    <a:pt x="112" y="704"/>
                  </a:lnTo>
                  <a:lnTo>
                    <a:pt x="111" y="702"/>
                  </a:lnTo>
                  <a:lnTo>
                    <a:pt x="108" y="699"/>
                  </a:lnTo>
                  <a:lnTo>
                    <a:pt x="107" y="698"/>
                  </a:lnTo>
                  <a:lnTo>
                    <a:pt x="106" y="694"/>
                  </a:lnTo>
                  <a:lnTo>
                    <a:pt x="104" y="691"/>
                  </a:lnTo>
                  <a:lnTo>
                    <a:pt x="103" y="690"/>
                  </a:lnTo>
                  <a:lnTo>
                    <a:pt x="102" y="687"/>
                  </a:lnTo>
                  <a:lnTo>
                    <a:pt x="99" y="685"/>
                  </a:lnTo>
                  <a:lnTo>
                    <a:pt x="98" y="682"/>
                  </a:lnTo>
                  <a:lnTo>
                    <a:pt x="98" y="678"/>
                  </a:lnTo>
                  <a:lnTo>
                    <a:pt x="96" y="675"/>
                  </a:lnTo>
                  <a:lnTo>
                    <a:pt x="96" y="672"/>
                  </a:lnTo>
                  <a:lnTo>
                    <a:pt x="96" y="668"/>
                  </a:lnTo>
                  <a:lnTo>
                    <a:pt x="98" y="665"/>
                  </a:lnTo>
                  <a:lnTo>
                    <a:pt x="99" y="661"/>
                  </a:lnTo>
                  <a:lnTo>
                    <a:pt x="99" y="658"/>
                  </a:lnTo>
                  <a:lnTo>
                    <a:pt x="100" y="654"/>
                  </a:lnTo>
                  <a:lnTo>
                    <a:pt x="102" y="652"/>
                  </a:lnTo>
                  <a:lnTo>
                    <a:pt x="102" y="648"/>
                  </a:lnTo>
                  <a:lnTo>
                    <a:pt x="103" y="645"/>
                  </a:lnTo>
                  <a:lnTo>
                    <a:pt x="104" y="643"/>
                  </a:lnTo>
                  <a:lnTo>
                    <a:pt x="106" y="639"/>
                  </a:lnTo>
                  <a:lnTo>
                    <a:pt x="106" y="636"/>
                  </a:lnTo>
                  <a:lnTo>
                    <a:pt x="107" y="632"/>
                  </a:lnTo>
                  <a:lnTo>
                    <a:pt x="107" y="628"/>
                  </a:lnTo>
                  <a:lnTo>
                    <a:pt x="106" y="624"/>
                  </a:lnTo>
                  <a:lnTo>
                    <a:pt x="104" y="622"/>
                  </a:lnTo>
                  <a:lnTo>
                    <a:pt x="103" y="619"/>
                  </a:lnTo>
                  <a:lnTo>
                    <a:pt x="102" y="618"/>
                  </a:lnTo>
                  <a:lnTo>
                    <a:pt x="100" y="615"/>
                  </a:lnTo>
                  <a:lnTo>
                    <a:pt x="98" y="613"/>
                  </a:lnTo>
                  <a:lnTo>
                    <a:pt x="96" y="610"/>
                  </a:lnTo>
                  <a:lnTo>
                    <a:pt x="95" y="607"/>
                  </a:lnTo>
                  <a:lnTo>
                    <a:pt x="94" y="605"/>
                  </a:lnTo>
                  <a:lnTo>
                    <a:pt x="93" y="602"/>
                  </a:lnTo>
                  <a:lnTo>
                    <a:pt x="91" y="600"/>
                  </a:lnTo>
                  <a:lnTo>
                    <a:pt x="90" y="596"/>
                  </a:lnTo>
                  <a:lnTo>
                    <a:pt x="90" y="593"/>
                  </a:lnTo>
                  <a:lnTo>
                    <a:pt x="89" y="590"/>
                  </a:lnTo>
                  <a:lnTo>
                    <a:pt x="87" y="588"/>
                  </a:lnTo>
                  <a:lnTo>
                    <a:pt x="86" y="584"/>
                  </a:lnTo>
                  <a:lnTo>
                    <a:pt x="85" y="581"/>
                  </a:lnTo>
                  <a:lnTo>
                    <a:pt x="83" y="579"/>
                  </a:lnTo>
                  <a:lnTo>
                    <a:pt x="82" y="576"/>
                  </a:lnTo>
                  <a:lnTo>
                    <a:pt x="81" y="573"/>
                  </a:lnTo>
                  <a:lnTo>
                    <a:pt x="81" y="569"/>
                  </a:lnTo>
                  <a:lnTo>
                    <a:pt x="82" y="565"/>
                  </a:lnTo>
                  <a:lnTo>
                    <a:pt x="82" y="563"/>
                  </a:lnTo>
                  <a:lnTo>
                    <a:pt x="83" y="559"/>
                  </a:lnTo>
                  <a:lnTo>
                    <a:pt x="83" y="555"/>
                  </a:lnTo>
                  <a:lnTo>
                    <a:pt x="83" y="551"/>
                  </a:lnTo>
                  <a:lnTo>
                    <a:pt x="83" y="547"/>
                  </a:lnTo>
                  <a:lnTo>
                    <a:pt x="83" y="543"/>
                  </a:lnTo>
                  <a:lnTo>
                    <a:pt x="83" y="539"/>
                  </a:lnTo>
                  <a:lnTo>
                    <a:pt x="85" y="535"/>
                  </a:lnTo>
                  <a:lnTo>
                    <a:pt x="83" y="531"/>
                  </a:lnTo>
                  <a:lnTo>
                    <a:pt x="83" y="528"/>
                  </a:lnTo>
                  <a:lnTo>
                    <a:pt x="83" y="525"/>
                  </a:lnTo>
                  <a:lnTo>
                    <a:pt x="83" y="521"/>
                  </a:lnTo>
                  <a:lnTo>
                    <a:pt x="83" y="517"/>
                  </a:lnTo>
                  <a:lnTo>
                    <a:pt x="82" y="513"/>
                  </a:lnTo>
                  <a:lnTo>
                    <a:pt x="82" y="510"/>
                  </a:lnTo>
                  <a:lnTo>
                    <a:pt x="81" y="510"/>
                  </a:lnTo>
                  <a:lnTo>
                    <a:pt x="81" y="509"/>
                  </a:lnTo>
                  <a:lnTo>
                    <a:pt x="79" y="507"/>
                  </a:lnTo>
                  <a:lnTo>
                    <a:pt x="78" y="504"/>
                  </a:lnTo>
                  <a:lnTo>
                    <a:pt x="77" y="501"/>
                  </a:lnTo>
                  <a:lnTo>
                    <a:pt x="77" y="497"/>
                  </a:lnTo>
                  <a:lnTo>
                    <a:pt x="78" y="493"/>
                  </a:lnTo>
                  <a:lnTo>
                    <a:pt x="79" y="492"/>
                  </a:lnTo>
                  <a:lnTo>
                    <a:pt x="82" y="490"/>
                  </a:lnTo>
                  <a:lnTo>
                    <a:pt x="85" y="488"/>
                  </a:lnTo>
                  <a:lnTo>
                    <a:pt x="86" y="486"/>
                  </a:lnTo>
                  <a:lnTo>
                    <a:pt x="89" y="484"/>
                  </a:lnTo>
                  <a:lnTo>
                    <a:pt x="91" y="483"/>
                  </a:lnTo>
                  <a:lnTo>
                    <a:pt x="93" y="480"/>
                  </a:lnTo>
                  <a:lnTo>
                    <a:pt x="95" y="479"/>
                  </a:lnTo>
                  <a:lnTo>
                    <a:pt x="98" y="476"/>
                  </a:lnTo>
                  <a:lnTo>
                    <a:pt x="99" y="475"/>
                  </a:lnTo>
                  <a:lnTo>
                    <a:pt x="102" y="473"/>
                  </a:lnTo>
                  <a:lnTo>
                    <a:pt x="103" y="470"/>
                  </a:lnTo>
                  <a:lnTo>
                    <a:pt x="104" y="467"/>
                  </a:lnTo>
                  <a:lnTo>
                    <a:pt x="104" y="463"/>
                  </a:lnTo>
                  <a:lnTo>
                    <a:pt x="106" y="461"/>
                  </a:lnTo>
                  <a:lnTo>
                    <a:pt x="107" y="457"/>
                  </a:lnTo>
                  <a:lnTo>
                    <a:pt x="107" y="453"/>
                  </a:lnTo>
                  <a:lnTo>
                    <a:pt x="106" y="450"/>
                  </a:lnTo>
                  <a:lnTo>
                    <a:pt x="103" y="449"/>
                  </a:lnTo>
                  <a:lnTo>
                    <a:pt x="99" y="448"/>
                  </a:lnTo>
                  <a:lnTo>
                    <a:pt x="95" y="448"/>
                  </a:lnTo>
                  <a:lnTo>
                    <a:pt x="91" y="448"/>
                  </a:lnTo>
                  <a:lnTo>
                    <a:pt x="87" y="448"/>
                  </a:lnTo>
                  <a:lnTo>
                    <a:pt x="85" y="446"/>
                  </a:lnTo>
                  <a:lnTo>
                    <a:pt x="82" y="445"/>
                  </a:lnTo>
                  <a:lnTo>
                    <a:pt x="79" y="444"/>
                  </a:lnTo>
                  <a:lnTo>
                    <a:pt x="78" y="440"/>
                  </a:lnTo>
                  <a:lnTo>
                    <a:pt x="77" y="438"/>
                  </a:lnTo>
                  <a:lnTo>
                    <a:pt x="76" y="435"/>
                  </a:lnTo>
                  <a:lnTo>
                    <a:pt x="73" y="433"/>
                  </a:lnTo>
                  <a:lnTo>
                    <a:pt x="72" y="431"/>
                  </a:lnTo>
                  <a:lnTo>
                    <a:pt x="69" y="429"/>
                  </a:lnTo>
                  <a:lnTo>
                    <a:pt x="65" y="428"/>
                  </a:lnTo>
                  <a:lnTo>
                    <a:pt x="62" y="428"/>
                  </a:lnTo>
                  <a:lnTo>
                    <a:pt x="58" y="427"/>
                  </a:lnTo>
                  <a:lnTo>
                    <a:pt x="56" y="425"/>
                  </a:lnTo>
                  <a:lnTo>
                    <a:pt x="55" y="424"/>
                  </a:lnTo>
                  <a:lnTo>
                    <a:pt x="53" y="420"/>
                  </a:lnTo>
                  <a:lnTo>
                    <a:pt x="52" y="418"/>
                  </a:lnTo>
                  <a:lnTo>
                    <a:pt x="53" y="414"/>
                  </a:lnTo>
                  <a:lnTo>
                    <a:pt x="55" y="412"/>
                  </a:lnTo>
                  <a:lnTo>
                    <a:pt x="56" y="408"/>
                  </a:lnTo>
                  <a:lnTo>
                    <a:pt x="57" y="406"/>
                  </a:lnTo>
                  <a:lnTo>
                    <a:pt x="57" y="402"/>
                  </a:lnTo>
                  <a:lnTo>
                    <a:pt x="57" y="398"/>
                  </a:lnTo>
                  <a:lnTo>
                    <a:pt x="57" y="394"/>
                  </a:lnTo>
                  <a:lnTo>
                    <a:pt x="58" y="391"/>
                  </a:lnTo>
                  <a:lnTo>
                    <a:pt x="60" y="389"/>
                  </a:lnTo>
                  <a:lnTo>
                    <a:pt x="61" y="385"/>
                  </a:lnTo>
                  <a:lnTo>
                    <a:pt x="62" y="384"/>
                  </a:lnTo>
                  <a:lnTo>
                    <a:pt x="64" y="381"/>
                  </a:lnTo>
                  <a:lnTo>
                    <a:pt x="66" y="378"/>
                  </a:lnTo>
                  <a:lnTo>
                    <a:pt x="69" y="377"/>
                  </a:lnTo>
                  <a:lnTo>
                    <a:pt x="72" y="376"/>
                  </a:lnTo>
                  <a:lnTo>
                    <a:pt x="74" y="374"/>
                  </a:lnTo>
                  <a:lnTo>
                    <a:pt x="78" y="374"/>
                  </a:lnTo>
                  <a:lnTo>
                    <a:pt x="82" y="373"/>
                  </a:lnTo>
                  <a:lnTo>
                    <a:pt x="86" y="373"/>
                  </a:lnTo>
                  <a:lnTo>
                    <a:pt x="89" y="372"/>
                  </a:lnTo>
                  <a:lnTo>
                    <a:pt x="91" y="370"/>
                  </a:lnTo>
                  <a:lnTo>
                    <a:pt x="94" y="369"/>
                  </a:lnTo>
                  <a:lnTo>
                    <a:pt x="96" y="367"/>
                  </a:lnTo>
                  <a:lnTo>
                    <a:pt x="98" y="365"/>
                  </a:lnTo>
                  <a:lnTo>
                    <a:pt x="98" y="361"/>
                  </a:lnTo>
                  <a:lnTo>
                    <a:pt x="95" y="359"/>
                  </a:lnTo>
                  <a:lnTo>
                    <a:pt x="91" y="359"/>
                  </a:lnTo>
                  <a:lnTo>
                    <a:pt x="87" y="359"/>
                  </a:lnTo>
                  <a:lnTo>
                    <a:pt x="83" y="359"/>
                  </a:lnTo>
                  <a:lnTo>
                    <a:pt x="79" y="359"/>
                  </a:lnTo>
                  <a:lnTo>
                    <a:pt x="76" y="359"/>
                  </a:lnTo>
                  <a:lnTo>
                    <a:pt x="72" y="359"/>
                  </a:lnTo>
                  <a:lnTo>
                    <a:pt x="69" y="357"/>
                  </a:lnTo>
                  <a:lnTo>
                    <a:pt x="65" y="356"/>
                  </a:lnTo>
                  <a:lnTo>
                    <a:pt x="64" y="355"/>
                  </a:lnTo>
                  <a:lnTo>
                    <a:pt x="61" y="353"/>
                  </a:lnTo>
                  <a:lnTo>
                    <a:pt x="60" y="351"/>
                  </a:lnTo>
                  <a:lnTo>
                    <a:pt x="57" y="348"/>
                  </a:lnTo>
                  <a:lnTo>
                    <a:pt x="56" y="346"/>
                  </a:lnTo>
                  <a:lnTo>
                    <a:pt x="53" y="344"/>
                  </a:lnTo>
                  <a:lnTo>
                    <a:pt x="51" y="343"/>
                  </a:lnTo>
                  <a:lnTo>
                    <a:pt x="48" y="342"/>
                  </a:lnTo>
                  <a:lnTo>
                    <a:pt x="47" y="339"/>
                  </a:lnTo>
                  <a:lnTo>
                    <a:pt x="44" y="336"/>
                  </a:lnTo>
                  <a:lnTo>
                    <a:pt x="43" y="334"/>
                  </a:lnTo>
                  <a:lnTo>
                    <a:pt x="41" y="331"/>
                  </a:lnTo>
                  <a:lnTo>
                    <a:pt x="40" y="329"/>
                  </a:lnTo>
                  <a:lnTo>
                    <a:pt x="39" y="326"/>
                  </a:lnTo>
                  <a:lnTo>
                    <a:pt x="38" y="323"/>
                  </a:lnTo>
                  <a:lnTo>
                    <a:pt x="36" y="321"/>
                  </a:lnTo>
                  <a:lnTo>
                    <a:pt x="36" y="317"/>
                  </a:lnTo>
                  <a:lnTo>
                    <a:pt x="35" y="314"/>
                  </a:lnTo>
                  <a:lnTo>
                    <a:pt x="34" y="312"/>
                  </a:lnTo>
                  <a:lnTo>
                    <a:pt x="31" y="309"/>
                  </a:lnTo>
                  <a:lnTo>
                    <a:pt x="30" y="308"/>
                  </a:lnTo>
                  <a:lnTo>
                    <a:pt x="27" y="305"/>
                  </a:lnTo>
                  <a:lnTo>
                    <a:pt x="26" y="302"/>
                  </a:lnTo>
                  <a:lnTo>
                    <a:pt x="24" y="300"/>
                  </a:lnTo>
                  <a:lnTo>
                    <a:pt x="24" y="297"/>
                  </a:lnTo>
                  <a:lnTo>
                    <a:pt x="23" y="293"/>
                  </a:lnTo>
                  <a:lnTo>
                    <a:pt x="22" y="289"/>
                  </a:lnTo>
                  <a:lnTo>
                    <a:pt x="22" y="287"/>
                  </a:lnTo>
                  <a:lnTo>
                    <a:pt x="21" y="283"/>
                  </a:lnTo>
                  <a:lnTo>
                    <a:pt x="19" y="280"/>
                  </a:lnTo>
                  <a:lnTo>
                    <a:pt x="19" y="277"/>
                  </a:lnTo>
                  <a:lnTo>
                    <a:pt x="18" y="275"/>
                  </a:lnTo>
                  <a:lnTo>
                    <a:pt x="15" y="272"/>
                  </a:lnTo>
                  <a:lnTo>
                    <a:pt x="14" y="270"/>
                  </a:lnTo>
                  <a:lnTo>
                    <a:pt x="11" y="268"/>
                  </a:lnTo>
                  <a:lnTo>
                    <a:pt x="10" y="264"/>
                  </a:lnTo>
                  <a:lnTo>
                    <a:pt x="10" y="262"/>
                  </a:lnTo>
                  <a:lnTo>
                    <a:pt x="10" y="258"/>
                  </a:lnTo>
                  <a:lnTo>
                    <a:pt x="10" y="254"/>
                  </a:lnTo>
                  <a:lnTo>
                    <a:pt x="7" y="251"/>
                  </a:lnTo>
                  <a:lnTo>
                    <a:pt x="6" y="249"/>
                  </a:lnTo>
                  <a:lnTo>
                    <a:pt x="5" y="246"/>
                  </a:lnTo>
                  <a:lnTo>
                    <a:pt x="2" y="243"/>
                  </a:lnTo>
                  <a:lnTo>
                    <a:pt x="1" y="241"/>
                  </a:lnTo>
                  <a:lnTo>
                    <a:pt x="0" y="238"/>
                  </a:lnTo>
                  <a:lnTo>
                    <a:pt x="0" y="234"/>
                  </a:lnTo>
                  <a:lnTo>
                    <a:pt x="1" y="232"/>
                  </a:lnTo>
                  <a:lnTo>
                    <a:pt x="2" y="229"/>
                  </a:lnTo>
                  <a:lnTo>
                    <a:pt x="5" y="226"/>
                  </a:lnTo>
                  <a:lnTo>
                    <a:pt x="6" y="225"/>
                  </a:lnTo>
                  <a:lnTo>
                    <a:pt x="9" y="223"/>
                  </a:lnTo>
                  <a:lnTo>
                    <a:pt x="10" y="220"/>
                  </a:lnTo>
                  <a:lnTo>
                    <a:pt x="10" y="216"/>
                  </a:lnTo>
                  <a:lnTo>
                    <a:pt x="11" y="213"/>
                  </a:lnTo>
                  <a:lnTo>
                    <a:pt x="13" y="211"/>
                  </a:lnTo>
                  <a:lnTo>
                    <a:pt x="14" y="207"/>
                  </a:lnTo>
                  <a:lnTo>
                    <a:pt x="14" y="204"/>
                  </a:lnTo>
                  <a:lnTo>
                    <a:pt x="15" y="200"/>
                  </a:lnTo>
                  <a:lnTo>
                    <a:pt x="15" y="196"/>
                  </a:lnTo>
                  <a:lnTo>
                    <a:pt x="15" y="194"/>
                  </a:lnTo>
                  <a:lnTo>
                    <a:pt x="13" y="191"/>
                  </a:lnTo>
                  <a:lnTo>
                    <a:pt x="9" y="191"/>
                  </a:lnTo>
                  <a:lnTo>
                    <a:pt x="6" y="190"/>
                  </a:lnTo>
                  <a:lnTo>
                    <a:pt x="4" y="188"/>
                  </a:lnTo>
                  <a:lnTo>
                    <a:pt x="2" y="185"/>
                  </a:lnTo>
                  <a:lnTo>
                    <a:pt x="4" y="182"/>
                  </a:lnTo>
                  <a:lnTo>
                    <a:pt x="5" y="179"/>
                  </a:lnTo>
                  <a:lnTo>
                    <a:pt x="7" y="178"/>
                  </a:lnTo>
                  <a:lnTo>
                    <a:pt x="10" y="177"/>
                  </a:lnTo>
                  <a:lnTo>
                    <a:pt x="13" y="174"/>
                  </a:lnTo>
                  <a:lnTo>
                    <a:pt x="14" y="173"/>
                  </a:lnTo>
                  <a:lnTo>
                    <a:pt x="17" y="170"/>
                  </a:lnTo>
                  <a:lnTo>
                    <a:pt x="18" y="168"/>
                  </a:lnTo>
                  <a:lnTo>
                    <a:pt x="19" y="165"/>
                  </a:lnTo>
                  <a:lnTo>
                    <a:pt x="21" y="162"/>
                  </a:lnTo>
                  <a:lnTo>
                    <a:pt x="21" y="158"/>
                  </a:lnTo>
                  <a:lnTo>
                    <a:pt x="21" y="154"/>
                  </a:lnTo>
                  <a:lnTo>
                    <a:pt x="22" y="152"/>
                  </a:lnTo>
                  <a:lnTo>
                    <a:pt x="23" y="148"/>
                  </a:lnTo>
                  <a:lnTo>
                    <a:pt x="24" y="145"/>
                  </a:lnTo>
                  <a:lnTo>
                    <a:pt x="26" y="143"/>
                  </a:lnTo>
                  <a:lnTo>
                    <a:pt x="27" y="140"/>
                  </a:lnTo>
                  <a:lnTo>
                    <a:pt x="28" y="137"/>
                  </a:lnTo>
                  <a:lnTo>
                    <a:pt x="30" y="135"/>
                  </a:lnTo>
                  <a:lnTo>
                    <a:pt x="31" y="132"/>
                  </a:lnTo>
                  <a:lnTo>
                    <a:pt x="32" y="128"/>
                  </a:lnTo>
                  <a:lnTo>
                    <a:pt x="34" y="126"/>
                  </a:lnTo>
                  <a:lnTo>
                    <a:pt x="34" y="123"/>
                  </a:lnTo>
                  <a:lnTo>
                    <a:pt x="34" y="122"/>
                  </a:lnTo>
                  <a:lnTo>
                    <a:pt x="35" y="119"/>
                  </a:lnTo>
                  <a:lnTo>
                    <a:pt x="36" y="116"/>
                  </a:lnTo>
                  <a:lnTo>
                    <a:pt x="36" y="115"/>
                  </a:lnTo>
                  <a:lnTo>
                    <a:pt x="38" y="113"/>
                  </a:lnTo>
                  <a:lnTo>
                    <a:pt x="38" y="110"/>
                  </a:lnTo>
                  <a:lnTo>
                    <a:pt x="39" y="107"/>
                  </a:lnTo>
                  <a:lnTo>
                    <a:pt x="39" y="106"/>
                  </a:lnTo>
                  <a:lnTo>
                    <a:pt x="40" y="103"/>
                  </a:lnTo>
                  <a:lnTo>
                    <a:pt x="40" y="99"/>
                  </a:lnTo>
                  <a:lnTo>
                    <a:pt x="40" y="96"/>
                  </a:lnTo>
                  <a:lnTo>
                    <a:pt x="40" y="93"/>
                  </a:lnTo>
                  <a:lnTo>
                    <a:pt x="41" y="89"/>
                  </a:lnTo>
                  <a:lnTo>
                    <a:pt x="44" y="88"/>
                  </a:lnTo>
                  <a:lnTo>
                    <a:pt x="47" y="86"/>
                  </a:lnTo>
                  <a:lnTo>
                    <a:pt x="51" y="86"/>
                  </a:lnTo>
                  <a:lnTo>
                    <a:pt x="53" y="85"/>
                  </a:lnTo>
                  <a:lnTo>
                    <a:pt x="57" y="84"/>
                  </a:lnTo>
                  <a:lnTo>
                    <a:pt x="58" y="82"/>
                  </a:lnTo>
                  <a:lnTo>
                    <a:pt x="61" y="80"/>
                  </a:lnTo>
                  <a:lnTo>
                    <a:pt x="64" y="79"/>
                  </a:lnTo>
                  <a:lnTo>
                    <a:pt x="65" y="75"/>
                  </a:lnTo>
                  <a:lnTo>
                    <a:pt x="66" y="72"/>
                  </a:lnTo>
                  <a:lnTo>
                    <a:pt x="68" y="69"/>
                  </a:lnTo>
                  <a:lnTo>
                    <a:pt x="68" y="65"/>
                  </a:lnTo>
                  <a:lnTo>
                    <a:pt x="69" y="63"/>
                  </a:lnTo>
                  <a:lnTo>
                    <a:pt x="69" y="59"/>
                  </a:lnTo>
                  <a:lnTo>
                    <a:pt x="69" y="56"/>
                  </a:lnTo>
                  <a:lnTo>
                    <a:pt x="68" y="52"/>
                  </a:lnTo>
                  <a:lnTo>
                    <a:pt x="66" y="50"/>
                  </a:lnTo>
                  <a:lnTo>
                    <a:pt x="65" y="47"/>
                  </a:lnTo>
                  <a:lnTo>
                    <a:pt x="62" y="46"/>
                  </a:lnTo>
                  <a:lnTo>
                    <a:pt x="61" y="43"/>
                  </a:lnTo>
                  <a:lnTo>
                    <a:pt x="58" y="42"/>
                  </a:lnTo>
                  <a:lnTo>
                    <a:pt x="57" y="38"/>
                  </a:lnTo>
                  <a:lnTo>
                    <a:pt x="56" y="35"/>
                  </a:lnTo>
                  <a:lnTo>
                    <a:pt x="56" y="33"/>
                  </a:lnTo>
                  <a:lnTo>
                    <a:pt x="55" y="29"/>
                  </a:lnTo>
                  <a:lnTo>
                    <a:pt x="55" y="25"/>
                  </a:lnTo>
                  <a:lnTo>
                    <a:pt x="56" y="21"/>
                  </a:lnTo>
                  <a:lnTo>
                    <a:pt x="56" y="18"/>
                  </a:lnTo>
                  <a:lnTo>
                    <a:pt x="57" y="16"/>
                  </a:lnTo>
                  <a:lnTo>
                    <a:pt x="58" y="14"/>
                  </a:lnTo>
                  <a:lnTo>
                    <a:pt x="65" y="14"/>
                  </a:lnTo>
                  <a:lnTo>
                    <a:pt x="76" y="14"/>
                  </a:lnTo>
                  <a:lnTo>
                    <a:pt x="86" y="16"/>
                  </a:lnTo>
                  <a:lnTo>
                    <a:pt x="96" y="14"/>
                  </a:lnTo>
                  <a:lnTo>
                    <a:pt x="107" y="14"/>
                  </a:lnTo>
                  <a:lnTo>
                    <a:pt x="108" y="14"/>
                  </a:lnTo>
                  <a:lnTo>
                    <a:pt x="117" y="14"/>
                  </a:lnTo>
                  <a:lnTo>
                    <a:pt x="117" y="16"/>
                  </a:lnTo>
                  <a:lnTo>
                    <a:pt x="117" y="22"/>
                  </a:lnTo>
                  <a:lnTo>
                    <a:pt x="119" y="22"/>
                  </a:lnTo>
                  <a:lnTo>
                    <a:pt x="129" y="22"/>
                  </a:lnTo>
                  <a:lnTo>
                    <a:pt x="140" y="22"/>
                  </a:lnTo>
                  <a:lnTo>
                    <a:pt x="150" y="22"/>
                  </a:lnTo>
                  <a:lnTo>
                    <a:pt x="159" y="22"/>
                  </a:lnTo>
                  <a:lnTo>
                    <a:pt x="170" y="22"/>
                  </a:lnTo>
                  <a:lnTo>
                    <a:pt x="180" y="22"/>
                  </a:lnTo>
                  <a:lnTo>
                    <a:pt x="191" y="22"/>
                  </a:lnTo>
                  <a:lnTo>
                    <a:pt x="191" y="16"/>
                  </a:lnTo>
                  <a:lnTo>
                    <a:pt x="197" y="16"/>
                  </a:lnTo>
                  <a:lnTo>
                    <a:pt x="208" y="16"/>
                  </a:lnTo>
                  <a:lnTo>
                    <a:pt x="218" y="16"/>
                  </a:lnTo>
                  <a:lnTo>
                    <a:pt x="229" y="16"/>
                  </a:lnTo>
                  <a:lnTo>
                    <a:pt x="239" y="16"/>
                  </a:lnTo>
                  <a:lnTo>
                    <a:pt x="250" y="16"/>
                  </a:lnTo>
                  <a:lnTo>
                    <a:pt x="256" y="16"/>
                  </a:lnTo>
                  <a:lnTo>
                    <a:pt x="260" y="16"/>
                  </a:lnTo>
                  <a:lnTo>
                    <a:pt x="271" y="16"/>
                  </a:lnTo>
                  <a:lnTo>
                    <a:pt x="281" y="16"/>
                  </a:lnTo>
                  <a:lnTo>
                    <a:pt x="292" y="16"/>
                  </a:lnTo>
                  <a:lnTo>
                    <a:pt x="302" y="16"/>
                  </a:lnTo>
                  <a:lnTo>
                    <a:pt x="311" y="16"/>
                  </a:lnTo>
                  <a:lnTo>
                    <a:pt x="322" y="16"/>
                  </a:lnTo>
                  <a:lnTo>
                    <a:pt x="332" y="16"/>
                  </a:lnTo>
                  <a:lnTo>
                    <a:pt x="337" y="16"/>
                  </a:lnTo>
                  <a:lnTo>
                    <a:pt x="343" y="16"/>
                  </a:lnTo>
                  <a:lnTo>
                    <a:pt x="353" y="16"/>
                  </a:lnTo>
                  <a:lnTo>
                    <a:pt x="364" y="16"/>
                  </a:lnTo>
                  <a:lnTo>
                    <a:pt x="374" y="16"/>
                  </a:lnTo>
                  <a:lnTo>
                    <a:pt x="384" y="16"/>
                  </a:lnTo>
                  <a:lnTo>
                    <a:pt x="395" y="16"/>
                  </a:lnTo>
                  <a:lnTo>
                    <a:pt x="405" y="16"/>
                  </a:lnTo>
                  <a:lnTo>
                    <a:pt x="416" y="16"/>
                  </a:lnTo>
                  <a:lnTo>
                    <a:pt x="425" y="16"/>
                  </a:lnTo>
                  <a:lnTo>
                    <a:pt x="436" y="16"/>
                  </a:lnTo>
                  <a:lnTo>
                    <a:pt x="446" y="16"/>
                  </a:lnTo>
                  <a:lnTo>
                    <a:pt x="456" y="16"/>
                  </a:lnTo>
                  <a:lnTo>
                    <a:pt x="467" y="16"/>
                  </a:lnTo>
                  <a:lnTo>
                    <a:pt x="477" y="16"/>
                  </a:lnTo>
                  <a:lnTo>
                    <a:pt x="488" y="16"/>
                  </a:lnTo>
                  <a:lnTo>
                    <a:pt x="494" y="16"/>
                  </a:lnTo>
                  <a:lnTo>
                    <a:pt x="496" y="16"/>
                  </a:lnTo>
                  <a:lnTo>
                    <a:pt x="498" y="16"/>
                  </a:lnTo>
                  <a:lnTo>
                    <a:pt x="504" y="16"/>
                  </a:lnTo>
                  <a:lnTo>
                    <a:pt x="509" y="16"/>
                  </a:lnTo>
                  <a:lnTo>
                    <a:pt x="519" y="16"/>
                  </a:lnTo>
                  <a:lnTo>
                    <a:pt x="530" y="16"/>
                  </a:lnTo>
                  <a:lnTo>
                    <a:pt x="540" y="16"/>
                  </a:lnTo>
                  <a:lnTo>
                    <a:pt x="545" y="16"/>
                  </a:lnTo>
                  <a:lnTo>
                    <a:pt x="547" y="16"/>
                  </a:lnTo>
                  <a:lnTo>
                    <a:pt x="549" y="16"/>
                  </a:lnTo>
                  <a:lnTo>
                    <a:pt x="551" y="16"/>
                  </a:lnTo>
                  <a:lnTo>
                    <a:pt x="553" y="16"/>
                  </a:lnTo>
                  <a:lnTo>
                    <a:pt x="556" y="16"/>
                  </a:lnTo>
                  <a:lnTo>
                    <a:pt x="566" y="16"/>
                  </a:lnTo>
                  <a:lnTo>
                    <a:pt x="577" y="16"/>
                  </a:lnTo>
                  <a:lnTo>
                    <a:pt x="587" y="16"/>
                  </a:lnTo>
                  <a:lnTo>
                    <a:pt x="598" y="16"/>
                  </a:lnTo>
                  <a:lnTo>
                    <a:pt x="610" y="16"/>
                  </a:lnTo>
                  <a:lnTo>
                    <a:pt x="619" y="16"/>
                  </a:lnTo>
                  <a:lnTo>
                    <a:pt x="629" y="16"/>
                  </a:lnTo>
                  <a:lnTo>
                    <a:pt x="640" y="16"/>
                  </a:lnTo>
                  <a:lnTo>
                    <a:pt x="654" y="16"/>
                  </a:lnTo>
                  <a:lnTo>
                    <a:pt x="657" y="16"/>
                  </a:lnTo>
                  <a:lnTo>
                    <a:pt x="658" y="16"/>
                  </a:lnTo>
                  <a:lnTo>
                    <a:pt x="659" y="16"/>
                  </a:lnTo>
                  <a:lnTo>
                    <a:pt x="670" y="16"/>
                  </a:lnTo>
                  <a:lnTo>
                    <a:pt x="680" y="16"/>
                  </a:lnTo>
                  <a:lnTo>
                    <a:pt x="691" y="16"/>
                  </a:lnTo>
                  <a:lnTo>
                    <a:pt x="701" y="16"/>
                  </a:lnTo>
                  <a:lnTo>
                    <a:pt x="712" y="16"/>
                  </a:lnTo>
                  <a:lnTo>
                    <a:pt x="722" y="16"/>
                  </a:lnTo>
                  <a:lnTo>
                    <a:pt x="733" y="16"/>
                  </a:lnTo>
                  <a:lnTo>
                    <a:pt x="743" y="16"/>
                  </a:lnTo>
                  <a:lnTo>
                    <a:pt x="754" y="16"/>
                  </a:lnTo>
                  <a:lnTo>
                    <a:pt x="763" y="16"/>
                  </a:lnTo>
                  <a:lnTo>
                    <a:pt x="773" y="16"/>
                  </a:lnTo>
                  <a:lnTo>
                    <a:pt x="784" y="16"/>
                  </a:lnTo>
                  <a:lnTo>
                    <a:pt x="794" y="16"/>
                  </a:lnTo>
                  <a:lnTo>
                    <a:pt x="805" y="16"/>
                  </a:lnTo>
                  <a:lnTo>
                    <a:pt x="805" y="0"/>
                  </a:lnTo>
                  <a:lnTo>
                    <a:pt x="814" y="0"/>
                  </a:lnTo>
                  <a:lnTo>
                    <a:pt x="824" y="0"/>
                  </a:lnTo>
                  <a:lnTo>
                    <a:pt x="835" y="0"/>
                  </a:lnTo>
                  <a:lnTo>
                    <a:pt x="845" y="0"/>
                  </a:lnTo>
                  <a:lnTo>
                    <a:pt x="847" y="0"/>
                  </a:lnTo>
                  <a:lnTo>
                    <a:pt x="856" y="0"/>
                  </a:lnTo>
                  <a:lnTo>
                    <a:pt x="866" y="0"/>
                  </a:lnTo>
                  <a:lnTo>
                    <a:pt x="877" y="0"/>
                  </a:lnTo>
                  <a:lnTo>
                    <a:pt x="887" y="0"/>
                  </a:lnTo>
                  <a:lnTo>
                    <a:pt x="892" y="0"/>
                  </a:lnTo>
                  <a:lnTo>
                    <a:pt x="892" y="7"/>
                  </a:lnTo>
                  <a:lnTo>
                    <a:pt x="892" y="8"/>
                  </a:lnTo>
                  <a:lnTo>
                    <a:pt x="891" y="9"/>
                  </a:lnTo>
                  <a:lnTo>
                    <a:pt x="890" y="9"/>
                  </a:lnTo>
                  <a:lnTo>
                    <a:pt x="888" y="9"/>
                  </a:lnTo>
                  <a:lnTo>
                    <a:pt x="888" y="10"/>
                  </a:lnTo>
                  <a:lnTo>
                    <a:pt x="888" y="12"/>
                  </a:lnTo>
                  <a:lnTo>
                    <a:pt x="888" y="13"/>
                  </a:lnTo>
                  <a:lnTo>
                    <a:pt x="890" y="14"/>
                  </a:lnTo>
                  <a:lnTo>
                    <a:pt x="890" y="16"/>
                  </a:lnTo>
                  <a:lnTo>
                    <a:pt x="890" y="17"/>
                  </a:lnTo>
                  <a:lnTo>
                    <a:pt x="890" y="18"/>
                  </a:lnTo>
                  <a:lnTo>
                    <a:pt x="888" y="18"/>
                  </a:lnTo>
                  <a:lnTo>
                    <a:pt x="888" y="20"/>
                  </a:lnTo>
                  <a:lnTo>
                    <a:pt x="888" y="21"/>
                  </a:lnTo>
                  <a:lnTo>
                    <a:pt x="887" y="21"/>
                  </a:lnTo>
                  <a:lnTo>
                    <a:pt x="886" y="21"/>
                  </a:lnTo>
                  <a:lnTo>
                    <a:pt x="886" y="22"/>
                  </a:lnTo>
                  <a:lnTo>
                    <a:pt x="885" y="22"/>
                  </a:lnTo>
                  <a:lnTo>
                    <a:pt x="883" y="24"/>
                  </a:lnTo>
                  <a:lnTo>
                    <a:pt x="883" y="25"/>
                  </a:lnTo>
                  <a:lnTo>
                    <a:pt x="882" y="26"/>
                  </a:lnTo>
                  <a:lnTo>
                    <a:pt x="882" y="27"/>
                  </a:lnTo>
                  <a:lnTo>
                    <a:pt x="881" y="29"/>
                  </a:lnTo>
                  <a:lnTo>
                    <a:pt x="882" y="30"/>
                  </a:lnTo>
                  <a:lnTo>
                    <a:pt x="882" y="31"/>
                  </a:lnTo>
                  <a:lnTo>
                    <a:pt x="881" y="31"/>
                  </a:lnTo>
                  <a:lnTo>
                    <a:pt x="879" y="31"/>
                  </a:lnTo>
                  <a:lnTo>
                    <a:pt x="879" y="33"/>
                  </a:lnTo>
                  <a:lnTo>
                    <a:pt x="879" y="35"/>
                  </a:lnTo>
                  <a:lnTo>
                    <a:pt x="878" y="35"/>
                  </a:lnTo>
                  <a:lnTo>
                    <a:pt x="878" y="37"/>
                  </a:lnTo>
                  <a:lnTo>
                    <a:pt x="878" y="38"/>
                  </a:lnTo>
                  <a:lnTo>
                    <a:pt x="878" y="39"/>
                  </a:lnTo>
                  <a:lnTo>
                    <a:pt x="878" y="41"/>
                  </a:lnTo>
                  <a:lnTo>
                    <a:pt x="878" y="42"/>
                  </a:lnTo>
                  <a:lnTo>
                    <a:pt x="878" y="43"/>
                  </a:lnTo>
                  <a:lnTo>
                    <a:pt x="878" y="44"/>
                  </a:lnTo>
                  <a:lnTo>
                    <a:pt x="879" y="44"/>
                  </a:lnTo>
                  <a:lnTo>
                    <a:pt x="879" y="46"/>
                  </a:lnTo>
                  <a:lnTo>
                    <a:pt x="879" y="47"/>
                  </a:lnTo>
                  <a:lnTo>
                    <a:pt x="879" y="48"/>
                  </a:lnTo>
                  <a:lnTo>
                    <a:pt x="879" y="50"/>
                  </a:lnTo>
                  <a:lnTo>
                    <a:pt x="878" y="51"/>
                  </a:lnTo>
                  <a:lnTo>
                    <a:pt x="878" y="52"/>
                  </a:lnTo>
                  <a:lnTo>
                    <a:pt x="878" y="54"/>
                  </a:lnTo>
                  <a:lnTo>
                    <a:pt x="879" y="54"/>
                  </a:lnTo>
                  <a:lnTo>
                    <a:pt x="878" y="55"/>
                  </a:lnTo>
                  <a:lnTo>
                    <a:pt x="878" y="56"/>
                  </a:lnTo>
                  <a:lnTo>
                    <a:pt x="878" y="58"/>
                  </a:lnTo>
                  <a:lnTo>
                    <a:pt x="878" y="59"/>
                  </a:lnTo>
                  <a:lnTo>
                    <a:pt x="877" y="60"/>
                  </a:lnTo>
                  <a:lnTo>
                    <a:pt x="877" y="62"/>
                  </a:lnTo>
                  <a:lnTo>
                    <a:pt x="877" y="63"/>
                  </a:lnTo>
                  <a:lnTo>
                    <a:pt x="875" y="63"/>
                  </a:lnTo>
                  <a:lnTo>
                    <a:pt x="875" y="64"/>
                  </a:lnTo>
                  <a:lnTo>
                    <a:pt x="875" y="65"/>
                  </a:lnTo>
                  <a:lnTo>
                    <a:pt x="874" y="67"/>
                  </a:lnTo>
                  <a:lnTo>
                    <a:pt x="873" y="67"/>
                  </a:lnTo>
                  <a:lnTo>
                    <a:pt x="874" y="68"/>
                  </a:lnTo>
                  <a:lnTo>
                    <a:pt x="873" y="69"/>
                  </a:lnTo>
                  <a:lnTo>
                    <a:pt x="874" y="71"/>
                  </a:lnTo>
                  <a:lnTo>
                    <a:pt x="875" y="71"/>
                  </a:lnTo>
                  <a:lnTo>
                    <a:pt x="875" y="72"/>
                  </a:lnTo>
                  <a:lnTo>
                    <a:pt x="874" y="73"/>
                  </a:lnTo>
                  <a:lnTo>
                    <a:pt x="874" y="75"/>
                  </a:lnTo>
                  <a:lnTo>
                    <a:pt x="874" y="76"/>
                  </a:lnTo>
                  <a:lnTo>
                    <a:pt x="874" y="77"/>
                  </a:lnTo>
                  <a:lnTo>
                    <a:pt x="874" y="79"/>
                  </a:lnTo>
                  <a:lnTo>
                    <a:pt x="875" y="79"/>
                  </a:lnTo>
                  <a:lnTo>
                    <a:pt x="875" y="80"/>
                  </a:lnTo>
                  <a:lnTo>
                    <a:pt x="875" y="81"/>
                  </a:lnTo>
                  <a:lnTo>
                    <a:pt x="874" y="81"/>
                  </a:lnTo>
                  <a:lnTo>
                    <a:pt x="875" y="82"/>
                  </a:lnTo>
                  <a:lnTo>
                    <a:pt x="875" y="84"/>
                  </a:lnTo>
                  <a:lnTo>
                    <a:pt x="874" y="84"/>
                  </a:lnTo>
                  <a:lnTo>
                    <a:pt x="874" y="85"/>
                  </a:lnTo>
                  <a:lnTo>
                    <a:pt x="874" y="86"/>
                  </a:lnTo>
                  <a:lnTo>
                    <a:pt x="873" y="86"/>
                  </a:lnTo>
                  <a:lnTo>
                    <a:pt x="873" y="88"/>
                  </a:lnTo>
                  <a:lnTo>
                    <a:pt x="871" y="89"/>
                  </a:lnTo>
                  <a:lnTo>
                    <a:pt x="871" y="90"/>
                  </a:lnTo>
                  <a:lnTo>
                    <a:pt x="873" y="90"/>
                  </a:lnTo>
                  <a:lnTo>
                    <a:pt x="873" y="92"/>
                  </a:lnTo>
                  <a:lnTo>
                    <a:pt x="874" y="92"/>
                  </a:lnTo>
                  <a:lnTo>
                    <a:pt x="874" y="93"/>
                  </a:lnTo>
                  <a:lnTo>
                    <a:pt x="874" y="94"/>
                  </a:lnTo>
                  <a:lnTo>
                    <a:pt x="873" y="94"/>
                  </a:lnTo>
                  <a:lnTo>
                    <a:pt x="874" y="96"/>
                  </a:lnTo>
                  <a:lnTo>
                    <a:pt x="874" y="97"/>
                  </a:lnTo>
                  <a:lnTo>
                    <a:pt x="873" y="98"/>
                  </a:lnTo>
                  <a:lnTo>
                    <a:pt x="873" y="99"/>
                  </a:lnTo>
                  <a:lnTo>
                    <a:pt x="873" y="101"/>
                  </a:lnTo>
                  <a:lnTo>
                    <a:pt x="871" y="101"/>
                  </a:lnTo>
                  <a:lnTo>
                    <a:pt x="873" y="101"/>
                  </a:lnTo>
                  <a:lnTo>
                    <a:pt x="871" y="102"/>
                  </a:lnTo>
                  <a:lnTo>
                    <a:pt x="871" y="103"/>
                  </a:lnTo>
                  <a:lnTo>
                    <a:pt x="871" y="105"/>
                  </a:lnTo>
                  <a:lnTo>
                    <a:pt x="871" y="106"/>
                  </a:lnTo>
                  <a:lnTo>
                    <a:pt x="871" y="107"/>
                  </a:lnTo>
                  <a:lnTo>
                    <a:pt x="871" y="106"/>
                  </a:lnTo>
                  <a:lnTo>
                    <a:pt x="870" y="106"/>
                  </a:lnTo>
                  <a:lnTo>
                    <a:pt x="869" y="106"/>
                  </a:lnTo>
                  <a:lnTo>
                    <a:pt x="869" y="107"/>
                  </a:lnTo>
                  <a:lnTo>
                    <a:pt x="869" y="109"/>
                  </a:lnTo>
                  <a:lnTo>
                    <a:pt x="868" y="109"/>
                  </a:lnTo>
                  <a:lnTo>
                    <a:pt x="866" y="109"/>
                  </a:lnTo>
                  <a:lnTo>
                    <a:pt x="865" y="109"/>
                  </a:lnTo>
                  <a:lnTo>
                    <a:pt x="864" y="109"/>
                  </a:lnTo>
                  <a:lnTo>
                    <a:pt x="864" y="110"/>
                  </a:lnTo>
                  <a:lnTo>
                    <a:pt x="862" y="111"/>
                  </a:lnTo>
                  <a:lnTo>
                    <a:pt x="861" y="111"/>
                  </a:lnTo>
                  <a:lnTo>
                    <a:pt x="860" y="113"/>
                  </a:lnTo>
                  <a:lnTo>
                    <a:pt x="860" y="114"/>
                  </a:lnTo>
                  <a:lnTo>
                    <a:pt x="861" y="114"/>
                  </a:lnTo>
                  <a:lnTo>
                    <a:pt x="860" y="114"/>
                  </a:lnTo>
                  <a:lnTo>
                    <a:pt x="860" y="115"/>
                  </a:lnTo>
                  <a:lnTo>
                    <a:pt x="860" y="116"/>
                  </a:lnTo>
                  <a:lnTo>
                    <a:pt x="860" y="118"/>
                  </a:lnTo>
                  <a:lnTo>
                    <a:pt x="858" y="116"/>
                  </a:lnTo>
                  <a:lnTo>
                    <a:pt x="857" y="116"/>
                  </a:lnTo>
                  <a:lnTo>
                    <a:pt x="856" y="116"/>
                  </a:lnTo>
                  <a:lnTo>
                    <a:pt x="854" y="116"/>
                  </a:lnTo>
                  <a:lnTo>
                    <a:pt x="853" y="116"/>
                  </a:lnTo>
                  <a:lnTo>
                    <a:pt x="852" y="116"/>
                  </a:lnTo>
                  <a:lnTo>
                    <a:pt x="852" y="115"/>
                  </a:lnTo>
                  <a:lnTo>
                    <a:pt x="852" y="116"/>
                  </a:lnTo>
                  <a:lnTo>
                    <a:pt x="851" y="118"/>
                  </a:lnTo>
                  <a:lnTo>
                    <a:pt x="851" y="119"/>
                  </a:lnTo>
                  <a:lnTo>
                    <a:pt x="851" y="120"/>
                  </a:lnTo>
                  <a:lnTo>
                    <a:pt x="849" y="120"/>
                  </a:lnTo>
                  <a:lnTo>
                    <a:pt x="849" y="122"/>
                  </a:lnTo>
                  <a:lnTo>
                    <a:pt x="849" y="123"/>
                  </a:lnTo>
                  <a:lnTo>
                    <a:pt x="848" y="123"/>
                  </a:lnTo>
                  <a:lnTo>
                    <a:pt x="848" y="124"/>
                  </a:lnTo>
                  <a:lnTo>
                    <a:pt x="848" y="126"/>
                  </a:lnTo>
                  <a:lnTo>
                    <a:pt x="847" y="126"/>
                  </a:lnTo>
                  <a:lnTo>
                    <a:pt x="847" y="127"/>
                  </a:lnTo>
                  <a:lnTo>
                    <a:pt x="847" y="128"/>
                  </a:lnTo>
                  <a:lnTo>
                    <a:pt x="848" y="128"/>
                  </a:lnTo>
                  <a:lnTo>
                    <a:pt x="849" y="130"/>
                  </a:lnTo>
                  <a:lnTo>
                    <a:pt x="851" y="130"/>
                  </a:lnTo>
                  <a:lnTo>
                    <a:pt x="851" y="131"/>
                  </a:lnTo>
                  <a:lnTo>
                    <a:pt x="852" y="131"/>
                  </a:lnTo>
                  <a:lnTo>
                    <a:pt x="852" y="132"/>
                  </a:lnTo>
                  <a:lnTo>
                    <a:pt x="852" y="133"/>
                  </a:lnTo>
                  <a:lnTo>
                    <a:pt x="851" y="135"/>
                  </a:lnTo>
                  <a:lnTo>
                    <a:pt x="851" y="136"/>
                  </a:lnTo>
                  <a:lnTo>
                    <a:pt x="851" y="137"/>
                  </a:lnTo>
                  <a:lnTo>
                    <a:pt x="851" y="139"/>
                  </a:lnTo>
                  <a:lnTo>
                    <a:pt x="851" y="140"/>
                  </a:lnTo>
                  <a:lnTo>
                    <a:pt x="849" y="140"/>
                  </a:lnTo>
                  <a:lnTo>
                    <a:pt x="849" y="141"/>
                  </a:lnTo>
                  <a:lnTo>
                    <a:pt x="849" y="143"/>
                  </a:lnTo>
                  <a:lnTo>
                    <a:pt x="849" y="144"/>
                  </a:lnTo>
                  <a:lnTo>
                    <a:pt x="848" y="144"/>
                  </a:lnTo>
                  <a:lnTo>
                    <a:pt x="848" y="145"/>
                  </a:lnTo>
                  <a:lnTo>
                    <a:pt x="847" y="147"/>
                  </a:lnTo>
                  <a:lnTo>
                    <a:pt x="845" y="147"/>
                  </a:lnTo>
                  <a:lnTo>
                    <a:pt x="844" y="147"/>
                  </a:lnTo>
                  <a:lnTo>
                    <a:pt x="841" y="148"/>
                  </a:lnTo>
                  <a:lnTo>
                    <a:pt x="840" y="147"/>
                  </a:lnTo>
                  <a:lnTo>
                    <a:pt x="840" y="148"/>
                  </a:lnTo>
                  <a:lnTo>
                    <a:pt x="839" y="148"/>
                  </a:lnTo>
                  <a:lnTo>
                    <a:pt x="837" y="148"/>
                  </a:lnTo>
                  <a:lnTo>
                    <a:pt x="836" y="148"/>
                  </a:lnTo>
                  <a:lnTo>
                    <a:pt x="835" y="148"/>
                  </a:lnTo>
                  <a:lnTo>
                    <a:pt x="833" y="148"/>
                  </a:lnTo>
                  <a:lnTo>
                    <a:pt x="833" y="149"/>
                  </a:lnTo>
                  <a:lnTo>
                    <a:pt x="832" y="149"/>
                  </a:lnTo>
                  <a:lnTo>
                    <a:pt x="832" y="151"/>
                  </a:lnTo>
                  <a:lnTo>
                    <a:pt x="831" y="151"/>
                  </a:lnTo>
                  <a:lnTo>
                    <a:pt x="831" y="152"/>
                  </a:lnTo>
                  <a:lnTo>
                    <a:pt x="831" y="153"/>
                  </a:lnTo>
                  <a:lnTo>
                    <a:pt x="830" y="154"/>
                  </a:lnTo>
                  <a:lnTo>
                    <a:pt x="830" y="156"/>
                  </a:lnTo>
                  <a:lnTo>
                    <a:pt x="830" y="157"/>
                  </a:lnTo>
                  <a:lnTo>
                    <a:pt x="831" y="158"/>
                  </a:lnTo>
                  <a:lnTo>
                    <a:pt x="831" y="160"/>
                  </a:lnTo>
                  <a:lnTo>
                    <a:pt x="830" y="161"/>
                  </a:lnTo>
                  <a:lnTo>
                    <a:pt x="830" y="164"/>
                  </a:lnTo>
                  <a:lnTo>
                    <a:pt x="828" y="164"/>
                  </a:lnTo>
                  <a:lnTo>
                    <a:pt x="828" y="165"/>
                  </a:lnTo>
                  <a:lnTo>
                    <a:pt x="827" y="166"/>
                  </a:lnTo>
                  <a:lnTo>
                    <a:pt x="826" y="166"/>
                  </a:lnTo>
                  <a:lnTo>
                    <a:pt x="824" y="166"/>
                  </a:lnTo>
                  <a:lnTo>
                    <a:pt x="822" y="166"/>
                  </a:lnTo>
                  <a:lnTo>
                    <a:pt x="820" y="165"/>
                  </a:lnTo>
                  <a:lnTo>
                    <a:pt x="818" y="165"/>
                  </a:lnTo>
                  <a:lnTo>
                    <a:pt x="816" y="165"/>
                  </a:lnTo>
                  <a:lnTo>
                    <a:pt x="815" y="166"/>
                  </a:lnTo>
                  <a:lnTo>
                    <a:pt x="814" y="166"/>
                  </a:lnTo>
                  <a:lnTo>
                    <a:pt x="813" y="168"/>
                  </a:lnTo>
                  <a:lnTo>
                    <a:pt x="813" y="169"/>
                  </a:lnTo>
                  <a:lnTo>
                    <a:pt x="813" y="170"/>
                  </a:lnTo>
                  <a:lnTo>
                    <a:pt x="811" y="171"/>
                  </a:lnTo>
                  <a:lnTo>
                    <a:pt x="811" y="173"/>
                  </a:lnTo>
                  <a:lnTo>
                    <a:pt x="810" y="174"/>
                  </a:lnTo>
                  <a:lnTo>
                    <a:pt x="811" y="175"/>
                  </a:lnTo>
                  <a:lnTo>
                    <a:pt x="810" y="178"/>
                  </a:lnTo>
                  <a:lnTo>
                    <a:pt x="810" y="179"/>
                  </a:lnTo>
                  <a:lnTo>
                    <a:pt x="809" y="179"/>
                  </a:lnTo>
                  <a:lnTo>
                    <a:pt x="807" y="182"/>
                  </a:lnTo>
                  <a:lnTo>
                    <a:pt x="807" y="183"/>
                  </a:lnTo>
                  <a:lnTo>
                    <a:pt x="809" y="185"/>
                  </a:lnTo>
                  <a:lnTo>
                    <a:pt x="809" y="186"/>
                  </a:lnTo>
                  <a:lnTo>
                    <a:pt x="807" y="187"/>
                  </a:lnTo>
                  <a:lnTo>
                    <a:pt x="807" y="190"/>
                  </a:lnTo>
                  <a:lnTo>
                    <a:pt x="807" y="191"/>
                  </a:lnTo>
                  <a:lnTo>
                    <a:pt x="807" y="194"/>
                  </a:lnTo>
                  <a:lnTo>
                    <a:pt x="807" y="195"/>
                  </a:lnTo>
                  <a:lnTo>
                    <a:pt x="807" y="198"/>
                  </a:lnTo>
                  <a:lnTo>
                    <a:pt x="806" y="200"/>
                  </a:lnTo>
                  <a:lnTo>
                    <a:pt x="806" y="202"/>
                  </a:lnTo>
                  <a:lnTo>
                    <a:pt x="805" y="204"/>
                  </a:lnTo>
                  <a:lnTo>
                    <a:pt x="805" y="205"/>
                  </a:lnTo>
                  <a:lnTo>
                    <a:pt x="805" y="207"/>
                  </a:lnTo>
                  <a:lnTo>
                    <a:pt x="805" y="208"/>
                  </a:lnTo>
                  <a:lnTo>
                    <a:pt x="805" y="209"/>
                  </a:lnTo>
                  <a:lnTo>
                    <a:pt x="805" y="211"/>
                  </a:lnTo>
                  <a:lnTo>
                    <a:pt x="805" y="215"/>
                  </a:lnTo>
                  <a:lnTo>
                    <a:pt x="805" y="216"/>
                  </a:lnTo>
                  <a:lnTo>
                    <a:pt x="806" y="217"/>
                  </a:lnTo>
                  <a:lnTo>
                    <a:pt x="806" y="219"/>
                  </a:lnTo>
                  <a:lnTo>
                    <a:pt x="806" y="221"/>
                  </a:lnTo>
                  <a:lnTo>
                    <a:pt x="806" y="223"/>
                  </a:lnTo>
                  <a:lnTo>
                    <a:pt x="807" y="224"/>
                  </a:lnTo>
                  <a:lnTo>
                    <a:pt x="807" y="225"/>
                  </a:lnTo>
                  <a:lnTo>
                    <a:pt x="807" y="228"/>
                  </a:lnTo>
                  <a:lnTo>
                    <a:pt x="807" y="229"/>
                  </a:lnTo>
                  <a:lnTo>
                    <a:pt x="807" y="232"/>
                  </a:lnTo>
                  <a:lnTo>
                    <a:pt x="807" y="234"/>
                  </a:lnTo>
                  <a:lnTo>
                    <a:pt x="807" y="238"/>
                  </a:lnTo>
                  <a:lnTo>
                    <a:pt x="809" y="240"/>
                  </a:lnTo>
                  <a:lnTo>
                    <a:pt x="809" y="242"/>
                  </a:lnTo>
                  <a:lnTo>
                    <a:pt x="809" y="243"/>
                  </a:lnTo>
                  <a:lnTo>
                    <a:pt x="809" y="245"/>
                  </a:lnTo>
                  <a:lnTo>
                    <a:pt x="809" y="246"/>
                  </a:lnTo>
                  <a:lnTo>
                    <a:pt x="809" y="247"/>
                  </a:lnTo>
                  <a:lnTo>
                    <a:pt x="809" y="250"/>
                  </a:lnTo>
                  <a:lnTo>
                    <a:pt x="807" y="251"/>
                  </a:lnTo>
                  <a:lnTo>
                    <a:pt x="807" y="253"/>
                  </a:lnTo>
                  <a:lnTo>
                    <a:pt x="809" y="254"/>
                  </a:lnTo>
                  <a:lnTo>
                    <a:pt x="810" y="255"/>
                  </a:lnTo>
                  <a:lnTo>
                    <a:pt x="813" y="257"/>
                  </a:lnTo>
                  <a:lnTo>
                    <a:pt x="814" y="258"/>
                  </a:lnTo>
                  <a:lnTo>
                    <a:pt x="814" y="259"/>
                  </a:lnTo>
                  <a:lnTo>
                    <a:pt x="814" y="260"/>
                  </a:lnTo>
                  <a:lnTo>
                    <a:pt x="815" y="260"/>
                  </a:lnTo>
                  <a:lnTo>
                    <a:pt x="818" y="260"/>
                  </a:lnTo>
                  <a:lnTo>
                    <a:pt x="819" y="260"/>
                  </a:lnTo>
                  <a:lnTo>
                    <a:pt x="822" y="260"/>
                  </a:lnTo>
                  <a:lnTo>
                    <a:pt x="823" y="260"/>
                  </a:lnTo>
                  <a:lnTo>
                    <a:pt x="826" y="260"/>
                  </a:lnTo>
                  <a:lnTo>
                    <a:pt x="831" y="260"/>
                  </a:lnTo>
                  <a:lnTo>
                    <a:pt x="832" y="262"/>
                  </a:lnTo>
                  <a:lnTo>
                    <a:pt x="836" y="266"/>
                  </a:lnTo>
                  <a:lnTo>
                    <a:pt x="837" y="267"/>
                  </a:lnTo>
                  <a:lnTo>
                    <a:pt x="837" y="268"/>
                  </a:lnTo>
                  <a:lnTo>
                    <a:pt x="836" y="270"/>
                  </a:lnTo>
                  <a:lnTo>
                    <a:pt x="836" y="272"/>
                  </a:lnTo>
                  <a:lnTo>
                    <a:pt x="835" y="274"/>
                  </a:lnTo>
                  <a:lnTo>
                    <a:pt x="836" y="275"/>
                  </a:lnTo>
                  <a:lnTo>
                    <a:pt x="836" y="276"/>
                  </a:lnTo>
                  <a:lnTo>
                    <a:pt x="839" y="276"/>
                  </a:lnTo>
                  <a:lnTo>
                    <a:pt x="840" y="277"/>
                  </a:lnTo>
                  <a:lnTo>
                    <a:pt x="843" y="276"/>
                  </a:lnTo>
                  <a:lnTo>
                    <a:pt x="845" y="279"/>
                  </a:lnTo>
                  <a:lnTo>
                    <a:pt x="847" y="280"/>
                  </a:lnTo>
                  <a:lnTo>
                    <a:pt x="848" y="281"/>
                  </a:lnTo>
                  <a:lnTo>
                    <a:pt x="849" y="281"/>
                  </a:lnTo>
                  <a:lnTo>
                    <a:pt x="852" y="283"/>
                  </a:lnTo>
                  <a:lnTo>
                    <a:pt x="853" y="283"/>
                  </a:lnTo>
                  <a:lnTo>
                    <a:pt x="854" y="284"/>
                  </a:lnTo>
                  <a:lnTo>
                    <a:pt x="854" y="285"/>
                  </a:lnTo>
                  <a:lnTo>
                    <a:pt x="853" y="288"/>
                  </a:lnTo>
                  <a:lnTo>
                    <a:pt x="854" y="289"/>
                  </a:lnTo>
                  <a:lnTo>
                    <a:pt x="856" y="291"/>
                  </a:lnTo>
                  <a:lnTo>
                    <a:pt x="857" y="291"/>
                  </a:lnTo>
                  <a:lnTo>
                    <a:pt x="858" y="291"/>
                  </a:lnTo>
                  <a:lnTo>
                    <a:pt x="860" y="291"/>
                  </a:lnTo>
                  <a:lnTo>
                    <a:pt x="861" y="291"/>
                  </a:lnTo>
                  <a:lnTo>
                    <a:pt x="864" y="291"/>
                  </a:lnTo>
                  <a:lnTo>
                    <a:pt x="866" y="291"/>
                  </a:lnTo>
                  <a:lnTo>
                    <a:pt x="868" y="291"/>
                  </a:lnTo>
                  <a:lnTo>
                    <a:pt x="869" y="292"/>
                  </a:lnTo>
                  <a:lnTo>
                    <a:pt x="870" y="292"/>
                  </a:lnTo>
                  <a:lnTo>
                    <a:pt x="871" y="292"/>
                  </a:lnTo>
                  <a:lnTo>
                    <a:pt x="873" y="293"/>
                  </a:lnTo>
                  <a:lnTo>
                    <a:pt x="873" y="297"/>
                  </a:lnTo>
                  <a:lnTo>
                    <a:pt x="874" y="298"/>
                  </a:lnTo>
                  <a:lnTo>
                    <a:pt x="875" y="300"/>
                  </a:lnTo>
                  <a:lnTo>
                    <a:pt x="875" y="301"/>
                  </a:lnTo>
                  <a:lnTo>
                    <a:pt x="874" y="301"/>
                  </a:lnTo>
                  <a:lnTo>
                    <a:pt x="873" y="302"/>
                  </a:lnTo>
                  <a:lnTo>
                    <a:pt x="871" y="302"/>
                  </a:lnTo>
                  <a:lnTo>
                    <a:pt x="870" y="304"/>
                  </a:lnTo>
                  <a:lnTo>
                    <a:pt x="870" y="306"/>
                  </a:lnTo>
                  <a:lnTo>
                    <a:pt x="869" y="306"/>
                  </a:lnTo>
                  <a:lnTo>
                    <a:pt x="869" y="308"/>
                  </a:lnTo>
                  <a:lnTo>
                    <a:pt x="869" y="309"/>
                  </a:lnTo>
                  <a:lnTo>
                    <a:pt x="869" y="310"/>
                  </a:lnTo>
                  <a:lnTo>
                    <a:pt x="870" y="312"/>
                  </a:lnTo>
                  <a:lnTo>
                    <a:pt x="871" y="313"/>
                  </a:lnTo>
                  <a:lnTo>
                    <a:pt x="870" y="314"/>
                  </a:lnTo>
                  <a:lnTo>
                    <a:pt x="869" y="315"/>
                  </a:lnTo>
                  <a:lnTo>
                    <a:pt x="869" y="317"/>
                  </a:lnTo>
                  <a:lnTo>
                    <a:pt x="868" y="318"/>
                  </a:lnTo>
                  <a:lnTo>
                    <a:pt x="866" y="319"/>
                  </a:lnTo>
                  <a:lnTo>
                    <a:pt x="866" y="321"/>
                  </a:lnTo>
                  <a:lnTo>
                    <a:pt x="868" y="321"/>
                  </a:lnTo>
                  <a:lnTo>
                    <a:pt x="869" y="322"/>
                  </a:lnTo>
                  <a:lnTo>
                    <a:pt x="870" y="323"/>
                  </a:lnTo>
                  <a:lnTo>
                    <a:pt x="870" y="325"/>
                  </a:lnTo>
                  <a:lnTo>
                    <a:pt x="871" y="325"/>
                  </a:lnTo>
                  <a:lnTo>
                    <a:pt x="873" y="326"/>
                  </a:lnTo>
                  <a:lnTo>
                    <a:pt x="874" y="325"/>
                  </a:lnTo>
                  <a:lnTo>
                    <a:pt x="875" y="325"/>
                  </a:lnTo>
                  <a:lnTo>
                    <a:pt x="877" y="325"/>
                  </a:lnTo>
                  <a:lnTo>
                    <a:pt x="878" y="326"/>
                  </a:lnTo>
                  <a:lnTo>
                    <a:pt x="878" y="329"/>
                  </a:lnTo>
                  <a:lnTo>
                    <a:pt x="878" y="330"/>
                  </a:lnTo>
                  <a:lnTo>
                    <a:pt x="878" y="331"/>
                  </a:lnTo>
                  <a:lnTo>
                    <a:pt x="879" y="331"/>
                  </a:lnTo>
                  <a:lnTo>
                    <a:pt x="881" y="331"/>
                  </a:lnTo>
                  <a:lnTo>
                    <a:pt x="882" y="331"/>
                  </a:lnTo>
                  <a:lnTo>
                    <a:pt x="883" y="331"/>
                  </a:lnTo>
                  <a:lnTo>
                    <a:pt x="885" y="331"/>
                  </a:lnTo>
                  <a:lnTo>
                    <a:pt x="886" y="332"/>
                  </a:lnTo>
                  <a:lnTo>
                    <a:pt x="886" y="335"/>
                  </a:lnTo>
                  <a:lnTo>
                    <a:pt x="886" y="336"/>
                  </a:lnTo>
                  <a:lnTo>
                    <a:pt x="883" y="336"/>
                  </a:lnTo>
                  <a:lnTo>
                    <a:pt x="882" y="336"/>
                  </a:lnTo>
                  <a:lnTo>
                    <a:pt x="882" y="338"/>
                  </a:lnTo>
                  <a:lnTo>
                    <a:pt x="881" y="339"/>
                  </a:lnTo>
                  <a:lnTo>
                    <a:pt x="879" y="339"/>
                  </a:lnTo>
                  <a:lnTo>
                    <a:pt x="877" y="340"/>
                  </a:lnTo>
                  <a:lnTo>
                    <a:pt x="875" y="342"/>
                  </a:lnTo>
                  <a:lnTo>
                    <a:pt x="874" y="343"/>
                  </a:lnTo>
                  <a:lnTo>
                    <a:pt x="871" y="344"/>
                  </a:lnTo>
                  <a:lnTo>
                    <a:pt x="870" y="34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8"/>
            <p:cNvSpPr>
              <a:spLocks/>
            </p:cNvSpPr>
            <p:nvPr/>
          </p:nvSpPr>
          <p:spPr bwMode="auto">
            <a:xfrm>
              <a:off x="1850" y="545"/>
              <a:ext cx="1966" cy="1610"/>
            </a:xfrm>
            <a:custGeom>
              <a:avLst/>
              <a:gdLst>
                <a:gd name="T0" fmla="*/ 1857 w 1966"/>
                <a:gd name="T1" fmla="*/ 1170 h 1610"/>
                <a:gd name="T2" fmla="*/ 1808 w 1966"/>
                <a:gd name="T3" fmla="*/ 1176 h 1610"/>
                <a:gd name="T4" fmla="*/ 1746 w 1966"/>
                <a:gd name="T5" fmla="*/ 1161 h 1610"/>
                <a:gd name="T6" fmla="*/ 1724 w 1966"/>
                <a:gd name="T7" fmla="*/ 1208 h 1610"/>
                <a:gd name="T8" fmla="*/ 1704 w 1966"/>
                <a:gd name="T9" fmla="*/ 1255 h 1610"/>
                <a:gd name="T10" fmla="*/ 1751 w 1966"/>
                <a:gd name="T11" fmla="*/ 1366 h 1610"/>
                <a:gd name="T12" fmla="*/ 1653 w 1966"/>
                <a:gd name="T13" fmla="*/ 1449 h 1610"/>
                <a:gd name="T14" fmla="*/ 1575 w 1966"/>
                <a:gd name="T15" fmla="*/ 1407 h 1610"/>
                <a:gd name="T16" fmla="*/ 1526 w 1966"/>
                <a:gd name="T17" fmla="*/ 1468 h 1610"/>
                <a:gd name="T18" fmla="*/ 1433 w 1966"/>
                <a:gd name="T19" fmla="*/ 1489 h 1610"/>
                <a:gd name="T20" fmla="*/ 1266 w 1966"/>
                <a:gd name="T21" fmla="*/ 1475 h 1610"/>
                <a:gd name="T22" fmla="*/ 1181 w 1966"/>
                <a:gd name="T23" fmla="*/ 1413 h 1610"/>
                <a:gd name="T24" fmla="*/ 1105 w 1966"/>
                <a:gd name="T25" fmla="*/ 1455 h 1610"/>
                <a:gd name="T26" fmla="*/ 1022 w 1966"/>
                <a:gd name="T27" fmla="*/ 1589 h 1610"/>
                <a:gd name="T28" fmla="*/ 953 w 1966"/>
                <a:gd name="T29" fmla="*/ 1593 h 1610"/>
                <a:gd name="T30" fmla="*/ 886 w 1966"/>
                <a:gd name="T31" fmla="*/ 1433 h 1610"/>
                <a:gd name="T32" fmla="*/ 894 w 1966"/>
                <a:gd name="T33" fmla="*/ 1347 h 1610"/>
                <a:gd name="T34" fmla="*/ 952 w 1966"/>
                <a:gd name="T35" fmla="*/ 1301 h 1610"/>
                <a:gd name="T36" fmla="*/ 961 w 1966"/>
                <a:gd name="T37" fmla="*/ 1226 h 1610"/>
                <a:gd name="T38" fmla="*/ 914 w 1966"/>
                <a:gd name="T39" fmla="*/ 1206 h 1610"/>
                <a:gd name="T40" fmla="*/ 822 w 1966"/>
                <a:gd name="T41" fmla="*/ 1150 h 1610"/>
                <a:gd name="T42" fmla="*/ 746 w 1966"/>
                <a:gd name="T43" fmla="*/ 1196 h 1610"/>
                <a:gd name="T44" fmla="*/ 616 w 1966"/>
                <a:gd name="T45" fmla="*/ 1234 h 1610"/>
                <a:gd name="T46" fmla="*/ 518 w 1966"/>
                <a:gd name="T47" fmla="*/ 1336 h 1610"/>
                <a:gd name="T48" fmla="*/ 555 w 1966"/>
                <a:gd name="T49" fmla="*/ 1458 h 1610"/>
                <a:gd name="T50" fmla="*/ 425 w 1966"/>
                <a:gd name="T51" fmla="*/ 1517 h 1610"/>
                <a:gd name="T52" fmla="*/ 330 w 1966"/>
                <a:gd name="T53" fmla="*/ 1449 h 1610"/>
                <a:gd name="T54" fmla="*/ 254 w 1966"/>
                <a:gd name="T55" fmla="*/ 1333 h 1610"/>
                <a:gd name="T56" fmla="*/ 194 w 1966"/>
                <a:gd name="T57" fmla="*/ 1221 h 1610"/>
                <a:gd name="T58" fmla="*/ 105 w 1966"/>
                <a:gd name="T59" fmla="*/ 1106 h 1610"/>
                <a:gd name="T60" fmla="*/ 8 w 1966"/>
                <a:gd name="T61" fmla="*/ 941 h 1610"/>
                <a:gd name="T62" fmla="*/ 57 w 1966"/>
                <a:gd name="T63" fmla="*/ 776 h 1610"/>
                <a:gd name="T64" fmla="*/ 40 w 1966"/>
                <a:gd name="T65" fmla="*/ 638 h 1610"/>
                <a:gd name="T66" fmla="*/ 146 w 1966"/>
                <a:gd name="T67" fmla="*/ 608 h 1610"/>
                <a:gd name="T68" fmla="*/ 229 w 1966"/>
                <a:gd name="T69" fmla="*/ 578 h 1610"/>
                <a:gd name="T70" fmla="*/ 351 w 1966"/>
                <a:gd name="T71" fmla="*/ 577 h 1610"/>
                <a:gd name="T72" fmla="*/ 465 w 1966"/>
                <a:gd name="T73" fmla="*/ 531 h 1610"/>
                <a:gd name="T74" fmla="*/ 636 w 1966"/>
                <a:gd name="T75" fmla="*/ 493 h 1610"/>
                <a:gd name="T76" fmla="*/ 633 w 1966"/>
                <a:gd name="T77" fmla="*/ 413 h 1610"/>
                <a:gd name="T78" fmla="*/ 679 w 1966"/>
                <a:gd name="T79" fmla="*/ 380 h 1610"/>
                <a:gd name="T80" fmla="*/ 662 w 1966"/>
                <a:gd name="T81" fmla="*/ 327 h 1610"/>
                <a:gd name="T82" fmla="*/ 691 w 1966"/>
                <a:gd name="T83" fmla="*/ 244 h 1610"/>
                <a:gd name="T84" fmla="*/ 798 w 1966"/>
                <a:gd name="T85" fmla="*/ 147 h 1610"/>
                <a:gd name="T86" fmla="*/ 825 w 1966"/>
                <a:gd name="T87" fmla="*/ 193 h 1610"/>
                <a:gd name="T88" fmla="*/ 893 w 1966"/>
                <a:gd name="T89" fmla="*/ 252 h 1610"/>
                <a:gd name="T90" fmla="*/ 912 w 1966"/>
                <a:gd name="T91" fmla="*/ 195 h 1610"/>
                <a:gd name="T92" fmla="*/ 1017 w 1966"/>
                <a:gd name="T93" fmla="*/ 127 h 1610"/>
                <a:gd name="T94" fmla="*/ 1097 w 1966"/>
                <a:gd name="T95" fmla="*/ 127 h 1610"/>
                <a:gd name="T96" fmla="*/ 1154 w 1966"/>
                <a:gd name="T97" fmla="*/ 66 h 1610"/>
                <a:gd name="T98" fmla="*/ 1186 w 1966"/>
                <a:gd name="T99" fmla="*/ 123 h 1610"/>
                <a:gd name="T100" fmla="*/ 1251 w 1966"/>
                <a:gd name="T101" fmla="*/ 102 h 1610"/>
                <a:gd name="T102" fmla="*/ 1339 w 1966"/>
                <a:gd name="T103" fmla="*/ 79 h 1610"/>
                <a:gd name="T104" fmla="*/ 1422 w 1966"/>
                <a:gd name="T105" fmla="*/ 55 h 1610"/>
                <a:gd name="T106" fmla="*/ 1517 w 1966"/>
                <a:gd name="T107" fmla="*/ 31 h 1610"/>
                <a:gd name="T108" fmla="*/ 1597 w 1966"/>
                <a:gd name="T109" fmla="*/ 45 h 1610"/>
                <a:gd name="T110" fmla="*/ 1753 w 1966"/>
                <a:gd name="T111" fmla="*/ 182 h 1610"/>
                <a:gd name="T112" fmla="*/ 1863 w 1966"/>
                <a:gd name="T113" fmla="*/ 255 h 1610"/>
                <a:gd name="T114" fmla="*/ 1848 w 1966"/>
                <a:gd name="T115" fmla="*/ 434 h 1610"/>
                <a:gd name="T116" fmla="*/ 1831 w 1966"/>
                <a:gd name="T117" fmla="*/ 630 h 1610"/>
                <a:gd name="T118" fmla="*/ 1814 w 1966"/>
                <a:gd name="T119" fmla="*/ 676 h 1610"/>
                <a:gd name="T120" fmla="*/ 1799 w 1966"/>
                <a:gd name="T121" fmla="*/ 765 h 1610"/>
                <a:gd name="T122" fmla="*/ 1966 w 1966"/>
                <a:gd name="T123" fmla="*/ 777 h 1610"/>
                <a:gd name="T124" fmla="*/ 1911 w 1966"/>
                <a:gd name="T125" fmla="*/ 972 h 1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6" h="1610">
                  <a:moveTo>
                    <a:pt x="1911" y="1013"/>
                  </a:moveTo>
                  <a:lnTo>
                    <a:pt x="1915" y="1018"/>
                  </a:lnTo>
                  <a:lnTo>
                    <a:pt x="1922" y="1028"/>
                  </a:lnTo>
                  <a:lnTo>
                    <a:pt x="1928" y="1039"/>
                  </a:lnTo>
                  <a:lnTo>
                    <a:pt x="1935" y="1048"/>
                  </a:lnTo>
                  <a:lnTo>
                    <a:pt x="1935" y="1049"/>
                  </a:lnTo>
                  <a:lnTo>
                    <a:pt x="1941" y="1060"/>
                  </a:lnTo>
                  <a:lnTo>
                    <a:pt x="1943" y="1061"/>
                  </a:lnTo>
                  <a:lnTo>
                    <a:pt x="1943" y="1065"/>
                  </a:lnTo>
                  <a:lnTo>
                    <a:pt x="1943" y="1069"/>
                  </a:lnTo>
                  <a:lnTo>
                    <a:pt x="1943" y="1072"/>
                  </a:lnTo>
                  <a:lnTo>
                    <a:pt x="1945" y="1074"/>
                  </a:lnTo>
                  <a:lnTo>
                    <a:pt x="1946" y="1077"/>
                  </a:lnTo>
                  <a:lnTo>
                    <a:pt x="1946" y="1081"/>
                  </a:lnTo>
                  <a:lnTo>
                    <a:pt x="1945" y="1083"/>
                  </a:lnTo>
                  <a:lnTo>
                    <a:pt x="1945" y="1087"/>
                  </a:lnTo>
                  <a:lnTo>
                    <a:pt x="1944" y="1090"/>
                  </a:lnTo>
                  <a:lnTo>
                    <a:pt x="1943" y="1093"/>
                  </a:lnTo>
                  <a:lnTo>
                    <a:pt x="1943" y="1097"/>
                  </a:lnTo>
                  <a:lnTo>
                    <a:pt x="1943" y="1100"/>
                  </a:lnTo>
                  <a:lnTo>
                    <a:pt x="1941" y="1104"/>
                  </a:lnTo>
                  <a:lnTo>
                    <a:pt x="1941" y="1106"/>
                  </a:lnTo>
                  <a:lnTo>
                    <a:pt x="1937" y="1108"/>
                  </a:lnTo>
                  <a:lnTo>
                    <a:pt x="1935" y="1108"/>
                  </a:lnTo>
                  <a:lnTo>
                    <a:pt x="1933" y="1108"/>
                  </a:lnTo>
                  <a:lnTo>
                    <a:pt x="1931" y="1110"/>
                  </a:lnTo>
                  <a:lnTo>
                    <a:pt x="1929" y="1114"/>
                  </a:lnTo>
                  <a:lnTo>
                    <a:pt x="1929" y="1116"/>
                  </a:lnTo>
                  <a:lnTo>
                    <a:pt x="1929" y="1120"/>
                  </a:lnTo>
                  <a:lnTo>
                    <a:pt x="1931" y="1128"/>
                  </a:lnTo>
                  <a:lnTo>
                    <a:pt x="1931" y="1131"/>
                  </a:lnTo>
                  <a:lnTo>
                    <a:pt x="1929" y="1133"/>
                  </a:lnTo>
                  <a:lnTo>
                    <a:pt x="1927" y="1134"/>
                  </a:lnTo>
                  <a:lnTo>
                    <a:pt x="1924" y="1136"/>
                  </a:lnTo>
                  <a:lnTo>
                    <a:pt x="1920" y="1136"/>
                  </a:lnTo>
                  <a:lnTo>
                    <a:pt x="1916" y="1134"/>
                  </a:lnTo>
                  <a:lnTo>
                    <a:pt x="1914" y="1134"/>
                  </a:lnTo>
                  <a:lnTo>
                    <a:pt x="1911" y="1133"/>
                  </a:lnTo>
                  <a:lnTo>
                    <a:pt x="1907" y="1132"/>
                  </a:lnTo>
                  <a:lnTo>
                    <a:pt x="1905" y="1131"/>
                  </a:lnTo>
                  <a:lnTo>
                    <a:pt x="1901" y="1131"/>
                  </a:lnTo>
                  <a:lnTo>
                    <a:pt x="1898" y="1131"/>
                  </a:lnTo>
                  <a:lnTo>
                    <a:pt x="1897" y="1134"/>
                  </a:lnTo>
                  <a:lnTo>
                    <a:pt x="1898" y="1137"/>
                  </a:lnTo>
                  <a:lnTo>
                    <a:pt x="1899" y="1140"/>
                  </a:lnTo>
                  <a:lnTo>
                    <a:pt x="1901" y="1142"/>
                  </a:lnTo>
                  <a:lnTo>
                    <a:pt x="1899" y="1146"/>
                  </a:lnTo>
                  <a:lnTo>
                    <a:pt x="1899" y="1149"/>
                  </a:lnTo>
                  <a:lnTo>
                    <a:pt x="1895" y="1150"/>
                  </a:lnTo>
                  <a:lnTo>
                    <a:pt x="1893" y="1150"/>
                  </a:lnTo>
                  <a:lnTo>
                    <a:pt x="1889" y="1150"/>
                  </a:lnTo>
                  <a:lnTo>
                    <a:pt x="1886" y="1149"/>
                  </a:lnTo>
                  <a:lnTo>
                    <a:pt x="1886" y="1145"/>
                  </a:lnTo>
                  <a:lnTo>
                    <a:pt x="1886" y="1141"/>
                  </a:lnTo>
                  <a:lnTo>
                    <a:pt x="1884" y="1138"/>
                  </a:lnTo>
                  <a:lnTo>
                    <a:pt x="1881" y="1137"/>
                  </a:lnTo>
                  <a:lnTo>
                    <a:pt x="1877" y="1137"/>
                  </a:lnTo>
                  <a:lnTo>
                    <a:pt x="1873" y="1137"/>
                  </a:lnTo>
                  <a:lnTo>
                    <a:pt x="1869" y="1138"/>
                  </a:lnTo>
                  <a:lnTo>
                    <a:pt x="1867" y="1140"/>
                  </a:lnTo>
                  <a:lnTo>
                    <a:pt x="1865" y="1142"/>
                  </a:lnTo>
                  <a:lnTo>
                    <a:pt x="1864" y="1146"/>
                  </a:lnTo>
                  <a:lnTo>
                    <a:pt x="1864" y="1150"/>
                  </a:lnTo>
                  <a:lnTo>
                    <a:pt x="1865" y="1154"/>
                  </a:lnTo>
                  <a:lnTo>
                    <a:pt x="1867" y="1157"/>
                  </a:lnTo>
                  <a:lnTo>
                    <a:pt x="1868" y="1159"/>
                  </a:lnTo>
                  <a:lnTo>
                    <a:pt x="1869" y="1162"/>
                  </a:lnTo>
                  <a:lnTo>
                    <a:pt x="1868" y="1163"/>
                  </a:lnTo>
                  <a:lnTo>
                    <a:pt x="1868" y="1166"/>
                  </a:lnTo>
                  <a:lnTo>
                    <a:pt x="1863" y="1170"/>
                  </a:lnTo>
                  <a:lnTo>
                    <a:pt x="1861" y="1170"/>
                  </a:lnTo>
                  <a:lnTo>
                    <a:pt x="1860" y="1170"/>
                  </a:lnTo>
                  <a:lnTo>
                    <a:pt x="1857" y="1170"/>
                  </a:lnTo>
                  <a:lnTo>
                    <a:pt x="1856" y="1170"/>
                  </a:lnTo>
                  <a:lnTo>
                    <a:pt x="1855" y="1170"/>
                  </a:lnTo>
                  <a:lnTo>
                    <a:pt x="1855" y="1169"/>
                  </a:lnTo>
                  <a:lnTo>
                    <a:pt x="1852" y="1169"/>
                  </a:lnTo>
                  <a:lnTo>
                    <a:pt x="1851" y="1167"/>
                  </a:lnTo>
                  <a:lnTo>
                    <a:pt x="1850" y="1167"/>
                  </a:lnTo>
                  <a:lnTo>
                    <a:pt x="1848" y="1167"/>
                  </a:lnTo>
                  <a:lnTo>
                    <a:pt x="1847" y="1166"/>
                  </a:lnTo>
                  <a:lnTo>
                    <a:pt x="1844" y="1167"/>
                  </a:lnTo>
                  <a:lnTo>
                    <a:pt x="1843" y="1169"/>
                  </a:lnTo>
                  <a:lnTo>
                    <a:pt x="1844" y="1170"/>
                  </a:lnTo>
                  <a:lnTo>
                    <a:pt x="1846" y="1170"/>
                  </a:lnTo>
                  <a:lnTo>
                    <a:pt x="1847" y="1171"/>
                  </a:lnTo>
                  <a:lnTo>
                    <a:pt x="1848" y="1172"/>
                  </a:lnTo>
                  <a:lnTo>
                    <a:pt x="1848" y="1174"/>
                  </a:lnTo>
                  <a:lnTo>
                    <a:pt x="1850" y="1175"/>
                  </a:lnTo>
                  <a:lnTo>
                    <a:pt x="1851" y="1176"/>
                  </a:lnTo>
                  <a:lnTo>
                    <a:pt x="1852" y="1176"/>
                  </a:lnTo>
                  <a:lnTo>
                    <a:pt x="1852" y="1178"/>
                  </a:lnTo>
                  <a:lnTo>
                    <a:pt x="1852" y="1179"/>
                  </a:lnTo>
                  <a:lnTo>
                    <a:pt x="1851" y="1180"/>
                  </a:lnTo>
                  <a:lnTo>
                    <a:pt x="1850" y="1180"/>
                  </a:lnTo>
                  <a:lnTo>
                    <a:pt x="1848" y="1180"/>
                  </a:lnTo>
                  <a:lnTo>
                    <a:pt x="1847" y="1180"/>
                  </a:lnTo>
                  <a:lnTo>
                    <a:pt x="1846" y="1180"/>
                  </a:lnTo>
                  <a:lnTo>
                    <a:pt x="1844" y="1180"/>
                  </a:lnTo>
                  <a:lnTo>
                    <a:pt x="1842" y="1180"/>
                  </a:lnTo>
                  <a:lnTo>
                    <a:pt x="1842" y="1179"/>
                  </a:lnTo>
                  <a:lnTo>
                    <a:pt x="1842" y="1178"/>
                  </a:lnTo>
                  <a:lnTo>
                    <a:pt x="1842" y="1176"/>
                  </a:lnTo>
                  <a:lnTo>
                    <a:pt x="1842" y="1175"/>
                  </a:lnTo>
                  <a:lnTo>
                    <a:pt x="1840" y="1174"/>
                  </a:lnTo>
                  <a:lnTo>
                    <a:pt x="1839" y="1174"/>
                  </a:lnTo>
                  <a:lnTo>
                    <a:pt x="1838" y="1174"/>
                  </a:lnTo>
                  <a:lnTo>
                    <a:pt x="1837" y="1174"/>
                  </a:lnTo>
                  <a:lnTo>
                    <a:pt x="1835" y="1174"/>
                  </a:lnTo>
                  <a:lnTo>
                    <a:pt x="1834" y="1174"/>
                  </a:lnTo>
                  <a:lnTo>
                    <a:pt x="1833" y="1174"/>
                  </a:lnTo>
                  <a:lnTo>
                    <a:pt x="1831" y="1175"/>
                  </a:lnTo>
                  <a:lnTo>
                    <a:pt x="1830" y="1175"/>
                  </a:lnTo>
                  <a:lnTo>
                    <a:pt x="1830" y="1174"/>
                  </a:lnTo>
                  <a:lnTo>
                    <a:pt x="1829" y="1172"/>
                  </a:lnTo>
                  <a:lnTo>
                    <a:pt x="1827" y="1171"/>
                  </a:lnTo>
                  <a:lnTo>
                    <a:pt x="1826" y="1171"/>
                  </a:lnTo>
                  <a:lnTo>
                    <a:pt x="1825" y="1171"/>
                  </a:lnTo>
                  <a:lnTo>
                    <a:pt x="1823" y="1171"/>
                  </a:lnTo>
                  <a:lnTo>
                    <a:pt x="1823" y="1172"/>
                  </a:lnTo>
                  <a:lnTo>
                    <a:pt x="1822" y="1174"/>
                  </a:lnTo>
                  <a:lnTo>
                    <a:pt x="1821" y="1174"/>
                  </a:lnTo>
                  <a:lnTo>
                    <a:pt x="1821" y="1175"/>
                  </a:lnTo>
                  <a:lnTo>
                    <a:pt x="1819" y="1175"/>
                  </a:lnTo>
                  <a:lnTo>
                    <a:pt x="1818" y="1176"/>
                  </a:lnTo>
                  <a:lnTo>
                    <a:pt x="1817" y="1176"/>
                  </a:lnTo>
                  <a:lnTo>
                    <a:pt x="1817" y="1175"/>
                  </a:lnTo>
                  <a:lnTo>
                    <a:pt x="1817" y="1174"/>
                  </a:lnTo>
                  <a:lnTo>
                    <a:pt x="1817" y="1172"/>
                  </a:lnTo>
                  <a:lnTo>
                    <a:pt x="1816" y="1171"/>
                  </a:lnTo>
                  <a:lnTo>
                    <a:pt x="1816" y="1170"/>
                  </a:lnTo>
                  <a:lnTo>
                    <a:pt x="1816" y="1169"/>
                  </a:lnTo>
                  <a:lnTo>
                    <a:pt x="1816" y="1167"/>
                  </a:lnTo>
                  <a:lnTo>
                    <a:pt x="1816" y="1166"/>
                  </a:lnTo>
                  <a:lnTo>
                    <a:pt x="1814" y="1166"/>
                  </a:lnTo>
                  <a:lnTo>
                    <a:pt x="1813" y="1167"/>
                  </a:lnTo>
                  <a:lnTo>
                    <a:pt x="1812" y="1169"/>
                  </a:lnTo>
                  <a:lnTo>
                    <a:pt x="1812" y="1170"/>
                  </a:lnTo>
                  <a:lnTo>
                    <a:pt x="1812" y="1171"/>
                  </a:lnTo>
                  <a:lnTo>
                    <a:pt x="1812" y="1172"/>
                  </a:lnTo>
                  <a:lnTo>
                    <a:pt x="1810" y="1172"/>
                  </a:lnTo>
                  <a:lnTo>
                    <a:pt x="1809" y="1171"/>
                  </a:lnTo>
                  <a:lnTo>
                    <a:pt x="1808" y="1172"/>
                  </a:lnTo>
                  <a:lnTo>
                    <a:pt x="1808" y="1174"/>
                  </a:lnTo>
                  <a:lnTo>
                    <a:pt x="1808" y="1175"/>
                  </a:lnTo>
                  <a:lnTo>
                    <a:pt x="1808" y="1176"/>
                  </a:lnTo>
                  <a:lnTo>
                    <a:pt x="1806" y="1176"/>
                  </a:lnTo>
                  <a:lnTo>
                    <a:pt x="1806" y="1178"/>
                  </a:lnTo>
                  <a:lnTo>
                    <a:pt x="1805" y="1178"/>
                  </a:lnTo>
                  <a:lnTo>
                    <a:pt x="1805" y="1176"/>
                  </a:lnTo>
                  <a:lnTo>
                    <a:pt x="1804" y="1176"/>
                  </a:lnTo>
                  <a:lnTo>
                    <a:pt x="1802" y="1175"/>
                  </a:lnTo>
                  <a:lnTo>
                    <a:pt x="1801" y="1175"/>
                  </a:lnTo>
                  <a:lnTo>
                    <a:pt x="1801" y="1174"/>
                  </a:lnTo>
                  <a:lnTo>
                    <a:pt x="1800" y="1174"/>
                  </a:lnTo>
                  <a:lnTo>
                    <a:pt x="1799" y="1174"/>
                  </a:lnTo>
                  <a:lnTo>
                    <a:pt x="1799" y="1172"/>
                  </a:lnTo>
                  <a:lnTo>
                    <a:pt x="1797" y="1171"/>
                  </a:lnTo>
                  <a:lnTo>
                    <a:pt x="1797" y="1170"/>
                  </a:lnTo>
                  <a:lnTo>
                    <a:pt x="1799" y="1169"/>
                  </a:lnTo>
                  <a:lnTo>
                    <a:pt x="1797" y="1167"/>
                  </a:lnTo>
                  <a:lnTo>
                    <a:pt x="1796" y="1167"/>
                  </a:lnTo>
                  <a:lnTo>
                    <a:pt x="1795" y="1167"/>
                  </a:lnTo>
                  <a:lnTo>
                    <a:pt x="1795" y="1166"/>
                  </a:lnTo>
                  <a:lnTo>
                    <a:pt x="1793" y="1166"/>
                  </a:lnTo>
                  <a:lnTo>
                    <a:pt x="1793" y="1165"/>
                  </a:lnTo>
                  <a:lnTo>
                    <a:pt x="1792" y="1163"/>
                  </a:lnTo>
                  <a:lnTo>
                    <a:pt x="1789" y="1163"/>
                  </a:lnTo>
                  <a:lnTo>
                    <a:pt x="1788" y="1163"/>
                  </a:lnTo>
                  <a:lnTo>
                    <a:pt x="1788" y="1165"/>
                  </a:lnTo>
                  <a:lnTo>
                    <a:pt x="1787" y="1165"/>
                  </a:lnTo>
                  <a:lnTo>
                    <a:pt x="1785" y="1166"/>
                  </a:lnTo>
                  <a:lnTo>
                    <a:pt x="1785" y="1167"/>
                  </a:lnTo>
                  <a:lnTo>
                    <a:pt x="1784" y="1167"/>
                  </a:lnTo>
                  <a:lnTo>
                    <a:pt x="1783" y="1167"/>
                  </a:lnTo>
                  <a:lnTo>
                    <a:pt x="1782" y="1166"/>
                  </a:lnTo>
                  <a:lnTo>
                    <a:pt x="1782" y="1165"/>
                  </a:lnTo>
                  <a:lnTo>
                    <a:pt x="1782" y="1163"/>
                  </a:lnTo>
                  <a:lnTo>
                    <a:pt x="1782" y="1162"/>
                  </a:lnTo>
                  <a:lnTo>
                    <a:pt x="1780" y="1161"/>
                  </a:lnTo>
                  <a:lnTo>
                    <a:pt x="1779" y="1161"/>
                  </a:lnTo>
                  <a:lnTo>
                    <a:pt x="1778" y="1159"/>
                  </a:lnTo>
                  <a:lnTo>
                    <a:pt x="1776" y="1159"/>
                  </a:lnTo>
                  <a:lnTo>
                    <a:pt x="1775" y="1159"/>
                  </a:lnTo>
                  <a:lnTo>
                    <a:pt x="1774" y="1161"/>
                  </a:lnTo>
                  <a:lnTo>
                    <a:pt x="1772" y="1161"/>
                  </a:lnTo>
                  <a:lnTo>
                    <a:pt x="1772" y="1162"/>
                  </a:lnTo>
                  <a:lnTo>
                    <a:pt x="1771" y="1162"/>
                  </a:lnTo>
                  <a:lnTo>
                    <a:pt x="1770" y="1162"/>
                  </a:lnTo>
                  <a:lnTo>
                    <a:pt x="1768" y="1161"/>
                  </a:lnTo>
                  <a:lnTo>
                    <a:pt x="1767" y="1159"/>
                  </a:lnTo>
                  <a:lnTo>
                    <a:pt x="1766" y="1158"/>
                  </a:lnTo>
                  <a:lnTo>
                    <a:pt x="1765" y="1159"/>
                  </a:lnTo>
                  <a:lnTo>
                    <a:pt x="1763" y="1159"/>
                  </a:lnTo>
                  <a:lnTo>
                    <a:pt x="1763" y="1161"/>
                  </a:lnTo>
                  <a:lnTo>
                    <a:pt x="1762" y="1161"/>
                  </a:lnTo>
                  <a:lnTo>
                    <a:pt x="1761" y="1161"/>
                  </a:lnTo>
                  <a:lnTo>
                    <a:pt x="1761" y="1162"/>
                  </a:lnTo>
                  <a:lnTo>
                    <a:pt x="1759" y="1162"/>
                  </a:lnTo>
                  <a:lnTo>
                    <a:pt x="1759" y="1163"/>
                  </a:lnTo>
                  <a:lnTo>
                    <a:pt x="1758" y="1165"/>
                  </a:lnTo>
                  <a:lnTo>
                    <a:pt x="1757" y="1165"/>
                  </a:lnTo>
                  <a:lnTo>
                    <a:pt x="1755" y="1165"/>
                  </a:lnTo>
                  <a:lnTo>
                    <a:pt x="1754" y="1165"/>
                  </a:lnTo>
                  <a:lnTo>
                    <a:pt x="1753" y="1165"/>
                  </a:lnTo>
                  <a:lnTo>
                    <a:pt x="1753" y="1166"/>
                  </a:lnTo>
                  <a:lnTo>
                    <a:pt x="1751" y="1166"/>
                  </a:lnTo>
                  <a:lnTo>
                    <a:pt x="1751" y="1165"/>
                  </a:lnTo>
                  <a:lnTo>
                    <a:pt x="1750" y="1163"/>
                  </a:lnTo>
                  <a:lnTo>
                    <a:pt x="1750" y="1165"/>
                  </a:lnTo>
                  <a:lnTo>
                    <a:pt x="1750" y="1166"/>
                  </a:lnTo>
                  <a:lnTo>
                    <a:pt x="1750" y="1167"/>
                  </a:lnTo>
                  <a:lnTo>
                    <a:pt x="1749" y="1167"/>
                  </a:lnTo>
                  <a:lnTo>
                    <a:pt x="1747" y="1167"/>
                  </a:lnTo>
                  <a:lnTo>
                    <a:pt x="1747" y="1166"/>
                  </a:lnTo>
                  <a:lnTo>
                    <a:pt x="1746" y="1165"/>
                  </a:lnTo>
                  <a:lnTo>
                    <a:pt x="1746" y="1163"/>
                  </a:lnTo>
                  <a:lnTo>
                    <a:pt x="1746" y="1162"/>
                  </a:lnTo>
                  <a:lnTo>
                    <a:pt x="1746" y="1161"/>
                  </a:lnTo>
                  <a:lnTo>
                    <a:pt x="1746" y="1159"/>
                  </a:lnTo>
                  <a:lnTo>
                    <a:pt x="1746" y="1158"/>
                  </a:lnTo>
                  <a:lnTo>
                    <a:pt x="1746" y="1157"/>
                  </a:lnTo>
                  <a:lnTo>
                    <a:pt x="1746" y="1155"/>
                  </a:lnTo>
                  <a:lnTo>
                    <a:pt x="1746" y="1154"/>
                  </a:lnTo>
                  <a:lnTo>
                    <a:pt x="1745" y="1153"/>
                  </a:lnTo>
                  <a:lnTo>
                    <a:pt x="1745" y="1154"/>
                  </a:lnTo>
                  <a:lnTo>
                    <a:pt x="1744" y="1154"/>
                  </a:lnTo>
                  <a:lnTo>
                    <a:pt x="1742" y="1153"/>
                  </a:lnTo>
                  <a:lnTo>
                    <a:pt x="1741" y="1153"/>
                  </a:lnTo>
                  <a:lnTo>
                    <a:pt x="1740" y="1153"/>
                  </a:lnTo>
                  <a:lnTo>
                    <a:pt x="1740" y="1151"/>
                  </a:lnTo>
                  <a:lnTo>
                    <a:pt x="1741" y="1150"/>
                  </a:lnTo>
                  <a:lnTo>
                    <a:pt x="1742" y="1150"/>
                  </a:lnTo>
                  <a:lnTo>
                    <a:pt x="1742" y="1149"/>
                  </a:lnTo>
                  <a:lnTo>
                    <a:pt x="1741" y="1149"/>
                  </a:lnTo>
                  <a:lnTo>
                    <a:pt x="1741" y="1148"/>
                  </a:lnTo>
                  <a:lnTo>
                    <a:pt x="1740" y="1148"/>
                  </a:lnTo>
                  <a:lnTo>
                    <a:pt x="1738" y="1148"/>
                  </a:lnTo>
                  <a:lnTo>
                    <a:pt x="1738" y="1149"/>
                  </a:lnTo>
                  <a:lnTo>
                    <a:pt x="1737" y="1150"/>
                  </a:lnTo>
                  <a:lnTo>
                    <a:pt x="1737" y="1151"/>
                  </a:lnTo>
                  <a:lnTo>
                    <a:pt x="1737" y="1153"/>
                  </a:lnTo>
                  <a:lnTo>
                    <a:pt x="1737" y="1154"/>
                  </a:lnTo>
                  <a:lnTo>
                    <a:pt x="1737" y="1155"/>
                  </a:lnTo>
                  <a:lnTo>
                    <a:pt x="1737" y="1157"/>
                  </a:lnTo>
                  <a:lnTo>
                    <a:pt x="1737" y="1158"/>
                  </a:lnTo>
                  <a:lnTo>
                    <a:pt x="1738" y="1158"/>
                  </a:lnTo>
                  <a:lnTo>
                    <a:pt x="1738" y="1159"/>
                  </a:lnTo>
                  <a:lnTo>
                    <a:pt x="1738" y="1161"/>
                  </a:lnTo>
                  <a:lnTo>
                    <a:pt x="1740" y="1162"/>
                  </a:lnTo>
                  <a:lnTo>
                    <a:pt x="1740" y="1163"/>
                  </a:lnTo>
                  <a:lnTo>
                    <a:pt x="1741" y="1165"/>
                  </a:lnTo>
                  <a:lnTo>
                    <a:pt x="1741" y="1166"/>
                  </a:lnTo>
                  <a:lnTo>
                    <a:pt x="1742" y="1167"/>
                  </a:lnTo>
                  <a:lnTo>
                    <a:pt x="1742" y="1169"/>
                  </a:lnTo>
                  <a:lnTo>
                    <a:pt x="1744" y="1170"/>
                  </a:lnTo>
                  <a:lnTo>
                    <a:pt x="1744" y="1171"/>
                  </a:lnTo>
                  <a:lnTo>
                    <a:pt x="1745" y="1172"/>
                  </a:lnTo>
                  <a:lnTo>
                    <a:pt x="1746" y="1175"/>
                  </a:lnTo>
                  <a:lnTo>
                    <a:pt x="1746" y="1176"/>
                  </a:lnTo>
                  <a:lnTo>
                    <a:pt x="1747" y="1178"/>
                  </a:lnTo>
                  <a:lnTo>
                    <a:pt x="1747" y="1179"/>
                  </a:lnTo>
                  <a:lnTo>
                    <a:pt x="1747" y="1180"/>
                  </a:lnTo>
                  <a:lnTo>
                    <a:pt x="1747" y="1182"/>
                  </a:lnTo>
                  <a:lnTo>
                    <a:pt x="1747" y="1183"/>
                  </a:lnTo>
                  <a:lnTo>
                    <a:pt x="1746" y="1184"/>
                  </a:lnTo>
                  <a:lnTo>
                    <a:pt x="1746" y="1186"/>
                  </a:lnTo>
                  <a:lnTo>
                    <a:pt x="1746" y="1187"/>
                  </a:lnTo>
                  <a:lnTo>
                    <a:pt x="1745" y="1187"/>
                  </a:lnTo>
                  <a:lnTo>
                    <a:pt x="1745" y="1188"/>
                  </a:lnTo>
                  <a:lnTo>
                    <a:pt x="1744" y="1188"/>
                  </a:lnTo>
                  <a:lnTo>
                    <a:pt x="1742" y="1188"/>
                  </a:lnTo>
                  <a:lnTo>
                    <a:pt x="1741" y="1189"/>
                  </a:lnTo>
                  <a:lnTo>
                    <a:pt x="1740" y="1189"/>
                  </a:lnTo>
                  <a:lnTo>
                    <a:pt x="1740" y="1191"/>
                  </a:lnTo>
                  <a:lnTo>
                    <a:pt x="1738" y="1191"/>
                  </a:lnTo>
                  <a:lnTo>
                    <a:pt x="1738" y="1192"/>
                  </a:lnTo>
                  <a:lnTo>
                    <a:pt x="1737" y="1192"/>
                  </a:lnTo>
                  <a:lnTo>
                    <a:pt x="1737" y="1193"/>
                  </a:lnTo>
                  <a:lnTo>
                    <a:pt x="1736" y="1195"/>
                  </a:lnTo>
                  <a:lnTo>
                    <a:pt x="1734" y="1196"/>
                  </a:lnTo>
                  <a:lnTo>
                    <a:pt x="1734" y="1197"/>
                  </a:lnTo>
                  <a:lnTo>
                    <a:pt x="1733" y="1197"/>
                  </a:lnTo>
                  <a:lnTo>
                    <a:pt x="1733" y="1199"/>
                  </a:lnTo>
                  <a:lnTo>
                    <a:pt x="1732" y="1199"/>
                  </a:lnTo>
                  <a:lnTo>
                    <a:pt x="1730" y="1200"/>
                  </a:lnTo>
                  <a:lnTo>
                    <a:pt x="1729" y="1201"/>
                  </a:lnTo>
                  <a:lnTo>
                    <a:pt x="1728" y="1203"/>
                  </a:lnTo>
                  <a:lnTo>
                    <a:pt x="1727" y="1204"/>
                  </a:lnTo>
                  <a:lnTo>
                    <a:pt x="1727" y="1205"/>
                  </a:lnTo>
                  <a:lnTo>
                    <a:pt x="1725" y="1206"/>
                  </a:lnTo>
                  <a:lnTo>
                    <a:pt x="1724" y="1208"/>
                  </a:lnTo>
                  <a:lnTo>
                    <a:pt x="1723" y="1209"/>
                  </a:lnTo>
                  <a:lnTo>
                    <a:pt x="1721" y="1210"/>
                  </a:lnTo>
                  <a:lnTo>
                    <a:pt x="1721" y="1212"/>
                  </a:lnTo>
                  <a:lnTo>
                    <a:pt x="1721" y="1213"/>
                  </a:lnTo>
                  <a:lnTo>
                    <a:pt x="1720" y="1216"/>
                  </a:lnTo>
                  <a:lnTo>
                    <a:pt x="1720" y="1217"/>
                  </a:lnTo>
                  <a:lnTo>
                    <a:pt x="1720" y="1218"/>
                  </a:lnTo>
                  <a:lnTo>
                    <a:pt x="1720" y="1220"/>
                  </a:lnTo>
                  <a:lnTo>
                    <a:pt x="1720" y="1221"/>
                  </a:lnTo>
                  <a:lnTo>
                    <a:pt x="1721" y="1221"/>
                  </a:lnTo>
                  <a:lnTo>
                    <a:pt x="1721" y="1222"/>
                  </a:lnTo>
                  <a:lnTo>
                    <a:pt x="1721" y="1223"/>
                  </a:lnTo>
                  <a:lnTo>
                    <a:pt x="1721" y="1225"/>
                  </a:lnTo>
                  <a:lnTo>
                    <a:pt x="1721" y="1226"/>
                  </a:lnTo>
                  <a:lnTo>
                    <a:pt x="1723" y="1227"/>
                  </a:lnTo>
                  <a:lnTo>
                    <a:pt x="1724" y="1229"/>
                  </a:lnTo>
                  <a:lnTo>
                    <a:pt x="1724" y="1230"/>
                  </a:lnTo>
                  <a:lnTo>
                    <a:pt x="1725" y="1231"/>
                  </a:lnTo>
                  <a:lnTo>
                    <a:pt x="1727" y="1231"/>
                  </a:lnTo>
                  <a:lnTo>
                    <a:pt x="1728" y="1233"/>
                  </a:lnTo>
                  <a:lnTo>
                    <a:pt x="1728" y="1234"/>
                  </a:lnTo>
                  <a:lnTo>
                    <a:pt x="1729" y="1234"/>
                  </a:lnTo>
                  <a:lnTo>
                    <a:pt x="1729" y="1235"/>
                  </a:lnTo>
                  <a:lnTo>
                    <a:pt x="1730" y="1237"/>
                  </a:lnTo>
                  <a:lnTo>
                    <a:pt x="1732" y="1237"/>
                  </a:lnTo>
                  <a:lnTo>
                    <a:pt x="1733" y="1238"/>
                  </a:lnTo>
                  <a:lnTo>
                    <a:pt x="1734" y="1238"/>
                  </a:lnTo>
                  <a:lnTo>
                    <a:pt x="1736" y="1238"/>
                  </a:lnTo>
                  <a:lnTo>
                    <a:pt x="1736" y="1239"/>
                  </a:lnTo>
                  <a:lnTo>
                    <a:pt x="1737" y="1239"/>
                  </a:lnTo>
                  <a:lnTo>
                    <a:pt x="1738" y="1239"/>
                  </a:lnTo>
                  <a:lnTo>
                    <a:pt x="1740" y="1239"/>
                  </a:lnTo>
                  <a:lnTo>
                    <a:pt x="1740" y="1240"/>
                  </a:lnTo>
                  <a:lnTo>
                    <a:pt x="1741" y="1240"/>
                  </a:lnTo>
                  <a:lnTo>
                    <a:pt x="1741" y="1242"/>
                  </a:lnTo>
                  <a:lnTo>
                    <a:pt x="1741" y="1243"/>
                  </a:lnTo>
                  <a:lnTo>
                    <a:pt x="1742" y="1246"/>
                  </a:lnTo>
                  <a:lnTo>
                    <a:pt x="1742" y="1247"/>
                  </a:lnTo>
                  <a:lnTo>
                    <a:pt x="1742" y="1248"/>
                  </a:lnTo>
                  <a:lnTo>
                    <a:pt x="1742" y="1250"/>
                  </a:lnTo>
                  <a:lnTo>
                    <a:pt x="1742" y="1251"/>
                  </a:lnTo>
                  <a:lnTo>
                    <a:pt x="1742" y="1252"/>
                  </a:lnTo>
                  <a:lnTo>
                    <a:pt x="1740" y="1254"/>
                  </a:lnTo>
                  <a:lnTo>
                    <a:pt x="1738" y="1254"/>
                  </a:lnTo>
                  <a:lnTo>
                    <a:pt x="1737" y="1254"/>
                  </a:lnTo>
                  <a:lnTo>
                    <a:pt x="1736" y="1255"/>
                  </a:lnTo>
                  <a:lnTo>
                    <a:pt x="1734" y="1255"/>
                  </a:lnTo>
                  <a:lnTo>
                    <a:pt x="1733" y="1256"/>
                  </a:lnTo>
                  <a:lnTo>
                    <a:pt x="1732" y="1256"/>
                  </a:lnTo>
                  <a:lnTo>
                    <a:pt x="1730" y="1256"/>
                  </a:lnTo>
                  <a:lnTo>
                    <a:pt x="1728" y="1258"/>
                  </a:lnTo>
                  <a:lnTo>
                    <a:pt x="1727" y="1258"/>
                  </a:lnTo>
                  <a:lnTo>
                    <a:pt x="1725" y="1256"/>
                  </a:lnTo>
                  <a:lnTo>
                    <a:pt x="1724" y="1255"/>
                  </a:lnTo>
                  <a:lnTo>
                    <a:pt x="1723" y="1254"/>
                  </a:lnTo>
                  <a:lnTo>
                    <a:pt x="1723" y="1252"/>
                  </a:lnTo>
                  <a:lnTo>
                    <a:pt x="1721" y="1252"/>
                  </a:lnTo>
                  <a:lnTo>
                    <a:pt x="1720" y="1251"/>
                  </a:lnTo>
                  <a:lnTo>
                    <a:pt x="1719" y="1250"/>
                  </a:lnTo>
                  <a:lnTo>
                    <a:pt x="1717" y="1248"/>
                  </a:lnTo>
                  <a:lnTo>
                    <a:pt x="1716" y="1247"/>
                  </a:lnTo>
                  <a:lnTo>
                    <a:pt x="1715" y="1247"/>
                  </a:lnTo>
                  <a:lnTo>
                    <a:pt x="1713" y="1248"/>
                  </a:lnTo>
                  <a:lnTo>
                    <a:pt x="1712" y="1248"/>
                  </a:lnTo>
                  <a:lnTo>
                    <a:pt x="1712" y="1250"/>
                  </a:lnTo>
                  <a:lnTo>
                    <a:pt x="1711" y="1250"/>
                  </a:lnTo>
                  <a:lnTo>
                    <a:pt x="1710" y="1251"/>
                  </a:lnTo>
                  <a:lnTo>
                    <a:pt x="1708" y="1251"/>
                  </a:lnTo>
                  <a:lnTo>
                    <a:pt x="1707" y="1251"/>
                  </a:lnTo>
                  <a:lnTo>
                    <a:pt x="1706" y="1252"/>
                  </a:lnTo>
                  <a:lnTo>
                    <a:pt x="1704" y="1252"/>
                  </a:lnTo>
                  <a:lnTo>
                    <a:pt x="1704" y="1254"/>
                  </a:lnTo>
                  <a:lnTo>
                    <a:pt x="1704" y="1255"/>
                  </a:lnTo>
                  <a:lnTo>
                    <a:pt x="1703" y="1255"/>
                  </a:lnTo>
                  <a:lnTo>
                    <a:pt x="1703" y="1256"/>
                  </a:lnTo>
                  <a:lnTo>
                    <a:pt x="1703" y="1258"/>
                  </a:lnTo>
                  <a:lnTo>
                    <a:pt x="1702" y="1259"/>
                  </a:lnTo>
                  <a:lnTo>
                    <a:pt x="1702" y="1260"/>
                  </a:lnTo>
                  <a:lnTo>
                    <a:pt x="1700" y="1261"/>
                  </a:lnTo>
                  <a:lnTo>
                    <a:pt x="1700" y="1263"/>
                  </a:lnTo>
                  <a:lnTo>
                    <a:pt x="1700" y="1264"/>
                  </a:lnTo>
                  <a:lnTo>
                    <a:pt x="1699" y="1265"/>
                  </a:lnTo>
                  <a:lnTo>
                    <a:pt x="1699" y="1267"/>
                  </a:lnTo>
                  <a:lnTo>
                    <a:pt x="1698" y="1268"/>
                  </a:lnTo>
                  <a:lnTo>
                    <a:pt x="1698" y="1269"/>
                  </a:lnTo>
                  <a:lnTo>
                    <a:pt x="1696" y="1271"/>
                  </a:lnTo>
                  <a:lnTo>
                    <a:pt x="1696" y="1272"/>
                  </a:lnTo>
                  <a:lnTo>
                    <a:pt x="1696" y="1273"/>
                  </a:lnTo>
                  <a:lnTo>
                    <a:pt x="1696" y="1275"/>
                  </a:lnTo>
                  <a:lnTo>
                    <a:pt x="1696" y="1276"/>
                  </a:lnTo>
                  <a:lnTo>
                    <a:pt x="1695" y="1276"/>
                  </a:lnTo>
                  <a:lnTo>
                    <a:pt x="1695" y="1277"/>
                  </a:lnTo>
                  <a:lnTo>
                    <a:pt x="1695" y="1278"/>
                  </a:lnTo>
                  <a:lnTo>
                    <a:pt x="1695" y="1280"/>
                  </a:lnTo>
                  <a:lnTo>
                    <a:pt x="1694" y="1282"/>
                  </a:lnTo>
                  <a:lnTo>
                    <a:pt x="1693" y="1282"/>
                  </a:lnTo>
                  <a:lnTo>
                    <a:pt x="1693" y="1284"/>
                  </a:lnTo>
                  <a:lnTo>
                    <a:pt x="1691" y="1285"/>
                  </a:lnTo>
                  <a:lnTo>
                    <a:pt x="1691" y="1286"/>
                  </a:lnTo>
                  <a:lnTo>
                    <a:pt x="1690" y="1288"/>
                  </a:lnTo>
                  <a:lnTo>
                    <a:pt x="1690" y="1289"/>
                  </a:lnTo>
                  <a:lnTo>
                    <a:pt x="1689" y="1290"/>
                  </a:lnTo>
                  <a:lnTo>
                    <a:pt x="1689" y="1292"/>
                  </a:lnTo>
                  <a:lnTo>
                    <a:pt x="1689" y="1293"/>
                  </a:lnTo>
                  <a:lnTo>
                    <a:pt x="1686" y="1293"/>
                  </a:lnTo>
                  <a:lnTo>
                    <a:pt x="1685" y="1293"/>
                  </a:lnTo>
                  <a:lnTo>
                    <a:pt x="1683" y="1293"/>
                  </a:lnTo>
                  <a:lnTo>
                    <a:pt x="1687" y="1297"/>
                  </a:lnTo>
                  <a:lnTo>
                    <a:pt x="1687" y="1299"/>
                  </a:lnTo>
                  <a:lnTo>
                    <a:pt x="1687" y="1302"/>
                  </a:lnTo>
                  <a:lnTo>
                    <a:pt x="1687" y="1303"/>
                  </a:lnTo>
                  <a:lnTo>
                    <a:pt x="1689" y="1305"/>
                  </a:lnTo>
                  <a:lnTo>
                    <a:pt x="1690" y="1306"/>
                  </a:lnTo>
                  <a:lnTo>
                    <a:pt x="1691" y="1307"/>
                  </a:lnTo>
                  <a:lnTo>
                    <a:pt x="1691" y="1309"/>
                  </a:lnTo>
                  <a:lnTo>
                    <a:pt x="1694" y="1309"/>
                  </a:lnTo>
                  <a:lnTo>
                    <a:pt x="1695" y="1309"/>
                  </a:lnTo>
                  <a:lnTo>
                    <a:pt x="1696" y="1310"/>
                  </a:lnTo>
                  <a:lnTo>
                    <a:pt x="1699" y="1311"/>
                  </a:lnTo>
                  <a:lnTo>
                    <a:pt x="1706" y="1314"/>
                  </a:lnTo>
                  <a:lnTo>
                    <a:pt x="1707" y="1315"/>
                  </a:lnTo>
                  <a:lnTo>
                    <a:pt x="1704" y="1322"/>
                  </a:lnTo>
                  <a:lnTo>
                    <a:pt x="1699" y="1324"/>
                  </a:lnTo>
                  <a:lnTo>
                    <a:pt x="1694" y="1327"/>
                  </a:lnTo>
                  <a:lnTo>
                    <a:pt x="1691" y="1332"/>
                  </a:lnTo>
                  <a:lnTo>
                    <a:pt x="1689" y="1336"/>
                  </a:lnTo>
                  <a:lnTo>
                    <a:pt x="1690" y="1340"/>
                  </a:lnTo>
                  <a:lnTo>
                    <a:pt x="1690" y="1343"/>
                  </a:lnTo>
                  <a:lnTo>
                    <a:pt x="1691" y="1350"/>
                  </a:lnTo>
                  <a:lnTo>
                    <a:pt x="1693" y="1357"/>
                  </a:lnTo>
                  <a:lnTo>
                    <a:pt x="1693" y="1365"/>
                  </a:lnTo>
                  <a:lnTo>
                    <a:pt x="1693" y="1369"/>
                  </a:lnTo>
                  <a:lnTo>
                    <a:pt x="1695" y="1370"/>
                  </a:lnTo>
                  <a:lnTo>
                    <a:pt x="1698" y="1373"/>
                  </a:lnTo>
                  <a:lnTo>
                    <a:pt x="1699" y="1374"/>
                  </a:lnTo>
                  <a:lnTo>
                    <a:pt x="1703" y="1375"/>
                  </a:lnTo>
                  <a:lnTo>
                    <a:pt x="1707" y="1377"/>
                  </a:lnTo>
                  <a:lnTo>
                    <a:pt x="1710" y="1377"/>
                  </a:lnTo>
                  <a:lnTo>
                    <a:pt x="1715" y="1378"/>
                  </a:lnTo>
                  <a:lnTo>
                    <a:pt x="1721" y="1377"/>
                  </a:lnTo>
                  <a:lnTo>
                    <a:pt x="1725" y="1378"/>
                  </a:lnTo>
                  <a:lnTo>
                    <a:pt x="1730" y="1375"/>
                  </a:lnTo>
                  <a:lnTo>
                    <a:pt x="1736" y="1374"/>
                  </a:lnTo>
                  <a:lnTo>
                    <a:pt x="1741" y="1370"/>
                  </a:lnTo>
                  <a:lnTo>
                    <a:pt x="1745" y="1369"/>
                  </a:lnTo>
                  <a:lnTo>
                    <a:pt x="1751" y="1366"/>
                  </a:lnTo>
                  <a:lnTo>
                    <a:pt x="1757" y="1365"/>
                  </a:lnTo>
                  <a:lnTo>
                    <a:pt x="1761" y="1364"/>
                  </a:lnTo>
                  <a:lnTo>
                    <a:pt x="1766" y="1364"/>
                  </a:lnTo>
                  <a:lnTo>
                    <a:pt x="1770" y="1365"/>
                  </a:lnTo>
                  <a:lnTo>
                    <a:pt x="1774" y="1366"/>
                  </a:lnTo>
                  <a:lnTo>
                    <a:pt x="1776" y="1367"/>
                  </a:lnTo>
                  <a:lnTo>
                    <a:pt x="1779" y="1370"/>
                  </a:lnTo>
                  <a:lnTo>
                    <a:pt x="1782" y="1374"/>
                  </a:lnTo>
                  <a:lnTo>
                    <a:pt x="1783" y="1377"/>
                  </a:lnTo>
                  <a:lnTo>
                    <a:pt x="1784" y="1382"/>
                  </a:lnTo>
                  <a:lnTo>
                    <a:pt x="1784" y="1384"/>
                  </a:lnTo>
                  <a:lnTo>
                    <a:pt x="1783" y="1388"/>
                  </a:lnTo>
                  <a:lnTo>
                    <a:pt x="1783" y="1392"/>
                  </a:lnTo>
                  <a:lnTo>
                    <a:pt x="1783" y="1396"/>
                  </a:lnTo>
                  <a:lnTo>
                    <a:pt x="1780" y="1399"/>
                  </a:lnTo>
                  <a:lnTo>
                    <a:pt x="1778" y="1400"/>
                  </a:lnTo>
                  <a:lnTo>
                    <a:pt x="1775" y="1403"/>
                  </a:lnTo>
                  <a:lnTo>
                    <a:pt x="1772" y="1404"/>
                  </a:lnTo>
                  <a:lnTo>
                    <a:pt x="1768" y="1405"/>
                  </a:lnTo>
                  <a:lnTo>
                    <a:pt x="1766" y="1407"/>
                  </a:lnTo>
                  <a:lnTo>
                    <a:pt x="1763" y="1409"/>
                  </a:lnTo>
                  <a:lnTo>
                    <a:pt x="1762" y="1409"/>
                  </a:lnTo>
                  <a:lnTo>
                    <a:pt x="1762" y="1408"/>
                  </a:lnTo>
                  <a:lnTo>
                    <a:pt x="1759" y="1409"/>
                  </a:lnTo>
                  <a:lnTo>
                    <a:pt x="1758" y="1411"/>
                  </a:lnTo>
                  <a:lnTo>
                    <a:pt x="1758" y="1413"/>
                  </a:lnTo>
                  <a:lnTo>
                    <a:pt x="1759" y="1415"/>
                  </a:lnTo>
                  <a:lnTo>
                    <a:pt x="1759" y="1416"/>
                  </a:lnTo>
                  <a:lnTo>
                    <a:pt x="1754" y="1428"/>
                  </a:lnTo>
                  <a:lnTo>
                    <a:pt x="1755" y="1434"/>
                  </a:lnTo>
                  <a:lnTo>
                    <a:pt x="1754" y="1438"/>
                  </a:lnTo>
                  <a:lnTo>
                    <a:pt x="1749" y="1458"/>
                  </a:lnTo>
                  <a:lnTo>
                    <a:pt x="1747" y="1459"/>
                  </a:lnTo>
                  <a:lnTo>
                    <a:pt x="1745" y="1460"/>
                  </a:lnTo>
                  <a:lnTo>
                    <a:pt x="1741" y="1460"/>
                  </a:lnTo>
                  <a:lnTo>
                    <a:pt x="1740" y="1460"/>
                  </a:lnTo>
                  <a:lnTo>
                    <a:pt x="1736" y="1460"/>
                  </a:lnTo>
                  <a:lnTo>
                    <a:pt x="1727" y="1463"/>
                  </a:lnTo>
                  <a:lnTo>
                    <a:pt x="1720" y="1467"/>
                  </a:lnTo>
                  <a:lnTo>
                    <a:pt x="1712" y="1471"/>
                  </a:lnTo>
                  <a:lnTo>
                    <a:pt x="1708" y="1476"/>
                  </a:lnTo>
                  <a:lnTo>
                    <a:pt x="1707" y="1477"/>
                  </a:lnTo>
                  <a:lnTo>
                    <a:pt x="1706" y="1477"/>
                  </a:lnTo>
                  <a:lnTo>
                    <a:pt x="1706" y="1479"/>
                  </a:lnTo>
                  <a:lnTo>
                    <a:pt x="1706" y="1480"/>
                  </a:lnTo>
                  <a:lnTo>
                    <a:pt x="1699" y="1483"/>
                  </a:lnTo>
                  <a:lnTo>
                    <a:pt x="1695" y="1483"/>
                  </a:lnTo>
                  <a:lnTo>
                    <a:pt x="1694" y="1484"/>
                  </a:lnTo>
                  <a:lnTo>
                    <a:pt x="1693" y="1484"/>
                  </a:lnTo>
                  <a:lnTo>
                    <a:pt x="1690" y="1484"/>
                  </a:lnTo>
                  <a:lnTo>
                    <a:pt x="1687" y="1484"/>
                  </a:lnTo>
                  <a:lnTo>
                    <a:pt x="1683" y="1483"/>
                  </a:lnTo>
                  <a:lnTo>
                    <a:pt x="1683" y="1481"/>
                  </a:lnTo>
                  <a:lnTo>
                    <a:pt x="1682" y="1481"/>
                  </a:lnTo>
                  <a:lnTo>
                    <a:pt x="1681" y="1481"/>
                  </a:lnTo>
                  <a:lnTo>
                    <a:pt x="1681" y="1480"/>
                  </a:lnTo>
                  <a:lnTo>
                    <a:pt x="1679" y="1480"/>
                  </a:lnTo>
                  <a:lnTo>
                    <a:pt x="1678" y="1479"/>
                  </a:lnTo>
                  <a:lnTo>
                    <a:pt x="1677" y="1477"/>
                  </a:lnTo>
                  <a:lnTo>
                    <a:pt x="1674" y="1476"/>
                  </a:lnTo>
                  <a:lnTo>
                    <a:pt x="1673" y="1474"/>
                  </a:lnTo>
                  <a:lnTo>
                    <a:pt x="1672" y="1472"/>
                  </a:lnTo>
                  <a:lnTo>
                    <a:pt x="1670" y="1472"/>
                  </a:lnTo>
                  <a:lnTo>
                    <a:pt x="1669" y="1471"/>
                  </a:lnTo>
                  <a:lnTo>
                    <a:pt x="1665" y="1468"/>
                  </a:lnTo>
                  <a:lnTo>
                    <a:pt x="1661" y="1464"/>
                  </a:lnTo>
                  <a:lnTo>
                    <a:pt x="1658" y="1460"/>
                  </a:lnTo>
                  <a:lnTo>
                    <a:pt x="1657" y="1459"/>
                  </a:lnTo>
                  <a:lnTo>
                    <a:pt x="1655" y="1456"/>
                  </a:lnTo>
                  <a:lnTo>
                    <a:pt x="1655" y="1454"/>
                  </a:lnTo>
                  <a:lnTo>
                    <a:pt x="1653" y="1453"/>
                  </a:lnTo>
                  <a:lnTo>
                    <a:pt x="1653" y="1451"/>
                  </a:lnTo>
                  <a:lnTo>
                    <a:pt x="1653" y="1449"/>
                  </a:lnTo>
                  <a:lnTo>
                    <a:pt x="1653" y="1447"/>
                  </a:lnTo>
                  <a:lnTo>
                    <a:pt x="1653" y="1445"/>
                  </a:lnTo>
                  <a:lnTo>
                    <a:pt x="1653" y="1443"/>
                  </a:lnTo>
                  <a:lnTo>
                    <a:pt x="1652" y="1443"/>
                  </a:lnTo>
                  <a:lnTo>
                    <a:pt x="1651" y="1442"/>
                  </a:lnTo>
                  <a:lnTo>
                    <a:pt x="1645" y="1438"/>
                  </a:lnTo>
                  <a:lnTo>
                    <a:pt x="1644" y="1437"/>
                  </a:lnTo>
                  <a:lnTo>
                    <a:pt x="1644" y="1436"/>
                  </a:lnTo>
                  <a:lnTo>
                    <a:pt x="1643" y="1436"/>
                  </a:lnTo>
                  <a:lnTo>
                    <a:pt x="1641" y="1433"/>
                  </a:lnTo>
                  <a:lnTo>
                    <a:pt x="1641" y="1432"/>
                  </a:lnTo>
                  <a:lnTo>
                    <a:pt x="1641" y="1430"/>
                  </a:lnTo>
                  <a:lnTo>
                    <a:pt x="1641" y="1429"/>
                  </a:lnTo>
                  <a:lnTo>
                    <a:pt x="1640" y="1426"/>
                  </a:lnTo>
                  <a:lnTo>
                    <a:pt x="1640" y="1422"/>
                  </a:lnTo>
                  <a:lnTo>
                    <a:pt x="1639" y="1422"/>
                  </a:lnTo>
                  <a:lnTo>
                    <a:pt x="1638" y="1419"/>
                  </a:lnTo>
                  <a:lnTo>
                    <a:pt x="1636" y="1416"/>
                  </a:lnTo>
                  <a:lnTo>
                    <a:pt x="1632" y="1413"/>
                  </a:lnTo>
                  <a:lnTo>
                    <a:pt x="1630" y="1413"/>
                  </a:lnTo>
                  <a:lnTo>
                    <a:pt x="1628" y="1412"/>
                  </a:lnTo>
                  <a:lnTo>
                    <a:pt x="1627" y="1413"/>
                  </a:lnTo>
                  <a:lnTo>
                    <a:pt x="1627" y="1412"/>
                  </a:lnTo>
                  <a:lnTo>
                    <a:pt x="1626" y="1411"/>
                  </a:lnTo>
                  <a:lnTo>
                    <a:pt x="1624" y="1411"/>
                  </a:lnTo>
                  <a:lnTo>
                    <a:pt x="1623" y="1411"/>
                  </a:lnTo>
                  <a:lnTo>
                    <a:pt x="1621" y="1411"/>
                  </a:lnTo>
                  <a:lnTo>
                    <a:pt x="1619" y="1411"/>
                  </a:lnTo>
                  <a:lnTo>
                    <a:pt x="1618" y="1409"/>
                  </a:lnTo>
                  <a:lnTo>
                    <a:pt x="1617" y="1408"/>
                  </a:lnTo>
                  <a:lnTo>
                    <a:pt x="1615" y="1407"/>
                  </a:lnTo>
                  <a:lnTo>
                    <a:pt x="1614" y="1404"/>
                  </a:lnTo>
                  <a:lnTo>
                    <a:pt x="1614" y="1403"/>
                  </a:lnTo>
                  <a:lnTo>
                    <a:pt x="1614" y="1402"/>
                  </a:lnTo>
                  <a:lnTo>
                    <a:pt x="1615" y="1402"/>
                  </a:lnTo>
                  <a:lnTo>
                    <a:pt x="1614" y="1399"/>
                  </a:lnTo>
                  <a:lnTo>
                    <a:pt x="1613" y="1398"/>
                  </a:lnTo>
                  <a:lnTo>
                    <a:pt x="1611" y="1396"/>
                  </a:lnTo>
                  <a:lnTo>
                    <a:pt x="1610" y="1396"/>
                  </a:lnTo>
                  <a:lnTo>
                    <a:pt x="1610" y="1398"/>
                  </a:lnTo>
                  <a:lnTo>
                    <a:pt x="1609" y="1398"/>
                  </a:lnTo>
                  <a:lnTo>
                    <a:pt x="1606" y="1396"/>
                  </a:lnTo>
                  <a:lnTo>
                    <a:pt x="1605" y="1396"/>
                  </a:lnTo>
                  <a:lnTo>
                    <a:pt x="1603" y="1398"/>
                  </a:lnTo>
                  <a:lnTo>
                    <a:pt x="1602" y="1398"/>
                  </a:lnTo>
                  <a:lnTo>
                    <a:pt x="1601" y="1398"/>
                  </a:lnTo>
                  <a:lnTo>
                    <a:pt x="1600" y="1399"/>
                  </a:lnTo>
                  <a:lnTo>
                    <a:pt x="1600" y="1400"/>
                  </a:lnTo>
                  <a:lnTo>
                    <a:pt x="1600" y="1402"/>
                  </a:lnTo>
                  <a:lnTo>
                    <a:pt x="1600" y="1403"/>
                  </a:lnTo>
                  <a:lnTo>
                    <a:pt x="1600" y="1404"/>
                  </a:lnTo>
                  <a:lnTo>
                    <a:pt x="1598" y="1404"/>
                  </a:lnTo>
                  <a:lnTo>
                    <a:pt x="1596" y="1404"/>
                  </a:lnTo>
                  <a:lnTo>
                    <a:pt x="1594" y="1404"/>
                  </a:lnTo>
                  <a:lnTo>
                    <a:pt x="1593" y="1404"/>
                  </a:lnTo>
                  <a:lnTo>
                    <a:pt x="1593" y="1405"/>
                  </a:lnTo>
                  <a:lnTo>
                    <a:pt x="1592" y="1405"/>
                  </a:lnTo>
                  <a:lnTo>
                    <a:pt x="1590" y="1405"/>
                  </a:lnTo>
                  <a:lnTo>
                    <a:pt x="1589" y="1405"/>
                  </a:lnTo>
                  <a:lnTo>
                    <a:pt x="1589" y="1407"/>
                  </a:lnTo>
                  <a:lnTo>
                    <a:pt x="1588" y="1407"/>
                  </a:lnTo>
                  <a:lnTo>
                    <a:pt x="1588" y="1408"/>
                  </a:lnTo>
                  <a:lnTo>
                    <a:pt x="1586" y="1408"/>
                  </a:lnTo>
                  <a:lnTo>
                    <a:pt x="1585" y="1408"/>
                  </a:lnTo>
                  <a:lnTo>
                    <a:pt x="1584" y="1408"/>
                  </a:lnTo>
                  <a:lnTo>
                    <a:pt x="1583" y="1408"/>
                  </a:lnTo>
                  <a:lnTo>
                    <a:pt x="1581" y="1408"/>
                  </a:lnTo>
                  <a:lnTo>
                    <a:pt x="1580" y="1408"/>
                  </a:lnTo>
                  <a:lnTo>
                    <a:pt x="1580" y="1407"/>
                  </a:lnTo>
                  <a:lnTo>
                    <a:pt x="1579" y="1407"/>
                  </a:lnTo>
                  <a:lnTo>
                    <a:pt x="1579" y="1405"/>
                  </a:lnTo>
                  <a:lnTo>
                    <a:pt x="1576" y="1407"/>
                  </a:lnTo>
                  <a:lnTo>
                    <a:pt x="1575" y="1407"/>
                  </a:lnTo>
                  <a:lnTo>
                    <a:pt x="1573" y="1408"/>
                  </a:lnTo>
                  <a:lnTo>
                    <a:pt x="1573" y="1409"/>
                  </a:lnTo>
                  <a:lnTo>
                    <a:pt x="1573" y="1411"/>
                  </a:lnTo>
                  <a:lnTo>
                    <a:pt x="1573" y="1412"/>
                  </a:lnTo>
                  <a:lnTo>
                    <a:pt x="1572" y="1413"/>
                  </a:lnTo>
                  <a:lnTo>
                    <a:pt x="1572" y="1415"/>
                  </a:lnTo>
                  <a:lnTo>
                    <a:pt x="1572" y="1416"/>
                  </a:lnTo>
                  <a:lnTo>
                    <a:pt x="1572" y="1417"/>
                  </a:lnTo>
                  <a:lnTo>
                    <a:pt x="1572" y="1419"/>
                  </a:lnTo>
                  <a:lnTo>
                    <a:pt x="1572" y="1420"/>
                  </a:lnTo>
                  <a:lnTo>
                    <a:pt x="1572" y="1421"/>
                  </a:lnTo>
                  <a:lnTo>
                    <a:pt x="1572" y="1422"/>
                  </a:lnTo>
                  <a:lnTo>
                    <a:pt x="1572" y="1424"/>
                  </a:lnTo>
                  <a:lnTo>
                    <a:pt x="1572" y="1425"/>
                  </a:lnTo>
                  <a:lnTo>
                    <a:pt x="1572" y="1426"/>
                  </a:lnTo>
                  <a:lnTo>
                    <a:pt x="1571" y="1428"/>
                  </a:lnTo>
                  <a:lnTo>
                    <a:pt x="1571" y="1429"/>
                  </a:lnTo>
                  <a:lnTo>
                    <a:pt x="1572" y="1429"/>
                  </a:lnTo>
                  <a:lnTo>
                    <a:pt x="1571" y="1430"/>
                  </a:lnTo>
                  <a:lnTo>
                    <a:pt x="1571" y="1432"/>
                  </a:lnTo>
                  <a:lnTo>
                    <a:pt x="1569" y="1433"/>
                  </a:lnTo>
                  <a:lnTo>
                    <a:pt x="1569" y="1434"/>
                  </a:lnTo>
                  <a:lnTo>
                    <a:pt x="1568" y="1436"/>
                  </a:lnTo>
                  <a:lnTo>
                    <a:pt x="1568" y="1437"/>
                  </a:lnTo>
                  <a:lnTo>
                    <a:pt x="1568" y="1438"/>
                  </a:lnTo>
                  <a:lnTo>
                    <a:pt x="1567" y="1438"/>
                  </a:lnTo>
                  <a:lnTo>
                    <a:pt x="1567" y="1439"/>
                  </a:lnTo>
                  <a:lnTo>
                    <a:pt x="1567" y="1441"/>
                  </a:lnTo>
                  <a:lnTo>
                    <a:pt x="1567" y="1442"/>
                  </a:lnTo>
                  <a:lnTo>
                    <a:pt x="1566" y="1443"/>
                  </a:lnTo>
                  <a:lnTo>
                    <a:pt x="1564" y="1443"/>
                  </a:lnTo>
                  <a:lnTo>
                    <a:pt x="1562" y="1443"/>
                  </a:lnTo>
                  <a:lnTo>
                    <a:pt x="1560" y="1443"/>
                  </a:lnTo>
                  <a:lnTo>
                    <a:pt x="1559" y="1443"/>
                  </a:lnTo>
                  <a:lnTo>
                    <a:pt x="1558" y="1443"/>
                  </a:lnTo>
                  <a:lnTo>
                    <a:pt x="1556" y="1443"/>
                  </a:lnTo>
                  <a:lnTo>
                    <a:pt x="1555" y="1445"/>
                  </a:lnTo>
                  <a:lnTo>
                    <a:pt x="1554" y="1443"/>
                  </a:lnTo>
                  <a:lnTo>
                    <a:pt x="1552" y="1445"/>
                  </a:lnTo>
                  <a:lnTo>
                    <a:pt x="1552" y="1446"/>
                  </a:lnTo>
                  <a:lnTo>
                    <a:pt x="1551" y="1446"/>
                  </a:lnTo>
                  <a:lnTo>
                    <a:pt x="1551" y="1447"/>
                  </a:lnTo>
                  <a:lnTo>
                    <a:pt x="1550" y="1449"/>
                  </a:lnTo>
                  <a:lnTo>
                    <a:pt x="1549" y="1450"/>
                  </a:lnTo>
                  <a:lnTo>
                    <a:pt x="1547" y="1450"/>
                  </a:lnTo>
                  <a:lnTo>
                    <a:pt x="1546" y="1451"/>
                  </a:lnTo>
                  <a:lnTo>
                    <a:pt x="1545" y="1451"/>
                  </a:lnTo>
                  <a:lnTo>
                    <a:pt x="1545" y="1453"/>
                  </a:lnTo>
                  <a:lnTo>
                    <a:pt x="1543" y="1453"/>
                  </a:lnTo>
                  <a:lnTo>
                    <a:pt x="1542" y="1454"/>
                  </a:lnTo>
                  <a:lnTo>
                    <a:pt x="1541" y="1455"/>
                  </a:lnTo>
                  <a:lnTo>
                    <a:pt x="1539" y="1455"/>
                  </a:lnTo>
                  <a:lnTo>
                    <a:pt x="1539" y="1456"/>
                  </a:lnTo>
                  <a:lnTo>
                    <a:pt x="1539" y="1458"/>
                  </a:lnTo>
                  <a:lnTo>
                    <a:pt x="1539" y="1459"/>
                  </a:lnTo>
                  <a:lnTo>
                    <a:pt x="1539" y="1460"/>
                  </a:lnTo>
                  <a:lnTo>
                    <a:pt x="1541" y="1462"/>
                  </a:lnTo>
                  <a:lnTo>
                    <a:pt x="1541" y="1463"/>
                  </a:lnTo>
                  <a:lnTo>
                    <a:pt x="1541" y="1464"/>
                  </a:lnTo>
                  <a:lnTo>
                    <a:pt x="1541" y="1466"/>
                  </a:lnTo>
                  <a:lnTo>
                    <a:pt x="1539" y="1467"/>
                  </a:lnTo>
                  <a:lnTo>
                    <a:pt x="1539" y="1468"/>
                  </a:lnTo>
                  <a:lnTo>
                    <a:pt x="1538" y="1468"/>
                  </a:lnTo>
                  <a:lnTo>
                    <a:pt x="1537" y="1470"/>
                  </a:lnTo>
                  <a:lnTo>
                    <a:pt x="1535" y="1470"/>
                  </a:lnTo>
                  <a:lnTo>
                    <a:pt x="1534" y="1470"/>
                  </a:lnTo>
                  <a:lnTo>
                    <a:pt x="1533" y="1468"/>
                  </a:lnTo>
                  <a:lnTo>
                    <a:pt x="1531" y="1468"/>
                  </a:lnTo>
                  <a:lnTo>
                    <a:pt x="1531" y="1467"/>
                  </a:lnTo>
                  <a:lnTo>
                    <a:pt x="1530" y="1467"/>
                  </a:lnTo>
                  <a:lnTo>
                    <a:pt x="1529" y="1468"/>
                  </a:lnTo>
                  <a:lnTo>
                    <a:pt x="1528" y="1468"/>
                  </a:lnTo>
                  <a:lnTo>
                    <a:pt x="1526" y="1468"/>
                  </a:lnTo>
                  <a:lnTo>
                    <a:pt x="1525" y="1470"/>
                  </a:lnTo>
                  <a:lnTo>
                    <a:pt x="1524" y="1474"/>
                  </a:lnTo>
                  <a:lnTo>
                    <a:pt x="1522" y="1475"/>
                  </a:lnTo>
                  <a:lnTo>
                    <a:pt x="1518" y="1475"/>
                  </a:lnTo>
                  <a:lnTo>
                    <a:pt x="1518" y="1476"/>
                  </a:lnTo>
                  <a:lnTo>
                    <a:pt x="1517" y="1476"/>
                  </a:lnTo>
                  <a:lnTo>
                    <a:pt x="1516" y="1475"/>
                  </a:lnTo>
                  <a:lnTo>
                    <a:pt x="1514" y="1476"/>
                  </a:lnTo>
                  <a:lnTo>
                    <a:pt x="1513" y="1476"/>
                  </a:lnTo>
                  <a:lnTo>
                    <a:pt x="1512" y="1476"/>
                  </a:lnTo>
                  <a:lnTo>
                    <a:pt x="1511" y="1476"/>
                  </a:lnTo>
                  <a:lnTo>
                    <a:pt x="1509" y="1477"/>
                  </a:lnTo>
                  <a:lnTo>
                    <a:pt x="1508" y="1477"/>
                  </a:lnTo>
                  <a:lnTo>
                    <a:pt x="1508" y="1479"/>
                  </a:lnTo>
                  <a:lnTo>
                    <a:pt x="1507" y="1479"/>
                  </a:lnTo>
                  <a:lnTo>
                    <a:pt x="1505" y="1479"/>
                  </a:lnTo>
                  <a:lnTo>
                    <a:pt x="1504" y="1479"/>
                  </a:lnTo>
                  <a:lnTo>
                    <a:pt x="1503" y="1479"/>
                  </a:lnTo>
                  <a:lnTo>
                    <a:pt x="1501" y="1479"/>
                  </a:lnTo>
                  <a:lnTo>
                    <a:pt x="1500" y="1477"/>
                  </a:lnTo>
                  <a:lnTo>
                    <a:pt x="1501" y="1477"/>
                  </a:lnTo>
                  <a:lnTo>
                    <a:pt x="1501" y="1476"/>
                  </a:lnTo>
                  <a:lnTo>
                    <a:pt x="1499" y="1476"/>
                  </a:lnTo>
                  <a:lnTo>
                    <a:pt x="1495" y="1476"/>
                  </a:lnTo>
                  <a:lnTo>
                    <a:pt x="1491" y="1477"/>
                  </a:lnTo>
                  <a:lnTo>
                    <a:pt x="1490" y="1477"/>
                  </a:lnTo>
                  <a:lnTo>
                    <a:pt x="1486" y="1477"/>
                  </a:lnTo>
                  <a:lnTo>
                    <a:pt x="1483" y="1476"/>
                  </a:lnTo>
                  <a:lnTo>
                    <a:pt x="1482" y="1475"/>
                  </a:lnTo>
                  <a:lnTo>
                    <a:pt x="1479" y="1474"/>
                  </a:lnTo>
                  <a:lnTo>
                    <a:pt x="1478" y="1471"/>
                  </a:lnTo>
                  <a:lnTo>
                    <a:pt x="1477" y="1470"/>
                  </a:lnTo>
                  <a:lnTo>
                    <a:pt x="1477" y="1467"/>
                  </a:lnTo>
                  <a:lnTo>
                    <a:pt x="1475" y="1464"/>
                  </a:lnTo>
                  <a:lnTo>
                    <a:pt x="1474" y="1462"/>
                  </a:lnTo>
                  <a:lnTo>
                    <a:pt x="1473" y="1460"/>
                  </a:lnTo>
                  <a:lnTo>
                    <a:pt x="1470" y="1460"/>
                  </a:lnTo>
                  <a:lnTo>
                    <a:pt x="1467" y="1462"/>
                  </a:lnTo>
                  <a:lnTo>
                    <a:pt x="1465" y="1463"/>
                  </a:lnTo>
                  <a:lnTo>
                    <a:pt x="1462" y="1464"/>
                  </a:lnTo>
                  <a:lnTo>
                    <a:pt x="1459" y="1467"/>
                  </a:lnTo>
                  <a:lnTo>
                    <a:pt x="1457" y="1468"/>
                  </a:lnTo>
                  <a:lnTo>
                    <a:pt x="1454" y="1470"/>
                  </a:lnTo>
                  <a:lnTo>
                    <a:pt x="1450" y="1471"/>
                  </a:lnTo>
                  <a:lnTo>
                    <a:pt x="1446" y="1471"/>
                  </a:lnTo>
                  <a:lnTo>
                    <a:pt x="1444" y="1471"/>
                  </a:lnTo>
                  <a:lnTo>
                    <a:pt x="1440" y="1471"/>
                  </a:lnTo>
                  <a:lnTo>
                    <a:pt x="1435" y="1470"/>
                  </a:lnTo>
                  <a:lnTo>
                    <a:pt x="1431" y="1470"/>
                  </a:lnTo>
                  <a:lnTo>
                    <a:pt x="1429" y="1468"/>
                  </a:lnTo>
                  <a:lnTo>
                    <a:pt x="1425" y="1468"/>
                  </a:lnTo>
                  <a:lnTo>
                    <a:pt x="1420" y="1468"/>
                  </a:lnTo>
                  <a:lnTo>
                    <a:pt x="1418" y="1470"/>
                  </a:lnTo>
                  <a:lnTo>
                    <a:pt x="1415" y="1470"/>
                  </a:lnTo>
                  <a:lnTo>
                    <a:pt x="1412" y="1471"/>
                  </a:lnTo>
                  <a:lnTo>
                    <a:pt x="1410" y="1472"/>
                  </a:lnTo>
                  <a:lnTo>
                    <a:pt x="1408" y="1476"/>
                  </a:lnTo>
                  <a:lnTo>
                    <a:pt x="1408" y="1479"/>
                  </a:lnTo>
                  <a:lnTo>
                    <a:pt x="1408" y="1483"/>
                  </a:lnTo>
                  <a:lnTo>
                    <a:pt x="1408" y="1484"/>
                  </a:lnTo>
                  <a:lnTo>
                    <a:pt x="1408" y="1487"/>
                  </a:lnTo>
                  <a:lnTo>
                    <a:pt x="1410" y="1489"/>
                  </a:lnTo>
                  <a:lnTo>
                    <a:pt x="1411" y="1491"/>
                  </a:lnTo>
                  <a:lnTo>
                    <a:pt x="1414" y="1489"/>
                  </a:lnTo>
                  <a:lnTo>
                    <a:pt x="1416" y="1489"/>
                  </a:lnTo>
                  <a:lnTo>
                    <a:pt x="1419" y="1488"/>
                  </a:lnTo>
                  <a:lnTo>
                    <a:pt x="1420" y="1487"/>
                  </a:lnTo>
                  <a:lnTo>
                    <a:pt x="1423" y="1485"/>
                  </a:lnTo>
                  <a:lnTo>
                    <a:pt x="1427" y="1485"/>
                  </a:lnTo>
                  <a:lnTo>
                    <a:pt x="1429" y="1485"/>
                  </a:lnTo>
                  <a:lnTo>
                    <a:pt x="1432" y="1485"/>
                  </a:lnTo>
                  <a:lnTo>
                    <a:pt x="1435" y="1488"/>
                  </a:lnTo>
                  <a:lnTo>
                    <a:pt x="1433" y="1489"/>
                  </a:lnTo>
                  <a:lnTo>
                    <a:pt x="1431" y="1491"/>
                  </a:lnTo>
                  <a:lnTo>
                    <a:pt x="1429" y="1493"/>
                  </a:lnTo>
                  <a:lnTo>
                    <a:pt x="1427" y="1494"/>
                  </a:lnTo>
                  <a:lnTo>
                    <a:pt x="1427" y="1496"/>
                  </a:lnTo>
                  <a:lnTo>
                    <a:pt x="1428" y="1497"/>
                  </a:lnTo>
                  <a:lnTo>
                    <a:pt x="1428" y="1500"/>
                  </a:lnTo>
                  <a:lnTo>
                    <a:pt x="1431" y="1501"/>
                  </a:lnTo>
                  <a:lnTo>
                    <a:pt x="1432" y="1502"/>
                  </a:lnTo>
                  <a:lnTo>
                    <a:pt x="1431" y="1505"/>
                  </a:lnTo>
                  <a:lnTo>
                    <a:pt x="1429" y="1508"/>
                  </a:lnTo>
                  <a:lnTo>
                    <a:pt x="1427" y="1508"/>
                  </a:lnTo>
                  <a:lnTo>
                    <a:pt x="1424" y="1509"/>
                  </a:lnTo>
                  <a:lnTo>
                    <a:pt x="1420" y="1509"/>
                  </a:lnTo>
                  <a:lnTo>
                    <a:pt x="1419" y="1510"/>
                  </a:lnTo>
                  <a:lnTo>
                    <a:pt x="1416" y="1511"/>
                  </a:lnTo>
                  <a:lnTo>
                    <a:pt x="1415" y="1513"/>
                  </a:lnTo>
                  <a:lnTo>
                    <a:pt x="1414" y="1515"/>
                  </a:lnTo>
                  <a:lnTo>
                    <a:pt x="1415" y="1518"/>
                  </a:lnTo>
                  <a:lnTo>
                    <a:pt x="1416" y="1519"/>
                  </a:lnTo>
                  <a:lnTo>
                    <a:pt x="1419" y="1521"/>
                  </a:lnTo>
                  <a:lnTo>
                    <a:pt x="1420" y="1523"/>
                  </a:lnTo>
                  <a:lnTo>
                    <a:pt x="1424" y="1526"/>
                  </a:lnTo>
                  <a:lnTo>
                    <a:pt x="1437" y="1536"/>
                  </a:lnTo>
                  <a:lnTo>
                    <a:pt x="1410" y="1535"/>
                  </a:lnTo>
                  <a:lnTo>
                    <a:pt x="1406" y="1539"/>
                  </a:lnTo>
                  <a:lnTo>
                    <a:pt x="1402" y="1539"/>
                  </a:lnTo>
                  <a:lnTo>
                    <a:pt x="1386" y="1539"/>
                  </a:lnTo>
                  <a:lnTo>
                    <a:pt x="1368" y="1539"/>
                  </a:lnTo>
                  <a:lnTo>
                    <a:pt x="1359" y="1536"/>
                  </a:lnTo>
                  <a:lnTo>
                    <a:pt x="1350" y="1532"/>
                  </a:lnTo>
                  <a:lnTo>
                    <a:pt x="1339" y="1526"/>
                  </a:lnTo>
                  <a:lnTo>
                    <a:pt x="1325" y="1522"/>
                  </a:lnTo>
                  <a:lnTo>
                    <a:pt x="1318" y="1518"/>
                  </a:lnTo>
                  <a:lnTo>
                    <a:pt x="1313" y="1515"/>
                  </a:lnTo>
                  <a:lnTo>
                    <a:pt x="1312" y="1514"/>
                  </a:lnTo>
                  <a:lnTo>
                    <a:pt x="1308" y="1510"/>
                  </a:lnTo>
                  <a:lnTo>
                    <a:pt x="1305" y="1508"/>
                  </a:lnTo>
                  <a:lnTo>
                    <a:pt x="1304" y="1506"/>
                  </a:lnTo>
                  <a:lnTo>
                    <a:pt x="1300" y="1502"/>
                  </a:lnTo>
                  <a:lnTo>
                    <a:pt x="1289" y="1493"/>
                  </a:lnTo>
                  <a:lnTo>
                    <a:pt x="1285" y="1492"/>
                  </a:lnTo>
                  <a:lnTo>
                    <a:pt x="1285" y="1491"/>
                  </a:lnTo>
                  <a:lnTo>
                    <a:pt x="1284" y="1489"/>
                  </a:lnTo>
                  <a:lnTo>
                    <a:pt x="1283" y="1489"/>
                  </a:lnTo>
                  <a:lnTo>
                    <a:pt x="1283" y="1488"/>
                  </a:lnTo>
                  <a:lnTo>
                    <a:pt x="1281" y="1488"/>
                  </a:lnTo>
                  <a:lnTo>
                    <a:pt x="1280" y="1488"/>
                  </a:lnTo>
                  <a:lnTo>
                    <a:pt x="1279" y="1488"/>
                  </a:lnTo>
                  <a:lnTo>
                    <a:pt x="1278" y="1488"/>
                  </a:lnTo>
                  <a:lnTo>
                    <a:pt x="1278" y="1487"/>
                  </a:lnTo>
                  <a:lnTo>
                    <a:pt x="1278" y="1485"/>
                  </a:lnTo>
                  <a:lnTo>
                    <a:pt x="1278" y="1484"/>
                  </a:lnTo>
                  <a:lnTo>
                    <a:pt x="1278" y="1483"/>
                  </a:lnTo>
                  <a:lnTo>
                    <a:pt x="1276" y="1483"/>
                  </a:lnTo>
                  <a:lnTo>
                    <a:pt x="1276" y="1481"/>
                  </a:lnTo>
                  <a:lnTo>
                    <a:pt x="1275" y="1481"/>
                  </a:lnTo>
                  <a:lnTo>
                    <a:pt x="1274" y="1481"/>
                  </a:lnTo>
                  <a:lnTo>
                    <a:pt x="1272" y="1481"/>
                  </a:lnTo>
                  <a:lnTo>
                    <a:pt x="1271" y="1481"/>
                  </a:lnTo>
                  <a:lnTo>
                    <a:pt x="1270" y="1481"/>
                  </a:lnTo>
                  <a:lnTo>
                    <a:pt x="1268" y="1481"/>
                  </a:lnTo>
                  <a:lnTo>
                    <a:pt x="1268" y="1483"/>
                  </a:lnTo>
                  <a:lnTo>
                    <a:pt x="1267" y="1483"/>
                  </a:lnTo>
                  <a:lnTo>
                    <a:pt x="1262" y="1480"/>
                  </a:lnTo>
                  <a:lnTo>
                    <a:pt x="1262" y="1479"/>
                  </a:lnTo>
                  <a:lnTo>
                    <a:pt x="1262" y="1477"/>
                  </a:lnTo>
                  <a:lnTo>
                    <a:pt x="1261" y="1477"/>
                  </a:lnTo>
                  <a:lnTo>
                    <a:pt x="1261" y="1476"/>
                  </a:lnTo>
                  <a:lnTo>
                    <a:pt x="1262" y="1476"/>
                  </a:lnTo>
                  <a:lnTo>
                    <a:pt x="1263" y="1476"/>
                  </a:lnTo>
                  <a:lnTo>
                    <a:pt x="1264" y="1476"/>
                  </a:lnTo>
                  <a:lnTo>
                    <a:pt x="1266" y="1476"/>
                  </a:lnTo>
                  <a:lnTo>
                    <a:pt x="1266" y="1475"/>
                  </a:lnTo>
                  <a:lnTo>
                    <a:pt x="1266" y="1474"/>
                  </a:lnTo>
                  <a:lnTo>
                    <a:pt x="1264" y="1474"/>
                  </a:lnTo>
                  <a:lnTo>
                    <a:pt x="1264" y="1472"/>
                  </a:lnTo>
                  <a:lnTo>
                    <a:pt x="1264" y="1471"/>
                  </a:lnTo>
                  <a:lnTo>
                    <a:pt x="1263" y="1471"/>
                  </a:lnTo>
                  <a:lnTo>
                    <a:pt x="1262" y="1471"/>
                  </a:lnTo>
                  <a:lnTo>
                    <a:pt x="1262" y="1470"/>
                  </a:lnTo>
                  <a:lnTo>
                    <a:pt x="1261" y="1470"/>
                  </a:lnTo>
                  <a:lnTo>
                    <a:pt x="1261" y="1468"/>
                  </a:lnTo>
                  <a:lnTo>
                    <a:pt x="1261" y="1470"/>
                  </a:lnTo>
                  <a:lnTo>
                    <a:pt x="1259" y="1468"/>
                  </a:lnTo>
                  <a:lnTo>
                    <a:pt x="1258" y="1468"/>
                  </a:lnTo>
                  <a:lnTo>
                    <a:pt x="1258" y="1467"/>
                  </a:lnTo>
                  <a:lnTo>
                    <a:pt x="1257" y="1467"/>
                  </a:lnTo>
                  <a:lnTo>
                    <a:pt x="1255" y="1467"/>
                  </a:lnTo>
                  <a:lnTo>
                    <a:pt x="1255" y="1466"/>
                  </a:lnTo>
                  <a:lnTo>
                    <a:pt x="1254" y="1466"/>
                  </a:lnTo>
                  <a:lnTo>
                    <a:pt x="1253" y="1466"/>
                  </a:lnTo>
                  <a:lnTo>
                    <a:pt x="1251" y="1466"/>
                  </a:lnTo>
                  <a:lnTo>
                    <a:pt x="1250" y="1466"/>
                  </a:lnTo>
                  <a:lnTo>
                    <a:pt x="1249" y="1466"/>
                  </a:lnTo>
                  <a:lnTo>
                    <a:pt x="1247" y="1466"/>
                  </a:lnTo>
                  <a:lnTo>
                    <a:pt x="1247" y="1464"/>
                  </a:lnTo>
                  <a:lnTo>
                    <a:pt x="1247" y="1466"/>
                  </a:lnTo>
                  <a:lnTo>
                    <a:pt x="1246" y="1466"/>
                  </a:lnTo>
                  <a:lnTo>
                    <a:pt x="1245" y="1464"/>
                  </a:lnTo>
                  <a:lnTo>
                    <a:pt x="1243" y="1463"/>
                  </a:lnTo>
                  <a:lnTo>
                    <a:pt x="1242" y="1463"/>
                  </a:lnTo>
                  <a:lnTo>
                    <a:pt x="1242" y="1462"/>
                  </a:lnTo>
                  <a:lnTo>
                    <a:pt x="1241" y="1462"/>
                  </a:lnTo>
                  <a:lnTo>
                    <a:pt x="1241" y="1460"/>
                  </a:lnTo>
                  <a:lnTo>
                    <a:pt x="1240" y="1460"/>
                  </a:lnTo>
                  <a:lnTo>
                    <a:pt x="1238" y="1459"/>
                  </a:lnTo>
                  <a:lnTo>
                    <a:pt x="1237" y="1459"/>
                  </a:lnTo>
                  <a:lnTo>
                    <a:pt x="1236" y="1458"/>
                  </a:lnTo>
                  <a:lnTo>
                    <a:pt x="1236" y="1456"/>
                  </a:lnTo>
                  <a:lnTo>
                    <a:pt x="1234" y="1456"/>
                  </a:lnTo>
                  <a:lnTo>
                    <a:pt x="1233" y="1455"/>
                  </a:lnTo>
                  <a:lnTo>
                    <a:pt x="1228" y="1455"/>
                  </a:lnTo>
                  <a:lnTo>
                    <a:pt x="1225" y="1453"/>
                  </a:lnTo>
                  <a:lnTo>
                    <a:pt x="1223" y="1450"/>
                  </a:lnTo>
                  <a:lnTo>
                    <a:pt x="1224" y="1449"/>
                  </a:lnTo>
                  <a:lnTo>
                    <a:pt x="1223" y="1447"/>
                  </a:lnTo>
                  <a:lnTo>
                    <a:pt x="1223" y="1446"/>
                  </a:lnTo>
                  <a:lnTo>
                    <a:pt x="1223" y="1445"/>
                  </a:lnTo>
                  <a:lnTo>
                    <a:pt x="1221" y="1445"/>
                  </a:lnTo>
                  <a:lnTo>
                    <a:pt x="1221" y="1443"/>
                  </a:lnTo>
                  <a:lnTo>
                    <a:pt x="1221" y="1442"/>
                  </a:lnTo>
                  <a:lnTo>
                    <a:pt x="1220" y="1442"/>
                  </a:lnTo>
                  <a:lnTo>
                    <a:pt x="1220" y="1441"/>
                  </a:lnTo>
                  <a:lnTo>
                    <a:pt x="1219" y="1441"/>
                  </a:lnTo>
                  <a:lnTo>
                    <a:pt x="1219" y="1439"/>
                  </a:lnTo>
                  <a:lnTo>
                    <a:pt x="1217" y="1439"/>
                  </a:lnTo>
                  <a:lnTo>
                    <a:pt x="1217" y="1438"/>
                  </a:lnTo>
                  <a:lnTo>
                    <a:pt x="1215" y="1434"/>
                  </a:lnTo>
                  <a:lnTo>
                    <a:pt x="1213" y="1433"/>
                  </a:lnTo>
                  <a:lnTo>
                    <a:pt x="1213" y="1432"/>
                  </a:lnTo>
                  <a:lnTo>
                    <a:pt x="1213" y="1430"/>
                  </a:lnTo>
                  <a:lnTo>
                    <a:pt x="1213" y="1429"/>
                  </a:lnTo>
                  <a:lnTo>
                    <a:pt x="1213" y="1428"/>
                  </a:lnTo>
                  <a:lnTo>
                    <a:pt x="1212" y="1428"/>
                  </a:lnTo>
                  <a:lnTo>
                    <a:pt x="1211" y="1428"/>
                  </a:lnTo>
                  <a:lnTo>
                    <a:pt x="1209" y="1428"/>
                  </a:lnTo>
                  <a:lnTo>
                    <a:pt x="1208" y="1428"/>
                  </a:lnTo>
                  <a:lnTo>
                    <a:pt x="1208" y="1426"/>
                  </a:lnTo>
                  <a:lnTo>
                    <a:pt x="1200" y="1421"/>
                  </a:lnTo>
                  <a:lnTo>
                    <a:pt x="1194" y="1419"/>
                  </a:lnTo>
                  <a:lnTo>
                    <a:pt x="1187" y="1417"/>
                  </a:lnTo>
                  <a:lnTo>
                    <a:pt x="1183" y="1417"/>
                  </a:lnTo>
                  <a:lnTo>
                    <a:pt x="1183" y="1416"/>
                  </a:lnTo>
                  <a:lnTo>
                    <a:pt x="1182" y="1416"/>
                  </a:lnTo>
                  <a:lnTo>
                    <a:pt x="1182" y="1415"/>
                  </a:lnTo>
                  <a:lnTo>
                    <a:pt x="1181" y="1413"/>
                  </a:lnTo>
                  <a:lnTo>
                    <a:pt x="1179" y="1413"/>
                  </a:lnTo>
                  <a:lnTo>
                    <a:pt x="1178" y="1413"/>
                  </a:lnTo>
                  <a:lnTo>
                    <a:pt x="1177" y="1413"/>
                  </a:lnTo>
                  <a:lnTo>
                    <a:pt x="1175" y="1413"/>
                  </a:lnTo>
                  <a:lnTo>
                    <a:pt x="1174" y="1413"/>
                  </a:lnTo>
                  <a:lnTo>
                    <a:pt x="1174" y="1412"/>
                  </a:lnTo>
                  <a:lnTo>
                    <a:pt x="1173" y="1412"/>
                  </a:lnTo>
                  <a:lnTo>
                    <a:pt x="1171" y="1411"/>
                  </a:lnTo>
                  <a:lnTo>
                    <a:pt x="1170" y="1411"/>
                  </a:lnTo>
                  <a:lnTo>
                    <a:pt x="1169" y="1411"/>
                  </a:lnTo>
                  <a:lnTo>
                    <a:pt x="1168" y="1411"/>
                  </a:lnTo>
                  <a:lnTo>
                    <a:pt x="1166" y="1411"/>
                  </a:lnTo>
                  <a:lnTo>
                    <a:pt x="1165" y="1411"/>
                  </a:lnTo>
                  <a:lnTo>
                    <a:pt x="1164" y="1411"/>
                  </a:lnTo>
                  <a:lnTo>
                    <a:pt x="1162" y="1411"/>
                  </a:lnTo>
                  <a:lnTo>
                    <a:pt x="1161" y="1411"/>
                  </a:lnTo>
                  <a:lnTo>
                    <a:pt x="1160" y="1411"/>
                  </a:lnTo>
                  <a:lnTo>
                    <a:pt x="1158" y="1411"/>
                  </a:lnTo>
                  <a:lnTo>
                    <a:pt x="1158" y="1412"/>
                  </a:lnTo>
                  <a:lnTo>
                    <a:pt x="1158" y="1411"/>
                  </a:lnTo>
                  <a:lnTo>
                    <a:pt x="1157" y="1411"/>
                  </a:lnTo>
                  <a:lnTo>
                    <a:pt x="1156" y="1411"/>
                  </a:lnTo>
                  <a:lnTo>
                    <a:pt x="1154" y="1412"/>
                  </a:lnTo>
                  <a:lnTo>
                    <a:pt x="1154" y="1411"/>
                  </a:lnTo>
                  <a:lnTo>
                    <a:pt x="1153" y="1411"/>
                  </a:lnTo>
                  <a:lnTo>
                    <a:pt x="1152" y="1411"/>
                  </a:lnTo>
                  <a:lnTo>
                    <a:pt x="1151" y="1411"/>
                  </a:lnTo>
                  <a:lnTo>
                    <a:pt x="1149" y="1411"/>
                  </a:lnTo>
                  <a:lnTo>
                    <a:pt x="1149" y="1412"/>
                  </a:lnTo>
                  <a:lnTo>
                    <a:pt x="1149" y="1413"/>
                  </a:lnTo>
                  <a:lnTo>
                    <a:pt x="1148" y="1412"/>
                  </a:lnTo>
                  <a:lnTo>
                    <a:pt x="1147" y="1412"/>
                  </a:lnTo>
                  <a:lnTo>
                    <a:pt x="1145" y="1413"/>
                  </a:lnTo>
                  <a:lnTo>
                    <a:pt x="1144" y="1413"/>
                  </a:lnTo>
                  <a:lnTo>
                    <a:pt x="1144" y="1415"/>
                  </a:lnTo>
                  <a:lnTo>
                    <a:pt x="1143" y="1415"/>
                  </a:lnTo>
                  <a:lnTo>
                    <a:pt x="1143" y="1413"/>
                  </a:lnTo>
                  <a:lnTo>
                    <a:pt x="1141" y="1413"/>
                  </a:lnTo>
                  <a:lnTo>
                    <a:pt x="1140" y="1413"/>
                  </a:lnTo>
                  <a:lnTo>
                    <a:pt x="1139" y="1413"/>
                  </a:lnTo>
                  <a:lnTo>
                    <a:pt x="1137" y="1413"/>
                  </a:lnTo>
                  <a:lnTo>
                    <a:pt x="1136" y="1413"/>
                  </a:lnTo>
                  <a:lnTo>
                    <a:pt x="1135" y="1413"/>
                  </a:lnTo>
                  <a:lnTo>
                    <a:pt x="1132" y="1415"/>
                  </a:lnTo>
                  <a:lnTo>
                    <a:pt x="1134" y="1415"/>
                  </a:lnTo>
                  <a:lnTo>
                    <a:pt x="1134" y="1416"/>
                  </a:lnTo>
                  <a:lnTo>
                    <a:pt x="1135" y="1416"/>
                  </a:lnTo>
                  <a:lnTo>
                    <a:pt x="1135" y="1419"/>
                  </a:lnTo>
                  <a:lnTo>
                    <a:pt x="1135" y="1421"/>
                  </a:lnTo>
                  <a:lnTo>
                    <a:pt x="1135" y="1422"/>
                  </a:lnTo>
                  <a:lnTo>
                    <a:pt x="1135" y="1425"/>
                  </a:lnTo>
                  <a:lnTo>
                    <a:pt x="1134" y="1426"/>
                  </a:lnTo>
                  <a:lnTo>
                    <a:pt x="1134" y="1428"/>
                  </a:lnTo>
                  <a:lnTo>
                    <a:pt x="1134" y="1429"/>
                  </a:lnTo>
                  <a:lnTo>
                    <a:pt x="1132" y="1432"/>
                  </a:lnTo>
                  <a:lnTo>
                    <a:pt x="1130" y="1439"/>
                  </a:lnTo>
                  <a:lnTo>
                    <a:pt x="1130" y="1441"/>
                  </a:lnTo>
                  <a:lnTo>
                    <a:pt x="1130" y="1442"/>
                  </a:lnTo>
                  <a:lnTo>
                    <a:pt x="1130" y="1443"/>
                  </a:lnTo>
                  <a:lnTo>
                    <a:pt x="1130" y="1445"/>
                  </a:lnTo>
                  <a:lnTo>
                    <a:pt x="1130" y="1446"/>
                  </a:lnTo>
                  <a:lnTo>
                    <a:pt x="1127" y="1446"/>
                  </a:lnTo>
                  <a:lnTo>
                    <a:pt x="1126" y="1447"/>
                  </a:lnTo>
                  <a:lnTo>
                    <a:pt x="1124" y="1447"/>
                  </a:lnTo>
                  <a:lnTo>
                    <a:pt x="1122" y="1449"/>
                  </a:lnTo>
                  <a:lnTo>
                    <a:pt x="1120" y="1450"/>
                  </a:lnTo>
                  <a:lnTo>
                    <a:pt x="1118" y="1451"/>
                  </a:lnTo>
                  <a:lnTo>
                    <a:pt x="1115" y="1453"/>
                  </a:lnTo>
                  <a:lnTo>
                    <a:pt x="1113" y="1453"/>
                  </a:lnTo>
                  <a:lnTo>
                    <a:pt x="1111" y="1454"/>
                  </a:lnTo>
                  <a:lnTo>
                    <a:pt x="1109" y="1454"/>
                  </a:lnTo>
                  <a:lnTo>
                    <a:pt x="1107" y="1455"/>
                  </a:lnTo>
                  <a:lnTo>
                    <a:pt x="1105" y="1455"/>
                  </a:lnTo>
                  <a:lnTo>
                    <a:pt x="1105" y="1454"/>
                  </a:lnTo>
                  <a:lnTo>
                    <a:pt x="1103" y="1453"/>
                  </a:lnTo>
                  <a:lnTo>
                    <a:pt x="1098" y="1456"/>
                  </a:lnTo>
                  <a:lnTo>
                    <a:pt x="1096" y="1460"/>
                  </a:lnTo>
                  <a:lnTo>
                    <a:pt x="1082" y="1464"/>
                  </a:lnTo>
                  <a:lnTo>
                    <a:pt x="1076" y="1468"/>
                  </a:lnTo>
                  <a:lnTo>
                    <a:pt x="1050" y="1481"/>
                  </a:lnTo>
                  <a:lnTo>
                    <a:pt x="1039" y="1485"/>
                  </a:lnTo>
                  <a:lnTo>
                    <a:pt x="1027" y="1489"/>
                  </a:lnTo>
                  <a:lnTo>
                    <a:pt x="1024" y="1491"/>
                  </a:lnTo>
                  <a:lnTo>
                    <a:pt x="1017" y="1493"/>
                  </a:lnTo>
                  <a:lnTo>
                    <a:pt x="1016" y="1498"/>
                  </a:lnTo>
                  <a:lnTo>
                    <a:pt x="1016" y="1501"/>
                  </a:lnTo>
                  <a:lnTo>
                    <a:pt x="1016" y="1502"/>
                  </a:lnTo>
                  <a:lnTo>
                    <a:pt x="1016" y="1506"/>
                  </a:lnTo>
                  <a:lnTo>
                    <a:pt x="1017" y="1513"/>
                  </a:lnTo>
                  <a:lnTo>
                    <a:pt x="1016" y="1519"/>
                  </a:lnTo>
                  <a:lnTo>
                    <a:pt x="1018" y="1542"/>
                  </a:lnTo>
                  <a:lnTo>
                    <a:pt x="1018" y="1543"/>
                  </a:lnTo>
                  <a:lnTo>
                    <a:pt x="1018" y="1544"/>
                  </a:lnTo>
                  <a:lnTo>
                    <a:pt x="1020" y="1544"/>
                  </a:lnTo>
                  <a:lnTo>
                    <a:pt x="1021" y="1545"/>
                  </a:lnTo>
                  <a:lnTo>
                    <a:pt x="1021" y="1547"/>
                  </a:lnTo>
                  <a:lnTo>
                    <a:pt x="1022" y="1548"/>
                  </a:lnTo>
                  <a:lnTo>
                    <a:pt x="1022" y="1549"/>
                  </a:lnTo>
                  <a:lnTo>
                    <a:pt x="1022" y="1551"/>
                  </a:lnTo>
                  <a:lnTo>
                    <a:pt x="1024" y="1552"/>
                  </a:lnTo>
                  <a:lnTo>
                    <a:pt x="1024" y="1553"/>
                  </a:lnTo>
                  <a:lnTo>
                    <a:pt x="1024" y="1555"/>
                  </a:lnTo>
                  <a:lnTo>
                    <a:pt x="1024" y="1556"/>
                  </a:lnTo>
                  <a:lnTo>
                    <a:pt x="1024" y="1557"/>
                  </a:lnTo>
                  <a:lnTo>
                    <a:pt x="1024" y="1559"/>
                  </a:lnTo>
                  <a:lnTo>
                    <a:pt x="1024" y="1560"/>
                  </a:lnTo>
                  <a:lnTo>
                    <a:pt x="1022" y="1560"/>
                  </a:lnTo>
                  <a:lnTo>
                    <a:pt x="1022" y="1561"/>
                  </a:lnTo>
                  <a:lnTo>
                    <a:pt x="1021" y="1561"/>
                  </a:lnTo>
                  <a:lnTo>
                    <a:pt x="1021" y="1563"/>
                  </a:lnTo>
                  <a:lnTo>
                    <a:pt x="1021" y="1564"/>
                  </a:lnTo>
                  <a:lnTo>
                    <a:pt x="1020" y="1565"/>
                  </a:lnTo>
                  <a:lnTo>
                    <a:pt x="1020" y="1566"/>
                  </a:lnTo>
                  <a:lnTo>
                    <a:pt x="1020" y="1568"/>
                  </a:lnTo>
                  <a:lnTo>
                    <a:pt x="1021" y="1569"/>
                  </a:lnTo>
                  <a:lnTo>
                    <a:pt x="1022" y="1569"/>
                  </a:lnTo>
                  <a:lnTo>
                    <a:pt x="1025" y="1569"/>
                  </a:lnTo>
                  <a:lnTo>
                    <a:pt x="1025" y="1570"/>
                  </a:lnTo>
                  <a:lnTo>
                    <a:pt x="1026" y="1570"/>
                  </a:lnTo>
                  <a:lnTo>
                    <a:pt x="1027" y="1570"/>
                  </a:lnTo>
                  <a:lnTo>
                    <a:pt x="1027" y="1572"/>
                  </a:lnTo>
                  <a:lnTo>
                    <a:pt x="1027" y="1573"/>
                  </a:lnTo>
                  <a:lnTo>
                    <a:pt x="1029" y="1573"/>
                  </a:lnTo>
                  <a:lnTo>
                    <a:pt x="1029" y="1574"/>
                  </a:lnTo>
                  <a:lnTo>
                    <a:pt x="1027" y="1576"/>
                  </a:lnTo>
                  <a:lnTo>
                    <a:pt x="1027" y="1577"/>
                  </a:lnTo>
                  <a:lnTo>
                    <a:pt x="1029" y="1578"/>
                  </a:lnTo>
                  <a:lnTo>
                    <a:pt x="1030" y="1580"/>
                  </a:lnTo>
                  <a:lnTo>
                    <a:pt x="1033" y="1583"/>
                  </a:lnTo>
                  <a:lnTo>
                    <a:pt x="1035" y="1585"/>
                  </a:lnTo>
                  <a:lnTo>
                    <a:pt x="1037" y="1586"/>
                  </a:lnTo>
                  <a:lnTo>
                    <a:pt x="1037" y="1587"/>
                  </a:lnTo>
                  <a:lnTo>
                    <a:pt x="1038" y="1589"/>
                  </a:lnTo>
                  <a:lnTo>
                    <a:pt x="1038" y="1590"/>
                  </a:lnTo>
                  <a:lnTo>
                    <a:pt x="1038" y="1591"/>
                  </a:lnTo>
                  <a:lnTo>
                    <a:pt x="1035" y="1593"/>
                  </a:lnTo>
                  <a:lnTo>
                    <a:pt x="1034" y="1593"/>
                  </a:lnTo>
                  <a:lnTo>
                    <a:pt x="1033" y="1593"/>
                  </a:lnTo>
                  <a:lnTo>
                    <a:pt x="1030" y="1593"/>
                  </a:lnTo>
                  <a:lnTo>
                    <a:pt x="1029" y="1591"/>
                  </a:lnTo>
                  <a:lnTo>
                    <a:pt x="1027" y="1591"/>
                  </a:lnTo>
                  <a:lnTo>
                    <a:pt x="1027" y="1590"/>
                  </a:lnTo>
                  <a:lnTo>
                    <a:pt x="1026" y="1590"/>
                  </a:lnTo>
                  <a:lnTo>
                    <a:pt x="1025" y="1589"/>
                  </a:lnTo>
                  <a:lnTo>
                    <a:pt x="1024" y="1589"/>
                  </a:lnTo>
                  <a:lnTo>
                    <a:pt x="1022" y="1589"/>
                  </a:lnTo>
                  <a:lnTo>
                    <a:pt x="1022" y="1587"/>
                  </a:lnTo>
                  <a:lnTo>
                    <a:pt x="1021" y="1587"/>
                  </a:lnTo>
                  <a:lnTo>
                    <a:pt x="1020" y="1587"/>
                  </a:lnTo>
                  <a:lnTo>
                    <a:pt x="1018" y="1587"/>
                  </a:lnTo>
                  <a:lnTo>
                    <a:pt x="1017" y="1587"/>
                  </a:lnTo>
                  <a:lnTo>
                    <a:pt x="1017" y="1589"/>
                  </a:lnTo>
                  <a:lnTo>
                    <a:pt x="1016" y="1589"/>
                  </a:lnTo>
                  <a:lnTo>
                    <a:pt x="1014" y="1590"/>
                  </a:lnTo>
                  <a:lnTo>
                    <a:pt x="1013" y="1590"/>
                  </a:lnTo>
                  <a:lnTo>
                    <a:pt x="1012" y="1590"/>
                  </a:lnTo>
                  <a:lnTo>
                    <a:pt x="1010" y="1591"/>
                  </a:lnTo>
                  <a:lnTo>
                    <a:pt x="1009" y="1591"/>
                  </a:lnTo>
                  <a:lnTo>
                    <a:pt x="1008" y="1591"/>
                  </a:lnTo>
                  <a:lnTo>
                    <a:pt x="1007" y="1591"/>
                  </a:lnTo>
                  <a:lnTo>
                    <a:pt x="1005" y="1593"/>
                  </a:lnTo>
                  <a:lnTo>
                    <a:pt x="1005" y="1594"/>
                  </a:lnTo>
                  <a:lnTo>
                    <a:pt x="1004" y="1594"/>
                  </a:lnTo>
                  <a:lnTo>
                    <a:pt x="1003" y="1594"/>
                  </a:lnTo>
                  <a:lnTo>
                    <a:pt x="1001" y="1594"/>
                  </a:lnTo>
                  <a:lnTo>
                    <a:pt x="1000" y="1595"/>
                  </a:lnTo>
                  <a:lnTo>
                    <a:pt x="1000" y="1597"/>
                  </a:lnTo>
                  <a:lnTo>
                    <a:pt x="999" y="1597"/>
                  </a:lnTo>
                  <a:lnTo>
                    <a:pt x="997" y="1598"/>
                  </a:lnTo>
                  <a:lnTo>
                    <a:pt x="996" y="1599"/>
                  </a:lnTo>
                  <a:lnTo>
                    <a:pt x="996" y="1600"/>
                  </a:lnTo>
                  <a:lnTo>
                    <a:pt x="996" y="1602"/>
                  </a:lnTo>
                  <a:lnTo>
                    <a:pt x="995" y="1602"/>
                  </a:lnTo>
                  <a:lnTo>
                    <a:pt x="993" y="1603"/>
                  </a:lnTo>
                  <a:lnTo>
                    <a:pt x="993" y="1604"/>
                  </a:lnTo>
                  <a:lnTo>
                    <a:pt x="992" y="1604"/>
                  </a:lnTo>
                  <a:lnTo>
                    <a:pt x="992" y="1606"/>
                  </a:lnTo>
                  <a:lnTo>
                    <a:pt x="991" y="1606"/>
                  </a:lnTo>
                  <a:lnTo>
                    <a:pt x="990" y="1606"/>
                  </a:lnTo>
                  <a:lnTo>
                    <a:pt x="988" y="1607"/>
                  </a:lnTo>
                  <a:lnTo>
                    <a:pt x="987" y="1607"/>
                  </a:lnTo>
                  <a:lnTo>
                    <a:pt x="986" y="1608"/>
                  </a:lnTo>
                  <a:lnTo>
                    <a:pt x="986" y="1610"/>
                  </a:lnTo>
                  <a:lnTo>
                    <a:pt x="984" y="1608"/>
                  </a:lnTo>
                  <a:lnTo>
                    <a:pt x="983" y="1608"/>
                  </a:lnTo>
                  <a:lnTo>
                    <a:pt x="982" y="1607"/>
                  </a:lnTo>
                  <a:lnTo>
                    <a:pt x="982" y="1608"/>
                  </a:lnTo>
                  <a:lnTo>
                    <a:pt x="980" y="1608"/>
                  </a:lnTo>
                  <a:lnTo>
                    <a:pt x="979" y="1608"/>
                  </a:lnTo>
                  <a:lnTo>
                    <a:pt x="978" y="1608"/>
                  </a:lnTo>
                  <a:lnTo>
                    <a:pt x="976" y="1608"/>
                  </a:lnTo>
                  <a:lnTo>
                    <a:pt x="975" y="1607"/>
                  </a:lnTo>
                  <a:lnTo>
                    <a:pt x="974" y="1606"/>
                  </a:lnTo>
                  <a:lnTo>
                    <a:pt x="974" y="1607"/>
                  </a:lnTo>
                  <a:lnTo>
                    <a:pt x="973" y="1607"/>
                  </a:lnTo>
                  <a:lnTo>
                    <a:pt x="971" y="1607"/>
                  </a:lnTo>
                  <a:lnTo>
                    <a:pt x="970" y="1607"/>
                  </a:lnTo>
                  <a:lnTo>
                    <a:pt x="969" y="1607"/>
                  </a:lnTo>
                  <a:lnTo>
                    <a:pt x="969" y="1606"/>
                  </a:lnTo>
                  <a:lnTo>
                    <a:pt x="967" y="1606"/>
                  </a:lnTo>
                  <a:lnTo>
                    <a:pt x="965" y="1606"/>
                  </a:lnTo>
                  <a:lnTo>
                    <a:pt x="965" y="1607"/>
                  </a:lnTo>
                  <a:lnTo>
                    <a:pt x="963" y="1607"/>
                  </a:lnTo>
                  <a:lnTo>
                    <a:pt x="962" y="1606"/>
                  </a:lnTo>
                  <a:lnTo>
                    <a:pt x="961" y="1604"/>
                  </a:lnTo>
                  <a:lnTo>
                    <a:pt x="959" y="1604"/>
                  </a:lnTo>
                  <a:lnTo>
                    <a:pt x="958" y="1606"/>
                  </a:lnTo>
                  <a:lnTo>
                    <a:pt x="957" y="1606"/>
                  </a:lnTo>
                  <a:lnTo>
                    <a:pt x="955" y="1606"/>
                  </a:lnTo>
                  <a:lnTo>
                    <a:pt x="955" y="1604"/>
                  </a:lnTo>
                  <a:lnTo>
                    <a:pt x="954" y="1602"/>
                  </a:lnTo>
                  <a:lnTo>
                    <a:pt x="953" y="1602"/>
                  </a:lnTo>
                  <a:lnTo>
                    <a:pt x="953" y="1600"/>
                  </a:lnTo>
                  <a:lnTo>
                    <a:pt x="953" y="1599"/>
                  </a:lnTo>
                  <a:lnTo>
                    <a:pt x="953" y="1598"/>
                  </a:lnTo>
                  <a:lnTo>
                    <a:pt x="953" y="1597"/>
                  </a:lnTo>
                  <a:lnTo>
                    <a:pt x="953" y="1595"/>
                  </a:lnTo>
                  <a:lnTo>
                    <a:pt x="953" y="1594"/>
                  </a:lnTo>
                  <a:lnTo>
                    <a:pt x="953" y="1593"/>
                  </a:lnTo>
                  <a:lnTo>
                    <a:pt x="954" y="1593"/>
                  </a:lnTo>
                  <a:lnTo>
                    <a:pt x="954" y="1591"/>
                  </a:lnTo>
                  <a:lnTo>
                    <a:pt x="954" y="1590"/>
                  </a:lnTo>
                  <a:lnTo>
                    <a:pt x="954" y="1589"/>
                  </a:lnTo>
                  <a:lnTo>
                    <a:pt x="954" y="1587"/>
                  </a:lnTo>
                  <a:lnTo>
                    <a:pt x="954" y="1586"/>
                  </a:lnTo>
                  <a:lnTo>
                    <a:pt x="954" y="1585"/>
                  </a:lnTo>
                  <a:lnTo>
                    <a:pt x="954" y="1583"/>
                  </a:lnTo>
                  <a:lnTo>
                    <a:pt x="953" y="1582"/>
                  </a:lnTo>
                  <a:lnTo>
                    <a:pt x="953" y="1581"/>
                  </a:lnTo>
                  <a:lnTo>
                    <a:pt x="953" y="1580"/>
                  </a:lnTo>
                  <a:lnTo>
                    <a:pt x="953" y="1578"/>
                  </a:lnTo>
                  <a:lnTo>
                    <a:pt x="952" y="1577"/>
                  </a:lnTo>
                  <a:lnTo>
                    <a:pt x="952" y="1576"/>
                  </a:lnTo>
                  <a:lnTo>
                    <a:pt x="950" y="1576"/>
                  </a:lnTo>
                  <a:lnTo>
                    <a:pt x="950" y="1574"/>
                  </a:lnTo>
                  <a:lnTo>
                    <a:pt x="950" y="1573"/>
                  </a:lnTo>
                  <a:lnTo>
                    <a:pt x="950" y="1572"/>
                  </a:lnTo>
                  <a:lnTo>
                    <a:pt x="950" y="1570"/>
                  </a:lnTo>
                  <a:lnTo>
                    <a:pt x="950" y="1569"/>
                  </a:lnTo>
                  <a:lnTo>
                    <a:pt x="950" y="1568"/>
                  </a:lnTo>
                  <a:lnTo>
                    <a:pt x="952" y="1566"/>
                  </a:lnTo>
                  <a:lnTo>
                    <a:pt x="950" y="1566"/>
                  </a:lnTo>
                  <a:lnTo>
                    <a:pt x="950" y="1565"/>
                  </a:lnTo>
                  <a:lnTo>
                    <a:pt x="950" y="1564"/>
                  </a:lnTo>
                  <a:lnTo>
                    <a:pt x="950" y="1563"/>
                  </a:lnTo>
                  <a:lnTo>
                    <a:pt x="952" y="1563"/>
                  </a:lnTo>
                  <a:lnTo>
                    <a:pt x="952" y="1561"/>
                  </a:lnTo>
                  <a:lnTo>
                    <a:pt x="953" y="1560"/>
                  </a:lnTo>
                  <a:lnTo>
                    <a:pt x="953" y="1559"/>
                  </a:lnTo>
                  <a:lnTo>
                    <a:pt x="954" y="1559"/>
                  </a:lnTo>
                  <a:lnTo>
                    <a:pt x="954" y="1557"/>
                  </a:lnTo>
                  <a:lnTo>
                    <a:pt x="955" y="1557"/>
                  </a:lnTo>
                  <a:lnTo>
                    <a:pt x="955" y="1556"/>
                  </a:lnTo>
                  <a:lnTo>
                    <a:pt x="955" y="1555"/>
                  </a:lnTo>
                  <a:lnTo>
                    <a:pt x="955" y="1553"/>
                  </a:lnTo>
                  <a:lnTo>
                    <a:pt x="955" y="1552"/>
                  </a:lnTo>
                  <a:lnTo>
                    <a:pt x="955" y="1551"/>
                  </a:lnTo>
                  <a:lnTo>
                    <a:pt x="954" y="1551"/>
                  </a:lnTo>
                  <a:lnTo>
                    <a:pt x="954" y="1549"/>
                  </a:lnTo>
                  <a:lnTo>
                    <a:pt x="954" y="1548"/>
                  </a:lnTo>
                  <a:lnTo>
                    <a:pt x="953" y="1548"/>
                  </a:lnTo>
                  <a:lnTo>
                    <a:pt x="953" y="1547"/>
                  </a:lnTo>
                  <a:lnTo>
                    <a:pt x="952" y="1545"/>
                  </a:lnTo>
                  <a:lnTo>
                    <a:pt x="952" y="1544"/>
                  </a:lnTo>
                  <a:lnTo>
                    <a:pt x="952" y="1543"/>
                  </a:lnTo>
                  <a:lnTo>
                    <a:pt x="950" y="1542"/>
                  </a:lnTo>
                  <a:lnTo>
                    <a:pt x="949" y="1540"/>
                  </a:lnTo>
                  <a:lnTo>
                    <a:pt x="949" y="1539"/>
                  </a:lnTo>
                  <a:lnTo>
                    <a:pt x="948" y="1539"/>
                  </a:lnTo>
                  <a:lnTo>
                    <a:pt x="948" y="1538"/>
                  </a:lnTo>
                  <a:lnTo>
                    <a:pt x="946" y="1538"/>
                  </a:lnTo>
                  <a:lnTo>
                    <a:pt x="946" y="1536"/>
                  </a:lnTo>
                  <a:lnTo>
                    <a:pt x="945" y="1536"/>
                  </a:lnTo>
                  <a:lnTo>
                    <a:pt x="945" y="1535"/>
                  </a:lnTo>
                  <a:lnTo>
                    <a:pt x="944" y="1535"/>
                  </a:lnTo>
                  <a:lnTo>
                    <a:pt x="944" y="1534"/>
                  </a:lnTo>
                  <a:lnTo>
                    <a:pt x="936" y="1521"/>
                  </a:lnTo>
                  <a:lnTo>
                    <a:pt x="931" y="1513"/>
                  </a:lnTo>
                  <a:lnTo>
                    <a:pt x="924" y="1502"/>
                  </a:lnTo>
                  <a:lnTo>
                    <a:pt x="912" y="1484"/>
                  </a:lnTo>
                  <a:lnTo>
                    <a:pt x="912" y="1480"/>
                  </a:lnTo>
                  <a:lnTo>
                    <a:pt x="908" y="1472"/>
                  </a:lnTo>
                  <a:lnTo>
                    <a:pt x="899" y="1462"/>
                  </a:lnTo>
                  <a:lnTo>
                    <a:pt x="895" y="1458"/>
                  </a:lnTo>
                  <a:lnTo>
                    <a:pt x="895" y="1456"/>
                  </a:lnTo>
                  <a:lnTo>
                    <a:pt x="891" y="1453"/>
                  </a:lnTo>
                  <a:lnTo>
                    <a:pt x="889" y="1445"/>
                  </a:lnTo>
                  <a:lnTo>
                    <a:pt x="889" y="1442"/>
                  </a:lnTo>
                  <a:lnTo>
                    <a:pt x="889" y="1441"/>
                  </a:lnTo>
                  <a:lnTo>
                    <a:pt x="886" y="1436"/>
                  </a:lnTo>
                  <a:lnTo>
                    <a:pt x="886" y="1434"/>
                  </a:lnTo>
                  <a:lnTo>
                    <a:pt x="886" y="1433"/>
                  </a:lnTo>
                  <a:lnTo>
                    <a:pt x="885" y="1432"/>
                  </a:lnTo>
                  <a:lnTo>
                    <a:pt x="886" y="1430"/>
                  </a:lnTo>
                  <a:lnTo>
                    <a:pt x="885" y="1429"/>
                  </a:lnTo>
                  <a:lnTo>
                    <a:pt x="885" y="1428"/>
                  </a:lnTo>
                  <a:lnTo>
                    <a:pt x="885" y="1426"/>
                  </a:lnTo>
                  <a:lnTo>
                    <a:pt x="885" y="1425"/>
                  </a:lnTo>
                  <a:lnTo>
                    <a:pt x="885" y="1424"/>
                  </a:lnTo>
                  <a:lnTo>
                    <a:pt x="883" y="1424"/>
                  </a:lnTo>
                  <a:lnTo>
                    <a:pt x="882" y="1422"/>
                  </a:lnTo>
                  <a:lnTo>
                    <a:pt x="885" y="1421"/>
                  </a:lnTo>
                  <a:lnTo>
                    <a:pt x="886" y="1421"/>
                  </a:lnTo>
                  <a:lnTo>
                    <a:pt x="886" y="1420"/>
                  </a:lnTo>
                  <a:lnTo>
                    <a:pt x="885" y="1419"/>
                  </a:lnTo>
                  <a:lnTo>
                    <a:pt x="885" y="1417"/>
                  </a:lnTo>
                  <a:lnTo>
                    <a:pt x="885" y="1416"/>
                  </a:lnTo>
                  <a:lnTo>
                    <a:pt x="885" y="1415"/>
                  </a:lnTo>
                  <a:lnTo>
                    <a:pt x="885" y="1413"/>
                  </a:lnTo>
                  <a:lnTo>
                    <a:pt x="886" y="1412"/>
                  </a:lnTo>
                  <a:lnTo>
                    <a:pt x="885" y="1411"/>
                  </a:lnTo>
                  <a:lnTo>
                    <a:pt x="886" y="1409"/>
                  </a:lnTo>
                  <a:lnTo>
                    <a:pt x="887" y="1408"/>
                  </a:lnTo>
                  <a:lnTo>
                    <a:pt x="887" y="1407"/>
                  </a:lnTo>
                  <a:lnTo>
                    <a:pt x="890" y="1405"/>
                  </a:lnTo>
                  <a:lnTo>
                    <a:pt x="891" y="1404"/>
                  </a:lnTo>
                  <a:lnTo>
                    <a:pt x="891" y="1403"/>
                  </a:lnTo>
                  <a:lnTo>
                    <a:pt x="893" y="1402"/>
                  </a:lnTo>
                  <a:lnTo>
                    <a:pt x="893" y="1400"/>
                  </a:lnTo>
                  <a:lnTo>
                    <a:pt x="893" y="1399"/>
                  </a:lnTo>
                  <a:lnTo>
                    <a:pt x="893" y="1398"/>
                  </a:lnTo>
                  <a:lnTo>
                    <a:pt x="894" y="1398"/>
                  </a:lnTo>
                  <a:lnTo>
                    <a:pt x="895" y="1396"/>
                  </a:lnTo>
                  <a:lnTo>
                    <a:pt x="895" y="1395"/>
                  </a:lnTo>
                  <a:lnTo>
                    <a:pt x="897" y="1394"/>
                  </a:lnTo>
                  <a:lnTo>
                    <a:pt x="897" y="1392"/>
                  </a:lnTo>
                  <a:lnTo>
                    <a:pt x="895" y="1391"/>
                  </a:lnTo>
                  <a:lnTo>
                    <a:pt x="894" y="1390"/>
                  </a:lnTo>
                  <a:lnTo>
                    <a:pt x="895" y="1390"/>
                  </a:lnTo>
                  <a:lnTo>
                    <a:pt x="894" y="1388"/>
                  </a:lnTo>
                  <a:lnTo>
                    <a:pt x="894" y="1387"/>
                  </a:lnTo>
                  <a:lnTo>
                    <a:pt x="895" y="1386"/>
                  </a:lnTo>
                  <a:lnTo>
                    <a:pt x="897" y="1384"/>
                  </a:lnTo>
                  <a:lnTo>
                    <a:pt x="898" y="1383"/>
                  </a:lnTo>
                  <a:lnTo>
                    <a:pt x="898" y="1382"/>
                  </a:lnTo>
                  <a:lnTo>
                    <a:pt x="899" y="1381"/>
                  </a:lnTo>
                  <a:lnTo>
                    <a:pt x="898" y="1379"/>
                  </a:lnTo>
                  <a:lnTo>
                    <a:pt x="898" y="1378"/>
                  </a:lnTo>
                  <a:lnTo>
                    <a:pt x="898" y="1377"/>
                  </a:lnTo>
                  <a:lnTo>
                    <a:pt x="898" y="1375"/>
                  </a:lnTo>
                  <a:lnTo>
                    <a:pt x="898" y="1374"/>
                  </a:lnTo>
                  <a:lnTo>
                    <a:pt x="897" y="1374"/>
                  </a:lnTo>
                  <a:lnTo>
                    <a:pt x="897" y="1373"/>
                  </a:lnTo>
                  <a:lnTo>
                    <a:pt x="897" y="1370"/>
                  </a:lnTo>
                  <a:lnTo>
                    <a:pt x="895" y="1370"/>
                  </a:lnTo>
                  <a:lnTo>
                    <a:pt x="897" y="1369"/>
                  </a:lnTo>
                  <a:lnTo>
                    <a:pt x="897" y="1367"/>
                  </a:lnTo>
                  <a:lnTo>
                    <a:pt x="897" y="1366"/>
                  </a:lnTo>
                  <a:lnTo>
                    <a:pt x="895" y="1365"/>
                  </a:lnTo>
                  <a:lnTo>
                    <a:pt x="895" y="1364"/>
                  </a:lnTo>
                  <a:lnTo>
                    <a:pt x="895" y="1362"/>
                  </a:lnTo>
                  <a:lnTo>
                    <a:pt x="897" y="1361"/>
                  </a:lnTo>
                  <a:lnTo>
                    <a:pt x="895" y="1360"/>
                  </a:lnTo>
                  <a:lnTo>
                    <a:pt x="897" y="1358"/>
                  </a:lnTo>
                  <a:lnTo>
                    <a:pt x="898" y="1358"/>
                  </a:lnTo>
                  <a:lnTo>
                    <a:pt x="898" y="1357"/>
                  </a:lnTo>
                  <a:lnTo>
                    <a:pt x="897" y="1356"/>
                  </a:lnTo>
                  <a:lnTo>
                    <a:pt x="898" y="1354"/>
                  </a:lnTo>
                  <a:lnTo>
                    <a:pt x="898" y="1353"/>
                  </a:lnTo>
                  <a:lnTo>
                    <a:pt x="897" y="1352"/>
                  </a:lnTo>
                  <a:lnTo>
                    <a:pt x="895" y="1352"/>
                  </a:lnTo>
                  <a:lnTo>
                    <a:pt x="894" y="1350"/>
                  </a:lnTo>
                  <a:lnTo>
                    <a:pt x="893" y="1349"/>
                  </a:lnTo>
                  <a:lnTo>
                    <a:pt x="893" y="1348"/>
                  </a:lnTo>
                  <a:lnTo>
                    <a:pt x="894" y="1347"/>
                  </a:lnTo>
                  <a:lnTo>
                    <a:pt x="894" y="1345"/>
                  </a:lnTo>
                  <a:lnTo>
                    <a:pt x="894" y="1344"/>
                  </a:lnTo>
                  <a:lnTo>
                    <a:pt x="894" y="1343"/>
                  </a:lnTo>
                  <a:lnTo>
                    <a:pt x="895" y="1341"/>
                  </a:lnTo>
                  <a:lnTo>
                    <a:pt x="895" y="1340"/>
                  </a:lnTo>
                  <a:lnTo>
                    <a:pt x="897" y="1340"/>
                  </a:lnTo>
                  <a:lnTo>
                    <a:pt x="895" y="1339"/>
                  </a:lnTo>
                  <a:lnTo>
                    <a:pt x="895" y="1337"/>
                  </a:lnTo>
                  <a:lnTo>
                    <a:pt x="897" y="1336"/>
                  </a:lnTo>
                  <a:lnTo>
                    <a:pt x="897" y="1335"/>
                  </a:lnTo>
                  <a:lnTo>
                    <a:pt x="898" y="1333"/>
                  </a:lnTo>
                  <a:lnTo>
                    <a:pt x="898" y="1332"/>
                  </a:lnTo>
                  <a:lnTo>
                    <a:pt x="901" y="1332"/>
                  </a:lnTo>
                  <a:lnTo>
                    <a:pt x="902" y="1332"/>
                  </a:lnTo>
                  <a:lnTo>
                    <a:pt x="903" y="1331"/>
                  </a:lnTo>
                  <a:lnTo>
                    <a:pt x="904" y="1330"/>
                  </a:lnTo>
                  <a:lnTo>
                    <a:pt x="904" y="1328"/>
                  </a:lnTo>
                  <a:lnTo>
                    <a:pt x="906" y="1327"/>
                  </a:lnTo>
                  <a:lnTo>
                    <a:pt x="907" y="1327"/>
                  </a:lnTo>
                  <a:lnTo>
                    <a:pt x="908" y="1327"/>
                  </a:lnTo>
                  <a:lnTo>
                    <a:pt x="910" y="1327"/>
                  </a:lnTo>
                  <a:lnTo>
                    <a:pt x="912" y="1326"/>
                  </a:lnTo>
                  <a:lnTo>
                    <a:pt x="911" y="1324"/>
                  </a:lnTo>
                  <a:lnTo>
                    <a:pt x="912" y="1323"/>
                  </a:lnTo>
                  <a:lnTo>
                    <a:pt x="914" y="1323"/>
                  </a:lnTo>
                  <a:lnTo>
                    <a:pt x="915" y="1323"/>
                  </a:lnTo>
                  <a:lnTo>
                    <a:pt x="916" y="1323"/>
                  </a:lnTo>
                  <a:lnTo>
                    <a:pt x="918" y="1322"/>
                  </a:lnTo>
                  <a:lnTo>
                    <a:pt x="918" y="1320"/>
                  </a:lnTo>
                  <a:lnTo>
                    <a:pt x="919" y="1320"/>
                  </a:lnTo>
                  <a:lnTo>
                    <a:pt x="919" y="1319"/>
                  </a:lnTo>
                  <a:lnTo>
                    <a:pt x="918" y="1318"/>
                  </a:lnTo>
                  <a:lnTo>
                    <a:pt x="918" y="1316"/>
                  </a:lnTo>
                  <a:lnTo>
                    <a:pt x="919" y="1315"/>
                  </a:lnTo>
                  <a:lnTo>
                    <a:pt x="920" y="1315"/>
                  </a:lnTo>
                  <a:lnTo>
                    <a:pt x="921" y="1315"/>
                  </a:lnTo>
                  <a:lnTo>
                    <a:pt x="923" y="1314"/>
                  </a:lnTo>
                  <a:lnTo>
                    <a:pt x="924" y="1312"/>
                  </a:lnTo>
                  <a:lnTo>
                    <a:pt x="925" y="1312"/>
                  </a:lnTo>
                  <a:lnTo>
                    <a:pt x="927" y="1312"/>
                  </a:lnTo>
                  <a:lnTo>
                    <a:pt x="928" y="1312"/>
                  </a:lnTo>
                  <a:lnTo>
                    <a:pt x="929" y="1312"/>
                  </a:lnTo>
                  <a:lnTo>
                    <a:pt x="932" y="1312"/>
                  </a:lnTo>
                  <a:lnTo>
                    <a:pt x="933" y="1312"/>
                  </a:lnTo>
                  <a:lnTo>
                    <a:pt x="935" y="1311"/>
                  </a:lnTo>
                  <a:lnTo>
                    <a:pt x="935" y="1310"/>
                  </a:lnTo>
                  <a:lnTo>
                    <a:pt x="935" y="1309"/>
                  </a:lnTo>
                  <a:lnTo>
                    <a:pt x="935" y="1307"/>
                  </a:lnTo>
                  <a:lnTo>
                    <a:pt x="935" y="1306"/>
                  </a:lnTo>
                  <a:lnTo>
                    <a:pt x="935" y="1305"/>
                  </a:lnTo>
                  <a:lnTo>
                    <a:pt x="933" y="1303"/>
                  </a:lnTo>
                  <a:lnTo>
                    <a:pt x="933" y="1302"/>
                  </a:lnTo>
                  <a:lnTo>
                    <a:pt x="935" y="1302"/>
                  </a:lnTo>
                  <a:lnTo>
                    <a:pt x="936" y="1302"/>
                  </a:lnTo>
                  <a:lnTo>
                    <a:pt x="937" y="1303"/>
                  </a:lnTo>
                  <a:lnTo>
                    <a:pt x="938" y="1303"/>
                  </a:lnTo>
                  <a:lnTo>
                    <a:pt x="940" y="1303"/>
                  </a:lnTo>
                  <a:lnTo>
                    <a:pt x="941" y="1303"/>
                  </a:lnTo>
                  <a:lnTo>
                    <a:pt x="940" y="1302"/>
                  </a:lnTo>
                  <a:lnTo>
                    <a:pt x="941" y="1301"/>
                  </a:lnTo>
                  <a:lnTo>
                    <a:pt x="941" y="1299"/>
                  </a:lnTo>
                  <a:lnTo>
                    <a:pt x="942" y="1299"/>
                  </a:lnTo>
                  <a:lnTo>
                    <a:pt x="945" y="1299"/>
                  </a:lnTo>
                  <a:lnTo>
                    <a:pt x="945" y="1301"/>
                  </a:lnTo>
                  <a:lnTo>
                    <a:pt x="945" y="1302"/>
                  </a:lnTo>
                  <a:lnTo>
                    <a:pt x="945" y="1303"/>
                  </a:lnTo>
                  <a:lnTo>
                    <a:pt x="946" y="1305"/>
                  </a:lnTo>
                  <a:lnTo>
                    <a:pt x="948" y="1305"/>
                  </a:lnTo>
                  <a:lnTo>
                    <a:pt x="949" y="1305"/>
                  </a:lnTo>
                  <a:lnTo>
                    <a:pt x="949" y="1303"/>
                  </a:lnTo>
                  <a:lnTo>
                    <a:pt x="950" y="1302"/>
                  </a:lnTo>
                  <a:lnTo>
                    <a:pt x="952" y="1302"/>
                  </a:lnTo>
                  <a:lnTo>
                    <a:pt x="952" y="1301"/>
                  </a:lnTo>
                  <a:lnTo>
                    <a:pt x="950" y="1299"/>
                  </a:lnTo>
                  <a:lnTo>
                    <a:pt x="950" y="1298"/>
                  </a:lnTo>
                  <a:lnTo>
                    <a:pt x="950" y="1297"/>
                  </a:lnTo>
                  <a:lnTo>
                    <a:pt x="950" y="1295"/>
                  </a:lnTo>
                  <a:lnTo>
                    <a:pt x="949" y="1294"/>
                  </a:lnTo>
                  <a:lnTo>
                    <a:pt x="948" y="1294"/>
                  </a:lnTo>
                  <a:lnTo>
                    <a:pt x="946" y="1293"/>
                  </a:lnTo>
                  <a:lnTo>
                    <a:pt x="946" y="1292"/>
                  </a:lnTo>
                  <a:lnTo>
                    <a:pt x="948" y="1290"/>
                  </a:lnTo>
                  <a:lnTo>
                    <a:pt x="946" y="1290"/>
                  </a:lnTo>
                  <a:lnTo>
                    <a:pt x="946" y="1289"/>
                  </a:lnTo>
                  <a:lnTo>
                    <a:pt x="948" y="1288"/>
                  </a:lnTo>
                  <a:lnTo>
                    <a:pt x="949" y="1289"/>
                  </a:lnTo>
                  <a:lnTo>
                    <a:pt x="950" y="1288"/>
                  </a:lnTo>
                  <a:lnTo>
                    <a:pt x="952" y="1288"/>
                  </a:lnTo>
                  <a:lnTo>
                    <a:pt x="953" y="1288"/>
                  </a:lnTo>
                  <a:lnTo>
                    <a:pt x="954" y="1286"/>
                  </a:lnTo>
                  <a:lnTo>
                    <a:pt x="955" y="1286"/>
                  </a:lnTo>
                  <a:lnTo>
                    <a:pt x="955" y="1285"/>
                  </a:lnTo>
                  <a:lnTo>
                    <a:pt x="957" y="1284"/>
                  </a:lnTo>
                  <a:lnTo>
                    <a:pt x="958" y="1284"/>
                  </a:lnTo>
                  <a:lnTo>
                    <a:pt x="959" y="1284"/>
                  </a:lnTo>
                  <a:lnTo>
                    <a:pt x="961" y="1282"/>
                  </a:lnTo>
                  <a:lnTo>
                    <a:pt x="962" y="1284"/>
                  </a:lnTo>
                  <a:lnTo>
                    <a:pt x="963" y="1284"/>
                  </a:lnTo>
                  <a:lnTo>
                    <a:pt x="965" y="1282"/>
                  </a:lnTo>
                  <a:lnTo>
                    <a:pt x="965" y="1281"/>
                  </a:lnTo>
                  <a:lnTo>
                    <a:pt x="965" y="1280"/>
                  </a:lnTo>
                  <a:lnTo>
                    <a:pt x="965" y="1278"/>
                  </a:lnTo>
                  <a:lnTo>
                    <a:pt x="965" y="1277"/>
                  </a:lnTo>
                  <a:lnTo>
                    <a:pt x="966" y="1276"/>
                  </a:lnTo>
                  <a:lnTo>
                    <a:pt x="966" y="1275"/>
                  </a:lnTo>
                  <a:lnTo>
                    <a:pt x="967" y="1273"/>
                  </a:lnTo>
                  <a:lnTo>
                    <a:pt x="967" y="1272"/>
                  </a:lnTo>
                  <a:lnTo>
                    <a:pt x="969" y="1271"/>
                  </a:lnTo>
                  <a:lnTo>
                    <a:pt x="969" y="1269"/>
                  </a:lnTo>
                  <a:lnTo>
                    <a:pt x="971" y="1268"/>
                  </a:lnTo>
                  <a:lnTo>
                    <a:pt x="971" y="1267"/>
                  </a:lnTo>
                  <a:lnTo>
                    <a:pt x="970" y="1267"/>
                  </a:lnTo>
                  <a:lnTo>
                    <a:pt x="970" y="1265"/>
                  </a:lnTo>
                  <a:lnTo>
                    <a:pt x="970" y="1264"/>
                  </a:lnTo>
                  <a:lnTo>
                    <a:pt x="970" y="1263"/>
                  </a:lnTo>
                  <a:lnTo>
                    <a:pt x="971" y="1261"/>
                  </a:lnTo>
                  <a:lnTo>
                    <a:pt x="973" y="1261"/>
                  </a:lnTo>
                  <a:lnTo>
                    <a:pt x="973" y="1260"/>
                  </a:lnTo>
                  <a:lnTo>
                    <a:pt x="973" y="1259"/>
                  </a:lnTo>
                  <a:lnTo>
                    <a:pt x="973" y="1258"/>
                  </a:lnTo>
                  <a:lnTo>
                    <a:pt x="971" y="1258"/>
                  </a:lnTo>
                  <a:lnTo>
                    <a:pt x="971" y="1256"/>
                  </a:lnTo>
                  <a:lnTo>
                    <a:pt x="971" y="1255"/>
                  </a:lnTo>
                  <a:lnTo>
                    <a:pt x="971" y="1252"/>
                  </a:lnTo>
                  <a:lnTo>
                    <a:pt x="971" y="1251"/>
                  </a:lnTo>
                  <a:lnTo>
                    <a:pt x="970" y="1250"/>
                  </a:lnTo>
                  <a:lnTo>
                    <a:pt x="970" y="1248"/>
                  </a:lnTo>
                  <a:lnTo>
                    <a:pt x="969" y="1247"/>
                  </a:lnTo>
                  <a:lnTo>
                    <a:pt x="969" y="1246"/>
                  </a:lnTo>
                  <a:lnTo>
                    <a:pt x="969" y="1244"/>
                  </a:lnTo>
                  <a:lnTo>
                    <a:pt x="967" y="1243"/>
                  </a:lnTo>
                  <a:lnTo>
                    <a:pt x="967" y="1242"/>
                  </a:lnTo>
                  <a:lnTo>
                    <a:pt x="967" y="1240"/>
                  </a:lnTo>
                  <a:lnTo>
                    <a:pt x="966" y="1239"/>
                  </a:lnTo>
                  <a:lnTo>
                    <a:pt x="965" y="1238"/>
                  </a:lnTo>
                  <a:lnTo>
                    <a:pt x="965" y="1237"/>
                  </a:lnTo>
                  <a:lnTo>
                    <a:pt x="965" y="1235"/>
                  </a:lnTo>
                  <a:lnTo>
                    <a:pt x="963" y="1235"/>
                  </a:lnTo>
                  <a:lnTo>
                    <a:pt x="965" y="1234"/>
                  </a:lnTo>
                  <a:lnTo>
                    <a:pt x="963" y="1233"/>
                  </a:lnTo>
                  <a:lnTo>
                    <a:pt x="963" y="1231"/>
                  </a:lnTo>
                  <a:lnTo>
                    <a:pt x="962" y="1230"/>
                  </a:lnTo>
                  <a:lnTo>
                    <a:pt x="962" y="1229"/>
                  </a:lnTo>
                  <a:lnTo>
                    <a:pt x="961" y="1229"/>
                  </a:lnTo>
                  <a:lnTo>
                    <a:pt x="961" y="1227"/>
                  </a:lnTo>
                  <a:lnTo>
                    <a:pt x="961" y="1226"/>
                  </a:lnTo>
                  <a:lnTo>
                    <a:pt x="962" y="1226"/>
                  </a:lnTo>
                  <a:lnTo>
                    <a:pt x="963" y="1227"/>
                  </a:lnTo>
                  <a:lnTo>
                    <a:pt x="965" y="1227"/>
                  </a:lnTo>
                  <a:lnTo>
                    <a:pt x="965" y="1226"/>
                  </a:lnTo>
                  <a:lnTo>
                    <a:pt x="963" y="1225"/>
                  </a:lnTo>
                  <a:lnTo>
                    <a:pt x="963" y="1223"/>
                  </a:lnTo>
                  <a:lnTo>
                    <a:pt x="965" y="1222"/>
                  </a:lnTo>
                  <a:lnTo>
                    <a:pt x="965" y="1221"/>
                  </a:lnTo>
                  <a:lnTo>
                    <a:pt x="966" y="1220"/>
                  </a:lnTo>
                  <a:lnTo>
                    <a:pt x="965" y="1218"/>
                  </a:lnTo>
                  <a:lnTo>
                    <a:pt x="965" y="1217"/>
                  </a:lnTo>
                  <a:lnTo>
                    <a:pt x="965" y="1214"/>
                  </a:lnTo>
                  <a:lnTo>
                    <a:pt x="965" y="1213"/>
                  </a:lnTo>
                  <a:lnTo>
                    <a:pt x="966" y="1212"/>
                  </a:lnTo>
                  <a:lnTo>
                    <a:pt x="967" y="1210"/>
                  </a:lnTo>
                  <a:lnTo>
                    <a:pt x="970" y="1208"/>
                  </a:lnTo>
                  <a:lnTo>
                    <a:pt x="971" y="1210"/>
                  </a:lnTo>
                  <a:lnTo>
                    <a:pt x="973" y="1206"/>
                  </a:lnTo>
                  <a:lnTo>
                    <a:pt x="974" y="1205"/>
                  </a:lnTo>
                  <a:lnTo>
                    <a:pt x="975" y="1205"/>
                  </a:lnTo>
                  <a:lnTo>
                    <a:pt x="976" y="1204"/>
                  </a:lnTo>
                  <a:lnTo>
                    <a:pt x="978" y="1201"/>
                  </a:lnTo>
                  <a:lnTo>
                    <a:pt x="976" y="1201"/>
                  </a:lnTo>
                  <a:lnTo>
                    <a:pt x="975" y="1201"/>
                  </a:lnTo>
                  <a:lnTo>
                    <a:pt x="974" y="1201"/>
                  </a:lnTo>
                  <a:lnTo>
                    <a:pt x="973" y="1201"/>
                  </a:lnTo>
                  <a:lnTo>
                    <a:pt x="971" y="1201"/>
                  </a:lnTo>
                  <a:lnTo>
                    <a:pt x="970" y="1201"/>
                  </a:lnTo>
                  <a:lnTo>
                    <a:pt x="969" y="1203"/>
                  </a:lnTo>
                  <a:lnTo>
                    <a:pt x="967" y="1203"/>
                  </a:lnTo>
                  <a:lnTo>
                    <a:pt x="966" y="1203"/>
                  </a:lnTo>
                  <a:lnTo>
                    <a:pt x="965" y="1203"/>
                  </a:lnTo>
                  <a:lnTo>
                    <a:pt x="963" y="1203"/>
                  </a:lnTo>
                  <a:lnTo>
                    <a:pt x="962" y="1201"/>
                  </a:lnTo>
                  <a:lnTo>
                    <a:pt x="961" y="1201"/>
                  </a:lnTo>
                  <a:lnTo>
                    <a:pt x="959" y="1201"/>
                  </a:lnTo>
                  <a:lnTo>
                    <a:pt x="958" y="1201"/>
                  </a:lnTo>
                  <a:lnTo>
                    <a:pt x="957" y="1201"/>
                  </a:lnTo>
                  <a:lnTo>
                    <a:pt x="955" y="1201"/>
                  </a:lnTo>
                  <a:lnTo>
                    <a:pt x="954" y="1201"/>
                  </a:lnTo>
                  <a:lnTo>
                    <a:pt x="953" y="1201"/>
                  </a:lnTo>
                  <a:lnTo>
                    <a:pt x="952" y="1201"/>
                  </a:lnTo>
                  <a:lnTo>
                    <a:pt x="950" y="1201"/>
                  </a:lnTo>
                  <a:lnTo>
                    <a:pt x="949" y="1201"/>
                  </a:lnTo>
                  <a:lnTo>
                    <a:pt x="948" y="1201"/>
                  </a:lnTo>
                  <a:lnTo>
                    <a:pt x="946" y="1201"/>
                  </a:lnTo>
                  <a:lnTo>
                    <a:pt x="945" y="1201"/>
                  </a:lnTo>
                  <a:lnTo>
                    <a:pt x="942" y="1201"/>
                  </a:lnTo>
                  <a:lnTo>
                    <a:pt x="941" y="1201"/>
                  </a:lnTo>
                  <a:lnTo>
                    <a:pt x="940" y="1203"/>
                  </a:lnTo>
                  <a:lnTo>
                    <a:pt x="938" y="1203"/>
                  </a:lnTo>
                  <a:lnTo>
                    <a:pt x="937" y="1204"/>
                  </a:lnTo>
                  <a:lnTo>
                    <a:pt x="936" y="1204"/>
                  </a:lnTo>
                  <a:lnTo>
                    <a:pt x="936" y="1205"/>
                  </a:lnTo>
                  <a:lnTo>
                    <a:pt x="935" y="1205"/>
                  </a:lnTo>
                  <a:lnTo>
                    <a:pt x="933" y="1206"/>
                  </a:lnTo>
                  <a:lnTo>
                    <a:pt x="933" y="1208"/>
                  </a:lnTo>
                  <a:lnTo>
                    <a:pt x="932" y="1208"/>
                  </a:lnTo>
                  <a:lnTo>
                    <a:pt x="931" y="1209"/>
                  </a:lnTo>
                  <a:lnTo>
                    <a:pt x="929" y="1209"/>
                  </a:lnTo>
                  <a:lnTo>
                    <a:pt x="928" y="1209"/>
                  </a:lnTo>
                  <a:lnTo>
                    <a:pt x="927" y="1209"/>
                  </a:lnTo>
                  <a:lnTo>
                    <a:pt x="925" y="1209"/>
                  </a:lnTo>
                  <a:lnTo>
                    <a:pt x="924" y="1209"/>
                  </a:lnTo>
                  <a:lnTo>
                    <a:pt x="923" y="1209"/>
                  </a:lnTo>
                  <a:lnTo>
                    <a:pt x="921" y="1209"/>
                  </a:lnTo>
                  <a:lnTo>
                    <a:pt x="921" y="1208"/>
                  </a:lnTo>
                  <a:lnTo>
                    <a:pt x="920" y="1208"/>
                  </a:lnTo>
                  <a:lnTo>
                    <a:pt x="919" y="1208"/>
                  </a:lnTo>
                  <a:lnTo>
                    <a:pt x="918" y="1206"/>
                  </a:lnTo>
                  <a:lnTo>
                    <a:pt x="916" y="1206"/>
                  </a:lnTo>
                  <a:lnTo>
                    <a:pt x="915" y="1206"/>
                  </a:lnTo>
                  <a:lnTo>
                    <a:pt x="914" y="1206"/>
                  </a:lnTo>
                  <a:lnTo>
                    <a:pt x="914" y="1205"/>
                  </a:lnTo>
                  <a:lnTo>
                    <a:pt x="911" y="1205"/>
                  </a:lnTo>
                  <a:lnTo>
                    <a:pt x="911" y="1204"/>
                  </a:lnTo>
                  <a:lnTo>
                    <a:pt x="910" y="1204"/>
                  </a:lnTo>
                  <a:lnTo>
                    <a:pt x="908" y="1203"/>
                  </a:lnTo>
                  <a:lnTo>
                    <a:pt x="907" y="1203"/>
                  </a:lnTo>
                  <a:lnTo>
                    <a:pt x="906" y="1203"/>
                  </a:lnTo>
                  <a:lnTo>
                    <a:pt x="904" y="1201"/>
                  </a:lnTo>
                  <a:lnTo>
                    <a:pt x="903" y="1201"/>
                  </a:lnTo>
                  <a:lnTo>
                    <a:pt x="902" y="1200"/>
                  </a:lnTo>
                  <a:lnTo>
                    <a:pt x="901" y="1200"/>
                  </a:lnTo>
                  <a:lnTo>
                    <a:pt x="899" y="1199"/>
                  </a:lnTo>
                  <a:lnTo>
                    <a:pt x="898" y="1199"/>
                  </a:lnTo>
                  <a:lnTo>
                    <a:pt x="897" y="1197"/>
                  </a:lnTo>
                  <a:lnTo>
                    <a:pt x="895" y="1197"/>
                  </a:lnTo>
                  <a:lnTo>
                    <a:pt x="894" y="1196"/>
                  </a:lnTo>
                  <a:lnTo>
                    <a:pt x="893" y="1196"/>
                  </a:lnTo>
                  <a:lnTo>
                    <a:pt x="891" y="1195"/>
                  </a:lnTo>
                  <a:lnTo>
                    <a:pt x="890" y="1192"/>
                  </a:lnTo>
                  <a:lnTo>
                    <a:pt x="890" y="1191"/>
                  </a:lnTo>
                  <a:lnTo>
                    <a:pt x="889" y="1191"/>
                  </a:lnTo>
                  <a:lnTo>
                    <a:pt x="887" y="1189"/>
                  </a:lnTo>
                  <a:lnTo>
                    <a:pt x="886" y="1188"/>
                  </a:lnTo>
                  <a:lnTo>
                    <a:pt x="885" y="1187"/>
                  </a:lnTo>
                  <a:lnTo>
                    <a:pt x="883" y="1186"/>
                  </a:lnTo>
                  <a:lnTo>
                    <a:pt x="882" y="1184"/>
                  </a:lnTo>
                  <a:lnTo>
                    <a:pt x="882" y="1183"/>
                  </a:lnTo>
                  <a:lnTo>
                    <a:pt x="881" y="1182"/>
                  </a:lnTo>
                  <a:lnTo>
                    <a:pt x="881" y="1180"/>
                  </a:lnTo>
                  <a:lnTo>
                    <a:pt x="880" y="1179"/>
                  </a:lnTo>
                  <a:lnTo>
                    <a:pt x="878" y="1179"/>
                  </a:lnTo>
                  <a:lnTo>
                    <a:pt x="877" y="1178"/>
                  </a:lnTo>
                  <a:lnTo>
                    <a:pt x="876" y="1178"/>
                  </a:lnTo>
                  <a:lnTo>
                    <a:pt x="874" y="1178"/>
                  </a:lnTo>
                  <a:lnTo>
                    <a:pt x="872" y="1179"/>
                  </a:lnTo>
                  <a:lnTo>
                    <a:pt x="870" y="1178"/>
                  </a:lnTo>
                  <a:lnTo>
                    <a:pt x="869" y="1178"/>
                  </a:lnTo>
                  <a:lnTo>
                    <a:pt x="868" y="1178"/>
                  </a:lnTo>
                  <a:lnTo>
                    <a:pt x="865" y="1178"/>
                  </a:lnTo>
                  <a:lnTo>
                    <a:pt x="863" y="1175"/>
                  </a:lnTo>
                  <a:lnTo>
                    <a:pt x="861" y="1175"/>
                  </a:lnTo>
                  <a:lnTo>
                    <a:pt x="860" y="1174"/>
                  </a:lnTo>
                  <a:lnTo>
                    <a:pt x="859" y="1172"/>
                  </a:lnTo>
                  <a:lnTo>
                    <a:pt x="857" y="1171"/>
                  </a:lnTo>
                  <a:lnTo>
                    <a:pt x="856" y="1170"/>
                  </a:lnTo>
                  <a:lnTo>
                    <a:pt x="855" y="1169"/>
                  </a:lnTo>
                  <a:lnTo>
                    <a:pt x="853" y="1169"/>
                  </a:lnTo>
                  <a:lnTo>
                    <a:pt x="853" y="1167"/>
                  </a:lnTo>
                  <a:lnTo>
                    <a:pt x="852" y="1166"/>
                  </a:lnTo>
                  <a:lnTo>
                    <a:pt x="849" y="1166"/>
                  </a:lnTo>
                  <a:lnTo>
                    <a:pt x="848" y="1165"/>
                  </a:lnTo>
                  <a:lnTo>
                    <a:pt x="847" y="1163"/>
                  </a:lnTo>
                  <a:lnTo>
                    <a:pt x="846" y="1163"/>
                  </a:lnTo>
                  <a:lnTo>
                    <a:pt x="844" y="1162"/>
                  </a:lnTo>
                  <a:lnTo>
                    <a:pt x="843" y="1161"/>
                  </a:lnTo>
                  <a:lnTo>
                    <a:pt x="843" y="1159"/>
                  </a:lnTo>
                  <a:lnTo>
                    <a:pt x="842" y="1158"/>
                  </a:lnTo>
                  <a:lnTo>
                    <a:pt x="840" y="1158"/>
                  </a:lnTo>
                  <a:lnTo>
                    <a:pt x="839" y="1157"/>
                  </a:lnTo>
                  <a:lnTo>
                    <a:pt x="839" y="1155"/>
                  </a:lnTo>
                  <a:lnTo>
                    <a:pt x="838" y="1155"/>
                  </a:lnTo>
                  <a:lnTo>
                    <a:pt x="836" y="1155"/>
                  </a:lnTo>
                  <a:lnTo>
                    <a:pt x="835" y="1154"/>
                  </a:lnTo>
                  <a:lnTo>
                    <a:pt x="834" y="1154"/>
                  </a:lnTo>
                  <a:lnTo>
                    <a:pt x="832" y="1154"/>
                  </a:lnTo>
                  <a:lnTo>
                    <a:pt x="831" y="1153"/>
                  </a:lnTo>
                  <a:lnTo>
                    <a:pt x="830" y="1153"/>
                  </a:lnTo>
                  <a:lnTo>
                    <a:pt x="829" y="1151"/>
                  </a:lnTo>
                  <a:lnTo>
                    <a:pt x="827" y="1151"/>
                  </a:lnTo>
                  <a:lnTo>
                    <a:pt x="826" y="1150"/>
                  </a:lnTo>
                  <a:lnTo>
                    <a:pt x="825" y="1150"/>
                  </a:lnTo>
                  <a:lnTo>
                    <a:pt x="823" y="1150"/>
                  </a:lnTo>
                  <a:lnTo>
                    <a:pt x="822" y="1150"/>
                  </a:lnTo>
                  <a:lnTo>
                    <a:pt x="821" y="1150"/>
                  </a:lnTo>
                  <a:lnTo>
                    <a:pt x="819" y="1150"/>
                  </a:lnTo>
                  <a:lnTo>
                    <a:pt x="818" y="1149"/>
                  </a:lnTo>
                  <a:lnTo>
                    <a:pt x="817" y="1149"/>
                  </a:lnTo>
                  <a:lnTo>
                    <a:pt x="815" y="1149"/>
                  </a:lnTo>
                  <a:lnTo>
                    <a:pt x="814" y="1149"/>
                  </a:lnTo>
                  <a:lnTo>
                    <a:pt x="813" y="1148"/>
                  </a:lnTo>
                  <a:lnTo>
                    <a:pt x="811" y="1148"/>
                  </a:lnTo>
                  <a:lnTo>
                    <a:pt x="810" y="1148"/>
                  </a:lnTo>
                  <a:lnTo>
                    <a:pt x="809" y="1148"/>
                  </a:lnTo>
                  <a:lnTo>
                    <a:pt x="808" y="1146"/>
                  </a:lnTo>
                  <a:lnTo>
                    <a:pt x="806" y="1146"/>
                  </a:lnTo>
                  <a:lnTo>
                    <a:pt x="805" y="1146"/>
                  </a:lnTo>
                  <a:lnTo>
                    <a:pt x="804" y="1148"/>
                  </a:lnTo>
                  <a:lnTo>
                    <a:pt x="802" y="1148"/>
                  </a:lnTo>
                  <a:lnTo>
                    <a:pt x="801" y="1148"/>
                  </a:lnTo>
                  <a:lnTo>
                    <a:pt x="800" y="1148"/>
                  </a:lnTo>
                  <a:lnTo>
                    <a:pt x="798" y="1148"/>
                  </a:lnTo>
                  <a:lnTo>
                    <a:pt x="797" y="1149"/>
                  </a:lnTo>
                  <a:lnTo>
                    <a:pt x="796" y="1149"/>
                  </a:lnTo>
                  <a:lnTo>
                    <a:pt x="794" y="1149"/>
                  </a:lnTo>
                  <a:lnTo>
                    <a:pt x="793" y="1150"/>
                  </a:lnTo>
                  <a:lnTo>
                    <a:pt x="792" y="1150"/>
                  </a:lnTo>
                  <a:lnTo>
                    <a:pt x="791" y="1150"/>
                  </a:lnTo>
                  <a:lnTo>
                    <a:pt x="789" y="1151"/>
                  </a:lnTo>
                  <a:lnTo>
                    <a:pt x="788" y="1151"/>
                  </a:lnTo>
                  <a:lnTo>
                    <a:pt x="787" y="1151"/>
                  </a:lnTo>
                  <a:lnTo>
                    <a:pt x="785" y="1151"/>
                  </a:lnTo>
                  <a:lnTo>
                    <a:pt x="784" y="1151"/>
                  </a:lnTo>
                  <a:lnTo>
                    <a:pt x="783" y="1151"/>
                  </a:lnTo>
                  <a:lnTo>
                    <a:pt x="781" y="1151"/>
                  </a:lnTo>
                  <a:lnTo>
                    <a:pt x="780" y="1151"/>
                  </a:lnTo>
                  <a:lnTo>
                    <a:pt x="779" y="1151"/>
                  </a:lnTo>
                  <a:lnTo>
                    <a:pt x="777" y="1151"/>
                  </a:lnTo>
                  <a:lnTo>
                    <a:pt x="776" y="1151"/>
                  </a:lnTo>
                  <a:lnTo>
                    <a:pt x="775" y="1151"/>
                  </a:lnTo>
                  <a:lnTo>
                    <a:pt x="772" y="1151"/>
                  </a:lnTo>
                  <a:lnTo>
                    <a:pt x="771" y="1151"/>
                  </a:lnTo>
                  <a:lnTo>
                    <a:pt x="770" y="1151"/>
                  </a:lnTo>
                  <a:lnTo>
                    <a:pt x="768" y="1151"/>
                  </a:lnTo>
                  <a:lnTo>
                    <a:pt x="767" y="1151"/>
                  </a:lnTo>
                  <a:lnTo>
                    <a:pt x="766" y="1153"/>
                  </a:lnTo>
                  <a:lnTo>
                    <a:pt x="764" y="1154"/>
                  </a:lnTo>
                  <a:lnTo>
                    <a:pt x="763" y="1154"/>
                  </a:lnTo>
                  <a:lnTo>
                    <a:pt x="762" y="1155"/>
                  </a:lnTo>
                  <a:lnTo>
                    <a:pt x="760" y="1157"/>
                  </a:lnTo>
                  <a:lnTo>
                    <a:pt x="759" y="1158"/>
                  </a:lnTo>
                  <a:lnTo>
                    <a:pt x="758" y="1161"/>
                  </a:lnTo>
                  <a:lnTo>
                    <a:pt x="757" y="1161"/>
                  </a:lnTo>
                  <a:lnTo>
                    <a:pt x="757" y="1162"/>
                  </a:lnTo>
                  <a:lnTo>
                    <a:pt x="755" y="1163"/>
                  </a:lnTo>
                  <a:lnTo>
                    <a:pt x="755" y="1165"/>
                  </a:lnTo>
                  <a:lnTo>
                    <a:pt x="754" y="1166"/>
                  </a:lnTo>
                  <a:lnTo>
                    <a:pt x="754" y="1167"/>
                  </a:lnTo>
                  <a:lnTo>
                    <a:pt x="753" y="1169"/>
                  </a:lnTo>
                  <a:lnTo>
                    <a:pt x="753" y="1170"/>
                  </a:lnTo>
                  <a:lnTo>
                    <a:pt x="751" y="1171"/>
                  </a:lnTo>
                  <a:lnTo>
                    <a:pt x="751" y="1172"/>
                  </a:lnTo>
                  <a:lnTo>
                    <a:pt x="751" y="1174"/>
                  </a:lnTo>
                  <a:lnTo>
                    <a:pt x="751" y="1175"/>
                  </a:lnTo>
                  <a:lnTo>
                    <a:pt x="751" y="1176"/>
                  </a:lnTo>
                  <a:lnTo>
                    <a:pt x="751" y="1179"/>
                  </a:lnTo>
                  <a:lnTo>
                    <a:pt x="750" y="1180"/>
                  </a:lnTo>
                  <a:lnTo>
                    <a:pt x="750" y="1183"/>
                  </a:lnTo>
                  <a:lnTo>
                    <a:pt x="750" y="1184"/>
                  </a:lnTo>
                  <a:lnTo>
                    <a:pt x="749" y="1186"/>
                  </a:lnTo>
                  <a:lnTo>
                    <a:pt x="749" y="1187"/>
                  </a:lnTo>
                  <a:lnTo>
                    <a:pt x="749" y="1189"/>
                  </a:lnTo>
                  <a:lnTo>
                    <a:pt x="749" y="1191"/>
                  </a:lnTo>
                  <a:lnTo>
                    <a:pt x="747" y="1192"/>
                  </a:lnTo>
                  <a:lnTo>
                    <a:pt x="747" y="1193"/>
                  </a:lnTo>
                  <a:lnTo>
                    <a:pt x="747" y="1195"/>
                  </a:lnTo>
                  <a:lnTo>
                    <a:pt x="746" y="1196"/>
                  </a:lnTo>
                  <a:lnTo>
                    <a:pt x="745" y="1197"/>
                  </a:lnTo>
                  <a:lnTo>
                    <a:pt x="743" y="1199"/>
                  </a:lnTo>
                  <a:lnTo>
                    <a:pt x="742" y="1199"/>
                  </a:lnTo>
                  <a:lnTo>
                    <a:pt x="741" y="1200"/>
                  </a:lnTo>
                  <a:lnTo>
                    <a:pt x="738" y="1201"/>
                  </a:lnTo>
                  <a:lnTo>
                    <a:pt x="737" y="1201"/>
                  </a:lnTo>
                  <a:lnTo>
                    <a:pt x="736" y="1203"/>
                  </a:lnTo>
                  <a:lnTo>
                    <a:pt x="734" y="1203"/>
                  </a:lnTo>
                  <a:lnTo>
                    <a:pt x="732" y="1204"/>
                  </a:lnTo>
                  <a:lnTo>
                    <a:pt x="729" y="1204"/>
                  </a:lnTo>
                  <a:lnTo>
                    <a:pt x="728" y="1204"/>
                  </a:lnTo>
                  <a:lnTo>
                    <a:pt x="725" y="1205"/>
                  </a:lnTo>
                  <a:lnTo>
                    <a:pt x="722" y="1205"/>
                  </a:lnTo>
                  <a:lnTo>
                    <a:pt x="721" y="1205"/>
                  </a:lnTo>
                  <a:lnTo>
                    <a:pt x="720" y="1205"/>
                  </a:lnTo>
                  <a:lnTo>
                    <a:pt x="716" y="1205"/>
                  </a:lnTo>
                  <a:lnTo>
                    <a:pt x="713" y="1205"/>
                  </a:lnTo>
                  <a:lnTo>
                    <a:pt x="712" y="1205"/>
                  </a:lnTo>
                  <a:lnTo>
                    <a:pt x="709" y="1204"/>
                  </a:lnTo>
                  <a:lnTo>
                    <a:pt x="708" y="1204"/>
                  </a:lnTo>
                  <a:lnTo>
                    <a:pt x="705" y="1205"/>
                  </a:lnTo>
                  <a:lnTo>
                    <a:pt x="703" y="1205"/>
                  </a:lnTo>
                  <a:lnTo>
                    <a:pt x="700" y="1205"/>
                  </a:lnTo>
                  <a:lnTo>
                    <a:pt x="698" y="1205"/>
                  </a:lnTo>
                  <a:lnTo>
                    <a:pt x="696" y="1205"/>
                  </a:lnTo>
                  <a:lnTo>
                    <a:pt x="695" y="1205"/>
                  </a:lnTo>
                  <a:lnTo>
                    <a:pt x="694" y="1205"/>
                  </a:lnTo>
                  <a:lnTo>
                    <a:pt x="690" y="1205"/>
                  </a:lnTo>
                  <a:lnTo>
                    <a:pt x="687" y="1205"/>
                  </a:lnTo>
                  <a:lnTo>
                    <a:pt x="683" y="1204"/>
                  </a:lnTo>
                  <a:lnTo>
                    <a:pt x="681" y="1204"/>
                  </a:lnTo>
                  <a:lnTo>
                    <a:pt x="679" y="1203"/>
                  </a:lnTo>
                  <a:lnTo>
                    <a:pt x="677" y="1203"/>
                  </a:lnTo>
                  <a:lnTo>
                    <a:pt x="674" y="1201"/>
                  </a:lnTo>
                  <a:lnTo>
                    <a:pt x="673" y="1200"/>
                  </a:lnTo>
                  <a:lnTo>
                    <a:pt x="671" y="1199"/>
                  </a:lnTo>
                  <a:lnTo>
                    <a:pt x="670" y="1199"/>
                  </a:lnTo>
                  <a:lnTo>
                    <a:pt x="667" y="1196"/>
                  </a:lnTo>
                  <a:lnTo>
                    <a:pt x="666" y="1196"/>
                  </a:lnTo>
                  <a:lnTo>
                    <a:pt x="665" y="1195"/>
                  </a:lnTo>
                  <a:lnTo>
                    <a:pt x="662" y="1195"/>
                  </a:lnTo>
                  <a:lnTo>
                    <a:pt x="661" y="1193"/>
                  </a:lnTo>
                  <a:lnTo>
                    <a:pt x="660" y="1193"/>
                  </a:lnTo>
                  <a:lnTo>
                    <a:pt x="657" y="1195"/>
                  </a:lnTo>
                  <a:lnTo>
                    <a:pt x="656" y="1196"/>
                  </a:lnTo>
                  <a:lnTo>
                    <a:pt x="653" y="1197"/>
                  </a:lnTo>
                  <a:lnTo>
                    <a:pt x="650" y="1199"/>
                  </a:lnTo>
                  <a:lnTo>
                    <a:pt x="649" y="1199"/>
                  </a:lnTo>
                  <a:lnTo>
                    <a:pt x="648" y="1200"/>
                  </a:lnTo>
                  <a:lnTo>
                    <a:pt x="647" y="1201"/>
                  </a:lnTo>
                  <a:lnTo>
                    <a:pt x="645" y="1203"/>
                  </a:lnTo>
                  <a:lnTo>
                    <a:pt x="645" y="1205"/>
                  </a:lnTo>
                  <a:lnTo>
                    <a:pt x="644" y="1206"/>
                  </a:lnTo>
                  <a:lnTo>
                    <a:pt x="644" y="1209"/>
                  </a:lnTo>
                  <a:lnTo>
                    <a:pt x="645" y="1210"/>
                  </a:lnTo>
                  <a:lnTo>
                    <a:pt x="645" y="1213"/>
                  </a:lnTo>
                  <a:lnTo>
                    <a:pt x="645" y="1214"/>
                  </a:lnTo>
                  <a:lnTo>
                    <a:pt x="644" y="1217"/>
                  </a:lnTo>
                  <a:lnTo>
                    <a:pt x="644" y="1220"/>
                  </a:lnTo>
                  <a:lnTo>
                    <a:pt x="643" y="1221"/>
                  </a:lnTo>
                  <a:lnTo>
                    <a:pt x="639" y="1225"/>
                  </a:lnTo>
                  <a:lnTo>
                    <a:pt x="637" y="1225"/>
                  </a:lnTo>
                  <a:lnTo>
                    <a:pt x="636" y="1226"/>
                  </a:lnTo>
                  <a:lnTo>
                    <a:pt x="633" y="1227"/>
                  </a:lnTo>
                  <a:lnTo>
                    <a:pt x="631" y="1227"/>
                  </a:lnTo>
                  <a:lnTo>
                    <a:pt x="630" y="1227"/>
                  </a:lnTo>
                  <a:lnTo>
                    <a:pt x="628" y="1229"/>
                  </a:lnTo>
                  <a:lnTo>
                    <a:pt x="626" y="1229"/>
                  </a:lnTo>
                  <a:lnTo>
                    <a:pt x="624" y="1230"/>
                  </a:lnTo>
                  <a:lnTo>
                    <a:pt x="623" y="1231"/>
                  </a:lnTo>
                  <a:lnTo>
                    <a:pt x="620" y="1231"/>
                  </a:lnTo>
                  <a:lnTo>
                    <a:pt x="619" y="1233"/>
                  </a:lnTo>
                  <a:lnTo>
                    <a:pt x="616" y="1234"/>
                  </a:lnTo>
                  <a:lnTo>
                    <a:pt x="615" y="1234"/>
                  </a:lnTo>
                  <a:lnTo>
                    <a:pt x="611" y="1234"/>
                  </a:lnTo>
                  <a:lnTo>
                    <a:pt x="610" y="1234"/>
                  </a:lnTo>
                  <a:lnTo>
                    <a:pt x="609" y="1234"/>
                  </a:lnTo>
                  <a:lnTo>
                    <a:pt x="607" y="1233"/>
                  </a:lnTo>
                  <a:lnTo>
                    <a:pt x="605" y="1233"/>
                  </a:lnTo>
                  <a:lnTo>
                    <a:pt x="603" y="1233"/>
                  </a:lnTo>
                  <a:lnTo>
                    <a:pt x="601" y="1231"/>
                  </a:lnTo>
                  <a:lnTo>
                    <a:pt x="599" y="1230"/>
                  </a:lnTo>
                  <a:lnTo>
                    <a:pt x="597" y="1229"/>
                  </a:lnTo>
                  <a:lnTo>
                    <a:pt x="595" y="1227"/>
                  </a:lnTo>
                  <a:lnTo>
                    <a:pt x="595" y="1226"/>
                  </a:lnTo>
                  <a:lnTo>
                    <a:pt x="592" y="1223"/>
                  </a:lnTo>
                  <a:lnTo>
                    <a:pt x="589" y="1222"/>
                  </a:lnTo>
                  <a:lnTo>
                    <a:pt x="586" y="1221"/>
                  </a:lnTo>
                  <a:lnTo>
                    <a:pt x="585" y="1220"/>
                  </a:lnTo>
                  <a:lnTo>
                    <a:pt x="581" y="1218"/>
                  </a:lnTo>
                  <a:lnTo>
                    <a:pt x="580" y="1218"/>
                  </a:lnTo>
                  <a:lnTo>
                    <a:pt x="578" y="1217"/>
                  </a:lnTo>
                  <a:lnTo>
                    <a:pt x="573" y="1216"/>
                  </a:lnTo>
                  <a:lnTo>
                    <a:pt x="572" y="1214"/>
                  </a:lnTo>
                  <a:lnTo>
                    <a:pt x="569" y="1214"/>
                  </a:lnTo>
                  <a:lnTo>
                    <a:pt x="567" y="1213"/>
                  </a:lnTo>
                  <a:lnTo>
                    <a:pt x="563" y="1213"/>
                  </a:lnTo>
                  <a:lnTo>
                    <a:pt x="561" y="1214"/>
                  </a:lnTo>
                  <a:lnTo>
                    <a:pt x="559" y="1214"/>
                  </a:lnTo>
                  <a:lnTo>
                    <a:pt x="558" y="1214"/>
                  </a:lnTo>
                  <a:lnTo>
                    <a:pt x="556" y="1213"/>
                  </a:lnTo>
                  <a:lnTo>
                    <a:pt x="554" y="1213"/>
                  </a:lnTo>
                  <a:lnTo>
                    <a:pt x="551" y="1214"/>
                  </a:lnTo>
                  <a:lnTo>
                    <a:pt x="548" y="1214"/>
                  </a:lnTo>
                  <a:lnTo>
                    <a:pt x="547" y="1216"/>
                  </a:lnTo>
                  <a:lnTo>
                    <a:pt x="544" y="1217"/>
                  </a:lnTo>
                  <a:lnTo>
                    <a:pt x="543" y="1217"/>
                  </a:lnTo>
                  <a:lnTo>
                    <a:pt x="542" y="1218"/>
                  </a:lnTo>
                  <a:lnTo>
                    <a:pt x="541" y="1220"/>
                  </a:lnTo>
                  <a:lnTo>
                    <a:pt x="538" y="1221"/>
                  </a:lnTo>
                  <a:lnTo>
                    <a:pt x="537" y="1222"/>
                  </a:lnTo>
                  <a:lnTo>
                    <a:pt x="534" y="1226"/>
                  </a:lnTo>
                  <a:lnTo>
                    <a:pt x="533" y="1229"/>
                  </a:lnTo>
                  <a:lnTo>
                    <a:pt x="531" y="1235"/>
                  </a:lnTo>
                  <a:lnTo>
                    <a:pt x="529" y="1239"/>
                  </a:lnTo>
                  <a:lnTo>
                    <a:pt x="527" y="1244"/>
                  </a:lnTo>
                  <a:lnTo>
                    <a:pt x="526" y="1247"/>
                  </a:lnTo>
                  <a:lnTo>
                    <a:pt x="525" y="1252"/>
                  </a:lnTo>
                  <a:lnTo>
                    <a:pt x="523" y="1254"/>
                  </a:lnTo>
                  <a:lnTo>
                    <a:pt x="523" y="1255"/>
                  </a:lnTo>
                  <a:lnTo>
                    <a:pt x="522" y="1256"/>
                  </a:lnTo>
                  <a:lnTo>
                    <a:pt x="522" y="1259"/>
                  </a:lnTo>
                  <a:lnTo>
                    <a:pt x="522" y="1261"/>
                  </a:lnTo>
                  <a:lnTo>
                    <a:pt x="521" y="1275"/>
                  </a:lnTo>
                  <a:lnTo>
                    <a:pt x="518" y="1278"/>
                  </a:lnTo>
                  <a:lnTo>
                    <a:pt x="518" y="1286"/>
                  </a:lnTo>
                  <a:lnTo>
                    <a:pt x="518" y="1289"/>
                  </a:lnTo>
                  <a:lnTo>
                    <a:pt x="518" y="1294"/>
                  </a:lnTo>
                  <a:lnTo>
                    <a:pt x="521" y="1299"/>
                  </a:lnTo>
                  <a:lnTo>
                    <a:pt x="521" y="1302"/>
                  </a:lnTo>
                  <a:lnTo>
                    <a:pt x="522" y="1306"/>
                  </a:lnTo>
                  <a:lnTo>
                    <a:pt x="523" y="1309"/>
                  </a:lnTo>
                  <a:lnTo>
                    <a:pt x="523" y="1310"/>
                  </a:lnTo>
                  <a:lnTo>
                    <a:pt x="523" y="1311"/>
                  </a:lnTo>
                  <a:lnTo>
                    <a:pt x="523" y="1312"/>
                  </a:lnTo>
                  <a:lnTo>
                    <a:pt x="526" y="1316"/>
                  </a:lnTo>
                  <a:lnTo>
                    <a:pt x="526" y="1319"/>
                  </a:lnTo>
                  <a:lnTo>
                    <a:pt x="526" y="1322"/>
                  </a:lnTo>
                  <a:lnTo>
                    <a:pt x="526" y="1323"/>
                  </a:lnTo>
                  <a:lnTo>
                    <a:pt x="526" y="1326"/>
                  </a:lnTo>
                  <a:lnTo>
                    <a:pt x="525" y="1326"/>
                  </a:lnTo>
                  <a:lnTo>
                    <a:pt x="525" y="1330"/>
                  </a:lnTo>
                  <a:lnTo>
                    <a:pt x="523" y="1330"/>
                  </a:lnTo>
                  <a:lnTo>
                    <a:pt x="522" y="1332"/>
                  </a:lnTo>
                  <a:lnTo>
                    <a:pt x="522" y="1333"/>
                  </a:lnTo>
                  <a:lnTo>
                    <a:pt x="518" y="1336"/>
                  </a:lnTo>
                  <a:lnTo>
                    <a:pt x="518" y="1337"/>
                  </a:lnTo>
                  <a:lnTo>
                    <a:pt x="517" y="1337"/>
                  </a:lnTo>
                  <a:lnTo>
                    <a:pt x="516" y="1337"/>
                  </a:lnTo>
                  <a:lnTo>
                    <a:pt x="514" y="1339"/>
                  </a:lnTo>
                  <a:lnTo>
                    <a:pt x="513" y="1340"/>
                  </a:lnTo>
                  <a:lnTo>
                    <a:pt x="513" y="1341"/>
                  </a:lnTo>
                  <a:lnTo>
                    <a:pt x="510" y="1344"/>
                  </a:lnTo>
                  <a:lnTo>
                    <a:pt x="509" y="1347"/>
                  </a:lnTo>
                  <a:lnTo>
                    <a:pt x="509" y="1349"/>
                  </a:lnTo>
                  <a:lnTo>
                    <a:pt x="508" y="1356"/>
                  </a:lnTo>
                  <a:lnTo>
                    <a:pt x="509" y="1361"/>
                  </a:lnTo>
                  <a:lnTo>
                    <a:pt x="509" y="1364"/>
                  </a:lnTo>
                  <a:lnTo>
                    <a:pt x="509" y="1366"/>
                  </a:lnTo>
                  <a:lnTo>
                    <a:pt x="512" y="1370"/>
                  </a:lnTo>
                  <a:lnTo>
                    <a:pt x="513" y="1375"/>
                  </a:lnTo>
                  <a:lnTo>
                    <a:pt x="514" y="1377"/>
                  </a:lnTo>
                  <a:lnTo>
                    <a:pt x="514" y="1378"/>
                  </a:lnTo>
                  <a:lnTo>
                    <a:pt x="517" y="1381"/>
                  </a:lnTo>
                  <a:lnTo>
                    <a:pt x="518" y="1383"/>
                  </a:lnTo>
                  <a:lnTo>
                    <a:pt x="522" y="1388"/>
                  </a:lnTo>
                  <a:lnTo>
                    <a:pt x="522" y="1390"/>
                  </a:lnTo>
                  <a:lnTo>
                    <a:pt x="522" y="1392"/>
                  </a:lnTo>
                  <a:lnTo>
                    <a:pt x="525" y="1396"/>
                  </a:lnTo>
                  <a:lnTo>
                    <a:pt x="526" y="1398"/>
                  </a:lnTo>
                  <a:lnTo>
                    <a:pt x="527" y="1400"/>
                  </a:lnTo>
                  <a:lnTo>
                    <a:pt x="533" y="1407"/>
                  </a:lnTo>
                  <a:lnTo>
                    <a:pt x="535" y="1407"/>
                  </a:lnTo>
                  <a:lnTo>
                    <a:pt x="546" y="1409"/>
                  </a:lnTo>
                  <a:lnTo>
                    <a:pt x="548" y="1409"/>
                  </a:lnTo>
                  <a:lnTo>
                    <a:pt x="548" y="1411"/>
                  </a:lnTo>
                  <a:lnTo>
                    <a:pt x="555" y="1407"/>
                  </a:lnTo>
                  <a:lnTo>
                    <a:pt x="556" y="1407"/>
                  </a:lnTo>
                  <a:lnTo>
                    <a:pt x="558" y="1407"/>
                  </a:lnTo>
                  <a:lnTo>
                    <a:pt x="559" y="1407"/>
                  </a:lnTo>
                  <a:lnTo>
                    <a:pt x="563" y="1405"/>
                  </a:lnTo>
                  <a:lnTo>
                    <a:pt x="567" y="1404"/>
                  </a:lnTo>
                  <a:lnTo>
                    <a:pt x="568" y="1404"/>
                  </a:lnTo>
                  <a:lnTo>
                    <a:pt x="571" y="1403"/>
                  </a:lnTo>
                  <a:lnTo>
                    <a:pt x="573" y="1404"/>
                  </a:lnTo>
                  <a:lnTo>
                    <a:pt x="577" y="1404"/>
                  </a:lnTo>
                  <a:lnTo>
                    <a:pt x="578" y="1405"/>
                  </a:lnTo>
                  <a:lnTo>
                    <a:pt x="584" y="1408"/>
                  </a:lnTo>
                  <a:lnTo>
                    <a:pt x="585" y="1408"/>
                  </a:lnTo>
                  <a:lnTo>
                    <a:pt x="586" y="1409"/>
                  </a:lnTo>
                  <a:lnTo>
                    <a:pt x="593" y="1412"/>
                  </a:lnTo>
                  <a:lnTo>
                    <a:pt x="594" y="1415"/>
                  </a:lnTo>
                  <a:lnTo>
                    <a:pt x="595" y="1417"/>
                  </a:lnTo>
                  <a:lnTo>
                    <a:pt x="595" y="1421"/>
                  </a:lnTo>
                  <a:lnTo>
                    <a:pt x="602" y="1432"/>
                  </a:lnTo>
                  <a:lnTo>
                    <a:pt x="607" y="1438"/>
                  </a:lnTo>
                  <a:lnTo>
                    <a:pt x="607" y="1443"/>
                  </a:lnTo>
                  <a:lnTo>
                    <a:pt x="607" y="1449"/>
                  </a:lnTo>
                  <a:lnTo>
                    <a:pt x="605" y="1453"/>
                  </a:lnTo>
                  <a:lnTo>
                    <a:pt x="603" y="1454"/>
                  </a:lnTo>
                  <a:lnTo>
                    <a:pt x="603" y="1455"/>
                  </a:lnTo>
                  <a:lnTo>
                    <a:pt x="602" y="1455"/>
                  </a:lnTo>
                  <a:lnTo>
                    <a:pt x="602" y="1456"/>
                  </a:lnTo>
                  <a:lnTo>
                    <a:pt x="599" y="1459"/>
                  </a:lnTo>
                  <a:lnTo>
                    <a:pt x="597" y="1460"/>
                  </a:lnTo>
                  <a:lnTo>
                    <a:pt x="594" y="1464"/>
                  </a:lnTo>
                  <a:lnTo>
                    <a:pt x="592" y="1467"/>
                  </a:lnTo>
                  <a:lnTo>
                    <a:pt x="589" y="1468"/>
                  </a:lnTo>
                  <a:lnTo>
                    <a:pt x="585" y="1470"/>
                  </a:lnTo>
                  <a:lnTo>
                    <a:pt x="585" y="1471"/>
                  </a:lnTo>
                  <a:lnTo>
                    <a:pt x="584" y="1471"/>
                  </a:lnTo>
                  <a:lnTo>
                    <a:pt x="580" y="1471"/>
                  </a:lnTo>
                  <a:lnTo>
                    <a:pt x="575" y="1471"/>
                  </a:lnTo>
                  <a:lnTo>
                    <a:pt x="573" y="1470"/>
                  </a:lnTo>
                  <a:lnTo>
                    <a:pt x="572" y="1468"/>
                  </a:lnTo>
                  <a:lnTo>
                    <a:pt x="567" y="1463"/>
                  </a:lnTo>
                  <a:lnTo>
                    <a:pt x="561" y="1462"/>
                  </a:lnTo>
                  <a:lnTo>
                    <a:pt x="559" y="1459"/>
                  </a:lnTo>
                  <a:lnTo>
                    <a:pt x="555" y="1458"/>
                  </a:lnTo>
                  <a:lnTo>
                    <a:pt x="552" y="1455"/>
                  </a:lnTo>
                  <a:lnTo>
                    <a:pt x="551" y="1455"/>
                  </a:lnTo>
                  <a:lnTo>
                    <a:pt x="547" y="1454"/>
                  </a:lnTo>
                  <a:lnTo>
                    <a:pt x="546" y="1454"/>
                  </a:lnTo>
                  <a:lnTo>
                    <a:pt x="539" y="1453"/>
                  </a:lnTo>
                  <a:lnTo>
                    <a:pt x="537" y="1451"/>
                  </a:lnTo>
                  <a:lnTo>
                    <a:pt x="535" y="1451"/>
                  </a:lnTo>
                  <a:lnTo>
                    <a:pt x="530" y="1451"/>
                  </a:lnTo>
                  <a:lnTo>
                    <a:pt x="527" y="1450"/>
                  </a:lnTo>
                  <a:lnTo>
                    <a:pt x="525" y="1450"/>
                  </a:lnTo>
                  <a:lnTo>
                    <a:pt x="521" y="1450"/>
                  </a:lnTo>
                  <a:lnTo>
                    <a:pt x="520" y="1450"/>
                  </a:lnTo>
                  <a:lnTo>
                    <a:pt x="517" y="1451"/>
                  </a:lnTo>
                  <a:lnTo>
                    <a:pt x="514" y="1454"/>
                  </a:lnTo>
                  <a:lnTo>
                    <a:pt x="513" y="1456"/>
                  </a:lnTo>
                  <a:lnTo>
                    <a:pt x="513" y="1458"/>
                  </a:lnTo>
                  <a:lnTo>
                    <a:pt x="512" y="1460"/>
                  </a:lnTo>
                  <a:lnTo>
                    <a:pt x="510" y="1463"/>
                  </a:lnTo>
                  <a:lnTo>
                    <a:pt x="509" y="1467"/>
                  </a:lnTo>
                  <a:lnTo>
                    <a:pt x="508" y="1470"/>
                  </a:lnTo>
                  <a:lnTo>
                    <a:pt x="506" y="1471"/>
                  </a:lnTo>
                  <a:lnTo>
                    <a:pt x="505" y="1474"/>
                  </a:lnTo>
                  <a:lnTo>
                    <a:pt x="501" y="1476"/>
                  </a:lnTo>
                  <a:lnTo>
                    <a:pt x="499" y="1479"/>
                  </a:lnTo>
                  <a:lnTo>
                    <a:pt x="497" y="1481"/>
                  </a:lnTo>
                  <a:lnTo>
                    <a:pt x="497" y="1484"/>
                  </a:lnTo>
                  <a:lnTo>
                    <a:pt x="496" y="1487"/>
                  </a:lnTo>
                  <a:lnTo>
                    <a:pt x="496" y="1488"/>
                  </a:lnTo>
                  <a:lnTo>
                    <a:pt x="495" y="1489"/>
                  </a:lnTo>
                  <a:lnTo>
                    <a:pt x="493" y="1491"/>
                  </a:lnTo>
                  <a:lnTo>
                    <a:pt x="493" y="1492"/>
                  </a:lnTo>
                  <a:lnTo>
                    <a:pt x="491" y="1496"/>
                  </a:lnTo>
                  <a:lnTo>
                    <a:pt x="488" y="1497"/>
                  </a:lnTo>
                  <a:lnTo>
                    <a:pt x="488" y="1498"/>
                  </a:lnTo>
                  <a:lnTo>
                    <a:pt x="486" y="1501"/>
                  </a:lnTo>
                  <a:lnTo>
                    <a:pt x="484" y="1502"/>
                  </a:lnTo>
                  <a:lnTo>
                    <a:pt x="482" y="1504"/>
                  </a:lnTo>
                  <a:lnTo>
                    <a:pt x="480" y="1505"/>
                  </a:lnTo>
                  <a:lnTo>
                    <a:pt x="479" y="1505"/>
                  </a:lnTo>
                  <a:lnTo>
                    <a:pt x="476" y="1506"/>
                  </a:lnTo>
                  <a:lnTo>
                    <a:pt x="475" y="1506"/>
                  </a:lnTo>
                  <a:lnTo>
                    <a:pt x="474" y="1506"/>
                  </a:lnTo>
                  <a:lnTo>
                    <a:pt x="472" y="1506"/>
                  </a:lnTo>
                  <a:lnTo>
                    <a:pt x="471" y="1506"/>
                  </a:lnTo>
                  <a:lnTo>
                    <a:pt x="470" y="1508"/>
                  </a:lnTo>
                  <a:lnTo>
                    <a:pt x="467" y="1508"/>
                  </a:lnTo>
                  <a:lnTo>
                    <a:pt x="466" y="1509"/>
                  </a:lnTo>
                  <a:lnTo>
                    <a:pt x="465" y="1509"/>
                  </a:lnTo>
                  <a:lnTo>
                    <a:pt x="463" y="1510"/>
                  </a:lnTo>
                  <a:lnTo>
                    <a:pt x="462" y="1510"/>
                  </a:lnTo>
                  <a:lnTo>
                    <a:pt x="461" y="1511"/>
                  </a:lnTo>
                  <a:lnTo>
                    <a:pt x="459" y="1511"/>
                  </a:lnTo>
                  <a:lnTo>
                    <a:pt x="457" y="1511"/>
                  </a:lnTo>
                  <a:lnTo>
                    <a:pt x="455" y="1513"/>
                  </a:lnTo>
                  <a:lnTo>
                    <a:pt x="454" y="1513"/>
                  </a:lnTo>
                  <a:lnTo>
                    <a:pt x="453" y="1513"/>
                  </a:lnTo>
                  <a:lnTo>
                    <a:pt x="451" y="1513"/>
                  </a:lnTo>
                  <a:lnTo>
                    <a:pt x="449" y="1513"/>
                  </a:lnTo>
                  <a:lnTo>
                    <a:pt x="448" y="1513"/>
                  </a:lnTo>
                  <a:lnTo>
                    <a:pt x="445" y="1513"/>
                  </a:lnTo>
                  <a:lnTo>
                    <a:pt x="444" y="1511"/>
                  </a:lnTo>
                  <a:lnTo>
                    <a:pt x="441" y="1513"/>
                  </a:lnTo>
                  <a:lnTo>
                    <a:pt x="440" y="1513"/>
                  </a:lnTo>
                  <a:lnTo>
                    <a:pt x="438" y="1514"/>
                  </a:lnTo>
                  <a:lnTo>
                    <a:pt x="437" y="1514"/>
                  </a:lnTo>
                  <a:lnTo>
                    <a:pt x="436" y="1515"/>
                  </a:lnTo>
                  <a:lnTo>
                    <a:pt x="434" y="1517"/>
                  </a:lnTo>
                  <a:lnTo>
                    <a:pt x="433" y="1517"/>
                  </a:lnTo>
                  <a:lnTo>
                    <a:pt x="432" y="1517"/>
                  </a:lnTo>
                  <a:lnTo>
                    <a:pt x="429" y="1517"/>
                  </a:lnTo>
                  <a:lnTo>
                    <a:pt x="428" y="1517"/>
                  </a:lnTo>
                  <a:lnTo>
                    <a:pt x="427" y="1517"/>
                  </a:lnTo>
                  <a:lnTo>
                    <a:pt x="425" y="1517"/>
                  </a:lnTo>
                  <a:lnTo>
                    <a:pt x="424" y="1517"/>
                  </a:lnTo>
                  <a:lnTo>
                    <a:pt x="423" y="1517"/>
                  </a:lnTo>
                  <a:lnTo>
                    <a:pt x="420" y="1518"/>
                  </a:lnTo>
                  <a:lnTo>
                    <a:pt x="417" y="1518"/>
                  </a:lnTo>
                  <a:lnTo>
                    <a:pt x="416" y="1517"/>
                  </a:lnTo>
                  <a:lnTo>
                    <a:pt x="415" y="1517"/>
                  </a:lnTo>
                  <a:lnTo>
                    <a:pt x="414" y="1515"/>
                  </a:lnTo>
                  <a:lnTo>
                    <a:pt x="412" y="1515"/>
                  </a:lnTo>
                  <a:lnTo>
                    <a:pt x="411" y="1514"/>
                  </a:lnTo>
                  <a:lnTo>
                    <a:pt x="410" y="1514"/>
                  </a:lnTo>
                  <a:lnTo>
                    <a:pt x="408" y="1514"/>
                  </a:lnTo>
                  <a:lnTo>
                    <a:pt x="407" y="1514"/>
                  </a:lnTo>
                  <a:lnTo>
                    <a:pt x="406" y="1513"/>
                  </a:lnTo>
                  <a:lnTo>
                    <a:pt x="404" y="1513"/>
                  </a:lnTo>
                  <a:lnTo>
                    <a:pt x="403" y="1513"/>
                  </a:lnTo>
                  <a:lnTo>
                    <a:pt x="402" y="1513"/>
                  </a:lnTo>
                  <a:lnTo>
                    <a:pt x="400" y="1513"/>
                  </a:lnTo>
                  <a:lnTo>
                    <a:pt x="399" y="1513"/>
                  </a:lnTo>
                  <a:lnTo>
                    <a:pt x="398" y="1511"/>
                  </a:lnTo>
                  <a:lnTo>
                    <a:pt x="395" y="1511"/>
                  </a:lnTo>
                  <a:lnTo>
                    <a:pt x="393" y="1511"/>
                  </a:lnTo>
                  <a:lnTo>
                    <a:pt x="391" y="1511"/>
                  </a:lnTo>
                  <a:lnTo>
                    <a:pt x="390" y="1511"/>
                  </a:lnTo>
                  <a:lnTo>
                    <a:pt x="387" y="1511"/>
                  </a:lnTo>
                  <a:lnTo>
                    <a:pt x="386" y="1513"/>
                  </a:lnTo>
                  <a:lnTo>
                    <a:pt x="385" y="1515"/>
                  </a:lnTo>
                  <a:lnTo>
                    <a:pt x="385" y="1517"/>
                  </a:lnTo>
                  <a:lnTo>
                    <a:pt x="383" y="1517"/>
                  </a:lnTo>
                  <a:lnTo>
                    <a:pt x="382" y="1515"/>
                  </a:lnTo>
                  <a:lnTo>
                    <a:pt x="379" y="1514"/>
                  </a:lnTo>
                  <a:lnTo>
                    <a:pt x="378" y="1513"/>
                  </a:lnTo>
                  <a:lnTo>
                    <a:pt x="377" y="1509"/>
                  </a:lnTo>
                  <a:lnTo>
                    <a:pt x="376" y="1508"/>
                  </a:lnTo>
                  <a:lnTo>
                    <a:pt x="374" y="1506"/>
                  </a:lnTo>
                  <a:lnTo>
                    <a:pt x="373" y="1508"/>
                  </a:lnTo>
                  <a:lnTo>
                    <a:pt x="372" y="1508"/>
                  </a:lnTo>
                  <a:lnTo>
                    <a:pt x="368" y="1502"/>
                  </a:lnTo>
                  <a:lnTo>
                    <a:pt x="366" y="1501"/>
                  </a:lnTo>
                  <a:lnTo>
                    <a:pt x="365" y="1501"/>
                  </a:lnTo>
                  <a:lnTo>
                    <a:pt x="364" y="1500"/>
                  </a:lnTo>
                  <a:lnTo>
                    <a:pt x="362" y="1500"/>
                  </a:lnTo>
                  <a:lnTo>
                    <a:pt x="361" y="1498"/>
                  </a:lnTo>
                  <a:lnTo>
                    <a:pt x="361" y="1497"/>
                  </a:lnTo>
                  <a:lnTo>
                    <a:pt x="361" y="1494"/>
                  </a:lnTo>
                  <a:lnTo>
                    <a:pt x="361" y="1493"/>
                  </a:lnTo>
                  <a:lnTo>
                    <a:pt x="361" y="1491"/>
                  </a:lnTo>
                  <a:lnTo>
                    <a:pt x="361" y="1489"/>
                  </a:lnTo>
                  <a:lnTo>
                    <a:pt x="360" y="1484"/>
                  </a:lnTo>
                  <a:lnTo>
                    <a:pt x="359" y="1483"/>
                  </a:lnTo>
                  <a:lnTo>
                    <a:pt x="359" y="1480"/>
                  </a:lnTo>
                  <a:lnTo>
                    <a:pt x="359" y="1479"/>
                  </a:lnTo>
                  <a:lnTo>
                    <a:pt x="357" y="1477"/>
                  </a:lnTo>
                  <a:lnTo>
                    <a:pt x="353" y="1474"/>
                  </a:lnTo>
                  <a:lnTo>
                    <a:pt x="352" y="1474"/>
                  </a:lnTo>
                  <a:lnTo>
                    <a:pt x="349" y="1474"/>
                  </a:lnTo>
                  <a:lnTo>
                    <a:pt x="347" y="1472"/>
                  </a:lnTo>
                  <a:lnTo>
                    <a:pt x="345" y="1472"/>
                  </a:lnTo>
                  <a:lnTo>
                    <a:pt x="343" y="1471"/>
                  </a:lnTo>
                  <a:lnTo>
                    <a:pt x="340" y="1468"/>
                  </a:lnTo>
                  <a:lnTo>
                    <a:pt x="338" y="1466"/>
                  </a:lnTo>
                  <a:lnTo>
                    <a:pt x="335" y="1463"/>
                  </a:lnTo>
                  <a:lnTo>
                    <a:pt x="334" y="1460"/>
                  </a:lnTo>
                  <a:lnTo>
                    <a:pt x="334" y="1459"/>
                  </a:lnTo>
                  <a:lnTo>
                    <a:pt x="335" y="1459"/>
                  </a:lnTo>
                  <a:lnTo>
                    <a:pt x="335" y="1458"/>
                  </a:lnTo>
                  <a:lnTo>
                    <a:pt x="335" y="1456"/>
                  </a:lnTo>
                  <a:lnTo>
                    <a:pt x="335" y="1454"/>
                  </a:lnTo>
                  <a:lnTo>
                    <a:pt x="335" y="1453"/>
                  </a:lnTo>
                  <a:lnTo>
                    <a:pt x="335" y="1451"/>
                  </a:lnTo>
                  <a:lnTo>
                    <a:pt x="334" y="1450"/>
                  </a:lnTo>
                  <a:lnTo>
                    <a:pt x="332" y="1450"/>
                  </a:lnTo>
                  <a:lnTo>
                    <a:pt x="331" y="1449"/>
                  </a:lnTo>
                  <a:lnTo>
                    <a:pt x="330" y="1449"/>
                  </a:lnTo>
                  <a:lnTo>
                    <a:pt x="328" y="1447"/>
                  </a:lnTo>
                  <a:lnTo>
                    <a:pt x="324" y="1449"/>
                  </a:lnTo>
                  <a:lnTo>
                    <a:pt x="323" y="1447"/>
                  </a:lnTo>
                  <a:lnTo>
                    <a:pt x="322" y="1445"/>
                  </a:lnTo>
                  <a:lnTo>
                    <a:pt x="321" y="1443"/>
                  </a:lnTo>
                  <a:lnTo>
                    <a:pt x="318" y="1438"/>
                  </a:lnTo>
                  <a:lnTo>
                    <a:pt x="315" y="1437"/>
                  </a:lnTo>
                  <a:lnTo>
                    <a:pt x="315" y="1436"/>
                  </a:lnTo>
                  <a:lnTo>
                    <a:pt x="314" y="1436"/>
                  </a:lnTo>
                  <a:lnTo>
                    <a:pt x="311" y="1437"/>
                  </a:lnTo>
                  <a:lnTo>
                    <a:pt x="311" y="1438"/>
                  </a:lnTo>
                  <a:lnTo>
                    <a:pt x="310" y="1439"/>
                  </a:lnTo>
                  <a:lnTo>
                    <a:pt x="309" y="1439"/>
                  </a:lnTo>
                  <a:lnTo>
                    <a:pt x="307" y="1438"/>
                  </a:lnTo>
                  <a:lnTo>
                    <a:pt x="304" y="1436"/>
                  </a:lnTo>
                  <a:lnTo>
                    <a:pt x="302" y="1436"/>
                  </a:lnTo>
                  <a:lnTo>
                    <a:pt x="302" y="1434"/>
                  </a:lnTo>
                  <a:lnTo>
                    <a:pt x="300" y="1433"/>
                  </a:lnTo>
                  <a:lnTo>
                    <a:pt x="297" y="1432"/>
                  </a:lnTo>
                  <a:lnTo>
                    <a:pt x="296" y="1430"/>
                  </a:lnTo>
                  <a:lnTo>
                    <a:pt x="289" y="1429"/>
                  </a:lnTo>
                  <a:lnTo>
                    <a:pt x="288" y="1428"/>
                  </a:lnTo>
                  <a:lnTo>
                    <a:pt x="288" y="1426"/>
                  </a:lnTo>
                  <a:lnTo>
                    <a:pt x="288" y="1425"/>
                  </a:lnTo>
                  <a:lnTo>
                    <a:pt x="289" y="1424"/>
                  </a:lnTo>
                  <a:lnTo>
                    <a:pt x="290" y="1422"/>
                  </a:lnTo>
                  <a:lnTo>
                    <a:pt x="289" y="1421"/>
                  </a:lnTo>
                  <a:lnTo>
                    <a:pt x="289" y="1419"/>
                  </a:lnTo>
                  <a:lnTo>
                    <a:pt x="288" y="1417"/>
                  </a:lnTo>
                  <a:lnTo>
                    <a:pt x="289" y="1416"/>
                  </a:lnTo>
                  <a:lnTo>
                    <a:pt x="288" y="1413"/>
                  </a:lnTo>
                  <a:lnTo>
                    <a:pt x="288" y="1412"/>
                  </a:lnTo>
                  <a:lnTo>
                    <a:pt x="287" y="1412"/>
                  </a:lnTo>
                  <a:lnTo>
                    <a:pt x="285" y="1412"/>
                  </a:lnTo>
                  <a:lnTo>
                    <a:pt x="284" y="1411"/>
                  </a:lnTo>
                  <a:lnTo>
                    <a:pt x="283" y="1408"/>
                  </a:lnTo>
                  <a:lnTo>
                    <a:pt x="283" y="1407"/>
                  </a:lnTo>
                  <a:lnTo>
                    <a:pt x="283" y="1405"/>
                  </a:lnTo>
                  <a:lnTo>
                    <a:pt x="283" y="1404"/>
                  </a:lnTo>
                  <a:lnTo>
                    <a:pt x="281" y="1400"/>
                  </a:lnTo>
                  <a:lnTo>
                    <a:pt x="279" y="1395"/>
                  </a:lnTo>
                  <a:lnTo>
                    <a:pt x="277" y="1394"/>
                  </a:lnTo>
                  <a:lnTo>
                    <a:pt x="279" y="1391"/>
                  </a:lnTo>
                  <a:lnTo>
                    <a:pt x="280" y="1390"/>
                  </a:lnTo>
                  <a:lnTo>
                    <a:pt x="280" y="1388"/>
                  </a:lnTo>
                  <a:lnTo>
                    <a:pt x="280" y="1387"/>
                  </a:lnTo>
                  <a:lnTo>
                    <a:pt x="279" y="1384"/>
                  </a:lnTo>
                  <a:lnTo>
                    <a:pt x="280" y="1382"/>
                  </a:lnTo>
                  <a:lnTo>
                    <a:pt x="281" y="1378"/>
                  </a:lnTo>
                  <a:lnTo>
                    <a:pt x="280" y="1377"/>
                  </a:lnTo>
                  <a:lnTo>
                    <a:pt x="280" y="1375"/>
                  </a:lnTo>
                  <a:lnTo>
                    <a:pt x="277" y="1375"/>
                  </a:lnTo>
                  <a:lnTo>
                    <a:pt x="277" y="1374"/>
                  </a:lnTo>
                  <a:lnTo>
                    <a:pt x="276" y="1370"/>
                  </a:lnTo>
                  <a:lnTo>
                    <a:pt x="275" y="1367"/>
                  </a:lnTo>
                  <a:lnTo>
                    <a:pt x="273" y="1366"/>
                  </a:lnTo>
                  <a:lnTo>
                    <a:pt x="272" y="1364"/>
                  </a:lnTo>
                  <a:lnTo>
                    <a:pt x="268" y="1360"/>
                  </a:lnTo>
                  <a:lnTo>
                    <a:pt x="266" y="1358"/>
                  </a:lnTo>
                  <a:lnTo>
                    <a:pt x="264" y="1356"/>
                  </a:lnTo>
                  <a:lnTo>
                    <a:pt x="264" y="1354"/>
                  </a:lnTo>
                  <a:lnTo>
                    <a:pt x="264" y="1353"/>
                  </a:lnTo>
                  <a:lnTo>
                    <a:pt x="263" y="1353"/>
                  </a:lnTo>
                  <a:lnTo>
                    <a:pt x="263" y="1352"/>
                  </a:lnTo>
                  <a:lnTo>
                    <a:pt x="262" y="1347"/>
                  </a:lnTo>
                  <a:lnTo>
                    <a:pt x="262" y="1343"/>
                  </a:lnTo>
                  <a:lnTo>
                    <a:pt x="260" y="1341"/>
                  </a:lnTo>
                  <a:lnTo>
                    <a:pt x="260" y="1340"/>
                  </a:lnTo>
                  <a:lnTo>
                    <a:pt x="259" y="1337"/>
                  </a:lnTo>
                  <a:lnTo>
                    <a:pt x="258" y="1336"/>
                  </a:lnTo>
                  <a:lnTo>
                    <a:pt x="258" y="1335"/>
                  </a:lnTo>
                  <a:lnTo>
                    <a:pt x="255" y="1335"/>
                  </a:lnTo>
                  <a:lnTo>
                    <a:pt x="254" y="1333"/>
                  </a:lnTo>
                  <a:lnTo>
                    <a:pt x="251" y="1332"/>
                  </a:lnTo>
                  <a:lnTo>
                    <a:pt x="249" y="1328"/>
                  </a:lnTo>
                  <a:lnTo>
                    <a:pt x="247" y="1327"/>
                  </a:lnTo>
                  <a:lnTo>
                    <a:pt x="245" y="1324"/>
                  </a:lnTo>
                  <a:lnTo>
                    <a:pt x="242" y="1323"/>
                  </a:lnTo>
                  <a:lnTo>
                    <a:pt x="241" y="1320"/>
                  </a:lnTo>
                  <a:lnTo>
                    <a:pt x="241" y="1316"/>
                  </a:lnTo>
                  <a:lnTo>
                    <a:pt x="239" y="1314"/>
                  </a:lnTo>
                  <a:lnTo>
                    <a:pt x="239" y="1309"/>
                  </a:lnTo>
                  <a:lnTo>
                    <a:pt x="239" y="1306"/>
                  </a:lnTo>
                  <a:lnTo>
                    <a:pt x="241" y="1303"/>
                  </a:lnTo>
                  <a:lnTo>
                    <a:pt x="241" y="1302"/>
                  </a:lnTo>
                  <a:lnTo>
                    <a:pt x="242" y="1302"/>
                  </a:lnTo>
                  <a:lnTo>
                    <a:pt x="243" y="1301"/>
                  </a:lnTo>
                  <a:lnTo>
                    <a:pt x="243" y="1299"/>
                  </a:lnTo>
                  <a:lnTo>
                    <a:pt x="246" y="1298"/>
                  </a:lnTo>
                  <a:lnTo>
                    <a:pt x="246" y="1295"/>
                  </a:lnTo>
                  <a:lnTo>
                    <a:pt x="245" y="1294"/>
                  </a:lnTo>
                  <a:lnTo>
                    <a:pt x="243" y="1293"/>
                  </a:lnTo>
                  <a:lnTo>
                    <a:pt x="243" y="1292"/>
                  </a:lnTo>
                  <a:lnTo>
                    <a:pt x="241" y="1288"/>
                  </a:lnTo>
                  <a:lnTo>
                    <a:pt x="241" y="1286"/>
                  </a:lnTo>
                  <a:lnTo>
                    <a:pt x="241" y="1285"/>
                  </a:lnTo>
                  <a:lnTo>
                    <a:pt x="239" y="1284"/>
                  </a:lnTo>
                  <a:lnTo>
                    <a:pt x="239" y="1282"/>
                  </a:lnTo>
                  <a:lnTo>
                    <a:pt x="238" y="1280"/>
                  </a:lnTo>
                  <a:lnTo>
                    <a:pt x="237" y="1278"/>
                  </a:lnTo>
                  <a:lnTo>
                    <a:pt x="237" y="1277"/>
                  </a:lnTo>
                  <a:lnTo>
                    <a:pt x="234" y="1275"/>
                  </a:lnTo>
                  <a:lnTo>
                    <a:pt x="232" y="1273"/>
                  </a:lnTo>
                  <a:lnTo>
                    <a:pt x="230" y="1272"/>
                  </a:lnTo>
                  <a:lnTo>
                    <a:pt x="229" y="1272"/>
                  </a:lnTo>
                  <a:lnTo>
                    <a:pt x="229" y="1271"/>
                  </a:lnTo>
                  <a:lnTo>
                    <a:pt x="228" y="1271"/>
                  </a:lnTo>
                  <a:lnTo>
                    <a:pt x="226" y="1268"/>
                  </a:lnTo>
                  <a:lnTo>
                    <a:pt x="225" y="1268"/>
                  </a:lnTo>
                  <a:lnTo>
                    <a:pt x="222" y="1267"/>
                  </a:lnTo>
                  <a:lnTo>
                    <a:pt x="221" y="1265"/>
                  </a:lnTo>
                  <a:lnTo>
                    <a:pt x="218" y="1264"/>
                  </a:lnTo>
                  <a:lnTo>
                    <a:pt x="220" y="1264"/>
                  </a:lnTo>
                  <a:lnTo>
                    <a:pt x="220" y="1263"/>
                  </a:lnTo>
                  <a:lnTo>
                    <a:pt x="221" y="1261"/>
                  </a:lnTo>
                  <a:lnTo>
                    <a:pt x="221" y="1260"/>
                  </a:lnTo>
                  <a:lnTo>
                    <a:pt x="220" y="1258"/>
                  </a:lnTo>
                  <a:lnTo>
                    <a:pt x="218" y="1256"/>
                  </a:lnTo>
                  <a:lnTo>
                    <a:pt x="218" y="1254"/>
                  </a:lnTo>
                  <a:lnTo>
                    <a:pt x="220" y="1252"/>
                  </a:lnTo>
                  <a:lnTo>
                    <a:pt x="220" y="1251"/>
                  </a:lnTo>
                  <a:lnTo>
                    <a:pt x="220" y="1248"/>
                  </a:lnTo>
                  <a:lnTo>
                    <a:pt x="218" y="1248"/>
                  </a:lnTo>
                  <a:lnTo>
                    <a:pt x="218" y="1246"/>
                  </a:lnTo>
                  <a:lnTo>
                    <a:pt x="217" y="1244"/>
                  </a:lnTo>
                  <a:lnTo>
                    <a:pt x="216" y="1243"/>
                  </a:lnTo>
                  <a:lnTo>
                    <a:pt x="212" y="1240"/>
                  </a:lnTo>
                  <a:lnTo>
                    <a:pt x="211" y="1238"/>
                  </a:lnTo>
                  <a:lnTo>
                    <a:pt x="212" y="1237"/>
                  </a:lnTo>
                  <a:lnTo>
                    <a:pt x="211" y="1235"/>
                  </a:lnTo>
                  <a:lnTo>
                    <a:pt x="211" y="1234"/>
                  </a:lnTo>
                  <a:lnTo>
                    <a:pt x="208" y="1234"/>
                  </a:lnTo>
                  <a:lnTo>
                    <a:pt x="205" y="1231"/>
                  </a:lnTo>
                  <a:lnTo>
                    <a:pt x="205" y="1230"/>
                  </a:lnTo>
                  <a:lnTo>
                    <a:pt x="204" y="1230"/>
                  </a:lnTo>
                  <a:lnTo>
                    <a:pt x="204" y="1229"/>
                  </a:lnTo>
                  <a:lnTo>
                    <a:pt x="203" y="1227"/>
                  </a:lnTo>
                  <a:lnTo>
                    <a:pt x="203" y="1226"/>
                  </a:lnTo>
                  <a:lnTo>
                    <a:pt x="201" y="1225"/>
                  </a:lnTo>
                  <a:lnTo>
                    <a:pt x="200" y="1223"/>
                  </a:lnTo>
                  <a:lnTo>
                    <a:pt x="199" y="1222"/>
                  </a:lnTo>
                  <a:lnTo>
                    <a:pt x="199" y="1221"/>
                  </a:lnTo>
                  <a:lnTo>
                    <a:pt x="198" y="1221"/>
                  </a:lnTo>
                  <a:lnTo>
                    <a:pt x="196" y="1221"/>
                  </a:lnTo>
                  <a:lnTo>
                    <a:pt x="195" y="1220"/>
                  </a:lnTo>
                  <a:lnTo>
                    <a:pt x="194" y="1221"/>
                  </a:lnTo>
                  <a:lnTo>
                    <a:pt x="191" y="1221"/>
                  </a:lnTo>
                  <a:lnTo>
                    <a:pt x="190" y="1220"/>
                  </a:lnTo>
                  <a:lnTo>
                    <a:pt x="188" y="1220"/>
                  </a:lnTo>
                  <a:lnTo>
                    <a:pt x="187" y="1218"/>
                  </a:lnTo>
                  <a:lnTo>
                    <a:pt x="186" y="1217"/>
                  </a:lnTo>
                  <a:lnTo>
                    <a:pt x="184" y="1216"/>
                  </a:lnTo>
                  <a:lnTo>
                    <a:pt x="183" y="1216"/>
                  </a:lnTo>
                  <a:lnTo>
                    <a:pt x="182" y="1214"/>
                  </a:lnTo>
                  <a:lnTo>
                    <a:pt x="179" y="1212"/>
                  </a:lnTo>
                  <a:lnTo>
                    <a:pt x="178" y="1210"/>
                  </a:lnTo>
                  <a:lnTo>
                    <a:pt x="177" y="1209"/>
                  </a:lnTo>
                  <a:lnTo>
                    <a:pt x="177" y="1208"/>
                  </a:lnTo>
                  <a:lnTo>
                    <a:pt x="177" y="1205"/>
                  </a:lnTo>
                  <a:lnTo>
                    <a:pt x="175" y="1205"/>
                  </a:lnTo>
                  <a:lnTo>
                    <a:pt x="174" y="1203"/>
                  </a:lnTo>
                  <a:lnTo>
                    <a:pt x="173" y="1200"/>
                  </a:lnTo>
                  <a:lnTo>
                    <a:pt x="171" y="1199"/>
                  </a:lnTo>
                  <a:lnTo>
                    <a:pt x="170" y="1200"/>
                  </a:lnTo>
                  <a:lnTo>
                    <a:pt x="169" y="1197"/>
                  </a:lnTo>
                  <a:lnTo>
                    <a:pt x="169" y="1196"/>
                  </a:lnTo>
                  <a:lnTo>
                    <a:pt x="170" y="1196"/>
                  </a:lnTo>
                  <a:lnTo>
                    <a:pt x="170" y="1195"/>
                  </a:lnTo>
                  <a:lnTo>
                    <a:pt x="169" y="1192"/>
                  </a:lnTo>
                  <a:lnTo>
                    <a:pt x="167" y="1189"/>
                  </a:lnTo>
                  <a:lnTo>
                    <a:pt x="167" y="1188"/>
                  </a:lnTo>
                  <a:lnTo>
                    <a:pt x="166" y="1186"/>
                  </a:lnTo>
                  <a:lnTo>
                    <a:pt x="163" y="1180"/>
                  </a:lnTo>
                  <a:lnTo>
                    <a:pt x="162" y="1179"/>
                  </a:lnTo>
                  <a:lnTo>
                    <a:pt x="162" y="1178"/>
                  </a:lnTo>
                  <a:lnTo>
                    <a:pt x="160" y="1175"/>
                  </a:lnTo>
                  <a:lnTo>
                    <a:pt x="157" y="1174"/>
                  </a:lnTo>
                  <a:lnTo>
                    <a:pt x="157" y="1172"/>
                  </a:lnTo>
                  <a:lnTo>
                    <a:pt x="153" y="1171"/>
                  </a:lnTo>
                  <a:lnTo>
                    <a:pt x="149" y="1170"/>
                  </a:lnTo>
                  <a:lnTo>
                    <a:pt x="146" y="1170"/>
                  </a:lnTo>
                  <a:lnTo>
                    <a:pt x="144" y="1169"/>
                  </a:lnTo>
                  <a:lnTo>
                    <a:pt x="141" y="1166"/>
                  </a:lnTo>
                  <a:lnTo>
                    <a:pt x="141" y="1163"/>
                  </a:lnTo>
                  <a:lnTo>
                    <a:pt x="141" y="1162"/>
                  </a:lnTo>
                  <a:lnTo>
                    <a:pt x="140" y="1161"/>
                  </a:lnTo>
                  <a:lnTo>
                    <a:pt x="139" y="1159"/>
                  </a:lnTo>
                  <a:lnTo>
                    <a:pt x="139" y="1155"/>
                  </a:lnTo>
                  <a:lnTo>
                    <a:pt x="139" y="1154"/>
                  </a:lnTo>
                  <a:lnTo>
                    <a:pt x="139" y="1153"/>
                  </a:lnTo>
                  <a:lnTo>
                    <a:pt x="137" y="1153"/>
                  </a:lnTo>
                  <a:lnTo>
                    <a:pt x="136" y="1151"/>
                  </a:lnTo>
                  <a:lnTo>
                    <a:pt x="135" y="1153"/>
                  </a:lnTo>
                  <a:lnTo>
                    <a:pt x="132" y="1153"/>
                  </a:lnTo>
                  <a:lnTo>
                    <a:pt x="128" y="1150"/>
                  </a:lnTo>
                  <a:lnTo>
                    <a:pt x="126" y="1149"/>
                  </a:lnTo>
                  <a:lnTo>
                    <a:pt x="122" y="1146"/>
                  </a:lnTo>
                  <a:lnTo>
                    <a:pt x="119" y="1145"/>
                  </a:lnTo>
                  <a:lnTo>
                    <a:pt x="112" y="1140"/>
                  </a:lnTo>
                  <a:lnTo>
                    <a:pt x="111" y="1142"/>
                  </a:lnTo>
                  <a:lnTo>
                    <a:pt x="108" y="1142"/>
                  </a:lnTo>
                  <a:lnTo>
                    <a:pt x="105" y="1142"/>
                  </a:lnTo>
                  <a:lnTo>
                    <a:pt x="101" y="1142"/>
                  </a:lnTo>
                  <a:lnTo>
                    <a:pt x="98" y="1142"/>
                  </a:lnTo>
                  <a:lnTo>
                    <a:pt x="94" y="1142"/>
                  </a:lnTo>
                  <a:lnTo>
                    <a:pt x="93" y="1140"/>
                  </a:lnTo>
                  <a:lnTo>
                    <a:pt x="91" y="1137"/>
                  </a:lnTo>
                  <a:lnTo>
                    <a:pt x="91" y="1134"/>
                  </a:lnTo>
                  <a:lnTo>
                    <a:pt x="93" y="1132"/>
                  </a:lnTo>
                  <a:lnTo>
                    <a:pt x="95" y="1131"/>
                  </a:lnTo>
                  <a:lnTo>
                    <a:pt x="98" y="1129"/>
                  </a:lnTo>
                  <a:lnTo>
                    <a:pt x="101" y="1128"/>
                  </a:lnTo>
                  <a:lnTo>
                    <a:pt x="103" y="1127"/>
                  </a:lnTo>
                  <a:lnTo>
                    <a:pt x="105" y="1123"/>
                  </a:lnTo>
                  <a:lnTo>
                    <a:pt x="105" y="1120"/>
                  </a:lnTo>
                  <a:lnTo>
                    <a:pt x="106" y="1116"/>
                  </a:lnTo>
                  <a:lnTo>
                    <a:pt x="105" y="1114"/>
                  </a:lnTo>
                  <a:lnTo>
                    <a:pt x="105" y="1110"/>
                  </a:lnTo>
                  <a:lnTo>
                    <a:pt x="105" y="1106"/>
                  </a:lnTo>
                  <a:lnTo>
                    <a:pt x="103" y="1103"/>
                  </a:lnTo>
                  <a:lnTo>
                    <a:pt x="101" y="1100"/>
                  </a:lnTo>
                  <a:lnTo>
                    <a:pt x="99" y="1098"/>
                  </a:lnTo>
                  <a:lnTo>
                    <a:pt x="98" y="1095"/>
                  </a:lnTo>
                  <a:lnTo>
                    <a:pt x="95" y="1094"/>
                  </a:lnTo>
                  <a:lnTo>
                    <a:pt x="94" y="1091"/>
                  </a:lnTo>
                  <a:lnTo>
                    <a:pt x="93" y="1089"/>
                  </a:lnTo>
                  <a:lnTo>
                    <a:pt x="93" y="1085"/>
                  </a:lnTo>
                  <a:lnTo>
                    <a:pt x="93" y="1081"/>
                  </a:lnTo>
                  <a:lnTo>
                    <a:pt x="93" y="1078"/>
                  </a:lnTo>
                  <a:lnTo>
                    <a:pt x="94" y="1074"/>
                  </a:lnTo>
                  <a:lnTo>
                    <a:pt x="94" y="1070"/>
                  </a:lnTo>
                  <a:lnTo>
                    <a:pt x="94" y="1066"/>
                  </a:lnTo>
                  <a:lnTo>
                    <a:pt x="93" y="1064"/>
                  </a:lnTo>
                  <a:lnTo>
                    <a:pt x="91" y="1061"/>
                  </a:lnTo>
                  <a:lnTo>
                    <a:pt x="90" y="1059"/>
                  </a:lnTo>
                  <a:lnTo>
                    <a:pt x="86" y="1057"/>
                  </a:lnTo>
                  <a:lnTo>
                    <a:pt x="84" y="1056"/>
                  </a:lnTo>
                  <a:lnTo>
                    <a:pt x="81" y="1055"/>
                  </a:lnTo>
                  <a:lnTo>
                    <a:pt x="77" y="1053"/>
                  </a:lnTo>
                  <a:lnTo>
                    <a:pt x="76" y="1052"/>
                  </a:lnTo>
                  <a:lnTo>
                    <a:pt x="76" y="1048"/>
                  </a:lnTo>
                  <a:lnTo>
                    <a:pt x="74" y="1045"/>
                  </a:lnTo>
                  <a:lnTo>
                    <a:pt x="74" y="1042"/>
                  </a:lnTo>
                  <a:lnTo>
                    <a:pt x="73" y="1039"/>
                  </a:lnTo>
                  <a:lnTo>
                    <a:pt x="72" y="1035"/>
                  </a:lnTo>
                  <a:lnTo>
                    <a:pt x="71" y="1032"/>
                  </a:lnTo>
                  <a:lnTo>
                    <a:pt x="69" y="1030"/>
                  </a:lnTo>
                  <a:lnTo>
                    <a:pt x="68" y="1027"/>
                  </a:lnTo>
                  <a:lnTo>
                    <a:pt x="68" y="1023"/>
                  </a:lnTo>
                  <a:lnTo>
                    <a:pt x="69" y="1019"/>
                  </a:lnTo>
                  <a:lnTo>
                    <a:pt x="71" y="1017"/>
                  </a:lnTo>
                  <a:lnTo>
                    <a:pt x="72" y="1014"/>
                  </a:lnTo>
                  <a:lnTo>
                    <a:pt x="72" y="1013"/>
                  </a:lnTo>
                  <a:lnTo>
                    <a:pt x="73" y="1010"/>
                  </a:lnTo>
                  <a:lnTo>
                    <a:pt x="72" y="1007"/>
                  </a:lnTo>
                  <a:lnTo>
                    <a:pt x="69" y="1005"/>
                  </a:lnTo>
                  <a:lnTo>
                    <a:pt x="68" y="1004"/>
                  </a:lnTo>
                  <a:lnTo>
                    <a:pt x="65" y="1002"/>
                  </a:lnTo>
                  <a:lnTo>
                    <a:pt x="63" y="1001"/>
                  </a:lnTo>
                  <a:lnTo>
                    <a:pt x="59" y="1000"/>
                  </a:lnTo>
                  <a:lnTo>
                    <a:pt x="56" y="998"/>
                  </a:lnTo>
                  <a:lnTo>
                    <a:pt x="52" y="998"/>
                  </a:lnTo>
                  <a:lnTo>
                    <a:pt x="48" y="998"/>
                  </a:lnTo>
                  <a:lnTo>
                    <a:pt x="44" y="998"/>
                  </a:lnTo>
                  <a:lnTo>
                    <a:pt x="40" y="998"/>
                  </a:lnTo>
                  <a:lnTo>
                    <a:pt x="36" y="997"/>
                  </a:lnTo>
                  <a:lnTo>
                    <a:pt x="34" y="996"/>
                  </a:lnTo>
                  <a:lnTo>
                    <a:pt x="31" y="994"/>
                  </a:lnTo>
                  <a:lnTo>
                    <a:pt x="29" y="993"/>
                  </a:lnTo>
                  <a:lnTo>
                    <a:pt x="23" y="993"/>
                  </a:lnTo>
                  <a:lnTo>
                    <a:pt x="21" y="994"/>
                  </a:lnTo>
                  <a:lnTo>
                    <a:pt x="18" y="996"/>
                  </a:lnTo>
                  <a:lnTo>
                    <a:pt x="14" y="994"/>
                  </a:lnTo>
                  <a:lnTo>
                    <a:pt x="12" y="993"/>
                  </a:lnTo>
                  <a:lnTo>
                    <a:pt x="10" y="990"/>
                  </a:lnTo>
                  <a:lnTo>
                    <a:pt x="9" y="988"/>
                  </a:lnTo>
                  <a:lnTo>
                    <a:pt x="6" y="987"/>
                  </a:lnTo>
                  <a:lnTo>
                    <a:pt x="4" y="985"/>
                  </a:lnTo>
                  <a:lnTo>
                    <a:pt x="2" y="983"/>
                  </a:lnTo>
                  <a:lnTo>
                    <a:pt x="0" y="980"/>
                  </a:lnTo>
                  <a:lnTo>
                    <a:pt x="2" y="977"/>
                  </a:lnTo>
                  <a:lnTo>
                    <a:pt x="4" y="975"/>
                  </a:lnTo>
                  <a:lnTo>
                    <a:pt x="5" y="972"/>
                  </a:lnTo>
                  <a:lnTo>
                    <a:pt x="6" y="970"/>
                  </a:lnTo>
                  <a:lnTo>
                    <a:pt x="6" y="967"/>
                  </a:lnTo>
                  <a:lnTo>
                    <a:pt x="8" y="963"/>
                  </a:lnTo>
                  <a:lnTo>
                    <a:pt x="8" y="959"/>
                  </a:lnTo>
                  <a:lnTo>
                    <a:pt x="9" y="956"/>
                  </a:lnTo>
                  <a:lnTo>
                    <a:pt x="9" y="951"/>
                  </a:lnTo>
                  <a:lnTo>
                    <a:pt x="9" y="947"/>
                  </a:lnTo>
                  <a:lnTo>
                    <a:pt x="9" y="945"/>
                  </a:lnTo>
                  <a:lnTo>
                    <a:pt x="8" y="941"/>
                  </a:lnTo>
                  <a:lnTo>
                    <a:pt x="6" y="938"/>
                  </a:lnTo>
                  <a:lnTo>
                    <a:pt x="4" y="935"/>
                  </a:lnTo>
                  <a:lnTo>
                    <a:pt x="4" y="933"/>
                  </a:lnTo>
                  <a:lnTo>
                    <a:pt x="5" y="930"/>
                  </a:lnTo>
                  <a:lnTo>
                    <a:pt x="8" y="929"/>
                  </a:lnTo>
                  <a:lnTo>
                    <a:pt x="12" y="928"/>
                  </a:lnTo>
                  <a:lnTo>
                    <a:pt x="14" y="928"/>
                  </a:lnTo>
                  <a:lnTo>
                    <a:pt x="17" y="926"/>
                  </a:lnTo>
                  <a:lnTo>
                    <a:pt x="19" y="924"/>
                  </a:lnTo>
                  <a:lnTo>
                    <a:pt x="22" y="922"/>
                  </a:lnTo>
                  <a:lnTo>
                    <a:pt x="23" y="920"/>
                  </a:lnTo>
                  <a:lnTo>
                    <a:pt x="25" y="917"/>
                  </a:lnTo>
                  <a:lnTo>
                    <a:pt x="26" y="913"/>
                  </a:lnTo>
                  <a:lnTo>
                    <a:pt x="27" y="911"/>
                  </a:lnTo>
                  <a:lnTo>
                    <a:pt x="29" y="908"/>
                  </a:lnTo>
                  <a:lnTo>
                    <a:pt x="29" y="905"/>
                  </a:lnTo>
                  <a:lnTo>
                    <a:pt x="30" y="903"/>
                  </a:lnTo>
                  <a:lnTo>
                    <a:pt x="33" y="900"/>
                  </a:lnTo>
                  <a:lnTo>
                    <a:pt x="34" y="898"/>
                  </a:lnTo>
                  <a:lnTo>
                    <a:pt x="35" y="895"/>
                  </a:lnTo>
                  <a:lnTo>
                    <a:pt x="38" y="892"/>
                  </a:lnTo>
                  <a:lnTo>
                    <a:pt x="39" y="891"/>
                  </a:lnTo>
                  <a:lnTo>
                    <a:pt x="42" y="888"/>
                  </a:lnTo>
                  <a:lnTo>
                    <a:pt x="43" y="887"/>
                  </a:lnTo>
                  <a:lnTo>
                    <a:pt x="46" y="884"/>
                  </a:lnTo>
                  <a:lnTo>
                    <a:pt x="48" y="882"/>
                  </a:lnTo>
                  <a:lnTo>
                    <a:pt x="50" y="881"/>
                  </a:lnTo>
                  <a:lnTo>
                    <a:pt x="52" y="879"/>
                  </a:lnTo>
                  <a:lnTo>
                    <a:pt x="55" y="877"/>
                  </a:lnTo>
                  <a:lnTo>
                    <a:pt x="57" y="875"/>
                  </a:lnTo>
                  <a:lnTo>
                    <a:pt x="59" y="874"/>
                  </a:lnTo>
                  <a:lnTo>
                    <a:pt x="61" y="871"/>
                  </a:lnTo>
                  <a:lnTo>
                    <a:pt x="64" y="870"/>
                  </a:lnTo>
                  <a:lnTo>
                    <a:pt x="65" y="867"/>
                  </a:lnTo>
                  <a:lnTo>
                    <a:pt x="65" y="864"/>
                  </a:lnTo>
                  <a:lnTo>
                    <a:pt x="67" y="861"/>
                  </a:lnTo>
                  <a:lnTo>
                    <a:pt x="67" y="857"/>
                  </a:lnTo>
                  <a:lnTo>
                    <a:pt x="65" y="854"/>
                  </a:lnTo>
                  <a:lnTo>
                    <a:pt x="64" y="852"/>
                  </a:lnTo>
                  <a:lnTo>
                    <a:pt x="61" y="849"/>
                  </a:lnTo>
                  <a:lnTo>
                    <a:pt x="59" y="848"/>
                  </a:lnTo>
                  <a:lnTo>
                    <a:pt x="55" y="848"/>
                  </a:lnTo>
                  <a:lnTo>
                    <a:pt x="52" y="848"/>
                  </a:lnTo>
                  <a:lnTo>
                    <a:pt x="48" y="848"/>
                  </a:lnTo>
                  <a:lnTo>
                    <a:pt x="46" y="846"/>
                  </a:lnTo>
                  <a:lnTo>
                    <a:pt x="43" y="844"/>
                  </a:lnTo>
                  <a:lnTo>
                    <a:pt x="40" y="843"/>
                  </a:lnTo>
                  <a:lnTo>
                    <a:pt x="39" y="840"/>
                  </a:lnTo>
                  <a:lnTo>
                    <a:pt x="38" y="837"/>
                  </a:lnTo>
                  <a:lnTo>
                    <a:pt x="36" y="835"/>
                  </a:lnTo>
                  <a:lnTo>
                    <a:pt x="35" y="832"/>
                  </a:lnTo>
                  <a:lnTo>
                    <a:pt x="34" y="828"/>
                  </a:lnTo>
                  <a:lnTo>
                    <a:pt x="35" y="826"/>
                  </a:lnTo>
                  <a:lnTo>
                    <a:pt x="35" y="822"/>
                  </a:lnTo>
                  <a:lnTo>
                    <a:pt x="36" y="819"/>
                  </a:lnTo>
                  <a:lnTo>
                    <a:pt x="38" y="816"/>
                  </a:lnTo>
                  <a:lnTo>
                    <a:pt x="40" y="814"/>
                  </a:lnTo>
                  <a:lnTo>
                    <a:pt x="44" y="814"/>
                  </a:lnTo>
                  <a:lnTo>
                    <a:pt x="47" y="812"/>
                  </a:lnTo>
                  <a:lnTo>
                    <a:pt x="48" y="810"/>
                  </a:lnTo>
                  <a:lnTo>
                    <a:pt x="50" y="807"/>
                  </a:lnTo>
                  <a:lnTo>
                    <a:pt x="54" y="806"/>
                  </a:lnTo>
                  <a:lnTo>
                    <a:pt x="56" y="806"/>
                  </a:lnTo>
                  <a:lnTo>
                    <a:pt x="57" y="802"/>
                  </a:lnTo>
                  <a:lnTo>
                    <a:pt x="59" y="799"/>
                  </a:lnTo>
                  <a:lnTo>
                    <a:pt x="60" y="797"/>
                  </a:lnTo>
                  <a:lnTo>
                    <a:pt x="61" y="793"/>
                  </a:lnTo>
                  <a:lnTo>
                    <a:pt x="63" y="790"/>
                  </a:lnTo>
                  <a:lnTo>
                    <a:pt x="63" y="786"/>
                  </a:lnTo>
                  <a:lnTo>
                    <a:pt x="63" y="784"/>
                  </a:lnTo>
                  <a:lnTo>
                    <a:pt x="61" y="780"/>
                  </a:lnTo>
                  <a:lnTo>
                    <a:pt x="60" y="777"/>
                  </a:lnTo>
                  <a:lnTo>
                    <a:pt x="57" y="776"/>
                  </a:lnTo>
                  <a:lnTo>
                    <a:pt x="56" y="773"/>
                  </a:lnTo>
                  <a:lnTo>
                    <a:pt x="55" y="771"/>
                  </a:lnTo>
                  <a:lnTo>
                    <a:pt x="55" y="765"/>
                  </a:lnTo>
                  <a:lnTo>
                    <a:pt x="55" y="763"/>
                  </a:lnTo>
                  <a:lnTo>
                    <a:pt x="56" y="759"/>
                  </a:lnTo>
                  <a:lnTo>
                    <a:pt x="57" y="755"/>
                  </a:lnTo>
                  <a:lnTo>
                    <a:pt x="57" y="752"/>
                  </a:lnTo>
                  <a:lnTo>
                    <a:pt x="59" y="748"/>
                  </a:lnTo>
                  <a:lnTo>
                    <a:pt x="59" y="744"/>
                  </a:lnTo>
                  <a:lnTo>
                    <a:pt x="59" y="740"/>
                  </a:lnTo>
                  <a:lnTo>
                    <a:pt x="59" y="738"/>
                  </a:lnTo>
                  <a:lnTo>
                    <a:pt x="57" y="734"/>
                  </a:lnTo>
                  <a:lnTo>
                    <a:pt x="56" y="733"/>
                  </a:lnTo>
                  <a:lnTo>
                    <a:pt x="54" y="730"/>
                  </a:lnTo>
                  <a:lnTo>
                    <a:pt x="52" y="729"/>
                  </a:lnTo>
                  <a:lnTo>
                    <a:pt x="51" y="727"/>
                  </a:lnTo>
                  <a:lnTo>
                    <a:pt x="50" y="725"/>
                  </a:lnTo>
                  <a:lnTo>
                    <a:pt x="48" y="722"/>
                  </a:lnTo>
                  <a:lnTo>
                    <a:pt x="47" y="720"/>
                  </a:lnTo>
                  <a:lnTo>
                    <a:pt x="46" y="718"/>
                  </a:lnTo>
                  <a:lnTo>
                    <a:pt x="43" y="716"/>
                  </a:lnTo>
                  <a:lnTo>
                    <a:pt x="42" y="713"/>
                  </a:lnTo>
                  <a:lnTo>
                    <a:pt x="40" y="710"/>
                  </a:lnTo>
                  <a:lnTo>
                    <a:pt x="38" y="708"/>
                  </a:lnTo>
                  <a:lnTo>
                    <a:pt x="36" y="705"/>
                  </a:lnTo>
                  <a:lnTo>
                    <a:pt x="35" y="704"/>
                  </a:lnTo>
                  <a:lnTo>
                    <a:pt x="33" y="701"/>
                  </a:lnTo>
                  <a:lnTo>
                    <a:pt x="30" y="700"/>
                  </a:lnTo>
                  <a:lnTo>
                    <a:pt x="27" y="699"/>
                  </a:lnTo>
                  <a:lnTo>
                    <a:pt x="25" y="696"/>
                  </a:lnTo>
                  <a:lnTo>
                    <a:pt x="22" y="695"/>
                  </a:lnTo>
                  <a:lnTo>
                    <a:pt x="21" y="693"/>
                  </a:lnTo>
                  <a:lnTo>
                    <a:pt x="17" y="692"/>
                  </a:lnTo>
                  <a:lnTo>
                    <a:pt x="14" y="691"/>
                  </a:lnTo>
                  <a:lnTo>
                    <a:pt x="13" y="688"/>
                  </a:lnTo>
                  <a:lnTo>
                    <a:pt x="10" y="687"/>
                  </a:lnTo>
                  <a:lnTo>
                    <a:pt x="8" y="684"/>
                  </a:lnTo>
                  <a:lnTo>
                    <a:pt x="6" y="683"/>
                  </a:lnTo>
                  <a:lnTo>
                    <a:pt x="4" y="680"/>
                  </a:lnTo>
                  <a:lnTo>
                    <a:pt x="2" y="678"/>
                  </a:lnTo>
                  <a:lnTo>
                    <a:pt x="1" y="675"/>
                  </a:lnTo>
                  <a:lnTo>
                    <a:pt x="1" y="671"/>
                  </a:lnTo>
                  <a:lnTo>
                    <a:pt x="1" y="667"/>
                  </a:lnTo>
                  <a:lnTo>
                    <a:pt x="1" y="663"/>
                  </a:lnTo>
                  <a:lnTo>
                    <a:pt x="2" y="659"/>
                  </a:lnTo>
                  <a:lnTo>
                    <a:pt x="2" y="657"/>
                  </a:lnTo>
                  <a:lnTo>
                    <a:pt x="4" y="653"/>
                  </a:lnTo>
                  <a:lnTo>
                    <a:pt x="5" y="650"/>
                  </a:lnTo>
                  <a:lnTo>
                    <a:pt x="6" y="648"/>
                  </a:lnTo>
                  <a:lnTo>
                    <a:pt x="6" y="644"/>
                  </a:lnTo>
                  <a:lnTo>
                    <a:pt x="8" y="641"/>
                  </a:lnTo>
                  <a:lnTo>
                    <a:pt x="10" y="638"/>
                  </a:lnTo>
                  <a:lnTo>
                    <a:pt x="12" y="637"/>
                  </a:lnTo>
                  <a:lnTo>
                    <a:pt x="14" y="636"/>
                  </a:lnTo>
                  <a:lnTo>
                    <a:pt x="16" y="633"/>
                  </a:lnTo>
                  <a:lnTo>
                    <a:pt x="17" y="633"/>
                  </a:lnTo>
                  <a:lnTo>
                    <a:pt x="18" y="633"/>
                  </a:lnTo>
                  <a:lnTo>
                    <a:pt x="19" y="633"/>
                  </a:lnTo>
                  <a:lnTo>
                    <a:pt x="21" y="633"/>
                  </a:lnTo>
                  <a:lnTo>
                    <a:pt x="22" y="633"/>
                  </a:lnTo>
                  <a:lnTo>
                    <a:pt x="23" y="633"/>
                  </a:lnTo>
                  <a:lnTo>
                    <a:pt x="25" y="633"/>
                  </a:lnTo>
                  <a:lnTo>
                    <a:pt x="26" y="633"/>
                  </a:lnTo>
                  <a:lnTo>
                    <a:pt x="26" y="634"/>
                  </a:lnTo>
                  <a:lnTo>
                    <a:pt x="27" y="636"/>
                  </a:lnTo>
                  <a:lnTo>
                    <a:pt x="29" y="637"/>
                  </a:lnTo>
                  <a:lnTo>
                    <a:pt x="31" y="638"/>
                  </a:lnTo>
                  <a:lnTo>
                    <a:pt x="33" y="638"/>
                  </a:lnTo>
                  <a:lnTo>
                    <a:pt x="34" y="638"/>
                  </a:lnTo>
                  <a:lnTo>
                    <a:pt x="35" y="638"/>
                  </a:lnTo>
                  <a:lnTo>
                    <a:pt x="38" y="638"/>
                  </a:lnTo>
                  <a:lnTo>
                    <a:pt x="39" y="638"/>
                  </a:lnTo>
                  <a:lnTo>
                    <a:pt x="40" y="638"/>
                  </a:lnTo>
                  <a:lnTo>
                    <a:pt x="42" y="638"/>
                  </a:lnTo>
                  <a:lnTo>
                    <a:pt x="43" y="638"/>
                  </a:lnTo>
                  <a:lnTo>
                    <a:pt x="44" y="640"/>
                  </a:lnTo>
                  <a:lnTo>
                    <a:pt x="46" y="640"/>
                  </a:lnTo>
                  <a:lnTo>
                    <a:pt x="47" y="640"/>
                  </a:lnTo>
                  <a:lnTo>
                    <a:pt x="48" y="640"/>
                  </a:lnTo>
                  <a:lnTo>
                    <a:pt x="50" y="640"/>
                  </a:lnTo>
                  <a:lnTo>
                    <a:pt x="52" y="640"/>
                  </a:lnTo>
                  <a:lnTo>
                    <a:pt x="52" y="638"/>
                  </a:lnTo>
                  <a:lnTo>
                    <a:pt x="55" y="638"/>
                  </a:lnTo>
                  <a:lnTo>
                    <a:pt x="56" y="638"/>
                  </a:lnTo>
                  <a:lnTo>
                    <a:pt x="57" y="638"/>
                  </a:lnTo>
                  <a:lnTo>
                    <a:pt x="60" y="637"/>
                  </a:lnTo>
                  <a:lnTo>
                    <a:pt x="61" y="637"/>
                  </a:lnTo>
                  <a:lnTo>
                    <a:pt x="63" y="637"/>
                  </a:lnTo>
                  <a:lnTo>
                    <a:pt x="64" y="637"/>
                  </a:lnTo>
                  <a:lnTo>
                    <a:pt x="65" y="636"/>
                  </a:lnTo>
                  <a:lnTo>
                    <a:pt x="67" y="636"/>
                  </a:lnTo>
                  <a:lnTo>
                    <a:pt x="69" y="634"/>
                  </a:lnTo>
                  <a:lnTo>
                    <a:pt x="71" y="633"/>
                  </a:lnTo>
                  <a:lnTo>
                    <a:pt x="72" y="633"/>
                  </a:lnTo>
                  <a:lnTo>
                    <a:pt x="73" y="633"/>
                  </a:lnTo>
                  <a:lnTo>
                    <a:pt x="74" y="632"/>
                  </a:lnTo>
                  <a:lnTo>
                    <a:pt x="77" y="632"/>
                  </a:lnTo>
                  <a:lnTo>
                    <a:pt x="78" y="632"/>
                  </a:lnTo>
                  <a:lnTo>
                    <a:pt x="80" y="632"/>
                  </a:lnTo>
                  <a:lnTo>
                    <a:pt x="80" y="630"/>
                  </a:lnTo>
                  <a:lnTo>
                    <a:pt x="81" y="630"/>
                  </a:lnTo>
                  <a:lnTo>
                    <a:pt x="84" y="630"/>
                  </a:lnTo>
                  <a:lnTo>
                    <a:pt x="85" y="630"/>
                  </a:lnTo>
                  <a:lnTo>
                    <a:pt x="86" y="630"/>
                  </a:lnTo>
                  <a:lnTo>
                    <a:pt x="88" y="630"/>
                  </a:lnTo>
                  <a:lnTo>
                    <a:pt x="89" y="629"/>
                  </a:lnTo>
                  <a:lnTo>
                    <a:pt x="90" y="629"/>
                  </a:lnTo>
                  <a:lnTo>
                    <a:pt x="91" y="629"/>
                  </a:lnTo>
                  <a:lnTo>
                    <a:pt x="93" y="628"/>
                  </a:lnTo>
                  <a:lnTo>
                    <a:pt x="94" y="628"/>
                  </a:lnTo>
                  <a:lnTo>
                    <a:pt x="97" y="628"/>
                  </a:lnTo>
                  <a:lnTo>
                    <a:pt x="98" y="628"/>
                  </a:lnTo>
                  <a:lnTo>
                    <a:pt x="99" y="628"/>
                  </a:lnTo>
                  <a:lnTo>
                    <a:pt x="102" y="628"/>
                  </a:lnTo>
                  <a:lnTo>
                    <a:pt x="103" y="629"/>
                  </a:lnTo>
                  <a:lnTo>
                    <a:pt x="106" y="629"/>
                  </a:lnTo>
                  <a:lnTo>
                    <a:pt x="106" y="628"/>
                  </a:lnTo>
                  <a:lnTo>
                    <a:pt x="107" y="628"/>
                  </a:lnTo>
                  <a:lnTo>
                    <a:pt x="108" y="628"/>
                  </a:lnTo>
                  <a:lnTo>
                    <a:pt x="110" y="628"/>
                  </a:lnTo>
                  <a:lnTo>
                    <a:pt x="111" y="627"/>
                  </a:lnTo>
                  <a:lnTo>
                    <a:pt x="111" y="625"/>
                  </a:lnTo>
                  <a:lnTo>
                    <a:pt x="111" y="624"/>
                  </a:lnTo>
                  <a:lnTo>
                    <a:pt x="112" y="624"/>
                  </a:lnTo>
                  <a:lnTo>
                    <a:pt x="112" y="623"/>
                  </a:lnTo>
                  <a:lnTo>
                    <a:pt x="114" y="621"/>
                  </a:lnTo>
                  <a:lnTo>
                    <a:pt x="115" y="620"/>
                  </a:lnTo>
                  <a:lnTo>
                    <a:pt x="115" y="619"/>
                  </a:lnTo>
                  <a:lnTo>
                    <a:pt x="115" y="617"/>
                  </a:lnTo>
                  <a:lnTo>
                    <a:pt x="116" y="617"/>
                  </a:lnTo>
                  <a:lnTo>
                    <a:pt x="118" y="617"/>
                  </a:lnTo>
                  <a:lnTo>
                    <a:pt x="120" y="617"/>
                  </a:lnTo>
                  <a:lnTo>
                    <a:pt x="122" y="616"/>
                  </a:lnTo>
                  <a:lnTo>
                    <a:pt x="123" y="616"/>
                  </a:lnTo>
                  <a:lnTo>
                    <a:pt x="126" y="615"/>
                  </a:lnTo>
                  <a:lnTo>
                    <a:pt x="128" y="615"/>
                  </a:lnTo>
                  <a:lnTo>
                    <a:pt x="129" y="613"/>
                  </a:lnTo>
                  <a:lnTo>
                    <a:pt x="131" y="613"/>
                  </a:lnTo>
                  <a:lnTo>
                    <a:pt x="133" y="613"/>
                  </a:lnTo>
                  <a:lnTo>
                    <a:pt x="135" y="612"/>
                  </a:lnTo>
                  <a:lnTo>
                    <a:pt x="137" y="611"/>
                  </a:lnTo>
                  <a:lnTo>
                    <a:pt x="139" y="611"/>
                  </a:lnTo>
                  <a:lnTo>
                    <a:pt x="140" y="611"/>
                  </a:lnTo>
                  <a:lnTo>
                    <a:pt x="141" y="610"/>
                  </a:lnTo>
                  <a:lnTo>
                    <a:pt x="144" y="610"/>
                  </a:lnTo>
                  <a:lnTo>
                    <a:pt x="146" y="608"/>
                  </a:lnTo>
                  <a:lnTo>
                    <a:pt x="148" y="607"/>
                  </a:lnTo>
                  <a:lnTo>
                    <a:pt x="150" y="606"/>
                  </a:lnTo>
                  <a:lnTo>
                    <a:pt x="152" y="604"/>
                  </a:lnTo>
                  <a:lnTo>
                    <a:pt x="152" y="603"/>
                  </a:lnTo>
                  <a:lnTo>
                    <a:pt x="153" y="602"/>
                  </a:lnTo>
                  <a:lnTo>
                    <a:pt x="154" y="600"/>
                  </a:lnTo>
                  <a:lnTo>
                    <a:pt x="156" y="598"/>
                  </a:lnTo>
                  <a:lnTo>
                    <a:pt x="156" y="596"/>
                  </a:lnTo>
                  <a:lnTo>
                    <a:pt x="157" y="595"/>
                  </a:lnTo>
                  <a:lnTo>
                    <a:pt x="157" y="594"/>
                  </a:lnTo>
                  <a:lnTo>
                    <a:pt x="157" y="593"/>
                  </a:lnTo>
                  <a:lnTo>
                    <a:pt x="158" y="590"/>
                  </a:lnTo>
                  <a:lnTo>
                    <a:pt x="158" y="589"/>
                  </a:lnTo>
                  <a:lnTo>
                    <a:pt x="158" y="587"/>
                  </a:lnTo>
                  <a:lnTo>
                    <a:pt x="158" y="586"/>
                  </a:lnTo>
                  <a:lnTo>
                    <a:pt x="158" y="585"/>
                  </a:lnTo>
                  <a:lnTo>
                    <a:pt x="158" y="583"/>
                  </a:lnTo>
                  <a:lnTo>
                    <a:pt x="158" y="581"/>
                  </a:lnTo>
                  <a:lnTo>
                    <a:pt x="158" y="579"/>
                  </a:lnTo>
                  <a:lnTo>
                    <a:pt x="157" y="578"/>
                  </a:lnTo>
                  <a:lnTo>
                    <a:pt x="157" y="577"/>
                  </a:lnTo>
                  <a:lnTo>
                    <a:pt x="157" y="576"/>
                  </a:lnTo>
                  <a:lnTo>
                    <a:pt x="158" y="573"/>
                  </a:lnTo>
                  <a:lnTo>
                    <a:pt x="160" y="573"/>
                  </a:lnTo>
                  <a:lnTo>
                    <a:pt x="161" y="572"/>
                  </a:lnTo>
                  <a:lnTo>
                    <a:pt x="162" y="572"/>
                  </a:lnTo>
                  <a:lnTo>
                    <a:pt x="163" y="570"/>
                  </a:lnTo>
                  <a:lnTo>
                    <a:pt x="165" y="570"/>
                  </a:lnTo>
                  <a:lnTo>
                    <a:pt x="166" y="572"/>
                  </a:lnTo>
                  <a:lnTo>
                    <a:pt x="167" y="572"/>
                  </a:lnTo>
                  <a:lnTo>
                    <a:pt x="167" y="573"/>
                  </a:lnTo>
                  <a:lnTo>
                    <a:pt x="169" y="574"/>
                  </a:lnTo>
                  <a:lnTo>
                    <a:pt x="170" y="574"/>
                  </a:lnTo>
                  <a:lnTo>
                    <a:pt x="171" y="574"/>
                  </a:lnTo>
                  <a:lnTo>
                    <a:pt x="173" y="574"/>
                  </a:lnTo>
                  <a:lnTo>
                    <a:pt x="174" y="576"/>
                  </a:lnTo>
                  <a:lnTo>
                    <a:pt x="175" y="576"/>
                  </a:lnTo>
                  <a:lnTo>
                    <a:pt x="177" y="577"/>
                  </a:lnTo>
                  <a:lnTo>
                    <a:pt x="178" y="577"/>
                  </a:lnTo>
                  <a:lnTo>
                    <a:pt x="179" y="577"/>
                  </a:lnTo>
                  <a:lnTo>
                    <a:pt x="182" y="578"/>
                  </a:lnTo>
                  <a:lnTo>
                    <a:pt x="183" y="578"/>
                  </a:lnTo>
                  <a:lnTo>
                    <a:pt x="184" y="578"/>
                  </a:lnTo>
                  <a:lnTo>
                    <a:pt x="187" y="578"/>
                  </a:lnTo>
                  <a:lnTo>
                    <a:pt x="188" y="578"/>
                  </a:lnTo>
                  <a:lnTo>
                    <a:pt x="190" y="578"/>
                  </a:lnTo>
                  <a:lnTo>
                    <a:pt x="191" y="578"/>
                  </a:lnTo>
                  <a:lnTo>
                    <a:pt x="192" y="578"/>
                  </a:lnTo>
                  <a:lnTo>
                    <a:pt x="194" y="577"/>
                  </a:lnTo>
                  <a:lnTo>
                    <a:pt x="195" y="576"/>
                  </a:lnTo>
                  <a:lnTo>
                    <a:pt x="196" y="576"/>
                  </a:lnTo>
                  <a:lnTo>
                    <a:pt x="198" y="576"/>
                  </a:lnTo>
                  <a:lnTo>
                    <a:pt x="199" y="576"/>
                  </a:lnTo>
                  <a:lnTo>
                    <a:pt x="200" y="576"/>
                  </a:lnTo>
                  <a:lnTo>
                    <a:pt x="201" y="577"/>
                  </a:lnTo>
                  <a:lnTo>
                    <a:pt x="203" y="577"/>
                  </a:lnTo>
                  <a:lnTo>
                    <a:pt x="204" y="578"/>
                  </a:lnTo>
                  <a:lnTo>
                    <a:pt x="207" y="578"/>
                  </a:lnTo>
                  <a:lnTo>
                    <a:pt x="208" y="578"/>
                  </a:lnTo>
                  <a:lnTo>
                    <a:pt x="211" y="578"/>
                  </a:lnTo>
                  <a:lnTo>
                    <a:pt x="212" y="578"/>
                  </a:lnTo>
                  <a:lnTo>
                    <a:pt x="213" y="578"/>
                  </a:lnTo>
                  <a:lnTo>
                    <a:pt x="215" y="578"/>
                  </a:lnTo>
                  <a:lnTo>
                    <a:pt x="216" y="578"/>
                  </a:lnTo>
                  <a:lnTo>
                    <a:pt x="217" y="578"/>
                  </a:lnTo>
                  <a:lnTo>
                    <a:pt x="218" y="578"/>
                  </a:lnTo>
                  <a:lnTo>
                    <a:pt x="221" y="578"/>
                  </a:lnTo>
                  <a:lnTo>
                    <a:pt x="222" y="577"/>
                  </a:lnTo>
                  <a:lnTo>
                    <a:pt x="224" y="577"/>
                  </a:lnTo>
                  <a:lnTo>
                    <a:pt x="225" y="577"/>
                  </a:lnTo>
                  <a:lnTo>
                    <a:pt x="226" y="577"/>
                  </a:lnTo>
                  <a:lnTo>
                    <a:pt x="228" y="578"/>
                  </a:lnTo>
                  <a:lnTo>
                    <a:pt x="229" y="578"/>
                  </a:lnTo>
                  <a:lnTo>
                    <a:pt x="230" y="578"/>
                  </a:lnTo>
                  <a:lnTo>
                    <a:pt x="233" y="578"/>
                  </a:lnTo>
                  <a:lnTo>
                    <a:pt x="234" y="578"/>
                  </a:lnTo>
                  <a:lnTo>
                    <a:pt x="235" y="577"/>
                  </a:lnTo>
                  <a:lnTo>
                    <a:pt x="237" y="576"/>
                  </a:lnTo>
                  <a:lnTo>
                    <a:pt x="238" y="576"/>
                  </a:lnTo>
                  <a:lnTo>
                    <a:pt x="239" y="576"/>
                  </a:lnTo>
                  <a:lnTo>
                    <a:pt x="241" y="574"/>
                  </a:lnTo>
                  <a:lnTo>
                    <a:pt x="242" y="574"/>
                  </a:lnTo>
                  <a:lnTo>
                    <a:pt x="243" y="574"/>
                  </a:lnTo>
                  <a:lnTo>
                    <a:pt x="245" y="574"/>
                  </a:lnTo>
                  <a:lnTo>
                    <a:pt x="246" y="574"/>
                  </a:lnTo>
                  <a:lnTo>
                    <a:pt x="247" y="574"/>
                  </a:lnTo>
                  <a:lnTo>
                    <a:pt x="249" y="574"/>
                  </a:lnTo>
                  <a:lnTo>
                    <a:pt x="250" y="576"/>
                  </a:lnTo>
                  <a:lnTo>
                    <a:pt x="251" y="576"/>
                  </a:lnTo>
                  <a:lnTo>
                    <a:pt x="252" y="577"/>
                  </a:lnTo>
                  <a:lnTo>
                    <a:pt x="254" y="578"/>
                  </a:lnTo>
                  <a:lnTo>
                    <a:pt x="256" y="578"/>
                  </a:lnTo>
                  <a:lnTo>
                    <a:pt x="258" y="578"/>
                  </a:lnTo>
                  <a:lnTo>
                    <a:pt x="259" y="577"/>
                  </a:lnTo>
                  <a:lnTo>
                    <a:pt x="260" y="576"/>
                  </a:lnTo>
                  <a:lnTo>
                    <a:pt x="262" y="573"/>
                  </a:lnTo>
                  <a:lnTo>
                    <a:pt x="263" y="573"/>
                  </a:lnTo>
                  <a:lnTo>
                    <a:pt x="264" y="572"/>
                  </a:lnTo>
                  <a:lnTo>
                    <a:pt x="266" y="572"/>
                  </a:lnTo>
                  <a:lnTo>
                    <a:pt x="267" y="572"/>
                  </a:lnTo>
                  <a:lnTo>
                    <a:pt x="267" y="570"/>
                  </a:lnTo>
                  <a:lnTo>
                    <a:pt x="268" y="570"/>
                  </a:lnTo>
                  <a:lnTo>
                    <a:pt x="270" y="570"/>
                  </a:lnTo>
                  <a:lnTo>
                    <a:pt x="271" y="570"/>
                  </a:lnTo>
                  <a:lnTo>
                    <a:pt x="272" y="570"/>
                  </a:lnTo>
                  <a:lnTo>
                    <a:pt x="273" y="570"/>
                  </a:lnTo>
                  <a:lnTo>
                    <a:pt x="275" y="569"/>
                  </a:lnTo>
                  <a:lnTo>
                    <a:pt x="277" y="569"/>
                  </a:lnTo>
                  <a:lnTo>
                    <a:pt x="279" y="570"/>
                  </a:lnTo>
                  <a:lnTo>
                    <a:pt x="281" y="570"/>
                  </a:lnTo>
                  <a:lnTo>
                    <a:pt x="283" y="570"/>
                  </a:lnTo>
                  <a:lnTo>
                    <a:pt x="285" y="570"/>
                  </a:lnTo>
                  <a:lnTo>
                    <a:pt x="287" y="570"/>
                  </a:lnTo>
                  <a:lnTo>
                    <a:pt x="288" y="570"/>
                  </a:lnTo>
                  <a:lnTo>
                    <a:pt x="289" y="570"/>
                  </a:lnTo>
                  <a:lnTo>
                    <a:pt x="290" y="570"/>
                  </a:lnTo>
                  <a:lnTo>
                    <a:pt x="292" y="570"/>
                  </a:lnTo>
                  <a:lnTo>
                    <a:pt x="293" y="570"/>
                  </a:lnTo>
                  <a:lnTo>
                    <a:pt x="294" y="570"/>
                  </a:lnTo>
                  <a:lnTo>
                    <a:pt x="296" y="570"/>
                  </a:lnTo>
                  <a:lnTo>
                    <a:pt x="297" y="570"/>
                  </a:lnTo>
                  <a:lnTo>
                    <a:pt x="300" y="570"/>
                  </a:lnTo>
                  <a:lnTo>
                    <a:pt x="301" y="570"/>
                  </a:lnTo>
                  <a:lnTo>
                    <a:pt x="302" y="572"/>
                  </a:lnTo>
                  <a:lnTo>
                    <a:pt x="304" y="572"/>
                  </a:lnTo>
                  <a:lnTo>
                    <a:pt x="305" y="572"/>
                  </a:lnTo>
                  <a:lnTo>
                    <a:pt x="306" y="572"/>
                  </a:lnTo>
                  <a:lnTo>
                    <a:pt x="309" y="572"/>
                  </a:lnTo>
                  <a:lnTo>
                    <a:pt x="317" y="577"/>
                  </a:lnTo>
                  <a:lnTo>
                    <a:pt x="318" y="577"/>
                  </a:lnTo>
                  <a:lnTo>
                    <a:pt x="319" y="577"/>
                  </a:lnTo>
                  <a:lnTo>
                    <a:pt x="321" y="577"/>
                  </a:lnTo>
                  <a:lnTo>
                    <a:pt x="323" y="577"/>
                  </a:lnTo>
                  <a:lnTo>
                    <a:pt x="324" y="576"/>
                  </a:lnTo>
                  <a:lnTo>
                    <a:pt x="326" y="576"/>
                  </a:lnTo>
                  <a:lnTo>
                    <a:pt x="328" y="577"/>
                  </a:lnTo>
                  <a:lnTo>
                    <a:pt x="330" y="577"/>
                  </a:lnTo>
                  <a:lnTo>
                    <a:pt x="332" y="577"/>
                  </a:lnTo>
                  <a:lnTo>
                    <a:pt x="334" y="577"/>
                  </a:lnTo>
                  <a:lnTo>
                    <a:pt x="336" y="577"/>
                  </a:lnTo>
                  <a:lnTo>
                    <a:pt x="339" y="577"/>
                  </a:lnTo>
                  <a:lnTo>
                    <a:pt x="342" y="577"/>
                  </a:lnTo>
                  <a:lnTo>
                    <a:pt x="344" y="578"/>
                  </a:lnTo>
                  <a:lnTo>
                    <a:pt x="347" y="577"/>
                  </a:lnTo>
                  <a:lnTo>
                    <a:pt x="349" y="577"/>
                  </a:lnTo>
                  <a:lnTo>
                    <a:pt x="351" y="577"/>
                  </a:lnTo>
                  <a:lnTo>
                    <a:pt x="353" y="577"/>
                  </a:lnTo>
                  <a:lnTo>
                    <a:pt x="356" y="577"/>
                  </a:lnTo>
                  <a:lnTo>
                    <a:pt x="359" y="577"/>
                  </a:lnTo>
                  <a:lnTo>
                    <a:pt x="360" y="577"/>
                  </a:lnTo>
                  <a:lnTo>
                    <a:pt x="365" y="577"/>
                  </a:lnTo>
                  <a:lnTo>
                    <a:pt x="368" y="577"/>
                  </a:lnTo>
                  <a:lnTo>
                    <a:pt x="370" y="577"/>
                  </a:lnTo>
                  <a:lnTo>
                    <a:pt x="374" y="577"/>
                  </a:lnTo>
                  <a:lnTo>
                    <a:pt x="376" y="577"/>
                  </a:lnTo>
                  <a:lnTo>
                    <a:pt x="376" y="578"/>
                  </a:lnTo>
                  <a:lnTo>
                    <a:pt x="378" y="578"/>
                  </a:lnTo>
                  <a:lnTo>
                    <a:pt x="379" y="578"/>
                  </a:lnTo>
                  <a:lnTo>
                    <a:pt x="381" y="578"/>
                  </a:lnTo>
                  <a:lnTo>
                    <a:pt x="382" y="578"/>
                  </a:lnTo>
                  <a:lnTo>
                    <a:pt x="383" y="579"/>
                  </a:lnTo>
                  <a:lnTo>
                    <a:pt x="385" y="579"/>
                  </a:lnTo>
                  <a:lnTo>
                    <a:pt x="386" y="579"/>
                  </a:lnTo>
                  <a:lnTo>
                    <a:pt x="389" y="579"/>
                  </a:lnTo>
                  <a:lnTo>
                    <a:pt x="390" y="579"/>
                  </a:lnTo>
                  <a:lnTo>
                    <a:pt x="391" y="579"/>
                  </a:lnTo>
                  <a:lnTo>
                    <a:pt x="393" y="578"/>
                  </a:lnTo>
                  <a:lnTo>
                    <a:pt x="395" y="578"/>
                  </a:lnTo>
                  <a:lnTo>
                    <a:pt x="397" y="577"/>
                  </a:lnTo>
                  <a:lnTo>
                    <a:pt x="398" y="576"/>
                  </a:lnTo>
                  <a:lnTo>
                    <a:pt x="400" y="574"/>
                  </a:lnTo>
                  <a:lnTo>
                    <a:pt x="402" y="574"/>
                  </a:lnTo>
                  <a:lnTo>
                    <a:pt x="403" y="573"/>
                  </a:lnTo>
                  <a:lnTo>
                    <a:pt x="406" y="572"/>
                  </a:lnTo>
                  <a:lnTo>
                    <a:pt x="407" y="570"/>
                  </a:lnTo>
                  <a:lnTo>
                    <a:pt x="408" y="570"/>
                  </a:lnTo>
                  <a:lnTo>
                    <a:pt x="410" y="569"/>
                  </a:lnTo>
                  <a:lnTo>
                    <a:pt x="411" y="568"/>
                  </a:lnTo>
                  <a:lnTo>
                    <a:pt x="412" y="566"/>
                  </a:lnTo>
                  <a:lnTo>
                    <a:pt x="414" y="565"/>
                  </a:lnTo>
                  <a:lnTo>
                    <a:pt x="416" y="562"/>
                  </a:lnTo>
                  <a:lnTo>
                    <a:pt x="417" y="562"/>
                  </a:lnTo>
                  <a:lnTo>
                    <a:pt x="419" y="561"/>
                  </a:lnTo>
                  <a:lnTo>
                    <a:pt x="420" y="561"/>
                  </a:lnTo>
                  <a:lnTo>
                    <a:pt x="421" y="560"/>
                  </a:lnTo>
                  <a:lnTo>
                    <a:pt x="423" y="560"/>
                  </a:lnTo>
                  <a:lnTo>
                    <a:pt x="424" y="560"/>
                  </a:lnTo>
                  <a:lnTo>
                    <a:pt x="425" y="561"/>
                  </a:lnTo>
                  <a:lnTo>
                    <a:pt x="428" y="561"/>
                  </a:lnTo>
                  <a:lnTo>
                    <a:pt x="429" y="561"/>
                  </a:lnTo>
                  <a:lnTo>
                    <a:pt x="431" y="561"/>
                  </a:lnTo>
                  <a:lnTo>
                    <a:pt x="432" y="561"/>
                  </a:lnTo>
                  <a:lnTo>
                    <a:pt x="434" y="560"/>
                  </a:lnTo>
                  <a:lnTo>
                    <a:pt x="437" y="560"/>
                  </a:lnTo>
                  <a:lnTo>
                    <a:pt x="438" y="559"/>
                  </a:lnTo>
                  <a:lnTo>
                    <a:pt x="440" y="559"/>
                  </a:lnTo>
                  <a:lnTo>
                    <a:pt x="441" y="557"/>
                  </a:lnTo>
                  <a:lnTo>
                    <a:pt x="442" y="556"/>
                  </a:lnTo>
                  <a:lnTo>
                    <a:pt x="444" y="555"/>
                  </a:lnTo>
                  <a:lnTo>
                    <a:pt x="445" y="555"/>
                  </a:lnTo>
                  <a:lnTo>
                    <a:pt x="446" y="553"/>
                  </a:lnTo>
                  <a:lnTo>
                    <a:pt x="448" y="552"/>
                  </a:lnTo>
                  <a:lnTo>
                    <a:pt x="448" y="551"/>
                  </a:lnTo>
                  <a:lnTo>
                    <a:pt x="449" y="549"/>
                  </a:lnTo>
                  <a:lnTo>
                    <a:pt x="450" y="547"/>
                  </a:lnTo>
                  <a:lnTo>
                    <a:pt x="450" y="545"/>
                  </a:lnTo>
                  <a:lnTo>
                    <a:pt x="451" y="544"/>
                  </a:lnTo>
                  <a:lnTo>
                    <a:pt x="451" y="541"/>
                  </a:lnTo>
                  <a:lnTo>
                    <a:pt x="451" y="540"/>
                  </a:lnTo>
                  <a:lnTo>
                    <a:pt x="453" y="539"/>
                  </a:lnTo>
                  <a:lnTo>
                    <a:pt x="453" y="538"/>
                  </a:lnTo>
                  <a:lnTo>
                    <a:pt x="453" y="536"/>
                  </a:lnTo>
                  <a:lnTo>
                    <a:pt x="454" y="534"/>
                  </a:lnTo>
                  <a:lnTo>
                    <a:pt x="455" y="532"/>
                  </a:lnTo>
                  <a:lnTo>
                    <a:pt x="458" y="532"/>
                  </a:lnTo>
                  <a:lnTo>
                    <a:pt x="459" y="532"/>
                  </a:lnTo>
                  <a:lnTo>
                    <a:pt x="462" y="532"/>
                  </a:lnTo>
                  <a:lnTo>
                    <a:pt x="463" y="531"/>
                  </a:lnTo>
                  <a:lnTo>
                    <a:pt x="465" y="531"/>
                  </a:lnTo>
                  <a:lnTo>
                    <a:pt x="466" y="531"/>
                  </a:lnTo>
                  <a:lnTo>
                    <a:pt x="469" y="531"/>
                  </a:lnTo>
                  <a:lnTo>
                    <a:pt x="470" y="531"/>
                  </a:lnTo>
                  <a:lnTo>
                    <a:pt x="471" y="531"/>
                  </a:lnTo>
                  <a:lnTo>
                    <a:pt x="472" y="531"/>
                  </a:lnTo>
                  <a:lnTo>
                    <a:pt x="474" y="531"/>
                  </a:lnTo>
                  <a:lnTo>
                    <a:pt x="475" y="531"/>
                  </a:lnTo>
                  <a:lnTo>
                    <a:pt x="476" y="531"/>
                  </a:lnTo>
                  <a:lnTo>
                    <a:pt x="478" y="531"/>
                  </a:lnTo>
                  <a:lnTo>
                    <a:pt x="479" y="531"/>
                  </a:lnTo>
                  <a:lnTo>
                    <a:pt x="480" y="531"/>
                  </a:lnTo>
                  <a:lnTo>
                    <a:pt x="482" y="531"/>
                  </a:lnTo>
                  <a:lnTo>
                    <a:pt x="483" y="531"/>
                  </a:lnTo>
                  <a:lnTo>
                    <a:pt x="484" y="531"/>
                  </a:lnTo>
                  <a:lnTo>
                    <a:pt x="486" y="531"/>
                  </a:lnTo>
                  <a:lnTo>
                    <a:pt x="487" y="531"/>
                  </a:lnTo>
                  <a:lnTo>
                    <a:pt x="489" y="531"/>
                  </a:lnTo>
                  <a:lnTo>
                    <a:pt x="491" y="531"/>
                  </a:lnTo>
                  <a:lnTo>
                    <a:pt x="492" y="531"/>
                  </a:lnTo>
                  <a:lnTo>
                    <a:pt x="493" y="531"/>
                  </a:lnTo>
                  <a:lnTo>
                    <a:pt x="495" y="531"/>
                  </a:lnTo>
                  <a:lnTo>
                    <a:pt x="497" y="531"/>
                  </a:lnTo>
                  <a:lnTo>
                    <a:pt x="499" y="531"/>
                  </a:lnTo>
                  <a:lnTo>
                    <a:pt x="501" y="531"/>
                  </a:lnTo>
                  <a:lnTo>
                    <a:pt x="503" y="531"/>
                  </a:lnTo>
                  <a:lnTo>
                    <a:pt x="505" y="532"/>
                  </a:lnTo>
                  <a:lnTo>
                    <a:pt x="506" y="532"/>
                  </a:lnTo>
                  <a:lnTo>
                    <a:pt x="509" y="532"/>
                  </a:lnTo>
                  <a:lnTo>
                    <a:pt x="510" y="532"/>
                  </a:lnTo>
                  <a:lnTo>
                    <a:pt x="609" y="534"/>
                  </a:lnTo>
                  <a:lnTo>
                    <a:pt x="613" y="534"/>
                  </a:lnTo>
                  <a:lnTo>
                    <a:pt x="620" y="534"/>
                  </a:lnTo>
                  <a:lnTo>
                    <a:pt x="623" y="534"/>
                  </a:lnTo>
                  <a:lnTo>
                    <a:pt x="626" y="534"/>
                  </a:lnTo>
                  <a:lnTo>
                    <a:pt x="627" y="534"/>
                  </a:lnTo>
                  <a:lnTo>
                    <a:pt x="628" y="532"/>
                  </a:lnTo>
                  <a:lnTo>
                    <a:pt x="632" y="531"/>
                  </a:lnTo>
                  <a:lnTo>
                    <a:pt x="631" y="530"/>
                  </a:lnTo>
                  <a:lnTo>
                    <a:pt x="631" y="528"/>
                  </a:lnTo>
                  <a:lnTo>
                    <a:pt x="630" y="528"/>
                  </a:lnTo>
                  <a:lnTo>
                    <a:pt x="630" y="527"/>
                  </a:lnTo>
                  <a:lnTo>
                    <a:pt x="630" y="526"/>
                  </a:lnTo>
                  <a:lnTo>
                    <a:pt x="630" y="524"/>
                  </a:lnTo>
                  <a:lnTo>
                    <a:pt x="631" y="523"/>
                  </a:lnTo>
                  <a:lnTo>
                    <a:pt x="631" y="522"/>
                  </a:lnTo>
                  <a:lnTo>
                    <a:pt x="631" y="523"/>
                  </a:lnTo>
                  <a:lnTo>
                    <a:pt x="631" y="522"/>
                  </a:lnTo>
                  <a:lnTo>
                    <a:pt x="630" y="522"/>
                  </a:lnTo>
                  <a:lnTo>
                    <a:pt x="630" y="521"/>
                  </a:lnTo>
                  <a:lnTo>
                    <a:pt x="630" y="519"/>
                  </a:lnTo>
                  <a:lnTo>
                    <a:pt x="630" y="518"/>
                  </a:lnTo>
                  <a:lnTo>
                    <a:pt x="630" y="517"/>
                  </a:lnTo>
                  <a:lnTo>
                    <a:pt x="631" y="517"/>
                  </a:lnTo>
                  <a:lnTo>
                    <a:pt x="630" y="515"/>
                  </a:lnTo>
                  <a:lnTo>
                    <a:pt x="628" y="514"/>
                  </a:lnTo>
                  <a:lnTo>
                    <a:pt x="630" y="514"/>
                  </a:lnTo>
                  <a:lnTo>
                    <a:pt x="630" y="513"/>
                  </a:lnTo>
                  <a:lnTo>
                    <a:pt x="628" y="513"/>
                  </a:lnTo>
                  <a:lnTo>
                    <a:pt x="630" y="511"/>
                  </a:lnTo>
                  <a:lnTo>
                    <a:pt x="630" y="510"/>
                  </a:lnTo>
                  <a:lnTo>
                    <a:pt x="631" y="509"/>
                  </a:lnTo>
                  <a:lnTo>
                    <a:pt x="630" y="507"/>
                  </a:lnTo>
                  <a:lnTo>
                    <a:pt x="630" y="506"/>
                  </a:lnTo>
                  <a:lnTo>
                    <a:pt x="631" y="505"/>
                  </a:lnTo>
                  <a:lnTo>
                    <a:pt x="631" y="504"/>
                  </a:lnTo>
                  <a:lnTo>
                    <a:pt x="631" y="502"/>
                  </a:lnTo>
                  <a:lnTo>
                    <a:pt x="632" y="501"/>
                  </a:lnTo>
                  <a:lnTo>
                    <a:pt x="632" y="500"/>
                  </a:lnTo>
                  <a:lnTo>
                    <a:pt x="635" y="500"/>
                  </a:lnTo>
                  <a:lnTo>
                    <a:pt x="637" y="498"/>
                  </a:lnTo>
                  <a:lnTo>
                    <a:pt x="636" y="497"/>
                  </a:lnTo>
                  <a:lnTo>
                    <a:pt x="635" y="494"/>
                  </a:lnTo>
                  <a:lnTo>
                    <a:pt x="636" y="493"/>
                  </a:lnTo>
                  <a:lnTo>
                    <a:pt x="636" y="492"/>
                  </a:lnTo>
                  <a:lnTo>
                    <a:pt x="637" y="490"/>
                  </a:lnTo>
                  <a:lnTo>
                    <a:pt x="636" y="489"/>
                  </a:lnTo>
                  <a:lnTo>
                    <a:pt x="636" y="488"/>
                  </a:lnTo>
                  <a:lnTo>
                    <a:pt x="635" y="485"/>
                  </a:lnTo>
                  <a:lnTo>
                    <a:pt x="633" y="485"/>
                  </a:lnTo>
                  <a:lnTo>
                    <a:pt x="633" y="484"/>
                  </a:lnTo>
                  <a:lnTo>
                    <a:pt x="632" y="484"/>
                  </a:lnTo>
                  <a:lnTo>
                    <a:pt x="632" y="483"/>
                  </a:lnTo>
                  <a:lnTo>
                    <a:pt x="631" y="483"/>
                  </a:lnTo>
                  <a:lnTo>
                    <a:pt x="631" y="481"/>
                  </a:lnTo>
                  <a:lnTo>
                    <a:pt x="631" y="480"/>
                  </a:lnTo>
                  <a:lnTo>
                    <a:pt x="631" y="479"/>
                  </a:lnTo>
                  <a:lnTo>
                    <a:pt x="632" y="479"/>
                  </a:lnTo>
                  <a:lnTo>
                    <a:pt x="632" y="477"/>
                  </a:lnTo>
                  <a:lnTo>
                    <a:pt x="632" y="475"/>
                  </a:lnTo>
                  <a:lnTo>
                    <a:pt x="631" y="475"/>
                  </a:lnTo>
                  <a:lnTo>
                    <a:pt x="631" y="473"/>
                  </a:lnTo>
                  <a:lnTo>
                    <a:pt x="632" y="472"/>
                  </a:lnTo>
                  <a:lnTo>
                    <a:pt x="632" y="471"/>
                  </a:lnTo>
                  <a:lnTo>
                    <a:pt x="632" y="468"/>
                  </a:lnTo>
                  <a:lnTo>
                    <a:pt x="631" y="467"/>
                  </a:lnTo>
                  <a:lnTo>
                    <a:pt x="630" y="466"/>
                  </a:lnTo>
                  <a:lnTo>
                    <a:pt x="628" y="466"/>
                  </a:lnTo>
                  <a:lnTo>
                    <a:pt x="627" y="464"/>
                  </a:lnTo>
                  <a:lnTo>
                    <a:pt x="627" y="463"/>
                  </a:lnTo>
                  <a:lnTo>
                    <a:pt x="626" y="462"/>
                  </a:lnTo>
                  <a:lnTo>
                    <a:pt x="626" y="460"/>
                  </a:lnTo>
                  <a:lnTo>
                    <a:pt x="626" y="458"/>
                  </a:lnTo>
                  <a:lnTo>
                    <a:pt x="626" y="456"/>
                  </a:lnTo>
                  <a:lnTo>
                    <a:pt x="627" y="456"/>
                  </a:lnTo>
                  <a:lnTo>
                    <a:pt x="628" y="456"/>
                  </a:lnTo>
                  <a:lnTo>
                    <a:pt x="630" y="456"/>
                  </a:lnTo>
                  <a:lnTo>
                    <a:pt x="631" y="455"/>
                  </a:lnTo>
                  <a:lnTo>
                    <a:pt x="631" y="454"/>
                  </a:lnTo>
                  <a:lnTo>
                    <a:pt x="630" y="454"/>
                  </a:lnTo>
                  <a:lnTo>
                    <a:pt x="630" y="452"/>
                  </a:lnTo>
                  <a:lnTo>
                    <a:pt x="630" y="451"/>
                  </a:lnTo>
                  <a:lnTo>
                    <a:pt x="630" y="450"/>
                  </a:lnTo>
                  <a:lnTo>
                    <a:pt x="630" y="449"/>
                  </a:lnTo>
                  <a:lnTo>
                    <a:pt x="630" y="447"/>
                  </a:lnTo>
                  <a:lnTo>
                    <a:pt x="628" y="446"/>
                  </a:lnTo>
                  <a:lnTo>
                    <a:pt x="630" y="446"/>
                  </a:lnTo>
                  <a:lnTo>
                    <a:pt x="630" y="445"/>
                  </a:lnTo>
                  <a:lnTo>
                    <a:pt x="630" y="443"/>
                  </a:lnTo>
                  <a:lnTo>
                    <a:pt x="630" y="442"/>
                  </a:lnTo>
                  <a:lnTo>
                    <a:pt x="628" y="442"/>
                  </a:lnTo>
                  <a:lnTo>
                    <a:pt x="627" y="441"/>
                  </a:lnTo>
                  <a:lnTo>
                    <a:pt x="628" y="439"/>
                  </a:lnTo>
                  <a:lnTo>
                    <a:pt x="628" y="438"/>
                  </a:lnTo>
                  <a:lnTo>
                    <a:pt x="628" y="437"/>
                  </a:lnTo>
                  <a:lnTo>
                    <a:pt x="628" y="435"/>
                  </a:lnTo>
                  <a:lnTo>
                    <a:pt x="628" y="434"/>
                  </a:lnTo>
                  <a:lnTo>
                    <a:pt x="628" y="433"/>
                  </a:lnTo>
                  <a:lnTo>
                    <a:pt x="627" y="432"/>
                  </a:lnTo>
                  <a:lnTo>
                    <a:pt x="627" y="430"/>
                  </a:lnTo>
                  <a:lnTo>
                    <a:pt x="626" y="430"/>
                  </a:lnTo>
                  <a:lnTo>
                    <a:pt x="626" y="429"/>
                  </a:lnTo>
                  <a:lnTo>
                    <a:pt x="626" y="428"/>
                  </a:lnTo>
                  <a:lnTo>
                    <a:pt x="624" y="426"/>
                  </a:lnTo>
                  <a:lnTo>
                    <a:pt x="624" y="425"/>
                  </a:lnTo>
                  <a:lnTo>
                    <a:pt x="624" y="424"/>
                  </a:lnTo>
                  <a:lnTo>
                    <a:pt x="624" y="422"/>
                  </a:lnTo>
                  <a:lnTo>
                    <a:pt x="624" y="421"/>
                  </a:lnTo>
                  <a:lnTo>
                    <a:pt x="624" y="420"/>
                  </a:lnTo>
                  <a:lnTo>
                    <a:pt x="626" y="417"/>
                  </a:lnTo>
                  <a:lnTo>
                    <a:pt x="626" y="416"/>
                  </a:lnTo>
                  <a:lnTo>
                    <a:pt x="627" y="416"/>
                  </a:lnTo>
                  <a:lnTo>
                    <a:pt x="628" y="416"/>
                  </a:lnTo>
                  <a:lnTo>
                    <a:pt x="631" y="416"/>
                  </a:lnTo>
                  <a:lnTo>
                    <a:pt x="632" y="416"/>
                  </a:lnTo>
                  <a:lnTo>
                    <a:pt x="633" y="415"/>
                  </a:lnTo>
                  <a:lnTo>
                    <a:pt x="633" y="413"/>
                  </a:lnTo>
                  <a:lnTo>
                    <a:pt x="633" y="412"/>
                  </a:lnTo>
                  <a:lnTo>
                    <a:pt x="633" y="411"/>
                  </a:lnTo>
                  <a:lnTo>
                    <a:pt x="635" y="409"/>
                  </a:lnTo>
                  <a:lnTo>
                    <a:pt x="636" y="408"/>
                  </a:lnTo>
                  <a:lnTo>
                    <a:pt x="637" y="407"/>
                  </a:lnTo>
                  <a:lnTo>
                    <a:pt x="637" y="405"/>
                  </a:lnTo>
                  <a:lnTo>
                    <a:pt x="639" y="404"/>
                  </a:lnTo>
                  <a:lnTo>
                    <a:pt x="640" y="403"/>
                  </a:lnTo>
                  <a:lnTo>
                    <a:pt x="640" y="401"/>
                  </a:lnTo>
                  <a:lnTo>
                    <a:pt x="643" y="401"/>
                  </a:lnTo>
                  <a:lnTo>
                    <a:pt x="644" y="400"/>
                  </a:lnTo>
                  <a:lnTo>
                    <a:pt x="644" y="401"/>
                  </a:lnTo>
                  <a:lnTo>
                    <a:pt x="645" y="403"/>
                  </a:lnTo>
                  <a:lnTo>
                    <a:pt x="647" y="404"/>
                  </a:lnTo>
                  <a:lnTo>
                    <a:pt x="648" y="405"/>
                  </a:lnTo>
                  <a:lnTo>
                    <a:pt x="649" y="407"/>
                  </a:lnTo>
                  <a:lnTo>
                    <a:pt x="649" y="408"/>
                  </a:lnTo>
                  <a:lnTo>
                    <a:pt x="650" y="408"/>
                  </a:lnTo>
                  <a:lnTo>
                    <a:pt x="652" y="407"/>
                  </a:lnTo>
                  <a:lnTo>
                    <a:pt x="652" y="405"/>
                  </a:lnTo>
                  <a:lnTo>
                    <a:pt x="653" y="404"/>
                  </a:lnTo>
                  <a:lnTo>
                    <a:pt x="654" y="401"/>
                  </a:lnTo>
                  <a:lnTo>
                    <a:pt x="654" y="400"/>
                  </a:lnTo>
                  <a:lnTo>
                    <a:pt x="653" y="399"/>
                  </a:lnTo>
                  <a:lnTo>
                    <a:pt x="653" y="397"/>
                  </a:lnTo>
                  <a:lnTo>
                    <a:pt x="654" y="396"/>
                  </a:lnTo>
                  <a:lnTo>
                    <a:pt x="656" y="396"/>
                  </a:lnTo>
                  <a:lnTo>
                    <a:pt x="657" y="396"/>
                  </a:lnTo>
                  <a:lnTo>
                    <a:pt x="660" y="397"/>
                  </a:lnTo>
                  <a:lnTo>
                    <a:pt x="661" y="397"/>
                  </a:lnTo>
                  <a:lnTo>
                    <a:pt x="662" y="399"/>
                  </a:lnTo>
                  <a:lnTo>
                    <a:pt x="664" y="399"/>
                  </a:lnTo>
                  <a:lnTo>
                    <a:pt x="665" y="400"/>
                  </a:lnTo>
                  <a:lnTo>
                    <a:pt x="666" y="400"/>
                  </a:lnTo>
                  <a:lnTo>
                    <a:pt x="669" y="400"/>
                  </a:lnTo>
                  <a:lnTo>
                    <a:pt x="670" y="400"/>
                  </a:lnTo>
                  <a:lnTo>
                    <a:pt x="671" y="399"/>
                  </a:lnTo>
                  <a:lnTo>
                    <a:pt x="673" y="399"/>
                  </a:lnTo>
                  <a:lnTo>
                    <a:pt x="674" y="397"/>
                  </a:lnTo>
                  <a:lnTo>
                    <a:pt x="674" y="396"/>
                  </a:lnTo>
                  <a:lnTo>
                    <a:pt x="675" y="395"/>
                  </a:lnTo>
                  <a:lnTo>
                    <a:pt x="677" y="394"/>
                  </a:lnTo>
                  <a:lnTo>
                    <a:pt x="677" y="392"/>
                  </a:lnTo>
                  <a:lnTo>
                    <a:pt x="675" y="391"/>
                  </a:lnTo>
                  <a:lnTo>
                    <a:pt x="674" y="391"/>
                  </a:lnTo>
                  <a:lnTo>
                    <a:pt x="673" y="391"/>
                  </a:lnTo>
                  <a:lnTo>
                    <a:pt x="671" y="391"/>
                  </a:lnTo>
                  <a:lnTo>
                    <a:pt x="671" y="390"/>
                  </a:lnTo>
                  <a:lnTo>
                    <a:pt x="670" y="390"/>
                  </a:lnTo>
                  <a:lnTo>
                    <a:pt x="669" y="388"/>
                  </a:lnTo>
                  <a:lnTo>
                    <a:pt x="667" y="388"/>
                  </a:lnTo>
                  <a:lnTo>
                    <a:pt x="667" y="387"/>
                  </a:lnTo>
                  <a:lnTo>
                    <a:pt x="666" y="386"/>
                  </a:lnTo>
                  <a:lnTo>
                    <a:pt x="665" y="384"/>
                  </a:lnTo>
                  <a:lnTo>
                    <a:pt x="664" y="383"/>
                  </a:lnTo>
                  <a:lnTo>
                    <a:pt x="664" y="382"/>
                  </a:lnTo>
                  <a:lnTo>
                    <a:pt x="662" y="382"/>
                  </a:lnTo>
                  <a:lnTo>
                    <a:pt x="661" y="379"/>
                  </a:lnTo>
                  <a:lnTo>
                    <a:pt x="662" y="379"/>
                  </a:lnTo>
                  <a:lnTo>
                    <a:pt x="664" y="379"/>
                  </a:lnTo>
                  <a:lnTo>
                    <a:pt x="665" y="379"/>
                  </a:lnTo>
                  <a:lnTo>
                    <a:pt x="666" y="379"/>
                  </a:lnTo>
                  <a:lnTo>
                    <a:pt x="667" y="379"/>
                  </a:lnTo>
                  <a:lnTo>
                    <a:pt x="669" y="378"/>
                  </a:lnTo>
                  <a:lnTo>
                    <a:pt x="670" y="378"/>
                  </a:lnTo>
                  <a:lnTo>
                    <a:pt x="673" y="377"/>
                  </a:lnTo>
                  <a:lnTo>
                    <a:pt x="674" y="377"/>
                  </a:lnTo>
                  <a:lnTo>
                    <a:pt x="675" y="377"/>
                  </a:lnTo>
                  <a:lnTo>
                    <a:pt x="677" y="377"/>
                  </a:lnTo>
                  <a:lnTo>
                    <a:pt x="678" y="377"/>
                  </a:lnTo>
                  <a:lnTo>
                    <a:pt x="679" y="378"/>
                  </a:lnTo>
                  <a:lnTo>
                    <a:pt x="679" y="379"/>
                  </a:lnTo>
                  <a:lnTo>
                    <a:pt x="679" y="380"/>
                  </a:lnTo>
                  <a:lnTo>
                    <a:pt x="682" y="382"/>
                  </a:lnTo>
                  <a:lnTo>
                    <a:pt x="683" y="382"/>
                  </a:lnTo>
                  <a:lnTo>
                    <a:pt x="685" y="382"/>
                  </a:lnTo>
                  <a:lnTo>
                    <a:pt x="687" y="382"/>
                  </a:lnTo>
                  <a:lnTo>
                    <a:pt x="688" y="382"/>
                  </a:lnTo>
                  <a:lnTo>
                    <a:pt x="690" y="380"/>
                  </a:lnTo>
                  <a:lnTo>
                    <a:pt x="692" y="380"/>
                  </a:lnTo>
                  <a:lnTo>
                    <a:pt x="694" y="379"/>
                  </a:lnTo>
                  <a:lnTo>
                    <a:pt x="695" y="379"/>
                  </a:lnTo>
                  <a:lnTo>
                    <a:pt x="696" y="379"/>
                  </a:lnTo>
                  <a:lnTo>
                    <a:pt x="698" y="378"/>
                  </a:lnTo>
                  <a:lnTo>
                    <a:pt x="699" y="378"/>
                  </a:lnTo>
                  <a:lnTo>
                    <a:pt x="700" y="378"/>
                  </a:lnTo>
                  <a:lnTo>
                    <a:pt x="702" y="377"/>
                  </a:lnTo>
                  <a:lnTo>
                    <a:pt x="704" y="375"/>
                  </a:lnTo>
                  <a:lnTo>
                    <a:pt x="705" y="375"/>
                  </a:lnTo>
                  <a:lnTo>
                    <a:pt x="705" y="374"/>
                  </a:lnTo>
                  <a:lnTo>
                    <a:pt x="705" y="371"/>
                  </a:lnTo>
                  <a:lnTo>
                    <a:pt x="705" y="370"/>
                  </a:lnTo>
                  <a:lnTo>
                    <a:pt x="704" y="370"/>
                  </a:lnTo>
                  <a:lnTo>
                    <a:pt x="703" y="370"/>
                  </a:lnTo>
                  <a:lnTo>
                    <a:pt x="702" y="370"/>
                  </a:lnTo>
                  <a:lnTo>
                    <a:pt x="700" y="369"/>
                  </a:lnTo>
                  <a:lnTo>
                    <a:pt x="700" y="367"/>
                  </a:lnTo>
                  <a:lnTo>
                    <a:pt x="700" y="366"/>
                  </a:lnTo>
                  <a:lnTo>
                    <a:pt x="702" y="366"/>
                  </a:lnTo>
                  <a:lnTo>
                    <a:pt x="702" y="365"/>
                  </a:lnTo>
                  <a:lnTo>
                    <a:pt x="702" y="363"/>
                  </a:lnTo>
                  <a:lnTo>
                    <a:pt x="700" y="362"/>
                  </a:lnTo>
                  <a:lnTo>
                    <a:pt x="700" y="361"/>
                  </a:lnTo>
                  <a:lnTo>
                    <a:pt x="699" y="361"/>
                  </a:lnTo>
                  <a:lnTo>
                    <a:pt x="698" y="361"/>
                  </a:lnTo>
                  <a:lnTo>
                    <a:pt x="696" y="360"/>
                  </a:lnTo>
                  <a:lnTo>
                    <a:pt x="698" y="358"/>
                  </a:lnTo>
                  <a:lnTo>
                    <a:pt x="698" y="357"/>
                  </a:lnTo>
                  <a:lnTo>
                    <a:pt x="699" y="356"/>
                  </a:lnTo>
                  <a:lnTo>
                    <a:pt x="698" y="354"/>
                  </a:lnTo>
                  <a:lnTo>
                    <a:pt x="696" y="354"/>
                  </a:lnTo>
                  <a:lnTo>
                    <a:pt x="696" y="353"/>
                  </a:lnTo>
                  <a:lnTo>
                    <a:pt x="696" y="352"/>
                  </a:lnTo>
                  <a:lnTo>
                    <a:pt x="695" y="352"/>
                  </a:lnTo>
                  <a:lnTo>
                    <a:pt x="695" y="350"/>
                  </a:lnTo>
                  <a:lnTo>
                    <a:pt x="696" y="349"/>
                  </a:lnTo>
                  <a:lnTo>
                    <a:pt x="695" y="348"/>
                  </a:lnTo>
                  <a:lnTo>
                    <a:pt x="695" y="346"/>
                  </a:lnTo>
                  <a:lnTo>
                    <a:pt x="694" y="345"/>
                  </a:lnTo>
                  <a:lnTo>
                    <a:pt x="694" y="344"/>
                  </a:lnTo>
                  <a:lnTo>
                    <a:pt x="692" y="344"/>
                  </a:lnTo>
                  <a:lnTo>
                    <a:pt x="691" y="344"/>
                  </a:lnTo>
                  <a:lnTo>
                    <a:pt x="690" y="344"/>
                  </a:lnTo>
                  <a:lnTo>
                    <a:pt x="687" y="344"/>
                  </a:lnTo>
                  <a:lnTo>
                    <a:pt x="686" y="343"/>
                  </a:lnTo>
                  <a:lnTo>
                    <a:pt x="685" y="344"/>
                  </a:lnTo>
                  <a:lnTo>
                    <a:pt x="683" y="344"/>
                  </a:lnTo>
                  <a:lnTo>
                    <a:pt x="681" y="344"/>
                  </a:lnTo>
                  <a:lnTo>
                    <a:pt x="681" y="343"/>
                  </a:lnTo>
                  <a:lnTo>
                    <a:pt x="679" y="341"/>
                  </a:lnTo>
                  <a:lnTo>
                    <a:pt x="678" y="340"/>
                  </a:lnTo>
                  <a:lnTo>
                    <a:pt x="677" y="340"/>
                  </a:lnTo>
                  <a:lnTo>
                    <a:pt x="677" y="339"/>
                  </a:lnTo>
                  <a:lnTo>
                    <a:pt x="677" y="337"/>
                  </a:lnTo>
                  <a:lnTo>
                    <a:pt x="675" y="336"/>
                  </a:lnTo>
                  <a:lnTo>
                    <a:pt x="674" y="333"/>
                  </a:lnTo>
                  <a:lnTo>
                    <a:pt x="673" y="333"/>
                  </a:lnTo>
                  <a:lnTo>
                    <a:pt x="673" y="332"/>
                  </a:lnTo>
                  <a:lnTo>
                    <a:pt x="671" y="331"/>
                  </a:lnTo>
                  <a:lnTo>
                    <a:pt x="670" y="332"/>
                  </a:lnTo>
                  <a:lnTo>
                    <a:pt x="669" y="331"/>
                  </a:lnTo>
                  <a:lnTo>
                    <a:pt x="667" y="329"/>
                  </a:lnTo>
                  <a:lnTo>
                    <a:pt x="666" y="329"/>
                  </a:lnTo>
                  <a:lnTo>
                    <a:pt x="665" y="329"/>
                  </a:lnTo>
                  <a:lnTo>
                    <a:pt x="662" y="328"/>
                  </a:lnTo>
                  <a:lnTo>
                    <a:pt x="662" y="327"/>
                  </a:lnTo>
                  <a:lnTo>
                    <a:pt x="661" y="327"/>
                  </a:lnTo>
                  <a:lnTo>
                    <a:pt x="660" y="325"/>
                  </a:lnTo>
                  <a:lnTo>
                    <a:pt x="658" y="324"/>
                  </a:lnTo>
                  <a:lnTo>
                    <a:pt x="658" y="323"/>
                  </a:lnTo>
                  <a:lnTo>
                    <a:pt x="658" y="322"/>
                  </a:lnTo>
                  <a:lnTo>
                    <a:pt x="657" y="322"/>
                  </a:lnTo>
                  <a:lnTo>
                    <a:pt x="657" y="320"/>
                  </a:lnTo>
                  <a:lnTo>
                    <a:pt x="656" y="320"/>
                  </a:lnTo>
                  <a:lnTo>
                    <a:pt x="654" y="320"/>
                  </a:lnTo>
                  <a:lnTo>
                    <a:pt x="654" y="319"/>
                  </a:lnTo>
                  <a:lnTo>
                    <a:pt x="653" y="318"/>
                  </a:lnTo>
                  <a:lnTo>
                    <a:pt x="653" y="316"/>
                  </a:lnTo>
                  <a:lnTo>
                    <a:pt x="653" y="315"/>
                  </a:lnTo>
                  <a:lnTo>
                    <a:pt x="653" y="314"/>
                  </a:lnTo>
                  <a:lnTo>
                    <a:pt x="653" y="312"/>
                  </a:lnTo>
                  <a:lnTo>
                    <a:pt x="653" y="311"/>
                  </a:lnTo>
                  <a:lnTo>
                    <a:pt x="653" y="310"/>
                  </a:lnTo>
                  <a:lnTo>
                    <a:pt x="652" y="308"/>
                  </a:lnTo>
                  <a:lnTo>
                    <a:pt x="650" y="308"/>
                  </a:lnTo>
                  <a:lnTo>
                    <a:pt x="650" y="307"/>
                  </a:lnTo>
                  <a:lnTo>
                    <a:pt x="649" y="305"/>
                  </a:lnTo>
                  <a:lnTo>
                    <a:pt x="649" y="303"/>
                  </a:lnTo>
                  <a:lnTo>
                    <a:pt x="650" y="302"/>
                  </a:lnTo>
                  <a:lnTo>
                    <a:pt x="652" y="302"/>
                  </a:lnTo>
                  <a:lnTo>
                    <a:pt x="650" y="301"/>
                  </a:lnTo>
                  <a:lnTo>
                    <a:pt x="649" y="299"/>
                  </a:lnTo>
                  <a:lnTo>
                    <a:pt x="649" y="298"/>
                  </a:lnTo>
                  <a:lnTo>
                    <a:pt x="648" y="298"/>
                  </a:lnTo>
                  <a:lnTo>
                    <a:pt x="647" y="295"/>
                  </a:lnTo>
                  <a:lnTo>
                    <a:pt x="647" y="294"/>
                  </a:lnTo>
                  <a:lnTo>
                    <a:pt x="645" y="293"/>
                  </a:lnTo>
                  <a:lnTo>
                    <a:pt x="645" y="291"/>
                  </a:lnTo>
                  <a:lnTo>
                    <a:pt x="644" y="291"/>
                  </a:lnTo>
                  <a:lnTo>
                    <a:pt x="641" y="293"/>
                  </a:lnTo>
                  <a:lnTo>
                    <a:pt x="640" y="290"/>
                  </a:lnTo>
                  <a:lnTo>
                    <a:pt x="637" y="290"/>
                  </a:lnTo>
                  <a:lnTo>
                    <a:pt x="635" y="291"/>
                  </a:lnTo>
                  <a:lnTo>
                    <a:pt x="632" y="290"/>
                  </a:lnTo>
                  <a:lnTo>
                    <a:pt x="630" y="289"/>
                  </a:lnTo>
                  <a:lnTo>
                    <a:pt x="628" y="289"/>
                  </a:lnTo>
                  <a:lnTo>
                    <a:pt x="626" y="288"/>
                  </a:lnTo>
                  <a:lnTo>
                    <a:pt x="624" y="286"/>
                  </a:lnTo>
                  <a:lnTo>
                    <a:pt x="624" y="285"/>
                  </a:lnTo>
                  <a:lnTo>
                    <a:pt x="623" y="284"/>
                  </a:lnTo>
                  <a:lnTo>
                    <a:pt x="622" y="282"/>
                  </a:lnTo>
                  <a:lnTo>
                    <a:pt x="619" y="281"/>
                  </a:lnTo>
                  <a:lnTo>
                    <a:pt x="616" y="280"/>
                  </a:lnTo>
                  <a:lnTo>
                    <a:pt x="619" y="280"/>
                  </a:lnTo>
                  <a:lnTo>
                    <a:pt x="620" y="280"/>
                  </a:lnTo>
                  <a:lnTo>
                    <a:pt x="624" y="280"/>
                  </a:lnTo>
                  <a:lnTo>
                    <a:pt x="669" y="281"/>
                  </a:lnTo>
                  <a:lnTo>
                    <a:pt x="673" y="281"/>
                  </a:lnTo>
                  <a:lnTo>
                    <a:pt x="674" y="278"/>
                  </a:lnTo>
                  <a:lnTo>
                    <a:pt x="675" y="277"/>
                  </a:lnTo>
                  <a:lnTo>
                    <a:pt x="675" y="276"/>
                  </a:lnTo>
                  <a:lnTo>
                    <a:pt x="677" y="273"/>
                  </a:lnTo>
                  <a:lnTo>
                    <a:pt x="678" y="272"/>
                  </a:lnTo>
                  <a:lnTo>
                    <a:pt x="678" y="271"/>
                  </a:lnTo>
                  <a:lnTo>
                    <a:pt x="679" y="269"/>
                  </a:lnTo>
                  <a:lnTo>
                    <a:pt x="679" y="268"/>
                  </a:lnTo>
                  <a:lnTo>
                    <a:pt x="681" y="267"/>
                  </a:lnTo>
                  <a:lnTo>
                    <a:pt x="682" y="263"/>
                  </a:lnTo>
                  <a:lnTo>
                    <a:pt x="682" y="261"/>
                  </a:lnTo>
                  <a:lnTo>
                    <a:pt x="683" y="260"/>
                  </a:lnTo>
                  <a:lnTo>
                    <a:pt x="683" y="259"/>
                  </a:lnTo>
                  <a:lnTo>
                    <a:pt x="685" y="257"/>
                  </a:lnTo>
                  <a:lnTo>
                    <a:pt x="686" y="255"/>
                  </a:lnTo>
                  <a:lnTo>
                    <a:pt x="686" y="253"/>
                  </a:lnTo>
                  <a:lnTo>
                    <a:pt x="688" y="250"/>
                  </a:lnTo>
                  <a:lnTo>
                    <a:pt x="688" y="248"/>
                  </a:lnTo>
                  <a:lnTo>
                    <a:pt x="688" y="247"/>
                  </a:lnTo>
                  <a:lnTo>
                    <a:pt x="690" y="246"/>
                  </a:lnTo>
                  <a:lnTo>
                    <a:pt x="691" y="244"/>
                  </a:lnTo>
                  <a:lnTo>
                    <a:pt x="692" y="242"/>
                  </a:lnTo>
                  <a:lnTo>
                    <a:pt x="694" y="240"/>
                  </a:lnTo>
                  <a:lnTo>
                    <a:pt x="695" y="238"/>
                  </a:lnTo>
                  <a:lnTo>
                    <a:pt x="695" y="236"/>
                  </a:lnTo>
                  <a:lnTo>
                    <a:pt x="696" y="235"/>
                  </a:lnTo>
                  <a:lnTo>
                    <a:pt x="698" y="234"/>
                  </a:lnTo>
                  <a:lnTo>
                    <a:pt x="698" y="231"/>
                  </a:lnTo>
                  <a:lnTo>
                    <a:pt x="699" y="230"/>
                  </a:lnTo>
                  <a:lnTo>
                    <a:pt x="700" y="229"/>
                  </a:lnTo>
                  <a:lnTo>
                    <a:pt x="702" y="227"/>
                  </a:lnTo>
                  <a:lnTo>
                    <a:pt x="702" y="226"/>
                  </a:lnTo>
                  <a:lnTo>
                    <a:pt x="703" y="225"/>
                  </a:lnTo>
                  <a:lnTo>
                    <a:pt x="704" y="222"/>
                  </a:lnTo>
                  <a:lnTo>
                    <a:pt x="705" y="222"/>
                  </a:lnTo>
                  <a:lnTo>
                    <a:pt x="707" y="221"/>
                  </a:lnTo>
                  <a:lnTo>
                    <a:pt x="707" y="219"/>
                  </a:lnTo>
                  <a:lnTo>
                    <a:pt x="708" y="218"/>
                  </a:lnTo>
                  <a:lnTo>
                    <a:pt x="709" y="217"/>
                  </a:lnTo>
                  <a:lnTo>
                    <a:pt x="712" y="214"/>
                  </a:lnTo>
                  <a:lnTo>
                    <a:pt x="713" y="212"/>
                  </a:lnTo>
                  <a:lnTo>
                    <a:pt x="716" y="210"/>
                  </a:lnTo>
                  <a:lnTo>
                    <a:pt x="717" y="208"/>
                  </a:lnTo>
                  <a:lnTo>
                    <a:pt x="719" y="208"/>
                  </a:lnTo>
                  <a:lnTo>
                    <a:pt x="720" y="205"/>
                  </a:lnTo>
                  <a:lnTo>
                    <a:pt x="721" y="204"/>
                  </a:lnTo>
                  <a:lnTo>
                    <a:pt x="725" y="200"/>
                  </a:lnTo>
                  <a:lnTo>
                    <a:pt x="726" y="199"/>
                  </a:lnTo>
                  <a:lnTo>
                    <a:pt x="728" y="197"/>
                  </a:lnTo>
                  <a:lnTo>
                    <a:pt x="729" y="196"/>
                  </a:lnTo>
                  <a:lnTo>
                    <a:pt x="732" y="193"/>
                  </a:lnTo>
                  <a:lnTo>
                    <a:pt x="733" y="192"/>
                  </a:lnTo>
                  <a:lnTo>
                    <a:pt x="734" y="191"/>
                  </a:lnTo>
                  <a:lnTo>
                    <a:pt x="737" y="189"/>
                  </a:lnTo>
                  <a:lnTo>
                    <a:pt x="738" y="188"/>
                  </a:lnTo>
                  <a:lnTo>
                    <a:pt x="739" y="187"/>
                  </a:lnTo>
                  <a:lnTo>
                    <a:pt x="741" y="185"/>
                  </a:lnTo>
                  <a:lnTo>
                    <a:pt x="742" y="184"/>
                  </a:lnTo>
                  <a:lnTo>
                    <a:pt x="745" y="183"/>
                  </a:lnTo>
                  <a:lnTo>
                    <a:pt x="746" y="183"/>
                  </a:lnTo>
                  <a:lnTo>
                    <a:pt x="747" y="180"/>
                  </a:lnTo>
                  <a:lnTo>
                    <a:pt x="751" y="179"/>
                  </a:lnTo>
                  <a:lnTo>
                    <a:pt x="753" y="178"/>
                  </a:lnTo>
                  <a:lnTo>
                    <a:pt x="754" y="176"/>
                  </a:lnTo>
                  <a:lnTo>
                    <a:pt x="757" y="175"/>
                  </a:lnTo>
                  <a:lnTo>
                    <a:pt x="758" y="174"/>
                  </a:lnTo>
                  <a:lnTo>
                    <a:pt x="760" y="172"/>
                  </a:lnTo>
                  <a:lnTo>
                    <a:pt x="762" y="172"/>
                  </a:lnTo>
                  <a:lnTo>
                    <a:pt x="763" y="171"/>
                  </a:lnTo>
                  <a:lnTo>
                    <a:pt x="766" y="170"/>
                  </a:lnTo>
                  <a:lnTo>
                    <a:pt x="767" y="168"/>
                  </a:lnTo>
                  <a:lnTo>
                    <a:pt x="768" y="167"/>
                  </a:lnTo>
                  <a:lnTo>
                    <a:pt x="770" y="166"/>
                  </a:lnTo>
                  <a:lnTo>
                    <a:pt x="771" y="164"/>
                  </a:lnTo>
                  <a:lnTo>
                    <a:pt x="772" y="162"/>
                  </a:lnTo>
                  <a:lnTo>
                    <a:pt x="775" y="161"/>
                  </a:lnTo>
                  <a:lnTo>
                    <a:pt x="776" y="161"/>
                  </a:lnTo>
                  <a:lnTo>
                    <a:pt x="777" y="159"/>
                  </a:lnTo>
                  <a:lnTo>
                    <a:pt x="780" y="158"/>
                  </a:lnTo>
                  <a:lnTo>
                    <a:pt x="781" y="157"/>
                  </a:lnTo>
                  <a:lnTo>
                    <a:pt x="783" y="155"/>
                  </a:lnTo>
                  <a:lnTo>
                    <a:pt x="785" y="154"/>
                  </a:lnTo>
                  <a:lnTo>
                    <a:pt x="787" y="154"/>
                  </a:lnTo>
                  <a:lnTo>
                    <a:pt x="788" y="153"/>
                  </a:lnTo>
                  <a:lnTo>
                    <a:pt x="788" y="151"/>
                  </a:lnTo>
                  <a:lnTo>
                    <a:pt x="789" y="151"/>
                  </a:lnTo>
                  <a:lnTo>
                    <a:pt x="792" y="151"/>
                  </a:lnTo>
                  <a:lnTo>
                    <a:pt x="792" y="150"/>
                  </a:lnTo>
                  <a:lnTo>
                    <a:pt x="792" y="147"/>
                  </a:lnTo>
                  <a:lnTo>
                    <a:pt x="793" y="147"/>
                  </a:lnTo>
                  <a:lnTo>
                    <a:pt x="794" y="149"/>
                  </a:lnTo>
                  <a:lnTo>
                    <a:pt x="796" y="149"/>
                  </a:lnTo>
                  <a:lnTo>
                    <a:pt x="797" y="147"/>
                  </a:lnTo>
                  <a:lnTo>
                    <a:pt x="798" y="147"/>
                  </a:lnTo>
                  <a:lnTo>
                    <a:pt x="800" y="147"/>
                  </a:lnTo>
                  <a:lnTo>
                    <a:pt x="801" y="147"/>
                  </a:lnTo>
                  <a:lnTo>
                    <a:pt x="802" y="146"/>
                  </a:lnTo>
                  <a:lnTo>
                    <a:pt x="802" y="145"/>
                  </a:lnTo>
                  <a:lnTo>
                    <a:pt x="804" y="144"/>
                  </a:lnTo>
                  <a:lnTo>
                    <a:pt x="805" y="142"/>
                  </a:lnTo>
                  <a:lnTo>
                    <a:pt x="805" y="141"/>
                  </a:lnTo>
                  <a:lnTo>
                    <a:pt x="806" y="140"/>
                  </a:lnTo>
                  <a:lnTo>
                    <a:pt x="808" y="140"/>
                  </a:lnTo>
                  <a:lnTo>
                    <a:pt x="808" y="138"/>
                  </a:lnTo>
                  <a:lnTo>
                    <a:pt x="809" y="137"/>
                  </a:lnTo>
                  <a:lnTo>
                    <a:pt x="810" y="137"/>
                  </a:lnTo>
                  <a:lnTo>
                    <a:pt x="811" y="137"/>
                  </a:lnTo>
                  <a:lnTo>
                    <a:pt x="813" y="137"/>
                  </a:lnTo>
                  <a:lnTo>
                    <a:pt x="813" y="138"/>
                  </a:lnTo>
                  <a:lnTo>
                    <a:pt x="814" y="140"/>
                  </a:lnTo>
                  <a:lnTo>
                    <a:pt x="815" y="141"/>
                  </a:lnTo>
                  <a:lnTo>
                    <a:pt x="815" y="142"/>
                  </a:lnTo>
                  <a:lnTo>
                    <a:pt x="817" y="144"/>
                  </a:lnTo>
                  <a:lnTo>
                    <a:pt x="819" y="144"/>
                  </a:lnTo>
                  <a:lnTo>
                    <a:pt x="821" y="145"/>
                  </a:lnTo>
                  <a:lnTo>
                    <a:pt x="822" y="146"/>
                  </a:lnTo>
                  <a:lnTo>
                    <a:pt x="823" y="146"/>
                  </a:lnTo>
                  <a:lnTo>
                    <a:pt x="825" y="147"/>
                  </a:lnTo>
                  <a:lnTo>
                    <a:pt x="826" y="147"/>
                  </a:lnTo>
                  <a:lnTo>
                    <a:pt x="827" y="149"/>
                  </a:lnTo>
                  <a:lnTo>
                    <a:pt x="827" y="150"/>
                  </a:lnTo>
                  <a:lnTo>
                    <a:pt x="827" y="151"/>
                  </a:lnTo>
                  <a:lnTo>
                    <a:pt x="826" y="153"/>
                  </a:lnTo>
                  <a:lnTo>
                    <a:pt x="825" y="153"/>
                  </a:lnTo>
                  <a:lnTo>
                    <a:pt x="823" y="153"/>
                  </a:lnTo>
                  <a:lnTo>
                    <a:pt x="823" y="154"/>
                  </a:lnTo>
                  <a:lnTo>
                    <a:pt x="825" y="155"/>
                  </a:lnTo>
                  <a:lnTo>
                    <a:pt x="826" y="157"/>
                  </a:lnTo>
                  <a:lnTo>
                    <a:pt x="827" y="157"/>
                  </a:lnTo>
                  <a:lnTo>
                    <a:pt x="827" y="158"/>
                  </a:lnTo>
                  <a:lnTo>
                    <a:pt x="829" y="159"/>
                  </a:lnTo>
                  <a:lnTo>
                    <a:pt x="830" y="161"/>
                  </a:lnTo>
                  <a:lnTo>
                    <a:pt x="831" y="162"/>
                  </a:lnTo>
                  <a:lnTo>
                    <a:pt x="832" y="163"/>
                  </a:lnTo>
                  <a:lnTo>
                    <a:pt x="834" y="164"/>
                  </a:lnTo>
                  <a:lnTo>
                    <a:pt x="834" y="166"/>
                  </a:lnTo>
                  <a:lnTo>
                    <a:pt x="834" y="167"/>
                  </a:lnTo>
                  <a:lnTo>
                    <a:pt x="832" y="168"/>
                  </a:lnTo>
                  <a:lnTo>
                    <a:pt x="831" y="170"/>
                  </a:lnTo>
                  <a:lnTo>
                    <a:pt x="830" y="170"/>
                  </a:lnTo>
                  <a:lnTo>
                    <a:pt x="829" y="170"/>
                  </a:lnTo>
                  <a:lnTo>
                    <a:pt x="829" y="171"/>
                  </a:lnTo>
                  <a:lnTo>
                    <a:pt x="829" y="174"/>
                  </a:lnTo>
                  <a:lnTo>
                    <a:pt x="830" y="174"/>
                  </a:lnTo>
                  <a:lnTo>
                    <a:pt x="831" y="174"/>
                  </a:lnTo>
                  <a:lnTo>
                    <a:pt x="832" y="174"/>
                  </a:lnTo>
                  <a:lnTo>
                    <a:pt x="832" y="175"/>
                  </a:lnTo>
                  <a:lnTo>
                    <a:pt x="832" y="176"/>
                  </a:lnTo>
                  <a:lnTo>
                    <a:pt x="831" y="178"/>
                  </a:lnTo>
                  <a:lnTo>
                    <a:pt x="831" y="179"/>
                  </a:lnTo>
                  <a:lnTo>
                    <a:pt x="830" y="180"/>
                  </a:lnTo>
                  <a:lnTo>
                    <a:pt x="829" y="180"/>
                  </a:lnTo>
                  <a:lnTo>
                    <a:pt x="827" y="182"/>
                  </a:lnTo>
                  <a:lnTo>
                    <a:pt x="827" y="183"/>
                  </a:lnTo>
                  <a:lnTo>
                    <a:pt x="826" y="184"/>
                  </a:lnTo>
                  <a:lnTo>
                    <a:pt x="825" y="184"/>
                  </a:lnTo>
                  <a:lnTo>
                    <a:pt x="823" y="183"/>
                  </a:lnTo>
                  <a:lnTo>
                    <a:pt x="822" y="183"/>
                  </a:lnTo>
                  <a:lnTo>
                    <a:pt x="821" y="183"/>
                  </a:lnTo>
                  <a:lnTo>
                    <a:pt x="821" y="185"/>
                  </a:lnTo>
                  <a:lnTo>
                    <a:pt x="821" y="187"/>
                  </a:lnTo>
                  <a:lnTo>
                    <a:pt x="821" y="188"/>
                  </a:lnTo>
                  <a:lnTo>
                    <a:pt x="822" y="189"/>
                  </a:lnTo>
                  <a:lnTo>
                    <a:pt x="822" y="191"/>
                  </a:lnTo>
                  <a:lnTo>
                    <a:pt x="822" y="192"/>
                  </a:lnTo>
                  <a:lnTo>
                    <a:pt x="823" y="193"/>
                  </a:lnTo>
                  <a:lnTo>
                    <a:pt x="825" y="193"/>
                  </a:lnTo>
                  <a:lnTo>
                    <a:pt x="825" y="195"/>
                  </a:lnTo>
                  <a:lnTo>
                    <a:pt x="826" y="196"/>
                  </a:lnTo>
                  <a:lnTo>
                    <a:pt x="827" y="197"/>
                  </a:lnTo>
                  <a:lnTo>
                    <a:pt x="829" y="199"/>
                  </a:lnTo>
                  <a:lnTo>
                    <a:pt x="830" y="199"/>
                  </a:lnTo>
                  <a:lnTo>
                    <a:pt x="831" y="200"/>
                  </a:lnTo>
                  <a:lnTo>
                    <a:pt x="832" y="200"/>
                  </a:lnTo>
                  <a:lnTo>
                    <a:pt x="834" y="200"/>
                  </a:lnTo>
                  <a:lnTo>
                    <a:pt x="835" y="201"/>
                  </a:lnTo>
                  <a:lnTo>
                    <a:pt x="836" y="201"/>
                  </a:lnTo>
                  <a:lnTo>
                    <a:pt x="838" y="201"/>
                  </a:lnTo>
                  <a:lnTo>
                    <a:pt x="839" y="200"/>
                  </a:lnTo>
                  <a:lnTo>
                    <a:pt x="840" y="201"/>
                  </a:lnTo>
                  <a:lnTo>
                    <a:pt x="842" y="202"/>
                  </a:lnTo>
                  <a:lnTo>
                    <a:pt x="842" y="204"/>
                  </a:lnTo>
                  <a:lnTo>
                    <a:pt x="843" y="205"/>
                  </a:lnTo>
                  <a:lnTo>
                    <a:pt x="843" y="206"/>
                  </a:lnTo>
                  <a:lnTo>
                    <a:pt x="844" y="208"/>
                  </a:lnTo>
                  <a:lnTo>
                    <a:pt x="844" y="209"/>
                  </a:lnTo>
                  <a:lnTo>
                    <a:pt x="844" y="210"/>
                  </a:lnTo>
                  <a:lnTo>
                    <a:pt x="844" y="212"/>
                  </a:lnTo>
                  <a:lnTo>
                    <a:pt x="844" y="213"/>
                  </a:lnTo>
                  <a:lnTo>
                    <a:pt x="844" y="214"/>
                  </a:lnTo>
                  <a:lnTo>
                    <a:pt x="844" y="216"/>
                  </a:lnTo>
                  <a:lnTo>
                    <a:pt x="844" y="217"/>
                  </a:lnTo>
                  <a:lnTo>
                    <a:pt x="842" y="217"/>
                  </a:lnTo>
                  <a:lnTo>
                    <a:pt x="843" y="218"/>
                  </a:lnTo>
                  <a:lnTo>
                    <a:pt x="844" y="218"/>
                  </a:lnTo>
                  <a:lnTo>
                    <a:pt x="846" y="219"/>
                  </a:lnTo>
                  <a:lnTo>
                    <a:pt x="847" y="221"/>
                  </a:lnTo>
                  <a:lnTo>
                    <a:pt x="848" y="219"/>
                  </a:lnTo>
                  <a:lnTo>
                    <a:pt x="848" y="218"/>
                  </a:lnTo>
                  <a:lnTo>
                    <a:pt x="851" y="218"/>
                  </a:lnTo>
                  <a:lnTo>
                    <a:pt x="851" y="219"/>
                  </a:lnTo>
                  <a:lnTo>
                    <a:pt x="852" y="221"/>
                  </a:lnTo>
                  <a:lnTo>
                    <a:pt x="853" y="221"/>
                  </a:lnTo>
                  <a:lnTo>
                    <a:pt x="855" y="222"/>
                  </a:lnTo>
                  <a:lnTo>
                    <a:pt x="856" y="222"/>
                  </a:lnTo>
                  <a:lnTo>
                    <a:pt x="859" y="223"/>
                  </a:lnTo>
                  <a:lnTo>
                    <a:pt x="859" y="225"/>
                  </a:lnTo>
                  <a:lnTo>
                    <a:pt x="860" y="226"/>
                  </a:lnTo>
                  <a:lnTo>
                    <a:pt x="861" y="227"/>
                  </a:lnTo>
                  <a:lnTo>
                    <a:pt x="864" y="229"/>
                  </a:lnTo>
                  <a:lnTo>
                    <a:pt x="868" y="231"/>
                  </a:lnTo>
                  <a:lnTo>
                    <a:pt x="869" y="233"/>
                  </a:lnTo>
                  <a:lnTo>
                    <a:pt x="870" y="233"/>
                  </a:lnTo>
                  <a:lnTo>
                    <a:pt x="869" y="235"/>
                  </a:lnTo>
                  <a:lnTo>
                    <a:pt x="868" y="235"/>
                  </a:lnTo>
                  <a:lnTo>
                    <a:pt x="869" y="238"/>
                  </a:lnTo>
                  <a:lnTo>
                    <a:pt x="870" y="238"/>
                  </a:lnTo>
                  <a:lnTo>
                    <a:pt x="872" y="238"/>
                  </a:lnTo>
                  <a:lnTo>
                    <a:pt x="873" y="239"/>
                  </a:lnTo>
                  <a:lnTo>
                    <a:pt x="876" y="240"/>
                  </a:lnTo>
                  <a:lnTo>
                    <a:pt x="876" y="242"/>
                  </a:lnTo>
                  <a:lnTo>
                    <a:pt x="877" y="242"/>
                  </a:lnTo>
                  <a:lnTo>
                    <a:pt x="878" y="243"/>
                  </a:lnTo>
                  <a:lnTo>
                    <a:pt x="880" y="244"/>
                  </a:lnTo>
                  <a:lnTo>
                    <a:pt x="882" y="244"/>
                  </a:lnTo>
                  <a:lnTo>
                    <a:pt x="883" y="244"/>
                  </a:lnTo>
                  <a:lnTo>
                    <a:pt x="885" y="244"/>
                  </a:lnTo>
                  <a:lnTo>
                    <a:pt x="886" y="244"/>
                  </a:lnTo>
                  <a:lnTo>
                    <a:pt x="886" y="246"/>
                  </a:lnTo>
                  <a:lnTo>
                    <a:pt x="887" y="246"/>
                  </a:lnTo>
                  <a:lnTo>
                    <a:pt x="889" y="247"/>
                  </a:lnTo>
                  <a:lnTo>
                    <a:pt x="890" y="247"/>
                  </a:lnTo>
                  <a:lnTo>
                    <a:pt x="891" y="246"/>
                  </a:lnTo>
                  <a:lnTo>
                    <a:pt x="893" y="247"/>
                  </a:lnTo>
                  <a:lnTo>
                    <a:pt x="893" y="248"/>
                  </a:lnTo>
                  <a:lnTo>
                    <a:pt x="891" y="248"/>
                  </a:lnTo>
                  <a:lnTo>
                    <a:pt x="890" y="250"/>
                  </a:lnTo>
                  <a:lnTo>
                    <a:pt x="891" y="250"/>
                  </a:lnTo>
                  <a:lnTo>
                    <a:pt x="893" y="251"/>
                  </a:lnTo>
                  <a:lnTo>
                    <a:pt x="893" y="252"/>
                  </a:lnTo>
                  <a:lnTo>
                    <a:pt x="894" y="252"/>
                  </a:lnTo>
                  <a:lnTo>
                    <a:pt x="893" y="253"/>
                  </a:lnTo>
                  <a:lnTo>
                    <a:pt x="893" y="255"/>
                  </a:lnTo>
                  <a:lnTo>
                    <a:pt x="893" y="256"/>
                  </a:lnTo>
                  <a:lnTo>
                    <a:pt x="894" y="257"/>
                  </a:lnTo>
                  <a:lnTo>
                    <a:pt x="894" y="259"/>
                  </a:lnTo>
                  <a:lnTo>
                    <a:pt x="894" y="260"/>
                  </a:lnTo>
                  <a:lnTo>
                    <a:pt x="894" y="261"/>
                  </a:lnTo>
                  <a:lnTo>
                    <a:pt x="895" y="263"/>
                  </a:lnTo>
                  <a:lnTo>
                    <a:pt x="895" y="264"/>
                  </a:lnTo>
                  <a:lnTo>
                    <a:pt x="897" y="264"/>
                  </a:lnTo>
                  <a:lnTo>
                    <a:pt x="898" y="264"/>
                  </a:lnTo>
                  <a:lnTo>
                    <a:pt x="898" y="265"/>
                  </a:lnTo>
                  <a:lnTo>
                    <a:pt x="899" y="265"/>
                  </a:lnTo>
                  <a:lnTo>
                    <a:pt x="901" y="265"/>
                  </a:lnTo>
                  <a:lnTo>
                    <a:pt x="902" y="264"/>
                  </a:lnTo>
                  <a:lnTo>
                    <a:pt x="903" y="263"/>
                  </a:lnTo>
                  <a:lnTo>
                    <a:pt x="904" y="263"/>
                  </a:lnTo>
                  <a:lnTo>
                    <a:pt x="906" y="261"/>
                  </a:lnTo>
                  <a:lnTo>
                    <a:pt x="906" y="260"/>
                  </a:lnTo>
                  <a:lnTo>
                    <a:pt x="907" y="259"/>
                  </a:lnTo>
                  <a:lnTo>
                    <a:pt x="907" y="256"/>
                  </a:lnTo>
                  <a:lnTo>
                    <a:pt x="906" y="255"/>
                  </a:lnTo>
                  <a:lnTo>
                    <a:pt x="907" y="253"/>
                  </a:lnTo>
                  <a:lnTo>
                    <a:pt x="908" y="253"/>
                  </a:lnTo>
                  <a:lnTo>
                    <a:pt x="910" y="255"/>
                  </a:lnTo>
                  <a:lnTo>
                    <a:pt x="911" y="256"/>
                  </a:lnTo>
                  <a:lnTo>
                    <a:pt x="912" y="255"/>
                  </a:lnTo>
                  <a:lnTo>
                    <a:pt x="914" y="253"/>
                  </a:lnTo>
                  <a:lnTo>
                    <a:pt x="914" y="252"/>
                  </a:lnTo>
                  <a:lnTo>
                    <a:pt x="912" y="252"/>
                  </a:lnTo>
                  <a:lnTo>
                    <a:pt x="911" y="251"/>
                  </a:lnTo>
                  <a:lnTo>
                    <a:pt x="912" y="250"/>
                  </a:lnTo>
                  <a:lnTo>
                    <a:pt x="914" y="250"/>
                  </a:lnTo>
                  <a:lnTo>
                    <a:pt x="915" y="250"/>
                  </a:lnTo>
                  <a:lnTo>
                    <a:pt x="916" y="250"/>
                  </a:lnTo>
                  <a:lnTo>
                    <a:pt x="918" y="248"/>
                  </a:lnTo>
                  <a:lnTo>
                    <a:pt x="918" y="246"/>
                  </a:lnTo>
                  <a:lnTo>
                    <a:pt x="916" y="244"/>
                  </a:lnTo>
                  <a:lnTo>
                    <a:pt x="918" y="244"/>
                  </a:lnTo>
                  <a:lnTo>
                    <a:pt x="919" y="243"/>
                  </a:lnTo>
                  <a:lnTo>
                    <a:pt x="919" y="242"/>
                  </a:lnTo>
                  <a:lnTo>
                    <a:pt x="920" y="239"/>
                  </a:lnTo>
                  <a:lnTo>
                    <a:pt x="920" y="238"/>
                  </a:lnTo>
                  <a:lnTo>
                    <a:pt x="920" y="236"/>
                  </a:lnTo>
                  <a:lnTo>
                    <a:pt x="920" y="235"/>
                  </a:lnTo>
                  <a:lnTo>
                    <a:pt x="920" y="234"/>
                  </a:lnTo>
                  <a:lnTo>
                    <a:pt x="920" y="233"/>
                  </a:lnTo>
                  <a:lnTo>
                    <a:pt x="920" y="231"/>
                  </a:lnTo>
                  <a:lnTo>
                    <a:pt x="919" y="229"/>
                  </a:lnTo>
                  <a:lnTo>
                    <a:pt x="919" y="227"/>
                  </a:lnTo>
                  <a:lnTo>
                    <a:pt x="918" y="225"/>
                  </a:lnTo>
                  <a:lnTo>
                    <a:pt x="916" y="222"/>
                  </a:lnTo>
                  <a:lnTo>
                    <a:pt x="915" y="221"/>
                  </a:lnTo>
                  <a:lnTo>
                    <a:pt x="916" y="219"/>
                  </a:lnTo>
                  <a:lnTo>
                    <a:pt x="914" y="219"/>
                  </a:lnTo>
                  <a:lnTo>
                    <a:pt x="914" y="218"/>
                  </a:lnTo>
                  <a:lnTo>
                    <a:pt x="911" y="217"/>
                  </a:lnTo>
                  <a:lnTo>
                    <a:pt x="911" y="216"/>
                  </a:lnTo>
                  <a:lnTo>
                    <a:pt x="910" y="214"/>
                  </a:lnTo>
                  <a:lnTo>
                    <a:pt x="908" y="213"/>
                  </a:lnTo>
                  <a:lnTo>
                    <a:pt x="907" y="212"/>
                  </a:lnTo>
                  <a:lnTo>
                    <a:pt x="907" y="209"/>
                  </a:lnTo>
                  <a:lnTo>
                    <a:pt x="907" y="208"/>
                  </a:lnTo>
                  <a:lnTo>
                    <a:pt x="906" y="205"/>
                  </a:lnTo>
                  <a:lnTo>
                    <a:pt x="906" y="204"/>
                  </a:lnTo>
                  <a:lnTo>
                    <a:pt x="907" y="202"/>
                  </a:lnTo>
                  <a:lnTo>
                    <a:pt x="907" y="200"/>
                  </a:lnTo>
                  <a:lnTo>
                    <a:pt x="908" y="199"/>
                  </a:lnTo>
                  <a:lnTo>
                    <a:pt x="908" y="197"/>
                  </a:lnTo>
                  <a:lnTo>
                    <a:pt x="910" y="196"/>
                  </a:lnTo>
                  <a:lnTo>
                    <a:pt x="911" y="195"/>
                  </a:lnTo>
                  <a:lnTo>
                    <a:pt x="912" y="195"/>
                  </a:lnTo>
                  <a:lnTo>
                    <a:pt x="914" y="193"/>
                  </a:lnTo>
                  <a:lnTo>
                    <a:pt x="916" y="193"/>
                  </a:lnTo>
                  <a:lnTo>
                    <a:pt x="918" y="192"/>
                  </a:lnTo>
                  <a:lnTo>
                    <a:pt x="920" y="192"/>
                  </a:lnTo>
                  <a:lnTo>
                    <a:pt x="923" y="191"/>
                  </a:lnTo>
                  <a:lnTo>
                    <a:pt x="924" y="191"/>
                  </a:lnTo>
                  <a:lnTo>
                    <a:pt x="927" y="189"/>
                  </a:lnTo>
                  <a:lnTo>
                    <a:pt x="928" y="189"/>
                  </a:lnTo>
                  <a:lnTo>
                    <a:pt x="929" y="189"/>
                  </a:lnTo>
                  <a:lnTo>
                    <a:pt x="932" y="188"/>
                  </a:lnTo>
                  <a:lnTo>
                    <a:pt x="933" y="188"/>
                  </a:lnTo>
                  <a:lnTo>
                    <a:pt x="936" y="188"/>
                  </a:lnTo>
                  <a:lnTo>
                    <a:pt x="937" y="187"/>
                  </a:lnTo>
                  <a:lnTo>
                    <a:pt x="940" y="187"/>
                  </a:lnTo>
                  <a:lnTo>
                    <a:pt x="941" y="185"/>
                  </a:lnTo>
                  <a:lnTo>
                    <a:pt x="941" y="184"/>
                  </a:lnTo>
                  <a:lnTo>
                    <a:pt x="944" y="183"/>
                  </a:lnTo>
                  <a:lnTo>
                    <a:pt x="945" y="182"/>
                  </a:lnTo>
                  <a:lnTo>
                    <a:pt x="946" y="180"/>
                  </a:lnTo>
                  <a:lnTo>
                    <a:pt x="948" y="179"/>
                  </a:lnTo>
                  <a:lnTo>
                    <a:pt x="949" y="178"/>
                  </a:lnTo>
                  <a:lnTo>
                    <a:pt x="950" y="176"/>
                  </a:lnTo>
                  <a:lnTo>
                    <a:pt x="952" y="175"/>
                  </a:lnTo>
                  <a:lnTo>
                    <a:pt x="953" y="172"/>
                  </a:lnTo>
                  <a:lnTo>
                    <a:pt x="954" y="172"/>
                  </a:lnTo>
                  <a:lnTo>
                    <a:pt x="957" y="170"/>
                  </a:lnTo>
                  <a:lnTo>
                    <a:pt x="958" y="168"/>
                  </a:lnTo>
                  <a:lnTo>
                    <a:pt x="959" y="167"/>
                  </a:lnTo>
                  <a:lnTo>
                    <a:pt x="959" y="166"/>
                  </a:lnTo>
                  <a:lnTo>
                    <a:pt x="961" y="166"/>
                  </a:lnTo>
                  <a:lnTo>
                    <a:pt x="961" y="164"/>
                  </a:lnTo>
                  <a:lnTo>
                    <a:pt x="962" y="163"/>
                  </a:lnTo>
                  <a:lnTo>
                    <a:pt x="963" y="162"/>
                  </a:lnTo>
                  <a:lnTo>
                    <a:pt x="965" y="159"/>
                  </a:lnTo>
                  <a:lnTo>
                    <a:pt x="967" y="158"/>
                  </a:lnTo>
                  <a:lnTo>
                    <a:pt x="967" y="157"/>
                  </a:lnTo>
                  <a:lnTo>
                    <a:pt x="969" y="155"/>
                  </a:lnTo>
                  <a:lnTo>
                    <a:pt x="970" y="154"/>
                  </a:lnTo>
                  <a:lnTo>
                    <a:pt x="971" y="151"/>
                  </a:lnTo>
                  <a:lnTo>
                    <a:pt x="973" y="151"/>
                  </a:lnTo>
                  <a:lnTo>
                    <a:pt x="975" y="149"/>
                  </a:lnTo>
                  <a:lnTo>
                    <a:pt x="976" y="149"/>
                  </a:lnTo>
                  <a:lnTo>
                    <a:pt x="978" y="147"/>
                  </a:lnTo>
                  <a:lnTo>
                    <a:pt x="979" y="147"/>
                  </a:lnTo>
                  <a:lnTo>
                    <a:pt x="979" y="146"/>
                  </a:lnTo>
                  <a:lnTo>
                    <a:pt x="980" y="146"/>
                  </a:lnTo>
                  <a:lnTo>
                    <a:pt x="983" y="145"/>
                  </a:lnTo>
                  <a:lnTo>
                    <a:pt x="984" y="144"/>
                  </a:lnTo>
                  <a:lnTo>
                    <a:pt x="986" y="142"/>
                  </a:lnTo>
                  <a:lnTo>
                    <a:pt x="987" y="142"/>
                  </a:lnTo>
                  <a:lnTo>
                    <a:pt x="988" y="141"/>
                  </a:lnTo>
                  <a:lnTo>
                    <a:pt x="990" y="141"/>
                  </a:lnTo>
                  <a:lnTo>
                    <a:pt x="991" y="141"/>
                  </a:lnTo>
                  <a:lnTo>
                    <a:pt x="992" y="140"/>
                  </a:lnTo>
                  <a:lnTo>
                    <a:pt x="993" y="140"/>
                  </a:lnTo>
                  <a:lnTo>
                    <a:pt x="996" y="138"/>
                  </a:lnTo>
                  <a:lnTo>
                    <a:pt x="999" y="138"/>
                  </a:lnTo>
                  <a:lnTo>
                    <a:pt x="1000" y="138"/>
                  </a:lnTo>
                  <a:lnTo>
                    <a:pt x="1001" y="138"/>
                  </a:lnTo>
                  <a:lnTo>
                    <a:pt x="1003" y="138"/>
                  </a:lnTo>
                  <a:lnTo>
                    <a:pt x="1004" y="138"/>
                  </a:lnTo>
                  <a:lnTo>
                    <a:pt x="1005" y="140"/>
                  </a:lnTo>
                  <a:lnTo>
                    <a:pt x="1005" y="137"/>
                  </a:lnTo>
                  <a:lnTo>
                    <a:pt x="1005" y="136"/>
                  </a:lnTo>
                  <a:lnTo>
                    <a:pt x="1005" y="134"/>
                  </a:lnTo>
                  <a:lnTo>
                    <a:pt x="1008" y="132"/>
                  </a:lnTo>
                  <a:lnTo>
                    <a:pt x="1008" y="130"/>
                  </a:lnTo>
                  <a:lnTo>
                    <a:pt x="1009" y="129"/>
                  </a:lnTo>
                  <a:lnTo>
                    <a:pt x="1010" y="129"/>
                  </a:lnTo>
                  <a:lnTo>
                    <a:pt x="1012" y="129"/>
                  </a:lnTo>
                  <a:lnTo>
                    <a:pt x="1014" y="129"/>
                  </a:lnTo>
                  <a:lnTo>
                    <a:pt x="1016" y="129"/>
                  </a:lnTo>
                  <a:lnTo>
                    <a:pt x="1017" y="127"/>
                  </a:lnTo>
                  <a:lnTo>
                    <a:pt x="1017" y="125"/>
                  </a:lnTo>
                  <a:lnTo>
                    <a:pt x="1018" y="124"/>
                  </a:lnTo>
                  <a:lnTo>
                    <a:pt x="1018" y="121"/>
                  </a:lnTo>
                  <a:lnTo>
                    <a:pt x="1020" y="121"/>
                  </a:lnTo>
                  <a:lnTo>
                    <a:pt x="1021" y="120"/>
                  </a:lnTo>
                  <a:lnTo>
                    <a:pt x="1022" y="120"/>
                  </a:lnTo>
                  <a:lnTo>
                    <a:pt x="1024" y="119"/>
                  </a:lnTo>
                  <a:lnTo>
                    <a:pt x="1024" y="116"/>
                  </a:lnTo>
                  <a:lnTo>
                    <a:pt x="1025" y="115"/>
                  </a:lnTo>
                  <a:lnTo>
                    <a:pt x="1026" y="115"/>
                  </a:lnTo>
                  <a:lnTo>
                    <a:pt x="1027" y="113"/>
                  </a:lnTo>
                  <a:lnTo>
                    <a:pt x="1029" y="112"/>
                  </a:lnTo>
                  <a:lnTo>
                    <a:pt x="1029" y="111"/>
                  </a:lnTo>
                  <a:lnTo>
                    <a:pt x="1030" y="111"/>
                  </a:lnTo>
                  <a:lnTo>
                    <a:pt x="1033" y="111"/>
                  </a:lnTo>
                  <a:lnTo>
                    <a:pt x="1033" y="110"/>
                  </a:lnTo>
                  <a:lnTo>
                    <a:pt x="1034" y="108"/>
                  </a:lnTo>
                  <a:lnTo>
                    <a:pt x="1037" y="108"/>
                  </a:lnTo>
                  <a:lnTo>
                    <a:pt x="1038" y="107"/>
                  </a:lnTo>
                  <a:lnTo>
                    <a:pt x="1039" y="107"/>
                  </a:lnTo>
                  <a:lnTo>
                    <a:pt x="1041" y="106"/>
                  </a:lnTo>
                  <a:lnTo>
                    <a:pt x="1042" y="106"/>
                  </a:lnTo>
                  <a:lnTo>
                    <a:pt x="1043" y="106"/>
                  </a:lnTo>
                  <a:lnTo>
                    <a:pt x="1046" y="106"/>
                  </a:lnTo>
                  <a:lnTo>
                    <a:pt x="1047" y="106"/>
                  </a:lnTo>
                  <a:lnTo>
                    <a:pt x="1048" y="107"/>
                  </a:lnTo>
                  <a:lnTo>
                    <a:pt x="1051" y="107"/>
                  </a:lnTo>
                  <a:lnTo>
                    <a:pt x="1052" y="107"/>
                  </a:lnTo>
                  <a:lnTo>
                    <a:pt x="1054" y="107"/>
                  </a:lnTo>
                  <a:lnTo>
                    <a:pt x="1055" y="108"/>
                  </a:lnTo>
                  <a:lnTo>
                    <a:pt x="1058" y="108"/>
                  </a:lnTo>
                  <a:lnTo>
                    <a:pt x="1059" y="108"/>
                  </a:lnTo>
                  <a:lnTo>
                    <a:pt x="1060" y="108"/>
                  </a:lnTo>
                  <a:lnTo>
                    <a:pt x="1062" y="108"/>
                  </a:lnTo>
                  <a:lnTo>
                    <a:pt x="1063" y="108"/>
                  </a:lnTo>
                  <a:lnTo>
                    <a:pt x="1067" y="107"/>
                  </a:lnTo>
                  <a:lnTo>
                    <a:pt x="1068" y="107"/>
                  </a:lnTo>
                  <a:lnTo>
                    <a:pt x="1069" y="107"/>
                  </a:lnTo>
                  <a:lnTo>
                    <a:pt x="1071" y="108"/>
                  </a:lnTo>
                  <a:lnTo>
                    <a:pt x="1071" y="110"/>
                  </a:lnTo>
                  <a:lnTo>
                    <a:pt x="1072" y="111"/>
                  </a:lnTo>
                  <a:lnTo>
                    <a:pt x="1073" y="111"/>
                  </a:lnTo>
                  <a:lnTo>
                    <a:pt x="1075" y="111"/>
                  </a:lnTo>
                  <a:lnTo>
                    <a:pt x="1076" y="110"/>
                  </a:lnTo>
                  <a:lnTo>
                    <a:pt x="1077" y="108"/>
                  </a:lnTo>
                  <a:lnTo>
                    <a:pt x="1079" y="108"/>
                  </a:lnTo>
                  <a:lnTo>
                    <a:pt x="1080" y="108"/>
                  </a:lnTo>
                  <a:lnTo>
                    <a:pt x="1081" y="110"/>
                  </a:lnTo>
                  <a:lnTo>
                    <a:pt x="1082" y="111"/>
                  </a:lnTo>
                  <a:lnTo>
                    <a:pt x="1084" y="111"/>
                  </a:lnTo>
                  <a:lnTo>
                    <a:pt x="1084" y="112"/>
                  </a:lnTo>
                  <a:lnTo>
                    <a:pt x="1086" y="112"/>
                  </a:lnTo>
                  <a:lnTo>
                    <a:pt x="1088" y="112"/>
                  </a:lnTo>
                  <a:lnTo>
                    <a:pt x="1089" y="113"/>
                  </a:lnTo>
                  <a:lnTo>
                    <a:pt x="1090" y="113"/>
                  </a:lnTo>
                  <a:lnTo>
                    <a:pt x="1092" y="113"/>
                  </a:lnTo>
                  <a:lnTo>
                    <a:pt x="1093" y="112"/>
                  </a:lnTo>
                  <a:lnTo>
                    <a:pt x="1094" y="112"/>
                  </a:lnTo>
                  <a:lnTo>
                    <a:pt x="1096" y="112"/>
                  </a:lnTo>
                  <a:lnTo>
                    <a:pt x="1097" y="111"/>
                  </a:lnTo>
                  <a:lnTo>
                    <a:pt x="1098" y="111"/>
                  </a:lnTo>
                  <a:lnTo>
                    <a:pt x="1099" y="111"/>
                  </a:lnTo>
                  <a:lnTo>
                    <a:pt x="1101" y="112"/>
                  </a:lnTo>
                  <a:lnTo>
                    <a:pt x="1101" y="113"/>
                  </a:lnTo>
                  <a:lnTo>
                    <a:pt x="1102" y="113"/>
                  </a:lnTo>
                  <a:lnTo>
                    <a:pt x="1102" y="116"/>
                  </a:lnTo>
                  <a:lnTo>
                    <a:pt x="1101" y="117"/>
                  </a:lnTo>
                  <a:lnTo>
                    <a:pt x="1101" y="119"/>
                  </a:lnTo>
                  <a:lnTo>
                    <a:pt x="1099" y="120"/>
                  </a:lnTo>
                  <a:lnTo>
                    <a:pt x="1099" y="121"/>
                  </a:lnTo>
                  <a:lnTo>
                    <a:pt x="1098" y="123"/>
                  </a:lnTo>
                  <a:lnTo>
                    <a:pt x="1097" y="124"/>
                  </a:lnTo>
                  <a:lnTo>
                    <a:pt x="1097" y="127"/>
                  </a:lnTo>
                  <a:lnTo>
                    <a:pt x="1094" y="128"/>
                  </a:lnTo>
                  <a:lnTo>
                    <a:pt x="1092" y="129"/>
                  </a:lnTo>
                  <a:lnTo>
                    <a:pt x="1092" y="130"/>
                  </a:lnTo>
                  <a:lnTo>
                    <a:pt x="1089" y="132"/>
                  </a:lnTo>
                  <a:lnTo>
                    <a:pt x="1088" y="133"/>
                  </a:lnTo>
                  <a:lnTo>
                    <a:pt x="1086" y="134"/>
                  </a:lnTo>
                  <a:lnTo>
                    <a:pt x="1086" y="138"/>
                  </a:lnTo>
                  <a:lnTo>
                    <a:pt x="1088" y="140"/>
                  </a:lnTo>
                  <a:lnTo>
                    <a:pt x="1090" y="140"/>
                  </a:lnTo>
                  <a:lnTo>
                    <a:pt x="1092" y="138"/>
                  </a:lnTo>
                  <a:lnTo>
                    <a:pt x="1093" y="138"/>
                  </a:lnTo>
                  <a:lnTo>
                    <a:pt x="1096" y="137"/>
                  </a:lnTo>
                  <a:lnTo>
                    <a:pt x="1097" y="136"/>
                  </a:lnTo>
                  <a:lnTo>
                    <a:pt x="1098" y="133"/>
                  </a:lnTo>
                  <a:lnTo>
                    <a:pt x="1099" y="130"/>
                  </a:lnTo>
                  <a:lnTo>
                    <a:pt x="1099" y="129"/>
                  </a:lnTo>
                  <a:lnTo>
                    <a:pt x="1102" y="127"/>
                  </a:lnTo>
                  <a:lnTo>
                    <a:pt x="1103" y="125"/>
                  </a:lnTo>
                  <a:lnTo>
                    <a:pt x="1106" y="124"/>
                  </a:lnTo>
                  <a:lnTo>
                    <a:pt x="1106" y="123"/>
                  </a:lnTo>
                  <a:lnTo>
                    <a:pt x="1107" y="121"/>
                  </a:lnTo>
                  <a:lnTo>
                    <a:pt x="1109" y="120"/>
                  </a:lnTo>
                  <a:lnTo>
                    <a:pt x="1110" y="119"/>
                  </a:lnTo>
                  <a:lnTo>
                    <a:pt x="1111" y="119"/>
                  </a:lnTo>
                  <a:lnTo>
                    <a:pt x="1111" y="117"/>
                  </a:lnTo>
                  <a:lnTo>
                    <a:pt x="1113" y="116"/>
                  </a:lnTo>
                  <a:lnTo>
                    <a:pt x="1103" y="91"/>
                  </a:lnTo>
                  <a:lnTo>
                    <a:pt x="1102" y="82"/>
                  </a:lnTo>
                  <a:lnTo>
                    <a:pt x="1105" y="81"/>
                  </a:lnTo>
                  <a:lnTo>
                    <a:pt x="1107" y="79"/>
                  </a:lnTo>
                  <a:lnTo>
                    <a:pt x="1109" y="79"/>
                  </a:lnTo>
                  <a:lnTo>
                    <a:pt x="1111" y="78"/>
                  </a:lnTo>
                  <a:lnTo>
                    <a:pt x="1114" y="77"/>
                  </a:lnTo>
                  <a:lnTo>
                    <a:pt x="1115" y="77"/>
                  </a:lnTo>
                  <a:lnTo>
                    <a:pt x="1117" y="75"/>
                  </a:lnTo>
                  <a:lnTo>
                    <a:pt x="1118" y="75"/>
                  </a:lnTo>
                  <a:lnTo>
                    <a:pt x="1120" y="74"/>
                  </a:lnTo>
                  <a:lnTo>
                    <a:pt x="1123" y="74"/>
                  </a:lnTo>
                  <a:lnTo>
                    <a:pt x="1124" y="73"/>
                  </a:lnTo>
                  <a:lnTo>
                    <a:pt x="1126" y="73"/>
                  </a:lnTo>
                  <a:lnTo>
                    <a:pt x="1127" y="73"/>
                  </a:lnTo>
                  <a:lnTo>
                    <a:pt x="1128" y="73"/>
                  </a:lnTo>
                  <a:lnTo>
                    <a:pt x="1130" y="74"/>
                  </a:lnTo>
                  <a:lnTo>
                    <a:pt x="1131" y="74"/>
                  </a:lnTo>
                  <a:lnTo>
                    <a:pt x="1132" y="75"/>
                  </a:lnTo>
                  <a:lnTo>
                    <a:pt x="1132" y="77"/>
                  </a:lnTo>
                  <a:lnTo>
                    <a:pt x="1134" y="78"/>
                  </a:lnTo>
                  <a:lnTo>
                    <a:pt x="1134" y="79"/>
                  </a:lnTo>
                  <a:lnTo>
                    <a:pt x="1135" y="79"/>
                  </a:lnTo>
                  <a:lnTo>
                    <a:pt x="1135" y="81"/>
                  </a:lnTo>
                  <a:lnTo>
                    <a:pt x="1137" y="81"/>
                  </a:lnTo>
                  <a:lnTo>
                    <a:pt x="1139" y="82"/>
                  </a:lnTo>
                  <a:lnTo>
                    <a:pt x="1140" y="83"/>
                  </a:lnTo>
                  <a:lnTo>
                    <a:pt x="1141" y="82"/>
                  </a:lnTo>
                  <a:lnTo>
                    <a:pt x="1143" y="82"/>
                  </a:lnTo>
                  <a:lnTo>
                    <a:pt x="1141" y="81"/>
                  </a:lnTo>
                  <a:lnTo>
                    <a:pt x="1141" y="79"/>
                  </a:lnTo>
                  <a:lnTo>
                    <a:pt x="1141" y="78"/>
                  </a:lnTo>
                  <a:lnTo>
                    <a:pt x="1141" y="77"/>
                  </a:lnTo>
                  <a:lnTo>
                    <a:pt x="1141" y="75"/>
                  </a:lnTo>
                  <a:lnTo>
                    <a:pt x="1143" y="74"/>
                  </a:lnTo>
                  <a:lnTo>
                    <a:pt x="1143" y="73"/>
                  </a:lnTo>
                  <a:lnTo>
                    <a:pt x="1143" y="72"/>
                  </a:lnTo>
                  <a:lnTo>
                    <a:pt x="1143" y="70"/>
                  </a:lnTo>
                  <a:lnTo>
                    <a:pt x="1144" y="69"/>
                  </a:lnTo>
                  <a:lnTo>
                    <a:pt x="1144" y="68"/>
                  </a:lnTo>
                  <a:lnTo>
                    <a:pt x="1145" y="68"/>
                  </a:lnTo>
                  <a:lnTo>
                    <a:pt x="1147" y="68"/>
                  </a:lnTo>
                  <a:lnTo>
                    <a:pt x="1148" y="69"/>
                  </a:lnTo>
                  <a:lnTo>
                    <a:pt x="1149" y="69"/>
                  </a:lnTo>
                  <a:lnTo>
                    <a:pt x="1152" y="69"/>
                  </a:lnTo>
                  <a:lnTo>
                    <a:pt x="1153" y="68"/>
                  </a:lnTo>
                  <a:lnTo>
                    <a:pt x="1154" y="66"/>
                  </a:lnTo>
                  <a:lnTo>
                    <a:pt x="1156" y="66"/>
                  </a:lnTo>
                  <a:lnTo>
                    <a:pt x="1157" y="66"/>
                  </a:lnTo>
                  <a:lnTo>
                    <a:pt x="1157" y="65"/>
                  </a:lnTo>
                  <a:lnTo>
                    <a:pt x="1158" y="64"/>
                  </a:lnTo>
                  <a:lnTo>
                    <a:pt x="1160" y="62"/>
                  </a:lnTo>
                  <a:lnTo>
                    <a:pt x="1160" y="66"/>
                  </a:lnTo>
                  <a:lnTo>
                    <a:pt x="1162" y="68"/>
                  </a:lnTo>
                  <a:lnTo>
                    <a:pt x="1164" y="69"/>
                  </a:lnTo>
                  <a:lnTo>
                    <a:pt x="1165" y="69"/>
                  </a:lnTo>
                  <a:lnTo>
                    <a:pt x="1165" y="70"/>
                  </a:lnTo>
                  <a:lnTo>
                    <a:pt x="1165" y="72"/>
                  </a:lnTo>
                  <a:lnTo>
                    <a:pt x="1165" y="73"/>
                  </a:lnTo>
                  <a:lnTo>
                    <a:pt x="1166" y="74"/>
                  </a:lnTo>
                  <a:lnTo>
                    <a:pt x="1166" y="75"/>
                  </a:lnTo>
                  <a:lnTo>
                    <a:pt x="1166" y="77"/>
                  </a:lnTo>
                  <a:lnTo>
                    <a:pt x="1168" y="78"/>
                  </a:lnTo>
                  <a:lnTo>
                    <a:pt x="1169" y="79"/>
                  </a:lnTo>
                  <a:lnTo>
                    <a:pt x="1170" y="79"/>
                  </a:lnTo>
                  <a:lnTo>
                    <a:pt x="1173" y="81"/>
                  </a:lnTo>
                  <a:lnTo>
                    <a:pt x="1174" y="81"/>
                  </a:lnTo>
                  <a:lnTo>
                    <a:pt x="1177" y="81"/>
                  </a:lnTo>
                  <a:lnTo>
                    <a:pt x="1178" y="82"/>
                  </a:lnTo>
                  <a:lnTo>
                    <a:pt x="1179" y="82"/>
                  </a:lnTo>
                  <a:lnTo>
                    <a:pt x="1181" y="82"/>
                  </a:lnTo>
                  <a:lnTo>
                    <a:pt x="1183" y="83"/>
                  </a:lnTo>
                  <a:lnTo>
                    <a:pt x="1185" y="83"/>
                  </a:lnTo>
                  <a:lnTo>
                    <a:pt x="1186" y="83"/>
                  </a:lnTo>
                  <a:lnTo>
                    <a:pt x="1187" y="83"/>
                  </a:lnTo>
                  <a:lnTo>
                    <a:pt x="1187" y="85"/>
                  </a:lnTo>
                  <a:lnTo>
                    <a:pt x="1187" y="86"/>
                  </a:lnTo>
                  <a:lnTo>
                    <a:pt x="1186" y="87"/>
                  </a:lnTo>
                  <a:lnTo>
                    <a:pt x="1185" y="89"/>
                  </a:lnTo>
                  <a:lnTo>
                    <a:pt x="1183" y="91"/>
                  </a:lnTo>
                  <a:lnTo>
                    <a:pt x="1182" y="92"/>
                  </a:lnTo>
                  <a:lnTo>
                    <a:pt x="1181" y="94"/>
                  </a:lnTo>
                  <a:lnTo>
                    <a:pt x="1179" y="94"/>
                  </a:lnTo>
                  <a:lnTo>
                    <a:pt x="1178" y="94"/>
                  </a:lnTo>
                  <a:lnTo>
                    <a:pt x="1175" y="95"/>
                  </a:lnTo>
                  <a:lnTo>
                    <a:pt x="1173" y="95"/>
                  </a:lnTo>
                  <a:lnTo>
                    <a:pt x="1169" y="95"/>
                  </a:lnTo>
                  <a:lnTo>
                    <a:pt x="1166" y="95"/>
                  </a:lnTo>
                  <a:lnTo>
                    <a:pt x="1165" y="95"/>
                  </a:lnTo>
                  <a:lnTo>
                    <a:pt x="1164" y="95"/>
                  </a:lnTo>
                  <a:lnTo>
                    <a:pt x="1162" y="95"/>
                  </a:lnTo>
                  <a:lnTo>
                    <a:pt x="1160" y="95"/>
                  </a:lnTo>
                  <a:lnTo>
                    <a:pt x="1158" y="96"/>
                  </a:lnTo>
                  <a:lnTo>
                    <a:pt x="1156" y="98"/>
                  </a:lnTo>
                  <a:lnTo>
                    <a:pt x="1154" y="98"/>
                  </a:lnTo>
                  <a:lnTo>
                    <a:pt x="1152" y="98"/>
                  </a:lnTo>
                  <a:lnTo>
                    <a:pt x="1149" y="95"/>
                  </a:lnTo>
                  <a:lnTo>
                    <a:pt x="1149" y="98"/>
                  </a:lnTo>
                  <a:lnTo>
                    <a:pt x="1149" y="99"/>
                  </a:lnTo>
                  <a:lnTo>
                    <a:pt x="1160" y="117"/>
                  </a:lnTo>
                  <a:lnTo>
                    <a:pt x="1165" y="132"/>
                  </a:lnTo>
                  <a:lnTo>
                    <a:pt x="1166" y="132"/>
                  </a:lnTo>
                  <a:lnTo>
                    <a:pt x="1169" y="140"/>
                  </a:lnTo>
                  <a:lnTo>
                    <a:pt x="1170" y="140"/>
                  </a:lnTo>
                  <a:lnTo>
                    <a:pt x="1173" y="140"/>
                  </a:lnTo>
                  <a:lnTo>
                    <a:pt x="1174" y="138"/>
                  </a:lnTo>
                  <a:lnTo>
                    <a:pt x="1174" y="137"/>
                  </a:lnTo>
                  <a:lnTo>
                    <a:pt x="1175" y="136"/>
                  </a:lnTo>
                  <a:lnTo>
                    <a:pt x="1174" y="134"/>
                  </a:lnTo>
                  <a:lnTo>
                    <a:pt x="1175" y="134"/>
                  </a:lnTo>
                  <a:lnTo>
                    <a:pt x="1175" y="133"/>
                  </a:lnTo>
                  <a:lnTo>
                    <a:pt x="1177" y="132"/>
                  </a:lnTo>
                  <a:lnTo>
                    <a:pt x="1177" y="130"/>
                  </a:lnTo>
                  <a:lnTo>
                    <a:pt x="1178" y="129"/>
                  </a:lnTo>
                  <a:lnTo>
                    <a:pt x="1179" y="129"/>
                  </a:lnTo>
                  <a:lnTo>
                    <a:pt x="1181" y="128"/>
                  </a:lnTo>
                  <a:lnTo>
                    <a:pt x="1182" y="127"/>
                  </a:lnTo>
                  <a:lnTo>
                    <a:pt x="1183" y="124"/>
                  </a:lnTo>
                  <a:lnTo>
                    <a:pt x="1185" y="123"/>
                  </a:lnTo>
                  <a:lnTo>
                    <a:pt x="1186" y="123"/>
                  </a:lnTo>
                  <a:lnTo>
                    <a:pt x="1186" y="121"/>
                  </a:lnTo>
                  <a:lnTo>
                    <a:pt x="1187" y="120"/>
                  </a:lnTo>
                  <a:lnTo>
                    <a:pt x="1187" y="119"/>
                  </a:lnTo>
                  <a:lnTo>
                    <a:pt x="1189" y="119"/>
                  </a:lnTo>
                  <a:lnTo>
                    <a:pt x="1190" y="117"/>
                  </a:lnTo>
                  <a:lnTo>
                    <a:pt x="1190" y="116"/>
                  </a:lnTo>
                  <a:lnTo>
                    <a:pt x="1191" y="115"/>
                  </a:lnTo>
                  <a:lnTo>
                    <a:pt x="1192" y="113"/>
                  </a:lnTo>
                  <a:lnTo>
                    <a:pt x="1190" y="112"/>
                  </a:lnTo>
                  <a:lnTo>
                    <a:pt x="1189" y="111"/>
                  </a:lnTo>
                  <a:lnTo>
                    <a:pt x="1189" y="110"/>
                  </a:lnTo>
                  <a:lnTo>
                    <a:pt x="1189" y="107"/>
                  </a:lnTo>
                  <a:lnTo>
                    <a:pt x="1187" y="107"/>
                  </a:lnTo>
                  <a:lnTo>
                    <a:pt x="1189" y="106"/>
                  </a:lnTo>
                  <a:lnTo>
                    <a:pt x="1190" y="104"/>
                  </a:lnTo>
                  <a:lnTo>
                    <a:pt x="1192" y="103"/>
                  </a:lnTo>
                  <a:lnTo>
                    <a:pt x="1194" y="103"/>
                  </a:lnTo>
                  <a:lnTo>
                    <a:pt x="1196" y="103"/>
                  </a:lnTo>
                  <a:lnTo>
                    <a:pt x="1196" y="104"/>
                  </a:lnTo>
                  <a:lnTo>
                    <a:pt x="1198" y="106"/>
                  </a:lnTo>
                  <a:lnTo>
                    <a:pt x="1199" y="107"/>
                  </a:lnTo>
                  <a:lnTo>
                    <a:pt x="1199" y="108"/>
                  </a:lnTo>
                  <a:lnTo>
                    <a:pt x="1202" y="107"/>
                  </a:lnTo>
                  <a:lnTo>
                    <a:pt x="1203" y="107"/>
                  </a:lnTo>
                  <a:lnTo>
                    <a:pt x="1206" y="108"/>
                  </a:lnTo>
                  <a:lnTo>
                    <a:pt x="1206" y="107"/>
                  </a:lnTo>
                  <a:lnTo>
                    <a:pt x="1207" y="107"/>
                  </a:lnTo>
                  <a:lnTo>
                    <a:pt x="1208" y="107"/>
                  </a:lnTo>
                  <a:lnTo>
                    <a:pt x="1209" y="107"/>
                  </a:lnTo>
                  <a:lnTo>
                    <a:pt x="1212" y="107"/>
                  </a:lnTo>
                  <a:lnTo>
                    <a:pt x="1212" y="106"/>
                  </a:lnTo>
                  <a:lnTo>
                    <a:pt x="1213" y="106"/>
                  </a:lnTo>
                  <a:lnTo>
                    <a:pt x="1215" y="104"/>
                  </a:lnTo>
                  <a:lnTo>
                    <a:pt x="1216" y="104"/>
                  </a:lnTo>
                  <a:lnTo>
                    <a:pt x="1217" y="106"/>
                  </a:lnTo>
                  <a:lnTo>
                    <a:pt x="1216" y="107"/>
                  </a:lnTo>
                  <a:lnTo>
                    <a:pt x="1216" y="108"/>
                  </a:lnTo>
                  <a:lnTo>
                    <a:pt x="1216" y="110"/>
                  </a:lnTo>
                  <a:lnTo>
                    <a:pt x="1217" y="111"/>
                  </a:lnTo>
                  <a:lnTo>
                    <a:pt x="1219" y="112"/>
                  </a:lnTo>
                  <a:lnTo>
                    <a:pt x="1219" y="113"/>
                  </a:lnTo>
                  <a:lnTo>
                    <a:pt x="1220" y="113"/>
                  </a:lnTo>
                  <a:lnTo>
                    <a:pt x="1223" y="113"/>
                  </a:lnTo>
                  <a:lnTo>
                    <a:pt x="1224" y="113"/>
                  </a:lnTo>
                  <a:lnTo>
                    <a:pt x="1224" y="112"/>
                  </a:lnTo>
                  <a:lnTo>
                    <a:pt x="1224" y="111"/>
                  </a:lnTo>
                  <a:lnTo>
                    <a:pt x="1224" y="110"/>
                  </a:lnTo>
                  <a:lnTo>
                    <a:pt x="1224" y="108"/>
                  </a:lnTo>
                  <a:lnTo>
                    <a:pt x="1225" y="107"/>
                  </a:lnTo>
                  <a:lnTo>
                    <a:pt x="1226" y="106"/>
                  </a:lnTo>
                  <a:lnTo>
                    <a:pt x="1229" y="103"/>
                  </a:lnTo>
                  <a:lnTo>
                    <a:pt x="1230" y="103"/>
                  </a:lnTo>
                  <a:lnTo>
                    <a:pt x="1232" y="103"/>
                  </a:lnTo>
                  <a:lnTo>
                    <a:pt x="1233" y="103"/>
                  </a:lnTo>
                  <a:lnTo>
                    <a:pt x="1233" y="104"/>
                  </a:lnTo>
                  <a:lnTo>
                    <a:pt x="1234" y="106"/>
                  </a:lnTo>
                  <a:lnTo>
                    <a:pt x="1234" y="108"/>
                  </a:lnTo>
                  <a:lnTo>
                    <a:pt x="1234" y="110"/>
                  </a:lnTo>
                  <a:lnTo>
                    <a:pt x="1234" y="111"/>
                  </a:lnTo>
                  <a:lnTo>
                    <a:pt x="1236" y="111"/>
                  </a:lnTo>
                  <a:lnTo>
                    <a:pt x="1237" y="112"/>
                  </a:lnTo>
                  <a:lnTo>
                    <a:pt x="1238" y="112"/>
                  </a:lnTo>
                  <a:lnTo>
                    <a:pt x="1240" y="112"/>
                  </a:lnTo>
                  <a:lnTo>
                    <a:pt x="1242" y="112"/>
                  </a:lnTo>
                  <a:lnTo>
                    <a:pt x="1243" y="112"/>
                  </a:lnTo>
                  <a:lnTo>
                    <a:pt x="1245" y="111"/>
                  </a:lnTo>
                  <a:lnTo>
                    <a:pt x="1246" y="110"/>
                  </a:lnTo>
                  <a:lnTo>
                    <a:pt x="1246" y="108"/>
                  </a:lnTo>
                  <a:lnTo>
                    <a:pt x="1247" y="107"/>
                  </a:lnTo>
                  <a:lnTo>
                    <a:pt x="1247" y="106"/>
                  </a:lnTo>
                  <a:lnTo>
                    <a:pt x="1249" y="104"/>
                  </a:lnTo>
                  <a:lnTo>
                    <a:pt x="1250" y="103"/>
                  </a:lnTo>
                  <a:lnTo>
                    <a:pt x="1251" y="102"/>
                  </a:lnTo>
                  <a:lnTo>
                    <a:pt x="1251" y="100"/>
                  </a:lnTo>
                  <a:lnTo>
                    <a:pt x="1253" y="99"/>
                  </a:lnTo>
                  <a:lnTo>
                    <a:pt x="1253" y="98"/>
                  </a:lnTo>
                  <a:lnTo>
                    <a:pt x="1254" y="98"/>
                  </a:lnTo>
                  <a:lnTo>
                    <a:pt x="1255" y="96"/>
                  </a:lnTo>
                  <a:lnTo>
                    <a:pt x="1257" y="96"/>
                  </a:lnTo>
                  <a:lnTo>
                    <a:pt x="1258" y="95"/>
                  </a:lnTo>
                  <a:lnTo>
                    <a:pt x="1259" y="95"/>
                  </a:lnTo>
                  <a:lnTo>
                    <a:pt x="1261" y="95"/>
                  </a:lnTo>
                  <a:lnTo>
                    <a:pt x="1262" y="94"/>
                  </a:lnTo>
                  <a:lnTo>
                    <a:pt x="1263" y="95"/>
                  </a:lnTo>
                  <a:lnTo>
                    <a:pt x="1264" y="95"/>
                  </a:lnTo>
                  <a:lnTo>
                    <a:pt x="1266" y="96"/>
                  </a:lnTo>
                  <a:lnTo>
                    <a:pt x="1268" y="96"/>
                  </a:lnTo>
                  <a:lnTo>
                    <a:pt x="1270" y="96"/>
                  </a:lnTo>
                  <a:lnTo>
                    <a:pt x="1271" y="95"/>
                  </a:lnTo>
                  <a:lnTo>
                    <a:pt x="1272" y="95"/>
                  </a:lnTo>
                  <a:lnTo>
                    <a:pt x="1274" y="94"/>
                  </a:lnTo>
                  <a:lnTo>
                    <a:pt x="1275" y="95"/>
                  </a:lnTo>
                  <a:lnTo>
                    <a:pt x="1276" y="95"/>
                  </a:lnTo>
                  <a:lnTo>
                    <a:pt x="1278" y="96"/>
                  </a:lnTo>
                  <a:lnTo>
                    <a:pt x="1280" y="96"/>
                  </a:lnTo>
                  <a:lnTo>
                    <a:pt x="1281" y="96"/>
                  </a:lnTo>
                  <a:lnTo>
                    <a:pt x="1283" y="96"/>
                  </a:lnTo>
                  <a:lnTo>
                    <a:pt x="1284" y="98"/>
                  </a:lnTo>
                  <a:lnTo>
                    <a:pt x="1284" y="99"/>
                  </a:lnTo>
                  <a:lnTo>
                    <a:pt x="1287" y="99"/>
                  </a:lnTo>
                  <a:lnTo>
                    <a:pt x="1288" y="100"/>
                  </a:lnTo>
                  <a:lnTo>
                    <a:pt x="1289" y="100"/>
                  </a:lnTo>
                  <a:lnTo>
                    <a:pt x="1291" y="99"/>
                  </a:lnTo>
                  <a:lnTo>
                    <a:pt x="1292" y="99"/>
                  </a:lnTo>
                  <a:lnTo>
                    <a:pt x="1293" y="99"/>
                  </a:lnTo>
                  <a:lnTo>
                    <a:pt x="1295" y="99"/>
                  </a:lnTo>
                  <a:lnTo>
                    <a:pt x="1297" y="98"/>
                  </a:lnTo>
                  <a:lnTo>
                    <a:pt x="1298" y="98"/>
                  </a:lnTo>
                  <a:lnTo>
                    <a:pt x="1298" y="96"/>
                  </a:lnTo>
                  <a:lnTo>
                    <a:pt x="1298" y="95"/>
                  </a:lnTo>
                  <a:lnTo>
                    <a:pt x="1300" y="94"/>
                  </a:lnTo>
                  <a:lnTo>
                    <a:pt x="1301" y="92"/>
                  </a:lnTo>
                  <a:lnTo>
                    <a:pt x="1302" y="91"/>
                  </a:lnTo>
                  <a:lnTo>
                    <a:pt x="1304" y="90"/>
                  </a:lnTo>
                  <a:lnTo>
                    <a:pt x="1304" y="89"/>
                  </a:lnTo>
                  <a:lnTo>
                    <a:pt x="1305" y="87"/>
                  </a:lnTo>
                  <a:lnTo>
                    <a:pt x="1306" y="87"/>
                  </a:lnTo>
                  <a:lnTo>
                    <a:pt x="1308" y="86"/>
                  </a:lnTo>
                  <a:lnTo>
                    <a:pt x="1309" y="86"/>
                  </a:lnTo>
                  <a:lnTo>
                    <a:pt x="1310" y="85"/>
                  </a:lnTo>
                  <a:lnTo>
                    <a:pt x="1312" y="85"/>
                  </a:lnTo>
                  <a:lnTo>
                    <a:pt x="1314" y="85"/>
                  </a:lnTo>
                  <a:lnTo>
                    <a:pt x="1315" y="86"/>
                  </a:lnTo>
                  <a:lnTo>
                    <a:pt x="1317" y="87"/>
                  </a:lnTo>
                  <a:lnTo>
                    <a:pt x="1318" y="87"/>
                  </a:lnTo>
                  <a:lnTo>
                    <a:pt x="1319" y="89"/>
                  </a:lnTo>
                  <a:lnTo>
                    <a:pt x="1321" y="90"/>
                  </a:lnTo>
                  <a:lnTo>
                    <a:pt x="1322" y="90"/>
                  </a:lnTo>
                  <a:lnTo>
                    <a:pt x="1325" y="91"/>
                  </a:lnTo>
                  <a:lnTo>
                    <a:pt x="1325" y="92"/>
                  </a:lnTo>
                  <a:lnTo>
                    <a:pt x="1327" y="92"/>
                  </a:lnTo>
                  <a:lnTo>
                    <a:pt x="1327" y="94"/>
                  </a:lnTo>
                  <a:lnTo>
                    <a:pt x="1330" y="94"/>
                  </a:lnTo>
                  <a:lnTo>
                    <a:pt x="1331" y="92"/>
                  </a:lnTo>
                  <a:lnTo>
                    <a:pt x="1334" y="92"/>
                  </a:lnTo>
                  <a:lnTo>
                    <a:pt x="1335" y="91"/>
                  </a:lnTo>
                  <a:lnTo>
                    <a:pt x="1336" y="90"/>
                  </a:lnTo>
                  <a:lnTo>
                    <a:pt x="1338" y="90"/>
                  </a:lnTo>
                  <a:lnTo>
                    <a:pt x="1339" y="89"/>
                  </a:lnTo>
                  <a:lnTo>
                    <a:pt x="1339" y="87"/>
                  </a:lnTo>
                  <a:lnTo>
                    <a:pt x="1339" y="86"/>
                  </a:lnTo>
                  <a:lnTo>
                    <a:pt x="1339" y="85"/>
                  </a:lnTo>
                  <a:lnTo>
                    <a:pt x="1339" y="83"/>
                  </a:lnTo>
                  <a:lnTo>
                    <a:pt x="1338" y="82"/>
                  </a:lnTo>
                  <a:lnTo>
                    <a:pt x="1339" y="81"/>
                  </a:lnTo>
                  <a:lnTo>
                    <a:pt x="1339" y="79"/>
                  </a:lnTo>
                  <a:lnTo>
                    <a:pt x="1339" y="78"/>
                  </a:lnTo>
                  <a:lnTo>
                    <a:pt x="1339" y="75"/>
                  </a:lnTo>
                  <a:lnTo>
                    <a:pt x="1339" y="74"/>
                  </a:lnTo>
                  <a:lnTo>
                    <a:pt x="1339" y="73"/>
                  </a:lnTo>
                  <a:lnTo>
                    <a:pt x="1340" y="72"/>
                  </a:lnTo>
                  <a:lnTo>
                    <a:pt x="1340" y="70"/>
                  </a:lnTo>
                  <a:lnTo>
                    <a:pt x="1340" y="69"/>
                  </a:lnTo>
                  <a:lnTo>
                    <a:pt x="1342" y="68"/>
                  </a:lnTo>
                  <a:lnTo>
                    <a:pt x="1340" y="66"/>
                  </a:lnTo>
                  <a:lnTo>
                    <a:pt x="1340" y="65"/>
                  </a:lnTo>
                  <a:lnTo>
                    <a:pt x="1340" y="64"/>
                  </a:lnTo>
                  <a:lnTo>
                    <a:pt x="1340" y="62"/>
                  </a:lnTo>
                  <a:lnTo>
                    <a:pt x="1340" y="61"/>
                  </a:lnTo>
                  <a:lnTo>
                    <a:pt x="1342" y="60"/>
                  </a:lnTo>
                  <a:lnTo>
                    <a:pt x="1342" y="58"/>
                  </a:lnTo>
                  <a:lnTo>
                    <a:pt x="1343" y="57"/>
                  </a:lnTo>
                  <a:lnTo>
                    <a:pt x="1343" y="56"/>
                  </a:lnTo>
                  <a:lnTo>
                    <a:pt x="1344" y="55"/>
                  </a:lnTo>
                  <a:lnTo>
                    <a:pt x="1346" y="55"/>
                  </a:lnTo>
                  <a:lnTo>
                    <a:pt x="1347" y="55"/>
                  </a:lnTo>
                  <a:lnTo>
                    <a:pt x="1348" y="55"/>
                  </a:lnTo>
                  <a:lnTo>
                    <a:pt x="1350" y="55"/>
                  </a:lnTo>
                  <a:lnTo>
                    <a:pt x="1351" y="55"/>
                  </a:lnTo>
                  <a:lnTo>
                    <a:pt x="1353" y="56"/>
                  </a:lnTo>
                  <a:lnTo>
                    <a:pt x="1355" y="56"/>
                  </a:lnTo>
                  <a:lnTo>
                    <a:pt x="1356" y="56"/>
                  </a:lnTo>
                  <a:lnTo>
                    <a:pt x="1357" y="57"/>
                  </a:lnTo>
                  <a:lnTo>
                    <a:pt x="1359" y="57"/>
                  </a:lnTo>
                  <a:lnTo>
                    <a:pt x="1360" y="57"/>
                  </a:lnTo>
                  <a:lnTo>
                    <a:pt x="1361" y="57"/>
                  </a:lnTo>
                  <a:lnTo>
                    <a:pt x="1363" y="58"/>
                  </a:lnTo>
                  <a:lnTo>
                    <a:pt x="1364" y="60"/>
                  </a:lnTo>
                  <a:lnTo>
                    <a:pt x="1364" y="61"/>
                  </a:lnTo>
                  <a:lnTo>
                    <a:pt x="1365" y="62"/>
                  </a:lnTo>
                  <a:lnTo>
                    <a:pt x="1367" y="64"/>
                  </a:lnTo>
                  <a:lnTo>
                    <a:pt x="1368" y="65"/>
                  </a:lnTo>
                  <a:lnTo>
                    <a:pt x="1369" y="66"/>
                  </a:lnTo>
                  <a:lnTo>
                    <a:pt x="1370" y="66"/>
                  </a:lnTo>
                  <a:lnTo>
                    <a:pt x="1372" y="68"/>
                  </a:lnTo>
                  <a:lnTo>
                    <a:pt x="1373" y="68"/>
                  </a:lnTo>
                  <a:lnTo>
                    <a:pt x="1374" y="68"/>
                  </a:lnTo>
                  <a:lnTo>
                    <a:pt x="1376" y="68"/>
                  </a:lnTo>
                  <a:lnTo>
                    <a:pt x="1378" y="69"/>
                  </a:lnTo>
                  <a:lnTo>
                    <a:pt x="1380" y="68"/>
                  </a:lnTo>
                  <a:lnTo>
                    <a:pt x="1381" y="68"/>
                  </a:lnTo>
                  <a:lnTo>
                    <a:pt x="1382" y="68"/>
                  </a:lnTo>
                  <a:lnTo>
                    <a:pt x="1384" y="66"/>
                  </a:lnTo>
                  <a:lnTo>
                    <a:pt x="1385" y="66"/>
                  </a:lnTo>
                  <a:lnTo>
                    <a:pt x="1386" y="66"/>
                  </a:lnTo>
                  <a:lnTo>
                    <a:pt x="1387" y="66"/>
                  </a:lnTo>
                  <a:lnTo>
                    <a:pt x="1390" y="66"/>
                  </a:lnTo>
                  <a:lnTo>
                    <a:pt x="1391" y="66"/>
                  </a:lnTo>
                  <a:lnTo>
                    <a:pt x="1394" y="66"/>
                  </a:lnTo>
                  <a:lnTo>
                    <a:pt x="1395" y="66"/>
                  </a:lnTo>
                  <a:lnTo>
                    <a:pt x="1397" y="65"/>
                  </a:lnTo>
                  <a:lnTo>
                    <a:pt x="1398" y="65"/>
                  </a:lnTo>
                  <a:lnTo>
                    <a:pt x="1399" y="65"/>
                  </a:lnTo>
                  <a:lnTo>
                    <a:pt x="1402" y="65"/>
                  </a:lnTo>
                  <a:lnTo>
                    <a:pt x="1403" y="64"/>
                  </a:lnTo>
                  <a:lnTo>
                    <a:pt x="1405" y="64"/>
                  </a:lnTo>
                  <a:lnTo>
                    <a:pt x="1406" y="64"/>
                  </a:lnTo>
                  <a:lnTo>
                    <a:pt x="1407" y="62"/>
                  </a:lnTo>
                  <a:lnTo>
                    <a:pt x="1408" y="62"/>
                  </a:lnTo>
                  <a:lnTo>
                    <a:pt x="1410" y="62"/>
                  </a:lnTo>
                  <a:lnTo>
                    <a:pt x="1411" y="61"/>
                  </a:lnTo>
                  <a:lnTo>
                    <a:pt x="1412" y="61"/>
                  </a:lnTo>
                  <a:lnTo>
                    <a:pt x="1414" y="60"/>
                  </a:lnTo>
                  <a:lnTo>
                    <a:pt x="1415" y="58"/>
                  </a:lnTo>
                  <a:lnTo>
                    <a:pt x="1416" y="57"/>
                  </a:lnTo>
                  <a:lnTo>
                    <a:pt x="1418" y="56"/>
                  </a:lnTo>
                  <a:lnTo>
                    <a:pt x="1419" y="56"/>
                  </a:lnTo>
                  <a:lnTo>
                    <a:pt x="1420" y="55"/>
                  </a:lnTo>
                  <a:lnTo>
                    <a:pt x="1422" y="55"/>
                  </a:lnTo>
                  <a:lnTo>
                    <a:pt x="1423" y="53"/>
                  </a:lnTo>
                  <a:lnTo>
                    <a:pt x="1424" y="53"/>
                  </a:lnTo>
                  <a:lnTo>
                    <a:pt x="1425" y="53"/>
                  </a:lnTo>
                  <a:lnTo>
                    <a:pt x="1427" y="53"/>
                  </a:lnTo>
                  <a:lnTo>
                    <a:pt x="1428" y="53"/>
                  </a:lnTo>
                  <a:lnTo>
                    <a:pt x="1429" y="53"/>
                  </a:lnTo>
                  <a:lnTo>
                    <a:pt x="1431" y="55"/>
                  </a:lnTo>
                  <a:lnTo>
                    <a:pt x="1432" y="56"/>
                  </a:lnTo>
                  <a:lnTo>
                    <a:pt x="1433" y="56"/>
                  </a:lnTo>
                  <a:lnTo>
                    <a:pt x="1433" y="57"/>
                  </a:lnTo>
                  <a:lnTo>
                    <a:pt x="1435" y="57"/>
                  </a:lnTo>
                  <a:lnTo>
                    <a:pt x="1436" y="56"/>
                  </a:lnTo>
                  <a:lnTo>
                    <a:pt x="1439" y="56"/>
                  </a:lnTo>
                  <a:lnTo>
                    <a:pt x="1440" y="56"/>
                  </a:lnTo>
                  <a:lnTo>
                    <a:pt x="1441" y="56"/>
                  </a:lnTo>
                  <a:lnTo>
                    <a:pt x="1442" y="55"/>
                  </a:lnTo>
                  <a:lnTo>
                    <a:pt x="1444" y="53"/>
                  </a:lnTo>
                  <a:lnTo>
                    <a:pt x="1444" y="55"/>
                  </a:lnTo>
                  <a:lnTo>
                    <a:pt x="1445" y="55"/>
                  </a:lnTo>
                  <a:lnTo>
                    <a:pt x="1448" y="53"/>
                  </a:lnTo>
                  <a:lnTo>
                    <a:pt x="1448" y="55"/>
                  </a:lnTo>
                  <a:lnTo>
                    <a:pt x="1449" y="56"/>
                  </a:lnTo>
                  <a:lnTo>
                    <a:pt x="1450" y="55"/>
                  </a:lnTo>
                  <a:lnTo>
                    <a:pt x="1452" y="55"/>
                  </a:lnTo>
                  <a:lnTo>
                    <a:pt x="1453" y="56"/>
                  </a:lnTo>
                  <a:lnTo>
                    <a:pt x="1454" y="55"/>
                  </a:lnTo>
                  <a:lnTo>
                    <a:pt x="1456" y="53"/>
                  </a:lnTo>
                  <a:lnTo>
                    <a:pt x="1457" y="52"/>
                  </a:lnTo>
                  <a:lnTo>
                    <a:pt x="1458" y="52"/>
                  </a:lnTo>
                  <a:lnTo>
                    <a:pt x="1459" y="52"/>
                  </a:lnTo>
                  <a:lnTo>
                    <a:pt x="1461" y="51"/>
                  </a:lnTo>
                  <a:lnTo>
                    <a:pt x="1461" y="49"/>
                  </a:lnTo>
                  <a:lnTo>
                    <a:pt x="1462" y="49"/>
                  </a:lnTo>
                  <a:lnTo>
                    <a:pt x="1463" y="49"/>
                  </a:lnTo>
                  <a:lnTo>
                    <a:pt x="1465" y="48"/>
                  </a:lnTo>
                  <a:lnTo>
                    <a:pt x="1467" y="47"/>
                  </a:lnTo>
                  <a:lnTo>
                    <a:pt x="1470" y="47"/>
                  </a:lnTo>
                  <a:lnTo>
                    <a:pt x="1470" y="48"/>
                  </a:lnTo>
                  <a:lnTo>
                    <a:pt x="1473" y="48"/>
                  </a:lnTo>
                  <a:lnTo>
                    <a:pt x="1473" y="47"/>
                  </a:lnTo>
                  <a:lnTo>
                    <a:pt x="1473" y="45"/>
                  </a:lnTo>
                  <a:lnTo>
                    <a:pt x="1474" y="45"/>
                  </a:lnTo>
                  <a:lnTo>
                    <a:pt x="1475" y="45"/>
                  </a:lnTo>
                  <a:lnTo>
                    <a:pt x="1477" y="45"/>
                  </a:lnTo>
                  <a:lnTo>
                    <a:pt x="1478" y="45"/>
                  </a:lnTo>
                  <a:lnTo>
                    <a:pt x="1480" y="45"/>
                  </a:lnTo>
                  <a:lnTo>
                    <a:pt x="1480" y="47"/>
                  </a:lnTo>
                  <a:lnTo>
                    <a:pt x="1482" y="47"/>
                  </a:lnTo>
                  <a:lnTo>
                    <a:pt x="1484" y="48"/>
                  </a:lnTo>
                  <a:lnTo>
                    <a:pt x="1486" y="47"/>
                  </a:lnTo>
                  <a:lnTo>
                    <a:pt x="1487" y="45"/>
                  </a:lnTo>
                  <a:lnTo>
                    <a:pt x="1488" y="44"/>
                  </a:lnTo>
                  <a:lnTo>
                    <a:pt x="1490" y="44"/>
                  </a:lnTo>
                  <a:lnTo>
                    <a:pt x="1491" y="43"/>
                  </a:lnTo>
                  <a:lnTo>
                    <a:pt x="1492" y="43"/>
                  </a:lnTo>
                  <a:lnTo>
                    <a:pt x="1495" y="41"/>
                  </a:lnTo>
                  <a:lnTo>
                    <a:pt x="1496" y="41"/>
                  </a:lnTo>
                  <a:lnTo>
                    <a:pt x="1497" y="40"/>
                  </a:lnTo>
                  <a:lnTo>
                    <a:pt x="1499" y="40"/>
                  </a:lnTo>
                  <a:lnTo>
                    <a:pt x="1499" y="39"/>
                  </a:lnTo>
                  <a:lnTo>
                    <a:pt x="1500" y="38"/>
                  </a:lnTo>
                  <a:lnTo>
                    <a:pt x="1501" y="36"/>
                  </a:lnTo>
                  <a:lnTo>
                    <a:pt x="1503" y="36"/>
                  </a:lnTo>
                  <a:lnTo>
                    <a:pt x="1504" y="36"/>
                  </a:lnTo>
                  <a:lnTo>
                    <a:pt x="1507" y="35"/>
                  </a:lnTo>
                  <a:lnTo>
                    <a:pt x="1508" y="35"/>
                  </a:lnTo>
                  <a:lnTo>
                    <a:pt x="1509" y="35"/>
                  </a:lnTo>
                  <a:lnTo>
                    <a:pt x="1511" y="35"/>
                  </a:lnTo>
                  <a:lnTo>
                    <a:pt x="1513" y="35"/>
                  </a:lnTo>
                  <a:lnTo>
                    <a:pt x="1514" y="34"/>
                  </a:lnTo>
                  <a:lnTo>
                    <a:pt x="1516" y="34"/>
                  </a:lnTo>
                  <a:lnTo>
                    <a:pt x="1516" y="32"/>
                  </a:lnTo>
                  <a:lnTo>
                    <a:pt x="1517" y="31"/>
                  </a:lnTo>
                  <a:lnTo>
                    <a:pt x="1520" y="31"/>
                  </a:lnTo>
                  <a:lnTo>
                    <a:pt x="1521" y="32"/>
                  </a:lnTo>
                  <a:lnTo>
                    <a:pt x="1522" y="31"/>
                  </a:lnTo>
                  <a:lnTo>
                    <a:pt x="1524" y="31"/>
                  </a:lnTo>
                  <a:lnTo>
                    <a:pt x="1525" y="30"/>
                  </a:lnTo>
                  <a:lnTo>
                    <a:pt x="1526" y="30"/>
                  </a:lnTo>
                  <a:lnTo>
                    <a:pt x="1528" y="30"/>
                  </a:lnTo>
                  <a:lnTo>
                    <a:pt x="1529" y="28"/>
                  </a:lnTo>
                  <a:lnTo>
                    <a:pt x="1530" y="28"/>
                  </a:lnTo>
                  <a:lnTo>
                    <a:pt x="1531" y="27"/>
                  </a:lnTo>
                  <a:lnTo>
                    <a:pt x="1533" y="27"/>
                  </a:lnTo>
                  <a:lnTo>
                    <a:pt x="1533" y="26"/>
                  </a:lnTo>
                  <a:lnTo>
                    <a:pt x="1534" y="26"/>
                  </a:lnTo>
                  <a:lnTo>
                    <a:pt x="1537" y="26"/>
                  </a:lnTo>
                  <a:lnTo>
                    <a:pt x="1539" y="26"/>
                  </a:lnTo>
                  <a:lnTo>
                    <a:pt x="1541" y="26"/>
                  </a:lnTo>
                  <a:lnTo>
                    <a:pt x="1542" y="26"/>
                  </a:lnTo>
                  <a:lnTo>
                    <a:pt x="1545" y="23"/>
                  </a:lnTo>
                  <a:lnTo>
                    <a:pt x="1546" y="23"/>
                  </a:lnTo>
                  <a:lnTo>
                    <a:pt x="1547" y="22"/>
                  </a:lnTo>
                  <a:lnTo>
                    <a:pt x="1549" y="22"/>
                  </a:lnTo>
                  <a:lnTo>
                    <a:pt x="1547" y="23"/>
                  </a:lnTo>
                  <a:lnTo>
                    <a:pt x="1547" y="24"/>
                  </a:lnTo>
                  <a:lnTo>
                    <a:pt x="1549" y="24"/>
                  </a:lnTo>
                  <a:lnTo>
                    <a:pt x="1551" y="24"/>
                  </a:lnTo>
                  <a:lnTo>
                    <a:pt x="1552" y="23"/>
                  </a:lnTo>
                  <a:lnTo>
                    <a:pt x="1554" y="22"/>
                  </a:lnTo>
                  <a:lnTo>
                    <a:pt x="1555" y="22"/>
                  </a:lnTo>
                  <a:lnTo>
                    <a:pt x="1555" y="20"/>
                  </a:lnTo>
                  <a:lnTo>
                    <a:pt x="1556" y="19"/>
                  </a:lnTo>
                  <a:lnTo>
                    <a:pt x="1558" y="19"/>
                  </a:lnTo>
                  <a:lnTo>
                    <a:pt x="1559" y="19"/>
                  </a:lnTo>
                  <a:lnTo>
                    <a:pt x="1560" y="19"/>
                  </a:lnTo>
                  <a:lnTo>
                    <a:pt x="1562" y="18"/>
                  </a:lnTo>
                  <a:lnTo>
                    <a:pt x="1563" y="18"/>
                  </a:lnTo>
                  <a:lnTo>
                    <a:pt x="1564" y="18"/>
                  </a:lnTo>
                  <a:lnTo>
                    <a:pt x="1566" y="18"/>
                  </a:lnTo>
                  <a:lnTo>
                    <a:pt x="1567" y="17"/>
                  </a:lnTo>
                  <a:lnTo>
                    <a:pt x="1568" y="15"/>
                  </a:lnTo>
                  <a:lnTo>
                    <a:pt x="1569" y="14"/>
                  </a:lnTo>
                  <a:lnTo>
                    <a:pt x="1571" y="14"/>
                  </a:lnTo>
                  <a:lnTo>
                    <a:pt x="1572" y="13"/>
                  </a:lnTo>
                  <a:lnTo>
                    <a:pt x="1573" y="13"/>
                  </a:lnTo>
                  <a:lnTo>
                    <a:pt x="1573" y="10"/>
                  </a:lnTo>
                  <a:lnTo>
                    <a:pt x="1575" y="9"/>
                  </a:lnTo>
                  <a:lnTo>
                    <a:pt x="1576" y="9"/>
                  </a:lnTo>
                  <a:lnTo>
                    <a:pt x="1577" y="7"/>
                  </a:lnTo>
                  <a:lnTo>
                    <a:pt x="1577" y="6"/>
                  </a:lnTo>
                  <a:lnTo>
                    <a:pt x="1580" y="6"/>
                  </a:lnTo>
                  <a:lnTo>
                    <a:pt x="1581" y="5"/>
                  </a:lnTo>
                  <a:lnTo>
                    <a:pt x="1583" y="3"/>
                  </a:lnTo>
                  <a:lnTo>
                    <a:pt x="1584" y="3"/>
                  </a:lnTo>
                  <a:lnTo>
                    <a:pt x="1584" y="2"/>
                  </a:lnTo>
                  <a:lnTo>
                    <a:pt x="1585" y="2"/>
                  </a:lnTo>
                  <a:lnTo>
                    <a:pt x="1586" y="1"/>
                  </a:lnTo>
                  <a:lnTo>
                    <a:pt x="1586" y="0"/>
                  </a:lnTo>
                  <a:lnTo>
                    <a:pt x="1596" y="0"/>
                  </a:lnTo>
                  <a:lnTo>
                    <a:pt x="1594" y="2"/>
                  </a:lnTo>
                  <a:lnTo>
                    <a:pt x="1593" y="5"/>
                  </a:lnTo>
                  <a:lnTo>
                    <a:pt x="1590" y="6"/>
                  </a:lnTo>
                  <a:lnTo>
                    <a:pt x="1590" y="7"/>
                  </a:lnTo>
                  <a:lnTo>
                    <a:pt x="1589" y="9"/>
                  </a:lnTo>
                  <a:lnTo>
                    <a:pt x="1590" y="13"/>
                  </a:lnTo>
                  <a:lnTo>
                    <a:pt x="1590" y="17"/>
                  </a:lnTo>
                  <a:lnTo>
                    <a:pt x="1590" y="20"/>
                  </a:lnTo>
                  <a:lnTo>
                    <a:pt x="1590" y="24"/>
                  </a:lnTo>
                  <a:lnTo>
                    <a:pt x="1592" y="27"/>
                  </a:lnTo>
                  <a:lnTo>
                    <a:pt x="1590" y="31"/>
                  </a:lnTo>
                  <a:lnTo>
                    <a:pt x="1592" y="35"/>
                  </a:lnTo>
                  <a:lnTo>
                    <a:pt x="1593" y="38"/>
                  </a:lnTo>
                  <a:lnTo>
                    <a:pt x="1593" y="40"/>
                  </a:lnTo>
                  <a:lnTo>
                    <a:pt x="1594" y="43"/>
                  </a:lnTo>
                  <a:lnTo>
                    <a:pt x="1597" y="45"/>
                  </a:lnTo>
                  <a:lnTo>
                    <a:pt x="1598" y="48"/>
                  </a:lnTo>
                  <a:lnTo>
                    <a:pt x="1601" y="49"/>
                  </a:lnTo>
                  <a:lnTo>
                    <a:pt x="1603" y="51"/>
                  </a:lnTo>
                  <a:lnTo>
                    <a:pt x="1606" y="52"/>
                  </a:lnTo>
                  <a:lnTo>
                    <a:pt x="1610" y="53"/>
                  </a:lnTo>
                  <a:lnTo>
                    <a:pt x="1613" y="53"/>
                  </a:lnTo>
                  <a:lnTo>
                    <a:pt x="1617" y="55"/>
                  </a:lnTo>
                  <a:lnTo>
                    <a:pt x="1621" y="56"/>
                  </a:lnTo>
                  <a:lnTo>
                    <a:pt x="1624" y="56"/>
                  </a:lnTo>
                  <a:lnTo>
                    <a:pt x="1628" y="56"/>
                  </a:lnTo>
                  <a:lnTo>
                    <a:pt x="1631" y="56"/>
                  </a:lnTo>
                  <a:lnTo>
                    <a:pt x="1635" y="57"/>
                  </a:lnTo>
                  <a:lnTo>
                    <a:pt x="1636" y="60"/>
                  </a:lnTo>
                  <a:lnTo>
                    <a:pt x="1638" y="62"/>
                  </a:lnTo>
                  <a:lnTo>
                    <a:pt x="1639" y="64"/>
                  </a:lnTo>
                  <a:lnTo>
                    <a:pt x="1640" y="65"/>
                  </a:lnTo>
                  <a:lnTo>
                    <a:pt x="1643" y="66"/>
                  </a:lnTo>
                  <a:lnTo>
                    <a:pt x="1645" y="68"/>
                  </a:lnTo>
                  <a:lnTo>
                    <a:pt x="1648" y="69"/>
                  </a:lnTo>
                  <a:lnTo>
                    <a:pt x="1651" y="70"/>
                  </a:lnTo>
                  <a:lnTo>
                    <a:pt x="1655" y="70"/>
                  </a:lnTo>
                  <a:lnTo>
                    <a:pt x="1657" y="72"/>
                  </a:lnTo>
                  <a:lnTo>
                    <a:pt x="1661" y="73"/>
                  </a:lnTo>
                  <a:lnTo>
                    <a:pt x="1664" y="74"/>
                  </a:lnTo>
                  <a:lnTo>
                    <a:pt x="1666" y="75"/>
                  </a:lnTo>
                  <a:lnTo>
                    <a:pt x="1668" y="78"/>
                  </a:lnTo>
                  <a:lnTo>
                    <a:pt x="1669" y="81"/>
                  </a:lnTo>
                  <a:lnTo>
                    <a:pt x="1670" y="83"/>
                  </a:lnTo>
                  <a:lnTo>
                    <a:pt x="1672" y="86"/>
                  </a:lnTo>
                  <a:lnTo>
                    <a:pt x="1673" y="89"/>
                  </a:lnTo>
                  <a:lnTo>
                    <a:pt x="1674" y="91"/>
                  </a:lnTo>
                  <a:lnTo>
                    <a:pt x="1675" y="94"/>
                  </a:lnTo>
                  <a:lnTo>
                    <a:pt x="1678" y="96"/>
                  </a:lnTo>
                  <a:lnTo>
                    <a:pt x="1679" y="98"/>
                  </a:lnTo>
                  <a:lnTo>
                    <a:pt x="1682" y="100"/>
                  </a:lnTo>
                  <a:lnTo>
                    <a:pt x="1686" y="100"/>
                  </a:lnTo>
                  <a:lnTo>
                    <a:pt x="1689" y="102"/>
                  </a:lnTo>
                  <a:lnTo>
                    <a:pt x="1691" y="103"/>
                  </a:lnTo>
                  <a:lnTo>
                    <a:pt x="1694" y="104"/>
                  </a:lnTo>
                  <a:lnTo>
                    <a:pt x="1698" y="106"/>
                  </a:lnTo>
                  <a:lnTo>
                    <a:pt x="1699" y="108"/>
                  </a:lnTo>
                  <a:lnTo>
                    <a:pt x="1703" y="110"/>
                  </a:lnTo>
                  <a:lnTo>
                    <a:pt x="1704" y="111"/>
                  </a:lnTo>
                  <a:lnTo>
                    <a:pt x="1707" y="112"/>
                  </a:lnTo>
                  <a:lnTo>
                    <a:pt x="1710" y="113"/>
                  </a:lnTo>
                  <a:lnTo>
                    <a:pt x="1712" y="116"/>
                  </a:lnTo>
                  <a:lnTo>
                    <a:pt x="1715" y="117"/>
                  </a:lnTo>
                  <a:lnTo>
                    <a:pt x="1716" y="120"/>
                  </a:lnTo>
                  <a:lnTo>
                    <a:pt x="1719" y="121"/>
                  </a:lnTo>
                  <a:lnTo>
                    <a:pt x="1720" y="124"/>
                  </a:lnTo>
                  <a:lnTo>
                    <a:pt x="1721" y="127"/>
                  </a:lnTo>
                  <a:lnTo>
                    <a:pt x="1723" y="127"/>
                  </a:lnTo>
                  <a:lnTo>
                    <a:pt x="1723" y="129"/>
                  </a:lnTo>
                  <a:lnTo>
                    <a:pt x="1724" y="133"/>
                  </a:lnTo>
                  <a:lnTo>
                    <a:pt x="1725" y="136"/>
                  </a:lnTo>
                  <a:lnTo>
                    <a:pt x="1725" y="138"/>
                  </a:lnTo>
                  <a:lnTo>
                    <a:pt x="1727" y="142"/>
                  </a:lnTo>
                  <a:lnTo>
                    <a:pt x="1729" y="144"/>
                  </a:lnTo>
                  <a:lnTo>
                    <a:pt x="1730" y="146"/>
                  </a:lnTo>
                  <a:lnTo>
                    <a:pt x="1733" y="149"/>
                  </a:lnTo>
                  <a:lnTo>
                    <a:pt x="1734" y="150"/>
                  </a:lnTo>
                  <a:lnTo>
                    <a:pt x="1736" y="153"/>
                  </a:lnTo>
                  <a:lnTo>
                    <a:pt x="1737" y="157"/>
                  </a:lnTo>
                  <a:lnTo>
                    <a:pt x="1738" y="159"/>
                  </a:lnTo>
                  <a:lnTo>
                    <a:pt x="1738" y="163"/>
                  </a:lnTo>
                  <a:lnTo>
                    <a:pt x="1740" y="166"/>
                  </a:lnTo>
                  <a:lnTo>
                    <a:pt x="1741" y="168"/>
                  </a:lnTo>
                  <a:lnTo>
                    <a:pt x="1744" y="171"/>
                  </a:lnTo>
                  <a:lnTo>
                    <a:pt x="1745" y="172"/>
                  </a:lnTo>
                  <a:lnTo>
                    <a:pt x="1747" y="174"/>
                  </a:lnTo>
                  <a:lnTo>
                    <a:pt x="1750" y="175"/>
                  </a:lnTo>
                  <a:lnTo>
                    <a:pt x="1751" y="178"/>
                  </a:lnTo>
                  <a:lnTo>
                    <a:pt x="1753" y="182"/>
                  </a:lnTo>
                  <a:lnTo>
                    <a:pt x="1753" y="185"/>
                  </a:lnTo>
                  <a:lnTo>
                    <a:pt x="1755" y="187"/>
                  </a:lnTo>
                  <a:lnTo>
                    <a:pt x="1759" y="188"/>
                  </a:lnTo>
                  <a:lnTo>
                    <a:pt x="1761" y="185"/>
                  </a:lnTo>
                  <a:lnTo>
                    <a:pt x="1762" y="183"/>
                  </a:lnTo>
                  <a:lnTo>
                    <a:pt x="1763" y="180"/>
                  </a:lnTo>
                  <a:lnTo>
                    <a:pt x="1765" y="178"/>
                  </a:lnTo>
                  <a:lnTo>
                    <a:pt x="1767" y="175"/>
                  </a:lnTo>
                  <a:lnTo>
                    <a:pt x="1771" y="175"/>
                  </a:lnTo>
                  <a:lnTo>
                    <a:pt x="1772" y="178"/>
                  </a:lnTo>
                  <a:lnTo>
                    <a:pt x="1774" y="180"/>
                  </a:lnTo>
                  <a:lnTo>
                    <a:pt x="1778" y="182"/>
                  </a:lnTo>
                  <a:lnTo>
                    <a:pt x="1780" y="183"/>
                  </a:lnTo>
                  <a:lnTo>
                    <a:pt x="1784" y="183"/>
                  </a:lnTo>
                  <a:lnTo>
                    <a:pt x="1787" y="184"/>
                  </a:lnTo>
                  <a:lnTo>
                    <a:pt x="1789" y="185"/>
                  </a:lnTo>
                  <a:lnTo>
                    <a:pt x="1792" y="187"/>
                  </a:lnTo>
                  <a:lnTo>
                    <a:pt x="1795" y="185"/>
                  </a:lnTo>
                  <a:lnTo>
                    <a:pt x="1797" y="183"/>
                  </a:lnTo>
                  <a:lnTo>
                    <a:pt x="1799" y="182"/>
                  </a:lnTo>
                  <a:lnTo>
                    <a:pt x="1800" y="179"/>
                  </a:lnTo>
                  <a:lnTo>
                    <a:pt x="1802" y="176"/>
                  </a:lnTo>
                  <a:lnTo>
                    <a:pt x="1805" y="176"/>
                  </a:lnTo>
                  <a:lnTo>
                    <a:pt x="1808" y="178"/>
                  </a:lnTo>
                  <a:lnTo>
                    <a:pt x="1810" y="180"/>
                  </a:lnTo>
                  <a:lnTo>
                    <a:pt x="1810" y="183"/>
                  </a:lnTo>
                  <a:lnTo>
                    <a:pt x="1813" y="185"/>
                  </a:lnTo>
                  <a:lnTo>
                    <a:pt x="1814" y="188"/>
                  </a:lnTo>
                  <a:lnTo>
                    <a:pt x="1817" y="189"/>
                  </a:lnTo>
                  <a:lnTo>
                    <a:pt x="1818" y="192"/>
                  </a:lnTo>
                  <a:lnTo>
                    <a:pt x="1819" y="195"/>
                  </a:lnTo>
                  <a:lnTo>
                    <a:pt x="1817" y="197"/>
                  </a:lnTo>
                  <a:lnTo>
                    <a:pt x="1816" y="200"/>
                  </a:lnTo>
                  <a:lnTo>
                    <a:pt x="1813" y="201"/>
                  </a:lnTo>
                  <a:lnTo>
                    <a:pt x="1814" y="205"/>
                  </a:lnTo>
                  <a:lnTo>
                    <a:pt x="1816" y="208"/>
                  </a:lnTo>
                  <a:lnTo>
                    <a:pt x="1818" y="209"/>
                  </a:lnTo>
                  <a:lnTo>
                    <a:pt x="1821" y="210"/>
                  </a:lnTo>
                  <a:lnTo>
                    <a:pt x="1823" y="212"/>
                  </a:lnTo>
                  <a:lnTo>
                    <a:pt x="1826" y="214"/>
                  </a:lnTo>
                  <a:lnTo>
                    <a:pt x="1826" y="217"/>
                  </a:lnTo>
                  <a:lnTo>
                    <a:pt x="1826" y="221"/>
                  </a:lnTo>
                  <a:lnTo>
                    <a:pt x="1827" y="225"/>
                  </a:lnTo>
                  <a:lnTo>
                    <a:pt x="1829" y="227"/>
                  </a:lnTo>
                  <a:lnTo>
                    <a:pt x="1831" y="227"/>
                  </a:lnTo>
                  <a:lnTo>
                    <a:pt x="1835" y="227"/>
                  </a:lnTo>
                  <a:lnTo>
                    <a:pt x="1837" y="229"/>
                  </a:lnTo>
                  <a:lnTo>
                    <a:pt x="1838" y="233"/>
                  </a:lnTo>
                  <a:lnTo>
                    <a:pt x="1837" y="235"/>
                  </a:lnTo>
                  <a:lnTo>
                    <a:pt x="1835" y="238"/>
                  </a:lnTo>
                  <a:lnTo>
                    <a:pt x="1834" y="240"/>
                  </a:lnTo>
                  <a:lnTo>
                    <a:pt x="1831" y="242"/>
                  </a:lnTo>
                  <a:lnTo>
                    <a:pt x="1831" y="244"/>
                  </a:lnTo>
                  <a:lnTo>
                    <a:pt x="1834" y="246"/>
                  </a:lnTo>
                  <a:lnTo>
                    <a:pt x="1837" y="246"/>
                  </a:lnTo>
                  <a:lnTo>
                    <a:pt x="1840" y="246"/>
                  </a:lnTo>
                  <a:lnTo>
                    <a:pt x="1843" y="243"/>
                  </a:lnTo>
                  <a:lnTo>
                    <a:pt x="1846" y="242"/>
                  </a:lnTo>
                  <a:lnTo>
                    <a:pt x="1848" y="240"/>
                  </a:lnTo>
                  <a:lnTo>
                    <a:pt x="1852" y="242"/>
                  </a:lnTo>
                  <a:lnTo>
                    <a:pt x="1856" y="242"/>
                  </a:lnTo>
                  <a:lnTo>
                    <a:pt x="1860" y="240"/>
                  </a:lnTo>
                  <a:lnTo>
                    <a:pt x="1864" y="240"/>
                  </a:lnTo>
                  <a:lnTo>
                    <a:pt x="1867" y="240"/>
                  </a:lnTo>
                  <a:lnTo>
                    <a:pt x="1872" y="240"/>
                  </a:lnTo>
                  <a:lnTo>
                    <a:pt x="1873" y="242"/>
                  </a:lnTo>
                  <a:lnTo>
                    <a:pt x="1873" y="243"/>
                  </a:lnTo>
                  <a:lnTo>
                    <a:pt x="1872" y="246"/>
                  </a:lnTo>
                  <a:lnTo>
                    <a:pt x="1871" y="247"/>
                  </a:lnTo>
                  <a:lnTo>
                    <a:pt x="1868" y="248"/>
                  </a:lnTo>
                  <a:lnTo>
                    <a:pt x="1865" y="251"/>
                  </a:lnTo>
                  <a:lnTo>
                    <a:pt x="1864" y="253"/>
                  </a:lnTo>
                  <a:lnTo>
                    <a:pt x="1863" y="255"/>
                  </a:lnTo>
                  <a:lnTo>
                    <a:pt x="1864" y="259"/>
                  </a:lnTo>
                  <a:lnTo>
                    <a:pt x="1864" y="260"/>
                  </a:lnTo>
                  <a:lnTo>
                    <a:pt x="1863" y="261"/>
                  </a:lnTo>
                  <a:lnTo>
                    <a:pt x="1860" y="264"/>
                  </a:lnTo>
                  <a:lnTo>
                    <a:pt x="1859" y="267"/>
                  </a:lnTo>
                  <a:lnTo>
                    <a:pt x="1856" y="269"/>
                  </a:lnTo>
                  <a:lnTo>
                    <a:pt x="1855" y="272"/>
                  </a:lnTo>
                  <a:lnTo>
                    <a:pt x="1855" y="274"/>
                  </a:lnTo>
                  <a:lnTo>
                    <a:pt x="1855" y="278"/>
                  </a:lnTo>
                  <a:lnTo>
                    <a:pt x="1855" y="282"/>
                  </a:lnTo>
                  <a:lnTo>
                    <a:pt x="1855" y="286"/>
                  </a:lnTo>
                  <a:lnTo>
                    <a:pt x="1854" y="289"/>
                  </a:lnTo>
                  <a:lnTo>
                    <a:pt x="1852" y="291"/>
                  </a:lnTo>
                  <a:lnTo>
                    <a:pt x="1851" y="295"/>
                  </a:lnTo>
                  <a:lnTo>
                    <a:pt x="1852" y="299"/>
                  </a:lnTo>
                  <a:lnTo>
                    <a:pt x="1851" y="302"/>
                  </a:lnTo>
                  <a:lnTo>
                    <a:pt x="1851" y="306"/>
                  </a:lnTo>
                  <a:lnTo>
                    <a:pt x="1848" y="308"/>
                  </a:lnTo>
                  <a:lnTo>
                    <a:pt x="1848" y="310"/>
                  </a:lnTo>
                  <a:lnTo>
                    <a:pt x="1848" y="311"/>
                  </a:lnTo>
                  <a:lnTo>
                    <a:pt x="1850" y="314"/>
                  </a:lnTo>
                  <a:lnTo>
                    <a:pt x="1850" y="318"/>
                  </a:lnTo>
                  <a:lnTo>
                    <a:pt x="1850" y="322"/>
                  </a:lnTo>
                  <a:lnTo>
                    <a:pt x="1850" y="325"/>
                  </a:lnTo>
                  <a:lnTo>
                    <a:pt x="1850" y="328"/>
                  </a:lnTo>
                  <a:lnTo>
                    <a:pt x="1850" y="332"/>
                  </a:lnTo>
                  <a:lnTo>
                    <a:pt x="1851" y="336"/>
                  </a:lnTo>
                  <a:lnTo>
                    <a:pt x="1851" y="339"/>
                  </a:lnTo>
                  <a:lnTo>
                    <a:pt x="1851" y="343"/>
                  </a:lnTo>
                  <a:lnTo>
                    <a:pt x="1850" y="346"/>
                  </a:lnTo>
                  <a:lnTo>
                    <a:pt x="1848" y="349"/>
                  </a:lnTo>
                  <a:lnTo>
                    <a:pt x="1847" y="352"/>
                  </a:lnTo>
                  <a:lnTo>
                    <a:pt x="1846" y="354"/>
                  </a:lnTo>
                  <a:lnTo>
                    <a:pt x="1847" y="357"/>
                  </a:lnTo>
                  <a:lnTo>
                    <a:pt x="1847" y="361"/>
                  </a:lnTo>
                  <a:lnTo>
                    <a:pt x="1847" y="363"/>
                  </a:lnTo>
                  <a:lnTo>
                    <a:pt x="1848" y="367"/>
                  </a:lnTo>
                  <a:lnTo>
                    <a:pt x="1850" y="370"/>
                  </a:lnTo>
                  <a:lnTo>
                    <a:pt x="1852" y="371"/>
                  </a:lnTo>
                  <a:lnTo>
                    <a:pt x="1856" y="373"/>
                  </a:lnTo>
                  <a:lnTo>
                    <a:pt x="1859" y="373"/>
                  </a:lnTo>
                  <a:lnTo>
                    <a:pt x="1863" y="374"/>
                  </a:lnTo>
                  <a:lnTo>
                    <a:pt x="1865" y="375"/>
                  </a:lnTo>
                  <a:lnTo>
                    <a:pt x="1869" y="377"/>
                  </a:lnTo>
                  <a:lnTo>
                    <a:pt x="1871" y="378"/>
                  </a:lnTo>
                  <a:lnTo>
                    <a:pt x="1873" y="380"/>
                  </a:lnTo>
                  <a:lnTo>
                    <a:pt x="1874" y="383"/>
                  </a:lnTo>
                  <a:lnTo>
                    <a:pt x="1874" y="386"/>
                  </a:lnTo>
                  <a:lnTo>
                    <a:pt x="1876" y="390"/>
                  </a:lnTo>
                  <a:lnTo>
                    <a:pt x="1876" y="394"/>
                  </a:lnTo>
                  <a:lnTo>
                    <a:pt x="1876" y="397"/>
                  </a:lnTo>
                  <a:lnTo>
                    <a:pt x="1876" y="404"/>
                  </a:lnTo>
                  <a:lnTo>
                    <a:pt x="1876" y="405"/>
                  </a:lnTo>
                  <a:lnTo>
                    <a:pt x="1873" y="408"/>
                  </a:lnTo>
                  <a:lnTo>
                    <a:pt x="1871" y="408"/>
                  </a:lnTo>
                  <a:lnTo>
                    <a:pt x="1868" y="407"/>
                  </a:lnTo>
                  <a:lnTo>
                    <a:pt x="1865" y="405"/>
                  </a:lnTo>
                  <a:lnTo>
                    <a:pt x="1863" y="405"/>
                  </a:lnTo>
                  <a:lnTo>
                    <a:pt x="1859" y="407"/>
                  </a:lnTo>
                  <a:lnTo>
                    <a:pt x="1856" y="405"/>
                  </a:lnTo>
                  <a:lnTo>
                    <a:pt x="1854" y="404"/>
                  </a:lnTo>
                  <a:lnTo>
                    <a:pt x="1851" y="403"/>
                  </a:lnTo>
                  <a:lnTo>
                    <a:pt x="1848" y="404"/>
                  </a:lnTo>
                  <a:lnTo>
                    <a:pt x="1847" y="407"/>
                  </a:lnTo>
                  <a:lnTo>
                    <a:pt x="1848" y="411"/>
                  </a:lnTo>
                  <a:lnTo>
                    <a:pt x="1848" y="413"/>
                  </a:lnTo>
                  <a:lnTo>
                    <a:pt x="1848" y="417"/>
                  </a:lnTo>
                  <a:lnTo>
                    <a:pt x="1848" y="420"/>
                  </a:lnTo>
                  <a:lnTo>
                    <a:pt x="1847" y="422"/>
                  </a:lnTo>
                  <a:lnTo>
                    <a:pt x="1847" y="424"/>
                  </a:lnTo>
                  <a:lnTo>
                    <a:pt x="1847" y="428"/>
                  </a:lnTo>
                  <a:lnTo>
                    <a:pt x="1847" y="432"/>
                  </a:lnTo>
                  <a:lnTo>
                    <a:pt x="1848" y="434"/>
                  </a:lnTo>
                  <a:lnTo>
                    <a:pt x="1850" y="437"/>
                  </a:lnTo>
                  <a:lnTo>
                    <a:pt x="1851" y="439"/>
                  </a:lnTo>
                  <a:lnTo>
                    <a:pt x="1854" y="442"/>
                  </a:lnTo>
                  <a:lnTo>
                    <a:pt x="1855" y="445"/>
                  </a:lnTo>
                  <a:lnTo>
                    <a:pt x="1856" y="447"/>
                  </a:lnTo>
                  <a:lnTo>
                    <a:pt x="1859" y="449"/>
                  </a:lnTo>
                  <a:lnTo>
                    <a:pt x="1860" y="451"/>
                  </a:lnTo>
                  <a:lnTo>
                    <a:pt x="1861" y="454"/>
                  </a:lnTo>
                  <a:lnTo>
                    <a:pt x="1861" y="458"/>
                  </a:lnTo>
                  <a:lnTo>
                    <a:pt x="1861" y="460"/>
                  </a:lnTo>
                  <a:lnTo>
                    <a:pt x="1859" y="463"/>
                  </a:lnTo>
                  <a:lnTo>
                    <a:pt x="1856" y="464"/>
                  </a:lnTo>
                  <a:lnTo>
                    <a:pt x="1854" y="466"/>
                  </a:lnTo>
                  <a:lnTo>
                    <a:pt x="1850" y="466"/>
                  </a:lnTo>
                  <a:lnTo>
                    <a:pt x="1847" y="468"/>
                  </a:lnTo>
                  <a:lnTo>
                    <a:pt x="1846" y="469"/>
                  </a:lnTo>
                  <a:lnTo>
                    <a:pt x="1844" y="472"/>
                  </a:lnTo>
                  <a:lnTo>
                    <a:pt x="1843" y="475"/>
                  </a:lnTo>
                  <a:lnTo>
                    <a:pt x="1842" y="477"/>
                  </a:lnTo>
                  <a:lnTo>
                    <a:pt x="1840" y="480"/>
                  </a:lnTo>
                  <a:lnTo>
                    <a:pt x="1839" y="484"/>
                  </a:lnTo>
                  <a:lnTo>
                    <a:pt x="1839" y="487"/>
                  </a:lnTo>
                  <a:lnTo>
                    <a:pt x="1838" y="490"/>
                  </a:lnTo>
                  <a:lnTo>
                    <a:pt x="1839" y="494"/>
                  </a:lnTo>
                  <a:lnTo>
                    <a:pt x="1839" y="498"/>
                  </a:lnTo>
                  <a:lnTo>
                    <a:pt x="1839" y="501"/>
                  </a:lnTo>
                  <a:lnTo>
                    <a:pt x="1840" y="505"/>
                  </a:lnTo>
                  <a:lnTo>
                    <a:pt x="1842" y="507"/>
                  </a:lnTo>
                  <a:lnTo>
                    <a:pt x="1843" y="510"/>
                  </a:lnTo>
                  <a:lnTo>
                    <a:pt x="1844" y="513"/>
                  </a:lnTo>
                  <a:lnTo>
                    <a:pt x="1846" y="515"/>
                  </a:lnTo>
                  <a:lnTo>
                    <a:pt x="1846" y="519"/>
                  </a:lnTo>
                  <a:lnTo>
                    <a:pt x="1846" y="523"/>
                  </a:lnTo>
                  <a:lnTo>
                    <a:pt x="1846" y="527"/>
                  </a:lnTo>
                  <a:lnTo>
                    <a:pt x="1844" y="530"/>
                  </a:lnTo>
                  <a:lnTo>
                    <a:pt x="1842" y="532"/>
                  </a:lnTo>
                  <a:lnTo>
                    <a:pt x="1840" y="534"/>
                  </a:lnTo>
                  <a:lnTo>
                    <a:pt x="1839" y="536"/>
                  </a:lnTo>
                  <a:lnTo>
                    <a:pt x="1837" y="539"/>
                  </a:lnTo>
                  <a:lnTo>
                    <a:pt x="1834" y="540"/>
                  </a:lnTo>
                  <a:lnTo>
                    <a:pt x="1834" y="544"/>
                  </a:lnTo>
                  <a:lnTo>
                    <a:pt x="1833" y="548"/>
                  </a:lnTo>
                  <a:lnTo>
                    <a:pt x="1833" y="551"/>
                  </a:lnTo>
                  <a:lnTo>
                    <a:pt x="1834" y="553"/>
                  </a:lnTo>
                  <a:lnTo>
                    <a:pt x="1833" y="556"/>
                  </a:lnTo>
                  <a:lnTo>
                    <a:pt x="1831" y="560"/>
                  </a:lnTo>
                  <a:lnTo>
                    <a:pt x="1830" y="562"/>
                  </a:lnTo>
                  <a:lnTo>
                    <a:pt x="1830" y="566"/>
                  </a:lnTo>
                  <a:lnTo>
                    <a:pt x="1830" y="570"/>
                  </a:lnTo>
                  <a:lnTo>
                    <a:pt x="1830" y="574"/>
                  </a:lnTo>
                  <a:lnTo>
                    <a:pt x="1830" y="578"/>
                  </a:lnTo>
                  <a:lnTo>
                    <a:pt x="1830" y="582"/>
                  </a:lnTo>
                  <a:lnTo>
                    <a:pt x="1830" y="586"/>
                  </a:lnTo>
                  <a:lnTo>
                    <a:pt x="1831" y="587"/>
                  </a:lnTo>
                  <a:lnTo>
                    <a:pt x="1833" y="587"/>
                  </a:lnTo>
                  <a:lnTo>
                    <a:pt x="1837" y="587"/>
                  </a:lnTo>
                  <a:lnTo>
                    <a:pt x="1840" y="589"/>
                  </a:lnTo>
                  <a:lnTo>
                    <a:pt x="1842" y="591"/>
                  </a:lnTo>
                  <a:lnTo>
                    <a:pt x="1843" y="594"/>
                  </a:lnTo>
                  <a:lnTo>
                    <a:pt x="1844" y="598"/>
                  </a:lnTo>
                  <a:lnTo>
                    <a:pt x="1844" y="600"/>
                  </a:lnTo>
                  <a:lnTo>
                    <a:pt x="1846" y="604"/>
                  </a:lnTo>
                  <a:lnTo>
                    <a:pt x="1846" y="608"/>
                  </a:lnTo>
                  <a:lnTo>
                    <a:pt x="1846" y="610"/>
                  </a:lnTo>
                  <a:lnTo>
                    <a:pt x="1846" y="612"/>
                  </a:lnTo>
                  <a:lnTo>
                    <a:pt x="1846" y="616"/>
                  </a:lnTo>
                  <a:lnTo>
                    <a:pt x="1844" y="619"/>
                  </a:lnTo>
                  <a:lnTo>
                    <a:pt x="1843" y="623"/>
                  </a:lnTo>
                  <a:lnTo>
                    <a:pt x="1842" y="624"/>
                  </a:lnTo>
                  <a:lnTo>
                    <a:pt x="1839" y="627"/>
                  </a:lnTo>
                  <a:lnTo>
                    <a:pt x="1838" y="629"/>
                  </a:lnTo>
                  <a:lnTo>
                    <a:pt x="1834" y="630"/>
                  </a:lnTo>
                  <a:lnTo>
                    <a:pt x="1831" y="630"/>
                  </a:lnTo>
                  <a:lnTo>
                    <a:pt x="1827" y="630"/>
                  </a:lnTo>
                  <a:lnTo>
                    <a:pt x="1825" y="629"/>
                  </a:lnTo>
                  <a:lnTo>
                    <a:pt x="1821" y="628"/>
                  </a:lnTo>
                  <a:lnTo>
                    <a:pt x="1819" y="627"/>
                  </a:lnTo>
                  <a:lnTo>
                    <a:pt x="1817" y="624"/>
                  </a:lnTo>
                  <a:lnTo>
                    <a:pt x="1814" y="623"/>
                  </a:lnTo>
                  <a:lnTo>
                    <a:pt x="1813" y="620"/>
                  </a:lnTo>
                  <a:lnTo>
                    <a:pt x="1810" y="619"/>
                  </a:lnTo>
                  <a:lnTo>
                    <a:pt x="1809" y="616"/>
                  </a:lnTo>
                  <a:lnTo>
                    <a:pt x="1806" y="613"/>
                  </a:lnTo>
                  <a:lnTo>
                    <a:pt x="1805" y="612"/>
                  </a:lnTo>
                  <a:lnTo>
                    <a:pt x="1801" y="611"/>
                  </a:lnTo>
                  <a:lnTo>
                    <a:pt x="1799" y="612"/>
                  </a:lnTo>
                  <a:lnTo>
                    <a:pt x="1797" y="615"/>
                  </a:lnTo>
                  <a:lnTo>
                    <a:pt x="1795" y="616"/>
                  </a:lnTo>
                  <a:lnTo>
                    <a:pt x="1793" y="619"/>
                  </a:lnTo>
                  <a:lnTo>
                    <a:pt x="1791" y="621"/>
                  </a:lnTo>
                  <a:lnTo>
                    <a:pt x="1789" y="624"/>
                  </a:lnTo>
                  <a:lnTo>
                    <a:pt x="1788" y="627"/>
                  </a:lnTo>
                  <a:lnTo>
                    <a:pt x="1789" y="630"/>
                  </a:lnTo>
                  <a:lnTo>
                    <a:pt x="1791" y="633"/>
                  </a:lnTo>
                  <a:lnTo>
                    <a:pt x="1792" y="634"/>
                  </a:lnTo>
                  <a:lnTo>
                    <a:pt x="1795" y="637"/>
                  </a:lnTo>
                  <a:lnTo>
                    <a:pt x="1796" y="640"/>
                  </a:lnTo>
                  <a:lnTo>
                    <a:pt x="1796" y="642"/>
                  </a:lnTo>
                  <a:lnTo>
                    <a:pt x="1796" y="646"/>
                  </a:lnTo>
                  <a:lnTo>
                    <a:pt x="1796" y="649"/>
                  </a:lnTo>
                  <a:lnTo>
                    <a:pt x="1796" y="650"/>
                  </a:lnTo>
                  <a:lnTo>
                    <a:pt x="1797" y="654"/>
                  </a:lnTo>
                  <a:lnTo>
                    <a:pt x="1799" y="655"/>
                  </a:lnTo>
                  <a:lnTo>
                    <a:pt x="1801" y="657"/>
                  </a:lnTo>
                  <a:lnTo>
                    <a:pt x="1805" y="658"/>
                  </a:lnTo>
                  <a:lnTo>
                    <a:pt x="1806" y="661"/>
                  </a:lnTo>
                  <a:lnTo>
                    <a:pt x="1808" y="663"/>
                  </a:lnTo>
                  <a:lnTo>
                    <a:pt x="1812" y="665"/>
                  </a:lnTo>
                  <a:lnTo>
                    <a:pt x="1814" y="663"/>
                  </a:lnTo>
                  <a:lnTo>
                    <a:pt x="1817" y="662"/>
                  </a:lnTo>
                  <a:lnTo>
                    <a:pt x="1819" y="662"/>
                  </a:lnTo>
                  <a:lnTo>
                    <a:pt x="1821" y="659"/>
                  </a:lnTo>
                  <a:lnTo>
                    <a:pt x="1823" y="658"/>
                  </a:lnTo>
                  <a:lnTo>
                    <a:pt x="1827" y="657"/>
                  </a:lnTo>
                  <a:lnTo>
                    <a:pt x="1830" y="655"/>
                  </a:lnTo>
                  <a:lnTo>
                    <a:pt x="1831" y="654"/>
                  </a:lnTo>
                  <a:lnTo>
                    <a:pt x="1835" y="653"/>
                  </a:lnTo>
                  <a:lnTo>
                    <a:pt x="1838" y="651"/>
                  </a:lnTo>
                  <a:lnTo>
                    <a:pt x="1842" y="651"/>
                  </a:lnTo>
                  <a:lnTo>
                    <a:pt x="1846" y="651"/>
                  </a:lnTo>
                  <a:lnTo>
                    <a:pt x="1848" y="653"/>
                  </a:lnTo>
                  <a:lnTo>
                    <a:pt x="1851" y="654"/>
                  </a:lnTo>
                  <a:lnTo>
                    <a:pt x="1854" y="655"/>
                  </a:lnTo>
                  <a:lnTo>
                    <a:pt x="1856" y="657"/>
                  </a:lnTo>
                  <a:lnTo>
                    <a:pt x="1857" y="659"/>
                  </a:lnTo>
                  <a:lnTo>
                    <a:pt x="1860" y="662"/>
                  </a:lnTo>
                  <a:lnTo>
                    <a:pt x="1861" y="665"/>
                  </a:lnTo>
                  <a:lnTo>
                    <a:pt x="1861" y="667"/>
                  </a:lnTo>
                  <a:lnTo>
                    <a:pt x="1860" y="670"/>
                  </a:lnTo>
                  <a:lnTo>
                    <a:pt x="1857" y="671"/>
                  </a:lnTo>
                  <a:lnTo>
                    <a:pt x="1855" y="672"/>
                  </a:lnTo>
                  <a:lnTo>
                    <a:pt x="1852" y="674"/>
                  </a:lnTo>
                  <a:lnTo>
                    <a:pt x="1850" y="676"/>
                  </a:lnTo>
                  <a:lnTo>
                    <a:pt x="1847" y="678"/>
                  </a:lnTo>
                  <a:lnTo>
                    <a:pt x="1844" y="679"/>
                  </a:lnTo>
                  <a:lnTo>
                    <a:pt x="1840" y="679"/>
                  </a:lnTo>
                  <a:lnTo>
                    <a:pt x="1838" y="678"/>
                  </a:lnTo>
                  <a:lnTo>
                    <a:pt x="1837" y="675"/>
                  </a:lnTo>
                  <a:lnTo>
                    <a:pt x="1834" y="674"/>
                  </a:lnTo>
                  <a:lnTo>
                    <a:pt x="1831" y="672"/>
                  </a:lnTo>
                  <a:lnTo>
                    <a:pt x="1827" y="672"/>
                  </a:lnTo>
                  <a:lnTo>
                    <a:pt x="1825" y="674"/>
                  </a:lnTo>
                  <a:lnTo>
                    <a:pt x="1823" y="676"/>
                  </a:lnTo>
                  <a:lnTo>
                    <a:pt x="1821" y="676"/>
                  </a:lnTo>
                  <a:lnTo>
                    <a:pt x="1817" y="678"/>
                  </a:lnTo>
                  <a:lnTo>
                    <a:pt x="1814" y="676"/>
                  </a:lnTo>
                  <a:lnTo>
                    <a:pt x="1812" y="675"/>
                  </a:lnTo>
                  <a:lnTo>
                    <a:pt x="1809" y="674"/>
                  </a:lnTo>
                  <a:lnTo>
                    <a:pt x="1805" y="672"/>
                  </a:lnTo>
                  <a:lnTo>
                    <a:pt x="1802" y="674"/>
                  </a:lnTo>
                  <a:lnTo>
                    <a:pt x="1800" y="675"/>
                  </a:lnTo>
                  <a:lnTo>
                    <a:pt x="1797" y="676"/>
                  </a:lnTo>
                  <a:lnTo>
                    <a:pt x="1793" y="678"/>
                  </a:lnTo>
                  <a:lnTo>
                    <a:pt x="1791" y="678"/>
                  </a:lnTo>
                  <a:lnTo>
                    <a:pt x="1787" y="678"/>
                  </a:lnTo>
                  <a:lnTo>
                    <a:pt x="1783" y="676"/>
                  </a:lnTo>
                  <a:lnTo>
                    <a:pt x="1780" y="675"/>
                  </a:lnTo>
                  <a:lnTo>
                    <a:pt x="1776" y="675"/>
                  </a:lnTo>
                  <a:lnTo>
                    <a:pt x="1774" y="676"/>
                  </a:lnTo>
                  <a:lnTo>
                    <a:pt x="1772" y="679"/>
                  </a:lnTo>
                  <a:lnTo>
                    <a:pt x="1771" y="683"/>
                  </a:lnTo>
                  <a:lnTo>
                    <a:pt x="1771" y="685"/>
                  </a:lnTo>
                  <a:lnTo>
                    <a:pt x="1771" y="689"/>
                  </a:lnTo>
                  <a:lnTo>
                    <a:pt x="1770" y="693"/>
                  </a:lnTo>
                  <a:lnTo>
                    <a:pt x="1770" y="697"/>
                  </a:lnTo>
                  <a:lnTo>
                    <a:pt x="1771" y="700"/>
                  </a:lnTo>
                  <a:lnTo>
                    <a:pt x="1772" y="704"/>
                  </a:lnTo>
                  <a:lnTo>
                    <a:pt x="1774" y="706"/>
                  </a:lnTo>
                  <a:lnTo>
                    <a:pt x="1775" y="708"/>
                  </a:lnTo>
                  <a:lnTo>
                    <a:pt x="1778" y="710"/>
                  </a:lnTo>
                  <a:lnTo>
                    <a:pt x="1780" y="712"/>
                  </a:lnTo>
                  <a:lnTo>
                    <a:pt x="1784" y="712"/>
                  </a:lnTo>
                  <a:lnTo>
                    <a:pt x="1788" y="712"/>
                  </a:lnTo>
                  <a:lnTo>
                    <a:pt x="1792" y="710"/>
                  </a:lnTo>
                  <a:lnTo>
                    <a:pt x="1795" y="709"/>
                  </a:lnTo>
                  <a:lnTo>
                    <a:pt x="1797" y="709"/>
                  </a:lnTo>
                  <a:lnTo>
                    <a:pt x="1801" y="708"/>
                  </a:lnTo>
                  <a:lnTo>
                    <a:pt x="1805" y="708"/>
                  </a:lnTo>
                  <a:lnTo>
                    <a:pt x="1809" y="709"/>
                  </a:lnTo>
                  <a:lnTo>
                    <a:pt x="1813" y="709"/>
                  </a:lnTo>
                  <a:lnTo>
                    <a:pt x="1814" y="712"/>
                  </a:lnTo>
                  <a:lnTo>
                    <a:pt x="1816" y="714"/>
                  </a:lnTo>
                  <a:lnTo>
                    <a:pt x="1814" y="718"/>
                  </a:lnTo>
                  <a:lnTo>
                    <a:pt x="1813" y="721"/>
                  </a:lnTo>
                  <a:lnTo>
                    <a:pt x="1812" y="722"/>
                  </a:lnTo>
                  <a:lnTo>
                    <a:pt x="1809" y="725"/>
                  </a:lnTo>
                  <a:lnTo>
                    <a:pt x="1806" y="726"/>
                  </a:lnTo>
                  <a:lnTo>
                    <a:pt x="1804" y="727"/>
                  </a:lnTo>
                  <a:lnTo>
                    <a:pt x="1801" y="729"/>
                  </a:lnTo>
                  <a:lnTo>
                    <a:pt x="1799" y="730"/>
                  </a:lnTo>
                  <a:lnTo>
                    <a:pt x="1795" y="731"/>
                  </a:lnTo>
                  <a:lnTo>
                    <a:pt x="1792" y="731"/>
                  </a:lnTo>
                  <a:lnTo>
                    <a:pt x="1789" y="733"/>
                  </a:lnTo>
                  <a:lnTo>
                    <a:pt x="1785" y="734"/>
                  </a:lnTo>
                  <a:lnTo>
                    <a:pt x="1782" y="734"/>
                  </a:lnTo>
                  <a:lnTo>
                    <a:pt x="1779" y="734"/>
                  </a:lnTo>
                  <a:lnTo>
                    <a:pt x="1775" y="733"/>
                  </a:lnTo>
                  <a:lnTo>
                    <a:pt x="1772" y="731"/>
                  </a:lnTo>
                  <a:lnTo>
                    <a:pt x="1770" y="734"/>
                  </a:lnTo>
                  <a:lnTo>
                    <a:pt x="1768" y="735"/>
                  </a:lnTo>
                  <a:lnTo>
                    <a:pt x="1767" y="739"/>
                  </a:lnTo>
                  <a:lnTo>
                    <a:pt x="1767" y="743"/>
                  </a:lnTo>
                  <a:lnTo>
                    <a:pt x="1770" y="744"/>
                  </a:lnTo>
                  <a:lnTo>
                    <a:pt x="1772" y="746"/>
                  </a:lnTo>
                  <a:lnTo>
                    <a:pt x="1776" y="747"/>
                  </a:lnTo>
                  <a:lnTo>
                    <a:pt x="1779" y="748"/>
                  </a:lnTo>
                  <a:lnTo>
                    <a:pt x="1780" y="751"/>
                  </a:lnTo>
                  <a:lnTo>
                    <a:pt x="1779" y="754"/>
                  </a:lnTo>
                  <a:lnTo>
                    <a:pt x="1778" y="756"/>
                  </a:lnTo>
                  <a:lnTo>
                    <a:pt x="1775" y="757"/>
                  </a:lnTo>
                  <a:lnTo>
                    <a:pt x="1774" y="757"/>
                  </a:lnTo>
                  <a:lnTo>
                    <a:pt x="1775" y="759"/>
                  </a:lnTo>
                  <a:lnTo>
                    <a:pt x="1778" y="760"/>
                  </a:lnTo>
                  <a:lnTo>
                    <a:pt x="1780" y="761"/>
                  </a:lnTo>
                  <a:lnTo>
                    <a:pt x="1784" y="763"/>
                  </a:lnTo>
                  <a:lnTo>
                    <a:pt x="1788" y="764"/>
                  </a:lnTo>
                  <a:lnTo>
                    <a:pt x="1791" y="764"/>
                  </a:lnTo>
                  <a:lnTo>
                    <a:pt x="1795" y="765"/>
                  </a:lnTo>
                  <a:lnTo>
                    <a:pt x="1799" y="765"/>
                  </a:lnTo>
                  <a:lnTo>
                    <a:pt x="1802" y="765"/>
                  </a:lnTo>
                  <a:lnTo>
                    <a:pt x="1805" y="764"/>
                  </a:lnTo>
                  <a:lnTo>
                    <a:pt x="1809" y="764"/>
                  </a:lnTo>
                  <a:lnTo>
                    <a:pt x="1812" y="763"/>
                  </a:lnTo>
                  <a:lnTo>
                    <a:pt x="1814" y="760"/>
                  </a:lnTo>
                  <a:lnTo>
                    <a:pt x="1817" y="759"/>
                  </a:lnTo>
                  <a:lnTo>
                    <a:pt x="1819" y="757"/>
                  </a:lnTo>
                  <a:lnTo>
                    <a:pt x="1822" y="757"/>
                  </a:lnTo>
                  <a:lnTo>
                    <a:pt x="1826" y="756"/>
                  </a:lnTo>
                  <a:lnTo>
                    <a:pt x="1829" y="755"/>
                  </a:lnTo>
                  <a:lnTo>
                    <a:pt x="1831" y="755"/>
                  </a:lnTo>
                  <a:lnTo>
                    <a:pt x="1835" y="754"/>
                  </a:lnTo>
                  <a:lnTo>
                    <a:pt x="1837" y="751"/>
                  </a:lnTo>
                  <a:lnTo>
                    <a:pt x="1839" y="750"/>
                  </a:lnTo>
                  <a:lnTo>
                    <a:pt x="1840" y="746"/>
                  </a:lnTo>
                  <a:lnTo>
                    <a:pt x="1842" y="743"/>
                  </a:lnTo>
                  <a:lnTo>
                    <a:pt x="1842" y="739"/>
                  </a:lnTo>
                  <a:lnTo>
                    <a:pt x="1843" y="737"/>
                  </a:lnTo>
                  <a:lnTo>
                    <a:pt x="1843" y="733"/>
                  </a:lnTo>
                  <a:lnTo>
                    <a:pt x="1844" y="730"/>
                  </a:lnTo>
                  <a:lnTo>
                    <a:pt x="1846" y="727"/>
                  </a:lnTo>
                  <a:lnTo>
                    <a:pt x="1848" y="726"/>
                  </a:lnTo>
                  <a:lnTo>
                    <a:pt x="1851" y="725"/>
                  </a:lnTo>
                  <a:lnTo>
                    <a:pt x="1855" y="723"/>
                  </a:lnTo>
                  <a:lnTo>
                    <a:pt x="1859" y="723"/>
                  </a:lnTo>
                  <a:lnTo>
                    <a:pt x="1863" y="723"/>
                  </a:lnTo>
                  <a:lnTo>
                    <a:pt x="1867" y="725"/>
                  </a:lnTo>
                  <a:lnTo>
                    <a:pt x="1869" y="725"/>
                  </a:lnTo>
                  <a:lnTo>
                    <a:pt x="1873" y="725"/>
                  </a:lnTo>
                  <a:lnTo>
                    <a:pt x="1876" y="723"/>
                  </a:lnTo>
                  <a:lnTo>
                    <a:pt x="1878" y="722"/>
                  </a:lnTo>
                  <a:lnTo>
                    <a:pt x="1881" y="720"/>
                  </a:lnTo>
                  <a:lnTo>
                    <a:pt x="1884" y="720"/>
                  </a:lnTo>
                  <a:lnTo>
                    <a:pt x="1888" y="720"/>
                  </a:lnTo>
                  <a:lnTo>
                    <a:pt x="1891" y="720"/>
                  </a:lnTo>
                  <a:lnTo>
                    <a:pt x="1895" y="721"/>
                  </a:lnTo>
                  <a:lnTo>
                    <a:pt x="1899" y="721"/>
                  </a:lnTo>
                  <a:lnTo>
                    <a:pt x="1902" y="722"/>
                  </a:lnTo>
                  <a:lnTo>
                    <a:pt x="1906" y="722"/>
                  </a:lnTo>
                  <a:lnTo>
                    <a:pt x="1909" y="723"/>
                  </a:lnTo>
                  <a:lnTo>
                    <a:pt x="1912" y="725"/>
                  </a:lnTo>
                  <a:lnTo>
                    <a:pt x="1915" y="726"/>
                  </a:lnTo>
                  <a:lnTo>
                    <a:pt x="1918" y="727"/>
                  </a:lnTo>
                  <a:lnTo>
                    <a:pt x="1920" y="729"/>
                  </a:lnTo>
                  <a:lnTo>
                    <a:pt x="1923" y="730"/>
                  </a:lnTo>
                  <a:lnTo>
                    <a:pt x="1927" y="731"/>
                  </a:lnTo>
                  <a:lnTo>
                    <a:pt x="1929" y="731"/>
                  </a:lnTo>
                  <a:lnTo>
                    <a:pt x="1933" y="733"/>
                  </a:lnTo>
                  <a:lnTo>
                    <a:pt x="1935" y="733"/>
                  </a:lnTo>
                  <a:lnTo>
                    <a:pt x="1936" y="734"/>
                  </a:lnTo>
                  <a:lnTo>
                    <a:pt x="1937" y="735"/>
                  </a:lnTo>
                  <a:lnTo>
                    <a:pt x="1939" y="739"/>
                  </a:lnTo>
                  <a:lnTo>
                    <a:pt x="1940" y="742"/>
                  </a:lnTo>
                  <a:lnTo>
                    <a:pt x="1939" y="746"/>
                  </a:lnTo>
                  <a:lnTo>
                    <a:pt x="1937" y="748"/>
                  </a:lnTo>
                  <a:lnTo>
                    <a:pt x="1936" y="752"/>
                  </a:lnTo>
                  <a:lnTo>
                    <a:pt x="1935" y="755"/>
                  </a:lnTo>
                  <a:lnTo>
                    <a:pt x="1935" y="756"/>
                  </a:lnTo>
                  <a:lnTo>
                    <a:pt x="1933" y="757"/>
                  </a:lnTo>
                  <a:lnTo>
                    <a:pt x="1935" y="759"/>
                  </a:lnTo>
                  <a:lnTo>
                    <a:pt x="1935" y="760"/>
                  </a:lnTo>
                  <a:lnTo>
                    <a:pt x="1937" y="760"/>
                  </a:lnTo>
                  <a:lnTo>
                    <a:pt x="1943" y="760"/>
                  </a:lnTo>
                  <a:lnTo>
                    <a:pt x="1945" y="761"/>
                  </a:lnTo>
                  <a:lnTo>
                    <a:pt x="1949" y="761"/>
                  </a:lnTo>
                  <a:lnTo>
                    <a:pt x="1952" y="763"/>
                  </a:lnTo>
                  <a:lnTo>
                    <a:pt x="1956" y="764"/>
                  </a:lnTo>
                  <a:lnTo>
                    <a:pt x="1958" y="764"/>
                  </a:lnTo>
                  <a:lnTo>
                    <a:pt x="1961" y="765"/>
                  </a:lnTo>
                  <a:lnTo>
                    <a:pt x="1963" y="768"/>
                  </a:lnTo>
                  <a:lnTo>
                    <a:pt x="1965" y="769"/>
                  </a:lnTo>
                  <a:lnTo>
                    <a:pt x="1965" y="773"/>
                  </a:lnTo>
                  <a:lnTo>
                    <a:pt x="1966" y="777"/>
                  </a:lnTo>
                  <a:lnTo>
                    <a:pt x="1966" y="780"/>
                  </a:lnTo>
                  <a:lnTo>
                    <a:pt x="1966" y="784"/>
                  </a:lnTo>
                  <a:lnTo>
                    <a:pt x="1966" y="788"/>
                  </a:lnTo>
                  <a:lnTo>
                    <a:pt x="1966" y="792"/>
                  </a:lnTo>
                  <a:lnTo>
                    <a:pt x="1966" y="795"/>
                  </a:lnTo>
                  <a:lnTo>
                    <a:pt x="1965" y="799"/>
                  </a:lnTo>
                  <a:lnTo>
                    <a:pt x="1963" y="802"/>
                  </a:lnTo>
                  <a:lnTo>
                    <a:pt x="1963" y="806"/>
                  </a:lnTo>
                  <a:lnTo>
                    <a:pt x="1962" y="809"/>
                  </a:lnTo>
                  <a:lnTo>
                    <a:pt x="1961" y="812"/>
                  </a:lnTo>
                  <a:lnTo>
                    <a:pt x="1960" y="815"/>
                  </a:lnTo>
                  <a:lnTo>
                    <a:pt x="1958" y="818"/>
                  </a:lnTo>
                  <a:lnTo>
                    <a:pt x="1958" y="822"/>
                  </a:lnTo>
                  <a:lnTo>
                    <a:pt x="1958" y="826"/>
                  </a:lnTo>
                  <a:lnTo>
                    <a:pt x="1960" y="828"/>
                  </a:lnTo>
                  <a:lnTo>
                    <a:pt x="1961" y="831"/>
                  </a:lnTo>
                  <a:lnTo>
                    <a:pt x="1962" y="833"/>
                  </a:lnTo>
                  <a:lnTo>
                    <a:pt x="1963" y="836"/>
                  </a:lnTo>
                  <a:lnTo>
                    <a:pt x="1962" y="839"/>
                  </a:lnTo>
                  <a:lnTo>
                    <a:pt x="1961" y="841"/>
                  </a:lnTo>
                  <a:lnTo>
                    <a:pt x="1957" y="843"/>
                  </a:lnTo>
                  <a:lnTo>
                    <a:pt x="1954" y="843"/>
                  </a:lnTo>
                  <a:lnTo>
                    <a:pt x="1950" y="844"/>
                  </a:lnTo>
                  <a:lnTo>
                    <a:pt x="1948" y="845"/>
                  </a:lnTo>
                  <a:lnTo>
                    <a:pt x="1945" y="846"/>
                  </a:lnTo>
                  <a:lnTo>
                    <a:pt x="1943" y="849"/>
                  </a:lnTo>
                  <a:lnTo>
                    <a:pt x="1941" y="850"/>
                  </a:lnTo>
                  <a:lnTo>
                    <a:pt x="1940" y="853"/>
                  </a:lnTo>
                  <a:lnTo>
                    <a:pt x="1939" y="856"/>
                  </a:lnTo>
                  <a:lnTo>
                    <a:pt x="1937" y="860"/>
                  </a:lnTo>
                  <a:lnTo>
                    <a:pt x="1937" y="864"/>
                  </a:lnTo>
                  <a:lnTo>
                    <a:pt x="1937" y="867"/>
                  </a:lnTo>
                  <a:lnTo>
                    <a:pt x="1940" y="870"/>
                  </a:lnTo>
                  <a:lnTo>
                    <a:pt x="1941" y="873"/>
                  </a:lnTo>
                  <a:lnTo>
                    <a:pt x="1943" y="875"/>
                  </a:lnTo>
                  <a:lnTo>
                    <a:pt x="1944" y="878"/>
                  </a:lnTo>
                  <a:lnTo>
                    <a:pt x="1945" y="881"/>
                  </a:lnTo>
                  <a:lnTo>
                    <a:pt x="1946" y="883"/>
                  </a:lnTo>
                  <a:lnTo>
                    <a:pt x="1948" y="886"/>
                  </a:lnTo>
                  <a:lnTo>
                    <a:pt x="1949" y="888"/>
                  </a:lnTo>
                  <a:lnTo>
                    <a:pt x="1950" y="891"/>
                  </a:lnTo>
                  <a:lnTo>
                    <a:pt x="1949" y="894"/>
                  </a:lnTo>
                  <a:lnTo>
                    <a:pt x="1948" y="896"/>
                  </a:lnTo>
                  <a:lnTo>
                    <a:pt x="1946" y="899"/>
                  </a:lnTo>
                  <a:lnTo>
                    <a:pt x="1945" y="901"/>
                  </a:lnTo>
                  <a:lnTo>
                    <a:pt x="1944" y="904"/>
                  </a:lnTo>
                  <a:lnTo>
                    <a:pt x="1943" y="907"/>
                  </a:lnTo>
                  <a:lnTo>
                    <a:pt x="1941" y="909"/>
                  </a:lnTo>
                  <a:lnTo>
                    <a:pt x="1940" y="912"/>
                  </a:lnTo>
                  <a:lnTo>
                    <a:pt x="1939" y="915"/>
                  </a:lnTo>
                  <a:lnTo>
                    <a:pt x="1937" y="917"/>
                  </a:lnTo>
                  <a:lnTo>
                    <a:pt x="1935" y="920"/>
                  </a:lnTo>
                  <a:lnTo>
                    <a:pt x="1932" y="921"/>
                  </a:lnTo>
                  <a:lnTo>
                    <a:pt x="1929" y="922"/>
                  </a:lnTo>
                  <a:lnTo>
                    <a:pt x="1928" y="924"/>
                  </a:lnTo>
                  <a:lnTo>
                    <a:pt x="1924" y="925"/>
                  </a:lnTo>
                  <a:lnTo>
                    <a:pt x="1922" y="925"/>
                  </a:lnTo>
                  <a:lnTo>
                    <a:pt x="1920" y="928"/>
                  </a:lnTo>
                  <a:lnTo>
                    <a:pt x="1920" y="932"/>
                  </a:lnTo>
                  <a:lnTo>
                    <a:pt x="1922" y="934"/>
                  </a:lnTo>
                  <a:lnTo>
                    <a:pt x="1923" y="937"/>
                  </a:lnTo>
                  <a:lnTo>
                    <a:pt x="1923" y="941"/>
                  </a:lnTo>
                  <a:lnTo>
                    <a:pt x="1923" y="945"/>
                  </a:lnTo>
                  <a:lnTo>
                    <a:pt x="1924" y="949"/>
                  </a:lnTo>
                  <a:lnTo>
                    <a:pt x="1924" y="953"/>
                  </a:lnTo>
                  <a:lnTo>
                    <a:pt x="1923" y="955"/>
                  </a:lnTo>
                  <a:lnTo>
                    <a:pt x="1922" y="959"/>
                  </a:lnTo>
                  <a:lnTo>
                    <a:pt x="1920" y="962"/>
                  </a:lnTo>
                  <a:lnTo>
                    <a:pt x="1919" y="963"/>
                  </a:lnTo>
                  <a:lnTo>
                    <a:pt x="1916" y="966"/>
                  </a:lnTo>
                  <a:lnTo>
                    <a:pt x="1915" y="968"/>
                  </a:lnTo>
                  <a:lnTo>
                    <a:pt x="1912" y="970"/>
                  </a:lnTo>
                  <a:lnTo>
                    <a:pt x="1911" y="972"/>
                  </a:lnTo>
                  <a:lnTo>
                    <a:pt x="1910" y="975"/>
                  </a:lnTo>
                  <a:lnTo>
                    <a:pt x="1909" y="977"/>
                  </a:lnTo>
                  <a:lnTo>
                    <a:pt x="1907" y="980"/>
                  </a:lnTo>
                  <a:lnTo>
                    <a:pt x="1906" y="984"/>
                  </a:lnTo>
                  <a:lnTo>
                    <a:pt x="1905" y="987"/>
                  </a:lnTo>
                  <a:lnTo>
                    <a:pt x="1905" y="990"/>
                  </a:lnTo>
                  <a:lnTo>
                    <a:pt x="1903" y="994"/>
                  </a:lnTo>
                  <a:lnTo>
                    <a:pt x="1903" y="998"/>
                  </a:lnTo>
                  <a:lnTo>
                    <a:pt x="1903" y="1001"/>
                  </a:lnTo>
                  <a:lnTo>
                    <a:pt x="1909" y="1007"/>
                  </a:lnTo>
                  <a:lnTo>
                    <a:pt x="1911" y="101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9"/>
            <p:cNvSpPr>
              <a:spLocks/>
            </p:cNvSpPr>
            <p:nvPr/>
          </p:nvSpPr>
          <p:spPr bwMode="auto">
            <a:xfrm>
              <a:off x="1647" y="1685"/>
              <a:ext cx="1969" cy="1437"/>
            </a:xfrm>
            <a:custGeom>
              <a:avLst/>
              <a:gdLst>
                <a:gd name="T0" fmla="*/ 970 w 1969"/>
                <a:gd name="T1" fmla="*/ 11 h 1437"/>
                <a:gd name="T2" fmla="*/ 1077 w 1969"/>
                <a:gd name="T3" fmla="*/ 38 h 1437"/>
                <a:gd name="T4" fmla="*/ 1174 w 1969"/>
                <a:gd name="T5" fmla="*/ 61 h 1437"/>
                <a:gd name="T6" fmla="*/ 1160 w 1969"/>
                <a:gd name="T7" fmla="*/ 144 h 1437"/>
                <a:gd name="T8" fmla="*/ 1104 w 1969"/>
                <a:gd name="T9" fmla="*/ 192 h 1437"/>
                <a:gd name="T10" fmla="*/ 1088 w 1969"/>
                <a:gd name="T11" fmla="*/ 285 h 1437"/>
                <a:gd name="T12" fmla="*/ 1156 w 1969"/>
                <a:gd name="T13" fmla="*/ 454 h 1437"/>
                <a:gd name="T14" fmla="*/ 1236 w 1969"/>
                <a:gd name="T15" fmla="*/ 453 h 1437"/>
                <a:gd name="T16" fmla="*/ 1333 w 1969"/>
                <a:gd name="T17" fmla="*/ 302 h 1437"/>
                <a:gd name="T18" fmla="*/ 1422 w 1969"/>
                <a:gd name="T19" fmla="*/ 301 h 1437"/>
                <a:gd name="T20" fmla="*/ 1486 w 1969"/>
                <a:gd name="T21" fmla="*/ 349 h 1437"/>
                <a:gd name="T22" fmla="*/ 1962 w 1969"/>
                <a:gd name="T23" fmla="*/ 835 h 1437"/>
                <a:gd name="T24" fmla="*/ 1748 w 1969"/>
                <a:gd name="T25" fmla="*/ 940 h 1437"/>
                <a:gd name="T26" fmla="*/ 1598 w 1969"/>
                <a:gd name="T27" fmla="*/ 870 h 1437"/>
                <a:gd name="T28" fmla="*/ 1473 w 1969"/>
                <a:gd name="T29" fmla="*/ 785 h 1437"/>
                <a:gd name="T30" fmla="*/ 1446 w 1969"/>
                <a:gd name="T31" fmla="*/ 746 h 1437"/>
                <a:gd name="T32" fmla="*/ 1384 w 1969"/>
                <a:gd name="T33" fmla="*/ 751 h 1437"/>
                <a:gd name="T34" fmla="*/ 1333 w 1969"/>
                <a:gd name="T35" fmla="*/ 751 h 1437"/>
                <a:gd name="T36" fmla="*/ 1285 w 1969"/>
                <a:gd name="T37" fmla="*/ 751 h 1437"/>
                <a:gd name="T38" fmla="*/ 1234 w 1969"/>
                <a:gd name="T39" fmla="*/ 741 h 1437"/>
                <a:gd name="T40" fmla="*/ 1181 w 1969"/>
                <a:gd name="T41" fmla="*/ 777 h 1437"/>
                <a:gd name="T42" fmla="*/ 1113 w 1969"/>
                <a:gd name="T43" fmla="*/ 750 h 1437"/>
                <a:gd name="T44" fmla="*/ 1066 w 1969"/>
                <a:gd name="T45" fmla="*/ 699 h 1437"/>
                <a:gd name="T46" fmla="*/ 1001 w 1969"/>
                <a:gd name="T47" fmla="*/ 714 h 1437"/>
                <a:gd name="T48" fmla="*/ 939 w 1969"/>
                <a:gd name="T49" fmla="*/ 811 h 1437"/>
                <a:gd name="T50" fmla="*/ 874 w 1969"/>
                <a:gd name="T51" fmla="*/ 856 h 1437"/>
                <a:gd name="T52" fmla="*/ 810 w 1969"/>
                <a:gd name="T53" fmla="*/ 861 h 1437"/>
                <a:gd name="T54" fmla="*/ 762 w 1969"/>
                <a:gd name="T55" fmla="*/ 817 h 1437"/>
                <a:gd name="T56" fmla="*/ 716 w 1969"/>
                <a:gd name="T57" fmla="*/ 793 h 1437"/>
                <a:gd name="T58" fmla="*/ 613 w 1969"/>
                <a:gd name="T59" fmla="*/ 785 h 1437"/>
                <a:gd name="T60" fmla="*/ 617 w 1969"/>
                <a:gd name="T61" fmla="*/ 865 h 1437"/>
                <a:gd name="T62" fmla="*/ 723 w 1969"/>
                <a:gd name="T63" fmla="*/ 900 h 1437"/>
                <a:gd name="T64" fmla="*/ 657 w 1969"/>
                <a:gd name="T65" fmla="*/ 1012 h 1437"/>
                <a:gd name="T66" fmla="*/ 542 w 1969"/>
                <a:gd name="T67" fmla="*/ 1047 h 1437"/>
                <a:gd name="T68" fmla="*/ 499 w 1969"/>
                <a:gd name="T69" fmla="*/ 1080 h 1437"/>
                <a:gd name="T70" fmla="*/ 454 w 1969"/>
                <a:gd name="T71" fmla="*/ 1114 h 1437"/>
                <a:gd name="T72" fmla="*/ 429 w 1969"/>
                <a:gd name="T73" fmla="*/ 1140 h 1437"/>
                <a:gd name="T74" fmla="*/ 462 w 1969"/>
                <a:gd name="T75" fmla="*/ 1161 h 1437"/>
                <a:gd name="T76" fmla="*/ 493 w 1969"/>
                <a:gd name="T77" fmla="*/ 1221 h 1437"/>
                <a:gd name="T78" fmla="*/ 455 w 1969"/>
                <a:gd name="T79" fmla="*/ 1234 h 1437"/>
                <a:gd name="T80" fmla="*/ 418 w 1969"/>
                <a:gd name="T81" fmla="*/ 1256 h 1437"/>
                <a:gd name="T82" fmla="*/ 429 w 1969"/>
                <a:gd name="T83" fmla="*/ 1285 h 1437"/>
                <a:gd name="T84" fmla="*/ 435 w 1969"/>
                <a:gd name="T85" fmla="*/ 1331 h 1437"/>
                <a:gd name="T86" fmla="*/ 410 w 1969"/>
                <a:gd name="T87" fmla="*/ 1362 h 1437"/>
                <a:gd name="T88" fmla="*/ 397 w 1969"/>
                <a:gd name="T89" fmla="*/ 1392 h 1437"/>
                <a:gd name="T90" fmla="*/ 399 w 1969"/>
                <a:gd name="T91" fmla="*/ 1430 h 1437"/>
                <a:gd name="T92" fmla="*/ 330 w 1969"/>
                <a:gd name="T93" fmla="*/ 1390 h 1437"/>
                <a:gd name="T94" fmla="*/ 263 w 1969"/>
                <a:gd name="T95" fmla="*/ 1347 h 1437"/>
                <a:gd name="T96" fmla="*/ 178 w 1969"/>
                <a:gd name="T97" fmla="*/ 1283 h 1437"/>
                <a:gd name="T98" fmla="*/ 143 w 1969"/>
                <a:gd name="T99" fmla="*/ 1259 h 1437"/>
                <a:gd name="T100" fmla="*/ 152 w 1969"/>
                <a:gd name="T101" fmla="*/ 1218 h 1437"/>
                <a:gd name="T102" fmla="*/ 161 w 1969"/>
                <a:gd name="T103" fmla="*/ 1167 h 1437"/>
                <a:gd name="T104" fmla="*/ 133 w 1969"/>
                <a:gd name="T105" fmla="*/ 1125 h 1437"/>
                <a:gd name="T106" fmla="*/ 73 w 1969"/>
                <a:gd name="T107" fmla="*/ 1089 h 1437"/>
                <a:gd name="T108" fmla="*/ 8 w 1969"/>
                <a:gd name="T109" fmla="*/ 1057 h 1437"/>
                <a:gd name="T110" fmla="*/ 183 w 1969"/>
                <a:gd name="T111" fmla="*/ 560 h 1437"/>
                <a:gd name="T112" fmla="*/ 339 w 1969"/>
                <a:gd name="T113" fmla="*/ 362 h 1437"/>
                <a:gd name="T114" fmla="*/ 378 w 1969"/>
                <a:gd name="T115" fmla="*/ 65 h 1437"/>
                <a:gd name="T116" fmla="*/ 444 w 1969"/>
                <a:gd name="T117" fmla="*/ 176 h 1437"/>
                <a:gd name="T118" fmla="*/ 533 w 1969"/>
                <a:gd name="T119" fmla="*/ 309 h 1437"/>
                <a:gd name="T120" fmla="*/ 639 w 1969"/>
                <a:gd name="T121" fmla="*/ 375 h 1437"/>
                <a:gd name="T122" fmla="*/ 800 w 1969"/>
                <a:gd name="T123" fmla="*/ 320 h 1437"/>
                <a:gd name="T124" fmla="*/ 721 w 1969"/>
                <a:gd name="T125" fmla="*/ 138 h 1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69" h="1437">
                  <a:moveTo>
                    <a:pt x="853" y="59"/>
                  </a:moveTo>
                  <a:lnTo>
                    <a:pt x="856" y="57"/>
                  </a:lnTo>
                  <a:lnTo>
                    <a:pt x="859" y="56"/>
                  </a:lnTo>
                  <a:lnTo>
                    <a:pt x="860" y="55"/>
                  </a:lnTo>
                  <a:lnTo>
                    <a:pt x="863" y="53"/>
                  </a:lnTo>
                  <a:lnTo>
                    <a:pt x="864" y="53"/>
                  </a:lnTo>
                  <a:lnTo>
                    <a:pt x="865" y="55"/>
                  </a:lnTo>
                  <a:lnTo>
                    <a:pt x="868" y="55"/>
                  </a:lnTo>
                  <a:lnTo>
                    <a:pt x="869" y="56"/>
                  </a:lnTo>
                  <a:lnTo>
                    <a:pt x="870" y="56"/>
                  </a:lnTo>
                  <a:lnTo>
                    <a:pt x="873" y="59"/>
                  </a:lnTo>
                  <a:lnTo>
                    <a:pt x="874" y="59"/>
                  </a:lnTo>
                  <a:lnTo>
                    <a:pt x="876" y="60"/>
                  </a:lnTo>
                  <a:lnTo>
                    <a:pt x="877" y="61"/>
                  </a:lnTo>
                  <a:lnTo>
                    <a:pt x="880" y="63"/>
                  </a:lnTo>
                  <a:lnTo>
                    <a:pt x="882" y="63"/>
                  </a:lnTo>
                  <a:lnTo>
                    <a:pt x="884" y="64"/>
                  </a:lnTo>
                  <a:lnTo>
                    <a:pt x="886" y="64"/>
                  </a:lnTo>
                  <a:lnTo>
                    <a:pt x="890" y="65"/>
                  </a:lnTo>
                  <a:lnTo>
                    <a:pt x="893" y="65"/>
                  </a:lnTo>
                  <a:lnTo>
                    <a:pt x="897" y="65"/>
                  </a:lnTo>
                  <a:lnTo>
                    <a:pt x="898" y="65"/>
                  </a:lnTo>
                  <a:lnTo>
                    <a:pt x="899" y="65"/>
                  </a:lnTo>
                  <a:lnTo>
                    <a:pt x="901" y="65"/>
                  </a:lnTo>
                  <a:lnTo>
                    <a:pt x="903" y="65"/>
                  </a:lnTo>
                  <a:lnTo>
                    <a:pt x="906" y="65"/>
                  </a:lnTo>
                  <a:lnTo>
                    <a:pt x="908" y="65"/>
                  </a:lnTo>
                  <a:lnTo>
                    <a:pt x="911" y="64"/>
                  </a:lnTo>
                  <a:lnTo>
                    <a:pt x="912" y="64"/>
                  </a:lnTo>
                  <a:lnTo>
                    <a:pt x="915" y="65"/>
                  </a:lnTo>
                  <a:lnTo>
                    <a:pt x="916" y="65"/>
                  </a:lnTo>
                  <a:lnTo>
                    <a:pt x="919" y="65"/>
                  </a:lnTo>
                  <a:lnTo>
                    <a:pt x="923" y="65"/>
                  </a:lnTo>
                  <a:lnTo>
                    <a:pt x="924" y="65"/>
                  </a:lnTo>
                  <a:lnTo>
                    <a:pt x="925" y="65"/>
                  </a:lnTo>
                  <a:lnTo>
                    <a:pt x="928" y="65"/>
                  </a:lnTo>
                  <a:lnTo>
                    <a:pt x="931" y="64"/>
                  </a:lnTo>
                  <a:lnTo>
                    <a:pt x="932" y="64"/>
                  </a:lnTo>
                  <a:lnTo>
                    <a:pt x="935" y="64"/>
                  </a:lnTo>
                  <a:lnTo>
                    <a:pt x="937" y="63"/>
                  </a:lnTo>
                  <a:lnTo>
                    <a:pt x="939" y="63"/>
                  </a:lnTo>
                  <a:lnTo>
                    <a:pt x="940" y="61"/>
                  </a:lnTo>
                  <a:lnTo>
                    <a:pt x="941" y="61"/>
                  </a:lnTo>
                  <a:lnTo>
                    <a:pt x="944" y="60"/>
                  </a:lnTo>
                  <a:lnTo>
                    <a:pt x="945" y="59"/>
                  </a:lnTo>
                  <a:lnTo>
                    <a:pt x="946" y="59"/>
                  </a:lnTo>
                  <a:lnTo>
                    <a:pt x="948" y="57"/>
                  </a:lnTo>
                  <a:lnTo>
                    <a:pt x="949" y="56"/>
                  </a:lnTo>
                  <a:lnTo>
                    <a:pt x="950" y="55"/>
                  </a:lnTo>
                  <a:lnTo>
                    <a:pt x="950" y="53"/>
                  </a:lnTo>
                  <a:lnTo>
                    <a:pt x="950" y="52"/>
                  </a:lnTo>
                  <a:lnTo>
                    <a:pt x="952" y="51"/>
                  </a:lnTo>
                  <a:lnTo>
                    <a:pt x="952" y="49"/>
                  </a:lnTo>
                  <a:lnTo>
                    <a:pt x="952" y="47"/>
                  </a:lnTo>
                  <a:lnTo>
                    <a:pt x="952" y="46"/>
                  </a:lnTo>
                  <a:lnTo>
                    <a:pt x="953" y="44"/>
                  </a:lnTo>
                  <a:lnTo>
                    <a:pt x="953" y="43"/>
                  </a:lnTo>
                  <a:lnTo>
                    <a:pt x="953" y="40"/>
                  </a:lnTo>
                  <a:lnTo>
                    <a:pt x="954" y="39"/>
                  </a:lnTo>
                  <a:lnTo>
                    <a:pt x="954" y="36"/>
                  </a:lnTo>
                  <a:lnTo>
                    <a:pt x="954" y="35"/>
                  </a:lnTo>
                  <a:lnTo>
                    <a:pt x="954" y="34"/>
                  </a:lnTo>
                  <a:lnTo>
                    <a:pt x="954" y="32"/>
                  </a:lnTo>
                  <a:lnTo>
                    <a:pt x="954" y="31"/>
                  </a:lnTo>
                  <a:lnTo>
                    <a:pt x="956" y="30"/>
                  </a:lnTo>
                  <a:lnTo>
                    <a:pt x="956" y="29"/>
                  </a:lnTo>
                  <a:lnTo>
                    <a:pt x="957" y="27"/>
                  </a:lnTo>
                  <a:lnTo>
                    <a:pt x="957" y="26"/>
                  </a:lnTo>
                  <a:lnTo>
                    <a:pt x="958" y="25"/>
                  </a:lnTo>
                  <a:lnTo>
                    <a:pt x="958" y="23"/>
                  </a:lnTo>
                  <a:lnTo>
                    <a:pt x="960" y="22"/>
                  </a:lnTo>
                  <a:lnTo>
                    <a:pt x="960" y="21"/>
                  </a:lnTo>
                  <a:lnTo>
                    <a:pt x="961" y="21"/>
                  </a:lnTo>
                  <a:lnTo>
                    <a:pt x="962" y="18"/>
                  </a:lnTo>
                  <a:lnTo>
                    <a:pt x="963" y="17"/>
                  </a:lnTo>
                  <a:lnTo>
                    <a:pt x="965" y="15"/>
                  </a:lnTo>
                  <a:lnTo>
                    <a:pt x="966" y="14"/>
                  </a:lnTo>
                  <a:lnTo>
                    <a:pt x="967" y="14"/>
                  </a:lnTo>
                  <a:lnTo>
                    <a:pt x="969" y="13"/>
                  </a:lnTo>
                  <a:lnTo>
                    <a:pt x="970" y="11"/>
                  </a:lnTo>
                  <a:lnTo>
                    <a:pt x="971" y="11"/>
                  </a:lnTo>
                  <a:lnTo>
                    <a:pt x="973" y="11"/>
                  </a:lnTo>
                  <a:lnTo>
                    <a:pt x="974" y="11"/>
                  </a:lnTo>
                  <a:lnTo>
                    <a:pt x="975" y="11"/>
                  </a:lnTo>
                  <a:lnTo>
                    <a:pt x="978" y="11"/>
                  </a:lnTo>
                  <a:lnTo>
                    <a:pt x="979" y="11"/>
                  </a:lnTo>
                  <a:lnTo>
                    <a:pt x="980" y="11"/>
                  </a:lnTo>
                  <a:lnTo>
                    <a:pt x="982" y="11"/>
                  </a:lnTo>
                  <a:lnTo>
                    <a:pt x="983" y="11"/>
                  </a:lnTo>
                  <a:lnTo>
                    <a:pt x="984" y="11"/>
                  </a:lnTo>
                  <a:lnTo>
                    <a:pt x="986" y="11"/>
                  </a:lnTo>
                  <a:lnTo>
                    <a:pt x="987" y="11"/>
                  </a:lnTo>
                  <a:lnTo>
                    <a:pt x="988" y="11"/>
                  </a:lnTo>
                  <a:lnTo>
                    <a:pt x="990" y="11"/>
                  </a:lnTo>
                  <a:lnTo>
                    <a:pt x="991" y="11"/>
                  </a:lnTo>
                  <a:lnTo>
                    <a:pt x="992" y="11"/>
                  </a:lnTo>
                  <a:lnTo>
                    <a:pt x="994" y="10"/>
                  </a:lnTo>
                  <a:lnTo>
                    <a:pt x="995" y="10"/>
                  </a:lnTo>
                  <a:lnTo>
                    <a:pt x="996" y="10"/>
                  </a:lnTo>
                  <a:lnTo>
                    <a:pt x="997" y="9"/>
                  </a:lnTo>
                  <a:lnTo>
                    <a:pt x="999" y="9"/>
                  </a:lnTo>
                  <a:lnTo>
                    <a:pt x="1000" y="9"/>
                  </a:lnTo>
                  <a:lnTo>
                    <a:pt x="1001" y="8"/>
                  </a:lnTo>
                  <a:lnTo>
                    <a:pt x="1003" y="8"/>
                  </a:lnTo>
                  <a:lnTo>
                    <a:pt x="1004" y="8"/>
                  </a:lnTo>
                  <a:lnTo>
                    <a:pt x="1005" y="8"/>
                  </a:lnTo>
                  <a:lnTo>
                    <a:pt x="1007" y="8"/>
                  </a:lnTo>
                  <a:lnTo>
                    <a:pt x="1008" y="6"/>
                  </a:lnTo>
                  <a:lnTo>
                    <a:pt x="1009" y="6"/>
                  </a:lnTo>
                  <a:lnTo>
                    <a:pt x="1011" y="6"/>
                  </a:lnTo>
                  <a:lnTo>
                    <a:pt x="1012" y="8"/>
                  </a:lnTo>
                  <a:lnTo>
                    <a:pt x="1013" y="8"/>
                  </a:lnTo>
                  <a:lnTo>
                    <a:pt x="1014" y="8"/>
                  </a:lnTo>
                  <a:lnTo>
                    <a:pt x="1016" y="8"/>
                  </a:lnTo>
                  <a:lnTo>
                    <a:pt x="1017" y="9"/>
                  </a:lnTo>
                  <a:lnTo>
                    <a:pt x="1018" y="9"/>
                  </a:lnTo>
                  <a:lnTo>
                    <a:pt x="1020" y="9"/>
                  </a:lnTo>
                  <a:lnTo>
                    <a:pt x="1021" y="9"/>
                  </a:lnTo>
                  <a:lnTo>
                    <a:pt x="1022" y="10"/>
                  </a:lnTo>
                  <a:lnTo>
                    <a:pt x="1024" y="10"/>
                  </a:lnTo>
                  <a:lnTo>
                    <a:pt x="1025" y="10"/>
                  </a:lnTo>
                  <a:lnTo>
                    <a:pt x="1026" y="10"/>
                  </a:lnTo>
                  <a:lnTo>
                    <a:pt x="1028" y="10"/>
                  </a:lnTo>
                  <a:lnTo>
                    <a:pt x="1029" y="10"/>
                  </a:lnTo>
                  <a:lnTo>
                    <a:pt x="1030" y="11"/>
                  </a:lnTo>
                  <a:lnTo>
                    <a:pt x="1032" y="11"/>
                  </a:lnTo>
                  <a:lnTo>
                    <a:pt x="1033" y="13"/>
                  </a:lnTo>
                  <a:lnTo>
                    <a:pt x="1034" y="13"/>
                  </a:lnTo>
                  <a:lnTo>
                    <a:pt x="1035" y="14"/>
                  </a:lnTo>
                  <a:lnTo>
                    <a:pt x="1037" y="14"/>
                  </a:lnTo>
                  <a:lnTo>
                    <a:pt x="1038" y="14"/>
                  </a:lnTo>
                  <a:lnTo>
                    <a:pt x="1039" y="15"/>
                  </a:lnTo>
                  <a:lnTo>
                    <a:pt x="1041" y="15"/>
                  </a:lnTo>
                  <a:lnTo>
                    <a:pt x="1042" y="15"/>
                  </a:lnTo>
                  <a:lnTo>
                    <a:pt x="1042" y="17"/>
                  </a:lnTo>
                  <a:lnTo>
                    <a:pt x="1043" y="18"/>
                  </a:lnTo>
                  <a:lnTo>
                    <a:pt x="1045" y="18"/>
                  </a:lnTo>
                  <a:lnTo>
                    <a:pt x="1046" y="19"/>
                  </a:lnTo>
                  <a:lnTo>
                    <a:pt x="1046" y="21"/>
                  </a:lnTo>
                  <a:lnTo>
                    <a:pt x="1047" y="22"/>
                  </a:lnTo>
                  <a:lnTo>
                    <a:pt x="1049" y="23"/>
                  </a:lnTo>
                  <a:lnTo>
                    <a:pt x="1050" y="23"/>
                  </a:lnTo>
                  <a:lnTo>
                    <a:pt x="1051" y="25"/>
                  </a:lnTo>
                  <a:lnTo>
                    <a:pt x="1052" y="26"/>
                  </a:lnTo>
                  <a:lnTo>
                    <a:pt x="1055" y="26"/>
                  </a:lnTo>
                  <a:lnTo>
                    <a:pt x="1056" y="27"/>
                  </a:lnTo>
                  <a:lnTo>
                    <a:pt x="1056" y="29"/>
                  </a:lnTo>
                  <a:lnTo>
                    <a:pt x="1058" y="29"/>
                  </a:lnTo>
                  <a:lnTo>
                    <a:pt x="1059" y="30"/>
                  </a:lnTo>
                  <a:lnTo>
                    <a:pt x="1060" y="31"/>
                  </a:lnTo>
                  <a:lnTo>
                    <a:pt x="1062" y="32"/>
                  </a:lnTo>
                  <a:lnTo>
                    <a:pt x="1063" y="34"/>
                  </a:lnTo>
                  <a:lnTo>
                    <a:pt x="1064" y="35"/>
                  </a:lnTo>
                  <a:lnTo>
                    <a:pt x="1066" y="35"/>
                  </a:lnTo>
                  <a:lnTo>
                    <a:pt x="1068" y="38"/>
                  </a:lnTo>
                  <a:lnTo>
                    <a:pt x="1071" y="38"/>
                  </a:lnTo>
                  <a:lnTo>
                    <a:pt x="1072" y="38"/>
                  </a:lnTo>
                  <a:lnTo>
                    <a:pt x="1073" y="38"/>
                  </a:lnTo>
                  <a:lnTo>
                    <a:pt x="1075" y="39"/>
                  </a:lnTo>
                  <a:lnTo>
                    <a:pt x="1077" y="38"/>
                  </a:lnTo>
                  <a:lnTo>
                    <a:pt x="1079" y="38"/>
                  </a:lnTo>
                  <a:lnTo>
                    <a:pt x="1080" y="38"/>
                  </a:lnTo>
                  <a:lnTo>
                    <a:pt x="1081" y="39"/>
                  </a:lnTo>
                  <a:lnTo>
                    <a:pt x="1083" y="39"/>
                  </a:lnTo>
                  <a:lnTo>
                    <a:pt x="1084" y="40"/>
                  </a:lnTo>
                  <a:lnTo>
                    <a:pt x="1084" y="42"/>
                  </a:lnTo>
                  <a:lnTo>
                    <a:pt x="1085" y="43"/>
                  </a:lnTo>
                  <a:lnTo>
                    <a:pt x="1085" y="44"/>
                  </a:lnTo>
                  <a:lnTo>
                    <a:pt x="1086" y="46"/>
                  </a:lnTo>
                  <a:lnTo>
                    <a:pt x="1088" y="47"/>
                  </a:lnTo>
                  <a:lnTo>
                    <a:pt x="1089" y="48"/>
                  </a:lnTo>
                  <a:lnTo>
                    <a:pt x="1090" y="49"/>
                  </a:lnTo>
                  <a:lnTo>
                    <a:pt x="1092" y="51"/>
                  </a:lnTo>
                  <a:lnTo>
                    <a:pt x="1093" y="51"/>
                  </a:lnTo>
                  <a:lnTo>
                    <a:pt x="1093" y="52"/>
                  </a:lnTo>
                  <a:lnTo>
                    <a:pt x="1094" y="55"/>
                  </a:lnTo>
                  <a:lnTo>
                    <a:pt x="1096" y="56"/>
                  </a:lnTo>
                  <a:lnTo>
                    <a:pt x="1097" y="56"/>
                  </a:lnTo>
                  <a:lnTo>
                    <a:pt x="1098" y="57"/>
                  </a:lnTo>
                  <a:lnTo>
                    <a:pt x="1100" y="57"/>
                  </a:lnTo>
                  <a:lnTo>
                    <a:pt x="1101" y="59"/>
                  </a:lnTo>
                  <a:lnTo>
                    <a:pt x="1102" y="59"/>
                  </a:lnTo>
                  <a:lnTo>
                    <a:pt x="1104" y="60"/>
                  </a:lnTo>
                  <a:lnTo>
                    <a:pt x="1105" y="60"/>
                  </a:lnTo>
                  <a:lnTo>
                    <a:pt x="1106" y="61"/>
                  </a:lnTo>
                  <a:lnTo>
                    <a:pt x="1107" y="61"/>
                  </a:lnTo>
                  <a:lnTo>
                    <a:pt x="1109" y="63"/>
                  </a:lnTo>
                  <a:lnTo>
                    <a:pt x="1110" y="63"/>
                  </a:lnTo>
                  <a:lnTo>
                    <a:pt x="1111" y="63"/>
                  </a:lnTo>
                  <a:lnTo>
                    <a:pt x="1113" y="64"/>
                  </a:lnTo>
                  <a:lnTo>
                    <a:pt x="1114" y="64"/>
                  </a:lnTo>
                  <a:lnTo>
                    <a:pt x="1114" y="65"/>
                  </a:lnTo>
                  <a:lnTo>
                    <a:pt x="1117" y="65"/>
                  </a:lnTo>
                  <a:lnTo>
                    <a:pt x="1117" y="66"/>
                  </a:lnTo>
                  <a:lnTo>
                    <a:pt x="1118" y="66"/>
                  </a:lnTo>
                  <a:lnTo>
                    <a:pt x="1119" y="66"/>
                  </a:lnTo>
                  <a:lnTo>
                    <a:pt x="1121" y="66"/>
                  </a:lnTo>
                  <a:lnTo>
                    <a:pt x="1122" y="68"/>
                  </a:lnTo>
                  <a:lnTo>
                    <a:pt x="1123" y="68"/>
                  </a:lnTo>
                  <a:lnTo>
                    <a:pt x="1124" y="68"/>
                  </a:lnTo>
                  <a:lnTo>
                    <a:pt x="1124" y="69"/>
                  </a:lnTo>
                  <a:lnTo>
                    <a:pt x="1126" y="69"/>
                  </a:lnTo>
                  <a:lnTo>
                    <a:pt x="1127" y="69"/>
                  </a:lnTo>
                  <a:lnTo>
                    <a:pt x="1128" y="69"/>
                  </a:lnTo>
                  <a:lnTo>
                    <a:pt x="1130" y="69"/>
                  </a:lnTo>
                  <a:lnTo>
                    <a:pt x="1131" y="69"/>
                  </a:lnTo>
                  <a:lnTo>
                    <a:pt x="1132" y="69"/>
                  </a:lnTo>
                  <a:lnTo>
                    <a:pt x="1134" y="69"/>
                  </a:lnTo>
                  <a:lnTo>
                    <a:pt x="1135" y="68"/>
                  </a:lnTo>
                  <a:lnTo>
                    <a:pt x="1136" y="68"/>
                  </a:lnTo>
                  <a:lnTo>
                    <a:pt x="1136" y="66"/>
                  </a:lnTo>
                  <a:lnTo>
                    <a:pt x="1138" y="65"/>
                  </a:lnTo>
                  <a:lnTo>
                    <a:pt x="1139" y="65"/>
                  </a:lnTo>
                  <a:lnTo>
                    <a:pt x="1139" y="64"/>
                  </a:lnTo>
                  <a:lnTo>
                    <a:pt x="1140" y="64"/>
                  </a:lnTo>
                  <a:lnTo>
                    <a:pt x="1141" y="63"/>
                  </a:lnTo>
                  <a:lnTo>
                    <a:pt x="1143" y="63"/>
                  </a:lnTo>
                  <a:lnTo>
                    <a:pt x="1144" y="61"/>
                  </a:lnTo>
                  <a:lnTo>
                    <a:pt x="1145" y="61"/>
                  </a:lnTo>
                  <a:lnTo>
                    <a:pt x="1148" y="61"/>
                  </a:lnTo>
                  <a:lnTo>
                    <a:pt x="1149" y="61"/>
                  </a:lnTo>
                  <a:lnTo>
                    <a:pt x="1151" y="61"/>
                  </a:lnTo>
                  <a:lnTo>
                    <a:pt x="1152" y="61"/>
                  </a:lnTo>
                  <a:lnTo>
                    <a:pt x="1153" y="61"/>
                  </a:lnTo>
                  <a:lnTo>
                    <a:pt x="1155" y="61"/>
                  </a:lnTo>
                  <a:lnTo>
                    <a:pt x="1156" y="61"/>
                  </a:lnTo>
                  <a:lnTo>
                    <a:pt x="1157" y="61"/>
                  </a:lnTo>
                  <a:lnTo>
                    <a:pt x="1158" y="61"/>
                  </a:lnTo>
                  <a:lnTo>
                    <a:pt x="1160" y="61"/>
                  </a:lnTo>
                  <a:lnTo>
                    <a:pt x="1161" y="61"/>
                  </a:lnTo>
                  <a:lnTo>
                    <a:pt x="1162" y="61"/>
                  </a:lnTo>
                  <a:lnTo>
                    <a:pt x="1164" y="61"/>
                  </a:lnTo>
                  <a:lnTo>
                    <a:pt x="1165" y="61"/>
                  </a:lnTo>
                  <a:lnTo>
                    <a:pt x="1166" y="63"/>
                  </a:lnTo>
                  <a:lnTo>
                    <a:pt x="1168" y="63"/>
                  </a:lnTo>
                  <a:lnTo>
                    <a:pt x="1169" y="63"/>
                  </a:lnTo>
                  <a:lnTo>
                    <a:pt x="1170" y="63"/>
                  </a:lnTo>
                  <a:lnTo>
                    <a:pt x="1172" y="63"/>
                  </a:lnTo>
                  <a:lnTo>
                    <a:pt x="1173" y="61"/>
                  </a:lnTo>
                  <a:lnTo>
                    <a:pt x="1174" y="61"/>
                  </a:lnTo>
                  <a:lnTo>
                    <a:pt x="1176" y="61"/>
                  </a:lnTo>
                  <a:lnTo>
                    <a:pt x="1177" y="61"/>
                  </a:lnTo>
                  <a:lnTo>
                    <a:pt x="1178" y="61"/>
                  </a:lnTo>
                  <a:lnTo>
                    <a:pt x="1179" y="61"/>
                  </a:lnTo>
                  <a:lnTo>
                    <a:pt x="1181" y="61"/>
                  </a:lnTo>
                  <a:lnTo>
                    <a:pt x="1179" y="64"/>
                  </a:lnTo>
                  <a:lnTo>
                    <a:pt x="1178" y="65"/>
                  </a:lnTo>
                  <a:lnTo>
                    <a:pt x="1177" y="65"/>
                  </a:lnTo>
                  <a:lnTo>
                    <a:pt x="1176" y="66"/>
                  </a:lnTo>
                  <a:lnTo>
                    <a:pt x="1174" y="70"/>
                  </a:lnTo>
                  <a:lnTo>
                    <a:pt x="1173" y="68"/>
                  </a:lnTo>
                  <a:lnTo>
                    <a:pt x="1170" y="70"/>
                  </a:lnTo>
                  <a:lnTo>
                    <a:pt x="1169" y="72"/>
                  </a:lnTo>
                  <a:lnTo>
                    <a:pt x="1168" y="73"/>
                  </a:lnTo>
                  <a:lnTo>
                    <a:pt x="1168" y="74"/>
                  </a:lnTo>
                  <a:lnTo>
                    <a:pt x="1168" y="77"/>
                  </a:lnTo>
                  <a:lnTo>
                    <a:pt x="1168" y="78"/>
                  </a:lnTo>
                  <a:lnTo>
                    <a:pt x="1169" y="80"/>
                  </a:lnTo>
                  <a:lnTo>
                    <a:pt x="1168" y="81"/>
                  </a:lnTo>
                  <a:lnTo>
                    <a:pt x="1168" y="82"/>
                  </a:lnTo>
                  <a:lnTo>
                    <a:pt x="1166" y="83"/>
                  </a:lnTo>
                  <a:lnTo>
                    <a:pt x="1166" y="85"/>
                  </a:lnTo>
                  <a:lnTo>
                    <a:pt x="1168" y="86"/>
                  </a:lnTo>
                  <a:lnTo>
                    <a:pt x="1168" y="87"/>
                  </a:lnTo>
                  <a:lnTo>
                    <a:pt x="1166" y="87"/>
                  </a:lnTo>
                  <a:lnTo>
                    <a:pt x="1165" y="86"/>
                  </a:lnTo>
                  <a:lnTo>
                    <a:pt x="1164" y="86"/>
                  </a:lnTo>
                  <a:lnTo>
                    <a:pt x="1164" y="87"/>
                  </a:lnTo>
                  <a:lnTo>
                    <a:pt x="1164" y="89"/>
                  </a:lnTo>
                  <a:lnTo>
                    <a:pt x="1165" y="89"/>
                  </a:lnTo>
                  <a:lnTo>
                    <a:pt x="1165" y="90"/>
                  </a:lnTo>
                  <a:lnTo>
                    <a:pt x="1166" y="91"/>
                  </a:lnTo>
                  <a:lnTo>
                    <a:pt x="1166" y="93"/>
                  </a:lnTo>
                  <a:lnTo>
                    <a:pt x="1168" y="94"/>
                  </a:lnTo>
                  <a:lnTo>
                    <a:pt x="1166" y="95"/>
                  </a:lnTo>
                  <a:lnTo>
                    <a:pt x="1168" y="95"/>
                  </a:lnTo>
                  <a:lnTo>
                    <a:pt x="1168" y="97"/>
                  </a:lnTo>
                  <a:lnTo>
                    <a:pt x="1168" y="98"/>
                  </a:lnTo>
                  <a:lnTo>
                    <a:pt x="1169" y="99"/>
                  </a:lnTo>
                  <a:lnTo>
                    <a:pt x="1170" y="100"/>
                  </a:lnTo>
                  <a:lnTo>
                    <a:pt x="1170" y="102"/>
                  </a:lnTo>
                  <a:lnTo>
                    <a:pt x="1170" y="103"/>
                  </a:lnTo>
                  <a:lnTo>
                    <a:pt x="1172" y="104"/>
                  </a:lnTo>
                  <a:lnTo>
                    <a:pt x="1172" y="106"/>
                  </a:lnTo>
                  <a:lnTo>
                    <a:pt x="1172" y="107"/>
                  </a:lnTo>
                  <a:lnTo>
                    <a:pt x="1173" y="108"/>
                  </a:lnTo>
                  <a:lnTo>
                    <a:pt x="1173" y="110"/>
                  </a:lnTo>
                  <a:lnTo>
                    <a:pt x="1174" y="111"/>
                  </a:lnTo>
                  <a:lnTo>
                    <a:pt x="1174" y="112"/>
                  </a:lnTo>
                  <a:lnTo>
                    <a:pt x="1174" y="115"/>
                  </a:lnTo>
                  <a:lnTo>
                    <a:pt x="1174" y="116"/>
                  </a:lnTo>
                  <a:lnTo>
                    <a:pt x="1174" y="118"/>
                  </a:lnTo>
                  <a:lnTo>
                    <a:pt x="1176" y="118"/>
                  </a:lnTo>
                  <a:lnTo>
                    <a:pt x="1176" y="119"/>
                  </a:lnTo>
                  <a:lnTo>
                    <a:pt x="1176" y="120"/>
                  </a:lnTo>
                  <a:lnTo>
                    <a:pt x="1176" y="121"/>
                  </a:lnTo>
                  <a:lnTo>
                    <a:pt x="1174" y="121"/>
                  </a:lnTo>
                  <a:lnTo>
                    <a:pt x="1173" y="123"/>
                  </a:lnTo>
                  <a:lnTo>
                    <a:pt x="1173" y="124"/>
                  </a:lnTo>
                  <a:lnTo>
                    <a:pt x="1173" y="125"/>
                  </a:lnTo>
                  <a:lnTo>
                    <a:pt x="1173" y="127"/>
                  </a:lnTo>
                  <a:lnTo>
                    <a:pt x="1174" y="127"/>
                  </a:lnTo>
                  <a:lnTo>
                    <a:pt x="1174" y="128"/>
                  </a:lnTo>
                  <a:lnTo>
                    <a:pt x="1172" y="129"/>
                  </a:lnTo>
                  <a:lnTo>
                    <a:pt x="1172" y="131"/>
                  </a:lnTo>
                  <a:lnTo>
                    <a:pt x="1170" y="132"/>
                  </a:lnTo>
                  <a:lnTo>
                    <a:pt x="1170" y="133"/>
                  </a:lnTo>
                  <a:lnTo>
                    <a:pt x="1169" y="135"/>
                  </a:lnTo>
                  <a:lnTo>
                    <a:pt x="1169" y="136"/>
                  </a:lnTo>
                  <a:lnTo>
                    <a:pt x="1168" y="137"/>
                  </a:lnTo>
                  <a:lnTo>
                    <a:pt x="1168" y="138"/>
                  </a:lnTo>
                  <a:lnTo>
                    <a:pt x="1168" y="140"/>
                  </a:lnTo>
                  <a:lnTo>
                    <a:pt x="1168" y="141"/>
                  </a:lnTo>
                  <a:lnTo>
                    <a:pt x="1168" y="142"/>
                  </a:lnTo>
                  <a:lnTo>
                    <a:pt x="1166" y="144"/>
                  </a:lnTo>
                  <a:lnTo>
                    <a:pt x="1165" y="144"/>
                  </a:lnTo>
                  <a:lnTo>
                    <a:pt x="1164" y="142"/>
                  </a:lnTo>
                  <a:lnTo>
                    <a:pt x="1162" y="144"/>
                  </a:lnTo>
                  <a:lnTo>
                    <a:pt x="1161" y="144"/>
                  </a:lnTo>
                  <a:lnTo>
                    <a:pt x="1160" y="144"/>
                  </a:lnTo>
                  <a:lnTo>
                    <a:pt x="1158" y="145"/>
                  </a:lnTo>
                  <a:lnTo>
                    <a:pt x="1158" y="146"/>
                  </a:lnTo>
                  <a:lnTo>
                    <a:pt x="1157" y="146"/>
                  </a:lnTo>
                  <a:lnTo>
                    <a:pt x="1156" y="148"/>
                  </a:lnTo>
                  <a:lnTo>
                    <a:pt x="1155" y="148"/>
                  </a:lnTo>
                  <a:lnTo>
                    <a:pt x="1153" y="148"/>
                  </a:lnTo>
                  <a:lnTo>
                    <a:pt x="1152" y="149"/>
                  </a:lnTo>
                  <a:lnTo>
                    <a:pt x="1151" y="148"/>
                  </a:lnTo>
                  <a:lnTo>
                    <a:pt x="1149" y="149"/>
                  </a:lnTo>
                  <a:lnTo>
                    <a:pt x="1149" y="150"/>
                  </a:lnTo>
                  <a:lnTo>
                    <a:pt x="1151" y="150"/>
                  </a:lnTo>
                  <a:lnTo>
                    <a:pt x="1149" y="152"/>
                  </a:lnTo>
                  <a:lnTo>
                    <a:pt x="1149" y="153"/>
                  </a:lnTo>
                  <a:lnTo>
                    <a:pt x="1151" y="154"/>
                  </a:lnTo>
                  <a:lnTo>
                    <a:pt x="1152" y="154"/>
                  </a:lnTo>
                  <a:lnTo>
                    <a:pt x="1153" y="155"/>
                  </a:lnTo>
                  <a:lnTo>
                    <a:pt x="1153" y="157"/>
                  </a:lnTo>
                  <a:lnTo>
                    <a:pt x="1153" y="158"/>
                  </a:lnTo>
                  <a:lnTo>
                    <a:pt x="1153" y="159"/>
                  </a:lnTo>
                  <a:lnTo>
                    <a:pt x="1155" y="161"/>
                  </a:lnTo>
                  <a:lnTo>
                    <a:pt x="1155" y="162"/>
                  </a:lnTo>
                  <a:lnTo>
                    <a:pt x="1153" y="162"/>
                  </a:lnTo>
                  <a:lnTo>
                    <a:pt x="1152" y="163"/>
                  </a:lnTo>
                  <a:lnTo>
                    <a:pt x="1152" y="165"/>
                  </a:lnTo>
                  <a:lnTo>
                    <a:pt x="1151" y="165"/>
                  </a:lnTo>
                  <a:lnTo>
                    <a:pt x="1149" y="165"/>
                  </a:lnTo>
                  <a:lnTo>
                    <a:pt x="1148" y="163"/>
                  </a:lnTo>
                  <a:lnTo>
                    <a:pt x="1148" y="162"/>
                  </a:lnTo>
                  <a:lnTo>
                    <a:pt x="1148" y="161"/>
                  </a:lnTo>
                  <a:lnTo>
                    <a:pt x="1148" y="159"/>
                  </a:lnTo>
                  <a:lnTo>
                    <a:pt x="1145" y="159"/>
                  </a:lnTo>
                  <a:lnTo>
                    <a:pt x="1144" y="159"/>
                  </a:lnTo>
                  <a:lnTo>
                    <a:pt x="1144" y="161"/>
                  </a:lnTo>
                  <a:lnTo>
                    <a:pt x="1143" y="162"/>
                  </a:lnTo>
                  <a:lnTo>
                    <a:pt x="1144" y="163"/>
                  </a:lnTo>
                  <a:lnTo>
                    <a:pt x="1143" y="163"/>
                  </a:lnTo>
                  <a:lnTo>
                    <a:pt x="1141" y="163"/>
                  </a:lnTo>
                  <a:lnTo>
                    <a:pt x="1140" y="163"/>
                  </a:lnTo>
                  <a:lnTo>
                    <a:pt x="1139" y="162"/>
                  </a:lnTo>
                  <a:lnTo>
                    <a:pt x="1138" y="162"/>
                  </a:lnTo>
                  <a:lnTo>
                    <a:pt x="1136" y="162"/>
                  </a:lnTo>
                  <a:lnTo>
                    <a:pt x="1136" y="163"/>
                  </a:lnTo>
                  <a:lnTo>
                    <a:pt x="1138" y="165"/>
                  </a:lnTo>
                  <a:lnTo>
                    <a:pt x="1138" y="166"/>
                  </a:lnTo>
                  <a:lnTo>
                    <a:pt x="1138" y="167"/>
                  </a:lnTo>
                  <a:lnTo>
                    <a:pt x="1138" y="169"/>
                  </a:lnTo>
                  <a:lnTo>
                    <a:pt x="1138" y="170"/>
                  </a:lnTo>
                  <a:lnTo>
                    <a:pt x="1138" y="171"/>
                  </a:lnTo>
                  <a:lnTo>
                    <a:pt x="1136" y="172"/>
                  </a:lnTo>
                  <a:lnTo>
                    <a:pt x="1135" y="172"/>
                  </a:lnTo>
                  <a:lnTo>
                    <a:pt x="1132" y="172"/>
                  </a:lnTo>
                  <a:lnTo>
                    <a:pt x="1131" y="172"/>
                  </a:lnTo>
                  <a:lnTo>
                    <a:pt x="1130" y="172"/>
                  </a:lnTo>
                  <a:lnTo>
                    <a:pt x="1128" y="172"/>
                  </a:lnTo>
                  <a:lnTo>
                    <a:pt x="1127" y="172"/>
                  </a:lnTo>
                  <a:lnTo>
                    <a:pt x="1126" y="174"/>
                  </a:lnTo>
                  <a:lnTo>
                    <a:pt x="1124" y="175"/>
                  </a:lnTo>
                  <a:lnTo>
                    <a:pt x="1123" y="175"/>
                  </a:lnTo>
                  <a:lnTo>
                    <a:pt x="1122" y="175"/>
                  </a:lnTo>
                  <a:lnTo>
                    <a:pt x="1121" y="176"/>
                  </a:lnTo>
                  <a:lnTo>
                    <a:pt x="1121" y="178"/>
                  </a:lnTo>
                  <a:lnTo>
                    <a:pt x="1122" y="179"/>
                  </a:lnTo>
                  <a:lnTo>
                    <a:pt x="1122" y="180"/>
                  </a:lnTo>
                  <a:lnTo>
                    <a:pt x="1121" y="180"/>
                  </a:lnTo>
                  <a:lnTo>
                    <a:pt x="1121" y="182"/>
                  </a:lnTo>
                  <a:lnTo>
                    <a:pt x="1119" y="183"/>
                  </a:lnTo>
                  <a:lnTo>
                    <a:pt x="1118" y="183"/>
                  </a:lnTo>
                  <a:lnTo>
                    <a:pt x="1117" y="183"/>
                  </a:lnTo>
                  <a:lnTo>
                    <a:pt x="1115" y="183"/>
                  </a:lnTo>
                  <a:lnTo>
                    <a:pt x="1114" y="184"/>
                  </a:lnTo>
                  <a:lnTo>
                    <a:pt x="1115" y="186"/>
                  </a:lnTo>
                  <a:lnTo>
                    <a:pt x="1113" y="187"/>
                  </a:lnTo>
                  <a:lnTo>
                    <a:pt x="1111" y="187"/>
                  </a:lnTo>
                  <a:lnTo>
                    <a:pt x="1110" y="187"/>
                  </a:lnTo>
                  <a:lnTo>
                    <a:pt x="1109" y="187"/>
                  </a:lnTo>
                  <a:lnTo>
                    <a:pt x="1107" y="188"/>
                  </a:lnTo>
                  <a:lnTo>
                    <a:pt x="1107" y="190"/>
                  </a:lnTo>
                  <a:lnTo>
                    <a:pt x="1106" y="191"/>
                  </a:lnTo>
                  <a:lnTo>
                    <a:pt x="1105" y="192"/>
                  </a:lnTo>
                  <a:lnTo>
                    <a:pt x="1104" y="192"/>
                  </a:lnTo>
                  <a:lnTo>
                    <a:pt x="1101" y="192"/>
                  </a:lnTo>
                  <a:lnTo>
                    <a:pt x="1101" y="193"/>
                  </a:lnTo>
                  <a:lnTo>
                    <a:pt x="1100" y="195"/>
                  </a:lnTo>
                  <a:lnTo>
                    <a:pt x="1100" y="196"/>
                  </a:lnTo>
                  <a:lnTo>
                    <a:pt x="1098" y="197"/>
                  </a:lnTo>
                  <a:lnTo>
                    <a:pt x="1098" y="199"/>
                  </a:lnTo>
                  <a:lnTo>
                    <a:pt x="1100" y="200"/>
                  </a:lnTo>
                  <a:lnTo>
                    <a:pt x="1098" y="200"/>
                  </a:lnTo>
                  <a:lnTo>
                    <a:pt x="1098" y="201"/>
                  </a:lnTo>
                  <a:lnTo>
                    <a:pt x="1097" y="203"/>
                  </a:lnTo>
                  <a:lnTo>
                    <a:pt x="1097" y="204"/>
                  </a:lnTo>
                  <a:lnTo>
                    <a:pt x="1097" y="205"/>
                  </a:lnTo>
                  <a:lnTo>
                    <a:pt x="1097" y="207"/>
                  </a:lnTo>
                  <a:lnTo>
                    <a:pt x="1096" y="208"/>
                  </a:lnTo>
                  <a:lnTo>
                    <a:pt x="1096" y="209"/>
                  </a:lnTo>
                  <a:lnTo>
                    <a:pt x="1097" y="210"/>
                  </a:lnTo>
                  <a:lnTo>
                    <a:pt x="1098" y="212"/>
                  </a:lnTo>
                  <a:lnTo>
                    <a:pt x="1100" y="212"/>
                  </a:lnTo>
                  <a:lnTo>
                    <a:pt x="1101" y="213"/>
                  </a:lnTo>
                  <a:lnTo>
                    <a:pt x="1101" y="214"/>
                  </a:lnTo>
                  <a:lnTo>
                    <a:pt x="1100" y="216"/>
                  </a:lnTo>
                  <a:lnTo>
                    <a:pt x="1101" y="217"/>
                  </a:lnTo>
                  <a:lnTo>
                    <a:pt x="1101" y="218"/>
                  </a:lnTo>
                  <a:lnTo>
                    <a:pt x="1100" y="218"/>
                  </a:lnTo>
                  <a:lnTo>
                    <a:pt x="1098" y="220"/>
                  </a:lnTo>
                  <a:lnTo>
                    <a:pt x="1100" y="221"/>
                  </a:lnTo>
                  <a:lnTo>
                    <a:pt x="1098" y="222"/>
                  </a:lnTo>
                  <a:lnTo>
                    <a:pt x="1098" y="224"/>
                  </a:lnTo>
                  <a:lnTo>
                    <a:pt x="1098" y="225"/>
                  </a:lnTo>
                  <a:lnTo>
                    <a:pt x="1100" y="226"/>
                  </a:lnTo>
                  <a:lnTo>
                    <a:pt x="1100" y="227"/>
                  </a:lnTo>
                  <a:lnTo>
                    <a:pt x="1100" y="229"/>
                  </a:lnTo>
                  <a:lnTo>
                    <a:pt x="1098" y="230"/>
                  </a:lnTo>
                  <a:lnTo>
                    <a:pt x="1100" y="230"/>
                  </a:lnTo>
                  <a:lnTo>
                    <a:pt x="1100" y="233"/>
                  </a:lnTo>
                  <a:lnTo>
                    <a:pt x="1100" y="234"/>
                  </a:lnTo>
                  <a:lnTo>
                    <a:pt x="1101" y="234"/>
                  </a:lnTo>
                  <a:lnTo>
                    <a:pt x="1101" y="235"/>
                  </a:lnTo>
                  <a:lnTo>
                    <a:pt x="1101" y="237"/>
                  </a:lnTo>
                  <a:lnTo>
                    <a:pt x="1101" y="238"/>
                  </a:lnTo>
                  <a:lnTo>
                    <a:pt x="1101" y="239"/>
                  </a:lnTo>
                  <a:lnTo>
                    <a:pt x="1102" y="241"/>
                  </a:lnTo>
                  <a:lnTo>
                    <a:pt x="1101" y="242"/>
                  </a:lnTo>
                  <a:lnTo>
                    <a:pt x="1101" y="243"/>
                  </a:lnTo>
                  <a:lnTo>
                    <a:pt x="1100" y="244"/>
                  </a:lnTo>
                  <a:lnTo>
                    <a:pt x="1098" y="246"/>
                  </a:lnTo>
                  <a:lnTo>
                    <a:pt x="1097" y="247"/>
                  </a:lnTo>
                  <a:lnTo>
                    <a:pt x="1097" y="248"/>
                  </a:lnTo>
                  <a:lnTo>
                    <a:pt x="1098" y="250"/>
                  </a:lnTo>
                  <a:lnTo>
                    <a:pt x="1097" y="250"/>
                  </a:lnTo>
                  <a:lnTo>
                    <a:pt x="1098" y="251"/>
                  </a:lnTo>
                  <a:lnTo>
                    <a:pt x="1100" y="252"/>
                  </a:lnTo>
                  <a:lnTo>
                    <a:pt x="1100" y="254"/>
                  </a:lnTo>
                  <a:lnTo>
                    <a:pt x="1098" y="255"/>
                  </a:lnTo>
                  <a:lnTo>
                    <a:pt x="1098" y="256"/>
                  </a:lnTo>
                  <a:lnTo>
                    <a:pt x="1097" y="258"/>
                  </a:lnTo>
                  <a:lnTo>
                    <a:pt x="1096" y="258"/>
                  </a:lnTo>
                  <a:lnTo>
                    <a:pt x="1096" y="259"/>
                  </a:lnTo>
                  <a:lnTo>
                    <a:pt x="1096" y="260"/>
                  </a:lnTo>
                  <a:lnTo>
                    <a:pt x="1096" y="262"/>
                  </a:lnTo>
                  <a:lnTo>
                    <a:pt x="1094" y="263"/>
                  </a:lnTo>
                  <a:lnTo>
                    <a:pt x="1094" y="264"/>
                  </a:lnTo>
                  <a:lnTo>
                    <a:pt x="1093" y="265"/>
                  </a:lnTo>
                  <a:lnTo>
                    <a:pt x="1090" y="267"/>
                  </a:lnTo>
                  <a:lnTo>
                    <a:pt x="1090" y="268"/>
                  </a:lnTo>
                  <a:lnTo>
                    <a:pt x="1089" y="269"/>
                  </a:lnTo>
                  <a:lnTo>
                    <a:pt x="1088" y="271"/>
                  </a:lnTo>
                  <a:lnTo>
                    <a:pt x="1089" y="272"/>
                  </a:lnTo>
                  <a:lnTo>
                    <a:pt x="1088" y="273"/>
                  </a:lnTo>
                  <a:lnTo>
                    <a:pt x="1088" y="275"/>
                  </a:lnTo>
                  <a:lnTo>
                    <a:pt x="1088" y="276"/>
                  </a:lnTo>
                  <a:lnTo>
                    <a:pt x="1088" y="277"/>
                  </a:lnTo>
                  <a:lnTo>
                    <a:pt x="1088" y="279"/>
                  </a:lnTo>
                  <a:lnTo>
                    <a:pt x="1089" y="280"/>
                  </a:lnTo>
                  <a:lnTo>
                    <a:pt x="1089" y="281"/>
                  </a:lnTo>
                  <a:lnTo>
                    <a:pt x="1088" y="281"/>
                  </a:lnTo>
                  <a:lnTo>
                    <a:pt x="1085" y="282"/>
                  </a:lnTo>
                  <a:lnTo>
                    <a:pt x="1086" y="284"/>
                  </a:lnTo>
                  <a:lnTo>
                    <a:pt x="1088" y="284"/>
                  </a:lnTo>
                  <a:lnTo>
                    <a:pt x="1088" y="285"/>
                  </a:lnTo>
                  <a:lnTo>
                    <a:pt x="1088" y="286"/>
                  </a:lnTo>
                  <a:lnTo>
                    <a:pt x="1088" y="288"/>
                  </a:lnTo>
                  <a:lnTo>
                    <a:pt x="1088" y="289"/>
                  </a:lnTo>
                  <a:lnTo>
                    <a:pt x="1089" y="290"/>
                  </a:lnTo>
                  <a:lnTo>
                    <a:pt x="1088" y="292"/>
                  </a:lnTo>
                  <a:lnTo>
                    <a:pt x="1089" y="293"/>
                  </a:lnTo>
                  <a:lnTo>
                    <a:pt x="1089" y="294"/>
                  </a:lnTo>
                  <a:lnTo>
                    <a:pt x="1089" y="296"/>
                  </a:lnTo>
                  <a:lnTo>
                    <a:pt x="1092" y="301"/>
                  </a:lnTo>
                  <a:lnTo>
                    <a:pt x="1092" y="302"/>
                  </a:lnTo>
                  <a:lnTo>
                    <a:pt x="1092" y="305"/>
                  </a:lnTo>
                  <a:lnTo>
                    <a:pt x="1094" y="313"/>
                  </a:lnTo>
                  <a:lnTo>
                    <a:pt x="1098" y="316"/>
                  </a:lnTo>
                  <a:lnTo>
                    <a:pt x="1098" y="318"/>
                  </a:lnTo>
                  <a:lnTo>
                    <a:pt x="1102" y="322"/>
                  </a:lnTo>
                  <a:lnTo>
                    <a:pt x="1111" y="332"/>
                  </a:lnTo>
                  <a:lnTo>
                    <a:pt x="1115" y="340"/>
                  </a:lnTo>
                  <a:lnTo>
                    <a:pt x="1115" y="344"/>
                  </a:lnTo>
                  <a:lnTo>
                    <a:pt x="1127" y="362"/>
                  </a:lnTo>
                  <a:lnTo>
                    <a:pt x="1134" y="373"/>
                  </a:lnTo>
                  <a:lnTo>
                    <a:pt x="1139" y="381"/>
                  </a:lnTo>
                  <a:lnTo>
                    <a:pt x="1147" y="394"/>
                  </a:lnTo>
                  <a:lnTo>
                    <a:pt x="1147" y="395"/>
                  </a:lnTo>
                  <a:lnTo>
                    <a:pt x="1148" y="395"/>
                  </a:lnTo>
                  <a:lnTo>
                    <a:pt x="1148" y="396"/>
                  </a:lnTo>
                  <a:lnTo>
                    <a:pt x="1149" y="396"/>
                  </a:lnTo>
                  <a:lnTo>
                    <a:pt x="1149" y="398"/>
                  </a:lnTo>
                  <a:lnTo>
                    <a:pt x="1151" y="398"/>
                  </a:lnTo>
                  <a:lnTo>
                    <a:pt x="1151" y="399"/>
                  </a:lnTo>
                  <a:lnTo>
                    <a:pt x="1152" y="399"/>
                  </a:lnTo>
                  <a:lnTo>
                    <a:pt x="1152" y="400"/>
                  </a:lnTo>
                  <a:lnTo>
                    <a:pt x="1153" y="402"/>
                  </a:lnTo>
                  <a:lnTo>
                    <a:pt x="1155" y="403"/>
                  </a:lnTo>
                  <a:lnTo>
                    <a:pt x="1155" y="404"/>
                  </a:lnTo>
                  <a:lnTo>
                    <a:pt x="1155" y="405"/>
                  </a:lnTo>
                  <a:lnTo>
                    <a:pt x="1156" y="407"/>
                  </a:lnTo>
                  <a:lnTo>
                    <a:pt x="1156" y="408"/>
                  </a:lnTo>
                  <a:lnTo>
                    <a:pt x="1157" y="408"/>
                  </a:lnTo>
                  <a:lnTo>
                    <a:pt x="1157" y="409"/>
                  </a:lnTo>
                  <a:lnTo>
                    <a:pt x="1157" y="411"/>
                  </a:lnTo>
                  <a:lnTo>
                    <a:pt x="1158" y="411"/>
                  </a:lnTo>
                  <a:lnTo>
                    <a:pt x="1158" y="412"/>
                  </a:lnTo>
                  <a:lnTo>
                    <a:pt x="1158" y="413"/>
                  </a:lnTo>
                  <a:lnTo>
                    <a:pt x="1158" y="415"/>
                  </a:lnTo>
                  <a:lnTo>
                    <a:pt x="1158" y="416"/>
                  </a:lnTo>
                  <a:lnTo>
                    <a:pt x="1158" y="417"/>
                  </a:lnTo>
                  <a:lnTo>
                    <a:pt x="1157" y="417"/>
                  </a:lnTo>
                  <a:lnTo>
                    <a:pt x="1157" y="419"/>
                  </a:lnTo>
                  <a:lnTo>
                    <a:pt x="1156" y="419"/>
                  </a:lnTo>
                  <a:lnTo>
                    <a:pt x="1156" y="420"/>
                  </a:lnTo>
                  <a:lnTo>
                    <a:pt x="1155" y="421"/>
                  </a:lnTo>
                  <a:lnTo>
                    <a:pt x="1155" y="423"/>
                  </a:lnTo>
                  <a:lnTo>
                    <a:pt x="1153" y="423"/>
                  </a:lnTo>
                  <a:lnTo>
                    <a:pt x="1153" y="424"/>
                  </a:lnTo>
                  <a:lnTo>
                    <a:pt x="1153" y="425"/>
                  </a:lnTo>
                  <a:lnTo>
                    <a:pt x="1153" y="426"/>
                  </a:lnTo>
                  <a:lnTo>
                    <a:pt x="1155" y="426"/>
                  </a:lnTo>
                  <a:lnTo>
                    <a:pt x="1153" y="428"/>
                  </a:lnTo>
                  <a:lnTo>
                    <a:pt x="1153" y="429"/>
                  </a:lnTo>
                  <a:lnTo>
                    <a:pt x="1153" y="430"/>
                  </a:lnTo>
                  <a:lnTo>
                    <a:pt x="1153" y="432"/>
                  </a:lnTo>
                  <a:lnTo>
                    <a:pt x="1153" y="433"/>
                  </a:lnTo>
                  <a:lnTo>
                    <a:pt x="1153" y="434"/>
                  </a:lnTo>
                  <a:lnTo>
                    <a:pt x="1153" y="436"/>
                  </a:lnTo>
                  <a:lnTo>
                    <a:pt x="1155" y="436"/>
                  </a:lnTo>
                  <a:lnTo>
                    <a:pt x="1155" y="437"/>
                  </a:lnTo>
                  <a:lnTo>
                    <a:pt x="1156" y="438"/>
                  </a:lnTo>
                  <a:lnTo>
                    <a:pt x="1156" y="440"/>
                  </a:lnTo>
                  <a:lnTo>
                    <a:pt x="1156" y="441"/>
                  </a:lnTo>
                  <a:lnTo>
                    <a:pt x="1156" y="442"/>
                  </a:lnTo>
                  <a:lnTo>
                    <a:pt x="1157" y="443"/>
                  </a:lnTo>
                  <a:lnTo>
                    <a:pt x="1157" y="445"/>
                  </a:lnTo>
                  <a:lnTo>
                    <a:pt x="1157" y="446"/>
                  </a:lnTo>
                  <a:lnTo>
                    <a:pt x="1157" y="447"/>
                  </a:lnTo>
                  <a:lnTo>
                    <a:pt x="1157" y="449"/>
                  </a:lnTo>
                  <a:lnTo>
                    <a:pt x="1157" y="450"/>
                  </a:lnTo>
                  <a:lnTo>
                    <a:pt x="1157" y="451"/>
                  </a:lnTo>
                  <a:lnTo>
                    <a:pt x="1157" y="453"/>
                  </a:lnTo>
                  <a:lnTo>
                    <a:pt x="1156" y="453"/>
                  </a:lnTo>
                  <a:lnTo>
                    <a:pt x="1156" y="454"/>
                  </a:lnTo>
                  <a:lnTo>
                    <a:pt x="1156" y="455"/>
                  </a:lnTo>
                  <a:lnTo>
                    <a:pt x="1156" y="457"/>
                  </a:lnTo>
                  <a:lnTo>
                    <a:pt x="1156" y="458"/>
                  </a:lnTo>
                  <a:lnTo>
                    <a:pt x="1156" y="459"/>
                  </a:lnTo>
                  <a:lnTo>
                    <a:pt x="1156" y="460"/>
                  </a:lnTo>
                  <a:lnTo>
                    <a:pt x="1156" y="462"/>
                  </a:lnTo>
                  <a:lnTo>
                    <a:pt x="1157" y="462"/>
                  </a:lnTo>
                  <a:lnTo>
                    <a:pt x="1158" y="464"/>
                  </a:lnTo>
                  <a:lnTo>
                    <a:pt x="1158" y="466"/>
                  </a:lnTo>
                  <a:lnTo>
                    <a:pt x="1160" y="466"/>
                  </a:lnTo>
                  <a:lnTo>
                    <a:pt x="1161" y="466"/>
                  </a:lnTo>
                  <a:lnTo>
                    <a:pt x="1162" y="464"/>
                  </a:lnTo>
                  <a:lnTo>
                    <a:pt x="1164" y="464"/>
                  </a:lnTo>
                  <a:lnTo>
                    <a:pt x="1165" y="466"/>
                  </a:lnTo>
                  <a:lnTo>
                    <a:pt x="1166" y="467"/>
                  </a:lnTo>
                  <a:lnTo>
                    <a:pt x="1168" y="467"/>
                  </a:lnTo>
                  <a:lnTo>
                    <a:pt x="1168" y="466"/>
                  </a:lnTo>
                  <a:lnTo>
                    <a:pt x="1170" y="466"/>
                  </a:lnTo>
                  <a:lnTo>
                    <a:pt x="1172" y="466"/>
                  </a:lnTo>
                  <a:lnTo>
                    <a:pt x="1172" y="467"/>
                  </a:lnTo>
                  <a:lnTo>
                    <a:pt x="1173" y="467"/>
                  </a:lnTo>
                  <a:lnTo>
                    <a:pt x="1174" y="467"/>
                  </a:lnTo>
                  <a:lnTo>
                    <a:pt x="1176" y="467"/>
                  </a:lnTo>
                  <a:lnTo>
                    <a:pt x="1177" y="467"/>
                  </a:lnTo>
                  <a:lnTo>
                    <a:pt x="1177" y="466"/>
                  </a:lnTo>
                  <a:lnTo>
                    <a:pt x="1178" y="467"/>
                  </a:lnTo>
                  <a:lnTo>
                    <a:pt x="1179" y="468"/>
                  </a:lnTo>
                  <a:lnTo>
                    <a:pt x="1181" y="468"/>
                  </a:lnTo>
                  <a:lnTo>
                    <a:pt x="1182" y="468"/>
                  </a:lnTo>
                  <a:lnTo>
                    <a:pt x="1183" y="468"/>
                  </a:lnTo>
                  <a:lnTo>
                    <a:pt x="1185" y="468"/>
                  </a:lnTo>
                  <a:lnTo>
                    <a:pt x="1185" y="467"/>
                  </a:lnTo>
                  <a:lnTo>
                    <a:pt x="1186" y="468"/>
                  </a:lnTo>
                  <a:lnTo>
                    <a:pt x="1187" y="468"/>
                  </a:lnTo>
                  <a:lnTo>
                    <a:pt x="1189" y="470"/>
                  </a:lnTo>
                  <a:lnTo>
                    <a:pt x="1189" y="468"/>
                  </a:lnTo>
                  <a:lnTo>
                    <a:pt x="1190" y="467"/>
                  </a:lnTo>
                  <a:lnTo>
                    <a:pt x="1191" y="467"/>
                  </a:lnTo>
                  <a:lnTo>
                    <a:pt x="1193" y="466"/>
                  </a:lnTo>
                  <a:lnTo>
                    <a:pt x="1194" y="466"/>
                  </a:lnTo>
                  <a:lnTo>
                    <a:pt x="1195" y="466"/>
                  </a:lnTo>
                  <a:lnTo>
                    <a:pt x="1195" y="464"/>
                  </a:lnTo>
                  <a:lnTo>
                    <a:pt x="1196" y="464"/>
                  </a:lnTo>
                  <a:lnTo>
                    <a:pt x="1196" y="463"/>
                  </a:lnTo>
                  <a:lnTo>
                    <a:pt x="1198" y="462"/>
                  </a:lnTo>
                  <a:lnTo>
                    <a:pt x="1199" y="462"/>
                  </a:lnTo>
                  <a:lnTo>
                    <a:pt x="1199" y="460"/>
                  </a:lnTo>
                  <a:lnTo>
                    <a:pt x="1199" y="459"/>
                  </a:lnTo>
                  <a:lnTo>
                    <a:pt x="1200" y="458"/>
                  </a:lnTo>
                  <a:lnTo>
                    <a:pt x="1202" y="457"/>
                  </a:lnTo>
                  <a:lnTo>
                    <a:pt x="1203" y="457"/>
                  </a:lnTo>
                  <a:lnTo>
                    <a:pt x="1203" y="455"/>
                  </a:lnTo>
                  <a:lnTo>
                    <a:pt x="1204" y="454"/>
                  </a:lnTo>
                  <a:lnTo>
                    <a:pt x="1206" y="454"/>
                  </a:lnTo>
                  <a:lnTo>
                    <a:pt x="1207" y="454"/>
                  </a:lnTo>
                  <a:lnTo>
                    <a:pt x="1208" y="454"/>
                  </a:lnTo>
                  <a:lnTo>
                    <a:pt x="1208" y="453"/>
                  </a:lnTo>
                  <a:lnTo>
                    <a:pt x="1210" y="451"/>
                  </a:lnTo>
                  <a:lnTo>
                    <a:pt x="1211" y="451"/>
                  </a:lnTo>
                  <a:lnTo>
                    <a:pt x="1212" y="451"/>
                  </a:lnTo>
                  <a:lnTo>
                    <a:pt x="1213" y="451"/>
                  </a:lnTo>
                  <a:lnTo>
                    <a:pt x="1215" y="450"/>
                  </a:lnTo>
                  <a:lnTo>
                    <a:pt x="1216" y="450"/>
                  </a:lnTo>
                  <a:lnTo>
                    <a:pt x="1217" y="450"/>
                  </a:lnTo>
                  <a:lnTo>
                    <a:pt x="1219" y="449"/>
                  </a:lnTo>
                  <a:lnTo>
                    <a:pt x="1220" y="449"/>
                  </a:lnTo>
                  <a:lnTo>
                    <a:pt x="1220" y="447"/>
                  </a:lnTo>
                  <a:lnTo>
                    <a:pt x="1221" y="447"/>
                  </a:lnTo>
                  <a:lnTo>
                    <a:pt x="1223" y="447"/>
                  </a:lnTo>
                  <a:lnTo>
                    <a:pt x="1224" y="447"/>
                  </a:lnTo>
                  <a:lnTo>
                    <a:pt x="1225" y="447"/>
                  </a:lnTo>
                  <a:lnTo>
                    <a:pt x="1225" y="449"/>
                  </a:lnTo>
                  <a:lnTo>
                    <a:pt x="1227" y="449"/>
                  </a:lnTo>
                  <a:lnTo>
                    <a:pt x="1228" y="449"/>
                  </a:lnTo>
                  <a:lnTo>
                    <a:pt x="1229" y="450"/>
                  </a:lnTo>
                  <a:lnTo>
                    <a:pt x="1230" y="450"/>
                  </a:lnTo>
                  <a:lnTo>
                    <a:pt x="1230" y="451"/>
                  </a:lnTo>
                  <a:lnTo>
                    <a:pt x="1232" y="451"/>
                  </a:lnTo>
                  <a:lnTo>
                    <a:pt x="1233" y="453"/>
                  </a:lnTo>
                  <a:lnTo>
                    <a:pt x="1236" y="453"/>
                  </a:lnTo>
                  <a:lnTo>
                    <a:pt x="1237" y="453"/>
                  </a:lnTo>
                  <a:lnTo>
                    <a:pt x="1238" y="453"/>
                  </a:lnTo>
                  <a:lnTo>
                    <a:pt x="1241" y="451"/>
                  </a:lnTo>
                  <a:lnTo>
                    <a:pt x="1241" y="450"/>
                  </a:lnTo>
                  <a:lnTo>
                    <a:pt x="1241" y="449"/>
                  </a:lnTo>
                  <a:lnTo>
                    <a:pt x="1240" y="447"/>
                  </a:lnTo>
                  <a:lnTo>
                    <a:pt x="1240" y="446"/>
                  </a:lnTo>
                  <a:lnTo>
                    <a:pt x="1238" y="445"/>
                  </a:lnTo>
                  <a:lnTo>
                    <a:pt x="1236" y="443"/>
                  </a:lnTo>
                  <a:lnTo>
                    <a:pt x="1233" y="440"/>
                  </a:lnTo>
                  <a:lnTo>
                    <a:pt x="1232" y="438"/>
                  </a:lnTo>
                  <a:lnTo>
                    <a:pt x="1230" y="437"/>
                  </a:lnTo>
                  <a:lnTo>
                    <a:pt x="1230" y="436"/>
                  </a:lnTo>
                  <a:lnTo>
                    <a:pt x="1232" y="434"/>
                  </a:lnTo>
                  <a:lnTo>
                    <a:pt x="1232" y="433"/>
                  </a:lnTo>
                  <a:lnTo>
                    <a:pt x="1230" y="433"/>
                  </a:lnTo>
                  <a:lnTo>
                    <a:pt x="1230" y="432"/>
                  </a:lnTo>
                  <a:lnTo>
                    <a:pt x="1230" y="430"/>
                  </a:lnTo>
                  <a:lnTo>
                    <a:pt x="1229" y="430"/>
                  </a:lnTo>
                  <a:lnTo>
                    <a:pt x="1228" y="430"/>
                  </a:lnTo>
                  <a:lnTo>
                    <a:pt x="1228" y="429"/>
                  </a:lnTo>
                  <a:lnTo>
                    <a:pt x="1225" y="429"/>
                  </a:lnTo>
                  <a:lnTo>
                    <a:pt x="1224" y="429"/>
                  </a:lnTo>
                  <a:lnTo>
                    <a:pt x="1223" y="428"/>
                  </a:lnTo>
                  <a:lnTo>
                    <a:pt x="1223" y="426"/>
                  </a:lnTo>
                  <a:lnTo>
                    <a:pt x="1223" y="425"/>
                  </a:lnTo>
                  <a:lnTo>
                    <a:pt x="1224" y="424"/>
                  </a:lnTo>
                  <a:lnTo>
                    <a:pt x="1224" y="423"/>
                  </a:lnTo>
                  <a:lnTo>
                    <a:pt x="1224" y="421"/>
                  </a:lnTo>
                  <a:lnTo>
                    <a:pt x="1225" y="421"/>
                  </a:lnTo>
                  <a:lnTo>
                    <a:pt x="1225" y="420"/>
                  </a:lnTo>
                  <a:lnTo>
                    <a:pt x="1227" y="420"/>
                  </a:lnTo>
                  <a:lnTo>
                    <a:pt x="1227" y="419"/>
                  </a:lnTo>
                  <a:lnTo>
                    <a:pt x="1227" y="417"/>
                  </a:lnTo>
                  <a:lnTo>
                    <a:pt x="1227" y="416"/>
                  </a:lnTo>
                  <a:lnTo>
                    <a:pt x="1227" y="415"/>
                  </a:lnTo>
                  <a:lnTo>
                    <a:pt x="1227" y="413"/>
                  </a:lnTo>
                  <a:lnTo>
                    <a:pt x="1227" y="412"/>
                  </a:lnTo>
                  <a:lnTo>
                    <a:pt x="1225" y="411"/>
                  </a:lnTo>
                  <a:lnTo>
                    <a:pt x="1225" y="409"/>
                  </a:lnTo>
                  <a:lnTo>
                    <a:pt x="1225" y="408"/>
                  </a:lnTo>
                  <a:lnTo>
                    <a:pt x="1224" y="407"/>
                  </a:lnTo>
                  <a:lnTo>
                    <a:pt x="1224" y="405"/>
                  </a:lnTo>
                  <a:lnTo>
                    <a:pt x="1223" y="404"/>
                  </a:lnTo>
                  <a:lnTo>
                    <a:pt x="1221" y="404"/>
                  </a:lnTo>
                  <a:lnTo>
                    <a:pt x="1221" y="403"/>
                  </a:lnTo>
                  <a:lnTo>
                    <a:pt x="1221" y="402"/>
                  </a:lnTo>
                  <a:lnTo>
                    <a:pt x="1219" y="379"/>
                  </a:lnTo>
                  <a:lnTo>
                    <a:pt x="1220" y="373"/>
                  </a:lnTo>
                  <a:lnTo>
                    <a:pt x="1219" y="366"/>
                  </a:lnTo>
                  <a:lnTo>
                    <a:pt x="1219" y="362"/>
                  </a:lnTo>
                  <a:lnTo>
                    <a:pt x="1219" y="361"/>
                  </a:lnTo>
                  <a:lnTo>
                    <a:pt x="1219" y="358"/>
                  </a:lnTo>
                  <a:lnTo>
                    <a:pt x="1220" y="353"/>
                  </a:lnTo>
                  <a:lnTo>
                    <a:pt x="1227" y="351"/>
                  </a:lnTo>
                  <a:lnTo>
                    <a:pt x="1230" y="349"/>
                  </a:lnTo>
                  <a:lnTo>
                    <a:pt x="1242" y="345"/>
                  </a:lnTo>
                  <a:lnTo>
                    <a:pt x="1253" y="341"/>
                  </a:lnTo>
                  <a:lnTo>
                    <a:pt x="1279" y="328"/>
                  </a:lnTo>
                  <a:lnTo>
                    <a:pt x="1285" y="324"/>
                  </a:lnTo>
                  <a:lnTo>
                    <a:pt x="1299" y="320"/>
                  </a:lnTo>
                  <a:lnTo>
                    <a:pt x="1301" y="316"/>
                  </a:lnTo>
                  <a:lnTo>
                    <a:pt x="1306" y="313"/>
                  </a:lnTo>
                  <a:lnTo>
                    <a:pt x="1308" y="314"/>
                  </a:lnTo>
                  <a:lnTo>
                    <a:pt x="1308" y="315"/>
                  </a:lnTo>
                  <a:lnTo>
                    <a:pt x="1310" y="315"/>
                  </a:lnTo>
                  <a:lnTo>
                    <a:pt x="1312" y="314"/>
                  </a:lnTo>
                  <a:lnTo>
                    <a:pt x="1314" y="314"/>
                  </a:lnTo>
                  <a:lnTo>
                    <a:pt x="1316" y="313"/>
                  </a:lnTo>
                  <a:lnTo>
                    <a:pt x="1318" y="313"/>
                  </a:lnTo>
                  <a:lnTo>
                    <a:pt x="1321" y="311"/>
                  </a:lnTo>
                  <a:lnTo>
                    <a:pt x="1323" y="310"/>
                  </a:lnTo>
                  <a:lnTo>
                    <a:pt x="1325" y="309"/>
                  </a:lnTo>
                  <a:lnTo>
                    <a:pt x="1327" y="307"/>
                  </a:lnTo>
                  <a:lnTo>
                    <a:pt x="1329" y="307"/>
                  </a:lnTo>
                  <a:lnTo>
                    <a:pt x="1330" y="306"/>
                  </a:lnTo>
                  <a:lnTo>
                    <a:pt x="1333" y="306"/>
                  </a:lnTo>
                  <a:lnTo>
                    <a:pt x="1333" y="305"/>
                  </a:lnTo>
                  <a:lnTo>
                    <a:pt x="1333" y="303"/>
                  </a:lnTo>
                  <a:lnTo>
                    <a:pt x="1333" y="302"/>
                  </a:lnTo>
                  <a:lnTo>
                    <a:pt x="1333" y="301"/>
                  </a:lnTo>
                  <a:lnTo>
                    <a:pt x="1333" y="299"/>
                  </a:lnTo>
                  <a:lnTo>
                    <a:pt x="1335" y="292"/>
                  </a:lnTo>
                  <a:lnTo>
                    <a:pt x="1337" y="289"/>
                  </a:lnTo>
                  <a:lnTo>
                    <a:pt x="1337" y="288"/>
                  </a:lnTo>
                  <a:lnTo>
                    <a:pt x="1337" y="286"/>
                  </a:lnTo>
                  <a:lnTo>
                    <a:pt x="1338" y="285"/>
                  </a:lnTo>
                  <a:lnTo>
                    <a:pt x="1338" y="282"/>
                  </a:lnTo>
                  <a:lnTo>
                    <a:pt x="1338" y="281"/>
                  </a:lnTo>
                  <a:lnTo>
                    <a:pt x="1338" y="279"/>
                  </a:lnTo>
                  <a:lnTo>
                    <a:pt x="1338" y="276"/>
                  </a:lnTo>
                  <a:lnTo>
                    <a:pt x="1337" y="276"/>
                  </a:lnTo>
                  <a:lnTo>
                    <a:pt x="1337" y="275"/>
                  </a:lnTo>
                  <a:lnTo>
                    <a:pt x="1335" y="275"/>
                  </a:lnTo>
                  <a:lnTo>
                    <a:pt x="1338" y="273"/>
                  </a:lnTo>
                  <a:lnTo>
                    <a:pt x="1339" y="273"/>
                  </a:lnTo>
                  <a:lnTo>
                    <a:pt x="1340" y="273"/>
                  </a:lnTo>
                  <a:lnTo>
                    <a:pt x="1342" y="273"/>
                  </a:lnTo>
                  <a:lnTo>
                    <a:pt x="1343" y="273"/>
                  </a:lnTo>
                  <a:lnTo>
                    <a:pt x="1344" y="273"/>
                  </a:lnTo>
                  <a:lnTo>
                    <a:pt x="1346" y="273"/>
                  </a:lnTo>
                  <a:lnTo>
                    <a:pt x="1346" y="275"/>
                  </a:lnTo>
                  <a:lnTo>
                    <a:pt x="1347" y="275"/>
                  </a:lnTo>
                  <a:lnTo>
                    <a:pt x="1347" y="273"/>
                  </a:lnTo>
                  <a:lnTo>
                    <a:pt x="1348" y="273"/>
                  </a:lnTo>
                  <a:lnTo>
                    <a:pt x="1350" y="272"/>
                  </a:lnTo>
                  <a:lnTo>
                    <a:pt x="1351" y="272"/>
                  </a:lnTo>
                  <a:lnTo>
                    <a:pt x="1352" y="273"/>
                  </a:lnTo>
                  <a:lnTo>
                    <a:pt x="1352" y="272"/>
                  </a:lnTo>
                  <a:lnTo>
                    <a:pt x="1352" y="271"/>
                  </a:lnTo>
                  <a:lnTo>
                    <a:pt x="1354" y="271"/>
                  </a:lnTo>
                  <a:lnTo>
                    <a:pt x="1355" y="271"/>
                  </a:lnTo>
                  <a:lnTo>
                    <a:pt x="1356" y="271"/>
                  </a:lnTo>
                  <a:lnTo>
                    <a:pt x="1357" y="271"/>
                  </a:lnTo>
                  <a:lnTo>
                    <a:pt x="1357" y="272"/>
                  </a:lnTo>
                  <a:lnTo>
                    <a:pt x="1359" y="271"/>
                  </a:lnTo>
                  <a:lnTo>
                    <a:pt x="1360" y="271"/>
                  </a:lnTo>
                  <a:lnTo>
                    <a:pt x="1361" y="271"/>
                  </a:lnTo>
                  <a:lnTo>
                    <a:pt x="1361" y="272"/>
                  </a:lnTo>
                  <a:lnTo>
                    <a:pt x="1361" y="271"/>
                  </a:lnTo>
                  <a:lnTo>
                    <a:pt x="1363" y="271"/>
                  </a:lnTo>
                  <a:lnTo>
                    <a:pt x="1364" y="271"/>
                  </a:lnTo>
                  <a:lnTo>
                    <a:pt x="1365" y="271"/>
                  </a:lnTo>
                  <a:lnTo>
                    <a:pt x="1367" y="271"/>
                  </a:lnTo>
                  <a:lnTo>
                    <a:pt x="1368" y="271"/>
                  </a:lnTo>
                  <a:lnTo>
                    <a:pt x="1369" y="271"/>
                  </a:lnTo>
                  <a:lnTo>
                    <a:pt x="1371" y="271"/>
                  </a:lnTo>
                  <a:lnTo>
                    <a:pt x="1372" y="271"/>
                  </a:lnTo>
                  <a:lnTo>
                    <a:pt x="1373" y="271"/>
                  </a:lnTo>
                  <a:lnTo>
                    <a:pt x="1374" y="271"/>
                  </a:lnTo>
                  <a:lnTo>
                    <a:pt x="1376" y="272"/>
                  </a:lnTo>
                  <a:lnTo>
                    <a:pt x="1377" y="272"/>
                  </a:lnTo>
                  <a:lnTo>
                    <a:pt x="1377" y="273"/>
                  </a:lnTo>
                  <a:lnTo>
                    <a:pt x="1378" y="273"/>
                  </a:lnTo>
                  <a:lnTo>
                    <a:pt x="1380" y="273"/>
                  </a:lnTo>
                  <a:lnTo>
                    <a:pt x="1381" y="273"/>
                  </a:lnTo>
                  <a:lnTo>
                    <a:pt x="1382" y="273"/>
                  </a:lnTo>
                  <a:lnTo>
                    <a:pt x="1384" y="273"/>
                  </a:lnTo>
                  <a:lnTo>
                    <a:pt x="1385" y="275"/>
                  </a:lnTo>
                  <a:lnTo>
                    <a:pt x="1385" y="276"/>
                  </a:lnTo>
                  <a:lnTo>
                    <a:pt x="1386" y="276"/>
                  </a:lnTo>
                  <a:lnTo>
                    <a:pt x="1386" y="277"/>
                  </a:lnTo>
                  <a:lnTo>
                    <a:pt x="1390" y="277"/>
                  </a:lnTo>
                  <a:lnTo>
                    <a:pt x="1397" y="279"/>
                  </a:lnTo>
                  <a:lnTo>
                    <a:pt x="1403" y="281"/>
                  </a:lnTo>
                  <a:lnTo>
                    <a:pt x="1411" y="286"/>
                  </a:lnTo>
                  <a:lnTo>
                    <a:pt x="1411" y="288"/>
                  </a:lnTo>
                  <a:lnTo>
                    <a:pt x="1412" y="288"/>
                  </a:lnTo>
                  <a:lnTo>
                    <a:pt x="1414" y="288"/>
                  </a:lnTo>
                  <a:lnTo>
                    <a:pt x="1415" y="288"/>
                  </a:lnTo>
                  <a:lnTo>
                    <a:pt x="1416" y="288"/>
                  </a:lnTo>
                  <a:lnTo>
                    <a:pt x="1416" y="289"/>
                  </a:lnTo>
                  <a:lnTo>
                    <a:pt x="1416" y="290"/>
                  </a:lnTo>
                  <a:lnTo>
                    <a:pt x="1416" y="292"/>
                  </a:lnTo>
                  <a:lnTo>
                    <a:pt x="1416" y="293"/>
                  </a:lnTo>
                  <a:lnTo>
                    <a:pt x="1418" y="294"/>
                  </a:lnTo>
                  <a:lnTo>
                    <a:pt x="1420" y="298"/>
                  </a:lnTo>
                  <a:lnTo>
                    <a:pt x="1420" y="299"/>
                  </a:lnTo>
                  <a:lnTo>
                    <a:pt x="1422" y="299"/>
                  </a:lnTo>
                  <a:lnTo>
                    <a:pt x="1422" y="301"/>
                  </a:lnTo>
                  <a:lnTo>
                    <a:pt x="1423" y="301"/>
                  </a:lnTo>
                  <a:lnTo>
                    <a:pt x="1423" y="302"/>
                  </a:lnTo>
                  <a:lnTo>
                    <a:pt x="1424" y="302"/>
                  </a:lnTo>
                  <a:lnTo>
                    <a:pt x="1424" y="303"/>
                  </a:lnTo>
                  <a:lnTo>
                    <a:pt x="1424" y="305"/>
                  </a:lnTo>
                  <a:lnTo>
                    <a:pt x="1426" y="305"/>
                  </a:lnTo>
                  <a:lnTo>
                    <a:pt x="1426" y="306"/>
                  </a:lnTo>
                  <a:lnTo>
                    <a:pt x="1426" y="307"/>
                  </a:lnTo>
                  <a:lnTo>
                    <a:pt x="1427" y="309"/>
                  </a:lnTo>
                  <a:lnTo>
                    <a:pt x="1426" y="310"/>
                  </a:lnTo>
                  <a:lnTo>
                    <a:pt x="1428" y="313"/>
                  </a:lnTo>
                  <a:lnTo>
                    <a:pt x="1431" y="315"/>
                  </a:lnTo>
                  <a:lnTo>
                    <a:pt x="1436" y="315"/>
                  </a:lnTo>
                  <a:lnTo>
                    <a:pt x="1437" y="316"/>
                  </a:lnTo>
                  <a:lnTo>
                    <a:pt x="1439" y="316"/>
                  </a:lnTo>
                  <a:lnTo>
                    <a:pt x="1439" y="318"/>
                  </a:lnTo>
                  <a:lnTo>
                    <a:pt x="1440" y="319"/>
                  </a:lnTo>
                  <a:lnTo>
                    <a:pt x="1441" y="319"/>
                  </a:lnTo>
                  <a:lnTo>
                    <a:pt x="1443" y="320"/>
                  </a:lnTo>
                  <a:lnTo>
                    <a:pt x="1444" y="320"/>
                  </a:lnTo>
                  <a:lnTo>
                    <a:pt x="1444" y="322"/>
                  </a:lnTo>
                  <a:lnTo>
                    <a:pt x="1445" y="322"/>
                  </a:lnTo>
                  <a:lnTo>
                    <a:pt x="1445" y="323"/>
                  </a:lnTo>
                  <a:lnTo>
                    <a:pt x="1446" y="323"/>
                  </a:lnTo>
                  <a:lnTo>
                    <a:pt x="1448" y="324"/>
                  </a:lnTo>
                  <a:lnTo>
                    <a:pt x="1449" y="326"/>
                  </a:lnTo>
                  <a:lnTo>
                    <a:pt x="1450" y="326"/>
                  </a:lnTo>
                  <a:lnTo>
                    <a:pt x="1450" y="324"/>
                  </a:lnTo>
                  <a:lnTo>
                    <a:pt x="1450" y="326"/>
                  </a:lnTo>
                  <a:lnTo>
                    <a:pt x="1452" y="326"/>
                  </a:lnTo>
                  <a:lnTo>
                    <a:pt x="1453" y="326"/>
                  </a:lnTo>
                  <a:lnTo>
                    <a:pt x="1454" y="326"/>
                  </a:lnTo>
                  <a:lnTo>
                    <a:pt x="1456" y="326"/>
                  </a:lnTo>
                  <a:lnTo>
                    <a:pt x="1457" y="326"/>
                  </a:lnTo>
                  <a:lnTo>
                    <a:pt x="1458" y="326"/>
                  </a:lnTo>
                  <a:lnTo>
                    <a:pt x="1458" y="327"/>
                  </a:lnTo>
                  <a:lnTo>
                    <a:pt x="1460" y="327"/>
                  </a:lnTo>
                  <a:lnTo>
                    <a:pt x="1461" y="327"/>
                  </a:lnTo>
                  <a:lnTo>
                    <a:pt x="1461" y="328"/>
                  </a:lnTo>
                  <a:lnTo>
                    <a:pt x="1462" y="328"/>
                  </a:lnTo>
                  <a:lnTo>
                    <a:pt x="1464" y="330"/>
                  </a:lnTo>
                  <a:lnTo>
                    <a:pt x="1464" y="328"/>
                  </a:lnTo>
                  <a:lnTo>
                    <a:pt x="1464" y="330"/>
                  </a:lnTo>
                  <a:lnTo>
                    <a:pt x="1465" y="330"/>
                  </a:lnTo>
                  <a:lnTo>
                    <a:pt x="1465" y="331"/>
                  </a:lnTo>
                  <a:lnTo>
                    <a:pt x="1466" y="331"/>
                  </a:lnTo>
                  <a:lnTo>
                    <a:pt x="1467" y="331"/>
                  </a:lnTo>
                  <a:lnTo>
                    <a:pt x="1467" y="332"/>
                  </a:lnTo>
                  <a:lnTo>
                    <a:pt x="1467" y="334"/>
                  </a:lnTo>
                  <a:lnTo>
                    <a:pt x="1469" y="334"/>
                  </a:lnTo>
                  <a:lnTo>
                    <a:pt x="1469" y="335"/>
                  </a:lnTo>
                  <a:lnTo>
                    <a:pt x="1469" y="336"/>
                  </a:lnTo>
                  <a:lnTo>
                    <a:pt x="1467" y="336"/>
                  </a:lnTo>
                  <a:lnTo>
                    <a:pt x="1466" y="336"/>
                  </a:lnTo>
                  <a:lnTo>
                    <a:pt x="1465" y="336"/>
                  </a:lnTo>
                  <a:lnTo>
                    <a:pt x="1464" y="336"/>
                  </a:lnTo>
                  <a:lnTo>
                    <a:pt x="1464" y="337"/>
                  </a:lnTo>
                  <a:lnTo>
                    <a:pt x="1465" y="337"/>
                  </a:lnTo>
                  <a:lnTo>
                    <a:pt x="1465" y="339"/>
                  </a:lnTo>
                  <a:lnTo>
                    <a:pt x="1465" y="340"/>
                  </a:lnTo>
                  <a:lnTo>
                    <a:pt x="1470" y="343"/>
                  </a:lnTo>
                  <a:lnTo>
                    <a:pt x="1471" y="343"/>
                  </a:lnTo>
                  <a:lnTo>
                    <a:pt x="1471" y="341"/>
                  </a:lnTo>
                  <a:lnTo>
                    <a:pt x="1473" y="341"/>
                  </a:lnTo>
                  <a:lnTo>
                    <a:pt x="1474" y="341"/>
                  </a:lnTo>
                  <a:lnTo>
                    <a:pt x="1475" y="341"/>
                  </a:lnTo>
                  <a:lnTo>
                    <a:pt x="1477" y="341"/>
                  </a:lnTo>
                  <a:lnTo>
                    <a:pt x="1478" y="341"/>
                  </a:lnTo>
                  <a:lnTo>
                    <a:pt x="1479" y="341"/>
                  </a:lnTo>
                  <a:lnTo>
                    <a:pt x="1479" y="343"/>
                  </a:lnTo>
                  <a:lnTo>
                    <a:pt x="1481" y="343"/>
                  </a:lnTo>
                  <a:lnTo>
                    <a:pt x="1481" y="344"/>
                  </a:lnTo>
                  <a:lnTo>
                    <a:pt x="1481" y="345"/>
                  </a:lnTo>
                  <a:lnTo>
                    <a:pt x="1481" y="347"/>
                  </a:lnTo>
                  <a:lnTo>
                    <a:pt x="1481" y="348"/>
                  </a:lnTo>
                  <a:lnTo>
                    <a:pt x="1482" y="348"/>
                  </a:lnTo>
                  <a:lnTo>
                    <a:pt x="1483" y="348"/>
                  </a:lnTo>
                  <a:lnTo>
                    <a:pt x="1484" y="348"/>
                  </a:lnTo>
                  <a:lnTo>
                    <a:pt x="1486" y="348"/>
                  </a:lnTo>
                  <a:lnTo>
                    <a:pt x="1486" y="349"/>
                  </a:lnTo>
                  <a:lnTo>
                    <a:pt x="1487" y="349"/>
                  </a:lnTo>
                  <a:lnTo>
                    <a:pt x="1488" y="351"/>
                  </a:lnTo>
                  <a:lnTo>
                    <a:pt x="1488" y="352"/>
                  </a:lnTo>
                  <a:lnTo>
                    <a:pt x="1492" y="353"/>
                  </a:lnTo>
                  <a:lnTo>
                    <a:pt x="1503" y="362"/>
                  </a:lnTo>
                  <a:lnTo>
                    <a:pt x="1507" y="366"/>
                  </a:lnTo>
                  <a:lnTo>
                    <a:pt x="1508" y="368"/>
                  </a:lnTo>
                  <a:lnTo>
                    <a:pt x="1511" y="370"/>
                  </a:lnTo>
                  <a:lnTo>
                    <a:pt x="1515" y="374"/>
                  </a:lnTo>
                  <a:lnTo>
                    <a:pt x="1516" y="375"/>
                  </a:lnTo>
                  <a:lnTo>
                    <a:pt x="1521" y="378"/>
                  </a:lnTo>
                  <a:lnTo>
                    <a:pt x="1528" y="382"/>
                  </a:lnTo>
                  <a:lnTo>
                    <a:pt x="1542" y="386"/>
                  </a:lnTo>
                  <a:lnTo>
                    <a:pt x="1553" y="392"/>
                  </a:lnTo>
                  <a:lnTo>
                    <a:pt x="1562" y="396"/>
                  </a:lnTo>
                  <a:lnTo>
                    <a:pt x="1571" y="399"/>
                  </a:lnTo>
                  <a:lnTo>
                    <a:pt x="1589" y="399"/>
                  </a:lnTo>
                  <a:lnTo>
                    <a:pt x="1605" y="399"/>
                  </a:lnTo>
                  <a:lnTo>
                    <a:pt x="1609" y="399"/>
                  </a:lnTo>
                  <a:lnTo>
                    <a:pt x="1613" y="395"/>
                  </a:lnTo>
                  <a:lnTo>
                    <a:pt x="1640" y="396"/>
                  </a:lnTo>
                  <a:lnTo>
                    <a:pt x="1642" y="396"/>
                  </a:lnTo>
                  <a:lnTo>
                    <a:pt x="1647" y="399"/>
                  </a:lnTo>
                  <a:lnTo>
                    <a:pt x="1648" y="399"/>
                  </a:lnTo>
                  <a:lnTo>
                    <a:pt x="1649" y="400"/>
                  </a:lnTo>
                  <a:lnTo>
                    <a:pt x="1649" y="402"/>
                  </a:lnTo>
                  <a:lnTo>
                    <a:pt x="1669" y="398"/>
                  </a:lnTo>
                  <a:lnTo>
                    <a:pt x="1681" y="405"/>
                  </a:lnTo>
                  <a:lnTo>
                    <a:pt x="1691" y="412"/>
                  </a:lnTo>
                  <a:lnTo>
                    <a:pt x="1693" y="420"/>
                  </a:lnTo>
                  <a:lnTo>
                    <a:pt x="1698" y="432"/>
                  </a:lnTo>
                  <a:lnTo>
                    <a:pt x="1708" y="438"/>
                  </a:lnTo>
                  <a:lnTo>
                    <a:pt x="1716" y="441"/>
                  </a:lnTo>
                  <a:lnTo>
                    <a:pt x="1725" y="446"/>
                  </a:lnTo>
                  <a:lnTo>
                    <a:pt x="1734" y="447"/>
                  </a:lnTo>
                  <a:lnTo>
                    <a:pt x="1737" y="449"/>
                  </a:lnTo>
                  <a:lnTo>
                    <a:pt x="1746" y="453"/>
                  </a:lnTo>
                  <a:lnTo>
                    <a:pt x="1748" y="455"/>
                  </a:lnTo>
                  <a:lnTo>
                    <a:pt x="1749" y="455"/>
                  </a:lnTo>
                  <a:lnTo>
                    <a:pt x="1750" y="455"/>
                  </a:lnTo>
                  <a:lnTo>
                    <a:pt x="1752" y="455"/>
                  </a:lnTo>
                  <a:lnTo>
                    <a:pt x="1752" y="457"/>
                  </a:lnTo>
                  <a:lnTo>
                    <a:pt x="1750" y="457"/>
                  </a:lnTo>
                  <a:lnTo>
                    <a:pt x="1750" y="458"/>
                  </a:lnTo>
                  <a:lnTo>
                    <a:pt x="1749" y="458"/>
                  </a:lnTo>
                  <a:lnTo>
                    <a:pt x="1754" y="467"/>
                  </a:lnTo>
                  <a:lnTo>
                    <a:pt x="1761" y="487"/>
                  </a:lnTo>
                  <a:lnTo>
                    <a:pt x="1766" y="513"/>
                  </a:lnTo>
                  <a:lnTo>
                    <a:pt x="1772" y="527"/>
                  </a:lnTo>
                  <a:lnTo>
                    <a:pt x="1782" y="544"/>
                  </a:lnTo>
                  <a:lnTo>
                    <a:pt x="1782" y="556"/>
                  </a:lnTo>
                  <a:lnTo>
                    <a:pt x="1782" y="570"/>
                  </a:lnTo>
                  <a:lnTo>
                    <a:pt x="1784" y="576"/>
                  </a:lnTo>
                  <a:lnTo>
                    <a:pt x="1787" y="585"/>
                  </a:lnTo>
                  <a:lnTo>
                    <a:pt x="1793" y="594"/>
                  </a:lnTo>
                  <a:lnTo>
                    <a:pt x="1812" y="603"/>
                  </a:lnTo>
                  <a:lnTo>
                    <a:pt x="1841" y="602"/>
                  </a:lnTo>
                  <a:lnTo>
                    <a:pt x="1851" y="608"/>
                  </a:lnTo>
                  <a:lnTo>
                    <a:pt x="1861" y="620"/>
                  </a:lnTo>
                  <a:lnTo>
                    <a:pt x="1864" y="631"/>
                  </a:lnTo>
                  <a:lnTo>
                    <a:pt x="1863" y="648"/>
                  </a:lnTo>
                  <a:lnTo>
                    <a:pt x="1858" y="659"/>
                  </a:lnTo>
                  <a:lnTo>
                    <a:pt x="1861" y="674"/>
                  </a:lnTo>
                  <a:lnTo>
                    <a:pt x="1858" y="710"/>
                  </a:lnTo>
                  <a:lnTo>
                    <a:pt x="1865" y="721"/>
                  </a:lnTo>
                  <a:lnTo>
                    <a:pt x="1873" y="730"/>
                  </a:lnTo>
                  <a:lnTo>
                    <a:pt x="1877" y="741"/>
                  </a:lnTo>
                  <a:lnTo>
                    <a:pt x="1878" y="748"/>
                  </a:lnTo>
                  <a:lnTo>
                    <a:pt x="1882" y="763"/>
                  </a:lnTo>
                  <a:lnTo>
                    <a:pt x="1888" y="771"/>
                  </a:lnTo>
                  <a:lnTo>
                    <a:pt x="1889" y="779"/>
                  </a:lnTo>
                  <a:lnTo>
                    <a:pt x="1892" y="790"/>
                  </a:lnTo>
                  <a:lnTo>
                    <a:pt x="1892" y="793"/>
                  </a:lnTo>
                  <a:lnTo>
                    <a:pt x="1905" y="802"/>
                  </a:lnTo>
                  <a:lnTo>
                    <a:pt x="1922" y="810"/>
                  </a:lnTo>
                  <a:lnTo>
                    <a:pt x="1926" y="811"/>
                  </a:lnTo>
                  <a:lnTo>
                    <a:pt x="1943" y="819"/>
                  </a:lnTo>
                  <a:lnTo>
                    <a:pt x="1953" y="827"/>
                  </a:lnTo>
                  <a:lnTo>
                    <a:pt x="1962" y="834"/>
                  </a:lnTo>
                  <a:lnTo>
                    <a:pt x="1962" y="835"/>
                  </a:lnTo>
                  <a:lnTo>
                    <a:pt x="1961" y="841"/>
                  </a:lnTo>
                  <a:lnTo>
                    <a:pt x="1964" y="847"/>
                  </a:lnTo>
                  <a:lnTo>
                    <a:pt x="1966" y="853"/>
                  </a:lnTo>
                  <a:lnTo>
                    <a:pt x="1968" y="860"/>
                  </a:lnTo>
                  <a:lnTo>
                    <a:pt x="1969" y="872"/>
                  </a:lnTo>
                  <a:lnTo>
                    <a:pt x="1969" y="873"/>
                  </a:lnTo>
                  <a:lnTo>
                    <a:pt x="1966" y="883"/>
                  </a:lnTo>
                  <a:lnTo>
                    <a:pt x="1964" y="890"/>
                  </a:lnTo>
                  <a:lnTo>
                    <a:pt x="1962" y="894"/>
                  </a:lnTo>
                  <a:lnTo>
                    <a:pt x="1961" y="900"/>
                  </a:lnTo>
                  <a:lnTo>
                    <a:pt x="1960" y="904"/>
                  </a:lnTo>
                  <a:lnTo>
                    <a:pt x="1960" y="909"/>
                  </a:lnTo>
                  <a:lnTo>
                    <a:pt x="1958" y="912"/>
                  </a:lnTo>
                  <a:lnTo>
                    <a:pt x="1958" y="915"/>
                  </a:lnTo>
                  <a:lnTo>
                    <a:pt x="1958" y="916"/>
                  </a:lnTo>
                  <a:lnTo>
                    <a:pt x="1957" y="919"/>
                  </a:lnTo>
                  <a:lnTo>
                    <a:pt x="1957" y="923"/>
                  </a:lnTo>
                  <a:lnTo>
                    <a:pt x="1956" y="924"/>
                  </a:lnTo>
                  <a:lnTo>
                    <a:pt x="1956" y="925"/>
                  </a:lnTo>
                  <a:lnTo>
                    <a:pt x="1954" y="928"/>
                  </a:lnTo>
                  <a:lnTo>
                    <a:pt x="1954" y="929"/>
                  </a:lnTo>
                  <a:lnTo>
                    <a:pt x="1953" y="932"/>
                  </a:lnTo>
                  <a:lnTo>
                    <a:pt x="1953" y="934"/>
                  </a:lnTo>
                  <a:lnTo>
                    <a:pt x="1952" y="937"/>
                  </a:lnTo>
                  <a:lnTo>
                    <a:pt x="1950" y="940"/>
                  </a:lnTo>
                  <a:lnTo>
                    <a:pt x="1950" y="942"/>
                  </a:lnTo>
                  <a:lnTo>
                    <a:pt x="1950" y="945"/>
                  </a:lnTo>
                  <a:lnTo>
                    <a:pt x="1949" y="946"/>
                  </a:lnTo>
                  <a:lnTo>
                    <a:pt x="1949" y="950"/>
                  </a:lnTo>
                  <a:lnTo>
                    <a:pt x="1945" y="950"/>
                  </a:lnTo>
                  <a:lnTo>
                    <a:pt x="1943" y="950"/>
                  </a:lnTo>
                  <a:lnTo>
                    <a:pt x="1939" y="950"/>
                  </a:lnTo>
                  <a:lnTo>
                    <a:pt x="1932" y="949"/>
                  </a:lnTo>
                  <a:lnTo>
                    <a:pt x="1927" y="947"/>
                  </a:lnTo>
                  <a:lnTo>
                    <a:pt x="1920" y="947"/>
                  </a:lnTo>
                  <a:lnTo>
                    <a:pt x="1911" y="947"/>
                  </a:lnTo>
                  <a:lnTo>
                    <a:pt x="1907" y="947"/>
                  </a:lnTo>
                  <a:lnTo>
                    <a:pt x="1901" y="950"/>
                  </a:lnTo>
                  <a:lnTo>
                    <a:pt x="1899" y="954"/>
                  </a:lnTo>
                  <a:lnTo>
                    <a:pt x="1886" y="949"/>
                  </a:lnTo>
                  <a:lnTo>
                    <a:pt x="1875" y="950"/>
                  </a:lnTo>
                  <a:lnTo>
                    <a:pt x="1864" y="947"/>
                  </a:lnTo>
                  <a:lnTo>
                    <a:pt x="1860" y="946"/>
                  </a:lnTo>
                  <a:lnTo>
                    <a:pt x="1858" y="946"/>
                  </a:lnTo>
                  <a:lnTo>
                    <a:pt x="1855" y="946"/>
                  </a:lnTo>
                  <a:lnTo>
                    <a:pt x="1854" y="945"/>
                  </a:lnTo>
                  <a:lnTo>
                    <a:pt x="1850" y="944"/>
                  </a:lnTo>
                  <a:lnTo>
                    <a:pt x="1844" y="942"/>
                  </a:lnTo>
                  <a:lnTo>
                    <a:pt x="1839" y="942"/>
                  </a:lnTo>
                  <a:lnTo>
                    <a:pt x="1837" y="941"/>
                  </a:lnTo>
                  <a:lnTo>
                    <a:pt x="1825" y="938"/>
                  </a:lnTo>
                  <a:lnTo>
                    <a:pt x="1824" y="938"/>
                  </a:lnTo>
                  <a:lnTo>
                    <a:pt x="1822" y="938"/>
                  </a:lnTo>
                  <a:lnTo>
                    <a:pt x="1820" y="937"/>
                  </a:lnTo>
                  <a:lnTo>
                    <a:pt x="1816" y="940"/>
                  </a:lnTo>
                  <a:lnTo>
                    <a:pt x="1810" y="942"/>
                  </a:lnTo>
                  <a:lnTo>
                    <a:pt x="1810" y="944"/>
                  </a:lnTo>
                  <a:lnTo>
                    <a:pt x="1809" y="944"/>
                  </a:lnTo>
                  <a:lnTo>
                    <a:pt x="1808" y="944"/>
                  </a:lnTo>
                  <a:lnTo>
                    <a:pt x="1806" y="945"/>
                  </a:lnTo>
                  <a:lnTo>
                    <a:pt x="1805" y="945"/>
                  </a:lnTo>
                  <a:lnTo>
                    <a:pt x="1804" y="945"/>
                  </a:lnTo>
                  <a:lnTo>
                    <a:pt x="1800" y="946"/>
                  </a:lnTo>
                  <a:lnTo>
                    <a:pt x="1799" y="947"/>
                  </a:lnTo>
                  <a:lnTo>
                    <a:pt x="1796" y="949"/>
                  </a:lnTo>
                  <a:lnTo>
                    <a:pt x="1793" y="949"/>
                  </a:lnTo>
                  <a:lnTo>
                    <a:pt x="1792" y="949"/>
                  </a:lnTo>
                  <a:lnTo>
                    <a:pt x="1791" y="949"/>
                  </a:lnTo>
                  <a:lnTo>
                    <a:pt x="1787" y="947"/>
                  </a:lnTo>
                  <a:lnTo>
                    <a:pt x="1776" y="941"/>
                  </a:lnTo>
                  <a:lnTo>
                    <a:pt x="1770" y="937"/>
                  </a:lnTo>
                  <a:lnTo>
                    <a:pt x="1766" y="938"/>
                  </a:lnTo>
                  <a:lnTo>
                    <a:pt x="1761" y="940"/>
                  </a:lnTo>
                  <a:lnTo>
                    <a:pt x="1759" y="940"/>
                  </a:lnTo>
                  <a:lnTo>
                    <a:pt x="1759" y="941"/>
                  </a:lnTo>
                  <a:lnTo>
                    <a:pt x="1758" y="941"/>
                  </a:lnTo>
                  <a:lnTo>
                    <a:pt x="1754" y="940"/>
                  </a:lnTo>
                  <a:lnTo>
                    <a:pt x="1752" y="940"/>
                  </a:lnTo>
                  <a:lnTo>
                    <a:pt x="1749" y="940"/>
                  </a:lnTo>
                  <a:lnTo>
                    <a:pt x="1748" y="940"/>
                  </a:lnTo>
                  <a:lnTo>
                    <a:pt x="1746" y="940"/>
                  </a:lnTo>
                  <a:lnTo>
                    <a:pt x="1744" y="938"/>
                  </a:lnTo>
                  <a:lnTo>
                    <a:pt x="1741" y="938"/>
                  </a:lnTo>
                  <a:lnTo>
                    <a:pt x="1740" y="938"/>
                  </a:lnTo>
                  <a:lnTo>
                    <a:pt x="1736" y="937"/>
                  </a:lnTo>
                  <a:lnTo>
                    <a:pt x="1732" y="937"/>
                  </a:lnTo>
                  <a:lnTo>
                    <a:pt x="1731" y="937"/>
                  </a:lnTo>
                  <a:lnTo>
                    <a:pt x="1728" y="937"/>
                  </a:lnTo>
                  <a:lnTo>
                    <a:pt x="1727" y="937"/>
                  </a:lnTo>
                  <a:lnTo>
                    <a:pt x="1725" y="936"/>
                  </a:lnTo>
                  <a:lnTo>
                    <a:pt x="1723" y="933"/>
                  </a:lnTo>
                  <a:lnTo>
                    <a:pt x="1721" y="933"/>
                  </a:lnTo>
                  <a:lnTo>
                    <a:pt x="1721" y="934"/>
                  </a:lnTo>
                  <a:lnTo>
                    <a:pt x="1720" y="936"/>
                  </a:lnTo>
                  <a:lnTo>
                    <a:pt x="1719" y="937"/>
                  </a:lnTo>
                  <a:lnTo>
                    <a:pt x="1717" y="937"/>
                  </a:lnTo>
                  <a:lnTo>
                    <a:pt x="1717" y="938"/>
                  </a:lnTo>
                  <a:lnTo>
                    <a:pt x="1716" y="938"/>
                  </a:lnTo>
                  <a:lnTo>
                    <a:pt x="1715" y="940"/>
                  </a:lnTo>
                  <a:lnTo>
                    <a:pt x="1715" y="938"/>
                  </a:lnTo>
                  <a:lnTo>
                    <a:pt x="1714" y="937"/>
                  </a:lnTo>
                  <a:lnTo>
                    <a:pt x="1712" y="936"/>
                  </a:lnTo>
                  <a:lnTo>
                    <a:pt x="1712" y="934"/>
                  </a:lnTo>
                  <a:lnTo>
                    <a:pt x="1711" y="934"/>
                  </a:lnTo>
                  <a:lnTo>
                    <a:pt x="1711" y="933"/>
                  </a:lnTo>
                  <a:lnTo>
                    <a:pt x="1711" y="932"/>
                  </a:lnTo>
                  <a:lnTo>
                    <a:pt x="1710" y="933"/>
                  </a:lnTo>
                  <a:lnTo>
                    <a:pt x="1707" y="934"/>
                  </a:lnTo>
                  <a:lnTo>
                    <a:pt x="1707" y="936"/>
                  </a:lnTo>
                  <a:lnTo>
                    <a:pt x="1706" y="936"/>
                  </a:lnTo>
                  <a:lnTo>
                    <a:pt x="1704" y="936"/>
                  </a:lnTo>
                  <a:lnTo>
                    <a:pt x="1702" y="936"/>
                  </a:lnTo>
                  <a:lnTo>
                    <a:pt x="1700" y="936"/>
                  </a:lnTo>
                  <a:lnTo>
                    <a:pt x="1699" y="932"/>
                  </a:lnTo>
                  <a:lnTo>
                    <a:pt x="1698" y="930"/>
                  </a:lnTo>
                  <a:lnTo>
                    <a:pt x="1698" y="929"/>
                  </a:lnTo>
                  <a:lnTo>
                    <a:pt x="1698" y="928"/>
                  </a:lnTo>
                  <a:lnTo>
                    <a:pt x="1697" y="926"/>
                  </a:lnTo>
                  <a:lnTo>
                    <a:pt x="1697" y="925"/>
                  </a:lnTo>
                  <a:lnTo>
                    <a:pt x="1694" y="920"/>
                  </a:lnTo>
                  <a:lnTo>
                    <a:pt x="1693" y="916"/>
                  </a:lnTo>
                  <a:lnTo>
                    <a:pt x="1693" y="915"/>
                  </a:lnTo>
                  <a:lnTo>
                    <a:pt x="1691" y="912"/>
                  </a:lnTo>
                  <a:lnTo>
                    <a:pt x="1691" y="911"/>
                  </a:lnTo>
                  <a:lnTo>
                    <a:pt x="1691" y="909"/>
                  </a:lnTo>
                  <a:lnTo>
                    <a:pt x="1690" y="909"/>
                  </a:lnTo>
                  <a:lnTo>
                    <a:pt x="1690" y="908"/>
                  </a:lnTo>
                  <a:lnTo>
                    <a:pt x="1689" y="906"/>
                  </a:lnTo>
                  <a:lnTo>
                    <a:pt x="1687" y="902"/>
                  </a:lnTo>
                  <a:lnTo>
                    <a:pt x="1686" y="899"/>
                  </a:lnTo>
                  <a:lnTo>
                    <a:pt x="1685" y="896"/>
                  </a:lnTo>
                  <a:lnTo>
                    <a:pt x="1683" y="894"/>
                  </a:lnTo>
                  <a:lnTo>
                    <a:pt x="1680" y="890"/>
                  </a:lnTo>
                  <a:lnTo>
                    <a:pt x="1677" y="886"/>
                  </a:lnTo>
                  <a:lnTo>
                    <a:pt x="1677" y="885"/>
                  </a:lnTo>
                  <a:lnTo>
                    <a:pt x="1676" y="883"/>
                  </a:lnTo>
                  <a:lnTo>
                    <a:pt x="1672" y="882"/>
                  </a:lnTo>
                  <a:lnTo>
                    <a:pt x="1670" y="881"/>
                  </a:lnTo>
                  <a:lnTo>
                    <a:pt x="1669" y="881"/>
                  </a:lnTo>
                  <a:lnTo>
                    <a:pt x="1668" y="879"/>
                  </a:lnTo>
                  <a:lnTo>
                    <a:pt x="1664" y="875"/>
                  </a:lnTo>
                  <a:lnTo>
                    <a:pt x="1662" y="874"/>
                  </a:lnTo>
                  <a:lnTo>
                    <a:pt x="1657" y="870"/>
                  </a:lnTo>
                  <a:lnTo>
                    <a:pt x="1657" y="869"/>
                  </a:lnTo>
                  <a:lnTo>
                    <a:pt x="1656" y="869"/>
                  </a:lnTo>
                  <a:lnTo>
                    <a:pt x="1655" y="869"/>
                  </a:lnTo>
                  <a:lnTo>
                    <a:pt x="1653" y="869"/>
                  </a:lnTo>
                  <a:lnTo>
                    <a:pt x="1651" y="869"/>
                  </a:lnTo>
                  <a:lnTo>
                    <a:pt x="1647" y="869"/>
                  </a:lnTo>
                  <a:lnTo>
                    <a:pt x="1643" y="869"/>
                  </a:lnTo>
                  <a:lnTo>
                    <a:pt x="1635" y="869"/>
                  </a:lnTo>
                  <a:lnTo>
                    <a:pt x="1630" y="870"/>
                  </a:lnTo>
                  <a:lnTo>
                    <a:pt x="1623" y="870"/>
                  </a:lnTo>
                  <a:lnTo>
                    <a:pt x="1622" y="870"/>
                  </a:lnTo>
                  <a:lnTo>
                    <a:pt x="1617" y="872"/>
                  </a:lnTo>
                  <a:lnTo>
                    <a:pt x="1614" y="872"/>
                  </a:lnTo>
                  <a:lnTo>
                    <a:pt x="1613" y="872"/>
                  </a:lnTo>
                  <a:lnTo>
                    <a:pt x="1610" y="872"/>
                  </a:lnTo>
                  <a:lnTo>
                    <a:pt x="1609" y="872"/>
                  </a:lnTo>
                  <a:lnTo>
                    <a:pt x="1598" y="870"/>
                  </a:lnTo>
                  <a:lnTo>
                    <a:pt x="1597" y="870"/>
                  </a:lnTo>
                  <a:lnTo>
                    <a:pt x="1597" y="869"/>
                  </a:lnTo>
                  <a:lnTo>
                    <a:pt x="1592" y="868"/>
                  </a:lnTo>
                  <a:lnTo>
                    <a:pt x="1581" y="864"/>
                  </a:lnTo>
                  <a:lnTo>
                    <a:pt x="1576" y="861"/>
                  </a:lnTo>
                  <a:lnTo>
                    <a:pt x="1573" y="861"/>
                  </a:lnTo>
                  <a:lnTo>
                    <a:pt x="1572" y="857"/>
                  </a:lnTo>
                  <a:lnTo>
                    <a:pt x="1571" y="856"/>
                  </a:lnTo>
                  <a:lnTo>
                    <a:pt x="1571" y="854"/>
                  </a:lnTo>
                  <a:lnTo>
                    <a:pt x="1570" y="854"/>
                  </a:lnTo>
                  <a:lnTo>
                    <a:pt x="1568" y="854"/>
                  </a:lnTo>
                  <a:lnTo>
                    <a:pt x="1567" y="854"/>
                  </a:lnTo>
                  <a:lnTo>
                    <a:pt x="1566" y="856"/>
                  </a:lnTo>
                  <a:lnTo>
                    <a:pt x="1562" y="856"/>
                  </a:lnTo>
                  <a:lnTo>
                    <a:pt x="1560" y="856"/>
                  </a:lnTo>
                  <a:lnTo>
                    <a:pt x="1559" y="856"/>
                  </a:lnTo>
                  <a:lnTo>
                    <a:pt x="1558" y="854"/>
                  </a:lnTo>
                  <a:lnTo>
                    <a:pt x="1551" y="853"/>
                  </a:lnTo>
                  <a:lnTo>
                    <a:pt x="1547" y="853"/>
                  </a:lnTo>
                  <a:lnTo>
                    <a:pt x="1546" y="853"/>
                  </a:lnTo>
                  <a:lnTo>
                    <a:pt x="1537" y="852"/>
                  </a:lnTo>
                  <a:lnTo>
                    <a:pt x="1530" y="851"/>
                  </a:lnTo>
                  <a:lnTo>
                    <a:pt x="1524" y="849"/>
                  </a:lnTo>
                  <a:lnTo>
                    <a:pt x="1520" y="848"/>
                  </a:lnTo>
                  <a:lnTo>
                    <a:pt x="1518" y="847"/>
                  </a:lnTo>
                  <a:lnTo>
                    <a:pt x="1516" y="845"/>
                  </a:lnTo>
                  <a:lnTo>
                    <a:pt x="1513" y="844"/>
                  </a:lnTo>
                  <a:lnTo>
                    <a:pt x="1512" y="844"/>
                  </a:lnTo>
                  <a:lnTo>
                    <a:pt x="1509" y="843"/>
                  </a:lnTo>
                  <a:lnTo>
                    <a:pt x="1507" y="841"/>
                  </a:lnTo>
                  <a:lnTo>
                    <a:pt x="1505" y="839"/>
                  </a:lnTo>
                  <a:lnTo>
                    <a:pt x="1504" y="837"/>
                  </a:lnTo>
                  <a:lnTo>
                    <a:pt x="1501" y="834"/>
                  </a:lnTo>
                  <a:lnTo>
                    <a:pt x="1500" y="832"/>
                  </a:lnTo>
                  <a:lnTo>
                    <a:pt x="1500" y="831"/>
                  </a:lnTo>
                  <a:lnTo>
                    <a:pt x="1496" y="830"/>
                  </a:lnTo>
                  <a:lnTo>
                    <a:pt x="1495" y="828"/>
                  </a:lnTo>
                  <a:lnTo>
                    <a:pt x="1494" y="827"/>
                  </a:lnTo>
                  <a:lnTo>
                    <a:pt x="1492" y="826"/>
                  </a:lnTo>
                  <a:lnTo>
                    <a:pt x="1491" y="824"/>
                  </a:lnTo>
                  <a:lnTo>
                    <a:pt x="1491" y="823"/>
                  </a:lnTo>
                  <a:lnTo>
                    <a:pt x="1491" y="822"/>
                  </a:lnTo>
                  <a:lnTo>
                    <a:pt x="1491" y="820"/>
                  </a:lnTo>
                  <a:lnTo>
                    <a:pt x="1491" y="819"/>
                  </a:lnTo>
                  <a:lnTo>
                    <a:pt x="1491" y="818"/>
                  </a:lnTo>
                  <a:lnTo>
                    <a:pt x="1490" y="817"/>
                  </a:lnTo>
                  <a:lnTo>
                    <a:pt x="1490" y="815"/>
                  </a:lnTo>
                  <a:lnTo>
                    <a:pt x="1490" y="814"/>
                  </a:lnTo>
                  <a:lnTo>
                    <a:pt x="1490" y="813"/>
                  </a:lnTo>
                  <a:lnTo>
                    <a:pt x="1488" y="813"/>
                  </a:lnTo>
                  <a:lnTo>
                    <a:pt x="1490" y="813"/>
                  </a:lnTo>
                  <a:lnTo>
                    <a:pt x="1488" y="813"/>
                  </a:lnTo>
                  <a:lnTo>
                    <a:pt x="1488" y="811"/>
                  </a:lnTo>
                  <a:lnTo>
                    <a:pt x="1488" y="810"/>
                  </a:lnTo>
                  <a:lnTo>
                    <a:pt x="1487" y="810"/>
                  </a:lnTo>
                  <a:lnTo>
                    <a:pt x="1487" y="809"/>
                  </a:lnTo>
                  <a:lnTo>
                    <a:pt x="1487" y="807"/>
                  </a:lnTo>
                  <a:lnTo>
                    <a:pt x="1487" y="806"/>
                  </a:lnTo>
                  <a:lnTo>
                    <a:pt x="1487" y="805"/>
                  </a:lnTo>
                  <a:lnTo>
                    <a:pt x="1486" y="805"/>
                  </a:lnTo>
                  <a:lnTo>
                    <a:pt x="1484" y="805"/>
                  </a:lnTo>
                  <a:lnTo>
                    <a:pt x="1483" y="805"/>
                  </a:lnTo>
                  <a:lnTo>
                    <a:pt x="1481" y="801"/>
                  </a:lnTo>
                  <a:lnTo>
                    <a:pt x="1481" y="800"/>
                  </a:lnTo>
                  <a:lnTo>
                    <a:pt x="1481" y="798"/>
                  </a:lnTo>
                  <a:lnTo>
                    <a:pt x="1481" y="797"/>
                  </a:lnTo>
                  <a:lnTo>
                    <a:pt x="1481" y="796"/>
                  </a:lnTo>
                  <a:lnTo>
                    <a:pt x="1479" y="796"/>
                  </a:lnTo>
                  <a:lnTo>
                    <a:pt x="1479" y="794"/>
                  </a:lnTo>
                  <a:lnTo>
                    <a:pt x="1479" y="793"/>
                  </a:lnTo>
                  <a:lnTo>
                    <a:pt x="1479" y="792"/>
                  </a:lnTo>
                  <a:lnTo>
                    <a:pt x="1479" y="790"/>
                  </a:lnTo>
                  <a:lnTo>
                    <a:pt x="1479" y="789"/>
                  </a:lnTo>
                  <a:lnTo>
                    <a:pt x="1479" y="788"/>
                  </a:lnTo>
                  <a:lnTo>
                    <a:pt x="1478" y="788"/>
                  </a:lnTo>
                  <a:lnTo>
                    <a:pt x="1478" y="786"/>
                  </a:lnTo>
                  <a:lnTo>
                    <a:pt x="1477" y="785"/>
                  </a:lnTo>
                  <a:lnTo>
                    <a:pt x="1475" y="785"/>
                  </a:lnTo>
                  <a:lnTo>
                    <a:pt x="1474" y="785"/>
                  </a:lnTo>
                  <a:lnTo>
                    <a:pt x="1473" y="785"/>
                  </a:lnTo>
                  <a:lnTo>
                    <a:pt x="1473" y="784"/>
                  </a:lnTo>
                  <a:lnTo>
                    <a:pt x="1471" y="784"/>
                  </a:lnTo>
                  <a:lnTo>
                    <a:pt x="1471" y="782"/>
                  </a:lnTo>
                  <a:lnTo>
                    <a:pt x="1471" y="781"/>
                  </a:lnTo>
                  <a:lnTo>
                    <a:pt x="1471" y="780"/>
                  </a:lnTo>
                  <a:lnTo>
                    <a:pt x="1473" y="780"/>
                  </a:lnTo>
                  <a:lnTo>
                    <a:pt x="1471" y="780"/>
                  </a:lnTo>
                  <a:lnTo>
                    <a:pt x="1473" y="780"/>
                  </a:lnTo>
                  <a:lnTo>
                    <a:pt x="1471" y="779"/>
                  </a:lnTo>
                  <a:lnTo>
                    <a:pt x="1471" y="777"/>
                  </a:lnTo>
                  <a:lnTo>
                    <a:pt x="1473" y="777"/>
                  </a:lnTo>
                  <a:lnTo>
                    <a:pt x="1471" y="776"/>
                  </a:lnTo>
                  <a:lnTo>
                    <a:pt x="1471" y="775"/>
                  </a:lnTo>
                  <a:lnTo>
                    <a:pt x="1471" y="773"/>
                  </a:lnTo>
                  <a:lnTo>
                    <a:pt x="1470" y="773"/>
                  </a:lnTo>
                  <a:lnTo>
                    <a:pt x="1470" y="772"/>
                  </a:lnTo>
                  <a:lnTo>
                    <a:pt x="1469" y="772"/>
                  </a:lnTo>
                  <a:lnTo>
                    <a:pt x="1469" y="771"/>
                  </a:lnTo>
                  <a:lnTo>
                    <a:pt x="1469" y="769"/>
                  </a:lnTo>
                  <a:lnTo>
                    <a:pt x="1467" y="769"/>
                  </a:lnTo>
                  <a:lnTo>
                    <a:pt x="1467" y="768"/>
                  </a:lnTo>
                  <a:lnTo>
                    <a:pt x="1467" y="767"/>
                  </a:lnTo>
                  <a:lnTo>
                    <a:pt x="1467" y="765"/>
                  </a:lnTo>
                  <a:lnTo>
                    <a:pt x="1467" y="764"/>
                  </a:lnTo>
                  <a:lnTo>
                    <a:pt x="1467" y="763"/>
                  </a:lnTo>
                  <a:lnTo>
                    <a:pt x="1467" y="762"/>
                  </a:lnTo>
                  <a:lnTo>
                    <a:pt x="1466" y="762"/>
                  </a:lnTo>
                  <a:lnTo>
                    <a:pt x="1466" y="760"/>
                  </a:lnTo>
                  <a:lnTo>
                    <a:pt x="1466" y="759"/>
                  </a:lnTo>
                  <a:lnTo>
                    <a:pt x="1465" y="759"/>
                  </a:lnTo>
                  <a:lnTo>
                    <a:pt x="1465" y="758"/>
                  </a:lnTo>
                  <a:lnTo>
                    <a:pt x="1465" y="756"/>
                  </a:lnTo>
                  <a:lnTo>
                    <a:pt x="1465" y="755"/>
                  </a:lnTo>
                  <a:lnTo>
                    <a:pt x="1465" y="754"/>
                  </a:lnTo>
                  <a:lnTo>
                    <a:pt x="1465" y="752"/>
                  </a:lnTo>
                  <a:lnTo>
                    <a:pt x="1464" y="751"/>
                  </a:lnTo>
                  <a:lnTo>
                    <a:pt x="1464" y="750"/>
                  </a:lnTo>
                  <a:lnTo>
                    <a:pt x="1464" y="748"/>
                  </a:lnTo>
                  <a:lnTo>
                    <a:pt x="1464" y="747"/>
                  </a:lnTo>
                  <a:lnTo>
                    <a:pt x="1462" y="747"/>
                  </a:lnTo>
                  <a:lnTo>
                    <a:pt x="1462" y="746"/>
                  </a:lnTo>
                  <a:lnTo>
                    <a:pt x="1462" y="745"/>
                  </a:lnTo>
                  <a:lnTo>
                    <a:pt x="1462" y="743"/>
                  </a:lnTo>
                  <a:lnTo>
                    <a:pt x="1462" y="742"/>
                  </a:lnTo>
                  <a:lnTo>
                    <a:pt x="1462" y="741"/>
                  </a:lnTo>
                  <a:lnTo>
                    <a:pt x="1461" y="741"/>
                  </a:lnTo>
                  <a:lnTo>
                    <a:pt x="1461" y="742"/>
                  </a:lnTo>
                  <a:lnTo>
                    <a:pt x="1460" y="741"/>
                  </a:lnTo>
                  <a:lnTo>
                    <a:pt x="1460" y="739"/>
                  </a:lnTo>
                  <a:lnTo>
                    <a:pt x="1458" y="739"/>
                  </a:lnTo>
                  <a:lnTo>
                    <a:pt x="1458" y="738"/>
                  </a:lnTo>
                  <a:lnTo>
                    <a:pt x="1458" y="737"/>
                  </a:lnTo>
                  <a:lnTo>
                    <a:pt x="1457" y="735"/>
                  </a:lnTo>
                  <a:lnTo>
                    <a:pt x="1457" y="737"/>
                  </a:lnTo>
                  <a:lnTo>
                    <a:pt x="1457" y="738"/>
                  </a:lnTo>
                  <a:lnTo>
                    <a:pt x="1456" y="739"/>
                  </a:lnTo>
                  <a:lnTo>
                    <a:pt x="1454" y="741"/>
                  </a:lnTo>
                  <a:lnTo>
                    <a:pt x="1453" y="741"/>
                  </a:lnTo>
                  <a:lnTo>
                    <a:pt x="1453" y="742"/>
                  </a:lnTo>
                  <a:lnTo>
                    <a:pt x="1452" y="742"/>
                  </a:lnTo>
                  <a:lnTo>
                    <a:pt x="1452" y="741"/>
                  </a:lnTo>
                  <a:lnTo>
                    <a:pt x="1453" y="741"/>
                  </a:lnTo>
                  <a:lnTo>
                    <a:pt x="1453" y="739"/>
                  </a:lnTo>
                  <a:lnTo>
                    <a:pt x="1452" y="739"/>
                  </a:lnTo>
                  <a:lnTo>
                    <a:pt x="1450" y="739"/>
                  </a:lnTo>
                  <a:lnTo>
                    <a:pt x="1450" y="741"/>
                  </a:lnTo>
                  <a:lnTo>
                    <a:pt x="1449" y="741"/>
                  </a:lnTo>
                  <a:lnTo>
                    <a:pt x="1449" y="742"/>
                  </a:lnTo>
                  <a:lnTo>
                    <a:pt x="1449" y="741"/>
                  </a:lnTo>
                  <a:lnTo>
                    <a:pt x="1448" y="741"/>
                  </a:lnTo>
                  <a:lnTo>
                    <a:pt x="1448" y="739"/>
                  </a:lnTo>
                  <a:lnTo>
                    <a:pt x="1446" y="739"/>
                  </a:lnTo>
                  <a:lnTo>
                    <a:pt x="1446" y="741"/>
                  </a:lnTo>
                  <a:lnTo>
                    <a:pt x="1445" y="741"/>
                  </a:lnTo>
                  <a:lnTo>
                    <a:pt x="1444" y="741"/>
                  </a:lnTo>
                  <a:lnTo>
                    <a:pt x="1444" y="742"/>
                  </a:lnTo>
                  <a:lnTo>
                    <a:pt x="1445" y="743"/>
                  </a:lnTo>
                  <a:lnTo>
                    <a:pt x="1445" y="745"/>
                  </a:lnTo>
                  <a:lnTo>
                    <a:pt x="1446" y="745"/>
                  </a:lnTo>
                  <a:lnTo>
                    <a:pt x="1446" y="746"/>
                  </a:lnTo>
                  <a:lnTo>
                    <a:pt x="1448" y="746"/>
                  </a:lnTo>
                  <a:lnTo>
                    <a:pt x="1448" y="747"/>
                  </a:lnTo>
                  <a:lnTo>
                    <a:pt x="1448" y="748"/>
                  </a:lnTo>
                  <a:lnTo>
                    <a:pt x="1446" y="747"/>
                  </a:lnTo>
                  <a:lnTo>
                    <a:pt x="1445" y="747"/>
                  </a:lnTo>
                  <a:lnTo>
                    <a:pt x="1444" y="746"/>
                  </a:lnTo>
                  <a:lnTo>
                    <a:pt x="1444" y="747"/>
                  </a:lnTo>
                  <a:lnTo>
                    <a:pt x="1443" y="747"/>
                  </a:lnTo>
                  <a:lnTo>
                    <a:pt x="1443" y="746"/>
                  </a:lnTo>
                  <a:lnTo>
                    <a:pt x="1443" y="745"/>
                  </a:lnTo>
                  <a:lnTo>
                    <a:pt x="1443" y="743"/>
                  </a:lnTo>
                  <a:lnTo>
                    <a:pt x="1441" y="743"/>
                  </a:lnTo>
                  <a:lnTo>
                    <a:pt x="1440" y="745"/>
                  </a:lnTo>
                  <a:lnTo>
                    <a:pt x="1439" y="746"/>
                  </a:lnTo>
                  <a:lnTo>
                    <a:pt x="1439" y="745"/>
                  </a:lnTo>
                  <a:lnTo>
                    <a:pt x="1439" y="743"/>
                  </a:lnTo>
                  <a:lnTo>
                    <a:pt x="1437" y="743"/>
                  </a:lnTo>
                  <a:lnTo>
                    <a:pt x="1437" y="742"/>
                  </a:lnTo>
                  <a:lnTo>
                    <a:pt x="1437" y="741"/>
                  </a:lnTo>
                  <a:lnTo>
                    <a:pt x="1439" y="741"/>
                  </a:lnTo>
                  <a:lnTo>
                    <a:pt x="1439" y="739"/>
                  </a:lnTo>
                  <a:lnTo>
                    <a:pt x="1439" y="738"/>
                  </a:lnTo>
                  <a:lnTo>
                    <a:pt x="1437" y="738"/>
                  </a:lnTo>
                  <a:lnTo>
                    <a:pt x="1437" y="739"/>
                  </a:lnTo>
                  <a:lnTo>
                    <a:pt x="1436" y="739"/>
                  </a:lnTo>
                  <a:lnTo>
                    <a:pt x="1437" y="739"/>
                  </a:lnTo>
                  <a:lnTo>
                    <a:pt x="1437" y="738"/>
                  </a:lnTo>
                  <a:lnTo>
                    <a:pt x="1437" y="737"/>
                  </a:lnTo>
                  <a:lnTo>
                    <a:pt x="1437" y="735"/>
                  </a:lnTo>
                  <a:lnTo>
                    <a:pt x="1437" y="734"/>
                  </a:lnTo>
                  <a:lnTo>
                    <a:pt x="1439" y="734"/>
                  </a:lnTo>
                  <a:lnTo>
                    <a:pt x="1439" y="733"/>
                  </a:lnTo>
                  <a:lnTo>
                    <a:pt x="1437" y="733"/>
                  </a:lnTo>
                  <a:lnTo>
                    <a:pt x="1436" y="734"/>
                  </a:lnTo>
                  <a:lnTo>
                    <a:pt x="1436" y="733"/>
                  </a:lnTo>
                  <a:lnTo>
                    <a:pt x="1435" y="733"/>
                  </a:lnTo>
                  <a:lnTo>
                    <a:pt x="1433" y="733"/>
                  </a:lnTo>
                  <a:lnTo>
                    <a:pt x="1433" y="731"/>
                  </a:lnTo>
                  <a:lnTo>
                    <a:pt x="1432" y="731"/>
                  </a:lnTo>
                  <a:lnTo>
                    <a:pt x="1432" y="733"/>
                  </a:lnTo>
                  <a:lnTo>
                    <a:pt x="1432" y="734"/>
                  </a:lnTo>
                  <a:lnTo>
                    <a:pt x="1433" y="734"/>
                  </a:lnTo>
                  <a:lnTo>
                    <a:pt x="1433" y="735"/>
                  </a:lnTo>
                  <a:lnTo>
                    <a:pt x="1432" y="735"/>
                  </a:lnTo>
                  <a:lnTo>
                    <a:pt x="1432" y="737"/>
                  </a:lnTo>
                  <a:lnTo>
                    <a:pt x="1431" y="737"/>
                  </a:lnTo>
                  <a:lnTo>
                    <a:pt x="1429" y="737"/>
                  </a:lnTo>
                  <a:lnTo>
                    <a:pt x="1428" y="737"/>
                  </a:lnTo>
                  <a:lnTo>
                    <a:pt x="1428" y="738"/>
                  </a:lnTo>
                  <a:lnTo>
                    <a:pt x="1429" y="738"/>
                  </a:lnTo>
                  <a:lnTo>
                    <a:pt x="1429" y="739"/>
                  </a:lnTo>
                  <a:lnTo>
                    <a:pt x="1428" y="739"/>
                  </a:lnTo>
                  <a:lnTo>
                    <a:pt x="1427" y="743"/>
                  </a:lnTo>
                  <a:lnTo>
                    <a:pt x="1426" y="743"/>
                  </a:lnTo>
                  <a:lnTo>
                    <a:pt x="1426" y="742"/>
                  </a:lnTo>
                  <a:lnTo>
                    <a:pt x="1426" y="743"/>
                  </a:lnTo>
                  <a:lnTo>
                    <a:pt x="1424" y="743"/>
                  </a:lnTo>
                  <a:lnTo>
                    <a:pt x="1424" y="745"/>
                  </a:lnTo>
                  <a:lnTo>
                    <a:pt x="1423" y="745"/>
                  </a:lnTo>
                  <a:lnTo>
                    <a:pt x="1422" y="745"/>
                  </a:lnTo>
                  <a:lnTo>
                    <a:pt x="1420" y="745"/>
                  </a:lnTo>
                  <a:lnTo>
                    <a:pt x="1420" y="746"/>
                  </a:lnTo>
                  <a:lnTo>
                    <a:pt x="1419" y="747"/>
                  </a:lnTo>
                  <a:lnTo>
                    <a:pt x="1418" y="747"/>
                  </a:lnTo>
                  <a:lnTo>
                    <a:pt x="1418" y="748"/>
                  </a:lnTo>
                  <a:lnTo>
                    <a:pt x="1416" y="748"/>
                  </a:lnTo>
                  <a:lnTo>
                    <a:pt x="1416" y="747"/>
                  </a:lnTo>
                  <a:lnTo>
                    <a:pt x="1415" y="747"/>
                  </a:lnTo>
                  <a:lnTo>
                    <a:pt x="1414" y="747"/>
                  </a:lnTo>
                  <a:lnTo>
                    <a:pt x="1412" y="747"/>
                  </a:lnTo>
                  <a:lnTo>
                    <a:pt x="1411" y="747"/>
                  </a:lnTo>
                  <a:lnTo>
                    <a:pt x="1410" y="747"/>
                  </a:lnTo>
                  <a:lnTo>
                    <a:pt x="1389" y="748"/>
                  </a:lnTo>
                  <a:lnTo>
                    <a:pt x="1388" y="748"/>
                  </a:lnTo>
                  <a:lnTo>
                    <a:pt x="1388" y="750"/>
                  </a:lnTo>
                  <a:lnTo>
                    <a:pt x="1386" y="748"/>
                  </a:lnTo>
                  <a:lnTo>
                    <a:pt x="1386" y="750"/>
                  </a:lnTo>
                  <a:lnTo>
                    <a:pt x="1385" y="750"/>
                  </a:lnTo>
                  <a:lnTo>
                    <a:pt x="1385" y="751"/>
                  </a:lnTo>
                  <a:lnTo>
                    <a:pt x="1384" y="751"/>
                  </a:lnTo>
                  <a:lnTo>
                    <a:pt x="1384" y="750"/>
                  </a:lnTo>
                  <a:lnTo>
                    <a:pt x="1384" y="751"/>
                  </a:lnTo>
                  <a:lnTo>
                    <a:pt x="1384" y="752"/>
                  </a:lnTo>
                  <a:lnTo>
                    <a:pt x="1382" y="752"/>
                  </a:lnTo>
                  <a:lnTo>
                    <a:pt x="1382" y="754"/>
                  </a:lnTo>
                  <a:lnTo>
                    <a:pt x="1382" y="755"/>
                  </a:lnTo>
                  <a:lnTo>
                    <a:pt x="1381" y="755"/>
                  </a:lnTo>
                  <a:lnTo>
                    <a:pt x="1381" y="756"/>
                  </a:lnTo>
                  <a:lnTo>
                    <a:pt x="1380" y="756"/>
                  </a:lnTo>
                  <a:lnTo>
                    <a:pt x="1380" y="758"/>
                  </a:lnTo>
                  <a:lnTo>
                    <a:pt x="1378" y="758"/>
                  </a:lnTo>
                  <a:lnTo>
                    <a:pt x="1378" y="759"/>
                  </a:lnTo>
                  <a:lnTo>
                    <a:pt x="1378" y="760"/>
                  </a:lnTo>
                  <a:lnTo>
                    <a:pt x="1377" y="760"/>
                  </a:lnTo>
                  <a:lnTo>
                    <a:pt x="1376" y="760"/>
                  </a:lnTo>
                  <a:lnTo>
                    <a:pt x="1374" y="760"/>
                  </a:lnTo>
                  <a:lnTo>
                    <a:pt x="1373" y="760"/>
                  </a:lnTo>
                  <a:lnTo>
                    <a:pt x="1372" y="760"/>
                  </a:lnTo>
                  <a:lnTo>
                    <a:pt x="1372" y="762"/>
                  </a:lnTo>
                  <a:lnTo>
                    <a:pt x="1372" y="760"/>
                  </a:lnTo>
                  <a:lnTo>
                    <a:pt x="1371" y="760"/>
                  </a:lnTo>
                  <a:lnTo>
                    <a:pt x="1371" y="759"/>
                  </a:lnTo>
                  <a:lnTo>
                    <a:pt x="1369" y="759"/>
                  </a:lnTo>
                  <a:lnTo>
                    <a:pt x="1368" y="759"/>
                  </a:lnTo>
                  <a:lnTo>
                    <a:pt x="1368" y="758"/>
                  </a:lnTo>
                  <a:lnTo>
                    <a:pt x="1367" y="758"/>
                  </a:lnTo>
                  <a:lnTo>
                    <a:pt x="1367" y="759"/>
                  </a:lnTo>
                  <a:lnTo>
                    <a:pt x="1365" y="759"/>
                  </a:lnTo>
                  <a:lnTo>
                    <a:pt x="1365" y="758"/>
                  </a:lnTo>
                  <a:lnTo>
                    <a:pt x="1365" y="756"/>
                  </a:lnTo>
                  <a:lnTo>
                    <a:pt x="1365" y="755"/>
                  </a:lnTo>
                  <a:lnTo>
                    <a:pt x="1364" y="755"/>
                  </a:lnTo>
                  <a:lnTo>
                    <a:pt x="1364" y="754"/>
                  </a:lnTo>
                  <a:lnTo>
                    <a:pt x="1364" y="755"/>
                  </a:lnTo>
                  <a:lnTo>
                    <a:pt x="1363" y="755"/>
                  </a:lnTo>
                  <a:lnTo>
                    <a:pt x="1363" y="756"/>
                  </a:lnTo>
                  <a:lnTo>
                    <a:pt x="1361" y="756"/>
                  </a:lnTo>
                  <a:lnTo>
                    <a:pt x="1360" y="756"/>
                  </a:lnTo>
                  <a:lnTo>
                    <a:pt x="1360" y="758"/>
                  </a:lnTo>
                  <a:lnTo>
                    <a:pt x="1360" y="759"/>
                  </a:lnTo>
                  <a:lnTo>
                    <a:pt x="1359" y="759"/>
                  </a:lnTo>
                  <a:lnTo>
                    <a:pt x="1359" y="760"/>
                  </a:lnTo>
                  <a:lnTo>
                    <a:pt x="1357" y="760"/>
                  </a:lnTo>
                  <a:lnTo>
                    <a:pt x="1357" y="759"/>
                  </a:lnTo>
                  <a:lnTo>
                    <a:pt x="1356" y="759"/>
                  </a:lnTo>
                  <a:lnTo>
                    <a:pt x="1356" y="758"/>
                  </a:lnTo>
                  <a:lnTo>
                    <a:pt x="1357" y="758"/>
                  </a:lnTo>
                  <a:lnTo>
                    <a:pt x="1357" y="756"/>
                  </a:lnTo>
                  <a:lnTo>
                    <a:pt x="1356" y="755"/>
                  </a:lnTo>
                  <a:lnTo>
                    <a:pt x="1355" y="755"/>
                  </a:lnTo>
                  <a:lnTo>
                    <a:pt x="1354" y="754"/>
                  </a:lnTo>
                  <a:lnTo>
                    <a:pt x="1352" y="754"/>
                  </a:lnTo>
                  <a:lnTo>
                    <a:pt x="1352" y="752"/>
                  </a:lnTo>
                  <a:lnTo>
                    <a:pt x="1352" y="754"/>
                  </a:lnTo>
                  <a:lnTo>
                    <a:pt x="1351" y="754"/>
                  </a:lnTo>
                  <a:lnTo>
                    <a:pt x="1351" y="752"/>
                  </a:lnTo>
                  <a:lnTo>
                    <a:pt x="1351" y="754"/>
                  </a:lnTo>
                  <a:lnTo>
                    <a:pt x="1350" y="754"/>
                  </a:lnTo>
                  <a:lnTo>
                    <a:pt x="1350" y="755"/>
                  </a:lnTo>
                  <a:lnTo>
                    <a:pt x="1348" y="755"/>
                  </a:lnTo>
                  <a:lnTo>
                    <a:pt x="1347" y="755"/>
                  </a:lnTo>
                  <a:lnTo>
                    <a:pt x="1346" y="754"/>
                  </a:lnTo>
                  <a:lnTo>
                    <a:pt x="1346" y="755"/>
                  </a:lnTo>
                  <a:lnTo>
                    <a:pt x="1344" y="755"/>
                  </a:lnTo>
                  <a:lnTo>
                    <a:pt x="1343" y="755"/>
                  </a:lnTo>
                  <a:lnTo>
                    <a:pt x="1343" y="754"/>
                  </a:lnTo>
                  <a:lnTo>
                    <a:pt x="1343" y="752"/>
                  </a:lnTo>
                  <a:lnTo>
                    <a:pt x="1343" y="751"/>
                  </a:lnTo>
                  <a:lnTo>
                    <a:pt x="1343" y="750"/>
                  </a:lnTo>
                  <a:lnTo>
                    <a:pt x="1342" y="750"/>
                  </a:lnTo>
                  <a:lnTo>
                    <a:pt x="1343" y="750"/>
                  </a:lnTo>
                  <a:lnTo>
                    <a:pt x="1342" y="750"/>
                  </a:lnTo>
                  <a:lnTo>
                    <a:pt x="1340" y="750"/>
                  </a:lnTo>
                  <a:lnTo>
                    <a:pt x="1339" y="750"/>
                  </a:lnTo>
                  <a:lnTo>
                    <a:pt x="1338" y="750"/>
                  </a:lnTo>
                  <a:lnTo>
                    <a:pt x="1337" y="750"/>
                  </a:lnTo>
                  <a:lnTo>
                    <a:pt x="1335" y="750"/>
                  </a:lnTo>
                  <a:lnTo>
                    <a:pt x="1335" y="751"/>
                  </a:lnTo>
                  <a:lnTo>
                    <a:pt x="1334" y="751"/>
                  </a:lnTo>
                  <a:lnTo>
                    <a:pt x="1333" y="751"/>
                  </a:lnTo>
                  <a:lnTo>
                    <a:pt x="1331" y="751"/>
                  </a:lnTo>
                  <a:lnTo>
                    <a:pt x="1333" y="751"/>
                  </a:lnTo>
                  <a:lnTo>
                    <a:pt x="1333" y="750"/>
                  </a:lnTo>
                  <a:lnTo>
                    <a:pt x="1331" y="750"/>
                  </a:lnTo>
                  <a:lnTo>
                    <a:pt x="1331" y="748"/>
                  </a:lnTo>
                  <a:lnTo>
                    <a:pt x="1330" y="748"/>
                  </a:lnTo>
                  <a:lnTo>
                    <a:pt x="1329" y="748"/>
                  </a:lnTo>
                  <a:lnTo>
                    <a:pt x="1327" y="748"/>
                  </a:lnTo>
                  <a:lnTo>
                    <a:pt x="1327" y="750"/>
                  </a:lnTo>
                  <a:lnTo>
                    <a:pt x="1326" y="750"/>
                  </a:lnTo>
                  <a:lnTo>
                    <a:pt x="1326" y="751"/>
                  </a:lnTo>
                  <a:lnTo>
                    <a:pt x="1325" y="750"/>
                  </a:lnTo>
                  <a:lnTo>
                    <a:pt x="1325" y="751"/>
                  </a:lnTo>
                  <a:lnTo>
                    <a:pt x="1325" y="752"/>
                  </a:lnTo>
                  <a:lnTo>
                    <a:pt x="1323" y="751"/>
                  </a:lnTo>
                  <a:lnTo>
                    <a:pt x="1322" y="751"/>
                  </a:lnTo>
                  <a:lnTo>
                    <a:pt x="1322" y="752"/>
                  </a:lnTo>
                  <a:lnTo>
                    <a:pt x="1322" y="751"/>
                  </a:lnTo>
                  <a:lnTo>
                    <a:pt x="1322" y="752"/>
                  </a:lnTo>
                  <a:lnTo>
                    <a:pt x="1321" y="751"/>
                  </a:lnTo>
                  <a:lnTo>
                    <a:pt x="1321" y="752"/>
                  </a:lnTo>
                  <a:lnTo>
                    <a:pt x="1320" y="751"/>
                  </a:lnTo>
                  <a:lnTo>
                    <a:pt x="1320" y="752"/>
                  </a:lnTo>
                  <a:lnTo>
                    <a:pt x="1321" y="752"/>
                  </a:lnTo>
                  <a:lnTo>
                    <a:pt x="1320" y="752"/>
                  </a:lnTo>
                  <a:lnTo>
                    <a:pt x="1318" y="752"/>
                  </a:lnTo>
                  <a:lnTo>
                    <a:pt x="1318" y="751"/>
                  </a:lnTo>
                  <a:lnTo>
                    <a:pt x="1317" y="751"/>
                  </a:lnTo>
                  <a:lnTo>
                    <a:pt x="1317" y="750"/>
                  </a:lnTo>
                  <a:lnTo>
                    <a:pt x="1317" y="751"/>
                  </a:lnTo>
                  <a:lnTo>
                    <a:pt x="1316" y="751"/>
                  </a:lnTo>
                  <a:lnTo>
                    <a:pt x="1316" y="752"/>
                  </a:lnTo>
                  <a:lnTo>
                    <a:pt x="1316" y="754"/>
                  </a:lnTo>
                  <a:lnTo>
                    <a:pt x="1314" y="755"/>
                  </a:lnTo>
                  <a:lnTo>
                    <a:pt x="1316" y="755"/>
                  </a:lnTo>
                  <a:lnTo>
                    <a:pt x="1316" y="756"/>
                  </a:lnTo>
                  <a:lnTo>
                    <a:pt x="1314" y="756"/>
                  </a:lnTo>
                  <a:lnTo>
                    <a:pt x="1314" y="758"/>
                  </a:lnTo>
                  <a:lnTo>
                    <a:pt x="1313" y="758"/>
                  </a:lnTo>
                  <a:lnTo>
                    <a:pt x="1313" y="756"/>
                  </a:lnTo>
                  <a:lnTo>
                    <a:pt x="1312" y="758"/>
                  </a:lnTo>
                  <a:lnTo>
                    <a:pt x="1312" y="756"/>
                  </a:lnTo>
                  <a:lnTo>
                    <a:pt x="1310" y="756"/>
                  </a:lnTo>
                  <a:lnTo>
                    <a:pt x="1309" y="756"/>
                  </a:lnTo>
                  <a:lnTo>
                    <a:pt x="1309" y="755"/>
                  </a:lnTo>
                  <a:lnTo>
                    <a:pt x="1309" y="756"/>
                  </a:lnTo>
                  <a:lnTo>
                    <a:pt x="1308" y="756"/>
                  </a:lnTo>
                  <a:lnTo>
                    <a:pt x="1306" y="756"/>
                  </a:lnTo>
                  <a:lnTo>
                    <a:pt x="1306" y="758"/>
                  </a:lnTo>
                  <a:lnTo>
                    <a:pt x="1305" y="758"/>
                  </a:lnTo>
                  <a:lnTo>
                    <a:pt x="1304" y="758"/>
                  </a:lnTo>
                  <a:lnTo>
                    <a:pt x="1302" y="758"/>
                  </a:lnTo>
                  <a:lnTo>
                    <a:pt x="1302" y="756"/>
                  </a:lnTo>
                  <a:lnTo>
                    <a:pt x="1301" y="758"/>
                  </a:lnTo>
                  <a:lnTo>
                    <a:pt x="1301" y="756"/>
                  </a:lnTo>
                  <a:lnTo>
                    <a:pt x="1301" y="758"/>
                  </a:lnTo>
                  <a:lnTo>
                    <a:pt x="1300" y="758"/>
                  </a:lnTo>
                  <a:lnTo>
                    <a:pt x="1299" y="758"/>
                  </a:lnTo>
                  <a:lnTo>
                    <a:pt x="1297" y="758"/>
                  </a:lnTo>
                  <a:lnTo>
                    <a:pt x="1296" y="758"/>
                  </a:lnTo>
                  <a:lnTo>
                    <a:pt x="1295" y="758"/>
                  </a:lnTo>
                  <a:lnTo>
                    <a:pt x="1293" y="758"/>
                  </a:lnTo>
                  <a:lnTo>
                    <a:pt x="1293" y="756"/>
                  </a:lnTo>
                  <a:lnTo>
                    <a:pt x="1293" y="758"/>
                  </a:lnTo>
                  <a:lnTo>
                    <a:pt x="1292" y="758"/>
                  </a:lnTo>
                  <a:lnTo>
                    <a:pt x="1292" y="756"/>
                  </a:lnTo>
                  <a:lnTo>
                    <a:pt x="1293" y="756"/>
                  </a:lnTo>
                  <a:lnTo>
                    <a:pt x="1292" y="756"/>
                  </a:lnTo>
                  <a:lnTo>
                    <a:pt x="1292" y="755"/>
                  </a:lnTo>
                  <a:lnTo>
                    <a:pt x="1291" y="756"/>
                  </a:lnTo>
                  <a:lnTo>
                    <a:pt x="1291" y="758"/>
                  </a:lnTo>
                  <a:lnTo>
                    <a:pt x="1291" y="756"/>
                  </a:lnTo>
                  <a:lnTo>
                    <a:pt x="1291" y="755"/>
                  </a:lnTo>
                  <a:lnTo>
                    <a:pt x="1289" y="755"/>
                  </a:lnTo>
                  <a:lnTo>
                    <a:pt x="1289" y="754"/>
                  </a:lnTo>
                  <a:lnTo>
                    <a:pt x="1289" y="752"/>
                  </a:lnTo>
                  <a:lnTo>
                    <a:pt x="1288" y="752"/>
                  </a:lnTo>
                  <a:lnTo>
                    <a:pt x="1288" y="751"/>
                  </a:lnTo>
                  <a:lnTo>
                    <a:pt x="1287" y="751"/>
                  </a:lnTo>
                  <a:lnTo>
                    <a:pt x="1285" y="751"/>
                  </a:lnTo>
                  <a:lnTo>
                    <a:pt x="1285" y="750"/>
                  </a:lnTo>
                  <a:lnTo>
                    <a:pt x="1284" y="750"/>
                  </a:lnTo>
                  <a:lnTo>
                    <a:pt x="1283" y="750"/>
                  </a:lnTo>
                  <a:lnTo>
                    <a:pt x="1283" y="748"/>
                  </a:lnTo>
                  <a:lnTo>
                    <a:pt x="1283" y="750"/>
                  </a:lnTo>
                  <a:lnTo>
                    <a:pt x="1282" y="750"/>
                  </a:lnTo>
                  <a:lnTo>
                    <a:pt x="1282" y="748"/>
                  </a:lnTo>
                  <a:lnTo>
                    <a:pt x="1280" y="748"/>
                  </a:lnTo>
                  <a:lnTo>
                    <a:pt x="1280" y="747"/>
                  </a:lnTo>
                  <a:lnTo>
                    <a:pt x="1279" y="747"/>
                  </a:lnTo>
                  <a:lnTo>
                    <a:pt x="1279" y="746"/>
                  </a:lnTo>
                  <a:lnTo>
                    <a:pt x="1279" y="747"/>
                  </a:lnTo>
                  <a:lnTo>
                    <a:pt x="1278" y="747"/>
                  </a:lnTo>
                  <a:lnTo>
                    <a:pt x="1278" y="746"/>
                  </a:lnTo>
                  <a:lnTo>
                    <a:pt x="1278" y="747"/>
                  </a:lnTo>
                  <a:lnTo>
                    <a:pt x="1276" y="747"/>
                  </a:lnTo>
                  <a:lnTo>
                    <a:pt x="1276" y="746"/>
                  </a:lnTo>
                  <a:lnTo>
                    <a:pt x="1275" y="746"/>
                  </a:lnTo>
                  <a:lnTo>
                    <a:pt x="1275" y="747"/>
                  </a:lnTo>
                  <a:lnTo>
                    <a:pt x="1274" y="747"/>
                  </a:lnTo>
                  <a:lnTo>
                    <a:pt x="1274" y="748"/>
                  </a:lnTo>
                  <a:lnTo>
                    <a:pt x="1274" y="747"/>
                  </a:lnTo>
                  <a:lnTo>
                    <a:pt x="1274" y="748"/>
                  </a:lnTo>
                  <a:lnTo>
                    <a:pt x="1272" y="748"/>
                  </a:lnTo>
                  <a:lnTo>
                    <a:pt x="1272" y="747"/>
                  </a:lnTo>
                  <a:lnTo>
                    <a:pt x="1272" y="748"/>
                  </a:lnTo>
                  <a:lnTo>
                    <a:pt x="1272" y="747"/>
                  </a:lnTo>
                  <a:lnTo>
                    <a:pt x="1272" y="748"/>
                  </a:lnTo>
                  <a:lnTo>
                    <a:pt x="1271" y="748"/>
                  </a:lnTo>
                  <a:lnTo>
                    <a:pt x="1271" y="750"/>
                  </a:lnTo>
                  <a:lnTo>
                    <a:pt x="1270" y="748"/>
                  </a:lnTo>
                  <a:lnTo>
                    <a:pt x="1268" y="748"/>
                  </a:lnTo>
                  <a:lnTo>
                    <a:pt x="1267" y="748"/>
                  </a:lnTo>
                  <a:lnTo>
                    <a:pt x="1268" y="748"/>
                  </a:lnTo>
                  <a:lnTo>
                    <a:pt x="1267" y="748"/>
                  </a:lnTo>
                  <a:lnTo>
                    <a:pt x="1267" y="747"/>
                  </a:lnTo>
                  <a:lnTo>
                    <a:pt x="1266" y="747"/>
                  </a:lnTo>
                  <a:lnTo>
                    <a:pt x="1266" y="746"/>
                  </a:lnTo>
                  <a:lnTo>
                    <a:pt x="1265" y="746"/>
                  </a:lnTo>
                  <a:lnTo>
                    <a:pt x="1266" y="746"/>
                  </a:lnTo>
                  <a:lnTo>
                    <a:pt x="1265" y="745"/>
                  </a:lnTo>
                  <a:lnTo>
                    <a:pt x="1266" y="745"/>
                  </a:lnTo>
                  <a:lnTo>
                    <a:pt x="1266" y="743"/>
                  </a:lnTo>
                  <a:lnTo>
                    <a:pt x="1265" y="743"/>
                  </a:lnTo>
                  <a:lnTo>
                    <a:pt x="1263" y="743"/>
                  </a:lnTo>
                  <a:lnTo>
                    <a:pt x="1263" y="742"/>
                  </a:lnTo>
                  <a:lnTo>
                    <a:pt x="1263" y="741"/>
                  </a:lnTo>
                  <a:lnTo>
                    <a:pt x="1262" y="741"/>
                  </a:lnTo>
                  <a:lnTo>
                    <a:pt x="1261" y="741"/>
                  </a:lnTo>
                  <a:lnTo>
                    <a:pt x="1261" y="739"/>
                  </a:lnTo>
                  <a:lnTo>
                    <a:pt x="1261" y="741"/>
                  </a:lnTo>
                  <a:lnTo>
                    <a:pt x="1259" y="741"/>
                  </a:lnTo>
                  <a:lnTo>
                    <a:pt x="1258" y="741"/>
                  </a:lnTo>
                  <a:lnTo>
                    <a:pt x="1257" y="741"/>
                  </a:lnTo>
                  <a:lnTo>
                    <a:pt x="1257" y="742"/>
                  </a:lnTo>
                  <a:lnTo>
                    <a:pt x="1257" y="743"/>
                  </a:lnTo>
                  <a:lnTo>
                    <a:pt x="1255" y="743"/>
                  </a:lnTo>
                  <a:lnTo>
                    <a:pt x="1254" y="743"/>
                  </a:lnTo>
                  <a:lnTo>
                    <a:pt x="1253" y="743"/>
                  </a:lnTo>
                  <a:lnTo>
                    <a:pt x="1251" y="743"/>
                  </a:lnTo>
                  <a:lnTo>
                    <a:pt x="1250" y="743"/>
                  </a:lnTo>
                  <a:lnTo>
                    <a:pt x="1249" y="743"/>
                  </a:lnTo>
                  <a:lnTo>
                    <a:pt x="1248" y="743"/>
                  </a:lnTo>
                  <a:lnTo>
                    <a:pt x="1246" y="742"/>
                  </a:lnTo>
                  <a:lnTo>
                    <a:pt x="1248" y="742"/>
                  </a:lnTo>
                  <a:lnTo>
                    <a:pt x="1246" y="742"/>
                  </a:lnTo>
                  <a:lnTo>
                    <a:pt x="1245" y="742"/>
                  </a:lnTo>
                  <a:lnTo>
                    <a:pt x="1245" y="741"/>
                  </a:lnTo>
                  <a:lnTo>
                    <a:pt x="1244" y="741"/>
                  </a:lnTo>
                  <a:lnTo>
                    <a:pt x="1244" y="739"/>
                  </a:lnTo>
                  <a:lnTo>
                    <a:pt x="1242" y="739"/>
                  </a:lnTo>
                  <a:lnTo>
                    <a:pt x="1242" y="741"/>
                  </a:lnTo>
                  <a:lnTo>
                    <a:pt x="1241" y="741"/>
                  </a:lnTo>
                  <a:lnTo>
                    <a:pt x="1241" y="742"/>
                  </a:lnTo>
                  <a:lnTo>
                    <a:pt x="1241" y="741"/>
                  </a:lnTo>
                  <a:lnTo>
                    <a:pt x="1240" y="741"/>
                  </a:lnTo>
                  <a:lnTo>
                    <a:pt x="1238" y="741"/>
                  </a:lnTo>
                  <a:lnTo>
                    <a:pt x="1237" y="741"/>
                  </a:lnTo>
                  <a:lnTo>
                    <a:pt x="1236" y="741"/>
                  </a:lnTo>
                  <a:lnTo>
                    <a:pt x="1234" y="741"/>
                  </a:lnTo>
                  <a:lnTo>
                    <a:pt x="1234" y="742"/>
                  </a:lnTo>
                  <a:lnTo>
                    <a:pt x="1234" y="741"/>
                  </a:lnTo>
                  <a:lnTo>
                    <a:pt x="1234" y="742"/>
                  </a:lnTo>
                  <a:lnTo>
                    <a:pt x="1233" y="742"/>
                  </a:lnTo>
                  <a:lnTo>
                    <a:pt x="1233" y="743"/>
                  </a:lnTo>
                  <a:lnTo>
                    <a:pt x="1232" y="743"/>
                  </a:lnTo>
                  <a:lnTo>
                    <a:pt x="1230" y="745"/>
                  </a:lnTo>
                  <a:lnTo>
                    <a:pt x="1229" y="745"/>
                  </a:lnTo>
                  <a:lnTo>
                    <a:pt x="1228" y="745"/>
                  </a:lnTo>
                  <a:lnTo>
                    <a:pt x="1227" y="745"/>
                  </a:lnTo>
                  <a:lnTo>
                    <a:pt x="1227" y="746"/>
                  </a:lnTo>
                  <a:lnTo>
                    <a:pt x="1225" y="746"/>
                  </a:lnTo>
                  <a:lnTo>
                    <a:pt x="1227" y="746"/>
                  </a:lnTo>
                  <a:lnTo>
                    <a:pt x="1225" y="746"/>
                  </a:lnTo>
                  <a:lnTo>
                    <a:pt x="1225" y="747"/>
                  </a:lnTo>
                  <a:lnTo>
                    <a:pt x="1224" y="748"/>
                  </a:lnTo>
                  <a:lnTo>
                    <a:pt x="1225" y="748"/>
                  </a:lnTo>
                  <a:lnTo>
                    <a:pt x="1225" y="750"/>
                  </a:lnTo>
                  <a:lnTo>
                    <a:pt x="1224" y="751"/>
                  </a:lnTo>
                  <a:lnTo>
                    <a:pt x="1224" y="752"/>
                  </a:lnTo>
                  <a:lnTo>
                    <a:pt x="1223" y="751"/>
                  </a:lnTo>
                  <a:lnTo>
                    <a:pt x="1223" y="752"/>
                  </a:lnTo>
                  <a:lnTo>
                    <a:pt x="1221" y="752"/>
                  </a:lnTo>
                  <a:lnTo>
                    <a:pt x="1221" y="754"/>
                  </a:lnTo>
                  <a:lnTo>
                    <a:pt x="1220" y="755"/>
                  </a:lnTo>
                  <a:lnTo>
                    <a:pt x="1219" y="755"/>
                  </a:lnTo>
                  <a:lnTo>
                    <a:pt x="1219" y="756"/>
                  </a:lnTo>
                  <a:lnTo>
                    <a:pt x="1217" y="756"/>
                  </a:lnTo>
                  <a:lnTo>
                    <a:pt x="1216" y="756"/>
                  </a:lnTo>
                  <a:lnTo>
                    <a:pt x="1216" y="758"/>
                  </a:lnTo>
                  <a:lnTo>
                    <a:pt x="1215" y="758"/>
                  </a:lnTo>
                  <a:lnTo>
                    <a:pt x="1213" y="758"/>
                  </a:lnTo>
                  <a:lnTo>
                    <a:pt x="1212" y="758"/>
                  </a:lnTo>
                  <a:lnTo>
                    <a:pt x="1212" y="759"/>
                  </a:lnTo>
                  <a:lnTo>
                    <a:pt x="1211" y="759"/>
                  </a:lnTo>
                  <a:lnTo>
                    <a:pt x="1211" y="760"/>
                  </a:lnTo>
                  <a:lnTo>
                    <a:pt x="1211" y="762"/>
                  </a:lnTo>
                  <a:lnTo>
                    <a:pt x="1212" y="763"/>
                  </a:lnTo>
                  <a:lnTo>
                    <a:pt x="1211" y="764"/>
                  </a:lnTo>
                  <a:lnTo>
                    <a:pt x="1210" y="764"/>
                  </a:lnTo>
                  <a:lnTo>
                    <a:pt x="1210" y="765"/>
                  </a:lnTo>
                  <a:lnTo>
                    <a:pt x="1210" y="767"/>
                  </a:lnTo>
                  <a:lnTo>
                    <a:pt x="1210" y="768"/>
                  </a:lnTo>
                  <a:lnTo>
                    <a:pt x="1208" y="768"/>
                  </a:lnTo>
                  <a:lnTo>
                    <a:pt x="1207" y="768"/>
                  </a:lnTo>
                  <a:lnTo>
                    <a:pt x="1206" y="768"/>
                  </a:lnTo>
                  <a:lnTo>
                    <a:pt x="1204" y="767"/>
                  </a:lnTo>
                  <a:lnTo>
                    <a:pt x="1203" y="768"/>
                  </a:lnTo>
                  <a:lnTo>
                    <a:pt x="1202" y="768"/>
                  </a:lnTo>
                  <a:lnTo>
                    <a:pt x="1202" y="769"/>
                  </a:lnTo>
                  <a:lnTo>
                    <a:pt x="1200" y="769"/>
                  </a:lnTo>
                  <a:lnTo>
                    <a:pt x="1200" y="771"/>
                  </a:lnTo>
                  <a:lnTo>
                    <a:pt x="1199" y="771"/>
                  </a:lnTo>
                  <a:lnTo>
                    <a:pt x="1199" y="772"/>
                  </a:lnTo>
                  <a:lnTo>
                    <a:pt x="1198" y="772"/>
                  </a:lnTo>
                  <a:lnTo>
                    <a:pt x="1198" y="773"/>
                  </a:lnTo>
                  <a:lnTo>
                    <a:pt x="1196" y="773"/>
                  </a:lnTo>
                  <a:lnTo>
                    <a:pt x="1196" y="775"/>
                  </a:lnTo>
                  <a:lnTo>
                    <a:pt x="1195" y="775"/>
                  </a:lnTo>
                  <a:lnTo>
                    <a:pt x="1195" y="776"/>
                  </a:lnTo>
                  <a:lnTo>
                    <a:pt x="1194" y="776"/>
                  </a:lnTo>
                  <a:lnTo>
                    <a:pt x="1194" y="777"/>
                  </a:lnTo>
                  <a:lnTo>
                    <a:pt x="1193" y="779"/>
                  </a:lnTo>
                  <a:lnTo>
                    <a:pt x="1193" y="780"/>
                  </a:lnTo>
                  <a:lnTo>
                    <a:pt x="1191" y="780"/>
                  </a:lnTo>
                  <a:lnTo>
                    <a:pt x="1190" y="780"/>
                  </a:lnTo>
                  <a:lnTo>
                    <a:pt x="1190" y="781"/>
                  </a:lnTo>
                  <a:lnTo>
                    <a:pt x="1189" y="781"/>
                  </a:lnTo>
                  <a:lnTo>
                    <a:pt x="1187" y="781"/>
                  </a:lnTo>
                  <a:lnTo>
                    <a:pt x="1187" y="780"/>
                  </a:lnTo>
                  <a:lnTo>
                    <a:pt x="1186" y="779"/>
                  </a:lnTo>
                  <a:lnTo>
                    <a:pt x="1186" y="777"/>
                  </a:lnTo>
                  <a:lnTo>
                    <a:pt x="1185" y="777"/>
                  </a:lnTo>
                  <a:lnTo>
                    <a:pt x="1185" y="776"/>
                  </a:lnTo>
                  <a:lnTo>
                    <a:pt x="1183" y="777"/>
                  </a:lnTo>
                  <a:lnTo>
                    <a:pt x="1182" y="776"/>
                  </a:lnTo>
                  <a:lnTo>
                    <a:pt x="1182" y="777"/>
                  </a:lnTo>
                  <a:lnTo>
                    <a:pt x="1181" y="777"/>
                  </a:lnTo>
                  <a:lnTo>
                    <a:pt x="1181" y="776"/>
                  </a:lnTo>
                  <a:lnTo>
                    <a:pt x="1181" y="777"/>
                  </a:lnTo>
                  <a:lnTo>
                    <a:pt x="1179" y="777"/>
                  </a:lnTo>
                  <a:lnTo>
                    <a:pt x="1179" y="776"/>
                  </a:lnTo>
                  <a:lnTo>
                    <a:pt x="1179" y="775"/>
                  </a:lnTo>
                  <a:lnTo>
                    <a:pt x="1178" y="775"/>
                  </a:lnTo>
                  <a:lnTo>
                    <a:pt x="1177" y="773"/>
                  </a:lnTo>
                  <a:lnTo>
                    <a:pt x="1177" y="775"/>
                  </a:lnTo>
                  <a:lnTo>
                    <a:pt x="1176" y="776"/>
                  </a:lnTo>
                  <a:lnTo>
                    <a:pt x="1174" y="777"/>
                  </a:lnTo>
                  <a:lnTo>
                    <a:pt x="1173" y="777"/>
                  </a:lnTo>
                  <a:lnTo>
                    <a:pt x="1172" y="777"/>
                  </a:lnTo>
                  <a:lnTo>
                    <a:pt x="1170" y="777"/>
                  </a:lnTo>
                  <a:lnTo>
                    <a:pt x="1169" y="776"/>
                  </a:lnTo>
                  <a:lnTo>
                    <a:pt x="1168" y="776"/>
                  </a:lnTo>
                  <a:lnTo>
                    <a:pt x="1168" y="777"/>
                  </a:lnTo>
                  <a:lnTo>
                    <a:pt x="1166" y="777"/>
                  </a:lnTo>
                  <a:lnTo>
                    <a:pt x="1165" y="779"/>
                  </a:lnTo>
                  <a:lnTo>
                    <a:pt x="1164" y="779"/>
                  </a:lnTo>
                  <a:lnTo>
                    <a:pt x="1161" y="779"/>
                  </a:lnTo>
                  <a:lnTo>
                    <a:pt x="1160" y="779"/>
                  </a:lnTo>
                  <a:lnTo>
                    <a:pt x="1160" y="776"/>
                  </a:lnTo>
                  <a:lnTo>
                    <a:pt x="1160" y="775"/>
                  </a:lnTo>
                  <a:lnTo>
                    <a:pt x="1158" y="775"/>
                  </a:lnTo>
                  <a:lnTo>
                    <a:pt x="1158" y="773"/>
                  </a:lnTo>
                  <a:lnTo>
                    <a:pt x="1158" y="772"/>
                  </a:lnTo>
                  <a:lnTo>
                    <a:pt x="1157" y="772"/>
                  </a:lnTo>
                  <a:lnTo>
                    <a:pt x="1156" y="772"/>
                  </a:lnTo>
                  <a:lnTo>
                    <a:pt x="1155" y="772"/>
                  </a:lnTo>
                  <a:lnTo>
                    <a:pt x="1153" y="772"/>
                  </a:lnTo>
                  <a:lnTo>
                    <a:pt x="1152" y="772"/>
                  </a:lnTo>
                  <a:lnTo>
                    <a:pt x="1151" y="772"/>
                  </a:lnTo>
                  <a:lnTo>
                    <a:pt x="1149" y="772"/>
                  </a:lnTo>
                  <a:lnTo>
                    <a:pt x="1148" y="772"/>
                  </a:lnTo>
                  <a:lnTo>
                    <a:pt x="1148" y="771"/>
                  </a:lnTo>
                  <a:lnTo>
                    <a:pt x="1147" y="772"/>
                  </a:lnTo>
                  <a:lnTo>
                    <a:pt x="1147" y="771"/>
                  </a:lnTo>
                  <a:lnTo>
                    <a:pt x="1145" y="771"/>
                  </a:lnTo>
                  <a:lnTo>
                    <a:pt x="1144" y="772"/>
                  </a:lnTo>
                  <a:lnTo>
                    <a:pt x="1144" y="771"/>
                  </a:lnTo>
                  <a:lnTo>
                    <a:pt x="1144" y="769"/>
                  </a:lnTo>
                  <a:lnTo>
                    <a:pt x="1143" y="769"/>
                  </a:lnTo>
                  <a:lnTo>
                    <a:pt x="1141" y="769"/>
                  </a:lnTo>
                  <a:lnTo>
                    <a:pt x="1140" y="769"/>
                  </a:lnTo>
                  <a:lnTo>
                    <a:pt x="1139" y="768"/>
                  </a:lnTo>
                  <a:lnTo>
                    <a:pt x="1138" y="768"/>
                  </a:lnTo>
                  <a:lnTo>
                    <a:pt x="1138" y="767"/>
                  </a:lnTo>
                  <a:lnTo>
                    <a:pt x="1136" y="765"/>
                  </a:lnTo>
                  <a:lnTo>
                    <a:pt x="1135" y="765"/>
                  </a:lnTo>
                  <a:lnTo>
                    <a:pt x="1134" y="764"/>
                  </a:lnTo>
                  <a:lnTo>
                    <a:pt x="1132" y="764"/>
                  </a:lnTo>
                  <a:lnTo>
                    <a:pt x="1132" y="763"/>
                  </a:lnTo>
                  <a:lnTo>
                    <a:pt x="1131" y="763"/>
                  </a:lnTo>
                  <a:lnTo>
                    <a:pt x="1130" y="764"/>
                  </a:lnTo>
                  <a:lnTo>
                    <a:pt x="1128" y="764"/>
                  </a:lnTo>
                  <a:lnTo>
                    <a:pt x="1127" y="764"/>
                  </a:lnTo>
                  <a:lnTo>
                    <a:pt x="1126" y="764"/>
                  </a:lnTo>
                  <a:lnTo>
                    <a:pt x="1126" y="763"/>
                  </a:lnTo>
                  <a:lnTo>
                    <a:pt x="1126" y="764"/>
                  </a:lnTo>
                  <a:lnTo>
                    <a:pt x="1124" y="764"/>
                  </a:lnTo>
                  <a:lnTo>
                    <a:pt x="1123" y="764"/>
                  </a:lnTo>
                  <a:lnTo>
                    <a:pt x="1122" y="764"/>
                  </a:lnTo>
                  <a:lnTo>
                    <a:pt x="1121" y="764"/>
                  </a:lnTo>
                  <a:lnTo>
                    <a:pt x="1121" y="763"/>
                  </a:lnTo>
                  <a:lnTo>
                    <a:pt x="1119" y="763"/>
                  </a:lnTo>
                  <a:lnTo>
                    <a:pt x="1118" y="763"/>
                  </a:lnTo>
                  <a:lnTo>
                    <a:pt x="1118" y="762"/>
                  </a:lnTo>
                  <a:lnTo>
                    <a:pt x="1117" y="762"/>
                  </a:lnTo>
                  <a:lnTo>
                    <a:pt x="1117" y="760"/>
                  </a:lnTo>
                  <a:lnTo>
                    <a:pt x="1115" y="760"/>
                  </a:lnTo>
                  <a:lnTo>
                    <a:pt x="1114" y="760"/>
                  </a:lnTo>
                  <a:lnTo>
                    <a:pt x="1114" y="759"/>
                  </a:lnTo>
                  <a:lnTo>
                    <a:pt x="1113" y="759"/>
                  </a:lnTo>
                  <a:lnTo>
                    <a:pt x="1113" y="758"/>
                  </a:lnTo>
                  <a:lnTo>
                    <a:pt x="1114" y="756"/>
                  </a:lnTo>
                  <a:lnTo>
                    <a:pt x="1113" y="756"/>
                  </a:lnTo>
                  <a:lnTo>
                    <a:pt x="1114" y="755"/>
                  </a:lnTo>
                  <a:lnTo>
                    <a:pt x="1113" y="755"/>
                  </a:lnTo>
                  <a:lnTo>
                    <a:pt x="1113" y="754"/>
                  </a:lnTo>
                  <a:lnTo>
                    <a:pt x="1113" y="752"/>
                  </a:lnTo>
                  <a:lnTo>
                    <a:pt x="1113" y="751"/>
                  </a:lnTo>
                  <a:lnTo>
                    <a:pt x="1113" y="750"/>
                  </a:lnTo>
                  <a:lnTo>
                    <a:pt x="1113" y="748"/>
                  </a:lnTo>
                  <a:lnTo>
                    <a:pt x="1113" y="747"/>
                  </a:lnTo>
                  <a:lnTo>
                    <a:pt x="1113" y="746"/>
                  </a:lnTo>
                  <a:lnTo>
                    <a:pt x="1113" y="745"/>
                  </a:lnTo>
                  <a:lnTo>
                    <a:pt x="1113" y="743"/>
                  </a:lnTo>
                  <a:lnTo>
                    <a:pt x="1111" y="743"/>
                  </a:lnTo>
                  <a:lnTo>
                    <a:pt x="1110" y="743"/>
                  </a:lnTo>
                  <a:lnTo>
                    <a:pt x="1110" y="742"/>
                  </a:lnTo>
                  <a:lnTo>
                    <a:pt x="1109" y="742"/>
                  </a:lnTo>
                  <a:lnTo>
                    <a:pt x="1109" y="743"/>
                  </a:lnTo>
                  <a:lnTo>
                    <a:pt x="1107" y="743"/>
                  </a:lnTo>
                  <a:lnTo>
                    <a:pt x="1106" y="745"/>
                  </a:lnTo>
                  <a:lnTo>
                    <a:pt x="1105" y="745"/>
                  </a:lnTo>
                  <a:lnTo>
                    <a:pt x="1104" y="745"/>
                  </a:lnTo>
                  <a:lnTo>
                    <a:pt x="1102" y="745"/>
                  </a:lnTo>
                  <a:lnTo>
                    <a:pt x="1102" y="746"/>
                  </a:lnTo>
                  <a:lnTo>
                    <a:pt x="1101" y="746"/>
                  </a:lnTo>
                  <a:lnTo>
                    <a:pt x="1101" y="747"/>
                  </a:lnTo>
                  <a:lnTo>
                    <a:pt x="1100" y="747"/>
                  </a:lnTo>
                  <a:lnTo>
                    <a:pt x="1100" y="748"/>
                  </a:lnTo>
                  <a:lnTo>
                    <a:pt x="1098" y="748"/>
                  </a:lnTo>
                  <a:lnTo>
                    <a:pt x="1097" y="748"/>
                  </a:lnTo>
                  <a:lnTo>
                    <a:pt x="1097" y="750"/>
                  </a:lnTo>
                  <a:lnTo>
                    <a:pt x="1096" y="750"/>
                  </a:lnTo>
                  <a:lnTo>
                    <a:pt x="1094" y="750"/>
                  </a:lnTo>
                  <a:lnTo>
                    <a:pt x="1092" y="747"/>
                  </a:lnTo>
                  <a:lnTo>
                    <a:pt x="1092" y="746"/>
                  </a:lnTo>
                  <a:lnTo>
                    <a:pt x="1090" y="746"/>
                  </a:lnTo>
                  <a:lnTo>
                    <a:pt x="1090" y="745"/>
                  </a:lnTo>
                  <a:lnTo>
                    <a:pt x="1089" y="745"/>
                  </a:lnTo>
                  <a:lnTo>
                    <a:pt x="1088" y="745"/>
                  </a:lnTo>
                  <a:lnTo>
                    <a:pt x="1088" y="743"/>
                  </a:lnTo>
                  <a:lnTo>
                    <a:pt x="1086" y="743"/>
                  </a:lnTo>
                  <a:lnTo>
                    <a:pt x="1086" y="742"/>
                  </a:lnTo>
                  <a:lnTo>
                    <a:pt x="1085" y="742"/>
                  </a:lnTo>
                  <a:lnTo>
                    <a:pt x="1084" y="741"/>
                  </a:lnTo>
                  <a:lnTo>
                    <a:pt x="1083" y="741"/>
                  </a:lnTo>
                  <a:lnTo>
                    <a:pt x="1083" y="739"/>
                  </a:lnTo>
                  <a:lnTo>
                    <a:pt x="1081" y="739"/>
                  </a:lnTo>
                  <a:lnTo>
                    <a:pt x="1080" y="739"/>
                  </a:lnTo>
                  <a:lnTo>
                    <a:pt x="1079" y="738"/>
                  </a:lnTo>
                  <a:lnTo>
                    <a:pt x="1079" y="737"/>
                  </a:lnTo>
                  <a:lnTo>
                    <a:pt x="1077" y="735"/>
                  </a:lnTo>
                  <a:lnTo>
                    <a:pt x="1077" y="734"/>
                  </a:lnTo>
                  <a:lnTo>
                    <a:pt x="1077" y="733"/>
                  </a:lnTo>
                  <a:lnTo>
                    <a:pt x="1077" y="730"/>
                  </a:lnTo>
                  <a:lnTo>
                    <a:pt x="1077" y="729"/>
                  </a:lnTo>
                  <a:lnTo>
                    <a:pt x="1079" y="729"/>
                  </a:lnTo>
                  <a:lnTo>
                    <a:pt x="1077" y="729"/>
                  </a:lnTo>
                  <a:lnTo>
                    <a:pt x="1077" y="728"/>
                  </a:lnTo>
                  <a:lnTo>
                    <a:pt x="1077" y="726"/>
                  </a:lnTo>
                  <a:lnTo>
                    <a:pt x="1077" y="725"/>
                  </a:lnTo>
                  <a:lnTo>
                    <a:pt x="1077" y="724"/>
                  </a:lnTo>
                  <a:lnTo>
                    <a:pt x="1076" y="724"/>
                  </a:lnTo>
                  <a:lnTo>
                    <a:pt x="1076" y="722"/>
                  </a:lnTo>
                  <a:lnTo>
                    <a:pt x="1075" y="722"/>
                  </a:lnTo>
                  <a:lnTo>
                    <a:pt x="1075" y="721"/>
                  </a:lnTo>
                  <a:lnTo>
                    <a:pt x="1075" y="720"/>
                  </a:lnTo>
                  <a:lnTo>
                    <a:pt x="1075" y="718"/>
                  </a:lnTo>
                  <a:lnTo>
                    <a:pt x="1073" y="717"/>
                  </a:lnTo>
                  <a:lnTo>
                    <a:pt x="1072" y="717"/>
                  </a:lnTo>
                  <a:lnTo>
                    <a:pt x="1071" y="717"/>
                  </a:lnTo>
                  <a:lnTo>
                    <a:pt x="1071" y="716"/>
                  </a:lnTo>
                  <a:lnTo>
                    <a:pt x="1069" y="716"/>
                  </a:lnTo>
                  <a:lnTo>
                    <a:pt x="1068" y="716"/>
                  </a:lnTo>
                  <a:lnTo>
                    <a:pt x="1067" y="714"/>
                  </a:lnTo>
                  <a:lnTo>
                    <a:pt x="1066" y="713"/>
                  </a:lnTo>
                  <a:lnTo>
                    <a:pt x="1067" y="712"/>
                  </a:lnTo>
                  <a:lnTo>
                    <a:pt x="1067" y="710"/>
                  </a:lnTo>
                  <a:lnTo>
                    <a:pt x="1067" y="709"/>
                  </a:lnTo>
                  <a:lnTo>
                    <a:pt x="1067" y="708"/>
                  </a:lnTo>
                  <a:lnTo>
                    <a:pt x="1066" y="707"/>
                  </a:lnTo>
                  <a:lnTo>
                    <a:pt x="1066" y="705"/>
                  </a:lnTo>
                  <a:lnTo>
                    <a:pt x="1066" y="704"/>
                  </a:lnTo>
                  <a:lnTo>
                    <a:pt x="1067" y="704"/>
                  </a:lnTo>
                  <a:lnTo>
                    <a:pt x="1067" y="703"/>
                  </a:lnTo>
                  <a:lnTo>
                    <a:pt x="1067" y="701"/>
                  </a:lnTo>
                  <a:lnTo>
                    <a:pt x="1067" y="700"/>
                  </a:lnTo>
                  <a:lnTo>
                    <a:pt x="1067" y="699"/>
                  </a:lnTo>
                  <a:lnTo>
                    <a:pt x="1066" y="699"/>
                  </a:lnTo>
                  <a:lnTo>
                    <a:pt x="1066" y="697"/>
                  </a:lnTo>
                  <a:lnTo>
                    <a:pt x="1064" y="696"/>
                  </a:lnTo>
                  <a:lnTo>
                    <a:pt x="1064" y="695"/>
                  </a:lnTo>
                  <a:lnTo>
                    <a:pt x="1064" y="693"/>
                  </a:lnTo>
                  <a:lnTo>
                    <a:pt x="1066" y="692"/>
                  </a:lnTo>
                  <a:lnTo>
                    <a:pt x="1067" y="692"/>
                  </a:lnTo>
                  <a:lnTo>
                    <a:pt x="1068" y="692"/>
                  </a:lnTo>
                  <a:lnTo>
                    <a:pt x="1068" y="691"/>
                  </a:lnTo>
                  <a:lnTo>
                    <a:pt x="1068" y="690"/>
                  </a:lnTo>
                  <a:lnTo>
                    <a:pt x="1068" y="688"/>
                  </a:lnTo>
                  <a:lnTo>
                    <a:pt x="1069" y="688"/>
                  </a:lnTo>
                  <a:lnTo>
                    <a:pt x="1068" y="688"/>
                  </a:lnTo>
                  <a:lnTo>
                    <a:pt x="1067" y="688"/>
                  </a:lnTo>
                  <a:lnTo>
                    <a:pt x="1067" y="687"/>
                  </a:lnTo>
                  <a:lnTo>
                    <a:pt x="1066" y="687"/>
                  </a:lnTo>
                  <a:lnTo>
                    <a:pt x="1064" y="687"/>
                  </a:lnTo>
                  <a:lnTo>
                    <a:pt x="1063" y="687"/>
                  </a:lnTo>
                  <a:lnTo>
                    <a:pt x="1062" y="687"/>
                  </a:lnTo>
                  <a:lnTo>
                    <a:pt x="1060" y="688"/>
                  </a:lnTo>
                  <a:lnTo>
                    <a:pt x="1059" y="688"/>
                  </a:lnTo>
                  <a:lnTo>
                    <a:pt x="1058" y="688"/>
                  </a:lnTo>
                  <a:lnTo>
                    <a:pt x="1056" y="688"/>
                  </a:lnTo>
                  <a:lnTo>
                    <a:pt x="1055" y="688"/>
                  </a:lnTo>
                  <a:lnTo>
                    <a:pt x="1054" y="688"/>
                  </a:lnTo>
                  <a:lnTo>
                    <a:pt x="1052" y="688"/>
                  </a:lnTo>
                  <a:lnTo>
                    <a:pt x="1052" y="690"/>
                  </a:lnTo>
                  <a:lnTo>
                    <a:pt x="1051" y="690"/>
                  </a:lnTo>
                  <a:lnTo>
                    <a:pt x="1050" y="690"/>
                  </a:lnTo>
                  <a:lnTo>
                    <a:pt x="1050" y="691"/>
                  </a:lnTo>
                  <a:lnTo>
                    <a:pt x="1050" y="690"/>
                  </a:lnTo>
                  <a:lnTo>
                    <a:pt x="1049" y="690"/>
                  </a:lnTo>
                  <a:lnTo>
                    <a:pt x="1047" y="691"/>
                  </a:lnTo>
                  <a:lnTo>
                    <a:pt x="1046" y="691"/>
                  </a:lnTo>
                  <a:lnTo>
                    <a:pt x="1046" y="692"/>
                  </a:lnTo>
                  <a:lnTo>
                    <a:pt x="1045" y="692"/>
                  </a:lnTo>
                  <a:lnTo>
                    <a:pt x="1045" y="693"/>
                  </a:lnTo>
                  <a:lnTo>
                    <a:pt x="1043" y="693"/>
                  </a:lnTo>
                  <a:lnTo>
                    <a:pt x="1043" y="695"/>
                  </a:lnTo>
                  <a:lnTo>
                    <a:pt x="1043" y="696"/>
                  </a:lnTo>
                  <a:lnTo>
                    <a:pt x="1042" y="696"/>
                  </a:lnTo>
                  <a:lnTo>
                    <a:pt x="1041" y="696"/>
                  </a:lnTo>
                  <a:lnTo>
                    <a:pt x="1039" y="696"/>
                  </a:lnTo>
                  <a:lnTo>
                    <a:pt x="1038" y="696"/>
                  </a:lnTo>
                  <a:lnTo>
                    <a:pt x="1037" y="696"/>
                  </a:lnTo>
                  <a:lnTo>
                    <a:pt x="1035" y="696"/>
                  </a:lnTo>
                  <a:lnTo>
                    <a:pt x="1035" y="697"/>
                  </a:lnTo>
                  <a:lnTo>
                    <a:pt x="1034" y="697"/>
                  </a:lnTo>
                  <a:lnTo>
                    <a:pt x="1034" y="699"/>
                  </a:lnTo>
                  <a:lnTo>
                    <a:pt x="1034" y="700"/>
                  </a:lnTo>
                  <a:lnTo>
                    <a:pt x="1033" y="700"/>
                  </a:lnTo>
                  <a:lnTo>
                    <a:pt x="1032" y="699"/>
                  </a:lnTo>
                  <a:lnTo>
                    <a:pt x="1028" y="699"/>
                  </a:lnTo>
                  <a:lnTo>
                    <a:pt x="1026" y="699"/>
                  </a:lnTo>
                  <a:lnTo>
                    <a:pt x="1025" y="699"/>
                  </a:lnTo>
                  <a:lnTo>
                    <a:pt x="1025" y="697"/>
                  </a:lnTo>
                  <a:lnTo>
                    <a:pt x="1024" y="699"/>
                  </a:lnTo>
                  <a:lnTo>
                    <a:pt x="1022" y="699"/>
                  </a:lnTo>
                  <a:lnTo>
                    <a:pt x="1022" y="700"/>
                  </a:lnTo>
                  <a:lnTo>
                    <a:pt x="1021" y="700"/>
                  </a:lnTo>
                  <a:lnTo>
                    <a:pt x="1020" y="700"/>
                  </a:lnTo>
                  <a:lnTo>
                    <a:pt x="1018" y="701"/>
                  </a:lnTo>
                  <a:lnTo>
                    <a:pt x="1017" y="701"/>
                  </a:lnTo>
                  <a:lnTo>
                    <a:pt x="1016" y="701"/>
                  </a:lnTo>
                  <a:lnTo>
                    <a:pt x="1014" y="703"/>
                  </a:lnTo>
                  <a:lnTo>
                    <a:pt x="1014" y="704"/>
                  </a:lnTo>
                  <a:lnTo>
                    <a:pt x="1013" y="704"/>
                  </a:lnTo>
                  <a:lnTo>
                    <a:pt x="1013" y="705"/>
                  </a:lnTo>
                  <a:lnTo>
                    <a:pt x="1012" y="705"/>
                  </a:lnTo>
                  <a:lnTo>
                    <a:pt x="1012" y="707"/>
                  </a:lnTo>
                  <a:lnTo>
                    <a:pt x="1012" y="708"/>
                  </a:lnTo>
                  <a:lnTo>
                    <a:pt x="1011" y="708"/>
                  </a:lnTo>
                  <a:lnTo>
                    <a:pt x="1011" y="709"/>
                  </a:lnTo>
                  <a:lnTo>
                    <a:pt x="1009" y="709"/>
                  </a:lnTo>
                  <a:lnTo>
                    <a:pt x="1008" y="709"/>
                  </a:lnTo>
                  <a:lnTo>
                    <a:pt x="1007" y="710"/>
                  </a:lnTo>
                  <a:lnTo>
                    <a:pt x="1005" y="710"/>
                  </a:lnTo>
                  <a:lnTo>
                    <a:pt x="1004" y="712"/>
                  </a:lnTo>
                  <a:lnTo>
                    <a:pt x="1003" y="713"/>
                  </a:lnTo>
                  <a:lnTo>
                    <a:pt x="1001" y="713"/>
                  </a:lnTo>
                  <a:lnTo>
                    <a:pt x="1001" y="714"/>
                  </a:lnTo>
                  <a:lnTo>
                    <a:pt x="1000" y="716"/>
                  </a:lnTo>
                  <a:lnTo>
                    <a:pt x="999" y="716"/>
                  </a:lnTo>
                  <a:lnTo>
                    <a:pt x="999" y="717"/>
                  </a:lnTo>
                  <a:lnTo>
                    <a:pt x="997" y="717"/>
                  </a:lnTo>
                  <a:lnTo>
                    <a:pt x="996" y="717"/>
                  </a:lnTo>
                  <a:lnTo>
                    <a:pt x="995" y="717"/>
                  </a:lnTo>
                  <a:lnTo>
                    <a:pt x="994" y="717"/>
                  </a:lnTo>
                  <a:lnTo>
                    <a:pt x="994" y="718"/>
                  </a:lnTo>
                  <a:lnTo>
                    <a:pt x="995" y="720"/>
                  </a:lnTo>
                  <a:lnTo>
                    <a:pt x="995" y="724"/>
                  </a:lnTo>
                  <a:lnTo>
                    <a:pt x="994" y="725"/>
                  </a:lnTo>
                  <a:lnTo>
                    <a:pt x="994" y="726"/>
                  </a:lnTo>
                  <a:lnTo>
                    <a:pt x="992" y="728"/>
                  </a:lnTo>
                  <a:lnTo>
                    <a:pt x="992" y="729"/>
                  </a:lnTo>
                  <a:lnTo>
                    <a:pt x="991" y="730"/>
                  </a:lnTo>
                  <a:lnTo>
                    <a:pt x="990" y="730"/>
                  </a:lnTo>
                  <a:lnTo>
                    <a:pt x="990" y="731"/>
                  </a:lnTo>
                  <a:lnTo>
                    <a:pt x="988" y="733"/>
                  </a:lnTo>
                  <a:lnTo>
                    <a:pt x="988" y="734"/>
                  </a:lnTo>
                  <a:lnTo>
                    <a:pt x="987" y="734"/>
                  </a:lnTo>
                  <a:lnTo>
                    <a:pt x="987" y="735"/>
                  </a:lnTo>
                  <a:lnTo>
                    <a:pt x="986" y="735"/>
                  </a:lnTo>
                  <a:lnTo>
                    <a:pt x="984" y="735"/>
                  </a:lnTo>
                  <a:lnTo>
                    <a:pt x="983" y="737"/>
                  </a:lnTo>
                  <a:lnTo>
                    <a:pt x="982" y="741"/>
                  </a:lnTo>
                  <a:lnTo>
                    <a:pt x="982" y="742"/>
                  </a:lnTo>
                  <a:lnTo>
                    <a:pt x="982" y="743"/>
                  </a:lnTo>
                  <a:lnTo>
                    <a:pt x="980" y="743"/>
                  </a:lnTo>
                  <a:lnTo>
                    <a:pt x="980" y="745"/>
                  </a:lnTo>
                  <a:lnTo>
                    <a:pt x="979" y="745"/>
                  </a:lnTo>
                  <a:lnTo>
                    <a:pt x="978" y="746"/>
                  </a:lnTo>
                  <a:lnTo>
                    <a:pt x="978" y="747"/>
                  </a:lnTo>
                  <a:lnTo>
                    <a:pt x="979" y="748"/>
                  </a:lnTo>
                  <a:lnTo>
                    <a:pt x="978" y="750"/>
                  </a:lnTo>
                  <a:lnTo>
                    <a:pt x="977" y="751"/>
                  </a:lnTo>
                  <a:lnTo>
                    <a:pt x="977" y="752"/>
                  </a:lnTo>
                  <a:lnTo>
                    <a:pt x="977" y="754"/>
                  </a:lnTo>
                  <a:lnTo>
                    <a:pt x="975" y="755"/>
                  </a:lnTo>
                  <a:lnTo>
                    <a:pt x="975" y="756"/>
                  </a:lnTo>
                  <a:lnTo>
                    <a:pt x="974" y="758"/>
                  </a:lnTo>
                  <a:lnTo>
                    <a:pt x="974" y="759"/>
                  </a:lnTo>
                  <a:lnTo>
                    <a:pt x="973" y="760"/>
                  </a:lnTo>
                  <a:lnTo>
                    <a:pt x="973" y="762"/>
                  </a:lnTo>
                  <a:lnTo>
                    <a:pt x="973" y="763"/>
                  </a:lnTo>
                  <a:lnTo>
                    <a:pt x="971" y="764"/>
                  </a:lnTo>
                  <a:lnTo>
                    <a:pt x="969" y="759"/>
                  </a:lnTo>
                  <a:lnTo>
                    <a:pt x="956" y="759"/>
                  </a:lnTo>
                  <a:lnTo>
                    <a:pt x="961" y="771"/>
                  </a:lnTo>
                  <a:lnTo>
                    <a:pt x="960" y="771"/>
                  </a:lnTo>
                  <a:lnTo>
                    <a:pt x="958" y="772"/>
                  </a:lnTo>
                  <a:lnTo>
                    <a:pt x="958" y="773"/>
                  </a:lnTo>
                  <a:lnTo>
                    <a:pt x="957" y="773"/>
                  </a:lnTo>
                  <a:lnTo>
                    <a:pt x="957" y="775"/>
                  </a:lnTo>
                  <a:lnTo>
                    <a:pt x="956" y="775"/>
                  </a:lnTo>
                  <a:lnTo>
                    <a:pt x="950" y="782"/>
                  </a:lnTo>
                  <a:lnTo>
                    <a:pt x="948" y="785"/>
                  </a:lnTo>
                  <a:lnTo>
                    <a:pt x="946" y="785"/>
                  </a:lnTo>
                  <a:lnTo>
                    <a:pt x="946" y="786"/>
                  </a:lnTo>
                  <a:lnTo>
                    <a:pt x="945" y="786"/>
                  </a:lnTo>
                  <a:lnTo>
                    <a:pt x="944" y="786"/>
                  </a:lnTo>
                  <a:lnTo>
                    <a:pt x="944" y="788"/>
                  </a:lnTo>
                  <a:lnTo>
                    <a:pt x="942" y="788"/>
                  </a:lnTo>
                  <a:lnTo>
                    <a:pt x="942" y="789"/>
                  </a:lnTo>
                  <a:lnTo>
                    <a:pt x="941" y="789"/>
                  </a:lnTo>
                  <a:lnTo>
                    <a:pt x="940" y="789"/>
                  </a:lnTo>
                  <a:lnTo>
                    <a:pt x="939" y="790"/>
                  </a:lnTo>
                  <a:lnTo>
                    <a:pt x="939" y="792"/>
                  </a:lnTo>
                  <a:lnTo>
                    <a:pt x="940" y="792"/>
                  </a:lnTo>
                  <a:lnTo>
                    <a:pt x="939" y="793"/>
                  </a:lnTo>
                  <a:lnTo>
                    <a:pt x="937" y="796"/>
                  </a:lnTo>
                  <a:lnTo>
                    <a:pt x="936" y="797"/>
                  </a:lnTo>
                  <a:lnTo>
                    <a:pt x="936" y="798"/>
                  </a:lnTo>
                  <a:lnTo>
                    <a:pt x="935" y="801"/>
                  </a:lnTo>
                  <a:lnTo>
                    <a:pt x="935" y="802"/>
                  </a:lnTo>
                  <a:lnTo>
                    <a:pt x="935" y="803"/>
                  </a:lnTo>
                  <a:lnTo>
                    <a:pt x="935" y="805"/>
                  </a:lnTo>
                  <a:lnTo>
                    <a:pt x="935" y="806"/>
                  </a:lnTo>
                  <a:lnTo>
                    <a:pt x="937" y="809"/>
                  </a:lnTo>
                  <a:lnTo>
                    <a:pt x="939" y="810"/>
                  </a:lnTo>
                  <a:lnTo>
                    <a:pt x="939" y="811"/>
                  </a:lnTo>
                  <a:lnTo>
                    <a:pt x="940" y="811"/>
                  </a:lnTo>
                  <a:lnTo>
                    <a:pt x="940" y="813"/>
                  </a:lnTo>
                  <a:lnTo>
                    <a:pt x="941" y="815"/>
                  </a:lnTo>
                  <a:lnTo>
                    <a:pt x="941" y="817"/>
                  </a:lnTo>
                  <a:lnTo>
                    <a:pt x="940" y="818"/>
                  </a:lnTo>
                  <a:lnTo>
                    <a:pt x="939" y="819"/>
                  </a:lnTo>
                  <a:lnTo>
                    <a:pt x="940" y="820"/>
                  </a:lnTo>
                  <a:lnTo>
                    <a:pt x="939" y="820"/>
                  </a:lnTo>
                  <a:lnTo>
                    <a:pt x="937" y="820"/>
                  </a:lnTo>
                  <a:lnTo>
                    <a:pt x="936" y="820"/>
                  </a:lnTo>
                  <a:lnTo>
                    <a:pt x="935" y="820"/>
                  </a:lnTo>
                  <a:lnTo>
                    <a:pt x="933" y="822"/>
                  </a:lnTo>
                  <a:lnTo>
                    <a:pt x="932" y="822"/>
                  </a:lnTo>
                  <a:lnTo>
                    <a:pt x="931" y="822"/>
                  </a:lnTo>
                  <a:lnTo>
                    <a:pt x="929" y="820"/>
                  </a:lnTo>
                  <a:lnTo>
                    <a:pt x="928" y="820"/>
                  </a:lnTo>
                  <a:lnTo>
                    <a:pt x="927" y="819"/>
                  </a:lnTo>
                  <a:lnTo>
                    <a:pt x="925" y="819"/>
                  </a:lnTo>
                  <a:lnTo>
                    <a:pt x="925" y="818"/>
                  </a:lnTo>
                  <a:lnTo>
                    <a:pt x="924" y="818"/>
                  </a:lnTo>
                  <a:lnTo>
                    <a:pt x="923" y="818"/>
                  </a:lnTo>
                  <a:lnTo>
                    <a:pt x="922" y="818"/>
                  </a:lnTo>
                  <a:lnTo>
                    <a:pt x="920" y="818"/>
                  </a:lnTo>
                  <a:lnTo>
                    <a:pt x="920" y="817"/>
                  </a:lnTo>
                  <a:lnTo>
                    <a:pt x="919" y="817"/>
                  </a:lnTo>
                  <a:lnTo>
                    <a:pt x="918" y="817"/>
                  </a:lnTo>
                  <a:lnTo>
                    <a:pt x="916" y="817"/>
                  </a:lnTo>
                  <a:lnTo>
                    <a:pt x="915" y="817"/>
                  </a:lnTo>
                  <a:lnTo>
                    <a:pt x="914" y="817"/>
                  </a:lnTo>
                  <a:lnTo>
                    <a:pt x="912" y="818"/>
                  </a:lnTo>
                  <a:lnTo>
                    <a:pt x="911" y="818"/>
                  </a:lnTo>
                  <a:lnTo>
                    <a:pt x="910" y="818"/>
                  </a:lnTo>
                  <a:lnTo>
                    <a:pt x="910" y="819"/>
                  </a:lnTo>
                  <a:lnTo>
                    <a:pt x="908" y="819"/>
                  </a:lnTo>
                  <a:lnTo>
                    <a:pt x="910" y="820"/>
                  </a:lnTo>
                  <a:lnTo>
                    <a:pt x="908" y="820"/>
                  </a:lnTo>
                  <a:lnTo>
                    <a:pt x="907" y="820"/>
                  </a:lnTo>
                  <a:lnTo>
                    <a:pt x="907" y="822"/>
                  </a:lnTo>
                  <a:lnTo>
                    <a:pt x="906" y="822"/>
                  </a:lnTo>
                  <a:lnTo>
                    <a:pt x="906" y="823"/>
                  </a:lnTo>
                  <a:lnTo>
                    <a:pt x="906" y="824"/>
                  </a:lnTo>
                  <a:lnTo>
                    <a:pt x="905" y="824"/>
                  </a:lnTo>
                  <a:lnTo>
                    <a:pt x="905" y="826"/>
                  </a:lnTo>
                  <a:lnTo>
                    <a:pt x="903" y="827"/>
                  </a:lnTo>
                  <a:lnTo>
                    <a:pt x="902" y="827"/>
                  </a:lnTo>
                  <a:lnTo>
                    <a:pt x="901" y="828"/>
                  </a:lnTo>
                  <a:lnTo>
                    <a:pt x="901" y="830"/>
                  </a:lnTo>
                  <a:lnTo>
                    <a:pt x="901" y="831"/>
                  </a:lnTo>
                  <a:lnTo>
                    <a:pt x="899" y="832"/>
                  </a:lnTo>
                  <a:lnTo>
                    <a:pt x="899" y="834"/>
                  </a:lnTo>
                  <a:lnTo>
                    <a:pt x="898" y="835"/>
                  </a:lnTo>
                  <a:lnTo>
                    <a:pt x="897" y="836"/>
                  </a:lnTo>
                  <a:lnTo>
                    <a:pt x="897" y="837"/>
                  </a:lnTo>
                  <a:lnTo>
                    <a:pt x="895" y="839"/>
                  </a:lnTo>
                  <a:lnTo>
                    <a:pt x="895" y="840"/>
                  </a:lnTo>
                  <a:lnTo>
                    <a:pt x="894" y="840"/>
                  </a:lnTo>
                  <a:lnTo>
                    <a:pt x="894" y="841"/>
                  </a:lnTo>
                  <a:lnTo>
                    <a:pt x="893" y="841"/>
                  </a:lnTo>
                  <a:lnTo>
                    <a:pt x="893" y="843"/>
                  </a:lnTo>
                  <a:lnTo>
                    <a:pt x="893" y="844"/>
                  </a:lnTo>
                  <a:lnTo>
                    <a:pt x="891" y="844"/>
                  </a:lnTo>
                  <a:lnTo>
                    <a:pt x="890" y="845"/>
                  </a:lnTo>
                  <a:lnTo>
                    <a:pt x="889" y="845"/>
                  </a:lnTo>
                  <a:lnTo>
                    <a:pt x="889" y="847"/>
                  </a:lnTo>
                  <a:lnTo>
                    <a:pt x="888" y="847"/>
                  </a:lnTo>
                  <a:lnTo>
                    <a:pt x="886" y="848"/>
                  </a:lnTo>
                  <a:lnTo>
                    <a:pt x="886" y="849"/>
                  </a:lnTo>
                  <a:lnTo>
                    <a:pt x="885" y="849"/>
                  </a:lnTo>
                  <a:lnTo>
                    <a:pt x="885" y="851"/>
                  </a:lnTo>
                  <a:lnTo>
                    <a:pt x="884" y="851"/>
                  </a:lnTo>
                  <a:lnTo>
                    <a:pt x="884" y="852"/>
                  </a:lnTo>
                  <a:lnTo>
                    <a:pt x="882" y="853"/>
                  </a:lnTo>
                  <a:lnTo>
                    <a:pt x="882" y="854"/>
                  </a:lnTo>
                  <a:lnTo>
                    <a:pt x="882" y="856"/>
                  </a:lnTo>
                  <a:lnTo>
                    <a:pt x="881" y="856"/>
                  </a:lnTo>
                  <a:lnTo>
                    <a:pt x="880" y="856"/>
                  </a:lnTo>
                  <a:lnTo>
                    <a:pt x="878" y="856"/>
                  </a:lnTo>
                  <a:lnTo>
                    <a:pt x="877" y="856"/>
                  </a:lnTo>
                  <a:lnTo>
                    <a:pt x="876" y="856"/>
                  </a:lnTo>
                  <a:lnTo>
                    <a:pt x="874" y="856"/>
                  </a:lnTo>
                  <a:lnTo>
                    <a:pt x="874" y="857"/>
                  </a:lnTo>
                  <a:lnTo>
                    <a:pt x="873" y="857"/>
                  </a:lnTo>
                  <a:lnTo>
                    <a:pt x="872" y="858"/>
                  </a:lnTo>
                  <a:lnTo>
                    <a:pt x="872" y="860"/>
                  </a:lnTo>
                  <a:lnTo>
                    <a:pt x="872" y="861"/>
                  </a:lnTo>
                  <a:lnTo>
                    <a:pt x="868" y="861"/>
                  </a:lnTo>
                  <a:lnTo>
                    <a:pt x="867" y="861"/>
                  </a:lnTo>
                  <a:lnTo>
                    <a:pt x="865" y="861"/>
                  </a:lnTo>
                  <a:lnTo>
                    <a:pt x="863" y="861"/>
                  </a:lnTo>
                  <a:lnTo>
                    <a:pt x="861" y="861"/>
                  </a:lnTo>
                  <a:lnTo>
                    <a:pt x="860" y="861"/>
                  </a:lnTo>
                  <a:lnTo>
                    <a:pt x="860" y="862"/>
                  </a:lnTo>
                  <a:lnTo>
                    <a:pt x="857" y="862"/>
                  </a:lnTo>
                  <a:lnTo>
                    <a:pt x="856" y="862"/>
                  </a:lnTo>
                  <a:lnTo>
                    <a:pt x="855" y="862"/>
                  </a:lnTo>
                  <a:lnTo>
                    <a:pt x="855" y="864"/>
                  </a:lnTo>
                  <a:lnTo>
                    <a:pt x="853" y="864"/>
                  </a:lnTo>
                  <a:lnTo>
                    <a:pt x="853" y="865"/>
                  </a:lnTo>
                  <a:lnTo>
                    <a:pt x="852" y="866"/>
                  </a:lnTo>
                  <a:lnTo>
                    <a:pt x="851" y="866"/>
                  </a:lnTo>
                  <a:lnTo>
                    <a:pt x="850" y="866"/>
                  </a:lnTo>
                  <a:lnTo>
                    <a:pt x="848" y="866"/>
                  </a:lnTo>
                  <a:lnTo>
                    <a:pt x="847" y="866"/>
                  </a:lnTo>
                  <a:lnTo>
                    <a:pt x="846" y="866"/>
                  </a:lnTo>
                  <a:lnTo>
                    <a:pt x="843" y="866"/>
                  </a:lnTo>
                  <a:lnTo>
                    <a:pt x="842" y="868"/>
                  </a:lnTo>
                  <a:lnTo>
                    <a:pt x="840" y="868"/>
                  </a:lnTo>
                  <a:lnTo>
                    <a:pt x="839" y="868"/>
                  </a:lnTo>
                  <a:lnTo>
                    <a:pt x="838" y="866"/>
                  </a:lnTo>
                  <a:lnTo>
                    <a:pt x="836" y="866"/>
                  </a:lnTo>
                  <a:lnTo>
                    <a:pt x="835" y="866"/>
                  </a:lnTo>
                  <a:lnTo>
                    <a:pt x="834" y="866"/>
                  </a:lnTo>
                  <a:lnTo>
                    <a:pt x="833" y="866"/>
                  </a:lnTo>
                  <a:lnTo>
                    <a:pt x="833" y="868"/>
                  </a:lnTo>
                  <a:lnTo>
                    <a:pt x="831" y="868"/>
                  </a:lnTo>
                  <a:lnTo>
                    <a:pt x="830" y="869"/>
                  </a:lnTo>
                  <a:lnTo>
                    <a:pt x="829" y="870"/>
                  </a:lnTo>
                  <a:lnTo>
                    <a:pt x="827" y="872"/>
                  </a:lnTo>
                  <a:lnTo>
                    <a:pt x="826" y="872"/>
                  </a:lnTo>
                  <a:lnTo>
                    <a:pt x="825" y="872"/>
                  </a:lnTo>
                  <a:lnTo>
                    <a:pt x="823" y="873"/>
                  </a:lnTo>
                  <a:lnTo>
                    <a:pt x="822" y="873"/>
                  </a:lnTo>
                  <a:lnTo>
                    <a:pt x="822" y="874"/>
                  </a:lnTo>
                  <a:lnTo>
                    <a:pt x="821" y="875"/>
                  </a:lnTo>
                  <a:lnTo>
                    <a:pt x="821" y="878"/>
                  </a:lnTo>
                  <a:lnTo>
                    <a:pt x="819" y="879"/>
                  </a:lnTo>
                  <a:lnTo>
                    <a:pt x="819" y="881"/>
                  </a:lnTo>
                  <a:lnTo>
                    <a:pt x="818" y="881"/>
                  </a:lnTo>
                  <a:lnTo>
                    <a:pt x="818" y="882"/>
                  </a:lnTo>
                  <a:lnTo>
                    <a:pt x="817" y="883"/>
                  </a:lnTo>
                  <a:lnTo>
                    <a:pt x="816" y="885"/>
                  </a:lnTo>
                  <a:lnTo>
                    <a:pt x="816" y="886"/>
                  </a:lnTo>
                  <a:lnTo>
                    <a:pt x="814" y="886"/>
                  </a:lnTo>
                  <a:lnTo>
                    <a:pt x="813" y="886"/>
                  </a:lnTo>
                  <a:lnTo>
                    <a:pt x="812" y="886"/>
                  </a:lnTo>
                  <a:lnTo>
                    <a:pt x="810" y="886"/>
                  </a:lnTo>
                  <a:lnTo>
                    <a:pt x="809" y="885"/>
                  </a:lnTo>
                  <a:lnTo>
                    <a:pt x="808" y="885"/>
                  </a:lnTo>
                  <a:lnTo>
                    <a:pt x="808" y="882"/>
                  </a:lnTo>
                  <a:lnTo>
                    <a:pt x="808" y="881"/>
                  </a:lnTo>
                  <a:lnTo>
                    <a:pt x="806" y="879"/>
                  </a:lnTo>
                  <a:lnTo>
                    <a:pt x="808" y="878"/>
                  </a:lnTo>
                  <a:lnTo>
                    <a:pt x="808" y="877"/>
                  </a:lnTo>
                  <a:lnTo>
                    <a:pt x="808" y="875"/>
                  </a:lnTo>
                  <a:lnTo>
                    <a:pt x="809" y="875"/>
                  </a:lnTo>
                  <a:lnTo>
                    <a:pt x="809" y="874"/>
                  </a:lnTo>
                  <a:lnTo>
                    <a:pt x="810" y="874"/>
                  </a:lnTo>
                  <a:lnTo>
                    <a:pt x="810" y="873"/>
                  </a:lnTo>
                  <a:lnTo>
                    <a:pt x="810" y="872"/>
                  </a:lnTo>
                  <a:lnTo>
                    <a:pt x="810" y="870"/>
                  </a:lnTo>
                  <a:lnTo>
                    <a:pt x="809" y="869"/>
                  </a:lnTo>
                  <a:lnTo>
                    <a:pt x="809" y="868"/>
                  </a:lnTo>
                  <a:lnTo>
                    <a:pt x="809" y="866"/>
                  </a:lnTo>
                  <a:lnTo>
                    <a:pt x="809" y="865"/>
                  </a:lnTo>
                  <a:lnTo>
                    <a:pt x="810" y="865"/>
                  </a:lnTo>
                  <a:lnTo>
                    <a:pt x="810" y="864"/>
                  </a:lnTo>
                  <a:lnTo>
                    <a:pt x="812" y="864"/>
                  </a:lnTo>
                  <a:lnTo>
                    <a:pt x="812" y="862"/>
                  </a:lnTo>
                  <a:lnTo>
                    <a:pt x="812" y="861"/>
                  </a:lnTo>
                  <a:lnTo>
                    <a:pt x="810" y="861"/>
                  </a:lnTo>
                  <a:lnTo>
                    <a:pt x="809" y="861"/>
                  </a:lnTo>
                  <a:lnTo>
                    <a:pt x="808" y="861"/>
                  </a:lnTo>
                  <a:lnTo>
                    <a:pt x="806" y="861"/>
                  </a:lnTo>
                  <a:lnTo>
                    <a:pt x="805" y="861"/>
                  </a:lnTo>
                  <a:lnTo>
                    <a:pt x="804" y="862"/>
                  </a:lnTo>
                  <a:lnTo>
                    <a:pt x="802" y="862"/>
                  </a:lnTo>
                  <a:lnTo>
                    <a:pt x="801" y="861"/>
                  </a:lnTo>
                  <a:lnTo>
                    <a:pt x="800" y="861"/>
                  </a:lnTo>
                  <a:lnTo>
                    <a:pt x="798" y="861"/>
                  </a:lnTo>
                  <a:lnTo>
                    <a:pt x="798" y="860"/>
                  </a:lnTo>
                  <a:lnTo>
                    <a:pt x="798" y="858"/>
                  </a:lnTo>
                  <a:lnTo>
                    <a:pt x="797" y="858"/>
                  </a:lnTo>
                  <a:lnTo>
                    <a:pt x="797" y="857"/>
                  </a:lnTo>
                  <a:lnTo>
                    <a:pt x="797" y="856"/>
                  </a:lnTo>
                  <a:lnTo>
                    <a:pt x="797" y="854"/>
                  </a:lnTo>
                  <a:lnTo>
                    <a:pt x="796" y="854"/>
                  </a:lnTo>
                  <a:lnTo>
                    <a:pt x="796" y="853"/>
                  </a:lnTo>
                  <a:lnTo>
                    <a:pt x="795" y="852"/>
                  </a:lnTo>
                  <a:lnTo>
                    <a:pt x="793" y="852"/>
                  </a:lnTo>
                  <a:lnTo>
                    <a:pt x="792" y="852"/>
                  </a:lnTo>
                  <a:lnTo>
                    <a:pt x="791" y="852"/>
                  </a:lnTo>
                  <a:lnTo>
                    <a:pt x="789" y="852"/>
                  </a:lnTo>
                  <a:lnTo>
                    <a:pt x="788" y="851"/>
                  </a:lnTo>
                  <a:lnTo>
                    <a:pt x="787" y="851"/>
                  </a:lnTo>
                  <a:lnTo>
                    <a:pt x="785" y="851"/>
                  </a:lnTo>
                  <a:lnTo>
                    <a:pt x="784" y="851"/>
                  </a:lnTo>
                  <a:lnTo>
                    <a:pt x="784" y="849"/>
                  </a:lnTo>
                  <a:lnTo>
                    <a:pt x="785" y="848"/>
                  </a:lnTo>
                  <a:lnTo>
                    <a:pt x="787" y="847"/>
                  </a:lnTo>
                  <a:lnTo>
                    <a:pt x="787" y="845"/>
                  </a:lnTo>
                  <a:lnTo>
                    <a:pt x="788" y="843"/>
                  </a:lnTo>
                  <a:lnTo>
                    <a:pt x="789" y="841"/>
                  </a:lnTo>
                  <a:lnTo>
                    <a:pt x="789" y="840"/>
                  </a:lnTo>
                  <a:lnTo>
                    <a:pt x="791" y="839"/>
                  </a:lnTo>
                  <a:lnTo>
                    <a:pt x="791" y="837"/>
                  </a:lnTo>
                  <a:lnTo>
                    <a:pt x="792" y="837"/>
                  </a:lnTo>
                  <a:lnTo>
                    <a:pt x="792" y="836"/>
                  </a:lnTo>
                  <a:lnTo>
                    <a:pt x="793" y="836"/>
                  </a:lnTo>
                  <a:lnTo>
                    <a:pt x="793" y="835"/>
                  </a:lnTo>
                  <a:lnTo>
                    <a:pt x="795" y="835"/>
                  </a:lnTo>
                  <a:lnTo>
                    <a:pt x="796" y="834"/>
                  </a:lnTo>
                  <a:lnTo>
                    <a:pt x="796" y="832"/>
                  </a:lnTo>
                  <a:lnTo>
                    <a:pt x="795" y="832"/>
                  </a:lnTo>
                  <a:lnTo>
                    <a:pt x="793" y="834"/>
                  </a:lnTo>
                  <a:lnTo>
                    <a:pt x="792" y="834"/>
                  </a:lnTo>
                  <a:lnTo>
                    <a:pt x="792" y="832"/>
                  </a:lnTo>
                  <a:lnTo>
                    <a:pt x="791" y="834"/>
                  </a:lnTo>
                  <a:lnTo>
                    <a:pt x="788" y="834"/>
                  </a:lnTo>
                  <a:lnTo>
                    <a:pt x="787" y="834"/>
                  </a:lnTo>
                  <a:lnTo>
                    <a:pt x="785" y="832"/>
                  </a:lnTo>
                  <a:lnTo>
                    <a:pt x="784" y="832"/>
                  </a:lnTo>
                  <a:lnTo>
                    <a:pt x="783" y="832"/>
                  </a:lnTo>
                  <a:lnTo>
                    <a:pt x="781" y="831"/>
                  </a:lnTo>
                  <a:lnTo>
                    <a:pt x="780" y="831"/>
                  </a:lnTo>
                  <a:lnTo>
                    <a:pt x="779" y="831"/>
                  </a:lnTo>
                  <a:lnTo>
                    <a:pt x="778" y="831"/>
                  </a:lnTo>
                  <a:lnTo>
                    <a:pt x="776" y="831"/>
                  </a:lnTo>
                  <a:lnTo>
                    <a:pt x="775" y="830"/>
                  </a:lnTo>
                  <a:lnTo>
                    <a:pt x="775" y="828"/>
                  </a:lnTo>
                  <a:lnTo>
                    <a:pt x="776" y="828"/>
                  </a:lnTo>
                  <a:lnTo>
                    <a:pt x="776" y="827"/>
                  </a:lnTo>
                  <a:lnTo>
                    <a:pt x="776" y="826"/>
                  </a:lnTo>
                  <a:lnTo>
                    <a:pt x="775" y="826"/>
                  </a:lnTo>
                  <a:lnTo>
                    <a:pt x="774" y="827"/>
                  </a:lnTo>
                  <a:lnTo>
                    <a:pt x="772" y="827"/>
                  </a:lnTo>
                  <a:lnTo>
                    <a:pt x="771" y="827"/>
                  </a:lnTo>
                  <a:lnTo>
                    <a:pt x="770" y="827"/>
                  </a:lnTo>
                  <a:lnTo>
                    <a:pt x="768" y="827"/>
                  </a:lnTo>
                  <a:lnTo>
                    <a:pt x="767" y="827"/>
                  </a:lnTo>
                  <a:lnTo>
                    <a:pt x="764" y="827"/>
                  </a:lnTo>
                  <a:lnTo>
                    <a:pt x="763" y="827"/>
                  </a:lnTo>
                  <a:lnTo>
                    <a:pt x="763" y="826"/>
                  </a:lnTo>
                  <a:lnTo>
                    <a:pt x="763" y="824"/>
                  </a:lnTo>
                  <a:lnTo>
                    <a:pt x="762" y="823"/>
                  </a:lnTo>
                  <a:lnTo>
                    <a:pt x="762" y="822"/>
                  </a:lnTo>
                  <a:lnTo>
                    <a:pt x="762" y="820"/>
                  </a:lnTo>
                  <a:lnTo>
                    <a:pt x="762" y="819"/>
                  </a:lnTo>
                  <a:lnTo>
                    <a:pt x="762" y="818"/>
                  </a:lnTo>
                  <a:lnTo>
                    <a:pt x="761" y="818"/>
                  </a:lnTo>
                  <a:lnTo>
                    <a:pt x="762" y="817"/>
                  </a:lnTo>
                  <a:lnTo>
                    <a:pt x="762" y="815"/>
                  </a:lnTo>
                  <a:lnTo>
                    <a:pt x="762" y="814"/>
                  </a:lnTo>
                  <a:lnTo>
                    <a:pt x="762" y="813"/>
                  </a:lnTo>
                  <a:lnTo>
                    <a:pt x="762" y="811"/>
                  </a:lnTo>
                  <a:lnTo>
                    <a:pt x="762" y="810"/>
                  </a:lnTo>
                  <a:lnTo>
                    <a:pt x="762" y="809"/>
                  </a:lnTo>
                  <a:lnTo>
                    <a:pt x="762" y="807"/>
                  </a:lnTo>
                  <a:lnTo>
                    <a:pt x="763" y="806"/>
                  </a:lnTo>
                  <a:lnTo>
                    <a:pt x="763" y="805"/>
                  </a:lnTo>
                  <a:lnTo>
                    <a:pt x="763" y="803"/>
                  </a:lnTo>
                  <a:lnTo>
                    <a:pt x="764" y="803"/>
                  </a:lnTo>
                  <a:lnTo>
                    <a:pt x="764" y="802"/>
                  </a:lnTo>
                  <a:lnTo>
                    <a:pt x="764" y="801"/>
                  </a:lnTo>
                  <a:lnTo>
                    <a:pt x="766" y="801"/>
                  </a:lnTo>
                  <a:lnTo>
                    <a:pt x="766" y="800"/>
                  </a:lnTo>
                  <a:lnTo>
                    <a:pt x="766" y="798"/>
                  </a:lnTo>
                  <a:lnTo>
                    <a:pt x="766" y="797"/>
                  </a:lnTo>
                  <a:lnTo>
                    <a:pt x="766" y="796"/>
                  </a:lnTo>
                  <a:lnTo>
                    <a:pt x="766" y="794"/>
                  </a:lnTo>
                  <a:lnTo>
                    <a:pt x="766" y="793"/>
                  </a:lnTo>
                  <a:lnTo>
                    <a:pt x="766" y="792"/>
                  </a:lnTo>
                  <a:lnTo>
                    <a:pt x="766" y="790"/>
                  </a:lnTo>
                  <a:lnTo>
                    <a:pt x="766" y="789"/>
                  </a:lnTo>
                  <a:lnTo>
                    <a:pt x="766" y="788"/>
                  </a:lnTo>
                  <a:lnTo>
                    <a:pt x="767" y="786"/>
                  </a:lnTo>
                  <a:lnTo>
                    <a:pt x="767" y="785"/>
                  </a:lnTo>
                  <a:lnTo>
                    <a:pt x="768" y="784"/>
                  </a:lnTo>
                  <a:lnTo>
                    <a:pt x="768" y="782"/>
                  </a:lnTo>
                  <a:lnTo>
                    <a:pt x="770" y="782"/>
                  </a:lnTo>
                  <a:lnTo>
                    <a:pt x="770" y="781"/>
                  </a:lnTo>
                  <a:lnTo>
                    <a:pt x="770" y="780"/>
                  </a:lnTo>
                  <a:lnTo>
                    <a:pt x="771" y="780"/>
                  </a:lnTo>
                  <a:lnTo>
                    <a:pt x="771" y="779"/>
                  </a:lnTo>
                  <a:lnTo>
                    <a:pt x="770" y="779"/>
                  </a:lnTo>
                  <a:lnTo>
                    <a:pt x="770" y="777"/>
                  </a:lnTo>
                  <a:lnTo>
                    <a:pt x="770" y="776"/>
                  </a:lnTo>
                  <a:lnTo>
                    <a:pt x="770" y="775"/>
                  </a:lnTo>
                  <a:lnTo>
                    <a:pt x="768" y="775"/>
                  </a:lnTo>
                  <a:lnTo>
                    <a:pt x="767" y="775"/>
                  </a:lnTo>
                  <a:lnTo>
                    <a:pt x="766" y="775"/>
                  </a:lnTo>
                  <a:lnTo>
                    <a:pt x="764" y="775"/>
                  </a:lnTo>
                  <a:lnTo>
                    <a:pt x="764" y="773"/>
                  </a:lnTo>
                  <a:lnTo>
                    <a:pt x="763" y="772"/>
                  </a:lnTo>
                  <a:lnTo>
                    <a:pt x="762" y="772"/>
                  </a:lnTo>
                  <a:lnTo>
                    <a:pt x="762" y="771"/>
                  </a:lnTo>
                  <a:lnTo>
                    <a:pt x="762" y="769"/>
                  </a:lnTo>
                  <a:lnTo>
                    <a:pt x="761" y="768"/>
                  </a:lnTo>
                  <a:lnTo>
                    <a:pt x="761" y="769"/>
                  </a:lnTo>
                  <a:lnTo>
                    <a:pt x="761" y="771"/>
                  </a:lnTo>
                  <a:lnTo>
                    <a:pt x="759" y="771"/>
                  </a:lnTo>
                  <a:lnTo>
                    <a:pt x="759" y="772"/>
                  </a:lnTo>
                  <a:lnTo>
                    <a:pt x="758" y="772"/>
                  </a:lnTo>
                  <a:lnTo>
                    <a:pt x="758" y="773"/>
                  </a:lnTo>
                  <a:lnTo>
                    <a:pt x="757" y="775"/>
                  </a:lnTo>
                  <a:lnTo>
                    <a:pt x="757" y="776"/>
                  </a:lnTo>
                  <a:lnTo>
                    <a:pt x="755" y="776"/>
                  </a:lnTo>
                  <a:lnTo>
                    <a:pt x="755" y="777"/>
                  </a:lnTo>
                  <a:lnTo>
                    <a:pt x="753" y="779"/>
                  </a:lnTo>
                  <a:lnTo>
                    <a:pt x="751" y="779"/>
                  </a:lnTo>
                  <a:lnTo>
                    <a:pt x="749" y="780"/>
                  </a:lnTo>
                  <a:lnTo>
                    <a:pt x="746" y="780"/>
                  </a:lnTo>
                  <a:lnTo>
                    <a:pt x="745" y="781"/>
                  </a:lnTo>
                  <a:lnTo>
                    <a:pt x="744" y="781"/>
                  </a:lnTo>
                  <a:lnTo>
                    <a:pt x="742" y="782"/>
                  </a:lnTo>
                  <a:lnTo>
                    <a:pt x="741" y="782"/>
                  </a:lnTo>
                  <a:lnTo>
                    <a:pt x="737" y="784"/>
                  </a:lnTo>
                  <a:lnTo>
                    <a:pt x="734" y="786"/>
                  </a:lnTo>
                  <a:lnTo>
                    <a:pt x="733" y="786"/>
                  </a:lnTo>
                  <a:lnTo>
                    <a:pt x="732" y="788"/>
                  </a:lnTo>
                  <a:lnTo>
                    <a:pt x="730" y="789"/>
                  </a:lnTo>
                  <a:lnTo>
                    <a:pt x="729" y="790"/>
                  </a:lnTo>
                  <a:lnTo>
                    <a:pt x="729" y="792"/>
                  </a:lnTo>
                  <a:lnTo>
                    <a:pt x="728" y="793"/>
                  </a:lnTo>
                  <a:lnTo>
                    <a:pt x="726" y="793"/>
                  </a:lnTo>
                  <a:lnTo>
                    <a:pt x="725" y="794"/>
                  </a:lnTo>
                  <a:lnTo>
                    <a:pt x="724" y="796"/>
                  </a:lnTo>
                  <a:lnTo>
                    <a:pt x="723" y="796"/>
                  </a:lnTo>
                  <a:lnTo>
                    <a:pt x="721" y="796"/>
                  </a:lnTo>
                  <a:lnTo>
                    <a:pt x="719" y="794"/>
                  </a:lnTo>
                  <a:lnTo>
                    <a:pt x="716" y="793"/>
                  </a:lnTo>
                  <a:lnTo>
                    <a:pt x="712" y="793"/>
                  </a:lnTo>
                  <a:lnTo>
                    <a:pt x="709" y="793"/>
                  </a:lnTo>
                  <a:lnTo>
                    <a:pt x="708" y="793"/>
                  </a:lnTo>
                  <a:lnTo>
                    <a:pt x="707" y="793"/>
                  </a:lnTo>
                  <a:lnTo>
                    <a:pt x="704" y="793"/>
                  </a:lnTo>
                  <a:lnTo>
                    <a:pt x="703" y="793"/>
                  </a:lnTo>
                  <a:lnTo>
                    <a:pt x="702" y="793"/>
                  </a:lnTo>
                  <a:lnTo>
                    <a:pt x="700" y="794"/>
                  </a:lnTo>
                  <a:lnTo>
                    <a:pt x="699" y="796"/>
                  </a:lnTo>
                  <a:lnTo>
                    <a:pt x="699" y="797"/>
                  </a:lnTo>
                  <a:lnTo>
                    <a:pt x="698" y="797"/>
                  </a:lnTo>
                  <a:lnTo>
                    <a:pt x="696" y="796"/>
                  </a:lnTo>
                  <a:lnTo>
                    <a:pt x="696" y="794"/>
                  </a:lnTo>
                  <a:lnTo>
                    <a:pt x="696" y="793"/>
                  </a:lnTo>
                  <a:lnTo>
                    <a:pt x="695" y="793"/>
                  </a:lnTo>
                  <a:lnTo>
                    <a:pt x="694" y="796"/>
                  </a:lnTo>
                  <a:lnTo>
                    <a:pt x="692" y="798"/>
                  </a:lnTo>
                  <a:lnTo>
                    <a:pt x="690" y="800"/>
                  </a:lnTo>
                  <a:lnTo>
                    <a:pt x="689" y="802"/>
                  </a:lnTo>
                  <a:lnTo>
                    <a:pt x="686" y="803"/>
                  </a:lnTo>
                  <a:lnTo>
                    <a:pt x="685" y="805"/>
                  </a:lnTo>
                  <a:lnTo>
                    <a:pt x="683" y="805"/>
                  </a:lnTo>
                  <a:lnTo>
                    <a:pt x="681" y="805"/>
                  </a:lnTo>
                  <a:lnTo>
                    <a:pt x="678" y="805"/>
                  </a:lnTo>
                  <a:lnTo>
                    <a:pt x="675" y="805"/>
                  </a:lnTo>
                  <a:lnTo>
                    <a:pt x="674" y="805"/>
                  </a:lnTo>
                  <a:lnTo>
                    <a:pt x="673" y="805"/>
                  </a:lnTo>
                  <a:lnTo>
                    <a:pt x="670" y="805"/>
                  </a:lnTo>
                  <a:lnTo>
                    <a:pt x="669" y="805"/>
                  </a:lnTo>
                  <a:lnTo>
                    <a:pt x="668" y="806"/>
                  </a:lnTo>
                  <a:lnTo>
                    <a:pt x="665" y="806"/>
                  </a:lnTo>
                  <a:lnTo>
                    <a:pt x="662" y="806"/>
                  </a:lnTo>
                  <a:lnTo>
                    <a:pt x="661" y="806"/>
                  </a:lnTo>
                  <a:lnTo>
                    <a:pt x="658" y="805"/>
                  </a:lnTo>
                  <a:lnTo>
                    <a:pt x="657" y="805"/>
                  </a:lnTo>
                  <a:lnTo>
                    <a:pt x="654" y="805"/>
                  </a:lnTo>
                  <a:lnTo>
                    <a:pt x="653" y="805"/>
                  </a:lnTo>
                  <a:lnTo>
                    <a:pt x="652" y="803"/>
                  </a:lnTo>
                  <a:lnTo>
                    <a:pt x="651" y="803"/>
                  </a:lnTo>
                  <a:lnTo>
                    <a:pt x="649" y="803"/>
                  </a:lnTo>
                  <a:lnTo>
                    <a:pt x="648" y="805"/>
                  </a:lnTo>
                  <a:lnTo>
                    <a:pt x="648" y="802"/>
                  </a:lnTo>
                  <a:lnTo>
                    <a:pt x="648" y="801"/>
                  </a:lnTo>
                  <a:lnTo>
                    <a:pt x="647" y="801"/>
                  </a:lnTo>
                  <a:lnTo>
                    <a:pt x="647" y="800"/>
                  </a:lnTo>
                  <a:lnTo>
                    <a:pt x="645" y="798"/>
                  </a:lnTo>
                  <a:lnTo>
                    <a:pt x="645" y="796"/>
                  </a:lnTo>
                  <a:lnTo>
                    <a:pt x="644" y="794"/>
                  </a:lnTo>
                  <a:lnTo>
                    <a:pt x="643" y="793"/>
                  </a:lnTo>
                  <a:lnTo>
                    <a:pt x="641" y="792"/>
                  </a:lnTo>
                  <a:lnTo>
                    <a:pt x="641" y="790"/>
                  </a:lnTo>
                  <a:lnTo>
                    <a:pt x="640" y="789"/>
                  </a:lnTo>
                  <a:lnTo>
                    <a:pt x="639" y="789"/>
                  </a:lnTo>
                  <a:lnTo>
                    <a:pt x="639" y="788"/>
                  </a:lnTo>
                  <a:lnTo>
                    <a:pt x="639" y="786"/>
                  </a:lnTo>
                  <a:lnTo>
                    <a:pt x="637" y="786"/>
                  </a:lnTo>
                  <a:lnTo>
                    <a:pt x="637" y="785"/>
                  </a:lnTo>
                  <a:lnTo>
                    <a:pt x="636" y="785"/>
                  </a:lnTo>
                  <a:lnTo>
                    <a:pt x="635" y="785"/>
                  </a:lnTo>
                  <a:lnTo>
                    <a:pt x="634" y="785"/>
                  </a:lnTo>
                  <a:lnTo>
                    <a:pt x="632" y="785"/>
                  </a:lnTo>
                  <a:lnTo>
                    <a:pt x="632" y="786"/>
                  </a:lnTo>
                  <a:lnTo>
                    <a:pt x="631" y="786"/>
                  </a:lnTo>
                  <a:lnTo>
                    <a:pt x="630" y="786"/>
                  </a:lnTo>
                  <a:lnTo>
                    <a:pt x="628" y="786"/>
                  </a:lnTo>
                  <a:lnTo>
                    <a:pt x="627" y="786"/>
                  </a:lnTo>
                  <a:lnTo>
                    <a:pt x="627" y="788"/>
                  </a:lnTo>
                  <a:lnTo>
                    <a:pt x="626" y="788"/>
                  </a:lnTo>
                  <a:lnTo>
                    <a:pt x="624" y="788"/>
                  </a:lnTo>
                  <a:lnTo>
                    <a:pt x="623" y="788"/>
                  </a:lnTo>
                  <a:lnTo>
                    <a:pt x="623" y="786"/>
                  </a:lnTo>
                  <a:lnTo>
                    <a:pt x="622" y="786"/>
                  </a:lnTo>
                  <a:lnTo>
                    <a:pt x="620" y="786"/>
                  </a:lnTo>
                  <a:lnTo>
                    <a:pt x="619" y="786"/>
                  </a:lnTo>
                  <a:lnTo>
                    <a:pt x="618" y="786"/>
                  </a:lnTo>
                  <a:lnTo>
                    <a:pt x="617" y="786"/>
                  </a:lnTo>
                  <a:lnTo>
                    <a:pt x="615" y="786"/>
                  </a:lnTo>
                  <a:lnTo>
                    <a:pt x="614" y="786"/>
                  </a:lnTo>
                  <a:lnTo>
                    <a:pt x="614" y="785"/>
                  </a:lnTo>
                  <a:lnTo>
                    <a:pt x="613" y="785"/>
                  </a:lnTo>
                  <a:lnTo>
                    <a:pt x="613" y="786"/>
                  </a:lnTo>
                  <a:lnTo>
                    <a:pt x="611" y="786"/>
                  </a:lnTo>
                  <a:lnTo>
                    <a:pt x="611" y="785"/>
                  </a:lnTo>
                  <a:lnTo>
                    <a:pt x="610" y="785"/>
                  </a:lnTo>
                  <a:lnTo>
                    <a:pt x="609" y="785"/>
                  </a:lnTo>
                  <a:lnTo>
                    <a:pt x="607" y="785"/>
                  </a:lnTo>
                  <a:lnTo>
                    <a:pt x="606" y="785"/>
                  </a:lnTo>
                  <a:lnTo>
                    <a:pt x="606" y="784"/>
                  </a:lnTo>
                  <a:lnTo>
                    <a:pt x="605" y="784"/>
                  </a:lnTo>
                  <a:lnTo>
                    <a:pt x="603" y="784"/>
                  </a:lnTo>
                  <a:lnTo>
                    <a:pt x="602" y="784"/>
                  </a:lnTo>
                  <a:lnTo>
                    <a:pt x="602" y="782"/>
                  </a:lnTo>
                  <a:lnTo>
                    <a:pt x="601" y="782"/>
                  </a:lnTo>
                  <a:lnTo>
                    <a:pt x="600" y="782"/>
                  </a:lnTo>
                  <a:lnTo>
                    <a:pt x="598" y="782"/>
                  </a:lnTo>
                  <a:lnTo>
                    <a:pt x="598" y="781"/>
                  </a:lnTo>
                  <a:lnTo>
                    <a:pt x="597" y="781"/>
                  </a:lnTo>
                  <a:lnTo>
                    <a:pt x="596" y="781"/>
                  </a:lnTo>
                  <a:lnTo>
                    <a:pt x="596" y="782"/>
                  </a:lnTo>
                  <a:lnTo>
                    <a:pt x="594" y="782"/>
                  </a:lnTo>
                  <a:lnTo>
                    <a:pt x="593" y="784"/>
                  </a:lnTo>
                  <a:lnTo>
                    <a:pt x="593" y="785"/>
                  </a:lnTo>
                  <a:lnTo>
                    <a:pt x="593" y="786"/>
                  </a:lnTo>
                  <a:lnTo>
                    <a:pt x="594" y="786"/>
                  </a:lnTo>
                  <a:lnTo>
                    <a:pt x="594" y="788"/>
                  </a:lnTo>
                  <a:lnTo>
                    <a:pt x="593" y="788"/>
                  </a:lnTo>
                  <a:lnTo>
                    <a:pt x="593" y="789"/>
                  </a:lnTo>
                  <a:lnTo>
                    <a:pt x="593" y="790"/>
                  </a:lnTo>
                  <a:lnTo>
                    <a:pt x="593" y="792"/>
                  </a:lnTo>
                  <a:lnTo>
                    <a:pt x="593" y="793"/>
                  </a:lnTo>
                  <a:lnTo>
                    <a:pt x="593" y="794"/>
                  </a:lnTo>
                  <a:lnTo>
                    <a:pt x="593" y="796"/>
                  </a:lnTo>
                  <a:lnTo>
                    <a:pt x="592" y="796"/>
                  </a:lnTo>
                  <a:lnTo>
                    <a:pt x="590" y="796"/>
                  </a:lnTo>
                  <a:lnTo>
                    <a:pt x="590" y="797"/>
                  </a:lnTo>
                  <a:lnTo>
                    <a:pt x="589" y="797"/>
                  </a:lnTo>
                  <a:lnTo>
                    <a:pt x="589" y="798"/>
                  </a:lnTo>
                  <a:lnTo>
                    <a:pt x="589" y="800"/>
                  </a:lnTo>
                  <a:lnTo>
                    <a:pt x="588" y="800"/>
                  </a:lnTo>
                  <a:lnTo>
                    <a:pt x="586" y="800"/>
                  </a:lnTo>
                  <a:lnTo>
                    <a:pt x="585" y="801"/>
                  </a:lnTo>
                  <a:lnTo>
                    <a:pt x="585" y="802"/>
                  </a:lnTo>
                  <a:lnTo>
                    <a:pt x="585" y="803"/>
                  </a:lnTo>
                  <a:lnTo>
                    <a:pt x="586" y="803"/>
                  </a:lnTo>
                  <a:lnTo>
                    <a:pt x="586" y="805"/>
                  </a:lnTo>
                  <a:lnTo>
                    <a:pt x="586" y="806"/>
                  </a:lnTo>
                  <a:lnTo>
                    <a:pt x="585" y="806"/>
                  </a:lnTo>
                  <a:lnTo>
                    <a:pt x="585" y="807"/>
                  </a:lnTo>
                  <a:lnTo>
                    <a:pt x="586" y="809"/>
                  </a:lnTo>
                  <a:lnTo>
                    <a:pt x="585" y="809"/>
                  </a:lnTo>
                  <a:lnTo>
                    <a:pt x="584" y="809"/>
                  </a:lnTo>
                  <a:lnTo>
                    <a:pt x="584" y="810"/>
                  </a:lnTo>
                  <a:lnTo>
                    <a:pt x="582" y="810"/>
                  </a:lnTo>
                  <a:lnTo>
                    <a:pt x="582" y="811"/>
                  </a:lnTo>
                  <a:lnTo>
                    <a:pt x="581" y="811"/>
                  </a:lnTo>
                  <a:lnTo>
                    <a:pt x="581" y="813"/>
                  </a:lnTo>
                  <a:lnTo>
                    <a:pt x="580" y="813"/>
                  </a:lnTo>
                  <a:lnTo>
                    <a:pt x="579" y="813"/>
                  </a:lnTo>
                  <a:lnTo>
                    <a:pt x="579" y="814"/>
                  </a:lnTo>
                  <a:lnTo>
                    <a:pt x="577" y="814"/>
                  </a:lnTo>
                  <a:lnTo>
                    <a:pt x="577" y="815"/>
                  </a:lnTo>
                  <a:lnTo>
                    <a:pt x="577" y="817"/>
                  </a:lnTo>
                  <a:lnTo>
                    <a:pt x="577" y="818"/>
                  </a:lnTo>
                  <a:lnTo>
                    <a:pt x="579" y="818"/>
                  </a:lnTo>
                  <a:lnTo>
                    <a:pt x="579" y="819"/>
                  </a:lnTo>
                  <a:lnTo>
                    <a:pt x="579" y="820"/>
                  </a:lnTo>
                  <a:lnTo>
                    <a:pt x="580" y="820"/>
                  </a:lnTo>
                  <a:lnTo>
                    <a:pt x="580" y="822"/>
                  </a:lnTo>
                  <a:lnTo>
                    <a:pt x="585" y="828"/>
                  </a:lnTo>
                  <a:lnTo>
                    <a:pt x="589" y="832"/>
                  </a:lnTo>
                  <a:lnTo>
                    <a:pt x="592" y="836"/>
                  </a:lnTo>
                  <a:lnTo>
                    <a:pt x="596" y="841"/>
                  </a:lnTo>
                  <a:lnTo>
                    <a:pt x="598" y="843"/>
                  </a:lnTo>
                  <a:lnTo>
                    <a:pt x="600" y="845"/>
                  </a:lnTo>
                  <a:lnTo>
                    <a:pt x="603" y="851"/>
                  </a:lnTo>
                  <a:lnTo>
                    <a:pt x="606" y="853"/>
                  </a:lnTo>
                  <a:lnTo>
                    <a:pt x="610" y="858"/>
                  </a:lnTo>
                  <a:lnTo>
                    <a:pt x="614" y="862"/>
                  </a:lnTo>
                  <a:lnTo>
                    <a:pt x="615" y="864"/>
                  </a:lnTo>
                  <a:lnTo>
                    <a:pt x="617" y="865"/>
                  </a:lnTo>
                  <a:lnTo>
                    <a:pt x="617" y="866"/>
                  </a:lnTo>
                  <a:lnTo>
                    <a:pt x="618" y="866"/>
                  </a:lnTo>
                  <a:lnTo>
                    <a:pt x="619" y="866"/>
                  </a:lnTo>
                  <a:lnTo>
                    <a:pt x="620" y="866"/>
                  </a:lnTo>
                  <a:lnTo>
                    <a:pt x="622" y="868"/>
                  </a:lnTo>
                  <a:lnTo>
                    <a:pt x="623" y="868"/>
                  </a:lnTo>
                  <a:lnTo>
                    <a:pt x="624" y="869"/>
                  </a:lnTo>
                  <a:lnTo>
                    <a:pt x="626" y="869"/>
                  </a:lnTo>
                  <a:lnTo>
                    <a:pt x="626" y="870"/>
                  </a:lnTo>
                  <a:lnTo>
                    <a:pt x="627" y="872"/>
                  </a:lnTo>
                  <a:lnTo>
                    <a:pt x="627" y="873"/>
                  </a:lnTo>
                  <a:lnTo>
                    <a:pt x="628" y="874"/>
                  </a:lnTo>
                  <a:lnTo>
                    <a:pt x="630" y="874"/>
                  </a:lnTo>
                  <a:lnTo>
                    <a:pt x="631" y="875"/>
                  </a:lnTo>
                  <a:lnTo>
                    <a:pt x="632" y="875"/>
                  </a:lnTo>
                  <a:lnTo>
                    <a:pt x="634" y="875"/>
                  </a:lnTo>
                  <a:lnTo>
                    <a:pt x="635" y="874"/>
                  </a:lnTo>
                  <a:lnTo>
                    <a:pt x="636" y="874"/>
                  </a:lnTo>
                  <a:lnTo>
                    <a:pt x="637" y="874"/>
                  </a:lnTo>
                  <a:lnTo>
                    <a:pt x="639" y="874"/>
                  </a:lnTo>
                  <a:lnTo>
                    <a:pt x="649" y="872"/>
                  </a:lnTo>
                  <a:lnTo>
                    <a:pt x="651" y="872"/>
                  </a:lnTo>
                  <a:lnTo>
                    <a:pt x="652" y="870"/>
                  </a:lnTo>
                  <a:lnTo>
                    <a:pt x="653" y="870"/>
                  </a:lnTo>
                  <a:lnTo>
                    <a:pt x="656" y="870"/>
                  </a:lnTo>
                  <a:lnTo>
                    <a:pt x="657" y="870"/>
                  </a:lnTo>
                  <a:lnTo>
                    <a:pt x="660" y="870"/>
                  </a:lnTo>
                  <a:lnTo>
                    <a:pt x="660" y="872"/>
                  </a:lnTo>
                  <a:lnTo>
                    <a:pt x="661" y="872"/>
                  </a:lnTo>
                  <a:lnTo>
                    <a:pt x="662" y="873"/>
                  </a:lnTo>
                  <a:lnTo>
                    <a:pt x="664" y="874"/>
                  </a:lnTo>
                  <a:lnTo>
                    <a:pt x="665" y="875"/>
                  </a:lnTo>
                  <a:lnTo>
                    <a:pt x="666" y="877"/>
                  </a:lnTo>
                  <a:lnTo>
                    <a:pt x="668" y="878"/>
                  </a:lnTo>
                  <a:lnTo>
                    <a:pt x="668" y="879"/>
                  </a:lnTo>
                  <a:lnTo>
                    <a:pt x="669" y="881"/>
                  </a:lnTo>
                  <a:lnTo>
                    <a:pt x="670" y="881"/>
                  </a:lnTo>
                  <a:lnTo>
                    <a:pt x="672" y="881"/>
                  </a:lnTo>
                  <a:lnTo>
                    <a:pt x="673" y="881"/>
                  </a:lnTo>
                  <a:lnTo>
                    <a:pt x="675" y="882"/>
                  </a:lnTo>
                  <a:lnTo>
                    <a:pt x="677" y="882"/>
                  </a:lnTo>
                  <a:lnTo>
                    <a:pt x="678" y="883"/>
                  </a:lnTo>
                  <a:lnTo>
                    <a:pt x="679" y="885"/>
                  </a:lnTo>
                  <a:lnTo>
                    <a:pt x="679" y="886"/>
                  </a:lnTo>
                  <a:lnTo>
                    <a:pt x="681" y="887"/>
                  </a:lnTo>
                  <a:lnTo>
                    <a:pt x="682" y="889"/>
                  </a:lnTo>
                  <a:lnTo>
                    <a:pt x="682" y="890"/>
                  </a:lnTo>
                  <a:lnTo>
                    <a:pt x="682" y="891"/>
                  </a:lnTo>
                  <a:lnTo>
                    <a:pt x="683" y="892"/>
                  </a:lnTo>
                  <a:lnTo>
                    <a:pt x="685" y="895"/>
                  </a:lnTo>
                  <a:lnTo>
                    <a:pt x="686" y="896"/>
                  </a:lnTo>
                  <a:lnTo>
                    <a:pt x="686" y="898"/>
                  </a:lnTo>
                  <a:lnTo>
                    <a:pt x="687" y="899"/>
                  </a:lnTo>
                  <a:lnTo>
                    <a:pt x="689" y="900"/>
                  </a:lnTo>
                  <a:lnTo>
                    <a:pt x="690" y="902"/>
                  </a:lnTo>
                  <a:lnTo>
                    <a:pt x="691" y="903"/>
                  </a:lnTo>
                  <a:lnTo>
                    <a:pt x="692" y="903"/>
                  </a:lnTo>
                  <a:lnTo>
                    <a:pt x="695" y="902"/>
                  </a:lnTo>
                  <a:lnTo>
                    <a:pt x="696" y="902"/>
                  </a:lnTo>
                  <a:lnTo>
                    <a:pt x="699" y="902"/>
                  </a:lnTo>
                  <a:lnTo>
                    <a:pt x="700" y="902"/>
                  </a:lnTo>
                  <a:lnTo>
                    <a:pt x="700" y="903"/>
                  </a:lnTo>
                  <a:lnTo>
                    <a:pt x="702" y="903"/>
                  </a:lnTo>
                  <a:lnTo>
                    <a:pt x="703" y="903"/>
                  </a:lnTo>
                  <a:lnTo>
                    <a:pt x="704" y="904"/>
                  </a:lnTo>
                  <a:lnTo>
                    <a:pt x="706" y="906"/>
                  </a:lnTo>
                  <a:lnTo>
                    <a:pt x="706" y="907"/>
                  </a:lnTo>
                  <a:lnTo>
                    <a:pt x="707" y="908"/>
                  </a:lnTo>
                  <a:lnTo>
                    <a:pt x="708" y="908"/>
                  </a:lnTo>
                  <a:lnTo>
                    <a:pt x="709" y="908"/>
                  </a:lnTo>
                  <a:lnTo>
                    <a:pt x="711" y="907"/>
                  </a:lnTo>
                  <a:lnTo>
                    <a:pt x="712" y="906"/>
                  </a:lnTo>
                  <a:lnTo>
                    <a:pt x="713" y="906"/>
                  </a:lnTo>
                  <a:lnTo>
                    <a:pt x="715" y="904"/>
                  </a:lnTo>
                  <a:lnTo>
                    <a:pt x="717" y="903"/>
                  </a:lnTo>
                  <a:lnTo>
                    <a:pt x="719" y="903"/>
                  </a:lnTo>
                  <a:lnTo>
                    <a:pt x="720" y="902"/>
                  </a:lnTo>
                  <a:lnTo>
                    <a:pt x="721" y="902"/>
                  </a:lnTo>
                  <a:lnTo>
                    <a:pt x="721" y="900"/>
                  </a:lnTo>
                  <a:lnTo>
                    <a:pt x="723" y="900"/>
                  </a:lnTo>
                  <a:lnTo>
                    <a:pt x="724" y="900"/>
                  </a:lnTo>
                  <a:lnTo>
                    <a:pt x="725" y="900"/>
                  </a:lnTo>
                  <a:lnTo>
                    <a:pt x="726" y="899"/>
                  </a:lnTo>
                  <a:lnTo>
                    <a:pt x="728" y="899"/>
                  </a:lnTo>
                  <a:lnTo>
                    <a:pt x="729" y="899"/>
                  </a:lnTo>
                  <a:lnTo>
                    <a:pt x="729" y="898"/>
                  </a:lnTo>
                  <a:lnTo>
                    <a:pt x="730" y="898"/>
                  </a:lnTo>
                  <a:lnTo>
                    <a:pt x="733" y="896"/>
                  </a:lnTo>
                  <a:lnTo>
                    <a:pt x="734" y="895"/>
                  </a:lnTo>
                  <a:lnTo>
                    <a:pt x="736" y="895"/>
                  </a:lnTo>
                  <a:lnTo>
                    <a:pt x="737" y="894"/>
                  </a:lnTo>
                  <a:lnTo>
                    <a:pt x="738" y="894"/>
                  </a:lnTo>
                  <a:lnTo>
                    <a:pt x="740" y="894"/>
                  </a:lnTo>
                  <a:lnTo>
                    <a:pt x="741" y="894"/>
                  </a:lnTo>
                  <a:lnTo>
                    <a:pt x="742" y="894"/>
                  </a:lnTo>
                  <a:lnTo>
                    <a:pt x="744" y="894"/>
                  </a:lnTo>
                  <a:lnTo>
                    <a:pt x="745" y="894"/>
                  </a:lnTo>
                  <a:lnTo>
                    <a:pt x="746" y="894"/>
                  </a:lnTo>
                  <a:lnTo>
                    <a:pt x="747" y="895"/>
                  </a:lnTo>
                  <a:lnTo>
                    <a:pt x="747" y="896"/>
                  </a:lnTo>
                  <a:lnTo>
                    <a:pt x="750" y="898"/>
                  </a:lnTo>
                  <a:lnTo>
                    <a:pt x="751" y="899"/>
                  </a:lnTo>
                  <a:lnTo>
                    <a:pt x="754" y="902"/>
                  </a:lnTo>
                  <a:lnTo>
                    <a:pt x="755" y="903"/>
                  </a:lnTo>
                  <a:lnTo>
                    <a:pt x="757" y="904"/>
                  </a:lnTo>
                  <a:lnTo>
                    <a:pt x="758" y="904"/>
                  </a:lnTo>
                  <a:lnTo>
                    <a:pt x="759" y="904"/>
                  </a:lnTo>
                  <a:lnTo>
                    <a:pt x="761" y="906"/>
                  </a:lnTo>
                  <a:lnTo>
                    <a:pt x="761" y="907"/>
                  </a:lnTo>
                  <a:lnTo>
                    <a:pt x="761" y="908"/>
                  </a:lnTo>
                  <a:lnTo>
                    <a:pt x="761" y="909"/>
                  </a:lnTo>
                  <a:lnTo>
                    <a:pt x="759" y="911"/>
                  </a:lnTo>
                  <a:lnTo>
                    <a:pt x="759" y="915"/>
                  </a:lnTo>
                  <a:lnTo>
                    <a:pt x="746" y="925"/>
                  </a:lnTo>
                  <a:lnTo>
                    <a:pt x="742" y="928"/>
                  </a:lnTo>
                  <a:lnTo>
                    <a:pt x="738" y="934"/>
                  </a:lnTo>
                  <a:lnTo>
                    <a:pt x="738" y="936"/>
                  </a:lnTo>
                  <a:lnTo>
                    <a:pt x="737" y="974"/>
                  </a:lnTo>
                  <a:lnTo>
                    <a:pt x="737" y="975"/>
                  </a:lnTo>
                  <a:lnTo>
                    <a:pt x="742" y="984"/>
                  </a:lnTo>
                  <a:lnTo>
                    <a:pt x="744" y="984"/>
                  </a:lnTo>
                  <a:lnTo>
                    <a:pt x="745" y="985"/>
                  </a:lnTo>
                  <a:lnTo>
                    <a:pt x="745" y="987"/>
                  </a:lnTo>
                  <a:lnTo>
                    <a:pt x="745" y="988"/>
                  </a:lnTo>
                  <a:lnTo>
                    <a:pt x="745" y="989"/>
                  </a:lnTo>
                  <a:lnTo>
                    <a:pt x="744" y="991"/>
                  </a:lnTo>
                  <a:lnTo>
                    <a:pt x="744" y="992"/>
                  </a:lnTo>
                  <a:lnTo>
                    <a:pt x="745" y="993"/>
                  </a:lnTo>
                  <a:lnTo>
                    <a:pt x="737" y="995"/>
                  </a:lnTo>
                  <a:lnTo>
                    <a:pt x="729" y="996"/>
                  </a:lnTo>
                  <a:lnTo>
                    <a:pt x="724" y="996"/>
                  </a:lnTo>
                  <a:lnTo>
                    <a:pt x="717" y="1005"/>
                  </a:lnTo>
                  <a:lnTo>
                    <a:pt x="712" y="1004"/>
                  </a:lnTo>
                  <a:lnTo>
                    <a:pt x="709" y="1008"/>
                  </a:lnTo>
                  <a:lnTo>
                    <a:pt x="706" y="1004"/>
                  </a:lnTo>
                  <a:lnTo>
                    <a:pt x="702" y="1008"/>
                  </a:lnTo>
                  <a:lnTo>
                    <a:pt x="698" y="1006"/>
                  </a:lnTo>
                  <a:lnTo>
                    <a:pt x="690" y="1006"/>
                  </a:lnTo>
                  <a:lnTo>
                    <a:pt x="689" y="1005"/>
                  </a:lnTo>
                  <a:lnTo>
                    <a:pt x="687" y="1005"/>
                  </a:lnTo>
                  <a:lnTo>
                    <a:pt x="686" y="1005"/>
                  </a:lnTo>
                  <a:lnTo>
                    <a:pt x="685" y="1005"/>
                  </a:lnTo>
                  <a:lnTo>
                    <a:pt x="683" y="1005"/>
                  </a:lnTo>
                  <a:lnTo>
                    <a:pt x="681" y="1005"/>
                  </a:lnTo>
                  <a:lnTo>
                    <a:pt x="679" y="1005"/>
                  </a:lnTo>
                  <a:lnTo>
                    <a:pt x="678" y="1005"/>
                  </a:lnTo>
                  <a:lnTo>
                    <a:pt x="677" y="1005"/>
                  </a:lnTo>
                  <a:lnTo>
                    <a:pt x="675" y="1005"/>
                  </a:lnTo>
                  <a:lnTo>
                    <a:pt x="674" y="1006"/>
                  </a:lnTo>
                  <a:lnTo>
                    <a:pt x="673" y="1006"/>
                  </a:lnTo>
                  <a:lnTo>
                    <a:pt x="670" y="1006"/>
                  </a:lnTo>
                  <a:lnTo>
                    <a:pt x="669" y="1008"/>
                  </a:lnTo>
                  <a:lnTo>
                    <a:pt x="668" y="1008"/>
                  </a:lnTo>
                  <a:lnTo>
                    <a:pt x="666" y="1009"/>
                  </a:lnTo>
                  <a:lnTo>
                    <a:pt x="665" y="1010"/>
                  </a:lnTo>
                  <a:lnTo>
                    <a:pt x="662" y="1010"/>
                  </a:lnTo>
                  <a:lnTo>
                    <a:pt x="661" y="1010"/>
                  </a:lnTo>
                  <a:lnTo>
                    <a:pt x="660" y="1012"/>
                  </a:lnTo>
                  <a:lnTo>
                    <a:pt x="658" y="1012"/>
                  </a:lnTo>
                  <a:lnTo>
                    <a:pt x="657" y="1012"/>
                  </a:lnTo>
                  <a:lnTo>
                    <a:pt x="656" y="1013"/>
                  </a:lnTo>
                  <a:lnTo>
                    <a:pt x="653" y="1016"/>
                  </a:lnTo>
                  <a:lnTo>
                    <a:pt x="651" y="1017"/>
                  </a:lnTo>
                  <a:lnTo>
                    <a:pt x="649" y="1019"/>
                  </a:lnTo>
                  <a:lnTo>
                    <a:pt x="647" y="1021"/>
                  </a:lnTo>
                  <a:lnTo>
                    <a:pt x="647" y="1023"/>
                  </a:lnTo>
                  <a:lnTo>
                    <a:pt x="645" y="1025"/>
                  </a:lnTo>
                  <a:lnTo>
                    <a:pt x="644" y="1026"/>
                  </a:lnTo>
                  <a:lnTo>
                    <a:pt x="643" y="1027"/>
                  </a:lnTo>
                  <a:lnTo>
                    <a:pt x="641" y="1029"/>
                  </a:lnTo>
                  <a:lnTo>
                    <a:pt x="639" y="1030"/>
                  </a:lnTo>
                  <a:lnTo>
                    <a:pt x="637" y="1031"/>
                  </a:lnTo>
                  <a:lnTo>
                    <a:pt x="635" y="1033"/>
                  </a:lnTo>
                  <a:lnTo>
                    <a:pt x="631" y="1033"/>
                  </a:lnTo>
                  <a:lnTo>
                    <a:pt x="630" y="1033"/>
                  </a:lnTo>
                  <a:lnTo>
                    <a:pt x="628" y="1034"/>
                  </a:lnTo>
                  <a:lnTo>
                    <a:pt x="627" y="1034"/>
                  </a:lnTo>
                  <a:lnTo>
                    <a:pt x="626" y="1034"/>
                  </a:lnTo>
                  <a:lnTo>
                    <a:pt x="624" y="1034"/>
                  </a:lnTo>
                  <a:lnTo>
                    <a:pt x="623" y="1034"/>
                  </a:lnTo>
                  <a:lnTo>
                    <a:pt x="622" y="1034"/>
                  </a:lnTo>
                  <a:lnTo>
                    <a:pt x="622" y="1035"/>
                  </a:lnTo>
                  <a:lnTo>
                    <a:pt x="618" y="1036"/>
                  </a:lnTo>
                  <a:lnTo>
                    <a:pt x="617" y="1038"/>
                  </a:lnTo>
                  <a:lnTo>
                    <a:pt x="614" y="1038"/>
                  </a:lnTo>
                  <a:lnTo>
                    <a:pt x="613" y="1039"/>
                  </a:lnTo>
                  <a:lnTo>
                    <a:pt x="611" y="1039"/>
                  </a:lnTo>
                  <a:lnTo>
                    <a:pt x="610" y="1040"/>
                  </a:lnTo>
                  <a:lnTo>
                    <a:pt x="609" y="1042"/>
                  </a:lnTo>
                  <a:lnTo>
                    <a:pt x="607" y="1042"/>
                  </a:lnTo>
                  <a:lnTo>
                    <a:pt x="606" y="1043"/>
                  </a:lnTo>
                  <a:lnTo>
                    <a:pt x="605" y="1044"/>
                  </a:lnTo>
                  <a:lnTo>
                    <a:pt x="603" y="1047"/>
                  </a:lnTo>
                  <a:lnTo>
                    <a:pt x="602" y="1050"/>
                  </a:lnTo>
                  <a:lnTo>
                    <a:pt x="601" y="1051"/>
                  </a:lnTo>
                  <a:lnTo>
                    <a:pt x="600" y="1051"/>
                  </a:lnTo>
                  <a:lnTo>
                    <a:pt x="598" y="1051"/>
                  </a:lnTo>
                  <a:lnTo>
                    <a:pt x="597" y="1050"/>
                  </a:lnTo>
                  <a:lnTo>
                    <a:pt x="596" y="1050"/>
                  </a:lnTo>
                  <a:lnTo>
                    <a:pt x="594" y="1050"/>
                  </a:lnTo>
                  <a:lnTo>
                    <a:pt x="593" y="1051"/>
                  </a:lnTo>
                  <a:lnTo>
                    <a:pt x="592" y="1051"/>
                  </a:lnTo>
                  <a:lnTo>
                    <a:pt x="590" y="1051"/>
                  </a:lnTo>
                  <a:lnTo>
                    <a:pt x="589" y="1050"/>
                  </a:lnTo>
                  <a:lnTo>
                    <a:pt x="586" y="1050"/>
                  </a:lnTo>
                  <a:lnTo>
                    <a:pt x="585" y="1048"/>
                  </a:lnTo>
                  <a:lnTo>
                    <a:pt x="584" y="1047"/>
                  </a:lnTo>
                  <a:lnTo>
                    <a:pt x="582" y="1046"/>
                  </a:lnTo>
                  <a:lnTo>
                    <a:pt x="581" y="1046"/>
                  </a:lnTo>
                  <a:lnTo>
                    <a:pt x="581" y="1044"/>
                  </a:lnTo>
                  <a:lnTo>
                    <a:pt x="579" y="1044"/>
                  </a:lnTo>
                  <a:lnTo>
                    <a:pt x="579" y="1043"/>
                  </a:lnTo>
                  <a:lnTo>
                    <a:pt x="577" y="1043"/>
                  </a:lnTo>
                  <a:lnTo>
                    <a:pt x="576" y="1043"/>
                  </a:lnTo>
                  <a:lnTo>
                    <a:pt x="575" y="1043"/>
                  </a:lnTo>
                  <a:lnTo>
                    <a:pt x="573" y="1043"/>
                  </a:lnTo>
                  <a:lnTo>
                    <a:pt x="572" y="1043"/>
                  </a:lnTo>
                  <a:lnTo>
                    <a:pt x="571" y="1044"/>
                  </a:lnTo>
                  <a:lnTo>
                    <a:pt x="569" y="1044"/>
                  </a:lnTo>
                  <a:lnTo>
                    <a:pt x="568" y="1044"/>
                  </a:lnTo>
                  <a:lnTo>
                    <a:pt x="568" y="1046"/>
                  </a:lnTo>
                  <a:lnTo>
                    <a:pt x="567" y="1047"/>
                  </a:lnTo>
                  <a:lnTo>
                    <a:pt x="565" y="1048"/>
                  </a:lnTo>
                  <a:lnTo>
                    <a:pt x="564" y="1050"/>
                  </a:lnTo>
                  <a:lnTo>
                    <a:pt x="563" y="1050"/>
                  </a:lnTo>
                  <a:lnTo>
                    <a:pt x="563" y="1051"/>
                  </a:lnTo>
                  <a:lnTo>
                    <a:pt x="562" y="1051"/>
                  </a:lnTo>
                  <a:lnTo>
                    <a:pt x="560" y="1051"/>
                  </a:lnTo>
                  <a:lnTo>
                    <a:pt x="559" y="1050"/>
                  </a:lnTo>
                  <a:lnTo>
                    <a:pt x="558" y="1050"/>
                  </a:lnTo>
                  <a:lnTo>
                    <a:pt x="558" y="1048"/>
                  </a:lnTo>
                  <a:lnTo>
                    <a:pt x="555" y="1047"/>
                  </a:lnTo>
                  <a:lnTo>
                    <a:pt x="554" y="1047"/>
                  </a:lnTo>
                  <a:lnTo>
                    <a:pt x="554" y="1048"/>
                  </a:lnTo>
                  <a:lnTo>
                    <a:pt x="552" y="1048"/>
                  </a:lnTo>
                  <a:lnTo>
                    <a:pt x="550" y="1048"/>
                  </a:lnTo>
                  <a:lnTo>
                    <a:pt x="547" y="1048"/>
                  </a:lnTo>
                  <a:lnTo>
                    <a:pt x="545" y="1048"/>
                  </a:lnTo>
                  <a:lnTo>
                    <a:pt x="543" y="1047"/>
                  </a:lnTo>
                  <a:lnTo>
                    <a:pt x="542" y="1047"/>
                  </a:lnTo>
                  <a:lnTo>
                    <a:pt x="539" y="1046"/>
                  </a:lnTo>
                  <a:lnTo>
                    <a:pt x="538" y="1044"/>
                  </a:lnTo>
                  <a:lnTo>
                    <a:pt x="537" y="1044"/>
                  </a:lnTo>
                  <a:lnTo>
                    <a:pt x="535" y="1044"/>
                  </a:lnTo>
                  <a:lnTo>
                    <a:pt x="534" y="1044"/>
                  </a:lnTo>
                  <a:lnTo>
                    <a:pt x="533" y="1044"/>
                  </a:lnTo>
                  <a:lnTo>
                    <a:pt x="531" y="1044"/>
                  </a:lnTo>
                  <a:lnTo>
                    <a:pt x="531" y="1043"/>
                  </a:lnTo>
                  <a:lnTo>
                    <a:pt x="530" y="1043"/>
                  </a:lnTo>
                  <a:lnTo>
                    <a:pt x="529" y="1042"/>
                  </a:lnTo>
                  <a:lnTo>
                    <a:pt x="527" y="1040"/>
                  </a:lnTo>
                  <a:lnTo>
                    <a:pt x="526" y="1039"/>
                  </a:lnTo>
                  <a:lnTo>
                    <a:pt x="525" y="1040"/>
                  </a:lnTo>
                  <a:lnTo>
                    <a:pt x="525" y="1042"/>
                  </a:lnTo>
                  <a:lnTo>
                    <a:pt x="525" y="1043"/>
                  </a:lnTo>
                  <a:lnTo>
                    <a:pt x="525" y="1044"/>
                  </a:lnTo>
                  <a:lnTo>
                    <a:pt x="525" y="1046"/>
                  </a:lnTo>
                  <a:lnTo>
                    <a:pt x="525" y="1047"/>
                  </a:lnTo>
                  <a:lnTo>
                    <a:pt x="526" y="1047"/>
                  </a:lnTo>
                  <a:lnTo>
                    <a:pt x="526" y="1048"/>
                  </a:lnTo>
                  <a:lnTo>
                    <a:pt x="525" y="1048"/>
                  </a:lnTo>
                  <a:lnTo>
                    <a:pt x="525" y="1050"/>
                  </a:lnTo>
                  <a:lnTo>
                    <a:pt x="526" y="1050"/>
                  </a:lnTo>
                  <a:lnTo>
                    <a:pt x="526" y="1051"/>
                  </a:lnTo>
                  <a:lnTo>
                    <a:pt x="525" y="1051"/>
                  </a:lnTo>
                  <a:lnTo>
                    <a:pt x="525" y="1052"/>
                  </a:lnTo>
                  <a:lnTo>
                    <a:pt x="524" y="1052"/>
                  </a:lnTo>
                  <a:lnTo>
                    <a:pt x="525" y="1052"/>
                  </a:lnTo>
                  <a:lnTo>
                    <a:pt x="524" y="1052"/>
                  </a:lnTo>
                  <a:lnTo>
                    <a:pt x="525" y="1052"/>
                  </a:lnTo>
                  <a:lnTo>
                    <a:pt x="524" y="1052"/>
                  </a:lnTo>
                  <a:lnTo>
                    <a:pt x="524" y="1053"/>
                  </a:lnTo>
                  <a:lnTo>
                    <a:pt x="524" y="1052"/>
                  </a:lnTo>
                  <a:lnTo>
                    <a:pt x="524" y="1053"/>
                  </a:lnTo>
                  <a:lnTo>
                    <a:pt x="522" y="1053"/>
                  </a:lnTo>
                  <a:lnTo>
                    <a:pt x="521" y="1053"/>
                  </a:lnTo>
                  <a:lnTo>
                    <a:pt x="521" y="1055"/>
                  </a:lnTo>
                  <a:lnTo>
                    <a:pt x="520" y="1055"/>
                  </a:lnTo>
                  <a:lnTo>
                    <a:pt x="520" y="1056"/>
                  </a:lnTo>
                  <a:lnTo>
                    <a:pt x="518" y="1056"/>
                  </a:lnTo>
                  <a:lnTo>
                    <a:pt x="518" y="1057"/>
                  </a:lnTo>
                  <a:lnTo>
                    <a:pt x="517" y="1057"/>
                  </a:lnTo>
                  <a:lnTo>
                    <a:pt x="518" y="1059"/>
                  </a:lnTo>
                  <a:lnTo>
                    <a:pt x="517" y="1059"/>
                  </a:lnTo>
                  <a:lnTo>
                    <a:pt x="517" y="1060"/>
                  </a:lnTo>
                  <a:lnTo>
                    <a:pt x="517" y="1059"/>
                  </a:lnTo>
                  <a:lnTo>
                    <a:pt x="517" y="1060"/>
                  </a:lnTo>
                  <a:lnTo>
                    <a:pt x="516" y="1060"/>
                  </a:lnTo>
                  <a:lnTo>
                    <a:pt x="517" y="1060"/>
                  </a:lnTo>
                  <a:lnTo>
                    <a:pt x="516" y="1060"/>
                  </a:lnTo>
                  <a:lnTo>
                    <a:pt x="516" y="1061"/>
                  </a:lnTo>
                  <a:lnTo>
                    <a:pt x="514" y="1061"/>
                  </a:lnTo>
                  <a:lnTo>
                    <a:pt x="514" y="1063"/>
                  </a:lnTo>
                  <a:lnTo>
                    <a:pt x="514" y="1064"/>
                  </a:lnTo>
                  <a:lnTo>
                    <a:pt x="514" y="1065"/>
                  </a:lnTo>
                  <a:lnTo>
                    <a:pt x="514" y="1067"/>
                  </a:lnTo>
                  <a:lnTo>
                    <a:pt x="513" y="1067"/>
                  </a:lnTo>
                  <a:lnTo>
                    <a:pt x="513" y="1068"/>
                  </a:lnTo>
                  <a:lnTo>
                    <a:pt x="512" y="1068"/>
                  </a:lnTo>
                  <a:lnTo>
                    <a:pt x="512" y="1069"/>
                  </a:lnTo>
                  <a:lnTo>
                    <a:pt x="510" y="1069"/>
                  </a:lnTo>
                  <a:lnTo>
                    <a:pt x="510" y="1070"/>
                  </a:lnTo>
                  <a:lnTo>
                    <a:pt x="509" y="1070"/>
                  </a:lnTo>
                  <a:lnTo>
                    <a:pt x="508" y="1070"/>
                  </a:lnTo>
                  <a:lnTo>
                    <a:pt x="508" y="1072"/>
                  </a:lnTo>
                  <a:lnTo>
                    <a:pt x="507" y="1072"/>
                  </a:lnTo>
                  <a:lnTo>
                    <a:pt x="507" y="1073"/>
                  </a:lnTo>
                  <a:lnTo>
                    <a:pt x="505" y="1073"/>
                  </a:lnTo>
                  <a:lnTo>
                    <a:pt x="505" y="1074"/>
                  </a:lnTo>
                  <a:lnTo>
                    <a:pt x="505" y="1076"/>
                  </a:lnTo>
                  <a:lnTo>
                    <a:pt x="504" y="1076"/>
                  </a:lnTo>
                  <a:lnTo>
                    <a:pt x="504" y="1077"/>
                  </a:lnTo>
                  <a:lnTo>
                    <a:pt x="503" y="1077"/>
                  </a:lnTo>
                  <a:lnTo>
                    <a:pt x="501" y="1077"/>
                  </a:lnTo>
                  <a:lnTo>
                    <a:pt x="501" y="1078"/>
                  </a:lnTo>
                  <a:lnTo>
                    <a:pt x="500" y="1078"/>
                  </a:lnTo>
                  <a:lnTo>
                    <a:pt x="500" y="1080"/>
                  </a:lnTo>
                  <a:lnTo>
                    <a:pt x="500" y="1078"/>
                  </a:lnTo>
                  <a:lnTo>
                    <a:pt x="500" y="1080"/>
                  </a:lnTo>
                  <a:lnTo>
                    <a:pt x="499" y="1080"/>
                  </a:lnTo>
                  <a:lnTo>
                    <a:pt x="497" y="1080"/>
                  </a:lnTo>
                  <a:lnTo>
                    <a:pt x="497" y="1081"/>
                  </a:lnTo>
                  <a:lnTo>
                    <a:pt x="496" y="1081"/>
                  </a:lnTo>
                  <a:lnTo>
                    <a:pt x="496" y="1082"/>
                  </a:lnTo>
                  <a:lnTo>
                    <a:pt x="496" y="1084"/>
                  </a:lnTo>
                  <a:lnTo>
                    <a:pt x="495" y="1084"/>
                  </a:lnTo>
                  <a:lnTo>
                    <a:pt x="493" y="1084"/>
                  </a:lnTo>
                  <a:lnTo>
                    <a:pt x="492" y="1084"/>
                  </a:lnTo>
                  <a:lnTo>
                    <a:pt x="492" y="1085"/>
                  </a:lnTo>
                  <a:lnTo>
                    <a:pt x="492" y="1086"/>
                  </a:lnTo>
                  <a:lnTo>
                    <a:pt x="491" y="1086"/>
                  </a:lnTo>
                  <a:lnTo>
                    <a:pt x="490" y="1087"/>
                  </a:lnTo>
                  <a:lnTo>
                    <a:pt x="488" y="1087"/>
                  </a:lnTo>
                  <a:lnTo>
                    <a:pt x="488" y="1089"/>
                  </a:lnTo>
                  <a:lnTo>
                    <a:pt x="487" y="1089"/>
                  </a:lnTo>
                  <a:lnTo>
                    <a:pt x="487" y="1090"/>
                  </a:lnTo>
                  <a:lnTo>
                    <a:pt x="486" y="1090"/>
                  </a:lnTo>
                  <a:lnTo>
                    <a:pt x="484" y="1090"/>
                  </a:lnTo>
                  <a:lnTo>
                    <a:pt x="483" y="1090"/>
                  </a:lnTo>
                  <a:lnTo>
                    <a:pt x="482" y="1090"/>
                  </a:lnTo>
                  <a:lnTo>
                    <a:pt x="482" y="1091"/>
                  </a:lnTo>
                  <a:lnTo>
                    <a:pt x="480" y="1091"/>
                  </a:lnTo>
                  <a:lnTo>
                    <a:pt x="480" y="1090"/>
                  </a:lnTo>
                  <a:lnTo>
                    <a:pt x="479" y="1090"/>
                  </a:lnTo>
                  <a:lnTo>
                    <a:pt x="478" y="1090"/>
                  </a:lnTo>
                  <a:lnTo>
                    <a:pt x="476" y="1090"/>
                  </a:lnTo>
                  <a:lnTo>
                    <a:pt x="476" y="1091"/>
                  </a:lnTo>
                  <a:lnTo>
                    <a:pt x="475" y="1091"/>
                  </a:lnTo>
                  <a:lnTo>
                    <a:pt x="474" y="1091"/>
                  </a:lnTo>
                  <a:lnTo>
                    <a:pt x="474" y="1093"/>
                  </a:lnTo>
                  <a:lnTo>
                    <a:pt x="473" y="1093"/>
                  </a:lnTo>
                  <a:lnTo>
                    <a:pt x="473" y="1094"/>
                  </a:lnTo>
                  <a:lnTo>
                    <a:pt x="473" y="1093"/>
                  </a:lnTo>
                  <a:lnTo>
                    <a:pt x="473" y="1094"/>
                  </a:lnTo>
                  <a:lnTo>
                    <a:pt x="471" y="1094"/>
                  </a:lnTo>
                  <a:lnTo>
                    <a:pt x="471" y="1095"/>
                  </a:lnTo>
                  <a:lnTo>
                    <a:pt x="470" y="1095"/>
                  </a:lnTo>
                  <a:lnTo>
                    <a:pt x="470" y="1094"/>
                  </a:lnTo>
                  <a:lnTo>
                    <a:pt x="470" y="1095"/>
                  </a:lnTo>
                  <a:lnTo>
                    <a:pt x="469" y="1095"/>
                  </a:lnTo>
                  <a:lnTo>
                    <a:pt x="467" y="1097"/>
                  </a:lnTo>
                  <a:lnTo>
                    <a:pt x="467" y="1098"/>
                  </a:lnTo>
                  <a:lnTo>
                    <a:pt x="466" y="1098"/>
                  </a:lnTo>
                  <a:lnTo>
                    <a:pt x="465" y="1098"/>
                  </a:lnTo>
                  <a:lnTo>
                    <a:pt x="465" y="1099"/>
                  </a:lnTo>
                  <a:lnTo>
                    <a:pt x="463" y="1099"/>
                  </a:lnTo>
                  <a:lnTo>
                    <a:pt x="465" y="1099"/>
                  </a:lnTo>
                  <a:lnTo>
                    <a:pt x="465" y="1101"/>
                  </a:lnTo>
                  <a:lnTo>
                    <a:pt x="463" y="1101"/>
                  </a:lnTo>
                  <a:lnTo>
                    <a:pt x="463" y="1102"/>
                  </a:lnTo>
                  <a:lnTo>
                    <a:pt x="465" y="1102"/>
                  </a:lnTo>
                  <a:lnTo>
                    <a:pt x="463" y="1103"/>
                  </a:lnTo>
                  <a:lnTo>
                    <a:pt x="463" y="1102"/>
                  </a:lnTo>
                  <a:lnTo>
                    <a:pt x="463" y="1103"/>
                  </a:lnTo>
                  <a:lnTo>
                    <a:pt x="462" y="1103"/>
                  </a:lnTo>
                  <a:lnTo>
                    <a:pt x="463" y="1102"/>
                  </a:lnTo>
                  <a:lnTo>
                    <a:pt x="462" y="1102"/>
                  </a:lnTo>
                  <a:lnTo>
                    <a:pt x="462" y="1103"/>
                  </a:lnTo>
                  <a:lnTo>
                    <a:pt x="461" y="1103"/>
                  </a:lnTo>
                  <a:lnTo>
                    <a:pt x="461" y="1105"/>
                  </a:lnTo>
                  <a:lnTo>
                    <a:pt x="461" y="1106"/>
                  </a:lnTo>
                  <a:lnTo>
                    <a:pt x="462" y="1106"/>
                  </a:lnTo>
                  <a:lnTo>
                    <a:pt x="462" y="1107"/>
                  </a:lnTo>
                  <a:lnTo>
                    <a:pt x="461" y="1107"/>
                  </a:lnTo>
                  <a:lnTo>
                    <a:pt x="461" y="1108"/>
                  </a:lnTo>
                  <a:lnTo>
                    <a:pt x="461" y="1110"/>
                  </a:lnTo>
                  <a:lnTo>
                    <a:pt x="459" y="1110"/>
                  </a:lnTo>
                  <a:lnTo>
                    <a:pt x="458" y="1110"/>
                  </a:lnTo>
                  <a:lnTo>
                    <a:pt x="457" y="1110"/>
                  </a:lnTo>
                  <a:lnTo>
                    <a:pt x="457" y="1108"/>
                  </a:lnTo>
                  <a:lnTo>
                    <a:pt x="457" y="1110"/>
                  </a:lnTo>
                  <a:lnTo>
                    <a:pt x="455" y="1110"/>
                  </a:lnTo>
                  <a:lnTo>
                    <a:pt x="455" y="1108"/>
                  </a:lnTo>
                  <a:lnTo>
                    <a:pt x="455" y="1110"/>
                  </a:lnTo>
                  <a:lnTo>
                    <a:pt x="454" y="1110"/>
                  </a:lnTo>
                  <a:lnTo>
                    <a:pt x="454" y="1111"/>
                  </a:lnTo>
                  <a:lnTo>
                    <a:pt x="454" y="1112"/>
                  </a:lnTo>
                  <a:lnTo>
                    <a:pt x="455" y="1112"/>
                  </a:lnTo>
                  <a:lnTo>
                    <a:pt x="455" y="1114"/>
                  </a:lnTo>
                  <a:lnTo>
                    <a:pt x="454" y="1114"/>
                  </a:lnTo>
                  <a:lnTo>
                    <a:pt x="455" y="1114"/>
                  </a:lnTo>
                  <a:lnTo>
                    <a:pt x="454" y="1114"/>
                  </a:lnTo>
                  <a:lnTo>
                    <a:pt x="454" y="1115"/>
                  </a:lnTo>
                  <a:lnTo>
                    <a:pt x="453" y="1115"/>
                  </a:lnTo>
                  <a:lnTo>
                    <a:pt x="453" y="1114"/>
                  </a:lnTo>
                  <a:lnTo>
                    <a:pt x="453" y="1115"/>
                  </a:lnTo>
                  <a:lnTo>
                    <a:pt x="453" y="1116"/>
                  </a:lnTo>
                  <a:lnTo>
                    <a:pt x="453" y="1115"/>
                  </a:lnTo>
                  <a:lnTo>
                    <a:pt x="452" y="1115"/>
                  </a:lnTo>
                  <a:lnTo>
                    <a:pt x="452" y="1116"/>
                  </a:lnTo>
                  <a:lnTo>
                    <a:pt x="452" y="1118"/>
                  </a:lnTo>
                  <a:lnTo>
                    <a:pt x="450" y="1118"/>
                  </a:lnTo>
                  <a:lnTo>
                    <a:pt x="449" y="1118"/>
                  </a:lnTo>
                  <a:lnTo>
                    <a:pt x="449" y="1116"/>
                  </a:lnTo>
                  <a:lnTo>
                    <a:pt x="449" y="1118"/>
                  </a:lnTo>
                  <a:lnTo>
                    <a:pt x="448" y="1118"/>
                  </a:lnTo>
                  <a:lnTo>
                    <a:pt x="446" y="1118"/>
                  </a:lnTo>
                  <a:lnTo>
                    <a:pt x="446" y="1119"/>
                  </a:lnTo>
                  <a:lnTo>
                    <a:pt x="445" y="1119"/>
                  </a:lnTo>
                  <a:lnTo>
                    <a:pt x="446" y="1119"/>
                  </a:lnTo>
                  <a:lnTo>
                    <a:pt x="445" y="1119"/>
                  </a:lnTo>
                  <a:lnTo>
                    <a:pt x="445" y="1120"/>
                  </a:lnTo>
                  <a:lnTo>
                    <a:pt x="444" y="1120"/>
                  </a:lnTo>
                  <a:lnTo>
                    <a:pt x="444" y="1122"/>
                  </a:lnTo>
                  <a:lnTo>
                    <a:pt x="444" y="1123"/>
                  </a:lnTo>
                  <a:lnTo>
                    <a:pt x="445" y="1123"/>
                  </a:lnTo>
                  <a:lnTo>
                    <a:pt x="445" y="1124"/>
                  </a:lnTo>
                  <a:lnTo>
                    <a:pt x="446" y="1124"/>
                  </a:lnTo>
                  <a:lnTo>
                    <a:pt x="445" y="1124"/>
                  </a:lnTo>
                  <a:lnTo>
                    <a:pt x="445" y="1125"/>
                  </a:lnTo>
                  <a:lnTo>
                    <a:pt x="445" y="1124"/>
                  </a:lnTo>
                  <a:lnTo>
                    <a:pt x="445" y="1125"/>
                  </a:lnTo>
                  <a:lnTo>
                    <a:pt x="444" y="1125"/>
                  </a:lnTo>
                  <a:lnTo>
                    <a:pt x="442" y="1125"/>
                  </a:lnTo>
                  <a:lnTo>
                    <a:pt x="442" y="1127"/>
                  </a:lnTo>
                  <a:lnTo>
                    <a:pt x="444" y="1127"/>
                  </a:lnTo>
                  <a:lnTo>
                    <a:pt x="442" y="1127"/>
                  </a:lnTo>
                  <a:lnTo>
                    <a:pt x="441" y="1128"/>
                  </a:lnTo>
                  <a:lnTo>
                    <a:pt x="441" y="1127"/>
                  </a:lnTo>
                  <a:lnTo>
                    <a:pt x="441" y="1128"/>
                  </a:lnTo>
                  <a:lnTo>
                    <a:pt x="441" y="1127"/>
                  </a:lnTo>
                  <a:lnTo>
                    <a:pt x="440" y="1128"/>
                  </a:lnTo>
                  <a:lnTo>
                    <a:pt x="438" y="1127"/>
                  </a:lnTo>
                  <a:lnTo>
                    <a:pt x="438" y="1128"/>
                  </a:lnTo>
                  <a:lnTo>
                    <a:pt x="438" y="1127"/>
                  </a:lnTo>
                  <a:lnTo>
                    <a:pt x="437" y="1128"/>
                  </a:lnTo>
                  <a:lnTo>
                    <a:pt x="436" y="1128"/>
                  </a:lnTo>
                  <a:lnTo>
                    <a:pt x="437" y="1128"/>
                  </a:lnTo>
                  <a:lnTo>
                    <a:pt x="436" y="1128"/>
                  </a:lnTo>
                  <a:lnTo>
                    <a:pt x="436" y="1127"/>
                  </a:lnTo>
                  <a:lnTo>
                    <a:pt x="435" y="1128"/>
                  </a:lnTo>
                  <a:lnTo>
                    <a:pt x="435" y="1129"/>
                  </a:lnTo>
                  <a:lnTo>
                    <a:pt x="433" y="1129"/>
                  </a:lnTo>
                  <a:lnTo>
                    <a:pt x="435" y="1131"/>
                  </a:lnTo>
                  <a:lnTo>
                    <a:pt x="433" y="1131"/>
                  </a:lnTo>
                  <a:lnTo>
                    <a:pt x="433" y="1132"/>
                  </a:lnTo>
                  <a:lnTo>
                    <a:pt x="432" y="1132"/>
                  </a:lnTo>
                  <a:lnTo>
                    <a:pt x="431" y="1133"/>
                  </a:lnTo>
                  <a:lnTo>
                    <a:pt x="432" y="1133"/>
                  </a:lnTo>
                  <a:lnTo>
                    <a:pt x="432" y="1135"/>
                  </a:lnTo>
                  <a:lnTo>
                    <a:pt x="432" y="1133"/>
                  </a:lnTo>
                  <a:lnTo>
                    <a:pt x="431" y="1133"/>
                  </a:lnTo>
                  <a:lnTo>
                    <a:pt x="431" y="1135"/>
                  </a:lnTo>
                  <a:lnTo>
                    <a:pt x="432" y="1135"/>
                  </a:lnTo>
                  <a:lnTo>
                    <a:pt x="432" y="1136"/>
                  </a:lnTo>
                  <a:lnTo>
                    <a:pt x="432" y="1135"/>
                  </a:lnTo>
                  <a:lnTo>
                    <a:pt x="432" y="1136"/>
                  </a:lnTo>
                  <a:lnTo>
                    <a:pt x="432" y="1137"/>
                  </a:lnTo>
                  <a:lnTo>
                    <a:pt x="432" y="1139"/>
                  </a:lnTo>
                  <a:lnTo>
                    <a:pt x="432" y="1140"/>
                  </a:lnTo>
                  <a:lnTo>
                    <a:pt x="433" y="1140"/>
                  </a:lnTo>
                  <a:lnTo>
                    <a:pt x="432" y="1140"/>
                  </a:lnTo>
                  <a:lnTo>
                    <a:pt x="432" y="1141"/>
                  </a:lnTo>
                  <a:lnTo>
                    <a:pt x="431" y="1141"/>
                  </a:lnTo>
                  <a:lnTo>
                    <a:pt x="431" y="1140"/>
                  </a:lnTo>
                  <a:lnTo>
                    <a:pt x="431" y="1141"/>
                  </a:lnTo>
                  <a:lnTo>
                    <a:pt x="429" y="1141"/>
                  </a:lnTo>
                  <a:lnTo>
                    <a:pt x="429" y="1140"/>
                  </a:lnTo>
                  <a:lnTo>
                    <a:pt x="428" y="1140"/>
                  </a:lnTo>
                  <a:lnTo>
                    <a:pt x="429" y="1140"/>
                  </a:lnTo>
                  <a:lnTo>
                    <a:pt x="428" y="1140"/>
                  </a:lnTo>
                  <a:lnTo>
                    <a:pt x="427" y="1140"/>
                  </a:lnTo>
                  <a:lnTo>
                    <a:pt x="427" y="1141"/>
                  </a:lnTo>
                  <a:lnTo>
                    <a:pt x="425" y="1141"/>
                  </a:lnTo>
                  <a:lnTo>
                    <a:pt x="425" y="1142"/>
                  </a:lnTo>
                  <a:lnTo>
                    <a:pt x="425" y="1141"/>
                  </a:lnTo>
                  <a:lnTo>
                    <a:pt x="425" y="1142"/>
                  </a:lnTo>
                  <a:lnTo>
                    <a:pt x="425" y="1144"/>
                  </a:lnTo>
                  <a:lnTo>
                    <a:pt x="424" y="1144"/>
                  </a:lnTo>
                  <a:lnTo>
                    <a:pt x="424" y="1145"/>
                  </a:lnTo>
                  <a:lnTo>
                    <a:pt x="424" y="1146"/>
                  </a:lnTo>
                  <a:lnTo>
                    <a:pt x="425" y="1146"/>
                  </a:lnTo>
                  <a:lnTo>
                    <a:pt x="424" y="1146"/>
                  </a:lnTo>
                  <a:lnTo>
                    <a:pt x="424" y="1148"/>
                  </a:lnTo>
                  <a:lnTo>
                    <a:pt x="425" y="1148"/>
                  </a:lnTo>
                  <a:lnTo>
                    <a:pt x="424" y="1148"/>
                  </a:lnTo>
                  <a:lnTo>
                    <a:pt x="424" y="1149"/>
                  </a:lnTo>
                  <a:lnTo>
                    <a:pt x="425" y="1149"/>
                  </a:lnTo>
                  <a:lnTo>
                    <a:pt x="424" y="1149"/>
                  </a:lnTo>
                  <a:lnTo>
                    <a:pt x="425" y="1149"/>
                  </a:lnTo>
                  <a:lnTo>
                    <a:pt x="425" y="1150"/>
                  </a:lnTo>
                  <a:lnTo>
                    <a:pt x="425" y="1152"/>
                  </a:lnTo>
                  <a:lnTo>
                    <a:pt x="427" y="1153"/>
                  </a:lnTo>
                  <a:lnTo>
                    <a:pt x="427" y="1154"/>
                  </a:lnTo>
                  <a:lnTo>
                    <a:pt x="428" y="1154"/>
                  </a:lnTo>
                  <a:lnTo>
                    <a:pt x="428" y="1156"/>
                  </a:lnTo>
                  <a:lnTo>
                    <a:pt x="431" y="1156"/>
                  </a:lnTo>
                  <a:lnTo>
                    <a:pt x="432" y="1157"/>
                  </a:lnTo>
                  <a:lnTo>
                    <a:pt x="433" y="1156"/>
                  </a:lnTo>
                  <a:lnTo>
                    <a:pt x="435" y="1156"/>
                  </a:lnTo>
                  <a:lnTo>
                    <a:pt x="435" y="1154"/>
                  </a:lnTo>
                  <a:lnTo>
                    <a:pt x="436" y="1154"/>
                  </a:lnTo>
                  <a:lnTo>
                    <a:pt x="436" y="1153"/>
                  </a:lnTo>
                  <a:lnTo>
                    <a:pt x="437" y="1153"/>
                  </a:lnTo>
                  <a:lnTo>
                    <a:pt x="437" y="1152"/>
                  </a:lnTo>
                  <a:lnTo>
                    <a:pt x="438" y="1152"/>
                  </a:lnTo>
                  <a:lnTo>
                    <a:pt x="438" y="1150"/>
                  </a:lnTo>
                  <a:lnTo>
                    <a:pt x="438" y="1152"/>
                  </a:lnTo>
                  <a:lnTo>
                    <a:pt x="440" y="1152"/>
                  </a:lnTo>
                  <a:lnTo>
                    <a:pt x="441" y="1152"/>
                  </a:lnTo>
                  <a:lnTo>
                    <a:pt x="441" y="1150"/>
                  </a:lnTo>
                  <a:lnTo>
                    <a:pt x="442" y="1150"/>
                  </a:lnTo>
                  <a:lnTo>
                    <a:pt x="442" y="1152"/>
                  </a:lnTo>
                  <a:lnTo>
                    <a:pt x="442" y="1150"/>
                  </a:lnTo>
                  <a:lnTo>
                    <a:pt x="444" y="1150"/>
                  </a:lnTo>
                  <a:lnTo>
                    <a:pt x="444" y="1149"/>
                  </a:lnTo>
                  <a:lnTo>
                    <a:pt x="445" y="1149"/>
                  </a:lnTo>
                  <a:lnTo>
                    <a:pt x="445" y="1148"/>
                  </a:lnTo>
                  <a:lnTo>
                    <a:pt x="446" y="1148"/>
                  </a:lnTo>
                  <a:lnTo>
                    <a:pt x="446" y="1149"/>
                  </a:lnTo>
                  <a:lnTo>
                    <a:pt x="446" y="1148"/>
                  </a:lnTo>
                  <a:lnTo>
                    <a:pt x="446" y="1149"/>
                  </a:lnTo>
                  <a:lnTo>
                    <a:pt x="446" y="1148"/>
                  </a:lnTo>
                  <a:lnTo>
                    <a:pt x="448" y="1148"/>
                  </a:lnTo>
                  <a:lnTo>
                    <a:pt x="449" y="1148"/>
                  </a:lnTo>
                  <a:lnTo>
                    <a:pt x="450" y="1148"/>
                  </a:lnTo>
                  <a:lnTo>
                    <a:pt x="452" y="1148"/>
                  </a:lnTo>
                  <a:lnTo>
                    <a:pt x="452" y="1149"/>
                  </a:lnTo>
                  <a:lnTo>
                    <a:pt x="452" y="1148"/>
                  </a:lnTo>
                  <a:lnTo>
                    <a:pt x="453" y="1148"/>
                  </a:lnTo>
                  <a:lnTo>
                    <a:pt x="453" y="1149"/>
                  </a:lnTo>
                  <a:lnTo>
                    <a:pt x="453" y="1148"/>
                  </a:lnTo>
                  <a:lnTo>
                    <a:pt x="454" y="1148"/>
                  </a:lnTo>
                  <a:lnTo>
                    <a:pt x="455" y="1148"/>
                  </a:lnTo>
                  <a:lnTo>
                    <a:pt x="457" y="1148"/>
                  </a:lnTo>
                  <a:lnTo>
                    <a:pt x="455" y="1149"/>
                  </a:lnTo>
                  <a:lnTo>
                    <a:pt x="457" y="1149"/>
                  </a:lnTo>
                  <a:lnTo>
                    <a:pt x="457" y="1150"/>
                  </a:lnTo>
                  <a:lnTo>
                    <a:pt x="458" y="1152"/>
                  </a:lnTo>
                  <a:lnTo>
                    <a:pt x="459" y="1153"/>
                  </a:lnTo>
                  <a:lnTo>
                    <a:pt x="459" y="1154"/>
                  </a:lnTo>
                  <a:lnTo>
                    <a:pt x="461" y="1154"/>
                  </a:lnTo>
                  <a:lnTo>
                    <a:pt x="461" y="1156"/>
                  </a:lnTo>
                  <a:lnTo>
                    <a:pt x="462" y="1156"/>
                  </a:lnTo>
                  <a:lnTo>
                    <a:pt x="463" y="1156"/>
                  </a:lnTo>
                  <a:lnTo>
                    <a:pt x="463" y="1157"/>
                  </a:lnTo>
                  <a:lnTo>
                    <a:pt x="462" y="1157"/>
                  </a:lnTo>
                  <a:lnTo>
                    <a:pt x="462" y="1158"/>
                  </a:lnTo>
                  <a:lnTo>
                    <a:pt x="462" y="1159"/>
                  </a:lnTo>
                  <a:lnTo>
                    <a:pt x="462" y="1161"/>
                  </a:lnTo>
                  <a:lnTo>
                    <a:pt x="461" y="1162"/>
                  </a:lnTo>
                  <a:lnTo>
                    <a:pt x="459" y="1162"/>
                  </a:lnTo>
                  <a:lnTo>
                    <a:pt x="459" y="1163"/>
                  </a:lnTo>
                  <a:lnTo>
                    <a:pt x="458" y="1163"/>
                  </a:lnTo>
                  <a:lnTo>
                    <a:pt x="457" y="1165"/>
                  </a:lnTo>
                  <a:lnTo>
                    <a:pt x="458" y="1165"/>
                  </a:lnTo>
                  <a:lnTo>
                    <a:pt x="458" y="1166"/>
                  </a:lnTo>
                  <a:lnTo>
                    <a:pt x="459" y="1169"/>
                  </a:lnTo>
                  <a:lnTo>
                    <a:pt x="461" y="1167"/>
                  </a:lnTo>
                  <a:lnTo>
                    <a:pt x="463" y="1171"/>
                  </a:lnTo>
                  <a:lnTo>
                    <a:pt x="466" y="1173"/>
                  </a:lnTo>
                  <a:lnTo>
                    <a:pt x="471" y="1173"/>
                  </a:lnTo>
                  <a:lnTo>
                    <a:pt x="480" y="1167"/>
                  </a:lnTo>
                  <a:lnTo>
                    <a:pt x="483" y="1174"/>
                  </a:lnTo>
                  <a:lnTo>
                    <a:pt x="486" y="1175"/>
                  </a:lnTo>
                  <a:lnTo>
                    <a:pt x="484" y="1175"/>
                  </a:lnTo>
                  <a:lnTo>
                    <a:pt x="487" y="1177"/>
                  </a:lnTo>
                  <a:lnTo>
                    <a:pt x="490" y="1174"/>
                  </a:lnTo>
                  <a:lnTo>
                    <a:pt x="491" y="1174"/>
                  </a:lnTo>
                  <a:lnTo>
                    <a:pt x="492" y="1174"/>
                  </a:lnTo>
                  <a:lnTo>
                    <a:pt x="493" y="1174"/>
                  </a:lnTo>
                  <a:lnTo>
                    <a:pt x="495" y="1173"/>
                  </a:lnTo>
                  <a:lnTo>
                    <a:pt x="496" y="1174"/>
                  </a:lnTo>
                  <a:lnTo>
                    <a:pt x="497" y="1174"/>
                  </a:lnTo>
                  <a:lnTo>
                    <a:pt x="497" y="1175"/>
                  </a:lnTo>
                  <a:lnTo>
                    <a:pt x="499" y="1175"/>
                  </a:lnTo>
                  <a:lnTo>
                    <a:pt x="500" y="1175"/>
                  </a:lnTo>
                  <a:lnTo>
                    <a:pt x="501" y="1175"/>
                  </a:lnTo>
                  <a:lnTo>
                    <a:pt x="503" y="1175"/>
                  </a:lnTo>
                  <a:lnTo>
                    <a:pt x="504" y="1175"/>
                  </a:lnTo>
                  <a:lnTo>
                    <a:pt x="505" y="1177"/>
                  </a:lnTo>
                  <a:lnTo>
                    <a:pt x="507" y="1177"/>
                  </a:lnTo>
                  <a:lnTo>
                    <a:pt x="507" y="1178"/>
                  </a:lnTo>
                  <a:lnTo>
                    <a:pt x="508" y="1179"/>
                  </a:lnTo>
                  <a:lnTo>
                    <a:pt x="508" y="1180"/>
                  </a:lnTo>
                  <a:lnTo>
                    <a:pt x="507" y="1180"/>
                  </a:lnTo>
                  <a:lnTo>
                    <a:pt x="507" y="1182"/>
                  </a:lnTo>
                  <a:lnTo>
                    <a:pt x="507" y="1183"/>
                  </a:lnTo>
                  <a:lnTo>
                    <a:pt x="505" y="1184"/>
                  </a:lnTo>
                  <a:lnTo>
                    <a:pt x="505" y="1186"/>
                  </a:lnTo>
                  <a:lnTo>
                    <a:pt x="504" y="1186"/>
                  </a:lnTo>
                  <a:lnTo>
                    <a:pt x="504" y="1187"/>
                  </a:lnTo>
                  <a:lnTo>
                    <a:pt x="503" y="1187"/>
                  </a:lnTo>
                  <a:lnTo>
                    <a:pt x="503" y="1188"/>
                  </a:lnTo>
                  <a:lnTo>
                    <a:pt x="503" y="1190"/>
                  </a:lnTo>
                  <a:lnTo>
                    <a:pt x="501" y="1190"/>
                  </a:lnTo>
                  <a:lnTo>
                    <a:pt x="501" y="1191"/>
                  </a:lnTo>
                  <a:lnTo>
                    <a:pt x="501" y="1192"/>
                  </a:lnTo>
                  <a:lnTo>
                    <a:pt x="501" y="1194"/>
                  </a:lnTo>
                  <a:lnTo>
                    <a:pt x="501" y="1195"/>
                  </a:lnTo>
                  <a:lnTo>
                    <a:pt x="503" y="1195"/>
                  </a:lnTo>
                  <a:lnTo>
                    <a:pt x="503" y="1196"/>
                  </a:lnTo>
                  <a:lnTo>
                    <a:pt x="501" y="1196"/>
                  </a:lnTo>
                  <a:lnTo>
                    <a:pt x="500" y="1196"/>
                  </a:lnTo>
                  <a:lnTo>
                    <a:pt x="500" y="1197"/>
                  </a:lnTo>
                  <a:lnTo>
                    <a:pt x="500" y="1199"/>
                  </a:lnTo>
                  <a:lnTo>
                    <a:pt x="499" y="1199"/>
                  </a:lnTo>
                  <a:lnTo>
                    <a:pt x="499" y="1200"/>
                  </a:lnTo>
                  <a:lnTo>
                    <a:pt x="499" y="1201"/>
                  </a:lnTo>
                  <a:lnTo>
                    <a:pt x="499" y="1203"/>
                  </a:lnTo>
                  <a:lnTo>
                    <a:pt x="499" y="1204"/>
                  </a:lnTo>
                  <a:lnTo>
                    <a:pt x="499" y="1205"/>
                  </a:lnTo>
                  <a:lnTo>
                    <a:pt x="497" y="1205"/>
                  </a:lnTo>
                  <a:lnTo>
                    <a:pt x="497" y="1207"/>
                  </a:lnTo>
                  <a:lnTo>
                    <a:pt x="497" y="1208"/>
                  </a:lnTo>
                  <a:lnTo>
                    <a:pt x="497" y="1209"/>
                  </a:lnTo>
                  <a:lnTo>
                    <a:pt x="497" y="1211"/>
                  </a:lnTo>
                  <a:lnTo>
                    <a:pt x="497" y="1212"/>
                  </a:lnTo>
                  <a:lnTo>
                    <a:pt x="497" y="1213"/>
                  </a:lnTo>
                  <a:lnTo>
                    <a:pt x="496" y="1213"/>
                  </a:lnTo>
                  <a:lnTo>
                    <a:pt x="497" y="1213"/>
                  </a:lnTo>
                  <a:lnTo>
                    <a:pt x="496" y="1213"/>
                  </a:lnTo>
                  <a:lnTo>
                    <a:pt x="496" y="1214"/>
                  </a:lnTo>
                  <a:lnTo>
                    <a:pt x="496" y="1216"/>
                  </a:lnTo>
                  <a:lnTo>
                    <a:pt x="496" y="1217"/>
                  </a:lnTo>
                  <a:lnTo>
                    <a:pt x="495" y="1217"/>
                  </a:lnTo>
                  <a:lnTo>
                    <a:pt x="495" y="1218"/>
                  </a:lnTo>
                  <a:lnTo>
                    <a:pt x="493" y="1218"/>
                  </a:lnTo>
                  <a:lnTo>
                    <a:pt x="493" y="1220"/>
                  </a:lnTo>
                  <a:lnTo>
                    <a:pt x="493" y="1221"/>
                  </a:lnTo>
                  <a:lnTo>
                    <a:pt x="492" y="1221"/>
                  </a:lnTo>
                  <a:lnTo>
                    <a:pt x="492" y="1222"/>
                  </a:lnTo>
                  <a:lnTo>
                    <a:pt x="492" y="1224"/>
                  </a:lnTo>
                  <a:lnTo>
                    <a:pt x="491" y="1224"/>
                  </a:lnTo>
                  <a:lnTo>
                    <a:pt x="490" y="1224"/>
                  </a:lnTo>
                  <a:lnTo>
                    <a:pt x="490" y="1225"/>
                  </a:lnTo>
                  <a:lnTo>
                    <a:pt x="490" y="1226"/>
                  </a:lnTo>
                  <a:lnTo>
                    <a:pt x="491" y="1226"/>
                  </a:lnTo>
                  <a:lnTo>
                    <a:pt x="490" y="1226"/>
                  </a:lnTo>
                  <a:lnTo>
                    <a:pt x="490" y="1228"/>
                  </a:lnTo>
                  <a:lnTo>
                    <a:pt x="491" y="1228"/>
                  </a:lnTo>
                  <a:lnTo>
                    <a:pt x="491" y="1229"/>
                  </a:lnTo>
                  <a:lnTo>
                    <a:pt x="492" y="1229"/>
                  </a:lnTo>
                  <a:lnTo>
                    <a:pt x="491" y="1229"/>
                  </a:lnTo>
                  <a:lnTo>
                    <a:pt x="491" y="1230"/>
                  </a:lnTo>
                  <a:lnTo>
                    <a:pt x="490" y="1229"/>
                  </a:lnTo>
                  <a:lnTo>
                    <a:pt x="490" y="1230"/>
                  </a:lnTo>
                  <a:lnTo>
                    <a:pt x="488" y="1230"/>
                  </a:lnTo>
                  <a:lnTo>
                    <a:pt x="488" y="1229"/>
                  </a:lnTo>
                  <a:lnTo>
                    <a:pt x="488" y="1230"/>
                  </a:lnTo>
                  <a:lnTo>
                    <a:pt x="487" y="1230"/>
                  </a:lnTo>
                  <a:lnTo>
                    <a:pt x="487" y="1231"/>
                  </a:lnTo>
                  <a:lnTo>
                    <a:pt x="486" y="1231"/>
                  </a:lnTo>
                  <a:lnTo>
                    <a:pt x="484" y="1231"/>
                  </a:lnTo>
                  <a:lnTo>
                    <a:pt x="484" y="1233"/>
                  </a:lnTo>
                  <a:lnTo>
                    <a:pt x="484" y="1234"/>
                  </a:lnTo>
                  <a:lnTo>
                    <a:pt x="484" y="1233"/>
                  </a:lnTo>
                  <a:lnTo>
                    <a:pt x="483" y="1233"/>
                  </a:lnTo>
                  <a:lnTo>
                    <a:pt x="483" y="1234"/>
                  </a:lnTo>
                  <a:lnTo>
                    <a:pt x="483" y="1235"/>
                  </a:lnTo>
                  <a:lnTo>
                    <a:pt x="482" y="1235"/>
                  </a:lnTo>
                  <a:lnTo>
                    <a:pt x="482" y="1237"/>
                  </a:lnTo>
                  <a:lnTo>
                    <a:pt x="483" y="1237"/>
                  </a:lnTo>
                  <a:lnTo>
                    <a:pt x="483" y="1238"/>
                  </a:lnTo>
                  <a:lnTo>
                    <a:pt x="483" y="1239"/>
                  </a:lnTo>
                  <a:lnTo>
                    <a:pt x="482" y="1239"/>
                  </a:lnTo>
                  <a:lnTo>
                    <a:pt x="480" y="1239"/>
                  </a:lnTo>
                  <a:lnTo>
                    <a:pt x="482" y="1239"/>
                  </a:lnTo>
                  <a:lnTo>
                    <a:pt x="480" y="1239"/>
                  </a:lnTo>
                  <a:lnTo>
                    <a:pt x="480" y="1241"/>
                  </a:lnTo>
                  <a:lnTo>
                    <a:pt x="479" y="1241"/>
                  </a:lnTo>
                  <a:lnTo>
                    <a:pt x="479" y="1239"/>
                  </a:lnTo>
                  <a:lnTo>
                    <a:pt x="479" y="1241"/>
                  </a:lnTo>
                  <a:lnTo>
                    <a:pt x="479" y="1239"/>
                  </a:lnTo>
                  <a:lnTo>
                    <a:pt x="478" y="1239"/>
                  </a:lnTo>
                  <a:lnTo>
                    <a:pt x="476" y="1239"/>
                  </a:lnTo>
                  <a:lnTo>
                    <a:pt x="476" y="1238"/>
                  </a:lnTo>
                  <a:lnTo>
                    <a:pt x="475" y="1238"/>
                  </a:lnTo>
                  <a:lnTo>
                    <a:pt x="474" y="1238"/>
                  </a:lnTo>
                  <a:lnTo>
                    <a:pt x="474" y="1237"/>
                  </a:lnTo>
                  <a:lnTo>
                    <a:pt x="473" y="1237"/>
                  </a:lnTo>
                  <a:lnTo>
                    <a:pt x="471" y="1237"/>
                  </a:lnTo>
                  <a:lnTo>
                    <a:pt x="471" y="1238"/>
                  </a:lnTo>
                  <a:lnTo>
                    <a:pt x="470" y="1238"/>
                  </a:lnTo>
                  <a:lnTo>
                    <a:pt x="471" y="1238"/>
                  </a:lnTo>
                  <a:lnTo>
                    <a:pt x="470" y="1238"/>
                  </a:lnTo>
                  <a:lnTo>
                    <a:pt x="469" y="1238"/>
                  </a:lnTo>
                  <a:lnTo>
                    <a:pt x="469" y="1237"/>
                  </a:lnTo>
                  <a:lnTo>
                    <a:pt x="469" y="1238"/>
                  </a:lnTo>
                  <a:lnTo>
                    <a:pt x="467" y="1238"/>
                  </a:lnTo>
                  <a:lnTo>
                    <a:pt x="467" y="1237"/>
                  </a:lnTo>
                  <a:lnTo>
                    <a:pt x="467" y="1235"/>
                  </a:lnTo>
                  <a:lnTo>
                    <a:pt x="466" y="1235"/>
                  </a:lnTo>
                  <a:lnTo>
                    <a:pt x="465" y="1235"/>
                  </a:lnTo>
                  <a:lnTo>
                    <a:pt x="465" y="1234"/>
                  </a:lnTo>
                  <a:lnTo>
                    <a:pt x="465" y="1235"/>
                  </a:lnTo>
                  <a:lnTo>
                    <a:pt x="463" y="1235"/>
                  </a:lnTo>
                  <a:lnTo>
                    <a:pt x="462" y="1235"/>
                  </a:lnTo>
                  <a:lnTo>
                    <a:pt x="461" y="1235"/>
                  </a:lnTo>
                  <a:lnTo>
                    <a:pt x="461" y="1234"/>
                  </a:lnTo>
                  <a:lnTo>
                    <a:pt x="459" y="1234"/>
                  </a:lnTo>
                  <a:lnTo>
                    <a:pt x="461" y="1234"/>
                  </a:lnTo>
                  <a:lnTo>
                    <a:pt x="459" y="1234"/>
                  </a:lnTo>
                  <a:lnTo>
                    <a:pt x="458" y="1234"/>
                  </a:lnTo>
                  <a:lnTo>
                    <a:pt x="457" y="1234"/>
                  </a:lnTo>
                  <a:lnTo>
                    <a:pt x="457" y="1233"/>
                  </a:lnTo>
                  <a:lnTo>
                    <a:pt x="455" y="1233"/>
                  </a:lnTo>
                  <a:lnTo>
                    <a:pt x="455" y="1234"/>
                  </a:lnTo>
                  <a:lnTo>
                    <a:pt x="455" y="1233"/>
                  </a:lnTo>
                  <a:lnTo>
                    <a:pt x="455" y="1234"/>
                  </a:lnTo>
                  <a:lnTo>
                    <a:pt x="454" y="1234"/>
                  </a:lnTo>
                  <a:lnTo>
                    <a:pt x="455" y="1234"/>
                  </a:lnTo>
                  <a:lnTo>
                    <a:pt x="454" y="1234"/>
                  </a:lnTo>
                  <a:lnTo>
                    <a:pt x="453" y="1234"/>
                  </a:lnTo>
                  <a:lnTo>
                    <a:pt x="453" y="1235"/>
                  </a:lnTo>
                  <a:lnTo>
                    <a:pt x="453" y="1234"/>
                  </a:lnTo>
                  <a:lnTo>
                    <a:pt x="453" y="1235"/>
                  </a:lnTo>
                  <a:lnTo>
                    <a:pt x="453" y="1237"/>
                  </a:lnTo>
                  <a:lnTo>
                    <a:pt x="452" y="1237"/>
                  </a:lnTo>
                  <a:lnTo>
                    <a:pt x="453" y="1237"/>
                  </a:lnTo>
                  <a:lnTo>
                    <a:pt x="452" y="1237"/>
                  </a:lnTo>
                  <a:lnTo>
                    <a:pt x="450" y="1237"/>
                  </a:lnTo>
                  <a:lnTo>
                    <a:pt x="450" y="1238"/>
                  </a:lnTo>
                  <a:lnTo>
                    <a:pt x="449" y="1238"/>
                  </a:lnTo>
                  <a:lnTo>
                    <a:pt x="449" y="1239"/>
                  </a:lnTo>
                  <a:lnTo>
                    <a:pt x="448" y="1239"/>
                  </a:lnTo>
                  <a:lnTo>
                    <a:pt x="448" y="1241"/>
                  </a:lnTo>
                  <a:lnTo>
                    <a:pt x="446" y="1241"/>
                  </a:lnTo>
                  <a:lnTo>
                    <a:pt x="446" y="1239"/>
                  </a:lnTo>
                  <a:lnTo>
                    <a:pt x="445" y="1239"/>
                  </a:lnTo>
                  <a:lnTo>
                    <a:pt x="445" y="1241"/>
                  </a:lnTo>
                  <a:lnTo>
                    <a:pt x="445" y="1242"/>
                  </a:lnTo>
                  <a:lnTo>
                    <a:pt x="444" y="1242"/>
                  </a:lnTo>
                  <a:lnTo>
                    <a:pt x="444" y="1243"/>
                  </a:lnTo>
                  <a:lnTo>
                    <a:pt x="444" y="1242"/>
                  </a:lnTo>
                  <a:lnTo>
                    <a:pt x="445" y="1242"/>
                  </a:lnTo>
                  <a:lnTo>
                    <a:pt x="445" y="1243"/>
                  </a:lnTo>
                  <a:lnTo>
                    <a:pt x="444" y="1243"/>
                  </a:lnTo>
                  <a:lnTo>
                    <a:pt x="444" y="1245"/>
                  </a:lnTo>
                  <a:lnTo>
                    <a:pt x="445" y="1245"/>
                  </a:lnTo>
                  <a:lnTo>
                    <a:pt x="445" y="1246"/>
                  </a:lnTo>
                  <a:lnTo>
                    <a:pt x="444" y="1246"/>
                  </a:lnTo>
                  <a:lnTo>
                    <a:pt x="444" y="1247"/>
                  </a:lnTo>
                  <a:lnTo>
                    <a:pt x="442" y="1247"/>
                  </a:lnTo>
                  <a:lnTo>
                    <a:pt x="444" y="1247"/>
                  </a:lnTo>
                  <a:lnTo>
                    <a:pt x="442" y="1247"/>
                  </a:lnTo>
                  <a:lnTo>
                    <a:pt x="441" y="1247"/>
                  </a:lnTo>
                  <a:lnTo>
                    <a:pt x="441" y="1249"/>
                  </a:lnTo>
                  <a:lnTo>
                    <a:pt x="440" y="1249"/>
                  </a:lnTo>
                  <a:lnTo>
                    <a:pt x="441" y="1249"/>
                  </a:lnTo>
                  <a:lnTo>
                    <a:pt x="440" y="1249"/>
                  </a:lnTo>
                  <a:lnTo>
                    <a:pt x="440" y="1250"/>
                  </a:lnTo>
                  <a:lnTo>
                    <a:pt x="441" y="1250"/>
                  </a:lnTo>
                  <a:lnTo>
                    <a:pt x="440" y="1250"/>
                  </a:lnTo>
                  <a:lnTo>
                    <a:pt x="438" y="1250"/>
                  </a:lnTo>
                  <a:lnTo>
                    <a:pt x="437" y="1250"/>
                  </a:lnTo>
                  <a:lnTo>
                    <a:pt x="437" y="1249"/>
                  </a:lnTo>
                  <a:lnTo>
                    <a:pt x="436" y="1249"/>
                  </a:lnTo>
                  <a:lnTo>
                    <a:pt x="436" y="1250"/>
                  </a:lnTo>
                  <a:lnTo>
                    <a:pt x="435" y="1250"/>
                  </a:lnTo>
                  <a:lnTo>
                    <a:pt x="433" y="1250"/>
                  </a:lnTo>
                  <a:lnTo>
                    <a:pt x="432" y="1250"/>
                  </a:lnTo>
                  <a:lnTo>
                    <a:pt x="432" y="1251"/>
                  </a:lnTo>
                  <a:lnTo>
                    <a:pt x="431" y="1251"/>
                  </a:lnTo>
                  <a:lnTo>
                    <a:pt x="432" y="1251"/>
                  </a:lnTo>
                  <a:lnTo>
                    <a:pt x="432" y="1252"/>
                  </a:lnTo>
                  <a:lnTo>
                    <a:pt x="431" y="1252"/>
                  </a:lnTo>
                  <a:lnTo>
                    <a:pt x="431" y="1254"/>
                  </a:lnTo>
                  <a:lnTo>
                    <a:pt x="431" y="1252"/>
                  </a:lnTo>
                  <a:lnTo>
                    <a:pt x="429" y="1252"/>
                  </a:lnTo>
                  <a:lnTo>
                    <a:pt x="428" y="1252"/>
                  </a:lnTo>
                  <a:lnTo>
                    <a:pt x="427" y="1252"/>
                  </a:lnTo>
                  <a:lnTo>
                    <a:pt x="425" y="1252"/>
                  </a:lnTo>
                  <a:lnTo>
                    <a:pt x="425" y="1254"/>
                  </a:lnTo>
                  <a:lnTo>
                    <a:pt x="427" y="1254"/>
                  </a:lnTo>
                  <a:lnTo>
                    <a:pt x="425" y="1254"/>
                  </a:lnTo>
                  <a:lnTo>
                    <a:pt x="424" y="1254"/>
                  </a:lnTo>
                  <a:lnTo>
                    <a:pt x="424" y="1252"/>
                  </a:lnTo>
                  <a:lnTo>
                    <a:pt x="423" y="1252"/>
                  </a:lnTo>
                  <a:lnTo>
                    <a:pt x="423" y="1254"/>
                  </a:lnTo>
                  <a:lnTo>
                    <a:pt x="421" y="1254"/>
                  </a:lnTo>
                  <a:lnTo>
                    <a:pt x="421" y="1255"/>
                  </a:lnTo>
                  <a:lnTo>
                    <a:pt x="421" y="1256"/>
                  </a:lnTo>
                  <a:lnTo>
                    <a:pt x="421" y="1255"/>
                  </a:lnTo>
                  <a:lnTo>
                    <a:pt x="421" y="1256"/>
                  </a:lnTo>
                  <a:lnTo>
                    <a:pt x="420" y="1256"/>
                  </a:lnTo>
                  <a:lnTo>
                    <a:pt x="420" y="1255"/>
                  </a:lnTo>
                  <a:lnTo>
                    <a:pt x="419" y="1255"/>
                  </a:lnTo>
                  <a:lnTo>
                    <a:pt x="419" y="1256"/>
                  </a:lnTo>
                  <a:lnTo>
                    <a:pt x="418" y="1256"/>
                  </a:lnTo>
                  <a:lnTo>
                    <a:pt x="416" y="1256"/>
                  </a:lnTo>
                  <a:lnTo>
                    <a:pt x="416" y="1258"/>
                  </a:lnTo>
                  <a:lnTo>
                    <a:pt x="415" y="1258"/>
                  </a:lnTo>
                  <a:lnTo>
                    <a:pt x="416" y="1258"/>
                  </a:lnTo>
                  <a:lnTo>
                    <a:pt x="416" y="1256"/>
                  </a:lnTo>
                  <a:lnTo>
                    <a:pt x="415" y="1256"/>
                  </a:lnTo>
                  <a:lnTo>
                    <a:pt x="415" y="1258"/>
                  </a:lnTo>
                  <a:lnTo>
                    <a:pt x="414" y="1258"/>
                  </a:lnTo>
                  <a:lnTo>
                    <a:pt x="414" y="1259"/>
                  </a:lnTo>
                  <a:lnTo>
                    <a:pt x="415" y="1259"/>
                  </a:lnTo>
                  <a:lnTo>
                    <a:pt x="415" y="1260"/>
                  </a:lnTo>
                  <a:lnTo>
                    <a:pt x="416" y="1260"/>
                  </a:lnTo>
                  <a:lnTo>
                    <a:pt x="415" y="1262"/>
                  </a:lnTo>
                  <a:lnTo>
                    <a:pt x="416" y="1262"/>
                  </a:lnTo>
                  <a:lnTo>
                    <a:pt x="418" y="1262"/>
                  </a:lnTo>
                  <a:lnTo>
                    <a:pt x="418" y="1263"/>
                  </a:lnTo>
                  <a:lnTo>
                    <a:pt x="418" y="1262"/>
                  </a:lnTo>
                  <a:lnTo>
                    <a:pt x="419" y="1262"/>
                  </a:lnTo>
                  <a:lnTo>
                    <a:pt x="420" y="1262"/>
                  </a:lnTo>
                  <a:lnTo>
                    <a:pt x="420" y="1263"/>
                  </a:lnTo>
                  <a:lnTo>
                    <a:pt x="420" y="1264"/>
                  </a:lnTo>
                  <a:lnTo>
                    <a:pt x="420" y="1263"/>
                  </a:lnTo>
                  <a:lnTo>
                    <a:pt x="421" y="1263"/>
                  </a:lnTo>
                  <a:lnTo>
                    <a:pt x="423" y="1263"/>
                  </a:lnTo>
                  <a:lnTo>
                    <a:pt x="424" y="1263"/>
                  </a:lnTo>
                  <a:lnTo>
                    <a:pt x="424" y="1262"/>
                  </a:lnTo>
                  <a:lnTo>
                    <a:pt x="425" y="1263"/>
                  </a:lnTo>
                  <a:lnTo>
                    <a:pt x="427" y="1263"/>
                  </a:lnTo>
                  <a:lnTo>
                    <a:pt x="427" y="1264"/>
                  </a:lnTo>
                  <a:lnTo>
                    <a:pt x="427" y="1263"/>
                  </a:lnTo>
                  <a:lnTo>
                    <a:pt x="427" y="1264"/>
                  </a:lnTo>
                  <a:lnTo>
                    <a:pt x="427" y="1266"/>
                  </a:lnTo>
                  <a:lnTo>
                    <a:pt x="425" y="1266"/>
                  </a:lnTo>
                  <a:lnTo>
                    <a:pt x="425" y="1267"/>
                  </a:lnTo>
                  <a:lnTo>
                    <a:pt x="427" y="1267"/>
                  </a:lnTo>
                  <a:lnTo>
                    <a:pt x="427" y="1268"/>
                  </a:lnTo>
                  <a:lnTo>
                    <a:pt x="425" y="1268"/>
                  </a:lnTo>
                  <a:lnTo>
                    <a:pt x="427" y="1268"/>
                  </a:lnTo>
                  <a:lnTo>
                    <a:pt x="427" y="1269"/>
                  </a:lnTo>
                  <a:lnTo>
                    <a:pt x="425" y="1269"/>
                  </a:lnTo>
                  <a:lnTo>
                    <a:pt x="424" y="1269"/>
                  </a:lnTo>
                  <a:lnTo>
                    <a:pt x="424" y="1268"/>
                  </a:lnTo>
                  <a:lnTo>
                    <a:pt x="424" y="1269"/>
                  </a:lnTo>
                  <a:lnTo>
                    <a:pt x="424" y="1271"/>
                  </a:lnTo>
                  <a:lnTo>
                    <a:pt x="423" y="1271"/>
                  </a:lnTo>
                  <a:lnTo>
                    <a:pt x="423" y="1269"/>
                  </a:lnTo>
                  <a:lnTo>
                    <a:pt x="423" y="1271"/>
                  </a:lnTo>
                  <a:lnTo>
                    <a:pt x="423" y="1272"/>
                  </a:lnTo>
                  <a:lnTo>
                    <a:pt x="424" y="1272"/>
                  </a:lnTo>
                  <a:lnTo>
                    <a:pt x="423" y="1272"/>
                  </a:lnTo>
                  <a:lnTo>
                    <a:pt x="423" y="1273"/>
                  </a:lnTo>
                  <a:lnTo>
                    <a:pt x="424" y="1273"/>
                  </a:lnTo>
                  <a:lnTo>
                    <a:pt x="424" y="1275"/>
                  </a:lnTo>
                  <a:lnTo>
                    <a:pt x="424" y="1276"/>
                  </a:lnTo>
                  <a:lnTo>
                    <a:pt x="425" y="1276"/>
                  </a:lnTo>
                  <a:lnTo>
                    <a:pt x="425" y="1277"/>
                  </a:lnTo>
                  <a:lnTo>
                    <a:pt x="427" y="1277"/>
                  </a:lnTo>
                  <a:lnTo>
                    <a:pt x="427" y="1276"/>
                  </a:lnTo>
                  <a:lnTo>
                    <a:pt x="427" y="1277"/>
                  </a:lnTo>
                  <a:lnTo>
                    <a:pt x="428" y="1277"/>
                  </a:lnTo>
                  <a:lnTo>
                    <a:pt x="429" y="1279"/>
                  </a:lnTo>
                  <a:lnTo>
                    <a:pt x="428" y="1279"/>
                  </a:lnTo>
                  <a:lnTo>
                    <a:pt x="428" y="1280"/>
                  </a:lnTo>
                  <a:lnTo>
                    <a:pt x="428" y="1281"/>
                  </a:lnTo>
                  <a:lnTo>
                    <a:pt x="428" y="1280"/>
                  </a:lnTo>
                  <a:lnTo>
                    <a:pt x="427" y="1280"/>
                  </a:lnTo>
                  <a:lnTo>
                    <a:pt x="427" y="1281"/>
                  </a:lnTo>
                  <a:lnTo>
                    <a:pt x="428" y="1281"/>
                  </a:lnTo>
                  <a:lnTo>
                    <a:pt x="428" y="1283"/>
                  </a:lnTo>
                  <a:lnTo>
                    <a:pt x="427" y="1283"/>
                  </a:lnTo>
                  <a:lnTo>
                    <a:pt x="427" y="1281"/>
                  </a:lnTo>
                  <a:lnTo>
                    <a:pt x="427" y="1283"/>
                  </a:lnTo>
                  <a:lnTo>
                    <a:pt x="428" y="1283"/>
                  </a:lnTo>
                  <a:lnTo>
                    <a:pt x="428" y="1284"/>
                  </a:lnTo>
                  <a:lnTo>
                    <a:pt x="429" y="1284"/>
                  </a:lnTo>
                  <a:lnTo>
                    <a:pt x="428" y="1284"/>
                  </a:lnTo>
                  <a:lnTo>
                    <a:pt x="427" y="1284"/>
                  </a:lnTo>
                  <a:lnTo>
                    <a:pt x="427" y="1285"/>
                  </a:lnTo>
                  <a:lnTo>
                    <a:pt x="428" y="1285"/>
                  </a:lnTo>
                  <a:lnTo>
                    <a:pt x="429" y="1285"/>
                  </a:lnTo>
                  <a:lnTo>
                    <a:pt x="429" y="1286"/>
                  </a:lnTo>
                  <a:lnTo>
                    <a:pt x="431" y="1286"/>
                  </a:lnTo>
                  <a:lnTo>
                    <a:pt x="432" y="1286"/>
                  </a:lnTo>
                  <a:lnTo>
                    <a:pt x="432" y="1285"/>
                  </a:lnTo>
                  <a:lnTo>
                    <a:pt x="432" y="1286"/>
                  </a:lnTo>
                  <a:lnTo>
                    <a:pt x="432" y="1285"/>
                  </a:lnTo>
                  <a:lnTo>
                    <a:pt x="433" y="1285"/>
                  </a:lnTo>
                  <a:lnTo>
                    <a:pt x="433" y="1286"/>
                  </a:lnTo>
                  <a:lnTo>
                    <a:pt x="433" y="1288"/>
                  </a:lnTo>
                  <a:lnTo>
                    <a:pt x="433" y="1289"/>
                  </a:lnTo>
                  <a:lnTo>
                    <a:pt x="433" y="1290"/>
                  </a:lnTo>
                  <a:lnTo>
                    <a:pt x="433" y="1289"/>
                  </a:lnTo>
                  <a:lnTo>
                    <a:pt x="435" y="1289"/>
                  </a:lnTo>
                  <a:lnTo>
                    <a:pt x="435" y="1290"/>
                  </a:lnTo>
                  <a:lnTo>
                    <a:pt x="435" y="1292"/>
                  </a:lnTo>
                  <a:lnTo>
                    <a:pt x="433" y="1292"/>
                  </a:lnTo>
                  <a:lnTo>
                    <a:pt x="435" y="1292"/>
                  </a:lnTo>
                  <a:lnTo>
                    <a:pt x="433" y="1293"/>
                  </a:lnTo>
                  <a:lnTo>
                    <a:pt x="435" y="1293"/>
                  </a:lnTo>
                  <a:lnTo>
                    <a:pt x="435" y="1294"/>
                  </a:lnTo>
                  <a:lnTo>
                    <a:pt x="435" y="1293"/>
                  </a:lnTo>
                  <a:lnTo>
                    <a:pt x="436" y="1293"/>
                  </a:lnTo>
                  <a:lnTo>
                    <a:pt x="436" y="1294"/>
                  </a:lnTo>
                  <a:lnTo>
                    <a:pt x="436" y="1293"/>
                  </a:lnTo>
                  <a:lnTo>
                    <a:pt x="436" y="1292"/>
                  </a:lnTo>
                  <a:lnTo>
                    <a:pt x="437" y="1292"/>
                  </a:lnTo>
                  <a:lnTo>
                    <a:pt x="437" y="1293"/>
                  </a:lnTo>
                  <a:lnTo>
                    <a:pt x="437" y="1294"/>
                  </a:lnTo>
                  <a:lnTo>
                    <a:pt x="438" y="1294"/>
                  </a:lnTo>
                  <a:lnTo>
                    <a:pt x="440" y="1294"/>
                  </a:lnTo>
                  <a:lnTo>
                    <a:pt x="441" y="1294"/>
                  </a:lnTo>
                  <a:lnTo>
                    <a:pt x="441" y="1296"/>
                  </a:lnTo>
                  <a:lnTo>
                    <a:pt x="441" y="1297"/>
                  </a:lnTo>
                  <a:lnTo>
                    <a:pt x="440" y="1298"/>
                  </a:lnTo>
                  <a:lnTo>
                    <a:pt x="440" y="1300"/>
                  </a:lnTo>
                  <a:lnTo>
                    <a:pt x="438" y="1300"/>
                  </a:lnTo>
                  <a:lnTo>
                    <a:pt x="437" y="1300"/>
                  </a:lnTo>
                  <a:lnTo>
                    <a:pt x="437" y="1301"/>
                  </a:lnTo>
                  <a:lnTo>
                    <a:pt x="436" y="1301"/>
                  </a:lnTo>
                  <a:lnTo>
                    <a:pt x="436" y="1302"/>
                  </a:lnTo>
                  <a:lnTo>
                    <a:pt x="436" y="1303"/>
                  </a:lnTo>
                  <a:lnTo>
                    <a:pt x="436" y="1305"/>
                  </a:lnTo>
                  <a:lnTo>
                    <a:pt x="436" y="1306"/>
                  </a:lnTo>
                  <a:lnTo>
                    <a:pt x="436" y="1307"/>
                  </a:lnTo>
                  <a:lnTo>
                    <a:pt x="436" y="1309"/>
                  </a:lnTo>
                  <a:lnTo>
                    <a:pt x="435" y="1309"/>
                  </a:lnTo>
                  <a:lnTo>
                    <a:pt x="435" y="1310"/>
                  </a:lnTo>
                  <a:lnTo>
                    <a:pt x="433" y="1310"/>
                  </a:lnTo>
                  <a:lnTo>
                    <a:pt x="433" y="1311"/>
                  </a:lnTo>
                  <a:lnTo>
                    <a:pt x="432" y="1311"/>
                  </a:lnTo>
                  <a:lnTo>
                    <a:pt x="433" y="1311"/>
                  </a:lnTo>
                  <a:lnTo>
                    <a:pt x="433" y="1313"/>
                  </a:lnTo>
                  <a:lnTo>
                    <a:pt x="433" y="1314"/>
                  </a:lnTo>
                  <a:lnTo>
                    <a:pt x="433" y="1315"/>
                  </a:lnTo>
                  <a:lnTo>
                    <a:pt x="433" y="1317"/>
                  </a:lnTo>
                  <a:lnTo>
                    <a:pt x="433" y="1318"/>
                  </a:lnTo>
                  <a:lnTo>
                    <a:pt x="433" y="1321"/>
                  </a:lnTo>
                  <a:lnTo>
                    <a:pt x="435" y="1321"/>
                  </a:lnTo>
                  <a:lnTo>
                    <a:pt x="435" y="1322"/>
                  </a:lnTo>
                  <a:lnTo>
                    <a:pt x="436" y="1322"/>
                  </a:lnTo>
                  <a:lnTo>
                    <a:pt x="437" y="1322"/>
                  </a:lnTo>
                  <a:lnTo>
                    <a:pt x="437" y="1323"/>
                  </a:lnTo>
                  <a:lnTo>
                    <a:pt x="438" y="1323"/>
                  </a:lnTo>
                  <a:lnTo>
                    <a:pt x="438" y="1324"/>
                  </a:lnTo>
                  <a:lnTo>
                    <a:pt x="437" y="1324"/>
                  </a:lnTo>
                  <a:lnTo>
                    <a:pt x="438" y="1324"/>
                  </a:lnTo>
                  <a:lnTo>
                    <a:pt x="437" y="1324"/>
                  </a:lnTo>
                  <a:lnTo>
                    <a:pt x="437" y="1326"/>
                  </a:lnTo>
                  <a:lnTo>
                    <a:pt x="437" y="1327"/>
                  </a:lnTo>
                  <a:lnTo>
                    <a:pt x="438" y="1327"/>
                  </a:lnTo>
                  <a:lnTo>
                    <a:pt x="438" y="1328"/>
                  </a:lnTo>
                  <a:lnTo>
                    <a:pt x="438" y="1330"/>
                  </a:lnTo>
                  <a:lnTo>
                    <a:pt x="437" y="1330"/>
                  </a:lnTo>
                  <a:lnTo>
                    <a:pt x="437" y="1328"/>
                  </a:lnTo>
                  <a:lnTo>
                    <a:pt x="436" y="1328"/>
                  </a:lnTo>
                  <a:lnTo>
                    <a:pt x="436" y="1330"/>
                  </a:lnTo>
                  <a:lnTo>
                    <a:pt x="436" y="1328"/>
                  </a:lnTo>
                  <a:lnTo>
                    <a:pt x="436" y="1330"/>
                  </a:lnTo>
                  <a:lnTo>
                    <a:pt x="435" y="1330"/>
                  </a:lnTo>
                  <a:lnTo>
                    <a:pt x="435" y="1331"/>
                  </a:lnTo>
                  <a:lnTo>
                    <a:pt x="435" y="1332"/>
                  </a:lnTo>
                  <a:lnTo>
                    <a:pt x="433" y="1332"/>
                  </a:lnTo>
                  <a:lnTo>
                    <a:pt x="435" y="1332"/>
                  </a:lnTo>
                  <a:lnTo>
                    <a:pt x="435" y="1334"/>
                  </a:lnTo>
                  <a:lnTo>
                    <a:pt x="435" y="1335"/>
                  </a:lnTo>
                  <a:lnTo>
                    <a:pt x="435" y="1336"/>
                  </a:lnTo>
                  <a:lnTo>
                    <a:pt x="433" y="1336"/>
                  </a:lnTo>
                  <a:lnTo>
                    <a:pt x="432" y="1338"/>
                  </a:lnTo>
                  <a:lnTo>
                    <a:pt x="431" y="1338"/>
                  </a:lnTo>
                  <a:lnTo>
                    <a:pt x="429" y="1338"/>
                  </a:lnTo>
                  <a:lnTo>
                    <a:pt x="429" y="1336"/>
                  </a:lnTo>
                  <a:lnTo>
                    <a:pt x="428" y="1338"/>
                  </a:lnTo>
                  <a:lnTo>
                    <a:pt x="427" y="1338"/>
                  </a:lnTo>
                  <a:lnTo>
                    <a:pt x="427" y="1339"/>
                  </a:lnTo>
                  <a:lnTo>
                    <a:pt x="425" y="1339"/>
                  </a:lnTo>
                  <a:lnTo>
                    <a:pt x="425" y="1340"/>
                  </a:lnTo>
                  <a:lnTo>
                    <a:pt x="425" y="1341"/>
                  </a:lnTo>
                  <a:lnTo>
                    <a:pt x="425" y="1343"/>
                  </a:lnTo>
                  <a:lnTo>
                    <a:pt x="425" y="1344"/>
                  </a:lnTo>
                  <a:lnTo>
                    <a:pt x="425" y="1345"/>
                  </a:lnTo>
                  <a:lnTo>
                    <a:pt x="427" y="1347"/>
                  </a:lnTo>
                  <a:lnTo>
                    <a:pt x="427" y="1348"/>
                  </a:lnTo>
                  <a:lnTo>
                    <a:pt x="427" y="1349"/>
                  </a:lnTo>
                  <a:lnTo>
                    <a:pt x="425" y="1348"/>
                  </a:lnTo>
                  <a:lnTo>
                    <a:pt x="425" y="1349"/>
                  </a:lnTo>
                  <a:lnTo>
                    <a:pt x="424" y="1349"/>
                  </a:lnTo>
                  <a:lnTo>
                    <a:pt x="424" y="1348"/>
                  </a:lnTo>
                  <a:lnTo>
                    <a:pt x="423" y="1347"/>
                  </a:lnTo>
                  <a:lnTo>
                    <a:pt x="421" y="1347"/>
                  </a:lnTo>
                  <a:lnTo>
                    <a:pt x="421" y="1348"/>
                  </a:lnTo>
                  <a:lnTo>
                    <a:pt x="423" y="1348"/>
                  </a:lnTo>
                  <a:lnTo>
                    <a:pt x="421" y="1348"/>
                  </a:lnTo>
                  <a:lnTo>
                    <a:pt x="421" y="1349"/>
                  </a:lnTo>
                  <a:lnTo>
                    <a:pt x="420" y="1348"/>
                  </a:lnTo>
                  <a:lnTo>
                    <a:pt x="419" y="1348"/>
                  </a:lnTo>
                  <a:lnTo>
                    <a:pt x="419" y="1349"/>
                  </a:lnTo>
                  <a:lnTo>
                    <a:pt x="419" y="1351"/>
                  </a:lnTo>
                  <a:lnTo>
                    <a:pt x="418" y="1351"/>
                  </a:lnTo>
                  <a:lnTo>
                    <a:pt x="418" y="1352"/>
                  </a:lnTo>
                  <a:lnTo>
                    <a:pt x="419" y="1352"/>
                  </a:lnTo>
                  <a:lnTo>
                    <a:pt x="418" y="1352"/>
                  </a:lnTo>
                  <a:lnTo>
                    <a:pt x="418" y="1353"/>
                  </a:lnTo>
                  <a:lnTo>
                    <a:pt x="419" y="1353"/>
                  </a:lnTo>
                  <a:lnTo>
                    <a:pt x="418" y="1353"/>
                  </a:lnTo>
                  <a:lnTo>
                    <a:pt x="418" y="1355"/>
                  </a:lnTo>
                  <a:lnTo>
                    <a:pt x="418" y="1353"/>
                  </a:lnTo>
                  <a:lnTo>
                    <a:pt x="416" y="1353"/>
                  </a:lnTo>
                  <a:lnTo>
                    <a:pt x="416" y="1352"/>
                  </a:lnTo>
                  <a:lnTo>
                    <a:pt x="416" y="1353"/>
                  </a:lnTo>
                  <a:lnTo>
                    <a:pt x="415" y="1353"/>
                  </a:lnTo>
                  <a:lnTo>
                    <a:pt x="415" y="1355"/>
                  </a:lnTo>
                  <a:lnTo>
                    <a:pt x="414" y="1355"/>
                  </a:lnTo>
                  <a:lnTo>
                    <a:pt x="415" y="1356"/>
                  </a:lnTo>
                  <a:lnTo>
                    <a:pt x="416" y="1357"/>
                  </a:lnTo>
                  <a:lnTo>
                    <a:pt x="415" y="1357"/>
                  </a:lnTo>
                  <a:lnTo>
                    <a:pt x="415" y="1358"/>
                  </a:lnTo>
                  <a:lnTo>
                    <a:pt x="414" y="1358"/>
                  </a:lnTo>
                  <a:lnTo>
                    <a:pt x="414" y="1357"/>
                  </a:lnTo>
                  <a:lnTo>
                    <a:pt x="412" y="1358"/>
                  </a:lnTo>
                  <a:lnTo>
                    <a:pt x="412" y="1357"/>
                  </a:lnTo>
                  <a:lnTo>
                    <a:pt x="414" y="1357"/>
                  </a:lnTo>
                  <a:lnTo>
                    <a:pt x="412" y="1357"/>
                  </a:lnTo>
                  <a:lnTo>
                    <a:pt x="411" y="1357"/>
                  </a:lnTo>
                  <a:lnTo>
                    <a:pt x="411" y="1356"/>
                  </a:lnTo>
                  <a:lnTo>
                    <a:pt x="410" y="1356"/>
                  </a:lnTo>
                  <a:lnTo>
                    <a:pt x="410" y="1357"/>
                  </a:lnTo>
                  <a:lnTo>
                    <a:pt x="410" y="1358"/>
                  </a:lnTo>
                  <a:lnTo>
                    <a:pt x="411" y="1358"/>
                  </a:lnTo>
                  <a:lnTo>
                    <a:pt x="410" y="1358"/>
                  </a:lnTo>
                  <a:lnTo>
                    <a:pt x="410" y="1360"/>
                  </a:lnTo>
                  <a:lnTo>
                    <a:pt x="408" y="1360"/>
                  </a:lnTo>
                  <a:lnTo>
                    <a:pt x="410" y="1360"/>
                  </a:lnTo>
                  <a:lnTo>
                    <a:pt x="408" y="1360"/>
                  </a:lnTo>
                  <a:lnTo>
                    <a:pt x="408" y="1361"/>
                  </a:lnTo>
                  <a:lnTo>
                    <a:pt x="410" y="1361"/>
                  </a:lnTo>
                  <a:lnTo>
                    <a:pt x="410" y="1362"/>
                  </a:lnTo>
                  <a:lnTo>
                    <a:pt x="408" y="1362"/>
                  </a:lnTo>
                  <a:lnTo>
                    <a:pt x="408" y="1364"/>
                  </a:lnTo>
                  <a:lnTo>
                    <a:pt x="410" y="1364"/>
                  </a:lnTo>
                  <a:lnTo>
                    <a:pt x="410" y="1362"/>
                  </a:lnTo>
                  <a:lnTo>
                    <a:pt x="411" y="1364"/>
                  </a:lnTo>
                  <a:lnTo>
                    <a:pt x="411" y="1365"/>
                  </a:lnTo>
                  <a:lnTo>
                    <a:pt x="410" y="1365"/>
                  </a:lnTo>
                  <a:lnTo>
                    <a:pt x="411" y="1365"/>
                  </a:lnTo>
                  <a:lnTo>
                    <a:pt x="411" y="1364"/>
                  </a:lnTo>
                  <a:lnTo>
                    <a:pt x="412" y="1364"/>
                  </a:lnTo>
                  <a:lnTo>
                    <a:pt x="412" y="1365"/>
                  </a:lnTo>
                  <a:lnTo>
                    <a:pt x="411" y="1365"/>
                  </a:lnTo>
                  <a:lnTo>
                    <a:pt x="411" y="1366"/>
                  </a:lnTo>
                  <a:lnTo>
                    <a:pt x="411" y="1365"/>
                  </a:lnTo>
                  <a:lnTo>
                    <a:pt x="410" y="1365"/>
                  </a:lnTo>
                  <a:lnTo>
                    <a:pt x="410" y="1366"/>
                  </a:lnTo>
                  <a:lnTo>
                    <a:pt x="411" y="1366"/>
                  </a:lnTo>
                  <a:lnTo>
                    <a:pt x="411" y="1368"/>
                  </a:lnTo>
                  <a:lnTo>
                    <a:pt x="410" y="1368"/>
                  </a:lnTo>
                  <a:lnTo>
                    <a:pt x="410" y="1366"/>
                  </a:lnTo>
                  <a:lnTo>
                    <a:pt x="410" y="1368"/>
                  </a:lnTo>
                  <a:lnTo>
                    <a:pt x="410" y="1366"/>
                  </a:lnTo>
                  <a:lnTo>
                    <a:pt x="408" y="1366"/>
                  </a:lnTo>
                  <a:lnTo>
                    <a:pt x="408" y="1368"/>
                  </a:lnTo>
                  <a:lnTo>
                    <a:pt x="407" y="1368"/>
                  </a:lnTo>
                  <a:lnTo>
                    <a:pt x="406" y="1368"/>
                  </a:lnTo>
                  <a:lnTo>
                    <a:pt x="406" y="1366"/>
                  </a:lnTo>
                  <a:lnTo>
                    <a:pt x="406" y="1368"/>
                  </a:lnTo>
                  <a:lnTo>
                    <a:pt x="407" y="1368"/>
                  </a:lnTo>
                  <a:lnTo>
                    <a:pt x="407" y="1369"/>
                  </a:lnTo>
                  <a:lnTo>
                    <a:pt x="406" y="1369"/>
                  </a:lnTo>
                  <a:lnTo>
                    <a:pt x="406" y="1368"/>
                  </a:lnTo>
                  <a:lnTo>
                    <a:pt x="406" y="1369"/>
                  </a:lnTo>
                  <a:lnTo>
                    <a:pt x="404" y="1369"/>
                  </a:lnTo>
                  <a:lnTo>
                    <a:pt x="404" y="1370"/>
                  </a:lnTo>
                  <a:lnTo>
                    <a:pt x="404" y="1372"/>
                  </a:lnTo>
                  <a:lnTo>
                    <a:pt x="403" y="1372"/>
                  </a:lnTo>
                  <a:lnTo>
                    <a:pt x="403" y="1373"/>
                  </a:lnTo>
                  <a:lnTo>
                    <a:pt x="403" y="1374"/>
                  </a:lnTo>
                  <a:lnTo>
                    <a:pt x="403" y="1375"/>
                  </a:lnTo>
                  <a:lnTo>
                    <a:pt x="402" y="1375"/>
                  </a:lnTo>
                  <a:lnTo>
                    <a:pt x="402" y="1374"/>
                  </a:lnTo>
                  <a:lnTo>
                    <a:pt x="401" y="1374"/>
                  </a:lnTo>
                  <a:lnTo>
                    <a:pt x="401" y="1375"/>
                  </a:lnTo>
                  <a:lnTo>
                    <a:pt x="402" y="1375"/>
                  </a:lnTo>
                  <a:lnTo>
                    <a:pt x="401" y="1375"/>
                  </a:lnTo>
                  <a:lnTo>
                    <a:pt x="401" y="1377"/>
                  </a:lnTo>
                  <a:lnTo>
                    <a:pt x="401" y="1375"/>
                  </a:lnTo>
                  <a:lnTo>
                    <a:pt x="399" y="1375"/>
                  </a:lnTo>
                  <a:lnTo>
                    <a:pt x="399" y="1377"/>
                  </a:lnTo>
                  <a:lnTo>
                    <a:pt x="398" y="1378"/>
                  </a:lnTo>
                  <a:lnTo>
                    <a:pt x="399" y="1379"/>
                  </a:lnTo>
                  <a:lnTo>
                    <a:pt x="399" y="1381"/>
                  </a:lnTo>
                  <a:lnTo>
                    <a:pt x="398" y="1381"/>
                  </a:lnTo>
                  <a:lnTo>
                    <a:pt x="398" y="1382"/>
                  </a:lnTo>
                  <a:lnTo>
                    <a:pt x="398" y="1383"/>
                  </a:lnTo>
                  <a:lnTo>
                    <a:pt x="398" y="1385"/>
                  </a:lnTo>
                  <a:lnTo>
                    <a:pt x="397" y="1385"/>
                  </a:lnTo>
                  <a:lnTo>
                    <a:pt x="398" y="1385"/>
                  </a:lnTo>
                  <a:lnTo>
                    <a:pt x="398" y="1386"/>
                  </a:lnTo>
                  <a:lnTo>
                    <a:pt x="399" y="1386"/>
                  </a:lnTo>
                  <a:lnTo>
                    <a:pt x="399" y="1385"/>
                  </a:lnTo>
                  <a:lnTo>
                    <a:pt x="401" y="1385"/>
                  </a:lnTo>
                  <a:lnTo>
                    <a:pt x="402" y="1385"/>
                  </a:lnTo>
                  <a:lnTo>
                    <a:pt x="402" y="1386"/>
                  </a:lnTo>
                  <a:lnTo>
                    <a:pt x="402" y="1387"/>
                  </a:lnTo>
                  <a:lnTo>
                    <a:pt x="401" y="1387"/>
                  </a:lnTo>
                  <a:lnTo>
                    <a:pt x="399" y="1387"/>
                  </a:lnTo>
                  <a:lnTo>
                    <a:pt x="399" y="1389"/>
                  </a:lnTo>
                  <a:lnTo>
                    <a:pt x="398" y="1389"/>
                  </a:lnTo>
                  <a:lnTo>
                    <a:pt x="397" y="1389"/>
                  </a:lnTo>
                  <a:lnTo>
                    <a:pt x="397" y="1390"/>
                  </a:lnTo>
                  <a:lnTo>
                    <a:pt x="395" y="1390"/>
                  </a:lnTo>
                  <a:lnTo>
                    <a:pt x="395" y="1391"/>
                  </a:lnTo>
                  <a:lnTo>
                    <a:pt x="397" y="1391"/>
                  </a:lnTo>
                  <a:lnTo>
                    <a:pt x="397" y="1392"/>
                  </a:lnTo>
                  <a:lnTo>
                    <a:pt x="395" y="1392"/>
                  </a:lnTo>
                  <a:lnTo>
                    <a:pt x="395" y="1391"/>
                  </a:lnTo>
                  <a:lnTo>
                    <a:pt x="394" y="1391"/>
                  </a:lnTo>
                  <a:lnTo>
                    <a:pt x="394" y="1392"/>
                  </a:lnTo>
                  <a:lnTo>
                    <a:pt x="395" y="1392"/>
                  </a:lnTo>
                  <a:lnTo>
                    <a:pt x="397" y="1392"/>
                  </a:lnTo>
                  <a:lnTo>
                    <a:pt x="397" y="1394"/>
                  </a:lnTo>
                  <a:lnTo>
                    <a:pt x="397" y="1392"/>
                  </a:lnTo>
                  <a:lnTo>
                    <a:pt x="398" y="1392"/>
                  </a:lnTo>
                  <a:lnTo>
                    <a:pt x="398" y="1391"/>
                  </a:lnTo>
                  <a:lnTo>
                    <a:pt x="398" y="1392"/>
                  </a:lnTo>
                  <a:lnTo>
                    <a:pt x="398" y="1394"/>
                  </a:lnTo>
                  <a:lnTo>
                    <a:pt x="399" y="1394"/>
                  </a:lnTo>
                  <a:lnTo>
                    <a:pt x="401" y="1394"/>
                  </a:lnTo>
                  <a:lnTo>
                    <a:pt x="401" y="1395"/>
                  </a:lnTo>
                  <a:lnTo>
                    <a:pt x="401" y="1396"/>
                  </a:lnTo>
                  <a:lnTo>
                    <a:pt x="401" y="1398"/>
                  </a:lnTo>
                  <a:lnTo>
                    <a:pt x="401" y="1399"/>
                  </a:lnTo>
                  <a:lnTo>
                    <a:pt x="401" y="1400"/>
                  </a:lnTo>
                  <a:lnTo>
                    <a:pt x="402" y="1400"/>
                  </a:lnTo>
                  <a:lnTo>
                    <a:pt x="402" y="1399"/>
                  </a:lnTo>
                  <a:lnTo>
                    <a:pt x="401" y="1399"/>
                  </a:lnTo>
                  <a:lnTo>
                    <a:pt x="402" y="1398"/>
                  </a:lnTo>
                  <a:lnTo>
                    <a:pt x="403" y="1398"/>
                  </a:lnTo>
                  <a:lnTo>
                    <a:pt x="403" y="1399"/>
                  </a:lnTo>
                  <a:lnTo>
                    <a:pt x="403" y="1400"/>
                  </a:lnTo>
                  <a:lnTo>
                    <a:pt x="404" y="1400"/>
                  </a:lnTo>
                  <a:lnTo>
                    <a:pt x="404" y="1399"/>
                  </a:lnTo>
                  <a:lnTo>
                    <a:pt x="406" y="1399"/>
                  </a:lnTo>
                  <a:lnTo>
                    <a:pt x="406" y="1400"/>
                  </a:lnTo>
                  <a:lnTo>
                    <a:pt x="407" y="1400"/>
                  </a:lnTo>
                  <a:lnTo>
                    <a:pt x="407" y="1402"/>
                  </a:lnTo>
                  <a:lnTo>
                    <a:pt x="408" y="1402"/>
                  </a:lnTo>
                  <a:lnTo>
                    <a:pt x="408" y="1403"/>
                  </a:lnTo>
                  <a:lnTo>
                    <a:pt x="410" y="1403"/>
                  </a:lnTo>
                  <a:lnTo>
                    <a:pt x="410" y="1404"/>
                  </a:lnTo>
                  <a:lnTo>
                    <a:pt x="410" y="1406"/>
                  </a:lnTo>
                  <a:lnTo>
                    <a:pt x="411" y="1406"/>
                  </a:lnTo>
                  <a:lnTo>
                    <a:pt x="411" y="1407"/>
                  </a:lnTo>
                  <a:lnTo>
                    <a:pt x="412" y="1407"/>
                  </a:lnTo>
                  <a:lnTo>
                    <a:pt x="412" y="1408"/>
                  </a:lnTo>
                  <a:lnTo>
                    <a:pt x="411" y="1408"/>
                  </a:lnTo>
                  <a:lnTo>
                    <a:pt x="410" y="1408"/>
                  </a:lnTo>
                  <a:lnTo>
                    <a:pt x="410" y="1410"/>
                  </a:lnTo>
                  <a:lnTo>
                    <a:pt x="408" y="1410"/>
                  </a:lnTo>
                  <a:lnTo>
                    <a:pt x="410" y="1410"/>
                  </a:lnTo>
                  <a:lnTo>
                    <a:pt x="410" y="1411"/>
                  </a:lnTo>
                  <a:lnTo>
                    <a:pt x="410" y="1412"/>
                  </a:lnTo>
                  <a:lnTo>
                    <a:pt x="411" y="1412"/>
                  </a:lnTo>
                  <a:lnTo>
                    <a:pt x="411" y="1413"/>
                  </a:lnTo>
                  <a:lnTo>
                    <a:pt x="410" y="1413"/>
                  </a:lnTo>
                  <a:lnTo>
                    <a:pt x="410" y="1415"/>
                  </a:lnTo>
                  <a:lnTo>
                    <a:pt x="410" y="1416"/>
                  </a:lnTo>
                  <a:lnTo>
                    <a:pt x="411" y="1416"/>
                  </a:lnTo>
                  <a:lnTo>
                    <a:pt x="411" y="1417"/>
                  </a:lnTo>
                  <a:lnTo>
                    <a:pt x="410" y="1417"/>
                  </a:lnTo>
                  <a:lnTo>
                    <a:pt x="410" y="1419"/>
                  </a:lnTo>
                  <a:lnTo>
                    <a:pt x="410" y="1420"/>
                  </a:lnTo>
                  <a:lnTo>
                    <a:pt x="408" y="1420"/>
                  </a:lnTo>
                  <a:lnTo>
                    <a:pt x="408" y="1421"/>
                  </a:lnTo>
                  <a:lnTo>
                    <a:pt x="410" y="1421"/>
                  </a:lnTo>
                  <a:lnTo>
                    <a:pt x="410" y="1423"/>
                  </a:lnTo>
                  <a:lnTo>
                    <a:pt x="410" y="1424"/>
                  </a:lnTo>
                  <a:lnTo>
                    <a:pt x="408" y="1424"/>
                  </a:lnTo>
                  <a:lnTo>
                    <a:pt x="410" y="1425"/>
                  </a:lnTo>
                  <a:lnTo>
                    <a:pt x="408" y="1425"/>
                  </a:lnTo>
                  <a:lnTo>
                    <a:pt x="407" y="1425"/>
                  </a:lnTo>
                  <a:lnTo>
                    <a:pt x="407" y="1427"/>
                  </a:lnTo>
                  <a:lnTo>
                    <a:pt x="408" y="1427"/>
                  </a:lnTo>
                  <a:lnTo>
                    <a:pt x="407" y="1427"/>
                  </a:lnTo>
                  <a:lnTo>
                    <a:pt x="407" y="1428"/>
                  </a:lnTo>
                  <a:lnTo>
                    <a:pt x="407" y="1429"/>
                  </a:lnTo>
                  <a:lnTo>
                    <a:pt x="407" y="1430"/>
                  </a:lnTo>
                  <a:lnTo>
                    <a:pt x="408" y="1430"/>
                  </a:lnTo>
                  <a:lnTo>
                    <a:pt x="408" y="1432"/>
                  </a:lnTo>
                  <a:lnTo>
                    <a:pt x="407" y="1433"/>
                  </a:lnTo>
                  <a:lnTo>
                    <a:pt x="407" y="1434"/>
                  </a:lnTo>
                  <a:lnTo>
                    <a:pt x="407" y="1436"/>
                  </a:lnTo>
                  <a:lnTo>
                    <a:pt x="406" y="1437"/>
                  </a:lnTo>
                  <a:lnTo>
                    <a:pt x="404" y="1437"/>
                  </a:lnTo>
                  <a:lnTo>
                    <a:pt x="403" y="1437"/>
                  </a:lnTo>
                  <a:lnTo>
                    <a:pt x="403" y="1436"/>
                  </a:lnTo>
                  <a:lnTo>
                    <a:pt x="402" y="1436"/>
                  </a:lnTo>
                  <a:lnTo>
                    <a:pt x="402" y="1434"/>
                  </a:lnTo>
                  <a:lnTo>
                    <a:pt x="401" y="1433"/>
                  </a:lnTo>
                  <a:lnTo>
                    <a:pt x="401" y="1432"/>
                  </a:lnTo>
                  <a:lnTo>
                    <a:pt x="399" y="1432"/>
                  </a:lnTo>
                  <a:lnTo>
                    <a:pt x="399" y="1430"/>
                  </a:lnTo>
                  <a:lnTo>
                    <a:pt x="398" y="1430"/>
                  </a:lnTo>
                  <a:lnTo>
                    <a:pt x="398" y="1429"/>
                  </a:lnTo>
                  <a:lnTo>
                    <a:pt x="397" y="1429"/>
                  </a:lnTo>
                  <a:lnTo>
                    <a:pt x="397" y="1428"/>
                  </a:lnTo>
                  <a:lnTo>
                    <a:pt x="395" y="1428"/>
                  </a:lnTo>
                  <a:lnTo>
                    <a:pt x="395" y="1427"/>
                  </a:lnTo>
                  <a:lnTo>
                    <a:pt x="394" y="1427"/>
                  </a:lnTo>
                  <a:lnTo>
                    <a:pt x="394" y="1425"/>
                  </a:lnTo>
                  <a:lnTo>
                    <a:pt x="393" y="1425"/>
                  </a:lnTo>
                  <a:lnTo>
                    <a:pt x="391" y="1425"/>
                  </a:lnTo>
                  <a:lnTo>
                    <a:pt x="391" y="1424"/>
                  </a:lnTo>
                  <a:lnTo>
                    <a:pt x="390" y="1424"/>
                  </a:lnTo>
                  <a:lnTo>
                    <a:pt x="390" y="1423"/>
                  </a:lnTo>
                  <a:lnTo>
                    <a:pt x="390" y="1424"/>
                  </a:lnTo>
                  <a:lnTo>
                    <a:pt x="389" y="1424"/>
                  </a:lnTo>
                  <a:lnTo>
                    <a:pt x="389" y="1423"/>
                  </a:lnTo>
                  <a:lnTo>
                    <a:pt x="387" y="1423"/>
                  </a:lnTo>
                  <a:lnTo>
                    <a:pt x="386" y="1423"/>
                  </a:lnTo>
                  <a:lnTo>
                    <a:pt x="385" y="1423"/>
                  </a:lnTo>
                  <a:lnTo>
                    <a:pt x="383" y="1423"/>
                  </a:lnTo>
                  <a:lnTo>
                    <a:pt x="383" y="1421"/>
                  </a:lnTo>
                  <a:lnTo>
                    <a:pt x="383" y="1420"/>
                  </a:lnTo>
                  <a:lnTo>
                    <a:pt x="382" y="1420"/>
                  </a:lnTo>
                  <a:lnTo>
                    <a:pt x="382" y="1419"/>
                  </a:lnTo>
                  <a:lnTo>
                    <a:pt x="382" y="1417"/>
                  </a:lnTo>
                  <a:lnTo>
                    <a:pt x="383" y="1417"/>
                  </a:lnTo>
                  <a:lnTo>
                    <a:pt x="383" y="1416"/>
                  </a:lnTo>
                  <a:lnTo>
                    <a:pt x="383" y="1415"/>
                  </a:lnTo>
                  <a:lnTo>
                    <a:pt x="382" y="1415"/>
                  </a:lnTo>
                  <a:lnTo>
                    <a:pt x="382" y="1413"/>
                  </a:lnTo>
                  <a:lnTo>
                    <a:pt x="382" y="1412"/>
                  </a:lnTo>
                  <a:lnTo>
                    <a:pt x="381" y="1412"/>
                  </a:lnTo>
                  <a:lnTo>
                    <a:pt x="381" y="1411"/>
                  </a:lnTo>
                  <a:lnTo>
                    <a:pt x="380" y="1411"/>
                  </a:lnTo>
                  <a:lnTo>
                    <a:pt x="380" y="1410"/>
                  </a:lnTo>
                  <a:lnTo>
                    <a:pt x="378" y="1410"/>
                  </a:lnTo>
                  <a:lnTo>
                    <a:pt x="378" y="1408"/>
                  </a:lnTo>
                  <a:lnTo>
                    <a:pt x="377" y="1408"/>
                  </a:lnTo>
                  <a:lnTo>
                    <a:pt x="376" y="1408"/>
                  </a:lnTo>
                  <a:lnTo>
                    <a:pt x="376" y="1407"/>
                  </a:lnTo>
                  <a:lnTo>
                    <a:pt x="374" y="1407"/>
                  </a:lnTo>
                  <a:lnTo>
                    <a:pt x="374" y="1406"/>
                  </a:lnTo>
                  <a:lnTo>
                    <a:pt x="373" y="1406"/>
                  </a:lnTo>
                  <a:lnTo>
                    <a:pt x="372" y="1406"/>
                  </a:lnTo>
                  <a:lnTo>
                    <a:pt x="370" y="1406"/>
                  </a:lnTo>
                  <a:lnTo>
                    <a:pt x="370" y="1404"/>
                  </a:lnTo>
                  <a:lnTo>
                    <a:pt x="369" y="1406"/>
                  </a:lnTo>
                  <a:lnTo>
                    <a:pt x="369" y="1404"/>
                  </a:lnTo>
                  <a:lnTo>
                    <a:pt x="368" y="1404"/>
                  </a:lnTo>
                  <a:lnTo>
                    <a:pt x="366" y="1404"/>
                  </a:lnTo>
                  <a:lnTo>
                    <a:pt x="365" y="1404"/>
                  </a:lnTo>
                  <a:lnTo>
                    <a:pt x="365" y="1403"/>
                  </a:lnTo>
                  <a:lnTo>
                    <a:pt x="364" y="1403"/>
                  </a:lnTo>
                  <a:lnTo>
                    <a:pt x="363" y="1402"/>
                  </a:lnTo>
                  <a:lnTo>
                    <a:pt x="361" y="1402"/>
                  </a:lnTo>
                  <a:lnTo>
                    <a:pt x="360" y="1402"/>
                  </a:lnTo>
                  <a:lnTo>
                    <a:pt x="359" y="1402"/>
                  </a:lnTo>
                  <a:lnTo>
                    <a:pt x="359" y="1403"/>
                  </a:lnTo>
                  <a:lnTo>
                    <a:pt x="357" y="1403"/>
                  </a:lnTo>
                  <a:lnTo>
                    <a:pt x="356" y="1403"/>
                  </a:lnTo>
                  <a:lnTo>
                    <a:pt x="336" y="1411"/>
                  </a:lnTo>
                  <a:lnTo>
                    <a:pt x="335" y="1410"/>
                  </a:lnTo>
                  <a:lnTo>
                    <a:pt x="334" y="1410"/>
                  </a:lnTo>
                  <a:lnTo>
                    <a:pt x="334" y="1408"/>
                  </a:lnTo>
                  <a:lnTo>
                    <a:pt x="332" y="1407"/>
                  </a:lnTo>
                  <a:lnTo>
                    <a:pt x="331" y="1407"/>
                  </a:lnTo>
                  <a:lnTo>
                    <a:pt x="331" y="1406"/>
                  </a:lnTo>
                  <a:lnTo>
                    <a:pt x="331" y="1404"/>
                  </a:lnTo>
                  <a:lnTo>
                    <a:pt x="330" y="1403"/>
                  </a:lnTo>
                  <a:lnTo>
                    <a:pt x="329" y="1402"/>
                  </a:lnTo>
                  <a:lnTo>
                    <a:pt x="327" y="1400"/>
                  </a:lnTo>
                  <a:lnTo>
                    <a:pt x="326" y="1400"/>
                  </a:lnTo>
                  <a:lnTo>
                    <a:pt x="326" y="1399"/>
                  </a:lnTo>
                  <a:lnTo>
                    <a:pt x="327" y="1398"/>
                  </a:lnTo>
                  <a:lnTo>
                    <a:pt x="329" y="1396"/>
                  </a:lnTo>
                  <a:lnTo>
                    <a:pt x="329" y="1395"/>
                  </a:lnTo>
                  <a:lnTo>
                    <a:pt x="330" y="1394"/>
                  </a:lnTo>
                  <a:lnTo>
                    <a:pt x="330" y="1392"/>
                  </a:lnTo>
                  <a:lnTo>
                    <a:pt x="330" y="1391"/>
                  </a:lnTo>
                  <a:lnTo>
                    <a:pt x="330" y="1390"/>
                  </a:lnTo>
                  <a:lnTo>
                    <a:pt x="331" y="1390"/>
                  </a:lnTo>
                  <a:lnTo>
                    <a:pt x="331" y="1389"/>
                  </a:lnTo>
                  <a:lnTo>
                    <a:pt x="331" y="1387"/>
                  </a:lnTo>
                  <a:lnTo>
                    <a:pt x="332" y="1386"/>
                  </a:lnTo>
                  <a:lnTo>
                    <a:pt x="334" y="1386"/>
                  </a:lnTo>
                  <a:lnTo>
                    <a:pt x="335" y="1385"/>
                  </a:lnTo>
                  <a:lnTo>
                    <a:pt x="335" y="1383"/>
                  </a:lnTo>
                  <a:lnTo>
                    <a:pt x="335" y="1382"/>
                  </a:lnTo>
                  <a:lnTo>
                    <a:pt x="336" y="1382"/>
                  </a:lnTo>
                  <a:lnTo>
                    <a:pt x="338" y="1382"/>
                  </a:lnTo>
                  <a:lnTo>
                    <a:pt x="338" y="1381"/>
                  </a:lnTo>
                  <a:lnTo>
                    <a:pt x="339" y="1381"/>
                  </a:lnTo>
                  <a:lnTo>
                    <a:pt x="340" y="1381"/>
                  </a:lnTo>
                  <a:lnTo>
                    <a:pt x="342" y="1381"/>
                  </a:lnTo>
                  <a:lnTo>
                    <a:pt x="343" y="1381"/>
                  </a:lnTo>
                  <a:lnTo>
                    <a:pt x="343" y="1379"/>
                  </a:lnTo>
                  <a:lnTo>
                    <a:pt x="344" y="1379"/>
                  </a:lnTo>
                  <a:lnTo>
                    <a:pt x="344" y="1378"/>
                  </a:lnTo>
                  <a:lnTo>
                    <a:pt x="346" y="1378"/>
                  </a:lnTo>
                  <a:lnTo>
                    <a:pt x="346" y="1377"/>
                  </a:lnTo>
                  <a:lnTo>
                    <a:pt x="347" y="1377"/>
                  </a:lnTo>
                  <a:lnTo>
                    <a:pt x="347" y="1375"/>
                  </a:lnTo>
                  <a:lnTo>
                    <a:pt x="348" y="1375"/>
                  </a:lnTo>
                  <a:lnTo>
                    <a:pt x="348" y="1374"/>
                  </a:lnTo>
                  <a:lnTo>
                    <a:pt x="347" y="1374"/>
                  </a:lnTo>
                  <a:lnTo>
                    <a:pt x="346" y="1375"/>
                  </a:lnTo>
                  <a:lnTo>
                    <a:pt x="346" y="1374"/>
                  </a:lnTo>
                  <a:lnTo>
                    <a:pt x="344" y="1374"/>
                  </a:lnTo>
                  <a:lnTo>
                    <a:pt x="344" y="1373"/>
                  </a:lnTo>
                  <a:lnTo>
                    <a:pt x="343" y="1373"/>
                  </a:lnTo>
                  <a:lnTo>
                    <a:pt x="342" y="1373"/>
                  </a:lnTo>
                  <a:lnTo>
                    <a:pt x="340" y="1373"/>
                  </a:lnTo>
                  <a:lnTo>
                    <a:pt x="339" y="1373"/>
                  </a:lnTo>
                  <a:lnTo>
                    <a:pt x="339" y="1372"/>
                  </a:lnTo>
                  <a:lnTo>
                    <a:pt x="338" y="1372"/>
                  </a:lnTo>
                  <a:lnTo>
                    <a:pt x="338" y="1370"/>
                  </a:lnTo>
                  <a:lnTo>
                    <a:pt x="336" y="1370"/>
                  </a:lnTo>
                  <a:lnTo>
                    <a:pt x="335" y="1370"/>
                  </a:lnTo>
                  <a:lnTo>
                    <a:pt x="335" y="1369"/>
                  </a:lnTo>
                  <a:lnTo>
                    <a:pt x="335" y="1368"/>
                  </a:lnTo>
                  <a:lnTo>
                    <a:pt x="334" y="1368"/>
                  </a:lnTo>
                  <a:lnTo>
                    <a:pt x="332" y="1366"/>
                  </a:lnTo>
                  <a:lnTo>
                    <a:pt x="332" y="1365"/>
                  </a:lnTo>
                  <a:lnTo>
                    <a:pt x="331" y="1365"/>
                  </a:lnTo>
                  <a:lnTo>
                    <a:pt x="331" y="1366"/>
                  </a:lnTo>
                  <a:lnTo>
                    <a:pt x="331" y="1365"/>
                  </a:lnTo>
                  <a:lnTo>
                    <a:pt x="330" y="1365"/>
                  </a:lnTo>
                  <a:lnTo>
                    <a:pt x="329" y="1365"/>
                  </a:lnTo>
                  <a:lnTo>
                    <a:pt x="329" y="1364"/>
                  </a:lnTo>
                  <a:lnTo>
                    <a:pt x="329" y="1362"/>
                  </a:lnTo>
                  <a:lnTo>
                    <a:pt x="327" y="1362"/>
                  </a:lnTo>
                  <a:lnTo>
                    <a:pt x="326" y="1362"/>
                  </a:lnTo>
                  <a:lnTo>
                    <a:pt x="326" y="1361"/>
                  </a:lnTo>
                  <a:lnTo>
                    <a:pt x="325" y="1361"/>
                  </a:lnTo>
                  <a:lnTo>
                    <a:pt x="323" y="1361"/>
                  </a:lnTo>
                  <a:lnTo>
                    <a:pt x="323" y="1360"/>
                  </a:lnTo>
                  <a:lnTo>
                    <a:pt x="322" y="1360"/>
                  </a:lnTo>
                  <a:lnTo>
                    <a:pt x="321" y="1360"/>
                  </a:lnTo>
                  <a:lnTo>
                    <a:pt x="319" y="1358"/>
                  </a:lnTo>
                  <a:lnTo>
                    <a:pt x="318" y="1358"/>
                  </a:lnTo>
                  <a:lnTo>
                    <a:pt x="317" y="1358"/>
                  </a:lnTo>
                  <a:lnTo>
                    <a:pt x="317" y="1357"/>
                  </a:lnTo>
                  <a:lnTo>
                    <a:pt x="315" y="1357"/>
                  </a:lnTo>
                  <a:lnTo>
                    <a:pt x="314" y="1357"/>
                  </a:lnTo>
                  <a:lnTo>
                    <a:pt x="313" y="1356"/>
                  </a:lnTo>
                  <a:lnTo>
                    <a:pt x="313" y="1355"/>
                  </a:lnTo>
                  <a:lnTo>
                    <a:pt x="306" y="1349"/>
                  </a:lnTo>
                  <a:lnTo>
                    <a:pt x="305" y="1349"/>
                  </a:lnTo>
                  <a:lnTo>
                    <a:pt x="300" y="1345"/>
                  </a:lnTo>
                  <a:lnTo>
                    <a:pt x="296" y="1341"/>
                  </a:lnTo>
                  <a:lnTo>
                    <a:pt x="294" y="1341"/>
                  </a:lnTo>
                  <a:lnTo>
                    <a:pt x="292" y="1339"/>
                  </a:lnTo>
                  <a:lnTo>
                    <a:pt x="288" y="1336"/>
                  </a:lnTo>
                  <a:lnTo>
                    <a:pt x="285" y="1334"/>
                  </a:lnTo>
                  <a:lnTo>
                    <a:pt x="283" y="1336"/>
                  </a:lnTo>
                  <a:lnTo>
                    <a:pt x="276" y="1340"/>
                  </a:lnTo>
                  <a:lnTo>
                    <a:pt x="270" y="1344"/>
                  </a:lnTo>
                  <a:lnTo>
                    <a:pt x="264" y="1348"/>
                  </a:lnTo>
                  <a:lnTo>
                    <a:pt x="263" y="1349"/>
                  </a:lnTo>
                  <a:lnTo>
                    <a:pt x="263" y="1347"/>
                  </a:lnTo>
                  <a:lnTo>
                    <a:pt x="262" y="1343"/>
                  </a:lnTo>
                  <a:lnTo>
                    <a:pt x="262" y="1341"/>
                  </a:lnTo>
                  <a:lnTo>
                    <a:pt x="262" y="1340"/>
                  </a:lnTo>
                  <a:lnTo>
                    <a:pt x="262" y="1336"/>
                  </a:lnTo>
                  <a:lnTo>
                    <a:pt x="260" y="1334"/>
                  </a:lnTo>
                  <a:lnTo>
                    <a:pt x="259" y="1324"/>
                  </a:lnTo>
                  <a:lnTo>
                    <a:pt x="258" y="1313"/>
                  </a:lnTo>
                  <a:lnTo>
                    <a:pt x="258" y="1311"/>
                  </a:lnTo>
                  <a:lnTo>
                    <a:pt x="258" y="1309"/>
                  </a:lnTo>
                  <a:lnTo>
                    <a:pt x="255" y="1307"/>
                  </a:lnTo>
                  <a:lnTo>
                    <a:pt x="251" y="1306"/>
                  </a:lnTo>
                  <a:lnTo>
                    <a:pt x="250" y="1305"/>
                  </a:lnTo>
                  <a:lnTo>
                    <a:pt x="249" y="1305"/>
                  </a:lnTo>
                  <a:lnTo>
                    <a:pt x="249" y="1303"/>
                  </a:lnTo>
                  <a:lnTo>
                    <a:pt x="247" y="1302"/>
                  </a:lnTo>
                  <a:lnTo>
                    <a:pt x="246" y="1301"/>
                  </a:lnTo>
                  <a:lnTo>
                    <a:pt x="245" y="1301"/>
                  </a:lnTo>
                  <a:lnTo>
                    <a:pt x="243" y="1301"/>
                  </a:lnTo>
                  <a:lnTo>
                    <a:pt x="237" y="1300"/>
                  </a:lnTo>
                  <a:lnTo>
                    <a:pt x="230" y="1298"/>
                  </a:lnTo>
                  <a:lnTo>
                    <a:pt x="228" y="1300"/>
                  </a:lnTo>
                  <a:lnTo>
                    <a:pt x="222" y="1302"/>
                  </a:lnTo>
                  <a:lnTo>
                    <a:pt x="220" y="1303"/>
                  </a:lnTo>
                  <a:lnTo>
                    <a:pt x="219" y="1303"/>
                  </a:lnTo>
                  <a:lnTo>
                    <a:pt x="217" y="1303"/>
                  </a:lnTo>
                  <a:lnTo>
                    <a:pt x="217" y="1305"/>
                  </a:lnTo>
                  <a:lnTo>
                    <a:pt x="216" y="1305"/>
                  </a:lnTo>
                  <a:lnTo>
                    <a:pt x="216" y="1303"/>
                  </a:lnTo>
                  <a:lnTo>
                    <a:pt x="215" y="1303"/>
                  </a:lnTo>
                  <a:lnTo>
                    <a:pt x="212" y="1303"/>
                  </a:lnTo>
                  <a:lnTo>
                    <a:pt x="211" y="1303"/>
                  </a:lnTo>
                  <a:lnTo>
                    <a:pt x="207" y="1303"/>
                  </a:lnTo>
                  <a:lnTo>
                    <a:pt x="205" y="1303"/>
                  </a:lnTo>
                  <a:lnTo>
                    <a:pt x="205" y="1305"/>
                  </a:lnTo>
                  <a:lnTo>
                    <a:pt x="204" y="1305"/>
                  </a:lnTo>
                  <a:lnTo>
                    <a:pt x="203" y="1305"/>
                  </a:lnTo>
                  <a:lnTo>
                    <a:pt x="203" y="1306"/>
                  </a:lnTo>
                  <a:lnTo>
                    <a:pt x="202" y="1306"/>
                  </a:lnTo>
                  <a:lnTo>
                    <a:pt x="200" y="1306"/>
                  </a:lnTo>
                  <a:lnTo>
                    <a:pt x="199" y="1306"/>
                  </a:lnTo>
                  <a:lnTo>
                    <a:pt x="199" y="1305"/>
                  </a:lnTo>
                  <a:lnTo>
                    <a:pt x="199" y="1303"/>
                  </a:lnTo>
                  <a:lnTo>
                    <a:pt x="199" y="1302"/>
                  </a:lnTo>
                  <a:lnTo>
                    <a:pt x="198" y="1302"/>
                  </a:lnTo>
                  <a:lnTo>
                    <a:pt x="198" y="1301"/>
                  </a:lnTo>
                  <a:lnTo>
                    <a:pt x="198" y="1300"/>
                  </a:lnTo>
                  <a:lnTo>
                    <a:pt x="198" y="1298"/>
                  </a:lnTo>
                  <a:lnTo>
                    <a:pt x="198" y="1297"/>
                  </a:lnTo>
                  <a:lnTo>
                    <a:pt x="196" y="1297"/>
                  </a:lnTo>
                  <a:lnTo>
                    <a:pt x="198" y="1297"/>
                  </a:lnTo>
                  <a:lnTo>
                    <a:pt x="196" y="1297"/>
                  </a:lnTo>
                  <a:lnTo>
                    <a:pt x="196" y="1296"/>
                  </a:lnTo>
                  <a:lnTo>
                    <a:pt x="196" y="1294"/>
                  </a:lnTo>
                  <a:lnTo>
                    <a:pt x="195" y="1294"/>
                  </a:lnTo>
                  <a:lnTo>
                    <a:pt x="195" y="1293"/>
                  </a:lnTo>
                  <a:lnTo>
                    <a:pt x="195" y="1292"/>
                  </a:lnTo>
                  <a:lnTo>
                    <a:pt x="194" y="1292"/>
                  </a:lnTo>
                  <a:lnTo>
                    <a:pt x="194" y="1290"/>
                  </a:lnTo>
                  <a:lnTo>
                    <a:pt x="192" y="1290"/>
                  </a:lnTo>
                  <a:lnTo>
                    <a:pt x="192" y="1292"/>
                  </a:lnTo>
                  <a:lnTo>
                    <a:pt x="191" y="1292"/>
                  </a:lnTo>
                  <a:lnTo>
                    <a:pt x="191" y="1290"/>
                  </a:lnTo>
                  <a:lnTo>
                    <a:pt x="190" y="1290"/>
                  </a:lnTo>
                  <a:lnTo>
                    <a:pt x="190" y="1289"/>
                  </a:lnTo>
                  <a:lnTo>
                    <a:pt x="188" y="1289"/>
                  </a:lnTo>
                  <a:lnTo>
                    <a:pt x="188" y="1288"/>
                  </a:lnTo>
                  <a:lnTo>
                    <a:pt x="187" y="1288"/>
                  </a:lnTo>
                  <a:lnTo>
                    <a:pt x="187" y="1286"/>
                  </a:lnTo>
                  <a:lnTo>
                    <a:pt x="187" y="1285"/>
                  </a:lnTo>
                  <a:lnTo>
                    <a:pt x="187" y="1284"/>
                  </a:lnTo>
                  <a:lnTo>
                    <a:pt x="186" y="1284"/>
                  </a:lnTo>
                  <a:lnTo>
                    <a:pt x="186" y="1283"/>
                  </a:lnTo>
                  <a:lnTo>
                    <a:pt x="185" y="1283"/>
                  </a:lnTo>
                  <a:lnTo>
                    <a:pt x="183" y="1283"/>
                  </a:lnTo>
                  <a:lnTo>
                    <a:pt x="183" y="1284"/>
                  </a:lnTo>
                  <a:lnTo>
                    <a:pt x="183" y="1283"/>
                  </a:lnTo>
                  <a:lnTo>
                    <a:pt x="182" y="1283"/>
                  </a:lnTo>
                  <a:lnTo>
                    <a:pt x="181" y="1283"/>
                  </a:lnTo>
                  <a:lnTo>
                    <a:pt x="179" y="1283"/>
                  </a:lnTo>
                  <a:lnTo>
                    <a:pt x="178" y="1283"/>
                  </a:lnTo>
                  <a:lnTo>
                    <a:pt x="178" y="1281"/>
                  </a:lnTo>
                  <a:lnTo>
                    <a:pt x="177" y="1281"/>
                  </a:lnTo>
                  <a:lnTo>
                    <a:pt x="177" y="1280"/>
                  </a:lnTo>
                  <a:lnTo>
                    <a:pt x="175" y="1280"/>
                  </a:lnTo>
                  <a:lnTo>
                    <a:pt x="175" y="1279"/>
                  </a:lnTo>
                  <a:lnTo>
                    <a:pt x="174" y="1279"/>
                  </a:lnTo>
                  <a:lnTo>
                    <a:pt x="173" y="1279"/>
                  </a:lnTo>
                  <a:lnTo>
                    <a:pt x="173" y="1277"/>
                  </a:lnTo>
                  <a:lnTo>
                    <a:pt x="174" y="1277"/>
                  </a:lnTo>
                  <a:lnTo>
                    <a:pt x="173" y="1277"/>
                  </a:lnTo>
                  <a:lnTo>
                    <a:pt x="173" y="1276"/>
                  </a:lnTo>
                  <a:lnTo>
                    <a:pt x="171" y="1276"/>
                  </a:lnTo>
                  <a:lnTo>
                    <a:pt x="170" y="1276"/>
                  </a:lnTo>
                  <a:lnTo>
                    <a:pt x="170" y="1277"/>
                  </a:lnTo>
                  <a:lnTo>
                    <a:pt x="170" y="1276"/>
                  </a:lnTo>
                  <a:lnTo>
                    <a:pt x="169" y="1276"/>
                  </a:lnTo>
                  <a:lnTo>
                    <a:pt x="170" y="1276"/>
                  </a:lnTo>
                  <a:lnTo>
                    <a:pt x="169" y="1276"/>
                  </a:lnTo>
                  <a:lnTo>
                    <a:pt x="169" y="1275"/>
                  </a:lnTo>
                  <a:lnTo>
                    <a:pt x="169" y="1273"/>
                  </a:lnTo>
                  <a:lnTo>
                    <a:pt x="169" y="1272"/>
                  </a:lnTo>
                  <a:lnTo>
                    <a:pt x="167" y="1272"/>
                  </a:lnTo>
                  <a:lnTo>
                    <a:pt x="167" y="1271"/>
                  </a:lnTo>
                  <a:lnTo>
                    <a:pt x="167" y="1272"/>
                  </a:lnTo>
                  <a:lnTo>
                    <a:pt x="166" y="1272"/>
                  </a:lnTo>
                  <a:lnTo>
                    <a:pt x="165" y="1272"/>
                  </a:lnTo>
                  <a:lnTo>
                    <a:pt x="165" y="1271"/>
                  </a:lnTo>
                  <a:lnTo>
                    <a:pt x="164" y="1271"/>
                  </a:lnTo>
                  <a:lnTo>
                    <a:pt x="164" y="1269"/>
                  </a:lnTo>
                  <a:lnTo>
                    <a:pt x="162" y="1271"/>
                  </a:lnTo>
                  <a:lnTo>
                    <a:pt x="162" y="1269"/>
                  </a:lnTo>
                  <a:lnTo>
                    <a:pt x="162" y="1271"/>
                  </a:lnTo>
                  <a:lnTo>
                    <a:pt x="161" y="1271"/>
                  </a:lnTo>
                  <a:lnTo>
                    <a:pt x="162" y="1271"/>
                  </a:lnTo>
                  <a:lnTo>
                    <a:pt x="162" y="1269"/>
                  </a:lnTo>
                  <a:lnTo>
                    <a:pt x="161" y="1269"/>
                  </a:lnTo>
                  <a:lnTo>
                    <a:pt x="160" y="1269"/>
                  </a:lnTo>
                  <a:lnTo>
                    <a:pt x="160" y="1268"/>
                  </a:lnTo>
                  <a:lnTo>
                    <a:pt x="158" y="1268"/>
                  </a:lnTo>
                  <a:lnTo>
                    <a:pt x="158" y="1267"/>
                  </a:lnTo>
                  <a:lnTo>
                    <a:pt x="157" y="1267"/>
                  </a:lnTo>
                  <a:lnTo>
                    <a:pt x="156" y="1267"/>
                  </a:lnTo>
                  <a:lnTo>
                    <a:pt x="154" y="1267"/>
                  </a:lnTo>
                  <a:lnTo>
                    <a:pt x="153" y="1267"/>
                  </a:lnTo>
                  <a:lnTo>
                    <a:pt x="152" y="1267"/>
                  </a:lnTo>
                  <a:lnTo>
                    <a:pt x="152" y="1268"/>
                  </a:lnTo>
                  <a:lnTo>
                    <a:pt x="150" y="1268"/>
                  </a:lnTo>
                  <a:lnTo>
                    <a:pt x="149" y="1268"/>
                  </a:lnTo>
                  <a:lnTo>
                    <a:pt x="149" y="1269"/>
                  </a:lnTo>
                  <a:lnTo>
                    <a:pt x="148" y="1269"/>
                  </a:lnTo>
                  <a:lnTo>
                    <a:pt x="147" y="1269"/>
                  </a:lnTo>
                  <a:lnTo>
                    <a:pt x="147" y="1268"/>
                  </a:lnTo>
                  <a:lnTo>
                    <a:pt x="145" y="1268"/>
                  </a:lnTo>
                  <a:lnTo>
                    <a:pt x="145" y="1267"/>
                  </a:lnTo>
                  <a:lnTo>
                    <a:pt x="147" y="1267"/>
                  </a:lnTo>
                  <a:lnTo>
                    <a:pt x="147" y="1266"/>
                  </a:lnTo>
                  <a:lnTo>
                    <a:pt x="148" y="1266"/>
                  </a:lnTo>
                  <a:lnTo>
                    <a:pt x="147" y="1266"/>
                  </a:lnTo>
                  <a:lnTo>
                    <a:pt x="148" y="1266"/>
                  </a:lnTo>
                  <a:lnTo>
                    <a:pt x="147" y="1266"/>
                  </a:lnTo>
                  <a:lnTo>
                    <a:pt x="147" y="1264"/>
                  </a:lnTo>
                  <a:lnTo>
                    <a:pt x="148" y="1264"/>
                  </a:lnTo>
                  <a:lnTo>
                    <a:pt x="148" y="1263"/>
                  </a:lnTo>
                  <a:lnTo>
                    <a:pt x="149" y="1263"/>
                  </a:lnTo>
                  <a:lnTo>
                    <a:pt x="148" y="1263"/>
                  </a:lnTo>
                  <a:lnTo>
                    <a:pt x="148" y="1262"/>
                  </a:lnTo>
                  <a:lnTo>
                    <a:pt x="147" y="1262"/>
                  </a:lnTo>
                  <a:lnTo>
                    <a:pt x="145" y="1262"/>
                  </a:lnTo>
                  <a:lnTo>
                    <a:pt x="147" y="1262"/>
                  </a:lnTo>
                  <a:lnTo>
                    <a:pt x="145" y="1262"/>
                  </a:lnTo>
                  <a:lnTo>
                    <a:pt x="145" y="1260"/>
                  </a:lnTo>
                  <a:lnTo>
                    <a:pt x="145" y="1262"/>
                  </a:lnTo>
                  <a:lnTo>
                    <a:pt x="145" y="1260"/>
                  </a:lnTo>
                  <a:lnTo>
                    <a:pt x="144" y="1260"/>
                  </a:lnTo>
                  <a:lnTo>
                    <a:pt x="143" y="1260"/>
                  </a:lnTo>
                  <a:lnTo>
                    <a:pt x="143" y="1262"/>
                  </a:lnTo>
                  <a:lnTo>
                    <a:pt x="143" y="1260"/>
                  </a:lnTo>
                  <a:lnTo>
                    <a:pt x="141" y="1260"/>
                  </a:lnTo>
                  <a:lnTo>
                    <a:pt x="143" y="1260"/>
                  </a:lnTo>
                  <a:lnTo>
                    <a:pt x="143" y="1259"/>
                  </a:lnTo>
                  <a:lnTo>
                    <a:pt x="144" y="1259"/>
                  </a:lnTo>
                  <a:lnTo>
                    <a:pt x="144" y="1258"/>
                  </a:lnTo>
                  <a:lnTo>
                    <a:pt x="145" y="1258"/>
                  </a:lnTo>
                  <a:lnTo>
                    <a:pt x="147" y="1258"/>
                  </a:lnTo>
                  <a:lnTo>
                    <a:pt x="148" y="1258"/>
                  </a:lnTo>
                  <a:lnTo>
                    <a:pt x="149" y="1256"/>
                  </a:lnTo>
                  <a:lnTo>
                    <a:pt x="149" y="1258"/>
                  </a:lnTo>
                  <a:lnTo>
                    <a:pt x="149" y="1256"/>
                  </a:lnTo>
                  <a:lnTo>
                    <a:pt x="150" y="1256"/>
                  </a:lnTo>
                  <a:lnTo>
                    <a:pt x="152" y="1256"/>
                  </a:lnTo>
                  <a:lnTo>
                    <a:pt x="153" y="1256"/>
                  </a:lnTo>
                  <a:lnTo>
                    <a:pt x="154" y="1256"/>
                  </a:lnTo>
                  <a:lnTo>
                    <a:pt x="153" y="1256"/>
                  </a:lnTo>
                  <a:lnTo>
                    <a:pt x="154" y="1256"/>
                  </a:lnTo>
                  <a:lnTo>
                    <a:pt x="154" y="1255"/>
                  </a:lnTo>
                  <a:lnTo>
                    <a:pt x="154" y="1256"/>
                  </a:lnTo>
                  <a:lnTo>
                    <a:pt x="154" y="1255"/>
                  </a:lnTo>
                  <a:lnTo>
                    <a:pt x="156" y="1255"/>
                  </a:lnTo>
                  <a:lnTo>
                    <a:pt x="157" y="1255"/>
                  </a:lnTo>
                  <a:lnTo>
                    <a:pt x="157" y="1254"/>
                  </a:lnTo>
                  <a:lnTo>
                    <a:pt x="157" y="1252"/>
                  </a:lnTo>
                  <a:lnTo>
                    <a:pt x="158" y="1252"/>
                  </a:lnTo>
                  <a:lnTo>
                    <a:pt x="157" y="1252"/>
                  </a:lnTo>
                  <a:lnTo>
                    <a:pt x="158" y="1252"/>
                  </a:lnTo>
                  <a:lnTo>
                    <a:pt x="158" y="1251"/>
                  </a:lnTo>
                  <a:lnTo>
                    <a:pt x="158" y="1252"/>
                  </a:lnTo>
                  <a:lnTo>
                    <a:pt x="160" y="1252"/>
                  </a:lnTo>
                  <a:lnTo>
                    <a:pt x="160" y="1251"/>
                  </a:lnTo>
                  <a:lnTo>
                    <a:pt x="158" y="1251"/>
                  </a:lnTo>
                  <a:lnTo>
                    <a:pt x="158" y="1250"/>
                  </a:lnTo>
                  <a:lnTo>
                    <a:pt x="160" y="1250"/>
                  </a:lnTo>
                  <a:lnTo>
                    <a:pt x="160" y="1249"/>
                  </a:lnTo>
                  <a:lnTo>
                    <a:pt x="158" y="1249"/>
                  </a:lnTo>
                  <a:lnTo>
                    <a:pt x="158" y="1247"/>
                  </a:lnTo>
                  <a:lnTo>
                    <a:pt x="158" y="1246"/>
                  </a:lnTo>
                  <a:lnTo>
                    <a:pt x="158" y="1245"/>
                  </a:lnTo>
                  <a:lnTo>
                    <a:pt x="157" y="1245"/>
                  </a:lnTo>
                  <a:lnTo>
                    <a:pt x="156" y="1245"/>
                  </a:lnTo>
                  <a:lnTo>
                    <a:pt x="156" y="1243"/>
                  </a:lnTo>
                  <a:lnTo>
                    <a:pt x="154" y="1243"/>
                  </a:lnTo>
                  <a:lnTo>
                    <a:pt x="156" y="1243"/>
                  </a:lnTo>
                  <a:lnTo>
                    <a:pt x="156" y="1242"/>
                  </a:lnTo>
                  <a:lnTo>
                    <a:pt x="154" y="1242"/>
                  </a:lnTo>
                  <a:lnTo>
                    <a:pt x="153" y="1242"/>
                  </a:lnTo>
                  <a:lnTo>
                    <a:pt x="154" y="1242"/>
                  </a:lnTo>
                  <a:lnTo>
                    <a:pt x="153" y="1242"/>
                  </a:lnTo>
                  <a:lnTo>
                    <a:pt x="153" y="1241"/>
                  </a:lnTo>
                  <a:lnTo>
                    <a:pt x="153" y="1239"/>
                  </a:lnTo>
                  <a:lnTo>
                    <a:pt x="154" y="1239"/>
                  </a:lnTo>
                  <a:lnTo>
                    <a:pt x="153" y="1239"/>
                  </a:lnTo>
                  <a:lnTo>
                    <a:pt x="153" y="1238"/>
                  </a:lnTo>
                  <a:lnTo>
                    <a:pt x="152" y="1238"/>
                  </a:lnTo>
                  <a:lnTo>
                    <a:pt x="152" y="1237"/>
                  </a:lnTo>
                  <a:lnTo>
                    <a:pt x="150" y="1237"/>
                  </a:lnTo>
                  <a:lnTo>
                    <a:pt x="150" y="1235"/>
                  </a:lnTo>
                  <a:lnTo>
                    <a:pt x="150" y="1234"/>
                  </a:lnTo>
                  <a:lnTo>
                    <a:pt x="152" y="1234"/>
                  </a:lnTo>
                  <a:lnTo>
                    <a:pt x="153" y="1234"/>
                  </a:lnTo>
                  <a:lnTo>
                    <a:pt x="153" y="1233"/>
                  </a:lnTo>
                  <a:lnTo>
                    <a:pt x="152" y="1231"/>
                  </a:lnTo>
                  <a:lnTo>
                    <a:pt x="152" y="1230"/>
                  </a:lnTo>
                  <a:lnTo>
                    <a:pt x="150" y="1230"/>
                  </a:lnTo>
                  <a:lnTo>
                    <a:pt x="152" y="1229"/>
                  </a:lnTo>
                  <a:lnTo>
                    <a:pt x="152" y="1228"/>
                  </a:lnTo>
                  <a:lnTo>
                    <a:pt x="153" y="1226"/>
                  </a:lnTo>
                  <a:lnTo>
                    <a:pt x="152" y="1226"/>
                  </a:lnTo>
                  <a:lnTo>
                    <a:pt x="152" y="1225"/>
                  </a:lnTo>
                  <a:lnTo>
                    <a:pt x="152" y="1226"/>
                  </a:lnTo>
                  <a:lnTo>
                    <a:pt x="152" y="1225"/>
                  </a:lnTo>
                  <a:lnTo>
                    <a:pt x="150" y="1225"/>
                  </a:lnTo>
                  <a:lnTo>
                    <a:pt x="150" y="1226"/>
                  </a:lnTo>
                  <a:lnTo>
                    <a:pt x="150" y="1225"/>
                  </a:lnTo>
                  <a:lnTo>
                    <a:pt x="149" y="1225"/>
                  </a:lnTo>
                  <a:lnTo>
                    <a:pt x="149" y="1224"/>
                  </a:lnTo>
                  <a:lnTo>
                    <a:pt x="149" y="1222"/>
                  </a:lnTo>
                  <a:lnTo>
                    <a:pt x="149" y="1221"/>
                  </a:lnTo>
                  <a:lnTo>
                    <a:pt x="150" y="1221"/>
                  </a:lnTo>
                  <a:lnTo>
                    <a:pt x="150" y="1220"/>
                  </a:lnTo>
                  <a:lnTo>
                    <a:pt x="152" y="1220"/>
                  </a:lnTo>
                  <a:lnTo>
                    <a:pt x="152" y="1218"/>
                  </a:lnTo>
                  <a:lnTo>
                    <a:pt x="152" y="1217"/>
                  </a:lnTo>
                  <a:lnTo>
                    <a:pt x="153" y="1217"/>
                  </a:lnTo>
                  <a:lnTo>
                    <a:pt x="153" y="1216"/>
                  </a:lnTo>
                  <a:lnTo>
                    <a:pt x="153" y="1214"/>
                  </a:lnTo>
                  <a:lnTo>
                    <a:pt x="153" y="1213"/>
                  </a:lnTo>
                  <a:lnTo>
                    <a:pt x="154" y="1213"/>
                  </a:lnTo>
                  <a:lnTo>
                    <a:pt x="154" y="1212"/>
                  </a:lnTo>
                  <a:lnTo>
                    <a:pt x="156" y="1212"/>
                  </a:lnTo>
                  <a:lnTo>
                    <a:pt x="157" y="1212"/>
                  </a:lnTo>
                  <a:lnTo>
                    <a:pt x="157" y="1211"/>
                  </a:lnTo>
                  <a:lnTo>
                    <a:pt x="158" y="1211"/>
                  </a:lnTo>
                  <a:lnTo>
                    <a:pt x="160" y="1211"/>
                  </a:lnTo>
                  <a:lnTo>
                    <a:pt x="160" y="1209"/>
                  </a:lnTo>
                  <a:lnTo>
                    <a:pt x="161" y="1209"/>
                  </a:lnTo>
                  <a:lnTo>
                    <a:pt x="161" y="1208"/>
                  </a:lnTo>
                  <a:lnTo>
                    <a:pt x="161" y="1207"/>
                  </a:lnTo>
                  <a:lnTo>
                    <a:pt x="161" y="1205"/>
                  </a:lnTo>
                  <a:lnTo>
                    <a:pt x="161" y="1207"/>
                  </a:lnTo>
                  <a:lnTo>
                    <a:pt x="161" y="1205"/>
                  </a:lnTo>
                  <a:lnTo>
                    <a:pt x="162" y="1204"/>
                  </a:lnTo>
                  <a:lnTo>
                    <a:pt x="162" y="1203"/>
                  </a:lnTo>
                  <a:lnTo>
                    <a:pt x="164" y="1203"/>
                  </a:lnTo>
                  <a:lnTo>
                    <a:pt x="164" y="1201"/>
                  </a:lnTo>
                  <a:lnTo>
                    <a:pt x="164" y="1200"/>
                  </a:lnTo>
                  <a:lnTo>
                    <a:pt x="164" y="1199"/>
                  </a:lnTo>
                  <a:lnTo>
                    <a:pt x="164" y="1197"/>
                  </a:lnTo>
                  <a:lnTo>
                    <a:pt x="162" y="1197"/>
                  </a:lnTo>
                  <a:lnTo>
                    <a:pt x="162" y="1196"/>
                  </a:lnTo>
                  <a:lnTo>
                    <a:pt x="161" y="1196"/>
                  </a:lnTo>
                  <a:lnTo>
                    <a:pt x="161" y="1195"/>
                  </a:lnTo>
                  <a:lnTo>
                    <a:pt x="161" y="1194"/>
                  </a:lnTo>
                  <a:lnTo>
                    <a:pt x="160" y="1194"/>
                  </a:lnTo>
                  <a:lnTo>
                    <a:pt x="160" y="1192"/>
                  </a:lnTo>
                  <a:lnTo>
                    <a:pt x="158" y="1192"/>
                  </a:lnTo>
                  <a:lnTo>
                    <a:pt x="158" y="1191"/>
                  </a:lnTo>
                  <a:lnTo>
                    <a:pt x="158" y="1190"/>
                  </a:lnTo>
                  <a:lnTo>
                    <a:pt x="158" y="1188"/>
                  </a:lnTo>
                  <a:lnTo>
                    <a:pt x="160" y="1188"/>
                  </a:lnTo>
                  <a:lnTo>
                    <a:pt x="161" y="1188"/>
                  </a:lnTo>
                  <a:lnTo>
                    <a:pt x="162" y="1188"/>
                  </a:lnTo>
                  <a:lnTo>
                    <a:pt x="162" y="1187"/>
                  </a:lnTo>
                  <a:lnTo>
                    <a:pt x="162" y="1186"/>
                  </a:lnTo>
                  <a:lnTo>
                    <a:pt x="161" y="1186"/>
                  </a:lnTo>
                  <a:lnTo>
                    <a:pt x="162" y="1186"/>
                  </a:lnTo>
                  <a:lnTo>
                    <a:pt x="162" y="1184"/>
                  </a:lnTo>
                  <a:lnTo>
                    <a:pt x="162" y="1183"/>
                  </a:lnTo>
                  <a:lnTo>
                    <a:pt x="164" y="1183"/>
                  </a:lnTo>
                  <a:lnTo>
                    <a:pt x="164" y="1182"/>
                  </a:lnTo>
                  <a:lnTo>
                    <a:pt x="165" y="1182"/>
                  </a:lnTo>
                  <a:lnTo>
                    <a:pt x="165" y="1180"/>
                  </a:lnTo>
                  <a:lnTo>
                    <a:pt x="166" y="1180"/>
                  </a:lnTo>
                  <a:lnTo>
                    <a:pt x="165" y="1180"/>
                  </a:lnTo>
                  <a:lnTo>
                    <a:pt x="165" y="1179"/>
                  </a:lnTo>
                  <a:lnTo>
                    <a:pt x="165" y="1178"/>
                  </a:lnTo>
                  <a:lnTo>
                    <a:pt x="164" y="1178"/>
                  </a:lnTo>
                  <a:lnTo>
                    <a:pt x="165" y="1178"/>
                  </a:lnTo>
                  <a:lnTo>
                    <a:pt x="164" y="1178"/>
                  </a:lnTo>
                  <a:lnTo>
                    <a:pt x="164" y="1177"/>
                  </a:lnTo>
                  <a:lnTo>
                    <a:pt x="162" y="1177"/>
                  </a:lnTo>
                  <a:lnTo>
                    <a:pt x="161" y="1177"/>
                  </a:lnTo>
                  <a:lnTo>
                    <a:pt x="161" y="1175"/>
                  </a:lnTo>
                  <a:lnTo>
                    <a:pt x="160" y="1175"/>
                  </a:lnTo>
                  <a:lnTo>
                    <a:pt x="160" y="1174"/>
                  </a:lnTo>
                  <a:lnTo>
                    <a:pt x="158" y="1174"/>
                  </a:lnTo>
                  <a:lnTo>
                    <a:pt x="160" y="1174"/>
                  </a:lnTo>
                  <a:lnTo>
                    <a:pt x="158" y="1174"/>
                  </a:lnTo>
                  <a:lnTo>
                    <a:pt x="160" y="1173"/>
                  </a:lnTo>
                  <a:lnTo>
                    <a:pt x="160" y="1174"/>
                  </a:lnTo>
                  <a:lnTo>
                    <a:pt x="160" y="1173"/>
                  </a:lnTo>
                  <a:lnTo>
                    <a:pt x="158" y="1173"/>
                  </a:lnTo>
                  <a:lnTo>
                    <a:pt x="160" y="1173"/>
                  </a:lnTo>
                  <a:lnTo>
                    <a:pt x="160" y="1171"/>
                  </a:lnTo>
                  <a:lnTo>
                    <a:pt x="160" y="1173"/>
                  </a:lnTo>
                  <a:lnTo>
                    <a:pt x="160" y="1171"/>
                  </a:lnTo>
                  <a:lnTo>
                    <a:pt x="161" y="1171"/>
                  </a:lnTo>
                  <a:lnTo>
                    <a:pt x="162" y="1171"/>
                  </a:lnTo>
                  <a:lnTo>
                    <a:pt x="162" y="1170"/>
                  </a:lnTo>
                  <a:lnTo>
                    <a:pt x="162" y="1169"/>
                  </a:lnTo>
                  <a:lnTo>
                    <a:pt x="161" y="1169"/>
                  </a:lnTo>
                  <a:lnTo>
                    <a:pt x="161" y="1167"/>
                  </a:lnTo>
                  <a:lnTo>
                    <a:pt x="160" y="1167"/>
                  </a:lnTo>
                  <a:lnTo>
                    <a:pt x="160" y="1169"/>
                  </a:lnTo>
                  <a:lnTo>
                    <a:pt x="160" y="1167"/>
                  </a:lnTo>
                  <a:lnTo>
                    <a:pt x="158" y="1167"/>
                  </a:lnTo>
                  <a:lnTo>
                    <a:pt x="158" y="1166"/>
                  </a:lnTo>
                  <a:lnTo>
                    <a:pt x="160" y="1166"/>
                  </a:lnTo>
                  <a:lnTo>
                    <a:pt x="160" y="1165"/>
                  </a:lnTo>
                  <a:lnTo>
                    <a:pt x="158" y="1165"/>
                  </a:lnTo>
                  <a:lnTo>
                    <a:pt x="158" y="1163"/>
                  </a:lnTo>
                  <a:lnTo>
                    <a:pt x="157" y="1163"/>
                  </a:lnTo>
                  <a:lnTo>
                    <a:pt x="156" y="1163"/>
                  </a:lnTo>
                  <a:lnTo>
                    <a:pt x="154" y="1163"/>
                  </a:lnTo>
                  <a:lnTo>
                    <a:pt x="154" y="1162"/>
                  </a:lnTo>
                  <a:lnTo>
                    <a:pt x="153" y="1162"/>
                  </a:lnTo>
                  <a:lnTo>
                    <a:pt x="153" y="1161"/>
                  </a:lnTo>
                  <a:lnTo>
                    <a:pt x="153" y="1159"/>
                  </a:lnTo>
                  <a:lnTo>
                    <a:pt x="154" y="1159"/>
                  </a:lnTo>
                  <a:lnTo>
                    <a:pt x="154" y="1158"/>
                  </a:lnTo>
                  <a:lnTo>
                    <a:pt x="153" y="1158"/>
                  </a:lnTo>
                  <a:lnTo>
                    <a:pt x="154" y="1158"/>
                  </a:lnTo>
                  <a:lnTo>
                    <a:pt x="154" y="1157"/>
                  </a:lnTo>
                  <a:lnTo>
                    <a:pt x="154" y="1156"/>
                  </a:lnTo>
                  <a:lnTo>
                    <a:pt x="156" y="1156"/>
                  </a:lnTo>
                  <a:lnTo>
                    <a:pt x="156" y="1154"/>
                  </a:lnTo>
                  <a:lnTo>
                    <a:pt x="154" y="1154"/>
                  </a:lnTo>
                  <a:lnTo>
                    <a:pt x="156" y="1154"/>
                  </a:lnTo>
                  <a:lnTo>
                    <a:pt x="156" y="1153"/>
                  </a:lnTo>
                  <a:lnTo>
                    <a:pt x="154" y="1153"/>
                  </a:lnTo>
                  <a:lnTo>
                    <a:pt x="154" y="1152"/>
                  </a:lnTo>
                  <a:lnTo>
                    <a:pt x="154" y="1150"/>
                  </a:lnTo>
                  <a:lnTo>
                    <a:pt x="153" y="1150"/>
                  </a:lnTo>
                  <a:lnTo>
                    <a:pt x="153" y="1149"/>
                  </a:lnTo>
                  <a:lnTo>
                    <a:pt x="152" y="1149"/>
                  </a:lnTo>
                  <a:lnTo>
                    <a:pt x="150" y="1149"/>
                  </a:lnTo>
                  <a:lnTo>
                    <a:pt x="150" y="1148"/>
                  </a:lnTo>
                  <a:lnTo>
                    <a:pt x="150" y="1146"/>
                  </a:lnTo>
                  <a:lnTo>
                    <a:pt x="150" y="1145"/>
                  </a:lnTo>
                  <a:lnTo>
                    <a:pt x="149" y="1145"/>
                  </a:lnTo>
                  <a:lnTo>
                    <a:pt x="149" y="1144"/>
                  </a:lnTo>
                  <a:lnTo>
                    <a:pt x="149" y="1145"/>
                  </a:lnTo>
                  <a:lnTo>
                    <a:pt x="149" y="1144"/>
                  </a:lnTo>
                  <a:lnTo>
                    <a:pt x="149" y="1142"/>
                  </a:lnTo>
                  <a:lnTo>
                    <a:pt x="148" y="1142"/>
                  </a:lnTo>
                  <a:lnTo>
                    <a:pt x="148" y="1144"/>
                  </a:lnTo>
                  <a:lnTo>
                    <a:pt x="148" y="1142"/>
                  </a:lnTo>
                  <a:lnTo>
                    <a:pt x="147" y="1142"/>
                  </a:lnTo>
                  <a:lnTo>
                    <a:pt x="145" y="1142"/>
                  </a:lnTo>
                  <a:lnTo>
                    <a:pt x="145" y="1141"/>
                  </a:lnTo>
                  <a:lnTo>
                    <a:pt x="144" y="1141"/>
                  </a:lnTo>
                  <a:lnTo>
                    <a:pt x="145" y="1141"/>
                  </a:lnTo>
                  <a:lnTo>
                    <a:pt x="145" y="1140"/>
                  </a:lnTo>
                  <a:lnTo>
                    <a:pt x="144" y="1140"/>
                  </a:lnTo>
                  <a:lnTo>
                    <a:pt x="144" y="1139"/>
                  </a:lnTo>
                  <a:lnTo>
                    <a:pt x="143" y="1139"/>
                  </a:lnTo>
                  <a:lnTo>
                    <a:pt x="143" y="1137"/>
                  </a:lnTo>
                  <a:lnTo>
                    <a:pt x="143" y="1136"/>
                  </a:lnTo>
                  <a:lnTo>
                    <a:pt x="141" y="1136"/>
                  </a:lnTo>
                  <a:lnTo>
                    <a:pt x="141" y="1135"/>
                  </a:lnTo>
                  <a:lnTo>
                    <a:pt x="141" y="1133"/>
                  </a:lnTo>
                  <a:lnTo>
                    <a:pt x="140" y="1133"/>
                  </a:lnTo>
                  <a:lnTo>
                    <a:pt x="141" y="1133"/>
                  </a:lnTo>
                  <a:lnTo>
                    <a:pt x="140" y="1133"/>
                  </a:lnTo>
                  <a:lnTo>
                    <a:pt x="140" y="1132"/>
                  </a:lnTo>
                  <a:lnTo>
                    <a:pt x="140" y="1133"/>
                  </a:lnTo>
                  <a:lnTo>
                    <a:pt x="140" y="1132"/>
                  </a:lnTo>
                  <a:lnTo>
                    <a:pt x="139" y="1132"/>
                  </a:lnTo>
                  <a:lnTo>
                    <a:pt x="139" y="1131"/>
                  </a:lnTo>
                  <a:lnTo>
                    <a:pt x="137" y="1131"/>
                  </a:lnTo>
                  <a:lnTo>
                    <a:pt x="139" y="1131"/>
                  </a:lnTo>
                  <a:lnTo>
                    <a:pt x="137" y="1129"/>
                  </a:lnTo>
                  <a:lnTo>
                    <a:pt x="137" y="1131"/>
                  </a:lnTo>
                  <a:lnTo>
                    <a:pt x="137" y="1129"/>
                  </a:lnTo>
                  <a:lnTo>
                    <a:pt x="136" y="1129"/>
                  </a:lnTo>
                  <a:lnTo>
                    <a:pt x="137" y="1129"/>
                  </a:lnTo>
                  <a:lnTo>
                    <a:pt x="137" y="1128"/>
                  </a:lnTo>
                  <a:lnTo>
                    <a:pt x="137" y="1127"/>
                  </a:lnTo>
                  <a:lnTo>
                    <a:pt x="136" y="1127"/>
                  </a:lnTo>
                  <a:lnTo>
                    <a:pt x="135" y="1127"/>
                  </a:lnTo>
                  <a:lnTo>
                    <a:pt x="135" y="1125"/>
                  </a:lnTo>
                  <a:lnTo>
                    <a:pt x="133" y="1125"/>
                  </a:lnTo>
                  <a:lnTo>
                    <a:pt x="133" y="1124"/>
                  </a:lnTo>
                  <a:lnTo>
                    <a:pt x="132" y="1124"/>
                  </a:lnTo>
                  <a:lnTo>
                    <a:pt x="133" y="1124"/>
                  </a:lnTo>
                  <a:lnTo>
                    <a:pt x="132" y="1124"/>
                  </a:lnTo>
                  <a:lnTo>
                    <a:pt x="132" y="1123"/>
                  </a:lnTo>
                  <a:lnTo>
                    <a:pt x="131" y="1123"/>
                  </a:lnTo>
                  <a:lnTo>
                    <a:pt x="131" y="1122"/>
                  </a:lnTo>
                  <a:lnTo>
                    <a:pt x="131" y="1120"/>
                  </a:lnTo>
                  <a:lnTo>
                    <a:pt x="131" y="1119"/>
                  </a:lnTo>
                  <a:lnTo>
                    <a:pt x="130" y="1119"/>
                  </a:lnTo>
                  <a:lnTo>
                    <a:pt x="130" y="1118"/>
                  </a:lnTo>
                  <a:lnTo>
                    <a:pt x="130" y="1116"/>
                  </a:lnTo>
                  <a:lnTo>
                    <a:pt x="128" y="1116"/>
                  </a:lnTo>
                  <a:lnTo>
                    <a:pt x="128" y="1115"/>
                  </a:lnTo>
                  <a:lnTo>
                    <a:pt x="127" y="1115"/>
                  </a:lnTo>
                  <a:lnTo>
                    <a:pt x="127" y="1114"/>
                  </a:lnTo>
                  <a:lnTo>
                    <a:pt x="126" y="1114"/>
                  </a:lnTo>
                  <a:lnTo>
                    <a:pt x="126" y="1112"/>
                  </a:lnTo>
                  <a:lnTo>
                    <a:pt x="126" y="1111"/>
                  </a:lnTo>
                  <a:lnTo>
                    <a:pt x="124" y="1111"/>
                  </a:lnTo>
                  <a:lnTo>
                    <a:pt x="124" y="1110"/>
                  </a:lnTo>
                  <a:lnTo>
                    <a:pt x="123" y="1110"/>
                  </a:lnTo>
                  <a:lnTo>
                    <a:pt x="123" y="1108"/>
                  </a:lnTo>
                  <a:lnTo>
                    <a:pt x="122" y="1108"/>
                  </a:lnTo>
                  <a:lnTo>
                    <a:pt x="122" y="1107"/>
                  </a:lnTo>
                  <a:lnTo>
                    <a:pt x="122" y="1106"/>
                  </a:lnTo>
                  <a:lnTo>
                    <a:pt x="120" y="1106"/>
                  </a:lnTo>
                  <a:lnTo>
                    <a:pt x="120" y="1105"/>
                  </a:lnTo>
                  <a:lnTo>
                    <a:pt x="119" y="1105"/>
                  </a:lnTo>
                  <a:lnTo>
                    <a:pt x="118" y="1105"/>
                  </a:lnTo>
                  <a:lnTo>
                    <a:pt x="118" y="1103"/>
                  </a:lnTo>
                  <a:lnTo>
                    <a:pt x="118" y="1102"/>
                  </a:lnTo>
                  <a:lnTo>
                    <a:pt x="116" y="1102"/>
                  </a:lnTo>
                  <a:lnTo>
                    <a:pt x="116" y="1101"/>
                  </a:lnTo>
                  <a:lnTo>
                    <a:pt x="116" y="1099"/>
                  </a:lnTo>
                  <a:lnTo>
                    <a:pt x="115" y="1099"/>
                  </a:lnTo>
                  <a:lnTo>
                    <a:pt x="114" y="1099"/>
                  </a:lnTo>
                  <a:lnTo>
                    <a:pt x="114" y="1098"/>
                  </a:lnTo>
                  <a:lnTo>
                    <a:pt x="113" y="1098"/>
                  </a:lnTo>
                  <a:lnTo>
                    <a:pt x="111" y="1098"/>
                  </a:lnTo>
                  <a:lnTo>
                    <a:pt x="111" y="1097"/>
                  </a:lnTo>
                  <a:lnTo>
                    <a:pt x="111" y="1095"/>
                  </a:lnTo>
                  <a:lnTo>
                    <a:pt x="110" y="1095"/>
                  </a:lnTo>
                  <a:lnTo>
                    <a:pt x="110" y="1094"/>
                  </a:lnTo>
                  <a:lnTo>
                    <a:pt x="109" y="1094"/>
                  </a:lnTo>
                  <a:lnTo>
                    <a:pt x="109" y="1093"/>
                  </a:lnTo>
                  <a:lnTo>
                    <a:pt x="107" y="1093"/>
                  </a:lnTo>
                  <a:lnTo>
                    <a:pt x="107" y="1091"/>
                  </a:lnTo>
                  <a:lnTo>
                    <a:pt x="106" y="1091"/>
                  </a:lnTo>
                  <a:lnTo>
                    <a:pt x="106" y="1090"/>
                  </a:lnTo>
                  <a:lnTo>
                    <a:pt x="105" y="1090"/>
                  </a:lnTo>
                  <a:lnTo>
                    <a:pt x="103" y="1090"/>
                  </a:lnTo>
                  <a:lnTo>
                    <a:pt x="103" y="1091"/>
                  </a:lnTo>
                  <a:lnTo>
                    <a:pt x="102" y="1091"/>
                  </a:lnTo>
                  <a:lnTo>
                    <a:pt x="101" y="1091"/>
                  </a:lnTo>
                  <a:lnTo>
                    <a:pt x="99" y="1091"/>
                  </a:lnTo>
                  <a:lnTo>
                    <a:pt x="98" y="1091"/>
                  </a:lnTo>
                  <a:lnTo>
                    <a:pt x="97" y="1091"/>
                  </a:lnTo>
                  <a:lnTo>
                    <a:pt x="95" y="1091"/>
                  </a:lnTo>
                  <a:lnTo>
                    <a:pt x="94" y="1091"/>
                  </a:lnTo>
                  <a:lnTo>
                    <a:pt x="94" y="1093"/>
                  </a:lnTo>
                  <a:lnTo>
                    <a:pt x="93" y="1093"/>
                  </a:lnTo>
                  <a:lnTo>
                    <a:pt x="92" y="1093"/>
                  </a:lnTo>
                  <a:lnTo>
                    <a:pt x="90" y="1093"/>
                  </a:lnTo>
                  <a:lnTo>
                    <a:pt x="89" y="1093"/>
                  </a:lnTo>
                  <a:lnTo>
                    <a:pt x="88" y="1093"/>
                  </a:lnTo>
                  <a:lnTo>
                    <a:pt x="86" y="1093"/>
                  </a:lnTo>
                  <a:lnTo>
                    <a:pt x="86" y="1091"/>
                  </a:lnTo>
                  <a:lnTo>
                    <a:pt x="85" y="1091"/>
                  </a:lnTo>
                  <a:lnTo>
                    <a:pt x="84" y="1091"/>
                  </a:lnTo>
                  <a:lnTo>
                    <a:pt x="84" y="1090"/>
                  </a:lnTo>
                  <a:lnTo>
                    <a:pt x="82" y="1090"/>
                  </a:lnTo>
                  <a:lnTo>
                    <a:pt x="82" y="1089"/>
                  </a:lnTo>
                  <a:lnTo>
                    <a:pt x="81" y="1089"/>
                  </a:lnTo>
                  <a:lnTo>
                    <a:pt x="80" y="1087"/>
                  </a:lnTo>
                  <a:lnTo>
                    <a:pt x="78" y="1087"/>
                  </a:lnTo>
                  <a:lnTo>
                    <a:pt x="77" y="1087"/>
                  </a:lnTo>
                  <a:lnTo>
                    <a:pt x="76" y="1087"/>
                  </a:lnTo>
                  <a:lnTo>
                    <a:pt x="75" y="1089"/>
                  </a:lnTo>
                  <a:lnTo>
                    <a:pt x="73" y="1089"/>
                  </a:lnTo>
                  <a:lnTo>
                    <a:pt x="73" y="1090"/>
                  </a:lnTo>
                  <a:lnTo>
                    <a:pt x="72" y="1090"/>
                  </a:lnTo>
                  <a:lnTo>
                    <a:pt x="72" y="1091"/>
                  </a:lnTo>
                  <a:lnTo>
                    <a:pt x="71" y="1091"/>
                  </a:lnTo>
                  <a:lnTo>
                    <a:pt x="69" y="1091"/>
                  </a:lnTo>
                  <a:lnTo>
                    <a:pt x="68" y="1091"/>
                  </a:lnTo>
                  <a:lnTo>
                    <a:pt x="67" y="1091"/>
                  </a:lnTo>
                  <a:lnTo>
                    <a:pt x="65" y="1091"/>
                  </a:lnTo>
                  <a:lnTo>
                    <a:pt x="64" y="1091"/>
                  </a:lnTo>
                  <a:lnTo>
                    <a:pt x="64" y="1093"/>
                  </a:lnTo>
                  <a:lnTo>
                    <a:pt x="63" y="1093"/>
                  </a:lnTo>
                  <a:lnTo>
                    <a:pt x="61" y="1093"/>
                  </a:lnTo>
                  <a:lnTo>
                    <a:pt x="61" y="1094"/>
                  </a:lnTo>
                  <a:lnTo>
                    <a:pt x="60" y="1095"/>
                  </a:lnTo>
                  <a:lnTo>
                    <a:pt x="60" y="1097"/>
                  </a:lnTo>
                  <a:lnTo>
                    <a:pt x="59" y="1097"/>
                  </a:lnTo>
                  <a:lnTo>
                    <a:pt x="58" y="1097"/>
                  </a:lnTo>
                  <a:lnTo>
                    <a:pt x="56" y="1097"/>
                  </a:lnTo>
                  <a:lnTo>
                    <a:pt x="56" y="1098"/>
                  </a:lnTo>
                  <a:lnTo>
                    <a:pt x="55" y="1098"/>
                  </a:lnTo>
                  <a:lnTo>
                    <a:pt x="54" y="1098"/>
                  </a:lnTo>
                  <a:lnTo>
                    <a:pt x="54" y="1099"/>
                  </a:lnTo>
                  <a:lnTo>
                    <a:pt x="52" y="1099"/>
                  </a:lnTo>
                  <a:lnTo>
                    <a:pt x="51" y="1099"/>
                  </a:lnTo>
                  <a:lnTo>
                    <a:pt x="50" y="1099"/>
                  </a:lnTo>
                  <a:lnTo>
                    <a:pt x="50" y="1098"/>
                  </a:lnTo>
                  <a:lnTo>
                    <a:pt x="48" y="1098"/>
                  </a:lnTo>
                  <a:lnTo>
                    <a:pt x="48" y="1097"/>
                  </a:lnTo>
                  <a:lnTo>
                    <a:pt x="47" y="1097"/>
                  </a:lnTo>
                  <a:lnTo>
                    <a:pt x="47" y="1095"/>
                  </a:lnTo>
                  <a:lnTo>
                    <a:pt x="46" y="1095"/>
                  </a:lnTo>
                  <a:lnTo>
                    <a:pt x="43" y="1093"/>
                  </a:lnTo>
                  <a:lnTo>
                    <a:pt x="42" y="1093"/>
                  </a:lnTo>
                  <a:lnTo>
                    <a:pt x="41" y="1093"/>
                  </a:lnTo>
                  <a:lnTo>
                    <a:pt x="39" y="1091"/>
                  </a:lnTo>
                  <a:lnTo>
                    <a:pt x="38" y="1093"/>
                  </a:lnTo>
                  <a:lnTo>
                    <a:pt x="37" y="1091"/>
                  </a:lnTo>
                  <a:lnTo>
                    <a:pt x="35" y="1093"/>
                  </a:lnTo>
                  <a:lnTo>
                    <a:pt x="34" y="1091"/>
                  </a:lnTo>
                  <a:lnTo>
                    <a:pt x="33" y="1091"/>
                  </a:lnTo>
                  <a:lnTo>
                    <a:pt x="31" y="1091"/>
                  </a:lnTo>
                  <a:lnTo>
                    <a:pt x="30" y="1093"/>
                  </a:lnTo>
                  <a:lnTo>
                    <a:pt x="29" y="1093"/>
                  </a:lnTo>
                  <a:lnTo>
                    <a:pt x="26" y="1091"/>
                  </a:lnTo>
                  <a:lnTo>
                    <a:pt x="26" y="1089"/>
                  </a:lnTo>
                  <a:lnTo>
                    <a:pt x="27" y="1087"/>
                  </a:lnTo>
                  <a:lnTo>
                    <a:pt x="27" y="1086"/>
                  </a:lnTo>
                  <a:lnTo>
                    <a:pt x="27" y="1084"/>
                  </a:lnTo>
                  <a:lnTo>
                    <a:pt x="26" y="1084"/>
                  </a:lnTo>
                  <a:lnTo>
                    <a:pt x="26" y="1082"/>
                  </a:lnTo>
                  <a:lnTo>
                    <a:pt x="26" y="1081"/>
                  </a:lnTo>
                  <a:lnTo>
                    <a:pt x="27" y="1080"/>
                  </a:lnTo>
                  <a:lnTo>
                    <a:pt x="27" y="1078"/>
                  </a:lnTo>
                  <a:lnTo>
                    <a:pt x="27" y="1077"/>
                  </a:lnTo>
                  <a:lnTo>
                    <a:pt x="26" y="1077"/>
                  </a:lnTo>
                  <a:lnTo>
                    <a:pt x="26" y="1076"/>
                  </a:lnTo>
                  <a:lnTo>
                    <a:pt x="26" y="1074"/>
                  </a:lnTo>
                  <a:lnTo>
                    <a:pt x="25" y="1073"/>
                  </a:lnTo>
                  <a:lnTo>
                    <a:pt x="25" y="1072"/>
                  </a:lnTo>
                  <a:lnTo>
                    <a:pt x="23" y="1072"/>
                  </a:lnTo>
                  <a:lnTo>
                    <a:pt x="23" y="1070"/>
                  </a:lnTo>
                  <a:lnTo>
                    <a:pt x="22" y="1070"/>
                  </a:lnTo>
                  <a:lnTo>
                    <a:pt x="21" y="1070"/>
                  </a:lnTo>
                  <a:lnTo>
                    <a:pt x="20" y="1070"/>
                  </a:lnTo>
                  <a:lnTo>
                    <a:pt x="20" y="1069"/>
                  </a:lnTo>
                  <a:lnTo>
                    <a:pt x="18" y="1069"/>
                  </a:lnTo>
                  <a:lnTo>
                    <a:pt x="17" y="1069"/>
                  </a:lnTo>
                  <a:lnTo>
                    <a:pt x="17" y="1068"/>
                  </a:lnTo>
                  <a:lnTo>
                    <a:pt x="16" y="1068"/>
                  </a:lnTo>
                  <a:lnTo>
                    <a:pt x="14" y="1068"/>
                  </a:lnTo>
                  <a:lnTo>
                    <a:pt x="14" y="1067"/>
                  </a:lnTo>
                  <a:lnTo>
                    <a:pt x="14" y="1065"/>
                  </a:lnTo>
                  <a:lnTo>
                    <a:pt x="14" y="1064"/>
                  </a:lnTo>
                  <a:lnTo>
                    <a:pt x="13" y="1063"/>
                  </a:lnTo>
                  <a:lnTo>
                    <a:pt x="13" y="1061"/>
                  </a:lnTo>
                  <a:lnTo>
                    <a:pt x="12" y="1060"/>
                  </a:lnTo>
                  <a:lnTo>
                    <a:pt x="12" y="1059"/>
                  </a:lnTo>
                  <a:lnTo>
                    <a:pt x="10" y="1057"/>
                  </a:lnTo>
                  <a:lnTo>
                    <a:pt x="9" y="1057"/>
                  </a:lnTo>
                  <a:lnTo>
                    <a:pt x="8" y="1057"/>
                  </a:lnTo>
                  <a:lnTo>
                    <a:pt x="6" y="1056"/>
                  </a:lnTo>
                  <a:lnTo>
                    <a:pt x="6" y="1057"/>
                  </a:lnTo>
                  <a:lnTo>
                    <a:pt x="5" y="1056"/>
                  </a:lnTo>
                  <a:lnTo>
                    <a:pt x="4" y="1056"/>
                  </a:lnTo>
                  <a:lnTo>
                    <a:pt x="4" y="1055"/>
                  </a:lnTo>
                  <a:lnTo>
                    <a:pt x="3" y="1053"/>
                  </a:lnTo>
                  <a:lnTo>
                    <a:pt x="1" y="1053"/>
                  </a:lnTo>
                  <a:lnTo>
                    <a:pt x="1" y="1052"/>
                  </a:lnTo>
                  <a:lnTo>
                    <a:pt x="0" y="1051"/>
                  </a:lnTo>
                  <a:lnTo>
                    <a:pt x="4" y="1043"/>
                  </a:lnTo>
                  <a:lnTo>
                    <a:pt x="9" y="1033"/>
                  </a:lnTo>
                  <a:lnTo>
                    <a:pt x="12" y="1025"/>
                  </a:lnTo>
                  <a:lnTo>
                    <a:pt x="13" y="1023"/>
                  </a:lnTo>
                  <a:lnTo>
                    <a:pt x="16" y="1018"/>
                  </a:lnTo>
                  <a:lnTo>
                    <a:pt x="26" y="1017"/>
                  </a:lnTo>
                  <a:lnTo>
                    <a:pt x="37" y="1014"/>
                  </a:lnTo>
                  <a:lnTo>
                    <a:pt x="47" y="1013"/>
                  </a:lnTo>
                  <a:lnTo>
                    <a:pt x="55" y="1012"/>
                  </a:lnTo>
                  <a:lnTo>
                    <a:pt x="56" y="1001"/>
                  </a:lnTo>
                  <a:lnTo>
                    <a:pt x="58" y="991"/>
                  </a:lnTo>
                  <a:lnTo>
                    <a:pt x="59" y="981"/>
                  </a:lnTo>
                  <a:lnTo>
                    <a:pt x="59" y="976"/>
                  </a:lnTo>
                  <a:lnTo>
                    <a:pt x="67" y="966"/>
                  </a:lnTo>
                  <a:lnTo>
                    <a:pt x="69" y="962"/>
                  </a:lnTo>
                  <a:lnTo>
                    <a:pt x="73" y="955"/>
                  </a:lnTo>
                  <a:lnTo>
                    <a:pt x="81" y="946"/>
                  </a:lnTo>
                  <a:lnTo>
                    <a:pt x="88" y="936"/>
                  </a:lnTo>
                  <a:lnTo>
                    <a:pt x="95" y="925"/>
                  </a:lnTo>
                  <a:lnTo>
                    <a:pt x="99" y="920"/>
                  </a:lnTo>
                  <a:lnTo>
                    <a:pt x="92" y="908"/>
                  </a:lnTo>
                  <a:lnTo>
                    <a:pt x="85" y="899"/>
                  </a:lnTo>
                  <a:lnTo>
                    <a:pt x="86" y="890"/>
                  </a:lnTo>
                  <a:lnTo>
                    <a:pt x="86" y="879"/>
                  </a:lnTo>
                  <a:lnTo>
                    <a:pt x="88" y="869"/>
                  </a:lnTo>
                  <a:lnTo>
                    <a:pt x="89" y="858"/>
                  </a:lnTo>
                  <a:lnTo>
                    <a:pt x="90" y="849"/>
                  </a:lnTo>
                  <a:lnTo>
                    <a:pt x="92" y="843"/>
                  </a:lnTo>
                  <a:lnTo>
                    <a:pt x="93" y="840"/>
                  </a:lnTo>
                  <a:lnTo>
                    <a:pt x="93" y="837"/>
                  </a:lnTo>
                  <a:lnTo>
                    <a:pt x="94" y="834"/>
                  </a:lnTo>
                  <a:lnTo>
                    <a:pt x="94" y="830"/>
                  </a:lnTo>
                  <a:lnTo>
                    <a:pt x="95" y="826"/>
                  </a:lnTo>
                  <a:lnTo>
                    <a:pt x="95" y="823"/>
                  </a:lnTo>
                  <a:lnTo>
                    <a:pt x="97" y="819"/>
                  </a:lnTo>
                  <a:lnTo>
                    <a:pt x="98" y="817"/>
                  </a:lnTo>
                  <a:lnTo>
                    <a:pt x="98" y="814"/>
                  </a:lnTo>
                  <a:lnTo>
                    <a:pt x="99" y="810"/>
                  </a:lnTo>
                  <a:lnTo>
                    <a:pt x="99" y="806"/>
                  </a:lnTo>
                  <a:lnTo>
                    <a:pt x="101" y="803"/>
                  </a:lnTo>
                  <a:lnTo>
                    <a:pt x="99" y="800"/>
                  </a:lnTo>
                  <a:lnTo>
                    <a:pt x="99" y="796"/>
                  </a:lnTo>
                  <a:lnTo>
                    <a:pt x="101" y="792"/>
                  </a:lnTo>
                  <a:lnTo>
                    <a:pt x="102" y="789"/>
                  </a:lnTo>
                  <a:lnTo>
                    <a:pt x="103" y="786"/>
                  </a:lnTo>
                  <a:lnTo>
                    <a:pt x="103" y="782"/>
                  </a:lnTo>
                  <a:lnTo>
                    <a:pt x="105" y="780"/>
                  </a:lnTo>
                  <a:lnTo>
                    <a:pt x="106" y="777"/>
                  </a:lnTo>
                  <a:lnTo>
                    <a:pt x="107" y="775"/>
                  </a:lnTo>
                  <a:lnTo>
                    <a:pt x="109" y="771"/>
                  </a:lnTo>
                  <a:lnTo>
                    <a:pt x="109" y="762"/>
                  </a:lnTo>
                  <a:lnTo>
                    <a:pt x="110" y="751"/>
                  </a:lnTo>
                  <a:lnTo>
                    <a:pt x="111" y="741"/>
                  </a:lnTo>
                  <a:lnTo>
                    <a:pt x="111" y="731"/>
                  </a:lnTo>
                  <a:lnTo>
                    <a:pt x="113" y="721"/>
                  </a:lnTo>
                  <a:lnTo>
                    <a:pt x="114" y="710"/>
                  </a:lnTo>
                  <a:lnTo>
                    <a:pt x="114" y="703"/>
                  </a:lnTo>
                  <a:lnTo>
                    <a:pt x="119" y="692"/>
                  </a:lnTo>
                  <a:lnTo>
                    <a:pt x="123" y="683"/>
                  </a:lnTo>
                  <a:lnTo>
                    <a:pt x="128" y="673"/>
                  </a:lnTo>
                  <a:lnTo>
                    <a:pt x="133" y="662"/>
                  </a:lnTo>
                  <a:lnTo>
                    <a:pt x="137" y="652"/>
                  </a:lnTo>
                  <a:lnTo>
                    <a:pt x="143" y="642"/>
                  </a:lnTo>
                  <a:lnTo>
                    <a:pt x="148" y="632"/>
                  </a:lnTo>
                  <a:lnTo>
                    <a:pt x="152" y="621"/>
                  </a:lnTo>
                  <a:lnTo>
                    <a:pt x="154" y="616"/>
                  </a:lnTo>
                  <a:lnTo>
                    <a:pt x="164" y="607"/>
                  </a:lnTo>
                  <a:lnTo>
                    <a:pt x="164" y="597"/>
                  </a:lnTo>
                  <a:lnTo>
                    <a:pt x="174" y="582"/>
                  </a:lnTo>
                  <a:lnTo>
                    <a:pt x="173" y="568"/>
                  </a:lnTo>
                  <a:lnTo>
                    <a:pt x="183" y="560"/>
                  </a:lnTo>
                  <a:lnTo>
                    <a:pt x="194" y="552"/>
                  </a:lnTo>
                  <a:lnTo>
                    <a:pt x="196" y="549"/>
                  </a:lnTo>
                  <a:lnTo>
                    <a:pt x="198" y="540"/>
                  </a:lnTo>
                  <a:lnTo>
                    <a:pt x="199" y="530"/>
                  </a:lnTo>
                  <a:lnTo>
                    <a:pt x="200" y="519"/>
                  </a:lnTo>
                  <a:lnTo>
                    <a:pt x="202" y="510"/>
                  </a:lnTo>
                  <a:lnTo>
                    <a:pt x="202" y="500"/>
                  </a:lnTo>
                  <a:lnTo>
                    <a:pt x="203" y="495"/>
                  </a:lnTo>
                  <a:lnTo>
                    <a:pt x="205" y="495"/>
                  </a:lnTo>
                  <a:lnTo>
                    <a:pt x="209" y="496"/>
                  </a:lnTo>
                  <a:lnTo>
                    <a:pt x="211" y="497"/>
                  </a:lnTo>
                  <a:lnTo>
                    <a:pt x="213" y="500"/>
                  </a:lnTo>
                  <a:lnTo>
                    <a:pt x="215" y="502"/>
                  </a:lnTo>
                  <a:lnTo>
                    <a:pt x="216" y="502"/>
                  </a:lnTo>
                  <a:lnTo>
                    <a:pt x="219" y="501"/>
                  </a:lnTo>
                  <a:lnTo>
                    <a:pt x="221" y="500"/>
                  </a:lnTo>
                  <a:lnTo>
                    <a:pt x="222" y="497"/>
                  </a:lnTo>
                  <a:lnTo>
                    <a:pt x="224" y="496"/>
                  </a:lnTo>
                  <a:lnTo>
                    <a:pt x="225" y="493"/>
                  </a:lnTo>
                  <a:lnTo>
                    <a:pt x="228" y="491"/>
                  </a:lnTo>
                  <a:lnTo>
                    <a:pt x="229" y="488"/>
                  </a:lnTo>
                  <a:lnTo>
                    <a:pt x="230" y="487"/>
                  </a:lnTo>
                  <a:lnTo>
                    <a:pt x="233" y="484"/>
                  </a:lnTo>
                  <a:lnTo>
                    <a:pt x="234" y="481"/>
                  </a:lnTo>
                  <a:lnTo>
                    <a:pt x="237" y="480"/>
                  </a:lnTo>
                  <a:lnTo>
                    <a:pt x="238" y="477"/>
                  </a:lnTo>
                  <a:lnTo>
                    <a:pt x="241" y="475"/>
                  </a:lnTo>
                  <a:lnTo>
                    <a:pt x="242" y="474"/>
                  </a:lnTo>
                  <a:lnTo>
                    <a:pt x="242" y="472"/>
                  </a:lnTo>
                  <a:lnTo>
                    <a:pt x="245" y="471"/>
                  </a:lnTo>
                  <a:lnTo>
                    <a:pt x="246" y="468"/>
                  </a:lnTo>
                  <a:lnTo>
                    <a:pt x="249" y="467"/>
                  </a:lnTo>
                  <a:lnTo>
                    <a:pt x="250" y="464"/>
                  </a:lnTo>
                  <a:lnTo>
                    <a:pt x="251" y="463"/>
                  </a:lnTo>
                  <a:lnTo>
                    <a:pt x="253" y="462"/>
                  </a:lnTo>
                  <a:lnTo>
                    <a:pt x="254" y="460"/>
                  </a:lnTo>
                  <a:lnTo>
                    <a:pt x="255" y="457"/>
                  </a:lnTo>
                  <a:lnTo>
                    <a:pt x="259" y="455"/>
                  </a:lnTo>
                  <a:lnTo>
                    <a:pt x="262" y="454"/>
                  </a:lnTo>
                  <a:lnTo>
                    <a:pt x="264" y="453"/>
                  </a:lnTo>
                  <a:lnTo>
                    <a:pt x="267" y="451"/>
                  </a:lnTo>
                  <a:lnTo>
                    <a:pt x="270" y="450"/>
                  </a:lnTo>
                  <a:lnTo>
                    <a:pt x="274" y="449"/>
                  </a:lnTo>
                  <a:lnTo>
                    <a:pt x="276" y="449"/>
                  </a:lnTo>
                  <a:lnTo>
                    <a:pt x="280" y="447"/>
                  </a:lnTo>
                  <a:lnTo>
                    <a:pt x="283" y="446"/>
                  </a:lnTo>
                  <a:lnTo>
                    <a:pt x="287" y="446"/>
                  </a:lnTo>
                  <a:lnTo>
                    <a:pt x="291" y="445"/>
                  </a:lnTo>
                  <a:lnTo>
                    <a:pt x="293" y="445"/>
                  </a:lnTo>
                  <a:lnTo>
                    <a:pt x="297" y="443"/>
                  </a:lnTo>
                  <a:lnTo>
                    <a:pt x="301" y="443"/>
                  </a:lnTo>
                  <a:lnTo>
                    <a:pt x="304" y="443"/>
                  </a:lnTo>
                  <a:lnTo>
                    <a:pt x="308" y="442"/>
                  </a:lnTo>
                  <a:lnTo>
                    <a:pt x="310" y="441"/>
                  </a:lnTo>
                  <a:lnTo>
                    <a:pt x="313" y="440"/>
                  </a:lnTo>
                  <a:lnTo>
                    <a:pt x="314" y="437"/>
                  </a:lnTo>
                  <a:lnTo>
                    <a:pt x="315" y="434"/>
                  </a:lnTo>
                  <a:lnTo>
                    <a:pt x="317" y="430"/>
                  </a:lnTo>
                  <a:lnTo>
                    <a:pt x="317" y="428"/>
                  </a:lnTo>
                  <a:lnTo>
                    <a:pt x="317" y="424"/>
                  </a:lnTo>
                  <a:lnTo>
                    <a:pt x="315" y="421"/>
                  </a:lnTo>
                  <a:lnTo>
                    <a:pt x="315" y="419"/>
                  </a:lnTo>
                  <a:lnTo>
                    <a:pt x="314" y="415"/>
                  </a:lnTo>
                  <a:lnTo>
                    <a:pt x="314" y="412"/>
                  </a:lnTo>
                  <a:lnTo>
                    <a:pt x="313" y="408"/>
                  </a:lnTo>
                  <a:lnTo>
                    <a:pt x="311" y="405"/>
                  </a:lnTo>
                  <a:lnTo>
                    <a:pt x="310" y="403"/>
                  </a:lnTo>
                  <a:lnTo>
                    <a:pt x="309" y="400"/>
                  </a:lnTo>
                  <a:lnTo>
                    <a:pt x="308" y="398"/>
                  </a:lnTo>
                  <a:lnTo>
                    <a:pt x="306" y="394"/>
                  </a:lnTo>
                  <a:lnTo>
                    <a:pt x="305" y="391"/>
                  </a:lnTo>
                  <a:lnTo>
                    <a:pt x="304" y="388"/>
                  </a:lnTo>
                  <a:lnTo>
                    <a:pt x="302" y="387"/>
                  </a:lnTo>
                  <a:lnTo>
                    <a:pt x="301" y="385"/>
                  </a:lnTo>
                  <a:lnTo>
                    <a:pt x="300" y="382"/>
                  </a:lnTo>
                  <a:lnTo>
                    <a:pt x="305" y="371"/>
                  </a:lnTo>
                  <a:lnTo>
                    <a:pt x="311" y="362"/>
                  </a:lnTo>
                  <a:lnTo>
                    <a:pt x="314" y="358"/>
                  </a:lnTo>
                  <a:lnTo>
                    <a:pt x="329" y="366"/>
                  </a:lnTo>
                  <a:lnTo>
                    <a:pt x="339" y="362"/>
                  </a:lnTo>
                  <a:lnTo>
                    <a:pt x="349" y="357"/>
                  </a:lnTo>
                  <a:lnTo>
                    <a:pt x="360" y="352"/>
                  </a:lnTo>
                  <a:lnTo>
                    <a:pt x="365" y="351"/>
                  </a:lnTo>
                  <a:lnTo>
                    <a:pt x="370" y="348"/>
                  </a:lnTo>
                  <a:lnTo>
                    <a:pt x="372" y="347"/>
                  </a:lnTo>
                  <a:lnTo>
                    <a:pt x="370" y="336"/>
                  </a:lnTo>
                  <a:lnTo>
                    <a:pt x="369" y="327"/>
                  </a:lnTo>
                  <a:lnTo>
                    <a:pt x="368" y="316"/>
                  </a:lnTo>
                  <a:lnTo>
                    <a:pt x="365" y="306"/>
                  </a:lnTo>
                  <a:lnTo>
                    <a:pt x="365" y="302"/>
                  </a:lnTo>
                  <a:lnTo>
                    <a:pt x="364" y="296"/>
                  </a:lnTo>
                  <a:lnTo>
                    <a:pt x="363" y="286"/>
                  </a:lnTo>
                  <a:lnTo>
                    <a:pt x="361" y="276"/>
                  </a:lnTo>
                  <a:lnTo>
                    <a:pt x="359" y="265"/>
                  </a:lnTo>
                  <a:lnTo>
                    <a:pt x="357" y="255"/>
                  </a:lnTo>
                  <a:lnTo>
                    <a:pt x="356" y="246"/>
                  </a:lnTo>
                  <a:lnTo>
                    <a:pt x="355" y="235"/>
                  </a:lnTo>
                  <a:lnTo>
                    <a:pt x="352" y="225"/>
                  </a:lnTo>
                  <a:lnTo>
                    <a:pt x="351" y="214"/>
                  </a:lnTo>
                  <a:lnTo>
                    <a:pt x="349" y="205"/>
                  </a:lnTo>
                  <a:lnTo>
                    <a:pt x="348" y="195"/>
                  </a:lnTo>
                  <a:lnTo>
                    <a:pt x="346" y="184"/>
                  </a:lnTo>
                  <a:lnTo>
                    <a:pt x="344" y="174"/>
                  </a:lnTo>
                  <a:lnTo>
                    <a:pt x="343" y="163"/>
                  </a:lnTo>
                  <a:lnTo>
                    <a:pt x="340" y="154"/>
                  </a:lnTo>
                  <a:lnTo>
                    <a:pt x="339" y="144"/>
                  </a:lnTo>
                  <a:lnTo>
                    <a:pt x="338" y="133"/>
                  </a:lnTo>
                  <a:lnTo>
                    <a:pt x="336" y="124"/>
                  </a:lnTo>
                  <a:lnTo>
                    <a:pt x="334" y="114"/>
                  </a:lnTo>
                  <a:lnTo>
                    <a:pt x="332" y="103"/>
                  </a:lnTo>
                  <a:lnTo>
                    <a:pt x="331" y="93"/>
                  </a:lnTo>
                  <a:lnTo>
                    <a:pt x="330" y="82"/>
                  </a:lnTo>
                  <a:lnTo>
                    <a:pt x="327" y="73"/>
                  </a:lnTo>
                  <a:lnTo>
                    <a:pt x="326" y="63"/>
                  </a:lnTo>
                  <a:lnTo>
                    <a:pt x="325" y="52"/>
                  </a:lnTo>
                  <a:lnTo>
                    <a:pt x="323" y="42"/>
                  </a:lnTo>
                  <a:lnTo>
                    <a:pt x="321" y="32"/>
                  </a:lnTo>
                  <a:lnTo>
                    <a:pt x="319" y="22"/>
                  </a:lnTo>
                  <a:lnTo>
                    <a:pt x="318" y="11"/>
                  </a:lnTo>
                  <a:lnTo>
                    <a:pt x="314" y="2"/>
                  </a:lnTo>
                  <a:lnTo>
                    <a:pt x="315" y="0"/>
                  </a:lnTo>
                  <a:lnTo>
                    <a:pt x="322" y="5"/>
                  </a:lnTo>
                  <a:lnTo>
                    <a:pt x="325" y="6"/>
                  </a:lnTo>
                  <a:lnTo>
                    <a:pt x="329" y="9"/>
                  </a:lnTo>
                  <a:lnTo>
                    <a:pt x="331" y="10"/>
                  </a:lnTo>
                  <a:lnTo>
                    <a:pt x="335" y="13"/>
                  </a:lnTo>
                  <a:lnTo>
                    <a:pt x="338" y="13"/>
                  </a:lnTo>
                  <a:lnTo>
                    <a:pt x="339" y="11"/>
                  </a:lnTo>
                  <a:lnTo>
                    <a:pt x="340" y="13"/>
                  </a:lnTo>
                  <a:lnTo>
                    <a:pt x="342" y="13"/>
                  </a:lnTo>
                  <a:lnTo>
                    <a:pt x="342" y="14"/>
                  </a:lnTo>
                  <a:lnTo>
                    <a:pt x="342" y="15"/>
                  </a:lnTo>
                  <a:lnTo>
                    <a:pt x="342" y="19"/>
                  </a:lnTo>
                  <a:lnTo>
                    <a:pt x="343" y="21"/>
                  </a:lnTo>
                  <a:lnTo>
                    <a:pt x="344" y="22"/>
                  </a:lnTo>
                  <a:lnTo>
                    <a:pt x="344" y="23"/>
                  </a:lnTo>
                  <a:lnTo>
                    <a:pt x="344" y="26"/>
                  </a:lnTo>
                  <a:lnTo>
                    <a:pt x="347" y="29"/>
                  </a:lnTo>
                  <a:lnTo>
                    <a:pt x="349" y="30"/>
                  </a:lnTo>
                  <a:lnTo>
                    <a:pt x="352" y="30"/>
                  </a:lnTo>
                  <a:lnTo>
                    <a:pt x="356" y="31"/>
                  </a:lnTo>
                  <a:lnTo>
                    <a:pt x="360" y="32"/>
                  </a:lnTo>
                  <a:lnTo>
                    <a:pt x="360" y="34"/>
                  </a:lnTo>
                  <a:lnTo>
                    <a:pt x="363" y="35"/>
                  </a:lnTo>
                  <a:lnTo>
                    <a:pt x="365" y="38"/>
                  </a:lnTo>
                  <a:lnTo>
                    <a:pt x="365" y="39"/>
                  </a:lnTo>
                  <a:lnTo>
                    <a:pt x="366" y="40"/>
                  </a:lnTo>
                  <a:lnTo>
                    <a:pt x="369" y="46"/>
                  </a:lnTo>
                  <a:lnTo>
                    <a:pt x="370" y="48"/>
                  </a:lnTo>
                  <a:lnTo>
                    <a:pt x="370" y="49"/>
                  </a:lnTo>
                  <a:lnTo>
                    <a:pt x="372" y="52"/>
                  </a:lnTo>
                  <a:lnTo>
                    <a:pt x="373" y="55"/>
                  </a:lnTo>
                  <a:lnTo>
                    <a:pt x="373" y="56"/>
                  </a:lnTo>
                  <a:lnTo>
                    <a:pt x="372" y="56"/>
                  </a:lnTo>
                  <a:lnTo>
                    <a:pt x="372" y="57"/>
                  </a:lnTo>
                  <a:lnTo>
                    <a:pt x="373" y="60"/>
                  </a:lnTo>
                  <a:lnTo>
                    <a:pt x="374" y="59"/>
                  </a:lnTo>
                  <a:lnTo>
                    <a:pt x="376" y="60"/>
                  </a:lnTo>
                  <a:lnTo>
                    <a:pt x="377" y="63"/>
                  </a:lnTo>
                  <a:lnTo>
                    <a:pt x="378" y="65"/>
                  </a:lnTo>
                  <a:lnTo>
                    <a:pt x="380" y="65"/>
                  </a:lnTo>
                  <a:lnTo>
                    <a:pt x="380" y="68"/>
                  </a:lnTo>
                  <a:lnTo>
                    <a:pt x="380" y="69"/>
                  </a:lnTo>
                  <a:lnTo>
                    <a:pt x="381" y="70"/>
                  </a:lnTo>
                  <a:lnTo>
                    <a:pt x="382" y="72"/>
                  </a:lnTo>
                  <a:lnTo>
                    <a:pt x="385" y="74"/>
                  </a:lnTo>
                  <a:lnTo>
                    <a:pt x="386" y="76"/>
                  </a:lnTo>
                  <a:lnTo>
                    <a:pt x="387" y="76"/>
                  </a:lnTo>
                  <a:lnTo>
                    <a:pt x="389" y="77"/>
                  </a:lnTo>
                  <a:lnTo>
                    <a:pt x="390" y="78"/>
                  </a:lnTo>
                  <a:lnTo>
                    <a:pt x="391" y="80"/>
                  </a:lnTo>
                  <a:lnTo>
                    <a:pt x="393" y="80"/>
                  </a:lnTo>
                  <a:lnTo>
                    <a:pt x="394" y="81"/>
                  </a:lnTo>
                  <a:lnTo>
                    <a:pt x="397" y="81"/>
                  </a:lnTo>
                  <a:lnTo>
                    <a:pt x="398" y="80"/>
                  </a:lnTo>
                  <a:lnTo>
                    <a:pt x="399" y="81"/>
                  </a:lnTo>
                  <a:lnTo>
                    <a:pt x="401" y="81"/>
                  </a:lnTo>
                  <a:lnTo>
                    <a:pt x="402" y="81"/>
                  </a:lnTo>
                  <a:lnTo>
                    <a:pt x="402" y="82"/>
                  </a:lnTo>
                  <a:lnTo>
                    <a:pt x="403" y="83"/>
                  </a:lnTo>
                  <a:lnTo>
                    <a:pt x="404" y="85"/>
                  </a:lnTo>
                  <a:lnTo>
                    <a:pt x="406" y="86"/>
                  </a:lnTo>
                  <a:lnTo>
                    <a:pt x="406" y="87"/>
                  </a:lnTo>
                  <a:lnTo>
                    <a:pt x="407" y="89"/>
                  </a:lnTo>
                  <a:lnTo>
                    <a:pt x="407" y="90"/>
                  </a:lnTo>
                  <a:lnTo>
                    <a:pt x="408" y="90"/>
                  </a:lnTo>
                  <a:lnTo>
                    <a:pt x="408" y="91"/>
                  </a:lnTo>
                  <a:lnTo>
                    <a:pt x="411" y="94"/>
                  </a:lnTo>
                  <a:lnTo>
                    <a:pt x="414" y="94"/>
                  </a:lnTo>
                  <a:lnTo>
                    <a:pt x="414" y="95"/>
                  </a:lnTo>
                  <a:lnTo>
                    <a:pt x="415" y="97"/>
                  </a:lnTo>
                  <a:lnTo>
                    <a:pt x="414" y="98"/>
                  </a:lnTo>
                  <a:lnTo>
                    <a:pt x="415" y="100"/>
                  </a:lnTo>
                  <a:lnTo>
                    <a:pt x="419" y="103"/>
                  </a:lnTo>
                  <a:lnTo>
                    <a:pt x="420" y="104"/>
                  </a:lnTo>
                  <a:lnTo>
                    <a:pt x="421" y="106"/>
                  </a:lnTo>
                  <a:lnTo>
                    <a:pt x="421" y="108"/>
                  </a:lnTo>
                  <a:lnTo>
                    <a:pt x="423" y="108"/>
                  </a:lnTo>
                  <a:lnTo>
                    <a:pt x="423" y="111"/>
                  </a:lnTo>
                  <a:lnTo>
                    <a:pt x="423" y="112"/>
                  </a:lnTo>
                  <a:lnTo>
                    <a:pt x="421" y="114"/>
                  </a:lnTo>
                  <a:lnTo>
                    <a:pt x="421" y="116"/>
                  </a:lnTo>
                  <a:lnTo>
                    <a:pt x="423" y="118"/>
                  </a:lnTo>
                  <a:lnTo>
                    <a:pt x="424" y="120"/>
                  </a:lnTo>
                  <a:lnTo>
                    <a:pt x="424" y="121"/>
                  </a:lnTo>
                  <a:lnTo>
                    <a:pt x="423" y="123"/>
                  </a:lnTo>
                  <a:lnTo>
                    <a:pt x="423" y="124"/>
                  </a:lnTo>
                  <a:lnTo>
                    <a:pt x="421" y="124"/>
                  </a:lnTo>
                  <a:lnTo>
                    <a:pt x="424" y="125"/>
                  </a:lnTo>
                  <a:lnTo>
                    <a:pt x="425" y="127"/>
                  </a:lnTo>
                  <a:lnTo>
                    <a:pt x="428" y="128"/>
                  </a:lnTo>
                  <a:lnTo>
                    <a:pt x="429" y="128"/>
                  </a:lnTo>
                  <a:lnTo>
                    <a:pt x="431" y="131"/>
                  </a:lnTo>
                  <a:lnTo>
                    <a:pt x="432" y="131"/>
                  </a:lnTo>
                  <a:lnTo>
                    <a:pt x="432" y="132"/>
                  </a:lnTo>
                  <a:lnTo>
                    <a:pt x="433" y="132"/>
                  </a:lnTo>
                  <a:lnTo>
                    <a:pt x="435" y="133"/>
                  </a:lnTo>
                  <a:lnTo>
                    <a:pt x="437" y="135"/>
                  </a:lnTo>
                  <a:lnTo>
                    <a:pt x="440" y="137"/>
                  </a:lnTo>
                  <a:lnTo>
                    <a:pt x="440" y="138"/>
                  </a:lnTo>
                  <a:lnTo>
                    <a:pt x="441" y="140"/>
                  </a:lnTo>
                  <a:lnTo>
                    <a:pt x="442" y="142"/>
                  </a:lnTo>
                  <a:lnTo>
                    <a:pt x="442" y="144"/>
                  </a:lnTo>
                  <a:lnTo>
                    <a:pt x="444" y="145"/>
                  </a:lnTo>
                  <a:lnTo>
                    <a:pt x="444" y="146"/>
                  </a:lnTo>
                  <a:lnTo>
                    <a:pt x="444" y="148"/>
                  </a:lnTo>
                  <a:lnTo>
                    <a:pt x="446" y="152"/>
                  </a:lnTo>
                  <a:lnTo>
                    <a:pt x="446" y="153"/>
                  </a:lnTo>
                  <a:lnTo>
                    <a:pt x="448" y="154"/>
                  </a:lnTo>
                  <a:lnTo>
                    <a:pt x="449" y="155"/>
                  </a:lnTo>
                  <a:lnTo>
                    <a:pt x="449" y="158"/>
                  </a:lnTo>
                  <a:lnTo>
                    <a:pt x="446" y="159"/>
                  </a:lnTo>
                  <a:lnTo>
                    <a:pt x="446" y="161"/>
                  </a:lnTo>
                  <a:lnTo>
                    <a:pt x="445" y="162"/>
                  </a:lnTo>
                  <a:lnTo>
                    <a:pt x="444" y="162"/>
                  </a:lnTo>
                  <a:lnTo>
                    <a:pt x="444" y="163"/>
                  </a:lnTo>
                  <a:lnTo>
                    <a:pt x="442" y="166"/>
                  </a:lnTo>
                  <a:lnTo>
                    <a:pt x="442" y="169"/>
                  </a:lnTo>
                  <a:lnTo>
                    <a:pt x="442" y="174"/>
                  </a:lnTo>
                  <a:lnTo>
                    <a:pt x="444" y="176"/>
                  </a:lnTo>
                  <a:lnTo>
                    <a:pt x="444" y="180"/>
                  </a:lnTo>
                  <a:lnTo>
                    <a:pt x="445" y="183"/>
                  </a:lnTo>
                  <a:lnTo>
                    <a:pt x="448" y="184"/>
                  </a:lnTo>
                  <a:lnTo>
                    <a:pt x="450" y="187"/>
                  </a:lnTo>
                  <a:lnTo>
                    <a:pt x="452" y="188"/>
                  </a:lnTo>
                  <a:lnTo>
                    <a:pt x="454" y="192"/>
                  </a:lnTo>
                  <a:lnTo>
                    <a:pt x="457" y="193"/>
                  </a:lnTo>
                  <a:lnTo>
                    <a:pt x="458" y="195"/>
                  </a:lnTo>
                  <a:lnTo>
                    <a:pt x="461" y="195"/>
                  </a:lnTo>
                  <a:lnTo>
                    <a:pt x="461" y="196"/>
                  </a:lnTo>
                  <a:lnTo>
                    <a:pt x="462" y="197"/>
                  </a:lnTo>
                  <a:lnTo>
                    <a:pt x="463" y="200"/>
                  </a:lnTo>
                  <a:lnTo>
                    <a:pt x="463" y="201"/>
                  </a:lnTo>
                  <a:lnTo>
                    <a:pt x="465" y="203"/>
                  </a:lnTo>
                  <a:lnTo>
                    <a:pt x="465" y="207"/>
                  </a:lnTo>
                  <a:lnTo>
                    <a:pt x="466" y="212"/>
                  </a:lnTo>
                  <a:lnTo>
                    <a:pt x="466" y="213"/>
                  </a:lnTo>
                  <a:lnTo>
                    <a:pt x="467" y="213"/>
                  </a:lnTo>
                  <a:lnTo>
                    <a:pt x="467" y="214"/>
                  </a:lnTo>
                  <a:lnTo>
                    <a:pt x="467" y="216"/>
                  </a:lnTo>
                  <a:lnTo>
                    <a:pt x="469" y="218"/>
                  </a:lnTo>
                  <a:lnTo>
                    <a:pt x="471" y="220"/>
                  </a:lnTo>
                  <a:lnTo>
                    <a:pt x="475" y="224"/>
                  </a:lnTo>
                  <a:lnTo>
                    <a:pt x="476" y="226"/>
                  </a:lnTo>
                  <a:lnTo>
                    <a:pt x="478" y="227"/>
                  </a:lnTo>
                  <a:lnTo>
                    <a:pt x="479" y="230"/>
                  </a:lnTo>
                  <a:lnTo>
                    <a:pt x="480" y="234"/>
                  </a:lnTo>
                  <a:lnTo>
                    <a:pt x="480" y="235"/>
                  </a:lnTo>
                  <a:lnTo>
                    <a:pt x="483" y="235"/>
                  </a:lnTo>
                  <a:lnTo>
                    <a:pt x="483" y="237"/>
                  </a:lnTo>
                  <a:lnTo>
                    <a:pt x="484" y="238"/>
                  </a:lnTo>
                  <a:lnTo>
                    <a:pt x="483" y="242"/>
                  </a:lnTo>
                  <a:lnTo>
                    <a:pt x="482" y="244"/>
                  </a:lnTo>
                  <a:lnTo>
                    <a:pt x="483" y="247"/>
                  </a:lnTo>
                  <a:lnTo>
                    <a:pt x="483" y="248"/>
                  </a:lnTo>
                  <a:lnTo>
                    <a:pt x="483" y="250"/>
                  </a:lnTo>
                  <a:lnTo>
                    <a:pt x="482" y="251"/>
                  </a:lnTo>
                  <a:lnTo>
                    <a:pt x="480" y="254"/>
                  </a:lnTo>
                  <a:lnTo>
                    <a:pt x="482" y="255"/>
                  </a:lnTo>
                  <a:lnTo>
                    <a:pt x="484" y="260"/>
                  </a:lnTo>
                  <a:lnTo>
                    <a:pt x="486" y="264"/>
                  </a:lnTo>
                  <a:lnTo>
                    <a:pt x="486" y="265"/>
                  </a:lnTo>
                  <a:lnTo>
                    <a:pt x="486" y="267"/>
                  </a:lnTo>
                  <a:lnTo>
                    <a:pt x="486" y="268"/>
                  </a:lnTo>
                  <a:lnTo>
                    <a:pt x="487" y="271"/>
                  </a:lnTo>
                  <a:lnTo>
                    <a:pt x="488" y="272"/>
                  </a:lnTo>
                  <a:lnTo>
                    <a:pt x="490" y="272"/>
                  </a:lnTo>
                  <a:lnTo>
                    <a:pt x="491" y="272"/>
                  </a:lnTo>
                  <a:lnTo>
                    <a:pt x="491" y="273"/>
                  </a:lnTo>
                  <a:lnTo>
                    <a:pt x="492" y="276"/>
                  </a:lnTo>
                  <a:lnTo>
                    <a:pt x="491" y="277"/>
                  </a:lnTo>
                  <a:lnTo>
                    <a:pt x="492" y="279"/>
                  </a:lnTo>
                  <a:lnTo>
                    <a:pt x="492" y="281"/>
                  </a:lnTo>
                  <a:lnTo>
                    <a:pt x="493" y="282"/>
                  </a:lnTo>
                  <a:lnTo>
                    <a:pt x="492" y="284"/>
                  </a:lnTo>
                  <a:lnTo>
                    <a:pt x="491" y="285"/>
                  </a:lnTo>
                  <a:lnTo>
                    <a:pt x="491" y="286"/>
                  </a:lnTo>
                  <a:lnTo>
                    <a:pt x="491" y="288"/>
                  </a:lnTo>
                  <a:lnTo>
                    <a:pt x="492" y="289"/>
                  </a:lnTo>
                  <a:lnTo>
                    <a:pt x="499" y="290"/>
                  </a:lnTo>
                  <a:lnTo>
                    <a:pt x="500" y="292"/>
                  </a:lnTo>
                  <a:lnTo>
                    <a:pt x="503" y="293"/>
                  </a:lnTo>
                  <a:lnTo>
                    <a:pt x="505" y="294"/>
                  </a:lnTo>
                  <a:lnTo>
                    <a:pt x="505" y="296"/>
                  </a:lnTo>
                  <a:lnTo>
                    <a:pt x="507" y="296"/>
                  </a:lnTo>
                  <a:lnTo>
                    <a:pt x="510" y="298"/>
                  </a:lnTo>
                  <a:lnTo>
                    <a:pt x="512" y="299"/>
                  </a:lnTo>
                  <a:lnTo>
                    <a:pt x="513" y="299"/>
                  </a:lnTo>
                  <a:lnTo>
                    <a:pt x="514" y="298"/>
                  </a:lnTo>
                  <a:lnTo>
                    <a:pt x="514" y="297"/>
                  </a:lnTo>
                  <a:lnTo>
                    <a:pt x="517" y="296"/>
                  </a:lnTo>
                  <a:lnTo>
                    <a:pt x="518" y="296"/>
                  </a:lnTo>
                  <a:lnTo>
                    <a:pt x="518" y="297"/>
                  </a:lnTo>
                  <a:lnTo>
                    <a:pt x="521" y="298"/>
                  </a:lnTo>
                  <a:lnTo>
                    <a:pt x="524" y="303"/>
                  </a:lnTo>
                  <a:lnTo>
                    <a:pt x="525" y="305"/>
                  </a:lnTo>
                  <a:lnTo>
                    <a:pt x="526" y="307"/>
                  </a:lnTo>
                  <a:lnTo>
                    <a:pt x="527" y="309"/>
                  </a:lnTo>
                  <a:lnTo>
                    <a:pt x="531" y="307"/>
                  </a:lnTo>
                  <a:lnTo>
                    <a:pt x="533" y="309"/>
                  </a:lnTo>
                  <a:lnTo>
                    <a:pt x="534" y="309"/>
                  </a:lnTo>
                  <a:lnTo>
                    <a:pt x="535" y="310"/>
                  </a:lnTo>
                  <a:lnTo>
                    <a:pt x="537" y="310"/>
                  </a:lnTo>
                  <a:lnTo>
                    <a:pt x="538" y="311"/>
                  </a:lnTo>
                  <a:lnTo>
                    <a:pt x="538" y="313"/>
                  </a:lnTo>
                  <a:lnTo>
                    <a:pt x="538" y="314"/>
                  </a:lnTo>
                  <a:lnTo>
                    <a:pt x="538" y="316"/>
                  </a:lnTo>
                  <a:lnTo>
                    <a:pt x="538" y="318"/>
                  </a:lnTo>
                  <a:lnTo>
                    <a:pt x="538" y="319"/>
                  </a:lnTo>
                  <a:lnTo>
                    <a:pt x="537" y="319"/>
                  </a:lnTo>
                  <a:lnTo>
                    <a:pt x="537" y="320"/>
                  </a:lnTo>
                  <a:lnTo>
                    <a:pt x="538" y="323"/>
                  </a:lnTo>
                  <a:lnTo>
                    <a:pt x="541" y="326"/>
                  </a:lnTo>
                  <a:lnTo>
                    <a:pt x="543" y="328"/>
                  </a:lnTo>
                  <a:lnTo>
                    <a:pt x="546" y="331"/>
                  </a:lnTo>
                  <a:lnTo>
                    <a:pt x="548" y="332"/>
                  </a:lnTo>
                  <a:lnTo>
                    <a:pt x="550" y="332"/>
                  </a:lnTo>
                  <a:lnTo>
                    <a:pt x="552" y="334"/>
                  </a:lnTo>
                  <a:lnTo>
                    <a:pt x="555" y="334"/>
                  </a:lnTo>
                  <a:lnTo>
                    <a:pt x="556" y="334"/>
                  </a:lnTo>
                  <a:lnTo>
                    <a:pt x="560" y="337"/>
                  </a:lnTo>
                  <a:lnTo>
                    <a:pt x="562" y="339"/>
                  </a:lnTo>
                  <a:lnTo>
                    <a:pt x="562" y="340"/>
                  </a:lnTo>
                  <a:lnTo>
                    <a:pt x="562" y="343"/>
                  </a:lnTo>
                  <a:lnTo>
                    <a:pt x="563" y="344"/>
                  </a:lnTo>
                  <a:lnTo>
                    <a:pt x="564" y="349"/>
                  </a:lnTo>
                  <a:lnTo>
                    <a:pt x="564" y="351"/>
                  </a:lnTo>
                  <a:lnTo>
                    <a:pt x="564" y="353"/>
                  </a:lnTo>
                  <a:lnTo>
                    <a:pt x="564" y="354"/>
                  </a:lnTo>
                  <a:lnTo>
                    <a:pt x="564" y="357"/>
                  </a:lnTo>
                  <a:lnTo>
                    <a:pt x="564" y="358"/>
                  </a:lnTo>
                  <a:lnTo>
                    <a:pt x="565" y="360"/>
                  </a:lnTo>
                  <a:lnTo>
                    <a:pt x="567" y="360"/>
                  </a:lnTo>
                  <a:lnTo>
                    <a:pt x="568" y="361"/>
                  </a:lnTo>
                  <a:lnTo>
                    <a:pt x="569" y="361"/>
                  </a:lnTo>
                  <a:lnTo>
                    <a:pt x="571" y="362"/>
                  </a:lnTo>
                  <a:lnTo>
                    <a:pt x="575" y="368"/>
                  </a:lnTo>
                  <a:lnTo>
                    <a:pt x="576" y="368"/>
                  </a:lnTo>
                  <a:lnTo>
                    <a:pt x="577" y="366"/>
                  </a:lnTo>
                  <a:lnTo>
                    <a:pt x="579" y="368"/>
                  </a:lnTo>
                  <a:lnTo>
                    <a:pt x="580" y="369"/>
                  </a:lnTo>
                  <a:lnTo>
                    <a:pt x="581" y="373"/>
                  </a:lnTo>
                  <a:lnTo>
                    <a:pt x="582" y="374"/>
                  </a:lnTo>
                  <a:lnTo>
                    <a:pt x="585" y="375"/>
                  </a:lnTo>
                  <a:lnTo>
                    <a:pt x="586" y="377"/>
                  </a:lnTo>
                  <a:lnTo>
                    <a:pt x="588" y="377"/>
                  </a:lnTo>
                  <a:lnTo>
                    <a:pt x="588" y="375"/>
                  </a:lnTo>
                  <a:lnTo>
                    <a:pt x="589" y="373"/>
                  </a:lnTo>
                  <a:lnTo>
                    <a:pt x="590" y="371"/>
                  </a:lnTo>
                  <a:lnTo>
                    <a:pt x="593" y="371"/>
                  </a:lnTo>
                  <a:lnTo>
                    <a:pt x="594" y="371"/>
                  </a:lnTo>
                  <a:lnTo>
                    <a:pt x="596" y="371"/>
                  </a:lnTo>
                  <a:lnTo>
                    <a:pt x="598" y="371"/>
                  </a:lnTo>
                  <a:lnTo>
                    <a:pt x="601" y="371"/>
                  </a:lnTo>
                  <a:lnTo>
                    <a:pt x="602" y="373"/>
                  </a:lnTo>
                  <a:lnTo>
                    <a:pt x="603" y="373"/>
                  </a:lnTo>
                  <a:lnTo>
                    <a:pt x="605" y="373"/>
                  </a:lnTo>
                  <a:lnTo>
                    <a:pt x="606" y="373"/>
                  </a:lnTo>
                  <a:lnTo>
                    <a:pt x="607" y="373"/>
                  </a:lnTo>
                  <a:lnTo>
                    <a:pt x="609" y="373"/>
                  </a:lnTo>
                  <a:lnTo>
                    <a:pt x="610" y="374"/>
                  </a:lnTo>
                  <a:lnTo>
                    <a:pt x="611" y="374"/>
                  </a:lnTo>
                  <a:lnTo>
                    <a:pt x="613" y="374"/>
                  </a:lnTo>
                  <a:lnTo>
                    <a:pt x="614" y="374"/>
                  </a:lnTo>
                  <a:lnTo>
                    <a:pt x="615" y="375"/>
                  </a:lnTo>
                  <a:lnTo>
                    <a:pt x="617" y="375"/>
                  </a:lnTo>
                  <a:lnTo>
                    <a:pt x="618" y="377"/>
                  </a:lnTo>
                  <a:lnTo>
                    <a:pt x="619" y="377"/>
                  </a:lnTo>
                  <a:lnTo>
                    <a:pt x="620" y="378"/>
                  </a:lnTo>
                  <a:lnTo>
                    <a:pt x="623" y="378"/>
                  </a:lnTo>
                  <a:lnTo>
                    <a:pt x="626" y="377"/>
                  </a:lnTo>
                  <a:lnTo>
                    <a:pt x="627" y="377"/>
                  </a:lnTo>
                  <a:lnTo>
                    <a:pt x="628" y="377"/>
                  </a:lnTo>
                  <a:lnTo>
                    <a:pt x="630" y="377"/>
                  </a:lnTo>
                  <a:lnTo>
                    <a:pt x="631" y="377"/>
                  </a:lnTo>
                  <a:lnTo>
                    <a:pt x="632" y="377"/>
                  </a:lnTo>
                  <a:lnTo>
                    <a:pt x="635" y="377"/>
                  </a:lnTo>
                  <a:lnTo>
                    <a:pt x="636" y="377"/>
                  </a:lnTo>
                  <a:lnTo>
                    <a:pt x="637" y="377"/>
                  </a:lnTo>
                  <a:lnTo>
                    <a:pt x="639" y="375"/>
                  </a:lnTo>
                  <a:lnTo>
                    <a:pt x="640" y="374"/>
                  </a:lnTo>
                  <a:lnTo>
                    <a:pt x="641" y="374"/>
                  </a:lnTo>
                  <a:lnTo>
                    <a:pt x="643" y="373"/>
                  </a:lnTo>
                  <a:lnTo>
                    <a:pt x="644" y="373"/>
                  </a:lnTo>
                  <a:lnTo>
                    <a:pt x="647" y="371"/>
                  </a:lnTo>
                  <a:lnTo>
                    <a:pt x="648" y="373"/>
                  </a:lnTo>
                  <a:lnTo>
                    <a:pt x="651" y="373"/>
                  </a:lnTo>
                  <a:lnTo>
                    <a:pt x="652" y="373"/>
                  </a:lnTo>
                  <a:lnTo>
                    <a:pt x="654" y="373"/>
                  </a:lnTo>
                  <a:lnTo>
                    <a:pt x="656" y="373"/>
                  </a:lnTo>
                  <a:lnTo>
                    <a:pt x="657" y="373"/>
                  </a:lnTo>
                  <a:lnTo>
                    <a:pt x="658" y="373"/>
                  </a:lnTo>
                  <a:lnTo>
                    <a:pt x="660" y="371"/>
                  </a:lnTo>
                  <a:lnTo>
                    <a:pt x="662" y="371"/>
                  </a:lnTo>
                  <a:lnTo>
                    <a:pt x="664" y="371"/>
                  </a:lnTo>
                  <a:lnTo>
                    <a:pt x="665" y="370"/>
                  </a:lnTo>
                  <a:lnTo>
                    <a:pt x="666" y="370"/>
                  </a:lnTo>
                  <a:lnTo>
                    <a:pt x="668" y="369"/>
                  </a:lnTo>
                  <a:lnTo>
                    <a:pt x="669" y="369"/>
                  </a:lnTo>
                  <a:lnTo>
                    <a:pt x="670" y="368"/>
                  </a:lnTo>
                  <a:lnTo>
                    <a:pt x="673" y="368"/>
                  </a:lnTo>
                  <a:lnTo>
                    <a:pt x="674" y="366"/>
                  </a:lnTo>
                  <a:lnTo>
                    <a:pt x="675" y="366"/>
                  </a:lnTo>
                  <a:lnTo>
                    <a:pt x="677" y="366"/>
                  </a:lnTo>
                  <a:lnTo>
                    <a:pt x="678" y="366"/>
                  </a:lnTo>
                  <a:lnTo>
                    <a:pt x="679" y="366"/>
                  </a:lnTo>
                  <a:lnTo>
                    <a:pt x="682" y="365"/>
                  </a:lnTo>
                  <a:lnTo>
                    <a:pt x="683" y="365"/>
                  </a:lnTo>
                  <a:lnTo>
                    <a:pt x="685" y="364"/>
                  </a:lnTo>
                  <a:lnTo>
                    <a:pt x="687" y="362"/>
                  </a:lnTo>
                  <a:lnTo>
                    <a:pt x="689" y="361"/>
                  </a:lnTo>
                  <a:lnTo>
                    <a:pt x="691" y="358"/>
                  </a:lnTo>
                  <a:lnTo>
                    <a:pt x="691" y="357"/>
                  </a:lnTo>
                  <a:lnTo>
                    <a:pt x="694" y="356"/>
                  </a:lnTo>
                  <a:lnTo>
                    <a:pt x="696" y="352"/>
                  </a:lnTo>
                  <a:lnTo>
                    <a:pt x="696" y="351"/>
                  </a:lnTo>
                  <a:lnTo>
                    <a:pt x="698" y="349"/>
                  </a:lnTo>
                  <a:lnTo>
                    <a:pt x="699" y="348"/>
                  </a:lnTo>
                  <a:lnTo>
                    <a:pt x="699" y="347"/>
                  </a:lnTo>
                  <a:lnTo>
                    <a:pt x="700" y="344"/>
                  </a:lnTo>
                  <a:lnTo>
                    <a:pt x="700" y="341"/>
                  </a:lnTo>
                  <a:lnTo>
                    <a:pt x="702" y="339"/>
                  </a:lnTo>
                  <a:lnTo>
                    <a:pt x="704" y="336"/>
                  </a:lnTo>
                  <a:lnTo>
                    <a:pt x="708" y="334"/>
                  </a:lnTo>
                  <a:lnTo>
                    <a:pt x="709" y="331"/>
                  </a:lnTo>
                  <a:lnTo>
                    <a:pt x="711" y="330"/>
                  </a:lnTo>
                  <a:lnTo>
                    <a:pt x="712" y="327"/>
                  </a:lnTo>
                  <a:lnTo>
                    <a:pt x="713" y="323"/>
                  </a:lnTo>
                  <a:lnTo>
                    <a:pt x="715" y="320"/>
                  </a:lnTo>
                  <a:lnTo>
                    <a:pt x="716" y="318"/>
                  </a:lnTo>
                  <a:lnTo>
                    <a:pt x="716" y="316"/>
                  </a:lnTo>
                  <a:lnTo>
                    <a:pt x="717" y="314"/>
                  </a:lnTo>
                  <a:lnTo>
                    <a:pt x="720" y="311"/>
                  </a:lnTo>
                  <a:lnTo>
                    <a:pt x="723" y="310"/>
                  </a:lnTo>
                  <a:lnTo>
                    <a:pt x="724" y="310"/>
                  </a:lnTo>
                  <a:lnTo>
                    <a:pt x="728" y="310"/>
                  </a:lnTo>
                  <a:lnTo>
                    <a:pt x="730" y="310"/>
                  </a:lnTo>
                  <a:lnTo>
                    <a:pt x="733" y="311"/>
                  </a:lnTo>
                  <a:lnTo>
                    <a:pt x="738" y="311"/>
                  </a:lnTo>
                  <a:lnTo>
                    <a:pt x="740" y="311"/>
                  </a:lnTo>
                  <a:lnTo>
                    <a:pt x="742" y="313"/>
                  </a:lnTo>
                  <a:lnTo>
                    <a:pt x="749" y="314"/>
                  </a:lnTo>
                  <a:lnTo>
                    <a:pt x="750" y="314"/>
                  </a:lnTo>
                  <a:lnTo>
                    <a:pt x="754" y="315"/>
                  </a:lnTo>
                  <a:lnTo>
                    <a:pt x="755" y="315"/>
                  </a:lnTo>
                  <a:lnTo>
                    <a:pt x="758" y="318"/>
                  </a:lnTo>
                  <a:lnTo>
                    <a:pt x="762" y="319"/>
                  </a:lnTo>
                  <a:lnTo>
                    <a:pt x="764" y="322"/>
                  </a:lnTo>
                  <a:lnTo>
                    <a:pt x="770" y="323"/>
                  </a:lnTo>
                  <a:lnTo>
                    <a:pt x="775" y="328"/>
                  </a:lnTo>
                  <a:lnTo>
                    <a:pt x="776" y="330"/>
                  </a:lnTo>
                  <a:lnTo>
                    <a:pt x="778" y="331"/>
                  </a:lnTo>
                  <a:lnTo>
                    <a:pt x="783" y="331"/>
                  </a:lnTo>
                  <a:lnTo>
                    <a:pt x="787" y="331"/>
                  </a:lnTo>
                  <a:lnTo>
                    <a:pt x="788" y="331"/>
                  </a:lnTo>
                  <a:lnTo>
                    <a:pt x="788" y="330"/>
                  </a:lnTo>
                  <a:lnTo>
                    <a:pt x="792" y="328"/>
                  </a:lnTo>
                  <a:lnTo>
                    <a:pt x="795" y="327"/>
                  </a:lnTo>
                  <a:lnTo>
                    <a:pt x="797" y="324"/>
                  </a:lnTo>
                  <a:lnTo>
                    <a:pt x="800" y="320"/>
                  </a:lnTo>
                  <a:lnTo>
                    <a:pt x="802" y="319"/>
                  </a:lnTo>
                  <a:lnTo>
                    <a:pt x="805" y="316"/>
                  </a:lnTo>
                  <a:lnTo>
                    <a:pt x="805" y="315"/>
                  </a:lnTo>
                  <a:lnTo>
                    <a:pt x="806" y="315"/>
                  </a:lnTo>
                  <a:lnTo>
                    <a:pt x="806" y="314"/>
                  </a:lnTo>
                  <a:lnTo>
                    <a:pt x="808" y="313"/>
                  </a:lnTo>
                  <a:lnTo>
                    <a:pt x="810" y="309"/>
                  </a:lnTo>
                  <a:lnTo>
                    <a:pt x="810" y="303"/>
                  </a:lnTo>
                  <a:lnTo>
                    <a:pt x="810" y="298"/>
                  </a:lnTo>
                  <a:lnTo>
                    <a:pt x="805" y="292"/>
                  </a:lnTo>
                  <a:lnTo>
                    <a:pt x="798" y="281"/>
                  </a:lnTo>
                  <a:lnTo>
                    <a:pt x="798" y="277"/>
                  </a:lnTo>
                  <a:lnTo>
                    <a:pt x="797" y="275"/>
                  </a:lnTo>
                  <a:lnTo>
                    <a:pt x="796" y="272"/>
                  </a:lnTo>
                  <a:lnTo>
                    <a:pt x="789" y="269"/>
                  </a:lnTo>
                  <a:lnTo>
                    <a:pt x="788" y="268"/>
                  </a:lnTo>
                  <a:lnTo>
                    <a:pt x="787" y="268"/>
                  </a:lnTo>
                  <a:lnTo>
                    <a:pt x="781" y="265"/>
                  </a:lnTo>
                  <a:lnTo>
                    <a:pt x="780" y="264"/>
                  </a:lnTo>
                  <a:lnTo>
                    <a:pt x="776" y="264"/>
                  </a:lnTo>
                  <a:lnTo>
                    <a:pt x="774" y="263"/>
                  </a:lnTo>
                  <a:lnTo>
                    <a:pt x="771" y="264"/>
                  </a:lnTo>
                  <a:lnTo>
                    <a:pt x="770" y="264"/>
                  </a:lnTo>
                  <a:lnTo>
                    <a:pt x="766" y="265"/>
                  </a:lnTo>
                  <a:lnTo>
                    <a:pt x="762" y="267"/>
                  </a:lnTo>
                  <a:lnTo>
                    <a:pt x="761" y="267"/>
                  </a:lnTo>
                  <a:lnTo>
                    <a:pt x="759" y="267"/>
                  </a:lnTo>
                  <a:lnTo>
                    <a:pt x="758" y="267"/>
                  </a:lnTo>
                  <a:lnTo>
                    <a:pt x="751" y="271"/>
                  </a:lnTo>
                  <a:lnTo>
                    <a:pt x="751" y="269"/>
                  </a:lnTo>
                  <a:lnTo>
                    <a:pt x="749" y="269"/>
                  </a:lnTo>
                  <a:lnTo>
                    <a:pt x="738" y="267"/>
                  </a:lnTo>
                  <a:lnTo>
                    <a:pt x="736" y="267"/>
                  </a:lnTo>
                  <a:lnTo>
                    <a:pt x="730" y="260"/>
                  </a:lnTo>
                  <a:lnTo>
                    <a:pt x="729" y="258"/>
                  </a:lnTo>
                  <a:lnTo>
                    <a:pt x="728" y="256"/>
                  </a:lnTo>
                  <a:lnTo>
                    <a:pt x="725" y="252"/>
                  </a:lnTo>
                  <a:lnTo>
                    <a:pt x="725" y="250"/>
                  </a:lnTo>
                  <a:lnTo>
                    <a:pt x="725" y="248"/>
                  </a:lnTo>
                  <a:lnTo>
                    <a:pt x="721" y="243"/>
                  </a:lnTo>
                  <a:lnTo>
                    <a:pt x="720" y="241"/>
                  </a:lnTo>
                  <a:lnTo>
                    <a:pt x="717" y="238"/>
                  </a:lnTo>
                  <a:lnTo>
                    <a:pt x="717" y="237"/>
                  </a:lnTo>
                  <a:lnTo>
                    <a:pt x="716" y="235"/>
                  </a:lnTo>
                  <a:lnTo>
                    <a:pt x="715" y="230"/>
                  </a:lnTo>
                  <a:lnTo>
                    <a:pt x="712" y="226"/>
                  </a:lnTo>
                  <a:lnTo>
                    <a:pt x="712" y="224"/>
                  </a:lnTo>
                  <a:lnTo>
                    <a:pt x="712" y="221"/>
                  </a:lnTo>
                  <a:lnTo>
                    <a:pt x="711" y="216"/>
                  </a:lnTo>
                  <a:lnTo>
                    <a:pt x="712" y="209"/>
                  </a:lnTo>
                  <a:lnTo>
                    <a:pt x="712" y="207"/>
                  </a:lnTo>
                  <a:lnTo>
                    <a:pt x="713" y="204"/>
                  </a:lnTo>
                  <a:lnTo>
                    <a:pt x="716" y="201"/>
                  </a:lnTo>
                  <a:lnTo>
                    <a:pt x="716" y="200"/>
                  </a:lnTo>
                  <a:lnTo>
                    <a:pt x="717" y="199"/>
                  </a:lnTo>
                  <a:lnTo>
                    <a:pt x="719" y="197"/>
                  </a:lnTo>
                  <a:lnTo>
                    <a:pt x="720" y="197"/>
                  </a:lnTo>
                  <a:lnTo>
                    <a:pt x="721" y="197"/>
                  </a:lnTo>
                  <a:lnTo>
                    <a:pt x="721" y="196"/>
                  </a:lnTo>
                  <a:lnTo>
                    <a:pt x="725" y="193"/>
                  </a:lnTo>
                  <a:lnTo>
                    <a:pt x="725" y="192"/>
                  </a:lnTo>
                  <a:lnTo>
                    <a:pt x="726" y="190"/>
                  </a:lnTo>
                  <a:lnTo>
                    <a:pt x="728" y="190"/>
                  </a:lnTo>
                  <a:lnTo>
                    <a:pt x="728" y="186"/>
                  </a:lnTo>
                  <a:lnTo>
                    <a:pt x="729" y="186"/>
                  </a:lnTo>
                  <a:lnTo>
                    <a:pt x="729" y="183"/>
                  </a:lnTo>
                  <a:lnTo>
                    <a:pt x="729" y="182"/>
                  </a:lnTo>
                  <a:lnTo>
                    <a:pt x="729" y="179"/>
                  </a:lnTo>
                  <a:lnTo>
                    <a:pt x="729" y="176"/>
                  </a:lnTo>
                  <a:lnTo>
                    <a:pt x="726" y="172"/>
                  </a:lnTo>
                  <a:lnTo>
                    <a:pt x="726" y="171"/>
                  </a:lnTo>
                  <a:lnTo>
                    <a:pt x="726" y="170"/>
                  </a:lnTo>
                  <a:lnTo>
                    <a:pt x="726" y="169"/>
                  </a:lnTo>
                  <a:lnTo>
                    <a:pt x="725" y="166"/>
                  </a:lnTo>
                  <a:lnTo>
                    <a:pt x="724" y="162"/>
                  </a:lnTo>
                  <a:lnTo>
                    <a:pt x="724" y="159"/>
                  </a:lnTo>
                  <a:lnTo>
                    <a:pt x="721" y="154"/>
                  </a:lnTo>
                  <a:lnTo>
                    <a:pt x="721" y="149"/>
                  </a:lnTo>
                  <a:lnTo>
                    <a:pt x="721" y="146"/>
                  </a:lnTo>
                  <a:lnTo>
                    <a:pt x="721" y="138"/>
                  </a:lnTo>
                  <a:lnTo>
                    <a:pt x="724" y="135"/>
                  </a:lnTo>
                  <a:lnTo>
                    <a:pt x="725" y="121"/>
                  </a:lnTo>
                  <a:lnTo>
                    <a:pt x="725" y="119"/>
                  </a:lnTo>
                  <a:lnTo>
                    <a:pt x="725" y="116"/>
                  </a:lnTo>
                  <a:lnTo>
                    <a:pt x="726" y="115"/>
                  </a:lnTo>
                  <a:lnTo>
                    <a:pt x="726" y="114"/>
                  </a:lnTo>
                  <a:lnTo>
                    <a:pt x="728" y="112"/>
                  </a:lnTo>
                  <a:lnTo>
                    <a:pt x="729" y="107"/>
                  </a:lnTo>
                  <a:lnTo>
                    <a:pt x="730" y="104"/>
                  </a:lnTo>
                  <a:lnTo>
                    <a:pt x="732" y="99"/>
                  </a:lnTo>
                  <a:lnTo>
                    <a:pt x="734" y="95"/>
                  </a:lnTo>
                  <a:lnTo>
                    <a:pt x="736" y="89"/>
                  </a:lnTo>
                  <a:lnTo>
                    <a:pt x="737" y="86"/>
                  </a:lnTo>
                  <a:lnTo>
                    <a:pt x="740" y="82"/>
                  </a:lnTo>
                  <a:lnTo>
                    <a:pt x="741" y="81"/>
                  </a:lnTo>
                  <a:lnTo>
                    <a:pt x="744" y="80"/>
                  </a:lnTo>
                  <a:lnTo>
                    <a:pt x="745" y="78"/>
                  </a:lnTo>
                  <a:lnTo>
                    <a:pt x="746" y="77"/>
                  </a:lnTo>
                  <a:lnTo>
                    <a:pt x="747" y="77"/>
                  </a:lnTo>
                  <a:lnTo>
                    <a:pt x="750" y="76"/>
                  </a:lnTo>
                  <a:lnTo>
                    <a:pt x="751" y="74"/>
                  </a:lnTo>
                  <a:lnTo>
                    <a:pt x="754" y="74"/>
                  </a:lnTo>
                  <a:lnTo>
                    <a:pt x="757" y="73"/>
                  </a:lnTo>
                  <a:lnTo>
                    <a:pt x="759" y="73"/>
                  </a:lnTo>
                  <a:lnTo>
                    <a:pt x="761" y="74"/>
                  </a:lnTo>
                  <a:lnTo>
                    <a:pt x="762" y="74"/>
                  </a:lnTo>
                  <a:lnTo>
                    <a:pt x="764" y="74"/>
                  </a:lnTo>
                  <a:lnTo>
                    <a:pt x="766" y="73"/>
                  </a:lnTo>
                  <a:lnTo>
                    <a:pt x="770" y="73"/>
                  </a:lnTo>
                  <a:lnTo>
                    <a:pt x="772" y="74"/>
                  </a:lnTo>
                  <a:lnTo>
                    <a:pt x="775" y="74"/>
                  </a:lnTo>
                  <a:lnTo>
                    <a:pt x="776" y="76"/>
                  </a:lnTo>
                  <a:lnTo>
                    <a:pt x="781" y="77"/>
                  </a:lnTo>
                  <a:lnTo>
                    <a:pt x="783" y="78"/>
                  </a:lnTo>
                  <a:lnTo>
                    <a:pt x="784" y="78"/>
                  </a:lnTo>
                  <a:lnTo>
                    <a:pt x="788" y="80"/>
                  </a:lnTo>
                  <a:lnTo>
                    <a:pt x="789" y="81"/>
                  </a:lnTo>
                  <a:lnTo>
                    <a:pt x="792" y="82"/>
                  </a:lnTo>
                  <a:lnTo>
                    <a:pt x="795" y="83"/>
                  </a:lnTo>
                  <a:lnTo>
                    <a:pt x="798" y="86"/>
                  </a:lnTo>
                  <a:lnTo>
                    <a:pt x="798" y="87"/>
                  </a:lnTo>
                  <a:lnTo>
                    <a:pt x="800" y="89"/>
                  </a:lnTo>
                  <a:lnTo>
                    <a:pt x="802" y="90"/>
                  </a:lnTo>
                  <a:lnTo>
                    <a:pt x="804" y="91"/>
                  </a:lnTo>
                  <a:lnTo>
                    <a:pt x="806" y="93"/>
                  </a:lnTo>
                  <a:lnTo>
                    <a:pt x="808" y="93"/>
                  </a:lnTo>
                  <a:lnTo>
                    <a:pt x="810" y="93"/>
                  </a:lnTo>
                  <a:lnTo>
                    <a:pt x="812" y="94"/>
                  </a:lnTo>
                  <a:lnTo>
                    <a:pt x="813" y="94"/>
                  </a:lnTo>
                  <a:lnTo>
                    <a:pt x="814" y="94"/>
                  </a:lnTo>
                  <a:lnTo>
                    <a:pt x="818" y="94"/>
                  </a:lnTo>
                  <a:lnTo>
                    <a:pt x="819" y="94"/>
                  </a:lnTo>
                  <a:lnTo>
                    <a:pt x="822" y="93"/>
                  </a:lnTo>
                  <a:lnTo>
                    <a:pt x="823" y="91"/>
                  </a:lnTo>
                  <a:lnTo>
                    <a:pt x="826" y="91"/>
                  </a:lnTo>
                  <a:lnTo>
                    <a:pt x="827" y="90"/>
                  </a:lnTo>
                  <a:lnTo>
                    <a:pt x="829" y="89"/>
                  </a:lnTo>
                  <a:lnTo>
                    <a:pt x="831" y="89"/>
                  </a:lnTo>
                  <a:lnTo>
                    <a:pt x="833" y="87"/>
                  </a:lnTo>
                  <a:lnTo>
                    <a:pt x="834" y="87"/>
                  </a:lnTo>
                  <a:lnTo>
                    <a:pt x="836" y="87"/>
                  </a:lnTo>
                  <a:lnTo>
                    <a:pt x="839" y="86"/>
                  </a:lnTo>
                  <a:lnTo>
                    <a:pt x="840" y="85"/>
                  </a:lnTo>
                  <a:lnTo>
                    <a:pt x="842" y="85"/>
                  </a:lnTo>
                  <a:lnTo>
                    <a:pt x="846" y="81"/>
                  </a:lnTo>
                  <a:lnTo>
                    <a:pt x="847" y="80"/>
                  </a:lnTo>
                  <a:lnTo>
                    <a:pt x="847" y="77"/>
                  </a:lnTo>
                  <a:lnTo>
                    <a:pt x="848" y="74"/>
                  </a:lnTo>
                  <a:lnTo>
                    <a:pt x="848" y="73"/>
                  </a:lnTo>
                  <a:lnTo>
                    <a:pt x="848" y="70"/>
                  </a:lnTo>
                  <a:lnTo>
                    <a:pt x="847" y="69"/>
                  </a:lnTo>
                  <a:lnTo>
                    <a:pt x="847" y="66"/>
                  </a:lnTo>
                  <a:lnTo>
                    <a:pt x="848" y="65"/>
                  </a:lnTo>
                  <a:lnTo>
                    <a:pt x="848" y="63"/>
                  </a:lnTo>
                  <a:lnTo>
                    <a:pt x="850" y="61"/>
                  </a:lnTo>
                  <a:lnTo>
                    <a:pt x="851" y="60"/>
                  </a:lnTo>
                  <a:lnTo>
                    <a:pt x="852" y="59"/>
                  </a:lnTo>
                  <a:lnTo>
                    <a:pt x="853" y="59"/>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0"/>
            <p:cNvSpPr>
              <a:spLocks/>
            </p:cNvSpPr>
            <p:nvPr/>
          </p:nvSpPr>
          <p:spPr bwMode="auto">
            <a:xfrm>
              <a:off x="3258" y="1693"/>
              <a:ext cx="939" cy="1777"/>
            </a:xfrm>
            <a:custGeom>
              <a:avLst/>
              <a:gdLst>
                <a:gd name="T0" fmla="*/ 364 w 939"/>
                <a:gd name="T1" fmla="*/ 14 h 1777"/>
                <a:gd name="T2" fmla="*/ 400 w 939"/>
                <a:gd name="T3" fmla="*/ 28 h 1777"/>
                <a:gd name="T4" fmla="*/ 432 w 939"/>
                <a:gd name="T5" fmla="*/ 26 h 1777"/>
                <a:gd name="T6" fmla="*/ 466 w 939"/>
                <a:gd name="T7" fmla="*/ 31 h 1777"/>
                <a:gd name="T8" fmla="*/ 536 w 939"/>
                <a:gd name="T9" fmla="*/ 124 h 1777"/>
                <a:gd name="T10" fmla="*/ 620 w 939"/>
                <a:gd name="T11" fmla="*/ 205 h 1777"/>
                <a:gd name="T12" fmla="*/ 635 w 939"/>
                <a:gd name="T13" fmla="*/ 298 h 1777"/>
                <a:gd name="T14" fmla="*/ 578 w 939"/>
                <a:gd name="T15" fmla="*/ 380 h 1777"/>
                <a:gd name="T16" fmla="*/ 599 w 939"/>
                <a:gd name="T17" fmla="*/ 513 h 1777"/>
                <a:gd name="T18" fmla="*/ 586 w 939"/>
                <a:gd name="T19" fmla="*/ 629 h 1777"/>
                <a:gd name="T20" fmla="*/ 535 w 939"/>
                <a:gd name="T21" fmla="*/ 737 h 1777"/>
                <a:gd name="T22" fmla="*/ 601 w 939"/>
                <a:gd name="T23" fmla="*/ 812 h 1777"/>
                <a:gd name="T24" fmla="*/ 608 w 939"/>
                <a:gd name="T25" fmla="*/ 932 h 1777"/>
                <a:gd name="T26" fmla="*/ 571 w 939"/>
                <a:gd name="T27" fmla="*/ 1052 h 1777"/>
                <a:gd name="T28" fmla="*/ 549 w 939"/>
                <a:gd name="T29" fmla="*/ 1129 h 1777"/>
                <a:gd name="T30" fmla="*/ 614 w 939"/>
                <a:gd name="T31" fmla="*/ 1212 h 1777"/>
                <a:gd name="T32" fmla="*/ 671 w 939"/>
                <a:gd name="T33" fmla="*/ 1298 h 1777"/>
                <a:gd name="T34" fmla="*/ 709 w 939"/>
                <a:gd name="T35" fmla="*/ 1396 h 1777"/>
                <a:gd name="T36" fmla="*/ 829 w 939"/>
                <a:gd name="T37" fmla="*/ 1466 h 1777"/>
                <a:gd name="T38" fmla="*/ 887 w 939"/>
                <a:gd name="T39" fmla="*/ 1599 h 1777"/>
                <a:gd name="T40" fmla="*/ 819 w 939"/>
                <a:gd name="T41" fmla="*/ 1691 h 1777"/>
                <a:gd name="T42" fmla="*/ 741 w 939"/>
                <a:gd name="T43" fmla="*/ 1771 h 1777"/>
                <a:gd name="T44" fmla="*/ 627 w 939"/>
                <a:gd name="T45" fmla="*/ 1771 h 1777"/>
                <a:gd name="T46" fmla="*/ 609 w 939"/>
                <a:gd name="T47" fmla="*/ 1714 h 1777"/>
                <a:gd name="T48" fmla="*/ 579 w 939"/>
                <a:gd name="T49" fmla="*/ 1692 h 1777"/>
                <a:gd name="T50" fmla="*/ 542 w 939"/>
                <a:gd name="T51" fmla="*/ 1666 h 1777"/>
                <a:gd name="T52" fmla="*/ 518 w 939"/>
                <a:gd name="T53" fmla="*/ 1650 h 1777"/>
                <a:gd name="T54" fmla="*/ 502 w 939"/>
                <a:gd name="T55" fmla="*/ 1637 h 1777"/>
                <a:gd name="T56" fmla="*/ 472 w 939"/>
                <a:gd name="T57" fmla="*/ 1659 h 1777"/>
                <a:gd name="T58" fmla="*/ 426 w 939"/>
                <a:gd name="T59" fmla="*/ 1663 h 1777"/>
                <a:gd name="T60" fmla="*/ 429 w 939"/>
                <a:gd name="T61" fmla="*/ 1631 h 1777"/>
                <a:gd name="T62" fmla="*/ 417 w 939"/>
                <a:gd name="T63" fmla="*/ 1607 h 1777"/>
                <a:gd name="T64" fmla="*/ 384 w 939"/>
                <a:gd name="T65" fmla="*/ 1581 h 1777"/>
                <a:gd name="T66" fmla="*/ 355 w 939"/>
                <a:gd name="T67" fmla="*/ 1577 h 1777"/>
                <a:gd name="T68" fmla="*/ 313 w 939"/>
                <a:gd name="T69" fmla="*/ 1572 h 1777"/>
                <a:gd name="T70" fmla="*/ 287 w 939"/>
                <a:gd name="T71" fmla="*/ 1539 h 1777"/>
                <a:gd name="T72" fmla="*/ 307 w 939"/>
                <a:gd name="T73" fmla="*/ 1491 h 1777"/>
                <a:gd name="T74" fmla="*/ 330 w 939"/>
                <a:gd name="T75" fmla="*/ 1446 h 1777"/>
                <a:gd name="T76" fmla="*/ 350 w 939"/>
                <a:gd name="T77" fmla="*/ 1421 h 1777"/>
                <a:gd name="T78" fmla="*/ 355 w 939"/>
                <a:gd name="T79" fmla="*/ 1392 h 1777"/>
                <a:gd name="T80" fmla="*/ 342 w 939"/>
                <a:gd name="T81" fmla="*/ 1357 h 1777"/>
                <a:gd name="T82" fmla="*/ 349 w 939"/>
                <a:gd name="T83" fmla="*/ 1315 h 1777"/>
                <a:gd name="T84" fmla="*/ 313 w 939"/>
                <a:gd name="T85" fmla="*/ 1305 h 1777"/>
                <a:gd name="T86" fmla="*/ 300 w 939"/>
                <a:gd name="T87" fmla="*/ 1258 h 1777"/>
                <a:gd name="T88" fmla="*/ 336 w 939"/>
                <a:gd name="T89" fmla="*/ 1165 h 1777"/>
                <a:gd name="T90" fmla="*/ 316 w 939"/>
                <a:gd name="T91" fmla="*/ 1097 h 1777"/>
                <a:gd name="T92" fmla="*/ 349 w 939"/>
                <a:gd name="T93" fmla="*/ 1006 h 1777"/>
                <a:gd name="T94" fmla="*/ 351 w 939"/>
                <a:gd name="T95" fmla="*/ 943 h 1777"/>
                <a:gd name="T96" fmla="*/ 294 w 939"/>
                <a:gd name="T97" fmla="*/ 794 h 1777"/>
                <a:gd name="T98" fmla="*/ 105 w 939"/>
                <a:gd name="T99" fmla="*/ 433 h 1777"/>
                <a:gd name="T100" fmla="*/ 12 w 939"/>
                <a:gd name="T101" fmla="*/ 339 h 1777"/>
                <a:gd name="T102" fmla="*/ 82 w 939"/>
                <a:gd name="T103" fmla="*/ 329 h 1777"/>
                <a:gd name="T104" fmla="*/ 133 w 939"/>
                <a:gd name="T105" fmla="*/ 315 h 1777"/>
                <a:gd name="T106" fmla="*/ 163 w 939"/>
                <a:gd name="T107" fmla="*/ 281 h 1777"/>
                <a:gd name="T108" fmla="*/ 192 w 939"/>
                <a:gd name="T109" fmla="*/ 254 h 1777"/>
                <a:gd name="T110" fmla="*/ 236 w 939"/>
                <a:gd name="T111" fmla="*/ 288 h 1777"/>
                <a:gd name="T112" fmla="*/ 304 w 939"/>
                <a:gd name="T113" fmla="*/ 323 h 1777"/>
                <a:gd name="T114" fmla="*/ 337 w 939"/>
                <a:gd name="T115" fmla="*/ 221 h 1777"/>
                <a:gd name="T116" fmla="*/ 281 w 939"/>
                <a:gd name="T117" fmla="*/ 145 h 1777"/>
                <a:gd name="T118" fmla="*/ 305 w 939"/>
                <a:gd name="T119" fmla="*/ 100 h 1777"/>
                <a:gd name="T120" fmla="*/ 321 w 939"/>
                <a:gd name="T121" fmla="*/ 86 h 1777"/>
                <a:gd name="T122" fmla="*/ 333 w 939"/>
                <a:gd name="T123" fmla="*/ 41 h 1777"/>
                <a:gd name="T124" fmla="*/ 333 w 939"/>
                <a:gd name="T125" fmla="*/ 2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9" h="1777">
                  <a:moveTo>
                    <a:pt x="336" y="6"/>
                  </a:moveTo>
                  <a:lnTo>
                    <a:pt x="337" y="6"/>
                  </a:lnTo>
                  <a:lnTo>
                    <a:pt x="337" y="5"/>
                  </a:lnTo>
                  <a:lnTo>
                    <a:pt x="338" y="6"/>
                  </a:lnTo>
                  <a:lnTo>
                    <a:pt x="338" y="7"/>
                  </a:lnTo>
                  <a:lnTo>
                    <a:pt x="338" y="9"/>
                  </a:lnTo>
                  <a:lnTo>
                    <a:pt x="338" y="10"/>
                  </a:lnTo>
                  <a:lnTo>
                    <a:pt x="338" y="11"/>
                  </a:lnTo>
                  <a:lnTo>
                    <a:pt x="338" y="13"/>
                  </a:lnTo>
                  <a:lnTo>
                    <a:pt x="338" y="14"/>
                  </a:lnTo>
                  <a:lnTo>
                    <a:pt x="338" y="15"/>
                  </a:lnTo>
                  <a:lnTo>
                    <a:pt x="338" y="17"/>
                  </a:lnTo>
                  <a:lnTo>
                    <a:pt x="339" y="18"/>
                  </a:lnTo>
                  <a:lnTo>
                    <a:pt x="339" y="19"/>
                  </a:lnTo>
                  <a:lnTo>
                    <a:pt x="341" y="19"/>
                  </a:lnTo>
                  <a:lnTo>
                    <a:pt x="342" y="19"/>
                  </a:lnTo>
                  <a:lnTo>
                    <a:pt x="342" y="18"/>
                  </a:lnTo>
                  <a:lnTo>
                    <a:pt x="342" y="17"/>
                  </a:lnTo>
                  <a:lnTo>
                    <a:pt x="342" y="15"/>
                  </a:lnTo>
                  <a:lnTo>
                    <a:pt x="343" y="17"/>
                  </a:lnTo>
                  <a:lnTo>
                    <a:pt x="343" y="18"/>
                  </a:lnTo>
                  <a:lnTo>
                    <a:pt x="345" y="18"/>
                  </a:lnTo>
                  <a:lnTo>
                    <a:pt x="345" y="17"/>
                  </a:lnTo>
                  <a:lnTo>
                    <a:pt x="346" y="17"/>
                  </a:lnTo>
                  <a:lnTo>
                    <a:pt x="347" y="17"/>
                  </a:lnTo>
                  <a:lnTo>
                    <a:pt x="349" y="17"/>
                  </a:lnTo>
                  <a:lnTo>
                    <a:pt x="350" y="17"/>
                  </a:lnTo>
                  <a:lnTo>
                    <a:pt x="351" y="15"/>
                  </a:lnTo>
                  <a:lnTo>
                    <a:pt x="351" y="14"/>
                  </a:lnTo>
                  <a:lnTo>
                    <a:pt x="353" y="14"/>
                  </a:lnTo>
                  <a:lnTo>
                    <a:pt x="353" y="13"/>
                  </a:lnTo>
                  <a:lnTo>
                    <a:pt x="354" y="13"/>
                  </a:lnTo>
                  <a:lnTo>
                    <a:pt x="355" y="13"/>
                  </a:lnTo>
                  <a:lnTo>
                    <a:pt x="355" y="11"/>
                  </a:lnTo>
                  <a:lnTo>
                    <a:pt x="357" y="11"/>
                  </a:lnTo>
                  <a:lnTo>
                    <a:pt x="358" y="10"/>
                  </a:lnTo>
                  <a:lnTo>
                    <a:pt x="359" y="11"/>
                  </a:lnTo>
                  <a:lnTo>
                    <a:pt x="360" y="13"/>
                  </a:lnTo>
                  <a:lnTo>
                    <a:pt x="362" y="14"/>
                  </a:lnTo>
                  <a:lnTo>
                    <a:pt x="363" y="14"/>
                  </a:lnTo>
                  <a:lnTo>
                    <a:pt x="364" y="14"/>
                  </a:lnTo>
                  <a:lnTo>
                    <a:pt x="364" y="13"/>
                  </a:lnTo>
                  <a:lnTo>
                    <a:pt x="366" y="13"/>
                  </a:lnTo>
                  <a:lnTo>
                    <a:pt x="367" y="11"/>
                  </a:lnTo>
                  <a:lnTo>
                    <a:pt x="368" y="11"/>
                  </a:lnTo>
                  <a:lnTo>
                    <a:pt x="370" y="11"/>
                  </a:lnTo>
                  <a:lnTo>
                    <a:pt x="371" y="13"/>
                  </a:lnTo>
                  <a:lnTo>
                    <a:pt x="372" y="13"/>
                  </a:lnTo>
                  <a:lnTo>
                    <a:pt x="374" y="14"/>
                  </a:lnTo>
                  <a:lnTo>
                    <a:pt x="374" y="15"/>
                  </a:lnTo>
                  <a:lnTo>
                    <a:pt x="374" y="17"/>
                  </a:lnTo>
                  <a:lnTo>
                    <a:pt x="374" y="18"/>
                  </a:lnTo>
                  <a:lnTo>
                    <a:pt x="375" y="19"/>
                  </a:lnTo>
                  <a:lnTo>
                    <a:pt x="376" y="19"/>
                  </a:lnTo>
                  <a:lnTo>
                    <a:pt x="377" y="19"/>
                  </a:lnTo>
                  <a:lnTo>
                    <a:pt x="377" y="18"/>
                  </a:lnTo>
                  <a:lnTo>
                    <a:pt x="379" y="17"/>
                  </a:lnTo>
                  <a:lnTo>
                    <a:pt x="380" y="17"/>
                  </a:lnTo>
                  <a:lnTo>
                    <a:pt x="380" y="15"/>
                  </a:lnTo>
                  <a:lnTo>
                    <a:pt x="381" y="15"/>
                  </a:lnTo>
                  <a:lnTo>
                    <a:pt x="384" y="15"/>
                  </a:lnTo>
                  <a:lnTo>
                    <a:pt x="385" y="17"/>
                  </a:lnTo>
                  <a:lnTo>
                    <a:pt x="385" y="18"/>
                  </a:lnTo>
                  <a:lnTo>
                    <a:pt x="387" y="18"/>
                  </a:lnTo>
                  <a:lnTo>
                    <a:pt x="387" y="19"/>
                  </a:lnTo>
                  <a:lnTo>
                    <a:pt x="388" y="19"/>
                  </a:lnTo>
                  <a:lnTo>
                    <a:pt x="389" y="19"/>
                  </a:lnTo>
                  <a:lnTo>
                    <a:pt x="391" y="21"/>
                  </a:lnTo>
                  <a:lnTo>
                    <a:pt x="389" y="22"/>
                  </a:lnTo>
                  <a:lnTo>
                    <a:pt x="389" y="23"/>
                  </a:lnTo>
                  <a:lnTo>
                    <a:pt x="391" y="24"/>
                  </a:lnTo>
                  <a:lnTo>
                    <a:pt x="391" y="26"/>
                  </a:lnTo>
                  <a:lnTo>
                    <a:pt x="392" y="26"/>
                  </a:lnTo>
                  <a:lnTo>
                    <a:pt x="393" y="26"/>
                  </a:lnTo>
                  <a:lnTo>
                    <a:pt x="393" y="27"/>
                  </a:lnTo>
                  <a:lnTo>
                    <a:pt x="394" y="27"/>
                  </a:lnTo>
                  <a:lnTo>
                    <a:pt x="396" y="28"/>
                  </a:lnTo>
                  <a:lnTo>
                    <a:pt x="397" y="28"/>
                  </a:lnTo>
                  <a:lnTo>
                    <a:pt x="397" y="30"/>
                  </a:lnTo>
                  <a:lnTo>
                    <a:pt x="398" y="30"/>
                  </a:lnTo>
                  <a:lnTo>
                    <a:pt x="398" y="28"/>
                  </a:lnTo>
                  <a:lnTo>
                    <a:pt x="400" y="28"/>
                  </a:lnTo>
                  <a:lnTo>
                    <a:pt x="400" y="27"/>
                  </a:lnTo>
                  <a:lnTo>
                    <a:pt x="400" y="26"/>
                  </a:lnTo>
                  <a:lnTo>
                    <a:pt x="400" y="24"/>
                  </a:lnTo>
                  <a:lnTo>
                    <a:pt x="401" y="23"/>
                  </a:lnTo>
                  <a:lnTo>
                    <a:pt x="402" y="24"/>
                  </a:lnTo>
                  <a:lnTo>
                    <a:pt x="404" y="24"/>
                  </a:lnTo>
                  <a:lnTo>
                    <a:pt x="404" y="23"/>
                  </a:lnTo>
                  <a:lnTo>
                    <a:pt x="404" y="22"/>
                  </a:lnTo>
                  <a:lnTo>
                    <a:pt x="404" y="21"/>
                  </a:lnTo>
                  <a:lnTo>
                    <a:pt x="405" y="19"/>
                  </a:lnTo>
                  <a:lnTo>
                    <a:pt x="406" y="18"/>
                  </a:lnTo>
                  <a:lnTo>
                    <a:pt x="408" y="18"/>
                  </a:lnTo>
                  <a:lnTo>
                    <a:pt x="408" y="19"/>
                  </a:lnTo>
                  <a:lnTo>
                    <a:pt x="408" y="21"/>
                  </a:lnTo>
                  <a:lnTo>
                    <a:pt x="408" y="22"/>
                  </a:lnTo>
                  <a:lnTo>
                    <a:pt x="408" y="23"/>
                  </a:lnTo>
                  <a:lnTo>
                    <a:pt x="409" y="24"/>
                  </a:lnTo>
                  <a:lnTo>
                    <a:pt x="409" y="26"/>
                  </a:lnTo>
                  <a:lnTo>
                    <a:pt x="409" y="27"/>
                  </a:lnTo>
                  <a:lnTo>
                    <a:pt x="409" y="28"/>
                  </a:lnTo>
                  <a:lnTo>
                    <a:pt x="410" y="28"/>
                  </a:lnTo>
                  <a:lnTo>
                    <a:pt x="411" y="27"/>
                  </a:lnTo>
                  <a:lnTo>
                    <a:pt x="413" y="27"/>
                  </a:lnTo>
                  <a:lnTo>
                    <a:pt x="413" y="26"/>
                  </a:lnTo>
                  <a:lnTo>
                    <a:pt x="414" y="26"/>
                  </a:lnTo>
                  <a:lnTo>
                    <a:pt x="415" y="24"/>
                  </a:lnTo>
                  <a:lnTo>
                    <a:pt x="415" y="23"/>
                  </a:lnTo>
                  <a:lnTo>
                    <a:pt x="417" y="23"/>
                  </a:lnTo>
                  <a:lnTo>
                    <a:pt x="418" y="23"/>
                  </a:lnTo>
                  <a:lnTo>
                    <a:pt x="419" y="23"/>
                  </a:lnTo>
                  <a:lnTo>
                    <a:pt x="421" y="24"/>
                  </a:lnTo>
                  <a:lnTo>
                    <a:pt x="422" y="26"/>
                  </a:lnTo>
                  <a:lnTo>
                    <a:pt x="422" y="27"/>
                  </a:lnTo>
                  <a:lnTo>
                    <a:pt x="423" y="27"/>
                  </a:lnTo>
                  <a:lnTo>
                    <a:pt x="425" y="26"/>
                  </a:lnTo>
                  <a:lnTo>
                    <a:pt x="426" y="26"/>
                  </a:lnTo>
                  <a:lnTo>
                    <a:pt x="427" y="26"/>
                  </a:lnTo>
                  <a:lnTo>
                    <a:pt x="429" y="26"/>
                  </a:lnTo>
                  <a:lnTo>
                    <a:pt x="430" y="26"/>
                  </a:lnTo>
                  <a:lnTo>
                    <a:pt x="431" y="26"/>
                  </a:lnTo>
                  <a:lnTo>
                    <a:pt x="432" y="26"/>
                  </a:lnTo>
                  <a:lnTo>
                    <a:pt x="434" y="27"/>
                  </a:lnTo>
                  <a:lnTo>
                    <a:pt x="434" y="28"/>
                  </a:lnTo>
                  <a:lnTo>
                    <a:pt x="434" y="30"/>
                  </a:lnTo>
                  <a:lnTo>
                    <a:pt x="434" y="31"/>
                  </a:lnTo>
                  <a:lnTo>
                    <a:pt x="434" y="32"/>
                  </a:lnTo>
                  <a:lnTo>
                    <a:pt x="436" y="32"/>
                  </a:lnTo>
                  <a:lnTo>
                    <a:pt x="438" y="32"/>
                  </a:lnTo>
                  <a:lnTo>
                    <a:pt x="439" y="32"/>
                  </a:lnTo>
                  <a:lnTo>
                    <a:pt x="440" y="32"/>
                  </a:lnTo>
                  <a:lnTo>
                    <a:pt x="442" y="32"/>
                  </a:lnTo>
                  <a:lnTo>
                    <a:pt x="443" y="32"/>
                  </a:lnTo>
                  <a:lnTo>
                    <a:pt x="444" y="31"/>
                  </a:lnTo>
                  <a:lnTo>
                    <a:pt x="444" y="30"/>
                  </a:lnTo>
                  <a:lnTo>
                    <a:pt x="444" y="28"/>
                  </a:lnTo>
                  <a:lnTo>
                    <a:pt x="443" y="28"/>
                  </a:lnTo>
                  <a:lnTo>
                    <a:pt x="442" y="27"/>
                  </a:lnTo>
                  <a:lnTo>
                    <a:pt x="440" y="26"/>
                  </a:lnTo>
                  <a:lnTo>
                    <a:pt x="440" y="24"/>
                  </a:lnTo>
                  <a:lnTo>
                    <a:pt x="439" y="23"/>
                  </a:lnTo>
                  <a:lnTo>
                    <a:pt x="438" y="22"/>
                  </a:lnTo>
                  <a:lnTo>
                    <a:pt x="436" y="22"/>
                  </a:lnTo>
                  <a:lnTo>
                    <a:pt x="435" y="21"/>
                  </a:lnTo>
                  <a:lnTo>
                    <a:pt x="436" y="19"/>
                  </a:lnTo>
                  <a:lnTo>
                    <a:pt x="439" y="18"/>
                  </a:lnTo>
                  <a:lnTo>
                    <a:pt x="440" y="19"/>
                  </a:lnTo>
                  <a:lnTo>
                    <a:pt x="442" y="19"/>
                  </a:lnTo>
                  <a:lnTo>
                    <a:pt x="443" y="19"/>
                  </a:lnTo>
                  <a:lnTo>
                    <a:pt x="444" y="21"/>
                  </a:lnTo>
                  <a:lnTo>
                    <a:pt x="447" y="21"/>
                  </a:lnTo>
                  <a:lnTo>
                    <a:pt x="447" y="22"/>
                  </a:lnTo>
                  <a:lnTo>
                    <a:pt x="448" y="22"/>
                  </a:lnTo>
                  <a:lnTo>
                    <a:pt x="449" y="22"/>
                  </a:lnTo>
                  <a:lnTo>
                    <a:pt x="452" y="22"/>
                  </a:lnTo>
                  <a:lnTo>
                    <a:pt x="453" y="22"/>
                  </a:lnTo>
                  <a:lnTo>
                    <a:pt x="455" y="22"/>
                  </a:lnTo>
                  <a:lnTo>
                    <a:pt x="460" y="18"/>
                  </a:lnTo>
                  <a:lnTo>
                    <a:pt x="461" y="21"/>
                  </a:lnTo>
                  <a:lnTo>
                    <a:pt x="463" y="23"/>
                  </a:lnTo>
                  <a:lnTo>
                    <a:pt x="464" y="26"/>
                  </a:lnTo>
                  <a:lnTo>
                    <a:pt x="465" y="28"/>
                  </a:lnTo>
                  <a:lnTo>
                    <a:pt x="466" y="31"/>
                  </a:lnTo>
                  <a:lnTo>
                    <a:pt x="468" y="34"/>
                  </a:lnTo>
                  <a:lnTo>
                    <a:pt x="469" y="36"/>
                  </a:lnTo>
                  <a:lnTo>
                    <a:pt x="470" y="39"/>
                  </a:lnTo>
                  <a:lnTo>
                    <a:pt x="472" y="41"/>
                  </a:lnTo>
                  <a:lnTo>
                    <a:pt x="473" y="45"/>
                  </a:lnTo>
                  <a:lnTo>
                    <a:pt x="474" y="48"/>
                  </a:lnTo>
                  <a:lnTo>
                    <a:pt x="476" y="51"/>
                  </a:lnTo>
                  <a:lnTo>
                    <a:pt x="477" y="53"/>
                  </a:lnTo>
                  <a:lnTo>
                    <a:pt x="480" y="55"/>
                  </a:lnTo>
                  <a:lnTo>
                    <a:pt x="481" y="57"/>
                  </a:lnTo>
                  <a:lnTo>
                    <a:pt x="482" y="60"/>
                  </a:lnTo>
                  <a:lnTo>
                    <a:pt x="483" y="62"/>
                  </a:lnTo>
                  <a:lnTo>
                    <a:pt x="485" y="65"/>
                  </a:lnTo>
                  <a:lnTo>
                    <a:pt x="487" y="68"/>
                  </a:lnTo>
                  <a:lnTo>
                    <a:pt x="489" y="70"/>
                  </a:lnTo>
                  <a:lnTo>
                    <a:pt x="490" y="73"/>
                  </a:lnTo>
                  <a:lnTo>
                    <a:pt x="491" y="75"/>
                  </a:lnTo>
                  <a:lnTo>
                    <a:pt x="493" y="78"/>
                  </a:lnTo>
                  <a:lnTo>
                    <a:pt x="494" y="81"/>
                  </a:lnTo>
                  <a:lnTo>
                    <a:pt x="497" y="83"/>
                  </a:lnTo>
                  <a:lnTo>
                    <a:pt x="498" y="85"/>
                  </a:lnTo>
                  <a:lnTo>
                    <a:pt x="499" y="87"/>
                  </a:lnTo>
                  <a:lnTo>
                    <a:pt x="501" y="91"/>
                  </a:lnTo>
                  <a:lnTo>
                    <a:pt x="502" y="92"/>
                  </a:lnTo>
                  <a:lnTo>
                    <a:pt x="503" y="96"/>
                  </a:lnTo>
                  <a:lnTo>
                    <a:pt x="504" y="98"/>
                  </a:lnTo>
                  <a:lnTo>
                    <a:pt x="506" y="102"/>
                  </a:lnTo>
                  <a:lnTo>
                    <a:pt x="508" y="103"/>
                  </a:lnTo>
                  <a:lnTo>
                    <a:pt x="510" y="106"/>
                  </a:lnTo>
                  <a:lnTo>
                    <a:pt x="512" y="107"/>
                  </a:lnTo>
                  <a:lnTo>
                    <a:pt x="516" y="108"/>
                  </a:lnTo>
                  <a:lnTo>
                    <a:pt x="519" y="108"/>
                  </a:lnTo>
                  <a:lnTo>
                    <a:pt x="523" y="110"/>
                  </a:lnTo>
                  <a:lnTo>
                    <a:pt x="525" y="111"/>
                  </a:lnTo>
                  <a:lnTo>
                    <a:pt x="527" y="111"/>
                  </a:lnTo>
                  <a:lnTo>
                    <a:pt x="528" y="112"/>
                  </a:lnTo>
                  <a:lnTo>
                    <a:pt x="531" y="113"/>
                  </a:lnTo>
                  <a:lnTo>
                    <a:pt x="532" y="115"/>
                  </a:lnTo>
                  <a:lnTo>
                    <a:pt x="533" y="119"/>
                  </a:lnTo>
                  <a:lnTo>
                    <a:pt x="535" y="121"/>
                  </a:lnTo>
                  <a:lnTo>
                    <a:pt x="536" y="124"/>
                  </a:lnTo>
                  <a:lnTo>
                    <a:pt x="538" y="125"/>
                  </a:lnTo>
                  <a:lnTo>
                    <a:pt x="542" y="125"/>
                  </a:lnTo>
                  <a:lnTo>
                    <a:pt x="546" y="127"/>
                  </a:lnTo>
                  <a:lnTo>
                    <a:pt x="549" y="128"/>
                  </a:lnTo>
                  <a:lnTo>
                    <a:pt x="552" y="129"/>
                  </a:lnTo>
                  <a:lnTo>
                    <a:pt x="553" y="132"/>
                  </a:lnTo>
                  <a:lnTo>
                    <a:pt x="555" y="133"/>
                  </a:lnTo>
                  <a:lnTo>
                    <a:pt x="557" y="136"/>
                  </a:lnTo>
                  <a:lnTo>
                    <a:pt x="559" y="137"/>
                  </a:lnTo>
                  <a:lnTo>
                    <a:pt x="561" y="140"/>
                  </a:lnTo>
                  <a:lnTo>
                    <a:pt x="563" y="142"/>
                  </a:lnTo>
                  <a:lnTo>
                    <a:pt x="563" y="145"/>
                  </a:lnTo>
                  <a:lnTo>
                    <a:pt x="565" y="149"/>
                  </a:lnTo>
                  <a:lnTo>
                    <a:pt x="566" y="150"/>
                  </a:lnTo>
                  <a:lnTo>
                    <a:pt x="570" y="151"/>
                  </a:lnTo>
                  <a:lnTo>
                    <a:pt x="574" y="151"/>
                  </a:lnTo>
                  <a:lnTo>
                    <a:pt x="578" y="151"/>
                  </a:lnTo>
                  <a:lnTo>
                    <a:pt x="582" y="153"/>
                  </a:lnTo>
                  <a:lnTo>
                    <a:pt x="584" y="153"/>
                  </a:lnTo>
                  <a:lnTo>
                    <a:pt x="587" y="154"/>
                  </a:lnTo>
                  <a:lnTo>
                    <a:pt x="590" y="157"/>
                  </a:lnTo>
                  <a:lnTo>
                    <a:pt x="593" y="157"/>
                  </a:lnTo>
                  <a:lnTo>
                    <a:pt x="596" y="158"/>
                  </a:lnTo>
                  <a:lnTo>
                    <a:pt x="599" y="161"/>
                  </a:lnTo>
                  <a:lnTo>
                    <a:pt x="601" y="162"/>
                  </a:lnTo>
                  <a:lnTo>
                    <a:pt x="604" y="163"/>
                  </a:lnTo>
                  <a:lnTo>
                    <a:pt x="605" y="164"/>
                  </a:lnTo>
                  <a:lnTo>
                    <a:pt x="607" y="167"/>
                  </a:lnTo>
                  <a:lnTo>
                    <a:pt x="609" y="170"/>
                  </a:lnTo>
                  <a:lnTo>
                    <a:pt x="610" y="172"/>
                  </a:lnTo>
                  <a:lnTo>
                    <a:pt x="613" y="174"/>
                  </a:lnTo>
                  <a:lnTo>
                    <a:pt x="616" y="176"/>
                  </a:lnTo>
                  <a:lnTo>
                    <a:pt x="617" y="179"/>
                  </a:lnTo>
                  <a:lnTo>
                    <a:pt x="617" y="182"/>
                  </a:lnTo>
                  <a:lnTo>
                    <a:pt x="618" y="185"/>
                  </a:lnTo>
                  <a:lnTo>
                    <a:pt x="618" y="188"/>
                  </a:lnTo>
                  <a:lnTo>
                    <a:pt x="620" y="192"/>
                  </a:lnTo>
                  <a:lnTo>
                    <a:pt x="620" y="196"/>
                  </a:lnTo>
                  <a:lnTo>
                    <a:pt x="620" y="199"/>
                  </a:lnTo>
                  <a:lnTo>
                    <a:pt x="620" y="204"/>
                  </a:lnTo>
                  <a:lnTo>
                    <a:pt x="620" y="205"/>
                  </a:lnTo>
                  <a:lnTo>
                    <a:pt x="620" y="206"/>
                  </a:lnTo>
                  <a:lnTo>
                    <a:pt x="618" y="210"/>
                  </a:lnTo>
                  <a:lnTo>
                    <a:pt x="622" y="212"/>
                  </a:lnTo>
                  <a:lnTo>
                    <a:pt x="625" y="212"/>
                  </a:lnTo>
                  <a:lnTo>
                    <a:pt x="627" y="213"/>
                  </a:lnTo>
                  <a:lnTo>
                    <a:pt x="629" y="216"/>
                  </a:lnTo>
                  <a:lnTo>
                    <a:pt x="630" y="218"/>
                  </a:lnTo>
                  <a:lnTo>
                    <a:pt x="631" y="221"/>
                  </a:lnTo>
                  <a:lnTo>
                    <a:pt x="635" y="222"/>
                  </a:lnTo>
                  <a:lnTo>
                    <a:pt x="638" y="223"/>
                  </a:lnTo>
                  <a:lnTo>
                    <a:pt x="642" y="223"/>
                  </a:lnTo>
                  <a:lnTo>
                    <a:pt x="643" y="226"/>
                  </a:lnTo>
                  <a:lnTo>
                    <a:pt x="646" y="229"/>
                  </a:lnTo>
                  <a:lnTo>
                    <a:pt x="646" y="231"/>
                  </a:lnTo>
                  <a:lnTo>
                    <a:pt x="647" y="235"/>
                  </a:lnTo>
                  <a:lnTo>
                    <a:pt x="647" y="238"/>
                  </a:lnTo>
                  <a:lnTo>
                    <a:pt x="647" y="243"/>
                  </a:lnTo>
                  <a:lnTo>
                    <a:pt x="647" y="247"/>
                  </a:lnTo>
                  <a:lnTo>
                    <a:pt x="647" y="250"/>
                  </a:lnTo>
                  <a:lnTo>
                    <a:pt x="647" y="254"/>
                  </a:lnTo>
                  <a:lnTo>
                    <a:pt x="648" y="257"/>
                  </a:lnTo>
                  <a:lnTo>
                    <a:pt x="650" y="260"/>
                  </a:lnTo>
                  <a:lnTo>
                    <a:pt x="654" y="260"/>
                  </a:lnTo>
                  <a:lnTo>
                    <a:pt x="658" y="261"/>
                  </a:lnTo>
                  <a:lnTo>
                    <a:pt x="659" y="263"/>
                  </a:lnTo>
                  <a:lnTo>
                    <a:pt x="660" y="265"/>
                  </a:lnTo>
                  <a:lnTo>
                    <a:pt x="662" y="269"/>
                  </a:lnTo>
                  <a:lnTo>
                    <a:pt x="662" y="273"/>
                  </a:lnTo>
                  <a:lnTo>
                    <a:pt x="662" y="277"/>
                  </a:lnTo>
                  <a:lnTo>
                    <a:pt x="662" y="281"/>
                  </a:lnTo>
                  <a:lnTo>
                    <a:pt x="662" y="285"/>
                  </a:lnTo>
                  <a:lnTo>
                    <a:pt x="660" y="288"/>
                  </a:lnTo>
                  <a:lnTo>
                    <a:pt x="658" y="289"/>
                  </a:lnTo>
                  <a:lnTo>
                    <a:pt x="655" y="290"/>
                  </a:lnTo>
                  <a:lnTo>
                    <a:pt x="652" y="291"/>
                  </a:lnTo>
                  <a:lnTo>
                    <a:pt x="650" y="293"/>
                  </a:lnTo>
                  <a:lnTo>
                    <a:pt x="647" y="294"/>
                  </a:lnTo>
                  <a:lnTo>
                    <a:pt x="645" y="295"/>
                  </a:lnTo>
                  <a:lnTo>
                    <a:pt x="641" y="295"/>
                  </a:lnTo>
                  <a:lnTo>
                    <a:pt x="638" y="297"/>
                  </a:lnTo>
                  <a:lnTo>
                    <a:pt x="635" y="298"/>
                  </a:lnTo>
                  <a:lnTo>
                    <a:pt x="633" y="299"/>
                  </a:lnTo>
                  <a:lnTo>
                    <a:pt x="630" y="301"/>
                  </a:lnTo>
                  <a:lnTo>
                    <a:pt x="629" y="303"/>
                  </a:lnTo>
                  <a:lnTo>
                    <a:pt x="626" y="305"/>
                  </a:lnTo>
                  <a:lnTo>
                    <a:pt x="624" y="306"/>
                  </a:lnTo>
                  <a:lnTo>
                    <a:pt x="620" y="307"/>
                  </a:lnTo>
                  <a:lnTo>
                    <a:pt x="616" y="306"/>
                  </a:lnTo>
                  <a:lnTo>
                    <a:pt x="612" y="306"/>
                  </a:lnTo>
                  <a:lnTo>
                    <a:pt x="608" y="307"/>
                  </a:lnTo>
                  <a:lnTo>
                    <a:pt x="608" y="311"/>
                  </a:lnTo>
                  <a:lnTo>
                    <a:pt x="608" y="315"/>
                  </a:lnTo>
                  <a:lnTo>
                    <a:pt x="607" y="318"/>
                  </a:lnTo>
                  <a:lnTo>
                    <a:pt x="604" y="319"/>
                  </a:lnTo>
                  <a:lnTo>
                    <a:pt x="601" y="320"/>
                  </a:lnTo>
                  <a:lnTo>
                    <a:pt x="599" y="323"/>
                  </a:lnTo>
                  <a:lnTo>
                    <a:pt x="597" y="324"/>
                  </a:lnTo>
                  <a:lnTo>
                    <a:pt x="595" y="327"/>
                  </a:lnTo>
                  <a:lnTo>
                    <a:pt x="592" y="328"/>
                  </a:lnTo>
                  <a:lnTo>
                    <a:pt x="588" y="328"/>
                  </a:lnTo>
                  <a:lnTo>
                    <a:pt x="584" y="328"/>
                  </a:lnTo>
                  <a:lnTo>
                    <a:pt x="582" y="329"/>
                  </a:lnTo>
                  <a:lnTo>
                    <a:pt x="580" y="332"/>
                  </a:lnTo>
                  <a:lnTo>
                    <a:pt x="579" y="336"/>
                  </a:lnTo>
                  <a:lnTo>
                    <a:pt x="579" y="339"/>
                  </a:lnTo>
                  <a:lnTo>
                    <a:pt x="579" y="343"/>
                  </a:lnTo>
                  <a:lnTo>
                    <a:pt x="582" y="345"/>
                  </a:lnTo>
                  <a:lnTo>
                    <a:pt x="583" y="346"/>
                  </a:lnTo>
                  <a:lnTo>
                    <a:pt x="586" y="349"/>
                  </a:lnTo>
                  <a:lnTo>
                    <a:pt x="588" y="350"/>
                  </a:lnTo>
                  <a:lnTo>
                    <a:pt x="591" y="352"/>
                  </a:lnTo>
                  <a:lnTo>
                    <a:pt x="592" y="354"/>
                  </a:lnTo>
                  <a:lnTo>
                    <a:pt x="591" y="358"/>
                  </a:lnTo>
                  <a:lnTo>
                    <a:pt x="591" y="362"/>
                  </a:lnTo>
                  <a:lnTo>
                    <a:pt x="591" y="366"/>
                  </a:lnTo>
                  <a:lnTo>
                    <a:pt x="590" y="370"/>
                  </a:lnTo>
                  <a:lnTo>
                    <a:pt x="587" y="371"/>
                  </a:lnTo>
                  <a:lnTo>
                    <a:pt x="586" y="373"/>
                  </a:lnTo>
                  <a:lnTo>
                    <a:pt x="583" y="374"/>
                  </a:lnTo>
                  <a:lnTo>
                    <a:pt x="580" y="375"/>
                  </a:lnTo>
                  <a:lnTo>
                    <a:pt x="578" y="378"/>
                  </a:lnTo>
                  <a:lnTo>
                    <a:pt x="578" y="380"/>
                  </a:lnTo>
                  <a:lnTo>
                    <a:pt x="578" y="383"/>
                  </a:lnTo>
                  <a:lnTo>
                    <a:pt x="580" y="386"/>
                  </a:lnTo>
                  <a:lnTo>
                    <a:pt x="582" y="388"/>
                  </a:lnTo>
                  <a:lnTo>
                    <a:pt x="583" y="391"/>
                  </a:lnTo>
                  <a:lnTo>
                    <a:pt x="583" y="395"/>
                  </a:lnTo>
                  <a:lnTo>
                    <a:pt x="584" y="397"/>
                  </a:lnTo>
                  <a:lnTo>
                    <a:pt x="583" y="401"/>
                  </a:lnTo>
                  <a:lnTo>
                    <a:pt x="584" y="405"/>
                  </a:lnTo>
                  <a:lnTo>
                    <a:pt x="584" y="409"/>
                  </a:lnTo>
                  <a:lnTo>
                    <a:pt x="584" y="413"/>
                  </a:lnTo>
                  <a:lnTo>
                    <a:pt x="584" y="417"/>
                  </a:lnTo>
                  <a:lnTo>
                    <a:pt x="586" y="420"/>
                  </a:lnTo>
                  <a:lnTo>
                    <a:pt x="586" y="424"/>
                  </a:lnTo>
                  <a:lnTo>
                    <a:pt x="586" y="428"/>
                  </a:lnTo>
                  <a:lnTo>
                    <a:pt x="587" y="430"/>
                  </a:lnTo>
                  <a:lnTo>
                    <a:pt x="588" y="434"/>
                  </a:lnTo>
                  <a:lnTo>
                    <a:pt x="590" y="437"/>
                  </a:lnTo>
                  <a:lnTo>
                    <a:pt x="590" y="439"/>
                  </a:lnTo>
                  <a:lnTo>
                    <a:pt x="591" y="442"/>
                  </a:lnTo>
                  <a:lnTo>
                    <a:pt x="592" y="446"/>
                  </a:lnTo>
                  <a:lnTo>
                    <a:pt x="591" y="450"/>
                  </a:lnTo>
                  <a:lnTo>
                    <a:pt x="591" y="454"/>
                  </a:lnTo>
                  <a:lnTo>
                    <a:pt x="591" y="455"/>
                  </a:lnTo>
                  <a:lnTo>
                    <a:pt x="591" y="458"/>
                  </a:lnTo>
                  <a:lnTo>
                    <a:pt x="591" y="462"/>
                  </a:lnTo>
                  <a:lnTo>
                    <a:pt x="590" y="464"/>
                  </a:lnTo>
                  <a:lnTo>
                    <a:pt x="590" y="468"/>
                  </a:lnTo>
                  <a:lnTo>
                    <a:pt x="588" y="472"/>
                  </a:lnTo>
                  <a:lnTo>
                    <a:pt x="588" y="476"/>
                  </a:lnTo>
                  <a:lnTo>
                    <a:pt x="588" y="480"/>
                  </a:lnTo>
                  <a:lnTo>
                    <a:pt x="588" y="483"/>
                  </a:lnTo>
                  <a:lnTo>
                    <a:pt x="590" y="485"/>
                  </a:lnTo>
                  <a:lnTo>
                    <a:pt x="591" y="488"/>
                  </a:lnTo>
                  <a:lnTo>
                    <a:pt x="592" y="490"/>
                  </a:lnTo>
                  <a:lnTo>
                    <a:pt x="593" y="493"/>
                  </a:lnTo>
                  <a:lnTo>
                    <a:pt x="595" y="497"/>
                  </a:lnTo>
                  <a:lnTo>
                    <a:pt x="596" y="500"/>
                  </a:lnTo>
                  <a:lnTo>
                    <a:pt x="597" y="502"/>
                  </a:lnTo>
                  <a:lnTo>
                    <a:pt x="599" y="506"/>
                  </a:lnTo>
                  <a:lnTo>
                    <a:pt x="599" y="509"/>
                  </a:lnTo>
                  <a:lnTo>
                    <a:pt x="599" y="513"/>
                  </a:lnTo>
                  <a:lnTo>
                    <a:pt x="599" y="517"/>
                  </a:lnTo>
                  <a:lnTo>
                    <a:pt x="599" y="521"/>
                  </a:lnTo>
                  <a:lnTo>
                    <a:pt x="597" y="524"/>
                  </a:lnTo>
                  <a:lnTo>
                    <a:pt x="597" y="528"/>
                  </a:lnTo>
                  <a:lnTo>
                    <a:pt x="597" y="532"/>
                  </a:lnTo>
                  <a:lnTo>
                    <a:pt x="597" y="536"/>
                  </a:lnTo>
                  <a:lnTo>
                    <a:pt x="597" y="540"/>
                  </a:lnTo>
                  <a:lnTo>
                    <a:pt x="596" y="544"/>
                  </a:lnTo>
                  <a:lnTo>
                    <a:pt x="596" y="548"/>
                  </a:lnTo>
                  <a:lnTo>
                    <a:pt x="596" y="551"/>
                  </a:lnTo>
                  <a:lnTo>
                    <a:pt x="595" y="555"/>
                  </a:lnTo>
                  <a:lnTo>
                    <a:pt x="596" y="557"/>
                  </a:lnTo>
                  <a:lnTo>
                    <a:pt x="595" y="562"/>
                  </a:lnTo>
                  <a:lnTo>
                    <a:pt x="595" y="566"/>
                  </a:lnTo>
                  <a:lnTo>
                    <a:pt x="596" y="569"/>
                  </a:lnTo>
                  <a:lnTo>
                    <a:pt x="597" y="573"/>
                  </a:lnTo>
                  <a:lnTo>
                    <a:pt x="599" y="576"/>
                  </a:lnTo>
                  <a:lnTo>
                    <a:pt x="600" y="577"/>
                  </a:lnTo>
                  <a:lnTo>
                    <a:pt x="601" y="579"/>
                  </a:lnTo>
                  <a:lnTo>
                    <a:pt x="603" y="582"/>
                  </a:lnTo>
                  <a:lnTo>
                    <a:pt x="603" y="586"/>
                  </a:lnTo>
                  <a:lnTo>
                    <a:pt x="603" y="589"/>
                  </a:lnTo>
                  <a:lnTo>
                    <a:pt x="601" y="593"/>
                  </a:lnTo>
                  <a:lnTo>
                    <a:pt x="600" y="594"/>
                  </a:lnTo>
                  <a:lnTo>
                    <a:pt x="599" y="596"/>
                  </a:lnTo>
                  <a:lnTo>
                    <a:pt x="597" y="600"/>
                  </a:lnTo>
                  <a:lnTo>
                    <a:pt x="597" y="603"/>
                  </a:lnTo>
                  <a:lnTo>
                    <a:pt x="597" y="607"/>
                  </a:lnTo>
                  <a:lnTo>
                    <a:pt x="597" y="611"/>
                  </a:lnTo>
                  <a:lnTo>
                    <a:pt x="599" y="613"/>
                  </a:lnTo>
                  <a:lnTo>
                    <a:pt x="599" y="617"/>
                  </a:lnTo>
                  <a:lnTo>
                    <a:pt x="600" y="620"/>
                  </a:lnTo>
                  <a:lnTo>
                    <a:pt x="600" y="624"/>
                  </a:lnTo>
                  <a:lnTo>
                    <a:pt x="601" y="627"/>
                  </a:lnTo>
                  <a:lnTo>
                    <a:pt x="603" y="629"/>
                  </a:lnTo>
                  <a:lnTo>
                    <a:pt x="603" y="632"/>
                  </a:lnTo>
                  <a:lnTo>
                    <a:pt x="600" y="631"/>
                  </a:lnTo>
                  <a:lnTo>
                    <a:pt x="596" y="629"/>
                  </a:lnTo>
                  <a:lnTo>
                    <a:pt x="593" y="628"/>
                  </a:lnTo>
                  <a:lnTo>
                    <a:pt x="590" y="628"/>
                  </a:lnTo>
                  <a:lnTo>
                    <a:pt x="586" y="629"/>
                  </a:lnTo>
                  <a:lnTo>
                    <a:pt x="583" y="629"/>
                  </a:lnTo>
                  <a:lnTo>
                    <a:pt x="582" y="632"/>
                  </a:lnTo>
                  <a:lnTo>
                    <a:pt x="579" y="634"/>
                  </a:lnTo>
                  <a:lnTo>
                    <a:pt x="578" y="636"/>
                  </a:lnTo>
                  <a:lnTo>
                    <a:pt x="576" y="640"/>
                  </a:lnTo>
                  <a:lnTo>
                    <a:pt x="576" y="642"/>
                  </a:lnTo>
                  <a:lnTo>
                    <a:pt x="575" y="646"/>
                  </a:lnTo>
                  <a:lnTo>
                    <a:pt x="575" y="650"/>
                  </a:lnTo>
                  <a:lnTo>
                    <a:pt x="575" y="654"/>
                  </a:lnTo>
                  <a:lnTo>
                    <a:pt x="575" y="658"/>
                  </a:lnTo>
                  <a:lnTo>
                    <a:pt x="575" y="662"/>
                  </a:lnTo>
                  <a:lnTo>
                    <a:pt x="575" y="666"/>
                  </a:lnTo>
                  <a:lnTo>
                    <a:pt x="575" y="670"/>
                  </a:lnTo>
                  <a:lnTo>
                    <a:pt x="576" y="672"/>
                  </a:lnTo>
                  <a:lnTo>
                    <a:pt x="576" y="676"/>
                  </a:lnTo>
                  <a:lnTo>
                    <a:pt x="575" y="680"/>
                  </a:lnTo>
                  <a:lnTo>
                    <a:pt x="573" y="682"/>
                  </a:lnTo>
                  <a:lnTo>
                    <a:pt x="571" y="684"/>
                  </a:lnTo>
                  <a:lnTo>
                    <a:pt x="569" y="685"/>
                  </a:lnTo>
                  <a:lnTo>
                    <a:pt x="566" y="687"/>
                  </a:lnTo>
                  <a:lnTo>
                    <a:pt x="562" y="688"/>
                  </a:lnTo>
                  <a:lnTo>
                    <a:pt x="558" y="688"/>
                  </a:lnTo>
                  <a:lnTo>
                    <a:pt x="555" y="688"/>
                  </a:lnTo>
                  <a:lnTo>
                    <a:pt x="552" y="689"/>
                  </a:lnTo>
                  <a:lnTo>
                    <a:pt x="550" y="691"/>
                  </a:lnTo>
                  <a:lnTo>
                    <a:pt x="548" y="693"/>
                  </a:lnTo>
                  <a:lnTo>
                    <a:pt x="545" y="695"/>
                  </a:lnTo>
                  <a:lnTo>
                    <a:pt x="542" y="696"/>
                  </a:lnTo>
                  <a:lnTo>
                    <a:pt x="540" y="697"/>
                  </a:lnTo>
                  <a:lnTo>
                    <a:pt x="538" y="700"/>
                  </a:lnTo>
                  <a:lnTo>
                    <a:pt x="538" y="701"/>
                  </a:lnTo>
                  <a:lnTo>
                    <a:pt x="537" y="704"/>
                  </a:lnTo>
                  <a:lnTo>
                    <a:pt x="537" y="706"/>
                  </a:lnTo>
                  <a:lnTo>
                    <a:pt x="536" y="710"/>
                  </a:lnTo>
                  <a:lnTo>
                    <a:pt x="536" y="713"/>
                  </a:lnTo>
                  <a:lnTo>
                    <a:pt x="535" y="717"/>
                  </a:lnTo>
                  <a:lnTo>
                    <a:pt x="535" y="721"/>
                  </a:lnTo>
                  <a:lnTo>
                    <a:pt x="535" y="725"/>
                  </a:lnTo>
                  <a:lnTo>
                    <a:pt x="535" y="729"/>
                  </a:lnTo>
                  <a:lnTo>
                    <a:pt x="533" y="733"/>
                  </a:lnTo>
                  <a:lnTo>
                    <a:pt x="535" y="737"/>
                  </a:lnTo>
                  <a:lnTo>
                    <a:pt x="535" y="740"/>
                  </a:lnTo>
                  <a:lnTo>
                    <a:pt x="535" y="743"/>
                  </a:lnTo>
                  <a:lnTo>
                    <a:pt x="535" y="747"/>
                  </a:lnTo>
                  <a:lnTo>
                    <a:pt x="536" y="751"/>
                  </a:lnTo>
                  <a:lnTo>
                    <a:pt x="536" y="754"/>
                  </a:lnTo>
                  <a:lnTo>
                    <a:pt x="537" y="757"/>
                  </a:lnTo>
                  <a:lnTo>
                    <a:pt x="536" y="761"/>
                  </a:lnTo>
                  <a:lnTo>
                    <a:pt x="536" y="765"/>
                  </a:lnTo>
                  <a:lnTo>
                    <a:pt x="535" y="769"/>
                  </a:lnTo>
                  <a:lnTo>
                    <a:pt x="533" y="772"/>
                  </a:lnTo>
                  <a:lnTo>
                    <a:pt x="532" y="774"/>
                  </a:lnTo>
                  <a:lnTo>
                    <a:pt x="533" y="776"/>
                  </a:lnTo>
                  <a:lnTo>
                    <a:pt x="536" y="778"/>
                  </a:lnTo>
                  <a:lnTo>
                    <a:pt x="538" y="780"/>
                  </a:lnTo>
                  <a:lnTo>
                    <a:pt x="540" y="781"/>
                  </a:lnTo>
                  <a:lnTo>
                    <a:pt x="542" y="784"/>
                  </a:lnTo>
                  <a:lnTo>
                    <a:pt x="544" y="786"/>
                  </a:lnTo>
                  <a:lnTo>
                    <a:pt x="544" y="790"/>
                  </a:lnTo>
                  <a:lnTo>
                    <a:pt x="544" y="794"/>
                  </a:lnTo>
                  <a:lnTo>
                    <a:pt x="545" y="797"/>
                  </a:lnTo>
                  <a:lnTo>
                    <a:pt x="546" y="799"/>
                  </a:lnTo>
                  <a:lnTo>
                    <a:pt x="549" y="802"/>
                  </a:lnTo>
                  <a:lnTo>
                    <a:pt x="550" y="803"/>
                  </a:lnTo>
                  <a:lnTo>
                    <a:pt x="552" y="806"/>
                  </a:lnTo>
                  <a:lnTo>
                    <a:pt x="554" y="807"/>
                  </a:lnTo>
                  <a:lnTo>
                    <a:pt x="557" y="810"/>
                  </a:lnTo>
                  <a:lnTo>
                    <a:pt x="558" y="811"/>
                  </a:lnTo>
                  <a:lnTo>
                    <a:pt x="561" y="814"/>
                  </a:lnTo>
                  <a:lnTo>
                    <a:pt x="562" y="816"/>
                  </a:lnTo>
                  <a:lnTo>
                    <a:pt x="565" y="818"/>
                  </a:lnTo>
                  <a:lnTo>
                    <a:pt x="567" y="819"/>
                  </a:lnTo>
                  <a:lnTo>
                    <a:pt x="573" y="819"/>
                  </a:lnTo>
                  <a:lnTo>
                    <a:pt x="575" y="819"/>
                  </a:lnTo>
                  <a:lnTo>
                    <a:pt x="579" y="818"/>
                  </a:lnTo>
                  <a:lnTo>
                    <a:pt x="583" y="818"/>
                  </a:lnTo>
                  <a:lnTo>
                    <a:pt x="586" y="818"/>
                  </a:lnTo>
                  <a:lnTo>
                    <a:pt x="590" y="816"/>
                  </a:lnTo>
                  <a:lnTo>
                    <a:pt x="592" y="815"/>
                  </a:lnTo>
                  <a:lnTo>
                    <a:pt x="595" y="814"/>
                  </a:lnTo>
                  <a:lnTo>
                    <a:pt x="599" y="812"/>
                  </a:lnTo>
                  <a:lnTo>
                    <a:pt x="601" y="812"/>
                  </a:lnTo>
                  <a:lnTo>
                    <a:pt x="604" y="811"/>
                  </a:lnTo>
                  <a:lnTo>
                    <a:pt x="608" y="810"/>
                  </a:lnTo>
                  <a:lnTo>
                    <a:pt x="610" y="809"/>
                  </a:lnTo>
                  <a:lnTo>
                    <a:pt x="613" y="810"/>
                  </a:lnTo>
                  <a:lnTo>
                    <a:pt x="614" y="812"/>
                  </a:lnTo>
                  <a:lnTo>
                    <a:pt x="616" y="816"/>
                  </a:lnTo>
                  <a:lnTo>
                    <a:pt x="616" y="819"/>
                  </a:lnTo>
                  <a:lnTo>
                    <a:pt x="616" y="823"/>
                  </a:lnTo>
                  <a:lnTo>
                    <a:pt x="617" y="828"/>
                  </a:lnTo>
                  <a:lnTo>
                    <a:pt x="616" y="831"/>
                  </a:lnTo>
                  <a:lnTo>
                    <a:pt x="617" y="835"/>
                  </a:lnTo>
                  <a:lnTo>
                    <a:pt x="617" y="839"/>
                  </a:lnTo>
                  <a:lnTo>
                    <a:pt x="617" y="841"/>
                  </a:lnTo>
                  <a:lnTo>
                    <a:pt x="618" y="845"/>
                  </a:lnTo>
                  <a:lnTo>
                    <a:pt x="620" y="848"/>
                  </a:lnTo>
                  <a:lnTo>
                    <a:pt x="621" y="850"/>
                  </a:lnTo>
                  <a:lnTo>
                    <a:pt x="622" y="853"/>
                  </a:lnTo>
                  <a:lnTo>
                    <a:pt x="624" y="857"/>
                  </a:lnTo>
                  <a:lnTo>
                    <a:pt x="624" y="860"/>
                  </a:lnTo>
                  <a:lnTo>
                    <a:pt x="625" y="864"/>
                  </a:lnTo>
                  <a:lnTo>
                    <a:pt x="625" y="867"/>
                  </a:lnTo>
                  <a:lnTo>
                    <a:pt x="624" y="870"/>
                  </a:lnTo>
                  <a:lnTo>
                    <a:pt x="622" y="873"/>
                  </a:lnTo>
                  <a:lnTo>
                    <a:pt x="621" y="875"/>
                  </a:lnTo>
                  <a:lnTo>
                    <a:pt x="618" y="878"/>
                  </a:lnTo>
                  <a:lnTo>
                    <a:pt x="616" y="879"/>
                  </a:lnTo>
                  <a:lnTo>
                    <a:pt x="614" y="882"/>
                  </a:lnTo>
                  <a:lnTo>
                    <a:pt x="613" y="886"/>
                  </a:lnTo>
                  <a:lnTo>
                    <a:pt x="613" y="888"/>
                  </a:lnTo>
                  <a:lnTo>
                    <a:pt x="612" y="892"/>
                  </a:lnTo>
                  <a:lnTo>
                    <a:pt x="612" y="895"/>
                  </a:lnTo>
                  <a:lnTo>
                    <a:pt x="610" y="899"/>
                  </a:lnTo>
                  <a:lnTo>
                    <a:pt x="610" y="903"/>
                  </a:lnTo>
                  <a:lnTo>
                    <a:pt x="610" y="907"/>
                  </a:lnTo>
                  <a:lnTo>
                    <a:pt x="610" y="911"/>
                  </a:lnTo>
                  <a:lnTo>
                    <a:pt x="609" y="915"/>
                  </a:lnTo>
                  <a:lnTo>
                    <a:pt x="609" y="918"/>
                  </a:lnTo>
                  <a:lnTo>
                    <a:pt x="609" y="921"/>
                  </a:lnTo>
                  <a:lnTo>
                    <a:pt x="609" y="925"/>
                  </a:lnTo>
                  <a:lnTo>
                    <a:pt x="608" y="928"/>
                  </a:lnTo>
                  <a:lnTo>
                    <a:pt x="608" y="932"/>
                  </a:lnTo>
                  <a:lnTo>
                    <a:pt x="607" y="934"/>
                  </a:lnTo>
                  <a:lnTo>
                    <a:pt x="605" y="937"/>
                  </a:lnTo>
                  <a:lnTo>
                    <a:pt x="603" y="939"/>
                  </a:lnTo>
                  <a:lnTo>
                    <a:pt x="600" y="941"/>
                  </a:lnTo>
                  <a:lnTo>
                    <a:pt x="599" y="943"/>
                  </a:lnTo>
                  <a:lnTo>
                    <a:pt x="596" y="945"/>
                  </a:lnTo>
                  <a:lnTo>
                    <a:pt x="595" y="947"/>
                  </a:lnTo>
                  <a:lnTo>
                    <a:pt x="593" y="951"/>
                  </a:lnTo>
                  <a:lnTo>
                    <a:pt x="593" y="954"/>
                  </a:lnTo>
                  <a:lnTo>
                    <a:pt x="592" y="958"/>
                  </a:lnTo>
                  <a:lnTo>
                    <a:pt x="592" y="962"/>
                  </a:lnTo>
                  <a:lnTo>
                    <a:pt x="592" y="966"/>
                  </a:lnTo>
                  <a:lnTo>
                    <a:pt x="592" y="970"/>
                  </a:lnTo>
                  <a:lnTo>
                    <a:pt x="592" y="972"/>
                  </a:lnTo>
                  <a:lnTo>
                    <a:pt x="592" y="976"/>
                  </a:lnTo>
                  <a:lnTo>
                    <a:pt x="595" y="979"/>
                  </a:lnTo>
                  <a:lnTo>
                    <a:pt x="596" y="981"/>
                  </a:lnTo>
                  <a:lnTo>
                    <a:pt x="596" y="984"/>
                  </a:lnTo>
                  <a:lnTo>
                    <a:pt x="597" y="988"/>
                  </a:lnTo>
                  <a:lnTo>
                    <a:pt x="597" y="992"/>
                  </a:lnTo>
                  <a:lnTo>
                    <a:pt x="596" y="996"/>
                  </a:lnTo>
                  <a:lnTo>
                    <a:pt x="596" y="998"/>
                  </a:lnTo>
                  <a:lnTo>
                    <a:pt x="595" y="1002"/>
                  </a:lnTo>
                  <a:lnTo>
                    <a:pt x="593" y="1005"/>
                  </a:lnTo>
                  <a:lnTo>
                    <a:pt x="592" y="1008"/>
                  </a:lnTo>
                  <a:lnTo>
                    <a:pt x="592" y="1011"/>
                  </a:lnTo>
                  <a:lnTo>
                    <a:pt x="591" y="1015"/>
                  </a:lnTo>
                  <a:lnTo>
                    <a:pt x="591" y="1019"/>
                  </a:lnTo>
                  <a:lnTo>
                    <a:pt x="591" y="1022"/>
                  </a:lnTo>
                  <a:lnTo>
                    <a:pt x="591" y="1027"/>
                  </a:lnTo>
                  <a:lnTo>
                    <a:pt x="591" y="1031"/>
                  </a:lnTo>
                  <a:lnTo>
                    <a:pt x="591" y="1035"/>
                  </a:lnTo>
                  <a:lnTo>
                    <a:pt x="590" y="1038"/>
                  </a:lnTo>
                  <a:lnTo>
                    <a:pt x="588" y="1040"/>
                  </a:lnTo>
                  <a:lnTo>
                    <a:pt x="586" y="1042"/>
                  </a:lnTo>
                  <a:lnTo>
                    <a:pt x="584" y="1044"/>
                  </a:lnTo>
                  <a:lnTo>
                    <a:pt x="583" y="1047"/>
                  </a:lnTo>
                  <a:lnTo>
                    <a:pt x="580" y="1049"/>
                  </a:lnTo>
                  <a:lnTo>
                    <a:pt x="579" y="1051"/>
                  </a:lnTo>
                  <a:lnTo>
                    <a:pt x="575" y="1052"/>
                  </a:lnTo>
                  <a:lnTo>
                    <a:pt x="571" y="1052"/>
                  </a:lnTo>
                  <a:lnTo>
                    <a:pt x="567" y="1052"/>
                  </a:lnTo>
                  <a:lnTo>
                    <a:pt x="563" y="1052"/>
                  </a:lnTo>
                  <a:lnTo>
                    <a:pt x="559" y="1052"/>
                  </a:lnTo>
                  <a:lnTo>
                    <a:pt x="557" y="1052"/>
                  </a:lnTo>
                  <a:lnTo>
                    <a:pt x="554" y="1055"/>
                  </a:lnTo>
                  <a:lnTo>
                    <a:pt x="552" y="1056"/>
                  </a:lnTo>
                  <a:lnTo>
                    <a:pt x="549" y="1057"/>
                  </a:lnTo>
                  <a:lnTo>
                    <a:pt x="546" y="1059"/>
                  </a:lnTo>
                  <a:lnTo>
                    <a:pt x="544" y="1059"/>
                  </a:lnTo>
                  <a:lnTo>
                    <a:pt x="540" y="1057"/>
                  </a:lnTo>
                  <a:lnTo>
                    <a:pt x="537" y="1059"/>
                  </a:lnTo>
                  <a:lnTo>
                    <a:pt x="536" y="1061"/>
                  </a:lnTo>
                  <a:lnTo>
                    <a:pt x="535" y="1064"/>
                  </a:lnTo>
                  <a:lnTo>
                    <a:pt x="536" y="1066"/>
                  </a:lnTo>
                  <a:lnTo>
                    <a:pt x="536" y="1068"/>
                  </a:lnTo>
                  <a:lnTo>
                    <a:pt x="536" y="1070"/>
                  </a:lnTo>
                  <a:lnTo>
                    <a:pt x="537" y="1073"/>
                  </a:lnTo>
                  <a:lnTo>
                    <a:pt x="538" y="1076"/>
                  </a:lnTo>
                  <a:lnTo>
                    <a:pt x="541" y="1077"/>
                  </a:lnTo>
                  <a:lnTo>
                    <a:pt x="544" y="1078"/>
                  </a:lnTo>
                  <a:lnTo>
                    <a:pt x="548" y="1079"/>
                  </a:lnTo>
                  <a:lnTo>
                    <a:pt x="550" y="1081"/>
                  </a:lnTo>
                  <a:lnTo>
                    <a:pt x="554" y="1081"/>
                  </a:lnTo>
                  <a:lnTo>
                    <a:pt x="557" y="1082"/>
                  </a:lnTo>
                  <a:lnTo>
                    <a:pt x="559" y="1085"/>
                  </a:lnTo>
                  <a:lnTo>
                    <a:pt x="561" y="1086"/>
                  </a:lnTo>
                  <a:lnTo>
                    <a:pt x="562" y="1089"/>
                  </a:lnTo>
                  <a:lnTo>
                    <a:pt x="563" y="1091"/>
                  </a:lnTo>
                  <a:lnTo>
                    <a:pt x="565" y="1095"/>
                  </a:lnTo>
                  <a:lnTo>
                    <a:pt x="563" y="1099"/>
                  </a:lnTo>
                  <a:lnTo>
                    <a:pt x="563" y="1103"/>
                  </a:lnTo>
                  <a:lnTo>
                    <a:pt x="563" y="1107"/>
                  </a:lnTo>
                  <a:lnTo>
                    <a:pt x="562" y="1110"/>
                  </a:lnTo>
                  <a:lnTo>
                    <a:pt x="561" y="1114"/>
                  </a:lnTo>
                  <a:lnTo>
                    <a:pt x="559" y="1116"/>
                  </a:lnTo>
                  <a:lnTo>
                    <a:pt x="558" y="1117"/>
                  </a:lnTo>
                  <a:lnTo>
                    <a:pt x="555" y="1120"/>
                  </a:lnTo>
                  <a:lnTo>
                    <a:pt x="554" y="1121"/>
                  </a:lnTo>
                  <a:lnTo>
                    <a:pt x="552" y="1123"/>
                  </a:lnTo>
                  <a:lnTo>
                    <a:pt x="549" y="1125"/>
                  </a:lnTo>
                  <a:lnTo>
                    <a:pt x="549" y="1129"/>
                  </a:lnTo>
                  <a:lnTo>
                    <a:pt x="549" y="1133"/>
                  </a:lnTo>
                  <a:lnTo>
                    <a:pt x="546" y="1136"/>
                  </a:lnTo>
                  <a:lnTo>
                    <a:pt x="546" y="1138"/>
                  </a:lnTo>
                  <a:lnTo>
                    <a:pt x="546" y="1141"/>
                  </a:lnTo>
                  <a:lnTo>
                    <a:pt x="546" y="1145"/>
                  </a:lnTo>
                  <a:lnTo>
                    <a:pt x="545" y="1148"/>
                  </a:lnTo>
                  <a:lnTo>
                    <a:pt x="548" y="1150"/>
                  </a:lnTo>
                  <a:lnTo>
                    <a:pt x="550" y="1150"/>
                  </a:lnTo>
                  <a:lnTo>
                    <a:pt x="554" y="1150"/>
                  </a:lnTo>
                  <a:lnTo>
                    <a:pt x="557" y="1151"/>
                  </a:lnTo>
                  <a:lnTo>
                    <a:pt x="561" y="1153"/>
                  </a:lnTo>
                  <a:lnTo>
                    <a:pt x="563" y="1154"/>
                  </a:lnTo>
                  <a:lnTo>
                    <a:pt x="566" y="1155"/>
                  </a:lnTo>
                  <a:lnTo>
                    <a:pt x="569" y="1157"/>
                  </a:lnTo>
                  <a:lnTo>
                    <a:pt x="570" y="1159"/>
                  </a:lnTo>
                  <a:lnTo>
                    <a:pt x="570" y="1163"/>
                  </a:lnTo>
                  <a:lnTo>
                    <a:pt x="570" y="1166"/>
                  </a:lnTo>
                  <a:lnTo>
                    <a:pt x="571" y="1170"/>
                  </a:lnTo>
                  <a:lnTo>
                    <a:pt x="574" y="1172"/>
                  </a:lnTo>
                  <a:lnTo>
                    <a:pt x="574" y="1175"/>
                  </a:lnTo>
                  <a:lnTo>
                    <a:pt x="575" y="1178"/>
                  </a:lnTo>
                  <a:lnTo>
                    <a:pt x="576" y="1182"/>
                  </a:lnTo>
                  <a:lnTo>
                    <a:pt x="576" y="1184"/>
                  </a:lnTo>
                  <a:lnTo>
                    <a:pt x="576" y="1187"/>
                  </a:lnTo>
                  <a:lnTo>
                    <a:pt x="576" y="1188"/>
                  </a:lnTo>
                  <a:lnTo>
                    <a:pt x="580" y="1189"/>
                  </a:lnTo>
                  <a:lnTo>
                    <a:pt x="583" y="1189"/>
                  </a:lnTo>
                  <a:lnTo>
                    <a:pt x="586" y="1191"/>
                  </a:lnTo>
                  <a:lnTo>
                    <a:pt x="587" y="1193"/>
                  </a:lnTo>
                  <a:lnTo>
                    <a:pt x="590" y="1195"/>
                  </a:lnTo>
                  <a:lnTo>
                    <a:pt x="592" y="1196"/>
                  </a:lnTo>
                  <a:lnTo>
                    <a:pt x="595" y="1196"/>
                  </a:lnTo>
                  <a:lnTo>
                    <a:pt x="599" y="1195"/>
                  </a:lnTo>
                  <a:lnTo>
                    <a:pt x="601" y="1197"/>
                  </a:lnTo>
                  <a:lnTo>
                    <a:pt x="604" y="1199"/>
                  </a:lnTo>
                  <a:lnTo>
                    <a:pt x="607" y="1200"/>
                  </a:lnTo>
                  <a:lnTo>
                    <a:pt x="609" y="1201"/>
                  </a:lnTo>
                  <a:lnTo>
                    <a:pt x="612" y="1203"/>
                  </a:lnTo>
                  <a:lnTo>
                    <a:pt x="613" y="1205"/>
                  </a:lnTo>
                  <a:lnTo>
                    <a:pt x="614" y="1208"/>
                  </a:lnTo>
                  <a:lnTo>
                    <a:pt x="614" y="1212"/>
                  </a:lnTo>
                  <a:lnTo>
                    <a:pt x="616" y="1214"/>
                  </a:lnTo>
                  <a:lnTo>
                    <a:pt x="616" y="1220"/>
                  </a:lnTo>
                  <a:lnTo>
                    <a:pt x="616" y="1223"/>
                  </a:lnTo>
                  <a:lnTo>
                    <a:pt x="614" y="1226"/>
                  </a:lnTo>
                  <a:lnTo>
                    <a:pt x="614" y="1230"/>
                  </a:lnTo>
                  <a:lnTo>
                    <a:pt x="614" y="1234"/>
                  </a:lnTo>
                  <a:lnTo>
                    <a:pt x="613" y="1238"/>
                  </a:lnTo>
                  <a:lnTo>
                    <a:pt x="613" y="1242"/>
                  </a:lnTo>
                  <a:lnTo>
                    <a:pt x="613" y="1243"/>
                  </a:lnTo>
                  <a:lnTo>
                    <a:pt x="613" y="1246"/>
                  </a:lnTo>
                  <a:lnTo>
                    <a:pt x="612" y="1250"/>
                  </a:lnTo>
                  <a:lnTo>
                    <a:pt x="610" y="1252"/>
                  </a:lnTo>
                  <a:lnTo>
                    <a:pt x="610" y="1256"/>
                  </a:lnTo>
                  <a:lnTo>
                    <a:pt x="612" y="1260"/>
                  </a:lnTo>
                  <a:lnTo>
                    <a:pt x="613" y="1263"/>
                  </a:lnTo>
                  <a:lnTo>
                    <a:pt x="614" y="1265"/>
                  </a:lnTo>
                  <a:lnTo>
                    <a:pt x="616" y="1267"/>
                  </a:lnTo>
                  <a:lnTo>
                    <a:pt x="618" y="1269"/>
                  </a:lnTo>
                  <a:lnTo>
                    <a:pt x="618" y="1272"/>
                  </a:lnTo>
                  <a:lnTo>
                    <a:pt x="620" y="1276"/>
                  </a:lnTo>
                  <a:lnTo>
                    <a:pt x="622" y="1277"/>
                  </a:lnTo>
                  <a:lnTo>
                    <a:pt x="625" y="1277"/>
                  </a:lnTo>
                  <a:lnTo>
                    <a:pt x="629" y="1276"/>
                  </a:lnTo>
                  <a:lnTo>
                    <a:pt x="630" y="1278"/>
                  </a:lnTo>
                  <a:lnTo>
                    <a:pt x="633" y="1280"/>
                  </a:lnTo>
                  <a:lnTo>
                    <a:pt x="634" y="1282"/>
                  </a:lnTo>
                  <a:lnTo>
                    <a:pt x="635" y="1285"/>
                  </a:lnTo>
                  <a:lnTo>
                    <a:pt x="635" y="1289"/>
                  </a:lnTo>
                  <a:lnTo>
                    <a:pt x="637" y="1288"/>
                  </a:lnTo>
                  <a:lnTo>
                    <a:pt x="639" y="1289"/>
                  </a:lnTo>
                  <a:lnTo>
                    <a:pt x="642" y="1290"/>
                  </a:lnTo>
                  <a:lnTo>
                    <a:pt x="645" y="1292"/>
                  </a:lnTo>
                  <a:lnTo>
                    <a:pt x="648" y="1292"/>
                  </a:lnTo>
                  <a:lnTo>
                    <a:pt x="652" y="1292"/>
                  </a:lnTo>
                  <a:lnTo>
                    <a:pt x="655" y="1292"/>
                  </a:lnTo>
                  <a:lnTo>
                    <a:pt x="659" y="1290"/>
                  </a:lnTo>
                  <a:lnTo>
                    <a:pt x="663" y="1290"/>
                  </a:lnTo>
                  <a:lnTo>
                    <a:pt x="667" y="1292"/>
                  </a:lnTo>
                  <a:lnTo>
                    <a:pt x="668" y="1293"/>
                  </a:lnTo>
                  <a:lnTo>
                    <a:pt x="669" y="1295"/>
                  </a:lnTo>
                  <a:lnTo>
                    <a:pt x="671" y="1298"/>
                  </a:lnTo>
                  <a:lnTo>
                    <a:pt x="672" y="1302"/>
                  </a:lnTo>
                  <a:lnTo>
                    <a:pt x="672" y="1306"/>
                  </a:lnTo>
                  <a:lnTo>
                    <a:pt x="671" y="1309"/>
                  </a:lnTo>
                  <a:lnTo>
                    <a:pt x="669" y="1311"/>
                  </a:lnTo>
                  <a:lnTo>
                    <a:pt x="667" y="1313"/>
                  </a:lnTo>
                  <a:lnTo>
                    <a:pt x="664" y="1314"/>
                  </a:lnTo>
                  <a:lnTo>
                    <a:pt x="663" y="1316"/>
                  </a:lnTo>
                  <a:lnTo>
                    <a:pt x="660" y="1318"/>
                  </a:lnTo>
                  <a:lnTo>
                    <a:pt x="659" y="1320"/>
                  </a:lnTo>
                  <a:lnTo>
                    <a:pt x="658" y="1324"/>
                  </a:lnTo>
                  <a:lnTo>
                    <a:pt x="658" y="1327"/>
                  </a:lnTo>
                  <a:lnTo>
                    <a:pt x="659" y="1331"/>
                  </a:lnTo>
                  <a:lnTo>
                    <a:pt x="659" y="1333"/>
                  </a:lnTo>
                  <a:lnTo>
                    <a:pt x="659" y="1336"/>
                  </a:lnTo>
                  <a:lnTo>
                    <a:pt x="660" y="1340"/>
                  </a:lnTo>
                  <a:lnTo>
                    <a:pt x="662" y="1343"/>
                  </a:lnTo>
                  <a:lnTo>
                    <a:pt x="663" y="1345"/>
                  </a:lnTo>
                  <a:lnTo>
                    <a:pt x="664" y="1348"/>
                  </a:lnTo>
                  <a:lnTo>
                    <a:pt x="667" y="1349"/>
                  </a:lnTo>
                  <a:lnTo>
                    <a:pt x="668" y="1352"/>
                  </a:lnTo>
                  <a:lnTo>
                    <a:pt x="671" y="1353"/>
                  </a:lnTo>
                  <a:lnTo>
                    <a:pt x="672" y="1356"/>
                  </a:lnTo>
                  <a:lnTo>
                    <a:pt x="673" y="1358"/>
                  </a:lnTo>
                  <a:lnTo>
                    <a:pt x="675" y="1361"/>
                  </a:lnTo>
                  <a:lnTo>
                    <a:pt x="676" y="1364"/>
                  </a:lnTo>
                  <a:lnTo>
                    <a:pt x="677" y="1366"/>
                  </a:lnTo>
                  <a:lnTo>
                    <a:pt x="679" y="1370"/>
                  </a:lnTo>
                  <a:lnTo>
                    <a:pt x="680" y="1373"/>
                  </a:lnTo>
                  <a:lnTo>
                    <a:pt x="681" y="1375"/>
                  </a:lnTo>
                  <a:lnTo>
                    <a:pt x="684" y="1377"/>
                  </a:lnTo>
                  <a:lnTo>
                    <a:pt x="685" y="1379"/>
                  </a:lnTo>
                  <a:lnTo>
                    <a:pt x="688" y="1381"/>
                  </a:lnTo>
                  <a:lnTo>
                    <a:pt x="689" y="1383"/>
                  </a:lnTo>
                  <a:lnTo>
                    <a:pt x="692" y="1384"/>
                  </a:lnTo>
                  <a:lnTo>
                    <a:pt x="693" y="1387"/>
                  </a:lnTo>
                  <a:lnTo>
                    <a:pt x="694" y="1390"/>
                  </a:lnTo>
                  <a:lnTo>
                    <a:pt x="697" y="1392"/>
                  </a:lnTo>
                  <a:lnTo>
                    <a:pt x="698" y="1394"/>
                  </a:lnTo>
                  <a:lnTo>
                    <a:pt x="702" y="1395"/>
                  </a:lnTo>
                  <a:lnTo>
                    <a:pt x="705" y="1396"/>
                  </a:lnTo>
                  <a:lnTo>
                    <a:pt x="709" y="1396"/>
                  </a:lnTo>
                  <a:lnTo>
                    <a:pt x="711" y="1398"/>
                  </a:lnTo>
                  <a:lnTo>
                    <a:pt x="714" y="1399"/>
                  </a:lnTo>
                  <a:lnTo>
                    <a:pt x="718" y="1400"/>
                  </a:lnTo>
                  <a:lnTo>
                    <a:pt x="720" y="1402"/>
                  </a:lnTo>
                  <a:lnTo>
                    <a:pt x="723" y="1403"/>
                  </a:lnTo>
                  <a:lnTo>
                    <a:pt x="724" y="1404"/>
                  </a:lnTo>
                  <a:lnTo>
                    <a:pt x="727" y="1405"/>
                  </a:lnTo>
                  <a:lnTo>
                    <a:pt x="730" y="1407"/>
                  </a:lnTo>
                  <a:lnTo>
                    <a:pt x="732" y="1408"/>
                  </a:lnTo>
                  <a:lnTo>
                    <a:pt x="735" y="1409"/>
                  </a:lnTo>
                  <a:lnTo>
                    <a:pt x="737" y="1411"/>
                  </a:lnTo>
                  <a:lnTo>
                    <a:pt x="740" y="1413"/>
                  </a:lnTo>
                  <a:lnTo>
                    <a:pt x="741" y="1416"/>
                  </a:lnTo>
                  <a:lnTo>
                    <a:pt x="744" y="1417"/>
                  </a:lnTo>
                  <a:lnTo>
                    <a:pt x="745" y="1420"/>
                  </a:lnTo>
                  <a:lnTo>
                    <a:pt x="747" y="1422"/>
                  </a:lnTo>
                  <a:lnTo>
                    <a:pt x="749" y="1425"/>
                  </a:lnTo>
                  <a:lnTo>
                    <a:pt x="751" y="1426"/>
                  </a:lnTo>
                  <a:lnTo>
                    <a:pt x="752" y="1429"/>
                  </a:lnTo>
                  <a:lnTo>
                    <a:pt x="754" y="1430"/>
                  </a:lnTo>
                  <a:lnTo>
                    <a:pt x="757" y="1433"/>
                  </a:lnTo>
                  <a:lnTo>
                    <a:pt x="758" y="1434"/>
                  </a:lnTo>
                  <a:lnTo>
                    <a:pt x="761" y="1436"/>
                  </a:lnTo>
                  <a:lnTo>
                    <a:pt x="764" y="1438"/>
                  </a:lnTo>
                  <a:lnTo>
                    <a:pt x="765" y="1441"/>
                  </a:lnTo>
                  <a:lnTo>
                    <a:pt x="765" y="1442"/>
                  </a:lnTo>
                  <a:lnTo>
                    <a:pt x="771" y="1442"/>
                  </a:lnTo>
                  <a:lnTo>
                    <a:pt x="781" y="1442"/>
                  </a:lnTo>
                  <a:lnTo>
                    <a:pt x="791" y="1443"/>
                  </a:lnTo>
                  <a:lnTo>
                    <a:pt x="802" y="1443"/>
                  </a:lnTo>
                  <a:lnTo>
                    <a:pt x="812" y="1443"/>
                  </a:lnTo>
                  <a:lnTo>
                    <a:pt x="821" y="1443"/>
                  </a:lnTo>
                  <a:lnTo>
                    <a:pt x="823" y="1443"/>
                  </a:lnTo>
                  <a:lnTo>
                    <a:pt x="823" y="1445"/>
                  </a:lnTo>
                  <a:lnTo>
                    <a:pt x="824" y="1446"/>
                  </a:lnTo>
                  <a:lnTo>
                    <a:pt x="824" y="1450"/>
                  </a:lnTo>
                  <a:lnTo>
                    <a:pt x="825" y="1453"/>
                  </a:lnTo>
                  <a:lnTo>
                    <a:pt x="826" y="1456"/>
                  </a:lnTo>
                  <a:lnTo>
                    <a:pt x="826" y="1459"/>
                  </a:lnTo>
                  <a:lnTo>
                    <a:pt x="828" y="1462"/>
                  </a:lnTo>
                  <a:lnTo>
                    <a:pt x="829" y="1466"/>
                  </a:lnTo>
                  <a:lnTo>
                    <a:pt x="830" y="1468"/>
                  </a:lnTo>
                  <a:lnTo>
                    <a:pt x="830" y="1471"/>
                  </a:lnTo>
                  <a:lnTo>
                    <a:pt x="832" y="1475"/>
                  </a:lnTo>
                  <a:lnTo>
                    <a:pt x="833" y="1477"/>
                  </a:lnTo>
                  <a:lnTo>
                    <a:pt x="833" y="1481"/>
                  </a:lnTo>
                  <a:lnTo>
                    <a:pt x="834" y="1484"/>
                  </a:lnTo>
                  <a:lnTo>
                    <a:pt x="834" y="1488"/>
                  </a:lnTo>
                  <a:lnTo>
                    <a:pt x="836" y="1491"/>
                  </a:lnTo>
                  <a:lnTo>
                    <a:pt x="837" y="1493"/>
                  </a:lnTo>
                  <a:lnTo>
                    <a:pt x="838" y="1497"/>
                  </a:lnTo>
                  <a:lnTo>
                    <a:pt x="840" y="1498"/>
                  </a:lnTo>
                  <a:lnTo>
                    <a:pt x="842" y="1501"/>
                  </a:lnTo>
                  <a:lnTo>
                    <a:pt x="843" y="1502"/>
                  </a:lnTo>
                  <a:lnTo>
                    <a:pt x="846" y="1504"/>
                  </a:lnTo>
                  <a:lnTo>
                    <a:pt x="849" y="1505"/>
                  </a:lnTo>
                  <a:lnTo>
                    <a:pt x="853" y="1506"/>
                  </a:lnTo>
                  <a:lnTo>
                    <a:pt x="855" y="1508"/>
                  </a:lnTo>
                  <a:lnTo>
                    <a:pt x="858" y="1508"/>
                  </a:lnTo>
                  <a:lnTo>
                    <a:pt x="862" y="1511"/>
                  </a:lnTo>
                  <a:lnTo>
                    <a:pt x="868" y="1522"/>
                  </a:lnTo>
                  <a:lnTo>
                    <a:pt x="871" y="1538"/>
                  </a:lnTo>
                  <a:lnTo>
                    <a:pt x="939" y="1538"/>
                  </a:lnTo>
                  <a:lnTo>
                    <a:pt x="939" y="1570"/>
                  </a:lnTo>
                  <a:lnTo>
                    <a:pt x="935" y="1573"/>
                  </a:lnTo>
                  <a:lnTo>
                    <a:pt x="927" y="1576"/>
                  </a:lnTo>
                  <a:lnTo>
                    <a:pt x="923" y="1578"/>
                  </a:lnTo>
                  <a:lnTo>
                    <a:pt x="921" y="1581"/>
                  </a:lnTo>
                  <a:lnTo>
                    <a:pt x="915" y="1583"/>
                  </a:lnTo>
                  <a:lnTo>
                    <a:pt x="913" y="1585"/>
                  </a:lnTo>
                  <a:lnTo>
                    <a:pt x="912" y="1586"/>
                  </a:lnTo>
                  <a:lnTo>
                    <a:pt x="910" y="1586"/>
                  </a:lnTo>
                  <a:lnTo>
                    <a:pt x="908" y="1587"/>
                  </a:lnTo>
                  <a:lnTo>
                    <a:pt x="906" y="1587"/>
                  </a:lnTo>
                  <a:lnTo>
                    <a:pt x="901" y="1591"/>
                  </a:lnTo>
                  <a:lnTo>
                    <a:pt x="900" y="1593"/>
                  </a:lnTo>
                  <a:lnTo>
                    <a:pt x="897" y="1593"/>
                  </a:lnTo>
                  <a:lnTo>
                    <a:pt x="895" y="1595"/>
                  </a:lnTo>
                  <a:lnTo>
                    <a:pt x="893" y="1597"/>
                  </a:lnTo>
                  <a:lnTo>
                    <a:pt x="892" y="1597"/>
                  </a:lnTo>
                  <a:lnTo>
                    <a:pt x="889" y="1598"/>
                  </a:lnTo>
                  <a:lnTo>
                    <a:pt x="887" y="1599"/>
                  </a:lnTo>
                  <a:lnTo>
                    <a:pt x="885" y="1600"/>
                  </a:lnTo>
                  <a:lnTo>
                    <a:pt x="881" y="1603"/>
                  </a:lnTo>
                  <a:lnTo>
                    <a:pt x="876" y="1608"/>
                  </a:lnTo>
                  <a:lnTo>
                    <a:pt x="875" y="1608"/>
                  </a:lnTo>
                  <a:lnTo>
                    <a:pt x="874" y="1608"/>
                  </a:lnTo>
                  <a:lnTo>
                    <a:pt x="871" y="1611"/>
                  </a:lnTo>
                  <a:lnTo>
                    <a:pt x="870" y="1611"/>
                  </a:lnTo>
                  <a:lnTo>
                    <a:pt x="870" y="1612"/>
                  </a:lnTo>
                  <a:lnTo>
                    <a:pt x="868" y="1612"/>
                  </a:lnTo>
                  <a:lnTo>
                    <a:pt x="867" y="1615"/>
                  </a:lnTo>
                  <a:lnTo>
                    <a:pt x="866" y="1616"/>
                  </a:lnTo>
                  <a:lnTo>
                    <a:pt x="866" y="1618"/>
                  </a:lnTo>
                  <a:lnTo>
                    <a:pt x="859" y="1624"/>
                  </a:lnTo>
                  <a:lnTo>
                    <a:pt x="859" y="1625"/>
                  </a:lnTo>
                  <a:lnTo>
                    <a:pt x="854" y="1631"/>
                  </a:lnTo>
                  <a:lnTo>
                    <a:pt x="851" y="1635"/>
                  </a:lnTo>
                  <a:lnTo>
                    <a:pt x="850" y="1636"/>
                  </a:lnTo>
                  <a:lnTo>
                    <a:pt x="849" y="1637"/>
                  </a:lnTo>
                  <a:lnTo>
                    <a:pt x="847" y="1638"/>
                  </a:lnTo>
                  <a:lnTo>
                    <a:pt x="847" y="1640"/>
                  </a:lnTo>
                  <a:lnTo>
                    <a:pt x="847" y="1641"/>
                  </a:lnTo>
                  <a:lnTo>
                    <a:pt x="845" y="1645"/>
                  </a:lnTo>
                  <a:lnTo>
                    <a:pt x="843" y="1648"/>
                  </a:lnTo>
                  <a:lnTo>
                    <a:pt x="842" y="1648"/>
                  </a:lnTo>
                  <a:lnTo>
                    <a:pt x="840" y="1652"/>
                  </a:lnTo>
                  <a:lnTo>
                    <a:pt x="840" y="1653"/>
                  </a:lnTo>
                  <a:lnTo>
                    <a:pt x="838" y="1654"/>
                  </a:lnTo>
                  <a:lnTo>
                    <a:pt x="836" y="1661"/>
                  </a:lnTo>
                  <a:lnTo>
                    <a:pt x="833" y="1663"/>
                  </a:lnTo>
                  <a:lnTo>
                    <a:pt x="833" y="1665"/>
                  </a:lnTo>
                  <a:lnTo>
                    <a:pt x="832" y="1666"/>
                  </a:lnTo>
                  <a:lnTo>
                    <a:pt x="832" y="1667"/>
                  </a:lnTo>
                  <a:lnTo>
                    <a:pt x="830" y="1669"/>
                  </a:lnTo>
                  <a:lnTo>
                    <a:pt x="828" y="1671"/>
                  </a:lnTo>
                  <a:lnTo>
                    <a:pt x="828" y="1672"/>
                  </a:lnTo>
                  <a:lnTo>
                    <a:pt x="825" y="1676"/>
                  </a:lnTo>
                  <a:lnTo>
                    <a:pt x="821" y="1683"/>
                  </a:lnTo>
                  <a:lnTo>
                    <a:pt x="820" y="1686"/>
                  </a:lnTo>
                  <a:lnTo>
                    <a:pt x="819" y="1687"/>
                  </a:lnTo>
                  <a:lnTo>
                    <a:pt x="819" y="1689"/>
                  </a:lnTo>
                  <a:lnTo>
                    <a:pt x="819" y="1691"/>
                  </a:lnTo>
                  <a:lnTo>
                    <a:pt x="819" y="1704"/>
                  </a:lnTo>
                  <a:lnTo>
                    <a:pt x="819" y="1705"/>
                  </a:lnTo>
                  <a:lnTo>
                    <a:pt x="819" y="1709"/>
                  </a:lnTo>
                  <a:lnTo>
                    <a:pt x="819" y="1710"/>
                  </a:lnTo>
                  <a:lnTo>
                    <a:pt x="819" y="1712"/>
                  </a:lnTo>
                  <a:lnTo>
                    <a:pt x="819" y="1717"/>
                  </a:lnTo>
                  <a:lnTo>
                    <a:pt x="817" y="1720"/>
                  </a:lnTo>
                  <a:lnTo>
                    <a:pt x="816" y="1720"/>
                  </a:lnTo>
                  <a:lnTo>
                    <a:pt x="816" y="1721"/>
                  </a:lnTo>
                  <a:lnTo>
                    <a:pt x="815" y="1722"/>
                  </a:lnTo>
                  <a:lnTo>
                    <a:pt x="815" y="1725"/>
                  </a:lnTo>
                  <a:lnTo>
                    <a:pt x="815" y="1727"/>
                  </a:lnTo>
                  <a:lnTo>
                    <a:pt x="812" y="1733"/>
                  </a:lnTo>
                  <a:lnTo>
                    <a:pt x="809" y="1735"/>
                  </a:lnTo>
                  <a:lnTo>
                    <a:pt x="808" y="1737"/>
                  </a:lnTo>
                  <a:lnTo>
                    <a:pt x="807" y="1741"/>
                  </a:lnTo>
                  <a:lnTo>
                    <a:pt x="804" y="1743"/>
                  </a:lnTo>
                  <a:lnTo>
                    <a:pt x="800" y="1747"/>
                  </a:lnTo>
                  <a:lnTo>
                    <a:pt x="789" y="1759"/>
                  </a:lnTo>
                  <a:lnTo>
                    <a:pt x="785" y="1761"/>
                  </a:lnTo>
                  <a:lnTo>
                    <a:pt x="783" y="1763"/>
                  </a:lnTo>
                  <a:lnTo>
                    <a:pt x="782" y="1764"/>
                  </a:lnTo>
                  <a:lnTo>
                    <a:pt x="781" y="1764"/>
                  </a:lnTo>
                  <a:lnTo>
                    <a:pt x="779" y="1765"/>
                  </a:lnTo>
                  <a:lnTo>
                    <a:pt x="777" y="1765"/>
                  </a:lnTo>
                  <a:lnTo>
                    <a:pt x="775" y="1767"/>
                  </a:lnTo>
                  <a:lnTo>
                    <a:pt x="774" y="1767"/>
                  </a:lnTo>
                  <a:lnTo>
                    <a:pt x="771" y="1767"/>
                  </a:lnTo>
                  <a:lnTo>
                    <a:pt x="771" y="1768"/>
                  </a:lnTo>
                  <a:lnTo>
                    <a:pt x="766" y="1768"/>
                  </a:lnTo>
                  <a:lnTo>
                    <a:pt x="765" y="1768"/>
                  </a:lnTo>
                  <a:lnTo>
                    <a:pt x="762" y="1768"/>
                  </a:lnTo>
                  <a:lnTo>
                    <a:pt x="761" y="1768"/>
                  </a:lnTo>
                  <a:lnTo>
                    <a:pt x="760" y="1768"/>
                  </a:lnTo>
                  <a:lnTo>
                    <a:pt x="758" y="1769"/>
                  </a:lnTo>
                  <a:lnTo>
                    <a:pt x="756" y="1769"/>
                  </a:lnTo>
                  <a:lnTo>
                    <a:pt x="749" y="1769"/>
                  </a:lnTo>
                  <a:lnTo>
                    <a:pt x="747" y="1769"/>
                  </a:lnTo>
                  <a:lnTo>
                    <a:pt x="747" y="1771"/>
                  </a:lnTo>
                  <a:lnTo>
                    <a:pt x="743" y="1771"/>
                  </a:lnTo>
                  <a:lnTo>
                    <a:pt x="741" y="1771"/>
                  </a:lnTo>
                  <a:lnTo>
                    <a:pt x="740" y="1771"/>
                  </a:lnTo>
                  <a:lnTo>
                    <a:pt x="739" y="1771"/>
                  </a:lnTo>
                  <a:lnTo>
                    <a:pt x="737" y="1771"/>
                  </a:lnTo>
                  <a:lnTo>
                    <a:pt x="734" y="1771"/>
                  </a:lnTo>
                  <a:lnTo>
                    <a:pt x="732" y="1772"/>
                  </a:lnTo>
                  <a:lnTo>
                    <a:pt x="731" y="1772"/>
                  </a:lnTo>
                  <a:lnTo>
                    <a:pt x="726" y="1772"/>
                  </a:lnTo>
                  <a:lnTo>
                    <a:pt x="726" y="1773"/>
                  </a:lnTo>
                  <a:lnTo>
                    <a:pt x="724" y="1773"/>
                  </a:lnTo>
                  <a:lnTo>
                    <a:pt x="722" y="1773"/>
                  </a:lnTo>
                  <a:lnTo>
                    <a:pt x="718" y="1775"/>
                  </a:lnTo>
                  <a:lnTo>
                    <a:pt x="717" y="1775"/>
                  </a:lnTo>
                  <a:lnTo>
                    <a:pt x="715" y="1776"/>
                  </a:lnTo>
                  <a:lnTo>
                    <a:pt x="714" y="1776"/>
                  </a:lnTo>
                  <a:lnTo>
                    <a:pt x="710" y="1776"/>
                  </a:lnTo>
                  <a:lnTo>
                    <a:pt x="707" y="1776"/>
                  </a:lnTo>
                  <a:lnTo>
                    <a:pt x="707" y="1777"/>
                  </a:lnTo>
                  <a:lnTo>
                    <a:pt x="705" y="1777"/>
                  </a:lnTo>
                  <a:lnTo>
                    <a:pt x="703" y="1777"/>
                  </a:lnTo>
                  <a:lnTo>
                    <a:pt x="698" y="1777"/>
                  </a:lnTo>
                  <a:lnTo>
                    <a:pt x="685" y="1777"/>
                  </a:lnTo>
                  <a:lnTo>
                    <a:pt x="675" y="1777"/>
                  </a:lnTo>
                  <a:lnTo>
                    <a:pt x="672" y="1777"/>
                  </a:lnTo>
                  <a:lnTo>
                    <a:pt x="669" y="1777"/>
                  </a:lnTo>
                  <a:lnTo>
                    <a:pt x="668" y="1777"/>
                  </a:lnTo>
                  <a:lnTo>
                    <a:pt x="667" y="1777"/>
                  </a:lnTo>
                  <a:lnTo>
                    <a:pt x="665" y="1776"/>
                  </a:lnTo>
                  <a:lnTo>
                    <a:pt x="664" y="1776"/>
                  </a:lnTo>
                  <a:lnTo>
                    <a:pt x="660" y="1776"/>
                  </a:lnTo>
                  <a:lnTo>
                    <a:pt x="648" y="1776"/>
                  </a:lnTo>
                  <a:lnTo>
                    <a:pt x="647" y="1776"/>
                  </a:lnTo>
                  <a:lnTo>
                    <a:pt x="645" y="1776"/>
                  </a:lnTo>
                  <a:lnTo>
                    <a:pt x="641" y="1776"/>
                  </a:lnTo>
                  <a:lnTo>
                    <a:pt x="639" y="1776"/>
                  </a:lnTo>
                  <a:lnTo>
                    <a:pt x="634" y="1776"/>
                  </a:lnTo>
                  <a:lnTo>
                    <a:pt x="634" y="1777"/>
                  </a:lnTo>
                  <a:lnTo>
                    <a:pt x="633" y="1777"/>
                  </a:lnTo>
                  <a:lnTo>
                    <a:pt x="631" y="1777"/>
                  </a:lnTo>
                  <a:lnTo>
                    <a:pt x="631" y="1773"/>
                  </a:lnTo>
                  <a:lnTo>
                    <a:pt x="629" y="1771"/>
                  </a:lnTo>
                  <a:lnTo>
                    <a:pt x="627" y="1771"/>
                  </a:lnTo>
                  <a:lnTo>
                    <a:pt x="629" y="1769"/>
                  </a:lnTo>
                  <a:lnTo>
                    <a:pt x="630" y="1769"/>
                  </a:lnTo>
                  <a:lnTo>
                    <a:pt x="633" y="1772"/>
                  </a:lnTo>
                  <a:lnTo>
                    <a:pt x="635" y="1771"/>
                  </a:lnTo>
                  <a:lnTo>
                    <a:pt x="637" y="1771"/>
                  </a:lnTo>
                  <a:lnTo>
                    <a:pt x="638" y="1771"/>
                  </a:lnTo>
                  <a:lnTo>
                    <a:pt x="641" y="1772"/>
                  </a:lnTo>
                  <a:lnTo>
                    <a:pt x="641" y="1771"/>
                  </a:lnTo>
                  <a:lnTo>
                    <a:pt x="639" y="1769"/>
                  </a:lnTo>
                  <a:lnTo>
                    <a:pt x="638" y="1769"/>
                  </a:lnTo>
                  <a:lnTo>
                    <a:pt x="637" y="1769"/>
                  </a:lnTo>
                  <a:lnTo>
                    <a:pt x="635" y="1768"/>
                  </a:lnTo>
                  <a:lnTo>
                    <a:pt x="635" y="1767"/>
                  </a:lnTo>
                  <a:lnTo>
                    <a:pt x="634" y="1765"/>
                  </a:lnTo>
                  <a:lnTo>
                    <a:pt x="634" y="1764"/>
                  </a:lnTo>
                  <a:lnTo>
                    <a:pt x="633" y="1763"/>
                  </a:lnTo>
                  <a:lnTo>
                    <a:pt x="633" y="1761"/>
                  </a:lnTo>
                  <a:lnTo>
                    <a:pt x="631" y="1761"/>
                  </a:lnTo>
                  <a:lnTo>
                    <a:pt x="629" y="1759"/>
                  </a:lnTo>
                  <a:lnTo>
                    <a:pt x="626" y="1759"/>
                  </a:lnTo>
                  <a:lnTo>
                    <a:pt x="624" y="1756"/>
                  </a:lnTo>
                  <a:lnTo>
                    <a:pt x="624" y="1755"/>
                  </a:lnTo>
                  <a:lnTo>
                    <a:pt x="622" y="1751"/>
                  </a:lnTo>
                  <a:lnTo>
                    <a:pt x="620" y="1748"/>
                  </a:lnTo>
                  <a:lnTo>
                    <a:pt x="620" y="1744"/>
                  </a:lnTo>
                  <a:lnTo>
                    <a:pt x="620" y="1743"/>
                  </a:lnTo>
                  <a:lnTo>
                    <a:pt x="617" y="1738"/>
                  </a:lnTo>
                  <a:lnTo>
                    <a:pt x="614" y="1737"/>
                  </a:lnTo>
                  <a:lnTo>
                    <a:pt x="613" y="1735"/>
                  </a:lnTo>
                  <a:lnTo>
                    <a:pt x="609" y="1733"/>
                  </a:lnTo>
                  <a:lnTo>
                    <a:pt x="609" y="1730"/>
                  </a:lnTo>
                  <a:lnTo>
                    <a:pt x="612" y="1727"/>
                  </a:lnTo>
                  <a:lnTo>
                    <a:pt x="614" y="1724"/>
                  </a:lnTo>
                  <a:lnTo>
                    <a:pt x="614" y="1720"/>
                  </a:lnTo>
                  <a:lnTo>
                    <a:pt x="614" y="1718"/>
                  </a:lnTo>
                  <a:lnTo>
                    <a:pt x="614" y="1716"/>
                  </a:lnTo>
                  <a:lnTo>
                    <a:pt x="614" y="1714"/>
                  </a:lnTo>
                  <a:lnTo>
                    <a:pt x="613" y="1714"/>
                  </a:lnTo>
                  <a:lnTo>
                    <a:pt x="612" y="1714"/>
                  </a:lnTo>
                  <a:lnTo>
                    <a:pt x="610" y="1713"/>
                  </a:lnTo>
                  <a:lnTo>
                    <a:pt x="609" y="1714"/>
                  </a:lnTo>
                  <a:lnTo>
                    <a:pt x="609" y="1716"/>
                  </a:lnTo>
                  <a:lnTo>
                    <a:pt x="609" y="1717"/>
                  </a:lnTo>
                  <a:lnTo>
                    <a:pt x="601" y="1717"/>
                  </a:lnTo>
                  <a:lnTo>
                    <a:pt x="600" y="1718"/>
                  </a:lnTo>
                  <a:lnTo>
                    <a:pt x="599" y="1718"/>
                  </a:lnTo>
                  <a:lnTo>
                    <a:pt x="597" y="1718"/>
                  </a:lnTo>
                  <a:lnTo>
                    <a:pt x="596" y="1720"/>
                  </a:lnTo>
                  <a:lnTo>
                    <a:pt x="595" y="1718"/>
                  </a:lnTo>
                  <a:lnTo>
                    <a:pt x="593" y="1718"/>
                  </a:lnTo>
                  <a:lnTo>
                    <a:pt x="593" y="1717"/>
                  </a:lnTo>
                  <a:lnTo>
                    <a:pt x="593" y="1716"/>
                  </a:lnTo>
                  <a:lnTo>
                    <a:pt x="593" y="1714"/>
                  </a:lnTo>
                  <a:lnTo>
                    <a:pt x="595" y="1714"/>
                  </a:lnTo>
                  <a:lnTo>
                    <a:pt x="596" y="1714"/>
                  </a:lnTo>
                  <a:lnTo>
                    <a:pt x="597" y="1714"/>
                  </a:lnTo>
                  <a:lnTo>
                    <a:pt x="597" y="1713"/>
                  </a:lnTo>
                  <a:lnTo>
                    <a:pt x="596" y="1713"/>
                  </a:lnTo>
                  <a:lnTo>
                    <a:pt x="595" y="1712"/>
                  </a:lnTo>
                  <a:lnTo>
                    <a:pt x="595" y="1713"/>
                  </a:lnTo>
                  <a:lnTo>
                    <a:pt x="593" y="1713"/>
                  </a:lnTo>
                  <a:lnTo>
                    <a:pt x="592" y="1713"/>
                  </a:lnTo>
                  <a:lnTo>
                    <a:pt x="592" y="1712"/>
                  </a:lnTo>
                  <a:lnTo>
                    <a:pt x="592" y="1710"/>
                  </a:lnTo>
                  <a:lnTo>
                    <a:pt x="591" y="1708"/>
                  </a:lnTo>
                  <a:lnTo>
                    <a:pt x="588" y="1707"/>
                  </a:lnTo>
                  <a:lnTo>
                    <a:pt x="590" y="1705"/>
                  </a:lnTo>
                  <a:lnTo>
                    <a:pt x="590" y="1704"/>
                  </a:lnTo>
                  <a:lnTo>
                    <a:pt x="591" y="1704"/>
                  </a:lnTo>
                  <a:lnTo>
                    <a:pt x="592" y="1704"/>
                  </a:lnTo>
                  <a:lnTo>
                    <a:pt x="593" y="1703"/>
                  </a:lnTo>
                  <a:lnTo>
                    <a:pt x="593" y="1701"/>
                  </a:lnTo>
                  <a:lnTo>
                    <a:pt x="591" y="1700"/>
                  </a:lnTo>
                  <a:lnTo>
                    <a:pt x="590" y="1699"/>
                  </a:lnTo>
                  <a:lnTo>
                    <a:pt x="588" y="1699"/>
                  </a:lnTo>
                  <a:lnTo>
                    <a:pt x="587" y="1697"/>
                  </a:lnTo>
                  <a:lnTo>
                    <a:pt x="586" y="1696"/>
                  </a:lnTo>
                  <a:lnTo>
                    <a:pt x="584" y="1695"/>
                  </a:lnTo>
                  <a:lnTo>
                    <a:pt x="583" y="1695"/>
                  </a:lnTo>
                  <a:lnTo>
                    <a:pt x="582" y="1693"/>
                  </a:lnTo>
                  <a:lnTo>
                    <a:pt x="580" y="1692"/>
                  </a:lnTo>
                  <a:lnTo>
                    <a:pt x="579" y="1692"/>
                  </a:lnTo>
                  <a:lnTo>
                    <a:pt x="579" y="1691"/>
                  </a:lnTo>
                  <a:lnTo>
                    <a:pt x="579" y="1689"/>
                  </a:lnTo>
                  <a:lnTo>
                    <a:pt x="579" y="1688"/>
                  </a:lnTo>
                  <a:lnTo>
                    <a:pt x="578" y="1687"/>
                  </a:lnTo>
                  <a:lnTo>
                    <a:pt x="578" y="1686"/>
                  </a:lnTo>
                  <a:lnTo>
                    <a:pt x="576" y="1686"/>
                  </a:lnTo>
                  <a:lnTo>
                    <a:pt x="576" y="1684"/>
                  </a:lnTo>
                  <a:lnTo>
                    <a:pt x="574" y="1683"/>
                  </a:lnTo>
                  <a:lnTo>
                    <a:pt x="573" y="1682"/>
                  </a:lnTo>
                  <a:lnTo>
                    <a:pt x="571" y="1680"/>
                  </a:lnTo>
                  <a:lnTo>
                    <a:pt x="570" y="1682"/>
                  </a:lnTo>
                  <a:lnTo>
                    <a:pt x="567" y="1680"/>
                  </a:lnTo>
                  <a:lnTo>
                    <a:pt x="567" y="1679"/>
                  </a:lnTo>
                  <a:lnTo>
                    <a:pt x="566" y="1679"/>
                  </a:lnTo>
                  <a:lnTo>
                    <a:pt x="566" y="1678"/>
                  </a:lnTo>
                  <a:lnTo>
                    <a:pt x="565" y="1678"/>
                  </a:lnTo>
                  <a:lnTo>
                    <a:pt x="565" y="1676"/>
                  </a:lnTo>
                  <a:lnTo>
                    <a:pt x="563" y="1676"/>
                  </a:lnTo>
                  <a:lnTo>
                    <a:pt x="562" y="1676"/>
                  </a:lnTo>
                  <a:lnTo>
                    <a:pt x="561" y="1678"/>
                  </a:lnTo>
                  <a:lnTo>
                    <a:pt x="559" y="1678"/>
                  </a:lnTo>
                  <a:lnTo>
                    <a:pt x="558" y="1678"/>
                  </a:lnTo>
                  <a:lnTo>
                    <a:pt x="558" y="1676"/>
                  </a:lnTo>
                  <a:lnTo>
                    <a:pt x="557" y="1676"/>
                  </a:lnTo>
                  <a:lnTo>
                    <a:pt x="557" y="1675"/>
                  </a:lnTo>
                  <a:lnTo>
                    <a:pt x="555" y="1674"/>
                  </a:lnTo>
                  <a:lnTo>
                    <a:pt x="554" y="1672"/>
                  </a:lnTo>
                  <a:lnTo>
                    <a:pt x="553" y="1671"/>
                  </a:lnTo>
                  <a:lnTo>
                    <a:pt x="553" y="1670"/>
                  </a:lnTo>
                  <a:lnTo>
                    <a:pt x="552" y="1670"/>
                  </a:lnTo>
                  <a:lnTo>
                    <a:pt x="552" y="1669"/>
                  </a:lnTo>
                  <a:lnTo>
                    <a:pt x="550" y="1669"/>
                  </a:lnTo>
                  <a:lnTo>
                    <a:pt x="550" y="1667"/>
                  </a:lnTo>
                  <a:lnTo>
                    <a:pt x="549" y="1667"/>
                  </a:lnTo>
                  <a:lnTo>
                    <a:pt x="549" y="1666"/>
                  </a:lnTo>
                  <a:lnTo>
                    <a:pt x="548" y="1666"/>
                  </a:lnTo>
                  <a:lnTo>
                    <a:pt x="546" y="1666"/>
                  </a:lnTo>
                  <a:lnTo>
                    <a:pt x="545" y="1666"/>
                  </a:lnTo>
                  <a:lnTo>
                    <a:pt x="544" y="1666"/>
                  </a:lnTo>
                  <a:lnTo>
                    <a:pt x="542" y="1667"/>
                  </a:lnTo>
                  <a:lnTo>
                    <a:pt x="542" y="1666"/>
                  </a:lnTo>
                  <a:lnTo>
                    <a:pt x="541" y="1666"/>
                  </a:lnTo>
                  <a:lnTo>
                    <a:pt x="541" y="1665"/>
                  </a:lnTo>
                  <a:lnTo>
                    <a:pt x="541" y="1663"/>
                  </a:lnTo>
                  <a:lnTo>
                    <a:pt x="541" y="1661"/>
                  </a:lnTo>
                  <a:lnTo>
                    <a:pt x="541" y="1659"/>
                  </a:lnTo>
                  <a:lnTo>
                    <a:pt x="541" y="1655"/>
                  </a:lnTo>
                  <a:lnTo>
                    <a:pt x="540" y="1654"/>
                  </a:lnTo>
                  <a:lnTo>
                    <a:pt x="538" y="1653"/>
                  </a:lnTo>
                  <a:lnTo>
                    <a:pt x="537" y="1652"/>
                  </a:lnTo>
                  <a:lnTo>
                    <a:pt x="536" y="1650"/>
                  </a:lnTo>
                  <a:lnTo>
                    <a:pt x="535" y="1650"/>
                  </a:lnTo>
                  <a:lnTo>
                    <a:pt x="533" y="1650"/>
                  </a:lnTo>
                  <a:lnTo>
                    <a:pt x="532" y="1650"/>
                  </a:lnTo>
                  <a:lnTo>
                    <a:pt x="531" y="1650"/>
                  </a:lnTo>
                  <a:lnTo>
                    <a:pt x="529" y="1650"/>
                  </a:lnTo>
                  <a:lnTo>
                    <a:pt x="525" y="1649"/>
                  </a:lnTo>
                  <a:lnTo>
                    <a:pt x="524" y="1649"/>
                  </a:lnTo>
                  <a:lnTo>
                    <a:pt x="524" y="1648"/>
                  </a:lnTo>
                  <a:lnTo>
                    <a:pt x="523" y="1646"/>
                  </a:lnTo>
                  <a:lnTo>
                    <a:pt x="523" y="1645"/>
                  </a:lnTo>
                  <a:lnTo>
                    <a:pt x="523" y="1644"/>
                  </a:lnTo>
                  <a:lnTo>
                    <a:pt x="523" y="1642"/>
                  </a:lnTo>
                  <a:lnTo>
                    <a:pt x="521" y="1642"/>
                  </a:lnTo>
                  <a:lnTo>
                    <a:pt x="521" y="1641"/>
                  </a:lnTo>
                  <a:lnTo>
                    <a:pt x="520" y="1641"/>
                  </a:lnTo>
                  <a:lnTo>
                    <a:pt x="521" y="1642"/>
                  </a:lnTo>
                  <a:lnTo>
                    <a:pt x="521" y="1644"/>
                  </a:lnTo>
                  <a:lnTo>
                    <a:pt x="521" y="1645"/>
                  </a:lnTo>
                  <a:lnTo>
                    <a:pt x="521" y="1646"/>
                  </a:lnTo>
                  <a:lnTo>
                    <a:pt x="520" y="1646"/>
                  </a:lnTo>
                  <a:lnTo>
                    <a:pt x="520" y="1648"/>
                  </a:lnTo>
                  <a:lnTo>
                    <a:pt x="520" y="1649"/>
                  </a:lnTo>
                  <a:lnTo>
                    <a:pt x="521" y="1649"/>
                  </a:lnTo>
                  <a:lnTo>
                    <a:pt x="521" y="1650"/>
                  </a:lnTo>
                  <a:lnTo>
                    <a:pt x="521" y="1652"/>
                  </a:lnTo>
                  <a:lnTo>
                    <a:pt x="520" y="1652"/>
                  </a:lnTo>
                  <a:lnTo>
                    <a:pt x="519" y="1652"/>
                  </a:lnTo>
                  <a:lnTo>
                    <a:pt x="519" y="1653"/>
                  </a:lnTo>
                  <a:lnTo>
                    <a:pt x="518" y="1653"/>
                  </a:lnTo>
                  <a:lnTo>
                    <a:pt x="518" y="1652"/>
                  </a:lnTo>
                  <a:lnTo>
                    <a:pt x="518" y="1650"/>
                  </a:lnTo>
                  <a:lnTo>
                    <a:pt x="518" y="1649"/>
                  </a:lnTo>
                  <a:lnTo>
                    <a:pt x="518" y="1648"/>
                  </a:lnTo>
                  <a:lnTo>
                    <a:pt x="518" y="1646"/>
                  </a:lnTo>
                  <a:lnTo>
                    <a:pt x="518" y="1648"/>
                  </a:lnTo>
                  <a:lnTo>
                    <a:pt x="516" y="1648"/>
                  </a:lnTo>
                  <a:lnTo>
                    <a:pt x="516" y="1649"/>
                  </a:lnTo>
                  <a:lnTo>
                    <a:pt x="515" y="1649"/>
                  </a:lnTo>
                  <a:lnTo>
                    <a:pt x="514" y="1649"/>
                  </a:lnTo>
                  <a:lnTo>
                    <a:pt x="512" y="1649"/>
                  </a:lnTo>
                  <a:lnTo>
                    <a:pt x="512" y="1650"/>
                  </a:lnTo>
                  <a:lnTo>
                    <a:pt x="511" y="1650"/>
                  </a:lnTo>
                  <a:lnTo>
                    <a:pt x="511" y="1652"/>
                  </a:lnTo>
                  <a:lnTo>
                    <a:pt x="510" y="1653"/>
                  </a:lnTo>
                  <a:lnTo>
                    <a:pt x="510" y="1654"/>
                  </a:lnTo>
                  <a:lnTo>
                    <a:pt x="511" y="1655"/>
                  </a:lnTo>
                  <a:lnTo>
                    <a:pt x="510" y="1657"/>
                  </a:lnTo>
                  <a:lnTo>
                    <a:pt x="510" y="1655"/>
                  </a:lnTo>
                  <a:lnTo>
                    <a:pt x="508" y="1655"/>
                  </a:lnTo>
                  <a:lnTo>
                    <a:pt x="507" y="1654"/>
                  </a:lnTo>
                  <a:lnTo>
                    <a:pt x="506" y="1653"/>
                  </a:lnTo>
                  <a:lnTo>
                    <a:pt x="504" y="1652"/>
                  </a:lnTo>
                  <a:lnTo>
                    <a:pt x="504" y="1650"/>
                  </a:lnTo>
                  <a:lnTo>
                    <a:pt x="503" y="1650"/>
                  </a:lnTo>
                  <a:lnTo>
                    <a:pt x="503" y="1649"/>
                  </a:lnTo>
                  <a:lnTo>
                    <a:pt x="503" y="1648"/>
                  </a:lnTo>
                  <a:lnTo>
                    <a:pt x="502" y="1648"/>
                  </a:lnTo>
                  <a:lnTo>
                    <a:pt x="503" y="1648"/>
                  </a:lnTo>
                  <a:lnTo>
                    <a:pt x="502" y="1646"/>
                  </a:lnTo>
                  <a:lnTo>
                    <a:pt x="502" y="1645"/>
                  </a:lnTo>
                  <a:lnTo>
                    <a:pt x="501" y="1645"/>
                  </a:lnTo>
                  <a:lnTo>
                    <a:pt x="502" y="1645"/>
                  </a:lnTo>
                  <a:lnTo>
                    <a:pt x="502" y="1644"/>
                  </a:lnTo>
                  <a:lnTo>
                    <a:pt x="502" y="1642"/>
                  </a:lnTo>
                  <a:lnTo>
                    <a:pt x="501" y="1642"/>
                  </a:lnTo>
                  <a:lnTo>
                    <a:pt x="502" y="1642"/>
                  </a:lnTo>
                  <a:lnTo>
                    <a:pt x="502" y="1641"/>
                  </a:lnTo>
                  <a:lnTo>
                    <a:pt x="503" y="1641"/>
                  </a:lnTo>
                  <a:lnTo>
                    <a:pt x="503" y="1640"/>
                  </a:lnTo>
                  <a:lnTo>
                    <a:pt x="503" y="1638"/>
                  </a:lnTo>
                  <a:lnTo>
                    <a:pt x="502" y="1638"/>
                  </a:lnTo>
                  <a:lnTo>
                    <a:pt x="502" y="1637"/>
                  </a:lnTo>
                  <a:lnTo>
                    <a:pt x="502" y="1636"/>
                  </a:lnTo>
                  <a:lnTo>
                    <a:pt x="501" y="1636"/>
                  </a:lnTo>
                  <a:lnTo>
                    <a:pt x="501" y="1637"/>
                  </a:lnTo>
                  <a:lnTo>
                    <a:pt x="499" y="1637"/>
                  </a:lnTo>
                  <a:lnTo>
                    <a:pt x="498" y="1637"/>
                  </a:lnTo>
                  <a:lnTo>
                    <a:pt x="497" y="1637"/>
                  </a:lnTo>
                  <a:lnTo>
                    <a:pt x="497" y="1638"/>
                  </a:lnTo>
                  <a:lnTo>
                    <a:pt x="495" y="1640"/>
                  </a:lnTo>
                  <a:lnTo>
                    <a:pt x="495" y="1641"/>
                  </a:lnTo>
                  <a:lnTo>
                    <a:pt x="494" y="1641"/>
                  </a:lnTo>
                  <a:lnTo>
                    <a:pt x="494" y="1640"/>
                  </a:lnTo>
                  <a:lnTo>
                    <a:pt x="494" y="1641"/>
                  </a:lnTo>
                  <a:lnTo>
                    <a:pt x="493" y="1641"/>
                  </a:lnTo>
                  <a:lnTo>
                    <a:pt x="491" y="1641"/>
                  </a:lnTo>
                  <a:lnTo>
                    <a:pt x="491" y="1642"/>
                  </a:lnTo>
                  <a:lnTo>
                    <a:pt x="491" y="1644"/>
                  </a:lnTo>
                  <a:lnTo>
                    <a:pt x="491" y="1645"/>
                  </a:lnTo>
                  <a:lnTo>
                    <a:pt x="493" y="1645"/>
                  </a:lnTo>
                  <a:lnTo>
                    <a:pt x="493" y="1646"/>
                  </a:lnTo>
                  <a:lnTo>
                    <a:pt x="493" y="1648"/>
                  </a:lnTo>
                  <a:lnTo>
                    <a:pt x="491" y="1648"/>
                  </a:lnTo>
                  <a:lnTo>
                    <a:pt x="491" y="1649"/>
                  </a:lnTo>
                  <a:lnTo>
                    <a:pt x="490" y="1649"/>
                  </a:lnTo>
                  <a:lnTo>
                    <a:pt x="490" y="1650"/>
                  </a:lnTo>
                  <a:lnTo>
                    <a:pt x="490" y="1652"/>
                  </a:lnTo>
                  <a:lnTo>
                    <a:pt x="489" y="1652"/>
                  </a:lnTo>
                  <a:lnTo>
                    <a:pt x="489" y="1653"/>
                  </a:lnTo>
                  <a:lnTo>
                    <a:pt x="487" y="1654"/>
                  </a:lnTo>
                  <a:lnTo>
                    <a:pt x="486" y="1654"/>
                  </a:lnTo>
                  <a:lnTo>
                    <a:pt x="485" y="1654"/>
                  </a:lnTo>
                  <a:lnTo>
                    <a:pt x="485" y="1655"/>
                  </a:lnTo>
                  <a:lnTo>
                    <a:pt x="483" y="1655"/>
                  </a:lnTo>
                  <a:lnTo>
                    <a:pt x="482" y="1655"/>
                  </a:lnTo>
                  <a:lnTo>
                    <a:pt x="481" y="1657"/>
                  </a:lnTo>
                  <a:lnTo>
                    <a:pt x="480" y="1657"/>
                  </a:lnTo>
                  <a:lnTo>
                    <a:pt x="478" y="1657"/>
                  </a:lnTo>
                  <a:lnTo>
                    <a:pt x="477" y="1658"/>
                  </a:lnTo>
                  <a:lnTo>
                    <a:pt x="476" y="1658"/>
                  </a:lnTo>
                  <a:lnTo>
                    <a:pt x="474" y="1658"/>
                  </a:lnTo>
                  <a:lnTo>
                    <a:pt x="473" y="1659"/>
                  </a:lnTo>
                  <a:lnTo>
                    <a:pt x="472" y="1659"/>
                  </a:lnTo>
                  <a:lnTo>
                    <a:pt x="470" y="1659"/>
                  </a:lnTo>
                  <a:lnTo>
                    <a:pt x="469" y="1661"/>
                  </a:lnTo>
                  <a:lnTo>
                    <a:pt x="468" y="1661"/>
                  </a:lnTo>
                  <a:lnTo>
                    <a:pt x="468" y="1662"/>
                  </a:lnTo>
                  <a:lnTo>
                    <a:pt x="466" y="1662"/>
                  </a:lnTo>
                  <a:lnTo>
                    <a:pt x="465" y="1662"/>
                  </a:lnTo>
                  <a:lnTo>
                    <a:pt x="465" y="1661"/>
                  </a:lnTo>
                  <a:lnTo>
                    <a:pt x="464" y="1661"/>
                  </a:lnTo>
                  <a:lnTo>
                    <a:pt x="464" y="1659"/>
                  </a:lnTo>
                  <a:lnTo>
                    <a:pt x="463" y="1659"/>
                  </a:lnTo>
                  <a:lnTo>
                    <a:pt x="461" y="1661"/>
                  </a:lnTo>
                  <a:lnTo>
                    <a:pt x="460" y="1661"/>
                  </a:lnTo>
                  <a:lnTo>
                    <a:pt x="459" y="1661"/>
                  </a:lnTo>
                  <a:lnTo>
                    <a:pt x="459" y="1662"/>
                  </a:lnTo>
                  <a:lnTo>
                    <a:pt x="457" y="1662"/>
                  </a:lnTo>
                  <a:lnTo>
                    <a:pt x="456" y="1662"/>
                  </a:lnTo>
                  <a:lnTo>
                    <a:pt x="455" y="1663"/>
                  </a:lnTo>
                  <a:lnTo>
                    <a:pt x="453" y="1663"/>
                  </a:lnTo>
                  <a:lnTo>
                    <a:pt x="452" y="1662"/>
                  </a:lnTo>
                  <a:lnTo>
                    <a:pt x="451" y="1662"/>
                  </a:lnTo>
                  <a:lnTo>
                    <a:pt x="449" y="1662"/>
                  </a:lnTo>
                  <a:lnTo>
                    <a:pt x="448" y="1662"/>
                  </a:lnTo>
                  <a:lnTo>
                    <a:pt x="447" y="1662"/>
                  </a:lnTo>
                  <a:lnTo>
                    <a:pt x="447" y="1663"/>
                  </a:lnTo>
                  <a:lnTo>
                    <a:pt x="446" y="1663"/>
                  </a:lnTo>
                  <a:lnTo>
                    <a:pt x="446" y="1665"/>
                  </a:lnTo>
                  <a:lnTo>
                    <a:pt x="444" y="1666"/>
                  </a:lnTo>
                  <a:lnTo>
                    <a:pt x="443" y="1666"/>
                  </a:lnTo>
                  <a:lnTo>
                    <a:pt x="440" y="1666"/>
                  </a:lnTo>
                  <a:lnTo>
                    <a:pt x="439" y="1666"/>
                  </a:lnTo>
                  <a:lnTo>
                    <a:pt x="438" y="1666"/>
                  </a:lnTo>
                  <a:lnTo>
                    <a:pt x="436" y="1666"/>
                  </a:lnTo>
                  <a:lnTo>
                    <a:pt x="435" y="1666"/>
                  </a:lnTo>
                  <a:lnTo>
                    <a:pt x="434" y="1666"/>
                  </a:lnTo>
                  <a:lnTo>
                    <a:pt x="432" y="1667"/>
                  </a:lnTo>
                  <a:lnTo>
                    <a:pt x="431" y="1667"/>
                  </a:lnTo>
                  <a:lnTo>
                    <a:pt x="430" y="1666"/>
                  </a:lnTo>
                  <a:lnTo>
                    <a:pt x="429" y="1666"/>
                  </a:lnTo>
                  <a:lnTo>
                    <a:pt x="429" y="1665"/>
                  </a:lnTo>
                  <a:lnTo>
                    <a:pt x="427" y="1665"/>
                  </a:lnTo>
                  <a:lnTo>
                    <a:pt x="426" y="1663"/>
                  </a:lnTo>
                  <a:lnTo>
                    <a:pt x="426" y="1662"/>
                  </a:lnTo>
                  <a:lnTo>
                    <a:pt x="425" y="1662"/>
                  </a:lnTo>
                  <a:lnTo>
                    <a:pt x="425" y="1661"/>
                  </a:lnTo>
                  <a:lnTo>
                    <a:pt x="423" y="1659"/>
                  </a:lnTo>
                  <a:lnTo>
                    <a:pt x="423" y="1658"/>
                  </a:lnTo>
                  <a:lnTo>
                    <a:pt x="422" y="1657"/>
                  </a:lnTo>
                  <a:lnTo>
                    <a:pt x="421" y="1655"/>
                  </a:lnTo>
                  <a:lnTo>
                    <a:pt x="421" y="1654"/>
                  </a:lnTo>
                  <a:lnTo>
                    <a:pt x="419" y="1653"/>
                  </a:lnTo>
                  <a:lnTo>
                    <a:pt x="419" y="1652"/>
                  </a:lnTo>
                  <a:lnTo>
                    <a:pt x="418" y="1650"/>
                  </a:lnTo>
                  <a:lnTo>
                    <a:pt x="418" y="1649"/>
                  </a:lnTo>
                  <a:lnTo>
                    <a:pt x="417" y="1649"/>
                  </a:lnTo>
                  <a:lnTo>
                    <a:pt x="415" y="1649"/>
                  </a:lnTo>
                  <a:lnTo>
                    <a:pt x="415" y="1648"/>
                  </a:lnTo>
                  <a:lnTo>
                    <a:pt x="414" y="1648"/>
                  </a:lnTo>
                  <a:lnTo>
                    <a:pt x="413" y="1648"/>
                  </a:lnTo>
                  <a:lnTo>
                    <a:pt x="413" y="1646"/>
                  </a:lnTo>
                  <a:lnTo>
                    <a:pt x="413" y="1645"/>
                  </a:lnTo>
                  <a:lnTo>
                    <a:pt x="414" y="1644"/>
                  </a:lnTo>
                  <a:lnTo>
                    <a:pt x="415" y="1644"/>
                  </a:lnTo>
                  <a:lnTo>
                    <a:pt x="417" y="1644"/>
                  </a:lnTo>
                  <a:lnTo>
                    <a:pt x="418" y="1644"/>
                  </a:lnTo>
                  <a:lnTo>
                    <a:pt x="418" y="1645"/>
                  </a:lnTo>
                  <a:lnTo>
                    <a:pt x="419" y="1645"/>
                  </a:lnTo>
                  <a:lnTo>
                    <a:pt x="419" y="1646"/>
                  </a:lnTo>
                  <a:lnTo>
                    <a:pt x="421" y="1646"/>
                  </a:lnTo>
                  <a:lnTo>
                    <a:pt x="422" y="1646"/>
                  </a:lnTo>
                  <a:lnTo>
                    <a:pt x="423" y="1645"/>
                  </a:lnTo>
                  <a:lnTo>
                    <a:pt x="425" y="1645"/>
                  </a:lnTo>
                  <a:lnTo>
                    <a:pt x="425" y="1644"/>
                  </a:lnTo>
                  <a:lnTo>
                    <a:pt x="425" y="1642"/>
                  </a:lnTo>
                  <a:lnTo>
                    <a:pt x="425" y="1641"/>
                  </a:lnTo>
                  <a:lnTo>
                    <a:pt x="426" y="1640"/>
                  </a:lnTo>
                  <a:lnTo>
                    <a:pt x="426" y="1638"/>
                  </a:lnTo>
                  <a:lnTo>
                    <a:pt x="426" y="1637"/>
                  </a:lnTo>
                  <a:lnTo>
                    <a:pt x="426" y="1636"/>
                  </a:lnTo>
                  <a:lnTo>
                    <a:pt x="426" y="1635"/>
                  </a:lnTo>
                  <a:lnTo>
                    <a:pt x="427" y="1633"/>
                  </a:lnTo>
                  <a:lnTo>
                    <a:pt x="427" y="1632"/>
                  </a:lnTo>
                  <a:lnTo>
                    <a:pt x="429" y="1631"/>
                  </a:lnTo>
                  <a:lnTo>
                    <a:pt x="430" y="1629"/>
                  </a:lnTo>
                  <a:lnTo>
                    <a:pt x="431" y="1628"/>
                  </a:lnTo>
                  <a:lnTo>
                    <a:pt x="431" y="1627"/>
                  </a:lnTo>
                  <a:lnTo>
                    <a:pt x="432" y="1627"/>
                  </a:lnTo>
                  <a:lnTo>
                    <a:pt x="434" y="1625"/>
                  </a:lnTo>
                  <a:lnTo>
                    <a:pt x="435" y="1624"/>
                  </a:lnTo>
                  <a:lnTo>
                    <a:pt x="434" y="1623"/>
                  </a:lnTo>
                  <a:lnTo>
                    <a:pt x="432" y="1623"/>
                  </a:lnTo>
                  <a:lnTo>
                    <a:pt x="432" y="1621"/>
                  </a:lnTo>
                  <a:lnTo>
                    <a:pt x="431" y="1620"/>
                  </a:lnTo>
                  <a:lnTo>
                    <a:pt x="431" y="1619"/>
                  </a:lnTo>
                  <a:lnTo>
                    <a:pt x="431" y="1618"/>
                  </a:lnTo>
                  <a:lnTo>
                    <a:pt x="432" y="1618"/>
                  </a:lnTo>
                  <a:lnTo>
                    <a:pt x="432" y="1616"/>
                  </a:lnTo>
                  <a:lnTo>
                    <a:pt x="434" y="1615"/>
                  </a:lnTo>
                  <a:lnTo>
                    <a:pt x="435" y="1614"/>
                  </a:lnTo>
                  <a:lnTo>
                    <a:pt x="434" y="1612"/>
                  </a:lnTo>
                  <a:lnTo>
                    <a:pt x="432" y="1611"/>
                  </a:lnTo>
                  <a:lnTo>
                    <a:pt x="431" y="1611"/>
                  </a:lnTo>
                  <a:lnTo>
                    <a:pt x="430" y="1611"/>
                  </a:lnTo>
                  <a:lnTo>
                    <a:pt x="430" y="1610"/>
                  </a:lnTo>
                  <a:lnTo>
                    <a:pt x="429" y="1610"/>
                  </a:lnTo>
                  <a:lnTo>
                    <a:pt x="427" y="1610"/>
                  </a:lnTo>
                  <a:lnTo>
                    <a:pt x="426" y="1610"/>
                  </a:lnTo>
                  <a:lnTo>
                    <a:pt x="426" y="1608"/>
                  </a:lnTo>
                  <a:lnTo>
                    <a:pt x="425" y="1608"/>
                  </a:lnTo>
                  <a:lnTo>
                    <a:pt x="423" y="1608"/>
                  </a:lnTo>
                  <a:lnTo>
                    <a:pt x="422" y="1607"/>
                  </a:lnTo>
                  <a:lnTo>
                    <a:pt x="421" y="1607"/>
                  </a:lnTo>
                  <a:lnTo>
                    <a:pt x="419" y="1607"/>
                  </a:lnTo>
                  <a:lnTo>
                    <a:pt x="418" y="1608"/>
                  </a:lnTo>
                  <a:lnTo>
                    <a:pt x="417" y="1608"/>
                  </a:lnTo>
                  <a:lnTo>
                    <a:pt x="417" y="1610"/>
                  </a:lnTo>
                  <a:lnTo>
                    <a:pt x="415" y="1610"/>
                  </a:lnTo>
                  <a:lnTo>
                    <a:pt x="417" y="1610"/>
                  </a:lnTo>
                  <a:lnTo>
                    <a:pt x="417" y="1608"/>
                  </a:lnTo>
                  <a:lnTo>
                    <a:pt x="418" y="1608"/>
                  </a:lnTo>
                  <a:lnTo>
                    <a:pt x="418" y="1607"/>
                  </a:lnTo>
                  <a:lnTo>
                    <a:pt x="419" y="1607"/>
                  </a:lnTo>
                  <a:lnTo>
                    <a:pt x="418" y="1607"/>
                  </a:lnTo>
                  <a:lnTo>
                    <a:pt x="417" y="1607"/>
                  </a:lnTo>
                  <a:lnTo>
                    <a:pt x="415" y="1607"/>
                  </a:lnTo>
                  <a:lnTo>
                    <a:pt x="414" y="1607"/>
                  </a:lnTo>
                  <a:lnTo>
                    <a:pt x="413" y="1607"/>
                  </a:lnTo>
                  <a:lnTo>
                    <a:pt x="411" y="1607"/>
                  </a:lnTo>
                  <a:lnTo>
                    <a:pt x="410" y="1607"/>
                  </a:lnTo>
                  <a:lnTo>
                    <a:pt x="409" y="1607"/>
                  </a:lnTo>
                  <a:lnTo>
                    <a:pt x="409" y="1606"/>
                  </a:lnTo>
                  <a:lnTo>
                    <a:pt x="408" y="1606"/>
                  </a:lnTo>
                  <a:lnTo>
                    <a:pt x="406" y="1606"/>
                  </a:lnTo>
                  <a:lnTo>
                    <a:pt x="406" y="1604"/>
                  </a:lnTo>
                  <a:lnTo>
                    <a:pt x="405" y="1604"/>
                  </a:lnTo>
                  <a:lnTo>
                    <a:pt x="405" y="1603"/>
                  </a:lnTo>
                  <a:lnTo>
                    <a:pt x="404" y="1603"/>
                  </a:lnTo>
                  <a:lnTo>
                    <a:pt x="404" y="1602"/>
                  </a:lnTo>
                  <a:lnTo>
                    <a:pt x="402" y="1602"/>
                  </a:lnTo>
                  <a:lnTo>
                    <a:pt x="402" y="1600"/>
                  </a:lnTo>
                  <a:lnTo>
                    <a:pt x="402" y="1599"/>
                  </a:lnTo>
                  <a:lnTo>
                    <a:pt x="402" y="1598"/>
                  </a:lnTo>
                  <a:lnTo>
                    <a:pt x="401" y="1597"/>
                  </a:lnTo>
                  <a:lnTo>
                    <a:pt x="401" y="1595"/>
                  </a:lnTo>
                  <a:lnTo>
                    <a:pt x="401" y="1594"/>
                  </a:lnTo>
                  <a:lnTo>
                    <a:pt x="401" y="1593"/>
                  </a:lnTo>
                  <a:lnTo>
                    <a:pt x="400" y="1593"/>
                  </a:lnTo>
                  <a:lnTo>
                    <a:pt x="400" y="1591"/>
                  </a:lnTo>
                  <a:lnTo>
                    <a:pt x="400" y="1590"/>
                  </a:lnTo>
                  <a:lnTo>
                    <a:pt x="398" y="1590"/>
                  </a:lnTo>
                  <a:lnTo>
                    <a:pt x="397" y="1589"/>
                  </a:lnTo>
                  <a:lnTo>
                    <a:pt x="396" y="1589"/>
                  </a:lnTo>
                  <a:lnTo>
                    <a:pt x="396" y="1587"/>
                  </a:lnTo>
                  <a:lnTo>
                    <a:pt x="394" y="1587"/>
                  </a:lnTo>
                  <a:lnTo>
                    <a:pt x="393" y="1586"/>
                  </a:lnTo>
                  <a:lnTo>
                    <a:pt x="393" y="1585"/>
                  </a:lnTo>
                  <a:lnTo>
                    <a:pt x="392" y="1585"/>
                  </a:lnTo>
                  <a:lnTo>
                    <a:pt x="391" y="1583"/>
                  </a:lnTo>
                  <a:lnTo>
                    <a:pt x="389" y="1583"/>
                  </a:lnTo>
                  <a:lnTo>
                    <a:pt x="389" y="1582"/>
                  </a:lnTo>
                  <a:lnTo>
                    <a:pt x="388" y="1582"/>
                  </a:lnTo>
                  <a:lnTo>
                    <a:pt x="387" y="1582"/>
                  </a:lnTo>
                  <a:lnTo>
                    <a:pt x="385" y="1582"/>
                  </a:lnTo>
                  <a:lnTo>
                    <a:pt x="385" y="1581"/>
                  </a:lnTo>
                  <a:lnTo>
                    <a:pt x="384" y="1581"/>
                  </a:lnTo>
                  <a:lnTo>
                    <a:pt x="383" y="1580"/>
                  </a:lnTo>
                  <a:lnTo>
                    <a:pt x="381" y="1580"/>
                  </a:lnTo>
                  <a:lnTo>
                    <a:pt x="380" y="1580"/>
                  </a:lnTo>
                  <a:lnTo>
                    <a:pt x="379" y="1580"/>
                  </a:lnTo>
                  <a:lnTo>
                    <a:pt x="380" y="1578"/>
                  </a:lnTo>
                  <a:lnTo>
                    <a:pt x="379" y="1577"/>
                  </a:lnTo>
                  <a:lnTo>
                    <a:pt x="379" y="1576"/>
                  </a:lnTo>
                  <a:lnTo>
                    <a:pt x="377" y="1576"/>
                  </a:lnTo>
                  <a:lnTo>
                    <a:pt x="376" y="1576"/>
                  </a:lnTo>
                  <a:lnTo>
                    <a:pt x="375" y="1576"/>
                  </a:lnTo>
                  <a:lnTo>
                    <a:pt x="374" y="1576"/>
                  </a:lnTo>
                  <a:lnTo>
                    <a:pt x="372" y="1576"/>
                  </a:lnTo>
                  <a:lnTo>
                    <a:pt x="372" y="1574"/>
                  </a:lnTo>
                  <a:lnTo>
                    <a:pt x="371" y="1574"/>
                  </a:lnTo>
                  <a:lnTo>
                    <a:pt x="370" y="1574"/>
                  </a:lnTo>
                  <a:lnTo>
                    <a:pt x="370" y="1573"/>
                  </a:lnTo>
                  <a:lnTo>
                    <a:pt x="368" y="1573"/>
                  </a:lnTo>
                  <a:lnTo>
                    <a:pt x="368" y="1574"/>
                  </a:lnTo>
                  <a:lnTo>
                    <a:pt x="367" y="1574"/>
                  </a:lnTo>
                  <a:lnTo>
                    <a:pt x="367" y="1573"/>
                  </a:lnTo>
                  <a:lnTo>
                    <a:pt x="367" y="1574"/>
                  </a:lnTo>
                  <a:lnTo>
                    <a:pt x="368" y="1574"/>
                  </a:lnTo>
                  <a:lnTo>
                    <a:pt x="370" y="1576"/>
                  </a:lnTo>
                  <a:lnTo>
                    <a:pt x="368" y="1576"/>
                  </a:lnTo>
                  <a:lnTo>
                    <a:pt x="367" y="1576"/>
                  </a:lnTo>
                  <a:lnTo>
                    <a:pt x="366" y="1576"/>
                  </a:lnTo>
                  <a:lnTo>
                    <a:pt x="364" y="1576"/>
                  </a:lnTo>
                  <a:lnTo>
                    <a:pt x="364" y="1577"/>
                  </a:lnTo>
                  <a:lnTo>
                    <a:pt x="363" y="1577"/>
                  </a:lnTo>
                  <a:lnTo>
                    <a:pt x="362" y="1577"/>
                  </a:lnTo>
                  <a:lnTo>
                    <a:pt x="360" y="1577"/>
                  </a:lnTo>
                  <a:lnTo>
                    <a:pt x="359" y="1577"/>
                  </a:lnTo>
                  <a:lnTo>
                    <a:pt x="358" y="1577"/>
                  </a:lnTo>
                  <a:lnTo>
                    <a:pt x="357" y="1577"/>
                  </a:lnTo>
                  <a:lnTo>
                    <a:pt x="358" y="1577"/>
                  </a:lnTo>
                  <a:lnTo>
                    <a:pt x="358" y="1578"/>
                  </a:lnTo>
                  <a:lnTo>
                    <a:pt x="357" y="1578"/>
                  </a:lnTo>
                  <a:lnTo>
                    <a:pt x="357" y="1577"/>
                  </a:lnTo>
                  <a:lnTo>
                    <a:pt x="357" y="1578"/>
                  </a:lnTo>
                  <a:lnTo>
                    <a:pt x="355" y="1578"/>
                  </a:lnTo>
                  <a:lnTo>
                    <a:pt x="355" y="1577"/>
                  </a:lnTo>
                  <a:lnTo>
                    <a:pt x="354" y="1577"/>
                  </a:lnTo>
                  <a:lnTo>
                    <a:pt x="353" y="1577"/>
                  </a:lnTo>
                  <a:lnTo>
                    <a:pt x="353" y="1578"/>
                  </a:lnTo>
                  <a:lnTo>
                    <a:pt x="351" y="1578"/>
                  </a:lnTo>
                  <a:lnTo>
                    <a:pt x="350" y="1578"/>
                  </a:lnTo>
                  <a:lnTo>
                    <a:pt x="350" y="1580"/>
                  </a:lnTo>
                  <a:lnTo>
                    <a:pt x="349" y="1580"/>
                  </a:lnTo>
                  <a:lnTo>
                    <a:pt x="347" y="1580"/>
                  </a:lnTo>
                  <a:lnTo>
                    <a:pt x="347" y="1581"/>
                  </a:lnTo>
                  <a:lnTo>
                    <a:pt x="346" y="1581"/>
                  </a:lnTo>
                  <a:lnTo>
                    <a:pt x="345" y="1581"/>
                  </a:lnTo>
                  <a:lnTo>
                    <a:pt x="343" y="1581"/>
                  </a:lnTo>
                  <a:lnTo>
                    <a:pt x="342" y="1581"/>
                  </a:lnTo>
                  <a:lnTo>
                    <a:pt x="341" y="1581"/>
                  </a:lnTo>
                  <a:lnTo>
                    <a:pt x="339" y="1581"/>
                  </a:lnTo>
                  <a:lnTo>
                    <a:pt x="339" y="1580"/>
                  </a:lnTo>
                  <a:lnTo>
                    <a:pt x="338" y="1580"/>
                  </a:lnTo>
                  <a:lnTo>
                    <a:pt x="337" y="1580"/>
                  </a:lnTo>
                  <a:lnTo>
                    <a:pt x="336" y="1580"/>
                  </a:lnTo>
                  <a:lnTo>
                    <a:pt x="334" y="1580"/>
                  </a:lnTo>
                  <a:lnTo>
                    <a:pt x="333" y="1578"/>
                  </a:lnTo>
                  <a:lnTo>
                    <a:pt x="332" y="1578"/>
                  </a:lnTo>
                  <a:lnTo>
                    <a:pt x="330" y="1578"/>
                  </a:lnTo>
                  <a:lnTo>
                    <a:pt x="329" y="1578"/>
                  </a:lnTo>
                  <a:lnTo>
                    <a:pt x="328" y="1577"/>
                  </a:lnTo>
                  <a:lnTo>
                    <a:pt x="326" y="1577"/>
                  </a:lnTo>
                  <a:lnTo>
                    <a:pt x="325" y="1577"/>
                  </a:lnTo>
                  <a:lnTo>
                    <a:pt x="325" y="1576"/>
                  </a:lnTo>
                  <a:lnTo>
                    <a:pt x="324" y="1576"/>
                  </a:lnTo>
                  <a:lnTo>
                    <a:pt x="322" y="1576"/>
                  </a:lnTo>
                  <a:lnTo>
                    <a:pt x="321" y="1576"/>
                  </a:lnTo>
                  <a:lnTo>
                    <a:pt x="320" y="1574"/>
                  </a:lnTo>
                  <a:lnTo>
                    <a:pt x="319" y="1574"/>
                  </a:lnTo>
                  <a:lnTo>
                    <a:pt x="317" y="1574"/>
                  </a:lnTo>
                  <a:lnTo>
                    <a:pt x="316" y="1574"/>
                  </a:lnTo>
                  <a:lnTo>
                    <a:pt x="316" y="1573"/>
                  </a:lnTo>
                  <a:lnTo>
                    <a:pt x="316" y="1574"/>
                  </a:lnTo>
                  <a:lnTo>
                    <a:pt x="315" y="1574"/>
                  </a:lnTo>
                  <a:lnTo>
                    <a:pt x="315" y="1573"/>
                  </a:lnTo>
                  <a:lnTo>
                    <a:pt x="313" y="1573"/>
                  </a:lnTo>
                  <a:lnTo>
                    <a:pt x="313" y="1572"/>
                  </a:lnTo>
                  <a:lnTo>
                    <a:pt x="312" y="1572"/>
                  </a:lnTo>
                  <a:lnTo>
                    <a:pt x="312" y="1570"/>
                  </a:lnTo>
                  <a:lnTo>
                    <a:pt x="311" y="1570"/>
                  </a:lnTo>
                  <a:lnTo>
                    <a:pt x="311" y="1569"/>
                  </a:lnTo>
                  <a:lnTo>
                    <a:pt x="309" y="1569"/>
                  </a:lnTo>
                  <a:lnTo>
                    <a:pt x="309" y="1568"/>
                  </a:lnTo>
                  <a:lnTo>
                    <a:pt x="308" y="1568"/>
                  </a:lnTo>
                  <a:lnTo>
                    <a:pt x="308" y="1566"/>
                  </a:lnTo>
                  <a:lnTo>
                    <a:pt x="307" y="1566"/>
                  </a:lnTo>
                  <a:lnTo>
                    <a:pt x="305" y="1565"/>
                  </a:lnTo>
                  <a:lnTo>
                    <a:pt x="305" y="1564"/>
                  </a:lnTo>
                  <a:lnTo>
                    <a:pt x="304" y="1564"/>
                  </a:lnTo>
                  <a:lnTo>
                    <a:pt x="303" y="1564"/>
                  </a:lnTo>
                  <a:lnTo>
                    <a:pt x="303" y="1563"/>
                  </a:lnTo>
                  <a:lnTo>
                    <a:pt x="303" y="1561"/>
                  </a:lnTo>
                  <a:lnTo>
                    <a:pt x="303" y="1560"/>
                  </a:lnTo>
                  <a:lnTo>
                    <a:pt x="302" y="1560"/>
                  </a:lnTo>
                  <a:lnTo>
                    <a:pt x="302" y="1559"/>
                  </a:lnTo>
                  <a:lnTo>
                    <a:pt x="302" y="1557"/>
                  </a:lnTo>
                  <a:lnTo>
                    <a:pt x="300" y="1557"/>
                  </a:lnTo>
                  <a:lnTo>
                    <a:pt x="299" y="1557"/>
                  </a:lnTo>
                  <a:lnTo>
                    <a:pt x="298" y="1557"/>
                  </a:lnTo>
                  <a:lnTo>
                    <a:pt x="296" y="1557"/>
                  </a:lnTo>
                  <a:lnTo>
                    <a:pt x="295" y="1557"/>
                  </a:lnTo>
                  <a:lnTo>
                    <a:pt x="295" y="1556"/>
                  </a:lnTo>
                  <a:lnTo>
                    <a:pt x="294" y="1556"/>
                  </a:lnTo>
                  <a:lnTo>
                    <a:pt x="292" y="1556"/>
                  </a:lnTo>
                  <a:lnTo>
                    <a:pt x="292" y="1555"/>
                  </a:lnTo>
                  <a:lnTo>
                    <a:pt x="291" y="1555"/>
                  </a:lnTo>
                  <a:lnTo>
                    <a:pt x="291" y="1553"/>
                  </a:lnTo>
                  <a:lnTo>
                    <a:pt x="290" y="1553"/>
                  </a:lnTo>
                  <a:lnTo>
                    <a:pt x="290" y="1552"/>
                  </a:lnTo>
                  <a:lnTo>
                    <a:pt x="288" y="1551"/>
                  </a:lnTo>
                  <a:lnTo>
                    <a:pt x="288" y="1549"/>
                  </a:lnTo>
                  <a:lnTo>
                    <a:pt x="287" y="1549"/>
                  </a:lnTo>
                  <a:lnTo>
                    <a:pt x="287" y="1548"/>
                  </a:lnTo>
                  <a:lnTo>
                    <a:pt x="286" y="1548"/>
                  </a:lnTo>
                  <a:lnTo>
                    <a:pt x="286" y="1547"/>
                  </a:lnTo>
                  <a:lnTo>
                    <a:pt x="287" y="1542"/>
                  </a:lnTo>
                  <a:lnTo>
                    <a:pt x="287" y="1540"/>
                  </a:lnTo>
                  <a:lnTo>
                    <a:pt x="287" y="1539"/>
                  </a:lnTo>
                  <a:lnTo>
                    <a:pt x="287" y="1538"/>
                  </a:lnTo>
                  <a:lnTo>
                    <a:pt x="287" y="1536"/>
                  </a:lnTo>
                  <a:lnTo>
                    <a:pt x="288" y="1535"/>
                  </a:lnTo>
                  <a:lnTo>
                    <a:pt x="288" y="1534"/>
                  </a:lnTo>
                  <a:lnTo>
                    <a:pt x="290" y="1534"/>
                  </a:lnTo>
                  <a:lnTo>
                    <a:pt x="291" y="1532"/>
                  </a:lnTo>
                  <a:lnTo>
                    <a:pt x="291" y="1531"/>
                  </a:lnTo>
                  <a:lnTo>
                    <a:pt x="292" y="1531"/>
                  </a:lnTo>
                  <a:lnTo>
                    <a:pt x="292" y="1530"/>
                  </a:lnTo>
                  <a:lnTo>
                    <a:pt x="294" y="1530"/>
                  </a:lnTo>
                  <a:lnTo>
                    <a:pt x="294" y="1528"/>
                  </a:lnTo>
                  <a:lnTo>
                    <a:pt x="294" y="1527"/>
                  </a:lnTo>
                  <a:lnTo>
                    <a:pt x="295" y="1526"/>
                  </a:lnTo>
                  <a:lnTo>
                    <a:pt x="295" y="1525"/>
                  </a:lnTo>
                  <a:lnTo>
                    <a:pt x="296" y="1523"/>
                  </a:lnTo>
                  <a:lnTo>
                    <a:pt x="296" y="1522"/>
                  </a:lnTo>
                  <a:lnTo>
                    <a:pt x="296" y="1521"/>
                  </a:lnTo>
                  <a:lnTo>
                    <a:pt x="298" y="1519"/>
                  </a:lnTo>
                  <a:lnTo>
                    <a:pt x="298" y="1518"/>
                  </a:lnTo>
                  <a:lnTo>
                    <a:pt x="298" y="1517"/>
                  </a:lnTo>
                  <a:lnTo>
                    <a:pt x="299" y="1515"/>
                  </a:lnTo>
                  <a:lnTo>
                    <a:pt x="299" y="1514"/>
                  </a:lnTo>
                  <a:lnTo>
                    <a:pt x="299" y="1513"/>
                  </a:lnTo>
                  <a:lnTo>
                    <a:pt x="299" y="1511"/>
                  </a:lnTo>
                  <a:lnTo>
                    <a:pt x="300" y="1510"/>
                  </a:lnTo>
                  <a:lnTo>
                    <a:pt x="303" y="1508"/>
                  </a:lnTo>
                  <a:lnTo>
                    <a:pt x="303" y="1506"/>
                  </a:lnTo>
                  <a:lnTo>
                    <a:pt x="303" y="1505"/>
                  </a:lnTo>
                  <a:lnTo>
                    <a:pt x="304" y="1504"/>
                  </a:lnTo>
                  <a:lnTo>
                    <a:pt x="304" y="1502"/>
                  </a:lnTo>
                  <a:lnTo>
                    <a:pt x="304" y="1501"/>
                  </a:lnTo>
                  <a:lnTo>
                    <a:pt x="304" y="1500"/>
                  </a:lnTo>
                  <a:lnTo>
                    <a:pt x="304" y="1498"/>
                  </a:lnTo>
                  <a:lnTo>
                    <a:pt x="304" y="1497"/>
                  </a:lnTo>
                  <a:lnTo>
                    <a:pt x="305" y="1497"/>
                  </a:lnTo>
                  <a:lnTo>
                    <a:pt x="305" y="1496"/>
                  </a:lnTo>
                  <a:lnTo>
                    <a:pt x="305" y="1494"/>
                  </a:lnTo>
                  <a:lnTo>
                    <a:pt x="305" y="1493"/>
                  </a:lnTo>
                  <a:lnTo>
                    <a:pt x="305" y="1492"/>
                  </a:lnTo>
                  <a:lnTo>
                    <a:pt x="305" y="1491"/>
                  </a:lnTo>
                  <a:lnTo>
                    <a:pt x="307" y="1491"/>
                  </a:lnTo>
                  <a:lnTo>
                    <a:pt x="307" y="1489"/>
                  </a:lnTo>
                  <a:lnTo>
                    <a:pt x="308" y="1488"/>
                  </a:lnTo>
                  <a:lnTo>
                    <a:pt x="309" y="1487"/>
                  </a:lnTo>
                  <a:lnTo>
                    <a:pt x="309" y="1485"/>
                  </a:lnTo>
                  <a:lnTo>
                    <a:pt x="311" y="1484"/>
                  </a:lnTo>
                  <a:lnTo>
                    <a:pt x="312" y="1484"/>
                  </a:lnTo>
                  <a:lnTo>
                    <a:pt x="312" y="1483"/>
                  </a:lnTo>
                  <a:lnTo>
                    <a:pt x="313" y="1483"/>
                  </a:lnTo>
                  <a:lnTo>
                    <a:pt x="313" y="1481"/>
                  </a:lnTo>
                  <a:lnTo>
                    <a:pt x="315" y="1481"/>
                  </a:lnTo>
                  <a:lnTo>
                    <a:pt x="315" y="1480"/>
                  </a:lnTo>
                  <a:lnTo>
                    <a:pt x="316" y="1479"/>
                  </a:lnTo>
                  <a:lnTo>
                    <a:pt x="317" y="1477"/>
                  </a:lnTo>
                  <a:lnTo>
                    <a:pt x="317" y="1476"/>
                  </a:lnTo>
                  <a:lnTo>
                    <a:pt x="319" y="1475"/>
                  </a:lnTo>
                  <a:lnTo>
                    <a:pt x="320" y="1475"/>
                  </a:lnTo>
                  <a:lnTo>
                    <a:pt x="320" y="1474"/>
                  </a:lnTo>
                  <a:lnTo>
                    <a:pt x="321" y="1472"/>
                  </a:lnTo>
                  <a:lnTo>
                    <a:pt x="321" y="1471"/>
                  </a:lnTo>
                  <a:lnTo>
                    <a:pt x="322" y="1466"/>
                  </a:lnTo>
                  <a:lnTo>
                    <a:pt x="322" y="1464"/>
                  </a:lnTo>
                  <a:lnTo>
                    <a:pt x="324" y="1464"/>
                  </a:lnTo>
                  <a:lnTo>
                    <a:pt x="324" y="1463"/>
                  </a:lnTo>
                  <a:lnTo>
                    <a:pt x="325" y="1463"/>
                  </a:lnTo>
                  <a:lnTo>
                    <a:pt x="325" y="1462"/>
                  </a:lnTo>
                  <a:lnTo>
                    <a:pt x="325" y="1460"/>
                  </a:lnTo>
                  <a:lnTo>
                    <a:pt x="326" y="1460"/>
                  </a:lnTo>
                  <a:lnTo>
                    <a:pt x="328" y="1460"/>
                  </a:lnTo>
                  <a:lnTo>
                    <a:pt x="329" y="1460"/>
                  </a:lnTo>
                  <a:lnTo>
                    <a:pt x="330" y="1460"/>
                  </a:lnTo>
                  <a:lnTo>
                    <a:pt x="332" y="1460"/>
                  </a:lnTo>
                  <a:lnTo>
                    <a:pt x="332" y="1459"/>
                  </a:lnTo>
                  <a:lnTo>
                    <a:pt x="332" y="1458"/>
                  </a:lnTo>
                  <a:lnTo>
                    <a:pt x="332" y="1456"/>
                  </a:lnTo>
                  <a:lnTo>
                    <a:pt x="330" y="1455"/>
                  </a:lnTo>
                  <a:lnTo>
                    <a:pt x="329" y="1454"/>
                  </a:lnTo>
                  <a:lnTo>
                    <a:pt x="329" y="1453"/>
                  </a:lnTo>
                  <a:lnTo>
                    <a:pt x="329" y="1451"/>
                  </a:lnTo>
                  <a:lnTo>
                    <a:pt x="329" y="1450"/>
                  </a:lnTo>
                  <a:lnTo>
                    <a:pt x="329" y="1447"/>
                  </a:lnTo>
                  <a:lnTo>
                    <a:pt x="330" y="1446"/>
                  </a:lnTo>
                  <a:lnTo>
                    <a:pt x="332" y="1445"/>
                  </a:lnTo>
                  <a:lnTo>
                    <a:pt x="333" y="1445"/>
                  </a:lnTo>
                  <a:lnTo>
                    <a:pt x="333" y="1443"/>
                  </a:lnTo>
                  <a:lnTo>
                    <a:pt x="334" y="1443"/>
                  </a:lnTo>
                  <a:lnTo>
                    <a:pt x="336" y="1443"/>
                  </a:lnTo>
                  <a:lnTo>
                    <a:pt x="337" y="1442"/>
                  </a:lnTo>
                  <a:lnTo>
                    <a:pt x="336" y="1442"/>
                  </a:lnTo>
                  <a:lnTo>
                    <a:pt x="336" y="1441"/>
                  </a:lnTo>
                  <a:lnTo>
                    <a:pt x="336" y="1439"/>
                  </a:lnTo>
                  <a:lnTo>
                    <a:pt x="337" y="1439"/>
                  </a:lnTo>
                  <a:lnTo>
                    <a:pt x="338" y="1438"/>
                  </a:lnTo>
                  <a:lnTo>
                    <a:pt x="339" y="1439"/>
                  </a:lnTo>
                  <a:lnTo>
                    <a:pt x="341" y="1439"/>
                  </a:lnTo>
                  <a:lnTo>
                    <a:pt x="341" y="1438"/>
                  </a:lnTo>
                  <a:lnTo>
                    <a:pt x="341" y="1437"/>
                  </a:lnTo>
                  <a:lnTo>
                    <a:pt x="342" y="1436"/>
                  </a:lnTo>
                  <a:lnTo>
                    <a:pt x="343" y="1436"/>
                  </a:lnTo>
                  <a:lnTo>
                    <a:pt x="345" y="1434"/>
                  </a:lnTo>
                  <a:lnTo>
                    <a:pt x="345" y="1433"/>
                  </a:lnTo>
                  <a:lnTo>
                    <a:pt x="346" y="1433"/>
                  </a:lnTo>
                  <a:lnTo>
                    <a:pt x="346" y="1432"/>
                  </a:lnTo>
                  <a:lnTo>
                    <a:pt x="346" y="1430"/>
                  </a:lnTo>
                  <a:lnTo>
                    <a:pt x="347" y="1430"/>
                  </a:lnTo>
                  <a:lnTo>
                    <a:pt x="347" y="1429"/>
                  </a:lnTo>
                  <a:lnTo>
                    <a:pt x="349" y="1429"/>
                  </a:lnTo>
                  <a:lnTo>
                    <a:pt x="349" y="1430"/>
                  </a:lnTo>
                  <a:lnTo>
                    <a:pt x="350" y="1430"/>
                  </a:lnTo>
                  <a:lnTo>
                    <a:pt x="350" y="1429"/>
                  </a:lnTo>
                  <a:lnTo>
                    <a:pt x="350" y="1428"/>
                  </a:lnTo>
                  <a:lnTo>
                    <a:pt x="351" y="1428"/>
                  </a:lnTo>
                  <a:lnTo>
                    <a:pt x="353" y="1428"/>
                  </a:lnTo>
                  <a:lnTo>
                    <a:pt x="353" y="1426"/>
                  </a:lnTo>
                  <a:lnTo>
                    <a:pt x="351" y="1426"/>
                  </a:lnTo>
                  <a:lnTo>
                    <a:pt x="350" y="1426"/>
                  </a:lnTo>
                  <a:lnTo>
                    <a:pt x="350" y="1425"/>
                  </a:lnTo>
                  <a:lnTo>
                    <a:pt x="351" y="1426"/>
                  </a:lnTo>
                  <a:lnTo>
                    <a:pt x="351" y="1425"/>
                  </a:lnTo>
                  <a:lnTo>
                    <a:pt x="350" y="1425"/>
                  </a:lnTo>
                  <a:lnTo>
                    <a:pt x="351" y="1424"/>
                  </a:lnTo>
                  <a:lnTo>
                    <a:pt x="350" y="1422"/>
                  </a:lnTo>
                  <a:lnTo>
                    <a:pt x="350" y="1421"/>
                  </a:lnTo>
                  <a:lnTo>
                    <a:pt x="350" y="1420"/>
                  </a:lnTo>
                  <a:lnTo>
                    <a:pt x="349" y="1420"/>
                  </a:lnTo>
                  <a:lnTo>
                    <a:pt x="350" y="1420"/>
                  </a:lnTo>
                  <a:lnTo>
                    <a:pt x="351" y="1420"/>
                  </a:lnTo>
                  <a:lnTo>
                    <a:pt x="351" y="1419"/>
                  </a:lnTo>
                  <a:lnTo>
                    <a:pt x="351" y="1420"/>
                  </a:lnTo>
                  <a:lnTo>
                    <a:pt x="353" y="1420"/>
                  </a:lnTo>
                  <a:lnTo>
                    <a:pt x="353" y="1419"/>
                  </a:lnTo>
                  <a:lnTo>
                    <a:pt x="353" y="1417"/>
                  </a:lnTo>
                  <a:lnTo>
                    <a:pt x="354" y="1417"/>
                  </a:lnTo>
                  <a:lnTo>
                    <a:pt x="354" y="1416"/>
                  </a:lnTo>
                  <a:lnTo>
                    <a:pt x="355" y="1416"/>
                  </a:lnTo>
                  <a:lnTo>
                    <a:pt x="357" y="1416"/>
                  </a:lnTo>
                  <a:lnTo>
                    <a:pt x="357" y="1415"/>
                  </a:lnTo>
                  <a:lnTo>
                    <a:pt x="358" y="1415"/>
                  </a:lnTo>
                  <a:lnTo>
                    <a:pt x="357" y="1415"/>
                  </a:lnTo>
                  <a:lnTo>
                    <a:pt x="357" y="1413"/>
                  </a:lnTo>
                  <a:lnTo>
                    <a:pt x="358" y="1413"/>
                  </a:lnTo>
                  <a:lnTo>
                    <a:pt x="358" y="1412"/>
                  </a:lnTo>
                  <a:lnTo>
                    <a:pt x="359" y="1412"/>
                  </a:lnTo>
                  <a:lnTo>
                    <a:pt x="359" y="1411"/>
                  </a:lnTo>
                  <a:lnTo>
                    <a:pt x="359" y="1409"/>
                  </a:lnTo>
                  <a:lnTo>
                    <a:pt x="358" y="1408"/>
                  </a:lnTo>
                  <a:lnTo>
                    <a:pt x="357" y="1407"/>
                  </a:lnTo>
                  <a:lnTo>
                    <a:pt x="355" y="1405"/>
                  </a:lnTo>
                  <a:lnTo>
                    <a:pt x="355" y="1404"/>
                  </a:lnTo>
                  <a:lnTo>
                    <a:pt x="354" y="1404"/>
                  </a:lnTo>
                  <a:lnTo>
                    <a:pt x="355" y="1404"/>
                  </a:lnTo>
                  <a:lnTo>
                    <a:pt x="355" y="1403"/>
                  </a:lnTo>
                  <a:lnTo>
                    <a:pt x="354" y="1403"/>
                  </a:lnTo>
                  <a:lnTo>
                    <a:pt x="355" y="1403"/>
                  </a:lnTo>
                  <a:lnTo>
                    <a:pt x="355" y="1402"/>
                  </a:lnTo>
                  <a:lnTo>
                    <a:pt x="355" y="1400"/>
                  </a:lnTo>
                  <a:lnTo>
                    <a:pt x="355" y="1399"/>
                  </a:lnTo>
                  <a:lnTo>
                    <a:pt x="355" y="1398"/>
                  </a:lnTo>
                  <a:lnTo>
                    <a:pt x="355" y="1396"/>
                  </a:lnTo>
                  <a:lnTo>
                    <a:pt x="357" y="1396"/>
                  </a:lnTo>
                  <a:lnTo>
                    <a:pt x="357" y="1395"/>
                  </a:lnTo>
                  <a:lnTo>
                    <a:pt x="357" y="1394"/>
                  </a:lnTo>
                  <a:lnTo>
                    <a:pt x="355" y="1394"/>
                  </a:lnTo>
                  <a:lnTo>
                    <a:pt x="355" y="1392"/>
                  </a:lnTo>
                  <a:lnTo>
                    <a:pt x="355" y="1391"/>
                  </a:lnTo>
                  <a:lnTo>
                    <a:pt x="354" y="1390"/>
                  </a:lnTo>
                  <a:lnTo>
                    <a:pt x="354" y="1388"/>
                  </a:lnTo>
                  <a:lnTo>
                    <a:pt x="353" y="1388"/>
                  </a:lnTo>
                  <a:lnTo>
                    <a:pt x="351" y="1388"/>
                  </a:lnTo>
                  <a:lnTo>
                    <a:pt x="350" y="1388"/>
                  </a:lnTo>
                  <a:lnTo>
                    <a:pt x="349" y="1388"/>
                  </a:lnTo>
                  <a:lnTo>
                    <a:pt x="347" y="1388"/>
                  </a:lnTo>
                  <a:lnTo>
                    <a:pt x="346" y="1388"/>
                  </a:lnTo>
                  <a:lnTo>
                    <a:pt x="345" y="1388"/>
                  </a:lnTo>
                  <a:lnTo>
                    <a:pt x="343" y="1388"/>
                  </a:lnTo>
                  <a:lnTo>
                    <a:pt x="342" y="1388"/>
                  </a:lnTo>
                  <a:lnTo>
                    <a:pt x="341" y="1387"/>
                  </a:lnTo>
                  <a:lnTo>
                    <a:pt x="339" y="1386"/>
                  </a:lnTo>
                  <a:lnTo>
                    <a:pt x="338" y="1386"/>
                  </a:lnTo>
                  <a:lnTo>
                    <a:pt x="338" y="1384"/>
                  </a:lnTo>
                  <a:lnTo>
                    <a:pt x="337" y="1384"/>
                  </a:lnTo>
                  <a:lnTo>
                    <a:pt x="336" y="1384"/>
                  </a:lnTo>
                  <a:lnTo>
                    <a:pt x="334" y="1383"/>
                  </a:lnTo>
                  <a:lnTo>
                    <a:pt x="334" y="1382"/>
                  </a:lnTo>
                  <a:lnTo>
                    <a:pt x="333" y="1382"/>
                  </a:lnTo>
                  <a:lnTo>
                    <a:pt x="333" y="1381"/>
                  </a:lnTo>
                  <a:lnTo>
                    <a:pt x="334" y="1381"/>
                  </a:lnTo>
                  <a:lnTo>
                    <a:pt x="334" y="1379"/>
                  </a:lnTo>
                  <a:lnTo>
                    <a:pt x="336" y="1378"/>
                  </a:lnTo>
                  <a:lnTo>
                    <a:pt x="336" y="1377"/>
                  </a:lnTo>
                  <a:lnTo>
                    <a:pt x="336" y="1375"/>
                  </a:lnTo>
                  <a:lnTo>
                    <a:pt x="337" y="1374"/>
                  </a:lnTo>
                  <a:lnTo>
                    <a:pt x="338" y="1373"/>
                  </a:lnTo>
                  <a:lnTo>
                    <a:pt x="338" y="1371"/>
                  </a:lnTo>
                  <a:lnTo>
                    <a:pt x="338" y="1370"/>
                  </a:lnTo>
                  <a:lnTo>
                    <a:pt x="339" y="1369"/>
                  </a:lnTo>
                  <a:lnTo>
                    <a:pt x="339" y="1367"/>
                  </a:lnTo>
                  <a:lnTo>
                    <a:pt x="341" y="1367"/>
                  </a:lnTo>
                  <a:lnTo>
                    <a:pt x="341" y="1366"/>
                  </a:lnTo>
                  <a:lnTo>
                    <a:pt x="342" y="1365"/>
                  </a:lnTo>
                  <a:lnTo>
                    <a:pt x="342" y="1364"/>
                  </a:lnTo>
                  <a:lnTo>
                    <a:pt x="342" y="1362"/>
                  </a:lnTo>
                  <a:lnTo>
                    <a:pt x="342" y="1361"/>
                  </a:lnTo>
                  <a:lnTo>
                    <a:pt x="342" y="1360"/>
                  </a:lnTo>
                  <a:lnTo>
                    <a:pt x="342" y="1357"/>
                  </a:lnTo>
                  <a:lnTo>
                    <a:pt x="341" y="1356"/>
                  </a:lnTo>
                  <a:lnTo>
                    <a:pt x="341" y="1354"/>
                  </a:lnTo>
                  <a:lnTo>
                    <a:pt x="341" y="1352"/>
                  </a:lnTo>
                  <a:lnTo>
                    <a:pt x="339" y="1350"/>
                  </a:lnTo>
                  <a:lnTo>
                    <a:pt x="339" y="1349"/>
                  </a:lnTo>
                  <a:lnTo>
                    <a:pt x="338" y="1345"/>
                  </a:lnTo>
                  <a:lnTo>
                    <a:pt x="338" y="1344"/>
                  </a:lnTo>
                  <a:lnTo>
                    <a:pt x="338" y="1343"/>
                  </a:lnTo>
                  <a:lnTo>
                    <a:pt x="338" y="1341"/>
                  </a:lnTo>
                  <a:lnTo>
                    <a:pt x="337" y="1341"/>
                  </a:lnTo>
                  <a:lnTo>
                    <a:pt x="337" y="1340"/>
                  </a:lnTo>
                  <a:lnTo>
                    <a:pt x="337" y="1339"/>
                  </a:lnTo>
                  <a:lnTo>
                    <a:pt x="337" y="1337"/>
                  </a:lnTo>
                  <a:lnTo>
                    <a:pt x="337" y="1336"/>
                  </a:lnTo>
                  <a:lnTo>
                    <a:pt x="336" y="1336"/>
                  </a:lnTo>
                  <a:lnTo>
                    <a:pt x="337" y="1336"/>
                  </a:lnTo>
                  <a:lnTo>
                    <a:pt x="337" y="1335"/>
                  </a:lnTo>
                  <a:lnTo>
                    <a:pt x="338" y="1335"/>
                  </a:lnTo>
                  <a:lnTo>
                    <a:pt x="338" y="1333"/>
                  </a:lnTo>
                  <a:lnTo>
                    <a:pt x="338" y="1332"/>
                  </a:lnTo>
                  <a:lnTo>
                    <a:pt x="339" y="1331"/>
                  </a:lnTo>
                  <a:lnTo>
                    <a:pt x="339" y="1330"/>
                  </a:lnTo>
                  <a:lnTo>
                    <a:pt x="341" y="1330"/>
                  </a:lnTo>
                  <a:lnTo>
                    <a:pt x="341" y="1328"/>
                  </a:lnTo>
                  <a:lnTo>
                    <a:pt x="342" y="1328"/>
                  </a:lnTo>
                  <a:lnTo>
                    <a:pt x="342" y="1327"/>
                  </a:lnTo>
                  <a:lnTo>
                    <a:pt x="343" y="1327"/>
                  </a:lnTo>
                  <a:lnTo>
                    <a:pt x="343" y="1326"/>
                  </a:lnTo>
                  <a:lnTo>
                    <a:pt x="343" y="1324"/>
                  </a:lnTo>
                  <a:lnTo>
                    <a:pt x="345" y="1324"/>
                  </a:lnTo>
                  <a:lnTo>
                    <a:pt x="345" y="1323"/>
                  </a:lnTo>
                  <a:lnTo>
                    <a:pt x="346" y="1323"/>
                  </a:lnTo>
                  <a:lnTo>
                    <a:pt x="346" y="1322"/>
                  </a:lnTo>
                  <a:lnTo>
                    <a:pt x="346" y="1320"/>
                  </a:lnTo>
                  <a:lnTo>
                    <a:pt x="347" y="1320"/>
                  </a:lnTo>
                  <a:lnTo>
                    <a:pt x="347" y="1319"/>
                  </a:lnTo>
                  <a:lnTo>
                    <a:pt x="347" y="1318"/>
                  </a:lnTo>
                  <a:lnTo>
                    <a:pt x="349" y="1318"/>
                  </a:lnTo>
                  <a:lnTo>
                    <a:pt x="347" y="1318"/>
                  </a:lnTo>
                  <a:lnTo>
                    <a:pt x="347" y="1316"/>
                  </a:lnTo>
                  <a:lnTo>
                    <a:pt x="349" y="1315"/>
                  </a:lnTo>
                  <a:lnTo>
                    <a:pt x="349" y="1314"/>
                  </a:lnTo>
                  <a:lnTo>
                    <a:pt x="349" y="1313"/>
                  </a:lnTo>
                  <a:lnTo>
                    <a:pt x="349" y="1311"/>
                  </a:lnTo>
                  <a:lnTo>
                    <a:pt x="347" y="1311"/>
                  </a:lnTo>
                  <a:lnTo>
                    <a:pt x="347" y="1310"/>
                  </a:lnTo>
                  <a:lnTo>
                    <a:pt x="346" y="1310"/>
                  </a:lnTo>
                  <a:lnTo>
                    <a:pt x="347" y="1310"/>
                  </a:lnTo>
                  <a:lnTo>
                    <a:pt x="347" y="1309"/>
                  </a:lnTo>
                  <a:lnTo>
                    <a:pt x="346" y="1309"/>
                  </a:lnTo>
                  <a:lnTo>
                    <a:pt x="345" y="1309"/>
                  </a:lnTo>
                  <a:lnTo>
                    <a:pt x="343" y="1309"/>
                  </a:lnTo>
                  <a:lnTo>
                    <a:pt x="342" y="1309"/>
                  </a:lnTo>
                  <a:lnTo>
                    <a:pt x="341" y="1309"/>
                  </a:lnTo>
                  <a:lnTo>
                    <a:pt x="339" y="1309"/>
                  </a:lnTo>
                  <a:lnTo>
                    <a:pt x="337" y="1309"/>
                  </a:lnTo>
                  <a:lnTo>
                    <a:pt x="336" y="1307"/>
                  </a:lnTo>
                  <a:lnTo>
                    <a:pt x="334" y="1307"/>
                  </a:lnTo>
                  <a:lnTo>
                    <a:pt x="334" y="1306"/>
                  </a:lnTo>
                  <a:lnTo>
                    <a:pt x="333" y="1305"/>
                  </a:lnTo>
                  <a:lnTo>
                    <a:pt x="332" y="1305"/>
                  </a:lnTo>
                  <a:lnTo>
                    <a:pt x="330" y="1303"/>
                  </a:lnTo>
                  <a:lnTo>
                    <a:pt x="329" y="1303"/>
                  </a:lnTo>
                  <a:lnTo>
                    <a:pt x="329" y="1302"/>
                  </a:lnTo>
                  <a:lnTo>
                    <a:pt x="328" y="1302"/>
                  </a:lnTo>
                  <a:lnTo>
                    <a:pt x="328" y="1301"/>
                  </a:lnTo>
                  <a:lnTo>
                    <a:pt x="326" y="1299"/>
                  </a:lnTo>
                  <a:lnTo>
                    <a:pt x="325" y="1298"/>
                  </a:lnTo>
                  <a:lnTo>
                    <a:pt x="324" y="1298"/>
                  </a:lnTo>
                  <a:lnTo>
                    <a:pt x="322" y="1298"/>
                  </a:lnTo>
                  <a:lnTo>
                    <a:pt x="322" y="1299"/>
                  </a:lnTo>
                  <a:lnTo>
                    <a:pt x="321" y="1299"/>
                  </a:lnTo>
                  <a:lnTo>
                    <a:pt x="320" y="1299"/>
                  </a:lnTo>
                  <a:lnTo>
                    <a:pt x="320" y="1301"/>
                  </a:lnTo>
                  <a:lnTo>
                    <a:pt x="319" y="1301"/>
                  </a:lnTo>
                  <a:lnTo>
                    <a:pt x="319" y="1302"/>
                  </a:lnTo>
                  <a:lnTo>
                    <a:pt x="319" y="1303"/>
                  </a:lnTo>
                  <a:lnTo>
                    <a:pt x="317" y="1303"/>
                  </a:lnTo>
                  <a:lnTo>
                    <a:pt x="316" y="1303"/>
                  </a:lnTo>
                  <a:lnTo>
                    <a:pt x="315" y="1303"/>
                  </a:lnTo>
                  <a:lnTo>
                    <a:pt x="315" y="1305"/>
                  </a:lnTo>
                  <a:lnTo>
                    <a:pt x="313" y="1305"/>
                  </a:lnTo>
                  <a:lnTo>
                    <a:pt x="313" y="1306"/>
                  </a:lnTo>
                  <a:lnTo>
                    <a:pt x="313" y="1307"/>
                  </a:lnTo>
                  <a:lnTo>
                    <a:pt x="313" y="1309"/>
                  </a:lnTo>
                  <a:lnTo>
                    <a:pt x="313" y="1310"/>
                  </a:lnTo>
                  <a:lnTo>
                    <a:pt x="313" y="1311"/>
                  </a:lnTo>
                  <a:lnTo>
                    <a:pt x="313" y="1313"/>
                  </a:lnTo>
                  <a:lnTo>
                    <a:pt x="312" y="1314"/>
                  </a:lnTo>
                  <a:lnTo>
                    <a:pt x="311" y="1315"/>
                  </a:lnTo>
                  <a:lnTo>
                    <a:pt x="309" y="1316"/>
                  </a:lnTo>
                  <a:lnTo>
                    <a:pt x="307" y="1319"/>
                  </a:lnTo>
                  <a:lnTo>
                    <a:pt x="305" y="1320"/>
                  </a:lnTo>
                  <a:lnTo>
                    <a:pt x="304" y="1322"/>
                  </a:lnTo>
                  <a:lnTo>
                    <a:pt x="302" y="1324"/>
                  </a:lnTo>
                  <a:lnTo>
                    <a:pt x="295" y="1327"/>
                  </a:lnTo>
                  <a:lnTo>
                    <a:pt x="294" y="1328"/>
                  </a:lnTo>
                  <a:lnTo>
                    <a:pt x="288" y="1327"/>
                  </a:lnTo>
                  <a:lnTo>
                    <a:pt x="286" y="1324"/>
                  </a:lnTo>
                  <a:lnTo>
                    <a:pt x="285" y="1323"/>
                  </a:lnTo>
                  <a:lnTo>
                    <a:pt x="283" y="1322"/>
                  </a:lnTo>
                  <a:lnTo>
                    <a:pt x="282" y="1318"/>
                  </a:lnTo>
                  <a:lnTo>
                    <a:pt x="282" y="1316"/>
                  </a:lnTo>
                  <a:lnTo>
                    <a:pt x="283" y="1315"/>
                  </a:lnTo>
                  <a:lnTo>
                    <a:pt x="285" y="1313"/>
                  </a:lnTo>
                  <a:lnTo>
                    <a:pt x="285" y="1311"/>
                  </a:lnTo>
                  <a:lnTo>
                    <a:pt x="286" y="1309"/>
                  </a:lnTo>
                  <a:lnTo>
                    <a:pt x="287" y="1306"/>
                  </a:lnTo>
                  <a:lnTo>
                    <a:pt x="287" y="1305"/>
                  </a:lnTo>
                  <a:lnTo>
                    <a:pt x="287" y="1303"/>
                  </a:lnTo>
                  <a:lnTo>
                    <a:pt x="288" y="1301"/>
                  </a:lnTo>
                  <a:lnTo>
                    <a:pt x="290" y="1299"/>
                  </a:lnTo>
                  <a:lnTo>
                    <a:pt x="292" y="1297"/>
                  </a:lnTo>
                  <a:lnTo>
                    <a:pt x="294" y="1294"/>
                  </a:lnTo>
                  <a:lnTo>
                    <a:pt x="294" y="1290"/>
                  </a:lnTo>
                  <a:lnTo>
                    <a:pt x="295" y="1282"/>
                  </a:lnTo>
                  <a:lnTo>
                    <a:pt x="295" y="1278"/>
                  </a:lnTo>
                  <a:lnTo>
                    <a:pt x="296" y="1276"/>
                  </a:lnTo>
                  <a:lnTo>
                    <a:pt x="296" y="1272"/>
                  </a:lnTo>
                  <a:lnTo>
                    <a:pt x="298" y="1268"/>
                  </a:lnTo>
                  <a:lnTo>
                    <a:pt x="299" y="1264"/>
                  </a:lnTo>
                  <a:lnTo>
                    <a:pt x="300" y="1260"/>
                  </a:lnTo>
                  <a:lnTo>
                    <a:pt x="300" y="1258"/>
                  </a:lnTo>
                  <a:lnTo>
                    <a:pt x="302" y="1254"/>
                  </a:lnTo>
                  <a:lnTo>
                    <a:pt x="302" y="1251"/>
                  </a:lnTo>
                  <a:lnTo>
                    <a:pt x="303" y="1248"/>
                  </a:lnTo>
                  <a:lnTo>
                    <a:pt x="304" y="1246"/>
                  </a:lnTo>
                  <a:lnTo>
                    <a:pt x="308" y="1242"/>
                  </a:lnTo>
                  <a:lnTo>
                    <a:pt x="309" y="1242"/>
                  </a:lnTo>
                  <a:lnTo>
                    <a:pt x="311" y="1242"/>
                  </a:lnTo>
                  <a:lnTo>
                    <a:pt x="316" y="1239"/>
                  </a:lnTo>
                  <a:lnTo>
                    <a:pt x="317" y="1239"/>
                  </a:lnTo>
                  <a:lnTo>
                    <a:pt x="320" y="1238"/>
                  </a:lnTo>
                  <a:lnTo>
                    <a:pt x="322" y="1237"/>
                  </a:lnTo>
                  <a:lnTo>
                    <a:pt x="324" y="1235"/>
                  </a:lnTo>
                  <a:lnTo>
                    <a:pt x="330" y="1231"/>
                  </a:lnTo>
                  <a:lnTo>
                    <a:pt x="333" y="1231"/>
                  </a:lnTo>
                  <a:lnTo>
                    <a:pt x="336" y="1230"/>
                  </a:lnTo>
                  <a:lnTo>
                    <a:pt x="337" y="1230"/>
                  </a:lnTo>
                  <a:lnTo>
                    <a:pt x="338" y="1230"/>
                  </a:lnTo>
                  <a:lnTo>
                    <a:pt x="345" y="1227"/>
                  </a:lnTo>
                  <a:lnTo>
                    <a:pt x="346" y="1227"/>
                  </a:lnTo>
                  <a:lnTo>
                    <a:pt x="349" y="1227"/>
                  </a:lnTo>
                  <a:lnTo>
                    <a:pt x="350" y="1225"/>
                  </a:lnTo>
                  <a:lnTo>
                    <a:pt x="351" y="1223"/>
                  </a:lnTo>
                  <a:lnTo>
                    <a:pt x="353" y="1220"/>
                  </a:lnTo>
                  <a:lnTo>
                    <a:pt x="353" y="1217"/>
                  </a:lnTo>
                  <a:lnTo>
                    <a:pt x="355" y="1199"/>
                  </a:lnTo>
                  <a:lnTo>
                    <a:pt x="354" y="1197"/>
                  </a:lnTo>
                  <a:lnTo>
                    <a:pt x="354" y="1196"/>
                  </a:lnTo>
                  <a:lnTo>
                    <a:pt x="354" y="1192"/>
                  </a:lnTo>
                  <a:lnTo>
                    <a:pt x="354" y="1191"/>
                  </a:lnTo>
                  <a:lnTo>
                    <a:pt x="353" y="1188"/>
                  </a:lnTo>
                  <a:lnTo>
                    <a:pt x="353" y="1186"/>
                  </a:lnTo>
                  <a:lnTo>
                    <a:pt x="351" y="1184"/>
                  </a:lnTo>
                  <a:lnTo>
                    <a:pt x="351" y="1182"/>
                  </a:lnTo>
                  <a:lnTo>
                    <a:pt x="350" y="1179"/>
                  </a:lnTo>
                  <a:lnTo>
                    <a:pt x="347" y="1176"/>
                  </a:lnTo>
                  <a:lnTo>
                    <a:pt x="346" y="1175"/>
                  </a:lnTo>
                  <a:lnTo>
                    <a:pt x="345" y="1172"/>
                  </a:lnTo>
                  <a:lnTo>
                    <a:pt x="342" y="1170"/>
                  </a:lnTo>
                  <a:lnTo>
                    <a:pt x="341" y="1170"/>
                  </a:lnTo>
                  <a:lnTo>
                    <a:pt x="338" y="1167"/>
                  </a:lnTo>
                  <a:lnTo>
                    <a:pt x="336" y="1165"/>
                  </a:lnTo>
                  <a:lnTo>
                    <a:pt x="334" y="1165"/>
                  </a:lnTo>
                  <a:lnTo>
                    <a:pt x="333" y="1163"/>
                  </a:lnTo>
                  <a:lnTo>
                    <a:pt x="330" y="1161"/>
                  </a:lnTo>
                  <a:lnTo>
                    <a:pt x="329" y="1159"/>
                  </a:lnTo>
                  <a:lnTo>
                    <a:pt x="328" y="1159"/>
                  </a:lnTo>
                  <a:lnTo>
                    <a:pt x="328" y="1158"/>
                  </a:lnTo>
                  <a:lnTo>
                    <a:pt x="325" y="1157"/>
                  </a:lnTo>
                  <a:lnTo>
                    <a:pt x="321" y="1155"/>
                  </a:lnTo>
                  <a:lnTo>
                    <a:pt x="320" y="1155"/>
                  </a:lnTo>
                  <a:lnTo>
                    <a:pt x="317" y="1155"/>
                  </a:lnTo>
                  <a:lnTo>
                    <a:pt x="315" y="1153"/>
                  </a:lnTo>
                  <a:lnTo>
                    <a:pt x="312" y="1151"/>
                  </a:lnTo>
                  <a:lnTo>
                    <a:pt x="312" y="1150"/>
                  </a:lnTo>
                  <a:lnTo>
                    <a:pt x="309" y="1148"/>
                  </a:lnTo>
                  <a:lnTo>
                    <a:pt x="308" y="1146"/>
                  </a:lnTo>
                  <a:lnTo>
                    <a:pt x="308" y="1145"/>
                  </a:lnTo>
                  <a:lnTo>
                    <a:pt x="307" y="1144"/>
                  </a:lnTo>
                  <a:lnTo>
                    <a:pt x="305" y="1142"/>
                  </a:lnTo>
                  <a:lnTo>
                    <a:pt x="304" y="1140"/>
                  </a:lnTo>
                  <a:lnTo>
                    <a:pt x="304" y="1136"/>
                  </a:lnTo>
                  <a:lnTo>
                    <a:pt x="303" y="1132"/>
                  </a:lnTo>
                  <a:lnTo>
                    <a:pt x="303" y="1129"/>
                  </a:lnTo>
                  <a:lnTo>
                    <a:pt x="303" y="1128"/>
                  </a:lnTo>
                  <a:lnTo>
                    <a:pt x="303" y="1127"/>
                  </a:lnTo>
                  <a:lnTo>
                    <a:pt x="302" y="1124"/>
                  </a:lnTo>
                  <a:lnTo>
                    <a:pt x="303" y="1121"/>
                  </a:lnTo>
                  <a:lnTo>
                    <a:pt x="303" y="1120"/>
                  </a:lnTo>
                  <a:lnTo>
                    <a:pt x="303" y="1116"/>
                  </a:lnTo>
                  <a:lnTo>
                    <a:pt x="303" y="1115"/>
                  </a:lnTo>
                  <a:lnTo>
                    <a:pt x="304" y="1112"/>
                  </a:lnTo>
                  <a:lnTo>
                    <a:pt x="305" y="1111"/>
                  </a:lnTo>
                  <a:lnTo>
                    <a:pt x="307" y="1110"/>
                  </a:lnTo>
                  <a:lnTo>
                    <a:pt x="307" y="1108"/>
                  </a:lnTo>
                  <a:lnTo>
                    <a:pt x="308" y="1107"/>
                  </a:lnTo>
                  <a:lnTo>
                    <a:pt x="309" y="1104"/>
                  </a:lnTo>
                  <a:lnTo>
                    <a:pt x="309" y="1103"/>
                  </a:lnTo>
                  <a:lnTo>
                    <a:pt x="311" y="1103"/>
                  </a:lnTo>
                  <a:lnTo>
                    <a:pt x="311" y="1100"/>
                  </a:lnTo>
                  <a:lnTo>
                    <a:pt x="313" y="1099"/>
                  </a:lnTo>
                  <a:lnTo>
                    <a:pt x="315" y="1098"/>
                  </a:lnTo>
                  <a:lnTo>
                    <a:pt x="316" y="1097"/>
                  </a:lnTo>
                  <a:lnTo>
                    <a:pt x="319" y="1094"/>
                  </a:lnTo>
                  <a:lnTo>
                    <a:pt x="322" y="1093"/>
                  </a:lnTo>
                  <a:lnTo>
                    <a:pt x="326" y="1091"/>
                  </a:lnTo>
                  <a:lnTo>
                    <a:pt x="329" y="1090"/>
                  </a:lnTo>
                  <a:lnTo>
                    <a:pt x="333" y="1089"/>
                  </a:lnTo>
                  <a:lnTo>
                    <a:pt x="337" y="1089"/>
                  </a:lnTo>
                  <a:lnTo>
                    <a:pt x="341" y="1087"/>
                  </a:lnTo>
                  <a:lnTo>
                    <a:pt x="343" y="1086"/>
                  </a:lnTo>
                  <a:lnTo>
                    <a:pt x="345" y="1086"/>
                  </a:lnTo>
                  <a:lnTo>
                    <a:pt x="349" y="1085"/>
                  </a:lnTo>
                  <a:lnTo>
                    <a:pt x="351" y="1083"/>
                  </a:lnTo>
                  <a:lnTo>
                    <a:pt x="353" y="1082"/>
                  </a:lnTo>
                  <a:lnTo>
                    <a:pt x="355" y="1078"/>
                  </a:lnTo>
                  <a:lnTo>
                    <a:pt x="357" y="1078"/>
                  </a:lnTo>
                  <a:lnTo>
                    <a:pt x="358" y="1076"/>
                  </a:lnTo>
                  <a:lnTo>
                    <a:pt x="360" y="1072"/>
                  </a:lnTo>
                  <a:lnTo>
                    <a:pt x="363" y="1068"/>
                  </a:lnTo>
                  <a:lnTo>
                    <a:pt x="363" y="1066"/>
                  </a:lnTo>
                  <a:lnTo>
                    <a:pt x="364" y="1065"/>
                  </a:lnTo>
                  <a:lnTo>
                    <a:pt x="364" y="1064"/>
                  </a:lnTo>
                  <a:lnTo>
                    <a:pt x="366" y="1062"/>
                  </a:lnTo>
                  <a:lnTo>
                    <a:pt x="366" y="1061"/>
                  </a:lnTo>
                  <a:lnTo>
                    <a:pt x="364" y="1057"/>
                  </a:lnTo>
                  <a:lnTo>
                    <a:pt x="364" y="1055"/>
                  </a:lnTo>
                  <a:lnTo>
                    <a:pt x="364" y="1051"/>
                  </a:lnTo>
                  <a:lnTo>
                    <a:pt x="363" y="1045"/>
                  </a:lnTo>
                  <a:lnTo>
                    <a:pt x="362" y="1044"/>
                  </a:lnTo>
                  <a:lnTo>
                    <a:pt x="362" y="1042"/>
                  </a:lnTo>
                  <a:lnTo>
                    <a:pt x="359" y="1038"/>
                  </a:lnTo>
                  <a:lnTo>
                    <a:pt x="358" y="1035"/>
                  </a:lnTo>
                  <a:lnTo>
                    <a:pt x="357" y="1031"/>
                  </a:lnTo>
                  <a:lnTo>
                    <a:pt x="355" y="1028"/>
                  </a:lnTo>
                  <a:lnTo>
                    <a:pt x="354" y="1027"/>
                  </a:lnTo>
                  <a:lnTo>
                    <a:pt x="353" y="1025"/>
                  </a:lnTo>
                  <a:lnTo>
                    <a:pt x="351" y="1021"/>
                  </a:lnTo>
                  <a:lnTo>
                    <a:pt x="350" y="1021"/>
                  </a:lnTo>
                  <a:lnTo>
                    <a:pt x="349" y="1017"/>
                  </a:lnTo>
                  <a:lnTo>
                    <a:pt x="349" y="1014"/>
                  </a:lnTo>
                  <a:lnTo>
                    <a:pt x="349" y="1013"/>
                  </a:lnTo>
                  <a:lnTo>
                    <a:pt x="347" y="1008"/>
                  </a:lnTo>
                  <a:lnTo>
                    <a:pt x="349" y="1006"/>
                  </a:lnTo>
                  <a:lnTo>
                    <a:pt x="349" y="1004"/>
                  </a:lnTo>
                  <a:lnTo>
                    <a:pt x="350" y="1004"/>
                  </a:lnTo>
                  <a:lnTo>
                    <a:pt x="350" y="1002"/>
                  </a:lnTo>
                  <a:lnTo>
                    <a:pt x="351" y="1000"/>
                  </a:lnTo>
                  <a:lnTo>
                    <a:pt x="354" y="998"/>
                  </a:lnTo>
                  <a:lnTo>
                    <a:pt x="354" y="997"/>
                  </a:lnTo>
                  <a:lnTo>
                    <a:pt x="355" y="996"/>
                  </a:lnTo>
                  <a:lnTo>
                    <a:pt x="358" y="993"/>
                  </a:lnTo>
                  <a:lnTo>
                    <a:pt x="360" y="990"/>
                  </a:lnTo>
                  <a:lnTo>
                    <a:pt x="362" y="990"/>
                  </a:lnTo>
                  <a:lnTo>
                    <a:pt x="363" y="989"/>
                  </a:lnTo>
                  <a:lnTo>
                    <a:pt x="366" y="988"/>
                  </a:lnTo>
                  <a:lnTo>
                    <a:pt x="368" y="983"/>
                  </a:lnTo>
                  <a:lnTo>
                    <a:pt x="368" y="981"/>
                  </a:lnTo>
                  <a:lnTo>
                    <a:pt x="370" y="980"/>
                  </a:lnTo>
                  <a:lnTo>
                    <a:pt x="370" y="979"/>
                  </a:lnTo>
                  <a:lnTo>
                    <a:pt x="371" y="976"/>
                  </a:lnTo>
                  <a:lnTo>
                    <a:pt x="372" y="975"/>
                  </a:lnTo>
                  <a:lnTo>
                    <a:pt x="374" y="973"/>
                  </a:lnTo>
                  <a:lnTo>
                    <a:pt x="374" y="972"/>
                  </a:lnTo>
                  <a:lnTo>
                    <a:pt x="375" y="971"/>
                  </a:lnTo>
                  <a:lnTo>
                    <a:pt x="375" y="970"/>
                  </a:lnTo>
                  <a:lnTo>
                    <a:pt x="375" y="967"/>
                  </a:lnTo>
                  <a:lnTo>
                    <a:pt x="375" y="966"/>
                  </a:lnTo>
                  <a:lnTo>
                    <a:pt x="375" y="963"/>
                  </a:lnTo>
                  <a:lnTo>
                    <a:pt x="375" y="959"/>
                  </a:lnTo>
                  <a:lnTo>
                    <a:pt x="374" y="958"/>
                  </a:lnTo>
                  <a:lnTo>
                    <a:pt x="374" y="956"/>
                  </a:lnTo>
                  <a:lnTo>
                    <a:pt x="372" y="956"/>
                  </a:lnTo>
                  <a:lnTo>
                    <a:pt x="372" y="954"/>
                  </a:lnTo>
                  <a:lnTo>
                    <a:pt x="371" y="953"/>
                  </a:lnTo>
                  <a:lnTo>
                    <a:pt x="371" y="951"/>
                  </a:lnTo>
                  <a:lnTo>
                    <a:pt x="370" y="949"/>
                  </a:lnTo>
                  <a:lnTo>
                    <a:pt x="367" y="947"/>
                  </a:lnTo>
                  <a:lnTo>
                    <a:pt x="366" y="947"/>
                  </a:lnTo>
                  <a:lnTo>
                    <a:pt x="364" y="947"/>
                  </a:lnTo>
                  <a:lnTo>
                    <a:pt x="362" y="946"/>
                  </a:lnTo>
                  <a:lnTo>
                    <a:pt x="359" y="945"/>
                  </a:lnTo>
                  <a:lnTo>
                    <a:pt x="357" y="945"/>
                  </a:lnTo>
                  <a:lnTo>
                    <a:pt x="353" y="945"/>
                  </a:lnTo>
                  <a:lnTo>
                    <a:pt x="351" y="943"/>
                  </a:lnTo>
                  <a:lnTo>
                    <a:pt x="350" y="943"/>
                  </a:lnTo>
                  <a:lnTo>
                    <a:pt x="349" y="943"/>
                  </a:lnTo>
                  <a:lnTo>
                    <a:pt x="346" y="943"/>
                  </a:lnTo>
                  <a:lnTo>
                    <a:pt x="343" y="942"/>
                  </a:lnTo>
                  <a:lnTo>
                    <a:pt x="342" y="942"/>
                  </a:lnTo>
                  <a:lnTo>
                    <a:pt x="338" y="942"/>
                  </a:lnTo>
                  <a:lnTo>
                    <a:pt x="338" y="938"/>
                  </a:lnTo>
                  <a:lnTo>
                    <a:pt x="339" y="937"/>
                  </a:lnTo>
                  <a:lnTo>
                    <a:pt x="339" y="934"/>
                  </a:lnTo>
                  <a:lnTo>
                    <a:pt x="339" y="932"/>
                  </a:lnTo>
                  <a:lnTo>
                    <a:pt x="341" y="929"/>
                  </a:lnTo>
                  <a:lnTo>
                    <a:pt x="342" y="926"/>
                  </a:lnTo>
                  <a:lnTo>
                    <a:pt x="342" y="924"/>
                  </a:lnTo>
                  <a:lnTo>
                    <a:pt x="343" y="921"/>
                  </a:lnTo>
                  <a:lnTo>
                    <a:pt x="343" y="920"/>
                  </a:lnTo>
                  <a:lnTo>
                    <a:pt x="345" y="917"/>
                  </a:lnTo>
                  <a:lnTo>
                    <a:pt x="345" y="916"/>
                  </a:lnTo>
                  <a:lnTo>
                    <a:pt x="346" y="915"/>
                  </a:lnTo>
                  <a:lnTo>
                    <a:pt x="346" y="911"/>
                  </a:lnTo>
                  <a:lnTo>
                    <a:pt x="347" y="908"/>
                  </a:lnTo>
                  <a:lnTo>
                    <a:pt x="347" y="907"/>
                  </a:lnTo>
                  <a:lnTo>
                    <a:pt x="347" y="904"/>
                  </a:lnTo>
                  <a:lnTo>
                    <a:pt x="349" y="901"/>
                  </a:lnTo>
                  <a:lnTo>
                    <a:pt x="349" y="896"/>
                  </a:lnTo>
                  <a:lnTo>
                    <a:pt x="350" y="892"/>
                  </a:lnTo>
                  <a:lnTo>
                    <a:pt x="351" y="886"/>
                  </a:lnTo>
                  <a:lnTo>
                    <a:pt x="353" y="882"/>
                  </a:lnTo>
                  <a:lnTo>
                    <a:pt x="355" y="875"/>
                  </a:lnTo>
                  <a:lnTo>
                    <a:pt x="358" y="865"/>
                  </a:lnTo>
                  <a:lnTo>
                    <a:pt x="358" y="864"/>
                  </a:lnTo>
                  <a:lnTo>
                    <a:pt x="357" y="852"/>
                  </a:lnTo>
                  <a:lnTo>
                    <a:pt x="355" y="845"/>
                  </a:lnTo>
                  <a:lnTo>
                    <a:pt x="353" y="839"/>
                  </a:lnTo>
                  <a:lnTo>
                    <a:pt x="350" y="833"/>
                  </a:lnTo>
                  <a:lnTo>
                    <a:pt x="351" y="827"/>
                  </a:lnTo>
                  <a:lnTo>
                    <a:pt x="351" y="826"/>
                  </a:lnTo>
                  <a:lnTo>
                    <a:pt x="342" y="819"/>
                  </a:lnTo>
                  <a:lnTo>
                    <a:pt x="332" y="811"/>
                  </a:lnTo>
                  <a:lnTo>
                    <a:pt x="315" y="803"/>
                  </a:lnTo>
                  <a:lnTo>
                    <a:pt x="311" y="802"/>
                  </a:lnTo>
                  <a:lnTo>
                    <a:pt x="294" y="794"/>
                  </a:lnTo>
                  <a:lnTo>
                    <a:pt x="281" y="785"/>
                  </a:lnTo>
                  <a:lnTo>
                    <a:pt x="281" y="782"/>
                  </a:lnTo>
                  <a:lnTo>
                    <a:pt x="278" y="771"/>
                  </a:lnTo>
                  <a:lnTo>
                    <a:pt x="277" y="763"/>
                  </a:lnTo>
                  <a:lnTo>
                    <a:pt x="271" y="755"/>
                  </a:lnTo>
                  <a:lnTo>
                    <a:pt x="267" y="740"/>
                  </a:lnTo>
                  <a:lnTo>
                    <a:pt x="266" y="733"/>
                  </a:lnTo>
                  <a:lnTo>
                    <a:pt x="262" y="722"/>
                  </a:lnTo>
                  <a:lnTo>
                    <a:pt x="254" y="713"/>
                  </a:lnTo>
                  <a:lnTo>
                    <a:pt x="247" y="702"/>
                  </a:lnTo>
                  <a:lnTo>
                    <a:pt x="250" y="666"/>
                  </a:lnTo>
                  <a:lnTo>
                    <a:pt x="247" y="651"/>
                  </a:lnTo>
                  <a:lnTo>
                    <a:pt x="252" y="640"/>
                  </a:lnTo>
                  <a:lnTo>
                    <a:pt x="253" y="623"/>
                  </a:lnTo>
                  <a:lnTo>
                    <a:pt x="250" y="612"/>
                  </a:lnTo>
                  <a:lnTo>
                    <a:pt x="240" y="600"/>
                  </a:lnTo>
                  <a:lnTo>
                    <a:pt x="230" y="594"/>
                  </a:lnTo>
                  <a:lnTo>
                    <a:pt x="201" y="595"/>
                  </a:lnTo>
                  <a:lnTo>
                    <a:pt x="182" y="586"/>
                  </a:lnTo>
                  <a:lnTo>
                    <a:pt x="176" y="577"/>
                  </a:lnTo>
                  <a:lnTo>
                    <a:pt x="173" y="568"/>
                  </a:lnTo>
                  <a:lnTo>
                    <a:pt x="171" y="562"/>
                  </a:lnTo>
                  <a:lnTo>
                    <a:pt x="171" y="548"/>
                  </a:lnTo>
                  <a:lnTo>
                    <a:pt x="171" y="536"/>
                  </a:lnTo>
                  <a:lnTo>
                    <a:pt x="161" y="519"/>
                  </a:lnTo>
                  <a:lnTo>
                    <a:pt x="155" y="505"/>
                  </a:lnTo>
                  <a:lnTo>
                    <a:pt x="150" y="479"/>
                  </a:lnTo>
                  <a:lnTo>
                    <a:pt x="143" y="459"/>
                  </a:lnTo>
                  <a:lnTo>
                    <a:pt x="138" y="450"/>
                  </a:lnTo>
                  <a:lnTo>
                    <a:pt x="139" y="450"/>
                  </a:lnTo>
                  <a:lnTo>
                    <a:pt x="139" y="449"/>
                  </a:lnTo>
                  <a:lnTo>
                    <a:pt x="141" y="449"/>
                  </a:lnTo>
                  <a:lnTo>
                    <a:pt x="141" y="447"/>
                  </a:lnTo>
                  <a:lnTo>
                    <a:pt x="139" y="447"/>
                  </a:lnTo>
                  <a:lnTo>
                    <a:pt x="138" y="447"/>
                  </a:lnTo>
                  <a:lnTo>
                    <a:pt x="137" y="447"/>
                  </a:lnTo>
                  <a:lnTo>
                    <a:pt x="135" y="445"/>
                  </a:lnTo>
                  <a:lnTo>
                    <a:pt x="126" y="441"/>
                  </a:lnTo>
                  <a:lnTo>
                    <a:pt x="123" y="439"/>
                  </a:lnTo>
                  <a:lnTo>
                    <a:pt x="114" y="438"/>
                  </a:lnTo>
                  <a:lnTo>
                    <a:pt x="105" y="433"/>
                  </a:lnTo>
                  <a:lnTo>
                    <a:pt x="97" y="430"/>
                  </a:lnTo>
                  <a:lnTo>
                    <a:pt x="87" y="424"/>
                  </a:lnTo>
                  <a:lnTo>
                    <a:pt x="82" y="412"/>
                  </a:lnTo>
                  <a:lnTo>
                    <a:pt x="80" y="404"/>
                  </a:lnTo>
                  <a:lnTo>
                    <a:pt x="70" y="397"/>
                  </a:lnTo>
                  <a:lnTo>
                    <a:pt x="58" y="390"/>
                  </a:lnTo>
                  <a:lnTo>
                    <a:pt x="38" y="394"/>
                  </a:lnTo>
                  <a:lnTo>
                    <a:pt x="38" y="392"/>
                  </a:lnTo>
                  <a:lnTo>
                    <a:pt x="37" y="391"/>
                  </a:lnTo>
                  <a:lnTo>
                    <a:pt x="36" y="391"/>
                  </a:lnTo>
                  <a:lnTo>
                    <a:pt x="31" y="388"/>
                  </a:lnTo>
                  <a:lnTo>
                    <a:pt x="29" y="388"/>
                  </a:lnTo>
                  <a:lnTo>
                    <a:pt x="16" y="378"/>
                  </a:lnTo>
                  <a:lnTo>
                    <a:pt x="12" y="375"/>
                  </a:lnTo>
                  <a:lnTo>
                    <a:pt x="11" y="373"/>
                  </a:lnTo>
                  <a:lnTo>
                    <a:pt x="8" y="371"/>
                  </a:lnTo>
                  <a:lnTo>
                    <a:pt x="7" y="370"/>
                  </a:lnTo>
                  <a:lnTo>
                    <a:pt x="6" y="367"/>
                  </a:lnTo>
                  <a:lnTo>
                    <a:pt x="7" y="365"/>
                  </a:lnTo>
                  <a:lnTo>
                    <a:pt x="8" y="363"/>
                  </a:lnTo>
                  <a:lnTo>
                    <a:pt x="11" y="362"/>
                  </a:lnTo>
                  <a:lnTo>
                    <a:pt x="12" y="361"/>
                  </a:lnTo>
                  <a:lnTo>
                    <a:pt x="16" y="361"/>
                  </a:lnTo>
                  <a:lnTo>
                    <a:pt x="19" y="360"/>
                  </a:lnTo>
                  <a:lnTo>
                    <a:pt x="21" y="360"/>
                  </a:lnTo>
                  <a:lnTo>
                    <a:pt x="23" y="357"/>
                  </a:lnTo>
                  <a:lnTo>
                    <a:pt x="24" y="354"/>
                  </a:lnTo>
                  <a:lnTo>
                    <a:pt x="23" y="353"/>
                  </a:lnTo>
                  <a:lnTo>
                    <a:pt x="20" y="352"/>
                  </a:lnTo>
                  <a:lnTo>
                    <a:pt x="20" y="349"/>
                  </a:lnTo>
                  <a:lnTo>
                    <a:pt x="19" y="348"/>
                  </a:lnTo>
                  <a:lnTo>
                    <a:pt x="19" y="346"/>
                  </a:lnTo>
                  <a:lnTo>
                    <a:pt x="21" y="345"/>
                  </a:lnTo>
                  <a:lnTo>
                    <a:pt x="23" y="343"/>
                  </a:lnTo>
                  <a:lnTo>
                    <a:pt x="25" y="341"/>
                  </a:lnTo>
                  <a:lnTo>
                    <a:pt x="27" y="340"/>
                  </a:lnTo>
                  <a:lnTo>
                    <a:pt x="24" y="337"/>
                  </a:lnTo>
                  <a:lnTo>
                    <a:pt x="21" y="337"/>
                  </a:lnTo>
                  <a:lnTo>
                    <a:pt x="19" y="337"/>
                  </a:lnTo>
                  <a:lnTo>
                    <a:pt x="15" y="337"/>
                  </a:lnTo>
                  <a:lnTo>
                    <a:pt x="12" y="339"/>
                  </a:lnTo>
                  <a:lnTo>
                    <a:pt x="11" y="340"/>
                  </a:lnTo>
                  <a:lnTo>
                    <a:pt x="8" y="341"/>
                  </a:lnTo>
                  <a:lnTo>
                    <a:pt x="6" y="341"/>
                  </a:lnTo>
                  <a:lnTo>
                    <a:pt x="3" y="343"/>
                  </a:lnTo>
                  <a:lnTo>
                    <a:pt x="2" y="341"/>
                  </a:lnTo>
                  <a:lnTo>
                    <a:pt x="0" y="339"/>
                  </a:lnTo>
                  <a:lnTo>
                    <a:pt x="0" y="336"/>
                  </a:lnTo>
                  <a:lnTo>
                    <a:pt x="0" y="335"/>
                  </a:lnTo>
                  <a:lnTo>
                    <a:pt x="0" y="331"/>
                  </a:lnTo>
                  <a:lnTo>
                    <a:pt x="0" y="328"/>
                  </a:lnTo>
                  <a:lnTo>
                    <a:pt x="2" y="324"/>
                  </a:lnTo>
                  <a:lnTo>
                    <a:pt x="4" y="323"/>
                  </a:lnTo>
                  <a:lnTo>
                    <a:pt x="7" y="322"/>
                  </a:lnTo>
                  <a:lnTo>
                    <a:pt x="10" y="322"/>
                  </a:lnTo>
                  <a:lnTo>
                    <a:pt x="12" y="320"/>
                  </a:lnTo>
                  <a:lnTo>
                    <a:pt x="17" y="320"/>
                  </a:lnTo>
                  <a:lnTo>
                    <a:pt x="21" y="320"/>
                  </a:lnTo>
                  <a:lnTo>
                    <a:pt x="23" y="322"/>
                  </a:lnTo>
                  <a:lnTo>
                    <a:pt x="27" y="322"/>
                  </a:lnTo>
                  <a:lnTo>
                    <a:pt x="32" y="323"/>
                  </a:lnTo>
                  <a:lnTo>
                    <a:pt x="36" y="323"/>
                  </a:lnTo>
                  <a:lnTo>
                    <a:pt x="38" y="323"/>
                  </a:lnTo>
                  <a:lnTo>
                    <a:pt x="42" y="323"/>
                  </a:lnTo>
                  <a:lnTo>
                    <a:pt x="46" y="322"/>
                  </a:lnTo>
                  <a:lnTo>
                    <a:pt x="49" y="320"/>
                  </a:lnTo>
                  <a:lnTo>
                    <a:pt x="51" y="319"/>
                  </a:lnTo>
                  <a:lnTo>
                    <a:pt x="54" y="316"/>
                  </a:lnTo>
                  <a:lnTo>
                    <a:pt x="57" y="315"/>
                  </a:lnTo>
                  <a:lnTo>
                    <a:pt x="59" y="314"/>
                  </a:lnTo>
                  <a:lnTo>
                    <a:pt x="62" y="312"/>
                  </a:lnTo>
                  <a:lnTo>
                    <a:pt x="65" y="312"/>
                  </a:lnTo>
                  <a:lnTo>
                    <a:pt x="66" y="314"/>
                  </a:lnTo>
                  <a:lnTo>
                    <a:pt x="67" y="316"/>
                  </a:lnTo>
                  <a:lnTo>
                    <a:pt x="69" y="319"/>
                  </a:lnTo>
                  <a:lnTo>
                    <a:pt x="69" y="322"/>
                  </a:lnTo>
                  <a:lnTo>
                    <a:pt x="70" y="323"/>
                  </a:lnTo>
                  <a:lnTo>
                    <a:pt x="71" y="326"/>
                  </a:lnTo>
                  <a:lnTo>
                    <a:pt x="74" y="327"/>
                  </a:lnTo>
                  <a:lnTo>
                    <a:pt x="75" y="328"/>
                  </a:lnTo>
                  <a:lnTo>
                    <a:pt x="78" y="329"/>
                  </a:lnTo>
                  <a:lnTo>
                    <a:pt x="82" y="329"/>
                  </a:lnTo>
                  <a:lnTo>
                    <a:pt x="83" y="329"/>
                  </a:lnTo>
                  <a:lnTo>
                    <a:pt x="87" y="328"/>
                  </a:lnTo>
                  <a:lnTo>
                    <a:pt x="91" y="328"/>
                  </a:lnTo>
                  <a:lnTo>
                    <a:pt x="93" y="328"/>
                  </a:lnTo>
                  <a:lnTo>
                    <a:pt x="93" y="329"/>
                  </a:lnTo>
                  <a:lnTo>
                    <a:pt x="92" y="329"/>
                  </a:lnTo>
                  <a:lnTo>
                    <a:pt x="93" y="331"/>
                  </a:lnTo>
                  <a:lnTo>
                    <a:pt x="95" y="331"/>
                  </a:lnTo>
                  <a:lnTo>
                    <a:pt x="96" y="331"/>
                  </a:lnTo>
                  <a:lnTo>
                    <a:pt x="97" y="331"/>
                  </a:lnTo>
                  <a:lnTo>
                    <a:pt x="99" y="331"/>
                  </a:lnTo>
                  <a:lnTo>
                    <a:pt x="100" y="331"/>
                  </a:lnTo>
                  <a:lnTo>
                    <a:pt x="100" y="329"/>
                  </a:lnTo>
                  <a:lnTo>
                    <a:pt x="101" y="329"/>
                  </a:lnTo>
                  <a:lnTo>
                    <a:pt x="103" y="328"/>
                  </a:lnTo>
                  <a:lnTo>
                    <a:pt x="104" y="328"/>
                  </a:lnTo>
                  <a:lnTo>
                    <a:pt x="105" y="328"/>
                  </a:lnTo>
                  <a:lnTo>
                    <a:pt x="106" y="328"/>
                  </a:lnTo>
                  <a:lnTo>
                    <a:pt x="108" y="327"/>
                  </a:lnTo>
                  <a:lnTo>
                    <a:pt x="109" y="328"/>
                  </a:lnTo>
                  <a:lnTo>
                    <a:pt x="110" y="328"/>
                  </a:lnTo>
                  <a:lnTo>
                    <a:pt x="110" y="327"/>
                  </a:lnTo>
                  <a:lnTo>
                    <a:pt x="114" y="327"/>
                  </a:lnTo>
                  <a:lnTo>
                    <a:pt x="116" y="326"/>
                  </a:lnTo>
                  <a:lnTo>
                    <a:pt x="117" y="322"/>
                  </a:lnTo>
                  <a:lnTo>
                    <a:pt x="118" y="320"/>
                  </a:lnTo>
                  <a:lnTo>
                    <a:pt x="120" y="320"/>
                  </a:lnTo>
                  <a:lnTo>
                    <a:pt x="121" y="320"/>
                  </a:lnTo>
                  <a:lnTo>
                    <a:pt x="122" y="319"/>
                  </a:lnTo>
                  <a:lnTo>
                    <a:pt x="123" y="319"/>
                  </a:lnTo>
                  <a:lnTo>
                    <a:pt x="123" y="320"/>
                  </a:lnTo>
                  <a:lnTo>
                    <a:pt x="125" y="320"/>
                  </a:lnTo>
                  <a:lnTo>
                    <a:pt x="126" y="322"/>
                  </a:lnTo>
                  <a:lnTo>
                    <a:pt x="127" y="322"/>
                  </a:lnTo>
                  <a:lnTo>
                    <a:pt x="129" y="322"/>
                  </a:lnTo>
                  <a:lnTo>
                    <a:pt x="130" y="320"/>
                  </a:lnTo>
                  <a:lnTo>
                    <a:pt x="131" y="320"/>
                  </a:lnTo>
                  <a:lnTo>
                    <a:pt x="131" y="319"/>
                  </a:lnTo>
                  <a:lnTo>
                    <a:pt x="133" y="318"/>
                  </a:lnTo>
                  <a:lnTo>
                    <a:pt x="133" y="316"/>
                  </a:lnTo>
                  <a:lnTo>
                    <a:pt x="133" y="315"/>
                  </a:lnTo>
                  <a:lnTo>
                    <a:pt x="133" y="314"/>
                  </a:lnTo>
                  <a:lnTo>
                    <a:pt x="131" y="312"/>
                  </a:lnTo>
                  <a:lnTo>
                    <a:pt x="131" y="311"/>
                  </a:lnTo>
                  <a:lnTo>
                    <a:pt x="131" y="310"/>
                  </a:lnTo>
                  <a:lnTo>
                    <a:pt x="131" y="308"/>
                  </a:lnTo>
                  <a:lnTo>
                    <a:pt x="131" y="307"/>
                  </a:lnTo>
                  <a:lnTo>
                    <a:pt x="133" y="307"/>
                  </a:lnTo>
                  <a:lnTo>
                    <a:pt x="134" y="306"/>
                  </a:lnTo>
                  <a:lnTo>
                    <a:pt x="135" y="305"/>
                  </a:lnTo>
                  <a:lnTo>
                    <a:pt x="137" y="305"/>
                  </a:lnTo>
                  <a:lnTo>
                    <a:pt x="137" y="303"/>
                  </a:lnTo>
                  <a:lnTo>
                    <a:pt x="138" y="303"/>
                  </a:lnTo>
                  <a:lnTo>
                    <a:pt x="139" y="302"/>
                  </a:lnTo>
                  <a:lnTo>
                    <a:pt x="141" y="302"/>
                  </a:lnTo>
                  <a:lnTo>
                    <a:pt x="142" y="301"/>
                  </a:lnTo>
                  <a:lnTo>
                    <a:pt x="143" y="299"/>
                  </a:lnTo>
                  <a:lnTo>
                    <a:pt x="143" y="298"/>
                  </a:lnTo>
                  <a:lnTo>
                    <a:pt x="144" y="298"/>
                  </a:lnTo>
                  <a:lnTo>
                    <a:pt x="144" y="297"/>
                  </a:lnTo>
                  <a:lnTo>
                    <a:pt x="146" y="295"/>
                  </a:lnTo>
                  <a:lnTo>
                    <a:pt x="147" y="297"/>
                  </a:lnTo>
                  <a:lnTo>
                    <a:pt x="148" y="295"/>
                  </a:lnTo>
                  <a:lnTo>
                    <a:pt x="150" y="295"/>
                  </a:lnTo>
                  <a:lnTo>
                    <a:pt x="151" y="295"/>
                  </a:lnTo>
                  <a:lnTo>
                    <a:pt x="152" y="295"/>
                  </a:lnTo>
                  <a:lnTo>
                    <a:pt x="154" y="295"/>
                  </a:lnTo>
                  <a:lnTo>
                    <a:pt x="156" y="295"/>
                  </a:lnTo>
                  <a:lnTo>
                    <a:pt x="158" y="295"/>
                  </a:lnTo>
                  <a:lnTo>
                    <a:pt x="159" y="294"/>
                  </a:lnTo>
                  <a:lnTo>
                    <a:pt x="159" y="293"/>
                  </a:lnTo>
                  <a:lnTo>
                    <a:pt x="159" y="291"/>
                  </a:lnTo>
                  <a:lnTo>
                    <a:pt x="159" y="290"/>
                  </a:lnTo>
                  <a:lnTo>
                    <a:pt x="160" y="290"/>
                  </a:lnTo>
                  <a:lnTo>
                    <a:pt x="160" y="289"/>
                  </a:lnTo>
                  <a:lnTo>
                    <a:pt x="160" y="288"/>
                  </a:lnTo>
                  <a:lnTo>
                    <a:pt x="161" y="286"/>
                  </a:lnTo>
                  <a:lnTo>
                    <a:pt x="161" y="285"/>
                  </a:lnTo>
                  <a:lnTo>
                    <a:pt x="163" y="284"/>
                  </a:lnTo>
                  <a:lnTo>
                    <a:pt x="163" y="282"/>
                  </a:lnTo>
                  <a:lnTo>
                    <a:pt x="164" y="281"/>
                  </a:lnTo>
                  <a:lnTo>
                    <a:pt x="163" y="281"/>
                  </a:lnTo>
                  <a:lnTo>
                    <a:pt x="163" y="280"/>
                  </a:lnTo>
                  <a:lnTo>
                    <a:pt x="164" y="278"/>
                  </a:lnTo>
                  <a:lnTo>
                    <a:pt x="164" y="277"/>
                  </a:lnTo>
                  <a:lnTo>
                    <a:pt x="164" y="276"/>
                  </a:lnTo>
                  <a:lnTo>
                    <a:pt x="164" y="274"/>
                  </a:lnTo>
                  <a:lnTo>
                    <a:pt x="164" y="273"/>
                  </a:lnTo>
                  <a:lnTo>
                    <a:pt x="164" y="272"/>
                  </a:lnTo>
                  <a:lnTo>
                    <a:pt x="164" y="271"/>
                  </a:lnTo>
                  <a:lnTo>
                    <a:pt x="164" y="269"/>
                  </a:lnTo>
                  <a:lnTo>
                    <a:pt x="164" y="268"/>
                  </a:lnTo>
                  <a:lnTo>
                    <a:pt x="164" y="267"/>
                  </a:lnTo>
                  <a:lnTo>
                    <a:pt x="164" y="265"/>
                  </a:lnTo>
                  <a:lnTo>
                    <a:pt x="165" y="264"/>
                  </a:lnTo>
                  <a:lnTo>
                    <a:pt x="165" y="263"/>
                  </a:lnTo>
                  <a:lnTo>
                    <a:pt x="165" y="261"/>
                  </a:lnTo>
                  <a:lnTo>
                    <a:pt x="165" y="260"/>
                  </a:lnTo>
                  <a:lnTo>
                    <a:pt x="167" y="259"/>
                  </a:lnTo>
                  <a:lnTo>
                    <a:pt x="168" y="259"/>
                  </a:lnTo>
                  <a:lnTo>
                    <a:pt x="171" y="257"/>
                  </a:lnTo>
                  <a:lnTo>
                    <a:pt x="171" y="259"/>
                  </a:lnTo>
                  <a:lnTo>
                    <a:pt x="172" y="259"/>
                  </a:lnTo>
                  <a:lnTo>
                    <a:pt x="172" y="260"/>
                  </a:lnTo>
                  <a:lnTo>
                    <a:pt x="173" y="260"/>
                  </a:lnTo>
                  <a:lnTo>
                    <a:pt x="175" y="260"/>
                  </a:lnTo>
                  <a:lnTo>
                    <a:pt x="176" y="260"/>
                  </a:lnTo>
                  <a:lnTo>
                    <a:pt x="177" y="260"/>
                  </a:lnTo>
                  <a:lnTo>
                    <a:pt x="178" y="260"/>
                  </a:lnTo>
                  <a:lnTo>
                    <a:pt x="180" y="260"/>
                  </a:lnTo>
                  <a:lnTo>
                    <a:pt x="180" y="259"/>
                  </a:lnTo>
                  <a:lnTo>
                    <a:pt x="181" y="259"/>
                  </a:lnTo>
                  <a:lnTo>
                    <a:pt x="181" y="257"/>
                  </a:lnTo>
                  <a:lnTo>
                    <a:pt x="182" y="257"/>
                  </a:lnTo>
                  <a:lnTo>
                    <a:pt x="184" y="257"/>
                  </a:lnTo>
                  <a:lnTo>
                    <a:pt x="185" y="257"/>
                  </a:lnTo>
                  <a:lnTo>
                    <a:pt x="185" y="256"/>
                  </a:lnTo>
                  <a:lnTo>
                    <a:pt x="186" y="256"/>
                  </a:lnTo>
                  <a:lnTo>
                    <a:pt x="188" y="256"/>
                  </a:lnTo>
                  <a:lnTo>
                    <a:pt x="190" y="256"/>
                  </a:lnTo>
                  <a:lnTo>
                    <a:pt x="192" y="256"/>
                  </a:lnTo>
                  <a:lnTo>
                    <a:pt x="192" y="255"/>
                  </a:lnTo>
                  <a:lnTo>
                    <a:pt x="192" y="254"/>
                  </a:lnTo>
                  <a:lnTo>
                    <a:pt x="192" y="252"/>
                  </a:lnTo>
                  <a:lnTo>
                    <a:pt x="192" y="251"/>
                  </a:lnTo>
                  <a:lnTo>
                    <a:pt x="193" y="250"/>
                  </a:lnTo>
                  <a:lnTo>
                    <a:pt x="194" y="250"/>
                  </a:lnTo>
                  <a:lnTo>
                    <a:pt x="195" y="250"/>
                  </a:lnTo>
                  <a:lnTo>
                    <a:pt x="197" y="248"/>
                  </a:lnTo>
                  <a:lnTo>
                    <a:pt x="198" y="248"/>
                  </a:lnTo>
                  <a:lnTo>
                    <a:pt x="201" y="250"/>
                  </a:lnTo>
                  <a:lnTo>
                    <a:pt x="202" y="250"/>
                  </a:lnTo>
                  <a:lnTo>
                    <a:pt x="202" y="248"/>
                  </a:lnTo>
                  <a:lnTo>
                    <a:pt x="203" y="248"/>
                  </a:lnTo>
                  <a:lnTo>
                    <a:pt x="205" y="250"/>
                  </a:lnTo>
                  <a:lnTo>
                    <a:pt x="206" y="251"/>
                  </a:lnTo>
                  <a:lnTo>
                    <a:pt x="207" y="254"/>
                  </a:lnTo>
                  <a:lnTo>
                    <a:pt x="206" y="254"/>
                  </a:lnTo>
                  <a:lnTo>
                    <a:pt x="206" y="255"/>
                  </a:lnTo>
                  <a:lnTo>
                    <a:pt x="206" y="256"/>
                  </a:lnTo>
                  <a:lnTo>
                    <a:pt x="207" y="259"/>
                  </a:lnTo>
                  <a:lnTo>
                    <a:pt x="209" y="260"/>
                  </a:lnTo>
                  <a:lnTo>
                    <a:pt x="210" y="261"/>
                  </a:lnTo>
                  <a:lnTo>
                    <a:pt x="211" y="263"/>
                  </a:lnTo>
                  <a:lnTo>
                    <a:pt x="213" y="263"/>
                  </a:lnTo>
                  <a:lnTo>
                    <a:pt x="215" y="263"/>
                  </a:lnTo>
                  <a:lnTo>
                    <a:pt x="216" y="263"/>
                  </a:lnTo>
                  <a:lnTo>
                    <a:pt x="218" y="263"/>
                  </a:lnTo>
                  <a:lnTo>
                    <a:pt x="219" y="264"/>
                  </a:lnTo>
                  <a:lnTo>
                    <a:pt x="219" y="265"/>
                  </a:lnTo>
                  <a:lnTo>
                    <a:pt x="220" y="264"/>
                  </a:lnTo>
                  <a:lnTo>
                    <a:pt x="222" y="265"/>
                  </a:lnTo>
                  <a:lnTo>
                    <a:pt x="224" y="265"/>
                  </a:lnTo>
                  <a:lnTo>
                    <a:pt x="228" y="268"/>
                  </a:lnTo>
                  <a:lnTo>
                    <a:pt x="230" y="271"/>
                  </a:lnTo>
                  <a:lnTo>
                    <a:pt x="231" y="274"/>
                  </a:lnTo>
                  <a:lnTo>
                    <a:pt x="232" y="274"/>
                  </a:lnTo>
                  <a:lnTo>
                    <a:pt x="232" y="278"/>
                  </a:lnTo>
                  <a:lnTo>
                    <a:pt x="233" y="281"/>
                  </a:lnTo>
                  <a:lnTo>
                    <a:pt x="233" y="282"/>
                  </a:lnTo>
                  <a:lnTo>
                    <a:pt x="233" y="284"/>
                  </a:lnTo>
                  <a:lnTo>
                    <a:pt x="233" y="285"/>
                  </a:lnTo>
                  <a:lnTo>
                    <a:pt x="235" y="288"/>
                  </a:lnTo>
                  <a:lnTo>
                    <a:pt x="236" y="288"/>
                  </a:lnTo>
                  <a:lnTo>
                    <a:pt x="236" y="289"/>
                  </a:lnTo>
                  <a:lnTo>
                    <a:pt x="237" y="290"/>
                  </a:lnTo>
                  <a:lnTo>
                    <a:pt x="243" y="294"/>
                  </a:lnTo>
                  <a:lnTo>
                    <a:pt x="244" y="295"/>
                  </a:lnTo>
                  <a:lnTo>
                    <a:pt x="245" y="295"/>
                  </a:lnTo>
                  <a:lnTo>
                    <a:pt x="245" y="297"/>
                  </a:lnTo>
                  <a:lnTo>
                    <a:pt x="245" y="299"/>
                  </a:lnTo>
                  <a:lnTo>
                    <a:pt x="245" y="301"/>
                  </a:lnTo>
                  <a:lnTo>
                    <a:pt x="245" y="303"/>
                  </a:lnTo>
                  <a:lnTo>
                    <a:pt x="245" y="305"/>
                  </a:lnTo>
                  <a:lnTo>
                    <a:pt x="247" y="306"/>
                  </a:lnTo>
                  <a:lnTo>
                    <a:pt x="247" y="308"/>
                  </a:lnTo>
                  <a:lnTo>
                    <a:pt x="249" y="311"/>
                  </a:lnTo>
                  <a:lnTo>
                    <a:pt x="250" y="312"/>
                  </a:lnTo>
                  <a:lnTo>
                    <a:pt x="253" y="316"/>
                  </a:lnTo>
                  <a:lnTo>
                    <a:pt x="257" y="320"/>
                  </a:lnTo>
                  <a:lnTo>
                    <a:pt x="261" y="323"/>
                  </a:lnTo>
                  <a:lnTo>
                    <a:pt x="262" y="324"/>
                  </a:lnTo>
                  <a:lnTo>
                    <a:pt x="264" y="324"/>
                  </a:lnTo>
                  <a:lnTo>
                    <a:pt x="265" y="326"/>
                  </a:lnTo>
                  <a:lnTo>
                    <a:pt x="266" y="328"/>
                  </a:lnTo>
                  <a:lnTo>
                    <a:pt x="269" y="329"/>
                  </a:lnTo>
                  <a:lnTo>
                    <a:pt x="270" y="331"/>
                  </a:lnTo>
                  <a:lnTo>
                    <a:pt x="271" y="332"/>
                  </a:lnTo>
                  <a:lnTo>
                    <a:pt x="273" y="332"/>
                  </a:lnTo>
                  <a:lnTo>
                    <a:pt x="273" y="333"/>
                  </a:lnTo>
                  <a:lnTo>
                    <a:pt x="274" y="333"/>
                  </a:lnTo>
                  <a:lnTo>
                    <a:pt x="275" y="333"/>
                  </a:lnTo>
                  <a:lnTo>
                    <a:pt x="275" y="335"/>
                  </a:lnTo>
                  <a:lnTo>
                    <a:pt x="279" y="336"/>
                  </a:lnTo>
                  <a:lnTo>
                    <a:pt x="282" y="336"/>
                  </a:lnTo>
                  <a:lnTo>
                    <a:pt x="285" y="336"/>
                  </a:lnTo>
                  <a:lnTo>
                    <a:pt x="286" y="336"/>
                  </a:lnTo>
                  <a:lnTo>
                    <a:pt x="287" y="335"/>
                  </a:lnTo>
                  <a:lnTo>
                    <a:pt x="291" y="335"/>
                  </a:lnTo>
                  <a:lnTo>
                    <a:pt x="298" y="332"/>
                  </a:lnTo>
                  <a:lnTo>
                    <a:pt x="298" y="331"/>
                  </a:lnTo>
                  <a:lnTo>
                    <a:pt x="298" y="329"/>
                  </a:lnTo>
                  <a:lnTo>
                    <a:pt x="299" y="329"/>
                  </a:lnTo>
                  <a:lnTo>
                    <a:pt x="300" y="328"/>
                  </a:lnTo>
                  <a:lnTo>
                    <a:pt x="304" y="323"/>
                  </a:lnTo>
                  <a:lnTo>
                    <a:pt x="312" y="319"/>
                  </a:lnTo>
                  <a:lnTo>
                    <a:pt x="319" y="315"/>
                  </a:lnTo>
                  <a:lnTo>
                    <a:pt x="328" y="312"/>
                  </a:lnTo>
                  <a:lnTo>
                    <a:pt x="332" y="312"/>
                  </a:lnTo>
                  <a:lnTo>
                    <a:pt x="333" y="312"/>
                  </a:lnTo>
                  <a:lnTo>
                    <a:pt x="337" y="312"/>
                  </a:lnTo>
                  <a:lnTo>
                    <a:pt x="339" y="311"/>
                  </a:lnTo>
                  <a:lnTo>
                    <a:pt x="341" y="310"/>
                  </a:lnTo>
                  <a:lnTo>
                    <a:pt x="346" y="290"/>
                  </a:lnTo>
                  <a:lnTo>
                    <a:pt x="347" y="286"/>
                  </a:lnTo>
                  <a:lnTo>
                    <a:pt x="346" y="280"/>
                  </a:lnTo>
                  <a:lnTo>
                    <a:pt x="351" y="268"/>
                  </a:lnTo>
                  <a:lnTo>
                    <a:pt x="351" y="267"/>
                  </a:lnTo>
                  <a:lnTo>
                    <a:pt x="350" y="265"/>
                  </a:lnTo>
                  <a:lnTo>
                    <a:pt x="350" y="263"/>
                  </a:lnTo>
                  <a:lnTo>
                    <a:pt x="351" y="261"/>
                  </a:lnTo>
                  <a:lnTo>
                    <a:pt x="354" y="260"/>
                  </a:lnTo>
                  <a:lnTo>
                    <a:pt x="354" y="261"/>
                  </a:lnTo>
                  <a:lnTo>
                    <a:pt x="355" y="261"/>
                  </a:lnTo>
                  <a:lnTo>
                    <a:pt x="358" y="259"/>
                  </a:lnTo>
                  <a:lnTo>
                    <a:pt x="360" y="257"/>
                  </a:lnTo>
                  <a:lnTo>
                    <a:pt x="364" y="256"/>
                  </a:lnTo>
                  <a:lnTo>
                    <a:pt x="367" y="255"/>
                  </a:lnTo>
                  <a:lnTo>
                    <a:pt x="370" y="252"/>
                  </a:lnTo>
                  <a:lnTo>
                    <a:pt x="372" y="251"/>
                  </a:lnTo>
                  <a:lnTo>
                    <a:pt x="375" y="248"/>
                  </a:lnTo>
                  <a:lnTo>
                    <a:pt x="375" y="244"/>
                  </a:lnTo>
                  <a:lnTo>
                    <a:pt x="375" y="240"/>
                  </a:lnTo>
                  <a:lnTo>
                    <a:pt x="376" y="236"/>
                  </a:lnTo>
                  <a:lnTo>
                    <a:pt x="376" y="234"/>
                  </a:lnTo>
                  <a:lnTo>
                    <a:pt x="375" y="229"/>
                  </a:lnTo>
                  <a:lnTo>
                    <a:pt x="374" y="226"/>
                  </a:lnTo>
                  <a:lnTo>
                    <a:pt x="371" y="222"/>
                  </a:lnTo>
                  <a:lnTo>
                    <a:pt x="368" y="219"/>
                  </a:lnTo>
                  <a:lnTo>
                    <a:pt x="366" y="218"/>
                  </a:lnTo>
                  <a:lnTo>
                    <a:pt x="362" y="217"/>
                  </a:lnTo>
                  <a:lnTo>
                    <a:pt x="358" y="216"/>
                  </a:lnTo>
                  <a:lnTo>
                    <a:pt x="353" y="216"/>
                  </a:lnTo>
                  <a:lnTo>
                    <a:pt x="349" y="217"/>
                  </a:lnTo>
                  <a:lnTo>
                    <a:pt x="343" y="218"/>
                  </a:lnTo>
                  <a:lnTo>
                    <a:pt x="337" y="221"/>
                  </a:lnTo>
                  <a:lnTo>
                    <a:pt x="333" y="222"/>
                  </a:lnTo>
                  <a:lnTo>
                    <a:pt x="328" y="226"/>
                  </a:lnTo>
                  <a:lnTo>
                    <a:pt x="322" y="227"/>
                  </a:lnTo>
                  <a:lnTo>
                    <a:pt x="317" y="230"/>
                  </a:lnTo>
                  <a:lnTo>
                    <a:pt x="313" y="229"/>
                  </a:lnTo>
                  <a:lnTo>
                    <a:pt x="307" y="230"/>
                  </a:lnTo>
                  <a:lnTo>
                    <a:pt x="302" y="229"/>
                  </a:lnTo>
                  <a:lnTo>
                    <a:pt x="299" y="229"/>
                  </a:lnTo>
                  <a:lnTo>
                    <a:pt x="295" y="227"/>
                  </a:lnTo>
                  <a:lnTo>
                    <a:pt x="291" y="226"/>
                  </a:lnTo>
                  <a:lnTo>
                    <a:pt x="290" y="225"/>
                  </a:lnTo>
                  <a:lnTo>
                    <a:pt x="287" y="222"/>
                  </a:lnTo>
                  <a:lnTo>
                    <a:pt x="285" y="221"/>
                  </a:lnTo>
                  <a:lnTo>
                    <a:pt x="285" y="217"/>
                  </a:lnTo>
                  <a:lnTo>
                    <a:pt x="285" y="209"/>
                  </a:lnTo>
                  <a:lnTo>
                    <a:pt x="283" y="202"/>
                  </a:lnTo>
                  <a:lnTo>
                    <a:pt x="282" y="195"/>
                  </a:lnTo>
                  <a:lnTo>
                    <a:pt x="282" y="192"/>
                  </a:lnTo>
                  <a:lnTo>
                    <a:pt x="281" y="188"/>
                  </a:lnTo>
                  <a:lnTo>
                    <a:pt x="283" y="184"/>
                  </a:lnTo>
                  <a:lnTo>
                    <a:pt x="286" y="179"/>
                  </a:lnTo>
                  <a:lnTo>
                    <a:pt x="291" y="176"/>
                  </a:lnTo>
                  <a:lnTo>
                    <a:pt x="296" y="174"/>
                  </a:lnTo>
                  <a:lnTo>
                    <a:pt x="299" y="167"/>
                  </a:lnTo>
                  <a:lnTo>
                    <a:pt x="298" y="166"/>
                  </a:lnTo>
                  <a:lnTo>
                    <a:pt x="291" y="163"/>
                  </a:lnTo>
                  <a:lnTo>
                    <a:pt x="288" y="162"/>
                  </a:lnTo>
                  <a:lnTo>
                    <a:pt x="287" y="161"/>
                  </a:lnTo>
                  <a:lnTo>
                    <a:pt x="286" y="161"/>
                  </a:lnTo>
                  <a:lnTo>
                    <a:pt x="283" y="161"/>
                  </a:lnTo>
                  <a:lnTo>
                    <a:pt x="283" y="159"/>
                  </a:lnTo>
                  <a:lnTo>
                    <a:pt x="282" y="158"/>
                  </a:lnTo>
                  <a:lnTo>
                    <a:pt x="281" y="157"/>
                  </a:lnTo>
                  <a:lnTo>
                    <a:pt x="279" y="155"/>
                  </a:lnTo>
                  <a:lnTo>
                    <a:pt x="279" y="154"/>
                  </a:lnTo>
                  <a:lnTo>
                    <a:pt x="279" y="151"/>
                  </a:lnTo>
                  <a:lnTo>
                    <a:pt x="279" y="149"/>
                  </a:lnTo>
                  <a:lnTo>
                    <a:pt x="275" y="145"/>
                  </a:lnTo>
                  <a:lnTo>
                    <a:pt x="277" y="145"/>
                  </a:lnTo>
                  <a:lnTo>
                    <a:pt x="278" y="145"/>
                  </a:lnTo>
                  <a:lnTo>
                    <a:pt x="281" y="145"/>
                  </a:lnTo>
                  <a:lnTo>
                    <a:pt x="281" y="144"/>
                  </a:lnTo>
                  <a:lnTo>
                    <a:pt x="281" y="142"/>
                  </a:lnTo>
                  <a:lnTo>
                    <a:pt x="282" y="141"/>
                  </a:lnTo>
                  <a:lnTo>
                    <a:pt x="282" y="140"/>
                  </a:lnTo>
                  <a:lnTo>
                    <a:pt x="283" y="138"/>
                  </a:lnTo>
                  <a:lnTo>
                    <a:pt x="283" y="137"/>
                  </a:lnTo>
                  <a:lnTo>
                    <a:pt x="285" y="136"/>
                  </a:lnTo>
                  <a:lnTo>
                    <a:pt x="285" y="134"/>
                  </a:lnTo>
                  <a:lnTo>
                    <a:pt x="286" y="134"/>
                  </a:lnTo>
                  <a:lnTo>
                    <a:pt x="287" y="132"/>
                  </a:lnTo>
                  <a:lnTo>
                    <a:pt x="287" y="130"/>
                  </a:lnTo>
                  <a:lnTo>
                    <a:pt x="287" y="129"/>
                  </a:lnTo>
                  <a:lnTo>
                    <a:pt x="287" y="128"/>
                  </a:lnTo>
                  <a:lnTo>
                    <a:pt x="288" y="128"/>
                  </a:lnTo>
                  <a:lnTo>
                    <a:pt x="288" y="127"/>
                  </a:lnTo>
                  <a:lnTo>
                    <a:pt x="288" y="125"/>
                  </a:lnTo>
                  <a:lnTo>
                    <a:pt x="288" y="124"/>
                  </a:lnTo>
                  <a:lnTo>
                    <a:pt x="288" y="123"/>
                  </a:lnTo>
                  <a:lnTo>
                    <a:pt x="290" y="121"/>
                  </a:lnTo>
                  <a:lnTo>
                    <a:pt x="290" y="120"/>
                  </a:lnTo>
                  <a:lnTo>
                    <a:pt x="291" y="119"/>
                  </a:lnTo>
                  <a:lnTo>
                    <a:pt x="291" y="117"/>
                  </a:lnTo>
                  <a:lnTo>
                    <a:pt x="292" y="116"/>
                  </a:lnTo>
                  <a:lnTo>
                    <a:pt x="292" y="115"/>
                  </a:lnTo>
                  <a:lnTo>
                    <a:pt x="292" y="113"/>
                  </a:lnTo>
                  <a:lnTo>
                    <a:pt x="294" y="112"/>
                  </a:lnTo>
                  <a:lnTo>
                    <a:pt x="294" y="111"/>
                  </a:lnTo>
                  <a:lnTo>
                    <a:pt x="295" y="110"/>
                  </a:lnTo>
                  <a:lnTo>
                    <a:pt x="295" y="108"/>
                  </a:lnTo>
                  <a:lnTo>
                    <a:pt x="295" y="107"/>
                  </a:lnTo>
                  <a:lnTo>
                    <a:pt x="296" y="107"/>
                  </a:lnTo>
                  <a:lnTo>
                    <a:pt x="296" y="106"/>
                  </a:lnTo>
                  <a:lnTo>
                    <a:pt x="296" y="104"/>
                  </a:lnTo>
                  <a:lnTo>
                    <a:pt x="298" y="104"/>
                  </a:lnTo>
                  <a:lnTo>
                    <a:pt x="299" y="103"/>
                  </a:lnTo>
                  <a:lnTo>
                    <a:pt x="300" y="103"/>
                  </a:lnTo>
                  <a:lnTo>
                    <a:pt x="302" y="103"/>
                  </a:lnTo>
                  <a:lnTo>
                    <a:pt x="303" y="102"/>
                  </a:lnTo>
                  <a:lnTo>
                    <a:pt x="304" y="102"/>
                  </a:lnTo>
                  <a:lnTo>
                    <a:pt x="304" y="100"/>
                  </a:lnTo>
                  <a:lnTo>
                    <a:pt x="305" y="100"/>
                  </a:lnTo>
                  <a:lnTo>
                    <a:pt x="307" y="99"/>
                  </a:lnTo>
                  <a:lnTo>
                    <a:pt x="308" y="99"/>
                  </a:lnTo>
                  <a:lnTo>
                    <a:pt x="309" y="100"/>
                  </a:lnTo>
                  <a:lnTo>
                    <a:pt x="311" y="102"/>
                  </a:lnTo>
                  <a:lnTo>
                    <a:pt x="312" y="103"/>
                  </a:lnTo>
                  <a:lnTo>
                    <a:pt x="313" y="104"/>
                  </a:lnTo>
                  <a:lnTo>
                    <a:pt x="315" y="104"/>
                  </a:lnTo>
                  <a:lnTo>
                    <a:pt x="315" y="106"/>
                  </a:lnTo>
                  <a:lnTo>
                    <a:pt x="316" y="107"/>
                  </a:lnTo>
                  <a:lnTo>
                    <a:pt x="317" y="108"/>
                  </a:lnTo>
                  <a:lnTo>
                    <a:pt x="319" y="110"/>
                  </a:lnTo>
                  <a:lnTo>
                    <a:pt x="320" y="110"/>
                  </a:lnTo>
                  <a:lnTo>
                    <a:pt x="322" y="108"/>
                  </a:lnTo>
                  <a:lnTo>
                    <a:pt x="324" y="108"/>
                  </a:lnTo>
                  <a:lnTo>
                    <a:pt x="325" y="108"/>
                  </a:lnTo>
                  <a:lnTo>
                    <a:pt x="326" y="107"/>
                  </a:lnTo>
                  <a:lnTo>
                    <a:pt x="328" y="107"/>
                  </a:lnTo>
                  <a:lnTo>
                    <a:pt x="329" y="106"/>
                  </a:lnTo>
                  <a:lnTo>
                    <a:pt x="330" y="106"/>
                  </a:lnTo>
                  <a:lnTo>
                    <a:pt x="332" y="106"/>
                  </a:lnTo>
                  <a:lnTo>
                    <a:pt x="334" y="104"/>
                  </a:lnTo>
                  <a:lnTo>
                    <a:pt x="334" y="103"/>
                  </a:lnTo>
                  <a:lnTo>
                    <a:pt x="334" y="102"/>
                  </a:lnTo>
                  <a:lnTo>
                    <a:pt x="334" y="100"/>
                  </a:lnTo>
                  <a:lnTo>
                    <a:pt x="334" y="99"/>
                  </a:lnTo>
                  <a:lnTo>
                    <a:pt x="334" y="98"/>
                  </a:lnTo>
                  <a:lnTo>
                    <a:pt x="333" y="95"/>
                  </a:lnTo>
                  <a:lnTo>
                    <a:pt x="333" y="94"/>
                  </a:lnTo>
                  <a:lnTo>
                    <a:pt x="333" y="92"/>
                  </a:lnTo>
                  <a:lnTo>
                    <a:pt x="332" y="92"/>
                  </a:lnTo>
                  <a:lnTo>
                    <a:pt x="332" y="91"/>
                  </a:lnTo>
                  <a:lnTo>
                    <a:pt x="330" y="91"/>
                  </a:lnTo>
                  <a:lnTo>
                    <a:pt x="329" y="91"/>
                  </a:lnTo>
                  <a:lnTo>
                    <a:pt x="328" y="91"/>
                  </a:lnTo>
                  <a:lnTo>
                    <a:pt x="328" y="90"/>
                  </a:lnTo>
                  <a:lnTo>
                    <a:pt x="326" y="90"/>
                  </a:lnTo>
                  <a:lnTo>
                    <a:pt x="325" y="90"/>
                  </a:lnTo>
                  <a:lnTo>
                    <a:pt x="324" y="89"/>
                  </a:lnTo>
                  <a:lnTo>
                    <a:pt x="322" y="89"/>
                  </a:lnTo>
                  <a:lnTo>
                    <a:pt x="321" y="87"/>
                  </a:lnTo>
                  <a:lnTo>
                    <a:pt x="321" y="86"/>
                  </a:lnTo>
                  <a:lnTo>
                    <a:pt x="320" y="86"/>
                  </a:lnTo>
                  <a:lnTo>
                    <a:pt x="320" y="85"/>
                  </a:lnTo>
                  <a:lnTo>
                    <a:pt x="319" y="83"/>
                  </a:lnTo>
                  <a:lnTo>
                    <a:pt x="317" y="83"/>
                  </a:lnTo>
                  <a:lnTo>
                    <a:pt x="316" y="82"/>
                  </a:lnTo>
                  <a:lnTo>
                    <a:pt x="316" y="81"/>
                  </a:lnTo>
                  <a:lnTo>
                    <a:pt x="315" y="79"/>
                  </a:lnTo>
                  <a:lnTo>
                    <a:pt x="313" y="78"/>
                  </a:lnTo>
                  <a:lnTo>
                    <a:pt x="313" y="77"/>
                  </a:lnTo>
                  <a:lnTo>
                    <a:pt x="313" y="75"/>
                  </a:lnTo>
                  <a:lnTo>
                    <a:pt x="313" y="74"/>
                  </a:lnTo>
                  <a:lnTo>
                    <a:pt x="313" y="73"/>
                  </a:lnTo>
                  <a:lnTo>
                    <a:pt x="312" y="73"/>
                  </a:lnTo>
                  <a:lnTo>
                    <a:pt x="312" y="72"/>
                  </a:lnTo>
                  <a:lnTo>
                    <a:pt x="312" y="70"/>
                  </a:lnTo>
                  <a:lnTo>
                    <a:pt x="312" y="69"/>
                  </a:lnTo>
                  <a:lnTo>
                    <a:pt x="312" y="68"/>
                  </a:lnTo>
                  <a:lnTo>
                    <a:pt x="313" y="65"/>
                  </a:lnTo>
                  <a:lnTo>
                    <a:pt x="313" y="64"/>
                  </a:lnTo>
                  <a:lnTo>
                    <a:pt x="313" y="62"/>
                  </a:lnTo>
                  <a:lnTo>
                    <a:pt x="315" y="61"/>
                  </a:lnTo>
                  <a:lnTo>
                    <a:pt x="316" y="60"/>
                  </a:lnTo>
                  <a:lnTo>
                    <a:pt x="317" y="58"/>
                  </a:lnTo>
                  <a:lnTo>
                    <a:pt x="319" y="57"/>
                  </a:lnTo>
                  <a:lnTo>
                    <a:pt x="319" y="56"/>
                  </a:lnTo>
                  <a:lnTo>
                    <a:pt x="320" y="55"/>
                  </a:lnTo>
                  <a:lnTo>
                    <a:pt x="321" y="53"/>
                  </a:lnTo>
                  <a:lnTo>
                    <a:pt x="322" y="52"/>
                  </a:lnTo>
                  <a:lnTo>
                    <a:pt x="324" y="51"/>
                  </a:lnTo>
                  <a:lnTo>
                    <a:pt x="325" y="51"/>
                  </a:lnTo>
                  <a:lnTo>
                    <a:pt x="325" y="49"/>
                  </a:lnTo>
                  <a:lnTo>
                    <a:pt x="326" y="49"/>
                  </a:lnTo>
                  <a:lnTo>
                    <a:pt x="326" y="48"/>
                  </a:lnTo>
                  <a:lnTo>
                    <a:pt x="328" y="47"/>
                  </a:lnTo>
                  <a:lnTo>
                    <a:pt x="329" y="45"/>
                  </a:lnTo>
                  <a:lnTo>
                    <a:pt x="329" y="44"/>
                  </a:lnTo>
                  <a:lnTo>
                    <a:pt x="330" y="44"/>
                  </a:lnTo>
                  <a:lnTo>
                    <a:pt x="330" y="43"/>
                  </a:lnTo>
                  <a:lnTo>
                    <a:pt x="332" y="43"/>
                  </a:lnTo>
                  <a:lnTo>
                    <a:pt x="332" y="41"/>
                  </a:lnTo>
                  <a:lnTo>
                    <a:pt x="333" y="41"/>
                  </a:lnTo>
                  <a:lnTo>
                    <a:pt x="334" y="40"/>
                  </a:lnTo>
                  <a:lnTo>
                    <a:pt x="336" y="40"/>
                  </a:lnTo>
                  <a:lnTo>
                    <a:pt x="337" y="40"/>
                  </a:lnTo>
                  <a:lnTo>
                    <a:pt x="337" y="39"/>
                  </a:lnTo>
                  <a:lnTo>
                    <a:pt x="338" y="39"/>
                  </a:lnTo>
                  <a:lnTo>
                    <a:pt x="338" y="38"/>
                  </a:lnTo>
                  <a:lnTo>
                    <a:pt x="338" y="36"/>
                  </a:lnTo>
                  <a:lnTo>
                    <a:pt x="339" y="35"/>
                  </a:lnTo>
                  <a:lnTo>
                    <a:pt x="339" y="34"/>
                  </a:lnTo>
                  <a:lnTo>
                    <a:pt x="339" y="32"/>
                  </a:lnTo>
                  <a:lnTo>
                    <a:pt x="339" y="31"/>
                  </a:lnTo>
                  <a:lnTo>
                    <a:pt x="339" y="30"/>
                  </a:lnTo>
                  <a:lnTo>
                    <a:pt x="338" y="28"/>
                  </a:lnTo>
                  <a:lnTo>
                    <a:pt x="338" y="27"/>
                  </a:lnTo>
                  <a:lnTo>
                    <a:pt x="337" y="24"/>
                  </a:lnTo>
                  <a:lnTo>
                    <a:pt x="336" y="23"/>
                  </a:lnTo>
                  <a:lnTo>
                    <a:pt x="336" y="22"/>
                  </a:lnTo>
                  <a:lnTo>
                    <a:pt x="334" y="21"/>
                  </a:lnTo>
                  <a:lnTo>
                    <a:pt x="334" y="19"/>
                  </a:lnTo>
                  <a:lnTo>
                    <a:pt x="333" y="18"/>
                  </a:lnTo>
                  <a:lnTo>
                    <a:pt x="333" y="17"/>
                  </a:lnTo>
                  <a:lnTo>
                    <a:pt x="332" y="15"/>
                  </a:lnTo>
                  <a:lnTo>
                    <a:pt x="332" y="14"/>
                  </a:lnTo>
                  <a:lnTo>
                    <a:pt x="330" y="13"/>
                  </a:lnTo>
                  <a:lnTo>
                    <a:pt x="330" y="11"/>
                  </a:lnTo>
                  <a:lnTo>
                    <a:pt x="330" y="10"/>
                  </a:lnTo>
                  <a:lnTo>
                    <a:pt x="329" y="10"/>
                  </a:lnTo>
                  <a:lnTo>
                    <a:pt x="329" y="9"/>
                  </a:lnTo>
                  <a:lnTo>
                    <a:pt x="329" y="7"/>
                  </a:lnTo>
                  <a:lnTo>
                    <a:pt x="329" y="6"/>
                  </a:lnTo>
                  <a:lnTo>
                    <a:pt x="329" y="5"/>
                  </a:lnTo>
                  <a:lnTo>
                    <a:pt x="329" y="3"/>
                  </a:lnTo>
                  <a:lnTo>
                    <a:pt x="329" y="2"/>
                  </a:lnTo>
                  <a:lnTo>
                    <a:pt x="330" y="1"/>
                  </a:lnTo>
                  <a:lnTo>
                    <a:pt x="330" y="0"/>
                  </a:lnTo>
                  <a:lnTo>
                    <a:pt x="332" y="0"/>
                  </a:lnTo>
                  <a:lnTo>
                    <a:pt x="333" y="0"/>
                  </a:lnTo>
                  <a:lnTo>
                    <a:pt x="333" y="1"/>
                  </a:lnTo>
                  <a:lnTo>
                    <a:pt x="334" y="1"/>
                  </a:lnTo>
                  <a:lnTo>
                    <a:pt x="334" y="2"/>
                  </a:lnTo>
                  <a:lnTo>
                    <a:pt x="333" y="2"/>
                  </a:lnTo>
                  <a:lnTo>
                    <a:pt x="332" y="3"/>
                  </a:lnTo>
                  <a:lnTo>
                    <a:pt x="332" y="5"/>
                  </a:lnTo>
                  <a:lnTo>
                    <a:pt x="333" y="5"/>
                  </a:lnTo>
                  <a:lnTo>
                    <a:pt x="334" y="5"/>
                  </a:lnTo>
                  <a:lnTo>
                    <a:pt x="336" y="6"/>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1"/>
            <p:cNvSpPr>
              <a:spLocks/>
            </p:cNvSpPr>
            <p:nvPr/>
          </p:nvSpPr>
          <p:spPr bwMode="auto">
            <a:xfrm>
              <a:off x="2186" y="3156"/>
              <a:ext cx="1067" cy="747"/>
            </a:xfrm>
            <a:custGeom>
              <a:avLst/>
              <a:gdLst>
                <a:gd name="T0" fmla="*/ 362 w 1067"/>
                <a:gd name="T1" fmla="*/ 690 h 747"/>
                <a:gd name="T2" fmla="*/ 396 w 1067"/>
                <a:gd name="T3" fmla="*/ 665 h 747"/>
                <a:gd name="T4" fmla="*/ 418 w 1067"/>
                <a:gd name="T5" fmla="*/ 634 h 747"/>
                <a:gd name="T6" fmla="*/ 456 w 1067"/>
                <a:gd name="T7" fmla="*/ 607 h 747"/>
                <a:gd name="T8" fmla="*/ 440 w 1067"/>
                <a:gd name="T9" fmla="*/ 567 h 747"/>
                <a:gd name="T10" fmla="*/ 403 w 1067"/>
                <a:gd name="T11" fmla="*/ 530 h 747"/>
                <a:gd name="T12" fmla="*/ 355 w 1067"/>
                <a:gd name="T13" fmla="*/ 520 h 747"/>
                <a:gd name="T14" fmla="*/ 356 w 1067"/>
                <a:gd name="T15" fmla="*/ 500 h 747"/>
                <a:gd name="T16" fmla="*/ 355 w 1067"/>
                <a:gd name="T17" fmla="*/ 453 h 747"/>
                <a:gd name="T18" fmla="*/ 347 w 1067"/>
                <a:gd name="T19" fmla="*/ 418 h 747"/>
                <a:gd name="T20" fmla="*/ 322 w 1067"/>
                <a:gd name="T21" fmla="*/ 385 h 747"/>
                <a:gd name="T22" fmla="*/ 270 w 1067"/>
                <a:gd name="T23" fmla="*/ 397 h 747"/>
                <a:gd name="T24" fmla="*/ 228 w 1067"/>
                <a:gd name="T25" fmla="*/ 369 h 747"/>
                <a:gd name="T26" fmla="*/ 241 w 1067"/>
                <a:gd name="T27" fmla="*/ 322 h 747"/>
                <a:gd name="T28" fmla="*/ 222 w 1067"/>
                <a:gd name="T29" fmla="*/ 281 h 747"/>
                <a:gd name="T30" fmla="*/ 222 w 1067"/>
                <a:gd name="T31" fmla="*/ 234 h 747"/>
                <a:gd name="T32" fmla="*/ 180 w 1067"/>
                <a:gd name="T33" fmla="*/ 219 h 747"/>
                <a:gd name="T34" fmla="*/ 147 w 1067"/>
                <a:gd name="T35" fmla="*/ 182 h 747"/>
                <a:gd name="T36" fmla="*/ 76 w 1067"/>
                <a:gd name="T37" fmla="*/ 130 h 747"/>
                <a:gd name="T38" fmla="*/ 15 w 1067"/>
                <a:gd name="T39" fmla="*/ 102 h 747"/>
                <a:gd name="T40" fmla="*/ 55 w 1067"/>
                <a:gd name="T41" fmla="*/ 29 h 747"/>
                <a:gd name="T42" fmla="*/ 93 w 1067"/>
                <a:gd name="T43" fmla="*/ 7 h 747"/>
                <a:gd name="T44" fmla="*/ 113 w 1067"/>
                <a:gd name="T45" fmla="*/ 14 h 747"/>
                <a:gd name="T46" fmla="*/ 98 w 1067"/>
                <a:gd name="T47" fmla="*/ 59 h 747"/>
                <a:gd name="T48" fmla="*/ 106 w 1067"/>
                <a:gd name="T49" fmla="*/ 93 h 747"/>
                <a:gd name="T50" fmla="*/ 134 w 1067"/>
                <a:gd name="T51" fmla="*/ 106 h 747"/>
                <a:gd name="T52" fmla="*/ 138 w 1067"/>
                <a:gd name="T53" fmla="*/ 140 h 747"/>
                <a:gd name="T54" fmla="*/ 164 w 1067"/>
                <a:gd name="T55" fmla="*/ 157 h 747"/>
                <a:gd name="T56" fmla="*/ 193 w 1067"/>
                <a:gd name="T57" fmla="*/ 160 h 747"/>
                <a:gd name="T58" fmla="*/ 215 w 1067"/>
                <a:gd name="T59" fmla="*/ 156 h 747"/>
                <a:gd name="T60" fmla="*/ 237 w 1067"/>
                <a:gd name="T61" fmla="*/ 178 h 747"/>
                <a:gd name="T62" fmla="*/ 263 w 1067"/>
                <a:gd name="T63" fmla="*/ 196 h 747"/>
                <a:gd name="T64" fmla="*/ 291 w 1067"/>
                <a:gd name="T65" fmla="*/ 208 h 747"/>
                <a:gd name="T66" fmla="*/ 313 w 1067"/>
                <a:gd name="T67" fmla="*/ 221 h 747"/>
                <a:gd name="T68" fmla="*/ 346 w 1067"/>
                <a:gd name="T69" fmla="*/ 219 h 747"/>
                <a:gd name="T70" fmla="*/ 377 w 1067"/>
                <a:gd name="T71" fmla="*/ 216 h 747"/>
                <a:gd name="T72" fmla="*/ 402 w 1067"/>
                <a:gd name="T73" fmla="*/ 221 h 747"/>
                <a:gd name="T74" fmla="*/ 406 w 1067"/>
                <a:gd name="T75" fmla="*/ 246 h 747"/>
                <a:gd name="T76" fmla="*/ 435 w 1067"/>
                <a:gd name="T77" fmla="*/ 258 h 747"/>
                <a:gd name="T78" fmla="*/ 452 w 1067"/>
                <a:gd name="T79" fmla="*/ 233 h 747"/>
                <a:gd name="T80" fmla="*/ 489 w 1067"/>
                <a:gd name="T81" fmla="*/ 224 h 747"/>
                <a:gd name="T82" fmla="*/ 510 w 1067"/>
                <a:gd name="T83" fmla="*/ 228 h 747"/>
                <a:gd name="T84" fmla="*/ 537 w 1067"/>
                <a:gd name="T85" fmla="*/ 244 h 747"/>
                <a:gd name="T86" fmla="*/ 567 w 1067"/>
                <a:gd name="T87" fmla="*/ 226 h 747"/>
                <a:gd name="T88" fmla="*/ 602 w 1067"/>
                <a:gd name="T89" fmla="*/ 228 h 747"/>
                <a:gd name="T90" fmla="*/ 602 w 1067"/>
                <a:gd name="T91" fmla="*/ 257 h 747"/>
                <a:gd name="T92" fmla="*/ 614 w 1067"/>
                <a:gd name="T93" fmla="*/ 301 h 747"/>
                <a:gd name="T94" fmla="*/ 640 w 1067"/>
                <a:gd name="T95" fmla="*/ 340 h 747"/>
                <a:gd name="T96" fmla="*/ 727 w 1067"/>
                <a:gd name="T97" fmla="*/ 321 h 747"/>
                <a:gd name="T98" fmla="*/ 783 w 1067"/>
                <a:gd name="T99" fmla="*/ 317 h 747"/>
                <a:gd name="T100" fmla="*/ 834 w 1067"/>
                <a:gd name="T101" fmla="*/ 336 h 747"/>
                <a:gd name="T102" fmla="*/ 890 w 1067"/>
                <a:gd name="T103" fmla="*/ 339 h 747"/>
                <a:gd name="T104" fmla="*/ 917 w 1067"/>
                <a:gd name="T105" fmla="*/ 336 h 747"/>
                <a:gd name="T106" fmla="*/ 989 w 1067"/>
                <a:gd name="T107" fmla="*/ 335 h 747"/>
                <a:gd name="T108" fmla="*/ 1067 w 1067"/>
                <a:gd name="T109" fmla="*/ 484 h 747"/>
                <a:gd name="T110" fmla="*/ 987 w 1067"/>
                <a:gd name="T111" fmla="*/ 549 h 747"/>
                <a:gd name="T112" fmla="*/ 921 w 1067"/>
                <a:gd name="T113" fmla="*/ 568 h 747"/>
                <a:gd name="T114" fmla="*/ 862 w 1067"/>
                <a:gd name="T115" fmla="*/ 603 h 747"/>
                <a:gd name="T116" fmla="*/ 769 w 1067"/>
                <a:gd name="T117" fmla="*/ 640 h 747"/>
                <a:gd name="T118" fmla="*/ 655 w 1067"/>
                <a:gd name="T119" fmla="*/ 655 h 747"/>
                <a:gd name="T120" fmla="*/ 574 w 1067"/>
                <a:gd name="T121" fmla="*/ 702 h 747"/>
                <a:gd name="T122" fmla="*/ 475 w 1067"/>
                <a:gd name="T123" fmla="*/ 725 h 747"/>
                <a:gd name="T124" fmla="*/ 413 w 1067"/>
                <a:gd name="T125" fmla="*/ 741 h 7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7" h="747">
                  <a:moveTo>
                    <a:pt x="373" y="747"/>
                  </a:moveTo>
                  <a:lnTo>
                    <a:pt x="372" y="747"/>
                  </a:lnTo>
                  <a:lnTo>
                    <a:pt x="375" y="741"/>
                  </a:lnTo>
                  <a:lnTo>
                    <a:pt x="375" y="740"/>
                  </a:lnTo>
                  <a:lnTo>
                    <a:pt x="376" y="740"/>
                  </a:lnTo>
                  <a:lnTo>
                    <a:pt x="376" y="738"/>
                  </a:lnTo>
                  <a:lnTo>
                    <a:pt x="376" y="737"/>
                  </a:lnTo>
                  <a:lnTo>
                    <a:pt x="376" y="736"/>
                  </a:lnTo>
                  <a:lnTo>
                    <a:pt x="375" y="736"/>
                  </a:lnTo>
                  <a:lnTo>
                    <a:pt x="373" y="736"/>
                  </a:lnTo>
                  <a:lnTo>
                    <a:pt x="372" y="734"/>
                  </a:lnTo>
                  <a:lnTo>
                    <a:pt x="369" y="733"/>
                  </a:lnTo>
                  <a:lnTo>
                    <a:pt x="368" y="733"/>
                  </a:lnTo>
                  <a:lnTo>
                    <a:pt x="368" y="732"/>
                  </a:lnTo>
                  <a:lnTo>
                    <a:pt x="367" y="732"/>
                  </a:lnTo>
                  <a:lnTo>
                    <a:pt x="367" y="730"/>
                  </a:lnTo>
                  <a:lnTo>
                    <a:pt x="367" y="729"/>
                  </a:lnTo>
                  <a:lnTo>
                    <a:pt x="367" y="728"/>
                  </a:lnTo>
                  <a:lnTo>
                    <a:pt x="367" y="727"/>
                  </a:lnTo>
                  <a:lnTo>
                    <a:pt x="367" y="725"/>
                  </a:lnTo>
                  <a:lnTo>
                    <a:pt x="367" y="724"/>
                  </a:lnTo>
                  <a:lnTo>
                    <a:pt x="368" y="723"/>
                  </a:lnTo>
                  <a:lnTo>
                    <a:pt x="368" y="721"/>
                  </a:lnTo>
                  <a:lnTo>
                    <a:pt x="368" y="720"/>
                  </a:lnTo>
                  <a:lnTo>
                    <a:pt x="368" y="719"/>
                  </a:lnTo>
                  <a:lnTo>
                    <a:pt x="367" y="717"/>
                  </a:lnTo>
                  <a:lnTo>
                    <a:pt x="368" y="716"/>
                  </a:lnTo>
                  <a:lnTo>
                    <a:pt x="368" y="713"/>
                  </a:lnTo>
                  <a:lnTo>
                    <a:pt x="369" y="713"/>
                  </a:lnTo>
                  <a:lnTo>
                    <a:pt x="369" y="711"/>
                  </a:lnTo>
                  <a:lnTo>
                    <a:pt x="371" y="710"/>
                  </a:lnTo>
                  <a:lnTo>
                    <a:pt x="371" y="708"/>
                  </a:lnTo>
                  <a:lnTo>
                    <a:pt x="371" y="707"/>
                  </a:lnTo>
                  <a:lnTo>
                    <a:pt x="369" y="707"/>
                  </a:lnTo>
                  <a:lnTo>
                    <a:pt x="368" y="707"/>
                  </a:lnTo>
                  <a:lnTo>
                    <a:pt x="368" y="706"/>
                  </a:lnTo>
                  <a:lnTo>
                    <a:pt x="368" y="704"/>
                  </a:lnTo>
                  <a:lnTo>
                    <a:pt x="369" y="703"/>
                  </a:lnTo>
                  <a:lnTo>
                    <a:pt x="368" y="703"/>
                  </a:lnTo>
                  <a:lnTo>
                    <a:pt x="368" y="702"/>
                  </a:lnTo>
                  <a:lnTo>
                    <a:pt x="368" y="700"/>
                  </a:lnTo>
                  <a:lnTo>
                    <a:pt x="368" y="699"/>
                  </a:lnTo>
                  <a:lnTo>
                    <a:pt x="367" y="698"/>
                  </a:lnTo>
                  <a:lnTo>
                    <a:pt x="366" y="698"/>
                  </a:lnTo>
                  <a:lnTo>
                    <a:pt x="364" y="698"/>
                  </a:lnTo>
                  <a:lnTo>
                    <a:pt x="363" y="698"/>
                  </a:lnTo>
                  <a:lnTo>
                    <a:pt x="363" y="696"/>
                  </a:lnTo>
                  <a:lnTo>
                    <a:pt x="362" y="696"/>
                  </a:lnTo>
                  <a:lnTo>
                    <a:pt x="360" y="695"/>
                  </a:lnTo>
                  <a:lnTo>
                    <a:pt x="360" y="694"/>
                  </a:lnTo>
                  <a:lnTo>
                    <a:pt x="360" y="693"/>
                  </a:lnTo>
                  <a:lnTo>
                    <a:pt x="362" y="691"/>
                  </a:lnTo>
                  <a:lnTo>
                    <a:pt x="362" y="690"/>
                  </a:lnTo>
                  <a:lnTo>
                    <a:pt x="363" y="689"/>
                  </a:lnTo>
                  <a:lnTo>
                    <a:pt x="362" y="689"/>
                  </a:lnTo>
                  <a:lnTo>
                    <a:pt x="362" y="687"/>
                  </a:lnTo>
                  <a:lnTo>
                    <a:pt x="360" y="686"/>
                  </a:lnTo>
                  <a:lnTo>
                    <a:pt x="359" y="686"/>
                  </a:lnTo>
                  <a:lnTo>
                    <a:pt x="358" y="686"/>
                  </a:lnTo>
                  <a:lnTo>
                    <a:pt x="358" y="685"/>
                  </a:lnTo>
                  <a:lnTo>
                    <a:pt x="356" y="685"/>
                  </a:lnTo>
                  <a:lnTo>
                    <a:pt x="356" y="683"/>
                  </a:lnTo>
                  <a:lnTo>
                    <a:pt x="355" y="683"/>
                  </a:lnTo>
                  <a:lnTo>
                    <a:pt x="355" y="682"/>
                  </a:lnTo>
                  <a:lnTo>
                    <a:pt x="354" y="681"/>
                  </a:lnTo>
                  <a:lnTo>
                    <a:pt x="352" y="679"/>
                  </a:lnTo>
                  <a:lnTo>
                    <a:pt x="352" y="678"/>
                  </a:lnTo>
                  <a:lnTo>
                    <a:pt x="354" y="678"/>
                  </a:lnTo>
                  <a:lnTo>
                    <a:pt x="354" y="677"/>
                  </a:lnTo>
                  <a:lnTo>
                    <a:pt x="354" y="675"/>
                  </a:lnTo>
                  <a:lnTo>
                    <a:pt x="354" y="674"/>
                  </a:lnTo>
                  <a:lnTo>
                    <a:pt x="352" y="673"/>
                  </a:lnTo>
                  <a:lnTo>
                    <a:pt x="352" y="672"/>
                  </a:lnTo>
                  <a:lnTo>
                    <a:pt x="354" y="672"/>
                  </a:lnTo>
                  <a:lnTo>
                    <a:pt x="355" y="672"/>
                  </a:lnTo>
                  <a:lnTo>
                    <a:pt x="356" y="672"/>
                  </a:lnTo>
                  <a:lnTo>
                    <a:pt x="358" y="673"/>
                  </a:lnTo>
                  <a:lnTo>
                    <a:pt x="359" y="673"/>
                  </a:lnTo>
                  <a:lnTo>
                    <a:pt x="360" y="673"/>
                  </a:lnTo>
                  <a:lnTo>
                    <a:pt x="360" y="674"/>
                  </a:lnTo>
                  <a:lnTo>
                    <a:pt x="364" y="674"/>
                  </a:lnTo>
                  <a:lnTo>
                    <a:pt x="366" y="674"/>
                  </a:lnTo>
                  <a:lnTo>
                    <a:pt x="367" y="674"/>
                  </a:lnTo>
                  <a:lnTo>
                    <a:pt x="368" y="674"/>
                  </a:lnTo>
                  <a:lnTo>
                    <a:pt x="369" y="674"/>
                  </a:lnTo>
                  <a:lnTo>
                    <a:pt x="371" y="675"/>
                  </a:lnTo>
                  <a:lnTo>
                    <a:pt x="372" y="674"/>
                  </a:lnTo>
                  <a:lnTo>
                    <a:pt x="373" y="674"/>
                  </a:lnTo>
                  <a:lnTo>
                    <a:pt x="376" y="674"/>
                  </a:lnTo>
                  <a:lnTo>
                    <a:pt x="376" y="673"/>
                  </a:lnTo>
                  <a:lnTo>
                    <a:pt x="377" y="673"/>
                  </a:lnTo>
                  <a:lnTo>
                    <a:pt x="379" y="673"/>
                  </a:lnTo>
                  <a:lnTo>
                    <a:pt x="380" y="673"/>
                  </a:lnTo>
                  <a:lnTo>
                    <a:pt x="381" y="673"/>
                  </a:lnTo>
                  <a:lnTo>
                    <a:pt x="384" y="673"/>
                  </a:lnTo>
                  <a:lnTo>
                    <a:pt x="385" y="673"/>
                  </a:lnTo>
                  <a:lnTo>
                    <a:pt x="386" y="673"/>
                  </a:lnTo>
                  <a:lnTo>
                    <a:pt x="388" y="673"/>
                  </a:lnTo>
                  <a:lnTo>
                    <a:pt x="389" y="673"/>
                  </a:lnTo>
                  <a:lnTo>
                    <a:pt x="389" y="672"/>
                  </a:lnTo>
                  <a:lnTo>
                    <a:pt x="393" y="672"/>
                  </a:lnTo>
                  <a:lnTo>
                    <a:pt x="394" y="670"/>
                  </a:lnTo>
                  <a:lnTo>
                    <a:pt x="396" y="670"/>
                  </a:lnTo>
                  <a:lnTo>
                    <a:pt x="396" y="669"/>
                  </a:lnTo>
                  <a:lnTo>
                    <a:pt x="396" y="668"/>
                  </a:lnTo>
                  <a:lnTo>
                    <a:pt x="396" y="665"/>
                  </a:lnTo>
                  <a:lnTo>
                    <a:pt x="398" y="665"/>
                  </a:lnTo>
                  <a:lnTo>
                    <a:pt x="400" y="665"/>
                  </a:lnTo>
                  <a:lnTo>
                    <a:pt x="400" y="666"/>
                  </a:lnTo>
                  <a:lnTo>
                    <a:pt x="401" y="666"/>
                  </a:lnTo>
                  <a:lnTo>
                    <a:pt x="402" y="668"/>
                  </a:lnTo>
                  <a:lnTo>
                    <a:pt x="403" y="668"/>
                  </a:lnTo>
                  <a:lnTo>
                    <a:pt x="405" y="666"/>
                  </a:lnTo>
                  <a:lnTo>
                    <a:pt x="405" y="665"/>
                  </a:lnTo>
                  <a:lnTo>
                    <a:pt x="405" y="664"/>
                  </a:lnTo>
                  <a:lnTo>
                    <a:pt x="405" y="662"/>
                  </a:lnTo>
                  <a:lnTo>
                    <a:pt x="405" y="660"/>
                  </a:lnTo>
                  <a:lnTo>
                    <a:pt x="406" y="660"/>
                  </a:lnTo>
                  <a:lnTo>
                    <a:pt x="407" y="660"/>
                  </a:lnTo>
                  <a:lnTo>
                    <a:pt x="409" y="660"/>
                  </a:lnTo>
                  <a:lnTo>
                    <a:pt x="409" y="658"/>
                  </a:lnTo>
                  <a:lnTo>
                    <a:pt x="410" y="658"/>
                  </a:lnTo>
                  <a:lnTo>
                    <a:pt x="410" y="657"/>
                  </a:lnTo>
                  <a:lnTo>
                    <a:pt x="411" y="657"/>
                  </a:lnTo>
                  <a:lnTo>
                    <a:pt x="413" y="656"/>
                  </a:lnTo>
                  <a:lnTo>
                    <a:pt x="413" y="655"/>
                  </a:lnTo>
                  <a:lnTo>
                    <a:pt x="413" y="653"/>
                  </a:lnTo>
                  <a:lnTo>
                    <a:pt x="411" y="652"/>
                  </a:lnTo>
                  <a:lnTo>
                    <a:pt x="410" y="653"/>
                  </a:lnTo>
                  <a:lnTo>
                    <a:pt x="407" y="653"/>
                  </a:lnTo>
                  <a:lnTo>
                    <a:pt x="406" y="655"/>
                  </a:lnTo>
                  <a:lnTo>
                    <a:pt x="405" y="656"/>
                  </a:lnTo>
                  <a:lnTo>
                    <a:pt x="405" y="657"/>
                  </a:lnTo>
                  <a:lnTo>
                    <a:pt x="403" y="657"/>
                  </a:lnTo>
                  <a:lnTo>
                    <a:pt x="403" y="656"/>
                  </a:lnTo>
                  <a:lnTo>
                    <a:pt x="403" y="655"/>
                  </a:lnTo>
                  <a:lnTo>
                    <a:pt x="403" y="653"/>
                  </a:lnTo>
                  <a:lnTo>
                    <a:pt x="403" y="652"/>
                  </a:lnTo>
                  <a:lnTo>
                    <a:pt x="403" y="651"/>
                  </a:lnTo>
                  <a:lnTo>
                    <a:pt x="403" y="649"/>
                  </a:lnTo>
                  <a:lnTo>
                    <a:pt x="403" y="648"/>
                  </a:lnTo>
                  <a:lnTo>
                    <a:pt x="405" y="648"/>
                  </a:lnTo>
                  <a:lnTo>
                    <a:pt x="406" y="647"/>
                  </a:lnTo>
                  <a:lnTo>
                    <a:pt x="407" y="647"/>
                  </a:lnTo>
                  <a:lnTo>
                    <a:pt x="409" y="647"/>
                  </a:lnTo>
                  <a:lnTo>
                    <a:pt x="409" y="645"/>
                  </a:lnTo>
                  <a:lnTo>
                    <a:pt x="409" y="643"/>
                  </a:lnTo>
                  <a:lnTo>
                    <a:pt x="409" y="641"/>
                  </a:lnTo>
                  <a:lnTo>
                    <a:pt x="407" y="641"/>
                  </a:lnTo>
                  <a:lnTo>
                    <a:pt x="406" y="641"/>
                  </a:lnTo>
                  <a:lnTo>
                    <a:pt x="405" y="640"/>
                  </a:lnTo>
                  <a:lnTo>
                    <a:pt x="405" y="639"/>
                  </a:lnTo>
                  <a:lnTo>
                    <a:pt x="406" y="638"/>
                  </a:lnTo>
                  <a:lnTo>
                    <a:pt x="409" y="636"/>
                  </a:lnTo>
                  <a:lnTo>
                    <a:pt x="411" y="635"/>
                  </a:lnTo>
                  <a:lnTo>
                    <a:pt x="411" y="636"/>
                  </a:lnTo>
                  <a:lnTo>
                    <a:pt x="415" y="634"/>
                  </a:lnTo>
                  <a:lnTo>
                    <a:pt x="417" y="634"/>
                  </a:lnTo>
                  <a:lnTo>
                    <a:pt x="418" y="634"/>
                  </a:lnTo>
                  <a:lnTo>
                    <a:pt x="419" y="634"/>
                  </a:lnTo>
                  <a:lnTo>
                    <a:pt x="421" y="634"/>
                  </a:lnTo>
                  <a:lnTo>
                    <a:pt x="422" y="634"/>
                  </a:lnTo>
                  <a:lnTo>
                    <a:pt x="424" y="634"/>
                  </a:lnTo>
                  <a:lnTo>
                    <a:pt x="426" y="634"/>
                  </a:lnTo>
                  <a:lnTo>
                    <a:pt x="430" y="634"/>
                  </a:lnTo>
                  <a:lnTo>
                    <a:pt x="431" y="632"/>
                  </a:lnTo>
                  <a:lnTo>
                    <a:pt x="432" y="632"/>
                  </a:lnTo>
                  <a:lnTo>
                    <a:pt x="434" y="632"/>
                  </a:lnTo>
                  <a:lnTo>
                    <a:pt x="435" y="632"/>
                  </a:lnTo>
                  <a:lnTo>
                    <a:pt x="435" y="631"/>
                  </a:lnTo>
                  <a:lnTo>
                    <a:pt x="436" y="631"/>
                  </a:lnTo>
                  <a:lnTo>
                    <a:pt x="438" y="631"/>
                  </a:lnTo>
                  <a:lnTo>
                    <a:pt x="439" y="631"/>
                  </a:lnTo>
                  <a:lnTo>
                    <a:pt x="441" y="631"/>
                  </a:lnTo>
                  <a:lnTo>
                    <a:pt x="444" y="632"/>
                  </a:lnTo>
                  <a:lnTo>
                    <a:pt x="444" y="634"/>
                  </a:lnTo>
                  <a:lnTo>
                    <a:pt x="445" y="632"/>
                  </a:lnTo>
                  <a:lnTo>
                    <a:pt x="447" y="631"/>
                  </a:lnTo>
                  <a:lnTo>
                    <a:pt x="448" y="631"/>
                  </a:lnTo>
                  <a:lnTo>
                    <a:pt x="449" y="631"/>
                  </a:lnTo>
                  <a:lnTo>
                    <a:pt x="451" y="631"/>
                  </a:lnTo>
                  <a:lnTo>
                    <a:pt x="452" y="630"/>
                  </a:lnTo>
                  <a:lnTo>
                    <a:pt x="453" y="631"/>
                  </a:lnTo>
                  <a:lnTo>
                    <a:pt x="455" y="631"/>
                  </a:lnTo>
                  <a:lnTo>
                    <a:pt x="456" y="631"/>
                  </a:lnTo>
                  <a:lnTo>
                    <a:pt x="457" y="631"/>
                  </a:lnTo>
                  <a:lnTo>
                    <a:pt x="458" y="631"/>
                  </a:lnTo>
                  <a:lnTo>
                    <a:pt x="460" y="631"/>
                  </a:lnTo>
                  <a:lnTo>
                    <a:pt x="461" y="631"/>
                  </a:lnTo>
                  <a:lnTo>
                    <a:pt x="462" y="631"/>
                  </a:lnTo>
                  <a:lnTo>
                    <a:pt x="464" y="631"/>
                  </a:lnTo>
                  <a:lnTo>
                    <a:pt x="465" y="632"/>
                  </a:lnTo>
                  <a:lnTo>
                    <a:pt x="466" y="631"/>
                  </a:lnTo>
                  <a:lnTo>
                    <a:pt x="466" y="630"/>
                  </a:lnTo>
                  <a:lnTo>
                    <a:pt x="466" y="628"/>
                  </a:lnTo>
                  <a:lnTo>
                    <a:pt x="465" y="626"/>
                  </a:lnTo>
                  <a:lnTo>
                    <a:pt x="466" y="624"/>
                  </a:lnTo>
                  <a:lnTo>
                    <a:pt x="466" y="623"/>
                  </a:lnTo>
                  <a:lnTo>
                    <a:pt x="466" y="621"/>
                  </a:lnTo>
                  <a:lnTo>
                    <a:pt x="466" y="619"/>
                  </a:lnTo>
                  <a:lnTo>
                    <a:pt x="466" y="618"/>
                  </a:lnTo>
                  <a:lnTo>
                    <a:pt x="465" y="617"/>
                  </a:lnTo>
                  <a:lnTo>
                    <a:pt x="464" y="615"/>
                  </a:lnTo>
                  <a:lnTo>
                    <a:pt x="462" y="614"/>
                  </a:lnTo>
                  <a:lnTo>
                    <a:pt x="461" y="613"/>
                  </a:lnTo>
                  <a:lnTo>
                    <a:pt x="461" y="611"/>
                  </a:lnTo>
                  <a:lnTo>
                    <a:pt x="460" y="611"/>
                  </a:lnTo>
                  <a:lnTo>
                    <a:pt x="458" y="610"/>
                  </a:lnTo>
                  <a:lnTo>
                    <a:pt x="457" y="610"/>
                  </a:lnTo>
                  <a:lnTo>
                    <a:pt x="456" y="610"/>
                  </a:lnTo>
                  <a:lnTo>
                    <a:pt x="456" y="609"/>
                  </a:lnTo>
                  <a:lnTo>
                    <a:pt x="456" y="607"/>
                  </a:lnTo>
                  <a:lnTo>
                    <a:pt x="457" y="606"/>
                  </a:lnTo>
                  <a:lnTo>
                    <a:pt x="457" y="605"/>
                  </a:lnTo>
                  <a:lnTo>
                    <a:pt x="457" y="603"/>
                  </a:lnTo>
                  <a:lnTo>
                    <a:pt x="457" y="602"/>
                  </a:lnTo>
                  <a:lnTo>
                    <a:pt x="458" y="601"/>
                  </a:lnTo>
                  <a:lnTo>
                    <a:pt x="458" y="600"/>
                  </a:lnTo>
                  <a:lnTo>
                    <a:pt x="460" y="598"/>
                  </a:lnTo>
                  <a:lnTo>
                    <a:pt x="460" y="597"/>
                  </a:lnTo>
                  <a:lnTo>
                    <a:pt x="461" y="597"/>
                  </a:lnTo>
                  <a:lnTo>
                    <a:pt x="462" y="596"/>
                  </a:lnTo>
                  <a:lnTo>
                    <a:pt x="465" y="596"/>
                  </a:lnTo>
                  <a:lnTo>
                    <a:pt x="466" y="596"/>
                  </a:lnTo>
                  <a:lnTo>
                    <a:pt x="468" y="594"/>
                  </a:lnTo>
                  <a:lnTo>
                    <a:pt x="469" y="594"/>
                  </a:lnTo>
                  <a:lnTo>
                    <a:pt x="470" y="594"/>
                  </a:lnTo>
                  <a:lnTo>
                    <a:pt x="472" y="593"/>
                  </a:lnTo>
                  <a:lnTo>
                    <a:pt x="473" y="593"/>
                  </a:lnTo>
                  <a:lnTo>
                    <a:pt x="474" y="593"/>
                  </a:lnTo>
                  <a:lnTo>
                    <a:pt x="475" y="592"/>
                  </a:lnTo>
                  <a:lnTo>
                    <a:pt x="475" y="590"/>
                  </a:lnTo>
                  <a:lnTo>
                    <a:pt x="474" y="589"/>
                  </a:lnTo>
                  <a:lnTo>
                    <a:pt x="474" y="588"/>
                  </a:lnTo>
                  <a:lnTo>
                    <a:pt x="473" y="586"/>
                  </a:lnTo>
                  <a:lnTo>
                    <a:pt x="473" y="585"/>
                  </a:lnTo>
                  <a:lnTo>
                    <a:pt x="472" y="585"/>
                  </a:lnTo>
                  <a:lnTo>
                    <a:pt x="472" y="584"/>
                  </a:lnTo>
                  <a:lnTo>
                    <a:pt x="470" y="583"/>
                  </a:lnTo>
                  <a:lnTo>
                    <a:pt x="469" y="581"/>
                  </a:lnTo>
                  <a:lnTo>
                    <a:pt x="468" y="580"/>
                  </a:lnTo>
                  <a:lnTo>
                    <a:pt x="466" y="579"/>
                  </a:lnTo>
                  <a:lnTo>
                    <a:pt x="466" y="577"/>
                  </a:lnTo>
                  <a:lnTo>
                    <a:pt x="462" y="576"/>
                  </a:lnTo>
                  <a:lnTo>
                    <a:pt x="461" y="575"/>
                  </a:lnTo>
                  <a:lnTo>
                    <a:pt x="460" y="575"/>
                  </a:lnTo>
                  <a:lnTo>
                    <a:pt x="458" y="575"/>
                  </a:lnTo>
                  <a:lnTo>
                    <a:pt x="457" y="575"/>
                  </a:lnTo>
                  <a:lnTo>
                    <a:pt x="456" y="573"/>
                  </a:lnTo>
                  <a:lnTo>
                    <a:pt x="455" y="573"/>
                  </a:lnTo>
                  <a:lnTo>
                    <a:pt x="453" y="573"/>
                  </a:lnTo>
                  <a:lnTo>
                    <a:pt x="453" y="572"/>
                  </a:lnTo>
                  <a:lnTo>
                    <a:pt x="452" y="571"/>
                  </a:lnTo>
                  <a:lnTo>
                    <a:pt x="451" y="571"/>
                  </a:lnTo>
                  <a:lnTo>
                    <a:pt x="449" y="571"/>
                  </a:lnTo>
                  <a:lnTo>
                    <a:pt x="449" y="569"/>
                  </a:lnTo>
                  <a:lnTo>
                    <a:pt x="448" y="569"/>
                  </a:lnTo>
                  <a:lnTo>
                    <a:pt x="447" y="569"/>
                  </a:lnTo>
                  <a:lnTo>
                    <a:pt x="447" y="568"/>
                  </a:lnTo>
                  <a:lnTo>
                    <a:pt x="445" y="568"/>
                  </a:lnTo>
                  <a:lnTo>
                    <a:pt x="444" y="568"/>
                  </a:lnTo>
                  <a:lnTo>
                    <a:pt x="443" y="568"/>
                  </a:lnTo>
                  <a:lnTo>
                    <a:pt x="443" y="567"/>
                  </a:lnTo>
                  <a:lnTo>
                    <a:pt x="441" y="567"/>
                  </a:lnTo>
                  <a:lnTo>
                    <a:pt x="440" y="567"/>
                  </a:lnTo>
                  <a:lnTo>
                    <a:pt x="440" y="566"/>
                  </a:lnTo>
                  <a:lnTo>
                    <a:pt x="439" y="564"/>
                  </a:lnTo>
                  <a:lnTo>
                    <a:pt x="438" y="564"/>
                  </a:lnTo>
                  <a:lnTo>
                    <a:pt x="439" y="563"/>
                  </a:lnTo>
                  <a:lnTo>
                    <a:pt x="440" y="562"/>
                  </a:lnTo>
                  <a:lnTo>
                    <a:pt x="441" y="560"/>
                  </a:lnTo>
                  <a:lnTo>
                    <a:pt x="440" y="559"/>
                  </a:lnTo>
                  <a:lnTo>
                    <a:pt x="440" y="558"/>
                  </a:lnTo>
                  <a:lnTo>
                    <a:pt x="441" y="558"/>
                  </a:lnTo>
                  <a:lnTo>
                    <a:pt x="441" y="556"/>
                  </a:lnTo>
                  <a:lnTo>
                    <a:pt x="441" y="555"/>
                  </a:lnTo>
                  <a:lnTo>
                    <a:pt x="441" y="552"/>
                  </a:lnTo>
                  <a:lnTo>
                    <a:pt x="440" y="550"/>
                  </a:lnTo>
                  <a:lnTo>
                    <a:pt x="440" y="549"/>
                  </a:lnTo>
                  <a:lnTo>
                    <a:pt x="440" y="547"/>
                  </a:lnTo>
                  <a:lnTo>
                    <a:pt x="440" y="545"/>
                  </a:lnTo>
                  <a:lnTo>
                    <a:pt x="440" y="543"/>
                  </a:lnTo>
                  <a:lnTo>
                    <a:pt x="439" y="542"/>
                  </a:lnTo>
                  <a:lnTo>
                    <a:pt x="435" y="542"/>
                  </a:lnTo>
                  <a:lnTo>
                    <a:pt x="434" y="543"/>
                  </a:lnTo>
                  <a:lnTo>
                    <a:pt x="432" y="543"/>
                  </a:lnTo>
                  <a:lnTo>
                    <a:pt x="431" y="542"/>
                  </a:lnTo>
                  <a:lnTo>
                    <a:pt x="430" y="542"/>
                  </a:lnTo>
                  <a:lnTo>
                    <a:pt x="430" y="541"/>
                  </a:lnTo>
                  <a:lnTo>
                    <a:pt x="428" y="541"/>
                  </a:lnTo>
                  <a:lnTo>
                    <a:pt x="427" y="537"/>
                  </a:lnTo>
                  <a:lnTo>
                    <a:pt x="427" y="535"/>
                  </a:lnTo>
                  <a:lnTo>
                    <a:pt x="426" y="535"/>
                  </a:lnTo>
                  <a:lnTo>
                    <a:pt x="424" y="535"/>
                  </a:lnTo>
                  <a:lnTo>
                    <a:pt x="423" y="535"/>
                  </a:lnTo>
                  <a:lnTo>
                    <a:pt x="423" y="534"/>
                  </a:lnTo>
                  <a:lnTo>
                    <a:pt x="423" y="533"/>
                  </a:lnTo>
                  <a:lnTo>
                    <a:pt x="423" y="531"/>
                  </a:lnTo>
                  <a:lnTo>
                    <a:pt x="423" y="530"/>
                  </a:lnTo>
                  <a:lnTo>
                    <a:pt x="422" y="530"/>
                  </a:lnTo>
                  <a:lnTo>
                    <a:pt x="421" y="530"/>
                  </a:lnTo>
                  <a:lnTo>
                    <a:pt x="419" y="530"/>
                  </a:lnTo>
                  <a:lnTo>
                    <a:pt x="418" y="530"/>
                  </a:lnTo>
                  <a:lnTo>
                    <a:pt x="417" y="530"/>
                  </a:lnTo>
                  <a:lnTo>
                    <a:pt x="415" y="530"/>
                  </a:lnTo>
                  <a:lnTo>
                    <a:pt x="415" y="529"/>
                  </a:lnTo>
                  <a:lnTo>
                    <a:pt x="415" y="530"/>
                  </a:lnTo>
                  <a:lnTo>
                    <a:pt x="414" y="530"/>
                  </a:lnTo>
                  <a:lnTo>
                    <a:pt x="413" y="530"/>
                  </a:lnTo>
                  <a:lnTo>
                    <a:pt x="413" y="531"/>
                  </a:lnTo>
                  <a:lnTo>
                    <a:pt x="411" y="531"/>
                  </a:lnTo>
                  <a:lnTo>
                    <a:pt x="410" y="531"/>
                  </a:lnTo>
                  <a:lnTo>
                    <a:pt x="409" y="531"/>
                  </a:lnTo>
                  <a:lnTo>
                    <a:pt x="407" y="531"/>
                  </a:lnTo>
                  <a:lnTo>
                    <a:pt x="406" y="531"/>
                  </a:lnTo>
                  <a:lnTo>
                    <a:pt x="405" y="531"/>
                  </a:lnTo>
                  <a:lnTo>
                    <a:pt x="403" y="531"/>
                  </a:lnTo>
                  <a:lnTo>
                    <a:pt x="403" y="530"/>
                  </a:lnTo>
                  <a:lnTo>
                    <a:pt x="403" y="529"/>
                  </a:lnTo>
                  <a:lnTo>
                    <a:pt x="402" y="529"/>
                  </a:lnTo>
                  <a:lnTo>
                    <a:pt x="401" y="529"/>
                  </a:lnTo>
                  <a:lnTo>
                    <a:pt x="400" y="528"/>
                  </a:lnTo>
                  <a:lnTo>
                    <a:pt x="398" y="528"/>
                  </a:lnTo>
                  <a:lnTo>
                    <a:pt x="398" y="529"/>
                  </a:lnTo>
                  <a:lnTo>
                    <a:pt x="397" y="529"/>
                  </a:lnTo>
                  <a:lnTo>
                    <a:pt x="396" y="529"/>
                  </a:lnTo>
                  <a:lnTo>
                    <a:pt x="396" y="528"/>
                  </a:lnTo>
                  <a:lnTo>
                    <a:pt x="394" y="528"/>
                  </a:lnTo>
                  <a:lnTo>
                    <a:pt x="394" y="526"/>
                  </a:lnTo>
                  <a:lnTo>
                    <a:pt x="393" y="526"/>
                  </a:lnTo>
                  <a:lnTo>
                    <a:pt x="392" y="526"/>
                  </a:lnTo>
                  <a:lnTo>
                    <a:pt x="390" y="526"/>
                  </a:lnTo>
                  <a:lnTo>
                    <a:pt x="390" y="525"/>
                  </a:lnTo>
                  <a:lnTo>
                    <a:pt x="389" y="525"/>
                  </a:lnTo>
                  <a:lnTo>
                    <a:pt x="389" y="526"/>
                  </a:lnTo>
                  <a:lnTo>
                    <a:pt x="388" y="526"/>
                  </a:lnTo>
                  <a:lnTo>
                    <a:pt x="388" y="525"/>
                  </a:lnTo>
                  <a:lnTo>
                    <a:pt x="386" y="525"/>
                  </a:lnTo>
                  <a:lnTo>
                    <a:pt x="385" y="525"/>
                  </a:lnTo>
                  <a:lnTo>
                    <a:pt x="384" y="524"/>
                  </a:lnTo>
                  <a:lnTo>
                    <a:pt x="383" y="524"/>
                  </a:lnTo>
                  <a:lnTo>
                    <a:pt x="383" y="522"/>
                  </a:lnTo>
                  <a:lnTo>
                    <a:pt x="381" y="524"/>
                  </a:lnTo>
                  <a:lnTo>
                    <a:pt x="381" y="522"/>
                  </a:lnTo>
                  <a:lnTo>
                    <a:pt x="381" y="521"/>
                  </a:lnTo>
                  <a:lnTo>
                    <a:pt x="380" y="521"/>
                  </a:lnTo>
                  <a:lnTo>
                    <a:pt x="379" y="521"/>
                  </a:lnTo>
                  <a:lnTo>
                    <a:pt x="377" y="522"/>
                  </a:lnTo>
                  <a:lnTo>
                    <a:pt x="377" y="521"/>
                  </a:lnTo>
                  <a:lnTo>
                    <a:pt x="376" y="522"/>
                  </a:lnTo>
                  <a:lnTo>
                    <a:pt x="375" y="522"/>
                  </a:lnTo>
                  <a:lnTo>
                    <a:pt x="373" y="524"/>
                  </a:lnTo>
                  <a:lnTo>
                    <a:pt x="372" y="524"/>
                  </a:lnTo>
                  <a:lnTo>
                    <a:pt x="371" y="524"/>
                  </a:lnTo>
                  <a:lnTo>
                    <a:pt x="369" y="524"/>
                  </a:lnTo>
                  <a:lnTo>
                    <a:pt x="368" y="524"/>
                  </a:lnTo>
                  <a:lnTo>
                    <a:pt x="367" y="524"/>
                  </a:lnTo>
                  <a:lnTo>
                    <a:pt x="366" y="524"/>
                  </a:lnTo>
                  <a:lnTo>
                    <a:pt x="364" y="524"/>
                  </a:lnTo>
                  <a:lnTo>
                    <a:pt x="363" y="524"/>
                  </a:lnTo>
                  <a:lnTo>
                    <a:pt x="362" y="524"/>
                  </a:lnTo>
                  <a:lnTo>
                    <a:pt x="360" y="524"/>
                  </a:lnTo>
                  <a:lnTo>
                    <a:pt x="359" y="524"/>
                  </a:lnTo>
                  <a:lnTo>
                    <a:pt x="358" y="524"/>
                  </a:lnTo>
                  <a:lnTo>
                    <a:pt x="358" y="522"/>
                  </a:lnTo>
                  <a:lnTo>
                    <a:pt x="356" y="522"/>
                  </a:lnTo>
                  <a:lnTo>
                    <a:pt x="356" y="521"/>
                  </a:lnTo>
                  <a:lnTo>
                    <a:pt x="355" y="521"/>
                  </a:lnTo>
                  <a:lnTo>
                    <a:pt x="355" y="520"/>
                  </a:lnTo>
                  <a:lnTo>
                    <a:pt x="354" y="520"/>
                  </a:lnTo>
                  <a:lnTo>
                    <a:pt x="355" y="520"/>
                  </a:lnTo>
                  <a:lnTo>
                    <a:pt x="355" y="518"/>
                  </a:lnTo>
                  <a:lnTo>
                    <a:pt x="355" y="517"/>
                  </a:lnTo>
                  <a:lnTo>
                    <a:pt x="354" y="518"/>
                  </a:lnTo>
                  <a:lnTo>
                    <a:pt x="354" y="517"/>
                  </a:lnTo>
                  <a:lnTo>
                    <a:pt x="352" y="517"/>
                  </a:lnTo>
                  <a:lnTo>
                    <a:pt x="352" y="516"/>
                  </a:lnTo>
                  <a:lnTo>
                    <a:pt x="352" y="517"/>
                  </a:lnTo>
                  <a:lnTo>
                    <a:pt x="351" y="517"/>
                  </a:lnTo>
                  <a:lnTo>
                    <a:pt x="350" y="517"/>
                  </a:lnTo>
                  <a:lnTo>
                    <a:pt x="350" y="516"/>
                  </a:lnTo>
                  <a:lnTo>
                    <a:pt x="349" y="516"/>
                  </a:lnTo>
                  <a:lnTo>
                    <a:pt x="347" y="516"/>
                  </a:lnTo>
                  <a:lnTo>
                    <a:pt x="346" y="514"/>
                  </a:lnTo>
                  <a:lnTo>
                    <a:pt x="345" y="514"/>
                  </a:lnTo>
                  <a:lnTo>
                    <a:pt x="345" y="516"/>
                  </a:lnTo>
                  <a:lnTo>
                    <a:pt x="345" y="517"/>
                  </a:lnTo>
                  <a:lnTo>
                    <a:pt x="345" y="518"/>
                  </a:lnTo>
                  <a:lnTo>
                    <a:pt x="343" y="518"/>
                  </a:lnTo>
                  <a:lnTo>
                    <a:pt x="342" y="518"/>
                  </a:lnTo>
                  <a:lnTo>
                    <a:pt x="342" y="517"/>
                  </a:lnTo>
                  <a:lnTo>
                    <a:pt x="342" y="518"/>
                  </a:lnTo>
                  <a:lnTo>
                    <a:pt x="342" y="517"/>
                  </a:lnTo>
                  <a:lnTo>
                    <a:pt x="341" y="517"/>
                  </a:lnTo>
                  <a:lnTo>
                    <a:pt x="341" y="518"/>
                  </a:lnTo>
                  <a:lnTo>
                    <a:pt x="341" y="517"/>
                  </a:lnTo>
                  <a:lnTo>
                    <a:pt x="339" y="517"/>
                  </a:lnTo>
                  <a:lnTo>
                    <a:pt x="341" y="517"/>
                  </a:lnTo>
                  <a:lnTo>
                    <a:pt x="341" y="516"/>
                  </a:lnTo>
                  <a:lnTo>
                    <a:pt x="341" y="514"/>
                  </a:lnTo>
                  <a:lnTo>
                    <a:pt x="341" y="513"/>
                  </a:lnTo>
                  <a:lnTo>
                    <a:pt x="342" y="513"/>
                  </a:lnTo>
                  <a:lnTo>
                    <a:pt x="341" y="513"/>
                  </a:lnTo>
                  <a:lnTo>
                    <a:pt x="341" y="512"/>
                  </a:lnTo>
                  <a:lnTo>
                    <a:pt x="341" y="511"/>
                  </a:lnTo>
                  <a:lnTo>
                    <a:pt x="342" y="511"/>
                  </a:lnTo>
                  <a:lnTo>
                    <a:pt x="342" y="509"/>
                  </a:lnTo>
                  <a:lnTo>
                    <a:pt x="342" y="508"/>
                  </a:lnTo>
                  <a:lnTo>
                    <a:pt x="343" y="508"/>
                  </a:lnTo>
                  <a:lnTo>
                    <a:pt x="343" y="507"/>
                  </a:lnTo>
                  <a:lnTo>
                    <a:pt x="345" y="507"/>
                  </a:lnTo>
                  <a:lnTo>
                    <a:pt x="345" y="505"/>
                  </a:lnTo>
                  <a:lnTo>
                    <a:pt x="346" y="505"/>
                  </a:lnTo>
                  <a:lnTo>
                    <a:pt x="347" y="505"/>
                  </a:lnTo>
                  <a:lnTo>
                    <a:pt x="347" y="504"/>
                  </a:lnTo>
                  <a:lnTo>
                    <a:pt x="349" y="504"/>
                  </a:lnTo>
                  <a:lnTo>
                    <a:pt x="349" y="503"/>
                  </a:lnTo>
                  <a:lnTo>
                    <a:pt x="350" y="503"/>
                  </a:lnTo>
                  <a:lnTo>
                    <a:pt x="351" y="503"/>
                  </a:lnTo>
                  <a:lnTo>
                    <a:pt x="352" y="503"/>
                  </a:lnTo>
                  <a:lnTo>
                    <a:pt x="354" y="501"/>
                  </a:lnTo>
                  <a:lnTo>
                    <a:pt x="355" y="501"/>
                  </a:lnTo>
                  <a:lnTo>
                    <a:pt x="356" y="501"/>
                  </a:lnTo>
                  <a:lnTo>
                    <a:pt x="356" y="500"/>
                  </a:lnTo>
                  <a:lnTo>
                    <a:pt x="356" y="499"/>
                  </a:lnTo>
                  <a:lnTo>
                    <a:pt x="356" y="497"/>
                  </a:lnTo>
                  <a:lnTo>
                    <a:pt x="355" y="496"/>
                  </a:lnTo>
                  <a:lnTo>
                    <a:pt x="354" y="496"/>
                  </a:lnTo>
                  <a:lnTo>
                    <a:pt x="352" y="496"/>
                  </a:lnTo>
                  <a:lnTo>
                    <a:pt x="352" y="495"/>
                  </a:lnTo>
                  <a:lnTo>
                    <a:pt x="351" y="495"/>
                  </a:lnTo>
                  <a:lnTo>
                    <a:pt x="351" y="494"/>
                  </a:lnTo>
                  <a:lnTo>
                    <a:pt x="351" y="492"/>
                  </a:lnTo>
                  <a:lnTo>
                    <a:pt x="350" y="492"/>
                  </a:lnTo>
                  <a:lnTo>
                    <a:pt x="350" y="491"/>
                  </a:lnTo>
                  <a:lnTo>
                    <a:pt x="350" y="490"/>
                  </a:lnTo>
                  <a:lnTo>
                    <a:pt x="350" y="488"/>
                  </a:lnTo>
                  <a:lnTo>
                    <a:pt x="350" y="487"/>
                  </a:lnTo>
                  <a:lnTo>
                    <a:pt x="350" y="486"/>
                  </a:lnTo>
                  <a:lnTo>
                    <a:pt x="350" y="484"/>
                  </a:lnTo>
                  <a:lnTo>
                    <a:pt x="350" y="483"/>
                  </a:lnTo>
                  <a:lnTo>
                    <a:pt x="349" y="483"/>
                  </a:lnTo>
                  <a:lnTo>
                    <a:pt x="349" y="482"/>
                  </a:lnTo>
                  <a:lnTo>
                    <a:pt x="349" y="480"/>
                  </a:lnTo>
                  <a:lnTo>
                    <a:pt x="347" y="480"/>
                  </a:lnTo>
                  <a:lnTo>
                    <a:pt x="347" y="479"/>
                  </a:lnTo>
                  <a:lnTo>
                    <a:pt x="347" y="478"/>
                  </a:lnTo>
                  <a:lnTo>
                    <a:pt x="347" y="477"/>
                  </a:lnTo>
                  <a:lnTo>
                    <a:pt x="350" y="477"/>
                  </a:lnTo>
                  <a:lnTo>
                    <a:pt x="349" y="477"/>
                  </a:lnTo>
                  <a:lnTo>
                    <a:pt x="349" y="475"/>
                  </a:lnTo>
                  <a:lnTo>
                    <a:pt x="349" y="474"/>
                  </a:lnTo>
                  <a:lnTo>
                    <a:pt x="349" y="473"/>
                  </a:lnTo>
                  <a:lnTo>
                    <a:pt x="349" y="471"/>
                  </a:lnTo>
                  <a:lnTo>
                    <a:pt x="347" y="471"/>
                  </a:lnTo>
                  <a:lnTo>
                    <a:pt x="347" y="470"/>
                  </a:lnTo>
                  <a:lnTo>
                    <a:pt x="349" y="470"/>
                  </a:lnTo>
                  <a:lnTo>
                    <a:pt x="347" y="469"/>
                  </a:lnTo>
                  <a:lnTo>
                    <a:pt x="349" y="469"/>
                  </a:lnTo>
                  <a:lnTo>
                    <a:pt x="349" y="467"/>
                  </a:lnTo>
                  <a:lnTo>
                    <a:pt x="349" y="466"/>
                  </a:lnTo>
                  <a:lnTo>
                    <a:pt x="347" y="466"/>
                  </a:lnTo>
                  <a:lnTo>
                    <a:pt x="349" y="465"/>
                  </a:lnTo>
                  <a:lnTo>
                    <a:pt x="349" y="463"/>
                  </a:lnTo>
                  <a:lnTo>
                    <a:pt x="349" y="462"/>
                  </a:lnTo>
                  <a:lnTo>
                    <a:pt x="349" y="461"/>
                  </a:lnTo>
                  <a:lnTo>
                    <a:pt x="349" y="460"/>
                  </a:lnTo>
                  <a:lnTo>
                    <a:pt x="349" y="458"/>
                  </a:lnTo>
                  <a:lnTo>
                    <a:pt x="350" y="458"/>
                  </a:lnTo>
                  <a:lnTo>
                    <a:pt x="350" y="457"/>
                  </a:lnTo>
                  <a:lnTo>
                    <a:pt x="351" y="457"/>
                  </a:lnTo>
                  <a:lnTo>
                    <a:pt x="351" y="456"/>
                  </a:lnTo>
                  <a:lnTo>
                    <a:pt x="351" y="454"/>
                  </a:lnTo>
                  <a:lnTo>
                    <a:pt x="352" y="454"/>
                  </a:lnTo>
                  <a:lnTo>
                    <a:pt x="352" y="453"/>
                  </a:lnTo>
                  <a:lnTo>
                    <a:pt x="354" y="453"/>
                  </a:lnTo>
                  <a:lnTo>
                    <a:pt x="355" y="453"/>
                  </a:lnTo>
                  <a:lnTo>
                    <a:pt x="356" y="453"/>
                  </a:lnTo>
                  <a:lnTo>
                    <a:pt x="358" y="453"/>
                  </a:lnTo>
                  <a:lnTo>
                    <a:pt x="359" y="453"/>
                  </a:lnTo>
                  <a:lnTo>
                    <a:pt x="359" y="454"/>
                  </a:lnTo>
                  <a:lnTo>
                    <a:pt x="360" y="454"/>
                  </a:lnTo>
                  <a:lnTo>
                    <a:pt x="362" y="454"/>
                  </a:lnTo>
                  <a:lnTo>
                    <a:pt x="362" y="453"/>
                  </a:lnTo>
                  <a:lnTo>
                    <a:pt x="362" y="452"/>
                  </a:lnTo>
                  <a:lnTo>
                    <a:pt x="362" y="450"/>
                  </a:lnTo>
                  <a:lnTo>
                    <a:pt x="362" y="449"/>
                  </a:lnTo>
                  <a:lnTo>
                    <a:pt x="362" y="448"/>
                  </a:lnTo>
                  <a:lnTo>
                    <a:pt x="362" y="446"/>
                  </a:lnTo>
                  <a:lnTo>
                    <a:pt x="362" y="445"/>
                  </a:lnTo>
                  <a:lnTo>
                    <a:pt x="362" y="444"/>
                  </a:lnTo>
                  <a:lnTo>
                    <a:pt x="363" y="444"/>
                  </a:lnTo>
                  <a:lnTo>
                    <a:pt x="363" y="442"/>
                  </a:lnTo>
                  <a:lnTo>
                    <a:pt x="364" y="441"/>
                  </a:lnTo>
                  <a:lnTo>
                    <a:pt x="364" y="440"/>
                  </a:lnTo>
                  <a:lnTo>
                    <a:pt x="364" y="439"/>
                  </a:lnTo>
                  <a:lnTo>
                    <a:pt x="363" y="439"/>
                  </a:lnTo>
                  <a:lnTo>
                    <a:pt x="363" y="437"/>
                  </a:lnTo>
                  <a:lnTo>
                    <a:pt x="362" y="437"/>
                  </a:lnTo>
                  <a:lnTo>
                    <a:pt x="363" y="437"/>
                  </a:lnTo>
                  <a:lnTo>
                    <a:pt x="363" y="436"/>
                  </a:lnTo>
                  <a:lnTo>
                    <a:pt x="362" y="436"/>
                  </a:lnTo>
                  <a:lnTo>
                    <a:pt x="362" y="435"/>
                  </a:lnTo>
                  <a:lnTo>
                    <a:pt x="363" y="435"/>
                  </a:lnTo>
                  <a:lnTo>
                    <a:pt x="363" y="433"/>
                  </a:lnTo>
                  <a:lnTo>
                    <a:pt x="362" y="433"/>
                  </a:lnTo>
                  <a:lnTo>
                    <a:pt x="360" y="433"/>
                  </a:lnTo>
                  <a:lnTo>
                    <a:pt x="360" y="432"/>
                  </a:lnTo>
                  <a:lnTo>
                    <a:pt x="359" y="432"/>
                  </a:lnTo>
                  <a:lnTo>
                    <a:pt x="358" y="432"/>
                  </a:lnTo>
                  <a:lnTo>
                    <a:pt x="356" y="432"/>
                  </a:lnTo>
                  <a:lnTo>
                    <a:pt x="355" y="432"/>
                  </a:lnTo>
                  <a:lnTo>
                    <a:pt x="355" y="431"/>
                  </a:lnTo>
                  <a:lnTo>
                    <a:pt x="354" y="431"/>
                  </a:lnTo>
                  <a:lnTo>
                    <a:pt x="352" y="431"/>
                  </a:lnTo>
                  <a:lnTo>
                    <a:pt x="352" y="429"/>
                  </a:lnTo>
                  <a:lnTo>
                    <a:pt x="352" y="428"/>
                  </a:lnTo>
                  <a:lnTo>
                    <a:pt x="352" y="427"/>
                  </a:lnTo>
                  <a:lnTo>
                    <a:pt x="351" y="425"/>
                  </a:lnTo>
                  <a:lnTo>
                    <a:pt x="350" y="425"/>
                  </a:lnTo>
                  <a:lnTo>
                    <a:pt x="350" y="424"/>
                  </a:lnTo>
                  <a:lnTo>
                    <a:pt x="349" y="424"/>
                  </a:lnTo>
                  <a:lnTo>
                    <a:pt x="349" y="423"/>
                  </a:lnTo>
                  <a:lnTo>
                    <a:pt x="350" y="423"/>
                  </a:lnTo>
                  <a:lnTo>
                    <a:pt x="349" y="423"/>
                  </a:lnTo>
                  <a:lnTo>
                    <a:pt x="349" y="422"/>
                  </a:lnTo>
                  <a:lnTo>
                    <a:pt x="347" y="422"/>
                  </a:lnTo>
                  <a:lnTo>
                    <a:pt x="347" y="420"/>
                  </a:lnTo>
                  <a:lnTo>
                    <a:pt x="347" y="419"/>
                  </a:lnTo>
                  <a:lnTo>
                    <a:pt x="347" y="418"/>
                  </a:lnTo>
                  <a:lnTo>
                    <a:pt x="346" y="416"/>
                  </a:lnTo>
                  <a:lnTo>
                    <a:pt x="347" y="416"/>
                  </a:lnTo>
                  <a:lnTo>
                    <a:pt x="346" y="416"/>
                  </a:lnTo>
                  <a:lnTo>
                    <a:pt x="346" y="415"/>
                  </a:lnTo>
                  <a:lnTo>
                    <a:pt x="346" y="414"/>
                  </a:lnTo>
                  <a:lnTo>
                    <a:pt x="346" y="412"/>
                  </a:lnTo>
                  <a:lnTo>
                    <a:pt x="345" y="412"/>
                  </a:lnTo>
                  <a:lnTo>
                    <a:pt x="345" y="411"/>
                  </a:lnTo>
                  <a:lnTo>
                    <a:pt x="346" y="411"/>
                  </a:lnTo>
                  <a:lnTo>
                    <a:pt x="345" y="411"/>
                  </a:lnTo>
                  <a:lnTo>
                    <a:pt x="345" y="410"/>
                  </a:lnTo>
                  <a:lnTo>
                    <a:pt x="343" y="408"/>
                  </a:lnTo>
                  <a:lnTo>
                    <a:pt x="343" y="407"/>
                  </a:lnTo>
                  <a:lnTo>
                    <a:pt x="343" y="406"/>
                  </a:lnTo>
                  <a:lnTo>
                    <a:pt x="343" y="405"/>
                  </a:lnTo>
                  <a:lnTo>
                    <a:pt x="342" y="405"/>
                  </a:lnTo>
                  <a:lnTo>
                    <a:pt x="342" y="403"/>
                  </a:lnTo>
                  <a:lnTo>
                    <a:pt x="341" y="403"/>
                  </a:lnTo>
                  <a:lnTo>
                    <a:pt x="339" y="403"/>
                  </a:lnTo>
                  <a:lnTo>
                    <a:pt x="341" y="403"/>
                  </a:lnTo>
                  <a:lnTo>
                    <a:pt x="339" y="403"/>
                  </a:lnTo>
                  <a:lnTo>
                    <a:pt x="339" y="402"/>
                  </a:lnTo>
                  <a:lnTo>
                    <a:pt x="339" y="401"/>
                  </a:lnTo>
                  <a:lnTo>
                    <a:pt x="339" y="399"/>
                  </a:lnTo>
                  <a:lnTo>
                    <a:pt x="338" y="399"/>
                  </a:lnTo>
                  <a:lnTo>
                    <a:pt x="338" y="398"/>
                  </a:lnTo>
                  <a:lnTo>
                    <a:pt x="338" y="397"/>
                  </a:lnTo>
                  <a:lnTo>
                    <a:pt x="337" y="397"/>
                  </a:lnTo>
                  <a:lnTo>
                    <a:pt x="338" y="397"/>
                  </a:lnTo>
                  <a:lnTo>
                    <a:pt x="337" y="397"/>
                  </a:lnTo>
                  <a:lnTo>
                    <a:pt x="337" y="395"/>
                  </a:lnTo>
                  <a:lnTo>
                    <a:pt x="338" y="395"/>
                  </a:lnTo>
                  <a:lnTo>
                    <a:pt x="337" y="395"/>
                  </a:lnTo>
                  <a:lnTo>
                    <a:pt x="337" y="394"/>
                  </a:lnTo>
                  <a:lnTo>
                    <a:pt x="335" y="394"/>
                  </a:lnTo>
                  <a:lnTo>
                    <a:pt x="335" y="393"/>
                  </a:lnTo>
                  <a:lnTo>
                    <a:pt x="334" y="393"/>
                  </a:lnTo>
                  <a:lnTo>
                    <a:pt x="334" y="391"/>
                  </a:lnTo>
                  <a:lnTo>
                    <a:pt x="333" y="391"/>
                  </a:lnTo>
                  <a:lnTo>
                    <a:pt x="333" y="390"/>
                  </a:lnTo>
                  <a:lnTo>
                    <a:pt x="331" y="390"/>
                  </a:lnTo>
                  <a:lnTo>
                    <a:pt x="331" y="389"/>
                  </a:lnTo>
                  <a:lnTo>
                    <a:pt x="330" y="389"/>
                  </a:lnTo>
                  <a:lnTo>
                    <a:pt x="330" y="390"/>
                  </a:lnTo>
                  <a:lnTo>
                    <a:pt x="330" y="389"/>
                  </a:lnTo>
                  <a:lnTo>
                    <a:pt x="329" y="389"/>
                  </a:lnTo>
                  <a:lnTo>
                    <a:pt x="328" y="389"/>
                  </a:lnTo>
                  <a:lnTo>
                    <a:pt x="328" y="388"/>
                  </a:lnTo>
                  <a:lnTo>
                    <a:pt x="326" y="388"/>
                  </a:lnTo>
                  <a:lnTo>
                    <a:pt x="326" y="386"/>
                  </a:lnTo>
                  <a:lnTo>
                    <a:pt x="325" y="386"/>
                  </a:lnTo>
                  <a:lnTo>
                    <a:pt x="324" y="385"/>
                  </a:lnTo>
                  <a:lnTo>
                    <a:pt x="322" y="385"/>
                  </a:lnTo>
                  <a:lnTo>
                    <a:pt x="322" y="384"/>
                  </a:lnTo>
                  <a:lnTo>
                    <a:pt x="321" y="384"/>
                  </a:lnTo>
                  <a:lnTo>
                    <a:pt x="321" y="385"/>
                  </a:lnTo>
                  <a:lnTo>
                    <a:pt x="320" y="386"/>
                  </a:lnTo>
                  <a:lnTo>
                    <a:pt x="318" y="386"/>
                  </a:lnTo>
                  <a:lnTo>
                    <a:pt x="317" y="386"/>
                  </a:lnTo>
                  <a:lnTo>
                    <a:pt x="316" y="386"/>
                  </a:lnTo>
                  <a:lnTo>
                    <a:pt x="314" y="386"/>
                  </a:lnTo>
                  <a:lnTo>
                    <a:pt x="314" y="388"/>
                  </a:lnTo>
                  <a:lnTo>
                    <a:pt x="313" y="389"/>
                  </a:lnTo>
                  <a:lnTo>
                    <a:pt x="313" y="390"/>
                  </a:lnTo>
                  <a:lnTo>
                    <a:pt x="312" y="390"/>
                  </a:lnTo>
                  <a:lnTo>
                    <a:pt x="311" y="390"/>
                  </a:lnTo>
                  <a:lnTo>
                    <a:pt x="309" y="390"/>
                  </a:lnTo>
                  <a:lnTo>
                    <a:pt x="309" y="389"/>
                  </a:lnTo>
                  <a:lnTo>
                    <a:pt x="308" y="389"/>
                  </a:lnTo>
                  <a:lnTo>
                    <a:pt x="308" y="388"/>
                  </a:lnTo>
                  <a:lnTo>
                    <a:pt x="307" y="388"/>
                  </a:lnTo>
                  <a:lnTo>
                    <a:pt x="307" y="386"/>
                  </a:lnTo>
                  <a:lnTo>
                    <a:pt x="305" y="388"/>
                  </a:lnTo>
                  <a:lnTo>
                    <a:pt x="304" y="388"/>
                  </a:lnTo>
                  <a:lnTo>
                    <a:pt x="303" y="388"/>
                  </a:lnTo>
                  <a:lnTo>
                    <a:pt x="301" y="389"/>
                  </a:lnTo>
                  <a:lnTo>
                    <a:pt x="300" y="389"/>
                  </a:lnTo>
                  <a:lnTo>
                    <a:pt x="299" y="389"/>
                  </a:lnTo>
                  <a:lnTo>
                    <a:pt x="297" y="389"/>
                  </a:lnTo>
                  <a:lnTo>
                    <a:pt x="297" y="390"/>
                  </a:lnTo>
                  <a:lnTo>
                    <a:pt x="296" y="390"/>
                  </a:lnTo>
                  <a:lnTo>
                    <a:pt x="295" y="390"/>
                  </a:lnTo>
                  <a:lnTo>
                    <a:pt x="294" y="390"/>
                  </a:lnTo>
                  <a:lnTo>
                    <a:pt x="292" y="390"/>
                  </a:lnTo>
                  <a:lnTo>
                    <a:pt x="291" y="390"/>
                  </a:lnTo>
                  <a:lnTo>
                    <a:pt x="290" y="390"/>
                  </a:lnTo>
                  <a:lnTo>
                    <a:pt x="290" y="391"/>
                  </a:lnTo>
                  <a:lnTo>
                    <a:pt x="288" y="391"/>
                  </a:lnTo>
                  <a:lnTo>
                    <a:pt x="288" y="393"/>
                  </a:lnTo>
                  <a:lnTo>
                    <a:pt x="288" y="394"/>
                  </a:lnTo>
                  <a:lnTo>
                    <a:pt x="287" y="394"/>
                  </a:lnTo>
                  <a:lnTo>
                    <a:pt x="286" y="394"/>
                  </a:lnTo>
                  <a:lnTo>
                    <a:pt x="284" y="395"/>
                  </a:lnTo>
                  <a:lnTo>
                    <a:pt x="283" y="395"/>
                  </a:lnTo>
                  <a:lnTo>
                    <a:pt x="282" y="395"/>
                  </a:lnTo>
                  <a:lnTo>
                    <a:pt x="280" y="395"/>
                  </a:lnTo>
                  <a:lnTo>
                    <a:pt x="279" y="395"/>
                  </a:lnTo>
                  <a:lnTo>
                    <a:pt x="278" y="397"/>
                  </a:lnTo>
                  <a:lnTo>
                    <a:pt x="277" y="397"/>
                  </a:lnTo>
                  <a:lnTo>
                    <a:pt x="277" y="398"/>
                  </a:lnTo>
                  <a:lnTo>
                    <a:pt x="275" y="398"/>
                  </a:lnTo>
                  <a:lnTo>
                    <a:pt x="274" y="398"/>
                  </a:lnTo>
                  <a:lnTo>
                    <a:pt x="273" y="398"/>
                  </a:lnTo>
                  <a:lnTo>
                    <a:pt x="271" y="398"/>
                  </a:lnTo>
                  <a:lnTo>
                    <a:pt x="271" y="397"/>
                  </a:lnTo>
                  <a:lnTo>
                    <a:pt x="270" y="397"/>
                  </a:lnTo>
                  <a:lnTo>
                    <a:pt x="269" y="397"/>
                  </a:lnTo>
                  <a:lnTo>
                    <a:pt x="269" y="395"/>
                  </a:lnTo>
                  <a:lnTo>
                    <a:pt x="267" y="395"/>
                  </a:lnTo>
                  <a:lnTo>
                    <a:pt x="266" y="397"/>
                  </a:lnTo>
                  <a:lnTo>
                    <a:pt x="265" y="397"/>
                  </a:lnTo>
                  <a:lnTo>
                    <a:pt x="263" y="398"/>
                  </a:lnTo>
                  <a:lnTo>
                    <a:pt x="262" y="398"/>
                  </a:lnTo>
                  <a:lnTo>
                    <a:pt x="261" y="399"/>
                  </a:lnTo>
                  <a:lnTo>
                    <a:pt x="258" y="401"/>
                  </a:lnTo>
                  <a:lnTo>
                    <a:pt x="257" y="401"/>
                  </a:lnTo>
                  <a:lnTo>
                    <a:pt x="256" y="401"/>
                  </a:lnTo>
                  <a:lnTo>
                    <a:pt x="253" y="402"/>
                  </a:lnTo>
                  <a:lnTo>
                    <a:pt x="250" y="403"/>
                  </a:lnTo>
                  <a:lnTo>
                    <a:pt x="248" y="405"/>
                  </a:lnTo>
                  <a:lnTo>
                    <a:pt x="246" y="406"/>
                  </a:lnTo>
                  <a:lnTo>
                    <a:pt x="245" y="406"/>
                  </a:lnTo>
                  <a:lnTo>
                    <a:pt x="244" y="407"/>
                  </a:lnTo>
                  <a:lnTo>
                    <a:pt x="242" y="407"/>
                  </a:lnTo>
                  <a:lnTo>
                    <a:pt x="241" y="407"/>
                  </a:lnTo>
                  <a:lnTo>
                    <a:pt x="241" y="408"/>
                  </a:lnTo>
                  <a:lnTo>
                    <a:pt x="240" y="408"/>
                  </a:lnTo>
                  <a:lnTo>
                    <a:pt x="239" y="408"/>
                  </a:lnTo>
                  <a:lnTo>
                    <a:pt x="237" y="410"/>
                  </a:lnTo>
                  <a:lnTo>
                    <a:pt x="236" y="410"/>
                  </a:lnTo>
                  <a:lnTo>
                    <a:pt x="235" y="411"/>
                  </a:lnTo>
                  <a:lnTo>
                    <a:pt x="235" y="412"/>
                  </a:lnTo>
                  <a:lnTo>
                    <a:pt x="235" y="411"/>
                  </a:lnTo>
                  <a:lnTo>
                    <a:pt x="235" y="410"/>
                  </a:lnTo>
                  <a:lnTo>
                    <a:pt x="233" y="410"/>
                  </a:lnTo>
                  <a:lnTo>
                    <a:pt x="233" y="411"/>
                  </a:lnTo>
                  <a:lnTo>
                    <a:pt x="232" y="411"/>
                  </a:lnTo>
                  <a:lnTo>
                    <a:pt x="231" y="411"/>
                  </a:lnTo>
                  <a:lnTo>
                    <a:pt x="229" y="412"/>
                  </a:lnTo>
                  <a:lnTo>
                    <a:pt x="228" y="412"/>
                  </a:lnTo>
                  <a:lnTo>
                    <a:pt x="227" y="414"/>
                  </a:lnTo>
                  <a:lnTo>
                    <a:pt x="225" y="414"/>
                  </a:lnTo>
                  <a:lnTo>
                    <a:pt x="224" y="414"/>
                  </a:lnTo>
                  <a:lnTo>
                    <a:pt x="223" y="415"/>
                  </a:lnTo>
                  <a:lnTo>
                    <a:pt x="222" y="415"/>
                  </a:lnTo>
                  <a:lnTo>
                    <a:pt x="222" y="416"/>
                  </a:lnTo>
                  <a:lnTo>
                    <a:pt x="227" y="394"/>
                  </a:lnTo>
                  <a:lnTo>
                    <a:pt x="227" y="393"/>
                  </a:lnTo>
                  <a:lnTo>
                    <a:pt x="231" y="380"/>
                  </a:lnTo>
                  <a:lnTo>
                    <a:pt x="231" y="378"/>
                  </a:lnTo>
                  <a:lnTo>
                    <a:pt x="232" y="377"/>
                  </a:lnTo>
                  <a:lnTo>
                    <a:pt x="232" y="376"/>
                  </a:lnTo>
                  <a:lnTo>
                    <a:pt x="232" y="374"/>
                  </a:lnTo>
                  <a:lnTo>
                    <a:pt x="232" y="373"/>
                  </a:lnTo>
                  <a:lnTo>
                    <a:pt x="232" y="372"/>
                  </a:lnTo>
                  <a:lnTo>
                    <a:pt x="231" y="372"/>
                  </a:lnTo>
                  <a:lnTo>
                    <a:pt x="229" y="372"/>
                  </a:lnTo>
                  <a:lnTo>
                    <a:pt x="229" y="370"/>
                  </a:lnTo>
                  <a:lnTo>
                    <a:pt x="228" y="369"/>
                  </a:lnTo>
                  <a:lnTo>
                    <a:pt x="227" y="369"/>
                  </a:lnTo>
                  <a:lnTo>
                    <a:pt x="225" y="369"/>
                  </a:lnTo>
                  <a:lnTo>
                    <a:pt x="225" y="368"/>
                  </a:lnTo>
                  <a:lnTo>
                    <a:pt x="224" y="368"/>
                  </a:lnTo>
                  <a:lnTo>
                    <a:pt x="228" y="368"/>
                  </a:lnTo>
                  <a:lnTo>
                    <a:pt x="229" y="368"/>
                  </a:lnTo>
                  <a:lnTo>
                    <a:pt x="232" y="365"/>
                  </a:lnTo>
                  <a:lnTo>
                    <a:pt x="233" y="364"/>
                  </a:lnTo>
                  <a:lnTo>
                    <a:pt x="235" y="364"/>
                  </a:lnTo>
                  <a:lnTo>
                    <a:pt x="235" y="357"/>
                  </a:lnTo>
                  <a:lnTo>
                    <a:pt x="236" y="357"/>
                  </a:lnTo>
                  <a:lnTo>
                    <a:pt x="242" y="356"/>
                  </a:lnTo>
                  <a:lnTo>
                    <a:pt x="244" y="355"/>
                  </a:lnTo>
                  <a:lnTo>
                    <a:pt x="245" y="353"/>
                  </a:lnTo>
                  <a:lnTo>
                    <a:pt x="246" y="352"/>
                  </a:lnTo>
                  <a:lnTo>
                    <a:pt x="248" y="350"/>
                  </a:lnTo>
                  <a:lnTo>
                    <a:pt x="248" y="348"/>
                  </a:lnTo>
                  <a:lnTo>
                    <a:pt x="250" y="344"/>
                  </a:lnTo>
                  <a:lnTo>
                    <a:pt x="250" y="343"/>
                  </a:lnTo>
                  <a:lnTo>
                    <a:pt x="252" y="342"/>
                  </a:lnTo>
                  <a:lnTo>
                    <a:pt x="252" y="339"/>
                  </a:lnTo>
                  <a:lnTo>
                    <a:pt x="253" y="335"/>
                  </a:lnTo>
                  <a:lnTo>
                    <a:pt x="252" y="334"/>
                  </a:lnTo>
                  <a:lnTo>
                    <a:pt x="250" y="333"/>
                  </a:lnTo>
                  <a:lnTo>
                    <a:pt x="249" y="333"/>
                  </a:lnTo>
                  <a:lnTo>
                    <a:pt x="248" y="333"/>
                  </a:lnTo>
                  <a:lnTo>
                    <a:pt x="245" y="333"/>
                  </a:lnTo>
                  <a:lnTo>
                    <a:pt x="244" y="333"/>
                  </a:lnTo>
                  <a:lnTo>
                    <a:pt x="242" y="333"/>
                  </a:lnTo>
                  <a:lnTo>
                    <a:pt x="241" y="334"/>
                  </a:lnTo>
                  <a:lnTo>
                    <a:pt x="240" y="334"/>
                  </a:lnTo>
                  <a:lnTo>
                    <a:pt x="239" y="335"/>
                  </a:lnTo>
                  <a:lnTo>
                    <a:pt x="237" y="335"/>
                  </a:lnTo>
                  <a:lnTo>
                    <a:pt x="236" y="336"/>
                  </a:lnTo>
                  <a:lnTo>
                    <a:pt x="235" y="336"/>
                  </a:lnTo>
                  <a:lnTo>
                    <a:pt x="233" y="336"/>
                  </a:lnTo>
                  <a:lnTo>
                    <a:pt x="232" y="336"/>
                  </a:lnTo>
                  <a:lnTo>
                    <a:pt x="232" y="335"/>
                  </a:lnTo>
                  <a:lnTo>
                    <a:pt x="232" y="334"/>
                  </a:lnTo>
                  <a:lnTo>
                    <a:pt x="232" y="333"/>
                  </a:lnTo>
                  <a:lnTo>
                    <a:pt x="233" y="333"/>
                  </a:lnTo>
                  <a:lnTo>
                    <a:pt x="235" y="331"/>
                  </a:lnTo>
                  <a:lnTo>
                    <a:pt x="235" y="330"/>
                  </a:lnTo>
                  <a:lnTo>
                    <a:pt x="236" y="330"/>
                  </a:lnTo>
                  <a:lnTo>
                    <a:pt x="236" y="329"/>
                  </a:lnTo>
                  <a:lnTo>
                    <a:pt x="237" y="329"/>
                  </a:lnTo>
                  <a:lnTo>
                    <a:pt x="237" y="327"/>
                  </a:lnTo>
                  <a:lnTo>
                    <a:pt x="239" y="327"/>
                  </a:lnTo>
                  <a:lnTo>
                    <a:pt x="240" y="326"/>
                  </a:lnTo>
                  <a:lnTo>
                    <a:pt x="240" y="325"/>
                  </a:lnTo>
                  <a:lnTo>
                    <a:pt x="240" y="323"/>
                  </a:lnTo>
                  <a:lnTo>
                    <a:pt x="241" y="323"/>
                  </a:lnTo>
                  <a:lnTo>
                    <a:pt x="241" y="322"/>
                  </a:lnTo>
                  <a:lnTo>
                    <a:pt x="242" y="322"/>
                  </a:lnTo>
                  <a:lnTo>
                    <a:pt x="241" y="321"/>
                  </a:lnTo>
                  <a:lnTo>
                    <a:pt x="240" y="321"/>
                  </a:lnTo>
                  <a:lnTo>
                    <a:pt x="239" y="319"/>
                  </a:lnTo>
                  <a:lnTo>
                    <a:pt x="237" y="319"/>
                  </a:lnTo>
                  <a:lnTo>
                    <a:pt x="236" y="318"/>
                  </a:lnTo>
                  <a:lnTo>
                    <a:pt x="235" y="318"/>
                  </a:lnTo>
                  <a:lnTo>
                    <a:pt x="233" y="318"/>
                  </a:lnTo>
                  <a:lnTo>
                    <a:pt x="232" y="317"/>
                  </a:lnTo>
                  <a:lnTo>
                    <a:pt x="231" y="317"/>
                  </a:lnTo>
                  <a:lnTo>
                    <a:pt x="228" y="317"/>
                  </a:lnTo>
                  <a:lnTo>
                    <a:pt x="227" y="316"/>
                  </a:lnTo>
                  <a:lnTo>
                    <a:pt x="223" y="316"/>
                  </a:lnTo>
                  <a:lnTo>
                    <a:pt x="220" y="316"/>
                  </a:lnTo>
                  <a:lnTo>
                    <a:pt x="219" y="316"/>
                  </a:lnTo>
                  <a:lnTo>
                    <a:pt x="216" y="316"/>
                  </a:lnTo>
                  <a:lnTo>
                    <a:pt x="215" y="316"/>
                  </a:lnTo>
                  <a:lnTo>
                    <a:pt x="214" y="316"/>
                  </a:lnTo>
                  <a:lnTo>
                    <a:pt x="211" y="316"/>
                  </a:lnTo>
                  <a:lnTo>
                    <a:pt x="210" y="316"/>
                  </a:lnTo>
                  <a:lnTo>
                    <a:pt x="208" y="316"/>
                  </a:lnTo>
                  <a:lnTo>
                    <a:pt x="208" y="314"/>
                  </a:lnTo>
                  <a:lnTo>
                    <a:pt x="210" y="313"/>
                  </a:lnTo>
                  <a:lnTo>
                    <a:pt x="211" y="313"/>
                  </a:lnTo>
                  <a:lnTo>
                    <a:pt x="211" y="312"/>
                  </a:lnTo>
                  <a:lnTo>
                    <a:pt x="211" y="309"/>
                  </a:lnTo>
                  <a:lnTo>
                    <a:pt x="211" y="308"/>
                  </a:lnTo>
                  <a:lnTo>
                    <a:pt x="211" y="306"/>
                  </a:lnTo>
                  <a:lnTo>
                    <a:pt x="212" y="305"/>
                  </a:lnTo>
                  <a:lnTo>
                    <a:pt x="212" y="302"/>
                  </a:lnTo>
                  <a:lnTo>
                    <a:pt x="212" y="301"/>
                  </a:lnTo>
                  <a:lnTo>
                    <a:pt x="212" y="300"/>
                  </a:lnTo>
                  <a:lnTo>
                    <a:pt x="212" y="298"/>
                  </a:lnTo>
                  <a:lnTo>
                    <a:pt x="212" y="297"/>
                  </a:lnTo>
                  <a:lnTo>
                    <a:pt x="214" y="296"/>
                  </a:lnTo>
                  <a:lnTo>
                    <a:pt x="214" y="295"/>
                  </a:lnTo>
                  <a:lnTo>
                    <a:pt x="214" y="293"/>
                  </a:lnTo>
                  <a:lnTo>
                    <a:pt x="215" y="293"/>
                  </a:lnTo>
                  <a:lnTo>
                    <a:pt x="215" y="292"/>
                  </a:lnTo>
                  <a:lnTo>
                    <a:pt x="215" y="291"/>
                  </a:lnTo>
                  <a:lnTo>
                    <a:pt x="215" y="289"/>
                  </a:lnTo>
                  <a:lnTo>
                    <a:pt x="216" y="288"/>
                  </a:lnTo>
                  <a:lnTo>
                    <a:pt x="216" y="287"/>
                  </a:lnTo>
                  <a:lnTo>
                    <a:pt x="216" y="288"/>
                  </a:lnTo>
                  <a:lnTo>
                    <a:pt x="218" y="288"/>
                  </a:lnTo>
                  <a:lnTo>
                    <a:pt x="218" y="287"/>
                  </a:lnTo>
                  <a:lnTo>
                    <a:pt x="218" y="285"/>
                  </a:lnTo>
                  <a:lnTo>
                    <a:pt x="218" y="284"/>
                  </a:lnTo>
                  <a:lnTo>
                    <a:pt x="219" y="284"/>
                  </a:lnTo>
                  <a:lnTo>
                    <a:pt x="219" y="283"/>
                  </a:lnTo>
                  <a:lnTo>
                    <a:pt x="220" y="283"/>
                  </a:lnTo>
                  <a:lnTo>
                    <a:pt x="220" y="281"/>
                  </a:lnTo>
                  <a:lnTo>
                    <a:pt x="222" y="281"/>
                  </a:lnTo>
                  <a:lnTo>
                    <a:pt x="222" y="280"/>
                  </a:lnTo>
                  <a:lnTo>
                    <a:pt x="220" y="279"/>
                  </a:lnTo>
                  <a:lnTo>
                    <a:pt x="220" y="278"/>
                  </a:lnTo>
                  <a:lnTo>
                    <a:pt x="220" y="276"/>
                  </a:lnTo>
                  <a:lnTo>
                    <a:pt x="222" y="276"/>
                  </a:lnTo>
                  <a:lnTo>
                    <a:pt x="222" y="275"/>
                  </a:lnTo>
                  <a:lnTo>
                    <a:pt x="223" y="274"/>
                  </a:lnTo>
                  <a:lnTo>
                    <a:pt x="223" y="272"/>
                  </a:lnTo>
                  <a:lnTo>
                    <a:pt x="223" y="271"/>
                  </a:lnTo>
                  <a:lnTo>
                    <a:pt x="224" y="271"/>
                  </a:lnTo>
                  <a:lnTo>
                    <a:pt x="224" y="270"/>
                  </a:lnTo>
                  <a:lnTo>
                    <a:pt x="224" y="268"/>
                  </a:lnTo>
                  <a:lnTo>
                    <a:pt x="225" y="267"/>
                  </a:lnTo>
                  <a:lnTo>
                    <a:pt x="225" y="266"/>
                  </a:lnTo>
                  <a:lnTo>
                    <a:pt x="225" y="264"/>
                  </a:lnTo>
                  <a:lnTo>
                    <a:pt x="225" y="263"/>
                  </a:lnTo>
                  <a:lnTo>
                    <a:pt x="227" y="263"/>
                  </a:lnTo>
                  <a:lnTo>
                    <a:pt x="225" y="262"/>
                  </a:lnTo>
                  <a:lnTo>
                    <a:pt x="227" y="262"/>
                  </a:lnTo>
                  <a:lnTo>
                    <a:pt x="227" y="261"/>
                  </a:lnTo>
                  <a:lnTo>
                    <a:pt x="228" y="261"/>
                  </a:lnTo>
                  <a:lnTo>
                    <a:pt x="228" y="259"/>
                  </a:lnTo>
                  <a:lnTo>
                    <a:pt x="229" y="259"/>
                  </a:lnTo>
                  <a:lnTo>
                    <a:pt x="229" y="258"/>
                  </a:lnTo>
                  <a:lnTo>
                    <a:pt x="229" y="257"/>
                  </a:lnTo>
                  <a:lnTo>
                    <a:pt x="229" y="255"/>
                  </a:lnTo>
                  <a:lnTo>
                    <a:pt x="231" y="255"/>
                  </a:lnTo>
                  <a:lnTo>
                    <a:pt x="231" y="254"/>
                  </a:lnTo>
                  <a:lnTo>
                    <a:pt x="232" y="254"/>
                  </a:lnTo>
                  <a:lnTo>
                    <a:pt x="231" y="254"/>
                  </a:lnTo>
                  <a:lnTo>
                    <a:pt x="231" y="253"/>
                  </a:lnTo>
                  <a:lnTo>
                    <a:pt x="231" y="251"/>
                  </a:lnTo>
                  <a:lnTo>
                    <a:pt x="231" y="250"/>
                  </a:lnTo>
                  <a:lnTo>
                    <a:pt x="231" y="249"/>
                  </a:lnTo>
                  <a:lnTo>
                    <a:pt x="232" y="249"/>
                  </a:lnTo>
                  <a:lnTo>
                    <a:pt x="232" y="247"/>
                  </a:lnTo>
                  <a:lnTo>
                    <a:pt x="231" y="247"/>
                  </a:lnTo>
                  <a:lnTo>
                    <a:pt x="231" y="246"/>
                  </a:lnTo>
                  <a:lnTo>
                    <a:pt x="231" y="245"/>
                  </a:lnTo>
                  <a:lnTo>
                    <a:pt x="231" y="244"/>
                  </a:lnTo>
                  <a:lnTo>
                    <a:pt x="231" y="242"/>
                  </a:lnTo>
                  <a:lnTo>
                    <a:pt x="231" y="241"/>
                  </a:lnTo>
                  <a:lnTo>
                    <a:pt x="231" y="240"/>
                  </a:lnTo>
                  <a:lnTo>
                    <a:pt x="229" y="240"/>
                  </a:lnTo>
                  <a:lnTo>
                    <a:pt x="228" y="238"/>
                  </a:lnTo>
                  <a:lnTo>
                    <a:pt x="227" y="238"/>
                  </a:lnTo>
                  <a:lnTo>
                    <a:pt x="225" y="237"/>
                  </a:lnTo>
                  <a:lnTo>
                    <a:pt x="225" y="236"/>
                  </a:lnTo>
                  <a:lnTo>
                    <a:pt x="224" y="236"/>
                  </a:lnTo>
                  <a:lnTo>
                    <a:pt x="224" y="234"/>
                  </a:lnTo>
                  <a:lnTo>
                    <a:pt x="223" y="234"/>
                  </a:lnTo>
                  <a:lnTo>
                    <a:pt x="223" y="236"/>
                  </a:lnTo>
                  <a:lnTo>
                    <a:pt x="222" y="234"/>
                  </a:lnTo>
                  <a:lnTo>
                    <a:pt x="220" y="234"/>
                  </a:lnTo>
                  <a:lnTo>
                    <a:pt x="219" y="234"/>
                  </a:lnTo>
                  <a:lnTo>
                    <a:pt x="218" y="234"/>
                  </a:lnTo>
                  <a:lnTo>
                    <a:pt x="216" y="234"/>
                  </a:lnTo>
                  <a:lnTo>
                    <a:pt x="215" y="234"/>
                  </a:lnTo>
                  <a:lnTo>
                    <a:pt x="214" y="234"/>
                  </a:lnTo>
                  <a:lnTo>
                    <a:pt x="212" y="236"/>
                  </a:lnTo>
                  <a:lnTo>
                    <a:pt x="210" y="236"/>
                  </a:lnTo>
                  <a:lnTo>
                    <a:pt x="210" y="237"/>
                  </a:lnTo>
                  <a:lnTo>
                    <a:pt x="208" y="237"/>
                  </a:lnTo>
                  <a:lnTo>
                    <a:pt x="207" y="237"/>
                  </a:lnTo>
                  <a:lnTo>
                    <a:pt x="207" y="238"/>
                  </a:lnTo>
                  <a:lnTo>
                    <a:pt x="207" y="240"/>
                  </a:lnTo>
                  <a:lnTo>
                    <a:pt x="207" y="241"/>
                  </a:lnTo>
                  <a:lnTo>
                    <a:pt x="206" y="241"/>
                  </a:lnTo>
                  <a:lnTo>
                    <a:pt x="206" y="242"/>
                  </a:lnTo>
                  <a:lnTo>
                    <a:pt x="205" y="242"/>
                  </a:lnTo>
                  <a:lnTo>
                    <a:pt x="203" y="242"/>
                  </a:lnTo>
                  <a:lnTo>
                    <a:pt x="202" y="242"/>
                  </a:lnTo>
                  <a:lnTo>
                    <a:pt x="201" y="244"/>
                  </a:lnTo>
                  <a:lnTo>
                    <a:pt x="199" y="244"/>
                  </a:lnTo>
                  <a:lnTo>
                    <a:pt x="198" y="245"/>
                  </a:lnTo>
                  <a:lnTo>
                    <a:pt x="197" y="244"/>
                  </a:lnTo>
                  <a:lnTo>
                    <a:pt x="195" y="244"/>
                  </a:lnTo>
                  <a:lnTo>
                    <a:pt x="195" y="242"/>
                  </a:lnTo>
                  <a:lnTo>
                    <a:pt x="194" y="242"/>
                  </a:lnTo>
                  <a:lnTo>
                    <a:pt x="194" y="241"/>
                  </a:lnTo>
                  <a:lnTo>
                    <a:pt x="193" y="241"/>
                  </a:lnTo>
                  <a:lnTo>
                    <a:pt x="191" y="241"/>
                  </a:lnTo>
                  <a:lnTo>
                    <a:pt x="191" y="240"/>
                  </a:lnTo>
                  <a:lnTo>
                    <a:pt x="190" y="238"/>
                  </a:lnTo>
                  <a:lnTo>
                    <a:pt x="190" y="237"/>
                  </a:lnTo>
                  <a:lnTo>
                    <a:pt x="189" y="237"/>
                  </a:lnTo>
                  <a:lnTo>
                    <a:pt x="187" y="237"/>
                  </a:lnTo>
                  <a:lnTo>
                    <a:pt x="187" y="236"/>
                  </a:lnTo>
                  <a:lnTo>
                    <a:pt x="187" y="234"/>
                  </a:lnTo>
                  <a:lnTo>
                    <a:pt x="187" y="233"/>
                  </a:lnTo>
                  <a:lnTo>
                    <a:pt x="187" y="232"/>
                  </a:lnTo>
                  <a:lnTo>
                    <a:pt x="187" y="230"/>
                  </a:lnTo>
                  <a:lnTo>
                    <a:pt x="187" y="229"/>
                  </a:lnTo>
                  <a:lnTo>
                    <a:pt x="187" y="228"/>
                  </a:lnTo>
                  <a:lnTo>
                    <a:pt x="186" y="228"/>
                  </a:lnTo>
                  <a:lnTo>
                    <a:pt x="186" y="226"/>
                  </a:lnTo>
                  <a:lnTo>
                    <a:pt x="185" y="226"/>
                  </a:lnTo>
                  <a:lnTo>
                    <a:pt x="185" y="225"/>
                  </a:lnTo>
                  <a:lnTo>
                    <a:pt x="184" y="225"/>
                  </a:lnTo>
                  <a:lnTo>
                    <a:pt x="184" y="224"/>
                  </a:lnTo>
                  <a:lnTo>
                    <a:pt x="182" y="224"/>
                  </a:lnTo>
                  <a:lnTo>
                    <a:pt x="182" y="223"/>
                  </a:lnTo>
                  <a:lnTo>
                    <a:pt x="182" y="221"/>
                  </a:lnTo>
                  <a:lnTo>
                    <a:pt x="181" y="221"/>
                  </a:lnTo>
                  <a:lnTo>
                    <a:pt x="181" y="220"/>
                  </a:lnTo>
                  <a:lnTo>
                    <a:pt x="180" y="219"/>
                  </a:lnTo>
                  <a:lnTo>
                    <a:pt x="180" y="217"/>
                  </a:lnTo>
                  <a:lnTo>
                    <a:pt x="178" y="216"/>
                  </a:lnTo>
                  <a:lnTo>
                    <a:pt x="178" y="215"/>
                  </a:lnTo>
                  <a:lnTo>
                    <a:pt x="177" y="213"/>
                  </a:lnTo>
                  <a:lnTo>
                    <a:pt x="176" y="212"/>
                  </a:lnTo>
                  <a:lnTo>
                    <a:pt x="176" y="211"/>
                  </a:lnTo>
                  <a:lnTo>
                    <a:pt x="174" y="211"/>
                  </a:lnTo>
                  <a:lnTo>
                    <a:pt x="174" y="209"/>
                  </a:lnTo>
                  <a:lnTo>
                    <a:pt x="173" y="209"/>
                  </a:lnTo>
                  <a:lnTo>
                    <a:pt x="172" y="209"/>
                  </a:lnTo>
                  <a:lnTo>
                    <a:pt x="170" y="209"/>
                  </a:lnTo>
                  <a:lnTo>
                    <a:pt x="170" y="211"/>
                  </a:lnTo>
                  <a:lnTo>
                    <a:pt x="169" y="211"/>
                  </a:lnTo>
                  <a:lnTo>
                    <a:pt x="168" y="211"/>
                  </a:lnTo>
                  <a:lnTo>
                    <a:pt x="167" y="211"/>
                  </a:lnTo>
                  <a:lnTo>
                    <a:pt x="165" y="211"/>
                  </a:lnTo>
                  <a:lnTo>
                    <a:pt x="165" y="209"/>
                  </a:lnTo>
                  <a:lnTo>
                    <a:pt x="164" y="209"/>
                  </a:lnTo>
                  <a:lnTo>
                    <a:pt x="164" y="208"/>
                  </a:lnTo>
                  <a:lnTo>
                    <a:pt x="163" y="208"/>
                  </a:lnTo>
                  <a:lnTo>
                    <a:pt x="163" y="207"/>
                  </a:lnTo>
                  <a:lnTo>
                    <a:pt x="161" y="207"/>
                  </a:lnTo>
                  <a:lnTo>
                    <a:pt x="160" y="206"/>
                  </a:lnTo>
                  <a:lnTo>
                    <a:pt x="160" y="204"/>
                  </a:lnTo>
                  <a:lnTo>
                    <a:pt x="160" y="203"/>
                  </a:lnTo>
                  <a:lnTo>
                    <a:pt x="159" y="203"/>
                  </a:lnTo>
                  <a:lnTo>
                    <a:pt x="159" y="202"/>
                  </a:lnTo>
                  <a:lnTo>
                    <a:pt x="157" y="202"/>
                  </a:lnTo>
                  <a:lnTo>
                    <a:pt x="157" y="200"/>
                  </a:lnTo>
                  <a:lnTo>
                    <a:pt x="156" y="200"/>
                  </a:lnTo>
                  <a:lnTo>
                    <a:pt x="156" y="199"/>
                  </a:lnTo>
                  <a:lnTo>
                    <a:pt x="157" y="199"/>
                  </a:lnTo>
                  <a:lnTo>
                    <a:pt x="157" y="198"/>
                  </a:lnTo>
                  <a:lnTo>
                    <a:pt x="157" y="196"/>
                  </a:lnTo>
                  <a:lnTo>
                    <a:pt x="157" y="195"/>
                  </a:lnTo>
                  <a:lnTo>
                    <a:pt x="157" y="194"/>
                  </a:lnTo>
                  <a:lnTo>
                    <a:pt x="157" y="192"/>
                  </a:lnTo>
                  <a:lnTo>
                    <a:pt x="156" y="192"/>
                  </a:lnTo>
                  <a:lnTo>
                    <a:pt x="156" y="191"/>
                  </a:lnTo>
                  <a:lnTo>
                    <a:pt x="156" y="190"/>
                  </a:lnTo>
                  <a:lnTo>
                    <a:pt x="155" y="190"/>
                  </a:lnTo>
                  <a:lnTo>
                    <a:pt x="155" y="189"/>
                  </a:lnTo>
                  <a:lnTo>
                    <a:pt x="155" y="187"/>
                  </a:lnTo>
                  <a:lnTo>
                    <a:pt x="155" y="186"/>
                  </a:lnTo>
                  <a:lnTo>
                    <a:pt x="153" y="186"/>
                  </a:lnTo>
                  <a:lnTo>
                    <a:pt x="152" y="186"/>
                  </a:lnTo>
                  <a:lnTo>
                    <a:pt x="151" y="186"/>
                  </a:lnTo>
                  <a:lnTo>
                    <a:pt x="150" y="186"/>
                  </a:lnTo>
                  <a:lnTo>
                    <a:pt x="150" y="185"/>
                  </a:lnTo>
                  <a:lnTo>
                    <a:pt x="148" y="185"/>
                  </a:lnTo>
                  <a:lnTo>
                    <a:pt x="148" y="183"/>
                  </a:lnTo>
                  <a:lnTo>
                    <a:pt x="147" y="183"/>
                  </a:lnTo>
                  <a:lnTo>
                    <a:pt x="147" y="182"/>
                  </a:lnTo>
                  <a:lnTo>
                    <a:pt x="146" y="181"/>
                  </a:lnTo>
                  <a:lnTo>
                    <a:pt x="144" y="179"/>
                  </a:lnTo>
                  <a:lnTo>
                    <a:pt x="143" y="179"/>
                  </a:lnTo>
                  <a:lnTo>
                    <a:pt x="143" y="178"/>
                  </a:lnTo>
                  <a:lnTo>
                    <a:pt x="142" y="178"/>
                  </a:lnTo>
                  <a:lnTo>
                    <a:pt x="142" y="177"/>
                  </a:lnTo>
                  <a:lnTo>
                    <a:pt x="140" y="177"/>
                  </a:lnTo>
                  <a:lnTo>
                    <a:pt x="140" y="175"/>
                  </a:lnTo>
                  <a:lnTo>
                    <a:pt x="139" y="174"/>
                  </a:lnTo>
                  <a:lnTo>
                    <a:pt x="138" y="174"/>
                  </a:lnTo>
                  <a:lnTo>
                    <a:pt x="136" y="173"/>
                  </a:lnTo>
                  <a:lnTo>
                    <a:pt x="135" y="173"/>
                  </a:lnTo>
                  <a:lnTo>
                    <a:pt x="134" y="173"/>
                  </a:lnTo>
                  <a:lnTo>
                    <a:pt x="133" y="172"/>
                  </a:lnTo>
                  <a:lnTo>
                    <a:pt x="130" y="170"/>
                  </a:lnTo>
                  <a:lnTo>
                    <a:pt x="130" y="169"/>
                  </a:lnTo>
                  <a:lnTo>
                    <a:pt x="129" y="168"/>
                  </a:lnTo>
                  <a:lnTo>
                    <a:pt x="127" y="166"/>
                  </a:lnTo>
                  <a:lnTo>
                    <a:pt x="127" y="165"/>
                  </a:lnTo>
                  <a:lnTo>
                    <a:pt x="127" y="164"/>
                  </a:lnTo>
                  <a:lnTo>
                    <a:pt x="126" y="162"/>
                  </a:lnTo>
                  <a:lnTo>
                    <a:pt x="125" y="161"/>
                  </a:lnTo>
                  <a:lnTo>
                    <a:pt x="123" y="160"/>
                  </a:lnTo>
                  <a:lnTo>
                    <a:pt x="123" y="158"/>
                  </a:lnTo>
                  <a:lnTo>
                    <a:pt x="122" y="158"/>
                  </a:lnTo>
                  <a:lnTo>
                    <a:pt x="122" y="157"/>
                  </a:lnTo>
                  <a:lnTo>
                    <a:pt x="119" y="157"/>
                  </a:lnTo>
                  <a:lnTo>
                    <a:pt x="119" y="156"/>
                  </a:lnTo>
                  <a:lnTo>
                    <a:pt x="118" y="156"/>
                  </a:lnTo>
                  <a:lnTo>
                    <a:pt x="115" y="156"/>
                  </a:lnTo>
                  <a:lnTo>
                    <a:pt x="115" y="155"/>
                  </a:lnTo>
                  <a:lnTo>
                    <a:pt x="114" y="155"/>
                  </a:lnTo>
                  <a:lnTo>
                    <a:pt x="113" y="155"/>
                  </a:lnTo>
                  <a:lnTo>
                    <a:pt x="112" y="155"/>
                  </a:lnTo>
                  <a:lnTo>
                    <a:pt x="112" y="153"/>
                  </a:lnTo>
                  <a:lnTo>
                    <a:pt x="110" y="153"/>
                  </a:lnTo>
                  <a:lnTo>
                    <a:pt x="109" y="153"/>
                  </a:lnTo>
                  <a:lnTo>
                    <a:pt x="108" y="152"/>
                  </a:lnTo>
                  <a:lnTo>
                    <a:pt x="106" y="151"/>
                  </a:lnTo>
                  <a:lnTo>
                    <a:pt x="105" y="151"/>
                  </a:lnTo>
                  <a:lnTo>
                    <a:pt x="101" y="149"/>
                  </a:lnTo>
                  <a:lnTo>
                    <a:pt x="100" y="148"/>
                  </a:lnTo>
                  <a:lnTo>
                    <a:pt x="97" y="148"/>
                  </a:lnTo>
                  <a:lnTo>
                    <a:pt x="96" y="148"/>
                  </a:lnTo>
                  <a:lnTo>
                    <a:pt x="93" y="147"/>
                  </a:lnTo>
                  <a:lnTo>
                    <a:pt x="92" y="145"/>
                  </a:lnTo>
                  <a:lnTo>
                    <a:pt x="88" y="140"/>
                  </a:lnTo>
                  <a:lnTo>
                    <a:pt x="88" y="139"/>
                  </a:lnTo>
                  <a:lnTo>
                    <a:pt x="85" y="136"/>
                  </a:lnTo>
                  <a:lnTo>
                    <a:pt x="81" y="132"/>
                  </a:lnTo>
                  <a:lnTo>
                    <a:pt x="79" y="131"/>
                  </a:lnTo>
                  <a:lnTo>
                    <a:pt x="78" y="131"/>
                  </a:lnTo>
                  <a:lnTo>
                    <a:pt x="76" y="130"/>
                  </a:lnTo>
                  <a:lnTo>
                    <a:pt x="75" y="130"/>
                  </a:lnTo>
                  <a:lnTo>
                    <a:pt x="70" y="128"/>
                  </a:lnTo>
                  <a:lnTo>
                    <a:pt x="67" y="127"/>
                  </a:lnTo>
                  <a:lnTo>
                    <a:pt x="64" y="127"/>
                  </a:lnTo>
                  <a:lnTo>
                    <a:pt x="63" y="126"/>
                  </a:lnTo>
                  <a:lnTo>
                    <a:pt x="61" y="126"/>
                  </a:lnTo>
                  <a:lnTo>
                    <a:pt x="58" y="124"/>
                  </a:lnTo>
                  <a:lnTo>
                    <a:pt x="54" y="123"/>
                  </a:lnTo>
                  <a:lnTo>
                    <a:pt x="50" y="122"/>
                  </a:lnTo>
                  <a:lnTo>
                    <a:pt x="45" y="120"/>
                  </a:lnTo>
                  <a:lnTo>
                    <a:pt x="45" y="122"/>
                  </a:lnTo>
                  <a:lnTo>
                    <a:pt x="43" y="122"/>
                  </a:lnTo>
                  <a:lnTo>
                    <a:pt x="41" y="122"/>
                  </a:lnTo>
                  <a:lnTo>
                    <a:pt x="40" y="122"/>
                  </a:lnTo>
                  <a:lnTo>
                    <a:pt x="38" y="122"/>
                  </a:lnTo>
                  <a:lnTo>
                    <a:pt x="38" y="120"/>
                  </a:lnTo>
                  <a:lnTo>
                    <a:pt x="38" y="119"/>
                  </a:lnTo>
                  <a:lnTo>
                    <a:pt x="38" y="118"/>
                  </a:lnTo>
                  <a:lnTo>
                    <a:pt x="38" y="117"/>
                  </a:lnTo>
                  <a:lnTo>
                    <a:pt x="37" y="117"/>
                  </a:lnTo>
                  <a:lnTo>
                    <a:pt x="37" y="115"/>
                  </a:lnTo>
                  <a:lnTo>
                    <a:pt x="36" y="115"/>
                  </a:lnTo>
                  <a:lnTo>
                    <a:pt x="36" y="117"/>
                  </a:lnTo>
                  <a:lnTo>
                    <a:pt x="34" y="117"/>
                  </a:lnTo>
                  <a:lnTo>
                    <a:pt x="34" y="115"/>
                  </a:lnTo>
                  <a:lnTo>
                    <a:pt x="33" y="115"/>
                  </a:lnTo>
                  <a:lnTo>
                    <a:pt x="33" y="114"/>
                  </a:lnTo>
                  <a:lnTo>
                    <a:pt x="32" y="114"/>
                  </a:lnTo>
                  <a:lnTo>
                    <a:pt x="30" y="114"/>
                  </a:lnTo>
                  <a:lnTo>
                    <a:pt x="30" y="113"/>
                  </a:lnTo>
                  <a:lnTo>
                    <a:pt x="29" y="111"/>
                  </a:lnTo>
                  <a:lnTo>
                    <a:pt x="29" y="110"/>
                  </a:lnTo>
                  <a:lnTo>
                    <a:pt x="28" y="110"/>
                  </a:lnTo>
                  <a:lnTo>
                    <a:pt x="28" y="109"/>
                  </a:lnTo>
                  <a:lnTo>
                    <a:pt x="26" y="109"/>
                  </a:lnTo>
                  <a:lnTo>
                    <a:pt x="26" y="107"/>
                  </a:lnTo>
                  <a:lnTo>
                    <a:pt x="26" y="106"/>
                  </a:lnTo>
                  <a:lnTo>
                    <a:pt x="25" y="106"/>
                  </a:lnTo>
                  <a:lnTo>
                    <a:pt x="25" y="105"/>
                  </a:lnTo>
                  <a:lnTo>
                    <a:pt x="24" y="105"/>
                  </a:lnTo>
                  <a:lnTo>
                    <a:pt x="24" y="103"/>
                  </a:lnTo>
                  <a:lnTo>
                    <a:pt x="23" y="103"/>
                  </a:lnTo>
                  <a:lnTo>
                    <a:pt x="21" y="103"/>
                  </a:lnTo>
                  <a:lnTo>
                    <a:pt x="21" y="102"/>
                  </a:lnTo>
                  <a:lnTo>
                    <a:pt x="20" y="102"/>
                  </a:lnTo>
                  <a:lnTo>
                    <a:pt x="19" y="102"/>
                  </a:lnTo>
                  <a:lnTo>
                    <a:pt x="19" y="103"/>
                  </a:lnTo>
                  <a:lnTo>
                    <a:pt x="17" y="103"/>
                  </a:lnTo>
                  <a:lnTo>
                    <a:pt x="17" y="105"/>
                  </a:lnTo>
                  <a:lnTo>
                    <a:pt x="16" y="105"/>
                  </a:lnTo>
                  <a:lnTo>
                    <a:pt x="15" y="105"/>
                  </a:lnTo>
                  <a:lnTo>
                    <a:pt x="15" y="103"/>
                  </a:lnTo>
                  <a:lnTo>
                    <a:pt x="15" y="102"/>
                  </a:lnTo>
                  <a:lnTo>
                    <a:pt x="15" y="101"/>
                  </a:lnTo>
                  <a:lnTo>
                    <a:pt x="15" y="100"/>
                  </a:lnTo>
                  <a:lnTo>
                    <a:pt x="13" y="97"/>
                  </a:lnTo>
                  <a:lnTo>
                    <a:pt x="12" y="96"/>
                  </a:lnTo>
                  <a:lnTo>
                    <a:pt x="12" y="94"/>
                  </a:lnTo>
                  <a:lnTo>
                    <a:pt x="12" y="92"/>
                  </a:lnTo>
                  <a:lnTo>
                    <a:pt x="11" y="90"/>
                  </a:lnTo>
                  <a:lnTo>
                    <a:pt x="11" y="89"/>
                  </a:lnTo>
                  <a:lnTo>
                    <a:pt x="9" y="88"/>
                  </a:lnTo>
                  <a:lnTo>
                    <a:pt x="9" y="86"/>
                  </a:lnTo>
                  <a:lnTo>
                    <a:pt x="9" y="85"/>
                  </a:lnTo>
                  <a:lnTo>
                    <a:pt x="8" y="85"/>
                  </a:lnTo>
                  <a:lnTo>
                    <a:pt x="3" y="69"/>
                  </a:lnTo>
                  <a:lnTo>
                    <a:pt x="0" y="59"/>
                  </a:lnTo>
                  <a:lnTo>
                    <a:pt x="2" y="58"/>
                  </a:lnTo>
                  <a:lnTo>
                    <a:pt x="4" y="58"/>
                  </a:lnTo>
                  <a:lnTo>
                    <a:pt x="6" y="58"/>
                  </a:lnTo>
                  <a:lnTo>
                    <a:pt x="7" y="56"/>
                  </a:lnTo>
                  <a:lnTo>
                    <a:pt x="8" y="55"/>
                  </a:lnTo>
                  <a:lnTo>
                    <a:pt x="12" y="55"/>
                  </a:lnTo>
                  <a:lnTo>
                    <a:pt x="12" y="54"/>
                  </a:lnTo>
                  <a:lnTo>
                    <a:pt x="13" y="54"/>
                  </a:lnTo>
                  <a:lnTo>
                    <a:pt x="13" y="52"/>
                  </a:lnTo>
                  <a:lnTo>
                    <a:pt x="20" y="46"/>
                  </a:lnTo>
                  <a:lnTo>
                    <a:pt x="23" y="43"/>
                  </a:lnTo>
                  <a:lnTo>
                    <a:pt x="26" y="41"/>
                  </a:lnTo>
                  <a:lnTo>
                    <a:pt x="28" y="39"/>
                  </a:lnTo>
                  <a:lnTo>
                    <a:pt x="29" y="38"/>
                  </a:lnTo>
                  <a:lnTo>
                    <a:pt x="30" y="37"/>
                  </a:lnTo>
                  <a:lnTo>
                    <a:pt x="32" y="37"/>
                  </a:lnTo>
                  <a:lnTo>
                    <a:pt x="32" y="35"/>
                  </a:lnTo>
                  <a:lnTo>
                    <a:pt x="34" y="34"/>
                  </a:lnTo>
                  <a:lnTo>
                    <a:pt x="36" y="31"/>
                  </a:lnTo>
                  <a:lnTo>
                    <a:pt x="37" y="29"/>
                  </a:lnTo>
                  <a:lnTo>
                    <a:pt x="38" y="28"/>
                  </a:lnTo>
                  <a:lnTo>
                    <a:pt x="40" y="26"/>
                  </a:lnTo>
                  <a:lnTo>
                    <a:pt x="43" y="24"/>
                  </a:lnTo>
                  <a:lnTo>
                    <a:pt x="43" y="22"/>
                  </a:lnTo>
                  <a:lnTo>
                    <a:pt x="43" y="24"/>
                  </a:lnTo>
                  <a:lnTo>
                    <a:pt x="45" y="24"/>
                  </a:lnTo>
                  <a:lnTo>
                    <a:pt x="43" y="24"/>
                  </a:lnTo>
                  <a:lnTo>
                    <a:pt x="45" y="25"/>
                  </a:lnTo>
                  <a:lnTo>
                    <a:pt x="45" y="26"/>
                  </a:lnTo>
                  <a:lnTo>
                    <a:pt x="46" y="26"/>
                  </a:lnTo>
                  <a:lnTo>
                    <a:pt x="46" y="28"/>
                  </a:lnTo>
                  <a:lnTo>
                    <a:pt x="47" y="28"/>
                  </a:lnTo>
                  <a:lnTo>
                    <a:pt x="49" y="28"/>
                  </a:lnTo>
                  <a:lnTo>
                    <a:pt x="50" y="28"/>
                  </a:lnTo>
                  <a:lnTo>
                    <a:pt x="50" y="29"/>
                  </a:lnTo>
                  <a:lnTo>
                    <a:pt x="51" y="29"/>
                  </a:lnTo>
                  <a:lnTo>
                    <a:pt x="53" y="29"/>
                  </a:lnTo>
                  <a:lnTo>
                    <a:pt x="54" y="29"/>
                  </a:lnTo>
                  <a:lnTo>
                    <a:pt x="55" y="29"/>
                  </a:lnTo>
                  <a:lnTo>
                    <a:pt x="55" y="30"/>
                  </a:lnTo>
                  <a:lnTo>
                    <a:pt x="57" y="30"/>
                  </a:lnTo>
                  <a:lnTo>
                    <a:pt x="58" y="30"/>
                  </a:lnTo>
                  <a:lnTo>
                    <a:pt x="59" y="30"/>
                  </a:lnTo>
                  <a:lnTo>
                    <a:pt x="61" y="30"/>
                  </a:lnTo>
                  <a:lnTo>
                    <a:pt x="62" y="29"/>
                  </a:lnTo>
                  <a:lnTo>
                    <a:pt x="63" y="29"/>
                  </a:lnTo>
                  <a:lnTo>
                    <a:pt x="63" y="28"/>
                  </a:lnTo>
                  <a:lnTo>
                    <a:pt x="64" y="28"/>
                  </a:lnTo>
                  <a:lnTo>
                    <a:pt x="64" y="26"/>
                  </a:lnTo>
                  <a:lnTo>
                    <a:pt x="66" y="26"/>
                  </a:lnTo>
                  <a:lnTo>
                    <a:pt x="68" y="25"/>
                  </a:lnTo>
                  <a:lnTo>
                    <a:pt x="68" y="24"/>
                  </a:lnTo>
                  <a:lnTo>
                    <a:pt x="68" y="22"/>
                  </a:lnTo>
                  <a:lnTo>
                    <a:pt x="70" y="21"/>
                  </a:lnTo>
                  <a:lnTo>
                    <a:pt x="71" y="20"/>
                  </a:lnTo>
                  <a:lnTo>
                    <a:pt x="71" y="18"/>
                  </a:lnTo>
                  <a:lnTo>
                    <a:pt x="71" y="17"/>
                  </a:lnTo>
                  <a:lnTo>
                    <a:pt x="72" y="17"/>
                  </a:lnTo>
                  <a:lnTo>
                    <a:pt x="72" y="16"/>
                  </a:lnTo>
                  <a:lnTo>
                    <a:pt x="72" y="14"/>
                  </a:lnTo>
                  <a:lnTo>
                    <a:pt x="74" y="14"/>
                  </a:lnTo>
                  <a:lnTo>
                    <a:pt x="74" y="13"/>
                  </a:lnTo>
                  <a:lnTo>
                    <a:pt x="74" y="12"/>
                  </a:lnTo>
                  <a:lnTo>
                    <a:pt x="75" y="12"/>
                  </a:lnTo>
                  <a:lnTo>
                    <a:pt x="75" y="11"/>
                  </a:lnTo>
                  <a:lnTo>
                    <a:pt x="74" y="11"/>
                  </a:lnTo>
                  <a:lnTo>
                    <a:pt x="75" y="9"/>
                  </a:lnTo>
                  <a:lnTo>
                    <a:pt x="75" y="8"/>
                  </a:lnTo>
                  <a:lnTo>
                    <a:pt x="75" y="7"/>
                  </a:lnTo>
                  <a:lnTo>
                    <a:pt x="76" y="7"/>
                  </a:lnTo>
                  <a:lnTo>
                    <a:pt x="76" y="5"/>
                  </a:lnTo>
                  <a:lnTo>
                    <a:pt x="78" y="4"/>
                  </a:lnTo>
                  <a:lnTo>
                    <a:pt x="78" y="3"/>
                  </a:lnTo>
                  <a:lnTo>
                    <a:pt x="78" y="1"/>
                  </a:lnTo>
                  <a:lnTo>
                    <a:pt x="79" y="1"/>
                  </a:lnTo>
                  <a:lnTo>
                    <a:pt x="80" y="1"/>
                  </a:lnTo>
                  <a:lnTo>
                    <a:pt x="81" y="1"/>
                  </a:lnTo>
                  <a:lnTo>
                    <a:pt x="83" y="1"/>
                  </a:lnTo>
                  <a:lnTo>
                    <a:pt x="83" y="3"/>
                  </a:lnTo>
                  <a:lnTo>
                    <a:pt x="84" y="3"/>
                  </a:lnTo>
                  <a:lnTo>
                    <a:pt x="85" y="3"/>
                  </a:lnTo>
                  <a:lnTo>
                    <a:pt x="85" y="4"/>
                  </a:lnTo>
                  <a:lnTo>
                    <a:pt x="87" y="4"/>
                  </a:lnTo>
                  <a:lnTo>
                    <a:pt x="88" y="4"/>
                  </a:lnTo>
                  <a:lnTo>
                    <a:pt x="89" y="4"/>
                  </a:lnTo>
                  <a:lnTo>
                    <a:pt x="89" y="5"/>
                  </a:lnTo>
                  <a:lnTo>
                    <a:pt x="89" y="4"/>
                  </a:lnTo>
                  <a:lnTo>
                    <a:pt x="89" y="5"/>
                  </a:lnTo>
                  <a:lnTo>
                    <a:pt x="91" y="5"/>
                  </a:lnTo>
                  <a:lnTo>
                    <a:pt x="92" y="5"/>
                  </a:lnTo>
                  <a:lnTo>
                    <a:pt x="93" y="5"/>
                  </a:lnTo>
                  <a:lnTo>
                    <a:pt x="93" y="7"/>
                  </a:lnTo>
                  <a:lnTo>
                    <a:pt x="95" y="7"/>
                  </a:lnTo>
                  <a:lnTo>
                    <a:pt x="95" y="8"/>
                  </a:lnTo>
                  <a:lnTo>
                    <a:pt x="96" y="8"/>
                  </a:lnTo>
                  <a:lnTo>
                    <a:pt x="96" y="7"/>
                  </a:lnTo>
                  <a:lnTo>
                    <a:pt x="97" y="7"/>
                  </a:lnTo>
                  <a:lnTo>
                    <a:pt x="98" y="7"/>
                  </a:lnTo>
                  <a:lnTo>
                    <a:pt x="100" y="5"/>
                  </a:lnTo>
                  <a:lnTo>
                    <a:pt x="101" y="5"/>
                  </a:lnTo>
                  <a:lnTo>
                    <a:pt x="102" y="5"/>
                  </a:lnTo>
                  <a:lnTo>
                    <a:pt x="102" y="7"/>
                  </a:lnTo>
                  <a:lnTo>
                    <a:pt x="102" y="5"/>
                  </a:lnTo>
                  <a:lnTo>
                    <a:pt x="102" y="7"/>
                  </a:lnTo>
                  <a:lnTo>
                    <a:pt x="104" y="7"/>
                  </a:lnTo>
                  <a:lnTo>
                    <a:pt x="104" y="5"/>
                  </a:lnTo>
                  <a:lnTo>
                    <a:pt x="104" y="7"/>
                  </a:lnTo>
                  <a:lnTo>
                    <a:pt x="105" y="7"/>
                  </a:lnTo>
                  <a:lnTo>
                    <a:pt x="105" y="5"/>
                  </a:lnTo>
                  <a:lnTo>
                    <a:pt x="106" y="5"/>
                  </a:lnTo>
                  <a:lnTo>
                    <a:pt x="106" y="4"/>
                  </a:lnTo>
                  <a:lnTo>
                    <a:pt x="108" y="4"/>
                  </a:lnTo>
                  <a:lnTo>
                    <a:pt x="109" y="4"/>
                  </a:lnTo>
                  <a:lnTo>
                    <a:pt x="109" y="3"/>
                  </a:lnTo>
                  <a:lnTo>
                    <a:pt x="110" y="3"/>
                  </a:lnTo>
                  <a:lnTo>
                    <a:pt x="109" y="3"/>
                  </a:lnTo>
                  <a:lnTo>
                    <a:pt x="109" y="1"/>
                  </a:lnTo>
                  <a:lnTo>
                    <a:pt x="110" y="1"/>
                  </a:lnTo>
                  <a:lnTo>
                    <a:pt x="112" y="1"/>
                  </a:lnTo>
                  <a:lnTo>
                    <a:pt x="112" y="0"/>
                  </a:lnTo>
                  <a:lnTo>
                    <a:pt x="112" y="1"/>
                  </a:lnTo>
                  <a:lnTo>
                    <a:pt x="113" y="1"/>
                  </a:lnTo>
                  <a:lnTo>
                    <a:pt x="113" y="0"/>
                  </a:lnTo>
                  <a:lnTo>
                    <a:pt x="113" y="1"/>
                  </a:lnTo>
                  <a:lnTo>
                    <a:pt x="114" y="1"/>
                  </a:lnTo>
                  <a:lnTo>
                    <a:pt x="115" y="1"/>
                  </a:lnTo>
                  <a:lnTo>
                    <a:pt x="115" y="3"/>
                  </a:lnTo>
                  <a:lnTo>
                    <a:pt x="114" y="3"/>
                  </a:lnTo>
                  <a:lnTo>
                    <a:pt x="115" y="3"/>
                  </a:lnTo>
                  <a:lnTo>
                    <a:pt x="115" y="4"/>
                  </a:lnTo>
                  <a:lnTo>
                    <a:pt x="115" y="3"/>
                  </a:lnTo>
                  <a:lnTo>
                    <a:pt x="115" y="4"/>
                  </a:lnTo>
                  <a:lnTo>
                    <a:pt x="115" y="5"/>
                  </a:lnTo>
                  <a:lnTo>
                    <a:pt x="115" y="7"/>
                  </a:lnTo>
                  <a:lnTo>
                    <a:pt x="114" y="7"/>
                  </a:lnTo>
                  <a:lnTo>
                    <a:pt x="115" y="7"/>
                  </a:lnTo>
                  <a:lnTo>
                    <a:pt x="115" y="8"/>
                  </a:lnTo>
                  <a:lnTo>
                    <a:pt x="115" y="9"/>
                  </a:lnTo>
                  <a:lnTo>
                    <a:pt x="114" y="11"/>
                  </a:lnTo>
                  <a:lnTo>
                    <a:pt x="114" y="12"/>
                  </a:lnTo>
                  <a:lnTo>
                    <a:pt x="114" y="13"/>
                  </a:lnTo>
                  <a:lnTo>
                    <a:pt x="113" y="13"/>
                  </a:lnTo>
                  <a:lnTo>
                    <a:pt x="114" y="13"/>
                  </a:lnTo>
                  <a:lnTo>
                    <a:pt x="114" y="14"/>
                  </a:lnTo>
                  <a:lnTo>
                    <a:pt x="113" y="14"/>
                  </a:lnTo>
                  <a:lnTo>
                    <a:pt x="113" y="16"/>
                  </a:lnTo>
                  <a:lnTo>
                    <a:pt x="114" y="16"/>
                  </a:lnTo>
                  <a:lnTo>
                    <a:pt x="114" y="17"/>
                  </a:lnTo>
                  <a:lnTo>
                    <a:pt x="113" y="17"/>
                  </a:lnTo>
                  <a:lnTo>
                    <a:pt x="112" y="18"/>
                  </a:lnTo>
                  <a:lnTo>
                    <a:pt x="110" y="18"/>
                  </a:lnTo>
                  <a:lnTo>
                    <a:pt x="110" y="20"/>
                  </a:lnTo>
                  <a:lnTo>
                    <a:pt x="109" y="20"/>
                  </a:lnTo>
                  <a:lnTo>
                    <a:pt x="109" y="21"/>
                  </a:lnTo>
                  <a:lnTo>
                    <a:pt x="109" y="22"/>
                  </a:lnTo>
                  <a:lnTo>
                    <a:pt x="108" y="22"/>
                  </a:lnTo>
                  <a:lnTo>
                    <a:pt x="109" y="24"/>
                  </a:lnTo>
                  <a:lnTo>
                    <a:pt x="109" y="25"/>
                  </a:lnTo>
                  <a:lnTo>
                    <a:pt x="108" y="25"/>
                  </a:lnTo>
                  <a:lnTo>
                    <a:pt x="108" y="26"/>
                  </a:lnTo>
                  <a:lnTo>
                    <a:pt x="109" y="26"/>
                  </a:lnTo>
                  <a:lnTo>
                    <a:pt x="109" y="28"/>
                  </a:lnTo>
                  <a:lnTo>
                    <a:pt x="109" y="29"/>
                  </a:lnTo>
                  <a:lnTo>
                    <a:pt x="108" y="29"/>
                  </a:lnTo>
                  <a:lnTo>
                    <a:pt x="108" y="30"/>
                  </a:lnTo>
                  <a:lnTo>
                    <a:pt x="109" y="31"/>
                  </a:lnTo>
                  <a:lnTo>
                    <a:pt x="108" y="31"/>
                  </a:lnTo>
                  <a:lnTo>
                    <a:pt x="108" y="33"/>
                  </a:lnTo>
                  <a:lnTo>
                    <a:pt x="109" y="34"/>
                  </a:lnTo>
                  <a:lnTo>
                    <a:pt x="109" y="35"/>
                  </a:lnTo>
                  <a:lnTo>
                    <a:pt x="110" y="35"/>
                  </a:lnTo>
                  <a:lnTo>
                    <a:pt x="110" y="37"/>
                  </a:lnTo>
                  <a:lnTo>
                    <a:pt x="109" y="37"/>
                  </a:lnTo>
                  <a:lnTo>
                    <a:pt x="109" y="38"/>
                  </a:lnTo>
                  <a:lnTo>
                    <a:pt x="109" y="39"/>
                  </a:lnTo>
                  <a:lnTo>
                    <a:pt x="109" y="41"/>
                  </a:lnTo>
                  <a:lnTo>
                    <a:pt x="109" y="42"/>
                  </a:lnTo>
                  <a:lnTo>
                    <a:pt x="109" y="43"/>
                  </a:lnTo>
                  <a:lnTo>
                    <a:pt x="109" y="45"/>
                  </a:lnTo>
                  <a:lnTo>
                    <a:pt x="108" y="45"/>
                  </a:lnTo>
                  <a:lnTo>
                    <a:pt x="106" y="45"/>
                  </a:lnTo>
                  <a:lnTo>
                    <a:pt x="106" y="46"/>
                  </a:lnTo>
                  <a:lnTo>
                    <a:pt x="106" y="47"/>
                  </a:lnTo>
                  <a:lnTo>
                    <a:pt x="105" y="47"/>
                  </a:lnTo>
                  <a:lnTo>
                    <a:pt x="105" y="48"/>
                  </a:lnTo>
                  <a:lnTo>
                    <a:pt x="104" y="50"/>
                  </a:lnTo>
                  <a:lnTo>
                    <a:pt x="104" y="51"/>
                  </a:lnTo>
                  <a:lnTo>
                    <a:pt x="102" y="51"/>
                  </a:lnTo>
                  <a:lnTo>
                    <a:pt x="102" y="52"/>
                  </a:lnTo>
                  <a:lnTo>
                    <a:pt x="101" y="52"/>
                  </a:lnTo>
                  <a:lnTo>
                    <a:pt x="100" y="54"/>
                  </a:lnTo>
                  <a:lnTo>
                    <a:pt x="98" y="54"/>
                  </a:lnTo>
                  <a:lnTo>
                    <a:pt x="98" y="55"/>
                  </a:lnTo>
                  <a:lnTo>
                    <a:pt x="98" y="56"/>
                  </a:lnTo>
                  <a:lnTo>
                    <a:pt x="98" y="58"/>
                  </a:lnTo>
                  <a:lnTo>
                    <a:pt x="97" y="58"/>
                  </a:lnTo>
                  <a:lnTo>
                    <a:pt x="97" y="59"/>
                  </a:lnTo>
                  <a:lnTo>
                    <a:pt x="98" y="59"/>
                  </a:lnTo>
                  <a:lnTo>
                    <a:pt x="98" y="60"/>
                  </a:lnTo>
                  <a:lnTo>
                    <a:pt x="100" y="62"/>
                  </a:lnTo>
                  <a:lnTo>
                    <a:pt x="100" y="63"/>
                  </a:lnTo>
                  <a:lnTo>
                    <a:pt x="101" y="63"/>
                  </a:lnTo>
                  <a:lnTo>
                    <a:pt x="101" y="64"/>
                  </a:lnTo>
                  <a:lnTo>
                    <a:pt x="102" y="65"/>
                  </a:lnTo>
                  <a:lnTo>
                    <a:pt x="104" y="65"/>
                  </a:lnTo>
                  <a:lnTo>
                    <a:pt x="104" y="67"/>
                  </a:lnTo>
                  <a:lnTo>
                    <a:pt x="102" y="67"/>
                  </a:lnTo>
                  <a:lnTo>
                    <a:pt x="104" y="67"/>
                  </a:lnTo>
                  <a:lnTo>
                    <a:pt x="104" y="68"/>
                  </a:lnTo>
                  <a:lnTo>
                    <a:pt x="104" y="69"/>
                  </a:lnTo>
                  <a:lnTo>
                    <a:pt x="105" y="69"/>
                  </a:lnTo>
                  <a:lnTo>
                    <a:pt x="105" y="71"/>
                  </a:lnTo>
                  <a:lnTo>
                    <a:pt x="106" y="71"/>
                  </a:lnTo>
                  <a:lnTo>
                    <a:pt x="105" y="71"/>
                  </a:lnTo>
                  <a:lnTo>
                    <a:pt x="105" y="72"/>
                  </a:lnTo>
                  <a:lnTo>
                    <a:pt x="106" y="72"/>
                  </a:lnTo>
                  <a:lnTo>
                    <a:pt x="108" y="72"/>
                  </a:lnTo>
                  <a:lnTo>
                    <a:pt x="108" y="73"/>
                  </a:lnTo>
                  <a:lnTo>
                    <a:pt x="109" y="73"/>
                  </a:lnTo>
                  <a:lnTo>
                    <a:pt x="108" y="73"/>
                  </a:lnTo>
                  <a:lnTo>
                    <a:pt x="108" y="75"/>
                  </a:lnTo>
                  <a:lnTo>
                    <a:pt x="109" y="75"/>
                  </a:lnTo>
                  <a:lnTo>
                    <a:pt x="108" y="75"/>
                  </a:lnTo>
                  <a:lnTo>
                    <a:pt x="109" y="75"/>
                  </a:lnTo>
                  <a:lnTo>
                    <a:pt x="109" y="76"/>
                  </a:lnTo>
                  <a:lnTo>
                    <a:pt x="109" y="77"/>
                  </a:lnTo>
                  <a:lnTo>
                    <a:pt x="109" y="79"/>
                  </a:lnTo>
                  <a:lnTo>
                    <a:pt x="108" y="79"/>
                  </a:lnTo>
                  <a:lnTo>
                    <a:pt x="108" y="80"/>
                  </a:lnTo>
                  <a:lnTo>
                    <a:pt x="108" y="81"/>
                  </a:lnTo>
                  <a:lnTo>
                    <a:pt x="108" y="83"/>
                  </a:lnTo>
                  <a:lnTo>
                    <a:pt x="109" y="83"/>
                  </a:lnTo>
                  <a:lnTo>
                    <a:pt x="109" y="84"/>
                  </a:lnTo>
                  <a:lnTo>
                    <a:pt x="109" y="85"/>
                  </a:lnTo>
                  <a:lnTo>
                    <a:pt x="110" y="85"/>
                  </a:lnTo>
                  <a:lnTo>
                    <a:pt x="110" y="86"/>
                  </a:lnTo>
                  <a:lnTo>
                    <a:pt x="109" y="86"/>
                  </a:lnTo>
                  <a:lnTo>
                    <a:pt x="109" y="88"/>
                  </a:lnTo>
                  <a:lnTo>
                    <a:pt x="109" y="86"/>
                  </a:lnTo>
                  <a:lnTo>
                    <a:pt x="109" y="88"/>
                  </a:lnTo>
                  <a:lnTo>
                    <a:pt x="109" y="86"/>
                  </a:lnTo>
                  <a:lnTo>
                    <a:pt x="108" y="88"/>
                  </a:lnTo>
                  <a:lnTo>
                    <a:pt x="108" y="89"/>
                  </a:lnTo>
                  <a:lnTo>
                    <a:pt x="106" y="89"/>
                  </a:lnTo>
                  <a:lnTo>
                    <a:pt x="106" y="90"/>
                  </a:lnTo>
                  <a:lnTo>
                    <a:pt x="106" y="92"/>
                  </a:lnTo>
                  <a:lnTo>
                    <a:pt x="106" y="93"/>
                  </a:lnTo>
                  <a:lnTo>
                    <a:pt x="106" y="92"/>
                  </a:lnTo>
                  <a:lnTo>
                    <a:pt x="108" y="92"/>
                  </a:lnTo>
                  <a:lnTo>
                    <a:pt x="108" y="93"/>
                  </a:lnTo>
                  <a:lnTo>
                    <a:pt x="106" y="93"/>
                  </a:lnTo>
                  <a:lnTo>
                    <a:pt x="108" y="94"/>
                  </a:lnTo>
                  <a:lnTo>
                    <a:pt x="106" y="94"/>
                  </a:lnTo>
                  <a:lnTo>
                    <a:pt x="106" y="96"/>
                  </a:lnTo>
                  <a:lnTo>
                    <a:pt x="108" y="96"/>
                  </a:lnTo>
                  <a:lnTo>
                    <a:pt x="108" y="97"/>
                  </a:lnTo>
                  <a:lnTo>
                    <a:pt x="109" y="97"/>
                  </a:lnTo>
                  <a:lnTo>
                    <a:pt x="109" y="98"/>
                  </a:lnTo>
                  <a:lnTo>
                    <a:pt x="109" y="100"/>
                  </a:lnTo>
                  <a:lnTo>
                    <a:pt x="110" y="100"/>
                  </a:lnTo>
                  <a:lnTo>
                    <a:pt x="112" y="100"/>
                  </a:lnTo>
                  <a:lnTo>
                    <a:pt x="112" y="101"/>
                  </a:lnTo>
                  <a:lnTo>
                    <a:pt x="113" y="101"/>
                  </a:lnTo>
                  <a:lnTo>
                    <a:pt x="113" y="100"/>
                  </a:lnTo>
                  <a:lnTo>
                    <a:pt x="113" y="101"/>
                  </a:lnTo>
                  <a:lnTo>
                    <a:pt x="113" y="102"/>
                  </a:lnTo>
                  <a:lnTo>
                    <a:pt x="113" y="103"/>
                  </a:lnTo>
                  <a:lnTo>
                    <a:pt x="112" y="103"/>
                  </a:lnTo>
                  <a:lnTo>
                    <a:pt x="112" y="105"/>
                  </a:lnTo>
                  <a:lnTo>
                    <a:pt x="112" y="106"/>
                  </a:lnTo>
                  <a:lnTo>
                    <a:pt x="113" y="106"/>
                  </a:lnTo>
                  <a:lnTo>
                    <a:pt x="113" y="107"/>
                  </a:lnTo>
                  <a:lnTo>
                    <a:pt x="113" y="109"/>
                  </a:lnTo>
                  <a:lnTo>
                    <a:pt x="113" y="110"/>
                  </a:lnTo>
                  <a:lnTo>
                    <a:pt x="114" y="110"/>
                  </a:lnTo>
                  <a:lnTo>
                    <a:pt x="115" y="110"/>
                  </a:lnTo>
                  <a:lnTo>
                    <a:pt x="117" y="110"/>
                  </a:lnTo>
                  <a:lnTo>
                    <a:pt x="118" y="110"/>
                  </a:lnTo>
                  <a:lnTo>
                    <a:pt x="118" y="109"/>
                  </a:lnTo>
                  <a:lnTo>
                    <a:pt x="117" y="109"/>
                  </a:lnTo>
                  <a:lnTo>
                    <a:pt x="117" y="107"/>
                  </a:lnTo>
                  <a:lnTo>
                    <a:pt x="117" y="106"/>
                  </a:lnTo>
                  <a:lnTo>
                    <a:pt x="118" y="106"/>
                  </a:lnTo>
                  <a:lnTo>
                    <a:pt x="119" y="106"/>
                  </a:lnTo>
                  <a:lnTo>
                    <a:pt x="121" y="106"/>
                  </a:lnTo>
                  <a:lnTo>
                    <a:pt x="121" y="107"/>
                  </a:lnTo>
                  <a:lnTo>
                    <a:pt x="121" y="106"/>
                  </a:lnTo>
                  <a:lnTo>
                    <a:pt x="122" y="107"/>
                  </a:lnTo>
                  <a:lnTo>
                    <a:pt x="123" y="107"/>
                  </a:lnTo>
                  <a:lnTo>
                    <a:pt x="123" y="106"/>
                  </a:lnTo>
                  <a:lnTo>
                    <a:pt x="125" y="106"/>
                  </a:lnTo>
                  <a:lnTo>
                    <a:pt x="125" y="105"/>
                  </a:lnTo>
                  <a:lnTo>
                    <a:pt x="126" y="105"/>
                  </a:lnTo>
                  <a:lnTo>
                    <a:pt x="126" y="103"/>
                  </a:lnTo>
                  <a:lnTo>
                    <a:pt x="126" y="102"/>
                  </a:lnTo>
                  <a:lnTo>
                    <a:pt x="127" y="102"/>
                  </a:lnTo>
                  <a:lnTo>
                    <a:pt x="127" y="103"/>
                  </a:lnTo>
                  <a:lnTo>
                    <a:pt x="129" y="103"/>
                  </a:lnTo>
                  <a:lnTo>
                    <a:pt x="130" y="103"/>
                  </a:lnTo>
                  <a:lnTo>
                    <a:pt x="130" y="105"/>
                  </a:lnTo>
                  <a:lnTo>
                    <a:pt x="131" y="105"/>
                  </a:lnTo>
                  <a:lnTo>
                    <a:pt x="133" y="105"/>
                  </a:lnTo>
                  <a:lnTo>
                    <a:pt x="133" y="106"/>
                  </a:lnTo>
                  <a:lnTo>
                    <a:pt x="134" y="106"/>
                  </a:lnTo>
                  <a:lnTo>
                    <a:pt x="134" y="107"/>
                  </a:lnTo>
                  <a:lnTo>
                    <a:pt x="134" y="109"/>
                  </a:lnTo>
                  <a:lnTo>
                    <a:pt x="134" y="110"/>
                  </a:lnTo>
                  <a:lnTo>
                    <a:pt x="134" y="109"/>
                  </a:lnTo>
                  <a:lnTo>
                    <a:pt x="133" y="109"/>
                  </a:lnTo>
                  <a:lnTo>
                    <a:pt x="131" y="107"/>
                  </a:lnTo>
                  <a:lnTo>
                    <a:pt x="130" y="107"/>
                  </a:lnTo>
                  <a:lnTo>
                    <a:pt x="130" y="109"/>
                  </a:lnTo>
                  <a:lnTo>
                    <a:pt x="129" y="109"/>
                  </a:lnTo>
                  <a:lnTo>
                    <a:pt x="129" y="110"/>
                  </a:lnTo>
                  <a:lnTo>
                    <a:pt x="129" y="111"/>
                  </a:lnTo>
                  <a:lnTo>
                    <a:pt x="129" y="113"/>
                  </a:lnTo>
                  <a:lnTo>
                    <a:pt x="129" y="114"/>
                  </a:lnTo>
                  <a:lnTo>
                    <a:pt x="129" y="115"/>
                  </a:lnTo>
                  <a:lnTo>
                    <a:pt x="130" y="117"/>
                  </a:lnTo>
                  <a:lnTo>
                    <a:pt x="130" y="118"/>
                  </a:lnTo>
                  <a:lnTo>
                    <a:pt x="131" y="118"/>
                  </a:lnTo>
                  <a:lnTo>
                    <a:pt x="133" y="119"/>
                  </a:lnTo>
                  <a:lnTo>
                    <a:pt x="133" y="120"/>
                  </a:lnTo>
                  <a:lnTo>
                    <a:pt x="134" y="120"/>
                  </a:lnTo>
                  <a:lnTo>
                    <a:pt x="135" y="120"/>
                  </a:lnTo>
                  <a:lnTo>
                    <a:pt x="136" y="120"/>
                  </a:lnTo>
                  <a:lnTo>
                    <a:pt x="136" y="122"/>
                  </a:lnTo>
                  <a:lnTo>
                    <a:pt x="135" y="122"/>
                  </a:lnTo>
                  <a:lnTo>
                    <a:pt x="135" y="123"/>
                  </a:lnTo>
                  <a:lnTo>
                    <a:pt x="134" y="123"/>
                  </a:lnTo>
                  <a:lnTo>
                    <a:pt x="135" y="124"/>
                  </a:lnTo>
                  <a:lnTo>
                    <a:pt x="134" y="124"/>
                  </a:lnTo>
                  <a:lnTo>
                    <a:pt x="134" y="126"/>
                  </a:lnTo>
                  <a:lnTo>
                    <a:pt x="135" y="126"/>
                  </a:lnTo>
                  <a:lnTo>
                    <a:pt x="135" y="127"/>
                  </a:lnTo>
                  <a:lnTo>
                    <a:pt x="135" y="128"/>
                  </a:lnTo>
                  <a:lnTo>
                    <a:pt x="136" y="128"/>
                  </a:lnTo>
                  <a:lnTo>
                    <a:pt x="136" y="130"/>
                  </a:lnTo>
                  <a:lnTo>
                    <a:pt x="135" y="130"/>
                  </a:lnTo>
                  <a:lnTo>
                    <a:pt x="135" y="131"/>
                  </a:lnTo>
                  <a:lnTo>
                    <a:pt x="136" y="131"/>
                  </a:lnTo>
                  <a:lnTo>
                    <a:pt x="136" y="132"/>
                  </a:lnTo>
                  <a:lnTo>
                    <a:pt x="138" y="132"/>
                  </a:lnTo>
                  <a:lnTo>
                    <a:pt x="136" y="134"/>
                  </a:lnTo>
                  <a:lnTo>
                    <a:pt x="138" y="134"/>
                  </a:lnTo>
                  <a:lnTo>
                    <a:pt x="139" y="134"/>
                  </a:lnTo>
                  <a:lnTo>
                    <a:pt x="139" y="135"/>
                  </a:lnTo>
                  <a:lnTo>
                    <a:pt x="139" y="136"/>
                  </a:lnTo>
                  <a:lnTo>
                    <a:pt x="138" y="136"/>
                  </a:lnTo>
                  <a:lnTo>
                    <a:pt x="136" y="135"/>
                  </a:lnTo>
                  <a:lnTo>
                    <a:pt x="135" y="135"/>
                  </a:lnTo>
                  <a:lnTo>
                    <a:pt x="135" y="136"/>
                  </a:lnTo>
                  <a:lnTo>
                    <a:pt x="136" y="136"/>
                  </a:lnTo>
                  <a:lnTo>
                    <a:pt x="136" y="137"/>
                  </a:lnTo>
                  <a:lnTo>
                    <a:pt x="138" y="137"/>
                  </a:lnTo>
                  <a:lnTo>
                    <a:pt x="138" y="139"/>
                  </a:lnTo>
                  <a:lnTo>
                    <a:pt x="138" y="140"/>
                  </a:lnTo>
                  <a:lnTo>
                    <a:pt x="139" y="140"/>
                  </a:lnTo>
                  <a:lnTo>
                    <a:pt x="139" y="141"/>
                  </a:lnTo>
                  <a:lnTo>
                    <a:pt x="139" y="143"/>
                  </a:lnTo>
                  <a:lnTo>
                    <a:pt x="140" y="143"/>
                  </a:lnTo>
                  <a:lnTo>
                    <a:pt x="140" y="144"/>
                  </a:lnTo>
                  <a:lnTo>
                    <a:pt x="140" y="145"/>
                  </a:lnTo>
                  <a:lnTo>
                    <a:pt x="142" y="145"/>
                  </a:lnTo>
                  <a:lnTo>
                    <a:pt x="142" y="144"/>
                  </a:lnTo>
                  <a:lnTo>
                    <a:pt x="143" y="144"/>
                  </a:lnTo>
                  <a:lnTo>
                    <a:pt x="143" y="143"/>
                  </a:lnTo>
                  <a:lnTo>
                    <a:pt x="142" y="143"/>
                  </a:lnTo>
                  <a:lnTo>
                    <a:pt x="142" y="141"/>
                  </a:lnTo>
                  <a:lnTo>
                    <a:pt x="143" y="141"/>
                  </a:lnTo>
                  <a:lnTo>
                    <a:pt x="144" y="141"/>
                  </a:lnTo>
                  <a:lnTo>
                    <a:pt x="146" y="141"/>
                  </a:lnTo>
                  <a:lnTo>
                    <a:pt x="146" y="143"/>
                  </a:lnTo>
                  <a:lnTo>
                    <a:pt x="146" y="144"/>
                  </a:lnTo>
                  <a:lnTo>
                    <a:pt x="146" y="145"/>
                  </a:lnTo>
                  <a:lnTo>
                    <a:pt x="147" y="145"/>
                  </a:lnTo>
                  <a:lnTo>
                    <a:pt x="148" y="145"/>
                  </a:lnTo>
                  <a:lnTo>
                    <a:pt x="148" y="147"/>
                  </a:lnTo>
                  <a:lnTo>
                    <a:pt x="150" y="147"/>
                  </a:lnTo>
                  <a:lnTo>
                    <a:pt x="151" y="147"/>
                  </a:lnTo>
                  <a:lnTo>
                    <a:pt x="151" y="145"/>
                  </a:lnTo>
                  <a:lnTo>
                    <a:pt x="150" y="144"/>
                  </a:lnTo>
                  <a:lnTo>
                    <a:pt x="150" y="143"/>
                  </a:lnTo>
                  <a:lnTo>
                    <a:pt x="150" y="141"/>
                  </a:lnTo>
                  <a:lnTo>
                    <a:pt x="151" y="141"/>
                  </a:lnTo>
                  <a:lnTo>
                    <a:pt x="151" y="143"/>
                  </a:lnTo>
                  <a:lnTo>
                    <a:pt x="152" y="143"/>
                  </a:lnTo>
                  <a:lnTo>
                    <a:pt x="152" y="144"/>
                  </a:lnTo>
                  <a:lnTo>
                    <a:pt x="151" y="144"/>
                  </a:lnTo>
                  <a:lnTo>
                    <a:pt x="152" y="144"/>
                  </a:lnTo>
                  <a:lnTo>
                    <a:pt x="152" y="145"/>
                  </a:lnTo>
                  <a:lnTo>
                    <a:pt x="152" y="147"/>
                  </a:lnTo>
                  <a:lnTo>
                    <a:pt x="153" y="148"/>
                  </a:lnTo>
                  <a:lnTo>
                    <a:pt x="155" y="148"/>
                  </a:lnTo>
                  <a:lnTo>
                    <a:pt x="155" y="149"/>
                  </a:lnTo>
                  <a:lnTo>
                    <a:pt x="156" y="149"/>
                  </a:lnTo>
                  <a:lnTo>
                    <a:pt x="157" y="151"/>
                  </a:lnTo>
                  <a:lnTo>
                    <a:pt x="157" y="152"/>
                  </a:lnTo>
                  <a:lnTo>
                    <a:pt x="159" y="152"/>
                  </a:lnTo>
                  <a:lnTo>
                    <a:pt x="159" y="153"/>
                  </a:lnTo>
                  <a:lnTo>
                    <a:pt x="160" y="153"/>
                  </a:lnTo>
                  <a:lnTo>
                    <a:pt x="160" y="155"/>
                  </a:lnTo>
                  <a:lnTo>
                    <a:pt x="161" y="155"/>
                  </a:lnTo>
                  <a:lnTo>
                    <a:pt x="161" y="156"/>
                  </a:lnTo>
                  <a:lnTo>
                    <a:pt x="163" y="155"/>
                  </a:lnTo>
                  <a:lnTo>
                    <a:pt x="164" y="155"/>
                  </a:lnTo>
                  <a:lnTo>
                    <a:pt x="165" y="155"/>
                  </a:lnTo>
                  <a:lnTo>
                    <a:pt x="165" y="156"/>
                  </a:lnTo>
                  <a:lnTo>
                    <a:pt x="165" y="157"/>
                  </a:lnTo>
                  <a:lnTo>
                    <a:pt x="164" y="157"/>
                  </a:lnTo>
                  <a:lnTo>
                    <a:pt x="164" y="158"/>
                  </a:lnTo>
                  <a:lnTo>
                    <a:pt x="165" y="158"/>
                  </a:lnTo>
                  <a:lnTo>
                    <a:pt x="165" y="160"/>
                  </a:lnTo>
                  <a:lnTo>
                    <a:pt x="167" y="161"/>
                  </a:lnTo>
                  <a:lnTo>
                    <a:pt x="167" y="162"/>
                  </a:lnTo>
                  <a:lnTo>
                    <a:pt x="168" y="162"/>
                  </a:lnTo>
                  <a:lnTo>
                    <a:pt x="168" y="164"/>
                  </a:lnTo>
                  <a:lnTo>
                    <a:pt x="168" y="165"/>
                  </a:lnTo>
                  <a:lnTo>
                    <a:pt x="169" y="165"/>
                  </a:lnTo>
                  <a:lnTo>
                    <a:pt x="169" y="166"/>
                  </a:lnTo>
                  <a:lnTo>
                    <a:pt x="170" y="168"/>
                  </a:lnTo>
                  <a:lnTo>
                    <a:pt x="172" y="168"/>
                  </a:lnTo>
                  <a:lnTo>
                    <a:pt x="172" y="169"/>
                  </a:lnTo>
                  <a:lnTo>
                    <a:pt x="173" y="169"/>
                  </a:lnTo>
                  <a:lnTo>
                    <a:pt x="174" y="169"/>
                  </a:lnTo>
                  <a:lnTo>
                    <a:pt x="174" y="168"/>
                  </a:lnTo>
                  <a:lnTo>
                    <a:pt x="176" y="168"/>
                  </a:lnTo>
                  <a:lnTo>
                    <a:pt x="176" y="169"/>
                  </a:lnTo>
                  <a:lnTo>
                    <a:pt x="177" y="169"/>
                  </a:lnTo>
                  <a:lnTo>
                    <a:pt x="177" y="168"/>
                  </a:lnTo>
                  <a:lnTo>
                    <a:pt x="177" y="169"/>
                  </a:lnTo>
                  <a:lnTo>
                    <a:pt x="178" y="169"/>
                  </a:lnTo>
                  <a:lnTo>
                    <a:pt x="180" y="169"/>
                  </a:lnTo>
                  <a:lnTo>
                    <a:pt x="180" y="168"/>
                  </a:lnTo>
                  <a:lnTo>
                    <a:pt x="181" y="168"/>
                  </a:lnTo>
                  <a:lnTo>
                    <a:pt x="182" y="168"/>
                  </a:lnTo>
                  <a:lnTo>
                    <a:pt x="181" y="168"/>
                  </a:lnTo>
                  <a:lnTo>
                    <a:pt x="181" y="166"/>
                  </a:lnTo>
                  <a:lnTo>
                    <a:pt x="182" y="166"/>
                  </a:lnTo>
                  <a:lnTo>
                    <a:pt x="184" y="166"/>
                  </a:lnTo>
                  <a:lnTo>
                    <a:pt x="185" y="166"/>
                  </a:lnTo>
                  <a:lnTo>
                    <a:pt x="185" y="168"/>
                  </a:lnTo>
                  <a:lnTo>
                    <a:pt x="186" y="166"/>
                  </a:lnTo>
                  <a:lnTo>
                    <a:pt x="185" y="165"/>
                  </a:lnTo>
                  <a:lnTo>
                    <a:pt x="186" y="165"/>
                  </a:lnTo>
                  <a:lnTo>
                    <a:pt x="186" y="164"/>
                  </a:lnTo>
                  <a:lnTo>
                    <a:pt x="185" y="162"/>
                  </a:lnTo>
                  <a:lnTo>
                    <a:pt x="186" y="162"/>
                  </a:lnTo>
                  <a:lnTo>
                    <a:pt x="186" y="161"/>
                  </a:lnTo>
                  <a:lnTo>
                    <a:pt x="187" y="161"/>
                  </a:lnTo>
                  <a:lnTo>
                    <a:pt x="187" y="160"/>
                  </a:lnTo>
                  <a:lnTo>
                    <a:pt x="187" y="158"/>
                  </a:lnTo>
                  <a:lnTo>
                    <a:pt x="189" y="158"/>
                  </a:lnTo>
                  <a:lnTo>
                    <a:pt x="190" y="158"/>
                  </a:lnTo>
                  <a:lnTo>
                    <a:pt x="190" y="157"/>
                  </a:lnTo>
                  <a:lnTo>
                    <a:pt x="189" y="157"/>
                  </a:lnTo>
                  <a:lnTo>
                    <a:pt x="190" y="157"/>
                  </a:lnTo>
                  <a:lnTo>
                    <a:pt x="190" y="156"/>
                  </a:lnTo>
                  <a:lnTo>
                    <a:pt x="191" y="156"/>
                  </a:lnTo>
                  <a:lnTo>
                    <a:pt x="191" y="157"/>
                  </a:lnTo>
                  <a:lnTo>
                    <a:pt x="191" y="158"/>
                  </a:lnTo>
                  <a:lnTo>
                    <a:pt x="193" y="158"/>
                  </a:lnTo>
                  <a:lnTo>
                    <a:pt x="193" y="160"/>
                  </a:lnTo>
                  <a:lnTo>
                    <a:pt x="194" y="160"/>
                  </a:lnTo>
                  <a:lnTo>
                    <a:pt x="194" y="161"/>
                  </a:lnTo>
                  <a:lnTo>
                    <a:pt x="195" y="161"/>
                  </a:lnTo>
                  <a:lnTo>
                    <a:pt x="197" y="162"/>
                  </a:lnTo>
                  <a:lnTo>
                    <a:pt x="197" y="164"/>
                  </a:lnTo>
                  <a:lnTo>
                    <a:pt x="197" y="165"/>
                  </a:lnTo>
                  <a:lnTo>
                    <a:pt x="197" y="166"/>
                  </a:lnTo>
                  <a:lnTo>
                    <a:pt x="198" y="166"/>
                  </a:lnTo>
                  <a:lnTo>
                    <a:pt x="198" y="168"/>
                  </a:lnTo>
                  <a:lnTo>
                    <a:pt x="198" y="169"/>
                  </a:lnTo>
                  <a:lnTo>
                    <a:pt x="199" y="169"/>
                  </a:lnTo>
                  <a:lnTo>
                    <a:pt x="199" y="170"/>
                  </a:lnTo>
                  <a:lnTo>
                    <a:pt x="201" y="170"/>
                  </a:lnTo>
                  <a:lnTo>
                    <a:pt x="202" y="170"/>
                  </a:lnTo>
                  <a:lnTo>
                    <a:pt x="201" y="170"/>
                  </a:lnTo>
                  <a:lnTo>
                    <a:pt x="201" y="172"/>
                  </a:lnTo>
                  <a:lnTo>
                    <a:pt x="201" y="170"/>
                  </a:lnTo>
                  <a:lnTo>
                    <a:pt x="201" y="172"/>
                  </a:lnTo>
                  <a:lnTo>
                    <a:pt x="202" y="172"/>
                  </a:lnTo>
                  <a:lnTo>
                    <a:pt x="203" y="170"/>
                  </a:lnTo>
                  <a:lnTo>
                    <a:pt x="202" y="170"/>
                  </a:lnTo>
                  <a:lnTo>
                    <a:pt x="202" y="172"/>
                  </a:lnTo>
                  <a:lnTo>
                    <a:pt x="202" y="170"/>
                  </a:lnTo>
                  <a:lnTo>
                    <a:pt x="202" y="169"/>
                  </a:lnTo>
                  <a:lnTo>
                    <a:pt x="203" y="169"/>
                  </a:lnTo>
                  <a:lnTo>
                    <a:pt x="202" y="169"/>
                  </a:lnTo>
                  <a:lnTo>
                    <a:pt x="202" y="170"/>
                  </a:lnTo>
                  <a:lnTo>
                    <a:pt x="203" y="170"/>
                  </a:lnTo>
                  <a:lnTo>
                    <a:pt x="203" y="169"/>
                  </a:lnTo>
                  <a:lnTo>
                    <a:pt x="205" y="169"/>
                  </a:lnTo>
                  <a:lnTo>
                    <a:pt x="206" y="169"/>
                  </a:lnTo>
                  <a:lnTo>
                    <a:pt x="206" y="168"/>
                  </a:lnTo>
                  <a:lnTo>
                    <a:pt x="205" y="168"/>
                  </a:lnTo>
                  <a:lnTo>
                    <a:pt x="206" y="168"/>
                  </a:lnTo>
                  <a:lnTo>
                    <a:pt x="207" y="169"/>
                  </a:lnTo>
                  <a:lnTo>
                    <a:pt x="207" y="168"/>
                  </a:lnTo>
                  <a:lnTo>
                    <a:pt x="208" y="168"/>
                  </a:lnTo>
                  <a:lnTo>
                    <a:pt x="210" y="168"/>
                  </a:lnTo>
                  <a:lnTo>
                    <a:pt x="210" y="166"/>
                  </a:lnTo>
                  <a:lnTo>
                    <a:pt x="210" y="165"/>
                  </a:lnTo>
                  <a:lnTo>
                    <a:pt x="208" y="164"/>
                  </a:lnTo>
                  <a:lnTo>
                    <a:pt x="210" y="164"/>
                  </a:lnTo>
                  <a:lnTo>
                    <a:pt x="211" y="162"/>
                  </a:lnTo>
                  <a:lnTo>
                    <a:pt x="211" y="164"/>
                  </a:lnTo>
                  <a:lnTo>
                    <a:pt x="211" y="162"/>
                  </a:lnTo>
                  <a:lnTo>
                    <a:pt x="212" y="162"/>
                  </a:lnTo>
                  <a:lnTo>
                    <a:pt x="211" y="161"/>
                  </a:lnTo>
                  <a:lnTo>
                    <a:pt x="212" y="161"/>
                  </a:lnTo>
                  <a:lnTo>
                    <a:pt x="214" y="160"/>
                  </a:lnTo>
                  <a:lnTo>
                    <a:pt x="214" y="158"/>
                  </a:lnTo>
                  <a:lnTo>
                    <a:pt x="214" y="157"/>
                  </a:lnTo>
                  <a:lnTo>
                    <a:pt x="214" y="156"/>
                  </a:lnTo>
                  <a:lnTo>
                    <a:pt x="215" y="156"/>
                  </a:lnTo>
                  <a:lnTo>
                    <a:pt x="216" y="157"/>
                  </a:lnTo>
                  <a:lnTo>
                    <a:pt x="216" y="156"/>
                  </a:lnTo>
                  <a:lnTo>
                    <a:pt x="218" y="156"/>
                  </a:lnTo>
                  <a:lnTo>
                    <a:pt x="219" y="156"/>
                  </a:lnTo>
                  <a:lnTo>
                    <a:pt x="220" y="156"/>
                  </a:lnTo>
                  <a:lnTo>
                    <a:pt x="222" y="156"/>
                  </a:lnTo>
                  <a:lnTo>
                    <a:pt x="223" y="156"/>
                  </a:lnTo>
                  <a:lnTo>
                    <a:pt x="224" y="156"/>
                  </a:lnTo>
                  <a:lnTo>
                    <a:pt x="224" y="155"/>
                  </a:lnTo>
                  <a:lnTo>
                    <a:pt x="225" y="155"/>
                  </a:lnTo>
                  <a:lnTo>
                    <a:pt x="225" y="156"/>
                  </a:lnTo>
                  <a:lnTo>
                    <a:pt x="225" y="157"/>
                  </a:lnTo>
                  <a:lnTo>
                    <a:pt x="225" y="158"/>
                  </a:lnTo>
                  <a:lnTo>
                    <a:pt x="225" y="160"/>
                  </a:lnTo>
                  <a:lnTo>
                    <a:pt x="227" y="160"/>
                  </a:lnTo>
                  <a:lnTo>
                    <a:pt x="228" y="160"/>
                  </a:lnTo>
                  <a:lnTo>
                    <a:pt x="229" y="160"/>
                  </a:lnTo>
                  <a:lnTo>
                    <a:pt x="229" y="158"/>
                  </a:lnTo>
                  <a:lnTo>
                    <a:pt x="229" y="160"/>
                  </a:lnTo>
                  <a:lnTo>
                    <a:pt x="231" y="160"/>
                  </a:lnTo>
                  <a:lnTo>
                    <a:pt x="231" y="158"/>
                  </a:lnTo>
                  <a:lnTo>
                    <a:pt x="232" y="158"/>
                  </a:lnTo>
                  <a:lnTo>
                    <a:pt x="233" y="158"/>
                  </a:lnTo>
                  <a:lnTo>
                    <a:pt x="235" y="158"/>
                  </a:lnTo>
                  <a:lnTo>
                    <a:pt x="235" y="157"/>
                  </a:lnTo>
                  <a:lnTo>
                    <a:pt x="236" y="157"/>
                  </a:lnTo>
                  <a:lnTo>
                    <a:pt x="237" y="158"/>
                  </a:lnTo>
                  <a:lnTo>
                    <a:pt x="237" y="160"/>
                  </a:lnTo>
                  <a:lnTo>
                    <a:pt x="239" y="160"/>
                  </a:lnTo>
                  <a:lnTo>
                    <a:pt x="239" y="161"/>
                  </a:lnTo>
                  <a:lnTo>
                    <a:pt x="237" y="161"/>
                  </a:lnTo>
                  <a:lnTo>
                    <a:pt x="237" y="162"/>
                  </a:lnTo>
                  <a:lnTo>
                    <a:pt x="236" y="162"/>
                  </a:lnTo>
                  <a:lnTo>
                    <a:pt x="236" y="164"/>
                  </a:lnTo>
                  <a:lnTo>
                    <a:pt x="236" y="165"/>
                  </a:lnTo>
                  <a:lnTo>
                    <a:pt x="235" y="165"/>
                  </a:lnTo>
                  <a:lnTo>
                    <a:pt x="235" y="166"/>
                  </a:lnTo>
                  <a:lnTo>
                    <a:pt x="235" y="168"/>
                  </a:lnTo>
                  <a:lnTo>
                    <a:pt x="233" y="168"/>
                  </a:lnTo>
                  <a:lnTo>
                    <a:pt x="233" y="169"/>
                  </a:lnTo>
                  <a:lnTo>
                    <a:pt x="232" y="169"/>
                  </a:lnTo>
                  <a:lnTo>
                    <a:pt x="233" y="169"/>
                  </a:lnTo>
                  <a:lnTo>
                    <a:pt x="233" y="170"/>
                  </a:lnTo>
                  <a:lnTo>
                    <a:pt x="233" y="172"/>
                  </a:lnTo>
                  <a:lnTo>
                    <a:pt x="235" y="172"/>
                  </a:lnTo>
                  <a:lnTo>
                    <a:pt x="233" y="172"/>
                  </a:lnTo>
                  <a:lnTo>
                    <a:pt x="235" y="173"/>
                  </a:lnTo>
                  <a:lnTo>
                    <a:pt x="235" y="174"/>
                  </a:lnTo>
                  <a:lnTo>
                    <a:pt x="236" y="174"/>
                  </a:lnTo>
                  <a:lnTo>
                    <a:pt x="236" y="175"/>
                  </a:lnTo>
                  <a:lnTo>
                    <a:pt x="236" y="177"/>
                  </a:lnTo>
                  <a:lnTo>
                    <a:pt x="237" y="177"/>
                  </a:lnTo>
                  <a:lnTo>
                    <a:pt x="237" y="178"/>
                  </a:lnTo>
                  <a:lnTo>
                    <a:pt x="237" y="179"/>
                  </a:lnTo>
                  <a:lnTo>
                    <a:pt x="239" y="179"/>
                  </a:lnTo>
                  <a:lnTo>
                    <a:pt x="239" y="178"/>
                  </a:lnTo>
                  <a:lnTo>
                    <a:pt x="239" y="177"/>
                  </a:lnTo>
                  <a:lnTo>
                    <a:pt x="240" y="177"/>
                  </a:lnTo>
                  <a:lnTo>
                    <a:pt x="240" y="175"/>
                  </a:lnTo>
                  <a:lnTo>
                    <a:pt x="241" y="175"/>
                  </a:lnTo>
                  <a:lnTo>
                    <a:pt x="241" y="177"/>
                  </a:lnTo>
                  <a:lnTo>
                    <a:pt x="241" y="178"/>
                  </a:lnTo>
                  <a:lnTo>
                    <a:pt x="241" y="179"/>
                  </a:lnTo>
                  <a:lnTo>
                    <a:pt x="242" y="179"/>
                  </a:lnTo>
                  <a:lnTo>
                    <a:pt x="242" y="181"/>
                  </a:lnTo>
                  <a:lnTo>
                    <a:pt x="244" y="181"/>
                  </a:lnTo>
                  <a:lnTo>
                    <a:pt x="244" y="182"/>
                  </a:lnTo>
                  <a:lnTo>
                    <a:pt x="245" y="182"/>
                  </a:lnTo>
                  <a:lnTo>
                    <a:pt x="245" y="183"/>
                  </a:lnTo>
                  <a:lnTo>
                    <a:pt x="246" y="183"/>
                  </a:lnTo>
                  <a:lnTo>
                    <a:pt x="248" y="185"/>
                  </a:lnTo>
                  <a:lnTo>
                    <a:pt x="248" y="183"/>
                  </a:lnTo>
                  <a:lnTo>
                    <a:pt x="249" y="185"/>
                  </a:lnTo>
                  <a:lnTo>
                    <a:pt x="249" y="183"/>
                  </a:lnTo>
                  <a:lnTo>
                    <a:pt x="250" y="183"/>
                  </a:lnTo>
                  <a:lnTo>
                    <a:pt x="250" y="185"/>
                  </a:lnTo>
                  <a:lnTo>
                    <a:pt x="252" y="185"/>
                  </a:lnTo>
                  <a:lnTo>
                    <a:pt x="253" y="185"/>
                  </a:lnTo>
                  <a:lnTo>
                    <a:pt x="253" y="186"/>
                  </a:lnTo>
                  <a:lnTo>
                    <a:pt x="254" y="186"/>
                  </a:lnTo>
                  <a:lnTo>
                    <a:pt x="254" y="187"/>
                  </a:lnTo>
                  <a:lnTo>
                    <a:pt x="256" y="187"/>
                  </a:lnTo>
                  <a:lnTo>
                    <a:pt x="256" y="189"/>
                  </a:lnTo>
                  <a:lnTo>
                    <a:pt x="254" y="189"/>
                  </a:lnTo>
                  <a:lnTo>
                    <a:pt x="254" y="190"/>
                  </a:lnTo>
                  <a:lnTo>
                    <a:pt x="253" y="190"/>
                  </a:lnTo>
                  <a:lnTo>
                    <a:pt x="253" y="191"/>
                  </a:lnTo>
                  <a:lnTo>
                    <a:pt x="253" y="192"/>
                  </a:lnTo>
                  <a:lnTo>
                    <a:pt x="254" y="192"/>
                  </a:lnTo>
                  <a:lnTo>
                    <a:pt x="254" y="194"/>
                  </a:lnTo>
                  <a:lnTo>
                    <a:pt x="254" y="195"/>
                  </a:lnTo>
                  <a:lnTo>
                    <a:pt x="256" y="196"/>
                  </a:lnTo>
                  <a:lnTo>
                    <a:pt x="256" y="198"/>
                  </a:lnTo>
                  <a:lnTo>
                    <a:pt x="257" y="198"/>
                  </a:lnTo>
                  <a:lnTo>
                    <a:pt x="257" y="199"/>
                  </a:lnTo>
                  <a:lnTo>
                    <a:pt x="258" y="199"/>
                  </a:lnTo>
                  <a:lnTo>
                    <a:pt x="258" y="198"/>
                  </a:lnTo>
                  <a:lnTo>
                    <a:pt x="258" y="196"/>
                  </a:lnTo>
                  <a:lnTo>
                    <a:pt x="259" y="196"/>
                  </a:lnTo>
                  <a:lnTo>
                    <a:pt x="259" y="195"/>
                  </a:lnTo>
                  <a:lnTo>
                    <a:pt x="259" y="194"/>
                  </a:lnTo>
                  <a:lnTo>
                    <a:pt x="261" y="194"/>
                  </a:lnTo>
                  <a:lnTo>
                    <a:pt x="262" y="194"/>
                  </a:lnTo>
                  <a:lnTo>
                    <a:pt x="262" y="195"/>
                  </a:lnTo>
                  <a:lnTo>
                    <a:pt x="263" y="195"/>
                  </a:lnTo>
                  <a:lnTo>
                    <a:pt x="263" y="196"/>
                  </a:lnTo>
                  <a:lnTo>
                    <a:pt x="265" y="196"/>
                  </a:lnTo>
                  <a:lnTo>
                    <a:pt x="266" y="196"/>
                  </a:lnTo>
                  <a:lnTo>
                    <a:pt x="266" y="198"/>
                  </a:lnTo>
                  <a:lnTo>
                    <a:pt x="266" y="196"/>
                  </a:lnTo>
                  <a:lnTo>
                    <a:pt x="266" y="198"/>
                  </a:lnTo>
                  <a:lnTo>
                    <a:pt x="267" y="198"/>
                  </a:lnTo>
                  <a:lnTo>
                    <a:pt x="269" y="198"/>
                  </a:lnTo>
                  <a:lnTo>
                    <a:pt x="269" y="199"/>
                  </a:lnTo>
                  <a:lnTo>
                    <a:pt x="270" y="199"/>
                  </a:lnTo>
                  <a:lnTo>
                    <a:pt x="271" y="199"/>
                  </a:lnTo>
                  <a:lnTo>
                    <a:pt x="271" y="198"/>
                  </a:lnTo>
                  <a:lnTo>
                    <a:pt x="270" y="198"/>
                  </a:lnTo>
                  <a:lnTo>
                    <a:pt x="270" y="196"/>
                  </a:lnTo>
                  <a:lnTo>
                    <a:pt x="269" y="196"/>
                  </a:lnTo>
                  <a:lnTo>
                    <a:pt x="269" y="195"/>
                  </a:lnTo>
                  <a:lnTo>
                    <a:pt x="269" y="194"/>
                  </a:lnTo>
                  <a:lnTo>
                    <a:pt x="270" y="194"/>
                  </a:lnTo>
                  <a:lnTo>
                    <a:pt x="270" y="195"/>
                  </a:lnTo>
                  <a:lnTo>
                    <a:pt x="271" y="195"/>
                  </a:lnTo>
                  <a:lnTo>
                    <a:pt x="273" y="195"/>
                  </a:lnTo>
                  <a:lnTo>
                    <a:pt x="274" y="195"/>
                  </a:lnTo>
                  <a:lnTo>
                    <a:pt x="274" y="194"/>
                  </a:lnTo>
                  <a:lnTo>
                    <a:pt x="275" y="194"/>
                  </a:lnTo>
                  <a:lnTo>
                    <a:pt x="275" y="192"/>
                  </a:lnTo>
                  <a:lnTo>
                    <a:pt x="277" y="192"/>
                  </a:lnTo>
                  <a:lnTo>
                    <a:pt x="277" y="194"/>
                  </a:lnTo>
                  <a:lnTo>
                    <a:pt x="278" y="194"/>
                  </a:lnTo>
                  <a:lnTo>
                    <a:pt x="279" y="195"/>
                  </a:lnTo>
                  <a:lnTo>
                    <a:pt x="280" y="196"/>
                  </a:lnTo>
                  <a:lnTo>
                    <a:pt x="280" y="198"/>
                  </a:lnTo>
                  <a:lnTo>
                    <a:pt x="282" y="198"/>
                  </a:lnTo>
                  <a:lnTo>
                    <a:pt x="282" y="199"/>
                  </a:lnTo>
                  <a:lnTo>
                    <a:pt x="282" y="200"/>
                  </a:lnTo>
                  <a:lnTo>
                    <a:pt x="283" y="200"/>
                  </a:lnTo>
                  <a:lnTo>
                    <a:pt x="283" y="202"/>
                  </a:lnTo>
                  <a:lnTo>
                    <a:pt x="283" y="203"/>
                  </a:lnTo>
                  <a:lnTo>
                    <a:pt x="284" y="203"/>
                  </a:lnTo>
                  <a:lnTo>
                    <a:pt x="286" y="203"/>
                  </a:lnTo>
                  <a:lnTo>
                    <a:pt x="286" y="202"/>
                  </a:lnTo>
                  <a:lnTo>
                    <a:pt x="287" y="202"/>
                  </a:lnTo>
                  <a:lnTo>
                    <a:pt x="288" y="202"/>
                  </a:lnTo>
                  <a:lnTo>
                    <a:pt x="290" y="200"/>
                  </a:lnTo>
                  <a:lnTo>
                    <a:pt x="291" y="200"/>
                  </a:lnTo>
                  <a:lnTo>
                    <a:pt x="291" y="202"/>
                  </a:lnTo>
                  <a:lnTo>
                    <a:pt x="292" y="202"/>
                  </a:lnTo>
                  <a:lnTo>
                    <a:pt x="292" y="203"/>
                  </a:lnTo>
                  <a:lnTo>
                    <a:pt x="294" y="203"/>
                  </a:lnTo>
                  <a:lnTo>
                    <a:pt x="292" y="203"/>
                  </a:lnTo>
                  <a:lnTo>
                    <a:pt x="292" y="204"/>
                  </a:lnTo>
                  <a:lnTo>
                    <a:pt x="292" y="206"/>
                  </a:lnTo>
                  <a:lnTo>
                    <a:pt x="292" y="207"/>
                  </a:lnTo>
                  <a:lnTo>
                    <a:pt x="291" y="207"/>
                  </a:lnTo>
                  <a:lnTo>
                    <a:pt x="291" y="208"/>
                  </a:lnTo>
                  <a:lnTo>
                    <a:pt x="290" y="208"/>
                  </a:lnTo>
                  <a:lnTo>
                    <a:pt x="291" y="208"/>
                  </a:lnTo>
                  <a:lnTo>
                    <a:pt x="292" y="208"/>
                  </a:lnTo>
                  <a:lnTo>
                    <a:pt x="292" y="209"/>
                  </a:lnTo>
                  <a:lnTo>
                    <a:pt x="291" y="209"/>
                  </a:lnTo>
                  <a:lnTo>
                    <a:pt x="291" y="211"/>
                  </a:lnTo>
                  <a:lnTo>
                    <a:pt x="291" y="212"/>
                  </a:lnTo>
                  <a:lnTo>
                    <a:pt x="291" y="213"/>
                  </a:lnTo>
                  <a:lnTo>
                    <a:pt x="292" y="213"/>
                  </a:lnTo>
                  <a:lnTo>
                    <a:pt x="292" y="215"/>
                  </a:lnTo>
                  <a:lnTo>
                    <a:pt x="294" y="215"/>
                  </a:lnTo>
                  <a:lnTo>
                    <a:pt x="294" y="216"/>
                  </a:lnTo>
                  <a:lnTo>
                    <a:pt x="295" y="216"/>
                  </a:lnTo>
                  <a:lnTo>
                    <a:pt x="295" y="217"/>
                  </a:lnTo>
                  <a:lnTo>
                    <a:pt x="296" y="219"/>
                  </a:lnTo>
                  <a:lnTo>
                    <a:pt x="296" y="217"/>
                  </a:lnTo>
                  <a:lnTo>
                    <a:pt x="297" y="217"/>
                  </a:lnTo>
                  <a:lnTo>
                    <a:pt x="297" y="216"/>
                  </a:lnTo>
                  <a:lnTo>
                    <a:pt x="299" y="216"/>
                  </a:lnTo>
                  <a:lnTo>
                    <a:pt x="299" y="215"/>
                  </a:lnTo>
                  <a:lnTo>
                    <a:pt x="300" y="215"/>
                  </a:lnTo>
                  <a:lnTo>
                    <a:pt x="300" y="213"/>
                  </a:lnTo>
                  <a:lnTo>
                    <a:pt x="300" y="212"/>
                  </a:lnTo>
                  <a:lnTo>
                    <a:pt x="301" y="211"/>
                  </a:lnTo>
                  <a:lnTo>
                    <a:pt x="301" y="209"/>
                  </a:lnTo>
                  <a:lnTo>
                    <a:pt x="303" y="209"/>
                  </a:lnTo>
                  <a:lnTo>
                    <a:pt x="303" y="208"/>
                  </a:lnTo>
                  <a:lnTo>
                    <a:pt x="303" y="209"/>
                  </a:lnTo>
                  <a:lnTo>
                    <a:pt x="304" y="209"/>
                  </a:lnTo>
                  <a:lnTo>
                    <a:pt x="304" y="211"/>
                  </a:lnTo>
                  <a:lnTo>
                    <a:pt x="305" y="211"/>
                  </a:lnTo>
                  <a:lnTo>
                    <a:pt x="304" y="211"/>
                  </a:lnTo>
                  <a:lnTo>
                    <a:pt x="304" y="212"/>
                  </a:lnTo>
                  <a:lnTo>
                    <a:pt x="304" y="213"/>
                  </a:lnTo>
                  <a:lnTo>
                    <a:pt x="303" y="213"/>
                  </a:lnTo>
                  <a:lnTo>
                    <a:pt x="303" y="215"/>
                  </a:lnTo>
                  <a:lnTo>
                    <a:pt x="304" y="215"/>
                  </a:lnTo>
                  <a:lnTo>
                    <a:pt x="305" y="215"/>
                  </a:lnTo>
                  <a:lnTo>
                    <a:pt x="307" y="215"/>
                  </a:lnTo>
                  <a:lnTo>
                    <a:pt x="305" y="216"/>
                  </a:lnTo>
                  <a:lnTo>
                    <a:pt x="307" y="216"/>
                  </a:lnTo>
                  <a:lnTo>
                    <a:pt x="308" y="216"/>
                  </a:lnTo>
                  <a:lnTo>
                    <a:pt x="308" y="217"/>
                  </a:lnTo>
                  <a:lnTo>
                    <a:pt x="309" y="217"/>
                  </a:lnTo>
                  <a:lnTo>
                    <a:pt x="309" y="219"/>
                  </a:lnTo>
                  <a:lnTo>
                    <a:pt x="311" y="220"/>
                  </a:lnTo>
                  <a:lnTo>
                    <a:pt x="312" y="220"/>
                  </a:lnTo>
                  <a:lnTo>
                    <a:pt x="313" y="220"/>
                  </a:lnTo>
                  <a:lnTo>
                    <a:pt x="313" y="221"/>
                  </a:lnTo>
                  <a:lnTo>
                    <a:pt x="314" y="221"/>
                  </a:lnTo>
                  <a:lnTo>
                    <a:pt x="314" y="223"/>
                  </a:lnTo>
                  <a:lnTo>
                    <a:pt x="314" y="221"/>
                  </a:lnTo>
                  <a:lnTo>
                    <a:pt x="313" y="221"/>
                  </a:lnTo>
                  <a:lnTo>
                    <a:pt x="313" y="223"/>
                  </a:lnTo>
                  <a:lnTo>
                    <a:pt x="313" y="224"/>
                  </a:lnTo>
                  <a:lnTo>
                    <a:pt x="314" y="224"/>
                  </a:lnTo>
                  <a:lnTo>
                    <a:pt x="314" y="225"/>
                  </a:lnTo>
                  <a:lnTo>
                    <a:pt x="316" y="225"/>
                  </a:lnTo>
                  <a:lnTo>
                    <a:pt x="317" y="225"/>
                  </a:lnTo>
                  <a:lnTo>
                    <a:pt x="317" y="224"/>
                  </a:lnTo>
                  <a:lnTo>
                    <a:pt x="317" y="223"/>
                  </a:lnTo>
                  <a:lnTo>
                    <a:pt x="318" y="223"/>
                  </a:lnTo>
                  <a:lnTo>
                    <a:pt x="318" y="224"/>
                  </a:lnTo>
                  <a:lnTo>
                    <a:pt x="320" y="224"/>
                  </a:lnTo>
                  <a:lnTo>
                    <a:pt x="320" y="223"/>
                  </a:lnTo>
                  <a:lnTo>
                    <a:pt x="321" y="223"/>
                  </a:lnTo>
                  <a:lnTo>
                    <a:pt x="321" y="221"/>
                  </a:lnTo>
                  <a:lnTo>
                    <a:pt x="321" y="220"/>
                  </a:lnTo>
                  <a:lnTo>
                    <a:pt x="322" y="220"/>
                  </a:lnTo>
                  <a:lnTo>
                    <a:pt x="322" y="221"/>
                  </a:lnTo>
                  <a:lnTo>
                    <a:pt x="324" y="221"/>
                  </a:lnTo>
                  <a:lnTo>
                    <a:pt x="325" y="221"/>
                  </a:lnTo>
                  <a:lnTo>
                    <a:pt x="326" y="221"/>
                  </a:lnTo>
                  <a:lnTo>
                    <a:pt x="326" y="220"/>
                  </a:lnTo>
                  <a:lnTo>
                    <a:pt x="328" y="220"/>
                  </a:lnTo>
                  <a:lnTo>
                    <a:pt x="329" y="220"/>
                  </a:lnTo>
                  <a:lnTo>
                    <a:pt x="330" y="220"/>
                  </a:lnTo>
                  <a:lnTo>
                    <a:pt x="330" y="219"/>
                  </a:lnTo>
                  <a:lnTo>
                    <a:pt x="331" y="219"/>
                  </a:lnTo>
                  <a:lnTo>
                    <a:pt x="331" y="217"/>
                  </a:lnTo>
                  <a:lnTo>
                    <a:pt x="330" y="217"/>
                  </a:lnTo>
                  <a:lnTo>
                    <a:pt x="330" y="216"/>
                  </a:lnTo>
                  <a:lnTo>
                    <a:pt x="331" y="216"/>
                  </a:lnTo>
                  <a:lnTo>
                    <a:pt x="333" y="216"/>
                  </a:lnTo>
                  <a:lnTo>
                    <a:pt x="333" y="215"/>
                  </a:lnTo>
                  <a:lnTo>
                    <a:pt x="334" y="215"/>
                  </a:lnTo>
                  <a:lnTo>
                    <a:pt x="335" y="215"/>
                  </a:lnTo>
                  <a:lnTo>
                    <a:pt x="335" y="216"/>
                  </a:lnTo>
                  <a:lnTo>
                    <a:pt x="337" y="216"/>
                  </a:lnTo>
                  <a:lnTo>
                    <a:pt x="337" y="217"/>
                  </a:lnTo>
                  <a:lnTo>
                    <a:pt x="337" y="219"/>
                  </a:lnTo>
                  <a:lnTo>
                    <a:pt x="338" y="219"/>
                  </a:lnTo>
                  <a:lnTo>
                    <a:pt x="338" y="217"/>
                  </a:lnTo>
                  <a:lnTo>
                    <a:pt x="339" y="217"/>
                  </a:lnTo>
                  <a:lnTo>
                    <a:pt x="341" y="217"/>
                  </a:lnTo>
                  <a:lnTo>
                    <a:pt x="342" y="217"/>
                  </a:lnTo>
                  <a:lnTo>
                    <a:pt x="342" y="219"/>
                  </a:lnTo>
                  <a:lnTo>
                    <a:pt x="343" y="219"/>
                  </a:lnTo>
                  <a:lnTo>
                    <a:pt x="343" y="217"/>
                  </a:lnTo>
                  <a:lnTo>
                    <a:pt x="345" y="217"/>
                  </a:lnTo>
                  <a:lnTo>
                    <a:pt x="345" y="216"/>
                  </a:lnTo>
                  <a:lnTo>
                    <a:pt x="346" y="216"/>
                  </a:lnTo>
                  <a:lnTo>
                    <a:pt x="347" y="216"/>
                  </a:lnTo>
                  <a:lnTo>
                    <a:pt x="347" y="217"/>
                  </a:lnTo>
                  <a:lnTo>
                    <a:pt x="346" y="217"/>
                  </a:lnTo>
                  <a:lnTo>
                    <a:pt x="346" y="219"/>
                  </a:lnTo>
                  <a:lnTo>
                    <a:pt x="347" y="219"/>
                  </a:lnTo>
                  <a:lnTo>
                    <a:pt x="347" y="217"/>
                  </a:lnTo>
                  <a:lnTo>
                    <a:pt x="349" y="217"/>
                  </a:lnTo>
                  <a:lnTo>
                    <a:pt x="350" y="217"/>
                  </a:lnTo>
                  <a:lnTo>
                    <a:pt x="351" y="217"/>
                  </a:lnTo>
                  <a:lnTo>
                    <a:pt x="351" y="219"/>
                  </a:lnTo>
                  <a:lnTo>
                    <a:pt x="352" y="219"/>
                  </a:lnTo>
                  <a:lnTo>
                    <a:pt x="352" y="220"/>
                  </a:lnTo>
                  <a:lnTo>
                    <a:pt x="354" y="219"/>
                  </a:lnTo>
                  <a:lnTo>
                    <a:pt x="355" y="219"/>
                  </a:lnTo>
                  <a:lnTo>
                    <a:pt x="355" y="217"/>
                  </a:lnTo>
                  <a:lnTo>
                    <a:pt x="356" y="217"/>
                  </a:lnTo>
                  <a:lnTo>
                    <a:pt x="358" y="217"/>
                  </a:lnTo>
                  <a:lnTo>
                    <a:pt x="359" y="217"/>
                  </a:lnTo>
                  <a:lnTo>
                    <a:pt x="359" y="219"/>
                  </a:lnTo>
                  <a:lnTo>
                    <a:pt x="360" y="219"/>
                  </a:lnTo>
                  <a:lnTo>
                    <a:pt x="360" y="220"/>
                  </a:lnTo>
                  <a:lnTo>
                    <a:pt x="362" y="220"/>
                  </a:lnTo>
                  <a:lnTo>
                    <a:pt x="362" y="219"/>
                  </a:lnTo>
                  <a:lnTo>
                    <a:pt x="363" y="219"/>
                  </a:lnTo>
                  <a:lnTo>
                    <a:pt x="363" y="217"/>
                  </a:lnTo>
                  <a:lnTo>
                    <a:pt x="363" y="216"/>
                  </a:lnTo>
                  <a:lnTo>
                    <a:pt x="363" y="215"/>
                  </a:lnTo>
                  <a:lnTo>
                    <a:pt x="364" y="213"/>
                  </a:lnTo>
                  <a:lnTo>
                    <a:pt x="364" y="215"/>
                  </a:lnTo>
                  <a:lnTo>
                    <a:pt x="366" y="215"/>
                  </a:lnTo>
                  <a:lnTo>
                    <a:pt x="366" y="216"/>
                  </a:lnTo>
                  <a:lnTo>
                    <a:pt x="367" y="216"/>
                  </a:lnTo>
                  <a:lnTo>
                    <a:pt x="367" y="217"/>
                  </a:lnTo>
                  <a:lnTo>
                    <a:pt x="368" y="217"/>
                  </a:lnTo>
                  <a:lnTo>
                    <a:pt x="368" y="219"/>
                  </a:lnTo>
                  <a:lnTo>
                    <a:pt x="368" y="220"/>
                  </a:lnTo>
                  <a:lnTo>
                    <a:pt x="367" y="220"/>
                  </a:lnTo>
                  <a:lnTo>
                    <a:pt x="367" y="221"/>
                  </a:lnTo>
                  <a:lnTo>
                    <a:pt x="367" y="223"/>
                  </a:lnTo>
                  <a:lnTo>
                    <a:pt x="368" y="224"/>
                  </a:lnTo>
                  <a:lnTo>
                    <a:pt x="369" y="224"/>
                  </a:lnTo>
                  <a:lnTo>
                    <a:pt x="369" y="223"/>
                  </a:lnTo>
                  <a:lnTo>
                    <a:pt x="371" y="223"/>
                  </a:lnTo>
                  <a:lnTo>
                    <a:pt x="371" y="221"/>
                  </a:lnTo>
                  <a:lnTo>
                    <a:pt x="372" y="221"/>
                  </a:lnTo>
                  <a:lnTo>
                    <a:pt x="372" y="220"/>
                  </a:lnTo>
                  <a:lnTo>
                    <a:pt x="373" y="220"/>
                  </a:lnTo>
                  <a:lnTo>
                    <a:pt x="375" y="220"/>
                  </a:lnTo>
                  <a:lnTo>
                    <a:pt x="375" y="219"/>
                  </a:lnTo>
                  <a:lnTo>
                    <a:pt x="373" y="219"/>
                  </a:lnTo>
                  <a:lnTo>
                    <a:pt x="373" y="217"/>
                  </a:lnTo>
                  <a:lnTo>
                    <a:pt x="373" y="216"/>
                  </a:lnTo>
                  <a:lnTo>
                    <a:pt x="373" y="215"/>
                  </a:lnTo>
                  <a:lnTo>
                    <a:pt x="375" y="215"/>
                  </a:lnTo>
                  <a:lnTo>
                    <a:pt x="375" y="216"/>
                  </a:lnTo>
                  <a:lnTo>
                    <a:pt x="376" y="216"/>
                  </a:lnTo>
                  <a:lnTo>
                    <a:pt x="377" y="216"/>
                  </a:lnTo>
                  <a:lnTo>
                    <a:pt x="377" y="217"/>
                  </a:lnTo>
                  <a:lnTo>
                    <a:pt x="377" y="219"/>
                  </a:lnTo>
                  <a:lnTo>
                    <a:pt x="377" y="220"/>
                  </a:lnTo>
                  <a:lnTo>
                    <a:pt x="377" y="219"/>
                  </a:lnTo>
                  <a:lnTo>
                    <a:pt x="379" y="219"/>
                  </a:lnTo>
                  <a:lnTo>
                    <a:pt x="380" y="219"/>
                  </a:lnTo>
                  <a:lnTo>
                    <a:pt x="381" y="219"/>
                  </a:lnTo>
                  <a:lnTo>
                    <a:pt x="381" y="220"/>
                  </a:lnTo>
                  <a:lnTo>
                    <a:pt x="381" y="221"/>
                  </a:lnTo>
                  <a:lnTo>
                    <a:pt x="383" y="221"/>
                  </a:lnTo>
                  <a:lnTo>
                    <a:pt x="383" y="220"/>
                  </a:lnTo>
                  <a:lnTo>
                    <a:pt x="384" y="219"/>
                  </a:lnTo>
                  <a:lnTo>
                    <a:pt x="384" y="217"/>
                  </a:lnTo>
                  <a:lnTo>
                    <a:pt x="385" y="217"/>
                  </a:lnTo>
                  <a:lnTo>
                    <a:pt x="386" y="219"/>
                  </a:lnTo>
                  <a:lnTo>
                    <a:pt x="388" y="219"/>
                  </a:lnTo>
                  <a:lnTo>
                    <a:pt x="389" y="219"/>
                  </a:lnTo>
                  <a:lnTo>
                    <a:pt x="390" y="219"/>
                  </a:lnTo>
                  <a:lnTo>
                    <a:pt x="390" y="217"/>
                  </a:lnTo>
                  <a:lnTo>
                    <a:pt x="392" y="217"/>
                  </a:lnTo>
                  <a:lnTo>
                    <a:pt x="393" y="217"/>
                  </a:lnTo>
                  <a:lnTo>
                    <a:pt x="393" y="216"/>
                  </a:lnTo>
                  <a:lnTo>
                    <a:pt x="392" y="216"/>
                  </a:lnTo>
                  <a:lnTo>
                    <a:pt x="392" y="215"/>
                  </a:lnTo>
                  <a:lnTo>
                    <a:pt x="390" y="215"/>
                  </a:lnTo>
                  <a:lnTo>
                    <a:pt x="389" y="215"/>
                  </a:lnTo>
                  <a:lnTo>
                    <a:pt x="389" y="213"/>
                  </a:lnTo>
                  <a:lnTo>
                    <a:pt x="389" y="212"/>
                  </a:lnTo>
                  <a:lnTo>
                    <a:pt x="390" y="212"/>
                  </a:lnTo>
                  <a:lnTo>
                    <a:pt x="392" y="212"/>
                  </a:lnTo>
                  <a:lnTo>
                    <a:pt x="392" y="211"/>
                  </a:lnTo>
                  <a:lnTo>
                    <a:pt x="393" y="211"/>
                  </a:lnTo>
                  <a:lnTo>
                    <a:pt x="394" y="211"/>
                  </a:lnTo>
                  <a:lnTo>
                    <a:pt x="396" y="212"/>
                  </a:lnTo>
                  <a:lnTo>
                    <a:pt x="397" y="212"/>
                  </a:lnTo>
                  <a:lnTo>
                    <a:pt x="398" y="212"/>
                  </a:lnTo>
                  <a:lnTo>
                    <a:pt x="400" y="212"/>
                  </a:lnTo>
                  <a:lnTo>
                    <a:pt x="400" y="213"/>
                  </a:lnTo>
                  <a:lnTo>
                    <a:pt x="401" y="213"/>
                  </a:lnTo>
                  <a:lnTo>
                    <a:pt x="401" y="215"/>
                  </a:lnTo>
                  <a:lnTo>
                    <a:pt x="400" y="215"/>
                  </a:lnTo>
                  <a:lnTo>
                    <a:pt x="400" y="216"/>
                  </a:lnTo>
                  <a:lnTo>
                    <a:pt x="398" y="216"/>
                  </a:lnTo>
                  <a:lnTo>
                    <a:pt x="398" y="217"/>
                  </a:lnTo>
                  <a:lnTo>
                    <a:pt x="400" y="219"/>
                  </a:lnTo>
                  <a:lnTo>
                    <a:pt x="398" y="219"/>
                  </a:lnTo>
                  <a:lnTo>
                    <a:pt x="398" y="220"/>
                  </a:lnTo>
                  <a:lnTo>
                    <a:pt x="398" y="221"/>
                  </a:lnTo>
                  <a:lnTo>
                    <a:pt x="400" y="221"/>
                  </a:lnTo>
                  <a:lnTo>
                    <a:pt x="401" y="221"/>
                  </a:lnTo>
                  <a:lnTo>
                    <a:pt x="401" y="223"/>
                  </a:lnTo>
                  <a:lnTo>
                    <a:pt x="402" y="223"/>
                  </a:lnTo>
                  <a:lnTo>
                    <a:pt x="402" y="221"/>
                  </a:lnTo>
                  <a:lnTo>
                    <a:pt x="402" y="220"/>
                  </a:lnTo>
                  <a:lnTo>
                    <a:pt x="402" y="219"/>
                  </a:lnTo>
                  <a:lnTo>
                    <a:pt x="402" y="217"/>
                  </a:lnTo>
                  <a:lnTo>
                    <a:pt x="403" y="217"/>
                  </a:lnTo>
                  <a:lnTo>
                    <a:pt x="405" y="217"/>
                  </a:lnTo>
                  <a:lnTo>
                    <a:pt x="405" y="219"/>
                  </a:lnTo>
                  <a:lnTo>
                    <a:pt x="406" y="219"/>
                  </a:lnTo>
                  <a:lnTo>
                    <a:pt x="406" y="220"/>
                  </a:lnTo>
                  <a:lnTo>
                    <a:pt x="405" y="220"/>
                  </a:lnTo>
                  <a:lnTo>
                    <a:pt x="405" y="221"/>
                  </a:lnTo>
                  <a:lnTo>
                    <a:pt x="406" y="223"/>
                  </a:lnTo>
                  <a:lnTo>
                    <a:pt x="406" y="224"/>
                  </a:lnTo>
                  <a:lnTo>
                    <a:pt x="406" y="225"/>
                  </a:lnTo>
                  <a:lnTo>
                    <a:pt x="407" y="225"/>
                  </a:lnTo>
                  <a:lnTo>
                    <a:pt x="407" y="226"/>
                  </a:lnTo>
                  <a:lnTo>
                    <a:pt x="409" y="226"/>
                  </a:lnTo>
                  <a:lnTo>
                    <a:pt x="409" y="228"/>
                  </a:lnTo>
                  <a:lnTo>
                    <a:pt x="410" y="228"/>
                  </a:lnTo>
                  <a:lnTo>
                    <a:pt x="411" y="228"/>
                  </a:lnTo>
                  <a:lnTo>
                    <a:pt x="411" y="229"/>
                  </a:lnTo>
                  <a:lnTo>
                    <a:pt x="413" y="229"/>
                  </a:lnTo>
                  <a:lnTo>
                    <a:pt x="414" y="229"/>
                  </a:lnTo>
                  <a:lnTo>
                    <a:pt x="414" y="230"/>
                  </a:lnTo>
                  <a:lnTo>
                    <a:pt x="415" y="230"/>
                  </a:lnTo>
                  <a:lnTo>
                    <a:pt x="417" y="230"/>
                  </a:lnTo>
                  <a:lnTo>
                    <a:pt x="417" y="232"/>
                  </a:lnTo>
                  <a:lnTo>
                    <a:pt x="417" y="233"/>
                  </a:lnTo>
                  <a:lnTo>
                    <a:pt x="417" y="234"/>
                  </a:lnTo>
                  <a:lnTo>
                    <a:pt x="415" y="234"/>
                  </a:lnTo>
                  <a:lnTo>
                    <a:pt x="415" y="236"/>
                  </a:lnTo>
                  <a:lnTo>
                    <a:pt x="414" y="236"/>
                  </a:lnTo>
                  <a:lnTo>
                    <a:pt x="414" y="237"/>
                  </a:lnTo>
                  <a:lnTo>
                    <a:pt x="415" y="237"/>
                  </a:lnTo>
                  <a:lnTo>
                    <a:pt x="417" y="237"/>
                  </a:lnTo>
                  <a:lnTo>
                    <a:pt x="417" y="238"/>
                  </a:lnTo>
                  <a:lnTo>
                    <a:pt x="418" y="238"/>
                  </a:lnTo>
                  <a:lnTo>
                    <a:pt x="418" y="240"/>
                  </a:lnTo>
                  <a:lnTo>
                    <a:pt x="418" y="241"/>
                  </a:lnTo>
                  <a:lnTo>
                    <a:pt x="417" y="241"/>
                  </a:lnTo>
                  <a:lnTo>
                    <a:pt x="415" y="241"/>
                  </a:lnTo>
                  <a:lnTo>
                    <a:pt x="415" y="242"/>
                  </a:lnTo>
                  <a:lnTo>
                    <a:pt x="414" y="242"/>
                  </a:lnTo>
                  <a:lnTo>
                    <a:pt x="413" y="242"/>
                  </a:lnTo>
                  <a:lnTo>
                    <a:pt x="413" y="241"/>
                  </a:lnTo>
                  <a:lnTo>
                    <a:pt x="411" y="240"/>
                  </a:lnTo>
                  <a:lnTo>
                    <a:pt x="410" y="240"/>
                  </a:lnTo>
                  <a:lnTo>
                    <a:pt x="409" y="240"/>
                  </a:lnTo>
                  <a:lnTo>
                    <a:pt x="407" y="240"/>
                  </a:lnTo>
                  <a:lnTo>
                    <a:pt x="407" y="241"/>
                  </a:lnTo>
                  <a:lnTo>
                    <a:pt x="407" y="242"/>
                  </a:lnTo>
                  <a:lnTo>
                    <a:pt x="406" y="244"/>
                  </a:lnTo>
                  <a:lnTo>
                    <a:pt x="406" y="245"/>
                  </a:lnTo>
                  <a:lnTo>
                    <a:pt x="406" y="246"/>
                  </a:lnTo>
                  <a:lnTo>
                    <a:pt x="406" y="247"/>
                  </a:lnTo>
                  <a:lnTo>
                    <a:pt x="405" y="247"/>
                  </a:lnTo>
                  <a:lnTo>
                    <a:pt x="405" y="249"/>
                  </a:lnTo>
                  <a:lnTo>
                    <a:pt x="403" y="249"/>
                  </a:lnTo>
                  <a:lnTo>
                    <a:pt x="403" y="250"/>
                  </a:lnTo>
                  <a:lnTo>
                    <a:pt x="405" y="250"/>
                  </a:lnTo>
                  <a:lnTo>
                    <a:pt x="406" y="250"/>
                  </a:lnTo>
                  <a:lnTo>
                    <a:pt x="406" y="251"/>
                  </a:lnTo>
                  <a:lnTo>
                    <a:pt x="407" y="251"/>
                  </a:lnTo>
                  <a:lnTo>
                    <a:pt x="407" y="250"/>
                  </a:lnTo>
                  <a:lnTo>
                    <a:pt x="409" y="250"/>
                  </a:lnTo>
                  <a:lnTo>
                    <a:pt x="409" y="249"/>
                  </a:lnTo>
                  <a:lnTo>
                    <a:pt x="410" y="249"/>
                  </a:lnTo>
                  <a:lnTo>
                    <a:pt x="411" y="249"/>
                  </a:lnTo>
                  <a:lnTo>
                    <a:pt x="413" y="249"/>
                  </a:lnTo>
                  <a:lnTo>
                    <a:pt x="414" y="249"/>
                  </a:lnTo>
                  <a:lnTo>
                    <a:pt x="415" y="249"/>
                  </a:lnTo>
                  <a:lnTo>
                    <a:pt x="417" y="249"/>
                  </a:lnTo>
                  <a:lnTo>
                    <a:pt x="418" y="249"/>
                  </a:lnTo>
                  <a:lnTo>
                    <a:pt x="418" y="250"/>
                  </a:lnTo>
                  <a:lnTo>
                    <a:pt x="418" y="251"/>
                  </a:lnTo>
                  <a:lnTo>
                    <a:pt x="417" y="251"/>
                  </a:lnTo>
                  <a:lnTo>
                    <a:pt x="417" y="253"/>
                  </a:lnTo>
                  <a:lnTo>
                    <a:pt x="417" y="254"/>
                  </a:lnTo>
                  <a:lnTo>
                    <a:pt x="418" y="254"/>
                  </a:lnTo>
                  <a:lnTo>
                    <a:pt x="418" y="253"/>
                  </a:lnTo>
                  <a:lnTo>
                    <a:pt x="419" y="253"/>
                  </a:lnTo>
                  <a:lnTo>
                    <a:pt x="419" y="254"/>
                  </a:lnTo>
                  <a:lnTo>
                    <a:pt x="421" y="254"/>
                  </a:lnTo>
                  <a:lnTo>
                    <a:pt x="421" y="255"/>
                  </a:lnTo>
                  <a:lnTo>
                    <a:pt x="422" y="257"/>
                  </a:lnTo>
                  <a:lnTo>
                    <a:pt x="423" y="257"/>
                  </a:lnTo>
                  <a:lnTo>
                    <a:pt x="424" y="257"/>
                  </a:lnTo>
                  <a:lnTo>
                    <a:pt x="424" y="255"/>
                  </a:lnTo>
                  <a:lnTo>
                    <a:pt x="424" y="254"/>
                  </a:lnTo>
                  <a:lnTo>
                    <a:pt x="423" y="254"/>
                  </a:lnTo>
                  <a:lnTo>
                    <a:pt x="423" y="253"/>
                  </a:lnTo>
                  <a:lnTo>
                    <a:pt x="424" y="253"/>
                  </a:lnTo>
                  <a:lnTo>
                    <a:pt x="426" y="254"/>
                  </a:lnTo>
                  <a:lnTo>
                    <a:pt x="427" y="254"/>
                  </a:lnTo>
                  <a:lnTo>
                    <a:pt x="427" y="255"/>
                  </a:lnTo>
                  <a:lnTo>
                    <a:pt x="428" y="255"/>
                  </a:lnTo>
                  <a:lnTo>
                    <a:pt x="430" y="257"/>
                  </a:lnTo>
                  <a:lnTo>
                    <a:pt x="430" y="258"/>
                  </a:lnTo>
                  <a:lnTo>
                    <a:pt x="430" y="259"/>
                  </a:lnTo>
                  <a:lnTo>
                    <a:pt x="430" y="261"/>
                  </a:lnTo>
                  <a:lnTo>
                    <a:pt x="431" y="261"/>
                  </a:lnTo>
                  <a:lnTo>
                    <a:pt x="431" y="262"/>
                  </a:lnTo>
                  <a:lnTo>
                    <a:pt x="431" y="261"/>
                  </a:lnTo>
                  <a:lnTo>
                    <a:pt x="432" y="261"/>
                  </a:lnTo>
                  <a:lnTo>
                    <a:pt x="434" y="259"/>
                  </a:lnTo>
                  <a:lnTo>
                    <a:pt x="434" y="258"/>
                  </a:lnTo>
                  <a:lnTo>
                    <a:pt x="435" y="258"/>
                  </a:lnTo>
                  <a:lnTo>
                    <a:pt x="435" y="257"/>
                  </a:lnTo>
                  <a:lnTo>
                    <a:pt x="436" y="257"/>
                  </a:lnTo>
                  <a:lnTo>
                    <a:pt x="438" y="257"/>
                  </a:lnTo>
                  <a:lnTo>
                    <a:pt x="438" y="258"/>
                  </a:lnTo>
                  <a:lnTo>
                    <a:pt x="439" y="258"/>
                  </a:lnTo>
                  <a:lnTo>
                    <a:pt x="439" y="257"/>
                  </a:lnTo>
                  <a:lnTo>
                    <a:pt x="440" y="257"/>
                  </a:lnTo>
                  <a:lnTo>
                    <a:pt x="440" y="255"/>
                  </a:lnTo>
                  <a:lnTo>
                    <a:pt x="440" y="254"/>
                  </a:lnTo>
                  <a:lnTo>
                    <a:pt x="440" y="253"/>
                  </a:lnTo>
                  <a:lnTo>
                    <a:pt x="440" y="251"/>
                  </a:lnTo>
                  <a:lnTo>
                    <a:pt x="440" y="250"/>
                  </a:lnTo>
                  <a:lnTo>
                    <a:pt x="440" y="249"/>
                  </a:lnTo>
                  <a:lnTo>
                    <a:pt x="440" y="247"/>
                  </a:lnTo>
                  <a:lnTo>
                    <a:pt x="440" y="246"/>
                  </a:lnTo>
                  <a:lnTo>
                    <a:pt x="440" y="245"/>
                  </a:lnTo>
                  <a:lnTo>
                    <a:pt x="441" y="245"/>
                  </a:lnTo>
                  <a:lnTo>
                    <a:pt x="441" y="244"/>
                  </a:lnTo>
                  <a:lnTo>
                    <a:pt x="441" y="242"/>
                  </a:lnTo>
                  <a:lnTo>
                    <a:pt x="440" y="242"/>
                  </a:lnTo>
                  <a:lnTo>
                    <a:pt x="440" y="241"/>
                  </a:lnTo>
                  <a:lnTo>
                    <a:pt x="439" y="241"/>
                  </a:lnTo>
                  <a:lnTo>
                    <a:pt x="439" y="240"/>
                  </a:lnTo>
                  <a:lnTo>
                    <a:pt x="438" y="238"/>
                  </a:lnTo>
                  <a:lnTo>
                    <a:pt x="438" y="237"/>
                  </a:lnTo>
                  <a:lnTo>
                    <a:pt x="438" y="236"/>
                  </a:lnTo>
                  <a:lnTo>
                    <a:pt x="436" y="234"/>
                  </a:lnTo>
                  <a:lnTo>
                    <a:pt x="436" y="233"/>
                  </a:lnTo>
                  <a:lnTo>
                    <a:pt x="436" y="232"/>
                  </a:lnTo>
                  <a:lnTo>
                    <a:pt x="438" y="232"/>
                  </a:lnTo>
                  <a:lnTo>
                    <a:pt x="439" y="232"/>
                  </a:lnTo>
                  <a:lnTo>
                    <a:pt x="439" y="233"/>
                  </a:lnTo>
                  <a:lnTo>
                    <a:pt x="439" y="234"/>
                  </a:lnTo>
                  <a:lnTo>
                    <a:pt x="439" y="236"/>
                  </a:lnTo>
                  <a:lnTo>
                    <a:pt x="439" y="237"/>
                  </a:lnTo>
                  <a:lnTo>
                    <a:pt x="440" y="237"/>
                  </a:lnTo>
                  <a:lnTo>
                    <a:pt x="441" y="238"/>
                  </a:lnTo>
                  <a:lnTo>
                    <a:pt x="443" y="238"/>
                  </a:lnTo>
                  <a:lnTo>
                    <a:pt x="444" y="238"/>
                  </a:lnTo>
                  <a:lnTo>
                    <a:pt x="444" y="237"/>
                  </a:lnTo>
                  <a:lnTo>
                    <a:pt x="444" y="236"/>
                  </a:lnTo>
                  <a:lnTo>
                    <a:pt x="444" y="234"/>
                  </a:lnTo>
                  <a:lnTo>
                    <a:pt x="444" y="233"/>
                  </a:lnTo>
                  <a:lnTo>
                    <a:pt x="444" y="232"/>
                  </a:lnTo>
                  <a:lnTo>
                    <a:pt x="445" y="232"/>
                  </a:lnTo>
                  <a:lnTo>
                    <a:pt x="445" y="230"/>
                  </a:lnTo>
                  <a:lnTo>
                    <a:pt x="447" y="230"/>
                  </a:lnTo>
                  <a:lnTo>
                    <a:pt x="447" y="232"/>
                  </a:lnTo>
                  <a:lnTo>
                    <a:pt x="448" y="232"/>
                  </a:lnTo>
                  <a:lnTo>
                    <a:pt x="449" y="232"/>
                  </a:lnTo>
                  <a:lnTo>
                    <a:pt x="449" y="233"/>
                  </a:lnTo>
                  <a:lnTo>
                    <a:pt x="451" y="233"/>
                  </a:lnTo>
                  <a:lnTo>
                    <a:pt x="452" y="233"/>
                  </a:lnTo>
                  <a:lnTo>
                    <a:pt x="452" y="234"/>
                  </a:lnTo>
                  <a:lnTo>
                    <a:pt x="453" y="234"/>
                  </a:lnTo>
                  <a:lnTo>
                    <a:pt x="455" y="234"/>
                  </a:lnTo>
                  <a:lnTo>
                    <a:pt x="455" y="233"/>
                  </a:lnTo>
                  <a:lnTo>
                    <a:pt x="456" y="232"/>
                  </a:lnTo>
                  <a:lnTo>
                    <a:pt x="457" y="232"/>
                  </a:lnTo>
                  <a:lnTo>
                    <a:pt x="457" y="230"/>
                  </a:lnTo>
                  <a:lnTo>
                    <a:pt x="458" y="230"/>
                  </a:lnTo>
                  <a:lnTo>
                    <a:pt x="458" y="229"/>
                  </a:lnTo>
                  <a:lnTo>
                    <a:pt x="460" y="229"/>
                  </a:lnTo>
                  <a:lnTo>
                    <a:pt x="460" y="230"/>
                  </a:lnTo>
                  <a:lnTo>
                    <a:pt x="461" y="230"/>
                  </a:lnTo>
                  <a:lnTo>
                    <a:pt x="461" y="232"/>
                  </a:lnTo>
                  <a:lnTo>
                    <a:pt x="462" y="232"/>
                  </a:lnTo>
                  <a:lnTo>
                    <a:pt x="462" y="233"/>
                  </a:lnTo>
                  <a:lnTo>
                    <a:pt x="464" y="233"/>
                  </a:lnTo>
                  <a:lnTo>
                    <a:pt x="464" y="232"/>
                  </a:lnTo>
                  <a:lnTo>
                    <a:pt x="464" y="230"/>
                  </a:lnTo>
                  <a:lnTo>
                    <a:pt x="464" y="229"/>
                  </a:lnTo>
                  <a:lnTo>
                    <a:pt x="465" y="229"/>
                  </a:lnTo>
                  <a:lnTo>
                    <a:pt x="465" y="228"/>
                  </a:lnTo>
                  <a:lnTo>
                    <a:pt x="465" y="226"/>
                  </a:lnTo>
                  <a:lnTo>
                    <a:pt x="466" y="226"/>
                  </a:lnTo>
                  <a:lnTo>
                    <a:pt x="466" y="225"/>
                  </a:lnTo>
                  <a:lnTo>
                    <a:pt x="466" y="224"/>
                  </a:lnTo>
                  <a:lnTo>
                    <a:pt x="465" y="224"/>
                  </a:lnTo>
                  <a:lnTo>
                    <a:pt x="465" y="223"/>
                  </a:lnTo>
                  <a:lnTo>
                    <a:pt x="465" y="221"/>
                  </a:lnTo>
                  <a:lnTo>
                    <a:pt x="466" y="221"/>
                  </a:lnTo>
                  <a:lnTo>
                    <a:pt x="468" y="221"/>
                  </a:lnTo>
                  <a:lnTo>
                    <a:pt x="469" y="221"/>
                  </a:lnTo>
                  <a:lnTo>
                    <a:pt x="470" y="223"/>
                  </a:lnTo>
                  <a:lnTo>
                    <a:pt x="472" y="223"/>
                  </a:lnTo>
                  <a:lnTo>
                    <a:pt x="472" y="221"/>
                  </a:lnTo>
                  <a:lnTo>
                    <a:pt x="473" y="221"/>
                  </a:lnTo>
                  <a:lnTo>
                    <a:pt x="474" y="221"/>
                  </a:lnTo>
                  <a:lnTo>
                    <a:pt x="474" y="223"/>
                  </a:lnTo>
                  <a:lnTo>
                    <a:pt x="475" y="223"/>
                  </a:lnTo>
                  <a:lnTo>
                    <a:pt x="475" y="224"/>
                  </a:lnTo>
                  <a:lnTo>
                    <a:pt x="475" y="225"/>
                  </a:lnTo>
                  <a:lnTo>
                    <a:pt x="477" y="225"/>
                  </a:lnTo>
                  <a:lnTo>
                    <a:pt x="478" y="225"/>
                  </a:lnTo>
                  <a:lnTo>
                    <a:pt x="478" y="224"/>
                  </a:lnTo>
                  <a:lnTo>
                    <a:pt x="479" y="223"/>
                  </a:lnTo>
                  <a:lnTo>
                    <a:pt x="479" y="224"/>
                  </a:lnTo>
                  <a:lnTo>
                    <a:pt x="481" y="224"/>
                  </a:lnTo>
                  <a:lnTo>
                    <a:pt x="482" y="224"/>
                  </a:lnTo>
                  <a:lnTo>
                    <a:pt x="483" y="224"/>
                  </a:lnTo>
                  <a:lnTo>
                    <a:pt x="485" y="224"/>
                  </a:lnTo>
                  <a:lnTo>
                    <a:pt x="486" y="225"/>
                  </a:lnTo>
                  <a:lnTo>
                    <a:pt x="487" y="225"/>
                  </a:lnTo>
                  <a:lnTo>
                    <a:pt x="489" y="225"/>
                  </a:lnTo>
                  <a:lnTo>
                    <a:pt x="489" y="224"/>
                  </a:lnTo>
                  <a:lnTo>
                    <a:pt x="489" y="223"/>
                  </a:lnTo>
                  <a:lnTo>
                    <a:pt x="490" y="223"/>
                  </a:lnTo>
                  <a:lnTo>
                    <a:pt x="491" y="223"/>
                  </a:lnTo>
                  <a:lnTo>
                    <a:pt x="491" y="221"/>
                  </a:lnTo>
                  <a:lnTo>
                    <a:pt x="491" y="220"/>
                  </a:lnTo>
                  <a:lnTo>
                    <a:pt x="491" y="219"/>
                  </a:lnTo>
                  <a:lnTo>
                    <a:pt x="491" y="217"/>
                  </a:lnTo>
                  <a:lnTo>
                    <a:pt x="490" y="217"/>
                  </a:lnTo>
                  <a:lnTo>
                    <a:pt x="489" y="217"/>
                  </a:lnTo>
                  <a:lnTo>
                    <a:pt x="489" y="216"/>
                  </a:lnTo>
                  <a:lnTo>
                    <a:pt x="489" y="215"/>
                  </a:lnTo>
                  <a:lnTo>
                    <a:pt x="490" y="215"/>
                  </a:lnTo>
                  <a:lnTo>
                    <a:pt x="491" y="215"/>
                  </a:lnTo>
                  <a:lnTo>
                    <a:pt x="493" y="215"/>
                  </a:lnTo>
                  <a:lnTo>
                    <a:pt x="494" y="215"/>
                  </a:lnTo>
                  <a:lnTo>
                    <a:pt x="495" y="215"/>
                  </a:lnTo>
                  <a:lnTo>
                    <a:pt x="496" y="215"/>
                  </a:lnTo>
                  <a:lnTo>
                    <a:pt x="498" y="215"/>
                  </a:lnTo>
                  <a:lnTo>
                    <a:pt x="499" y="215"/>
                  </a:lnTo>
                  <a:lnTo>
                    <a:pt x="500" y="215"/>
                  </a:lnTo>
                  <a:lnTo>
                    <a:pt x="502" y="215"/>
                  </a:lnTo>
                  <a:lnTo>
                    <a:pt x="503" y="215"/>
                  </a:lnTo>
                  <a:lnTo>
                    <a:pt x="504" y="215"/>
                  </a:lnTo>
                  <a:lnTo>
                    <a:pt x="504" y="216"/>
                  </a:lnTo>
                  <a:lnTo>
                    <a:pt x="506" y="216"/>
                  </a:lnTo>
                  <a:lnTo>
                    <a:pt x="507" y="216"/>
                  </a:lnTo>
                  <a:lnTo>
                    <a:pt x="507" y="217"/>
                  </a:lnTo>
                  <a:lnTo>
                    <a:pt x="507" y="219"/>
                  </a:lnTo>
                  <a:lnTo>
                    <a:pt x="507" y="220"/>
                  </a:lnTo>
                  <a:lnTo>
                    <a:pt x="507" y="221"/>
                  </a:lnTo>
                  <a:lnTo>
                    <a:pt x="507" y="223"/>
                  </a:lnTo>
                  <a:lnTo>
                    <a:pt x="507" y="224"/>
                  </a:lnTo>
                  <a:lnTo>
                    <a:pt x="508" y="224"/>
                  </a:lnTo>
                  <a:lnTo>
                    <a:pt x="508" y="223"/>
                  </a:lnTo>
                  <a:lnTo>
                    <a:pt x="508" y="221"/>
                  </a:lnTo>
                  <a:lnTo>
                    <a:pt x="510" y="221"/>
                  </a:lnTo>
                  <a:lnTo>
                    <a:pt x="510" y="223"/>
                  </a:lnTo>
                  <a:lnTo>
                    <a:pt x="511" y="223"/>
                  </a:lnTo>
                  <a:lnTo>
                    <a:pt x="511" y="221"/>
                  </a:lnTo>
                  <a:lnTo>
                    <a:pt x="510" y="221"/>
                  </a:lnTo>
                  <a:lnTo>
                    <a:pt x="510" y="220"/>
                  </a:lnTo>
                  <a:lnTo>
                    <a:pt x="511" y="220"/>
                  </a:lnTo>
                  <a:lnTo>
                    <a:pt x="512" y="219"/>
                  </a:lnTo>
                  <a:lnTo>
                    <a:pt x="513" y="219"/>
                  </a:lnTo>
                  <a:lnTo>
                    <a:pt x="515" y="220"/>
                  </a:lnTo>
                  <a:lnTo>
                    <a:pt x="513" y="221"/>
                  </a:lnTo>
                  <a:lnTo>
                    <a:pt x="512" y="223"/>
                  </a:lnTo>
                  <a:lnTo>
                    <a:pt x="512" y="224"/>
                  </a:lnTo>
                  <a:lnTo>
                    <a:pt x="511" y="225"/>
                  </a:lnTo>
                  <a:lnTo>
                    <a:pt x="510" y="226"/>
                  </a:lnTo>
                  <a:lnTo>
                    <a:pt x="508" y="226"/>
                  </a:lnTo>
                  <a:lnTo>
                    <a:pt x="510" y="226"/>
                  </a:lnTo>
                  <a:lnTo>
                    <a:pt x="510" y="228"/>
                  </a:lnTo>
                  <a:lnTo>
                    <a:pt x="511" y="228"/>
                  </a:lnTo>
                  <a:lnTo>
                    <a:pt x="512" y="228"/>
                  </a:lnTo>
                  <a:lnTo>
                    <a:pt x="512" y="226"/>
                  </a:lnTo>
                  <a:lnTo>
                    <a:pt x="512" y="225"/>
                  </a:lnTo>
                  <a:lnTo>
                    <a:pt x="513" y="225"/>
                  </a:lnTo>
                  <a:lnTo>
                    <a:pt x="515" y="225"/>
                  </a:lnTo>
                  <a:lnTo>
                    <a:pt x="516" y="225"/>
                  </a:lnTo>
                  <a:lnTo>
                    <a:pt x="517" y="225"/>
                  </a:lnTo>
                  <a:lnTo>
                    <a:pt x="517" y="226"/>
                  </a:lnTo>
                  <a:lnTo>
                    <a:pt x="519" y="226"/>
                  </a:lnTo>
                  <a:lnTo>
                    <a:pt x="520" y="226"/>
                  </a:lnTo>
                  <a:lnTo>
                    <a:pt x="521" y="226"/>
                  </a:lnTo>
                  <a:lnTo>
                    <a:pt x="523" y="225"/>
                  </a:lnTo>
                  <a:lnTo>
                    <a:pt x="524" y="225"/>
                  </a:lnTo>
                  <a:lnTo>
                    <a:pt x="524" y="224"/>
                  </a:lnTo>
                  <a:lnTo>
                    <a:pt x="524" y="223"/>
                  </a:lnTo>
                  <a:lnTo>
                    <a:pt x="524" y="221"/>
                  </a:lnTo>
                  <a:lnTo>
                    <a:pt x="524" y="220"/>
                  </a:lnTo>
                  <a:lnTo>
                    <a:pt x="525" y="220"/>
                  </a:lnTo>
                  <a:lnTo>
                    <a:pt x="527" y="220"/>
                  </a:lnTo>
                  <a:lnTo>
                    <a:pt x="528" y="220"/>
                  </a:lnTo>
                  <a:lnTo>
                    <a:pt x="529" y="220"/>
                  </a:lnTo>
                  <a:lnTo>
                    <a:pt x="529" y="219"/>
                  </a:lnTo>
                  <a:lnTo>
                    <a:pt x="530" y="219"/>
                  </a:lnTo>
                  <a:lnTo>
                    <a:pt x="530" y="220"/>
                  </a:lnTo>
                  <a:lnTo>
                    <a:pt x="530" y="221"/>
                  </a:lnTo>
                  <a:lnTo>
                    <a:pt x="530" y="223"/>
                  </a:lnTo>
                  <a:lnTo>
                    <a:pt x="529" y="223"/>
                  </a:lnTo>
                  <a:lnTo>
                    <a:pt x="529" y="224"/>
                  </a:lnTo>
                  <a:lnTo>
                    <a:pt x="528" y="225"/>
                  </a:lnTo>
                  <a:lnTo>
                    <a:pt x="528" y="226"/>
                  </a:lnTo>
                  <a:lnTo>
                    <a:pt x="528" y="228"/>
                  </a:lnTo>
                  <a:lnTo>
                    <a:pt x="528" y="229"/>
                  </a:lnTo>
                  <a:lnTo>
                    <a:pt x="528" y="230"/>
                  </a:lnTo>
                  <a:lnTo>
                    <a:pt x="528" y="232"/>
                  </a:lnTo>
                  <a:lnTo>
                    <a:pt x="529" y="232"/>
                  </a:lnTo>
                  <a:lnTo>
                    <a:pt x="530" y="233"/>
                  </a:lnTo>
                  <a:lnTo>
                    <a:pt x="532" y="233"/>
                  </a:lnTo>
                  <a:lnTo>
                    <a:pt x="532" y="234"/>
                  </a:lnTo>
                  <a:lnTo>
                    <a:pt x="533" y="234"/>
                  </a:lnTo>
                  <a:lnTo>
                    <a:pt x="533" y="236"/>
                  </a:lnTo>
                  <a:lnTo>
                    <a:pt x="532" y="236"/>
                  </a:lnTo>
                  <a:lnTo>
                    <a:pt x="532" y="237"/>
                  </a:lnTo>
                  <a:lnTo>
                    <a:pt x="532" y="238"/>
                  </a:lnTo>
                  <a:lnTo>
                    <a:pt x="530" y="238"/>
                  </a:lnTo>
                  <a:lnTo>
                    <a:pt x="530" y="240"/>
                  </a:lnTo>
                  <a:lnTo>
                    <a:pt x="530" y="241"/>
                  </a:lnTo>
                  <a:lnTo>
                    <a:pt x="530" y="242"/>
                  </a:lnTo>
                  <a:lnTo>
                    <a:pt x="532" y="242"/>
                  </a:lnTo>
                  <a:lnTo>
                    <a:pt x="533" y="242"/>
                  </a:lnTo>
                  <a:lnTo>
                    <a:pt x="534" y="242"/>
                  </a:lnTo>
                  <a:lnTo>
                    <a:pt x="536" y="244"/>
                  </a:lnTo>
                  <a:lnTo>
                    <a:pt x="537" y="244"/>
                  </a:lnTo>
                  <a:lnTo>
                    <a:pt x="538" y="242"/>
                  </a:lnTo>
                  <a:lnTo>
                    <a:pt x="540" y="242"/>
                  </a:lnTo>
                  <a:lnTo>
                    <a:pt x="541" y="241"/>
                  </a:lnTo>
                  <a:lnTo>
                    <a:pt x="542" y="240"/>
                  </a:lnTo>
                  <a:lnTo>
                    <a:pt x="542" y="238"/>
                  </a:lnTo>
                  <a:lnTo>
                    <a:pt x="542" y="237"/>
                  </a:lnTo>
                  <a:lnTo>
                    <a:pt x="544" y="237"/>
                  </a:lnTo>
                  <a:lnTo>
                    <a:pt x="545" y="236"/>
                  </a:lnTo>
                  <a:lnTo>
                    <a:pt x="545" y="234"/>
                  </a:lnTo>
                  <a:lnTo>
                    <a:pt x="546" y="234"/>
                  </a:lnTo>
                  <a:lnTo>
                    <a:pt x="547" y="234"/>
                  </a:lnTo>
                  <a:lnTo>
                    <a:pt x="549" y="234"/>
                  </a:lnTo>
                  <a:lnTo>
                    <a:pt x="549" y="233"/>
                  </a:lnTo>
                  <a:lnTo>
                    <a:pt x="550" y="233"/>
                  </a:lnTo>
                  <a:lnTo>
                    <a:pt x="551" y="233"/>
                  </a:lnTo>
                  <a:lnTo>
                    <a:pt x="551" y="234"/>
                  </a:lnTo>
                  <a:lnTo>
                    <a:pt x="551" y="236"/>
                  </a:lnTo>
                  <a:lnTo>
                    <a:pt x="553" y="236"/>
                  </a:lnTo>
                  <a:lnTo>
                    <a:pt x="553" y="237"/>
                  </a:lnTo>
                  <a:lnTo>
                    <a:pt x="553" y="238"/>
                  </a:lnTo>
                  <a:lnTo>
                    <a:pt x="554" y="238"/>
                  </a:lnTo>
                  <a:lnTo>
                    <a:pt x="554" y="240"/>
                  </a:lnTo>
                  <a:lnTo>
                    <a:pt x="555" y="240"/>
                  </a:lnTo>
                  <a:lnTo>
                    <a:pt x="557" y="240"/>
                  </a:lnTo>
                  <a:lnTo>
                    <a:pt x="558" y="240"/>
                  </a:lnTo>
                  <a:lnTo>
                    <a:pt x="558" y="238"/>
                  </a:lnTo>
                  <a:lnTo>
                    <a:pt x="558" y="237"/>
                  </a:lnTo>
                  <a:lnTo>
                    <a:pt x="558" y="236"/>
                  </a:lnTo>
                  <a:lnTo>
                    <a:pt x="558" y="234"/>
                  </a:lnTo>
                  <a:lnTo>
                    <a:pt x="559" y="234"/>
                  </a:lnTo>
                  <a:lnTo>
                    <a:pt x="559" y="233"/>
                  </a:lnTo>
                  <a:lnTo>
                    <a:pt x="559" y="232"/>
                  </a:lnTo>
                  <a:lnTo>
                    <a:pt x="558" y="232"/>
                  </a:lnTo>
                  <a:lnTo>
                    <a:pt x="557" y="232"/>
                  </a:lnTo>
                  <a:lnTo>
                    <a:pt x="557" y="230"/>
                  </a:lnTo>
                  <a:lnTo>
                    <a:pt x="557" y="229"/>
                  </a:lnTo>
                  <a:lnTo>
                    <a:pt x="557" y="228"/>
                  </a:lnTo>
                  <a:lnTo>
                    <a:pt x="558" y="226"/>
                  </a:lnTo>
                  <a:lnTo>
                    <a:pt x="558" y="225"/>
                  </a:lnTo>
                  <a:lnTo>
                    <a:pt x="559" y="225"/>
                  </a:lnTo>
                  <a:lnTo>
                    <a:pt x="561" y="225"/>
                  </a:lnTo>
                  <a:lnTo>
                    <a:pt x="562" y="225"/>
                  </a:lnTo>
                  <a:lnTo>
                    <a:pt x="562" y="226"/>
                  </a:lnTo>
                  <a:lnTo>
                    <a:pt x="561" y="226"/>
                  </a:lnTo>
                  <a:lnTo>
                    <a:pt x="561" y="228"/>
                  </a:lnTo>
                  <a:lnTo>
                    <a:pt x="562" y="228"/>
                  </a:lnTo>
                  <a:lnTo>
                    <a:pt x="562" y="226"/>
                  </a:lnTo>
                  <a:lnTo>
                    <a:pt x="563" y="226"/>
                  </a:lnTo>
                  <a:lnTo>
                    <a:pt x="565" y="226"/>
                  </a:lnTo>
                  <a:lnTo>
                    <a:pt x="566" y="226"/>
                  </a:lnTo>
                  <a:lnTo>
                    <a:pt x="567" y="226"/>
                  </a:lnTo>
                  <a:lnTo>
                    <a:pt x="568" y="226"/>
                  </a:lnTo>
                  <a:lnTo>
                    <a:pt x="567" y="226"/>
                  </a:lnTo>
                  <a:lnTo>
                    <a:pt x="567" y="225"/>
                  </a:lnTo>
                  <a:lnTo>
                    <a:pt x="567" y="224"/>
                  </a:lnTo>
                  <a:lnTo>
                    <a:pt x="567" y="223"/>
                  </a:lnTo>
                  <a:lnTo>
                    <a:pt x="567" y="221"/>
                  </a:lnTo>
                  <a:lnTo>
                    <a:pt x="567" y="220"/>
                  </a:lnTo>
                  <a:lnTo>
                    <a:pt x="568" y="220"/>
                  </a:lnTo>
                  <a:lnTo>
                    <a:pt x="568" y="219"/>
                  </a:lnTo>
                  <a:lnTo>
                    <a:pt x="568" y="217"/>
                  </a:lnTo>
                  <a:lnTo>
                    <a:pt x="568" y="216"/>
                  </a:lnTo>
                  <a:lnTo>
                    <a:pt x="570" y="216"/>
                  </a:lnTo>
                  <a:lnTo>
                    <a:pt x="571" y="216"/>
                  </a:lnTo>
                  <a:lnTo>
                    <a:pt x="572" y="216"/>
                  </a:lnTo>
                  <a:lnTo>
                    <a:pt x="572" y="215"/>
                  </a:lnTo>
                  <a:lnTo>
                    <a:pt x="574" y="215"/>
                  </a:lnTo>
                  <a:lnTo>
                    <a:pt x="575" y="215"/>
                  </a:lnTo>
                  <a:lnTo>
                    <a:pt x="576" y="215"/>
                  </a:lnTo>
                  <a:lnTo>
                    <a:pt x="578" y="215"/>
                  </a:lnTo>
                  <a:lnTo>
                    <a:pt x="578" y="216"/>
                  </a:lnTo>
                  <a:lnTo>
                    <a:pt x="578" y="215"/>
                  </a:lnTo>
                  <a:lnTo>
                    <a:pt x="579" y="215"/>
                  </a:lnTo>
                  <a:lnTo>
                    <a:pt x="579" y="213"/>
                  </a:lnTo>
                  <a:lnTo>
                    <a:pt x="580" y="213"/>
                  </a:lnTo>
                  <a:lnTo>
                    <a:pt x="580" y="215"/>
                  </a:lnTo>
                  <a:lnTo>
                    <a:pt x="582" y="215"/>
                  </a:lnTo>
                  <a:lnTo>
                    <a:pt x="583" y="215"/>
                  </a:lnTo>
                  <a:lnTo>
                    <a:pt x="583" y="216"/>
                  </a:lnTo>
                  <a:lnTo>
                    <a:pt x="584" y="216"/>
                  </a:lnTo>
                  <a:lnTo>
                    <a:pt x="584" y="217"/>
                  </a:lnTo>
                  <a:lnTo>
                    <a:pt x="585" y="217"/>
                  </a:lnTo>
                  <a:lnTo>
                    <a:pt x="587" y="217"/>
                  </a:lnTo>
                  <a:lnTo>
                    <a:pt x="587" y="219"/>
                  </a:lnTo>
                  <a:lnTo>
                    <a:pt x="588" y="219"/>
                  </a:lnTo>
                  <a:lnTo>
                    <a:pt x="588" y="220"/>
                  </a:lnTo>
                  <a:lnTo>
                    <a:pt x="589" y="220"/>
                  </a:lnTo>
                  <a:lnTo>
                    <a:pt x="589" y="221"/>
                  </a:lnTo>
                  <a:lnTo>
                    <a:pt x="589" y="220"/>
                  </a:lnTo>
                  <a:lnTo>
                    <a:pt x="589" y="221"/>
                  </a:lnTo>
                  <a:lnTo>
                    <a:pt x="591" y="221"/>
                  </a:lnTo>
                  <a:lnTo>
                    <a:pt x="592" y="221"/>
                  </a:lnTo>
                  <a:lnTo>
                    <a:pt x="592" y="223"/>
                  </a:lnTo>
                  <a:lnTo>
                    <a:pt x="593" y="223"/>
                  </a:lnTo>
                  <a:lnTo>
                    <a:pt x="593" y="224"/>
                  </a:lnTo>
                  <a:lnTo>
                    <a:pt x="595" y="225"/>
                  </a:lnTo>
                  <a:lnTo>
                    <a:pt x="596" y="225"/>
                  </a:lnTo>
                  <a:lnTo>
                    <a:pt x="597" y="225"/>
                  </a:lnTo>
                  <a:lnTo>
                    <a:pt x="597" y="224"/>
                  </a:lnTo>
                  <a:lnTo>
                    <a:pt x="599" y="224"/>
                  </a:lnTo>
                  <a:lnTo>
                    <a:pt x="599" y="225"/>
                  </a:lnTo>
                  <a:lnTo>
                    <a:pt x="599" y="226"/>
                  </a:lnTo>
                  <a:lnTo>
                    <a:pt x="600" y="226"/>
                  </a:lnTo>
                  <a:lnTo>
                    <a:pt x="601" y="226"/>
                  </a:lnTo>
                  <a:lnTo>
                    <a:pt x="601" y="228"/>
                  </a:lnTo>
                  <a:lnTo>
                    <a:pt x="602" y="228"/>
                  </a:lnTo>
                  <a:lnTo>
                    <a:pt x="604" y="228"/>
                  </a:lnTo>
                  <a:lnTo>
                    <a:pt x="605" y="228"/>
                  </a:lnTo>
                  <a:lnTo>
                    <a:pt x="605" y="229"/>
                  </a:lnTo>
                  <a:lnTo>
                    <a:pt x="606" y="229"/>
                  </a:lnTo>
                  <a:lnTo>
                    <a:pt x="608" y="229"/>
                  </a:lnTo>
                  <a:lnTo>
                    <a:pt x="609" y="229"/>
                  </a:lnTo>
                  <a:lnTo>
                    <a:pt x="610" y="229"/>
                  </a:lnTo>
                  <a:lnTo>
                    <a:pt x="610" y="228"/>
                  </a:lnTo>
                  <a:lnTo>
                    <a:pt x="612" y="228"/>
                  </a:lnTo>
                  <a:lnTo>
                    <a:pt x="612" y="229"/>
                  </a:lnTo>
                  <a:lnTo>
                    <a:pt x="613" y="229"/>
                  </a:lnTo>
                  <a:lnTo>
                    <a:pt x="613" y="230"/>
                  </a:lnTo>
                  <a:lnTo>
                    <a:pt x="613" y="232"/>
                  </a:lnTo>
                  <a:lnTo>
                    <a:pt x="614" y="232"/>
                  </a:lnTo>
                  <a:lnTo>
                    <a:pt x="614" y="233"/>
                  </a:lnTo>
                  <a:lnTo>
                    <a:pt x="616" y="234"/>
                  </a:lnTo>
                  <a:lnTo>
                    <a:pt x="616" y="236"/>
                  </a:lnTo>
                  <a:lnTo>
                    <a:pt x="616" y="237"/>
                  </a:lnTo>
                  <a:lnTo>
                    <a:pt x="616" y="238"/>
                  </a:lnTo>
                  <a:lnTo>
                    <a:pt x="616" y="240"/>
                  </a:lnTo>
                  <a:lnTo>
                    <a:pt x="617" y="240"/>
                  </a:lnTo>
                  <a:lnTo>
                    <a:pt x="617" y="241"/>
                  </a:lnTo>
                  <a:lnTo>
                    <a:pt x="616" y="241"/>
                  </a:lnTo>
                  <a:lnTo>
                    <a:pt x="617" y="241"/>
                  </a:lnTo>
                  <a:lnTo>
                    <a:pt x="617" y="242"/>
                  </a:lnTo>
                  <a:lnTo>
                    <a:pt x="618" y="242"/>
                  </a:lnTo>
                  <a:lnTo>
                    <a:pt x="618" y="244"/>
                  </a:lnTo>
                  <a:lnTo>
                    <a:pt x="617" y="244"/>
                  </a:lnTo>
                  <a:lnTo>
                    <a:pt x="617" y="245"/>
                  </a:lnTo>
                  <a:lnTo>
                    <a:pt x="616" y="245"/>
                  </a:lnTo>
                  <a:lnTo>
                    <a:pt x="616" y="246"/>
                  </a:lnTo>
                  <a:lnTo>
                    <a:pt x="616" y="247"/>
                  </a:lnTo>
                  <a:lnTo>
                    <a:pt x="614" y="247"/>
                  </a:lnTo>
                  <a:lnTo>
                    <a:pt x="614" y="249"/>
                  </a:lnTo>
                  <a:lnTo>
                    <a:pt x="614" y="250"/>
                  </a:lnTo>
                  <a:lnTo>
                    <a:pt x="614" y="251"/>
                  </a:lnTo>
                  <a:lnTo>
                    <a:pt x="613" y="251"/>
                  </a:lnTo>
                  <a:lnTo>
                    <a:pt x="613" y="253"/>
                  </a:lnTo>
                  <a:lnTo>
                    <a:pt x="613" y="254"/>
                  </a:lnTo>
                  <a:lnTo>
                    <a:pt x="613" y="255"/>
                  </a:lnTo>
                  <a:lnTo>
                    <a:pt x="612" y="255"/>
                  </a:lnTo>
                  <a:lnTo>
                    <a:pt x="610" y="255"/>
                  </a:lnTo>
                  <a:lnTo>
                    <a:pt x="610" y="257"/>
                  </a:lnTo>
                  <a:lnTo>
                    <a:pt x="609" y="257"/>
                  </a:lnTo>
                  <a:lnTo>
                    <a:pt x="608" y="257"/>
                  </a:lnTo>
                  <a:lnTo>
                    <a:pt x="608" y="255"/>
                  </a:lnTo>
                  <a:lnTo>
                    <a:pt x="606" y="255"/>
                  </a:lnTo>
                  <a:lnTo>
                    <a:pt x="605" y="255"/>
                  </a:lnTo>
                  <a:lnTo>
                    <a:pt x="605" y="257"/>
                  </a:lnTo>
                  <a:lnTo>
                    <a:pt x="604" y="257"/>
                  </a:lnTo>
                  <a:lnTo>
                    <a:pt x="602" y="257"/>
                  </a:lnTo>
                  <a:lnTo>
                    <a:pt x="604" y="257"/>
                  </a:lnTo>
                  <a:lnTo>
                    <a:pt x="602" y="257"/>
                  </a:lnTo>
                  <a:lnTo>
                    <a:pt x="602" y="258"/>
                  </a:lnTo>
                  <a:lnTo>
                    <a:pt x="604" y="259"/>
                  </a:lnTo>
                  <a:lnTo>
                    <a:pt x="604" y="261"/>
                  </a:lnTo>
                  <a:lnTo>
                    <a:pt x="605" y="261"/>
                  </a:lnTo>
                  <a:lnTo>
                    <a:pt x="605" y="262"/>
                  </a:lnTo>
                  <a:lnTo>
                    <a:pt x="606" y="262"/>
                  </a:lnTo>
                  <a:lnTo>
                    <a:pt x="606" y="263"/>
                  </a:lnTo>
                  <a:lnTo>
                    <a:pt x="608" y="263"/>
                  </a:lnTo>
                  <a:lnTo>
                    <a:pt x="609" y="263"/>
                  </a:lnTo>
                  <a:lnTo>
                    <a:pt x="609" y="264"/>
                  </a:lnTo>
                  <a:lnTo>
                    <a:pt x="610" y="264"/>
                  </a:lnTo>
                  <a:lnTo>
                    <a:pt x="612" y="264"/>
                  </a:lnTo>
                  <a:lnTo>
                    <a:pt x="612" y="266"/>
                  </a:lnTo>
                  <a:lnTo>
                    <a:pt x="612" y="267"/>
                  </a:lnTo>
                  <a:lnTo>
                    <a:pt x="613" y="267"/>
                  </a:lnTo>
                  <a:lnTo>
                    <a:pt x="613" y="268"/>
                  </a:lnTo>
                  <a:lnTo>
                    <a:pt x="613" y="270"/>
                  </a:lnTo>
                  <a:lnTo>
                    <a:pt x="613" y="271"/>
                  </a:lnTo>
                  <a:lnTo>
                    <a:pt x="613" y="272"/>
                  </a:lnTo>
                  <a:lnTo>
                    <a:pt x="613" y="274"/>
                  </a:lnTo>
                  <a:lnTo>
                    <a:pt x="614" y="274"/>
                  </a:lnTo>
                  <a:lnTo>
                    <a:pt x="614" y="275"/>
                  </a:lnTo>
                  <a:lnTo>
                    <a:pt x="614" y="276"/>
                  </a:lnTo>
                  <a:lnTo>
                    <a:pt x="616" y="276"/>
                  </a:lnTo>
                  <a:lnTo>
                    <a:pt x="616" y="278"/>
                  </a:lnTo>
                  <a:lnTo>
                    <a:pt x="614" y="278"/>
                  </a:lnTo>
                  <a:lnTo>
                    <a:pt x="616" y="279"/>
                  </a:lnTo>
                  <a:lnTo>
                    <a:pt x="617" y="279"/>
                  </a:lnTo>
                  <a:lnTo>
                    <a:pt x="617" y="280"/>
                  </a:lnTo>
                  <a:lnTo>
                    <a:pt x="618" y="280"/>
                  </a:lnTo>
                  <a:lnTo>
                    <a:pt x="618" y="281"/>
                  </a:lnTo>
                  <a:lnTo>
                    <a:pt x="619" y="281"/>
                  </a:lnTo>
                  <a:lnTo>
                    <a:pt x="619" y="283"/>
                  </a:lnTo>
                  <a:lnTo>
                    <a:pt x="618" y="283"/>
                  </a:lnTo>
                  <a:lnTo>
                    <a:pt x="618" y="284"/>
                  </a:lnTo>
                  <a:lnTo>
                    <a:pt x="618" y="285"/>
                  </a:lnTo>
                  <a:lnTo>
                    <a:pt x="619" y="285"/>
                  </a:lnTo>
                  <a:lnTo>
                    <a:pt x="619" y="287"/>
                  </a:lnTo>
                  <a:lnTo>
                    <a:pt x="618" y="287"/>
                  </a:lnTo>
                  <a:lnTo>
                    <a:pt x="618" y="288"/>
                  </a:lnTo>
                  <a:lnTo>
                    <a:pt x="617" y="288"/>
                  </a:lnTo>
                  <a:lnTo>
                    <a:pt x="617" y="289"/>
                  </a:lnTo>
                  <a:lnTo>
                    <a:pt x="617" y="291"/>
                  </a:lnTo>
                  <a:lnTo>
                    <a:pt x="616" y="291"/>
                  </a:lnTo>
                  <a:lnTo>
                    <a:pt x="616" y="292"/>
                  </a:lnTo>
                  <a:lnTo>
                    <a:pt x="616" y="293"/>
                  </a:lnTo>
                  <a:lnTo>
                    <a:pt x="614" y="293"/>
                  </a:lnTo>
                  <a:lnTo>
                    <a:pt x="614" y="295"/>
                  </a:lnTo>
                  <a:lnTo>
                    <a:pt x="614" y="296"/>
                  </a:lnTo>
                  <a:lnTo>
                    <a:pt x="614" y="297"/>
                  </a:lnTo>
                  <a:lnTo>
                    <a:pt x="614" y="298"/>
                  </a:lnTo>
                  <a:lnTo>
                    <a:pt x="614" y="300"/>
                  </a:lnTo>
                  <a:lnTo>
                    <a:pt x="614" y="301"/>
                  </a:lnTo>
                  <a:lnTo>
                    <a:pt x="613" y="301"/>
                  </a:lnTo>
                  <a:lnTo>
                    <a:pt x="614" y="301"/>
                  </a:lnTo>
                  <a:lnTo>
                    <a:pt x="613" y="301"/>
                  </a:lnTo>
                  <a:lnTo>
                    <a:pt x="613" y="302"/>
                  </a:lnTo>
                  <a:lnTo>
                    <a:pt x="613" y="304"/>
                  </a:lnTo>
                  <a:lnTo>
                    <a:pt x="613" y="305"/>
                  </a:lnTo>
                  <a:lnTo>
                    <a:pt x="613" y="306"/>
                  </a:lnTo>
                  <a:lnTo>
                    <a:pt x="613" y="308"/>
                  </a:lnTo>
                  <a:lnTo>
                    <a:pt x="614" y="308"/>
                  </a:lnTo>
                  <a:lnTo>
                    <a:pt x="614" y="309"/>
                  </a:lnTo>
                  <a:lnTo>
                    <a:pt x="614" y="310"/>
                  </a:lnTo>
                  <a:lnTo>
                    <a:pt x="616" y="310"/>
                  </a:lnTo>
                  <a:lnTo>
                    <a:pt x="616" y="312"/>
                  </a:lnTo>
                  <a:lnTo>
                    <a:pt x="616" y="313"/>
                  </a:lnTo>
                  <a:lnTo>
                    <a:pt x="617" y="313"/>
                  </a:lnTo>
                  <a:lnTo>
                    <a:pt x="616" y="314"/>
                  </a:lnTo>
                  <a:lnTo>
                    <a:pt x="616" y="316"/>
                  </a:lnTo>
                  <a:lnTo>
                    <a:pt x="616" y="317"/>
                  </a:lnTo>
                  <a:lnTo>
                    <a:pt x="616" y="318"/>
                  </a:lnTo>
                  <a:lnTo>
                    <a:pt x="614" y="319"/>
                  </a:lnTo>
                  <a:lnTo>
                    <a:pt x="614" y="321"/>
                  </a:lnTo>
                  <a:lnTo>
                    <a:pt x="614" y="322"/>
                  </a:lnTo>
                  <a:lnTo>
                    <a:pt x="614" y="323"/>
                  </a:lnTo>
                  <a:lnTo>
                    <a:pt x="614" y="325"/>
                  </a:lnTo>
                  <a:lnTo>
                    <a:pt x="616" y="325"/>
                  </a:lnTo>
                  <a:lnTo>
                    <a:pt x="616" y="326"/>
                  </a:lnTo>
                  <a:lnTo>
                    <a:pt x="616" y="327"/>
                  </a:lnTo>
                  <a:lnTo>
                    <a:pt x="616" y="329"/>
                  </a:lnTo>
                  <a:lnTo>
                    <a:pt x="616" y="330"/>
                  </a:lnTo>
                  <a:lnTo>
                    <a:pt x="616" y="331"/>
                  </a:lnTo>
                  <a:lnTo>
                    <a:pt x="616" y="333"/>
                  </a:lnTo>
                  <a:lnTo>
                    <a:pt x="614" y="333"/>
                  </a:lnTo>
                  <a:lnTo>
                    <a:pt x="614" y="334"/>
                  </a:lnTo>
                  <a:lnTo>
                    <a:pt x="614" y="335"/>
                  </a:lnTo>
                  <a:lnTo>
                    <a:pt x="616" y="335"/>
                  </a:lnTo>
                  <a:lnTo>
                    <a:pt x="616" y="336"/>
                  </a:lnTo>
                  <a:lnTo>
                    <a:pt x="616" y="338"/>
                  </a:lnTo>
                  <a:lnTo>
                    <a:pt x="616" y="339"/>
                  </a:lnTo>
                  <a:lnTo>
                    <a:pt x="616" y="340"/>
                  </a:lnTo>
                  <a:lnTo>
                    <a:pt x="617" y="340"/>
                  </a:lnTo>
                  <a:lnTo>
                    <a:pt x="617" y="342"/>
                  </a:lnTo>
                  <a:lnTo>
                    <a:pt x="618" y="342"/>
                  </a:lnTo>
                  <a:lnTo>
                    <a:pt x="618" y="340"/>
                  </a:lnTo>
                  <a:lnTo>
                    <a:pt x="619" y="340"/>
                  </a:lnTo>
                  <a:lnTo>
                    <a:pt x="621" y="340"/>
                  </a:lnTo>
                  <a:lnTo>
                    <a:pt x="623" y="338"/>
                  </a:lnTo>
                  <a:lnTo>
                    <a:pt x="625" y="340"/>
                  </a:lnTo>
                  <a:lnTo>
                    <a:pt x="629" y="346"/>
                  </a:lnTo>
                  <a:lnTo>
                    <a:pt x="627" y="348"/>
                  </a:lnTo>
                  <a:lnTo>
                    <a:pt x="627" y="351"/>
                  </a:lnTo>
                  <a:lnTo>
                    <a:pt x="633" y="351"/>
                  </a:lnTo>
                  <a:lnTo>
                    <a:pt x="633" y="340"/>
                  </a:lnTo>
                  <a:lnTo>
                    <a:pt x="640" y="340"/>
                  </a:lnTo>
                  <a:lnTo>
                    <a:pt x="654" y="352"/>
                  </a:lnTo>
                  <a:lnTo>
                    <a:pt x="654" y="351"/>
                  </a:lnTo>
                  <a:lnTo>
                    <a:pt x="656" y="346"/>
                  </a:lnTo>
                  <a:lnTo>
                    <a:pt x="656" y="344"/>
                  </a:lnTo>
                  <a:lnTo>
                    <a:pt x="656" y="343"/>
                  </a:lnTo>
                  <a:lnTo>
                    <a:pt x="656" y="342"/>
                  </a:lnTo>
                  <a:lnTo>
                    <a:pt x="656" y="340"/>
                  </a:lnTo>
                  <a:lnTo>
                    <a:pt x="655" y="340"/>
                  </a:lnTo>
                  <a:lnTo>
                    <a:pt x="655" y="339"/>
                  </a:lnTo>
                  <a:lnTo>
                    <a:pt x="655" y="338"/>
                  </a:lnTo>
                  <a:lnTo>
                    <a:pt x="655" y="335"/>
                  </a:lnTo>
                  <a:lnTo>
                    <a:pt x="656" y="333"/>
                  </a:lnTo>
                  <a:lnTo>
                    <a:pt x="659" y="333"/>
                  </a:lnTo>
                  <a:lnTo>
                    <a:pt x="660" y="333"/>
                  </a:lnTo>
                  <a:lnTo>
                    <a:pt x="663" y="333"/>
                  </a:lnTo>
                  <a:lnTo>
                    <a:pt x="664" y="333"/>
                  </a:lnTo>
                  <a:lnTo>
                    <a:pt x="665" y="333"/>
                  </a:lnTo>
                  <a:lnTo>
                    <a:pt x="667" y="333"/>
                  </a:lnTo>
                  <a:lnTo>
                    <a:pt x="669" y="333"/>
                  </a:lnTo>
                  <a:lnTo>
                    <a:pt x="673" y="331"/>
                  </a:lnTo>
                  <a:lnTo>
                    <a:pt x="674" y="330"/>
                  </a:lnTo>
                  <a:lnTo>
                    <a:pt x="677" y="329"/>
                  </a:lnTo>
                  <a:lnTo>
                    <a:pt x="680" y="329"/>
                  </a:lnTo>
                  <a:lnTo>
                    <a:pt x="681" y="329"/>
                  </a:lnTo>
                  <a:lnTo>
                    <a:pt x="682" y="327"/>
                  </a:lnTo>
                  <a:lnTo>
                    <a:pt x="684" y="327"/>
                  </a:lnTo>
                  <a:lnTo>
                    <a:pt x="685" y="327"/>
                  </a:lnTo>
                  <a:lnTo>
                    <a:pt x="686" y="326"/>
                  </a:lnTo>
                  <a:lnTo>
                    <a:pt x="688" y="325"/>
                  </a:lnTo>
                  <a:lnTo>
                    <a:pt x="689" y="325"/>
                  </a:lnTo>
                  <a:lnTo>
                    <a:pt x="690" y="325"/>
                  </a:lnTo>
                  <a:lnTo>
                    <a:pt x="690" y="323"/>
                  </a:lnTo>
                  <a:lnTo>
                    <a:pt x="691" y="323"/>
                  </a:lnTo>
                  <a:lnTo>
                    <a:pt x="695" y="323"/>
                  </a:lnTo>
                  <a:lnTo>
                    <a:pt x="697" y="323"/>
                  </a:lnTo>
                  <a:lnTo>
                    <a:pt x="699" y="323"/>
                  </a:lnTo>
                  <a:lnTo>
                    <a:pt x="701" y="323"/>
                  </a:lnTo>
                  <a:lnTo>
                    <a:pt x="703" y="323"/>
                  </a:lnTo>
                  <a:lnTo>
                    <a:pt x="706" y="323"/>
                  </a:lnTo>
                  <a:lnTo>
                    <a:pt x="707" y="323"/>
                  </a:lnTo>
                  <a:lnTo>
                    <a:pt x="709" y="323"/>
                  </a:lnTo>
                  <a:lnTo>
                    <a:pt x="710" y="322"/>
                  </a:lnTo>
                  <a:lnTo>
                    <a:pt x="711" y="322"/>
                  </a:lnTo>
                  <a:lnTo>
                    <a:pt x="714" y="322"/>
                  </a:lnTo>
                  <a:lnTo>
                    <a:pt x="715" y="321"/>
                  </a:lnTo>
                  <a:lnTo>
                    <a:pt x="715" y="322"/>
                  </a:lnTo>
                  <a:lnTo>
                    <a:pt x="716" y="321"/>
                  </a:lnTo>
                  <a:lnTo>
                    <a:pt x="718" y="321"/>
                  </a:lnTo>
                  <a:lnTo>
                    <a:pt x="720" y="321"/>
                  </a:lnTo>
                  <a:lnTo>
                    <a:pt x="722" y="321"/>
                  </a:lnTo>
                  <a:lnTo>
                    <a:pt x="723" y="321"/>
                  </a:lnTo>
                  <a:lnTo>
                    <a:pt x="726" y="321"/>
                  </a:lnTo>
                  <a:lnTo>
                    <a:pt x="727" y="321"/>
                  </a:lnTo>
                  <a:lnTo>
                    <a:pt x="728" y="321"/>
                  </a:lnTo>
                  <a:lnTo>
                    <a:pt x="729" y="321"/>
                  </a:lnTo>
                  <a:lnTo>
                    <a:pt x="731" y="321"/>
                  </a:lnTo>
                  <a:lnTo>
                    <a:pt x="732" y="319"/>
                  </a:lnTo>
                  <a:lnTo>
                    <a:pt x="733" y="319"/>
                  </a:lnTo>
                  <a:lnTo>
                    <a:pt x="733" y="318"/>
                  </a:lnTo>
                  <a:lnTo>
                    <a:pt x="735" y="319"/>
                  </a:lnTo>
                  <a:lnTo>
                    <a:pt x="735" y="318"/>
                  </a:lnTo>
                  <a:lnTo>
                    <a:pt x="736" y="318"/>
                  </a:lnTo>
                  <a:lnTo>
                    <a:pt x="737" y="318"/>
                  </a:lnTo>
                  <a:lnTo>
                    <a:pt x="739" y="318"/>
                  </a:lnTo>
                  <a:lnTo>
                    <a:pt x="740" y="318"/>
                  </a:lnTo>
                  <a:lnTo>
                    <a:pt x="740" y="317"/>
                  </a:lnTo>
                  <a:lnTo>
                    <a:pt x="741" y="317"/>
                  </a:lnTo>
                  <a:lnTo>
                    <a:pt x="743" y="317"/>
                  </a:lnTo>
                  <a:lnTo>
                    <a:pt x="744" y="317"/>
                  </a:lnTo>
                  <a:lnTo>
                    <a:pt x="744" y="318"/>
                  </a:lnTo>
                  <a:lnTo>
                    <a:pt x="745" y="318"/>
                  </a:lnTo>
                  <a:lnTo>
                    <a:pt x="746" y="318"/>
                  </a:lnTo>
                  <a:lnTo>
                    <a:pt x="748" y="318"/>
                  </a:lnTo>
                  <a:lnTo>
                    <a:pt x="749" y="318"/>
                  </a:lnTo>
                  <a:lnTo>
                    <a:pt x="750" y="318"/>
                  </a:lnTo>
                  <a:lnTo>
                    <a:pt x="752" y="318"/>
                  </a:lnTo>
                  <a:lnTo>
                    <a:pt x="753" y="318"/>
                  </a:lnTo>
                  <a:lnTo>
                    <a:pt x="754" y="318"/>
                  </a:lnTo>
                  <a:lnTo>
                    <a:pt x="754" y="319"/>
                  </a:lnTo>
                  <a:lnTo>
                    <a:pt x="756" y="319"/>
                  </a:lnTo>
                  <a:lnTo>
                    <a:pt x="757" y="319"/>
                  </a:lnTo>
                  <a:lnTo>
                    <a:pt x="758" y="319"/>
                  </a:lnTo>
                  <a:lnTo>
                    <a:pt x="760" y="319"/>
                  </a:lnTo>
                  <a:lnTo>
                    <a:pt x="761" y="319"/>
                  </a:lnTo>
                  <a:lnTo>
                    <a:pt x="762" y="319"/>
                  </a:lnTo>
                  <a:lnTo>
                    <a:pt x="763" y="319"/>
                  </a:lnTo>
                  <a:lnTo>
                    <a:pt x="763" y="318"/>
                  </a:lnTo>
                  <a:lnTo>
                    <a:pt x="765" y="318"/>
                  </a:lnTo>
                  <a:lnTo>
                    <a:pt x="766" y="318"/>
                  </a:lnTo>
                  <a:lnTo>
                    <a:pt x="767" y="318"/>
                  </a:lnTo>
                  <a:lnTo>
                    <a:pt x="769" y="318"/>
                  </a:lnTo>
                  <a:lnTo>
                    <a:pt x="769" y="317"/>
                  </a:lnTo>
                  <a:lnTo>
                    <a:pt x="770" y="317"/>
                  </a:lnTo>
                  <a:lnTo>
                    <a:pt x="770" y="318"/>
                  </a:lnTo>
                  <a:lnTo>
                    <a:pt x="771" y="318"/>
                  </a:lnTo>
                  <a:lnTo>
                    <a:pt x="773" y="318"/>
                  </a:lnTo>
                  <a:lnTo>
                    <a:pt x="774" y="318"/>
                  </a:lnTo>
                  <a:lnTo>
                    <a:pt x="775" y="317"/>
                  </a:lnTo>
                  <a:lnTo>
                    <a:pt x="775" y="318"/>
                  </a:lnTo>
                  <a:lnTo>
                    <a:pt x="777" y="318"/>
                  </a:lnTo>
                  <a:lnTo>
                    <a:pt x="778" y="318"/>
                  </a:lnTo>
                  <a:lnTo>
                    <a:pt x="779" y="317"/>
                  </a:lnTo>
                  <a:lnTo>
                    <a:pt x="781" y="317"/>
                  </a:lnTo>
                  <a:lnTo>
                    <a:pt x="782" y="316"/>
                  </a:lnTo>
                  <a:lnTo>
                    <a:pt x="783" y="316"/>
                  </a:lnTo>
                  <a:lnTo>
                    <a:pt x="783" y="317"/>
                  </a:lnTo>
                  <a:lnTo>
                    <a:pt x="783" y="318"/>
                  </a:lnTo>
                  <a:lnTo>
                    <a:pt x="783" y="319"/>
                  </a:lnTo>
                  <a:lnTo>
                    <a:pt x="783" y="321"/>
                  </a:lnTo>
                  <a:lnTo>
                    <a:pt x="784" y="321"/>
                  </a:lnTo>
                  <a:lnTo>
                    <a:pt x="783" y="322"/>
                  </a:lnTo>
                  <a:lnTo>
                    <a:pt x="783" y="323"/>
                  </a:lnTo>
                  <a:lnTo>
                    <a:pt x="784" y="323"/>
                  </a:lnTo>
                  <a:lnTo>
                    <a:pt x="784" y="325"/>
                  </a:lnTo>
                  <a:lnTo>
                    <a:pt x="786" y="326"/>
                  </a:lnTo>
                  <a:lnTo>
                    <a:pt x="786" y="327"/>
                  </a:lnTo>
                  <a:lnTo>
                    <a:pt x="786" y="329"/>
                  </a:lnTo>
                  <a:lnTo>
                    <a:pt x="784" y="329"/>
                  </a:lnTo>
                  <a:lnTo>
                    <a:pt x="784" y="330"/>
                  </a:lnTo>
                  <a:lnTo>
                    <a:pt x="784" y="331"/>
                  </a:lnTo>
                  <a:lnTo>
                    <a:pt x="786" y="331"/>
                  </a:lnTo>
                  <a:lnTo>
                    <a:pt x="786" y="330"/>
                  </a:lnTo>
                  <a:lnTo>
                    <a:pt x="787" y="330"/>
                  </a:lnTo>
                  <a:lnTo>
                    <a:pt x="788" y="330"/>
                  </a:lnTo>
                  <a:lnTo>
                    <a:pt x="790" y="330"/>
                  </a:lnTo>
                  <a:lnTo>
                    <a:pt x="790" y="329"/>
                  </a:lnTo>
                  <a:lnTo>
                    <a:pt x="790" y="327"/>
                  </a:lnTo>
                  <a:lnTo>
                    <a:pt x="791" y="327"/>
                  </a:lnTo>
                  <a:lnTo>
                    <a:pt x="791" y="326"/>
                  </a:lnTo>
                  <a:lnTo>
                    <a:pt x="794" y="326"/>
                  </a:lnTo>
                  <a:lnTo>
                    <a:pt x="796" y="325"/>
                  </a:lnTo>
                  <a:lnTo>
                    <a:pt x="799" y="325"/>
                  </a:lnTo>
                  <a:lnTo>
                    <a:pt x="800" y="325"/>
                  </a:lnTo>
                  <a:lnTo>
                    <a:pt x="803" y="325"/>
                  </a:lnTo>
                  <a:lnTo>
                    <a:pt x="804" y="325"/>
                  </a:lnTo>
                  <a:lnTo>
                    <a:pt x="807" y="323"/>
                  </a:lnTo>
                  <a:lnTo>
                    <a:pt x="808" y="323"/>
                  </a:lnTo>
                  <a:lnTo>
                    <a:pt x="809" y="323"/>
                  </a:lnTo>
                  <a:lnTo>
                    <a:pt x="811" y="323"/>
                  </a:lnTo>
                  <a:lnTo>
                    <a:pt x="812" y="323"/>
                  </a:lnTo>
                  <a:lnTo>
                    <a:pt x="813" y="325"/>
                  </a:lnTo>
                  <a:lnTo>
                    <a:pt x="815" y="325"/>
                  </a:lnTo>
                  <a:lnTo>
                    <a:pt x="815" y="326"/>
                  </a:lnTo>
                  <a:lnTo>
                    <a:pt x="815" y="327"/>
                  </a:lnTo>
                  <a:lnTo>
                    <a:pt x="816" y="329"/>
                  </a:lnTo>
                  <a:lnTo>
                    <a:pt x="816" y="330"/>
                  </a:lnTo>
                  <a:lnTo>
                    <a:pt x="816" y="331"/>
                  </a:lnTo>
                  <a:lnTo>
                    <a:pt x="817" y="333"/>
                  </a:lnTo>
                  <a:lnTo>
                    <a:pt x="817" y="334"/>
                  </a:lnTo>
                  <a:lnTo>
                    <a:pt x="818" y="335"/>
                  </a:lnTo>
                  <a:lnTo>
                    <a:pt x="820" y="336"/>
                  </a:lnTo>
                  <a:lnTo>
                    <a:pt x="821" y="336"/>
                  </a:lnTo>
                  <a:lnTo>
                    <a:pt x="824" y="335"/>
                  </a:lnTo>
                  <a:lnTo>
                    <a:pt x="826" y="335"/>
                  </a:lnTo>
                  <a:lnTo>
                    <a:pt x="828" y="335"/>
                  </a:lnTo>
                  <a:lnTo>
                    <a:pt x="829" y="335"/>
                  </a:lnTo>
                  <a:lnTo>
                    <a:pt x="830" y="335"/>
                  </a:lnTo>
                  <a:lnTo>
                    <a:pt x="833" y="335"/>
                  </a:lnTo>
                  <a:lnTo>
                    <a:pt x="834" y="336"/>
                  </a:lnTo>
                  <a:lnTo>
                    <a:pt x="835" y="336"/>
                  </a:lnTo>
                  <a:lnTo>
                    <a:pt x="837" y="336"/>
                  </a:lnTo>
                  <a:lnTo>
                    <a:pt x="838" y="338"/>
                  </a:lnTo>
                  <a:lnTo>
                    <a:pt x="838" y="339"/>
                  </a:lnTo>
                  <a:lnTo>
                    <a:pt x="839" y="340"/>
                  </a:lnTo>
                  <a:lnTo>
                    <a:pt x="841" y="342"/>
                  </a:lnTo>
                  <a:lnTo>
                    <a:pt x="841" y="343"/>
                  </a:lnTo>
                  <a:lnTo>
                    <a:pt x="841" y="344"/>
                  </a:lnTo>
                  <a:lnTo>
                    <a:pt x="841" y="346"/>
                  </a:lnTo>
                  <a:lnTo>
                    <a:pt x="841" y="347"/>
                  </a:lnTo>
                  <a:lnTo>
                    <a:pt x="841" y="348"/>
                  </a:lnTo>
                  <a:lnTo>
                    <a:pt x="843" y="348"/>
                  </a:lnTo>
                  <a:lnTo>
                    <a:pt x="845" y="348"/>
                  </a:lnTo>
                  <a:lnTo>
                    <a:pt x="846" y="348"/>
                  </a:lnTo>
                  <a:lnTo>
                    <a:pt x="847" y="348"/>
                  </a:lnTo>
                  <a:lnTo>
                    <a:pt x="849" y="350"/>
                  </a:lnTo>
                  <a:lnTo>
                    <a:pt x="851" y="348"/>
                  </a:lnTo>
                  <a:lnTo>
                    <a:pt x="853" y="348"/>
                  </a:lnTo>
                  <a:lnTo>
                    <a:pt x="854" y="348"/>
                  </a:lnTo>
                  <a:lnTo>
                    <a:pt x="855" y="348"/>
                  </a:lnTo>
                  <a:lnTo>
                    <a:pt x="860" y="348"/>
                  </a:lnTo>
                  <a:lnTo>
                    <a:pt x="862" y="347"/>
                  </a:lnTo>
                  <a:lnTo>
                    <a:pt x="862" y="346"/>
                  </a:lnTo>
                  <a:lnTo>
                    <a:pt x="862" y="344"/>
                  </a:lnTo>
                  <a:lnTo>
                    <a:pt x="863" y="342"/>
                  </a:lnTo>
                  <a:lnTo>
                    <a:pt x="864" y="342"/>
                  </a:lnTo>
                  <a:lnTo>
                    <a:pt x="866" y="342"/>
                  </a:lnTo>
                  <a:lnTo>
                    <a:pt x="867" y="342"/>
                  </a:lnTo>
                  <a:lnTo>
                    <a:pt x="867" y="340"/>
                  </a:lnTo>
                  <a:lnTo>
                    <a:pt x="868" y="340"/>
                  </a:lnTo>
                  <a:lnTo>
                    <a:pt x="870" y="340"/>
                  </a:lnTo>
                  <a:lnTo>
                    <a:pt x="871" y="339"/>
                  </a:lnTo>
                  <a:lnTo>
                    <a:pt x="872" y="338"/>
                  </a:lnTo>
                  <a:lnTo>
                    <a:pt x="873" y="338"/>
                  </a:lnTo>
                  <a:lnTo>
                    <a:pt x="875" y="338"/>
                  </a:lnTo>
                  <a:lnTo>
                    <a:pt x="876" y="338"/>
                  </a:lnTo>
                  <a:lnTo>
                    <a:pt x="876" y="339"/>
                  </a:lnTo>
                  <a:lnTo>
                    <a:pt x="877" y="339"/>
                  </a:lnTo>
                  <a:lnTo>
                    <a:pt x="879" y="339"/>
                  </a:lnTo>
                  <a:lnTo>
                    <a:pt x="879" y="338"/>
                  </a:lnTo>
                  <a:lnTo>
                    <a:pt x="880" y="338"/>
                  </a:lnTo>
                  <a:lnTo>
                    <a:pt x="880" y="336"/>
                  </a:lnTo>
                  <a:lnTo>
                    <a:pt x="881" y="336"/>
                  </a:lnTo>
                  <a:lnTo>
                    <a:pt x="883" y="336"/>
                  </a:lnTo>
                  <a:lnTo>
                    <a:pt x="883" y="335"/>
                  </a:lnTo>
                  <a:lnTo>
                    <a:pt x="884" y="335"/>
                  </a:lnTo>
                  <a:lnTo>
                    <a:pt x="885" y="335"/>
                  </a:lnTo>
                  <a:lnTo>
                    <a:pt x="887" y="335"/>
                  </a:lnTo>
                  <a:lnTo>
                    <a:pt x="888" y="335"/>
                  </a:lnTo>
                  <a:lnTo>
                    <a:pt x="889" y="335"/>
                  </a:lnTo>
                  <a:lnTo>
                    <a:pt x="889" y="336"/>
                  </a:lnTo>
                  <a:lnTo>
                    <a:pt x="890" y="338"/>
                  </a:lnTo>
                  <a:lnTo>
                    <a:pt x="890" y="339"/>
                  </a:lnTo>
                  <a:lnTo>
                    <a:pt x="892" y="339"/>
                  </a:lnTo>
                  <a:lnTo>
                    <a:pt x="893" y="339"/>
                  </a:lnTo>
                  <a:lnTo>
                    <a:pt x="894" y="339"/>
                  </a:lnTo>
                  <a:lnTo>
                    <a:pt x="894" y="340"/>
                  </a:lnTo>
                  <a:lnTo>
                    <a:pt x="896" y="340"/>
                  </a:lnTo>
                  <a:lnTo>
                    <a:pt x="897" y="340"/>
                  </a:lnTo>
                  <a:lnTo>
                    <a:pt x="897" y="342"/>
                  </a:lnTo>
                  <a:lnTo>
                    <a:pt x="897" y="340"/>
                  </a:lnTo>
                  <a:lnTo>
                    <a:pt x="897" y="339"/>
                  </a:lnTo>
                  <a:lnTo>
                    <a:pt x="896" y="338"/>
                  </a:lnTo>
                  <a:lnTo>
                    <a:pt x="896" y="336"/>
                  </a:lnTo>
                  <a:lnTo>
                    <a:pt x="894" y="335"/>
                  </a:lnTo>
                  <a:lnTo>
                    <a:pt x="893" y="335"/>
                  </a:lnTo>
                  <a:lnTo>
                    <a:pt x="893" y="334"/>
                  </a:lnTo>
                  <a:lnTo>
                    <a:pt x="892" y="334"/>
                  </a:lnTo>
                  <a:lnTo>
                    <a:pt x="890" y="334"/>
                  </a:lnTo>
                  <a:lnTo>
                    <a:pt x="889" y="334"/>
                  </a:lnTo>
                  <a:lnTo>
                    <a:pt x="888" y="334"/>
                  </a:lnTo>
                  <a:lnTo>
                    <a:pt x="888" y="333"/>
                  </a:lnTo>
                  <a:lnTo>
                    <a:pt x="888" y="331"/>
                  </a:lnTo>
                  <a:lnTo>
                    <a:pt x="888" y="330"/>
                  </a:lnTo>
                  <a:lnTo>
                    <a:pt x="888" y="329"/>
                  </a:lnTo>
                  <a:lnTo>
                    <a:pt x="888" y="327"/>
                  </a:lnTo>
                  <a:lnTo>
                    <a:pt x="889" y="327"/>
                  </a:lnTo>
                  <a:lnTo>
                    <a:pt x="889" y="326"/>
                  </a:lnTo>
                  <a:lnTo>
                    <a:pt x="890" y="326"/>
                  </a:lnTo>
                  <a:lnTo>
                    <a:pt x="892" y="325"/>
                  </a:lnTo>
                  <a:lnTo>
                    <a:pt x="892" y="323"/>
                  </a:lnTo>
                  <a:lnTo>
                    <a:pt x="893" y="323"/>
                  </a:lnTo>
                  <a:lnTo>
                    <a:pt x="894" y="323"/>
                  </a:lnTo>
                  <a:lnTo>
                    <a:pt x="896" y="323"/>
                  </a:lnTo>
                  <a:lnTo>
                    <a:pt x="896" y="325"/>
                  </a:lnTo>
                  <a:lnTo>
                    <a:pt x="897" y="325"/>
                  </a:lnTo>
                  <a:lnTo>
                    <a:pt x="898" y="325"/>
                  </a:lnTo>
                  <a:lnTo>
                    <a:pt x="900" y="325"/>
                  </a:lnTo>
                  <a:lnTo>
                    <a:pt x="900" y="326"/>
                  </a:lnTo>
                  <a:lnTo>
                    <a:pt x="901" y="327"/>
                  </a:lnTo>
                  <a:lnTo>
                    <a:pt x="902" y="327"/>
                  </a:lnTo>
                  <a:lnTo>
                    <a:pt x="902" y="329"/>
                  </a:lnTo>
                  <a:lnTo>
                    <a:pt x="904" y="329"/>
                  </a:lnTo>
                  <a:lnTo>
                    <a:pt x="905" y="330"/>
                  </a:lnTo>
                  <a:lnTo>
                    <a:pt x="906" y="330"/>
                  </a:lnTo>
                  <a:lnTo>
                    <a:pt x="907" y="331"/>
                  </a:lnTo>
                  <a:lnTo>
                    <a:pt x="909" y="333"/>
                  </a:lnTo>
                  <a:lnTo>
                    <a:pt x="909" y="334"/>
                  </a:lnTo>
                  <a:lnTo>
                    <a:pt x="910" y="334"/>
                  </a:lnTo>
                  <a:lnTo>
                    <a:pt x="911" y="334"/>
                  </a:lnTo>
                  <a:lnTo>
                    <a:pt x="911" y="335"/>
                  </a:lnTo>
                  <a:lnTo>
                    <a:pt x="913" y="335"/>
                  </a:lnTo>
                  <a:lnTo>
                    <a:pt x="914" y="335"/>
                  </a:lnTo>
                  <a:lnTo>
                    <a:pt x="914" y="336"/>
                  </a:lnTo>
                  <a:lnTo>
                    <a:pt x="915" y="336"/>
                  </a:lnTo>
                  <a:lnTo>
                    <a:pt x="917" y="336"/>
                  </a:lnTo>
                  <a:lnTo>
                    <a:pt x="918" y="338"/>
                  </a:lnTo>
                  <a:lnTo>
                    <a:pt x="919" y="338"/>
                  </a:lnTo>
                  <a:lnTo>
                    <a:pt x="921" y="338"/>
                  </a:lnTo>
                  <a:lnTo>
                    <a:pt x="922" y="339"/>
                  </a:lnTo>
                  <a:lnTo>
                    <a:pt x="923" y="339"/>
                  </a:lnTo>
                  <a:lnTo>
                    <a:pt x="925" y="339"/>
                  </a:lnTo>
                  <a:lnTo>
                    <a:pt x="926" y="339"/>
                  </a:lnTo>
                  <a:lnTo>
                    <a:pt x="926" y="340"/>
                  </a:lnTo>
                  <a:lnTo>
                    <a:pt x="927" y="340"/>
                  </a:lnTo>
                  <a:lnTo>
                    <a:pt x="928" y="340"/>
                  </a:lnTo>
                  <a:lnTo>
                    <a:pt x="930" y="340"/>
                  </a:lnTo>
                  <a:lnTo>
                    <a:pt x="931" y="340"/>
                  </a:lnTo>
                  <a:lnTo>
                    <a:pt x="934" y="340"/>
                  </a:lnTo>
                  <a:lnTo>
                    <a:pt x="935" y="340"/>
                  </a:lnTo>
                  <a:lnTo>
                    <a:pt x="936" y="340"/>
                  </a:lnTo>
                  <a:lnTo>
                    <a:pt x="938" y="340"/>
                  </a:lnTo>
                  <a:lnTo>
                    <a:pt x="938" y="339"/>
                  </a:lnTo>
                  <a:lnTo>
                    <a:pt x="938" y="338"/>
                  </a:lnTo>
                  <a:lnTo>
                    <a:pt x="939" y="338"/>
                  </a:lnTo>
                  <a:lnTo>
                    <a:pt x="940" y="338"/>
                  </a:lnTo>
                  <a:lnTo>
                    <a:pt x="942" y="338"/>
                  </a:lnTo>
                  <a:lnTo>
                    <a:pt x="943" y="336"/>
                  </a:lnTo>
                  <a:lnTo>
                    <a:pt x="944" y="336"/>
                  </a:lnTo>
                  <a:lnTo>
                    <a:pt x="945" y="336"/>
                  </a:lnTo>
                  <a:lnTo>
                    <a:pt x="947" y="336"/>
                  </a:lnTo>
                  <a:lnTo>
                    <a:pt x="947" y="335"/>
                  </a:lnTo>
                  <a:lnTo>
                    <a:pt x="948" y="335"/>
                  </a:lnTo>
                  <a:lnTo>
                    <a:pt x="949" y="334"/>
                  </a:lnTo>
                  <a:lnTo>
                    <a:pt x="951" y="334"/>
                  </a:lnTo>
                  <a:lnTo>
                    <a:pt x="953" y="334"/>
                  </a:lnTo>
                  <a:lnTo>
                    <a:pt x="955" y="334"/>
                  </a:lnTo>
                  <a:lnTo>
                    <a:pt x="956" y="334"/>
                  </a:lnTo>
                  <a:lnTo>
                    <a:pt x="957" y="335"/>
                  </a:lnTo>
                  <a:lnTo>
                    <a:pt x="959" y="335"/>
                  </a:lnTo>
                  <a:lnTo>
                    <a:pt x="960" y="334"/>
                  </a:lnTo>
                  <a:lnTo>
                    <a:pt x="961" y="334"/>
                  </a:lnTo>
                  <a:lnTo>
                    <a:pt x="962" y="334"/>
                  </a:lnTo>
                  <a:lnTo>
                    <a:pt x="965" y="333"/>
                  </a:lnTo>
                  <a:lnTo>
                    <a:pt x="966" y="333"/>
                  </a:lnTo>
                  <a:lnTo>
                    <a:pt x="968" y="334"/>
                  </a:lnTo>
                  <a:lnTo>
                    <a:pt x="969" y="334"/>
                  </a:lnTo>
                  <a:lnTo>
                    <a:pt x="972" y="335"/>
                  </a:lnTo>
                  <a:lnTo>
                    <a:pt x="973" y="335"/>
                  </a:lnTo>
                  <a:lnTo>
                    <a:pt x="974" y="334"/>
                  </a:lnTo>
                  <a:lnTo>
                    <a:pt x="976" y="334"/>
                  </a:lnTo>
                  <a:lnTo>
                    <a:pt x="977" y="334"/>
                  </a:lnTo>
                  <a:lnTo>
                    <a:pt x="978" y="334"/>
                  </a:lnTo>
                  <a:lnTo>
                    <a:pt x="979" y="334"/>
                  </a:lnTo>
                  <a:lnTo>
                    <a:pt x="981" y="334"/>
                  </a:lnTo>
                  <a:lnTo>
                    <a:pt x="983" y="334"/>
                  </a:lnTo>
                  <a:lnTo>
                    <a:pt x="985" y="334"/>
                  </a:lnTo>
                  <a:lnTo>
                    <a:pt x="987" y="335"/>
                  </a:lnTo>
                  <a:lnTo>
                    <a:pt x="989" y="335"/>
                  </a:lnTo>
                  <a:lnTo>
                    <a:pt x="991" y="335"/>
                  </a:lnTo>
                  <a:lnTo>
                    <a:pt x="994" y="335"/>
                  </a:lnTo>
                  <a:lnTo>
                    <a:pt x="995" y="335"/>
                  </a:lnTo>
                  <a:lnTo>
                    <a:pt x="997" y="335"/>
                  </a:lnTo>
                  <a:lnTo>
                    <a:pt x="998" y="334"/>
                  </a:lnTo>
                  <a:lnTo>
                    <a:pt x="999" y="334"/>
                  </a:lnTo>
                  <a:lnTo>
                    <a:pt x="1000" y="335"/>
                  </a:lnTo>
                  <a:lnTo>
                    <a:pt x="999" y="339"/>
                  </a:lnTo>
                  <a:lnTo>
                    <a:pt x="998" y="350"/>
                  </a:lnTo>
                  <a:lnTo>
                    <a:pt x="997" y="355"/>
                  </a:lnTo>
                  <a:lnTo>
                    <a:pt x="997" y="368"/>
                  </a:lnTo>
                  <a:lnTo>
                    <a:pt x="998" y="370"/>
                  </a:lnTo>
                  <a:lnTo>
                    <a:pt x="1002" y="377"/>
                  </a:lnTo>
                  <a:lnTo>
                    <a:pt x="1008" y="381"/>
                  </a:lnTo>
                  <a:lnTo>
                    <a:pt x="1010" y="382"/>
                  </a:lnTo>
                  <a:lnTo>
                    <a:pt x="1015" y="385"/>
                  </a:lnTo>
                  <a:lnTo>
                    <a:pt x="1019" y="389"/>
                  </a:lnTo>
                  <a:lnTo>
                    <a:pt x="1024" y="394"/>
                  </a:lnTo>
                  <a:lnTo>
                    <a:pt x="1029" y="403"/>
                  </a:lnTo>
                  <a:lnTo>
                    <a:pt x="1033" y="408"/>
                  </a:lnTo>
                  <a:lnTo>
                    <a:pt x="1034" y="408"/>
                  </a:lnTo>
                  <a:lnTo>
                    <a:pt x="1037" y="416"/>
                  </a:lnTo>
                  <a:lnTo>
                    <a:pt x="1038" y="423"/>
                  </a:lnTo>
                  <a:lnTo>
                    <a:pt x="1040" y="427"/>
                  </a:lnTo>
                  <a:lnTo>
                    <a:pt x="1045" y="431"/>
                  </a:lnTo>
                  <a:lnTo>
                    <a:pt x="1048" y="435"/>
                  </a:lnTo>
                  <a:lnTo>
                    <a:pt x="1050" y="439"/>
                  </a:lnTo>
                  <a:lnTo>
                    <a:pt x="1057" y="449"/>
                  </a:lnTo>
                  <a:lnTo>
                    <a:pt x="1057" y="450"/>
                  </a:lnTo>
                  <a:lnTo>
                    <a:pt x="1057" y="452"/>
                  </a:lnTo>
                  <a:lnTo>
                    <a:pt x="1057" y="453"/>
                  </a:lnTo>
                  <a:lnTo>
                    <a:pt x="1057" y="454"/>
                  </a:lnTo>
                  <a:lnTo>
                    <a:pt x="1058" y="454"/>
                  </a:lnTo>
                  <a:lnTo>
                    <a:pt x="1058" y="456"/>
                  </a:lnTo>
                  <a:lnTo>
                    <a:pt x="1059" y="457"/>
                  </a:lnTo>
                  <a:lnTo>
                    <a:pt x="1061" y="458"/>
                  </a:lnTo>
                  <a:lnTo>
                    <a:pt x="1061" y="460"/>
                  </a:lnTo>
                  <a:lnTo>
                    <a:pt x="1062" y="461"/>
                  </a:lnTo>
                  <a:lnTo>
                    <a:pt x="1063" y="461"/>
                  </a:lnTo>
                  <a:lnTo>
                    <a:pt x="1063" y="462"/>
                  </a:lnTo>
                  <a:lnTo>
                    <a:pt x="1065" y="463"/>
                  </a:lnTo>
                  <a:lnTo>
                    <a:pt x="1065" y="465"/>
                  </a:lnTo>
                  <a:lnTo>
                    <a:pt x="1065" y="466"/>
                  </a:lnTo>
                  <a:lnTo>
                    <a:pt x="1065" y="467"/>
                  </a:lnTo>
                  <a:lnTo>
                    <a:pt x="1065" y="469"/>
                  </a:lnTo>
                  <a:lnTo>
                    <a:pt x="1065" y="470"/>
                  </a:lnTo>
                  <a:lnTo>
                    <a:pt x="1065" y="471"/>
                  </a:lnTo>
                  <a:lnTo>
                    <a:pt x="1066" y="474"/>
                  </a:lnTo>
                  <a:lnTo>
                    <a:pt x="1066" y="475"/>
                  </a:lnTo>
                  <a:lnTo>
                    <a:pt x="1066" y="477"/>
                  </a:lnTo>
                  <a:lnTo>
                    <a:pt x="1067" y="477"/>
                  </a:lnTo>
                  <a:lnTo>
                    <a:pt x="1067" y="478"/>
                  </a:lnTo>
                  <a:lnTo>
                    <a:pt x="1067" y="484"/>
                  </a:lnTo>
                  <a:lnTo>
                    <a:pt x="1066" y="484"/>
                  </a:lnTo>
                  <a:lnTo>
                    <a:pt x="1063" y="486"/>
                  </a:lnTo>
                  <a:lnTo>
                    <a:pt x="1063" y="487"/>
                  </a:lnTo>
                  <a:lnTo>
                    <a:pt x="1062" y="488"/>
                  </a:lnTo>
                  <a:lnTo>
                    <a:pt x="1063" y="491"/>
                  </a:lnTo>
                  <a:lnTo>
                    <a:pt x="1062" y="491"/>
                  </a:lnTo>
                  <a:lnTo>
                    <a:pt x="1059" y="495"/>
                  </a:lnTo>
                  <a:lnTo>
                    <a:pt x="1058" y="495"/>
                  </a:lnTo>
                  <a:lnTo>
                    <a:pt x="1055" y="497"/>
                  </a:lnTo>
                  <a:lnTo>
                    <a:pt x="1054" y="499"/>
                  </a:lnTo>
                  <a:lnTo>
                    <a:pt x="1053" y="500"/>
                  </a:lnTo>
                  <a:lnTo>
                    <a:pt x="1050" y="501"/>
                  </a:lnTo>
                  <a:lnTo>
                    <a:pt x="1048" y="501"/>
                  </a:lnTo>
                  <a:lnTo>
                    <a:pt x="1045" y="503"/>
                  </a:lnTo>
                  <a:lnTo>
                    <a:pt x="1042" y="504"/>
                  </a:lnTo>
                  <a:lnTo>
                    <a:pt x="1040" y="505"/>
                  </a:lnTo>
                  <a:lnTo>
                    <a:pt x="1038" y="505"/>
                  </a:lnTo>
                  <a:lnTo>
                    <a:pt x="1037" y="507"/>
                  </a:lnTo>
                  <a:lnTo>
                    <a:pt x="1032" y="508"/>
                  </a:lnTo>
                  <a:lnTo>
                    <a:pt x="1029" y="512"/>
                  </a:lnTo>
                  <a:lnTo>
                    <a:pt x="1028" y="514"/>
                  </a:lnTo>
                  <a:lnTo>
                    <a:pt x="1029" y="517"/>
                  </a:lnTo>
                  <a:lnTo>
                    <a:pt x="1029" y="518"/>
                  </a:lnTo>
                  <a:lnTo>
                    <a:pt x="1027" y="521"/>
                  </a:lnTo>
                  <a:lnTo>
                    <a:pt x="1025" y="521"/>
                  </a:lnTo>
                  <a:lnTo>
                    <a:pt x="1023" y="525"/>
                  </a:lnTo>
                  <a:lnTo>
                    <a:pt x="1023" y="526"/>
                  </a:lnTo>
                  <a:lnTo>
                    <a:pt x="1021" y="528"/>
                  </a:lnTo>
                  <a:lnTo>
                    <a:pt x="1019" y="528"/>
                  </a:lnTo>
                  <a:lnTo>
                    <a:pt x="1017" y="529"/>
                  </a:lnTo>
                  <a:lnTo>
                    <a:pt x="1017" y="530"/>
                  </a:lnTo>
                  <a:lnTo>
                    <a:pt x="1017" y="531"/>
                  </a:lnTo>
                  <a:lnTo>
                    <a:pt x="1015" y="533"/>
                  </a:lnTo>
                  <a:lnTo>
                    <a:pt x="1014" y="534"/>
                  </a:lnTo>
                  <a:lnTo>
                    <a:pt x="1014" y="535"/>
                  </a:lnTo>
                  <a:lnTo>
                    <a:pt x="1015" y="535"/>
                  </a:lnTo>
                  <a:lnTo>
                    <a:pt x="1015" y="537"/>
                  </a:lnTo>
                  <a:lnTo>
                    <a:pt x="1014" y="539"/>
                  </a:lnTo>
                  <a:lnTo>
                    <a:pt x="1011" y="539"/>
                  </a:lnTo>
                  <a:lnTo>
                    <a:pt x="1010" y="541"/>
                  </a:lnTo>
                  <a:lnTo>
                    <a:pt x="1007" y="542"/>
                  </a:lnTo>
                  <a:lnTo>
                    <a:pt x="1006" y="543"/>
                  </a:lnTo>
                  <a:lnTo>
                    <a:pt x="1004" y="545"/>
                  </a:lnTo>
                  <a:lnTo>
                    <a:pt x="1003" y="545"/>
                  </a:lnTo>
                  <a:lnTo>
                    <a:pt x="1000" y="545"/>
                  </a:lnTo>
                  <a:lnTo>
                    <a:pt x="1000" y="546"/>
                  </a:lnTo>
                  <a:lnTo>
                    <a:pt x="999" y="546"/>
                  </a:lnTo>
                  <a:lnTo>
                    <a:pt x="998" y="546"/>
                  </a:lnTo>
                  <a:lnTo>
                    <a:pt x="995" y="546"/>
                  </a:lnTo>
                  <a:lnTo>
                    <a:pt x="994" y="547"/>
                  </a:lnTo>
                  <a:lnTo>
                    <a:pt x="990" y="547"/>
                  </a:lnTo>
                  <a:lnTo>
                    <a:pt x="987" y="547"/>
                  </a:lnTo>
                  <a:lnTo>
                    <a:pt x="987" y="549"/>
                  </a:lnTo>
                  <a:lnTo>
                    <a:pt x="983" y="549"/>
                  </a:lnTo>
                  <a:lnTo>
                    <a:pt x="981" y="549"/>
                  </a:lnTo>
                  <a:lnTo>
                    <a:pt x="981" y="550"/>
                  </a:lnTo>
                  <a:lnTo>
                    <a:pt x="978" y="550"/>
                  </a:lnTo>
                  <a:lnTo>
                    <a:pt x="977" y="550"/>
                  </a:lnTo>
                  <a:lnTo>
                    <a:pt x="976" y="551"/>
                  </a:lnTo>
                  <a:lnTo>
                    <a:pt x="973" y="551"/>
                  </a:lnTo>
                  <a:lnTo>
                    <a:pt x="969" y="551"/>
                  </a:lnTo>
                  <a:lnTo>
                    <a:pt x="968" y="551"/>
                  </a:lnTo>
                  <a:lnTo>
                    <a:pt x="968" y="552"/>
                  </a:lnTo>
                  <a:lnTo>
                    <a:pt x="965" y="552"/>
                  </a:lnTo>
                  <a:lnTo>
                    <a:pt x="962" y="552"/>
                  </a:lnTo>
                  <a:lnTo>
                    <a:pt x="962" y="554"/>
                  </a:lnTo>
                  <a:lnTo>
                    <a:pt x="959" y="554"/>
                  </a:lnTo>
                  <a:lnTo>
                    <a:pt x="951" y="556"/>
                  </a:lnTo>
                  <a:lnTo>
                    <a:pt x="949" y="556"/>
                  </a:lnTo>
                  <a:lnTo>
                    <a:pt x="948" y="556"/>
                  </a:lnTo>
                  <a:lnTo>
                    <a:pt x="945" y="559"/>
                  </a:lnTo>
                  <a:lnTo>
                    <a:pt x="944" y="559"/>
                  </a:lnTo>
                  <a:lnTo>
                    <a:pt x="944" y="558"/>
                  </a:lnTo>
                  <a:lnTo>
                    <a:pt x="945" y="558"/>
                  </a:lnTo>
                  <a:lnTo>
                    <a:pt x="947" y="555"/>
                  </a:lnTo>
                  <a:lnTo>
                    <a:pt x="948" y="555"/>
                  </a:lnTo>
                  <a:lnTo>
                    <a:pt x="947" y="555"/>
                  </a:lnTo>
                  <a:lnTo>
                    <a:pt x="943" y="558"/>
                  </a:lnTo>
                  <a:lnTo>
                    <a:pt x="943" y="559"/>
                  </a:lnTo>
                  <a:lnTo>
                    <a:pt x="942" y="559"/>
                  </a:lnTo>
                  <a:lnTo>
                    <a:pt x="938" y="563"/>
                  </a:lnTo>
                  <a:lnTo>
                    <a:pt x="938" y="564"/>
                  </a:lnTo>
                  <a:lnTo>
                    <a:pt x="938" y="567"/>
                  </a:lnTo>
                  <a:lnTo>
                    <a:pt x="936" y="567"/>
                  </a:lnTo>
                  <a:lnTo>
                    <a:pt x="936" y="568"/>
                  </a:lnTo>
                  <a:lnTo>
                    <a:pt x="935" y="569"/>
                  </a:lnTo>
                  <a:lnTo>
                    <a:pt x="931" y="571"/>
                  </a:lnTo>
                  <a:lnTo>
                    <a:pt x="930" y="571"/>
                  </a:lnTo>
                  <a:lnTo>
                    <a:pt x="930" y="572"/>
                  </a:lnTo>
                  <a:lnTo>
                    <a:pt x="928" y="572"/>
                  </a:lnTo>
                  <a:lnTo>
                    <a:pt x="926" y="572"/>
                  </a:lnTo>
                  <a:lnTo>
                    <a:pt x="926" y="573"/>
                  </a:lnTo>
                  <a:lnTo>
                    <a:pt x="925" y="573"/>
                  </a:lnTo>
                  <a:lnTo>
                    <a:pt x="923" y="573"/>
                  </a:lnTo>
                  <a:lnTo>
                    <a:pt x="922" y="573"/>
                  </a:lnTo>
                  <a:lnTo>
                    <a:pt x="918" y="575"/>
                  </a:lnTo>
                  <a:lnTo>
                    <a:pt x="915" y="575"/>
                  </a:lnTo>
                  <a:lnTo>
                    <a:pt x="914" y="575"/>
                  </a:lnTo>
                  <a:lnTo>
                    <a:pt x="915" y="573"/>
                  </a:lnTo>
                  <a:lnTo>
                    <a:pt x="917" y="573"/>
                  </a:lnTo>
                  <a:lnTo>
                    <a:pt x="918" y="573"/>
                  </a:lnTo>
                  <a:lnTo>
                    <a:pt x="918" y="572"/>
                  </a:lnTo>
                  <a:lnTo>
                    <a:pt x="919" y="572"/>
                  </a:lnTo>
                  <a:lnTo>
                    <a:pt x="921" y="571"/>
                  </a:lnTo>
                  <a:lnTo>
                    <a:pt x="921" y="569"/>
                  </a:lnTo>
                  <a:lnTo>
                    <a:pt x="921" y="568"/>
                  </a:lnTo>
                  <a:lnTo>
                    <a:pt x="921" y="566"/>
                  </a:lnTo>
                  <a:lnTo>
                    <a:pt x="919" y="566"/>
                  </a:lnTo>
                  <a:lnTo>
                    <a:pt x="918" y="564"/>
                  </a:lnTo>
                  <a:lnTo>
                    <a:pt x="917" y="564"/>
                  </a:lnTo>
                  <a:lnTo>
                    <a:pt x="919" y="568"/>
                  </a:lnTo>
                  <a:lnTo>
                    <a:pt x="919" y="569"/>
                  </a:lnTo>
                  <a:lnTo>
                    <a:pt x="918" y="571"/>
                  </a:lnTo>
                  <a:lnTo>
                    <a:pt x="917" y="571"/>
                  </a:lnTo>
                  <a:lnTo>
                    <a:pt x="915" y="572"/>
                  </a:lnTo>
                  <a:lnTo>
                    <a:pt x="913" y="573"/>
                  </a:lnTo>
                  <a:lnTo>
                    <a:pt x="914" y="575"/>
                  </a:lnTo>
                  <a:lnTo>
                    <a:pt x="911" y="575"/>
                  </a:lnTo>
                  <a:lnTo>
                    <a:pt x="911" y="576"/>
                  </a:lnTo>
                  <a:lnTo>
                    <a:pt x="907" y="576"/>
                  </a:lnTo>
                  <a:lnTo>
                    <a:pt x="906" y="577"/>
                  </a:lnTo>
                  <a:lnTo>
                    <a:pt x="902" y="579"/>
                  </a:lnTo>
                  <a:lnTo>
                    <a:pt x="901" y="579"/>
                  </a:lnTo>
                  <a:lnTo>
                    <a:pt x="900" y="579"/>
                  </a:lnTo>
                  <a:lnTo>
                    <a:pt x="900" y="580"/>
                  </a:lnTo>
                  <a:lnTo>
                    <a:pt x="897" y="580"/>
                  </a:lnTo>
                  <a:lnTo>
                    <a:pt x="897" y="581"/>
                  </a:lnTo>
                  <a:lnTo>
                    <a:pt x="896" y="581"/>
                  </a:lnTo>
                  <a:lnTo>
                    <a:pt x="893" y="579"/>
                  </a:lnTo>
                  <a:lnTo>
                    <a:pt x="894" y="581"/>
                  </a:lnTo>
                  <a:lnTo>
                    <a:pt x="892" y="583"/>
                  </a:lnTo>
                  <a:lnTo>
                    <a:pt x="888" y="584"/>
                  </a:lnTo>
                  <a:lnTo>
                    <a:pt x="885" y="585"/>
                  </a:lnTo>
                  <a:lnTo>
                    <a:pt x="884" y="584"/>
                  </a:lnTo>
                  <a:lnTo>
                    <a:pt x="884" y="585"/>
                  </a:lnTo>
                  <a:lnTo>
                    <a:pt x="881" y="585"/>
                  </a:lnTo>
                  <a:lnTo>
                    <a:pt x="881" y="586"/>
                  </a:lnTo>
                  <a:lnTo>
                    <a:pt x="880" y="586"/>
                  </a:lnTo>
                  <a:lnTo>
                    <a:pt x="880" y="585"/>
                  </a:lnTo>
                  <a:lnTo>
                    <a:pt x="879" y="586"/>
                  </a:lnTo>
                  <a:lnTo>
                    <a:pt x="876" y="588"/>
                  </a:lnTo>
                  <a:lnTo>
                    <a:pt x="873" y="589"/>
                  </a:lnTo>
                  <a:lnTo>
                    <a:pt x="871" y="592"/>
                  </a:lnTo>
                  <a:lnTo>
                    <a:pt x="870" y="592"/>
                  </a:lnTo>
                  <a:lnTo>
                    <a:pt x="871" y="589"/>
                  </a:lnTo>
                  <a:lnTo>
                    <a:pt x="872" y="588"/>
                  </a:lnTo>
                  <a:lnTo>
                    <a:pt x="872" y="586"/>
                  </a:lnTo>
                  <a:lnTo>
                    <a:pt x="870" y="589"/>
                  </a:lnTo>
                  <a:lnTo>
                    <a:pt x="868" y="590"/>
                  </a:lnTo>
                  <a:lnTo>
                    <a:pt x="868" y="594"/>
                  </a:lnTo>
                  <a:lnTo>
                    <a:pt x="870" y="594"/>
                  </a:lnTo>
                  <a:lnTo>
                    <a:pt x="870" y="593"/>
                  </a:lnTo>
                  <a:lnTo>
                    <a:pt x="871" y="593"/>
                  </a:lnTo>
                  <a:lnTo>
                    <a:pt x="871" y="594"/>
                  </a:lnTo>
                  <a:lnTo>
                    <a:pt x="872" y="596"/>
                  </a:lnTo>
                  <a:lnTo>
                    <a:pt x="870" y="600"/>
                  </a:lnTo>
                  <a:lnTo>
                    <a:pt x="866" y="602"/>
                  </a:lnTo>
                  <a:lnTo>
                    <a:pt x="864" y="602"/>
                  </a:lnTo>
                  <a:lnTo>
                    <a:pt x="862" y="603"/>
                  </a:lnTo>
                  <a:lnTo>
                    <a:pt x="859" y="605"/>
                  </a:lnTo>
                  <a:lnTo>
                    <a:pt x="859" y="606"/>
                  </a:lnTo>
                  <a:lnTo>
                    <a:pt x="856" y="609"/>
                  </a:lnTo>
                  <a:lnTo>
                    <a:pt x="855" y="607"/>
                  </a:lnTo>
                  <a:lnTo>
                    <a:pt x="855" y="606"/>
                  </a:lnTo>
                  <a:lnTo>
                    <a:pt x="855" y="607"/>
                  </a:lnTo>
                  <a:lnTo>
                    <a:pt x="854" y="607"/>
                  </a:lnTo>
                  <a:lnTo>
                    <a:pt x="854" y="609"/>
                  </a:lnTo>
                  <a:lnTo>
                    <a:pt x="855" y="610"/>
                  </a:lnTo>
                  <a:lnTo>
                    <a:pt x="855" y="613"/>
                  </a:lnTo>
                  <a:lnTo>
                    <a:pt x="854" y="615"/>
                  </a:lnTo>
                  <a:lnTo>
                    <a:pt x="853" y="617"/>
                  </a:lnTo>
                  <a:lnTo>
                    <a:pt x="851" y="617"/>
                  </a:lnTo>
                  <a:lnTo>
                    <a:pt x="850" y="617"/>
                  </a:lnTo>
                  <a:lnTo>
                    <a:pt x="849" y="617"/>
                  </a:lnTo>
                  <a:lnTo>
                    <a:pt x="847" y="619"/>
                  </a:lnTo>
                  <a:lnTo>
                    <a:pt x="845" y="619"/>
                  </a:lnTo>
                  <a:lnTo>
                    <a:pt x="843" y="622"/>
                  </a:lnTo>
                  <a:lnTo>
                    <a:pt x="842" y="622"/>
                  </a:lnTo>
                  <a:lnTo>
                    <a:pt x="842" y="624"/>
                  </a:lnTo>
                  <a:lnTo>
                    <a:pt x="839" y="627"/>
                  </a:lnTo>
                  <a:lnTo>
                    <a:pt x="838" y="627"/>
                  </a:lnTo>
                  <a:lnTo>
                    <a:pt x="835" y="630"/>
                  </a:lnTo>
                  <a:lnTo>
                    <a:pt x="835" y="631"/>
                  </a:lnTo>
                  <a:lnTo>
                    <a:pt x="835" y="632"/>
                  </a:lnTo>
                  <a:lnTo>
                    <a:pt x="830" y="634"/>
                  </a:lnTo>
                  <a:lnTo>
                    <a:pt x="829" y="634"/>
                  </a:lnTo>
                  <a:lnTo>
                    <a:pt x="826" y="636"/>
                  </a:lnTo>
                  <a:lnTo>
                    <a:pt x="826" y="638"/>
                  </a:lnTo>
                  <a:lnTo>
                    <a:pt x="825" y="639"/>
                  </a:lnTo>
                  <a:lnTo>
                    <a:pt x="824" y="639"/>
                  </a:lnTo>
                  <a:lnTo>
                    <a:pt x="822" y="639"/>
                  </a:lnTo>
                  <a:lnTo>
                    <a:pt x="818" y="639"/>
                  </a:lnTo>
                  <a:lnTo>
                    <a:pt x="818" y="640"/>
                  </a:lnTo>
                  <a:lnTo>
                    <a:pt x="815" y="640"/>
                  </a:lnTo>
                  <a:lnTo>
                    <a:pt x="811" y="640"/>
                  </a:lnTo>
                  <a:lnTo>
                    <a:pt x="811" y="641"/>
                  </a:lnTo>
                  <a:lnTo>
                    <a:pt x="807" y="641"/>
                  </a:lnTo>
                  <a:lnTo>
                    <a:pt x="805" y="641"/>
                  </a:lnTo>
                  <a:lnTo>
                    <a:pt x="799" y="643"/>
                  </a:lnTo>
                  <a:lnTo>
                    <a:pt x="786" y="643"/>
                  </a:lnTo>
                  <a:lnTo>
                    <a:pt x="782" y="643"/>
                  </a:lnTo>
                  <a:lnTo>
                    <a:pt x="782" y="644"/>
                  </a:lnTo>
                  <a:lnTo>
                    <a:pt x="774" y="644"/>
                  </a:lnTo>
                  <a:lnTo>
                    <a:pt x="769" y="644"/>
                  </a:lnTo>
                  <a:lnTo>
                    <a:pt x="760" y="644"/>
                  </a:lnTo>
                  <a:lnTo>
                    <a:pt x="761" y="644"/>
                  </a:lnTo>
                  <a:lnTo>
                    <a:pt x="762" y="643"/>
                  </a:lnTo>
                  <a:lnTo>
                    <a:pt x="765" y="643"/>
                  </a:lnTo>
                  <a:lnTo>
                    <a:pt x="769" y="641"/>
                  </a:lnTo>
                  <a:lnTo>
                    <a:pt x="770" y="640"/>
                  </a:lnTo>
                  <a:lnTo>
                    <a:pt x="769" y="639"/>
                  </a:lnTo>
                  <a:lnTo>
                    <a:pt x="769" y="640"/>
                  </a:lnTo>
                  <a:lnTo>
                    <a:pt x="766" y="640"/>
                  </a:lnTo>
                  <a:lnTo>
                    <a:pt x="765" y="640"/>
                  </a:lnTo>
                  <a:lnTo>
                    <a:pt x="765" y="639"/>
                  </a:lnTo>
                  <a:lnTo>
                    <a:pt x="766" y="638"/>
                  </a:lnTo>
                  <a:lnTo>
                    <a:pt x="766" y="636"/>
                  </a:lnTo>
                  <a:lnTo>
                    <a:pt x="765" y="635"/>
                  </a:lnTo>
                  <a:lnTo>
                    <a:pt x="763" y="638"/>
                  </a:lnTo>
                  <a:lnTo>
                    <a:pt x="765" y="639"/>
                  </a:lnTo>
                  <a:lnTo>
                    <a:pt x="765" y="641"/>
                  </a:lnTo>
                  <a:lnTo>
                    <a:pt x="762" y="643"/>
                  </a:lnTo>
                  <a:lnTo>
                    <a:pt x="761" y="643"/>
                  </a:lnTo>
                  <a:lnTo>
                    <a:pt x="760" y="643"/>
                  </a:lnTo>
                  <a:lnTo>
                    <a:pt x="756" y="643"/>
                  </a:lnTo>
                  <a:lnTo>
                    <a:pt x="756" y="644"/>
                  </a:lnTo>
                  <a:lnTo>
                    <a:pt x="757" y="644"/>
                  </a:lnTo>
                  <a:lnTo>
                    <a:pt x="757" y="645"/>
                  </a:lnTo>
                  <a:lnTo>
                    <a:pt x="753" y="645"/>
                  </a:lnTo>
                  <a:lnTo>
                    <a:pt x="741" y="645"/>
                  </a:lnTo>
                  <a:lnTo>
                    <a:pt x="740" y="647"/>
                  </a:lnTo>
                  <a:lnTo>
                    <a:pt x="729" y="647"/>
                  </a:lnTo>
                  <a:lnTo>
                    <a:pt x="714" y="647"/>
                  </a:lnTo>
                  <a:lnTo>
                    <a:pt x="712" y="647"/>
                  </a:lnTo>
                  <a:lnTo>
                    <a:pt x="709" y="647"/>
                  </a:lnTo>
                  <a:lnTo>
                    <a:pt x="710" y="645"/>
                  </a:lnTo>
                  <a:lnTo>
                    <a:pt x="709" y="644"/>
                  </a:lnTo>
                  <a:lnTo>
                    <a:pt x="706" y="644"/>
                  </a:lnTo>
                  <a:lnTo>
                    <a:pt x="707" y="643"/>
                  </a:lnTo>
                  <a:lnTo>
                    <a:pt x="709" y="641"/>
                  </a:lnTo>
                  <a:lnTo>
                    <a:pt x="709" y="640"/>
                  </a:lnTo>
                  <a:lnTo>
                    <a:pt x="707" y="639"/>
                  </a:lnTo>
                  <a:lnTo>
                    <a:pt x="707" y="640"/>
                  </a:lnTo>
                  <a:lnTo>
                    <a:pt x="707" y="641"/>
                  </a:lnTo>
                  <a:lnTo>
                    <a:pt x="705" y="644"/>
                  </a:lnTo>
                  <a:lnTo>
                    <a:pt x="707" y="645"/>
                  </a:lnTo>
                  <a:lnTo>
                    <a:pt x="707" y="647"/>
                  </a:lnTo>
                  <a:lnTo>
                    <a:pt x="707" y="648"/>
                  </a:lnTo>
                  <a:lnTo>
                    <a:pt x="697" y="648"/>
                  </a:lnTo>
                  <a:lnTo>
                    <a:pt x="693" y="648"/>
                  </a:lnTo>
                  <a:lnTo>
                    <a:pt x="693" y="649"/>
                  </a:lnTo>
                  <a:lnTo>
                    <a:pt x="689" y="649"/>
                  </a:lnTo>
                  <a:lnTo>
                    <a:pt x="688" y="648"/>
                  </a:lnTo>
                  <a:lnTo>
                    <a:pt x="680" y="648"/>
                  </a:lnTo>
                  <a:lnTo>
                    <a:pt x="678" y="647"/>
                  </a:lnTo>
                  <a:lnTo>
                    <a:pt x="676" y="649"/>
                  </a:lnTo>
                  <a:lnTo>
                    <a:pt x="668" y="648"/>
                  </a:lnTo>
                  <a:lnTo>
                    <a:pt x="665" y="649"/>
                  </a:lnTo>
                  <a:lnTo>
                    <a:pt x="664" y="649"/>
                  </a:lnTo>
                  <a:lnTo>
                    <a:pt x="664" y="651"/>
                  </a:lnTo>
                  <a:lnTo>
                    <a:pt x="663" y="651"/>
                  </a:lnTo>
                  <a:lnTo>
                    <a:pt x="661" y="651"/>
                  </a:lnTo>
                  <a:lnTo>
                    <a:pt x="657" y="652"/>
                  </a:lnTo>
                  <a:lnTo>
                    <a:pt x="656" y="655"/>
                  </a:lnTo>
                  <a:lnTo>
                    <a:pt x="655" y="655"/>
                  </a:lnTo>
                  <a:lnTo>
                    <a:pt x="655" y="656"/>
                  </a:lnTo>
                  <a:lnTo>
                    <a:pt x="654" y="656"/>
                  </a:lnTo>
                  <a:lnTo>
                    <a:pt x="651" y="657"/>
                  </a:lnTo>
                  <a:lnTo>
                    <a:pt x="648" y="660"/>
                  </a:lnTo>
                  <a:lnTo>
                    <a:pt x="646" y="660"/>
                  </a:lnTo>
                  <a:lnTo>
                    <a:pt x="644" y="660"/>
                  </a:lnTo>
                  <a:lnTo>
                    <a:pt x="642" y="662"/>
                  </a:lnTo>
                  <a:lnTo>
                    <a:pt x="640" y="664"/>
                  </a:lnTo>
                  <a:lnTo>
                    <a:pt x="638" y="665"/>
                  </a:lnTo>
                  <a:lnTo>
                    <a:pt x="637" y="665"/>
                  </a:lnTo>
                  <a:lnTo>
                    <a:pt x="635" y="665"/>
                  </a:lnTo>
                  <a:lnTo>
                    <a:pt x="634" y="666"/>
                  </a:lnTo>
                  <a:lnTo>
                    <a:pt x="633" y="666"/>
                  </a:lnTo>
                  <a:lnTo>
                    <a:pt x="630" y="666"/>
                  </a:lnTo>
                  <a:lnTo>
                    <a:pt x="627" y="668"/>
                  </a:lnTo>
                  <a:lnTo>
                    <a:pt x="625" y="668"/>
                  </a:lnTo>
                  <a:lnTo>
                    <a:pt x="625" y="669"/>
                  </a:lnTo>
                  <a:lnTo>
                    <a:pt x="623" y="669"/>
                  </a:lnTo>
                  <a:lnTo>
                    <a:pt x="623" y="670"/>
                  </a:lnTo>
                  <a:lnTo>
                    <a:pt x="622" y="672"/>
                  </a:lnTo>
                  <a:lnTo>
                    <a:pt x="619" y="673"/>
                  </a:lnTo>
                  <a:lnTo>
                    <a:pt x="617" y="675"/>
                  </a:lnTo>
                  <a:lnTo>
                    <a:pt x="612" y="681"/>
                  </a:lnTo>
                  <a:lnTo>
                    <a:pt x="609" y="682"/>
                  </a:lnTo>
                  <a:lnTo>
                    <a:pt x="608" y="682"/>
                  </a:lnTo>
                  <a:lnTo>
                    <a:pt x="608" y="683"/>
                  </a:lnTo>
                  <a:lnTo>
                    <a:pt x="604" y="683"/>
                  </a:lnTo>
                  <a:lnTo>
                    <a:pt x="601" y="683"/>
                  </a:lnTo>
                  <a:lnTo>
                    <a:pt x="601" y="682"/>
                  </a:lnTo>
                  <a:lnTo>
                    <a:pt x="604" y="682"/>
                  </a:lnTo>
                  <a:lnTo>
                    <a:pt x="602" y="679"/>
                  </a:lnTo>
                  <a:lnTo>
                    <a:pt x="604" y="679"/>
                  </a:lnTo>
                  <a:lnTo>
                    <a:pt x="604" y="678"/>
                  </a:lnTo>
                  <a:lnTo>
                    <a:pt x="602" y="678"/>
                  </a:lnTo>
                  <a:lnTo>
                    <a:pt x="601" y="681"/>
                  </a:lnTo>
                  <a:lnTo>
                    <a:pt x="600" y="681"/>
                  </a:lnTo>
                  <a:lnTo>
                    <a:pt x="600" y="682"/>
                  </a:lnTo>
                  <a:lnTo>
                    <a:pt x="600" y="683"/>
                  </a:lnTo>
                  <a:lnTo>
                    <a:pt x="599" y="683"/>
                  </a:lnTo>
                  <a:lnTo>
                    <a:pt x="597" y="685"/>
                  </a:lnTo>
                  <a:lnTo>
                    <a:pt x="596" y="685"/>
                  </a:lnTo>
                  <a:lnTo>
                    <a:pt x="595" y="686"/>
                  </a:lnTo>
                  <a:lnTo>
                    <a:pt x="595" y="689"/>
                  </a:lnTo>
                  <a:lnTo>
                    <a:pt x="593" y="690"/>
                  </a:lnTo>
                  <a:lnTo>
                    <a:pt x="591" y="691"/>
                  </a:lnTo>
                  <a:lnTo>
                    <a:pt x="588" y="694"/>
                  </a:lnTo>
                  <a:lnTo>
                    <a:pt x="587" y="694"/>
                  </a:lnTo>
                  <a:lnTo>
                    <a:pt x="585" y="695"/>
                  </a:lnTo>
                  <a:lnTo>
                    <a:pt x="584" y="696"/>
                  </a:lnTo>
                  <a:lnTo>
                    <a:pt x="582" y="698"/>
                  </a:lnTo>
                  <a:lnTo>
                    <a:pt x="580" y="698"/>
                  </a:lnTo>
                  <a:lnTo>
                    <a:pt x="578" y="699"/>
                  </a:lnTo>
                  <a:lnTo>
                    <a:pt x="574" y="702"/>
                  </a:lnTo>
                  <a:lnTo>
                    <a:pt x="572" y="703"/>
                  </a:lnTo>
                  <a:lnTo>
                    <a:pt x="571" y="703"/>
                  </a:lnTo>
                  <a:lnTo>
                    <a:pt x="570" y="704"/>
                  </a:lnTo>
                  <a:lnTo>
                    <a:pt x="568" y="706"/>
                  </a:lnTo>
                  <a:lnTo>
                    <a:pt x="566" y="706"/>
                  </a:lnTo>
                  <a:lnTo>
                    <a:pt x="561" y="707"/>
                  </a:lnTo>
                  <a:lnTo>
                    <a:pt x="559" y="707"/>
                  </a:lnTo>
                  <a:lnTo>
                    <a:pt x="551" y="707"/>
                  </a:lnTo>
                  <a:lnTo>
                    <a:pt x="550" y="707"/>
                  </a:lnTo>
                  <a:lnTo>
                    <a:pt x="537" y="707"/>
                  </a:lnTo>
                  <a:lnTo>
                    <a:pt x="537" y="708"/>
                  </a:lnTo>
                  <a:lnTo>
                    <a:pt x="533" y="708"/>
                  </a:lnTo>
                  <a:lnTo>
                    <a:pt x="532" y="708"/>
                  </a:lnTo>
                  <a:lnTo>
                    <a:pt x="521" y="708"/>
                  </a:lnTo>
                  <a:lnTo>
                    <a:pt x="516" y="711"/>
                  </a:lnTo>
                  <a:lnTo>
                    <a:pt x="515" y="712"/>
                  </a:lnTo>
                  <a:lnTo>
                    <a:pt x="512" y="712"/>
                  </a:lnTo>
                  <a:lnTo>
                    <a:pt x="510" y="713"/>
                  </a:lnTo>
                  <a:lnTo>
                    <a:pt x="508" y="713"/>
                  </a:lnTo>
                  <a:lnTo>
                    <a:pt x="507" y="713"/>
                  </a:lnTo>
                  <a:lnTo>
                    <a:pt x="506" y="716"/>
                  </a:lnTo>
                  <a:lnTo>
                    <a:pt x="504" y="716"/>
                  </a:lnTo>
                  <a:lnTo>
                    <a:pt x="502" y="715"/>
                  </a:lnTo>
                  <a:lnTo>
                    <a:pt x="500" y="715"/>
                  </a:lnTo>
                  <a:lnTo>
                    <a:pt x="502" y="716"/>
                  </a:lnTo>
                  <a:lnTo>
                    <a:pt x="503" y="716"/>
                  </a:lnTo>
                  <a:lnTo>
                    <a:pt x="506" y="716"/>
                  </a:lnTo>
                  <a:lnTo>
                    <a:pt x="507" y="717"/>
                  </a:lnTo>
                  <a:lnTo>
                    <a:pt x="506" y="719"/>
                  </a:lnTo>
                  <a:lnTo>
                    <a:pt x="504" y="719"/>
                  </a:lnTo>
                  <a:lnTo>
                    <a:pt x="503" y="719"/>
                  </a:lnTo>
                  <a:lnTo>
                    <a:pt x="502" y="720"/>
                  </a:lnTo>
                  <a:lnTo>
                    <a:pt x="500" y="720"/>
                  </a:lnTo>
                  <a:lnTo>
                    <a:pt x="496" y="720"/>
                  </a:lnTo>
                  <a:lnTo>
                    <a:pt x="493" y="721"/>
                  </a:lnTo>
                  <a:lnTo>
                    <a:pt x="491" y="721"/>
                  </a:lnTo>
                  <a:lnTo>
                    <a:pt x="490" y="721"/>
                  </a:lnTo>
                  <a:lnTo>
                    <a:pt x="489" y="723"/>
                  </a:lnTo>
                  <a:lnTo>
                    <a:pt x="485" y="723"/>
                  </a:lnTo>
                  <a:lnTo>
                    <a:pt x="485" y="721"/>
                  </a:lnTo>
                  <a:lnTo>
                    <a:pt x="485" y="720"/>
                  </a:lnTo>
                  <a:lnTo>
                    <a:pt x="483" y="721"/>
                  </a:lnTo>
                  <a:lnTo>
                    <a:pt x="483" y="723"/>
                  </a:lnTo>
                  <a:lnTo>
                    <a:pt x="482" y="724"/>
                  </a:lnTo>
                  <a:lnTo>
                    <a:pt x="481" y="724"/>
                  </a:lnTo>
                  <a:lnTo>
                    <a:pt x="479" y="724"/>
                  </a:lnTo>
                  <a:lnTo>
                    <a:pt x="478" y="724"/>
                  </a:lnTo>
                  <a:lnTo>
                    <a:pt x="477" y="723"/>
                  </a:lnTo>
                  <a:lnTo>
                    <a:pt x="475" y="723"/>
                  </a:lnTo>
                  <a:lnTo>
                    <a:pt x="475" y="724"/>
                  </a:lnTo>
                  <a:lnTo>
                    <a:pt x="477" y="724"/>
                  </a:lnTo>
                  <a:lnTo>
                    <a:pt x="477" y="725"/>
                  </a:lnTo>
                  <a:lnTo>
                    <a:pt x="475" y="725"/>
                  </a:lnTo>
                  <a:lnTo>
                    <a:pt x="473" y="725"/>
                  </a:lnTo>
                  <a:lnTo>
                    <a:pt x="473" y="727"/>
                  </a:lnTo>
                  <a:lnTo>
                    <a:pt x="470" y="727"/>
                  </a:lnTo>
                  <a:lnTo>
                    <a:pt x="469" y="727"/>
                  </a:lnTo>
                  <a:lnTo>
                    <a:pt x="464" y="727"/>
                  </a:lnTo>
                  <a:lnTo>
                    <a:pt x="461" y="728"/>
                  </a:lnTo>
                  <a:lnTo>
                    <a:pt x="458" y="728"/>
                  </a:lnTo>
                  <a:lnTo>
                    <a:pt x="457" y="727"/>
                  </a:lnTo>
                  <a:lnTo>
                    <a:pt x="457" y="725"/>
                  </a:lnTo>
                  <a:lnTo>
                    <a:pt x="458" y="724"/>
                  </a:lnTo>
                  <a:lnTo>
                    <a:pt x="460" y="724"/>
                  </a:lnTo>
                  <a:lnTo>
                    <a:pt x="462" y="723"/>
                  </a:lnTo>
                  <a:lnTo>
                    <a:pt x="462" y="721"/>
                  </a:lnTo>
                  <a:lnTo>
                    <a:pt x="464" y="721"/>
                  </a:lnTo>
                  <a:lnTo>
                    <a:pt x="464" y="719"/>
                  </a:lnTo>
                  <a:lnTo>
                    <a:pt x="462" y="719"/>
                  </a:lnTo>
                  <a:lnTo>
                    <a:pt x="461" y="721"/>
                  </a:lnTo>
                  <a:lnTo>
                    <a:pt x="460" y="723"/>
                  </a:lnTo>
                  <a:lnTo>
                    <a:pt x="458" y="724"/>
                  </a:lnTo>
                  <a:lnTo>
                    <a:pt x="457" y="724"/>
                  </a:lnTo>
                  <a:lnTo>
                    <a:pt x="457" y="723"/>
                  </a:lnTo>
                  <a:lnTo>
                    <a:pt x="457" y="720"/>
                  </a:lnTo>
                  <a:lnTo>
                    <a:pt x="457" y="721"/>
                  </a:lnTo>
                  <a:lnTo>
                    <a:pt x="457" y="723"/>
                  </a:lnTo>
                  <a:lnTo>
                    <a:pt x="456" y="723"/>
                  </a:lnTo>
                  <a:lnTo>
                    <a:pt x="455" y="721"/>
                  </a:lnTo>
                  <a:lnTo>
                    <a:pt x="453" y="721"/>
                  </a:lnTo>
                  <a:lnTo>
                    <a:pt x="453" y="723"/>
                  </a:lnTo>
                  <a:lnTo>
                    <a:pt x="455" y="723"/>
                  </a:lnTo>
                  <a:lnTo>
                    <a:pt x="456" y="724"/>
                  </a:lnTo>
                  <a:lnTo>
                    <a:pt x="456" y="725"/>
                  </a:lnTo>
                  <a:lnTo>
                    <a:pt x="457" y="725"/>
                  </a:lnTo>
                  <a:lnTo>
                    <a:pt x="457" y="727"/>
                  </a:lnTo>
                  <a:lnTo>
                    <a:pt x="456" y="728"/>
                  </a:lnTo>
                  <a:lnTo>
                    <a:pt x="455" y="729"/>
                  </a:lnTo>
                  <a:lnTo>
                    <a:pt x="453" y="729"/>
                  </a:lnTo>
                  <a:lnTo>
                    <a:pt x="449" y="732"/>
                  </a:lnTo>
                  <a:lnTo>
                    <a:pt x="448" y="732"/>
                  </a:lnTo>
                  <a:lnTo>
                    <a:pt x="447" y="732"/>
                  </a:lnTo>
                  <a:lnTo>
                    <a:pt x="445" y="733"/>
                  </a:lnTo>
                  <a:lnTo>
                    <a:pt x="436" y="733"/>
                  </a:lnTo>
                  <a:lnTo>
                    <a:pt x="436" y="732"/>
                  </a:lnTo>
                  <a:lnTo>
                    <a:pt x="435" y="732"/>
                  </a:lnTo>
                  <a:lnTo>
                    <a:pt x="434" y="733"/>
                  </a:lnTo>
                  <a:lnTo>
                    <a:pt x="432" y="733"/>
                  </a:lnTo>
                  <a:lnTo>
                    <a:pt x="431" y="734"/>
                  </a:lnTo>
                  <a:lnTo>
                    <a:pt x="428" y="734"/>
                  </a:lnTo>
                  <a:lnTo>
                    <a:pt x="423" y="737"/>
                  </a:lnTo>
                  <a:lnTo>
                    <a:pt x="423" y="738"/>
                  </a:lnTo>
                  <a:lnTo>
                    <a:pt x="421" y="738"/>
                  </a:lnTo>
                  <a:lnTo>
                    <a:pt x="419" y="738"/>
                  </a:lnTo>
                  <a:lnTo>
                    <a:pt x="414" y="740"/>
                  </a:lnTo>
                  <a:lnTo>
                    <a:pt x="413" y="741"/>
                  </a:lnTo>
                  <a:lnTo>
                    <a:pt x="411" y="742"/>
                  </a:lnTo>
                  <a:lnTo>
                    <a:pt x="406" y="742"/>
                  </a:lnTo>
                  <a:lnTo>
                    <a:pt x="403" y="742"/>
                  </a:lnTo>
                  <a:lnTo>
                    <a:pt x="398" y="744"/>
                  </a:lnTo>
                  <a:lnTo>
                    <a:pt x="397" y="742"/>
                  </a:lnTo>
                  <a:lnTo>
                    <a:pt x="396" y="744"/>
                  </a:lnTo>
                  <a:lnTo>
                    <a:pt x="394" y="744"/>
                  </a:lnTo>
                  <a:lnTo>
                    <a:pt x="394" y="745"/>
                  </a:lnTo>
                  <a:lnTo>
                    <a:pt x="390" y="745"/>
                  </a:lnTo>
                  <a:lnTo>
                    <a:pt x="388" y="745"/>
                  </a:lnTo>
                  <a:lnTo>
                    <a:pt x="385" y="746"/>
                  </a:lnTo>
                  <a:lnTo>
                    <a:pt x="383" y="746"/>
                  </a:lnTo>
                  <a:lnTo>
                    <a:pt x="383" y="747"/>
                  </a:lnTo>
                  <a:lnTo>
                    <a:pt x="380" y="747"/>
                  </a:lnTo>
                  <a:lnTo>
                    <a:pt x="375" y="747"/>
                  </a:lnTo>
                  <a:lnTo>
                    <a:pt x="373" y="747"/>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2"/>
            <p:cNvSpPr>
              <a:spLocks noEditPoints="1"/>
            </p:cNvSpPr>
            <p:nvPr/>
          </p:nvSpPr>
          <p:spPr bwMode="auto">
            <a:xfrm>
              <a:off x="3183" y="3266"/>
              <a:ext cx="710" cy="374"/>
            </a:xfrm>
            <a:custGeom>
              <a:avLst/>
              <a:gdLst>
                <a:gd name="T0" fmla="*/ 709 w 710"/>
                <a:gd name="T1" fmla="*/ 192 h 374"/>
                <a:gd name="T2" fmla="*/ 678 w 710"/>
                <a:gd name="T3" fmla="*/ 185 h 374"/>
                <a:gd name="T4" fmla="*/ 671 w 710"/>
                <a:gd name="T5" fmla="*/ 182 h 374"/>
                <a:gd name="T6" fmla="*/ 689 w 710"/>
                <a:gd name="T7" fmla="*/ 177 h 374"/>
                <a:gd name="T8" fmla="*/ 684 w 710"/>
                <a:gd name="T9" fmla="*/ 173 h 374"/>
                <a:gd name="T10" fmla="*/ 672 w 710"/>
                <a:gd name="T11" fmla="*/ 178 h 374"/>
                <a:gd name="T12" fmla="*/ 684 w 710"/>
                <a:gd name="T13" fmla="*/ 182 h 374"/>
                <a:gd name="T14" fmla="*/ 676 w 710"/>
                <a:gd name="T15" fmla="*/ 165 h 374"/>
                <a:gd name="T16" fmla="*/ 447 w 710"/>
                <a:gd name="T17" fmla="*/ 1 h 374"/>
                <a:gd name="T18" fmla="*/ 468 w 710"/>
                <a:gd name="T19" fmla="*/ 13 h 374"/>
                <a:gd name="T20" fmla="*/ 483 w 710"/>
                <a:gd name="T21" fmla="*/ 33 h 374"/>
                <a:gd name="T22" fmla="*/ 500 w 710"/>
                <a:gd name="T23" fmla="*/ 35 h 374"/>
                <a:gd name="T24" fmla="*/ 506 w 710"/>
                <a:gd name="T25" fmla="*/ 54 h 374"/>
                <a:gd name="T26" fmla="*/ 490 w 710"/>
                <a:gd name="T27" fmla="*/ 71 h 374"/>
                <a:gd name="T28" fmla="*/ 504 w 710"/>
                <a:gd name="T29" fmla="*/ 92 h 374"/>
                <a:gd name="T30" fmla="*/ 531 w 710"/>
                <a:gd name="T31" fmla="*/ 89 h 374"/>
                <a:gd name="T32" fmla="*/ 556 w 710"/>
                <a:gd name="T33" fmla="*/ 84 h 374"/>
                <a:gd name="T34" fmla="*/ 569 w 710"/>
                <a:gd name="T35" fmla="*/ 67 h 374"/>
                <a:gd name="T36" fmla="*/ 577 w 710"/>
                <a:gd name="T37" fmla="*/ 72 h 374"/>
                <a:gd name="T38" fmla="*/ 591 w 710"/>
                <a:gd name="T39" fmla="*/ 76 h 374"/>
                <a:gd name="T40" fmla="*/ 596 w 710"/>
                <a:gd name="T41" fmla="*/ 68 h 374"/>
                <a:gd name="T42" fmla="*/ 616 w 710"/>
                <a:gd name="T43" fmla="*/ 93 h 374"/>
                <a:gd name="T44" fmla="*/ 637 w 710"/>
                <a:gd name="T45" fmla="*/ 103 h 374"/>
                <a:gd name="T46" fmla="*/ 659 w 710"/>
                <a:gd name="T47" fmla="*/ 122 h 374"/>
                <a:gd name="T48" fmla="*/ 671 w 710"/>
                <a:gd name="T49" fmla="*/ 141 h 374"/>
                <a:gd name="T50" fmla="*/ 675 w 710"/>
                <a:gd name="T51" fmla="*/ 165 h 374"/>
                <a:gd name="T52" fmla="*/ 695 w 710"/>
                <a:gd name="T53" fmla="*/ 202 h 374"/>
                <a:gd name="T54" fmla="*/ 674 w 710"/>
                <a:gd name="T55" fmla="*/ 200 h 374"/>
                <a:gd name="T56" fmla="*/ 585 w 710"/>
                <a:gd name="T57" fmla="*/ 194 h 374"/>
                <a:gd name="T58" fmla="*/ 501 w 710"/>
                <a:gd name="T59" fmla="*/ 195 h 374"/>
                <a:gd name="T60" fmla="*/ 462 w 710"/>
                <a:gd name="T61" fmla="*/ 203 h 374"/>
                <a:gd name="T62" fmla="*/ 414 w 710"/>
                <a:gd name="T63" fmla="*/ 219 h 374"/>
                <a:gd name="T64" fmla="*/ 377 w 710"/>
                <a:gd name="T65" fmla="*/ 241 h 374"/>
                <a:gd name="T66" fmla="*/ 333 w 710"/>
                <a:gd name="T67" fmla="*/ 262 h 374"/>
                <a:gd name="T68" fmla="*/ 293 w 710"/>
                <a:gd name="T69" fmla="*/ 295 h 374"/>
                <a:gd name="T70" fmla="*/ 243 w 710"/>
                <a:gd name="T71" fmla="*/ 318 h 374"/>
                <a:gd name="T72" fmla="*/ 187 w 710"/>
                <a:gd name="T73" fmla="*/ 336 h 374"/>
                <a:gd name="T74" fmla="*/ 141 w 710"/>
                <a:gd name="T75" fmla="*/ 350 h 374"/>
                <a:gd name="T76" fmla="*/ 106 w 710"/>
                <a:gd name="T77" fmla="*/ 357 h 374"/>
                <a:gd name="T78" fmla="*/ 69 w 710"/>
                <a:gd name="T79" fmla="*/ 364 h 374"/>
                <a:gd name="T80" fmla="*/ 48 w 710"/>
                <a:gd name="T81" fmla="*/ 321 h 374"/>
                <a:gd name="T82" fmla="*/ 7 w 710"/>
                <a:gd name="T83" fmla="*/ 219 h 374"/>
                <a:gd name="T84" fmla="*/ 70 w 710"/>
                <a:gd name="T85" fmla="*/ 186 h 374"/>
                <a:gd name="T86" fmla="*/ 104 w 710"/>
                <a:gd name="T87" fmla="*/ 204 h 374"/>
                <a:gd name="T88" fmla="*/ 124 w 710"/>
                <a:gd name="T89" fmla="*/ 188 h 374"/>
                <a:gd name="T90" fmla="*/ 147 w 710"/>
                <a:gd name="T91" fmla="*/ 199 h 374"/>
                <a:gd name="T92" fmla="*/ 163 w 710"/>
                <a:gd name="T93" fmla="*/ 208 h 374"/>
                <a:gd name="T94" fmla="*/ 181 w 710"/>
                <a:gd name="T95" fmla="*/ 211 h 374"/>
                <a:gd name="T96" fmla="*/ 192 w 710"/>
                <a:gd name="T97" fmla="*/ 191 h 374"/>
                <a:gd name="T98" fmla="*/ 213 w 710"/>
                <a:gd name="T99" fmla="*/ 173 h 374"/>
                <a:gd name="T100" fmla="*/ 219 w 710"/>
                <a:gd name="T101" fmla="*/ 153 h 374"/>
                <a:gd name="T102" fmla="*/ 235 w 710"/>
                <a:gd name="T103" fmla="*/ 132 h 374"/>
                <a:gd name="T104" fmla="*/ 259 w 710"/>
                <a:gd name="T105" fmla="*/ 115 h 374"/>
                <a:gd name="T106" fmla="*/ 280 w 710"/>
                <a:gd name="T107" fmla="*/ 99 h 374"/>
                <a:gd name="T108" fmla="*/ 305 w 710"/>
                <a:gd name="T109" fmla="*/ 81 h 374"/>
                <a:gd name="T110" fmla="*/ 311 w 710"/>
                <a:gd name="T111" fmla="*/ 54 h 374"/>
                <a:gd name="T112" fmla="*/ 335 w 710"/>
                <a:gd name="T113" fmla="*/ 39 h 374"/>
                <a:gd name="T114" fmla="*/ 362 w 710"/>
                <a:gd name="T115" fmla="*/ 34 h 374"/>
                <a:gd name="T116" fmla="*/ 390 w 710"/>
                <a:gd name="T117" fmla="*/ 18 h 374"/>
                <a:gd name="T118" fmla="*/ 404 w 710"/>
                <a:gd name="T119" fmla="*/ 5 h 374"/>
                <a:gd name="T120" fmla="*/ 429 w 710"/>
                <a:gd name="T121" fmla="*/ 4 h 374"/>
                <a:gd name="T122" fmla="*/ 442 w 710"/>
                <a:gd name="T123" fmla="*/ 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10" h="374">
                  <a:moveTo>
                    <a:pt x="708" y="196"/>
                  </a:moveTo>
                  <a:lnTo>
                    <a:pt x="706" y="196"/>
                  </a:lnTo>
                  <a:lnTo>
                    <a:pt x="706" y="195"/>
                  </a:lnTo>
                  <a:lnTo>
                    <a:pt x="708" y="195"/>
                  </a:lnTo>
                  <a:lnTo>
                    <a:pt x="708" y="196"/>
                  </a:lnTo>
                  <a:close/>
                  <a:moveTo>
                    <a:pt x="710" y="196"/>
                  </a:moveTo>
                  <a:lnTo>
                    <a:pt x="709" y="196"/>
                  </a:lnTo>
                  <a:lnTo>
                    <a:pt x="709" y="195"/>
                  </a:lnTo>
                  <a:lnTo>
                    <a:pt x="709" y="194"/>
                  </a:lnTo>
                  <a:lnTo>
                    <a:pt x="710" y="195"/>
                  </a:lnTo>
                  <a:lnTo>
                    <a:pt x="710" y="196"/>
                  </a:lnTo>
                  <a:close/>
                  <a:moveTo>
                    <a:pt x="699" y="199"/>
                  </a:moveTo>
                  <a:lnTo>
                    <a:pt x="697" y="199"/>
                  </a:lnTo>
                  <a:lnTo>
                    <a:pt x="696" y="198"/>
                  </a:lnTo>
                  <a:lnTo>
                    <a:pt x="695" y="195"/>
                  </a:lnTo>
                  <a:lnTo>
                    <a:pt x="695" y="194"/>
                  </a:lnTo>
                  <a:lnTo>
                    <a:pt x="696" y="192"/>
                  </a:lnTo>
                  <a:lnTo>
                    <a:pt x="696" y="194"/>
                  </a:lnTo>
                  <a:lnTo>
                    <a:pt x="699" y="196"/>
                  </a:lnTo>
                  <a:lnTo>
                    <a:pt x="700" y="196"/>
                  </a:lnTo>
                  <a:lnTo>
                    <a:pt x="700" y="198"/>
                  </a:lnTo>
                  <a:lnTo>
                    <a:pt x="699" y="199"/>
                  </a:lnTo>
                  <a:close/>
                  <a:moveTo>
                    <a:pt x="709" y="192"/>
                  </a:moveTo>
                  <a:lnTo>
                    <a:pt x="708" y="194"/>
                  </a:lnTo>
                  <a:lnTo>
                    <a:pt x="706" y="194"/>
                  </a:lnTo>
                  <a:lnTo>
                    <a:pt x="706" y="192"/>
                  </a:lnTo>
                  <a:lnTo>
                    <a:pt x="706" y="190"/>
                  </a:lnTo>
                  <a:lnTo>
                    <a:pt x="709" y="192"/>
                  </a:lnTo>
                  <a:close/>
                  <a:moveTo>
                    <a:pt x="680" y="188"/>
                  </a:moveTo>
                  <a:lnTo>
                    <a:pt x="682" y="188"/>
                  </a:lnTo>
                  <a:lnTo>
                    <a:pt x="683" y="190"/>
                  </a:lnTo>
                  <a:lnTo>
                    <a:pt x="683" y="192"/>
                  </a:lnTo>
                  <a:lnTo>
                    <a:pt x="680" y="190"/>
                  </a:lnTo>
                  <a:lnTo>
                    <a:pt x="679" y="188"/>
                  </a:lnTo>
                  <a:lnTo>
                    <a:pt x="680" y="187"/>
                  </a:lnTo>
                  <a:lnTo>
                    <a:pt x="680" y="188"/>
                  </a:lnTo>
                  <a:close/>
                  <a:moveTo>
                    <a:pt x="676" y="187"/>
                  </a:moveTo>
                  <a:lnTo>
                    <a:pt x="675" y="187"/>
                  </a:lnTo>
                  <a:lnTo>
                    <a:pt x="675" y="186"/>
                  </a:lnTo>
                  <a:lnTo>
                    <a:pt x="675" y="185"/>
                  </a:lnTo>
                  <a:lnTo>
                    <a:pt x="676" y="186"/>
                  </a:lnTo>
                  <a:lnTo>
                    <a:pt x="676" y="187"/>
                  </a:lnTo>
                  <a:close/>
                  <a:moveTo>
                    <a:pt x="679" y="188"/>
                  </a:moveTo>
                  <a:lnTo>
                    <a:pt x="678" y="188"/>
                  </a:lnTo>
                  <a:lnTo>
                    <a:pt x="678" y="186"/>
                  </a:lnTo>
                  <a:lnTo>
                    <a:pt x="678" y="185"/>
                  </a:lnTo>
                  <a:lnTo>
                    <a:pt x="679" y="186"/>
                  </a:lnTo>
                  <a:lnTo>
                    <a:pt x="679" y="187"/>
                  </a:lnTo>
                  <a:lnTo>
                    <a:pt x="679" y="188"/>
                  </a:lnTo>
                  <a:close/>
                  <a:moveTo>
                    <a:pt x="693" y="185"/>
                  </a:moveTo>
                  <a:lnTo>
                    <a:pt x="696" y="187"/>
                  </a:lnTo>
                  <a:lnTo>
                    <a:pt x="696" y="188"/>
                  </a:lnTo>
                  <a:lnTo>
                    <a:pt x="699" y="191"/>
                  </a:lnTo>
                  <a:lnTo>
                    <a:pt x="699" y="192"/>
                  </a:lnTo>
                  <a:lnTo>
                    <a:pt x="697" y="194"/>
                  </a:lnTo>
                  <a:lnTo>
                    <a:pt x="692" y="190"/>
                  </a:lnTo>
                  <a:lnTo>
                    <a:pt x="692" y="186"/>
                  </a:lnTo>
                  <a:lnTo>
                    <a:pt x="691" y="185"/>
                  </a:lnTo>
                  <a:lnTo>
                    <a:pt x="691" y="186"/>
                  </a:lnTo>
                  <a:lnTo>
                    <a:pt x="689" y="186"/>
                  </a:lnTo>
                  <a:lnTo>
                    <a:pt x="688" y="183"/>
                  </a:lnTo>
                  <a:lnTo>
                    <a:pt x="689" y="182"/>
                  </a:lnTo>
                  <a:lnTo>
                    <a:pt x="692" y="182"/>
                  </a:lnTo>
                  <a:lnTo>
                    <a:pt x="693" y="183"/>
                  </a:lnTo>
                  <a:lnTo>
                    <a:pt x="693" y="185"/>
                  </a:lnTo>
                  <a:close/>
                  <a:moveTo>
                    <a:pt x="674" y="182"/>
                  </a:moveTo>
                  <a:lnTo>
                    <a:pt x="674" y="185"/>
                  </a:lnTo>
                  <a:lnTo>
                    <a:pt x="672" y="183"/>
                  </a:lnTo>
                  <a:lnTo>
                    <a:pt x="671" y="182"/>
                  </a:lnTo>
                  <a:lnTo>
                    <a:pt x="671" y="181"/>
                  </a:lnTo>
                  <a:lnTo>
                    <a:pt x="671" y="179"/>
                  </a:lnTo>
                  <a:lnTo>
                    <a:pt x="672" y="181"/>
                  </a:lnTo>
                  <a:lnTo>
                    <a:pt x="674" y="182"/>
                  </a:lnTo>
                  <a:close/>
                  <a:moveTo>
                    <a:pt x="685" y="183"/>
                  </a:moveTo>
                  <a:lnTo>
                    <a:pt x="684" y="181"/>
                  </a:lnTo>
                  <a:lnTo>
                    <a:pt x="684" y="179"/>
                  </a:lnTo>
                  <a:lnTo>
                    <a:pt x="687" y="182"/>
                  </a:lnTo>
                  <a:lnTo>
                    <a:pt x="685" y="183"/>
                  </a:lnTo>
                  <a:close/>
                  <a:moveTo>
                    <a:pt x="689" y="179"/>
                  </a:moveTo>
                  <a:lnTo>
                    <a:pt x="689" y="178"/>
                  </a:lnTo>
                  <a:lnTo>
                    <a:pt x="691" y="178"/>
                  </a:lnTo>
                  <a:lnTo>
                    <a:pt x="691" y="179"/>
                  </a:lnTo>
                  <a:lnTo>
                    <a:pt x="689" y="179"/>
                  </a:lnTo>
                  <a:close/>
                  <a:moveTo>
                    <a:pt x="687" y="179"/>
                  </a:moveTo>
                  <a:lnTo>
                    <a:pt x="685" y="179"/>
                  </a:lnTo>
                  <a:lnTo>
                    <a:pt x="685" y="178"/>
                  </a:lnTo>
                  <a:lnTo>
                    <a:pt x="687" y="178"/>
                  </a:lnTo>
                  <a:lnTo>
                    <a:pt x="687" y="179"/>
                  </a:lnTo>
                  <a:close/>
                  <a:moveTo>
                    <a:pt x="684" y="177"/>
                  </a:moveTo>
                  <a:lnTo>
                    <a:pt x="684" y="175"/>
                  </a:lnTo>
                  <a:lnTo>
                    <a:pt x="684" y="177"/>
                  </a:lnTo>
                  <a:close/>
                  <a:moveTo>
                    <a:pt x="689" y="177"/>
                  </a:moveTo>
                  <a:lnTo>
                    <a:pt x="688" y="177"/>
                  </a:lnTo>
                  <a:lnTo>
                    <a:pt x="688" y="175"/>
                  </a:lnTo>
                  <a:lnTo>
                    <a:pt x="689" y="175"/>
                  </a:lnTo>
                  <a:lnTo>
                    <a:pt x="691" y="177"/>
                  </a:lnTo>
                  <a:lnTo>
                    <a:pt x="689" y="177"/>
                  </a:lnTo>
                  <a:close/>
                  <a:moveTo>
                    <a:pt x="696" y="178"/>
                  </a:moveTo>
                  <a:lnTo>
                    <a:pt x="696" y="179"/>
                  </a:lnTo>
                  <a:lnTo>
                    <a:pt x="695" y="179"/>
                  </a:lnTo>
                  <a:lnTo>
                    <a:pt x="693" y="177"/>
                  </a:lnTo>
                  <a:lnTo>
                    <a:pt x="692" y="175"/>
                  </a:lnTo>
                  <a:lnTo>
                    <a:pt x="693" y="175"/>
                  </a:lnTo>
                  <a:lnTo>
                    <a:pt x="695" y="177"/>
                  </a:lnTo>
                  <a:lnTo>
                    <a:pt x="695" y="178"/>
                  </a:lnTo>
                  <a:lnTo>
                    <a:pt x="696" y="178"/>
                  </a:lnTo>
                  <a:close/>
                  <a:moveTo>
                    <a:pt x="687" y="177"/>
                  </a:moveTo>
                  <a:lnTo>
                    <a:pt x="685" y="177"/>
                  </a:lnTo>
                  <a:lnTo>
                    <a:pt x="685" y="175"/>
                  </a:lnTo>
                  <a:lnTo>
                    <a:pt x="687" y="175"/>
                  </a:lnTo>
                  <a:lnTo>
                    <a:pt x="687" y="177"/>
                  </a:lnTo>
                  <a:close/>
                  <a:moveTo>
                    <a:pt x="685" y="175"/>
                  </a:moveTo>
                  <a:lnTo>
                    <a:pt x="684" y="175"/>
                  </a:lnTo>
                  <a:lnTo>
                    <a:pt x="684" y="174"/>
                  </a:lnTo>
                  <a:lnTo>
                    <a:pt x="684" y="173"/>
                  </a:lnTo>
                  <a:lnTo>
                    <a:pt x="685" y="173"/>
                  </a:lnTo>
                  <a:lnTo>
                    <a:pt x="685" y="174"/>
                  </a:lnTo>
                  <a:lnTo>
                    <a:pt x="685" y="175"/>
                  </a:lnTo>
                  <a:close/>
                  <a:moveTo>
                    <a:pt x="695" y="171"/>
                  </a:moveTo>
                  <a:lnTo>
                    <a:pt x="695" y="174"/>
                  </a:lnTo>
                  <a:lnTo>
                    <a:pt x="693" y="174"/>
                  </a:lnTo>
                  <a:lnTo>
                    <a:pt x="693" y="173"/>
                  </a:lnTo>
                  <a:lnTo>
                    <a:pt x="692" y="173"/>
                  </a:lnTo>
                  <a:lnTo>
                    <a:pt x="692" y="171"/>
                  </a:lnTo>
                  <a:lnTo>
                    <a:pt x="693" y="171"/>
                  </a:lnTo>
                  <a:lnTo>
                    <a:pt x="695" y="171"/>
                  </a:lnTo>
                  <a:close/>
                  <a:moveTo>
                    <a:pt x="671" y="179"/>
                  </a:moveTo>
                  <a:lnTo>
                    <a:pt x="671" y="178"/>
                  </a:lnTo>
                  <a:lnTo>
                    <a:pt x="671" y="177"/>
                  </a:lnTo>
                  <a:lnTo>
                    <a:pt x="671" y="175"/>
                  </a:lnTo>
                  <a:lnTo>
                    <a:pt x="671" y="174"/>
                  </a:lnTo>
                  <a:lnTo>
                    <a:pt x="672" y="171"/>
                  </a:lnTo>
                  <a:lnTo>
                    <a:pt x="672" y="170"/>
                  </a:lnTo>
                  <a:lnTo>
                    <a:pt x="672" y="171"/>
                  </a:lnTo>
                  <a:lnTo>
                    <a:pt x="672" y="174"/>
                  </a:lnTo>
                  <a:lnTo>
                    <a:pt x="672" y="175"/>
                  </a:lnTo>
                  <a:lnTo>
                    <a:pt x="672" y="177"/>
                  </a:lnTo>
                  <a:lnTo>
                    <a:pt x="672" y="178"/>
                  </a:lnTo>
                  <a:lnTo>
                    <a:pt x="671" y="179"/>
                  </a:lnTo>
                  <a:close/>
                  <a:moveTo>
                    <a:pt x="687" y="164"/>
                  </a:moveTo>
                  <a:lnTo>
                    <a:pt x="688" y="165"/>
                  </a:lnTo>
                  <a:lnTo>
                    <a:pt x="689" y="165"/>
                  </a:lnTo>
                  <a:lnTo>
                    <a:pt x="689" y="166"/>
                  </a:lnTo>
                  <a:lnTo>
                    <a:pt x="691" y="166"/>
                  </a:lnTo>
                  <a:lnTo>
                    <a:pt x="692" y="168"/>
                  </a:lnTo>
                  <a:lnTo>
                    <a:pt x="692" y="169"/>
                  </a:lnTo>
                  <a:lnTo>
                    <a:pt x="692" y="170"/>
                  </a:lnTo>
                  <a:lnTo>
                    <a:pt x="692" y="171"/>
                  </a:lnTo>
                  <a:lnTo>
                    <a:pt x="691" y="171"/>
                  </a:lnTo>
                  <a:lnTo>
                    <a:pt x="689" y="170"/>
                  </a:lnTo>
                  <a:lnTo>
                    <a:pt x="688" y="168"/>
                  </a:lnTo>
                  <a:lnTo>
                    <a:pt x="687" y="165"/>
                  </a:lnTo>
                  <a:lnTo>
                    <a:pt x="687" y="164"/>
                  </a:lnTo>
                  <a:close/>
                  <a:moveTo>
                    <a:pt x="683" y="174"/>
                  </a:moveTo>
                  <a:lnTo>
                    <a:pt x="683" y="175"/>
                  </a:lnTo>
                  <a:lnTo>
                    <a:pt x="682" y="175"/>
                  </a:lnTo>
                  <a:lnTo>
                    <a:pt x="682" y="174"/>
                  </a:lnTo>
                  <a:lnTo>
                    <a:pt x="680" y="175"/>
                  </a:lnTo>
                  <a:lnTo>
                    <a:pt x="683" y="177"/>
                  </a:lnTo>
                  <a:lnTo>
                    <a:pt x="683" y="178"/>
                  </a:lnTo>
                  <a:lnTo>
                    <a:pt x="684" y="182"/>
                  </a:lnTo>
                  <a:lnTo>
                    <a:pt x="689" y="188"/>
                  </a:lnTo>
                  <a:lnTo>
                    <a:pt x="689" y="190"/>
                  </a:lnTo>
                  <a:lnTo>
                    <a:pt x="691" y="190"/>
                  </a:lnTo>
                  <a:lnTo>
                    <a:pt x="692" y="192"/>
                  </a:lnTo>
                  <a:lnTo>
                    <a:pt x="692" y="194"/>
                  </a:lnTo>
                  <a:lnTo>
                    <a:pt x="691" y="195"/>
                  </a:lnTo>
                  <a:lnTo>
                    <a:pt x="688" y="195"/>
                  </a:lnTo>
                  <a:lnTo>
                    <a:pt x="687" y="195"/>
                  </a:lnTo>
                  <a:lnTo>
                    <a:pt x="684" y="192"/>
                  </a:lnTo>
                  <a:lnTo>
                    <a:pt x="684" y="190"/>
                  </a:lnTo>
                  <a:lnTo>
                    <a:pt x="683" y="190"/>
                  </a:lnTo>
                  <a:lnTo>
                    <a:pt x="679" y="185"/>
                  </a:lnTo>
                  <a:lnTo>
                    <a:pt x="678" y="185"/>
                  </a:lnTo>
                  <a:lnTo>
                    <a:pt x="676" y="183"/>
                  </a:lnTo>
                  <a:lnTo>
                    <a:pt x="676" y="181"/>
                  </a:lnTo>
                  <a:lnTo>
                    <a:pt x="675" y="178"/>
                  </a:lnTo>
                  <a:lnTo>
                    <a:pt x="675" y="175"/>
                  </a:lnTo>
                  <a:lnTo>
                    <a:pt x="675" y="174"/>
                  </a:lnTo>
                  <a:lnTo>
                    <a:pt x="675" y="173"/>
                  </a:lnTo>
                  <a:lnTo>
                    <a:pt x="676" y="170"/>
                  </a:lnTo>
                  <a:lnTo>
                    <a:pt x="676" y="168"/>
                  </a:lnTo>
                  <a:lnTo>
                    <a:pt x="676" y="166"/>
                  </a:lnTo>
                  <a:lnTo>
                    <a:pt x="676" y="165"/>
                  </a:lnTo>
                  <a:lnTo>
                    <a:pt x="678" y="164"/>
                  </a:lnTo>
                  <a:lnTo>
                    <a:pt x="680" y="164"/>
                  </a:lnTo>
                  <a:lnTo>
                    <a:pt x="680" y="165"/>
                  </a:lnTo>
                  <a:lnTo>
                    <a:pt x="679" y="166"/>
                  </a:lnTo>
                  <a:lnTo>
                    <a:pt x="680" y="166"/>
                  </a:lnTo>
                  <a:lnTo>
                    <a:pt x="682" y="166"/>
                  </a:lnTo>
                  <a:lnTo>
                    <a:pt x="682" y="168"/>
                  </a:lnTo>
                  <a:lnTo>
                    <a:pt x="680" y="168"/>
                  </a:lnTo>
                  <a:lnTo>
                    <a:pt x="679" y="169"/>
                  </a:lnTo>
                  <a:lnTo>
                    <a:pt x="682" y="169"/>
                  </a:lnTo>
                  <a:lnTo>
                    <a:pt x="682" y="170"/>
                  </a:lnTo>
                  <a:lnTo>
                    <a:pt x="682" y="171"/>
                  </a:lnTo>
                  <a:lnTo>
                    <a:pt x="682" y="173"/>
                  </a:lnTo>
                  <a:lnTo>
                    <a:pt x="683" y="174"/>
                  </a:lnTo>
                  <a:close/>
                  <a:moveTo>
                    <a:pt x="685" y="164"/>
                  </a:moveTo>
                  <a:lnTo>
                    <a:pt x="684" y="162"/>
                  </a:lnTo>
                  <a:lnTo>
                    <a:pt x="685" y="161"/>
                  </a:lnTo>
                  <a:lnTo>
                    <a:pt x="687" y="162"/>
                  </a:lnTo>
                  <a:lnTo>
                    <a:pt x="685" y="164"/>
                  </a:lnTo>
                  <a:close/>
                  <a:moveTo>
                    <a:pt x="445" y="0"/>
                  </a:moveTo>
                  <a:lnTo>
                    <a:pt x="445" y="1"/>
                  </a:lnTo>
                  <a:lnTo>
                    <a:pt x="446" y="1"/>
                  </a:lnTo>
                  <a:lnTo>
                    <a:pt x="447" y="1"/>
                  </a:lnTo>
                  <a:lnTo>
                    <a:pt x="447" y="3"/>
                  </a:lnTo>
                  <a:lnTo>
                    <a:pt x="449" y="3"/>
                  </a:lnTo>
                  <a:lnTo>
                    <a:pt x="450" y="3"/>
                  </a:lnTo>
                  <a:lnTo>
                    <a:pt x="451" y="3"/>
                  </a:lnTo>
                  <a:lnTo>
                    <a:pt x="452" y="3"/>
                  </a:lnTo>
                  <a:lnTo>
                    <a:pt x="454" y="3"/>
                  </a:lnTo>
                  <a:lnTo>
                    <a:pt x="454" y="4"/>
                  </a:lnTo>
                  <a:lnTo>
                    <a:pt x="455" y="5"/>
                  </a:lnTo>
                  <a:lnTo>
                    <a:pt x="454" y="7"/>
                  </a:lnTo>
                  <a:lnTo>
                    <a:pt x="455" y="7"/>
                  </a:lnTo>
                  <a:lnTo>
                    <a:pt x="456" y="7"/>
                  </a:lnTo>
                  <a:lnTo>
                    <a:pt x="458" y="7"/>
                  </a:lnTo>
                  <a:lnTo>
                    <a:pt x="459" y="8"/>
                  </a:lnTo>
                  <a:lnTo>
                    <a:pt x="460" y="8"/>
                  </a:lnTo>
                  <a:lnTo>
                    <a:pt x="460" y="9"/>
                  </a:lnTo>
                  <a:lnTo>
                    <a:pt x="462" y="9"/>
                  </a:lnTo>
                  <a:lnTo>
                    <a:pt x="463" y="9"/>
                  </a:lnTo>
                  <a:lnTo>
                    <a:pt x="464" y="9"/>
                  </a:lnTo>
                  <a:lnTo>
                    <a:pt x="464" y="10"/>
                  </a:lnTo>
                  <a:lnTo>
                    <a:pt x="466" y="10"/>
                  </a:lnTo>
                  <a:lnTo>
                    <a:pt x="467" y="12"/>
                  </a:lnTo>
                  <a:lnTo>
                    <a:pt x="468" y="12"/>
                  </a:lnTo>
                  <a:lnTo>
                    <a:pt x="468" y="13"/>
                  </a:lnTo>
                  <a:lnTo>
                    <a:pt x="469" y="14"/>
                  </a:lnTo>
                  <a:lnTo>
                    <a:pt x="471" y="14"/>
                  </a:lnTo>
                  <a:lnTo>
                    <a:pt x="471" y="16"/>
                  </a:lnTo>
                  <a:lnTo>
                    <a:pt x="472" y="16"/>
                  </a:lnTo>
                  <a:lnTo>
                    <a:pt x="473" y="17"/>
                  </a:lnTo>
                  <a:lnTo>
                    <a:pt x="475" y="17"/>
                  </a:lnTo>
                  <a:lnTo>
                    <a:pt x="475" y="18"/>
                  </a:lnTo>
                  <a:lnTo>
                    <a:pt x="475" y="20"/>
                  </a:lnTo>
                  <a:lnTo>
                    <a:pt x="476" y="20"/>
                  </a:lnTo>
                  <a:lnTo>
                    <a:pt x="476" y="21"/>
                  </a:lnTo>
                  <a:lnTo>
                    <a:pt x="476" y="22"/>
                  </a:lnTo>
                  <a:lnTo>
                    <a:pt x="476" y="24"/>
                  </a:lnTo>
                  <a:lnTo>
                    <a:pt x="477" y="25"/>
                  </a:lnTo>
                  <a:lnTo>
                    <a:pt x="477" y="26"/>
                  </a:lnTo>
                  <a:lnTo>
                    <a:pt x="477" y="27"/>
                  </a:lnTo>
                  <a:lnTo>
                    <a:pt x="477" y="29"/>
                  </a:lnTo>
                  <a:lnTo>
                    <a:pt x="479" y="29"/>
                  </a:lnTo>
                  <a:lnTo>
                    <a:pt x="479" y="30"/>
                  </a:lnTo>
                  <a:lnTo>
                    <a:pt x="480" y="30"/>
                  </a:lnTo>
                  <a:lnTo>
                    <a:pt x="480" y="31"/>
                  </a:lnTo>
                  <a:lnTo>
                    <a:pt x="481" y="31"/>
                  </a:lnTo>
                  <a:lnTo>
                    <a:pt x="481" y="33"/>
                  </a:lnTo>
                  <a:lnTo>
                    <a:pt x="483" y="33"/>
                  </a:lnTo>
                  <a:lnTo>
                    <a:pt x="484" y="33"/>
                  </a:lnTo>
                  <a:lnTo>
                    <a:pt x="484" y="34"/>
                  </a:lnTo>
                  <a:lnTo>
                    <a:pt x="485" y="34"/>
                  </a:lnTo>
                  <a:lnTo>
                    <a:pt x="486" y="34"/>
                  </a:lnTo>
                  <a:lnTo>
                    <a:pt x="488" y="34"/>
                  </a:lnTo>
                  <a:lnTo>
                    <a:pt x="489" y="34"/>
                  </a:lnTo>
                  <a:lnTo>
                    <a:pt x="490" y="34"/>
                  </a:lnTo>
                  <a:lnTo>
                    <a:pt x="492" y="34"/>
                  </a:lnTo>
                  <a:lnTo>
                    <a:pt x="493" y="34"/>
                  </a:lnTo>
                  <a:lnTo>
                    <a:pt x="494" y="34"/>
                  </a:lnTo>
                  <a:lnTo>
                    <a:pt x="493" y="34"/>
                  </a:lnTo>
                  <a:lnTo>
                    <a:pt x="493" y="35"/>
                  </a:lnTo>
                  <a:lnTo>
                    <a:pt x="492" y="35"/>
                  </a:lnTo>
                  <a:lnTo>
                    <a:pt x="492" y="37"/>
                  </a:lnTo>
                  <a:lnTo>
                    <a:pt x="490" y="37"/>
                  </a:lnTo>
                  <a:lnTo>
                    <a:pt x="492" y="37"/>
                  </a:lnTo>
                  <a:lnTo>
                    <a:pt x="492" y="35"/>
                  </a:lnTo>
                  <a:lnTo>
                    <a:pt x="493" y="35"/>
                  </a:lnTo>
                  <a:lnTo>
                    <a:pt x="494" y="34"/>
                  </a:lnTo>
                  <a:lnTo>
                    <a:pt x="496" y="34"/>
                  </a:lnTo>
                  <a:lnTo>
                    <a:pt x="497" y="34"/>
                  </a:lnTo>
                  <a:lnTo>
                    <a:pt x="498" y="35"/>
                  </a:lnTo>
                  <a:lnTo>
                    <a:pt x="500" y="35"/>
                  </a:lnTo>
                  <a:lnTo>
                    <a:pt x="501" y="35"/>
                  </a:lnTo>
                  <a:lnTo>
                    <a:pt x="501" y="37"/>
                  </a:lnTo>
                  <a:lnTo>
                    <a:pt x="502" y="37"/>
                  </a:lnTo>
                  <a:lnTo>
                    <a:pt x="504" y="37"/>
                  </a:lnTo>
                  <a:lnTo>
                    <a:pt x="505" y="37"/>
                  </a:lnTo>
                  <a:lnTo>
                    <a:pt x="505" y="38"/>
                  </a:lnTo>
                  <a:lnTo>
                    <a:pt x="506" y="38"/>
                  </a:lnTo>
                  <a:lnTo>
                    <a:pt x="507" y="38"/>
                  </a:lnTo>
                  <a:lnTo>
                    <a:pt x="509" y="39"/>
                  </a:lnTo>
                  <a:lnTo>
                    <a:pt x="510" y="41"/>
                  </a:lnTo>
                  <a:lnTo>
                    <a:pt x="509" y="42"/>
                  </a:lnTo>
                  <a:lnTo>
                    <a:pt x="507" y="43"/>
                  </a:lnTo>
                  <a:lnTo>
                    <a:pt x="507" y="45"/>
                  </a:lnTo>
                  <a:lnTo>
                    <a:pt x="506" y="45"/>
                  </a:lnTo>
                  <a:lnTo>
                    <a:pt x="506" y="46"/>
                  </a:lnTo>
                  <a:lnTo>
                    <a:pt x="506" y="47"/>
                  </a:lnTo>
                  <a:lnTo>
                    <a:pt x="507" y="48"/>
                  </a:lnTo>
                  <a:lnTo>
                    <a:pt x="507" y="50"/>
                  </a:lnTo>
                  <a:lnTo>
                    <a:pt x="509" y="50"/>
                  </a:lnTo>
                  <a:lnTo>
                    <a:pt x="510" y="51"/>
                  </a:lnTo>
                  <a:lnTo>
                    <a:pt x="509" y="52"/>
                  </a:lnTo>
                  <a:lnTo>
                    <a:pt x="507" y="54"/>
                  </a:lnTo>
                  <a:lnTo>
                    <a:pt x="506" y="54"/>
                  </a:lnTo>
                  <a:lnTo>
                    <a:pt x="506" y="55"/>
                  </a:lnTo>
                  <a:lnTo>
                    <a:pt x="505" y="56"/>
                  </a:lnTo>
                  <a:lnTo>
                    <a:pt x="504" y="58"/>
                  </a:lnTo>
                  <a:lnTo>
                    <a:pt x="502" y="59"/>
                  </a:lnTo>
                  <a:lnTo>
                    <a:pt x="502" y="60"/>
                  </a:lnTo>
                  <a:lnTo>
                    <a:pt x="501" y="62"/>
                  </a:lnTo>
                  <a:lnTo>
                    <a:pt x="501" y="63"/>
                  </a:lnTo>
                  <a:lnTo>
                    <a:pt x="501" y="64"/>
                  </a:lnTo>
                  <a:lnTo>
                    <a:pt x="501" y="65"/>
                  </a:lnTo>
                  <a:lnTo>
                    <a:pt x="501" y="67"/>
                  </a:lnTo>
                  <a:lnTo>
                    <a:pt x="500" y="68"/>
                  </a:lnTo>
                  <a:lnTo>
                    <a:pt x="500" y="69"/>
                  </a:lnTo>
                  <a:lnTo>
                    <a:pt x="500" y="71"/>
                  </a:lnTo>
                  <a:lnTo>
                    <a:pt x="500" y="72"/>
                  </a:lnTo>
                  <a:lnTo>
                    <a:pt x="498" y="72"/>
                  </a:lnTo>
                  <a:lnTo>
                    <a:pt x="497" y="73"/>
                  </a:lnTo>
                  <a:lnTo>
                    <a:pt x="496" y="73"/>
                  </a:lnTo>
                  <a:lnTo>
                    <a:pt x="494" y="73"/>
                  </a:lnTo>
                  <a:lnTo>
                    <a:pt x="494" y="72"/>
                  </a:lnTo>
                  <a:lnTo>
                    <a:pt x="493" y="72"/>
                  </a:lnTo>
                  <a:lnTo>
                    <a:pt x="493" y="71"/>
                  </a:lnTo>
                  <a:lnTo>
                    <a:pt x="492" y="71"/>
                  </a:lnTo>
                  <a:lnTo>
                    <a:pt x="490" y="71"/>
                  </a:lnTo>
                  <a:lnTo>
                    <a:pt x="489" y="71"/>
                  </a:lnTo>
                  <a:lnTo>
                    <a:pt x="488" y="72"/>
                  </a:lnTo>
                  <a:lnTo>
                    <a:pt x="488" y="73"/>
                  </a:lnTo>
                  <a:lnTo>
                    <a:pt x="488" y="75"/>
                  </a:lnTo>
                  <a:lnTo>
                    <a:pt x="489" y="75"/>
                  </a:lnTo>
                  <a:lnTo>
                    <a:pt x="490" y="75"/>
                  </a:lnTo>
                  <a:lnTo>
                    <a:pt x="490" y="76"/>
                  </a:lnTo>
                  <a:lnTo>
                    <a:pt x="492" y="76"/>
                  </a:lnTo>
                  <a:lnTo>
                    <a:pt x="493" y="76"/>
                  </a:lnTo>
                  <a:lnTo>
                    <a:pt x="493" y="77"/>
                  </a:lnTo>
                  <a:lnTo>
                    <a:pt x="494" y="79"/>
                  </a:lnTo>
                  <a:lnTo>
                    <a:pt x="494" y="80"/>
                  </a:lnTo>
                  <a:lnTo>
                    <a:pt x="496" y="81"/>
                  </a:lnTo>
                  <a:lnTo>
                    <a:pt x="496" y="82"/>
                  </a:lnTo>
                  <a:lnTo>
                    <a:pt x="497" y="84"/>
                  </a:lnTo>
                  <a:lnTo>
                    <a:pt x="498" y="85"/>
                  </a:lnTo>
                  <a:lnTo>
                    <a:pt x="498" y="86"/>
                  </a:lnTo>
                  <a:lnTo>
                    <a:pt x="500" y="88"/>
                  </a:lnTo>
                  <a:lnTo>
                    <a:pt x="500" y="89"/>
                  </a:lnTo>
                  <a:lnTo>
                    <a:pt x="501" y="89"/>
                  </a:lnTo>
                  <a:lnTo>
                    <a:pt x="501" y="90"/>
                  </a:lnTo>
                  <a:lnTo>
                    <a:pt x="502" y="92"/>
                  </a:lnTo>
                  <a:lnTo>
                    <a:pt x="504" y="92"/>
                  </a:lnTo>
                  <a:lnTo>
                    <a:pt x="504" y="93"/>
                  </a:lnTo>
                  <a:lnTo>
                    <a:pt x="505" y="93"/>
                  </a:lnTo>
                  <a:lnTo>
                    <a:pt x="506" y="94"/>
                  </a:lnTo>
                  <a:lnTo>
                    <a:pt x="507" y="94"/>
                  </a:lnTo>
                  <a:lnTo>
                    <a:pt x="509" y="93"/>
                  </a:lnTo>
                  <a:lnTo>
                    <a:pt x="510" y="93"/>
                  </a:lnTo>
                  <a:lnTo>
                    <a:pt x="511" y="93"/>
                  </a:lnTo>
                  <a:lnTo>
                    <a:pt x="513" y="93"/>
                  </a:lnTo>
                  <a:lnTo>
                    <a:pt x="514" y="93"/>
                  </a:lnTo>
                  <a:lnTo>
                    <a:pt x="515" y="93"/>
                  </a:lnTo>
                  <a:lnTo>
                    <a:pt x="518" y="93"/>
                  </a:lnTo>
                  <a:lnTo>
                    <a:pt x="519" y="93"/>
                  </a:lnTo>
                  <a:lnTo>
                    <a:pt x="521" y="92"/>
                  </a:lnTo>
                  <a:lnTo>
                    <a:pt x="521" y="90"/>
                  </a:lnTo>
                  <a:lnTo>
                    <a:pt x="522" y="90"/>
                  </a:lnTo>
                  <a:lnTo>
                    <a:pt x="522" y="89"/>
                  </a:lnTo>
                  <a:lnTo>
                    <a:pt x="523" y="89"/>
                  </a:lnTo>
                  <a:lnTo>
                    <a:pt x="524" y="89"/>
                  </a:lnTo>
                  <a:lnTo>
                    <a:pt x="526" y="89"/>
                  </a:lnTo>
                  <a:lnTo>
                    <a:pt x="527" y="89"/>
                  </a:lnTo>
                  <a:lnTo>
                    <a:pt x="528" y="90"/>
                  </a:lnTo>
                  <a:lnTo>
                    <a:pt x="530" y="90"/>
                  </a:lnTo>
                  <a:lnTo>
                    <a:pt x="531" y="89"/>
                  </a:lnTo>
                  <a:lnTo>
                    <a:pt x="532" y="89"/>
                  </a:lnTo>
                  <a:lnTo>
                    <a:pt x="534" y="89"/>
                  </a:lnTo>
                  <a:lnTo>
                    <a:pt x="534" y="88"/>
                  </a:lnTo>
                  <a:lnTo>
                    <a:pt x="535" y="88"/>
                  </a:lnTo>
                  <a:lnTo>
                    <a:pt x="536" y="88"/>
                  </a:lnTo>
                  <a:lnTo>
                    <a:pt x="538" y="86"/>
                  </a:lnTo>
                  <a:lnTo>
                    <a:pt x="539" y="86"/>
                  </a:lnTo>
                  <a:lnTo>
                    <a:pt x="539" y="88"/>
                  </a:lnTo>
                  <a:lnTo>
                    <a:pt x="540" y="88"/>
                  </a:lnTo>
                  <a:lnTo>
                    <a:pt x="540" y="89"/>
                  </a:lnTo>
                  <a:lnTo>
                    <a:pt x="541" y="89"/>
                  </a:lnTo>
                  <a:lnTo>
                    <a:pt x="543" y="89"/>
                  </a:lnTo>
                  <a:lnTo>
                    <a:pt x="543" y="88"/>
                  </a:lnTo>
                  <a:lnTo>
                    <a:pt x="544" y="88"/>
                  </a:lnTo>
                  <a:lnTo>
                    <a:pt x="545" y="86"/>
                  </a:lnTo>
                  <a:lnTo>
                    <a:pt x="547" y="86"/>
                  </a:lnTo>
                  <a:lnTo>
                    <a:pt x="548" y="86"/>
                  </a:lnTo>
                  <a:lnTo>
                    <a:pt x="549" y="85"/>
                  </a:lnTo>
                  <a:lnTo>
                    <a:pt x="551" y="85"/>
                  </a:lnTo>
                  <a:lnTo>
                    <a:pt x="552" y="85"/>
                  </a:lnTo>
                  <a:lnTo>
                    <a:pt x="553" y="84"/>
                  </a:lnTo>
                  <a:lnTo>
                    <a:pt x="555" y="84"/>
                  </a:lnTo>
                  <a:lnTo>
                    <a:pt x="556" y="84"/>
                  </a:lnTo>
                  <a:lnTo>
                    <a:pt x="557" y="82"/>
                  </a:lnTo>
                  <a:lnTo>
                    <a:pt x="558" y="82"/>
                  </a:lnTo>
                  <a:lnTo>
                    <a:pt x="560" y="82"/>
                  </a:lnTo>
                  <a:lnTo>
                    <a:pt x="560" y="81"/>
                  </a:lnTo>
                  <a:lnTo>
                    <a:pt x="561" y="81"/>
                  </a:lnTo>
                  <a:lnTo>
                    <a:pt x="562" y="81"/>
                  </a:lnTo>
                  <a:lnTo>
                    <a:pt x="564" y="80"/>
                  </a:lnTo>
                  <a:lnTo>
                    <a:pt x="564" y="79"/>
                  </a:lnTo>
                  <a:lnTo>
                    <a:pt x="565" y="79"/>
                  </a:lnTo>
                  <a:lnTo>
                    <a:pt x="565" y="77"/>
                  </a:lnTo>
                  <a:lnTo>
                    <a:pt x="565" y="76"/>
                  </a:lnTo>
                  <a:lnTo>
                    <a:pt x="566" y="76"/>
                  </a:lnTo>
                  <a:lnTo>
                    <a:pt x="566" y="75"/>
                  </a:lnTo>
                  <a:lnTo>
                    <a:pt x="568" y="75"/>
                  </a:lnTo>
                  <a:lnTo>
                    <a:pt x="568" y="73"/>
                  </a:lnTo>
                  <a:lnTo>
                    <a:pt x="568" y="72"/>
                  </a:lnTo>
                  <a:lnTo>
                    <a:pt x="566" y="72"/>
                  </a:lnTo>
                  <a:lnTo>
                    <a:pt x="566" y="71"/>
                  </a:lnTo>
                  <a:lnTo>
                    <a:pt x="566" y="69"/>
                  </a:lnTo>
                  <a:lnTo>
                    <a:pt x="566" y="68"/>
                  </a:lnTo>
                  <a:lnTo>
                    <a:pt x="568" y="68"/>
                  </a:lnTo>
                  <a:lnTo>
                    <a:pt x="569" y="68"/>
                  </a:lnTo>
                  <a:lnTo>
                    <a:pt x="569" y="67"/>
                  </a:lnTo>
                  <a:lnTo>
                    <a:pt x="569" y="68"/>
                  </a:lnTo>
                  <a:lnTo>
                    <a:pt x="570" y="68"/>
                  </a:lnTo>
                  <a:lnTo>
                    <a:pt x="570" y="67"/>
                  </a:lnTo>
                  <a:lnTo>
                    <a:pt x="572" y="65"/>
                  </a:lnTo>
                  <a:lnTo>
                    <a:pt x="572" y="64"/>
                  </a:lnTo>
                  <a:lnTo>
                    <a:pt x="573" y="64"/>
                  </a:lnTo>
                  <a:lnTo>
                    <a:pt x="574" y="64"/>
                  </a:lnTo>
                  <a:lnTo>
                    <a:pt x="576" y="64"/>
                  </a:lnTo>
                  <a:lnTo>
                    <a:pt x="576" y="63"/>
                  </a:lnTo>
                  <a:lnTo>
                    <a:pt x="577" y="63"/>
                  </a:lnTo>
                  <a:lnTo>
                    <a:pt x="577" y="64"/>
                  </a:lnTo>
                  <a:lnTo>
                    <a:pt x="577" y="65"/>
                  </a:lnTo>
                  <a:lnTo>
                    <a:pt x="578" y="65"/>
                  </a:lnTo>
                  <a:lnTo>
                    <a:pt x="578" y="67"/>
                  </a:lnTo>
                  <a:lnTo>
                    <a:pt x="578" y="68"/>
                  </a:lnTo>
                  <a:lnTo>
                    <a:pt x="577" y="68"/>
                  </a:lnTo>
                  <a:lnTo>
                    <a:pt x="577" y="69"/>
                  </a:lnTo>
                  <a:lnTo>
                    <a:pt x="576" y="69"/>
                  </a:lnTo>
                  <a:lnTo>
                    <a:pt x="577" y="69"/>
                  </a:lnTo>
                  <a:lnTo>
                    <a:pt x="577" y="71"/>
                  </a:lnTo>
                  <a:lnTo>
                    <a:pt x="577" y="72"/>
                  </a:lnTo>
                  <a:lnTo>
                    <a:pt x="576" y="72"/>
                  </a:lnTo>
                  <a:lnTo>
                    <a:pt x="577" y="72"/>
                  </a:lnTo>
                  <a:lnTo>
                    <a:pt x="577" y="73"/>
                  </a:lnTo>
                  <a:lnTo>
                    <a:pt x="578" y="75"/>
                  </a:lnTo>
                  <a:lnTo>
                    <a:pt x="577" y="75"/>
                  </a:lnTo>
                  <a:lnTo>
                    <a:pt x="578" y="75"/>
                  </a:lnTo>
                  <a:lnTo>
                    <a:pt x="578" y="76"/>
                  </a:lnTo>
                  <a:lnTo>
                    <a:pt x="578" y="77"/>
                  </a:lnTo>
                  <a:lnTo>
                    <a:pt x="579" y="77"/>
                  </a:lnTo>
                  <a:lnTo>
                    <a:pt x="579" y="79"/>
                  </a:lnTo>
                  <a:lnTo>
                    <a:pt x="581" y="80"/>
                  </a:lnTo>
                  <a:lnTo>
                    <a:pt x="582" y="81"/>
                  </a:lnTo>
                  <a:lnTo>
                    <a:pt x="583" y="82"/>
                  </a:lnTo>
                  <a:lnTo>
                    <a:pt x="585" y="82"/>
                  </a:lnTo>
                  <a:lnTo>
                    <a:pt x="585" y="84"/>
                  </a:lnTo>
                  <a:lnTo>
                    <a:pt x="586" y="82"/>
                  </a:lnTo>
                  <a:lnTo>
                    <a:pt x="585" y="81"/>
                  </a:lnTo>
                  <a:lnTo>
                    <a:pt x="585" y="80"/>
                  </a:lnTo>
                  <a:lnTo>
                    <a:pt x="586" y="79"/>
                  </a:lnTo>
                  <a:lnTo>
                    <a:pt x="586" y="77"/>
                  </a:lnTo>
                  <a:lnTo>
                    <a:pt x="587" y="77"/>
                  </a:lnTo>
                  <a:lnTo>
                    <a:pt x="587" y="76"/>
                  </a:lnTo>
                  <a:lnTo>
                    <a:pt x="589" y="76"/>
                  </a:lnTo>
                  <a:lnTo>
                    <a:pt x="590" y="76"/>
                  </a:lnTo>
                  <a:lnTo>
                    <a:pt x="591" y="76"/>
                  </a:lnTo>
                  <a:lnTo>
                    <a:pt x="591" y="75"/>
                  </a:lnTo>
                  <a:lnTo>
                    <a:pt x="593" y="75"/>
                  </a:lnTo>
                  <a:lnTo>
                    <a:pt x="593" y="73"/>
                  </a:lnTo>
                  <a:lnTo>
                    <a:pt x="593" y="75"/>
                  </a:lnTo>
                  <a:lnTo>
                    <a:pt x="593" y="76"/>
                  </a:lnTo>
                  <a:lnTo>
                    <a:pt x="593" y="77"/>
                  </a:lnTo>
                  <a:lnTo>
                    <a:pt x="593" y="79"/>
                  </a:lnTo>
                  <a:lnTo>
                    <a:pt x="593" y="80"/>
                  </a:lnTo>
                  <a:lnTo>
                    <a:pt x="594" y="80"/>
                  </a:lnTo>
                  <a:lnTo>
                    <a:pt x="594" y="79"/>
                  </a:lnTo>
                  <a:lnTo>
                    <a:pt x="595" y="79"/>
                  </a:lnTo>
                  <a:lnTo>
                    <a:pt x="596" y="79"/>
                  </a:lnTo>
                  <a:lnTo>
                    <a:pt x="596" y="77"/>
                  </a:lnTo>
                  <a:lnTo>
                    <a:pt x="596" y="76"/>
                  </a:lnTo>
                  <a:lnTo>
                    <a:pt x="595" y="76"/>
                  </a:lnTo>
                  <a:lnTo>
                    <a:pt x="595" y="75"/>
                  </a:lnTo>
                  <a:lnTo>
                    <a:pt x="595" y="73"/>
                  </a:lnTo>
                  <a:lnTo>
                    <a:pt x="596" y="73"/>
                  </a:lnTo>
                  <a:lnTo>
                    <a:pt x="596" y="72"/>
                  </a:lnTo>
                  <a:lnTo>
                    <a:pt x="596" y="71"/>
                  </a:lnTo>
                  <a:lnTo>
                    <a:pt x="596" y="69"/>
                  </a:lnTo>
                  <a:lnTo>
                    <a:pt x="595" y="68"/>
                  </a:lnTo>
                  <a:lnTo>
                    <a:pt x="596" y="68"/>
                  </a:lnTo>
                  <a:lnTo>
                    <a:pt x="596" y="69"/>
                  </a:lnTo>
                  <a:lnTo>
                    <a:pt x="598" y="69"/>
                  </a:lnTo>
                  <a:lnTo>
                    <a:pt x="598" y="71"/>
                  </a:lnTo>
                  <a:lnTo>
                    <a:pt x="598" y="72"/>
                  </a:lnTo>
                  <a:lnTo>
                    <a:pt x="598" y="73"/>
                  </a:lnTo>
                  <a:lnTo>
                    <a:pt x="599" y="75"/>
                  </a:lnTo>
                  <a:lnTo>
                    <a:pt x="599" y="76"/>
                  </a:lnTo>
                  <a:lnTo>
                    <a:pt x="600" y="76"/>
                  </a:lnTo>
                  <a:lnTo>
                    <a:pt x="604" y="77"/>
                  </a:lnTo>
                  <a:lnTo>
                    <a:pt x="606" y="77"/>
                  </a:lnTo>
                  <a:lnTo>
                    <a:pt x="607" y="77"/>
                  </a:lnTo>
                  <a:lnTo>
                    <a:pt x="608" y="77"/>
                  </a:lnTo>
                  <a:lnTo>
                    <a:pt x="610" y="77"/>
                  </a:lnTo>
                  <a:lnTo>
                    <a:pt x="611" y="77"/>
                  </a:lnTo>
                  <a:lnTo>
                    <a:pt x="612" y="79"/>
                  </a:lnTo>
                  <a:lnTo>
                    <a:pt x="613" y="80"/>
                  </a:lnTo>
                  <a:lnTo>
                    <a:pt x="615" y="81"/>
                  </a:lnTo>
                  <a:lnTo>
                    <a:pt x="616" y="82"/>
                  </a:lnTo>
                  <a:lnTo>
                    <a:pt x="616" y="86"/>
                  </a:lnTo>
                  <a:lnTo>
                    <a:pt x="616" y="88"/>
                  </a:lnTo>
                  <a:lnTo>
                    <a:pt x="616" y="90"/>
                  </a:lnTo>
                  <a:lnTo>
                    <a:pt x="616" y="92"/>
                  </a:lnTo>
                  <a:lnTo>
                    <a:pt x="616" y="93"/>
                  </a:lnTo>
                  <a:lnTo>
                    <a:pt x="617" y="93"/>
                  </a:lnTo>
                  <a:lnTo>
                    <a:pt x="617" y="94"/>
                  </a:lnTo>
                  <a:lnTo>
                    <a:pt x="619" y="93"/>
                  </a:lnTo>
                  <a:lnTo>
                    <a:pt x="620" y="93"/>
                  </a:lnTo>
                  <a:lnTo>
                    <a:pt x="621" y="93"/>
                  </a:lnTo>
                  <a:lnTo>
                    <a:pt x="623" y="93"/>
                  </a:lnTo>
                  <a:lnTo>
                    <a:pt x="624" y="93"/>
                  </a:lnTo>
                  <a:lnTo>
                    <a:pt x="624" y="94"/>
                  </a:lnTo>
                  <a:lnTo>
                    <a:pt x="625" y="94"/>
                  </a:lnTo>
                  <a:lnTo>
                    <a:pt x="625" y="96"/>
                  </a:lnTo>
                  <a:lnTo>
                    <a:pt x="627" y="96"/>
                  </a:lnTo>
                  <a:lnTo>
                    <a:pt x="627" y="97"/>
                  </a:lnTo>
                  <a:lnTo>
                    <a:pt x="628" y="97"/>
                  </a:lnTo>
                  <a:lnTo>
                    <a:pt x="628" y="98"/>
                  </a:lnTo>
                  <a:lnTo>
                    <a:pt x="629" y="99"/>
                  </a:lnTo>
                  <a:lnTo>
                    <a:pt x="630" y="101"/>
                  </a:lnTo>
                  <a:lnTo>
                    <a:pt x="632" y="102"/>
                  </a:lnTo>
                  <a:lnTo>
                    <a:pt x="632" y="103"/>
                  </a:lnTo>
                  <a:lnTo>
                    <a:pt x="633" y="103"/>
                  </a:lnTo>
                  <a:lnTo>
                    <a:pt x="633" y="105"/>
                  </a:lnTo>
                  <a:lnTo>
                    <a:pt x="634" y="105"/>
                  </a:lnTo>
                  <a:lnTo>
                    <a:pt x="636" y="105"/>
                  </a:lnTo>
                  <a:lnTo>
                    <a:pt x="637" y="103"/>
                  </a:lnTo>
                  <a:lnTo>
                    <a:pt x="638" y="103"/>
                  </a:lnTo>
                  <a:lnTo>
                    <a:pt x="640" y="103"/>
                  </a:lnTo>
                  <a:lnTo>
                    <a:pt x="640" y="105"/>
                  </a:lnTo>
                  <a:lnTo>
                    <a:pt x="641" y="105"/>
                  </a:lnTo>
                  <a:lnTo>
                    <a:pt x="641" y="106"/>
                  </a:lnTo>
                  <a:lnTo>
                    <a:pt x="642" y="106"/>
                  </a:lnTo>
                  <a:lnTo>
                    <a:pt x="642" y="107"/>
                  </a:lnTo>
                  <a:lnTo>
                    <a:pt x="645" y="109"/>
                  </a:lnTo>
                  <a:lnTo>
                    <a:pt x="646" y="107"/>
                  </a:lnTo>
                  <a:lnTo>
                    <a:pt x="648" y="109"/>
                  </a:lnTo>
                  <a:lnTo>
                    <a:pt x="649" y="110"/>
                  </a:lnTo>
                  <a:lnTo>
                    <a:pt x="651" y="111"/>
                  </a:lnTo>
                  <a:lnTo>
                    <a:pt x="651" y="113"/>
                  </a:lnTo>
                  <a:lnTo>
                    <a:pt x="653" y="113"/>
                  </a:lnTo>
                  <a:lnTo>
                    <a:pt x="653" y="114"/>
                  </a:lnTo>
                  <a:lnTo>
                    <a:pt x="654" y="115"/>
                  </a:lnTo>
                  <a:lnTo>
                    <a:pt x="654" y="116"/>
                  </a:lnTo>
                  <a:lnTo>
                    <a:pt x="654" y="118"/>
                  </a:lnTo>
                  <a:lnTo>
                    <a:pt x="654" y="119"/>
                  </a:lnTo>
                  <a:lnTo>
                    <a:pt x="655" y="119"/>
                  </a:lnTo>
                  <a:lnTo>
                    <a:pt x="657" y="120"/>
                  </a:lnTo>
                  <a:lnTo>
                    <a:pt x="658" y="122"/>
                  </a:lnTo>
                  <a:lnTo>
                    <a:pt x="659" y="122"/>
                  </a:lnTo>
                  <a:lnTo>
                    <a:pt x="661" y="123"/>
                  </a:lnTo>
                  <a:lnTo>
                    <a:pt x="662" y="124"/>
                  </a:lnTo>
                  <a:lnTo>
                    <a:pt x="663" y="126"/>
                  </a:lnTo>
                  <a:lnTo>
                    <a:pt x="665" y="126"/>
                  </a:lnTo>
                  <a:lnTo>
                    <a:pt x="666" y="127"/>
                  </a:lnTo>
                  <a:lnTo>
                    <a:pt x="668" y="128"/>
                  </a:lnTo>
                  <a:lnTo>
                    <a:pt x="668" y="130"/>
                  </a:lnTo>
                  <a:lnTo>
                    <a:pt x="667" y="131"/>
                  </a:lnTo>
                  <a:lnTo>
                    <a:pt x="666" y="131"/>
                  </a:lnTo>
                  <a:lnTo>
                    <a:pt x="665" y="131"/>
                  </a:lnTo>
                  <a:lnTo>
                    <a:pt x="665" y="132"/>
                  </a:lnTo>
                  <a:lnTo>
                    <a:pt x="663" y="134"/>
                  </a:lnTo>
                  <a:lnTo>
                    <a:pt x="666" y="135"/>
                  </a:lnTo>
                  <a:lnTo>
                    <a:pt x="667" y="137"/>
                  </a:lnTo>
                  <a:lnTo>
                    <a:pt x="667" y="139"/>
                  </a:lnTo>
                  <a:lnTo>
                    <a:pt x="667" y="140"/>
                  </a:lnTo>
                  <a:lnTo>
                    <a:pt x="668" y="140"/>
                  </a:lnTo>
                  <a:lnTo>
                    <a:pt x="670" y="140"/>
                  </a:lnTo>
                  <a:lnTo>
                    <a:pt x="670" y="139"/>
                  </a:lnTo>
                  <a:lnTo>
                    <a:pt x="671" y="140"/>
                  </a:lnTo>
                  <a:lnTo>
                    <a:pt x="672" y="140"/>
                  </a:lnTo>
                  <a:lnTo>
                    <a:pt x="672" y="141"/>
                  </a:lnTo>
                  <a:lnTo>
                    <a:pt x="671" y="141"/>
                  </a:lnTo>
                  <a:lnTo>
                    <a:pt x="670" y="141"/>
                  </a:lnTo>
                  <a:lnTo>
                    <a:pt x="668" y="141"/>
                  </a:lnTo>
                  <a:lnTo>
                    <a:pt x="668" y="143"/>
                  </a:lnTo>
                  <a:lnTo>
                    <a:pt x="668" y="144"/>
                  </a:lnTo>
                  <a:lnTo>
                    <a:pt x="668" y="145"/>
                  </a:lnTo>
                  <a:lnTo>
                    <a:pt x="670" y="145"/>
                  </a:lnTo>
                  <a:lnTo>
                    <a:pt x="671" y="147"/>
                  </a:lnTo>
                  <a:lnTo>
                    <a:pt x="672" y="145"/>
                  </a:lnTo>
                  <a:lnTo>
                    <a:pt x="674" y="145"/>
                  </a:lnTo>
                  <a:lnTo>
                    <a:pt x="675" y="145"/>
                  </a:lnTo>
                  <a:lnTo>
                    <a:pt x="676" y="144"/>
                  </a:lnTo>
                  <a:lnTo>
                    <a:pt x="684" y="144"/>
                  </a:lnTo>
                  <a:lnTo>
                    <a:pt x="684" y="148"/>
                  </a:lnTo>
                  <a:lnTo>
                    <a:pt x="683" y="148"/>
                  </a:lnTo>
                  <a:lnTo>
                    <a:pt x="683" y="151"/>
                  </a:lnTo>
                  <a:lnTo>
                    <a:pt x="680" y="153"/>
                  </a:lnTo>
                  <a:lnTo>
                    <a:pt x="680" y="154"/>
                  </a:lnTo>
                  <a:lnTo>
                    <a:pt x="680" y="157"/>
                  </a:lnTo>
                  <a:lnTo>
                    <a:pt x="679" y="161"/>
                  </a:lnTo>
                  <a:lnTo>
                    <a:pt x="676" y="162"/>
                  </a:lnTo>
                  <a:lnTo>
                    <a:pt x="674" y="164"/>
                  </a:lnTo>
                  <a:lnTo>
                    <a:pt x="674" y="165"/>
                  </a:lnTo>
                  <a:lnTo>
                    <a:pt x="675" y="165"/>
                  </a:lnTo>
                  <a:lnTo>
                    <a:pt x="675" y="166"/>
                  </a:lnTo>
                  <a:lnTo>
                    <a:pt x="671" y="170"/>
                  </a:lnTo>
                  <a:lnTo>
                    <a:pt x="670" y="174"/>
                  </a:lnTo>
                  <a:lnTo>
                    <a:pt x="670" y="177"/>
                  </a:lnTo>
                  <a:lnTo>
                    <a:pt x="670" y="178"/>
                  </a:lnTo>
                  <a:lnTo>
                    <a:pt x="670" y="179"/>
                  </a:lnTo>
                  <a:lnTo>
                    <a:pt x="671" y="182"/>
                  </a:lnTo>
                  <a:lnTo>
                    <a:pt x="671" y="185"/>
                  </a:lnTo>
                  <a:lnTo>
                    <a:pt x="674" y="186"/>
                  </a:lnTo>
                  <a:lnTo>
                    <a:pt x="676" y="190"/>
                  </a:lnTo>
                  <a:lnTo>
                    <a:pt x="678" y="191"/>
                  </a:lnTo>
                  <a:lnTo>
                    <a:pt x="679" y="191"/>
                  </a:lnTo>
                  <a:lnTo>
                    <a:pt x="682" y="192"/>
                  </a:lnTo>
                  <a:lnTo>
                    <a:pt x="684" y="195"/>
                  </a:lnTo>
                  <a:lnTo>
                    <a:pt x="687" y="196"/>
                  </a:lnTo>
                  <a:lnTo>
                    <a:pt x="687" y="198"/>
                  </a:lnTo>
                  <a:lnTo>
                    <a:pt x="688" y="198"/>
                  </a:lnTo>
                  <a:lnTo>
                    <a:pt x="689" y="199"/>
                  </a:lnTo>
                  <a:lnTo>
                    <a:pt x="691" y="199"/>
                  </a:lnTo>
                  <a:lnTo>
                    <a:pt x="692" y="199"/>
                  </a:lnTo>
                  <a:lnTo>
                    <a:pt x="693" y="200"/>
                  </a:lnTo>
                  <a:lnTo>
                    <a:pt x="692" y="202"/>
                  </a:lnTo>
                  <a:lnTo>
                    <a:pt x="695" y="202"/>
                  </a:lnTo>
                  <a:lnTo>
                    <a:pt x="696" y="203"/>
                  </a:lnTo>
                  <a:lnTo>
                    <a:pt x="699" y="203"/>
                  </a:lnTo>
                  <a:lnTo>
                    <a:pt x="699" y="204"/>
                  </a:lnTo>
                  <a:lnTo>
                    <a:pt x="700" y="204"/>
                  </a:lnTo>
                  <a:lnTo>
                    <a:pt x="701" y="204"/>
                  </a:lnTo>
                  <a:lnTo>
                    <a:pt x="704" y="204"/>
                  </a:lnTo>
                  <a:lnTo>
                    <a:pt x="705" y="206"/>
                  </a:lnTo>
                  <a:lnTo>
                    <a:pt x="704" y="207"/>
                  </a:lnTo>
                  <a:lnTo>
                    <a:pt x="701" y="207"/>
                  </a:lnTo>
                  <a:lnTo>
                    <a:pt x="699" y="207"/>
                  </a:lnTo>
                  <a:lnTo>
                    <a:pt x="697" y="206"/>
                  </a:lnTo>
                  <a:lnTo>
                    <a:pt x="695" y="204"/>
                  </a:lnTo>
                  <a:lnTo>
                    <a:pt x="693" y="204"/>
                  </a:lnTo>
                  <a:lnTo>
                    <a:pt x="692" y="204"/>
                  </a:lnTo>
                  <a:lnTo>
                    <a:pt x="689" y="204"/>
                  </a:lnTo>
                  <a:lnTo>
                    <a:pt x="688" y="203"/>
                  </a:lnTo>
                  <a:lnTo>
                    <a:pt x="687" y="203"/>
                  </a:lnTo>
                  <a:lnTo>
                    <a:pt x="684" y="203"/>
                  </a:lnTo>
                  <a:lnTo>
                    <a:pt x="684" y="202"/>
                  </a:lnTo>
                  <a:lnTo>
                    <a:pt x="679" y="202"/>
                  </a:lnTo>
                  <a:lnTo>
                    <a:pt x="678" y="200"/>
                  </a:lnTo>
                  <a:lnTo>
                    <a:pt x="675" y="200"/>
                  </a:lnTo>
                  <a:lnTo>
                    <a:pt x="674" y="200"/>
                  </a:lnTo>
                  <a:lnTo>
                    <a:pt x="671" y="200"/>
                  </a:lnTo>
                  <a:lnTo>
                    <a:pt x="667" y="200"/>
                  </a:lnTo>
                  <a:lnTo>
                    <a:pt x="667" y="199"/>
                  </a:lnTo>
                  <a:lnTo>
                    <a:pt x="661" y="199"/>
                  </a:lnTo>
                  <a:lnTo>
                    <a:pt x="657" y="199"/>
                  </a:lnTo>
                  <a:lnTo>
                    <a:pt x="655" y="199"/>
                  </a:lnTo>
                  <a:lnTo>
                    <a:pt x="653" y="199"/>
                  </a:lnTo>
                  <a:lnTo>
                    <a:pt x="653" y="198"/>
                  </a:lnTo>
                  <a:lnTo>
                    <a:pt x="646" y="198"/>
                  </a:lnTo>
                  <a:lnTo>
                    <a:pt x="646" y="196"/>
                  </a:lnTo>
                  <a:lnTo>
                    <a:pt x="640" y="196"/>
                  </a:lnTo>
                  <a:lnTo>
                    <a:pt x="638" y="196"/>
                  </a:lnTo>
                  <a:lnTo>
                    <a:pt x="630" y="196"/>
                  </a:lnTo>
                  <a:lnTo>
                    <a:pt x="628" y="196"/>
                  </a:lnTo>
                  <a:lnTo>
                    <a:pt x="628" y="195"/>
                  </a:lnTo>
                  <a:lnTo>
                    <a:pt x="623" y="195"/>
                  </a:lnTo>
                  <a:lnTo>
                    <a:pt x="621" y="195"/>
                  </a:lnTo>
                  <a:lnTo>
                    <a:pt x="615" y="195"/>
                  </a:lnTo>
                  <a:lnTo>
                    <a:pt x="613" y="195"/>
                  </a:lnTo>
                  <a:lnTo>
                    <a:pt x="606" y="195"/>
                  </a:lnTo>
                  <a:lnTo>
                    <a:pt x="604" y="194"/>
                  </a:lnTo>
                  <a:lnTo>
                    <a:pt x="587" y="194"/>
                  </a:lnTo>
                  <a:lnTo>
                    <a:pt x="585" y="194"/>
                  </a:lnTo>
                  <a:lnTo>
                    <a:pt x="585" y="192"/>
                  </a:lnTo>
                  <a:lnTo>
                    <a:pt x="578" y="192"/>
                  </a:lnTo>
                  <a:lnTo>
                    <a:pt x="572" y="192"/>
                  </a:lnTo>
                  <a:lnTo>
                    <a:pt x="570" y="192"/>
                  </a:lnTo>
                  <a:lnTo>
                    <a:pt x="566" y="192"/>
                  </a:lnTo>
                  <a:lnTo>
                    <a:pt x="565" y="191"/>
                  </a:lnTo>
                  <a:lnTo>
                    <a:pt x="564" y="191"/>
                  </a:lnTo>
                  <a:lnTo>
                    <a:pt x="562" y="192"/>
                  </a:lnTo>
                  <a:lnTo>
                    <a:pt x="561" y="191"/>
                  </a:lnTo>
                  <a:lnTo>
                    <a:pt x="558" y="191"/>
                  </a:lnTo>
                  <a:lnTo>
                    <a:pt x="558" y="192"/>
                  </a:lnTo>
                  <a:lnTo>
                    <a:pt x="536" y="192"/>
                  </a:lnTo>
                  <a:lnTo>
                    <a:pt x="535" y="191"/>
                  </a:lnTo>
                  <a:lnTo>
                    <a:pt x="530" y="191"/>
                  </a:lnTo>
                  <a:lnTo>
                    <a:pt x="528" y="192"/>
                  </a:lnTo>
                  <a:lnTo>
                    <a:pt x="527" y="192"/>
                  </a:lnTo>
                  <a:lnTo>
                    <a:pt x="522" y="192"/>
                  </a:lnTo>
                  <a:lnTo>
                    <a:pt x="515" y="192"/>
                  </a:lnTo>
                  <a:lnTo>
                    <a:pt x="515" y="194"/>
                  </a:lnTo>
                  <a:lnTo>
                    <a:pt x="513" y="194"/>
                  </a:lnTo>
                  <a:lnTo>
                    <a:pt x="511" y="194"/>
                  </a:lnTo>
                  <a:lnTo>
                    <a:pt x="501" y="194"/>
                  </a:lnTo>
                  <a:lnTo>
                    <a:pt x="501" y="195"/>
                  </a:lnTo>
                  <a:lnTo>
                    <a:pt x="494" y="195"/>
                  </a:lnTo>
                  <a:lnTo>
                    <a:pt x="493" y="195"/>
                  </a:lnTo>
                  <a:lnTo>
                    <a:pt x="492" y="196"/>
                  </a:lnTo>
                  <a:lnTo>
                    <a:pt x="490" y="196"/>
                  </a:lnTo>
                  <a:lnTo>
                    <a:pt x="488" y="196"/>
                  </a:lnTo>
                  <a:lnTo>
                    <a:pt x="486" y="196"/>
                  </a:lnTo>
                  <a:lnTo>
                    <a:pt x="485" y="198"/>
                  </a:lnTo>
                  <a:lnTo>
                    <a:pt x="483" y="198"/>
                  </a:lnTo>
                  <a:lnTo>
                    <a:pt x="481" y="198"/>
                  </a:lnTo>
                  <a:lnTo>
                    <a:pt x="481" y="199"/>
                  </a:lnTo>
                  <a:lnTo>
                    <a:pt x="476" y="199"/>
                  </a:lnTo>
                  <a:lnTo>
                    <a:pt x="475" y="199"/>
                  </a:lnTo>
                  <a:lnTo>
                    <a:pt x="473" y="199"/>
                  </a:lnTo>
                  <a:lnTo>
                    <a:pt x="473" y="200"/>
                  </a:lnTo>
                  <a:lnTo>
                    <a:pt x="472" y="200"/>
                  </a:lnTo>
                  <a:lnTo>
                    <a:pt x="471" y="200"/>
                  </a:lnTo>
                  <a:lnTo>
                    <a:pt x="469" y="200"/>
                  </a:lnTo>
                  <a:lnTo>
                    <a:pt x="467" y="200"/>
                  </a:lnTo>
                  <a:lnTo>
                    <a:pt x="467" y="202"/>
                  </a:lnTo>
                  <a:lnTo>
                    <a:pt x="466" y="202"/>
                  </a:lnTo>
                  <a:lnTo>
                    <a:pt x="463" y="202"/>
                  </a:lnTo>
                  <a:lnTo>
                    <a:pt x="463" y="203"/>
                  </a:lnTo>
                  <a:lnTo>
                    <a:pt x="462" y="203"/>
                  </a:lnTo>
                  <a:lnTo>
                    <a:pt x="459" y="203"/>
                  </a:lnTo>
                  <a:lnTo>
                    <a:pt x="456" y="203"/>
                  </a:lnTo>
                  <a:lnTo>
                    <a:pt x="455" y="204"/>
                  </a:lnTo>
                  <a:lnTo>
                    <a:pt x="449" y="211"/>
                  </a:lnTo>
                  <a:lnTo>
                    <a:pt x="447" y="211"/>
                  </a:lnTo>
                  <a:lnTo>
                    <a:pt x="446" y="212"/>
                  </a:lnTo>
                  <a:lnTo>
                    <a:pt x="443" y="213"/>
                  </a:lnTo>
                  <a:lnTo>
                    <a:pt x="439" y="215"/>
                  </a:lnTo>
                  <a:lnTo>
                    <a:pt x="438" y="215"/>
                  </a:lnTo>
                  <a:lnTo>
                    <a:pt x="437" y="215"/>
                  </a:lnTo>
                  <a:lnTo>
                    <a:pt x="437" y="216"/>
                  </a:lnTo>
                  <a:lnTo>
                    <a:pt x="434" y="216"/>
                  </a:lnTo>
                  <a:lnTo>
                    <a:pt x="434" y="215"/>
                  </a:lnTo>
                  <a:lnTo>
                    <a:pt x="432" y="215"/>
                  </a:lnTo>
                  <a:lnTo>
                    <a:pt x="432" y="216"/>
                  </a:lnTo>
                  <a:lnTo>
                    <a:pt x="429" y="216"/>
                  </a:lnTo>
                  <a:lnTo>
                    <a:pt x="425" y="216"/>
                  </a:lnTo>
                  <a:lnTo>
                    <a:pt x="425" y="217"/>
                  </a:lnTo>
                  <a:lnTo>
                    <a:pt x="422" y="217"/>
                  </a:lnTo>
                  <a:lnTo>
                    <a:pt x="421" y="217"/>
                  </a:lnTo>
                  <a:lnTo>
                    <a:pt x="416" y="217"/>
                  </a:lnTo>
                  <a:lnTo>
                    <a:pt x="416" y="219"/>
                  </a:lnTo>
                  <a:lnTo>
                    <a:pt x="414" y="219"/>
                  </a:lnTo>
                  <a:lnTo>
                    <a:pt x="412" y="216"/>
                  </a:lnTo>
                  <a:lnTo>
                    <a:pt x="412" y="213"/>
                  </a:lnTo>
                  <a:lnTo>
                    <a:pt x="412" y="217"/>
                  </a:lnTo>
                  <a:lnTo>
                    <a:pt x="412" y="219"/>
                  </a:lnTo>
                  <a:lnTo>
                    <a:pt x="412" y="220"/>
                  </a:lnTo>
                  <a:lnTo>
                    <a:pt x="409" y="220"/>
                  </a:lnTo>
                  <a:lnTo>
                    <a:pt x="408" y="223"/>
                  </a:lnTo>
                  <a:lnTo>
                    <a:pt x="404" y="224"/>
                  </a:lnTo>
                  <a:lnTo>
                    <a:pt x="401" y="225"/>
                  </a:lnTo>
                  <a:lnTo>
                    <a:pt x="399" y="226"/>
                  </a:lnTo>
                  <a:lnTo>
                    <a:pt x="397" y="226"/>
                  </a:lnTo>
                  <a:lnTo>
                    <a:pt x="396" y="228"/>
                  </a:lnTo>
                  <a:lnTo>
                    <a:pt x="395" y="228"/>
                  </a:lnTo>
                  <a:lnTo>
                    <a:pt x="394" y="229"/>
                  </a:lnTo>
                  <a:lnTo>
                    <a:pt x="390" y="229"/>
                  </a:lnTo>
                  <a:lnTo>
                    <a:pt x="387" y="232"/>
                  </a:lnTo>
                  <a:lnTo>
                    <a:pt x="384" y="236"/>
                  </a:lnTo>
                  <a:lnTo>
                    <a:pt x="383" y="238"/>
                  </a:lnTo>
                  <a:lnTo>
                    <a:pt x="382" y="238"/>
                  </a:lnTo>
                  <a:lnTo>
                    <a:pt x="380" y="240"/>
                  </a:lnTo>
                  <a:lnTo>
                    <a:pt x="379" y="240"/>
                  </a:lnTo>
                  <a:lnTo>
                    <a:pt x="378" y="240"/>
                  </a:lnTo>
                  <a:lnTo>
                    <a:pt x="377" y="241"/>
                  </a:lnTo>
                  <a:lnTo>
                    <a:pt x="375" y="241"/>
                  </a:lnTo>
                  <a:lnTo>
                    <a:pt x="371" y="242"/>
                  </a:lnTo>
                  <a:lnTo>
                    <a:pt x="370" y="242"/>
                  </a:lnTo>
                  <a:lnTo>
                    <a:pt x="369" y="243"/>
                  </a:lnTo>
                  <a:lnTo>
                    <a:pt x="367" y="243"/>
                  </a:lnTo>
                  <a:lnTo>
                    <a:pt x="366" y="245"/>
                  </a:lnTo>
                  <a:lnTo>
                    <a:pt x="363" y="245"/>
                  </a:lnTo>
                  <a:lnTo>
                    <a:pt x="362" y="245"/>
                  </a:lnTo>
                  <a:lnTo>
                    <a:pt x="361" y="245"/>
                  </a:lnTo>
                  <a:lnTo>
                    <a:pt x="360" y="245"/>
                  </a:lnTo>
                  <a:lnTo>
                    <a:pt x="360" y="246"/>
                  </a:lnTo>
                  <a:lnTo>
                    <a:pt x="357" y="246"/>
                  </a:lnTo>
                  <a:lnTo>
                    <a:pt x="354" y="246"/>
                  </a:lnTo>
                  <a:lnTo>
                    <a:pt x="353" y="246"/>
                  </a:lnTo>
                  <a:lnTo>
                    <a:pt x="352" y="246"/>
                  </a:lnTo>
                  <a:lnTo>
                    <a:pt x="349" y="247"/>
                  </a:lnTo>
                  <a:lnTo>
                    <a:pt x="348" y="249"/>
                  </a:lnTo>
                  <a:lnTo>
                    <a:pt x="341" y="254"/>
                  </a:lnTo>
                  <a:lnTo>
                    <a:pt x="340" y="257"/>
                  </a:lnTo>
                  <a:lnTo>
                    <a:pt x="336" y="258"/>
                  </a:lnTo>
                  <a:lnTo>
                    <a:pt x="335" y="259"/>
                  </a:lnTo>
                  <a:lnTo>
                    <a:pt x="335" y="260"/>
                  </a:lnTo>
                  <a:lnTo>
                    <a:pt x="333" y="262"/>
                  </a:lnTo>
                  <a:lnTo>
                    <a:pt x="333" y="263"/>
                  </a:lnTo>
                  <a:lnTo>
                    <a:pt x="333" y="267"/>
                  </a:lnTo>
                  <a:lnTo>
                    <a:pt x="331" y="268"/>
                  </a:lnTo>
                  <a:lnTo>
                    <a:pt x="328" y="268"/>
                  </a:lnTo>
                  <a:lnTo>
                    <a:pt x="328" y="270"/>
                  </a:lnTo>
                  <a:lnTo>
                    <a:pt x="324" y="274"/>
                  </a:lnTo>
                  <a:lnTo>
                    <a:pt x="324" y="275"/>
                  </a:lnTo>
                  <a:lnTo>
                    <a:pt x="323" y="276"/>
                  </a:lnTo>
                  <a:lnTo>
                    <a:pt x="322" y="276"/>
                  </a:lnTo>
                  <a:lnTo>
                    <a:pt x="322" y="278"/>
                  </a:lnTo>
                  <a:lnTo>
                    <a:pt x="320" y="278"/>
                  </a:lnTo>
                  <a:lnTo>
                    <a:pt x="318" y="279"/>
                  </a:lnTo>
                  <a:lnTo>
                    <a:pt x="314" y="280"/>
                  </a:lnTo>
                  <a:lnTo>
                    <a:pt x="312" y="281"/>
                  </a:lnTo>
                  <a:lnTo>
                    <a:pt x="311" y="284"/>
                  </a:lnTo>
                  <a:lnTo>
                    <a:pt x="308" y="287"/>
                  </a:lnTo>
                  <a:lnTo>
                    <a:pt x="308" y="288"/>
                  </a:lnTo>
                  <a:lnTo>
                    <a:pt x="306" y="288"/>
                  </a:lnTo>
                  <a:lnTo>
                    <a:pt x="303" y="288"/>
                  </a:lnTo>
                  <a:lnTo>
                    <a:pt x="299" y="291"/>
                  </a:lnTo>
                  <a:lnTo>
                    <a:pt x="297" y="292"/>
                  </a:lnTo>
                  <a:lnTo>
                    <a:pt x="294" y="293"/>
                  </a:lnTo>
                  <a:lnTo>
                    <a:pt x="293" y="295"/>
                  </a:lnTo>
                  <a:lnTo>
                    <a:pt x="289" y="295"/>
                  </a:lnTo>
                  <a:lnTo>
                    <a:pt x="288" y="295"/>
                  </a:lnTo>
                  <a:lnTo>
                    <a:pt x="286" y="295"/>
                  </a:lnTo>
                  <a:lnTo>
                    <a:pt x="285" y="295"/>
                  </a:lnTo>
                  <a:lnTo>
                    <a:pt x="282" y="295"/>
                  </a:lnTo>
                  <a:lnTo>
                    <a:pt x="282" y="296"/>
                  </a:lnTo>
                  <a:lnTo>
                    <a:pt x="278" y="296"/>
                  </a:lnTo>
                  <a:lnTo>
                    <a:pt x="277" y="296"/>
                  </a:lnTo>
                  <a:lnTo>
                    <a:pt x="276" y="297"/>
                  </a:lnTo>
                  <a:lnTo>
                    <a:pt x="274" y="297"/>
                  </a:lnTo>
                  <a:lnTo>
                    <a:pt x="274" y="298"/>
                  </a:lnTo>
                  <a:lnTo>
                    <a:pt x="273" y="298"/>
                  </a:lnTo>
                  <a:lnTo>
                    <a:pt x="270" y="298"/>
                  </a:lnTo>
                  <a:lnTo>
                    <a:pt x="269" y="301"/>
                  </a:lnTo>
                  <a:lnTo>
                    <a:pt x="267" y="304"/>
                  </a:lnTo>
                  <a:lnTo>
                    <a:pt x="265" y="304"/>
                  </a:lnTo>
                  <a:lnTo>
                    <a:pt x="260" y="308"/>
                  </a:lnTo>
                  <a:lnTo>
                    <a:pt x="259" y="309"/>
                  </a:lnTo>
                  <a:lnTo>
                    <a:pt x="257" y="309"/>
                  </a:lnTo>
                  <a:lnTo>
                    <a:pt x="252" y="313"/>
                  </a:lnTo>
                  <a:lnTo>
                    <a:pt x="251" y="313"/>
                  </a:lnTo>
                  <a:lnTo>
                    <a:pt x="248" y="314"/>
                  </a:lnTo>
                  <a:lnTo>
                    <a:pt x="243" y="318"/>
                  </a:lnTo>
                  <a:lnTo>
                    <a:pt x="240" y="319"/>
                  </a:lnTo>
                  <a:lnTo>
                    <a:pt x="238" y="319"/>
                  </a:lnTo>
                  <a:lnTo>
                    <a:pt x="235" y="322"/>
                  </a:lnTo>
                  <a:lnTo>
                    <a:pt x="229" y="325"/>
                  </a:lnTo>
                  <a:lnTo>
                    <a:pt x="227" y="325"/>
                  </a:lnTo>
                  <a:lnTo>
                    <a:pt x="226" y="325"/>
                  </a:lnTo>
                  <a:lnTo>
                    <a:pt x="225" y="325"/>
                  </a:lnTo>
                  <a:lnTo>
                    <a:pt x="219" y="326"/>
                  </a:lnTo>
                  <a:lnTo>
                    <a:pt x="218" y="326"/>
                  </a:lnTo>
                  <a:lnTo>
                    <a:pt x="217" y="326"/>
                  </a:lnTo>
                  <a:lnTo>
                    <a:pt x="212" y="329"/>
                  </a:lnTo>
                  <a:lnTo>
                    <a:pt x="210" y="330"/>
                  </a:lnTo>
                  <a:lnTo>
                    <a:pt x="209" y="330"/>
                  </a:lnTo>
                  <a:lnTo>
                    <a:pt x="206" y="331"/>
                  </a:lnTo>
                  <a:lnTo>
                    <a:pt x="204" y="331"/>
                  </a:lnTo>
                  <a:lnTo>
                    <a:pt x="201" y="331"/>
                  </a:lnTo>
                  <a:lnTo>
                    <a:pt x="198" y="332"/>
                  </a:lnTo>
                  <a:lnTo>
                    <a:pt x="197" y="334"/>
                  </a:lnTo>
                  <a:lnTo>
                    <a:pt x="193" y="334"/>
                  </a:lnTo>
                  <a:lnTo>
                    <a:pt x="192" y="334"/>
                  </a:lnTo>
                  <a:lnTo>
                    <a:pt x="189" y="334"/>
                  </a:lnTo>
                  <a:lnTo>
                    <a:pt x="188" y="336"/>
                  </a:lnTo>
                  <a:lnTo>
                    <a:pt x="187" y="336"/>
                  </a:lnTo>
                  <a:lnTo>
                    <a:pt x="185" y="336"/>
                  </a:lnTo>
                  <a:lnTo>
                    <a:pt x="183" y="339"/>
                  </a:lnTo>
                  <a:lnTo>
                    <a:pt x="181" y="339"/>
                  </a:lnTo>
                  <a:lnTo>
                    <a:pt x="181" y="340"/>
                  </a:lnTo>
                  <a:lnTo>
                    <a:pt x="180" y="343"/>
                  </a:lnTo>
                  <a:lnTo>
                    <a:pt x="179" y="344"/>
                  </a:lnTo>
                  <a:lnTo>
                    <a:pt x="175" y="344"/>
                  </a:lnTo>
                  <a:lnTo>
                    <a:pt x="175" y="343"/>
                  </a:lnTo>
                  <a:lnTo>
                    <a:pt x="174" y="343"/>
                  </a:lnTo>
                  <a:lnTo>
                    <a:pt x="172" y="344"/>
                  </a:lnTo>
                  <a:lnTo>
                    <a:pt x="170" y="344"/>
                  </a:lnTo>
                  <a:lnTo>
                    <a:pt x="168" y="344"/>
                  </a:lnTo>
                  <a:lnTo>
                    <a:pt x="166" y="346"/>
                  </a:lnTo>
                  <a:lnTo>
                    <a:pt x="163" y="346"/>
                  </a:lnTo>
                  <a:lnTo>
                    <a:pt x="161" y="346"/>
                  </a:lnTo>
                  <a:lnTo>
                    <a:pt x="161" y="347"/>
                  </a:lnTo>
                  <a:lnTo>
                    <a:pt x="155" y="347"/>
                  </a:lnTo>
                  <a:lnTo>
                    <a:pt x="155" y="348"/>
                  </a:lnTo>
                  <a:lnTo>
                    <a:pt x="151" y="348"/>
                  </a:lnTo>
                  <a:lnTo>
                    <a:pt x="150" y="350"/>
                  </a:lnTo>
                  <a:lnTo>
                    <a:pt x="149" y="350"/>
                  </a:lnTo>
                  <a:lnTo>
                    <a:pt x="147" y="350"/>
                  </a:lnTo>
                  <a:lnTo>
                    <a:pt x="141" y="350"/>
                  </a:lnTo>
                  <a:lnTo>
                    <a:pt x="141" y="351"/>
                  </a:lnTo>
                  <a:lnTo>
                    <a:pt x="138" y="351"/>
                  </a:lnTo>
                  <a:lnTo>
                    <a:pt x="137" y="351"/>
                  </a:lnTo>
                  <a:lnTo>
                    <a:pt x="136" y="351"/>
                  </a:lnTo>
                  <a:lnTo>
                    <a:pt x="136" y="352"/>
                  </a:lnTo>
                  <a:lnTo>
                    <a:pt x="133" y="352"/>
                  </a:lnTo>
                  <a:lnTo>
                    <a:pt x="132" y="352"/>
                  </a:lnTo>
                  <a:lnTo>
                    <a:pt x="130" y="352"/>
                  </a:lnTo>
                  <a:lnTo>
                    <a:pt x="129" y="353"/>
                  </a:lnTo>
                  <a:lnTo>
                    <a:pt x="125" y="353"/>
                  </a:lnTo>
                  <a:lnTo>
                    <a:pt x="123" y="353"/>
                  </a:lnTo>
                  <a:lnTo>
                    <a:pt x="123" y="355"/>
                  </a:lnTo>
                  <a:lnTo>
                    <a:pt x="121" y="355"/>
                  </a:lnTo>
                  <a:lnTo>
                    <a:pt x="120" y="355"/>
                  </a:lnTo>
                  <a:lnTo>
                    <a:pt x="119" y="355"/>
                  </a:lnTo>
                  <a:lnTo>
                    <a:pt x="117" y="356"/>
                  </a:lnTo>
                  <a:lnTo>
                    <a:pt x="115" y="356"/>
                  </a:lnTo>
                  <a:lnTo>
                    <a:pt x="112" y="356"/>
                  </a:lnTo>
                  <a:lnTo>
                    <a:pt x="111" y="357"/>
                  </a:lnTo>
                  <a:lnTo>
                    <a:pt x="109" y="357"/>
                  </a:lnTo>
                  <a:lnTo>
                    <a:pt x="108" y="357"/>
                  </a:lnTo>
                  <a:lnTo>
                    <a:pt x="107" y="357"/>
                  </a:lnTo>
                  <a:lnTo>
                    <a:pt x="106" y="357"/>
                  </a:lnTo>
                  <a:lnTo>
                    <a:pt x="106" y="359"/>
                  </a:lnTo>
                  <a:lnTo>
                    <a:pt x="103" y="359"/>
                  </a:lnTo>
                  <a:lnTo>
                    <a:pt x="102" y="360"/>
                  </a:lnTo>
                  <a:lnTo>
                    <a:pt x="100" y="360"/>
                  </a:lnTo>
                  <a:lnTo>
                    <a:pt x="98" y="360"/>
                  </a:lnTo>
                  <a:lnTo>
                    <a:pt x="96" y="360"/>
                  </a:lnTo>
                  <a:lnTo>
                    <a:pt x="96" y="361"/>
                  </a:lnTo>
                  <a:lnTo>
                    <a:pt x="92" y="361"/>
                  </a:lnTo>
                  <a:lnTo>
                    <a:pt x="91" y="363"/>
                  </a:lnTo>
                  <a:lnTo>
                    <a:pt x="89" y="364"/>
                  </a:lnTo>
                  <a:lnTo>
                    <a:pt x="83" y="368"/>
                  </a:lnTo>
                  <a:lnTo>
                    <a:pt x="82" y="368"/>
                  </a:lnTo>
                  <a:lnTo>
                    <a:pt x="81" y="368"/>
                  </a:lnTo>
                  <a:lnTo>
                    <a:pt x="78" y="369"/>
                  </a:lnTo>
                  <a:lnTo>
                    <a:pt x="77" y="370"/>
                  </a:lnTo>
                  <a:lnTo>
                    <a:pt x="73" y="372"/>
                  </a:lnTo>
                  <a:lnTo>
                    <a:pt x="72" y="374"/>
                  </a:lnTo>
                  <a:lnTo>
                    <a:pt x="70" y="374"/>
                  </a:lnTo>
                  <a:lnTo>
                    <a:pt x="70" y="368"/>
                  </a:lnTo>
                  <a:lnTo>
                    <a:pt x="70" y="367"/>
                  </a:lnTo>
                  <a:lnTo>
                    <a:pt x="69" y="367"/>
                  </a:lnTo>
                  <a:lnTo>
                    <a:pt x="69" y="365"/>
                  </a:lnTo>
                  <a:lnTo>
                    <a:pt x="69" y="364"/>
                  </a:lnTo>
                  <a:lnTo>
                    <a:pt x="68" y="361"/>
                  </a:lnTo>
                  <a:lnTo>
                    <a:pt x="68" y="360"/>
                  </a:lnTo>
                  <a:lnTo>
                    <a:pt x="68" y="359"/>
                  </a:lnTo>
                  <a:lnTo>
                    <a:pt x="68" y="357"/>
                  </a:lnTo>
                  <a:lnTo>
                    <a:pt x="68" y="356"/>
                  </a:lnTo>
                  <a:lnTo>
                    <a:pt x="68" y="355"/>
                  </a:lnTo>
                  <a:lnTo>
                    <a:pt x="68" y="353"/>
                  </a:lnTo>
                  <a:lnTo>
                    <a:pt x="66" y="352"/>
                  </a:lnTo>
                  <a:lnTo>
                    <a:pt x="66" y="351"/>
                  </a:lnTo>
                  <a:lnTo>
                    <a:pt x="65" y="351"/>
                  </a:lnTo>
                  <a:lnTo>
                    <a:pt x="64" y="350"/>
                  </a:lnTo>
                  <a:lnTo>
                    <a:pt x="64" y="348"/>
                  </a:lnTo>
                  <a:lnTo>
                    <a:pt x="62" y="347"/>
                  </a:lnTo>
                  <a:lnTo>
                    <a:pt x="61" y="346"/>
                  </a:lnTo>
                  <a:lnTo>
                    <a:pt x="61" y="344"/>
                  </a:lnTo>
                  <a:lnTo>
                    <a:pt x="60" y="344"/>
                  </a:lnTo>
                  <a:lnTo>
                    <a:pt x="60" y="343"/>
                  </a:lnTo>
                  <a:lnTo>
                    <a:pt x="60" y="342"/>
                  </a:lnTo>
                  <a:lnTo>
                    <a:pt x="60" y="340"/>
                  </a:lnTo>
                  <a:lnTo>
                    <a:pt x="60" y="339"/>
                  </a:lnTo>
                  <a:lnTo>
                    <a:pt x="53" y="329"/>
                  </a:lnTo>
                  <a:lnTo>
                    <a:pt x="51" y="325"/>
                  </a:lnTo>
                  <a:lnTo>
                    <a:pt x="48" y="321"/>
                  </a:lnTo>
                  <a:lnTo>
                    <a:pt x="43" y="317"/>
                  </a:lnTo>
                  <a:lnTo>
                    <a:pt x="41" y="313"/>
                  </a:lnTo>
                  <a:lnTo>
                    <a:pt x="40" y="306"/>
                  </a:lnTo>
                  <a:lnTo>
                    <a:pt x="37" y="298"/>
                  </a:lnTo>
                  <a:lnTo>
                    <a:pt x="36" y="298"/>
                  </a:lnTo>
                  <a:lnTo>
                    <a:pt x="32" y="293"/>
                  </a:lnTo>
                  <a:lnTo>
                    <a:pt x="27" y="284"/>
                  </a:lnTo>
                  <a:lnTo>
                    <a:pt x="22" y="279"/>
                  </a:lnTo>
                  <a:lnTo>
                    <a:pt x="18" y="275"/>
                  </a:lnTo>
                  <a:lnTo>
                    <a:pt x="13" y="272"/>
                  </a:lnTo>
                  <a:lnTo>
                    <a:pt x="11" y="271"/>
                  </a:lnTo>
                  <a:lnTo>
                    <a:pt x="5" y="267"/>
                  </a:lnTo>
                  <a:lnTo>
                    <a:pt x="1" y="260"/>
                  </a:lnTo>
                  <a:lnTo>
                    <a:pt x="0" y="258"/>
                  </a:lnTo>
                  <a:lnTo>
                    <a:pt x="0" y="245"/>
                  </a:lnTo>
                  <a:lnTo>
                    <a:pt x="1" y="240"/>
                  </a:lnTo>
                  <a:lnTo>
                    <a:pt x="2" y="229"/>
                  </a:lnTo>
                  <a:lnTo>
                    <a:pt x="3" y="225"/>
                  </a:lnTo>
                  <a:lnTo>
                    <a:pt x="5" y="223"/>
                  </a:lnTo>
                  <a:lnTo>
                    <a:pt x="5" y="221"/>
                  </a:lnTo>
                  <a:lnTo>
                    <a:pt x="6" y="221"/>
                  </a:lnTo>
                  <a:lnTo>
                    <a:pt x="6" y="220"/>
                  </a:lnTo>
                  <a:lnTo>
                    <a:pt x="7" y="219"/>
                  </a:lnTo>
                  <a:lnTo>
                    <a:pt x="7" y="217"/>
                  </a:lnTo>
                  <a:lnTo>
                    <a:pt x="7" y="216"/>
                  </a:lnTo>
                  <a:lnTo>
                    <a:pt x="9" y="216"/>
                  </a:lnTo>
                  <a:lnTo>
                    <a:pt x="14" y="213"/>
                  </a:lnTo>
                  <a:lnTo>
                    <a:pt x="18" y="209"/>
                  </a:lnTo>
                  <a:lnTo>
                    <a:pt x="23" y="200"/>
                  </a:lnTo>
                  <a:lnTo>
                    <a:pt x="27" y="195"/>
                  </a:lnTo>
                  <a:lnTo>
                    <a:pt x="30" y="191"/>
                  </a:lnTo>
                  <a:lnTo>
                    <a:pt x="34" y="185"/>
                  </a:lnTo>
                  <a:lnTo>
                    <a:pt x="34" y="183"/>
                  </a:lnTo>
                  <a:lnTo>
                    <a:pt x="35" y="183"/>
                  </a:lnTo>
                  <a:lnTo>
                    <a:pt x="35" y="182"/>
                  </a:lnTo>
                  <a:lnTo>
                    <a:pt x="36" y="181"/>
                  </a:lnTo>
                  <a:lnTo>
                    <a:pt x="41" y="179"/>
                  </a:lnTo>
                  <a:lnTo>
                    <a:pt x="49" y="178"/>
                  </a:lnTo>
                  <a:lnTo>
                    <a:pt x="54" y="178"/>
                  </a:lnTo>
                  <a:lnTo>
                    <a:pt x="56" y="178"/>
                  </a:lnTo>
                  <a:lnTo>
                    <a:pt x="57" y="178"/>
                  </a:lnTo>
                  <a:lnTo>
                    <a:pt x="64" y="178"/>
                  </a:lnTo>
                  <a:lnTo>
                    <a:pt x="68" y="175"/>
                  </a:lnTo>
                  <a:lnTo>
                    <a:pt x="68" y="177"/>
                  </a:lnTo>
                  <a:lnTo>
                    <a:pt x="69" y="179"/>
                  </a:lnTo>
                  <a:lnTo>
                    <a:pt x="70" y="186"/>
                  </a:lnTo>
                  <a:lnTo>
                    <a:pt x="70" y="187"/>
                  </a:lnTo>
                  <a:lnTo>
                    <a:pt x="73" y="191"/>
                  </a:lnTo>
                  <a:lnTo>
                    <a:pt x="78" y="194"/>
                  </a:lnTo>
                  <a:lnTo>
                    <a:pt x="83" y="198"/>
                  </a:lnTo>
                  <a:lnTo>
                    <a:pt x="82" y="200"/>
                  </a:lnTo>
                  <a:lnTo>
                    <a:pt x="83" y="200"/>
                  </a:lnTo>
                  <a:lnTo>
                    <a:pt x="83" y="202"/>
                  </a:lnTo>
                  <a:lnTo>
                    <a:pt x="85" y="202"/>
                  </a:lnTo>
                  <a:lnTo>
                    <a:pt x="86" y="203"/>
                  </a:lnTo>
                  <a:lnTo>
                    <a:pt x="87" y="204"/>
                  </a:lnTo>
                  <a:lnTo>
                    <a:pt x="87" y="206"/>
                  </a:lnTo>
                  <a:lnTo>
                    <a:pt x="90" y="207"/>
                  </a:lnTo>
                  <a:lnTo>
                    <a:pt x="91" y="207"/>
                  </a:lnTo>
                  <a:lnTo>
                    <a:pt x="92" y="207"/>
                  </a:lnTo>
                  <a:lnTo>
                    <a:pt x="92" y="206"/>
                  </a:lnTo>
                  <a:lnTo>
                    <a:pt x="94" y="206"/>
                  </a:lnTo>
                  <a:lnTo>
                    <a:pt x="95" y="206"/>
                  </a:lnTo>
                  <a:lnTo>
                    <a:pt x="98" y="206"/>
                  </a:lnTo>
                  <a:lnTo>
                    <a:pt x="99" y="206"/>
                  </a:lnTo>
                  <a:lnTo>
                    <a:pt x="100" y="206"/>
                  </a:lnTo>
                  <a:lnTo>
                    <a:pt x="102" y="206"/>
                  </a:lnTo>
                  <a:lnTo>
                    <a:pt x="103" y="206"/>
                  </a:lnTo>
                  <a:lnTo>
                    <a:pt x="104" y="204"/>
                  </a:lnTo>
                  <a:lnTo>
                    <a:pt x="106" y="204"/>
                  </a:lnTo>
                  <a:lnTo>
                    <a:pt x="107" y="204"/>
                  </a:lnTo>
                  <a:lnTo>
                    <a:pt x="108" y="203"/>
                  </a:lnTo>
                  <a:lnTo>
                    <a:pt x="109" y="203"/>
                  </a:lnTo>
                  <a:lnTo>
                    <a:pt x="109" y="202"/>
                  </a:lnTo>
                  <a:lnTo>
                    <a:pt x="111" y="202"/>
                  </a:lnTo>
                  <a:lnTo>
                    <a:pt x="111" y="200"/>
                  </a:lnTo>
                  <a:lnTo>
                    <a:pt x="112" y="200"/>
                  </a:lnTo>
                  <a:lnTo>
                    <a:pt x="113" y="200"/>
                  </a:lnTo>
                  <a:lnTo>
                    <a:pt x="115" y="199"/>
                  </a:lnTo>
                  <a:lnTo>
                    <a:pt x="115" y="198"/>
                  </a:lnTo>
                  <a:lnTo>
                    <a:pt x="116" y="198"/>
                  </a:lnTo>
                  <a:lnTo>
                    <a:pt x="116" y="196"/>
                  </a:lnTo>
                  <a:lnTo>
                    <a:pt x="117" y="195"/>
                  </a:lnTo>
                  <a:lnTo>
                    <a:pt x="119" y="195"/>
                  </a:lnTo>
                  <a:lnTo>
                    <a:pt x="120" y="194"/>
                  </a:lnTo>
                  <a:lnTo>
                    <a:pt x="120" y="192"/>
                  </a:lnTo>
                  <a:lnTo>
                    <a:pt x="121" y="192"/>
                  </a:lnTo>
                  <a:lnTo>
                    <a:pt x="121" y="191"/>
                  </a:lnTo>
                  <a:lnTo>
                    <a:pt x="123" y="191"/>
                  </a:lnTo>
                  <a:lnTo>
                    <a:pt x="123" y="190"/>
                  </a:lnTo>
                  <a:lnTo>
                    <a:pt x="124" y="190"/>
                  </a:lnTo>
                  <a:lnTo>
                    <a:pt x="124" y="188"/>
                  </a:lnTo>
                  <a:lnTo>
                    <a:pt x="125" y="188"/>
                  </a:lnTo>
                  <a:lnTo>
                    <a:pt x="125" y="187"/>
                  </a:lnTo>
                  <a:lnTo>
                    <a:pt x="126" y="187"/>
                  </a:lnTo>
                  <a:lnTo>
                    <a:pt x="128" y="187"/>
                  </a:lnTo>
                  <a:lnTo>
                    <a:pt x="129" y="187"/>
                  </a:lnTo>
                  <a:lnTo>
                    <a:pt x="130" y="187"/>
                  </a:lnTo>
                  <a:lnTo>
                    <a:pt x="132" y="187"/>
                  </a:lnTo>
                  <a:lnTo>
                    <a:pt x="134" y="188"/>
                  </a:lnTo>
                  <a:lnTo>
                    <a:pt x="136" y="188"/>
                  </a:lnTo>
                  <a:lnTo>
                    <a:pt x="137" y="190"/>
                  </a:lnTo>
                  <a:lnTo>
                    <a:pt x="138" y="190"/>
                  </a:lnTo>
                  <a:lnTo>
                    <a:pt x="138" y="191"/>
                  </a:lnTo>
                  <a:lnTo>
                    <a:pt x="140" y="191"/>
                  </a:lnTo>
                  <a:lnTo>
                    <a:pt x="141" y="192"/>
                  </a:lnTo>
                  <a:lnTo>
                    <a:pt x="142" y="192"/>
                  </a:lnTo>
                  <a:lnTo>
                    <a:pt x="142" y="194"/>
                  </a:lnTo>
                  <a:lnTo>
                    <a:pt x="144" y="194"/>
                  </a:lnTo>
                  <a:lnTo>
                    <a:pt x="144" y="195"/>
                  </a:lnTo>
                  <a:lnTo>
                    <a:pt x="145" y="195"/>
                  </a:lnTo>
                  <a:lnTo>
                    <a:pt x="145" y="196"/>
                  </a:lnTo>
                  <a:lnTo>
                    <a:pt x="146" y="196"/>
                  </a:lnTo>
                  <a:lnTo>
                    <a:pt x="147" y="198"/>
                  </a:lnTo>
                  <a:lnTo>
                    <a:pt x="147" y="199"/>
                  </a:lnTo>
                  <a:lnTo>
                    <a:pt x="147" y="200"/>
                  </a:lnTo>
                  <a:lnTo>
                    <a:pt x="149" y="200"/>
                  </a:lnTo>
                  <a:lnTo>
                    <a:pt x="150" y="200"/>
                  </a:lnTo>
                  <a:lnTo>
                    <a:pt x="150" y="199"/>
                  </a:lnTo>
                  <a:lnTo>
                    <a:pt x="151" y="199"/>
                  </a:lnTo>
                  <a:lnTo>
                    <a:pt x="151" y="198"/>
                  </a:lnTo>
                  <a:lnTo>
                    <a:pt x="153" y="198"/>
                  </a:lnTo>
                  <a:lnTo>
                    <a:pt x="154" y="196"/>
                  </a:lnTo>
                  <a:lnTo>
                    <a:pt x="155" y="196"/>
                  </a:lnTo>
                  <a:lnTo>
                    <a:pt x="157" y="196"/>
                  </a:lnTo>
                  <a:lnTo>
                    <a:pt x="158" y="196"/>
                  </a:lnTo>
                  <a:lnTo>
                    <a:pt x="159" y="196"/>
                  </a:lnTo>
                  <a:lnTo>
                    <a:pt x="161" y="198"/>
                  </a:lnTo>
                  <a:lnTo>
                    <a:pt x="162" y="199"/>
                  </a:lnTo>
                  <a:lnTo>
                    <a:pt x="162" y="200"/>
                  </a:lnTo>
                  <a:lnTo>
                    <a:pt x="162" y="202"/>
                  </a:lnTo>
                  <a:lnTo>
                    <a:pt x="162" y="203"/>
                  </a:lnTo>
                  <a:lnTo>
                    <a:pt x="162" y="204"/>
                  </a:lnTo>
                  <a:lnTo>
                    <a:pt x="162" y="206"/>
                  </a:lnTo>
                  <a:lnTo>
                    <a:pt x="163" y="206"/>
                  </a:lnTo>
                  <a:lnTo>
                    <a:pt x="162" y="207"/>
                  </a:lnTo>
                  <a:lnTo>
                    <a:pt x="162" y="208"/>
                  </a:lnTo>
                  <a:lnTo>
                    <a:pt x="163" y="208"/>
                  </a:lnTo>
                  <a:lnTo>
                    <a:pt x="164" y="208"/>
                  </a:lnTo>
                  <a:lnTo>
                    <a:pt x="166" y="208"/>
                  </a:lnTo>
                  <a:lnTo>
                    <a:pt x="167" y="209"/>
                  </a:lnTo>
                  <a:lnTo>
                    <a:pt x="168" y="209"/>
                  </a:lnTo>
                  <a:lnTo>
                    <a:pt x="170" y="211"/>
                  </a:lnTo>
                  <a:lnTo>
                    <a:pt x="171" y="211"/>
                  </a:lnTo>
                  <a:lnTo>
                    <a:pt x="172" y="211"/>
                  </a:lnTo>
                  <a:lnTo>
                    <a:pt x="174" y="211"/>
                  </a:lnTo>
                  <a:lnTo>
                    <a:pt x="172" y="212"/>
                  </a:lnTo>
                  <a:lnTo>
                    <a:pt x="174" y="213"/>
                  </a:lnTo>
                  <a:lnTo>
                    <a:pt x="172" y="215"/>
                  </a:lnTo>
                  <a:lnTo>
                    <a:pt x="171" y="217"/>
                  </a:lnTo>
                  <a:lnTo>
                    <a:pt x="172" y="219"/>
                  </a:lnTo>
                  <a:lnTo>
                    <a:pt x="174" y="219"/>
                  </a:lnTo>
                  <a:lnTo>
                    <a:pt x="175" y="217"/>
                  </a:lnTo>
                  <a:lnTo>
                    <a:pt x="175" y="216"/>
                  </a:lnTo>
                  <a:lnTo>
                    <a:pt x="176" y="216"/>
                  </a:lnTo>
                  <a:lnTo>
                    <a:pt x="176" y="215"/>
                  </a:lnTo>
                  <a:lnTo>
                    <a:pt x="178" y="213"/>
                  </a:lnTo>
                  <a:lnTo>
                    <a:pt x="179" y="213"/>
                  </a:lnTo>
                  <a:lnTo>
                    <a:pt x="179" y="212"/>
                  </a:lnTo>
                  <a:lnTo>
                    <a:pt x="180" y="211"/>
                  </a:lnTo>
                  <a:lnTo>
                    <a:pt x="181" y="211"/>
                  </a:lnTo>
                  <a:lnTo>
                    <a:pt x="183" y="209"/>
                  </a:lnTo>
                  <a:lnTo>
                    <a:pt x="184" y="209"/>
                  </a:lnTo>
                  <a:lnTo>
                    <a:pt x="184" y="208"/>
                  </a:lnTo>
                  <a:lnTo>
                    <a:pt x="185" y="208"/>
                  </a:lnTo>
                  <a:lnTo>
                    <a:pt x="185" y="207"/>
                  </a:lnTo>
                  <a:lnTo>
                    <a:pt x="185" y="206"/>
                  </a:lnTo>
                  <a:lnTo>
                    <a:pt x="184" y="204"/>
                  </a:lnTo>
                  <a:lnTo>
                    <a:pt x="183" y="203"/>
                  </a:lnTo>
                  <a:lnTo>
                    <a:pt x="183" y="202"/>
                  </a:lnTo>
                  <a:lnTo>
                    <a:pt x="183" y="200"/>
                  </a:lnTo>
                  <a:lnTo>
                    <a:pt x="183" y="199"/>
                  </a:lnTo>
                  <a:lnTo>
                    <a:pt x="183" y="196"/>
                  </a:lnTo>
                  <a:lnTo>
                    <a:pt x="181" y="196"/>
                  </a:lnTo>
                  <a:lnTo>
                    <a:pt x="181" y="195"/>
                  </a:lnTo>
                  <a:lnTo>
                    <a:pt x="183" y="194"/>
                  </a:lnTo>
                  <a:lnTo>
                    <a:pt x="184" y="194"/>
                  </a:lnTo>
                  <a:lnTo>
                    <a:pt x="185" y="192"/>
                  </a:lnTo>
                  <a:lnTo>
                    <a:pt x="187" y="192"/>
                  </a:lnTo>
                  <a:lnTo>
                    <a:pt x="188" y="192"/>
                  </a:lnTo>
                  <a:lnTo>
                    <a:pt x="189" y="192"/>
                  </a:lnTo>
                  <a:lnTo>
                    <a:pt x="191" y="192"/>
                  </a:lnTo>
                  <a:lnTo>
                    <a:pt x="192" y="192"/>
                  </a:lnTo>
                  <a:lnTo>
                    <a:pt x="192" y="191"/>
                  </a:lnTo>
                  <a:lnTo>
                    <a:pt x="195" y="190"/>
                  </a:lnTo>
                  <a:lnTo>
                    <a:pt x="196" y="190"/>
                  </a:lnTo>
                  <a:lnTo>
                    <a:pt x="197" y="190"/>
                  </a:lnTo>
                  <a:lnTo>
                    <a:pt x="197" y="191"/>
                  </a:lnTo>
                  <a:lnTo>
                    <a:pt x="200" y="190"/>
                  </a:lnTo>
                  <a:lnTo>
                    <a:pt x="200" y="188"/>
                  </a:lnTo>
                  <a:lnTo>
                    <a:pt x="201" y="188"/>
                  </a:lnTo>
                  <a:lnTo>
                    <a:pt x="201" y="187"/>
                  </a:lnTo>
                  <a:lnTo>
                    <a:pt x="201" y="186"/>
                  </a:lnTo>
                  <a:lnTo>
                    <a:pt x="202" y="185"/>
                  </a:lnTo>
                  <a:lnTo>
                    <a:pt x="202" y="183"/>
                  </a:lnTo>
                  <a:lnTo>
                    <a:pt x="204" y="183"/>
                  </a:lnTo>
                  <a:lnTo>
                    <a:pt x="204" y="182"/>
                  </a:lnTo>
                  <a:lnTo>
                    <a:pt x="205" y="182"/>
                  </a:lnTo>
                  <a:lnTo>
                    <a:pt x="206" y="181"/>
                  </a:lnTo>
                  <a:lnTo>
                    <a:pt x="208" y="179"/>
                  </a:lnTo>
                  <a:lnTo>
                    <a:pt x="208" y="178"/>
                  </a:lnTo>
                  <a:lnTo>
                    <a:pt x="209" y="178"/>
                  </a:lnTo>
                  <a:lnTo>
                    <a:pt x="210" y="177"/>
                  </a:lnTo>
                  <a:lnTo>
                    <a:pt x="212" y="177"/>
                  </a:lnTo>
                  <a:lnTo>
                    <a:pt x="212" y="175"/>
                  </a:lnTo>
                  <a:lnTo>
                    <a:pt x="213" y="174"/>
                  </a:lnTo>
                  <a:lnTo>
                    <a:pt x="213" y="173"/>
                  </a:lnTo>
                  <a:lnTo>
                    <a:pt x="214" y="171"/>
                  </a:lnTo>
                  <a:lnTo>
                    <a:pt x="214" y="170"/>
                  </a:lnTo>
                  <a:lnTo>
                    <a:pt x="216" y="169"/>
                  </a:lnTo>
                  <a:lnTo>
                    <a:pt x="225" y="169"/>
                  </a:lnTo>
                  <a:lnTo>
                    <a:pt x="225" y="168"/>
                  </a:lnTo>
                  <a:lnTo>
                    <a:pt x="223" y="168"/>
                  </a:lnTo>
                  <a:lnTo>
                    <a:pt x="222" y="166"/>
                  </a:lnTo>
                  <a:lnTo>
                    <a:pt x="221" y="166"/>
                  </a:lnTo>
                  <a:lnTo>
                    <a:pt x="221" y="165"/>
                  </a:lnTo>
                  <a:lnTo>
                    <a:pt x="219" y="165"/>
                  </a:lnTo>
                  <a:lnTo>
                    <a:pt x="221" y="165"/>
                  </a:lnTo>
                  <a:lnTo>
                    <a:pt x="221" y="164"/>
                  </a:lnTo>
                  <a:lnTo>
                    <a:pt x="222" y="164"/>
                  </a:lnTo>
                  <a:lnTo>
                    <a:pt x="223" y="162"/>
                  </a:lnTo>
                  <a:lnTo>
                    <a:pt x="225" y="161"/>
                  </a:lnTo>
                  <a:lnTo>
                    <a:pt x="225" y="160"/>
                  </a:lnTo>
                  <a:lnTo>
                    <a:pt x="223" y="160"/>
                  </a:lnTo>
                  <a:lnTo>
                    <a:pt x="223" y="158"/>
                  </a:lnTo>
                  <a:lnTo>
                    <a:pt x="222" y="157"/>
                  </a:lnTo>
                  <a:lnTo>
                    <a:pt x="222" y="156"/>
                  </a:lnTo>
                  <a:lnTo>
                    <a:pt x="222" y="154"/>
                  </a:lnTo>
                  <a:lnTo>
                    <a:pt x="221" y="154"/>
                  </a:lnTo>
                  <a:lnTo>
                    <a:pt x="219" y="153"/>
                  </a:lnTo>
                  <a:lnTo>
                    <a:pt x="219" y="152"/>
                  </a:lnTo>
                  <a:lnTo>
                    <a:pt x="219" y="151"/>
                  </a:lnTo>
                  <a:lnTo>
                    <a:pt x="219" y="149"/>
                  </a:lnTo>
                  <a:lnTo>
                    <a:pt x="221" y="149"/>
                  </a:lnTo>
                  <a:lnTo>
                    <a:pt x="221" y="148"/>
                  </a:lnTo>
                  <a:lnTo>
                    <a:pt x="221" y="147"/>
                  </a:lnTo>
                  <a:lnTo>
                    <a:pt x="222" y="147"/>
                  </a:lnTo>
                  <a:lnTo>
                    <a:pt x="222" y="145"/>
                  </a:lnTo>
                  <a:lnTo>
                    <a:pt x="223" y="145"/>
                  </a:lnTo>
                  <a:lnTo>
                    <a:pt x="225" y="144"/>
                  </a:lnTo>
                  <a:lnTo>
                    <a:pt x="225" y="143"/>
                  </a:lnTo>
                  <a:lnTo>
                    <a:pt x="226" y="143"/>
                  </a:lnTo>
                  <a:lnTo>
                    <a:pt x="227" y="141"/>
                  </a:lnTo>
                  <a:lnTo>
                    <a:pt x="229" y="140"/>
                  </a:lnTo>
                  <a:lnTo>
                    <a:pt x="227" y="139"/>
                  </a:lnTo>
                  <a:lnTo>
                    <a:pt x="227" y="137"/>
                  </a:lnTo>
                  <a:lnTo>
                    <a:pt x="229" y="137"/>
                  </a:lnTo>
                  <a:lnTo>
                    <a:pt x="229" y="136"/>
                  </a:lnTo>
                  <a:lnTo>
                    <a:pt x="230" y="136"/>
                  </a:lnTo>
                  <a:lnTo>
                    <a:pt x="231" y="135"/>
                  </a:lnTo>
                  <a:lnTo>
                    <a:pt x="231" y="134"/>
                  </a:lnTo>
                  <a:lnTo>
                    <a:pt x="234" y="132"/>
                  </a:lnTo>
                  <a:lnTo>
                    <a:pt x="235" y="132"/>
                  </a:lnTo>
                  <a:lnTo>
                    <a:pt x="236" y="131"/>
                  </a:lnTo>
                  <a:lnTo>
                    <a:pt x="238" y="131"/>
                  </a:lnTo>
                  <a:lnTo>
                    <a:pt x="238" y="130"/>
                  </a:lnTo>
                  <a:lnTo>
                    <a:pt x="239" y="130"/>
                  </a:lnTo>
                  <a:lnTo>
                    <a:pt x="240" y="130"/>
                  </a:lnTo>
                  <a:lnTo>
                    <a:pt x="242" y="128"/>
                  </a:lnTo>
                  <a:lnTo>
                    <a:pt x="242" y="127"/>
                  </a:lnTo>
                  <a:lnTo>
                    <a:pt x="243" y="127"/>
                  </a:lnTo>
                  <a:lnTo>
                    <a:pt x="244" y="126"/>
                  </a:lnTo>
                  <a:lnTo>
                    <a:pt x="246" y="126"/>
                  </a:lnTo>
                  <a:lnTo>
                    <a:pt x="247" y="124"/>
                  </a:lnTo>
                  <a:lnTo>
                    <a:pt x="248" y="123"/>
                  </a:lnTo>
                  <a:lnTo>
                    <a:pt x="250" y="123"/>
                  </a:lnTo>
                  <a:lnTo>
                    <a:pt x="251" y="122"/>
                  </a:lnTo>
                  <a:lnTo>
                    <a:pt x="251" y="120"/>
                  </a:lnTo>
                  <a:lnTo>
                    <a:pt x="252" y="120"/>
                  </a:lnTo>
                  <a:lnTo>
                    <a:pt x="253" y="119"/>
                  </a:lnTo>
                  <a:lnTo>
                    <a:pt x="255" y="119"/>
                  </a:lnTo>
                  <a:lnTo>
                    <a:pt x="255" y="118"/>
                  </a:lnTo>
                  <a:lnTo>
                    <a:pt x="256" y="118"/>
                  </a:lnTo>
                  <a:lnTo>
                    <a:pt x="256" y="116"/>
                  </a:lnTo>
                  <a:lnTo>
                    <a:pt x="257" y="116"/>
                  </a:lnTo>
                  <a:lnTo>
                    <a:pt x="259" y="115"/>
                  </a:lnTo>
                  <a:lnTo>
                    <a:pt x="260" y="114"/>
                  </a:lnTo>
                  <a:lnTo>
                    <a:pt x="261" y="114"/>
                  </a:lnTo>
                  <a:lnTo>
                    <a:pt x="261" y="113"/>
                  </a:lnTo>
                  <a:lnTo>
                    <a:pt x="263" y="113"/>
                  </a:lnTo>
                  <a:lnTo>
                    <a:pt x="263" y="111"/>
                  </a:lnTo>
                  <a:lnTo>
                    <a:pt x="264" y="111"/>
                  </a:lnTo>
                  <a:lnTo>
                    <a:pt x="265" y="111"/>
                  </a:lnTo>
                  <a:lnTo>
                    <a:pt x="267" y="110"/>
                  </a:lnTo>
                  <a:lnTo>
                    <a:pt x="268" y="110"/>
                  </a:lnTo>
                  <a:lnTo>
                    <a:pt x="268" y="109"/>
                  </a:lnTo>
                  <a:lnTo>
                    <a:pt x="269" y="109"/>
                  </a:lnTo>
                  <a:lnTo>
                    <a:pt x="269" y="107"/>
                  </a:lnTo>
                  <a:lnTo>
                    <a:pt x="270" y="107"/>
                  </a:lnTo>
                  <a:lnTo>
                    <a:pt x="270" y="106"/>
                  </a:lnTo>
                  <a:lnTo>
                    <a:pt x="272" y="105"/>
                  </a:lnTo>
                  <a:lnTo>
                    <a:pt x="273" y="105"/>
                  </a:lnTo>
                  <a:lnTo>
                    <a:pt x="274" y="103"/>
                  </a:lnTo>
                  <a:lnTo>
                    <a:pt x="274" y="102"/>
                  </a:lnTo>
                  <a:lnTo>
                    <a:pt x="276" y="102"/>
                  </a:lnTo>
                  <a:lnTo>
                    <a:pt x="277" y="101"/>
                  </a:lnTo>
                  <a:lnTo>
                    <a:pt x="278" y="101"/>
                  </a:lnTo>
                  <a:lnTo>
                    <a:pt x="278" y="99"/>
                  </a:lnTo>
                  <a:lnTo>
                    <a:pt x="280" y="99"/>
                  </a:lnTo>
                  <a:lnTo>
                    <a:pt x="281" y="98"/>
                  </a:lnTo>
                  <a:lnTo>
                    <a:pt x="282" y="98"/>
                  </a:lnTo>
                  <a:lnTo>
                    <a:pt x="284" y="97"/>
                  </a:lnTo>
                  <a:lnTo>
                    <a:pt x="285" y="96"/>
                  </a:lnTo>
                  <a:lnTo>
                    <a:pt x="286" y="94"/>
                  </a:lnTo>
                  <a:lnTo>
                    <a:pt x="288" y="94"/>
                  </a:lnTo>
                  <a:lnTo>
                    <a:pt x="288" y="93"/>
                  </a:lnTo>
                  <a:lnTo>
                    <a:pt x="289" y="93"/>
                  </a:lnTo>
                  <a:lnTo>
                    <a:pt x="289" y="92"/>
                  </a:lnTo>
                  <a:lnTo>
                    <a:pt x="290" y="92"/>
                  </a:lnTo>
                  <a:lnTo>
                    <a:pt x="291" y="90"/>
                  </a:lnTo>
                  <a:lnTo>
                    <a:pt x="293" y="89"/>
                  </a:lnTo>
                  <a:lnTo>
                    <a:pt x="294" y="88"/>
                  </a:lnTo>
                  <a:lnTo>
                    <a:pt x="295" y="88"/>
                  </a:lnTo>
                  <a:lnTo>
                    <a:pt x="297" y="86"/>
                  </a:lnTo>
                  <a:lnTo>
                    <a:pt x="298" y="86"/>
                  </a:lnTo>
                  <a:lnTo>
                    <a:pt x="298" y="85"/>
                  </a:lnTo>
                  <a:lnTo>
                    <a:pt x="299" y="85"/>
                  </a:lnTo>
                  <a:lnTo>
                    <a:pt x="299" y="84"/>
                  </a:lnTo>
                  <a:lnTo>
                    <a:pt x="301" y="82"/>
                  </a:lnTo>
                  <a:lnTo>
                    <a:pt x="302" y="82"/>
                  </a:lnTo>
                  <a:lnTo>
                    <a:pt x="303" y="82"/>
                  </a:lnTo>
                  <a:lnTo>
                    <a:pt x="305" y="81"/>
                  </a:lnTo>
                  <a:lnTo>
                    <a:pt x="306" y="81"/>
                  </a:lnTo>
                  <a:lnTo>
                    <a:pt x="306" y="80"/>
                  </a:lnTo>
                  <a:lnTo>
                    <a:pt x="307" y="80"/>
                  </a:lnTo>
                  <a:lnTo>
                    <a:pt x="307" y="79"/>
                  </a:lnTo>
                  <a:lnTo>
                    <a:pt x="307" y="77"/>
                  </a:lnTo>
                  <a:lnTo>
                    <a:pt x="307" y="76"/>
                  </a:lnTo>
                  <a:lnTo>
                    <a:pt x="307" y="75"/>
                  </a:lnTo>
                  <a:lnTo>
                    <a:pt x="307" y="73"/>
                  </a:lnTo>
                  <a:lnTo>
                    <a:pt x="307" y="72"/>
                  </a:lnTo>
                  <a:lnTo>
                    <a:pt x="307" y="71"/>
                  </a:lnTo>
                  <a:lnTo>
                    <a:pt x="307" y="69"/>
                  </a:lnTo>
                  <a:lnTo>
                    <a:pt x="307" y="68"/>
                  </a:lnTo>
                  <a:lnTo>
                    <a:pt x="307" y="65"/>
                  </a:lnTo>
                  <a:lnTo>
                    <a:pt x="308" y="65"/>
                  </a:lnTo>
                  <a:lnTo>
                    <a:pt x="308" y="64"/>
                  </a:lnTo>
                  <a:lnTo>
                    <a:pt x="308" y="63"/>
                  </a:lnTo>
                  <a:lnTo>
                    <a:pt x="308" y="60"/>
                  </a:lnTo>
                  <a:lnTo>
                    <a:pt x="310" y="59"/>
                  </a:lnTo>
                  <a:lnTo>
                    <a:pt x="310" y="58"/>
                  </a:lnTo>
                  <a:lnTo>
                    <a:pt x="310" y="56"/>
                  </a:lnTo>
                  <a:lnTo>
                    <a:pt x="311" y="56"/>
                  </a:lnTo>
                  <a:lnTo>
                    <a:pt x="311" y="55"/>
                  </a:lnTo>
                  <a:lnTo>
                    <a:pt x="311" y="54"/>
                  </a:lnTo>
                  <a:lnTo>
                    <a:pt x="312" y="52"/>
                  </a:lnTo>
                  <a:lnTo>
                    <a:pt x="312" y="51"/>
                  </a:lnTo>
                  <a:lnTo>
                    <a:pt x="314" y="51"/>
                  </a:lnTo>
                  <a:lnTo>
                    <a:pt x="315" y="50"/>
                  </a:lnTo>
                  <a:lnTo>
                    <a:pt x="316" y="50"/>
                  </a:lnTo>
                  <a:lnTo>
                    <a:pt x="316" y="48"/>
                  </a:lnTo>
                  <a:lnTo>
                    <a:pt x="318" y="48"/>
                  </a:lnTo>
                  <a:lnTo>
                    <a:pt x="319" y="48"/>
                  </a:lnTo>
                  <a:lnTo>
                    <a:pt x="320" y="47"/>
                  </a:lnTo>
                  <a:lnTo>
                    <a:pt x="322" y="47"/>
                  </a:lnTo>
                  <a:lnTo>
                    <a:pt x="323" y="47"/>
                  </a:lnTo>
                  <a:lnTo>
                    <a:pt x="324" y="46"/>
                  </a:lnTo>
                  <a:lnTo>
                    <a:pt x="325" y="46"/>
                  </a:lnTo>
                  <a:lnTo>
                    <a:pt x="327" y="45"/>
                  </a:lnTo>
                  <a:lnTo>
                    <a:pt x="328" y="45"/>
                  </a:lnTo>
                  <a:lnTo>
                    <a:pt x="329" y="45"/>
                  </a:lnTo>
                  <a:lnTo>
                    <a:pt x="329" y="43"/>
                  </a:lnTo>
                  <a:lnTo>
                    <a:pt x="331" y="43"/>
                  </a:lnTo>
                  <a:lnTo>
                    <a:pt x="331" y="42"/>
                  </a:lnTo>
                  <a:lnTo>
                    <a:pt x="332" y="42"/>
                  </a:lnTo>
                  <a:lnTo>
                    <a:pt x="333" y="41"/>
                  </a:lnTo>
                  <a:lnTo>
                    <a:pt x="335" y="41"/>
                  </a:lnTo>
                  <a:lnTo>
                    <a:pt x="335" y="39"/>
                  </a:lnTo>
                  <a:lnTo>
                    <a:pt x="336" y="39"/>
                  </a:lnTo>
                  <a:lnTo>
                    <a:pt x="337" y="38"/>
                  </a:lnTo>
                  <a:lnTo>
                    <a:pt x="339" y="37"/>
                  </a:lnTo>
                  <a:lnTo>
                    <a:pt x="340" y="35"/>
                  </a:lnTo>
                  <a:lnTo>
                    <a:pt x="341" y="35"/>
                  </a:lnTo>
                  <a:lnTo>
                    <a:pt x="342" y="35"/>
                  </a:lnTo>
                  <a:lnTo>
                    <a:pt x="344" y="35"/>
                  </a:lnTo>
                  <a:lnTo>
                    <a:pt x="345" y="35"/>
                  </a:lnTo>
                  <a:lnTo>
                    <a:pt x="346" y="35"/>
                  </a:lnTo>
                  <a:lnTo>
                    <a:pt x="348" y="35"/>
                  </a:lnTo>
                  <a:lnTo>
                    <a:pt x="349" y="35"/>
                  </a:lnTo>
                  <a:lnTo>
                    <a:pt x="349" y="37"/>
                  </a:lnTo>
                  <a:lnTo>
                    <a:pt x="350" y="37"/>
                  </a:lnTo>
                  <a:lnTo>
                    <a:pt x="352" y="37"/>
                  </a:lnTo>
                  <a:lnTo>
                    <a:pt x="353" y="38"/>
                  </a:lnTo>
                  <a:lnTo>
                    <a:pt x="354" y="38"/>
                  </a:lnTo>
                  <a:lnTo>
                    <a:pt x="357" y="38"/>
                  </a:lnTo>
                  <a:lnTo>
                    <a:pt x="358" y="38"/>
                  </a:lnTo>
                  <a:lnTo>
                    <a:pt x="360" y="37"/>
                  </a:lnTo>
                  <a:lnTo>
                    <a:pt x="361" y="37"/>
                  </a:lnTo>
                  <a:lnTo>
                    <a:pt x="361" y="35"/>
                  </a:lnTo>
                  <a:lnTo>
                    <a:pt x="362" y="35"/>
                  </a:lnTo>
                  <a:lnTo>
                    <a:pt x="362" y="34"/>
                  </a:lnTo>
                  <a:lnTo>
                    <a:pt x="363" y="33"/>
                  </a:lnTo>
                  <a:lnTo>
                    <a:pt x="365" y="33"/>
                  </a:lnTo>
                  <a:lnTo>
                    <a:pt x="365" y="31"/>
                  </a:lnTo>
                  <a:lnTo>
                    <a:pt x="366" y="31"/>
                  </a:lnTo>
                  <a:lnTo>
                    <a:pt x="366" y="30"/>
                  </a:lnTo>
                  <a:lnTo>
                    <a:pt x="367" y="30"/>
                  </a:lnTo>
                  <a:lnTo>
                    <a:pt x="369" y="30"/>
                  </a:lnTo>
                  <a:lnTo>
                    <a:pt x="371" y="30"/>
                  </a:lnTo>
                  <a:lnTo>
                    <a:pt x="371" y="29"/>
                  </a:lnTo>
                  <a:lnTo>
                    <a:pt x="375" y="26"/>
                  </a:lnTo>
                  <a:lnTo>
                    <a:pt x="377" y="25"/>
                  </a:lnTo>
                  <a:lnTo>
                    <a:pt x="377" y="24"/>
                  </a:lnTo>
                  <a:lnTo>
                    <a:pt x="378" y="24"/>
                  </a:lnTo>
                  <a:lnTo>
                    <a:pt x="379" y="22"/>
                  </a:lnTo>
                  <a:lnTo>
                    <a:pt x="380" y="22"/>
                  </a:lnTo>
                  <a:lnTo>
                    <a:pt x="382" y="21"/>
                  </a:lnTo>
                  <a:lnTo>
                    <a:pt x="383" y="21"/>
                  </a:lnTo>
                  <a:lnTo>
                    <a:pt x="384" y="21"/>
                  </a:lnTo>
                  <a:lnTo>
                    <a:pt x="386" y="21"/>
                  </a:lnTo>
                  <a:lnTo>
                    <a:pt x="387" y="21"/>
                  </a:lnTo>
                  <a:lnTo>
                    <a:pt x="387" y="20"/>
                  </a:lnTo>
                  <a:lnTo>
                    <a:pt x="388" y="20"/>
                  </a:lnTo>
                  <a:lnTo>
                    <a:pt x="390" y="18"/>
                  </a:lnTo>
                  <a:lnTo>
                    <a:pt x="391" y="17"/>
                  </a:lnTo>
                  <a:lnTo>
                    <a:pt x="392" y="16"/>
                  </a:lnTo>
                  <a:lnTo>
                    <a:pt x="394" y="16"/>
                  </a:lnTo>
                  <a:lnTo>
                    <a:pt x="392" y="14"/>
                  </a:lnTo>
                  <a:lnTo>
                    <a:pt x="392" y="13"/>
                  </a:lnTo>
                  <a:lnTo>
                    <a:pt x="391" y="13"/>
                  </a:lnTo>
                  <a:lnTo>
                    <a:pt x="391" y="12"/>
                  </a:lnTo>
                  <a:lnTo>
                    <a:pt x="391" y="10"/>
                  </a:lnTo>
                  <a:lnTo>
                    <a:pt x="391" y="9"/>
                  </a:lnTo>
                  <a:lnTo>
                    <a:pt x="390" y="8"/>
                  </a:lnTo>
                  <a:lnTo>
                    <a:pt x="390" y="7"/>
                  </a:lnTo>
                  <a:lnTo>
                    <a:pt x="390" y="5"/>
                  </a:lnTo>
                  <a:lnTo>
                    <a:pt x="392" y="1"/>
                  </a:lnTo>
                  <a:lnTo>
                    <a:pt x="394" y="1"/>
                  </a:lnTo>
                  <a:lnTo>
                    <a:pt x="395" y="1"/>
                  </a:lnTo>
                  <a:lnTo>
                    <a:pt x="396" y="3"/>
                  </a:lnTo>
                  <a:lnTo>
                    <a:pt x="397" y="3"/>
                  </a:lnTo>
                  <a:lnTo>
                    <a:pt x="399" y="3"/>
                  </a:lnTo>
                  <a:lnTo>
                    <a:pt x="400" y="3"/>
                  </a:lnTo>
                  <a:lnTo>
                    <a:pt x="400" y="4"/>
                  </a:lnTo>
                  <a:lnTo>
                    <a:pt x="401" y="4"/>
                  </a:lnTo>
                  <a:lnTo>
                    <a:pt x="403" y="4"/>
                  </a:lnTo>
                  <a:lnTo>
                    <a:pt x="404" y="5"/>
                  </a:lnTo>
                  <a:lnTo>
                    <a:pt x="405" y="5"/>
                  </a:lnTo>
                  <a:lnTo>
                    <a:pt x="407" y="5"/>
                  </a:lnTo>
                  <a:lnTo>
                    <a:pt x="408" y="5"/>
                  </a:lnTo>
                  <a:lnTo>
                    <a:pt x="409" y="7"/>
                  </a:lnTo>
                  <a:lnTo>
                    <a:pt x="411" y="7"/>
                  </a:lnTo>
                  <a:lnTo>
                    <a:pt x="412" y="7"/>
                  </a:lnTo>
                  <a:lnTo>
                    <a:pt x="413" y="7"/>
                  </a:lnTo>
                  <a:lnTo>
                    <a:pt x="414" y="7"/>
                  </a:lnTo>
                  <a:lnTo>
                    <a:pt x="414" y="8"/>
                  </a:lnTo>
                  <a:lnTo>
                    <a:pt x="416" y="8"/>
                  </a:lnTo>
                  <a:lnTo>
                    <a:pt x="417" y="8"/>
                  </a:lnTo>
                  <a:lnTo>
                    <a:pt x="418" y="8"/>
                  </a:lnTo>
                  <a:lnTo>
                    <a:pt x="420" y="8"/>
                  </a:lnTo>
                  <a:lnTo>
                    <a:pt x="421" y="8"/>
                  </a:lnTo>
                  <a:lnTo>
                    <a:pt x="422" y="8"/>
                  </a:lnTo>
                  <a:lnTo>
                    <a:pt x="422" y="7"/>
                  </a:lnTo>
                  <a:lnTo>
                    <a:pt x="424" y="7"/>
                  </a:lnTo>
                  <a:lnTo>
                    <a:pt x="425" y="7"/>
                  </a:lnTo>
                  <a:lnTo>
                    <a:pt x="425" y="5"/>
                  </a:lnTo>
                  <a:lnTo>
                    <a:pt x="426" y="5"/>
                  </a:lnTo>
                  <a:lnTo>
                    <a:pt x="428" y="5"/>
                  </a:lnTo>
                  <a:lnTo>
                    <a:pt x="428" y="4"/>
                  </a:lnTo>
                  <a:lnTo>
                    <a:pt x="429" y="4"/>
                  </a:lnTo>
                  <a:lnTo>
                    <a:pt x="430" y="4"/>
                  </a:lnTo>
                  <a:lnTo>
                    <a:pt x="430" y="5"/>
                  </a:lnTo>
                  <a:lnTo>
                    <a:pt x="432" y="5"/>
                  </a:lnTo>
                  <a:lnTo>
                    <a:pt x="432" y="4"/>
                  </a:lnTo>
                  <a:lnTo>
                    <a:pt x="432" y="5"/>
                  </a:lnTo>
                  <a:lnTo>
                    <a:pt x="433" y="5"/>
                  </a:lnTo>
                  <a:lnTo>
                    <a:pt x="433" y="4"/>
                  </a:lnTo>
                  <a:lnTo>
                    <a:pt x="432" y="4"/>
                  </a:lnTo>
                  <a:lnTo>
                    <a:pt x="433" y="4"/>
                  </a:lnTo>
                  <a:lnTo>
                    <a:pt x="434" y="4"/>
                  </a:lnTo>
                  <a:lnTo>
                    <a:pt x="435" y="4"/>
                  </a:lnTo>
                  <a:lnTo>
                    <a:pt x="437" y="4"/>
                  </a:lnTo>
                  <a:lnTo>
                    <a:pt x="438" y="4"/>
                  </a:lnTo>
                  <a:lnTo>
                    <a:pt x="439" y="4"/>
                  </a:lnTo>
                  <a:lnTo>
                    <a:pt x="439" y="3"/>
                  </a:lnTo>
                  <a:lnTo>
                    <a:pt x="441" y="3"/>
                  </a:lnTo>
                  <a:lnTo>
                    <a:pt x="442" y="3"/>
                  </a:lnTo>
                  <a:lnTo>
                    <a:pt x="443" y="3"/>
                  </a:lnTo>
                  <a:lnTo>
                    <a:pt x="445" y="3"/>
                  </a:lnTo>
                  <a:lnTo>
                    <a:pt x="443" y="1"/>
                  </a:lnTo>
                  <a:lnTo>
                    <a:pt x="442" y="1"/>
                  </a:lnTo>
                  <a:lnTo>
                    <a:pt x="442" y="0"/>
                  </a:lnTo>
                  <a:lnTo>
                    <a:pt x="442" y="1"/>
                  </a:lnTo>
                  <a:lnTo>
                    <a:pt x="443" y="1"/>
                  </a:lnTo>
                  <a:lnTo>
                    <a:pt x="443" y="0"/>
                  </a:lnTo>
                  <a:lnTo>
                    <a:pt x="445" y="0"/>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3"/>
            <p:cNvSpPr>
              <a:spLocks/>
            </p:cNvSpPr>
            <p:nvPr/>
          </p:nvSpPr>
          <p:spPr bwMode="auto">
            <a:xfrm>
              <a:off x="2041" y="2372"/>
              <a:ext cx="1306" cy="1046"/>
            </a:xfrm>
            <a:custGeom>
              <a:avLst/>
              <a:gdLst>
                <a:gd name="T0" fmla="*/ 1160 w 1306"/>
                <a:gd name="T1" fmla="*/ 325 h 1046"/>
                <a:gd name="T2" fmla="*/ 1047 w 1306"/>
                <a:gd name="T3" fmla="*/ 363 h 1046"/>
                <a:gd name="T4" fmla="*/ 1001 w 1306"/>
                <a:gd name="T5" fmla="*/ 449 h 1046"/>
                <a:gd name="T6" fmla="*/ 950 w 1306"/>
                <a:gd name="T7" fmla="*/ 499 h 1046"/>
                <a:gd name="T8" fmla="*/ 881 w 1306"/>
                <a:gd name="T9" fmla="*/ 517 h 1046"/>
                <a:gd name="T10" fmla="*/ 871 w 1306"/>
                <a:gd name="T11" fmla="*/ 585 h 1046"/>
                <a:gd name="T12" fmla="*/ 897 w 1306"/>
                <a:gd name="T13" fmla="*/ 615 h 1046"/>
                <a:gd name="T14" fmla="*/ 857 w 1306"/>
                <a:gd name="T15" fmla="*/ 665 h 1046"/>
                <a:gd name="T16" fmla="*/ 839 w 1306"/>
                <a:gd name="T17" fmla="*/ 719 h 1046"/>
                <a:gd name="T18" fmla="*/ 789 w 1306"/>
                <a:gd name="T19" fmla="*/ 770 h 1046"/>
                <a:gd name="T20" fmla="*/ 784 w 1306"/>
                <a:gd name="T21" fmla="*/ 821 h 1046"/>
                <a:gd name="T22" fmla="*/ 750 w 1306"/>
                <a:gd name="T23" fmla="*/ 839 h 1046"/>
                <a:gd name="T24" fmla="*/ 744 w 1306"/>
                <a:gd name="T25" fmla="*/ 886 h 1046"/>
                <a:gd name="T26" fmla="*/ 724 w 1306"/>
                <a:gd name="T27" fmla="*/ 936 h 1046"/>
                <a:gd name="T28" fmla="*/ 724 w 1306"/>
                <a:gd name="T29" fmla="*/ 991 h 1046"/>
                <a:gd name="T30" fmla="*/ 679 w 1306"/>
                <a:gd name="T31" fmla="*/ 1026 h 1046"/>
                <a:gd name="T32" fmla="*/ 641 w 1306"/>
                <a:gd name="T33" fmla="*/ 999 h 1046"/>
                <a:gd name="T34" fmla="*/ 585 w 1306"/>
                <a:gd name="T35" fmla="*/ 1021 h 1046"/>
                <a:gd name="T36" fmla="*/ 550 w 1306"/>
                <a:gd name="T37" fmla="*/ 1031 h 1046"/>
                <a:gd name="T38" fmla="*/ 538 w 1306"/>
                <a:gd name="T39" fmla="*/ 1001 h 1046"/>
                <a:gd name="T40" fmla="*/ 483 w 1306"/>
                <a:gd name="T41" fmla="*/ 1001 h 1046"/>
                <a:gd name="T42" fmla="*/ 436 w 1306"/>
                <a:gd name="T43" fmla="*/ 995 h 1046"/>
                <a:gd name="T44" fmla="*/ 398 w 1306"/>
                <a:gd name="T45" fmla="*/ 969 h 1046"/>
                <a:gd name="T46" fmla="*/ 356 w 1306"/>
                <a:gd name="T47" fmla="*/ 948 h 1046"/>
                <a:gd name="T48" fmla="*/ 314 w 1306"/>
                <a:gd name="T49" fmla="*/ 950 h 1046"/>
                <a:gd name="T50" fmla="*/ 279 w 1306"/>
                <a:gd name="T51" fmla="*/ 910 h 1046"/>
                <a:gd name="T52" fmla="*/ 251 w 1306"/>
                <a:gd name="T53" fmla="*/ 876 h 1046"/>
                <a:gd name="T54" fmla="*/ 253 w 1306"/>
                <a:gd name="T55" fmla="*/ 809 h 1046"/>
                <a:gd name="T56" fmla="*/ 223 w 1306"/>
                <a:gd name="T57" fmla="*/ 788 h 1046"/>
                <a:gd name="T58" fmla="*/ 141 w 1306"/>
                <a:gd name="T59" fmla="*/ 760 h 1046"/>
                <a:gd name="T60" fmla="*/ 131 w 1306"/>
                <a:gd name="T61" fmla="*/ 704 h 1046"/>
                <a:gd name="T62" fmla="*/ 96 w 1306"/>
                <a:gd name="T63" fmla="*/ 687 h 1046"/>
                <a:gd name="T64" fmla="*/ 55 w 1306"/>
                <a:gd name="T65" fmla="*/ 712 h 1046"/>
                <a:gd name="T66" fmla="*/ 16 w 1306"/>
                <a:gd name="T67" fmla="*/ 729 h 1046"/>
                <a:gd name="T68" fmla="*/ 8 w 1306"/>
                <a:gd name="T69" fmla="*/ 687 h 1046"/>
                <a:gd name="T70" fmla="*/ 29 w 1306"/>
                <a:gd name="T71" fmla="*/ 661 h 1046"/>
                <a:gd name="T72" fmla="*/ 42 w 1306"/>
                <a:gd name="T73" fmla="*/ 606 h 1046"/>
                <a:gd name="T74" fmla="*/ 24 w 1306"/>
                <a:gd name="T75" fmla="*/ 575 h 1046"/>
                <a:gd name="T76" fmla="*/ 59 w 1306"/>
                <a:gd name="T77" fmla="*/ 550 h 1046"/>
                <a:gd name="T78" fmla="*/ 98 w 1306"/>
                <a:gd name="T79" fmla="*/ 537 h 1046"/>
                <a:gd name="T80" fmla="*/ 69 w 1306"/>
                <a:gd name="T81" fmla="*/ 470 h 1046"/>
                <a:gd name="T82" fmla="*/ 38 w 1306"/>
                <a:gd name="T83" fmla="*/ 452 h 1046"/>
                <a:gd name="T84" fmla="*/ 68 w 1306"/>
                <a:gd name="T85" fmla="*/ 419 h 1046"/>
                <a:gd name="T86" fmla="*/ 120 w 1306"/>
                <a:gd name="T87" fmla="*/ 378 h 1046"/>
                <a:gd name="T88" fmla="*/ 188 w 1306"/>
                <a:gd name="T89" fmla="*/ 359 h 1046"/>
                <a:gd name="T90" fmla="*/ 350 w 1306"/>
                <a:gd name="T91" fmla="*/ 297 h 1046"/>
                <a:gd name="T92" fmla="*/ 274 w 1306"/>
                <a:gd name="T93" fmla="*/ 191 h 1046"/>
                <a:gd name="T94" fmla="*/ 199 w 1306"/>
                <a:gd name="T95" fmla="*/ 102 h 1046"/>
                <a:gd name="T96" fmla="*/ 292 w 1306"/>
                <a:gd name="T97" fmla="*/ 116 h 1046"/>
                <a:gd name="T98" fmla="*/ 370 w 1306"/>
                <a:gd name="T99" fmla="*/ 114 h 1046"/>
                <a:gd name="T100" fmla="*/ 408 w 1306"/>
                <a:gd name="T101" fmla="*/ 175 h 1046"/>
                <a:gd name="T102" fmla="*/ 482 w 1306"/>
                <a:gd name="T103" fmla="*/ 169 h 1046"/>
                <a:gd name="T104" fmla="*/ 542 w 1306"/>
                <a:gd name="T105" fmla="*/ 111 h 1046"/>
                <a:gd name="T106" fmla="*/ 620 w 1306"/>
                <a:gd name="T107" fmla="*/ 17 h 1046"/>
                <a:gd name="T108" fmla="*/ 681 w 1306"/>
                <a:gd name="T109" fmla="*/ 33 h 1046"/>
                <a:gd name="T110" fmla="*/ 737 w 1306"/>
                <a:gd name="T111" fmla="*/ 76 h 1046"/>
                <a:gd name="T112" fmla="*/ 814 w 1306"/>
                <a:gd name="T113" fmla="*/ 81 h 1046"/>
                <a:gd name="T114" fmla="*/ 872 w 1306"/>
                <a:gd name="T115" fmla="*/ 60 h 1046"/>
                <a:gd name="T116" fmla="*/ 923 w 1306"/>
                <a:gd name="T117" fmla="*/ 64 h 1046"/>
                <a:gd name="T118" fmla="*/ 975 w 1306"/>
                <a:gd name="T119" fmla="*/ 72 h 1046"/>
                <a:gd name="T120" fmla="*/ 1045 w 1306"/>
                <a:gd name="T121" fmla="*/ 56 h 1046"/>
                <a:gd name="T122" fmla="*/ 1077 w 1306"/>
                <a:gd name="T123" fmla="*/ 92 h 1046"/>
                <a:gd name="T124" fmla="*/ 1203 w 1306"/>
                <a:gd name="T125" fmla="*/ 182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6" h="1046">
                  <a:moveTo>
                    <a:pt x="1300" y="233"/>
                  </a:moveTo>
                  <a:lnTo>
                    <a:pt x="1303" y="238"/>
                  </a:lnTo>
                  <a:lnTo>
                    <a:pt x="1303" y="239"/>
                  </a:lnTo>
                  <a:lnTo>
                    <a:pt x="1304" y="241"/>
                  </a:lnTo>
                  <a:lnTo>
                    <a:pt x="1304" y="242"/>
                  </a:lnTo>
                  <a:lnTo>
                    <a:pt x="1304" y="243"/>
                  </a:lnTo>
                  <a:lnTo>
                    <a:pt x="1305" y="245"/>
                  </a:lnTo>
                  <a:lnTo>
                    <a:pt x="1306" y="249"/>
                  </a:lnTo>
                  <a:lnTo>
                    <a:pt x="1305" y="250"/>
                  </a:lnTo>
                  <a:lnTo>
                    <a:pt x="1304" y="250"/>
                  </a:lnTo>
                  <a:lnTo>
                    <a:pt x="1303" y="250"/>
                  </a:lnTo>
                  <a:lnTo>
                    <a:pt x="1297" y="251"/>
                  </a:lnTo>
                  <a:lnTo>
                    <a:pt x="1293" y="253"/>
                  </a:lnTo>
                  <a:lnTo>
                    <a:pt x="1291" y="253"/>
                  </a:lnTo>
                  <a:lnTo>
                    <a:pt x="1289" y="253"/>
                  </a:lnTo>
                  <a:lnTo>
                    <a:pt x="1288" y="253"/>
                  </a:lnTo>
                  <a:lnTo>
                    <a:pt x="1287" y="253"/>
                  </a:lnTo>
                  <a:lnTo>
                    <a:pt x="1286" y="253"/>
                  </a:lnTo>
                  <a:lnTo>
                    <a:pt x="1284" y="251"/>
                  </a:lnTo>
                  <a:lnTo>
                    <a:pt x="1283" y="251"/>
                  </a:lnTo>
                  <a:lnTo>
                    <a:pt x="1282" y="251"/>
                  </a:lnTo>
                  <a:lnTo>
                    <a:pt x="1280" y="251"/>
                  </a:lnTo>
                  <a:lnTo>
                    <a:pt x="1279" y="253"/>
                  </a:lnTo>
                  <a:lnTo>
                    <a:pt x="1276" y="254"/>
                  </a:lnTo>
                  <a:lnTo>
                    <a:pt x="1275" y="254"/>
                  </a:lnTo>
                  <a:lnTo>
                    <a:pt x="1274" y="255"/>
                  </a:lnTo>
                  <a:lnTo>
                    <a:pt x="1271" y="257"/>
                  </a:lnTo>
                  <a:lnTo>
                    <a:pt x="1270" y="257"/>
                  </a:lnTo>
                  <a:lnTo>
                    <a:pt x="1268" y="258"/>
                  </a:lnTo>
                  <a:lnTo>
                    <a:pt x="1268" y="260"/>
                  </a:lnTo>
                  <a:lnTo>
                    <a:pt x="1266" y="264"/>
                  </a:lnTo>
                  <a:lnTo>
                    <a:pt x="1266" y="266"/>
                  </a:lnTo>
                  <a:lnTo>
                    <a:pt x="1263" y="270"/>
                  </a:lnTo>
                  <a:lnTo>
                    <a:pt x="1262" y="272"/>
                  </a:lnTo>
                  <a:lnTo>
                    <a:pt x="1261" y="274"/>
                  </a:lnTo>
                  <a:lnTo>
                    <a:pt x="1259" y="275"/>
                  </a:lnTo>
                  <a:lnTo>
                    <a:pt x="1259" y="276"/>
                  </a:lnTo>
                  <a:lnTo>
                    <a:pt x="1258" y="277"/>
                  </a:lnTo>
                  <a:lnTo>
                    <a:pt x="1257" y="279"/>
                  </a:lnTo>
                  <a:lnTo>
                    <a:pt x="1257" y="281"/>
                  </a:lnTo>
                  <a:lnTo>
                    <a:pt x="1251" y="287"/>
                  </a:lnTo>
                  <a:lnTo>
                    <a:pt x="1250" y="287"/>
                  </a:lnTo>
                  <a:lnTo>
                    <a:pt x="1249" y="287"/>
                  </a:lnTo>
                  <a:lnTo>
                    <a:pt x="1248" y="287"/>
                  </a:lnTo>
                  <a:lnTo>
                    <a:pt x="1246" y="287"/>
                  </a:lnTo>
                  <a:lnTo>
                    <a:pt x="1242" y="288"/>
                  </a:lnTo>
                  <a:lnTo>
                    <a:pt x="1238" y="291"/>
                  </a:lnTo>
                  <a:lnTo>
                    <a:pt x="1237" y="292"/>
                  </a:lnTo>
                  <a:lnTo>
                    <a:pt x="1233" y="294"/>
                  </a:lnTo>
                  <a:lnTo>
                    <a:pt x="1225" y="298"/>
                  </a:lnTo>
                  <a:lnTo>
                    <a:pt x="1221" y="300"/>
                  </a:lnTo>
                  <a:lnTo>
                    <a:pt x="1220" y="301"/>
                  </a:lnTo>
                  <a:lnTo>
                    <a:pt x="1219" y="301"/>
                  </a:lnTo>
                  <a:lnTo>
                    <a:pt x="1216" y="301"/>
                  </a:lnTo>
                  <a:lnTo>
                    <a:pt x="1215" y="301"/>
                  </a:lnTo>
                  <a:lnTo>
                    <a:pt x="1214" y="301"/>
                  </a:lnTo>
                  <a:lnTo>
                    <a:pt x="1211" y="302"/>
                  </a:lnTo>
                  <a:lnTo>
                    <a:pt x="1208" y="302"/>
                  </a:lnTo>
                  <a:lnTo>
                    <a:pt x="1207" y="302"/>
                  </a:lnTo>
                  <a:lnTo>
                    <a:pt x="1206" y="302"/>
                  </a:lnTo>
                  <a:lnTo>
                    <a:pt x="1199" y="304"/>
                  </a:lnTo>
                  <a:lnTo>
                    <a:pt x="1196" y="304"/>
                  </a:lnTo>
                  <a:lnTo>
                    <a:pt x="1196" y="305"/>
                  </a:lnTo>
                  <a:lnTo>
                    <a:pt x="1195" y="306"/>
                  </a:lnTo>
                  <a:lnTo>
                    <a:pt x="1195" y="308"/>
                  </a:lnTo>
                  <a:lnTo>
                    <a:pt x="1194" y="308"/>
                  </a:lnTo>
                  <a:lnTo>
                    <a:pt x="1194" y="309"/>
                  </a:lnTo>
                  <a:lnTo>
                    <a:pt x="1189" y="309"/>
                  </a:lnTo>
                  <a:lnTo>
                    <a:pt x="1187" y="309"/>
                  </a:lnTo>
                  <a:lnTo>
                    <a:pt x="1186" y="309"/>
                  </a:lnTo>
                  <a:lnTo>
                    <a:pt x="1185" y="310"/>
                  </a:lnTo>
                  <a:lnTo>
                    <a:pt x="1183" y="311"/>
                  </a:lnTo>
                  <a:lnTo>
                    <a:pt x="1181" y="313"/>
                  </a:lnTo>
                  <a:lnTo>
                    <a:pt x="1179" y="314"/>
                  </a:lnTo>
                  <a:lnTo>
                    <a:pt x="1178" y="315"/>
                  </a:lnTo>
                  <a:lnTo>
                    <a:pt x="1177" y="315"/>
                  </a:lnTo>
                  <a:lnTo>
                    <a:pt x="1177" y="317"/>
                  </a:lnTo>
                  <a:lnTo>
                    <a:pt x="1176" y="317"/>
                  </a:lnTo>
                  <a:lnTo>
                    <a:pt x="1174" y="318"/>
                  </a:lnTo>
                  <a:lnTo>
                    <a:pt x="1173" y="319"/>
                  </a:lnTo>
                  <a:lnTo>
                    <a:pt x="1170" y="321"/>
                  </a:lnTo>
                  <a:lnTo>
                    <a:pt x="1169" y="322"/>
                  </a:lnTo>
                  <a:lnTo>
                    <a:pt x="1168" y="322"/>
                  </a:lnTo>
                  <a:lnTo>
                    <a:pt x="1165" y="323"/>
                  </a:lnTo>
                  <a:lnTo>
                    <a:pt x="1162" y="325"/>
                  </a:lnTo>
                  <a:lnTo>
                    <a:pt x="1161" y="325"/>
                  </a:lnTo>
                  <a:lnTo>
                    <a:pt x="1160" y="325"/>
                  </a:lnTo>
                  <a:lnTo>
                    <a:pt x="1159" y="326"/>
                  </a:lnTo>
                  <a:lnTo>
                    <a:pt x="1155" y="326"/>
                  </a:lnTo>
                  <a:lnTo>
                    <a:pt x="1151" y="330"/>
                  </a:lnTo>
                  <a:lnTo>
                    <a:pt x="1149" y="331"/>
                  </a:lnTo>
                  <a:lnTo>
                    <a:pt x="1148" y="331"/>
                  </a:lnTo>
                  <a:lnTo>
                    <a:pt x="1143" y="330"/>
                  </a:lnTo>
                  <a:lnTo>
                    <a:pt x="1140" y="330"/>
                  </a:lnTo>
                  <a:lnTo>
                    <a:pt x="1139" y="330"/>
                  </a:lnTo>
                  <a:lnTo>
                    <a:pt x="1138" y="329"/>
                  </a:lnTo>
                  <a:lnTo>
                    <a:pt x="1135" y="329"/>
                  </a:lnTo>
                  <a:lnTo>
                    <a:pt x="1131" y="329"/>
                  </a:lnTo>
                  <a:lnTo>
                    <a:pt x="1126" y="329"/>
                  </a:lnTo>
                  <a:lnTo>
                    <a:pt x="1124" y="329"/>
                  </a:lnTo>
                  <a:lnTo>
                    <a:pt x="1123" y="329"/>
                  </a:lnTo>
                  <a:lnTo>
                    <a:pt x="1119" y="329"/>
                  </a:lnTo>
                  <a:lnTo>
                    <a:pt x="1113" y="329"/>
                  </a:lnTo>
                  <a:lnTo>
                    <a:pt x="1111" y="327"/>
                  </a:lnTo>
                  <a:lnTo>
                    <a:pt x="1107" y="326"/>
                  </a:lnTo>
                  <a:lnTo>
                    <a:pt x="1106" y="326"/>
                  </a:lnTo>
                  <a:lnTo>
                    <a:pt x="1104" y="327"/>
                  </a:lnTo>
                  <a:lnTo>
                    <a:pt x="1101" y="329"/>
                  </a:lnTo>
                  <a:lnTo>
                    <a:pt x="1098" y="330"/>
                  </a:lnTo>
                  <a:lnTo>
                    <a:pt x="1096" y="331"/>
                  </a:lnTo>
                  <a:lnTo>
                    <a:pt x="1094" y="331"/>
                  </a:lnTo>
                  <a:lnTo>
                    <a:pt x="1094" y="332"/>
                  </a:lnTo>
                  <a:lnTo>
                    <a:pt x="1094" y="334"/>
                  </a:lnTo>
                  <a:lnTo>
                    <a:pt x="1094" y="336"/>
                  </a:lnTo>
                  <a:lnTo>
                    <a:pt x="1093" y="335"/>
                  </a:lnTo>
                  <a:lnTo>
                    <a:pt x="1093" y="336"/>
                  </a:lnTo>
                  <a:lnTo>
                    <a:pt x="1092" y="338"/>
                  </a:lnTo>
                  <a:lnTo>
                    <a:pt x="1092" y="339"/>
                  </a:lnTo>
                  <a:lnTo>
                    <a:pt x="1090" y="339"/>
                  </a:lnTo>
                  <a:lnTo>
                    <a:pt x="1089" y="339"/>
                  </a:lnTo>
                  <a:lnTo>
                    <a:pt x="1089" y="340"/>
                  </a:lnTo>
                  <a:lnTo>
                    <a:pt x="1088" y="340"/>
                  </a:lnTo>
                  <a:lnTo>
                    <a:pt x="1087" y="340"/>
                  </a:lnTo>
                  <a:lnTo>
                    <a:pt x="1087" y="342"/>
                  </a:lnTo>
                  <a:lnTo>
                    <a:pt x="1085" y="342"/>
                  </a:lnTo>
                  <a:lnTo>
                    <a:pt x="1085" y="343"/>
                  </a:lnTo>
                  <a:lnTo>
                    <a:pt x="1084" y="343"/>
                  </a:lnTo>
                  <a:lnTo>
                    <a:pt x="1083" y="343"/>
                  </a:lnTo>
                  <a:lnTo>
                    <a:pt x="1081" y="343"/>
                  </a:lnTo>
                  <a:lnTo>
                    <a:pt x="1081" y="344"/>
                  </a:lnTo>
                  <a:lnTo>
                    <a:pt x="1080" y="344"/>
                  </a:lnTo>
                  <a:lnTo>
                    <a:pt x="1080" y="346"/>
                  </a:lnTo>
                  <a:lnTo>
                    <a:pt x="1080" y="347"/>
                  </a:lnTo>
                  <a:lnTo>
                    <a:pt x="1079" y="348"/>
                  </a:lnTo>
                  <a:lnTo>
                    <a:pt x="1079" y="349"/>
                  </a:lnTo>
                  <a:lnTo>
                    <a:pt x="1077" y="349"/>
                  </a:lnTo>
                  <a:lnTo>
                    <a:pt x="1077" y="351"/>
                  </a:lnTo>
                  <a:lnTo>
                    <a:pt x="1076" y="352"/>
                  </a:lnTo>
                  <a:lnTo>
                    <a:pt x="1076" y="353"/>
                  </a:lnTo>
                  <a:lnTo>
                    <a:pt x="1076" y="355"/>
                  </a:lnTo>
                  <a:lnTo>
                    <a:pt x="1075" y="355"/>
                  </a:lnTo>
                  <a:lnTo>
                    <a:pt x="1075" y="356"/>
                  </a:lnTo>
                  <a:lnTo>
                    <a:pt x="1073" y="356"/>
                  </a:lnTo>
                  <a:lnTo>
                    <a:pt x="1073" y="357"/>
                  </a:lnTo>
                  <a:lnTo>
                    <a:pt x="1072" y="357"/>
                  </a:lnTo>
                  <a:lnTo>
                    <a:pt x="1072" y="359"/>
                  </a:lnTo>
                  <a:lnTo>
                    <a:pt x="1072" y="357"/>
                  </a:lnTo>
                  <a:lnTo>
                    <a:pt x="1072" y="359"/>
                  </a:lnTo>
                  <a:lnTo>
                    <a:pt x="1071" y="359"/>
                  </a:lnTo>
                  <a:lnTo>
                    <a:pt x="1070" y="359"/>
                  </a:lnTo>
                  <a:lnTo>
                    <a:pt x="1068" y="359"/>
                  </a:lnTo>
                  <a:lnTo>
                    <a:pt x="1067" y="359"/>
                  </a:lnTo>
                  <a:lnTo>
                    <a:pt x="1066" y="359"/>
                  </a:lnTo>
                  <a:lnTo>
                    <a:pt x="1064" y="359"/>
                  </a:lnTo>
                  <a:lnTo>
                    <a:pt x="1064" y="357"/>
                  </a:lnTo>
                  <a:lnTo>
                    <a:pt x="1063" y="357"/>
                  </a:lnTo>
                  <a:lnTo>
                    <a:pt x="1063" y="359"/>
                  </a:lnTo>
                  <a:lnTo>
                    <a:pt x="1062" y="359"/>
                  </a:lnTo>
                  <a:lnTo>
                    <a:pt x="1060" y="359"/>
                  </a:lnTo>
                  <a:lnTo>
                    <a:pt x="1059" y="359"/>
                  </a:lnTo>
                  <a:lnTo>
                    <a:pt x="1059" y="357"/>
                  </a:lnTo>
                  <a:lnTo>
                    <a:pt x="1058" y="357"/>
                  </a:lnTo>
                  <a:lnTo>
                    <a:pt x="1056" y="357"/>
                  </a:lnTo>
                  <a:lnTo>
                    <a:pt x="1056" y="359"/>
                  </a:lnTo>
                  <a:lnTo>
                    <a:pt x="1055" y="359"/>
                  </a:lnTo>
                  <a:lnTo>
                    <a:pt x="1054" y="359"/>
                  </a:lnTo>
                  <a:lnTo>
                    <a:pt x="1054" y="360"/>
                  </a:lnTo>
                  <a:lnTo>
                    <a:pt x="1052" y="360"/>
                  </a:lnTo>
                  <a:lnTo>
                    <a:pt x="1051" y="360"/>
                  </a:lnTo>
                  <a:lnTo>
                    <a:pt x="1050" y="360"/>
                  </a:lnTo>
                  <a:lnTo>
                    <a:pt x="1050" y="361"/>
                  </a:lnTo>
                  <a:lnTo>
                    <a:pt x="1049" y="361"/>
                  </a:lnTo>
                  <a:lnTo>
                    <a:pt x="1049" y="363"/>
                  </a:lnTo>
                  <a:lnTo>
                    <a:pt x="1047" y="363"/>
                  </a:lnTo>
                  <a:lnTo>
                    <a:pt x="1047" y="364"/>
                  </a:lnTo>
                  <a:lnTo>
                    <a:pt x="1047" y="365"/>
                  </a:lnTo>
                  <a:lnTo>
                    <a:pt x="1047" y="366"/>
                  </a:lnTo>
                  <a:lnTo>
                    <a:pt x="1047" y="368"/>
                  </a:lnTo>
                  <a:lnTo>
                    <a:pt x="1047" y="369"/>
                  </a:lnTo>
                  <a:lnTo>
                    <a:pt x="1049" y="374"/>
                  </a:lnTo>
                  <a:lnTo>
                    <a:pt x="1047" y="376"/>
                  </a:lnTo>
                  <a:lnTo>
                    <a:pt x="1046" y="377"/>
                  </a:lnTo>
                  <a:lnTo>
                    <a:pt x="1046" y="378"/>
                  </a:lnTo>
                  <a:lnTo>
                    <a:pt x="1046" y="380"/>
                  </a:lnTo>
                  <a:lnTo>
                    <a:pt x="1046" y="381"/>
                  </a:lnTo>
                  <a:lnTo>
                    <a:pt x="1045" y="382"/>
                  </a:lnTo>
                  <a:lnTo>
                    <a:pt x="1045" y="383"/>
                  </a:lnTo>
                  <a:lnTo>
                    <a:pt x="1043" y="385"/>
                  </a:lnTo>
                  <a:lnTo>
                    <a:pt x="1043" y="386"/>
                  </a:lnTo>
                  <a:lnTo>
                    <a:pt x="1042" y="386"/>
                  </a:lnTo>
                  <a:lnTo>
                    <a:pt x="1042" y="387"/>
                  </a:lnTo>
                  <a:lnTo>
                    <a:pt x="1041" y="387"/>
                  </a:lnTo>
                  <a:lnTo>
                    <a:pt x="1041" y="389"/>
                  </a:lnTo>
                  <a:lnTo>
                    <a:pt x="1039" y="389"/>
                  </a:lnTo>
                  <a:lnTo>
                    <a:pt x="1038" y="389"/>
                  </a:lnTo>
                  <a:lnTo>
                    <a:pt x="1037" y="389"/>
                  </a:lnTo>
                  <a:lnTo>
                    <a:pt x="1035" y="387"/>
                  </a:lnTo>
                  <a:lnTo>
                    <a:pt x="1034" y="387"/>
                  </a:lnTo>
                  <a:lnTo>
                    <a:pt x="1034" y="389"/>
                  </a:lnTo>
                  <a:lnTo>
                    <a:pt x="1033" y="390"/>
                  </a:lnTo>
                  <a:lnTo>
                    <a:pt x="1032" y="390"/>
                  </a:lnTo>
                  <a:lnTo>
                    <a:pt x="1030" y="391"/>
                  </a:lnTo>
                  <a:lnTo>
                    <a:pt x="1029" y="391"/>
                  </a:lnTo>
                  <a:lnTo>
                    <a:pt x="1028" y="391"/>
                  </a:lnTo>
                  <a:lnTo>
                    <a:pt x="1028" y="393"/>
                  </a:lnTo>
                  <a:lnTo>
                    <a:pt x="1026" y="393"/>
                  </a:lnTo>
                  <a:lnTo>
                    <a:pt x="1025" y="393"/>
                  </a:lnTo>
                  <a:lnTo>
                    <a:pt x="1024" y="393"/>
                  </a:lnTo>
                  <a:lnTo>
                    <a:pt x="1024" y="394"/>
                  </a:lnTo>
                  <a:lnTo>
                    <a:pt x="1022" y="395"/>
                  </a:lnTo>
                  <a:lnTo>
                    <a:pt x="1021" y="397"/>
                  </a:lnTo>
                  <a:lnTo>
                    <a:pt x="1020" y="398"/>
                  </a:lnTo>
                  <a:lnTo>
                    <a:pt x="1018" y="398"/>
                  </a:lnTo>
                  <a:lnTo>
                    <a:pt x="1017" y="398"/>
                  </a:lnTo>
                  <a:lnTo>
                    <a:pt x="1016" y="398"/>
                  </a:lnTo>
                  <a:lnTo>
                    <a:pt x="1015" y="399"/>
                  </a:lnTo>
                  <a:lnTo>
                    <a:pt x="1013" y="399"/>
                  </a:lnTo>
                  <a:lnTo>
                    <a:pt x="1012" y="399"/>
                  </a:lnTo>
                  <a:lnTo>
                    <a:pt x="1011" y="399"/>
                  </a:lnTo>
                  <a:lnTo>
                    <a:pt x="1009" y="399"/>
                  </a:lnTo>
                  <a:lnTo>
                    <a:pt x="1009" y="400"/>
                  </a:lnTo>
                  <a:lnTo>
                    <a:pt x="1008" y="402"/>
                  </a:lnTo>
                  <a:lnTo>
                    <a:pt x="1007" y="403"/>
                  </a:lnTo>
                  <a:lnTo>
                    <a:pt x="1005" y="403"/>
                  </a:lnTo>
                  <a:lnTo>
                    <a:pt x="1005" y="404"/>
                  </a:lnTo>
                  <a:lnTo>
                    <a:pt x="1004" y="404"/>
                  </a:lnTo>
                  <a:lnTo>
                    <a:pt x="1004" y="406"/>
                  </a:lnTo>
                  <a:lnTo>
                    <a:pt x="1003" y="406"/>
                  </a:lnTo>
                  <a:lnTo>
                    <a:pt x="1003" y="407"/>
                  </a:lnTo>
                  <a:lnTo>
                    <a:pt x="1003" y="408"/>
                  </a:lnTo>
                  <a:lnTo>
                    <a:pt x="1001" y="408"/>
                  </a:lnTo>
                  <a:lnTo>
                    <a:pt x="1001" y="410"/>
                  </a:lnTo>
                  <a:lnTo>
                    <a:pt x="1001" y="411"/>
                  </a:lnTo>
                  <a:lnTo>
                    <a:pt x="1001" y="412"/>
                  </a:lnTo>
                  <a:lnTo>
                    <a:pt x="1000" y="412"/>
                  </a:lnTo>
                  <a:lnTo>
                    <a:pt x="1001" y="412"/>
                  </a:lnTo>
                  <a:lnTo>
                    <a:pt x="1000" y="412"/>
                  </a:lnTo>
                  <a:lnTo>
                    <a:pt x="1000" y="414"/>
                  </a:lnTo>
                  <a:lnTo>
                    <a:pt x="1001" y="415"/>
                  </a:lnTo>
                  <a:lnTo>
                    <a:pt x="1001" y="416"/>
                  </a:lnTo>
                  <a:lnTo>
                    <a:pt x="1001" y="419"/>
                  </a:lnTo>
                  <a:lnTo>
                    <a:pt x="1001" y="420"/>
                  </a:lnTo>
                  <a:lnTo>
                    <a:pt x="1000" y="420"/>
                  </a:lnTo>
                  <a:lnTo>
                    <a:pt x="1000" y="421"/>
                  </a:lnTo>
                  <a:lnTo>
                    <a:pt x="1001" y="421"/>
                  </a:lnTo>
                  <a:lnTo>
                    <a:pt x="1001" y="423"/>
                  </a:lnTo>
                  <a:lnTo>
                    <a:pt x="1001" y="424"/>
                  </a:lnTo>
                  <a:lnTo>
                    <a:pt x="1001" y="423"/>
                  </a:lnTo>
                  <a:lnTo>
                    <a:pt x="1000" y="423"/>
                  </a:lnTo>
                  <a:lnTo>
                    <a:pt x="1000" y="424"/>
                  </a:lnTo>
                  <a:lnTo>
                    <a:pt x="1000" y="425"/>
                  </a:lnTo>
                  <a:lnTo>
                    <a:pt x="1001" y="425"/>
                  </a:lnTo>
                  <a:lnTo>
                    <a:pt x="1003" y="425"/>
                  </a:lnTo>
                  <a:lnTo>
                    <a:pt x="1003" y="427"/>
                  </a:lnTo>
                  <a:lnTo>
                    <a:pt x="1001" y="428"/>
                  </a:lnTo>
                  <a:lnTo>
                    <a:pt x="1001" y="429"/>
                  </a:lnTo>
                  <a:lnTo>
                    <a:pt x="1001" y="433"/>
                  </a:lnTo>
                  <a:lnTo>
                    <a:pt x="1001" y="436"/>
                  </a:lnTo>
                  <a:lnTo>
                    <a:pt x="1001" y="441"/>
                  </a:lnTo>
                  <a:lnTo>
                    <a:pt x="1001" y="448"/>
                  </a:lnTo>
                  <a:lnTo>
                    <a:pt x="1001" y="449"/>
                  </a:lnTo>
                  <a:lnTo>
                    <a:pt x="1001" y="450"/>
                  </a:lnTo>
                  <a:lnTo>
                    <a:pt x="1001" y="452"/>
                  </a:lnTo>
                  <a:lnTo>
                    <a:pt x="1001" y="453"/>
                  </a:lnTo>
                  <a:lnTo>
                    <a:pt x="1001" y="454"/>
                  </a:lnTo>
                  <a:lnTo>
                    <a:pt x="1001" y="455"/>
                  </a:lnTo>
                  <a:lnTo>
                    <a:pt x="1001" y="457"/>
                  </a:lnTo>
                  <a:lnTo>
                    <a:pt x="1001" y="458"/>
                  </a:lnTo>
                  <a:lnTo>
                    <a:pt x="1000" y="458"/>
                  </a:lnTo>
                  <a:lnTo>
                    <a:pt x="1001" y="458"/>
                  </a:lnTo>
                  <a:lnTo>
                    <a:pt x="1001" y="459"/>
                  </a:lnTo>
                  <a:lnTo>
                    <a:pt x="1001" y="461"/>
                  </a:lnTo>
                  <a:lnTo>
                    <a:pt x="1000" y="461"/>
                  </a:lnTo>
                  <a:lnTo>
                    <a:pt x="999" y="461"/>
                  </a:lnTo>
                  <a:lnTo>
                    <a:pt x="999" y="462"/>
                  </a:lnTo>
                  <a:lnTo>
                    <a:pt x="998" y="462"/>
                  </a:lnTo>
                  <a:lnTo>
                    <a:pt x="998" y="463"/>
                  </a:lnTo>
                  <a:lnTo>
                    <a:pt x="998" y="465"/>
                  </a:lnTo>
                  <a:lnTo>
                    <a:pt x="996" y="465"/>
                  </a:lnTo>
                  <a:lnTo>
                    <a:pt x="996" y="466"/>
                  </a:lnTo>
                  <a:lnTo>
                    <a:pt x="996" y="465"/>
                  </a:lnTo>
                  <a:lnTo>
                    <a:pt x="995" y="465"/>
                  </a:lnTo>
                  <a:lnTo>
                    <a:pt x="995" y="466"/>
                  </a:lnTo>
                  <a:lnTo>
                    <a:pt x="995" y="467"/>
                  </a:lnTo>
                  <a:lnTo>
                    <a:pt x="995" y="469"/>
                  </a:lnTo>
                  <a:lnTo>
                    <a:pt x="994" y="469"/>
                  </a:lnTo>
                  <a:lnTo>
                    <a:pt x="994" y="470"/>
                  </a:lnTo>
                  <a:lnTo>
                    <a:pt x="994" y="471"/>
                  </a:lnTo>
                  <a:lnTo>
                    <a:pt x="992" y="471"/>
                  </a:lnTo>
                  <a:lnTo>
                    <a:pt x="992" y="472"/>
                  </a:lnTo>
                  <a:lnTo>
                    <a:pt x="991" y="472"/>
                  </a:lnTo>
                  <a:lnTo>
                    <a:pt x="991" y="474"/>
                  </a:lnTo>
                  <a:lnTo>
                    <a:pt x="991" y="475"/>
                  </a:lnTo>
                  <a:lnTo>
                    <a:pt x="990" y="475"/>
                  </a:lnTo>
                  <a:lnTo>
                    <a:pt x="990" y="476"/>
                  </a:lnTo>
                  <a:lnTo>
                    <a:pt x="988" y="476"/>
                  </a:lnTo>
                  <a:lnTo>
                    <a:pt x="988" y="478"/>
                  </a:lnTo>
                  <a:lnTo>
                    <a:pt x="988" y="479"/>
                  </a:lnTo>
                  <a:lnTo>
                    <a:pt x="988" y="480"/>
                  </a:lnTo>
                  <a:lnTo>
                    <a:pt x="987" y="480"/>
                  </a:lnTo>
                  <a:lnTo>
                    <a:pt x="987" y="482"/>
                  </a:lnTo>
                  <a:lnTo>
                    <a:pt x="986" y="483"/>
                  </a:lnTo>
                  <a:lnTo>
                    <a:pt x="986" y="484"/>
                  </a:lnTo>
                  <a:lnTo>
                    <a:pt x="986" y="486"/>
                  </a:lnTo>
                  <a:lnTo>
                    <a:pt x="984" y="486"/>
                  </a:lnTo>
                  <a:lnTo>
                    <a:pt x="983" y="487"/>
                  </a:lnTo>
                  <a:lnTo>
                    <a:pt x="983" y="488"/>
                  </a:lnTo>
                  <a:lnTo>
                    <a:pt x="983" y="490"/>
                  </a:lnTo>
                  <a:lnTo>
                    <a:pt x="983" y="491"/>
                  </a:lnTo>
                  <a:lnTo>
                    <a:pt x="982" y="491"/>
                  </a:lnTo>
                  <a:lnTo>
                    <a:pt x="982" y="492"/>
                  </a:lnTo>
                  <a:lnTo>
                    <a:pt x="980" y="492"/>
                  </a:lnTo>
                  <a:lnTo>
                    <a:pt x="979" y="493"/>
                  </a:lnTo>
                  <a:lnTo>
                    <a:pt x="978" y="493"/>
                  </a:lnTo>
                  <a:lnTo>
                    <a:pt x="978" y="492"/>
                  </a:lnTo>
                  <a:lnTo>
                    <a:pt x="977" y="492"/>
                  </a:lnTo>
                  <a:lnTo>
                    <a:pt x="977" y="493"/>
                  </a:lnTo>
                  <a:lnTo>
                    <a:pt x="975" y="493"/>
                  </a:lnTo>
                  <a:lnTo>
                    <a:pt x="977" y="493"/>
                  </a:lnTo>
                  <a:lnTo>
                    <a:pt x="975" y="493"/>
                  </a:lnTo>
                  <a:lnTo>
                    <a:pt x="974" y="493"/>
                  </a:lnTo>
                  <a:lnTo>
                    <a:pt x="973" y="493"/>
                  </a:lnTo>
                  <a:lnTo>
                    <a:pt x="971" y="493"/>
                  </a:lnTo>
                  <a:lnTo>
                    <a:pt x="970" y="493"/>
                  </a:lnTo>
                  <a:lnTo>
                    <a:pt x="970" y="492"/>
                  </a:lnTo>
                  <a:lnTo>
                    <a:pt x="969" y="492"/>
                  </a:lnTo>
                  <a:lnTo>
                    <a:pt x="967" y="492"/>
                  </a:lnTo>
                  <a:lnTo>
                    <a:pt x="966" y="492"/>
                  </a:lnTo>
                  <a:lnTo>
                    <a:pt x="965" y="493"/>
                  </a:lnTo>
                  <a:lnTo>
                    <a:pt x="963" y="493"/>
                  </a:lnTo>
                  <a:lnTo>
                    <a:pt x="962" y="493"/>
                  </a:lnTo>
                  <a:lnTo>
                    <a:pt x="962" y="492"/>
                  </a:lnTo>
                  <a:lnTo>
                    <a:pt x="961" y="492"/>
                  </a:lnTo>
                  <a:lnTo>
                    <a:pt x="960" y="492"/>
                  </a:lnTo>
                  <a:lnTo>
                    <a:pt x="958" y="492"/>
                  </a:lnTo>
                  <a:lnTo>
                    <a:pt x="957" y="492"/>
                  </a:lnTo>
                  <a:lnTo>
                    <a:pt x="957" y="491"/>
                  </a:lnTo>
                  <a:lnTo>
                    <a:pt x="956" y="491"/>
                  </a:lnTo>
                  <a:lnTo>
                    <a:pt x="956" y="492"/>
                  </a:lnTo>
                  <a:lnTo>
                    <a:pt x="954" y="492"/>
                  </a:lnTo>
                  <a:lnTo>
                    <a:pt x="953" y="493"/>
                  </a:lnTo>
                  <a:lnTo>
                    <a:pt x="954" y="493"/>
                  </a:lnTo>
                  <a:lnTo>
                    <a:pt x="953" y="493"/>
                  </a:lnTo>
                  <a:lnTo>
                    <a:pt x="953" y="495"/>
                  </a:lnTo>
                  <a:lnTo>
                    <a:pt x="952" y="496"/>
                  </a:lnTo>
                  <a:lnTo>
                    <a:pt x="952" y="497"/>
                  </a:lnTo>
                  <a:lnTo>
                    <a:pt x="950" y="497"/>
                  </a:lnTo>
                  <a:lnTo>
                    <a:pt x="950" y="499"/>
                  </a:lnTo>
                  <a:lnTo>
                    <a:pt x="949" y="499"/>
                  </a:lnTo>
                  <a:lnTo>
                    <a:pt x="949" y="500"/>
                  </a:lnTo>
                  <a:lnTo>
                    <a:pt x="948" y="499"/>
                  </a:lnTo>
                  <a:lnTo>
                    <a:pt x="948" y="500"/>
                  </a:lnTo>
                  <a:lnTo>
                    <a:pt x="946" y="500"/>
                  </a:lnTo>
                  <a:lnTo>
                    <a:pt x="945" y="500"/>
                  </a:lnTo>
                  <a:lnTo>
                    <a:pt x="944" y="500"/>
                  </a:lnTo>
                  <a:lnTo>
                    <a:pt x="944" y="499"/>
                  </a:lnTo>
                  <a:lnTo>
                    <a:pt x="943" y="499"/>
                  </a:lnTo>
                  <a:lnTo>
                    <a:pt x="941" y="499"/>
                  </a:lnTo>
                  <a:lnTo>
                    <a:pt x="940" y="499"/>
                  </a:lnTo>
                  <a:lnTo>
                    <a:pt x="940" y="497"/>
                  </a:lnTo>
                  <a:lnTo>
                    <a:pt x="939" y="497"/>
                  </a:lnTo>
                  <a:lnTo>
                    <a:pt x="939" y="499"/>
                  </a:lnTo>
                  <a:lnTo>
                    <a:pt x="937" y="499"/>
                  </a:lnTo>
                  <a:lnTo>
                    <a:pt x="937" y="497"/>
                  </a:lnTo>
                  <a:lnTo>
                    <a:pt x="936" y="497"/>
                  </a:lnTo>
                  <a:lnTo>
                    <a:pt x="936" y="499"/>
                  </a:lnTo>
                  <a:lnTo>
                    <a:pt x="935" y="499"/>
                  </a:lnTo>
                  <a:lnTo>
                    <a:pt x="933" y="499"/>
                  </a:lnTo>
                  <a:lnTo>
                    <a:pt x="932" y="499"/>
                  </a:lnTo>
                  <a:lnTo>
                    <a:pt x="931" y="499"/>
                  </a:lnTo>
                  <a:lnTo>
                    <a:pt x="929" y="499"/>
                  </a:lnTo>
                  <a:lnTo>
                    <a:pt x="929" y="500"/>
                  </a:lnTo>
                  <a:lnTo>
                    <a:pt x="928" y="500"/>
                  </a:lnTo>
                  <a:lnTo>
                    <a:pt x="927" y="500"/>
                  </a:lnTo>
                  <a:lnTo>
                    <a:pt x="926" y="500"/>
                  </a:lnTo>
                  <a:lnTo>
                    <a:pt x="926" y="499"/>
                  </a:lnTo>
                  <a:lnTo>
                    <a:pt x="924" y="499"/>
                  </a:lnTo>
                  <a:lnTo>
                    <a:pt x="923" y="499"/>
                  </a:lnTo>
                  <a:lnTo>
                    <a:pt x="923" y="497"/>
                  </a:lnTo>
                  <a:lnTo>
                    <a:pt x="923" y="499"/>
                  </a:lnTo>
                  <a:lnTo>
                    <a:pt x="923" y="497"/>
                  </a:lnTo>
                  <a:lnTo>
                    <a:pt x="922" y="499"/>
                  </a:lnTo>
                  <a:lnTo>
                    <a:pt x="922" y="500"/>
                  </a:lnTo>
                  <a:lnTo>
                    <a:pt x="923" y="500"/>
                  </a:lnTo>
                  <a:lnTo>
                    <a:pt x="923" y="501"/>
                  </a:lnTo>
                  <a:lnTo>
                    <a:pt x="922" y="501"/>
                  </a:lnTo>
                  <a:lnTo>
                    <a:pt x="922" y="503"/>
                  </a:lnTo>
                  <a:lnTo>
                    <a:pt x="920" y="504"/>
                  </a:lnTo>
                  <a:lnTo>
                    <a:pt x="920" y="505"/>
                  </a:lnTo>
                  <a:lnTo>
                    <a:pt x="919" y="505"/>
                  </a:lnTo>
                  <a:lnTo>
                    <a:pt x="916" y="507"/>
                  </a:lnTo>
                  <a:lnTo>
                    <a:pt x="914" y="505"/>
                  </a:lnTo>
                  <a:lnTo>
                    <a:pt x="914" y="504"/>
                  </a:lnTo>
                  <a:lnTo>
                    <a:pt x="912" y="504"/>
                  </a:lnTo>
                  <a:lnTo>
                    <a:pt x="912" y="503"/>
                  </a:lnTo>
                  <a:lnTo>
                    <a:pt x="912" y="501"/>
                  </a:lnTo>
                  <a:lnTo>
                    <a:pt x="911" y="501"/>
                  </a:lnTo>
                  <a:lnTo>
                    <a:pt x="910" y="500"/>
                  </a:lnTo>
                  <a:lnTo>
                    <a:pt x="908" y="500"/>
                  </a:lnTo>
                  <a:lnTo>
                    <a:pt x="907" y="500"/>
                  </a:lnTo>
                  <a:lnTo>
                    <a:pt x="907" y="501"/>
                  </a:lnTo>
                  <a:lnTo>
                    <a:pt x="907" y="503"/>
                  </a:lnTo>
                  <a:lnTo>
                    <a:pt x="907" y="504"/>
                  </a:lnTo>
                  <a:lnTo>
                    <a:pt x="907" y="505"/>
                  </a:lnTo>
                  <a:lnTo>
                    <a:pt x="907" y="507"/>
                  </a:lnTo>
                  <a:lnTo>
                    <a:pt x="906" y="507"/>
                  </a:lnTo>
                  <a:lnTo>
                    <a:pt x="905" y="507"/>
                  </a:lnTo>
                  <a:lnTo>
                    <a:pt x="903" y="507"/>
                  </a:lnTo>
                  <a:lnTo>
                    <a:pt x="903" y="508"/>
                  </a:lnTo>
                  <a:lnTo>
                    <a:pt x="902" y="508"/>
                  </a:lnTo>
                  <a:lnTo>
                    <a:pt x="902" y="509"/>
                  </a:lnTo>
                  <a:lnTo>
                    <a:pt x="901" y="509"/>
                  </a:lnTo>
                  <a:lnTo>
                    <a:pt x="899" y="509"/>
                  </a:lnTo>
                  <a:lnTo>
                    <a:pt x="899" y="510"/>
                  </a:lnTo>
                  <a:lnTo>
                    <a:pt x="898" y="510"/>
                  </a:lnTo>
                  <a:lnTo>
                    <a:pt x="898" y="512"/>
                  </a:lnTo>
                  <a:lnTo>
                    <a:pt x="897" y="513"/>
                  </a:lnTo>
                  <a:lnTo>
                    <a:pt x="895" y="513"/>
                  </a:lnTo>
                  <a:lnTo>
                    <a:pt x="895" y="512"/>
                  </a:lnTo>
                  <a:lnTo>
                    <a:pt x="894" y="512"/>
                  </a:lnTo>
                  <a:lnTo>
                    <a:pt x="893" y="512"/>
                  </a:lnTo>
                  <a:lnTo>
                    <a:pt x="893" y="513"/>
                  </a:lnTo>
                  <a:lnTo>
                    <a:pt x="891" y="512"/>
                  </a:lnTo>
                  <a:lnTo>
                    <a:pt x="890" y="512"/>
                  </a:lnTo>
                  <a:lnTo>
                    <a:pt x="890" y="513"/>
                  </a:lnTo>
                  <a:lnTo>
                    <a:pt x="889" y="513"/>
                  </a:lnTo>
                  <a:lnTo>
                    <a:pt x="888" y="513"/>
                  </a:lnTo>
                  <a:lnTo>
                    <a:pt x="888" y="514"/>
                  </a:lnTo>
                  <a:lnTo>
                    <a:pt x="886" y="514"/>
                  </a:lnTo>
                  <a:lnTo>
                    <a:pt x="886" y="513"/>
                  </a:lnTo>
                  <a:lnTo>
                    <a:pt x="885" y="514"/>
                  </a:lnTo>
                  <a:lnTo>
                    <a:pt x="884" y="514"/>
                  </a:lnTo>
                  <a:lnTo>
                    <a:pt x="882" y="514"/>
                  </a:lnTo>
                  <a:lnTo>
                    <a:pt x="882" y="516"/>
                  </a:lnTo>
                  <a:lnTo>
                    <a:pt x="881" y="517"/>
                  </a:lnTo>
                  <a:lnTo>
                    <a:pt x="881" y="518"/>
                  </a:lnTo>
                  <a:lnTo>
                    <a:pt x="880" y="518"/>
                  </a:lnTo>
                  <a:lnTo>
                    <a:pt x="878" y="518"/>
                  </a:lnTo>
                  <a:lnTo>
                    <a:pt x="877" y="518"/>
                  </a:lnTo>
                  <a:lnTo>
                    <a:pt x="876" y="518"/>
                  </a:lnTo>
                  <a:lnTo>
                    <a:pt x="876" y="517"/>
                  </a:lnTo>
                  <a:lnTo>
                    <a:pt x="874" y="517"/>
                  </a:lnTo>
                  <a:lnTo>
                    <a:pt x="874" y="516"/>
                  </a:lnTo>
                  <a:lnTo>
                    <a:pt x="873" y="516"/>
                  </a:lnTo>
                  <a:lnTo>
                    <a:pt x="872" y="516"/>
                  </a:lnTo>
                  <a:lnTo>
                    <a:pt x="872" y="517"/>
                  </a:lnTo>
                  <a:lnTo>
                    <a:pt x="871" y="517"/>
                  </a:lnTo>
                  <a:lnTo>
                    <a:pt x="869" y="517"/>
                  </a:lnTo>
                  <a:lnTo>
                    <a:pt x="868" y="521"/>
                  </a:lnTo>
                  <a:lnTo>
                    <a:pt x="869" y="522"/>
                  </a:lnTo>
                  <a:lnTo>
                    <a:pt x="871" y="522"/>
                  </a:lnTo>
                  <a:lnTo>
                    <a:pt x="872" y="524"/>
                  </a:lnTo>
                  <a:lnTo>
                    <a:pt x="874" y="524"/>
                  </a:lnTo>
                  <a:lnTo>
                    <a:pt x="876" y="522"/>
                  </a:lnTo>
                  <a:lnTo>
                    <a:pt x="878" y="522"/>
                  </a:lnTo>
                  <a:lnTo>
                    <a:pt x="880" y="522"/>
                  </a:lnTo>
                  <a:lnTo>
                    <a:pt x="882" y="522"/>
                  </a:lnTo>
                  <a:lnTo>
                    <a:pt x="885" y="522"/>
                  </a:lnTo>
                  <a:lnTo>
                    <a:pt x="885" y="524"/>
                  </a:lnTo>
                  <a:lnTo>
                    <a:pt x="886" y="524"/>
                  </a:lnTo>
                  <a:lnTo>
                    <a:pt x="888" y="524"/>
                  </a:lnTo>
                  <a:lnTo>
                    <a:pt x="888" y="525"/>
                  </a:lnTo>
                  <a:lnTo>
                    <a:pt x="889" y="525"/>
                  </a:lnTo>
                  <a:lnTo>
                    <a:pt x="889" y="526"/>
                  </a:lnTo>
                  <a:lnTo>
                    <a:pt x="889" y="527"/>
                  </a:lnTo>
                  <a:lnTo>
                    <a:pt x="889" y="529"/>
                  </a:lnTo>
                  <a:lnTo>
                    <a:pt x="890" y="530"/>
                  </a:lnTo>
                  <a:lnTo>
                    <a:pt x="889" y="530"/>
                  </a:lnTo>
                  <a:lnTo>
                    <a:pt x="889" y="531"/>
                  </a:lnTo>
                  <a:lnTo>
                    <a:pt x="889" y="533"/>
                  </a:lnTo>
                  <a:lnTo>
                    <a:pt x="889" y="534"/>
                  </a:lnTo>
                  <a:lnTo>
                    <a:pt x="889" y="535"/>
                  </a:lnTo>
                  <a:lnTo>
                    <a:pt x="888" y="535"/>
                  </a:lnTo>
                  <a:lnTo>
                    <a:pt x="888" y="537"/>
                  </a:lnTo>
                  <a:lnTo>
                    <a:pt x="888" y="538"/>
                  </a:lnTo>
                  <a:lnTo>
                    <a:pt x="888" y="539"/>
                  </a:lnTo>
                  <a:lnTo>
                    <a:pt x="886" y="539"/>
                  </a:lnTo>
                  <a:lnTo>
                    <a:pt x="888" y="541"/>
                  </a:lnTo>
                  <a:lnTo>
                    <a:pt x="888" y="542"/>
                  </a:lnTo>
                  <a:lnTo>
                    <a:pt x="886" y="542"/>
                  </a:lnTo>
                  <a:lnTo>
                    <a:pt x="885" y="542"/>
                  </a:lnTo>
                  <a:lnTo>
                    <a:pt x="885" y="543"/>
                  </a:lnTo>
                  <a:lnTo>
                    <a:pt x="885" y="544"/>
                  </a:lnTo>
                  <a:lnTo>
                    <a:pt x="884" y="544"/>
                  </a:lnTo>
                  <a:lnTo>
                    <a:pt x="884" y="546"/>
                  </a:lnTo>
                  <a:lnTo>
                    <a:pt x="882" y="547"/>
                  </a:lnTo>
                  <a:lnTo>
                    <a:pt x="882" y="548"/>
                  </a:lnTo>
                  <a:lnTo>
                    <a:pt x="882" y="550"/>
                  </a:lnTo>
                  <a:lnTo>
                    <a:pt x="881" y="550"/>
                  </a:lnTo>
                  <a:lnTo>
                    <a:pt x="881" y="551"/>
                  </a:lnTo>
                  <a:lnTo>
                    <a:pt x="880" y="552"/>
                  </a:lnTo>
                  <a:lnTo>
                    <a:pt x="878" y="554"/>
                  </a:lnTo>
                  <a:lnTo>
                    <a:pt x="877" y="554"/>
                  </a:lnTo>
                  <a:lnTo>
                    <a:pt x="876" y="555"/>
                  </a:lnTo>
                  <a:lnTo>
                    <a:pt x="874" y="556"/>
                  </a:lnTo>
                  <a:lnTo>
                    <a:pt x="873" y="556"/>
                  </a:lnTo>
                  <a:lnTo>
                    <a:pt x="873" y="558"/>
                  </a:lnTo>
                  <a:lnTo>
                    <a:pt x="873" y="559"/>
                  </a:lnTo>
                  <a:lnTo>
                    <a:pt x="872" y="560"/>
                  </a:lnTo>
                  <a:lnTo>
                    <a:pt x="872" y="562"/>
                  </a:lnTo>
                  <a:lnTo>
                    <a:pt x="872" y="563"/>
                  </a:lnTo>
                  <a:lnTo>
                    <a:pt x="872" y="564"/>
                  </a:lnTo>
                  <a:lnTo>
                    <a:pt x="872" y="565"/>
                  </a:lnTo>
                  <a:lnTo>
                    <a:pt x="872" y="567"/>
                  </a:lnTo>
                  <a:lnTo>
                    <a:pt x="872" y="568"/>
                  </a:lnTo>
                  <a:lnTo>
                    <a:pt x="872" y="569"/>
                  </a:lnTo>
                  <a:lnTo>
                    <a:pt x="871" y="571"/>
                  </a:lnTo>
                  <a:lnTo>
                    <a:pt x="871" y="572"/>
                  </a:lnTo>
                  <a:lnTo>
                    <a:pt x="871" y="573"/>
                  </a:lnTo>
                  <a:lnTo>
                    <a:pt x="872" y="573"/>
                  </a:lnTo>
                  <a:lnTo>
                    <a:pt x="872" y="575"/>
                  </a:lnTo>
                  <a:lnTo>
                    <a:pt x="873" y="575"/>
                  </a:lnTo>
                  <a:lnTo>
                    <a:pt x="873" y="576"/>
                  </a:lnTo>
                  <a:lnTo>
                    <a:pt x="873" y="577"/>
                  </a:lnTo>
                  <a:lnTo>
                    <a:pt x="873" y="579"/>
                  </a:lnTo>
                  <a:lnTo>
                    <a:pt x="873" y="580"/>
                  </a:lnTo>
                  <a:lnTo>
                    <a:pt x="872" y="580"/>
                  </a:lnTo>
                  <a:lnTo>
                    <a:pt x="872" y="581"/>
                  </a:lnTo>
                  <a:lnTo>
                    <a:pt x="871" y="581"/>
                  </a:lnTo>
                  <a:lnTo>
                    <a:pt x="871" y="582"/>
                  </a:lnTo>
                  <a:lnTo>
                    <a:pt x="871" y="584"/>
                  </a:lnTo>
                  <a:lnTo>
                    <a:pt x="871" y="585"/>
                  </a:lnTo>
                  <a:lnTo>
                    <a:pt x="871" y="586"/>
                  </a:lnTo>
                  <a:lnTo>
                    <a:pt x="871" y="588"/>
                  </a:lnTo>
                  <a:lnTo>
                    <a:pt x="872" y="589"/>
                  </a:lnTo>
                  <a:lnTo>
                    <a:pt x="871" y="589"/>
                  </a:lnTo>
                  <a:lnTo>
                    <a:pt x="871" y="590"/>
                  </a:lnTo>
                  <a:lnTo>
                    <a:pt x="871" y="592"/>
                  </a:lnTo>
                  <a:lnTo>
                    <a:pt x="871" y="593"/>
                  </a:lnTo>
                  <a:lnTo>
                    <a:pt x="871" y="594"/>
                  </a:lnTo>
                  <a:lnTo>
                    <a:pt x="871" y="596"/>
                  </a:lnTo>
                  <a:lnTo>
                    <a:pt x="872" y="596"/>
                  </a:lnTo>
                  <a:lnTo>
                    <a:pt x="872" y="597"/>
                  </a:lnTo>
                  <a:lnTo>
                    <a:pt x="872" y="596"/>
                  </a:lnTo>
                  <a:lnTo>
                    <a:pt x="873" y="598"/>
                  </a:lnTo>
                  <a:lnTo>
                    <a:pt x="874" y="598"/>
                  </a:lnTo>
                  <a:lnTo>
                    <a:pt x="874" y="597"/>
                  </a:lnTo>
                  <a:lnTo>
                    <a:pt x="876" y="597"/>
                  </a:lnTo>
                  <a:lnTo>
                    <a:pt x="877" y="597"/>
                  </a:lnTo>
                  <a:lnTo>
                    <a:pt x="877" y="596"/>
                  </a:lnTo>
                  <a:lnTo>
                    <a:pt x="878" y="596"/>
                  </a:lnTo>
                  <a:lnTo>
                    <a:pt x="880" y="594"/>
                  </a:lnTo>
                  <a:lnTo>
                    <a:pt x="881" y="594"/>
                  </a:lnTo>
                  <a:lnTo>
                    <a:pt x="882" y="594"/>
                  </a:lnTo>
                  <a:lnTo>
                    <a:pt x="882" y="593"/>
                  </a:lnTo>
                  <a:lnTo>
                    <a:pt x="884" y="593"/>
                  </a:lnTo>
                  <a:lnTo>
                    <a:pt x="885" y="592"/>
                  </a:lnTo>
                  <a:lnTo>
                    <a:pt x="886" y="592"/>
                  </a:lnTo>
                  <a:lnTo>
                    <a:pt x="886" y="590"/>
                  </a:lnTo>
                  <a:lnTo>
                    <a:pt x="888" y="590"/>
                  </a:lnTo>
                  <a:lnTo>
                    <a:pt x="888" y="589"/>
                  </a:lnTo>
                  <a:lnTo>
                    <a:pt x="889" y="589"/>
                  </a:lnTo>
                  <a:lnTo>
                    <a:pt x="890" y="589"/>
                  </a:lnTo>
                  <a:lnTo>
                    <a:pt x="890" y="588"/>
                  </a:lnTo>
                  <a:lnTo>
                    <a:pt x="890" y="586"/>
                  </a:lnTo>
                  <a:lnTo>
                    <a:pt x="891" y="586"/>
                  </a:lnTo>
                  <a:lnTo>
                    <a:pt x="891" y="585"/>
                  </a:lnTo>
                  <a:lnTo>
                    <a:pt x="893" y="585"/>
                  </a:lnTo>
                  <a:lnTo>
                    <a:pt x="893" y="584"/>
                  </a:lnTo>
                  <a:lnTo>
                    <a:pt x="894" y="584"/>
                  </a:lnTo>
                  <a:lnTo>
                    <a:pt x="895" y="584"/>
                  </a:lnTo>
                  <a:lnTo>
                    <a:pt x="897" y="582"/>
                  </a:lnTo>
                  <a:lnTo>
                    <a:pt x="897" y="581"/>
                  </a:lnTo>
                  <a:lnTo>
                    <a:pt x="898" y="581"/>
                  </a:lnTo>
                  <a:lnTo>
                    <a:pt x="898" y="582"/>
                  </a:lnTo>
                  <a:lnTo>
                    <a:pt x="899" y="582"/>
                  </a:lnTo>
                  <a:lnTo>
                    <a:pt x="901" y="581"/>
                  </a:lnTo>
                  <a:lnTo>
                    <a:pt x="901" y="582"/>
                  </a:lnTo>
                  <a:lnTo>
                    <a:pt x="902" y="582"/>
                  </a:lnTo>
                  <a:lnTo>
                    <a:pt x="903" y="582"/>
                  </a:lnTo>
                  <a:lnTo>
                    <a:pt x="903" y="584"/>
                  </a:lnTo>
                  <a:lnTo>
                    <a:pt x="905" y="584"/>
                  </a:lnTo>
                  <a:lnTo>
                    <a:pt x="905" y="585"/>
                  </a:lnTo>
                  <a:lnTo>
                    <a:pt x="906" y="586"/>
                  </a:lnTo>
                  <a:lnTo>
                    <a:pt x="907" y="586"/>
                  </a:lnTo>
                  <a:lnTo>
                    <a:pt x="907" y="588"/>
                  </a:lnTo>
                  <a:lnTo>
                    <a:pt x="907" y="589"/>
                  </a:lnTo>
                  <a:lnTo>
                    <a:pt x="907" y="590"/>
                  </a:lnTo>
                  <a:lnTo>
                    <a:pt x="907" y="593"/>
                  </a:lnTo>
                  <a:lnTo>
                    <a:pt x="908" y="594"/>
                  </a:lnTo>
                  <a:lnTo>
                    <a:pt x="908" y="596"/>
                  </a:lnTo>
                  <a:lnTo>
                    <a:pt x="908" y="597"/>
                  </a:lnTo>
                  <a:lnTo>
                    <a:pt x="908" y="598"/>
                  </a:lnTo>
                  <a:lnTo>
                    <a:pt x="910" y="598"/>
                  </a:lnTo>
                  <a:lnTo>
                    <a:pt x="910" y="599"/>
                  </a:lnTo>
                  <a:lnTo>
                    <a:pt x="911" y="598"/>
                  </a:lnTo>
                  <a:lnTo>
                    <a:pt x="910" y="599"/>
                  </a:lnTo>
                  <a:lnTo>
                    <a:pt x="910" y="601"/>
                  </a:lnTo>
                  <a:lnTo>
                    <a:pt x="908" y="601"/>
                  </a:lnTo>
                  <a:lnTo>
                    <a:pt x="908" y="602"/>
                  </a:lnTo>
                  <a:lnTo>
                    <a:pt x="908" y="603"/>
                  </a:lnTo>
                  <a:lnTo>
                    <a:pt x="907" y="603"/>
                  </a:lnTo>
                  <a:lnTo>
                    <a:pt x="907" y="605"/>
                  </a:lnTo>
                  <a:lnTo>
                    <a:pt x="906" y="605"/>
                  </a:lnTo>
                  <a:lnTo>
                    <a:pt x="906" y="606"/>
                  </a:lnTo>
                  <a:lnTo>
                    <a:pt x="906" y="607"/>
                  </a:lnTo>
                  <a:lnTo>
                    <a:pt x="905" y="607"/>
                  </a:lnTo>
                  <a:lnTo>
                    <a:pt x="905" y="609"/>
                  </a:lnTo>
                  <a:lnTo>
                    <a:pt x="903" y="609"/>
                  </a:lnTo>
                  <a:lnTo>
                    <a:pt x="903" y="610"/>
                  </a:lnTo>
                  <a:lnTo>
                    <a:pt x="902" y="610"/>
                  </a:lnTo>
                  <a:lnTo>
                    <a:pt x="902" y="611"/>
                  </a:lnTo>
                  <a:lnTo>
                    <a:pt x="901" y="611"/>
                  </a:lnTo>
                  <a:lnTo>
                    <a:pt x="901" y="613"/>
                  </a:lnTo>
                  <a:lnTo>
                    <a:pt x="899" y="613"/>
                  </a:lnTo>
                  <a:lnTo>
                    <a:pt x="899" y="614"/>
                  </a:lnTo>
                  <a:lnTo>
                    <a:pt x="898" y="614"/>
                  </a:lnTo>
                  <a:lnTo>
                    <a:pt x="898" y="615"/>
                  </a:lnTo>
                  <a:lnTo>
                    <a:pt x="897" y="615"/>
                  </a:lnTo>
                  <a:lnTo>
                    <a:pt x="897" y="616"/>
                  </a:lnTo>
                  <a:lnTo>
                    <a:pt x="897" y="618"/>
                  </a:lnTo>
                  <a:lnTo>
                    <a:pt x="898" y="618"/>
                  </a:lnTo>
                  <a:lnTo>
                    <a:pt x="897" y="618"/>
                  </a:lnTo>
                  <a:lnTo>
                    <a:pt x="897" y="619"/>
                  </a:lnTo>
                  <a:lnTo>
                    <a:pt x="897" y="620"/>
                  </a:lnTo>
                  <a:lnTo>
                    <a:pt x="897" y="619"/>
                  </a:lnTo>
                  <a:lnTo>
                    <a:pt x="895" y="620"/>
                  </a:lnTo>
                  <a:lnTo>
                    <a:pt x="895" y="622"/>
                  </a:lnTo>
                  <a:lnTo>
                    <a:pt x="894" y="622"/>
                  </a:lnTo>
                  <a:lnTo>
                    <a:pt x="894" y="623"/>
                  </a:lnTo>
                  <a:lnTo>
                    <a:pt x="893" y="623"/>
                  </a:lnTo>
                  <a:lnTo>
                    <a:pt x="891" y="623"/>
                  </a:lnTo>
                  <a:lnTo>
                    <a:pt x="891" y="622"/>
                  </a:lnTo>
                  <a:lnTo>
                    <a:pt x="891" y="623"/>
                  </a:lnTo>
                  <a:lnTo>
                    <a:pt x="891" y="624"/>
                  </a:lnTo>
                  <a:lnTo>
                    <a:pt x="890" y="626"/>
                  </a:lnTo>
                  <a:lnTo>
                    <a:pt x="890" y="627"/>
                  </a:lnTo>
                  <a:lnTo>
                    <a:pt x="889" y="627"/>
                  </a:lnTo>
                  <a:lnTo>
                    <a:pt x="889" y="626"/>
                  </a:lnTo>
                  <a:lnTo>
                    <a:pt x="888" y="624"/>
                  </a:lnTo>
                  <a:lnTo>
                    <a:pt x="886" y="624"/>
                  </a:lnTo>
                  <a:lnTo>
                    <a:pt x="885" y="624"/>
                  </a:lnTo>
                  <a:lnTo>
                    <a:pt x="884" y="624"/>
                  </a:lnTo>
                  <a:lnTo>
                    <a:pt x="884" y="626"/>
                  </a:lnTo>
                  <a:lnTo>
                    <a:pt x="882" y="627"/>
                  </a:lnTo>
                  <a:lnTo>
                    <a:pt x="882" y="630"/>
                  </a:lnTo>
                  <a:lnTo>
                    <a:pt x="882" y="631"/>
                  </a:lnTo>
                  <a:lnTo>
                    <a:pt x="881" y="631"/>
                  </a:lnTo>
                  <a:lnTo>
                    <a:pt x="881" y="632"/>
                  </a:lnTo>
                  <a:lnTo>
                    <a:pt x="880" y="634"/>
                  </a:lnTo>
                  <a:lnTo>
                    <a:pt x="880" y="635"/>
                  </a:lnTo>
                  <a:lnTo>
                    <a:pt x="878" y="636"/>
                  </a:lnTo>
                  <a:lnTo>
                    <a:pt x="878" y="637"/>
                  </a:lnTo>
                  <a:lnTo>
                    <a:pt x="878" y="639"/>
                  </a:lnTo>
                  <a:lnTo>
                    <a:pt x="878" y="640"/>
                  </a:lnTo>
                  <a:lnTo>
                    <a:pt x="877" y="640"/>
                  </a:lnTo>
                  <a:lnTo>
                    <a:pt x="877" y="641"/>
                  </a:lnTo>
                  <a:lnTo>
                    <a:pt x="876" y="641"/>
                  </a:lnTo>
                  <a:lnTo>
                    <a:pt x="876" y="643"/>
                  </a:lnTo>
                  <a:lnTo>
                    <a:pt x="874" y="643"/>
                  </a:lnTo>
                  <a:lnTo>
                    <a:pt x="874" y="644"/>
                  </a:lnTo>
                  <a:lnTo>
                    <a:pt x="873" y="644"/>
                  </a:lnTo>
                  <a:lnTo>
                    <a:pt x="874" y="644"/>
                  </a:lnTo>
                  <a:lnTo>
                    <a:pt x="874" y="645"/>
                  </a:lnTo>
                  <a:lnTo>
                    <a:pt x="873" y="645"/>
                  </a:lnTo>
                  <a:lnTo>
                    <a:pt x="873" y="647"/>
                  </a:lnTo>
                  <a:lnTo>
                    <a:pt x="874" y="647"/>
                  </a:lnTo>
                  <a:lnTo>
                    <a:pt x="873" y="647"/>
                  </a:lnTo>
                  <a:lnTo>
                    <a:pt x="873" y="648"/>
                  </a:lnTo>
                  <a:lnTo>
                    <a:pt x="874" y="648"/>
                  </a:lnTo>
                  <a:lnTo>
                    <a:pt x="873" y="648"/>
                  </a:lnTo>
                  <a:lnTo>
                    <a:pt x="874" y="648"/>
                  </a:lnTo>
                  <a:lnTo>
                    <a:pt x="873" y="649"/>
                  </a:lnTo>
                  <a:lnTo>
                    <a:pt x="872" y="649"/>
                  </a:lnTo>
                  <a:lnTo>
                    <a:pt x="872" y="651"/>
                  </a:lnTo>
                  <a:lnTo>
                    <a:pt x="871" y="651"/>
                  </a:lnTo>
                  <a:lnTo>
                    <a:pt x="872" y="651"/>
                  </a:lnTo>
                  <a:lnTo>
                    <a:pt x="871" y="651"/>
                  </a:lnTo>
                  <a:lnTo>
                    <a:pt x="871" y="652"/>
                  </a:lnTo>
                  <a:lnTo>
                    <a:pt x="871" y="653"/>
                  </a:lnTo>
                  <a:lnTo>
                    <a:pt x="869" y="653"/>
                  </a:lnTo>
                  <a:lnTo>
                    <a:pt x="869" y="652"/>
                  </a:lnTo>
                  <a:lnTo>
                    <a:pt x="868" y="652"/>
                  </a:lnTo>
                  <a:lnTo>
                    <a:pt x="867" y="652"/>
                  </a:lnTo>
                  <a:lnTo>
                    <a:pt x="867" y="653"/>
                  </a:lnTo>
                  <a:lnTo>
                    <a:pt x="865" y="653"/>
                  </a:lnTo>
                  <a:lnTo>
                    <a:pt x="865" y="654"/>
                  </a:lnTo>
                  <a:lnTo>
                    <a:pt x="864" y="654"/>
                  </a:lnTo>
                  <a:lnTo>
                    <a:pt x="864" y="656"/>
                  </a:lnTo>
                  <a:lnTo>
                    <a:pt x="864" y="657"/>
                  </a:lnTo>
                  <a:lnTo>
                    <a:pt x="863" y="657"/>
                  </a:lnTo>
                  <a:lnTo>
                    <a:pt x="861" y="657"/>
                  </a:lnTo>
                  <a:lnTo>
                    <a:pt x="861" y="658"/>
                  </a:lnTo>
                  <a:lnTo>
                    <a:pt x="861" y="657"/>
                  </a:lnTo>
                  <a:lnTo>
                    <a:pt x="861" y="658"/>
                  </a:lnTo>
                  <a:lnTo>
                    <a:pt x="861" y="660"/>
                  </a:lnTo>
                  <a:lnTo>
                    <a:pt x="860" y="660"/>
                  </a:lnTo>
                  <a:lnTo>
                    <a:pt x="861" y="661"/>
                  </a:lnTo>
                  <a:lnTo>
                    <a:pt x="861" y="662"/>
                  </a:lnTo>
                  <a:lnTo>
                    <a:pt x="861" y="661"/>
                  </a:lnTo>
                  <a:lnTo>
                    <a:pt x="860" y="661"/>
                  </a:lnTo>
                  <a:lnTo>
                    <a:pt x="860" y="662"/>
                  </a:lnTo>
                  <a:lnTo>
                    <a:pt x="859" y="662"/>
                  </a:lnTo>
                  <a:lnTo>
                    <a:pt x="859" y="664"/>
                  </a:lnTo>
                  <a:lnTo>
                    <a:pt x="857" y="664"/>
                  </a:lnTo>
                  <a:lnTo>
                    <a:pt x="857" y="665"/>
                  </a:lnTo>
                  <a:lnTo>
                    <a:pt x="856" y="665"/>
                  </a:lnTo>
                  <a:lnTo>
                    <a:pt x="857" y="665"/>
                  </a:lnTo>
                  <a:lnTo>
                    <a:pt x="856" y="665"/>
                  </a:lnTo>
                  <a:lnTo>
                    <a:pt x="857" y="665"/>
                  </a:lnTo>
                  <a:lnTo>
                    <a:pt x="856" y="666"/>
                  </a:lnTo>
                  <a:lnTo>
                    <a:pt x="857" y="666"/>
                  </a:lnTo>
                  <a:lnTo>
                    <a:pt x="856" y="666"/>
                  </a:lnTo>
                  <a:lnTo>
                    <a:pt x="856" y="668"/>
                  </a:lnTo>
                  <a:lnTo>
                    <a:pt x="856" y="666"/>
                  </a:lnTo>
                  <a:lnTo>
                    <a:pt x="856" y="668"/>
                  </a:lnTo>
                  <a:lnTo>
                    <a:pt x="855" y="668"/>
                  </a:lnTo>
                  <a:lnTo>
                    <a:pt x="855" y="669"/>
                  </a:lnTo>
                  <a:lnTo>
                    <a:pt x="855" y="670"/>
                  </a:lnTo>
                  <a:lnTo>
                    <a:pt x="855" y="671"/>
                  </a:lnTo>
                  <a:lnTo>
                    <a:pt x="854" y="671"/>
                  </a:lnTo>
                  <a:lnTo>
                    <a:pt x="854" y="673"/>
                  </a:lnTo>
                  <a:lnTo>
                    <a:pt x="855" y="674"/>
                  </a:lnTo>
                  <a:lnTo>
                    <a:pt x="855" y="675"/>
                  </a:lnTo>
                  <a:lnTo>
                    <a:pt x="854" y="675"/>
                  </a:lnTo>
                  <a:lnTo>
                    <a:pt x="854" y="677"/>
                  </a:lnTo>
                  <a:lnTo>
                    <a:pt x="854" y="678"/>
                  </a:lnTo>
                  <a:lnTo>
                    <a:pt x="854" y="679"/>
                  </a:lnTo>
                  <a:lnTo>
                    <a:pt x="854" y="681"/>
                  </a:lnTo>
                  <a:lnTo>
                    <a:pt x="852" y="681"/>
                  </a:lnTo>
                  <a:lnTo>
                    <a:pt x="852" y="682"/>
                  </a:lnTo>
                  <a:lnTo>
                    <a:pt x="851" y="682"/>
                  </a:lnTo>
                  <a:lnTo>
                    <a:pt x="851" y="683"/>
                  </a:lnTo>
                  <a:lnTo>
                    <a:pt x="851" y="682"/>
                  </a:lnTo>
                  <a:lnTo>
                    <a:pt x="850" y="683"/>
                  </a:lnTo>
                  <a:lnTo>
                    <a:pt x="851" y="683"/>
                  </a:lnTo>
                  <a:lnTo>
                    <a:pt x="850" y="683"/>
                  </a:lnTo>
                  <a:lnTo>
                    <a:pt x="851" y="683"/>
                  </a:lnTo>
                  <a:lnTo>
                    <a:pt x="851" y="685"/>
                  </a:lnTo>
                  <a:lnTo>
                    <a:pt x="851" y="686"/>
                  </a:lnTo>
                  <a:lnTo>
                    <a:pt x="851" y="687"/>
                  </a:lnTo>
                  <a:lnTo>
                    <a:pt x="852" y="687"/>
                  </a:lnTo>
                  <a:lnTo>
                    <a:pt x="852" y="688"/>
                  </a:lnTo>
                  <a:lnTo>
                    <a:pt x="852" y="690"/>
                  </a:lnTo>
                  <a:lnTo>
                    <a:pt x="852" y="691"/>
                  </a:lnTo>
                  <a:lnTo>
                    <a:pt x="854" y="691"/>
                  </a:lnTo>
                  <a:lnTo>
                    <a:pt x="854" y="692"/>
                  </a:lnTo>
                  <a:lnTo>
                    <a:pt x="855" y="692"/>
                  </a:lnTo>
                  <a:lnTo>
                    <a:pt x="855" y="694"/>
                  </a:lnTo>
                  <a:lnTo>
                    <a:pt x="854" y="694"/>
                  </a:lnTo>
                  <a:lnTo>
                    <a:pt x="852" y="694"/>
                  </a:lnTo>
                  <a:lnTo>
                    <a:pt x="852" y="695"/>
                  </a:lnTo>
                  <a:lnTo>
                    <a:pt x="852" y="696"/>
                  </a:lnTo>
                  <a:lnTo>
                    <a:pt x="854" y="696"/>
                  </a:lnTo>
                  <a:lnTo>
                    <a:pt x="854" y="698"/>
                  </a:lnTo>
                  <a:lnTo>
                    <a:pt x="854" y="699"/>
                  </a:lnTo>
                  <a:lnTo>
                    <a:pt x="852" y="700"/>
                  </a:lnTo>
                  <a:lnTo>
                    <a:pt x="851" y="700"/>
                  </a:lnTo>
                  <a:lnTo>
                    <a:pt x="850" y="700"/>
                  </a:lnTo>
                  <a:lnTo>
                    <a:pt x="848" y="700"/>
                  </a:lnTo>
                  <a:lnTo>
                    <a:pt x="848" y="702"/>
                  </a:lnTo>
                  <a:lnTo>
                    <a:pt x="847" y="702"/>
                  </a:lnTo>
                  <a:lnTo>
                    <a:pt x="847" y="703"/>
                  </a:lnTo>
                  <a:lnTo>
                    <a:pt x="847" y="704"/>
                  </a:lnTo>
                  <a:lnTo>
                    <a:pt x="847" y="705"/>
                  </a:lnTo>
                  <a:lnTo>
                    <a:pt x="848" y="705"/>
                  </a:lnTo>
                  <a:lnTo>
                    <a:pt x="847" y="705"/>
                  </a:lnTo>
                  <a:lnTo>
                    <a:pt x="847" y="707"/>
                  </a:lnTo>
                  <a:lnTo>
                    <a:pt x="848" y="707"/>
                  </a:lnTo>
                  <a:lnTo>
                    <a:pt x="850" y="708"/>
                  </a:lnTo>
                  <a:lnTo>
                    <a:pt x="848" y="708"/>
                  </a:lnTo>
                  <a:lnTo>
                    <a:pt x="848" y="709"/>
                  </a:lnTo>
                  <a:lnTo>
                    <a:pt x="848" y="711"/>
                  </a:lnTo>
                  <a:lnTo>
                    <a:pt x="847" y="711"/>
                  </a:lnTo>
                  <a:lnTo>
                    <a:pt x="848" y="711"/>
                  </a:lnTo>
                  <a:lnTo>
                    <a:pt x="848" y="712"/>
                  </a:lnTo>
                  <a:lnTo>
                    <a:pt x="848" y="711"/>
                  </a:lnTo>
                  <a:lnTo>
                    <a:pt x="850" y="712"/>
                  </a:lnTo>
                  <a:lnTo>
                    <a:pt x="850" y="713"/>
                  </a:lnTo>
                  <a:lnTo>
                    <a:pt x="851" y="713"/>
                  </a:lnTo>
                  <a:lnTo>
                    <a:pt x="851" y="715"/>
                  </a:lnTo>
                  <a:lnTo>
                    <a:pt x="850" y="715"/>
                  </a:lnTo>
                  <a:lnTo>
                    <a:pt x="848" y="715"/>
                  </a:lnTo>
                  <a:lnTo>
                    <a:pt x="847" y="715"/>
                  </a:lnTo>
                  <a:lnTo>
                    <a:pt x="846" y="715"/>
                  </a:lnTo>
                  <a:lnTo>
                    <a:pt x="846" y="716"/>
                  </a:lnTo>
                  <a:lnTo>
                    <a:pt x="846" y="717"/>
                  </a:lnTo>
                  <a:lnTo>
                    <a:pt x="846" y="719"/>
                  </a:lnTo>
                  <a:lnTo>
                    <a:pt x="844" y="719"/>
                  </a:lnTo>
                  <a:lnTo>
                    <a:pt x="843" y="719"/>
                  </a:lnTo>
                  <a:lnTo>
                    <a:pt x="842" y="719"/>
                  </a:lnTo>
                  <a:lnTo>
                    <a:pt x="840" y="719"/>
                  </a:lnTo>
                  <a:lnTo>
                    <a:pt x="839" y="719"/>
                  </a:lnTo>
                  <a:lnTo>
                    <a:pt x="838" y="717"/>
                  </a:lnTo>
                  <a:lnTo>
                    <a:pt x="838" y="716"/>
                  </a:lnTo>
                  <a:lnTo>
                    <a:pt x="836" y="716"/>
                  </a:lnTo>
                  <a:lnTo>
                    <a:pt x="836" y="717"/>
                  </a:lnTo>
                  <a:lnTo>
                    <a:pt x="835" y="717"/>
                  </a:lnTo>
                  <a:lnTo>
                    <a:pt x="835" y="719"/>
                  </a:lnTo>
                  <a:lnTo>
                    <a:pt x="834" y="719"/>
                  </a:lnTo>
                  <a:lnTo>
                    <a:pt x="833" y="719"/>
                  </a:lnTo>
                  <a:lnTo>
                    <a:pt x="834" y="719"/>
                  </a:lnTo>
                  <a:lnTo>
                    <a:pt x="835" y="720"/>
                  </a:lnTo>
                  <a:lnTo>
                    <a:pt x="835" y="721"/>
                  </a:lnTo>
                  <a:lnTo>
                    <a:pt x="834" y="721"/>
                  </a:lnTo>
                  <a:lnTo>
                    <a:pt x="833" y="723"/>
                  </a:lnTo>
                  <a:lnTo>
                    <a:pt x="831" y="723"/>
                  </a:lnTo>
                  <a:lnTo>
                    <a:pt x="830" y="723"/>
                  </a:lnTo>
                  <a:lnTo>
                    <a:pt x="830" y="724"/>
                  </a:lnTo>
                  <a:lnTo>
                    <a:pt x="829" y="724"/>
                  </a:lnTo>
                  <a:lnTo>
                    <a:pt x="827" y="724"/>
                  </a:lnTo>
                  <a:lnTo>
                    <a:pt x="826" y="725"/>
                  </a:lnTo>
                  <a:lnTo>
                    <a:pt x="825" y="725"/>
                  </a:lnTo>
                  <a:lnTo>
                    <a:pt x="825" y="726"/>
                  </a:lnTo>
                  <a:lnTo>
                    <a:pt x="823" y="726"/>
                  </a:lnTo>
                  <a:lnTo>
                    <a:pt x="822" y="726"/>
                  </a:lnTo>
                  <a:lnTo>
                    <a:pt x="821" y="728"/>
                  </a:lnTo>
                  <a:lnTo>
                    <a:pt x="819" y="728"/>
                  </a:lnTo>
                  <a:lnTo>
                    <a:pt x="819" y="729"/>
                  </a:lnTo>
                  <a:lnTo>
                    <a:pt x="818" y="729"/>
                  </a:lnTo>
                  <a:lnTo>
                    <a:pt x="817" y="729"/>
                  </a:lnTo>
                  <a:lnTo>
                    <a:pt x="817" y="730"/>
                  </a:lnTo>
                  <a:lnTo>
                    <a:pt x="817" y="732"/>
                  </a:lnTo>
                  <a:lnTo>
                    <a:pt x="817" y="733"/>
                  </a:lnTo>
                  <a:lnTo>
                    <a:pt x="816" y="733"/>
                  </a:lnTo>
                  <a:lnTo>
                    <a:pt x="816" y="734"/>
                  </a:lnTo>
                  <a:lnTo>
                    <a:pt x="814" y="734"/>
                  </a:lnTo>
                  <a:lnTo>
                    <a:pt x="814" y="736"/>
                  </a:lnTo>
                  <a:lnTo>
                    <a:pt x="813" y="736"/>
                  </a:lnTo>
                  <a:lnTo>
                    <a:pt x="813" y="734"/>
                  </a:lnTo>
                  <a:lnTo>
                    <a:pt x="812" y="734"/>
                  </a:lnTo>
                  <a:lnTo>
                    <a:pt x="812" y="736"/>
                  </a:lnTo>
                  <a:lnTo>
                    <a:pt x="810" y="737"/>
                  </a:lnTo>
                  <a:lnTo>
                    <a:pt x="809" y="737"/>
                  </a:lnTo>
                  <a:lnTo>
                    <a:pt x="808" y="738"/>
                  </a:lnTo>
                  <a:lnTo>
                    <a:pt x="806" y="738"/>
                  </a:lnTo>
                  <a:lnTo>
                    <a:pt x="806" y="740"/>
                  </a:lnTo>
                  <a:lnTo>
                    <a:pt x="805" y="740"/>
                  </a:lnTo>
                  <a:lnTo>
                    <a:pt x="804" y="740"/>
                  </a:lnTo>
                  <a:lnTo>
                    <a:pt x="804" y="741"/>
                  </a:lnTo>
                  <a:lnTo>
                    <a:pt x="802" y="741"/>
                  </a:lnTo>
                  <a:lnTo>
                    <a:pt x="801" y="742"/>
                  </a:lnTo>
                  <a:lnTo>
                    <a:pt x="800" y="742"/>
                  </a:lnTo>
                  <a:lnTo>
                    <a:pt x="799" y="743"/>
                  </a:lnTo>
                  <a:lnTo>
                    <a:pt x="797" y="745"/>
                  </a:lnTo>
                  <a:lnTo>
                    <a:pt x="796" y="745"/>
                  </a:lnTo>
                  <a:lnTo>
                    <a:pt x="795" y="746"/>
                  </a:lnTo>
                  <a:lnTo>
                    <a:pt x="795" y="747"/>
                  </a:lnTo>
                  <a:lnTo>
                    <a:pt x="795" y="749"/>
                  </a:lnTo>
                  <a:lnTo>
                    <a:pt x="793" y="750"/>
                  </a:lnTo>
                  <a:lnTo>
                    <a:pt x="793" y="749"/>
                  </a:lnTo>
                  <a:lnTo>
                    <a:pt x="792" y="749"/>
                  </a:lnTo>
                  <a:lnTo>
                    <a:pt x="792" y="750"/>
                  </a:lnTo>
                  <a:lnTo>
                    <a:pt x="791" y="750"/>
                  </a:lnTo>
                  <a:lnTo>
                    <a:pt x="791" y="751"/>
                  </a:lnTo>
                  <a:lnTo>
                    <a:pt x="789" y="751"/>
                  </a:lnTo>
                  <a:lnTo>
                    <a:pt x="791" y="751"/>
                  </a:lnTo>
                  <a:lnTo>
                    <a:pt x="791" y="753"/>
                  </a:lnTo>
                  <a:lnTo>
                    <a:pt x="791" y="754"/>
                  </a:lnTo>
                  <a:lnTo>
                    <a:pt x="791" y="755"/>
                  </a:lnTo>
                  <a:lnTo>
                    <a:pt x="791" y="757"/>
                  </a:lnTo>
                  <a:lnTo>
                    <a:pt x="792" y="757"/>
                  </a:lnTo>
                  <a:lnTo>
                    <a:pt x="791" y="758"/>
                  </a:lnTo>
                  <a:lnTo>
                    <a:pt x="791" y="759"/>
                  </a:lnTo>
                  <a:lnTo>
                    <a:pt x="791" y="760"/>
                  </a:lnTo>
                  <a:lnTo>
                    <a:pt x="789" y="762"/>
                  </a:lnTo>
                  <a:lnTo>
                    <a:pt x="789" y="763"/>
                  </a:lnTo>
                  <a:lnTo>
                    <a:pt x="788" y="763"/>
                  </a:lnTo>
                  <a:lnTo>
                    <a:pt x="787" y="763"/>
                  </a:lnTo>
                  <a:lnTo>
                    <a:pt x="787" y="764"/>
                  </a:lnTo>
                  <a:lnTo>
                    <a:pt x="787" y="766"/>
                  </a:lnTo>
                  <a:lnTo>
                    <a:pt x="787" y="767"/>
                  </a:lnTo>
                  <a:lnTo>
                    <a:pt x="787" y="768"/>
                  </a:lnTo>
                  <a:lnTo>
                    <a:pt x="788" y="768"/>
                  </a:lnTo>
                  <a:lnTo>
                    <a:pt x="788" y="767"/>
                  </a:lnTo>
                  <a:lnTo>
                    <a:pt x="789" y="767"/>
                  </a:lnTo>
                  <a:lnTo>
                    <a:pt x="789" y="768"/>
                  </a:lnTo>
                  <a:lnTo>
                    <a:pt x="791" y="768"/>
                  </a:lnTo>
                  <a:lnTo>
                    <a:pt x="791" y="770"/>
                  </a:lnTo>
                  <a:lnTo>
                    <a:pt x="789" y="770"/>
                  </a:lnTo>
                  <a:lnTo>
                    <a:pt x="788" y="770"/>
                  </a:lnTo>
                  <a:lnTo>
                    <a:pt x="787" y="770"/>
                  </a:lnTo>
                  <a:lnTo>
                    <a:pt x="787" y="771"/>
                  </a:lnTo>
                  <a:lnTo>
                    <a:pt x="785" y="771"/>
                  </a:lnTo>
                  <a:lnTo>
                    <a:pt x="785" y="770"/>
                  </a:lnTo>
                  <a:lnTo>
                    <a:pt x="784" y="771"/>
                  </a:lnTo>
                  <a:lnTo>
                    <a:pt x="783" y="771"/>
                  </a:lnTo>
                  <a:lnTo>
                    <a:pt x="782" y="771"/>
                  </a:lnTo>
                  <a:lnTo>
                    <a:pt x="783" y="771"/>
                  </a:lnTo>
                  <a:lnTo>
                    <a:pt x="782" y="772"/>
                  </a:lnTo>
                  <a:lnTo>
                    <a:pt x="780" y="772"/>
                  </a:lnTo>
                  <a:lnTo>
                    <a:pt x="780" y="774"/>
                  </a:lnTo>
                  <a:lnTo>
                    <a:pt x="779" y="774"/>
                  </a:lnTo>
                  <a:lnTo>
                    <a:pt x="779" y="775"/>
                  </a:lnTo>
                  <a:lnTo>
                    <a:pt x="780" y="775"/>
                  </a:lnTo>
                  <a:lnTo>
                    <a:pt x="780" y="776"/>
                  </a:lnTo>
                  <a:lnTo>
                    <a:pt x="780" y="777"/>
                  </a:lnTo>
                  <a:lnTo>
                    <a:pt x="780" y="779"/>
                  </a:lnTo>
                  <a:lnTo>
                    <a:pt x="780" y="780"/>
                  </a:lnTo>
                  <a:lnTo>
                    <a:pt x="782" y="780"/>
                  </a:lnTo>
                  <a:lnTo>
                    <a:pt x="782" y="781"/>
                  </a:lnTo>
                  <a:lnTo>
                    <a:pt x="780" y="781"/>
                  </a:lnTo>
                  <a:lnTo>
                    <a:pt x="780" y="783"/>
                  </a:lnTo>
                  <a:lnTo>
                    <a:pt x="779" y="783"/>
                  </a:lnTo>
                  <a:lnTo>
                    <a:pt x="780" y="783"/>
                  </a:lnTo>
                  <a:lnTo>
                    <a:pt x="779" y="783"/>
                  </a:lnTo>
                  <a:lnTo>
                    <a:pt x="778" y="783"/>
                  </a:lnTo>
                  <a:lnTo>
                    <a:pt x="776" y="783"/>
                  </a:lnTo>
                  <a:lnTo>
                    <a:pt x="776" y="784"/>
                  </a:lnTo>
                  <a:lnTo>
                    <a:pt x="775" y="784"/>
                  </a:lnTo>
                  <a:lnTo>
                    <a:pt x="775" y="785"/>
                  </a:lnTo>
                  <a:lnTo>
                    <a:pt x="776" y="785"/>
                  </a:lnTo>
                  <a:lnTo>
                    <a:pt x="776" y="787"/>
                  </a:lnTo>
                  <a:lnTo>
                    <a:pt x="778" y="787"/>
                  </a:lnTo>
                  <a:lnTo>
                    <a:pt x="778" y="788"/>
                  </a:lnTo>
                  <a:lnTo>
                    <a:pt x="779" y="788"/>
                  </a:lnTo>
                  <a:lnTo>
                    <a:pt x="780" y="788"/>
                  </a:lnTo>
                  <a:lnTo>
                    <a:pt x="779" y="788"/>
                  </a:lnTo>
                  <a:lnTo>
                    <a:pt x="780" y="788"/>
                  </a:lnTo>
                  <a:lnTo>
                    <a:pt x="780" y="789"/>
                  </a:lnTo>
                  <a:lnTo>
                    <a:pt x="782" y="789"/>
                  </a:lnTo>
                  <a:lnTo>
                    <a:pt x="782" y="791"/>
                  </a:lnTo>
                  <a:lnTo>
                    <a:pt x="783" y="791"/>
                  </a:lnTo>
                  <a:lnTo>
                    <a:pt x="782" y="791"/>
                  </a:lnTo>
                  <a:lnTo>
                    <a:pt x="782" y="792"/>
                  </a:lnTo>
                  <a:lnTo>
                    <a:pt x="782" y="793"/>
                  </a:lnTo>
                  <a:lnTo>
                    <a:pt x="780" y="793"/>
                  </a:lnTo>
                  <a:lnTo>
                    <a:pt x="780" y="795"/>
                  </a:lnTo>
                  <a:lnTo>
                    <a:pt x="780" y="796"/>
                  </a:lnTo>
                  <a:lnTo>
                    <a:pt x="782" y="796"/>
                  </a:lnTo>
                  <a:lnTo>
                    <a:pt x="780" y="796"/>
                  </a:lnTo>
                  <a:lnTo>
                    <a:pt x="780" y="797"/>
                  </a:lnTo>
                  <a:lnTo>
                    <a:pt x="782" y="797"/>
                  </a:lnTo>
                  <a:lnTo>
                    <a:pt x="782" y="798"/>
                  </a:lnTo>
                  <a:lnTo>
                    <a:pt x="782" y="800"/>
                  </a:lnTo>
                  <a:lnTo>
                    <a:pt x="783" y="800"/>
                  </a:lnTo>
                  <a:lnTo>
                    <a:pt x="784" y="800"/>
                  </a:lnTo>
                  <a:lnTo>
                    <a:pt x="785" y="800"/>
                  </a:lnTo>
                  <a:lnTo>
                    <a:pt x="787" y="800"/>
                  </a:lnTo>
                  <a:lnTo>
                    <a:pt x="788" y="800"/>
                  </a:lnTo>
                  <a:lnTo>
                    <a:pt x="788" y="801"/>
                  </a:lnTo>
                  <a:lnTo>
                    <a:pt x="788" y="802"/>
                  </a:lnTo>
                  <a:lnTo>
                    <a:pt x="788" y="804"/>
                  </a:lnTo>
                  <a:lnTo>
                    <a:pt x="787" y="804"/>
                  </a:lnTo>
                  <a:lnTo>
                    <a:pt x="787" y="805"/>
                  </a:lnTo>
                  <a:lnTo>
                    <a:pt x="785" y="805"/>
                  </a:lnTo>
                  <a:lnTo>
                    <a:pt x="785" y="806"/>
                  </a:lnTo>
                  <a:lnTo>
                    <a:pt x="785" y="808"/>
                  </a:lnTo>
                  <a:lnTo>
                    <a:pt x="787" y="808"/>
                  </a:lnTo>
                  <a:lnTo>
                    <a:pt x="785" y="808"/>
                  </a:lnTo>
                  <a:lnTo>
                    <a:pt x="785" y="809"/>
                  </a:lnTo>
                  <a:lnTo>
                    <a:pt x="784" y="809"/>
                  </a:lnTo>
                  <a:lnTo>
                    <a:pt x="784" y="810"/>
                  </a:lnTo>
                  <a:lnTo>
                    <a:pt x="784" y="812"/>
                  </a:lnTo>
                  <a:lnTo>
                    <a:pt x="785" y="812"/>
                  </a:lnTo>
                  <a:lnTo>
                    <a:pt x="784" y="813"/>
                  </a:lnTo>
                  <a:lnTo>
                    <a:pt x="784" y="814"/>
                  </a:lnTo>
                  <a:lnTo>
                    <a:pt x="784" y="815"/>
                  </a:lnTo>
                  <a:lnTo>
                    <a:pt x="783" y="815"/>
                  </a:lnTo>
                  <a:lnTo>
                    <a:pt x="783" y="817"/>
                  </a:lnTo>
                  <a:lnTo>
                    <a:pt x="784" y="817"/>
                  </a:lnTo>
                  <a:lnTo>
                    <a:pt x="784" y="818"/>
                  </a:lnTo>
                  <a:lnTo>
                    <a:pt x="785" y="818"/>
                  </a:lnTo>
                  <a:lnTo>
                    <a:pt x="785" y="819"/>
                  </a:lnTo>
                  <a:lnTo>
                    <a:pt x="784" y="819"/>
                  </a:lnTo>
                  <a:lnTo>
                    <a:pt x="785" y="821"/>
                  </a:lnTo>
                  <a:lnTo>
                    <a:pt x="784" y="821"/>
                  </a:lnTo>
                  <a:lnTo>
                    <a:pt x="783" y="821"/>
                  </a:lnTo>
                  <a:lnTo>
                    <a:pt x="783" y="822"/>
                  </a:lnTo>
                  <a:lnTo>
                    <a:pt x="784" y="822"/>
                  </a:lnTo>
                  <a:lnTo>
                    <a:pt x="784" y="823"/>
                  </a:lnTo>
                  <a:lnTo>
                    <a:pt x="784" y="825"/>
                  </a:lnTo>
                  <a:lnTo>
                    <a:pt x="785" y="825"/>
                  </a:lnTo>
                  <a:lnTo>
                    <a:pt x="787" y="825"/>
                  </a:lnTo>
                  <a:lnTo>
                    <a:pt x="785" y="826"/>
                  </a:lnTo>
                  <a:lnTo>
                    <a:pt x="785" y="827"/>
                  </a:lnTo>
                  <a:lnTo>
                    <a:pt x="784" y="827"/>
                  </a:lnTo>
                  <a:lnTo>
                    <a:pt x="785" y="827"/>
                  </a:lnTo>
                  <a:lnTo>
                    <a:pt x="785" y="829"/>
                  </a:lnTo>
                  <a:lnTo>
                    <a:pt x="784" y="829"/>
                  </a:lnTo>
                  <a:lnTo>
                    <a:pt x="785" y="829"/>
                  </a:lnTo>
                  <a:lnTo>
                    <a:pt x="785" y="830"/>
                  </a:lnTo>
                  <a:lnTo>
                    <a:pt x="785" y="831"/>
                  </a:lnTo>
                  <a:lnTo>
                    <a:pt x="784" y="831"/>
                  </a:lnTo>
                  <a:lnTo>
                    <a:pt x="785" y="831"/>
                  </a:lnTo>
                  <a:lnTo>
                    <a:pt x="785" y="832"/>
                  </a:lnTo>
                  <a:lnTo>
                    <a:pt x="785" y="834"/>
                  </a:lnTo>
                  <a:lnTo>
                    <a:pt x="785" y="835"/>
                  </a:lnTo>
                  <a:lnTo>
                    <a:pt x="787" y="835"/>
                  </a:lnTo>
                  <a:lnTo>
                    <a:pt x="787" y="836"/>
                  </a:lnTo>
                  <a:lnTo>
                    <a:pt x="785" y="836"/>
                  </a:lnTo>
                  <a:lnTo>
                    <a:pt x="784" y="836"/>
                  </a:lnTo>
                  <a:lnTo>
                    <a:pt x="784" y="838"/>
                  </a:lnTo>
                  <a:lnTo>
                    <a:pt x="784" y="836"/>
                  </a:lnTo>
                  <a:lnTo>
                    <a:pt x="783" y="836"/>
                  </a:lnTo>
                  <a:lnTo>
                    <a:pt x="783" y="838"/>
                  </a:lnTo>
                  <a:lnTo>
                    <a:pt x="783" y="839"/>
                  </a:lnTo>
                  <a:lnTo>
                    <a:pt x="782" y="839"/>
                  </a:lnTo>
                  <a:lnTo>
                    <a:pt x="782" y="840"/>
                  </a:lnTo>
                  <a:lnTo>
                    <a:pt x="780" y="840"/>
                  </a:lnTo>
                  <a:lnTo>
                    <a:pt x="780" y="842"/>
                  </a:lnTo>
                  <a:lnTo>
                    <a:pt x="779" y="842"/>
                  </a:lnTo>
                  <a:lnTo>
                    <a:pt x="779" y="840"/>
                  </a:lnTo>
                  <a:lnTo>
                    <a:pt x="779" y="842"/>
                  </a:lnTo>
                  <a:lnTo>
                    <a:pt x="778" y="842"/>
                  </a:lnTo>
                  <a:lnTo>
                    <a:pt x="778" y="843"/>
                  </a:lnTo>
                  <a:lnTo>
                    <a:pt x="776" y="843"/>
                  </a:lnTo>
                  <a:lnTo>
                    <a:pt x="776" y="842"/>
                  </a:lnTo>
                  <a:lnTo>
                    <a:pt x="775" y="842"/>
                  </a:lnTo>
                  <a:lnTo>
                    <a:pt x="774" y="842"/>
                  </a:lnTo>
                  <a:lnTo>
                    <a:pt x="775" y="843"/>
                  </a:lnTo>
                  <a:lnTo>
                    <a:pt x="774" y="843"/>
                  </a:lnTo>
                  <a:lnTo>
                    <a:pt x="774" y="842"/>
                  </a:lnTo>
                  <a:lnTo>
                    <a:pt x="772" y="842"/>
                  </a:lnTo>
                  <a:lnTo>
                    <a:pt x="771" y="842"/>
                  </a:lnTo>
                  <a:lnTo>
                    <a:pt x="771" y="843"/>
                  </a:lnTo>
                  <a:lnTo>
                    <a:pt x="770" y="843"/>
                  </a:lnTo>
                  <a:lnTo>
                    <a:pt x="770" y="842"/>
                  </a:lnTo>
                  <a:lnTo>
                    <a:pt x="768" y="840"/>
                  </a:lnTo>
                  <a:lnTo>
                    <a:pt x="768" y="842"/>
                  </a:lnTo>
                  <a:lnTo>
                    <a:pt x="767" y="842"/>
                  </a:lnTo>
                  <a:lnTo>
                    <a:pt x="767" y="843"/>
                  </a:lnTo>
                  <a:lnTo>
                    <a:pt x="766" y="842"/>
                  </a:lnTo>
                  <a:lnTo>
                    <a:pt x="764" y="842"/>
                  </a:lnTo>
                  <a:lnTo>
                    <a:pt x="766" y="840"/>
                  </a:lnTo>
                  <a:lnTo>
                    <a:pt x="764" y="840"/>
                  </a:lnTo>
                  <a:lnTo>
                    <a:pt x="766" y="840"/>
                  </a:lnTo>
                  <a:lnTo>
                    <a:pt x="766" y="839"/>
                  </a:lnTo>
                  <a:lnTo>
                    <a:pt x="764" y="839"/>
                  </a:lnTo>
                  <a:lnTo>
                    <a:pt x="764" y="840"/>
                  </a:lnTo>
                  <a:lnTo>
                    <a:pt x="763" y="840"/>
                  </a:lnTo>
                  <a:lnTo>
                    <a:pt x="763" y="842"/>
                  </a:lnTo>
                  <a:lnTo>
                    <a:pt x="762" y="840"/>
                  </a:lnTo>
                  <a:lnTo>
                    <a:pt x="761" y="839"/>
                  </a:lnTo>
                  <a:lnTo>
                    <a:pt x="761" y="838"/>
                  </a:lnTo>
                  <a:lnTo>
                    <a:pt x="759" y="838"/>
                  </a:lnTo>
                  <a:lnTo>
                    <a:pt x="759" y="839"/>
                  </a:lnTo>
                  <a:lnTo>
                    <a:pt x="758" y="839"/>
                  </a:lnTo>
                  <a:lnTo>
                    <a:pt x="759" y="839"/>
                  </a:lnTo>
                  <a:lnTo>
                    <a:pt x="758" y="840"/>
                  </a:lnTo>
                  <a:lnTo>
                    <a:pt x="758" y="839"/>
                  </a:lnTo>
                  <a:lnTo>
                    <a:pt x="758" y="840"/>
                  </a:lnTo>
                  <a:lnTo>
                    <a:pt x="757" y="840"/>
                  </a:lnTo>
                  <a:lnTo>
                    <a:pt x="755" y="840"/>
                  </a:lnTo>
                  <a:lnTo>
                    <a:pt x="755" y="839"/>
                  </a:lnTo>
                  <a:lnTo>
                    <a:pt x="755" y="840"/>
                  </a:lnTo>
                  <a:lnTo>
                    <a:pt x="754" y="840"/>
                  </a:lnTo>
                  <a:lnTo>
                    <a:pt x="754" y="839"/>
                  </a:lnTo>
                  <a:lnTo>
                    <a:pt x="753" y="839"/>
                  </a:lnTo>
                  <a:lnTo>
                    <a:pt x="753" y="840"/>
                  </a:lnTo>
                  <a:lnTo>
                    <a:pt x="751" y="840"/>
                  </a:lnTo>
                  <a:lnTo>
                    <a:pt x="750" y="840"/>
                  </a:lnTo>
                  <a:lnTo>
                    <a:pt x="751" y="839"/>
                  </a:lnTo>
                  <a:lnTo>
                    <a:pt x="750" y="839"/>
                  </a:lnTo>
                  <a:lnTo>
                    <a:pt x="750" y="838"/>
                  </a:lnTo>
                  <a:lnTo>
                    <a:pt x="749" y="838"/>
                  </a:lnTo>
                  <a:lnTo>
                    <a:pt x="749" y="839"/>
                  </a:lnTo>
                  <a:lnTo>
                    <a:pt x="747" y="839"/>
                  </a:lnTo>
                  <a:lnTo>
                    <a:pt x="747" y="840"/>
                  </a:lnTo>
                  <a:lnTo>
                    <a:pt x="749" y="840"/>
                  </a:lnTo>
                  <a:lnTo>
                    <a:pt x="747" y="840"/>
                  </a:lnTo>
                  <a:lnTo>
                    <a:pt x="746" y="840"/>
                  </a:lnTo>
                  <a:lnTo>
                    <a:pt x="745" y="840"/>
                  </a:lnTo>
                  <a:lnTo>
                    <a:pt x="745" y="842"/>
                  </a:lnTo>
                  <a:lnTo>
                    <a:pt x="744" y="842"/>
                  </a:lnTo>
                  <a:lnTo>
                    <a:pt x="744" y="843"/>
                  </a:lnTo>
                  <a:lnTo>
                    <a:pt x="744" y="844"/>
                  </a:lnTo>
                  <a:lnTo>
                    <a:pt x="745" y="844"/>
                  </a:lnTo>
                  <a:lnTo>
                    <a:pt x="746" y="844"/>
                  </a:lnTo>
                  <a:lnTo>
                    <a:pt x="747" y="846"/>
                  </a:lnTo>
                  <a:lnTo>
                    <a:pt x="746" y="846"/>
                  </a:lnTo>
                  <a:lnTo>
                    <a:pt x="745" y="846"/>
                  </a:lnTo>
                  <a:lnTo>
                    <a:pt x="746" y="847"/>
                  </a:lnTo>
                  <a:lnTo>
                    <a:pt x="745" y="848"/>
                  </a:lnTo>
                  <a:lnTo>
                    <a:pt x="745" y="849"/>
                  </a:lnTo>
                  <a:lnTo>
                    <a:pt x="745" y="851"/>
                  </a:lnTo>
                  <a:lnTo>
                    <a:pt x="746" y="851"/>
                  </a:lnTo>
                  <a:lnTo>
                    <a:pt x="747" y="851"/>
                  </a:lnTo>
                  <a:lnTo>
                    <a:pt x="749" y="851"/>
                  </a:lnTo>
                  <a:lnTo>
                    <a:pt x="749" y="852"/>
                  </a:lnTo>
                  <a:lnTo>
                    <a:pt x="750" y="852"/>
                  </a:lnTo>
                  <a:lnTo>
                    <a:pt x="751" y="853"/>
                  </a:lnTo>
                  <a:lnTo>
                    <a:pt x="751" y="855"/>
                  </a:lnTo>
                  <a:lnTo>
                    <a:pt x="751" y="856"/>
                  </a:lnTo>
                  <a:lnTo>
                    <a:pt x="751" y="857"/>
                  </a:lnTo>
                  <a:lnTo>
                    <a:pt x="751" y="859"/>
                  </a:lnTo>
                  <a:lnTo>
                    <a:pt x="750" y="857"/>
                  </a:lnTo>
                  <a:lnTo>
                    <a:pt x="749" y="857"/>
                  </a:lnTo>
                  <a:lnTo>
                    <a:pt x="749" y="859"/>
                  </a:lnTo>
                  <a:lnTo>
                    <a:pt x="750" y="859"/>
                  </a:lnTo>
                  <a:lnTo>
                    <a:pt x="750" y="860"/>
                  </a:lnTo>
                  <a:lnTo>
                    <a:pt x="750" y="861"/>
                  </a:lnTo>
                  <a:lnTo>
                    <a:pt x="749" y="861"/>
                  </a:lnTo>
                  <a:lnTo>
                    <a:pt x="749" y="860"/>
                  </a:lnTo>
                  <a:lnTo>
                    <a:pt x="747" y="859"/>
                  </a:lnTo>
                  <a:lnTo>
                    <a:pt x="747" y="860"/>
                  </a:lnTo>
                  <a:lnTo>
                    <a:pt x="747" y="861"/>
                  </a:lnTo>
                  <a:lnTo>
                    <a:pt x="747" y="863"/>
                  </a:lnTo>
                  <a:lnTo>
                    <a:pt x="749" y="863"/>
                  </a:lnTo>
                  <a:lnTo>
                    <a:pt x="749" y="864"/>
                  </a:lnTo>
                  <a:lnTo>
                    <a:pt x="749" y="863"/>
                  </a:lnTo>
                  <a:lnTo>
                    <a:pt x="749" y="864"/>
                  </a:lnTo>
                  <a:lnTo>
                    <a:pt x="750" y="864"/>
                  </a:lnTo>
                  <a:lnTo>
                    <a:pt x="750" y="865"/>
                  </a:lnTo>
                  <a:lnTo>
                    <a:pt x="751" y="867"/>
                  </a:lnTo>
                  <a:lnTo>
                    <a:pt x="753" y="867"/>
                  </a:lnTo>
                  <a:lnTo>
                    <a:pt x="751" y="867"/>
                  </a:lnTo>
                  <a:lnTo>
                    <a:pt x="751" y="868"/>
                  </a:lnTo>
                  <a:lnTo>
                    <a:pt x="750" y="867"/>
                  </a:lnTo>
                  <a:lnTo>
                    <a:pt x="750" y="868"/>
                  </a:lnTo>
                  <a:lnTo>
                    <a:pt x="751" y="868"/>
                  </a:lnTo>
                  <a:lnTo>
                    <a:pt x="750" y="869"/>
                  </a:lnTo>
                  <a:lnTo>
                    <a:pt x="750" y="870"/>
                  </a:lnTo>
                  <a:lnTo>
                    <a:pt x="750" y="872"/>
                  </a:lnTo>
                  <a:lnTo>
                    <a:pt x="751" y="872"/>
                  </a:lnTo>
                  <a:lnTo>
                    <a:pt x="751" y="873"/>
                  </a:lnTo>
                  <a:lnTo>
                    <a:pt x="750" y="873"/>
                  </a:lnTo>
                  <a:lnTo>
                    <a:pt x="750" y="872"/>
                  </a:lnTo>
                  <a:lnTo>
                    <a:pt x="749" y="872"/>
                  </a:lnTo>
                  <a:lnTo>
                    <a:pt x="749" y="873"/>
                  </a:lnTo>
                  <a:lnTo>
                    <a:pt x="749" y="874"/>
                  </a:lnTo>
                  <a:lnTo>
                    <a:pt x="747" y="876"/>
                  </a:lnTo>
                  <a:lnTo>
                    <a:pt x="747" y="874"/>
                  </a:lnTo>
                  <a:lnTo>
                    <a:pt x="746" y="874"/>
                  </a:lnTo>
                  <a:lnTo>
                    <a:pt x="745" y="874"/>
                  </a:lnTo>
                  <a:lnTo>
                    <a:pt x="745" y="876"/>
                  </a:lnTo>
                  <a:lnTo>
                    <a:pt x="744" y="877"/>
                  </a:lnTo>
                  <a:lnTo>
                    <a:pt x="744" y="878"/>
                  </a:lnTo>
                  <a:lnTo>
                    <a:pt x="744" y="880"/>
                  </a:lnTo>
                  <a:lnTo>
                    <a:pt x="742" y="880"/>
                  </a:lnTo>
                  <a:lnTo>
                    <a:pt x="741" y="880"/>
                  </a:lnTo>
                  <a:lnTo>
                    <a:pt x="741" y="881"/>
                  </a:lnTo>
                  <a:lnTo>
                    <a:pt x="740" y="881"/>
                  </a:lnTo>
                  <a:lnTo>
                    <a:pt x="738" y="881"/>
                  </a:lnTo>
                  <a:lnTo>
                    <a:pt x="737" y="881"/>
                  </a:lnTo>
                  <a:lnTo>
                    <a:pt x="738" y="882"/>
                  </a:lnTo>
                  <a:lnTo>
                    <a:pt x="740" y="882"/>
                  </a:lnTo>
                  <a:lnTo>
                    <a:pt x="740" y="884"/>
                  </a:lnTo>
                  <a:lnTo>
                    <a:pt x="740" y="885"/>
                  </a:lnTo>
                  <a:lnTo>
                    <a:pt x="741" y="886"/>
                  </a:lnTo>
                  <a:lnTo>
                    <a:pt x="744" y="886"/>
                  </a:lnTo>
                  <a:lnTo>
                    <a:pt x="744" y="887"/>
                  </a:lnTo>
                  <a:lnTo>
                    <a:pt x="742" y="887"/>
                  </a:lnTo>
                  <a:lnTo>
                    <a:pt x="741" y="887"/>
                  </a:lnTo>
                  <a:lnTo>
                    <a:pt x="740" y="889"/>
                  </a:lnTo>
                  <a:lnTo>
                    <a:pt x="738" y="890"/>
                  </a:lnTo>
                  <a:lnTo>
                    <a:pt x="737" y="890"/>
                  </a:lnTo>
                  <a:lnTo>
                    <a:pt x="736" y="891"/>
                  </a:lnTo>
                  <a:lnTo>
                    <a:pt x="736" y="893"/>
                  </a:lnTo>
                  <a:lnTo>
                    <a:pt x="734" y="893"/>
                  </a:lnTo>
                  <a:lnTo>
                    <a:pt x="736" y="893"/>
                  </a:lnTo>
                  <a:lnTo>
                    <a:pt x="736" y="894"/>
                  </a:lnTo>
                  <a:lnTo>
                    <a:pt x="737" y="894"/>
                  </a:lnTo>
                  <a:lnTo>
                    <a:pt x="738" y="895"/>
                  </a:lnTo>
                  <a:lnTo>
                    <a:pt x="738" y="894"/>
                  </a:lnTo>
                  <a:lnTo>
                    <a:pt x="738" y="893"/>
                  </a:lnTo>
                  <a:lnTo>
                    <a:pt x="741" y="893"/>
                  </a:lnTo>
                  <a:lnTo>
                    <a:pt x="742" y="893"/>
                  </a:lnTo>
                  <a:lnTo>
                    <a:pt x="744" y="893"/>
                  </a:lnTo>
                  <a:lnTo>
                    <a:pt x="744" y="894"/>
                  </a:lnTo>
                  <a:lnTo>
                    <a:pt x="745" y="894"/>
                  </a:lnTo>
                  <a:lnTo>
                    <a:pt x="745" y="895"/>
                  </a:lnTo>
                  <a:lnTo>
                    <a:pt x="745" y="897"/>
                  </a:lnTo>
                  <a:lnTo>
                    <a:pt x="745" y="898"/>
                  </a:lnTo>
                  <a:lnTo>
                    <a:pt x="744" y="898"/>
                  </a:lnTo>
                  <a:lnTo>
                    <a:pt x="744" y="899"/>
                  </a:lnTo>
                  <a:lnTo>
                    <a:pt x="745" y="899"/>
                  </a:lnTo>
                  <a:lnTo>
                    <a:pt x="746" y="901"/>
                  </a:lnTo>
                  <a:lnTo>
                    <a:pt x="746" y="902"/>
                  </a:lnTo>
                  <a:lnTo>
                    <a:pt x="746" y="903"/>
                  </a:lnTo>
                  <a:lnTo>
                    <a:pt x="746" y="904"/>
                  </a:lnTo>
                  <a:lnTo>
                    <a:pt x="745" y="904"/>
                  </a:lnTo>
                  <a:lnTo>
                    <a:pt x="745" y="906"/>
                  </a:lnTo>
                  <a:lnTo>
                    <a:pt x="744" y="906"/>
                  </a:lnTo>
                  <a:lnTo>
                    <a:pt x="742" y="904"/>
                  </a:lnTo>
                  <a:lnTo>
                    <a:pt x="741" y="904"/>
                  </a:lnTo>
                  <a:lnTo>
                    <a:pt x="740" y="904"/>
                  </a:lnTo>
                  <a:lnTo>
                    <a:pt x="740" y="906"/>
                  </a:lnTo>
                  <a:lnTo>
                    <a:pt x="738" y="906"/>
                  </a:lnTo>
                  <a:lnTo>
                    <a:pt x="738" y="904"/>
                  </a:lnTo>
                  <a:lnTo>
                    <a:pt x="737" y="904"/>
                  </a:lnTo>
                  <a:lnTo>
                    <a:pt x="737" y="906"/>
                  </a:lnTo>
                  <a:lnTo>
                    <a:pt x="736" y="906"/>
                  </a:lnTo>
                  <a:lnTo>
                    <a:pt x="737" y="907"/>
                  </a:lnTo>
                  <a:lnTo>
                    <a:pt x="737" y="906"/>
                  </a:lnTo>
                  <a:lnTo>
                    <a:pt x="738" y="906"/>
                  </a:lnTo>
                  <a:lnTo>
                    <a:pt x="738" y="907"/>
                  </a:lnTo>
                  <a:lnTo>
                    <a:pt x="738" y="908"/>
                  </a:lnTo>
                  <a:lnTo>
                    <a:pt x="737" y="908"/>
                  </a:lnTo>
                  <a:lnTo>
                    <a:pt x="738" y="908"/>
                  </a:lnTo>
                  <a:lnTo>
                    <a:pt x="740" y="908"/>
                  </a:lnTo>
                  <a:lnTo>
                    <a:pt x="740" y="910"/>
                  </a:lnTo>
                  <a:lnTo>
                    <a:pt x="740" y="911"/>
                  </a:lnTo>
                  <a:lnTo>
                    <a:pt x="740" y="912"/>
                  </a:lnTo>
                  <a:lnTo>
                    <a:pt x="738" y="912"/>
                  </a:lnTo>
                  <a:lnTo>
                    <a:pt x="737" y="912"/>
                  </a:lnTo>
                  <a:lnTo>
                    <a:pt x="736" y="914"/>
                  </a:lnTo>
                  <a:lnTo>
                    <a:pt x="734" y="914"/>
                  </a:lnTo>
                  <a:lnTo>
                    <a:pt x="734" y="915"/>
                  </a:lnTo>
                  <a:lnTo>
                    <a:pt x="734" y="916"/>
                  </a:lnTo>
                  <a:lnTo>
                    <a:pt x="736" y="918"/>
                  </a:lnTo>
                  <a:lnTo>
                    <a:pt x="733" y="918"/>
                  </a:lnTo>
                  <a:lnTo>
                    <a:pt x="733" y="919"/>
                  </a:lnTo>
                  <a:lnTo>
                    <a:pt x="732" y="919"/>
                  </a:lnTo>
                  <a:lnTo>
                    <a:pt x="730" y="919"/>
                  </a:lnTo>
                  <a:lnTo>
                    <a:pt x="730" y="920"/>
                  </a:lnTo>
                  <a:lnTo>
                    <a:pt x="732" y="920"/>
                  </a:lnTo>
                  <a:lnTo>
                    <a:pt x="733" y="920"/>
                  </a:lnTo>
                  <a:lnTo>
                    <a:pt x="733" y="921"/>
                  </a:lnTo>
                  <a:lnTo>
                    <a:pt x="733" y="923"/>
                  </a:lnTo>
                  <a:lnTo>
                    <a:pt x="733" y="924"/>
                  </a:lnTo>
                  <a:lnTo>
                    <a:pt x="732" y="925"/>
                  </a:lnTo>
                  <a:lnTo>
                    <a:pt x="733" y="925"/>
                  </a:lnTo>
                  <a:lnTo>
                    <a:pt x="733" y="927"/>
                  </a:lnTo>
                  <a:lnTo>
                    <a:pt x="733" y="928"/>
                  </a:lnTo>
                  <a:lnTo>
                    <a:pt x="734" y="928"/>
                  </a:lnTo>
                  <a:lnTo>
                    <a:pt x="734" y="929"/>
                  </a:lnTo>
                  <a:lnTo>
                    <a:pt x="733" y="929"/>
                  </a:lnTo>
                  <a:lnTo>
                    <a:pt x="732" y="931"/>
                  </a:lnTo>
                  <a:lnTo>
                    <a:pt x="730" y="931"/>
                  </a:lnTo>
                  <a:lnTo>
                    <a:pt x="729" y="931"/>
                  </a:lnTo>
                  <a:lnTo>
                    <a:pt x="729" y="932"/>
                  </a:lnTo>
                  <a:lnTo>
                    <a:pt x="728" y="932"/>
                  </a:lnTo>
                  <a:lnTo>
                    <a:pt x="727" y="933"/>
                  </a:lnTo>
                  <a:lnTo>
                    <a:pt x="725" y="933"/>
                  </a:lnTo>
                  <a:lnTo>
                    <a:pt x="725" y="935"/>
                  </a:lnTo>
                  <a:lnTo>
                    <a:pt x="724" y="935"/>
                  </a:lnTo>
                  <a:lnTo>
                    <a:pt x="724" y="936"/>
                  </a:lnTo>
                  <a:lnTo>
                    <a:pt x="723" y="937"/>
                  </a:lnTo>
                  <a:lnTo>
                    <a:pt x="721" y="937"/>
                  </a:lnTo>
                  <a:lnTo>
                    <a:pt x="720" y="937"/>
                  </a:lnTo>
                  <a:lnTo>
                    <a:pt x="721" y="937"/>
                  </a:lnTo>
                  <a:lnTo>
                    <a:pt x="721" y="939"/>
                  </a:lnTo>
                  <a:lnTo>
                    <a:pt x="721" y="940"/>
                  </a:lnTo>
                  <a:lnTo>
                    <a:pt x="720" y="940"/>
                  </a:lnTo>
                  <a:lnTo>
                    <a:pt x="720" y="941"/>
                  </a:lnTo>
                  <a:lnTo>
                    <a:pt x="720" y="942"/>
                  </a:lnTo>
                  <a:lnTo>
                    <a:pt x="720" y="944"/>
                  </a:lnTo>
                  <a:lnTo>
                    <a:pt x="721" y="944"/>
                  </a:lnTo>
                  <a:lnTo>
                    <a:pt x="721" y="945"/>
                  </a:lnTo>
                  <a:lnTo>
                    <a:pt x="723" y="945"/>
                  </a:lnTo>
                  <a:lnTo>
                    <a:pt x="721" y="946"/>
                  </a:lnTo>
                  <a:lnTo>
                    <a:pt x="723" y="946"/>
                  </a:lnTo>
                  <a:lnTo>
                    <a:pt x="723" y="948"/>
                  </a:lnTo>
                  <a:lnTo>
                    <a:pt x="721" y="948"/>
                  </a:lnTo>
                  <a:lnTo>
                    <a:pt x="723" y="948"/>
                  </a:lnTo>
                  <a:lnTo>
                    <a:pt x="723" y="949"/>
                  </a:lnTo>
                  <a:lnTo>
                    <a:pt x="721" y="950"/>
                  </a:lnTo>
                  <a:lnTo>
                    <a:pt x="721" y="952"/>
                  </a:lnTo>
                  <a:lnTo>
                    <a:pt x="720" y="952"/>
                  </a:lnTo>
                  <a:lnTo>
                    <a:pt x="719" y="952"/>
                  </a:lnTo>
                  <a:lnTo>
                    <a:pt x="720" y="952"/>
                  </a:lnTo>
                  <a:lnTo>
                    <a:pt x="720" y="953"/>
                  </a:lnTo>
                  <a:lnTo>
                    <a:pt x="719" y="953"/>
                  </a:lnTo>
                  <a:lnTo>
                    <a:pt x="717" y="952"/>
                  </a:lnTo>
                  <a:lnTo>
                    <a:pt x="717" y="953"/>
                  </a:lnTo>
                  <a:lnTo>
                    <a:pt x="716" y="953"/>
                  </a:lnTo>
                  <a:lnTo>
                    <a:pt x="715" y="953"/>
                  </a:lnTo>
                  <a:lnTo>
                    <a:pt x="715" y="954"/>
                  </a:lnTo>
                  <a:lnTo>
                    <a:pt x="715" y="956"/>
                  </a:lnTo>
                  <a:lnTo>
                    <a:pt x="715" y="957"/>
                  </a:lnTo>
                  <a:lnTo>
                    <a:pt x="713" y="957"/>
                  </a:lnTo>
                  <a:lnTo>
                    <a:pt x="713" y="958"/>
                  </a:lnTo>
                  <a:lnTo>
                    <a:pt x="713" y="959"/>
                  </a:lnTo>
                  <a:lnTo>
                    <a:pt x="715" y="959"/>
                  </a:lnTo>
                  <a:lnTo>
                    <a:pt x="715" y="961"/>
                  </a:lnTo>
                  <a:lnTo>
                    <a:pt x="715" y="962"/>
                  </a:lnTo>
                  <a:lnTo>
                    <a:pt x="715" y="963"/>
                  </a:lnTo>
                  <a:lnTo>
                    <a:pt x="713" y="963"/>
                  </a:lnTo>
                  <a:lnTo>
                    <a:pt x="712" y="963"/>
                  </a:lnTo>
                  <a:lnTo>
                    <a:pt x="712" y="965"/>
                  </a:lnTo>
                  <a:lnTo>
                    <a:pt x="711" y="965"/>
                  </a:lnTo>
                  <a:lnTo>
                    <a:pt x="712" y="965"/>
                  </a:lnTo>
                  <a:lnTo>
                    <a:pt x="712" y="966"/>
                  </a:lnTo>
                  <a:lnTo>
                    <a:pt x="712" y="967"/>
                  </a:lnTo>
                  <a:lnTo>
                    <a:pt x="713" y="967"/>
                  </a:lnTo>
                  <a:lnTo>
                    <a:pt x="715" y="967"/>
                  </a:lnTo>
                  <a:lnTo>
                    <a:pt x="715" y="969"/>
                  </a:lnTo>
                  <a:lnTo>
                    <a:pt x="716" y="969"/>
                  </a:lnTo>
                  <a:lnTo>
                    <a:pt x="716" y="970"/>
                  </a:lnTo>
                  <a:lnTo>
                    <a:pt x="716" y="971"/>
                  </a:lnTo>
                  <a:lnTo>
                    <a:pt x="717" y="971"/>
                  </a:lnTo>
                  <a:lnTo>
                    <a:pt x="719" y="971"/>
                  </a:lnTo>
                  <a:lnTo>
                    <a:pt x="720" y="971"/>
                  </a:lnTo>
                  <a:lnTo>
                    <a:pt x="720" y="970"/>
                  </a:lnTo>
                  <a:lnTo>
                    <a:pt x="721" y="970"/>
                  </a:lnTo>
                  <a:lnTo>
                    <a:pt x="721" y="971"/>
                  </a:lnTo>
                  <a:lnTo>
                    <a:pt x="721" y="970"/>
                  </a:lnTo>
                  <a:lnTo>
                    <a:pt x="723" y="970"/>
                  </a:lnTo>
                  <a:lnTo>
                    <a:pt x="724" y="970"/>
                  </a:lnTo>
                  <a:lnTo>
                    <a:pt x="724" y="971"/>
                  </a:lnTo>
                  <a:lnTo>
                    <a:pt x="724" y="973"/>
                  </a:lnTo>
                  <a:lnTo>
                    <a:pt x="725" y="973"/>
                  </a:lnTo>
                  <a:lnTo>
                    <a:pt x="725" y="974"/>
                  </a:lnTo>
                  <a:lnTo>
                    <a:pt x="727" y="974"/>
                  </a:lnTo>
                  <a:lnTo>
                    <a:pt x="727" y="975"/>
                  </a:lnTo>
                  <a:lnTo>
                    <a:pt x="727" y="976"/>
                  </a:lnTo>
                  <a:lnTo>
                    <a:pt x="727" y="978"/>
                  </a:lnTo>
                  <a:lnTo>
                    <a:pt x="727" y="979"/>
                  </a:lnTo>
                  <a:lnTo>
                    <a:pt x="728" y="979"/>
                  </a:lnTo>
                  <a:lnTo>
                    <a:pt x="728" y="980"/>
                  </a:lnTo>
                  <a:lnTo>
                    <a:pt x="728" y="982"/>
                  </a:lnTo>
                  <a:lnTo>
                    <a:pt x="727" y="983"/>
                  </a:lnTo>
                  <a:lnTo>
                    <a:pt x="725" y="983"/>
                  </a:lnTo>
                  <a:lnTo>
                    <a:pt x="725" y="984"/>
                  </a:lnTo>
                  <a:lnTo>
                    <a:pt x="724" y="984"/>
                  </a:lnTo>
                  <a:lnTo>
                    <a:pt x="724" y="986"/>
                  </a:lnTo>
                  <a:lnTo>
                    <a:pt x="725" y="986"/>
                  </a:lnTo>
                  <a:lnTo>
                    <a:pt x="727" y="986"/>
                  </a:lnTo>
                  <a:lnTo>
                    <a:pt x="727" y="987"/>
                  </a:lnTo>
                  <a:lnTo>
                    <a:pt x="727" y="988"/>
                  </a:lnTo>
                  <a:lnTo>
                    <a:pt x="725" y="988"/>
                  </a:lnTo>
                  <a:lnTo>
                    <a:pt x="725" y="990"/>
                  </a:lnTo>
                  <a:lnTo>
                    <a:pt x="725" y="991"/>
                  </a:lnTo>
                  <a:lnTo>
                    <a:pt x="724" y="991"/>
                  </a:lnTo>
                  <a:lnTo>
                    <a:pt x="724" y="992"/>
                  </a:lnTo>
                  <a:lnTo>
                    <a:pt x="725" y="992"/>
                  </a:lnTo>
                  <a:lnTo>
                    <a:pt x="725" y="993"/>
                  </a:lnTo>
                  <a:lnTo>
                    <a:pt x="727" y="993"/>
                  </a:lnTo>
                  <a:lnTo>
                    <a:pt x="728" y="993"/>
                  </a:lnTo>
                  <a:lnTo>
                    <a:pt x="728" y="995"/>
                  </a:lnTo>
                  <a:lnTo>
                    <a:pt x="727" y="995"/>
                  </a:lnTo>
                  <a:lnTo>
                    <a:pt x="725" y="995"/>
                  </a:lnTo>
                  <a:lnTo>
                    <a:pt x="725" y="996"/>
                  </a:lnTo>
                  <a:lnTo>
                    <a:pt x="725" y="997"/>
                  </a:lnTo>
                  <a:lnTo>
                    <a:pt x="724" y="997"/>
                  </a:lnTo>
                  <a:lnTo>
                    <a:pt x="724" y="999"/>
                  </a:lnTo>
                  <a:lnTo>
                    <a:pt x="723" y="999"/>
                  </a:lnTo>
                  <a:lnTo>
                    <a:pt x="723" y="1000"/>
                  </a:lnTo>
                  <a:lnTo>
                    <a:pt x="723" y="999"/>
                  </a:lnTo>
                  <a:lnTo>
                    <a:pt x="721" y="999"/>
                  </a:lnTo>
                  <a:lnTo>
                    <a:pt x="720" y="999"/>
                  </a:lnTo>
                  <a:lnTo>
                    <a:pt x="719" y="999"/>
                  </a:lnTo>
                  <a:lnTo>
                    <a:pt x="717" y="999"/>
                  </a:lnTo>
                  <a:lnTo>
                    <a:pt x="717" y="1000"/>
                  </a:lnTo>
                  <a:lnTo>
                    <a:pt x="716" y="1000"/>
                  </a:lnTo>
                  <a:lnTo>
                    <a:pt x="715" y="1000"/>
                  </a:lnTo>
                  <a:lnTo>
                    <a:pt x="713" y="1000"/>
                  </a:lnTo>
                  <a:lnTo>
                    <a:pt x="713" y="1001"/>
                  </a:lnTo>
                  <a:lnTo>
                    <a:pt x="713" y="1003"/>
                  </a:lnTo>
                  <a:lnTo>
                    <a:pt x="713" y="1004"/>
                  </a:lnTo>
                  <a:lnTo>
                    <a:pt x="712" y="1004"/>
                  </a:lnTo>
                  <a:lnTo>
                    <a:pt x="712" y="1005"/>
                  </a:lnTo>
                  <a:lnTo>
                    <a:pt x="712" y="1007"/>
                  </a:lnTo>
                  <a:lnTo>
                    <a:pt x="712" y="1008"/>
                  </a:lnTo>
                  <a:lnTo>
                    <a:pt x="712" y="1009"/>
                  </a:lnTo>
                  <a:lnTo>
                    <a:pt x="712" y="1010"/>
                  </a:lnTo>
                  <a:lnTo>
                    <a:pt x="713" y="1010"/>
                  </a:lnTo>
                  <a:lnTo>
                    <a:pt x="712" y="1010"/>
                  </a:lnTo>
                  <a:lnTo>
                    <a:pt x="711" y="1010"/>
                  </a:lnTo>
                  <a:lnTo>
                    <a:pt x="710" y="1010"/>
                  </a:lnTo>
                  <a:lnTo>
                    <a:pt x="708" y="1010"/>
                  </a:lnTo>
                  <a:lnTo>
                    <a:pt x="707" y="1010"/>
                  </a:lnTo>
                  <a:lnTo>
                    <a:pt x="707" y="1012"/>
                  </a:lnTo>
                  <a:lnTo>
                    <a:pt x="706" y="1012"/>
                  </a:lnTo>
                  <a:lnTo>
                    <a:pt x="706" y="1010"/>
                  </a:lnTo>
                  <a:lnTo>
                    <a:pt x="707" y="1010"/>
                  </a:lnTo>
                  <a:lnTo>
                    <a:pt x="707" y="1009"/>
                  </a:lnTo>
                  <a:lnTo>
                    <a:pt x="706" y="1009"/>
                  </a:lnTo>
                  <a:lnTo>
                    <a:pt x="704" y="1009"/>
                  </a:lnTo>
                  <a:lnTo>
                    <a:pt x="703" y="1009"/>
                  </a:lnTo>
                  <a:lnTo>
                    <a:pt x="703" y="1010"/>
                  </a:lnTo>
                  <a:lnTo>
                    <a:pt x="702" y="1012"/>
                  </a:lnTo>
                  <a:lnTo>
                    <a:pt x="702" y="1013"/>
                  </a:lnTo>
                  <a:lnTo>
                    <a:pt x="702" y="1014"/>
                  </a:lnTo>
                  <a:lnTo>
                    <a:pt x="702" y="1016"/>
                  </a:lnTo>
                  <a:lnTo>
                    <a:pt x="703" y="1016"/>
                  </a:lnTo>
                  <a:lnTo>
                    <a:pt x="704" y="1016"/>
                  </a:lnTo>
                  <a:lnTo>
                    <a:pt x="704" y="1017"/>
                  </a:lnTo>
                  <a:lnTo>
                    <a:pt x="704" y="1018"/>
                  </a:lnTo>
                  <a:lnTo>
                    <a:pt x="703" y="1018"/>
                  </a:lnTo>
                  <a:lnTo>
                    <a:pt x="703" y="1020"/>
                  </a:lnTo>
                  <a:lnTo>
                    <a:pt x="703" y="1021"/>
                  </a:lnTo>
                  <a:lnTo>
                    <a:pt x="703" y="1022"/>
                  </a:lnTo>
                  <a:lnTo>
                    <a:pt x="703" y="1024"/>
                  </a:lnTo>
                  <a:lnTo>
                    <a:pt x="702" y="1024"/>
                  </a:lnTo>
                  <a:lnTo>
                    <a:pt x="700" y="1024"/>
                  </a:lnTo>
                  <a:lnTo>
                    <a:pt x="699" y="1024"/>
                  </a:lnTo>
                  <a:lnTo>
                    <a:pt x="699" y="1022"/>
                  </a:lnTo>
                  <a:lnTo>
                    <a:pt x="698" y="1022"/>
                  </a:lnTo>
                  <a:lnTo>
                    <a:pt x="698" y="1021"/>
                  </a:lnTo>
                  <a:lnTo>
                    <a:pt x="698" y="1020"/>
                  </a:lnTo>
                  <a:lnTo>
                    <a:pt x="696" y="1020"/>
                  </a:lnTo>
                  <a:lnTo>
                    <a:pt x="696" y="1018"/>
                  </a:lnTo>
                  <a:lnTo>
                    <a:pt x="696" y="1017"/>
                  </a:lnTo>
                  <a:lnTo>
                    <a:pt x="695" y="1017"/>
                  </a:lnTo>
                  <a:lnTo>
                    <a:pt x="694" y="1017"/>
                  </a:lnTo>
                  <a:lnTo>
                    <a:pt x="694" y="1018"/>
                  </a:lnTo>
                  <a:lnTo>
                    <a:pt x="692" y="1018"/>
                  </a:lnTo>
                  <a:lnTo>
                    <a:pt x="691" y="1018"/>
                  </a:lnTo>
                  <a:lnTo>
                    <a:pt x="690" y="1018"/>
                  </a:lnTo>
                  <a:lnTo>
                    <a:pt x="690" y="1020"/>
                  </a:lnTo>
                  <a:lnTo>
                    <a:pt x="689" y="1021"/>
                  </a:lnTo>
                  <a:lnTo>
                    <a:pt x="687" y="1021"/>
                  </a:lnTo>
                  <a:lnTo>
                    <a:pt x="687" y="1022"/>
                  </a:lnTo>
                  <a:lnTo>
                    <a:pt x="687" y="1024"/>
                  </a:lnTo>
                  <a:lnTo>
                    <a:pt x="686" y="1025"/>
                  </a:lnTo>
                  <a:lnTo>
                    <a:pt x="685" y="1026"/>
                  </a:lnTo>
                  <a:lnTo>
                    <a:pt x="683" y="1026"/>
                  </a:lnTo>
                  <a:lnTo>
                    <a:pt x="682" y="1028"/>
                  </a:lnTo>
                  <a:lnTo>
                    <a:pt x="681" y="1028"/>
                  </a:lnTo>
                  <a:lnTo>
                    <a:pt x="679" y="1026"/>
                  </a:lnTo>
                  <a:lnTo>
                    <a:pt x="678" y="1026"/>
                  </a:lnTo>
                  <a:lnTo>
                    <a:pt x="677" y="1026"/>
                  </a:lnTo>
                  <a:lnTo>
                    <a:pt x="675" y="1026"/>
                  </a:lnTo>
                  <a:lnTo>
                    <a:pt x="675" y="1025"/>
                  </a:lnTo>
                  <a:lnTo>
                    <a:pt x="675" y="1024"/>
                  </a:lnTo>
                  <a:lnTo>
                    <a:pt x="675" y="1022"/>
                  </a:lnTo>
                  <a:lnTo>
                    <a:pt x="677" y="1022"/>
                  </a:lnTo>
                  <a:lnTo>
                    <a:pt x="677" y="1021"/>
                  </a:lnTo>
                  <a:lnTo>
                    <a:pt x="677" y="1020"/>
                  </a:lnTo>
                  <a:lnTo>
                    <a:pt x="678" y="1020"/>
                  </a:lnTo>
                  <a:lnTo>
                    <a:pt x="678" y="1018"/>
                  </a:lnTo>
                  <a:lnTo>
                    <a:pt x="677" y="1018"/>
                  </a:lnTo>
                  <a:lnTo>
                    <a:pt x="677" y="1017"/>
                  </a:lnTo>
                  <a:lnTo>
                    <a:pt x="675" y="1017"/>
                  </a:lnTo>
                  <a:lnTo>
                    <a:pt x="674" y="1016"/>
                  </a:lnTo>
                  <a:lnTo>
                    <a:pt x="673" y="1016"/>
                  </a:lnTo>
                  <a:lnTo>
                    <a:pt x="673" y="1014"/>
                  </a:lnTo>
                  <a:lnTo>
                    <a:pt x="673" y="1013"/>
                  </a:lnTo>
                  <a:lnTo>
                    <a:pt x="673" y="1012"/>
                  </a:lnTo>
                  <a:lnTo>
                    <a:pt x="673" y="1010"/>
                  </a:lnTo>
                  <a:lnTo>
                    <a:pt x="673" y="1009"/>
                  </a:lnTo>
                  <a:lnTo>
                    <a:pt x="674" y="1008"/>
                  </a:lnTo>
                  <a:lnTo>
                    <a:pt x="674" y="1007"/>
                  </a:lnTo>
                  <a:lnTo>
                    <a:pt x="675" y="1007"/>
                  </a:lnTo>
                  <a:lnTo>
                    <a:pt x="675" y="1005"/>
                  </a:lnTo>
                  <a:lnTo>
                    <a:pt x="675" y="1004"/>
                  </a:lnTo>
                  <a:lnTo>
                    <a:pt x="675" y="1003"/>
                  </a:lnTo>
                  <a:lnTo>
                    <a:pt x="674" y="1003"/>
                  </a:lnTo>
                  <a:lnTo>
                    <a:pt x="674" y="1004"/>
                  </a:lnTo>
                  <a:lnTo>
                    <a:pt x="673" y="1004"/>
                  </a:lnTo>
                  <a:lnTo>
                    <a:pt x="672" y="1004"/>
                  </a:lnTo>
                  <a:lnTo>
                    <a:pt x="670" y="1004"/>
                  </a:lnTo>
                  <a:lnTo>
                    <a:pt x="669" y="1004"/>
                  </a:lnTo>
                  <a:lnTo>
                    <a:pt x="669" y="1005"/>
                  </a:lnTo>
                  <a:lnTo>
                    <a:pt x="669" y="1007"/>
                  </a:lnTo>
                  <a:lnTo>
                    <a:pt x="669" y="1008"/>
                  </a:lnTo>
                  <a:lnTo>
                    <a:pt x="669" y="1009"/>
                  </a:lnTo>
                  <a:lnTo>
                    <a:pt x="668" y="1009"/>
                  </a:lnTo>
                  <a:lnTo>
                    <a:pt x="666" y="1010"/>
                  </a:lnTo>
                  <a:lnTo>
                    <a:pt x="665" y="1010"/>
                  </a:lnTo>
                  <a:lnTo>
                    <a:pt x="664" y="1010"/>
                  </a:lnTo>
                  <a:lnTo>
                    <a:pt x="662" y="1010"/>
                  </a:lnTo>
                  <a:lnTo>
                    <a:pt x="662" y="1009"/>
                  </a:lnTo>
                  <a:lnTo>
                    <a:pt x="661" y="1009"/>
                  </a:lnTo>
                  <a:lnTo>
                    <a:pt x="660" y="1009"/>
                  </a:lnTo>
                  <a:lnTo>
                    <a:pt x="658" y="1009"/>
                  </a:lnTo>
                  <a:lnTo>
                    <a:pt x="657" y="1009"/>
                  </a:lnTo>
                  <a:lnTo>
                    <a:pt x="657" y="1010"/>
                  </a:lnTo>
                  <a:lnTo>
                    <a:pt x="657" y="1012"/>
                  </a:lnTo>
                  <a:lnTo>
                    <a:pt x="656" y="1012"/>
                  </a:lnTo>
                  <a:lnTo>
                    <a:pt x="655" y="1012"/>
                  </a:lnTo>
                  <a:lnTo>
                    <a:pt x="655" y="1010"/>
                  </a:lnTo>
                  <a:lnTo>
                    <a:pt x="653" y="1010"/>
                  </a:lnTo>
                  <a:lnTo>
                    <a:pt x="655" y="1010"/>
                  </a:lnTo>
                  <a:lnTo>
                    <a:pt x="656" y="1009"/>
                  </a:lnTo>
                  <a:lnTo>
                    <a:pt x="657" y="1008"/>
                  </a:lnTo>
                  <a:lnTo>
                    <a:pt x="657" y="1007"/>
                  </a:lnTo>
                  <a:lnTo>
                    <a:pt x="658" y="1005"/>
                  </a:lnTo>
                  <a:lnTo>
                    <a:pt x="660" y="1004"/>
                  </a:lnTo>
                  <a:lnTo>
                    <a:pt x="658" y="1003"/>
                  </a:lnTo>
                  <a:lnTo>
                    <a:pt x="657" y="1003"/>
                  </a:lnTo>
                  <a:lnTo>
                    <a:pt x="656" y="1004"/>
                  </a:lnTo>
                  <a:lnTo>
                    <a:pt x="655" y="1004"/>
                  </a:lnTo>
                  <a:lnTo>
                    <a:pt x="655" y="1005"/>
                  </a:lnTo>
                  <a:lnTo>
                    <a:pt x="656" y="1005"/>
                  </a:lnTo>
                  <a:lnTo>
                    <a:pt x="656" y="1007"/>
                  </a:lnTo>
                  <a:lnTo>
                    <a:pt x="655" y="1007"/>
                  </a:lnTo>
                  <a:lnTo>
                    <a:pt x="655" y="1005"/>
                  </a:lnTo>
                  <a:lnTo>
                    <a:pt x="653" y="1005"/>
                  </a:lnTo>
                  <a:lnTo>
                    <a:pt x="653" y="1007"/>
                  </a:lnTo>
                  <a:lnTo>
                    <a:pt x="653" y="1008"/>
                  </a:lnTo>
                  <a:lnTo>
                    <a:pt x="652" y="1008"/>
                  </a:lnTo>
                  <a:lnTo>
                    <a:pt x="652" y="1007"/>
                  </a:lnTo>
                  <a:lnTo>
                    <a:pt x="652" y="1005"/>
                  </a:lnTo>
                  <a:lnTo>
                    <a:pt x="652" y="1004"/>
                  </a:lnTo>
                  <a:lnTo>
                    <a:pt x="652" y="1003"/>
                  </a:lnTo>
                  <a:lnTo>
                    <a:pt x="652" y="1001"/>
                  </a:lnTo>
                  <a:lnTo>
                    <a:pt x="652" y="1000"/>
                  </a:lnTo>
                  <a:lnTo>
                    <a:pt x="651" y="1000"/>
                  </a:lnTo>
                  <a:lnTo>
                    <a:pt x="649" y="1000"/>
                  </a:lnTo>
                  <a:lnTo>
                    <a:pt x="649" y="999"/>
                  </a:lnTo>
                  <a:lnTo>
                    <a:pt x="648" y="999"/>
                  </a:lnTo>
                  <a:lnTo>
                    <a:pt x="647" y="999"/>
                  </a:lnTo>
                  <a:lnTo>
                    <a:pt x="645" y="999"/>
                  </a:lnTo>
                  <a:lnTo>
                    <a:pt x="644" y="999"/>
                  </a:lnTo>
                  <a:lnTo>
                    <a:pt x="643" y="999"/>
                  </a:lnTo>
                  <a:lnTo>
                    <a:pt x="641" y="999"/>
                  </a:lnTo>
                  <a:lnTo>
                    <a:pt x="640" y="999"/>
                  </a:lnTo>
                  <a:lnTo>
                    <a:pt x="639" y="999"/>
                  </a:lnTo>
                  <a:lnTo>
                    <a:pt x="638" y="999"/>
                  </a:lnTo>
                  <a:lnTo>
                    <a:pt x="636" y="999"/>
                  </a:lnTo>
                  <a:lnTo>
                    <a:pt x="635" y="999"/>
                  </a:lnTo>
                  <a:lnTo>
                    <a:pt x="634" y="999"/>
                  </a:lnTo>
                  <a:lnTo>
                    <a:pt x="634" y="1000"/>
                  </a:lnTo>
                  <a:lnTo>
                    <a:pt x="634" y="1001"/>
                  </a:lnTo>
                  <a:lnTo>
                    <a:pt x="635" y="1001"/>
                  </a:lnTo>
                  <a:lnTo>
                    <a:pt x="636" y="1001"/>
                  </a:lnTo>
                  <a:lnTo>
                    <a:pt x="636" y="1003"/>
                  </a:lnTo>
                  <a:lnTo>
                    <a:pt x="636" y="1004"/>
                  </a:lnTo>
                  <a:lnTo>
                    <a:pt x="636" y="1005"/>
                  </a:lnTo>
                  <a:lnTo>
                    <a:pt x="636" y="1007"/>
                  </a:lnTo>
                  <a:lnTo>
                    <a:pt x="635" y="1007"/>
                  </a:lnTo>
                  <a:lnTo>
                    <a:pt x="634" y="1007"/>
                  </a:lnTo>
                  <a:lnTo>
                    <a:pt x="634" y="1008"/>
                  </a:lnTo>
                  <a:lnTo>
                    <a:pt x="634" y="1009"/>
                  </a:lnTo>
                  <a:lnTo>
                    <a:pt x="632" y="1009"/>
                  </a:lnTo>
                  <a:lnTo>
                    <a:pt x="631" y="1009"/>
                  </a:lnTo>
                  <a:lnTo>
                    <a:pt x="630" y="1008"/>
                  </a:lnTo>
                  <a:lnTo>
                    <a:pt x="628" y="1008"/>
                  </a:lnTo>
                  <a:lnTo>
                    <a:pt x="627" y="1008"/>
                  </a:lnTo>
                  <a:lnTo>
                    <a:pt x="626" y="1008"/>
                  </a:lnTo>
                  <a:lnTo>
                    <a:pt x="624" y="1008"/>
                  </a:lnTo>
                  <a:lnTo>
                    <a:pt x="624" y="1007"/>
                  </a:lnTo>
                  <a:lnTo>
                    <a:pt x="623" y="1008"/>
                  </a:lnTo>
                  <a:lnTo>
                    <a:pt x="623" y="1009"/>
                  </a:lnTo>
                  <a:lnTo>
                    <a:pt x="622" y="1009"/>
                  </a:lnTo>
                  <a:lnTo>
                    <a:pt x="620" y="1009"/>
                  </a:lnTo>
                  <a:lnTo>
                    <a:pt x="620" y="1008"/>
                  </a:lnTo>
                  <a:lnTo>
                    <a:pt x="620" y="1007"/>
                  </a:lnTo>
                  <a:lnTo>
                    <a:pt x="619" y="1007"/>
                  </a:lnTo>
                  <a:lnTo>
                    <a:pt x="619" y="1005"/>
                  </a:lnTo>
                  <a:lnTo>
                    <a:pt x="618" y="1005"/>
                  </a:lnTo>
                  <a:lnTo>
                    <a:pt x="617" y="1005"/>
                  </a:lnTo>
                  <a:lnTo>
                    <a:pt x="617" y="1007"/>
                  </a:lnTo>
                  <a:lnTo>
                    <a:pt x="615" y="1007"/>
                  </a:lnTo>
                  <a:lnTo>
                    <a:pt x="614" y="1005"/>
                  </a:lnTo>
                  <a:lnTo>
                    <a:pt x="613" y="1005"/>
                  </a:lnTo>
                  <a:lnTo>
                    <a:pt x="611" y="1005"/>
                  </a:lnTo>
                  <a:lnTo>
                    <a:pt x="610" y="1005"/>
                  </a:lnTo>
                  <a:lnTo>
                    <a:pt x="610" y="1007"/>
                  </a:lnTo>
                  <a:lnTo>
                    <a:pt x="610" y="1008"/>
                  </a:lnTo>
                  <a:lnTo>
                    <a:pt x="611" y="1008"/>
                  </a:lnTo>
                  <a:lnTo>
                    <a:pt x="611" y="1009"/>
                  </a:lnTo>
                  <a:lnTo>
                    <a:pt x="611" y="1010"/>
                  </a:lnTo>
                  <a:lnTo>
                    <a:pt x="610" y="1010"/>
                  </a:lnTo>
                  <a:lnTo>
                    <a:pt x="610" y="1012"/>
                  </a:lnTo>
                  <a:lnTo>
                    <a:pt x="610" y="1013"/>
                  </a:lnTo>
                  <a:lnTo>
                    <a:pt x="609" y="1013"/>
                  </a:lnTo>
                  <a:lnTo>
                    <a:pt x="609" y="1014"/>
                  </a:lnTo>
                  <a:lnTo>
                    <a:pt x="609" y="1016"/>
                  </a:lnTo>
                  <a:lnTo>
                    <a:pt x="609" y="1017"/>
                  </a:lnTo>
                  <a:lnTo>
                    <a:pt x="607" y="1017"/>
                  </a:lnTo>
                  <a:lnTo>
                    <a:pt x="607" y="1016"/>
                  </a:lnTo>
                  <a:lnTo>
                    <a:pt x="606" y="1016"/>
                  </a:lnTo>
                  <a:lnTo>
                    <a:pt x="606" y="1014"/>
                  </a:lnTo>
                  <a:lnTo>
                    <a:pt x="605" y="1014"/>
                  </a:lnTo>
                  <a:lnTo>
                    <a:pt x="605" y="1013"/>
                  </a:lnTo>
                  <a:lnTo>
                    <a:pt x="603" y="1013"/>
                  </a:lnTo>
                  <a:lnTo>
                    <a:pt x="603" y="1014"/>
                  </a:lnTo>
                  <a:lnTo>
                    <a:pt x="602" y="1014"/>
                  </a:lnTo>
                  <a:lnTo>
                    <a:pt x="602" y="1016"/>
                  </a:lnTo>
                  <a:lnTo>
                    <a:pt x="601" y="1016"/>
                  </a:lnTo>
                  <a:lnTo>
                    <a:pt x="600" y="1017"/>
                  </a:lnTo>
                  <a:lnTo>
                    <a:pt x="600" y="1018"/>
                  </a:lnTo>
                  <a:lnTo>
                    <a:pt x="598" y="1018"/>
                  </a:lnTo>
                  <a:lnTo>
                    <a:pt x="597" y="1018"/>
                  </a:lnTo>
                  <a:lnTo>
                    <a:pt x="597" y="1017"/>
                  </a:lnTo>
                  <a:lnTo>
                    <a:pt x="596" y="1017"/>
                  </a:lnTo>
                  <a:lnTo>
                    <a:pt x="594" y="1017"/>
                  </a:lnTo>
                  <a:lnTo>
                    <a:pt x="594" y="1016"/>
                  </a:lnTo>
                  <a:lnTo>
                    <a:pt x="593" y="1016"/>
                  </a:lnTo>
                  <a:lnTo>
                    <a:pt x="592" y="1016"/>
                  </a:lnTo>
                  <a:lnTo>
                    <a:pt x="592" y="1014"/>
                  </a:lnTo>
                  <a:lnTo>
                    <a:pt x="590" y="1014"/>
                  </a:lnTo>
                  <a:lnTo>
                    <a:pt x="590" y="1016"/>
                  </a:lnTo>
                  <a:lnTo>
                    <a:pt x="589" y="1016"/>
                  </a:lnTo>
                  <a:lnTo>
                    <a:pt x="589" y="1017"/>
                  </a:lnTo>
                  <a:lnTo>
                    <a:pt x="589" y="1018"/>
                  </a:lnTo>
                  <a:lnTo>
                    <a:pt x="589" y="1020"/>
                  </a:lnTo>
                  <a:lnTo>
                    <a:pt x="589" y="1021"/>
                  </a:lnTo>
                  <a:lnTo>
                    <a:pt x="589" y="1022"/>
                  </a:lnTo>
                  <a:lnTo>
                    <a:pt x="588" y="1022"/>
                  </a:lnTo>
                  <a:lnTo>
                    <a:pt x="586" y="1022"/>
                  </a:lnTo>
                  <a:lnTo>
                    <a:pt x="585" y="1021"/>
                  </a:lnTo>
                  <a:lnTo>
                    <a:pt x="584" y="1021"/>
                  </a:lnTo>
                  <a:lnTo>
                    <a:pt x="584" y="1020"/>
                  </a:lnTo>
                  <a:lnTo>
                    <a:pt x="584" y="1018"/>
                  </a:lnTo>
                  <a:lnTo>
                    <a:pt x="584" y="1017"/>
                  </a:lnTo>
                  <a:lnTo>
                    <a:pt x="584" y="1016"/>
                  </a:lnTo>
                  <a:lnTo>
                    <a:pt x="583" y="1016"/>
                  </a:lnTo>
                  <a:lnTo>
                    <a:pt x="581" y="1016"/>
                  </a:lnTo>
                  <a:lnTo>
                    <a:pt x="581" y="1017"/>
                  </a:lnTo>
                  <a:lnTo>
                    <a:pt x="581" y="1018"/>
                  </a:lnTo>
                  <a:lnTo>
                    <a:pt x="583" y="1020"/>
                  </a:lnTo>
                  <a:lnTo>
                    <a:pt x="583" y="1021"/>
                  </a:lnTo>
                  <a:lnTo>
                    <a:pt x="583" y="1022"/>
                  </a:lnTo>
                  <a:lnTo>
                    <a:pt x="584" y="1024"/>
                  </a:lnTo>
                  <a:lnTo>
                    <a:pt x="584" y="1025"/>
                  </a:lnTo>
                  <a:lnTo>
                    <a:pt x="585" y="1025"/>
                  </a:lnTo>
                  <a:lnTo>
                    <a:pt x="585" y="1026"/>
                  </a:lnTo>
                  <a:lnTo>
                    <a:pt x="586" y="1026"/>
                  </a:lnTo>
                  <a:lnTo>
                    <a:pt x="586" y="1028"/>
                  </a:lnTo>
                  <a:lnTo>
                    <a:pt x="586" y="1029"/>
                  </a:lnTo>
                  <a:lnTo>
                    <a:pt x="585" y="1029"/>
                  </a:lnTo>
                  <a:lnTo>
                    <a:pt x="585" y="1030"/>
                  </a:lnTo>
                  <a:lnTo>
                    <a:pt x="585" y="1031"/>
                  </a:lnTo>
                  <a:lnTo>
                    <a:pt x="585" y="1033"/>
                  </a:lnTo>
                  <a:lnTo>
                    <a:pt x="585" y="1034"/>
                  </a:lnTo>
                  <a:lnTo>
                    <a:pt x="585" y="1035"/>
                  </a:lnTo>
                  <a:lnTo>
                    <a:pt x="585" y="1037"/>
                  </a:lnTo>
                  <a:lnTo>
                    <a:pt x="585" y="1038"/>
                  </a:lnTo>
                  <a:lnTo>
                    <a:pt x="585" y="1039"/>
                  </a:lnTo>
                  <a:lnTo>
                    <a:pt x="585" y="1041"/>
                  </a:lnTo>
                  <a:lnTo>
                    <a:pt x="584" y="1041"/>
                  </a:lnTo>
                  <a:lnTo>
                    <a:pt x="584" y="1042"/>
                  </a:lnTo>
                  <a:lnTo>
                    <a:pt x="583" y="1042"/>
                  </a:lnTo>
                  <a:lnTo>
                    <a:pt x="583" y="1041"/>
                  </a:lnTo>
                  <a:lnTo>
                    <a:pt x="581" y="1041"/>
                  </a:lnTo>
                  <a:lnTo>
                    <a:pt x="580" y="1041"/>
                  </a:lnTo>
                  <a:lnTo>
                    <a:pt x="580" y="1042"/>
                  </a:lnTo>
                  <a:lnTo>
                    <a:pt x="579" y="1042"/>
                  </a:lnTo>
                  <a:lnTo>
                    <a:pt x="579" y="1043"/>
                  </a:lnTo>
                  <a:lnTo>
                    <a:pt x="577" y="1045"/>
                  </a:lnTo>
                  <a:lnTo>
                    <a:pt x="576" y="1045"/>
                  </a:lnTo>
                  <a:lnTo>
                    <a:pt x="576" y="1046"/>
                  </a:lnTo>
                  <a:lnTo>
                    <a:pt x="576" y="1045"/>
                  </a:lnTo>
                  <a:lnTo>
                    <a:pt x="575" y="1045"/>
                  </a:lnTo>
                  <a:lnTo>
                    <a:pt x="575" y="1043"/>
                  </a:lnTo>
                  <a:lnTo>
                    <a:pt x="575" y="1042"/>
                  </a:lnTo>
                  <a:lnTo>
                    <a:pt x="575" y="1041"/>
                  </a:lnTo>
                  <a:lnTo>
                    <a:pt x="573" y="1039"/>
                  </a:lnTo>
                  <a:lnTo>
                    <a:pt x="572" y="1039"/>
                  </a:lnTo>
                  <a:lnTo>
                    <a:pt x="572" y="1038"/>
                  </a:lnTo>
                  <a:lnTo>
                    <a:pt x="571" y="1038"/>
                  </a:lnTo>
                  <a:lnTo>
                    <a:pt x="569" y="1037"/>
                  </a:lnTo>
                  <a:lnTo>
                    <a:pt x="568" y="1037"/>
                  </a:lnTo>
                  <a:lnTo>
                    <a:pt x="568" y="1038"/>
                  </a:lnTo>
                  <a:lnTo>
                    <a:pt x="569" y="1038"/>
                  </a:lnTo>
                  <a:lnTo>
                    <a:pt x="569" y="1039"/>
                  </a:lnTo>
                  <a:lnTo>
                    <a:pt x="569" y="1041"/>
                  </a:lnTo>
                  <a:lnTo>
                    <a:pt x="568" y="1041"/>
                  </a:lnTo>
                  <a:lnTo>
                    <a:pt x="567" y="1041"/>
                  </a:lnTo>
                  <a:lnTo>
                    <a:pt x="566" y="1039"/>
                  </a:lnTo>
                  <a:lnTo>
                    <a:pt x="566" y="1038"/>
                  </a:lnTo>
                  <a:lnTo>
                    <a:pt x="564" y="1038"/>
                  </a:lnTo>
                  <a:lnTo>
                    <a:pt x="564" y="1037"/>
                  </a:lnTo>
                  <a:lnTo>
                    <a:pt x="563" y="1037"/>
                  </a:lnTo>
                  <a:lnTo>
                    <a:pt x="563" y="1038"/>
                  </a:lnTo>
                  <a:lnTo>
                    <a:pt x="562" y="1038"/>
                  </a:lnTo>
                  <a:lnTo>
                    <a:pt x="562" y="1037"/>
                  </a:lnTo>
                  <a:lnTo>
                    <a:pt x="562" y="1035"/>
                  </a:lnTo>
                  <a:lnTo>
                    <a:pt x="563" y="1035"/>
                  </a:lnTo>
                  <a:lnTo>
                    <a:pt x="563" y="1034"/>
                  </a:lnTo>
                  <a:lnTo>
                    <a:pt x="563" y="1033"/>
                  </a:lnTo>
                  <a:lnTo>
                    <a:pt x="562" y="1033"/>
                  </a:lnTo>
                  <a:lnTo>
                    <a:pt x="560" y="1033"/>
                  </a:lnTo>
                  <a:lnTo>
                    <a:pt x="559" y="1033"/>
                  </a:lnTo>
                  <a:lnTo>
                    <a:pt x="558" y="1033"/>
                  </a:lnTo>
                  <a:lnTo>
                    <a:pt x="556" y="1033"/>
                  </a:lnTo>
                  <a:lnTo>
                    <a:pt x="555" y="1033"/>
                  </a:lnTo>
                  <a:lnTo>
                    <a:pt x="554" y="1033"/>
                  </a:lnTo>
                  <a:lnTo>
                    <a:pt x="554" y="1034"/>
                  </a:lnTo>
                  <a:lnTo>
                    <a:pt x="552" y="1034"/>
                  </a:lnTo>
                  <a:lnTo>
                    <a:pt x="552" y="1035"/>
                  </a:lnTo>
                  <a:lnTo>
                    <a:pt x="551" y="1035"/>
                  </a:lnTo>
                  <a:lnTo>
                    <a:pt x="551" y="1034"/>
                  </a:lnTo>
                  <a:lnTo>
                    <a:pt x="550" y="1034"/>
                  </a:lnTo>
                  <a:lnTo>
                    <a:pt x="548" y="1034"/>
                  </a:lnTo>
                  <a:lnTo>
                    <a:pt x="548" y="1033"/>
                  </a:lnTo>
                  <a:lnTo>
                    <a:pt x="550" y="1033"/>
                  </a:lnTo>
                  <a:lnTo>
                    <a:pt x="550" y="1031"/>
                  </a:lnTo>
                  <a:lnTo>
                    <a:pt x="551" y="1031"/>
                  </a:lnTo>
                  <a:lnTo>
                    <a:pt x="551" y="1030"/>
                  </a:lnTo>
                  <a:lnTo>
                    <a:pt x="551" y="1029"/>
                  </a:lnTo>
                  <a:lnTo>
                    <a:pt x="551" y="1028"/>
                  </a:lnTo>
                  <a:lnTo>
                    <a:pt x="552" y="1026"/>
                  </a:lnTo>
                  <a:lnTo>
                    <a:pt x="552" y="1025"/>
                  </a:lnTo>
                  <a:lnTo>
                    <a:pt x="552" y="1024"/>
                  </a:lnTo>
                  <a:lnTo>
                    <a:pt x="554" y="1024"/>
                  </a:lnTo>
                  <a:lnTo>
                    <a:pt x="555" y="1024"/>
                  </a:lnTo>
                  <a:lnTo>
                    <a:pt x="556" y="1024"/>
                  </a:lnTo>
                  <a:lnTo>
                    <a:pt x="558" y="1025"/>
                  </a:lnTo>
                  <a:lnTo>
                    <a:pt x="558" y="1026"/>
                  </a:lnTo>
                  <a:lnTo>
                    <a:pt x="559" y="1026"/>
                  </a:lnTo>
                  <a:lnTo>
                    <a:pt x="560" y="1026"/>
                  </a:lnTo>
                  <a:lnTo>
                    <a:pt x="560" y="1025"/>
                  </a:lnTo>
                  <a:lnTo>
                    <a:pt x="562" y="1025"/>
                  </a:lnTo>
                  <a:lnTo>
                    <a:pt x="563" y="1025"/>
                  </a:lnTo>
                  <a:lnTo>
                    <a:pt x="563" y="1024"/>
                  </a:lnTo>
                  <a:lnTo>
                    <a:pt x="563" y="1022"/>
                  </a:lnTo>
                  <a:lnTo>
                    <a:pt x="562" y="1022"/>
                  </a:lnTo>
                  <a:lnTo>
                    <a:pt x="562" y="1021"/>
                  </a:lnTo>
                  <a:lnTo>
                    <a:pt x="560" y="1021"/>
                  </a:lnTo>
                  <a:lnTo>
                    <a:pt x="559" y="1021"/>
                  </a:lnTo>
                  <a:lnTo>
                    <a:pt x="559" y="1020"/>
                  </a:lnTo>
                  <a:lnTo>
                    <a:pt x="560" y="1020"/>
                  </a:lnTo>
                  <a:lnTo>
                    <a:pt x="560" y="1018"/>
                  </a:lnTo>
                  <a:lnTo>
                    <a:pt x="562" y="1018"/>
                  </a:lnTo>
                  <a:lnTo>
                    <a:pt x="562" y="1017"/>
                  </a:lnTo>
                  <a:lnTo>
                    <a:pt x="562" y="1016"/>
                  </a:lnTo>
                  <a:lnTo>
                    <a:pt x="562" y="1014"/>
                  </a:lnTo>
                  <a:lnTo>
                    <a:pt x="560" y="1014"/>
                  </a:lnTo>
                  <a:lnTo>
                    <a:pt x="559" y="1014"/>
                  </a:lnTo>
                  <a:lnTo>
                    <a:pt x="559" y="1013"/>
                  </a:lnTo>
                  <a:lnTo>
                    <a:pt x="558" y="1013"/>
                  </a:lnTo>
                  <a:lnTo>
                    <a:pt x="556" y="1013"/>
                  </a:lnTo>
                  <a:lnTo>
                    <a:pt x="556" y="1012"/>
                  </a:lnTo>
                  <a:lnTo>
                    <a:pt x="555" y="1012"/>
                  </a:lnTo>
                  <a:lnTo>
                    <a:pt x="554" y="1012"/>
                  </a:lnTo>
                  <a:lnTo>
                    <a:pt x="554" y="1010"/>
                  </a:lnTo>
                  <a:lnTo>
                    <a:pt x="552" y="1010"/>
                  </a:lnTo>
                  <a:lnTo>
                    <a:pt x="552" y="1009"/>
                  </a:lnTo>
                  <a:lnTo>
                    <a:pt x="551" y="1009"/>
                  </a:lnTo>
                  <a:lnTo>
                    <a:pt x="551" y="1008"/>
                  </a:lnTo>
                  <a:lnTo>
                    <a:pt x="551" y="1007"/>
                  </a:lnTo>
                  <a:lnTo>
                    <a:pt x="550" y="1005"/>
                  </a:lnTo>
                  <a:lnTo>
                    <a:pt x="550" y="1004"/>
                  </a:lnTo>
                  <a:lnTo>
                    <a:pt x="551" y="1004"/>
                  </a:lnTo>
                  <a:lnTo>
                    <a:pt x="551" y="1003"/>
                  </a:lnTo>
                  <a:lnTo>
                    <a:pt x="550" y="1003"/>
                  </a:lnTo>
                  <a:lnTo>
                    <a:pt x="550" y="1001"/>
                  </a:lnTo>
                  <a:lnTo>
                    <a:pt x="548" y="1001"/>
                  </a:lnTo>
                  <a:lnTo>
                    <a:pt x="547" y="1001"/>
                  </a:lnTo>
                  <a:lnTo>
                    <a:pt x="547" y="1003"/>
                  </a:lnTo>
                  <a:lnTo>
                    <a:pt x="547" y="1004"/>
                  </a:lnTo>
                  <a:lnTo>
                    <a:pt x="547" y="1005"/>
                  </a:lnTo>
                  <a:lnTo>
                    <a:pt x="547" y="1007"/>
                  </a:lnTo>
                  <a:lnTo>
                    <a:pt x="546" y="1007"/>
                  </a:lnTo>
                  <a:lnTo>
                    <a:pt x="546" y="1005"/>
                  </a:lnTo>
                  <a:lnTo>
                    <a:pt x="545" y="1005"/>
                  </a:lnTo>
                  <a:lnTo>
                    <a:pt x="543" y="1005"/>
                  </a:lnTo>
                  <a:lnTo>
                    <a:pt x="543" y="1004"/>
                  </a:lnTo>
                  <a:lnTo>
                    <a:pt x="543" y="1003"/>
                  </a:lnTo>
                  <a:lnTo>
                    <a:pt x="545" y="1003"/>
                  </a:lnTo>
                  <a:lnTo>
                    <a:pt x="543" y="1001"/>
                  </a:lnTo>
                  <a:lnTo>
                    <a:pt x="543" y="1000"/>
                  </a:lnTo>
                  <a:lnTo>
                    <a:pt x="545" y="1000"/>
                  </a:lnTo>
                  <a:lnTo>
                    <a:pt x="545" y="999"/>
                  </a:lnTo>
                  <a:lnTo>
                    <a:pt x="546" y="999"/>
                  </a:lnTo>
                  <a:lnTo>
                    <a:pt x="546" y="997"/>
                  </a:lnTo>
                  <a:lnTo>
                    <a:pt x="545" y="997"/>
                  </a:lnTo>
                  <a:lnTo>
                    <a:pt x="545" y="996"/>
                  </a:lnTo>
                  <a:lnTo>
                    <a:pt x="543" y="996"/>
                  </a:lnTo>
                  <a:lnTo>
                    <a:pt x="542" y="996"/>
                  </a:lnTo>
                  <a:lnTo>
                    <a:pt x="541" y="996"/>
                  </a:lnTo>
                  <a:lnTo>
                    <a:pt x="539" y="995"/>
                  </a:lnTo>
                  <a:lnTo>
                    <a:pt x="538" y="995"/>
                  </a:lnTo>
                  <a:lnTo>
                    <a:pt x="537" y="995"/>
                  </a:lnTo>
                  <a:lnTo>
                    <a:pt x="537" y="996"/>
                  </a:lnTo>
                  <a:lnTo>
                    <a:pt x="535" y="996"/>
                  </a:lnTo>
                  <a:lnTo>
                    <a:pt x="534" y="996"/>
                  </a:lnTo>
                  <a:lnTo>
                    <a:pt x="534" y="997"/>
                  </a:lnTo>
                  <a:lnTo>
                    <a:pt x="534" y="999"/>
                  </a:lnTo>
                  <a:lnTo>
                    <a:pt x="535" y="999"/>
                  </a:lnTo>
                  <a:lnTo>
                    <a:pt x="537" y="999"/>
                  </a:lnTo>
                  <a:lnTo>
                    <a:pt x="537" y="1000"/>
                  </a:lnTo>
                  <a:lnTo>
                    <a:pt x="538" y="1000"/>
                  </a:lnTo>
                  <a:lnTo>
                    <a:pt x="538" y="1001"/>
                  </a:lnTo>
                  <a:lnTo>
                    <a:pt x="537" y="1001"/>
                  </a:lnTo>
                  <a:lnTo>
                    <a:pt x="535" y="1001"/>
                  </a:lnTo>
                  <a:lnTo>
                    <a:pt x="535" y="1003"/>
                  </a:lnTo>
                  <a:lnTo>
                    <a:pt x="534" y="1003"/>
                  </a:lnTo>
                  <a:lnTo>
                    <a:pt x="533" y="1003"/>
                  </a:lnTo>
                  <a:lnTo>
                    <a:pt x="531" y="1003"/>
                  </a:lnTo>
                  <a:lnTo>
                    <a:pt x="530" y="1001"/>
                  </a:lnTo>
                  <a:lnTo>
                    <a:pt x="529" y="1001"/>
                  </a:lnTo>
                  <a:lnTo>
                    <a:pt x="529" y="1003"/>
                  </a:lnTo>
                  <a:lnTo>
                    <a:pt x="528" y="1004"/>
                  </a:lnTo>
                  <a:lnTo>
                    <a:pt x="528" y="1005"/>
                  </a:lnTo>
                  <a:lnTo>
                    <a:pt x="526" y="1005"/>
                  </a:lnTo>
                  <a:lnTo>
                    <a:pt x="526" y="1004"/>
                  </a:lnTo>
                  <a:lnTo>
                    <a:pt x="526" y="1003"/>
                  </a:lnTo>
                  <a:lnTo>
                    <a:pt x="525" y="1003"/>
                  </a:lnTo>
                  <a:lnTo>
                    <a:pt x="524" y="1003"/>
                  </a:lnTo>
                  <a:lnTo>
                    <a:pt x="522" y="1003"/>
                  </a:lnTo>
                  <a:lnTo>
                    <a:pt x="522" y="1004"/>
                  </a:lnTo>
                  <a:lnTo>
                    <a:pt x="522" y="1003"/>
                  </a:lnTo>
                  <a:lnTo>
                    <a:pt x="522" y="1001"/>
                  </a:lnTo>
                  <a:lnTo>
                    <a:pt x="522" y="1000"/>
                  </a:lnTo>
                  <a:lnTo>
                    <a:pt x="521" y="1000"/>
                  </a:lnTo>
                  <a:lnTo>
                    <a:pt x="520" y="1000"/>
                  </a:lnTo>
                  <a:lnTo>
                    <a:pt x="520" y="999"/>
                  </a:lnTo>
                  <a:lnTo>
                    <a:pt x="518" y="999"/>
                  </a:lnTo>
                  <a:lnTo>
                    <a:pt x="518" y="1000"/>
                  </a:lnTo>
                  <a:lnTo>
                    <a:pt x="518" y="1001"/>
                  </a:lnTo>
                  <a:lnTo>
                    <a:pt x="518" y="1003"/>
                  </a:lnTo>
                  <a:lnTo>
                    <a:pt x="520" y="1003"/>
                  </a:lnTo>
                  <a:lnTo>
                    <a:pt x="520" y="1004"/>
                  </a:lnTo>
                  <a:lnTo>
                    <a:pt x="518" y="1004"/>
                  </a:lnTo>
                  <a:lnTo>
                    <a:pt x="517" y="1004"/>
                  </a:lnTo>
                  <a:lnTo>
                    <a:pt x="517" y="1005"/>
                  </a:lnTo>
                  <a:lnTo>
                    <a:pt x="516" y="1005"/>
                  </a:lnTo>
                  <a:lnTo>
                    <a:pt x="516" y="1007"/>
                  </a:lnTo>
                  <a:lnTo>
                    <a:pt x="514" y="1007"/>
                  </a:lnTo>
                  <a:lnTo>
                    <a:pt x="514" y="1008"/>
                  </a:lnTo>
                  <a:lnTo>
                    <a:pt x="513" y="1008"/>
                  </a:lnTo>
                  <a:lnTo>
                    <a:pt x="512" y="1007"/>
                  </a:lnTo>
                  <a:lnTo>
                    <a:pt x="512" y="1005"/>
                  </a:lnTo>
                  <a:lnTo>
                    <a:pt x="512" y="1004"/>
                  </a:lnTo>
                  <a:lnTo>
                    <a:pt x="513" y="1004"/>
                  </a:lnTo>
                  <a:lnTo>
                    <a:pt x="513" y="1003"/>
                  </a:lnTo>
                  <a:lnTo>
                    <a:pt x="513" y="1001"/>
                  </a:lnTo>
                  <a:lnTo>
                    <a:pt x="512" y="1001"/>
                  </a:lnTo>
                  <a:lnTo>
                    <a:pt x="512" y="1000"/>
                  </a:lnTo>
                  <a:lnTo>
                    <a:pt x="511" y="1000"/>
                  </a:lnTo>
                  <a:lnTo>
                    <a:pt x="511" y="999"/>
                  </a:lnTo>
                  <a:lnTo>
                    <a:pt x="509" y="999"/>
                  </a:lnTo>
                  <a:lnTo>
                    <a:pt x="509" y="997"/>
                  </a:lnTo>
                  <a:lnTo>
                    <a:pt x="508" y="999"/>
                  </a:lnTo>
                  <a:lnTo>
                    <a:pt x="508" y="1000"/>
                  </a:lnTo>
                  <a:lnTo>
                    <a:pt x="508" y="1001"/>
                  </a:lnTo>
                  <a:lnTo>
                    <a:pt x="508" y="1003"/>
                  </a:lnTo>
                  <a:lnTo>
                    <a:pt x="507" y="1003"/>
                  </a:lnTo>
                  <a:lnTo>
                    <a:pt x="507" y="1004"/>
                  </a:lnTo>
                  <a:lnTo>
                    <a:pt x="505" y="1004"/>
                  </a:lnTo>
                  <a:lnTo>
                    <a:pt x="505" y="1003"/>
                  </a:lnTo>
                  <a:lnTo>
                    <a:pt x="504" y="1003"/>
                  </a:lnTo>
                  <a:lnTo>
                    <a:pt x="504" y="1001"/>
                  </a:lnTo>
                  <a:lnTo>
                    <a:pt x="503" y="1001"/>
                  </a:lnTo>
                  <a:lnTo>
                    <a:pt x="501" y="1001"/>
                  </a:lnTo>
                  <a:lnTo>
                    <a:pt x="500" y="1001"/>
                  </a:lnTo>
                  <a:lnTo>
                    <a:pt x="500" y="1003"/>
                  </a:lnTo>
                  <a:lnTo>
                    <a:pt x="499" y="1003"/>
                  </a:lnTo>
                  <a:lnTo>
                    <a:pt x="497" y="1004"/>
                  </a:lnTo>
                  <a:lnTo>
                    <a:pt x="497" y="1003"/>
                  </a:lnTo>
                  <a:lnTo>
                    <a:pt x="496" y="1003"/>
                  </a:lnTo>
                  <a:lnTo>
                    <a:pt x="496" y="1001"/>
                  </a:lnTo>
                  <a:lnTo>
                    <a:pt x="495" y="1001"/>
                  </a:lnTo>
                  <a:lnTo>
                    <a:pt x="494" y="1001"/>
                  </a:lnTo>
                  <a:lnTo>
                    <a:pt x="492" y="1001"/>
                  </a:lnTo>
                  <a:lnTo>
                    <a:pt x="492" y="1003"/>
                  </a:lnTo>
                  <a:lnTo>
                    <a:pt x="491" y="1003"/>
                  </a:lnTo>
                  <a:lnTo>
                    <a:pt x="491" y="1001"/>
                  </a:lnTo>
                  <a:lnTo>
                    <a:pt x="492" y="1001"/>
                  </a:lnTo>
                  <a:lnTo>
                    <a:pt x="492" y="1000"/>
                  </a:lnTo>
                  <a:lnTo>
                    <a:pt x="491" y="1000"/>
                  </a:lnTo>
                  <a:lnTo>
                    <a:pt x="490" y="1000"/>
                  </a:lnTo>
                  <a:lnTo>
                    <a:pt x="490" y="1001"/>
                  </a:lnTo>
                  <a:lnTo>
                    <a:pt x="488" y="1001"/>
                  </a:lnTo>
                  <a:lnTo>
                    <a:pt x="488" y="1003"/>
                  </a:lnTo>
                  <a:lnTo>
                    <a:pt x="487" y="1003"/>
                  </a:lnTo>
                  <a:lnTo>
                    <a:pt x="487" y="1001"/>
                  </a:lnTo>
                  <a:lnTo>
                    <a:pt x="486" y="1001"/>
                  </a:lnTo>
                  <a:lnTo>
                    <a:pt x="484" y="1001"/>
                  </a:lnTo>
                  <a:lnTo>
                    <a:pt x="483" y="1001"/>
                  </a:lnTo>
                  <a:lnTo>
                    <a:pt x="483" y="1003"/>
                  </a:lnTo>
                  <a:lnTo>
                    <a:pt x="482" y="1003"/>
                  </a:lnTo>
                  <a:lnTo>
                    <a:pt x="482" y="1001"/>
                  </a:lnTo>
                  <a:lnTo>
                    <a:pt x="482" y="1000"/>
                  </a:lnTo>
                  <a:lnTo>
                    <a:pt x="480" y="1000"/>
                  </a:lnTo>
                  <a:lnTo>
                    <a:pt x="480" y="999"/>
                  </a:lnTo>
                  <a:lnTo>
                    <a:pt x="479" y="999"/>
                  </a:lnTo>
                  <a:lnTo>
                    <a:pt x="478" y="999"/>
                  </a:lnTo>
                  <a:lnTo>
                    <a:pt x="478" y="1000"/>
                  </a:lnTo>
                  <a:lnTo>
                    <a:pt x="476" y="1000"/>
                  </a:lnTo>
                  <a:lnTo>
                    <a:pt x="475" y="1000"/>
                  </a:lnTo>
                  <a:lnTo>
                    <a:pt x="475" y="1001"/>
                  </a:lnTo>
                  <a:lnTo>
                    <a:pt x="476" y="1001"/>
                  </a:lnTo>
                  <a:lnTo>
                    <a:pt x="476" y="1003"/>
                  </a:lnTo>
                  <a:lnTo>
                    <a:pt x="475" y="1003"/>
                  </a:lnTo>
                  <a:lnTo>
                    <a:pt x="475" y="1004"/>
                  </a:lnTo>
                  <a:lnTo>
                    <a:pt x="474" y="1004"/>
                  </a:lnTo>
                  <a:lnTo>
                    <a:pt x="473" y="1004"/>
                  </a:lnTo>
                  <a:lnTo>
                    <a:pt x="471" y="1004"/>
                  </a:lnTo>
                  <a:lnTo>
                    <a:pt x="471" y="1005"/>
                  </a:lnTo>
                  <a:lnTo>
                    <a:pt x="470" y="1005"/>
                  </a:lnTo>
                  <a:lnTo>
                    <a:pt x="469" y="1005"/>
                  </a:lnTo>
                  <a:lnTo>
                    <a:pt x="467" y="1005"/>
                  </a:lnTo>
                  <a:lnTo>
                    <a:pt x="467" y="1004"/>
                  </a:lnTo>
                  <a:lnTo>
                    <a:pt x="466" y="1004"/>
                  </a:lnTo>
                  <a:lnTo>
                    <a:pt x="466" y="1005"/>
                  </a:lnTo>
                  <a:lnTo>
                    <a:pt x="466" y="1007"/>
                  </a:lnTo>
                  <a:lnTo>
                    <a:pt x="465" y="1007"/>
                  </a:lnTo>
                  <a:lnTo>
                    <a:pt x="465" y="1008"/>
                  </a:lnTo>
                  <a:lnTo>
                    <a:pt x="463" y="1008"/>
                  </a:lnTo>
                  <a:lnTo>
                    <a:pt x="463" y="1007"/>
                  </a:lnTo>
                  <a:lnTo>
                    <a:pt x="462" y="1007"/>
                  </a:lnTo>
                  <a:lnTo>
                    <a:pt x="462" y="1008"/>
                  </a:lnTo>
                  <a:lnTo>
                    <a:pt x="462" y="1009"/>
                  </a:lnTo>
                  <a:lnTo>
                    <a:pt x="461" y="1009"/>
                  </a:lnTo>
                  <a:lnTo>
                    <a:pt x="459" y="1009"/>
                  </a:lnTo>
                  <a:lnTo>
                    <a:pt x="459" y="1008"/>
                  </a:lnTo>
                  <a:lnTo>
                    <a:pt x="458" y="1008"/>
                  </a:lnTo>
                  <a:lnTo>
                    <a:pt x="458" y="1007"/>
                  </a:lnTo>
                  <a:lnTo>
                    <a:pt x="458" y="1005"/>
                  </a:lnTo>
                  <a:lnTo>
                    <a:pt x="459" y="1005"/>
                  </a:lnTo>
                  <a:lnTo>
                    <a:pt x="459" y="1007"/>
                  </a:lnTo>
                  <a:lnTo>
                    <a:pt x="459" y="1005"/>
                  </a:lnTo>
                  <a:lnTo>
                    <a:pt x="458" y="1005"/>
                  </a:lnTo>
                  <a:lnTo>
                    <a:pt x="458" y="1004"/>
                  </a:lnTo>
                  <a:lnTo>
                    <a:pt x="457" y="1004"/>
                  </a:lnTo>
                  <a:lnTo>
                    <a:pt x="456" y="1004"/>
                  </a:lnTo>
                  <a:lnTo>
                    <a:pt x="454" y="1003"/>
                  </a:lnTo>
                  <a:lnTo>
                    <a:pt x="454" y="1001"/>
                  </a:lnTo>
                  <a:lnTo>
                    <a:pt x="453" y="1001"/>
                  </a:lnTo>
                  <a:lnTo>
                    <a:pt x="453" y="1000"/>
                  </a:lnTo>
                  <a:lnTo>
                    <a:pt x="452" y="1000"/>
                  </a:lnTo>
                  <a:lnTo>
                    <a:pt x="450" y="1000"/>
                  </a:lnTo>
                  <a:lnTo>
                    <a:pt x="452" y="999"/>
                  </a:lnTo>
                  <a:lnTo>
                    <a:pt x="450" y="999"/>
                  </a:lnTo>
                  <a:lnTo>
                    <a:pt x="449" y="999"/>
                  </a:lnTo>
                  <a:lnTo>
                    <a:pt x="448" y="999"/>
                  </a:lnTo>
                  <a:lnTo>
                    <a:pt x="448" y="997"/>
                  </a:lnTo>
                  <a:lnTo>
                    <a:pt x="449" y="997"/>
                  </a:lnTo>
                  <a:lnTo>
                    <a:pt x="449" y="996"/>
                  </a:lnTo>
                  <a:lnTo>
                    <a:pt x="449" y="995"/>
                  </a:lnTo>
                  <a:lnTo>
                    <a:pt x="450" y="995"/>
                  </a:lnTo>
                  <a:lnTo>
                    <a:pt x="449" y="995"/>
                  </a:lnTo>
                  <a:lnTo>
                    <a:pt x="449" y="993"/>
                  </a:lnTo>
                  <a:lnTo>
                    <a:pt x="448" y="993"/>
                  </a:lnTo>
                  <a:lnTo>
                    <a:pt x="448" y="992"/>
                  </a:lnTo>
                  <a:lnTo>
                    <a:pt x="448" y="993"/>
                  </a:lnTo>
                  <a:lnTo>
                    <a:pt x="446" y="993"/>
                  </a:lnTo>
                  <a:lnTo>
                    <a:pt x="446" y="995"/>
                  </a:lnTo>
                  <a:lnTo>
                    <a:pt x="445" y="996"/>
                  </a:lnTo>
                  <a:lnTo>
                    <a:pt x="445" y="997"/>
                  </a:lnTo>
                  <a:lnTo>
                    <a:pt x="445" y="999"/>
                  </a:lnTo>
                  <a:lnTo>
                    <a:pt x="444" y="999"/>
                  </a:lnTo>
                  <a:lnTo>
                    <a:pt x="444" y="1000"/>
                  </a:lnTo>
                  <a:lnTo>
                    <a:pt x="442" y="1000"/>
                  </a:lnTo>
                  <a:lnTo>
                    <a:pt x="442" y="1001"/>
                  </a:lnTo>
                  <a:lnTo>
                    <a:pt x="441" y="1001"/>
                  </a:lnTo>
                  <a:lnTo>
                    <a:pt x="441" y="1003"/>
                  </a:lnTo>
                  <a:lnTo>
                    <a:pt x="440" y="1001"/>
                  </a:lnTo>
                  <a:lnTo>
                    <a:pt x="440" y="1000"/>
                  </a:lnTo>
                  <a:lnTo>
                    <a:pt x="439" y="1000"/>
                  </a:lnTo>
                  <a:lnTo>
                    <a:pt x="439" y="999"/>
                  </a:lnTo>
                  <a:lnTo>
                    <a:pt x="437" y="999"/>
                  </a:lnTo>
                  <a:lnTo>
                    <a:pt x="437" y="997"/>
                  </a:lnTo>
                  <a:lnTo>
                    <a:pt x="436" y="997"/>
                  </a:lnTo>
                  <a:lnTo>
                    <a:pt x="436" y="996"/>
                  </a:lnTo>
                  <a:lnTo>
                    <a:pt x="436" y="995"/>
                  </a:lnTo>
                  <a:lnTo>
                    <a:pt x="436" y="993"/>
                  </a:lnTo>
                  <a:lnTo>
                    <a:pt x="437" y="993"/>
                  </a:lnTo>
                  <a:lnTo>
                    <a:pt x="437" y="992"/>
                  </a:lnTo>
                  <a:lnTo>
                    <a:pt x="436" y="992"/>
                  </a:lnTo>
                  <a:lnTo>
                    <a:pt x="435" y="992"/>
                  </a:lnTo>
                  <a:lnTo>
                    <a:pt x="436" y="992"/>
                  </a:lnTo>
                  <a:lnTo>
                    <a:pt x="436" y="991"/>
                  </a:lnTo>
                  <a:lnTo>
                    <a:pt x="437" y="991"/>
                  </a:lnTo>
                  <a:lnTo>
                    <a:pt x="437" y="990"/>
                  </a:lnTo>
                  <a:lnTo>
                    <a:pt x="437" y="988"/>
                  </a:lnTo>
                  <a:lnTo>
                    <a:pt x="437" y="987"/>
                  </a:lnTo>
                  <a:lnTo>
                    <a:pt x="439" y="987"/>
                  </a:lnTo>
                  <a:lnTo>
                    <a:pt x="437" y="987"/>
                  </a:lnTo>
                  <a:lnTo>
                    <a:pt x="437" y="986"/>
                  </a:lnTo>
                  <a:lnTo>
                    <a:pt x="436" y="986"/>
                  </a:lnTo>
                  <a:lnTo>
                    <a:pt x="436" y="984"/>
                  </a:lnTo>
                  <a:lnTo>
                    <a:pt x="435" y="984"/>
                  </a:lnTo>
                  <a:lnTo>
                    <a:pt x="433" y="986"/>
                  </a:lnTo>
                  <a:lnTo>
                    <a:pt x="432" y="986"/>
                  </a:lnTo>
                  <a:lnTo>
                    <a:pt x="431" y="986"/>
                  </a:lnTo>
                  <a:lnTo>
                    <a:pt x="431" y="987"/>
                  </a:lnTo>
                  <a:lnTo>
                    <a:pt x="429" y="987"/>
                  </a:lnTo>
                  <a:lnTo>
                    <a:pt x="428" y="987"/>
                  </a:lnTo>
                  <a:lnTo>
                    <a:pt x="428" y="986"/>
                  </a:lnTo>
                  <a:lnTo>
                    <a:pt x="428" y="984"/>
                  </a:lnTo>
                  <a:lnTo>
                    <a:pt x="427" y="984"/>
                  </a:lnTo>
                  <a:lnTo>
                    <a:pt x="427" y="983"/>
                  </a:lnTo>
                  <a:lnTo>
                    <a:pt x="427" y="982"/>
                  </a:lnTo>
                  <a:lnTo>
                    <a:pt x="425" y="982"/>
                  </a:lnTo>
                  <a:lnTo>
                    <a:pt x="425" y="980"/>
                  </a:lnTo>
                  <a:lnTo>
                    <a:pt x="424" y="979"/>
                  </a:lnTo>
                  <a:lnTo>
                    <a:pt x="423" y="978"/>
                  </a:lnTo>
                  <a:lnTo>
                    <a:pt x="422" y="978"/>
                  </a:lnTo>
                  <a:lnTo>
                    <a:pt x="422" y="976"/>
                  </a:lnTo>
                  <a:lnTo>
                    <a:pt x="420" y="976"/>
                  </a:lnTo>
                  <a:lnTo>
                    <a:pt x="420" y="978"/>
                  </a:lnTo>
                  <a:lnTo>
                    <a:pt x="419" y="978"/>
                  </a:lnTo>
                  <a:lnTo>
                    <a:pt x="419" y="979"/>
                  </a:lnTo>
                  <a:lnTo>
                    <a:pt x="418" y="979"/>
                  </a:lnTo>
                  <a:lnTo>
                    <a:pt x="416" y="979"/>
                  </a:lnTo>
                  <a:lnTo>
                    <a:pt x="415" y="979"/>
                  </a:lnTo>
                  <a:lnTo>
                    <a:pt x="415" y="978"/>
                  </a:lnTo>
                  <a:lnTo>
                    <a:pt x="414" y="978"/>
                  </a:lnTo>
                  <a:lnTo>
                    <a:pt x="414" y="979"/>
                  </a:lnTo>
                  <a:lnTo>
                    <a:pt x="414" y="980"/>
                  </a:lnTo>
                  <a:lnTo>
                    <a:pt x="415" y="980"/>
                  </a:lnTo>
                  <a:lnTo>
                    <a:pt x="415" y="982"/>
                  </a:lnTo>
                  <a:lnTo>
                    <a:pt x="416" y="982"/>
                  </a:lnTo>
                  <a:lnTo>
                    <a:pt x="416" y="983"/>
                  </a:lnTo>
                  <a:lnTo>
                    <a:pt x="415" y="983"/>
                  </a:lnTo>
                  <a:lnTo>
                    <a:pt x="414" y="983"/>
                  </a:lnTo>
                  <a:lnTo>
                    <a:pt x="414" y="982"/>
                  </a:lnTo>
                  <a:lnTo>
                    <a:pt x="412" y="982"/>
                  </a:lnTo>
                  <a:lnTo>
                    <a:pt x="411" y="982"/>
                  </a:lnTo>
                  <a:lnTo>
                    <a:pt x="411" y="980"/>
                  </a:lnTo>
                  <a:lnTo>
                    <a:pt x="411" y="982"/>
                  </a:lnTo>
                  <a:lnTo>
                    <a:pt x="411" y="980"/>
                  </a:lnTo>
                  <a:lnTo>
                    <a:pt x="410" y="980"/>
                  </a:lnTo>
                  <a:lnTo>
                    <a:pt x="408" y="980"/>
                  </a:lnTo>
                  <a:lnTo>
                    <a:pt x="408" y="979"/>
                  </a:lnTo>
                  <a:lnTo>
                    <a:pt x="407" y="979"/>
                  </a:lnTo>
                  <a:lnTo>
                    <a:pt x="407" y="978"/>
                  </a:lnTo>
                  <a:lnTo>
                    <a:pt x="406" y="978"/>
                  </a:lnTo>
                  <a:lnTo>
                    <a:pt x="404" y="978"/>
                  </a:lnTo>
                  <a:lnTo>
                    <a:pt x="404" y="979"/>
                  </a:lnTo>
                  <a:lnTo>
                    <a:pt x="404" y="980"/>
                  </a:lnTo>
                  <a:lnTo>
                    <a:pt x="403" y="980"/>
                  </a:lnTo>
                  <a:lnTo>
                    <a:pt x="403" y="982"/>
                  </a:lnTo>
                  <a:lnTo>
                    <a:pt x="403" y="983"/>
                  </a:lnTo>
                  <a:lnTo>
                    <a:pt x="402" y="983"/>
                  </a:lnTo>
                  <a:lnTo>
                    <a:pt x="402" y="982"/>
                  </a:lnTo>
                  <a:lnTo>
                    <a:pt x="401" y="982"/>
                  </a:lnTo>
                  <a:lnTo>
                    <a:pt x="401" y="980"/>
                  </a:lnTo>
                  <a:lnTo>
                    <a:pt x="399" y="979"/>
                  </a:lnTo>
                  <a:lnTo>
                    <a:pt x="399" y="978"/>
                  </a:lnTo>
                  <a:lnTo>
                    <a:pt x="399" y="976"/>
                  </a:lnTo>
                  <a:lnTo>
                    <a:pt x="398" y="976"/>
                  </a:lnTo>
                  <a:lnTo>
                    <a:pt x="398" y="975"/>
                  </a:lnTo>
                  <a:lnTo>
                    <a:pt x="398" y="974"/>
                  </a:lnTo>
                  <a:lnTo>
                    <a:pt x="399" y="974"/>
                  </a:lnTo>
                  <a:lnTo>
                    <a:pt x="399" y="973"/>
                  </a:lnTo>
                  <a:lnTo>
                    <a:pt x="401" y="973"/>
                  </a:lnTo>
                  <a:lnTo>
                    <a:pt x="401" y="971"/>
                  </a:lnTo>
                  <a:lnTo>
                    <a:pt x="399" y="971"/>
                  </a:lnTo>
                  <a:lnTo>
                    <a:pt x="399" y="970"/>
                  </a:lnTo>
                  <a:lnTo>
                    <a:pt x="398" y="970"/>
                  </a:lnTo>
                  <a:lnTo>
                    <a:pt x="398" y="969"/>
                  </a:lnTo>
                  <a:lnTo>
                    <a:pt x="397" y="969"/>
                  </a:lnTo>
                  <a:lnTo>
                    <a:pt x="395" y="969"/>
                  </a:lnTo>
                  <a:lnTo>
                    <a:pt x="395" y="967"/>
                  </a:lnTo>
                  <a:lnTo>
                    <a:pt x="394" y="967"/>
                  </a:lnTo>
                  <a:lnTo>
                    <a:pt x="394" y="969"/>
                  </a:lnTo>
                  <a:lnTo>
                    <a:pt x="393" y="967"/>
                  </a:lnTo>
                  <a:lnTo>
                    <a:pt x="393" y="969"/>
                  </a:lnTo>
                  <a:lnTo>
                    <a:pt x="391" y="967"/>
                  </a:lnTo>
                  <a:lnTo>
                    <a:pt x="390" y="967"/>
                  </a:lnTo>
                  <a:lnTo>
                    <a:pt x="390" y="966"/>
                  </a:lnTo>
                  <a:lnTo>
                    <a:pt x="389" y="966"/>
                  </a:lnTo>
                  <a:lnTo>
                    <a:pt x="389" y="965"/>
                  </a:lnTo>
                  <a:lnTo>
                    <a:pt x="387" y="965"/>
                  </a:lnTo>
                  <a:lnTo>
                    <a:pt x="387" y="963"/>
                  </a:lnTo>
                  <a:lnTo>
                    <a:pt x="386" y="963"/>
                  </a:lnTo>
                  <a:lnTo>
                    <a:pt x="386" y="962"/>
                  </a:lnTo>
                  <a:lnTo>
                    <a:pt x="386" y="961"/>
                  </a:lnTo>
                  <a:lnTo>
                    <a:pt x="386" y="959"/>
                  </a:lnTo>
                  <a:lnTo>
                    <a:pt x="385" y="959"/>
                  </a:lnTo>
                  <a:lnTo>
                    <a:pt x="385" y="961"/>
                  </a:lnTo>
                  <a:lnTo>
                    <a:pt x="384" y="961"/>
                  </a:lnTo>
                  <a:lnTo>
                    <a:pt x="384" y="962"/>
                  </a:lnTo>
                  <a:lnTo>
                    <a:pt x="384" y="963"/>
                  </a:lnTo>
                  <a:lnTo>
                    <a:pt x="382" y="963"/>
                  </a:lnTo>
                  <a:lnTo>
                    <a:pt x="382" y="962"/>
                  </a:lnTo>
                  <a:lnTo>
                    <a:pt x="382" y="961"/>
                  </a:lnTo>
                  <a:lnTo>
                    <a:pt x="381" y="961"/>
                  </a:lnTo>
                  <a:lnTo>
                    <a:pt x="381" y="959"/>
                  </a:lnTo>
                  <a:lnTo>
                    <a:pt x="381" y="958"/>
                  </a:lnTo>
                  <a:lnTo>
                    <a:pt x="380" y="958"/>
                  </a:lnTo>
                  <a:lnTo>
                    <a:pt x="380" y="957"/>
                  </a:lnTo>
                  <a:lnTo>
                    <a:pt x="378" y="956"/>
                  </a:lnTo>
                  <a:lnTo>
                    <a:pt x="380" y="956"/>
                  </a:lnTo>
                  <a:lnTo>
                    <a:pt x="378" y="956"/>
                  </a:lnTo>
                  <a:lnTo>
                    <a:pt x="378" y="954"/>
                  </a:lnTo>
                  <a:lnTo>
                    <a:pt x="378" y="953"/>
                  </a:lnTo>
                  <a:lnTo>
                    <a:pt x="377" y="953"/>
                  </a:lnTo>
                  <a:lnTo>
                    <a:pt x="378" y="953"/>
                  </a:lnTo>
                  <a:lnTo>
                    <a:pt x="378" y="952"/>
                  </a:lnTo>
                  <a:lnTo>
                    <a:pt x="380" y="952"/>
                  </a:lnTo>
                  <a:lnTo>
                    <a:pt x="380" y="950"/>
                  </a:lnTo>
                  <a:lnTo>
                    <a:pt x="380" y="949"/>
                  </a:lnTo>
                  <a:lnTo>
                    <a:pt x="381" y="949"/>
                  </a:lnTo>
                  <a:lnTo>
                    <a:pt x="381" y="948"/>
                  </a:lnTo>
                  <a:lnTo>
                    <a:pt x="381" y="946"/>
                  </a:lnTo>
                  <a:lnTo>
                    <a:pt x="382" y="946"/>
                  </a:lnTo>
                  <a:lnTo>
                    <a:pt x="382" y="945"/>
                  </a:lnTo>
                  <a:lnTo>
                    <a:pt x="384" y="945"/>
                  </a:lnTo>
                  <a:lnTo>
                    <a:pt x="384" y="944"/>
                  </a:lnTo>
                  <a:lnTo>
                    <a:pt x="382" y="944"/>
                  </a:lnTo>
                  <a:lnTo>
                    <a:pt x="382" y="942"/>
                  </a:lnTo>
                  <a:lnTo>
                    <a:pt x="381" y="941"/>
                  </a:lnTo>
                  <a:lnTo>
                    <a:pt x="380" y="941"/>
                  </a:lnTo>
                  <a:lnTo>
                    <a:pt x="380" y="942"/>
                  </a:lnTo>
                  <a:lnTo>
                    <a:pt x="378" y="942"/>
                  </a:lnTo>
                  <a:lnTo>
                    <a:pt x="377" y="942"/>
                  </a:lnTo>
                  <a:lnTo>
                    <a:pt x="376" y="942"/>
                  </a:lnTo>
                  <a:lnTo>
                    <a:pt x="376" y="944"/>
                  </a:lnTo>
                  <a:lnTo>
                    <a:pt x="374" y="944"/>
                  </a:lnTo>
                  <a:lnTo>
                    <a:pt x="374" y="942"/>
                  </a:lnTo>
                  <a:lnTo>
                    <a:pt x="374" y="944"/>
                  </a:lnTo>
                  <a:lnTo>
                    <a:pt x="373" y="944"/>
                  </a:lnTo>
                  <a:lnTo>
                    <a:pt x="372" y="944"/>
                  </a:lnTo>
                  <a:lnTo>
                    <a:pt x="370" y="944"/>
                  </a:lnTo>
                  <a:lnTo>
                    <a:pt x="370" y="942"/>
                  </a:lnTo>
                  <a:lnTo>
                    <a:pt x="370" y="941"/>
                  </a:lnTo>
                  <a:lnTo>
                    <a:pt x="370" y="940"/>
                  </a:lnTo>
                  <a:lnTo>
                    <a:pt x="370" y="939"/>
                  </a:lnTo>
                  <a:lnTo>
                    <a:pt x="369" y="939"/>
                  </a:lnTo>
                  <a:lnTo>
                    <a:pt x="369" y="940"/>
                  </a:lnTo>
                  <a:lnTo>
                    <a:pt x="368" y="940"/>
                  </a:lnTo>
                  <a:lnTo>
                    <a:pt x="367" y="940"/>
                  </a:lnTo>
                  <a:lnTo>
                    <a:pt x="365" y="940"/>
                  </a:lnTo>
                  <a:lnTo>
                    <a:pt x="364" y="940"/>
                  </a:lnTo>
                  <a:lnTo>
                    <a:pt x="363" y="940"/>
                  </a:lnTo>
                  <a:lnTo>
                    <a:pt x="361" y="940"/>
                  </a:lnTo>
                  <a:lnTo>
                    <a:pt x="361" y="941"/>
                  </a:lnTo>
                  <a:lnTo>
                    <a:pt x="360" y="940"/>
                  </a:lnTo>
                  <a:lnTo>
                    <a:pt x="359" y="940"/>
                  </a:lnTo>
                  <a:lnTo>
                    <a:pt x="359" y="941"/>
                  </a:lnTo>
                  <a:lnTo>
                    <a:pt x="359" y="942"/>
                  </a:lnTo>
                  <a:lnTo>
                    <a:pt x="359" y="944"/>
                  </a:lnTo>
                  <a:lnTo>
                    <a:pt x="357" y="945"/>
                  </a:lnTo>
                  <a:lnTo>
                    <a:pt x="356" y="945"/>
                  </a:lnTo>
                  <a:lnTo>
                    <a:pt x="357" y="946"/>
                  </a:lnTo>
                  <a:lnTo>
                    <a:pt x="356" y="946"/>
                  </a:lnTo>
                  <a:lnTo>
                    <a:pt x="356" y="948"/>
                  </a:lnTo>
                  <a:lnTo>
                    <a:pt x="356" y="946"/>
                  </a:lnTo>
                  <a:lnTo>
                    <a:pt x="355" y="948"/>
                  </a:lnTo>
                  <a:lnTo>
                    <a:pt x="353" y="948"/>
                  </a:lnTo>
                  <a:lnTo>
                    <a:pt x="355" y="949"/>
                  </a:lnTo>
                  <a:lnTo>
                    <a:pt x="355" y="950"/>
                  </a:lnTo>
                  <a:lnTo>
                    <a:pt x="355" y="952"/>
                  </a:lnTo>
                  <a:lnTo>
                    <a:pt x="353" y="952"/>
                  </a:lnTo>
                  <a:lnTo>
                    <a:pt x="352" y="952"/>
                  </a:lnTo>
                  <a:lnTo>
                    <a:pt x="352" y="953"/>
                  </a:lnTo>
                  <a:lnTo>
                    <a:pt x="351" y="952"/>
                  </a:lnTo>
                  <a:lnTo>
                    <a:pt x="350" y="952"/>
                  </a:lnTo>
                  <a:lnTo>
                    <a:pt x="351" y="952"/>
                  </a:lnTo>
                  <a:lnTo>
                    <a:pt x="351" y="953"/>
                  </a:lnTo>
                  <a:lnTo>
                    <a:pt x="350" y="953"/>
                  </a:lnTo>
                  <a:lnTo>
                    <a:pt x="348" y="953"/>
                  </a:lnTo>
                  <a:lnTo>
                    <a:pt x="348" y="954"/>
                  </a:lnTo>
                  <a:lnTo>
                    <a:pt x="347" y="954"/>
                  </a:lnTo>
                  <a:lnTo>
                    <a:pt x="347" y="953"/>
                  </a:lnTo>
                  <a:lnTo>
                    <a:pt x="348" y="953"/>
                  </a:lnTo>
                  <a:lnTo>
                    <a:pt x="347" y="953"/>
                  </a:lnTo>
                  <a:lnTo>
                    <a:pt x="347" y="954"/>
                  </a:lnTo>
                  <a:lnTo>
                    <a:pt x="347" y="956"/>
                  </a:lnTo>
                  <a:lnTo>
                    <a:pt x="347" y="954"/>
                  </a:lnTo>
                  <a:lnTo>
                    <a:pt x="348" y="954"/>
                  </a:lnTo>
                  <a:lnTo>
                    <a:pt x="347" y="956"/>
                  </a:lnTo>
                  <a:lnTo>
                    <a:pt x="346" y="956"/>
                  </a:lnTo>
                  <a:lnTo>
                    <a:pt x="346" y="954"/>
                  </a:lnTo>
                  <a:lnTo>
                    <a:pt x="346" y="956"/>
                  </a:lnTo>
                  <a:lnTo>
                    <a:pt x="346" y="954"/>
                  </a:lnTo>
                  <a:lnTo>
                    <a:pt x="347" y="954"/>
                  </a:lnTo>
                  <a:lnTo>
                    <a:pt x="346" y="954"/>
                  </a:lnTo>
                  <a:lnTo>
                    <a:pt x="344" y="954"/>
                  </a:lnTo>
                  <a:lnTo>
                    <a:pt x="344" y="953"/>
                  </a:lnTo>
                  <a:lnTo>
                    <a:pt x="343" y="953"/>
                  </a:lnTo>
                  <a:lnTo>
                    <a:pt x="343" y="952"/>
                  </a:lnTo>
                  <a:lnTo>
                    <a:pt x="343" y="950"/>
                  </a:lnTo>
                  <a:lnTo>
                    <a:pt x="342" y="950"/>
                  </a:lnTo>
                  <a:lnTo>
                    <a:pt x="342" y="949"/>
                  </a:lnTo>
                  <a:lnTo>
                    <a:pt x="342" y="948"/>
                  </a:lnTo>
                  <a:lnTo>
                    <a:pt x="342" y="946"/>
                  </a:lnTo>
                  <a:lnTo>
                    <a:pt x="340" y="945"/>
                  </a:lnTo>
                  <a:lnTo>
                    <a:pt x="339" y="945"/>
                  </a:lnTo>
                  <a:lnTo>
                    <a:pt x="339" y="944"/>
                  </a:lnTo>
                  <a:lnTo>
                    <a:pt x="338" y="944"/>
                  </a:lnTo>
                  <a:lnTo>
                    <a:pt x="338" y="942"/>
                  </a:lnTo>
                  <a:lnTo>
                    <a:pt x="336" y="942"/>
                  </a:lnTo>
                  <a:lnTo>
                    <a:pt x="336" y="941"/>
                  </a:lnTo>
                  <a:lnTo>
                    <a:pt x="336" y="940"/>
                  </a:lnTo>
                  <a:lnTo>
                    <a:pt x="335" y="940"/>
                  </a:lnTo>
                  <a:lnTo>
                    <a:pt x="335" y="941"/>
                  </a:lnTo>
                  <a:lnTo>
                    <a:pt x="334" y="941"/>
                  </a:lnTo>
                  <a:lnTo>
                    <a:pt x="335" y="941"/>
                  </a:lnTo>
                  <a:lnTo>
                    <a:pt x="335" y="942"/>
                  </a:lnTo>
                  <a:lnTo>
                    <a:pt x="334" y="942"/>
                  </a:lnTo>
                  <a:lnTo>
                    <a:pt x="332" y="942"/>
                  </a:lnTo>
                  <a:lnTo>
                    <a:pt x="332" y="944"/>
                  </a:lnTo>
                  <a:lnTo>
                    <a:pt x="332" y="945"/>
                  </a:lnTo>
                  <a:lnTo>
                    <a:pt x="331" y="945"/>
                  </a:lnTo>
                  <a:lnTo>
                    <a:pt x="331" y="946"/>
                  </a:lnTo>
                  <a:lnTo>
                    <a:pt x="330" y="946"/>
                  </a:lnTo>
                  <a:lnTo>
                    <a:pt x="331" y="948"/>
                  </a:lnTo>
                  <a:lnTo>
                    <a:pt x="331" y="949"/>
                  </a:lnTo>
                  <a:lnTo>
                    <a:pt x="330" y="949"/>
                  </a:lnTo>
                  <a:lnTo>
                    <a:pt x="331" y="950"/>
                  </a:lnTo>
                  <a:lnTo>
                    <a:pt x="330" y="952"/>
                  </a:lnTo>
                  <a:lnTo>
                    <a:pt x="330" y="950"/>
                  </a:lnTo>
                  <a:lnTo>
                    <a:pt x="329" y="950"/>
                  </a:lnTo>
                  <a:lnTo>
                    <a:pt x="327" y="950"/>
                  </a:lnTo>
                  <a:lnTo>
                    <a:pt x="326" y="950"/>
                  </a:lnTo>
                  <a:lnTo>
                    <a:pt x="326" y="952"/>
                  </a:lnTo>
                  <a:lnTo>
                    <a:pt x="327" y="952"/>
                  </a:lnTo>
                  <a:lnTo>
                    <a:pt x="326" y="952"/>
                  </a:lnTo>
                  <a:lnTo>
                    <a:pt x="325" y="952"/>
                  </a:lnTo>
                  <a:lnTo>
                    <a:pt x="325" y="953"/>
                  </a:lnTo>
                  <a:lnTo>
                    <a:pt x="323" y="953"/>
                  </a:lnTo>
                  <a:lnTo>
                    <a:pt x="322" y="953"/>
                  </a:lnTo>
                  <a:lnTo>
                    <a:pt x="322" y="952"/>
                  </a:lnTo>
                  <a:lnTo>
                    <a:pt x="322" y="953"/>
                  </a:lnTo>
                  <a:lnTo>
                    <a:pt x="321" y="953"/>
                  </a:lnTo>
                  <a:lnTo>
                    <a:pt x="321" y="952"/>
                  </a:lnTo>
                  <a:lnTo>
                    <a:pt x="319" y="952"/>
                  </a:lnTo>
                  <a:lnTo>
                    <a:pt x="319" y="953"/>
                  </a:lnTo>
                  <a:lnTo>
                    <a:pt x="318" y="953"/>
                  </a:lnTo>
                  <a:lnTo>
                    <a:pt x="317" y="953"/>
                  </a:lnTo>
                  <a:lnTo>
                    <a:pt x="317" y="952"/>
                  </a:lnTo>
                  <a:lnTo>
                    <a:pt x="315" y="952"/>
                  </a:lnTo>
                  <a:lnTo>
                    <a:pt x="314" y="950"/>
                  </a:lnTo>
                  <a:lnTo>
                    <a:pt x="314" y="949"/>
                  </a:lnTo>
                  <a:lnTo>
                    <a:pt x="313" y="949"/>
                  </a:lnTo>
                  <a:lnTo>
                    <a:pt x="313" y="948"/>
                  </a:lnTo>
                  <a:lnTo>
                    <a:pt x="313" y="946"/>
                  </a:lnTo>
                  <a:lnTo>
                    <a:pt x="312" y="946"/>
                  </a:lnTo>
                  <a:lnTo>
                    <a:pt x="312" y="945"/>
                  </a:lnTo>
                  <a:lnTo>
                    <a:pt x="310" y="944"/>
                  </a:lnTo>
                  <a:lnTo>
                    <a:pt x="310" y="942"/>
                  </a:lnTo>
                  <a:lnTo>
                    <a:pt x="309" y="942"/>
                  </a:lnTo>
                  <a:lnTo>
                    <a:pt x="309" y="941"/>
                  </a:lnTo>
                  <a:lnTo>
                    <a:pt x="310" y="941"/>
                  </a:lnTo>
                  <a:lnTo>
                    <a:pt x="310" y="940"/>
                  </a:lnTo>
                  <a:lnTo>
                    <a:pt x="310" y="939"/>
                  </a:lnTo>
                  <a:lnTo>
                    <a:pt x="309" y="939"/>
                  </a:lnTo>
                  <a:lnTo>
                    <a:pt x="308" y="939"/>
                  </a:lnTo>
                  <a:lnTo>
                    <a:pt x="306" y="940"/>
                  </a:lnTo>
                  <a:lnTo>
                    <a:pt x="306" y="939"/>
                  </a:lnTo>
                  <a:lnTo>
                    <a:pt x="305" y="939"/>
                  </a:lnTo>
                  <a:lnTo>
                    <a:pt x="305" y="937"/>
                  </a:lnTo>
                  <a:lnTo>
                    <a:pt x="304" y="937"/>
                  </a:lnTo>
                  <a:lnTo>
                    <a:pt x="304" y="936"/>
                  </a:lnTo>
                  <a:lnTo>
                    <a:pt x="302" y="936"/>
                  </a:lnTo>
                  <a:lnTo>
                    <a:pt x="302" y="935"/>
                  </a:lnTo>
                  <a:lnTo>
                    <a:pt x="301" y="933"/>
                  </a:lnTo>
                  <a:lnTo>
                    <a:pt x="300" y="933"/>
                  </a:lnTo>
                  <a:lnTo>
                    <a:pt x="300" y="932"/>
                  </a:lnTo>
                  <a:lnTo>
                    <a:pt x="298" y="932"/>
                  </a:lnTo>
                  <a:lnTo>
                    <a:pt x="297" y="931"/>
                  </a:lnTo>
                  <a:lnTo>
                    <a:pt x="297" y="929"/>
                  </a:lnTo>
                  <a:lnTo>
                    <a:pt x="297" y="928"/>
                  </a:lnTo>
                  <a:lnTo>
                    <a:pt x="296" y="928"/>
                  </a:lnTo>
                  <a:lnTo>
                    <a:pt x="297" y="928"/>
                  </a:lnTo>
                  <a:lnTo>
                    <a:pt x="297" y="927"/>
                  </a:lnTo>
                  <a:lnTo>
                    <a:pt x="296" y="927"/>
                  </a:lnTo>
                  <a:lnTo>
                    <a:pt x="296" y="925"/>
                  </a:lnTo>
                  <a:lnTo>
                    <a:pt x="295" y="925"/>
                  </a:lnTo>
                  <a:lnTo>
                    <a:pt x="295" y="927"/>
                  </a:lnTo>
                  <a:lnTo>
                    <a:pt x="295" y="928"/>
                  </a:lnTo>
                  <a:lnTo>
                    <a:pt x="296" y="929"/>
                  </a:lnTo>
                  <a:lnTo>
                    <a:pt x="296" y="931"/>
                  </a:lnTo>
                  <a:lnTo>
                    <a:pt x="295" y="931"/>
                  </a:lnTo>
                  <a:lnTo>
                    <a:pt x="293" y="931"/>
                  </a:lnTo>
                  <a:lnTo>
                    <a:pt x="293" y="929"/>
                  </a:lnTo>
                  <a:lnTo>
                    <a:pt x="292" y="929"/>
                  </a:lnTo>
                  <a:lnTo>
                    <a:pt x="291" y="929"/>
                  </a:lnTo>
                  <a:lnTo>
                    <a:pt x="291" y="928"/>
                  </a:lnTo>
                  <a:lnTo>
                    <a:pt x="291" y="927"/>
                  </a:lnTo>
                  <a:lnTo>
                    <a:pt x="291" y="925"/>
                  </a:lnTo>
                  <a:lnTo>
                    <a:pt x="289" y="925"/>
                  </a:lnTo>
                  <a:lnTo>
                    <a:pt x="288" y="925"/>
                  </a:lnTo>
                  <a:lnTo>
                    <a:pt x="287" y="925"/>
                  </a:lnTo>
                  <a:lnTo>
                    <a:pt x="287" y="927"/>
                  </a:lnTo>
                  <a:lnTo>
                    <a:pt x="288" y="927"/>
                  </a:lnTo>
                  <a:lnTo>
                    <a:pt x="288" y="928"/>
                  </a:lnTo>
                  <a:lnTo>
                    <a:pt x="287" y="928"/>
                  </a:lnTo>
                  <a:lnTo>
                    <a:pt x="287" y="929"/>
                  </a:lnTo>
                  <a:lnTo>
                    <a:pt x="285" y="929"/>
                  </a:lnTo>
                  <a:lnTo>
                    <a:pt x="285" y="928"/>
                  </a:lnTo>
                  <a:lnTo>
                    <a:pt x="285" y="927"/>
                  </a:lnTo>
                  <a:lnTo>
                    <a:pt x="284" y="927"/>
                  </a:lnTo>
                  <a:lnTo>
                    <a:pt x="284" y="925"/>
                  </a:lnTo>
                  <a:lnTo>
                    <a:pt x="284" y="924"/>
                  </a:lnTo>
                  <a:lnTo>
                    <a:pt x="283" y="924"/>
                  </a:lnTo>
                  <a:lnTo>
                    <a:pt x="283" y="923"/>
                  </a:lnTo>
                  <a:lnTo>
                    <a:pt x="283" y="921"/>
                  </a:lnTo>
                  <a:lnTo>
                    <a:pt x="281" y="921"/>
                  </a:lnTo>
                  <a:lnTo>
                    <a:pt x="281" y="920"/>
                  </a:lnTo>
                  <a:lnTo>
                    <a:pt x="280" y="920"/>
                  </a:lnTo>
                  <a:lnTo>
                    <a:pt x="280" y="919"/>
                  </a:lnTo>
                  <a:lnTo>
                    <a:pt x="281" y="919"/>
                  </a:lnTo>
                  <a:lnTo>
                    <a:pt x="283" y="920"/>
                  </a:lnTo>
                  <a:lnTo>
                    <a:pt x="284" y="920"/>
                  </a:lnTo>
                  <a:lnTo>
                    <a:pt x="284" y="919"/>
                  </a:lnTo>
                  <a:lnTo>
                    <a:pt x="284" y="918"/>
                  </a:lnTo>
                  <a:lnTo>
                    <a:pt x="283" y="918"/>
                  </a:lnTo>
                  <a:lnTo>
                    <a:pt x="281" y="918"/>
                  </a:lnTo>
                  <a:lnTo>
                    <a:pt x="283" y="916"/>
                  </a:lnTo>
                  <a:lnTo>
                    <a:pt x="281" y="916"/>
                  </a:lnTo>
                  <a:lnTo>
                    <a:pt x="281" y="915"/>
                  </a:lnTo>
                  <a:lnTo>
                    <a:pt x="280" y="915"/>
                  </a:lnTo>
                  <a:lnTo>
                    <a:pt x="280" y="914"/>
                  </a:lnTo>
                  <a:lnTo>
                    <a:pt x="281" y="914"/>
                  </a:lnTo>
                  <a:lnTo>
                    <a:pt x="281" y="912"/>
                  </a:lnTo>
                  <a:lnTo>
                    <a:pt x="280" y="912"/>
                  </a:lnTo>
                  <a:lnTo>
                    <a:pt x="280" y="911"/>
                  </a:lnTo>
                  <a:lnTo>
                    <a:pt x="280" y="910"/>
                  </a:lnTo>
                  <a:lnTo>
                    <a:pt x="279" y="910"/>
                  </a:lnTo>
                  <a:lnTo>
                    <a:pt x="279" y="908"/>
                  </a:lnTo>
                  <a:lnTo>
                    <a:pt x="280" y="908"/>
                  </a:lnTo>
                  <a:lnTo>
                    <a:pt x="279" y="907"/>
                  </a:lnTo>
                  <a:lnTo>
                    <a:pt x="280" y="907"/>
                  </a:lnTo>
                  <a:lnTo>
                    <a:pt x="280" y="906"/>
                  </a:lnTo>
                  <a:lnTo>
                    <a:pt x="281" y="906"/>
                  </a:lnTo>
                  <a:lnTo>
                    <a:pt x="281" y="904"/>
                  </a:lnTo>
                  <a:lnTo>
                    <a:pt x="280" y="904"/>
                  </a:lnTo>
                  <a:lnTo>
                    <a:pt x="279" y="904"/>
                  </a:lnTo>
                  <a:lnTo>
                    <a:pt x="278" y="904"/>
                  </a:lnTo>
                  <a:lnTo>
                    <a:pt x="278" y="903"/>
                  </a:lnTo>
                  <a:lnTo>
                    <a:pt x="276" y="902"/>
                  </a:lnTo>
                  <a:lnTo>
                    <a:pt x="275" y="902"/>
                  </a:lnTo>
                  <a:lnTo>
                    <a:pt x="275" y="901"/>
                  </a:lnTo>
                  <a:lnTo>
                    <a:pt x="274" y="899"/>
                  </a:lnTo>
                  <a:lnTo>
                    <a:pt x="274" y="898"/>
                  </a:lnTo>
                  <a:lnTo>
                    <a:pt x="274" y="897"/>
                  </a:lnTo>
                  <a:lnTo>
                    <a:pt x="274" y="895"/>
                  </a:lnTo>
                  <a:lnTo>
                    <a:pt x="274" y="894"/>
                  </a:lnTo>
                  <a:lnTo>
                    <a:pt x="274" y="893"/>
                  </a:lnTo>
                  <a:lnTo>
                    <a:pt x="275" y="893"/>
                  </a:lnTo>
                  <a:lnTo>
                    <a:pt x="275" y="891"/>
                  </a:lnTo>
                  <a:lnTo>
                    <a:pt x="276" y="891"/>
                  </a:lnTo>
                  <a:lnTo>
                    <a:pt x="278" y="893"/>
                  </a:lnTo>
                  <a:lnTo>
                    <a:pt x="279" y="893"/>
                  </a:lnTo>
                  <a:lnTo>
                    <a:pt x="279" y="894"/>
                  </a:lnTo>
                  <a:lnTo>
                    <a:pt x="279" y="893"/>
                  </a:lnTo>
                  <a:lnTo>
                    <a:pt x="279" y="891"/>
                  </a:lnTo>
                  <a:lnTo>
                    <a:pt x="279" y="890"/>
                  </a:lnTo>
                  <a:lnTo>
                    <a:pt x="278" y="890"/>
                  </a:lnTo>
                  <a:lnTo>
                    <a:pt x="278" y="889"/>
                  </a:lnTo>
                  <a:lnTo>
                    <a:pt x="276" y="889"/>
                  </a:lnTo>
                  <a:lnTo>
                    <a:pt x="275" y="889"/>
                  </a:lnTo>
                  <a:lnTo>
                    <a:pt x="275" y="887"/>
                  </a:lnTo>
                  <a:lnTo>
                    <a:pt x="274" y="887"/>
                  </a:lnTo>
                  <a:lnTo>
                    <a:pt x="272" y="887"/>
                  </a:lnTo>
                  <a:lnTo>
                    <a:pt x="272" y="886"/>
                  </a:lnTo>
                  <a:lnTo>
                    <a:pt x="271" y="886"/>
                  </a:lnTo>
                  <a:lnTo>
                    <a:pt x="271" y="887"/>
                  </a:lnTo>
                  <a:lnTo>
                    <a:pt x="271" y="889"/>
                  </a:lnTo>
                  <a:lnTo>
                    <a:pt x="270" y="889"/>
                  </a:lnTo>
                  <a:lnTo>
                    <a:pt x="270" y="890"/>
                  </a:lnTo>
                  <a:lnTo>
                    <a:pt x="268" y="890"/>
                  </a:lnTo>
                  <a:lnTo>
                    <a:pt x="268" y="891"/>
                  </a:lnTo>
                  <a:lnTo>
                    <a:pt x="267" y="891"/>
                  </a:lnTo>
                  <a:lnTo>
                    <a:pt x="266" y="890"/>
                  </a:lnTo>
                  <a:lnTo>
                    <a:pt x="266" y="891"/>
                  </a:lnTo>
                  <a:lnTo>
                    <a:pt x="266" y="890"/>
                  </a:lnTo>
                  <a:lnTo>
                    <a:pt x="264" y="890"/>
                  </a:lnTo>
                  <a:lnTo>
                    <a:pt x="263" y="890"/>
                  </a:lnTo>
                  <a:lnTo>
                    <a:pt x="262" y="890"/>
                  </a:lnTo>
                  <a:lnTo>
                    <a:pt x="262" y="891"/>
                  </a:lnTo>
                  <a:lnTo>
                    <a:pt x="262" y="893"/>
                  </a:lnTo>
                  <a:lnTo>
                    <a:pt x="263" y="893"/>
                  </a:lnTo>
                  <a:lnTo>
                    <a:pt x="263" y="894"/>
                  </a:lnTo>
                  <a:lnTo>
                    <a:pt x="262" y="894"/>
                  </a:lnTo>
                  <a:lnTo>
                    <a:pt x="260" y="894"/>
                  </a:lnTo>
                  <a:lnTo>
                    <a:pt x="259" y="894"/>
                  </a:lnTo>
                  <a:lnTo>
                    <a:pt x="258" y="894"/>
                  </a:lnTo>
                  <a:lnTo>
                    <a:pt x="258" y="893"/>
                  </a:lnTo>
                  <a:lnTo>
                    <a:pt x="258" y="891"/>
                  </a:lnTo>
                  <a:lnTo>
                    <a:pt x="258" y="890"/>
                  </a:lnTo>
                  <a:lnTo>
                    <a:pt x="257" y="890"/>
                  </a:lnTo>
                  <a:lnTo>
                    <a:pt x="257" y="889"/>
                  </a:lnTo>
                  <a:lnTo>
                    <a:pt x="257" y="887"/>
                  </a:lnTo>
                  <a:lnTo>
                    <a:pt x="258" y="887"/>
                  </a:lnTo>
                  <a:lnTo>
                    <a:pt x="258" y="886"/>
                  </a:lnTo>
                  <a:lnTo>
                    <a:pt x="258" y="885"/>
                  </a:lnTo>
                  <a:lnTo>
                    <a:pt x="258" y="884"/>
                  </a:lnTo>
                  <a:lnTo>
                    <a:pt x="258" y="885"/>
                  </a:lnTo>
                  <a:lnTo>
                    <a:pt x="257" y="885"/>
                  </a:lnTo>
                  <a:lnTo>
                    <a:pt x="257" y="884"/>
                  </a:lnTo>
                  <a:lnTo>
                    <a:pt x="255" y="884"/>
                  </a:lnTo>
                  <a:lnTo>
                    <a:pt x="254" y="884"/>
                  </a:lnTo>
                  <a:lnTo>
                    <a:pt x="254" y="882"/>
                  </a:lnTo>
                  <a:lnTo>
                    <a:pt x="254" y="881"/>
                  </a:lnTo>
                  <a:lnTo>
                    <a:pt x="253" y="881"/>
                  </a:lnTo>
                  <a:lnTo>
                    <a:pt x="253" y="880"/>
                  </a:lnTo>
                  <a:lnTo>
                    <a:pt x="251" y="880"/>
                  </a:lnTo>
                  <a:lnTo>
                    <a:pt x="251" y="878"/>
                  </a:lnTo>
                  <a:lnTo>
                    <a:pt x="253" y="878"/>
                  </a:lnTo>
                  <a:lnTo>
                    <a:pt x="251" y="877"/>
                  </a:lnTo>
                  <a:lnTo>
                    <a:pt x="253" y="877"/>
                  </a:lnTo>
                  <a:lnTo>
                    <a:pt x="253" y="876"/>
                  </a:lnTo>
                  <a:lnTo>
                    <a:pt x="251" y="876"/>
                  </a:lnTo>
                  <a:lnTo>
                    <a:pt x="251" y="877"/>
                  </a:lnTo>
                  <a:lnTo>
                    <a:pt x="251" y="876"/>
                  </a:lnTo>
                  <a:lnTo>
                    <a:pt x="251" y="874"/>
                  </a:lnTo>
                  <a:lnTo>
                    <a:pt x="251" y="873"/>
                  </a:lnTo>
                  <a:lnTo>
                    <a:pt x="253" y="873"/>
                  </a:lnTo>
                  <a:lnTo>
                    <a:pt x="253" y="872"/>
                  </a:lnTo>
                  <a:lnTo>
                    <a:pt x="254" y="870"/>
                  </a:lnTo>
                  <a:lnTo>
                    <a:pt x="254" y="872"/>
                  </a:lnTo>
                  <a:lnTo>
                    <a:pt x="254" y="870"/>
                  </a:lnTo>
                  <a:lnTo>
                    <a:pt x="254" y="872"/>
                  </a:lnTo>
                  <a:lnTo>
                    <a:pt x="254" y="870"/>
                  </a:lnTo>
                  <a:lnTo>
                    <a:pt x="255" y="870"/>
                  </a:lnTo>
                  <a:lnTo>
                    <a:pt x="255" y="869"/>
                  </a:lnTo>
                  <a:lnTo>
                    <a:pt x="254" y="869"/>
                  </a:lnTo>
                  <a:lnTo>
                    <a:pt x="254" y="868"/>
                  </a:lnTo>
                  <a:lnTo>
                    <a:pt x="254" y="867"/>
                  </a:lnTo>
                  <a:lnTo>
                    <a:pt x="253" y="867"/>
                  </a:lnTo>
                  <a:lnTo>
                    <a:pt x="253" y="865"/>
                  </a:lnTo>
                  <a:lnTo>
                    <a:pt x="253" y="864"/>
                  </a:lnTo>
                  <a:lnTo>
                    <a:pt x="253" y="863"/>
                  </a:lnTo>
                  <a:lnTo>
                    <a:pt x="254" y="863"/>
                  </a:lnTo>
                  <a:lnTo>
                    <a:pt x="254" y="861"/>
                  </a:lnTo>
                  <a:lnTo>
                    <a:pt x="254" y="860"/>
                  </a:lnTo>
                  <a:lnTo>
                    <a:pt x="254" y="859"/>
                  </a:lnTo>
                  <a:lnTo>
                    <a:pt x="253" y="859"/>
                  </a:lnTo>
                  <a:lnTo>
                    <a:pt x="254" y="859"/>
                  </a:lnTo>
                  <a:lnTo>
                    <a:pt x="253" y="859"/>
                  </a:lnTo>
                  <a:lnTo>
                    <a:pt x="253" y="857"/>
                  </a:lnTo>
                  <a:lnTo>
                    <a:pt x="254" y="857"/>
                  </a:lnTo>
                  <a:lnTo>
                    <a:pt x="253" y="857"/>
                  </a:lnTo>
                  <a:lnTo>
                    <a:pt x="253" y="856"/>
                  </a:lnTo>
                  <a:lnTo>
                    <a:pt x="251" y="856"/>
                  </a:lnTo>
                  <a:lnTo>
                    <a:pt x="250" y="856"/>
                  </a:lnTo>
                  <a:lnTo>
                    <a:pt x="250" y="855"/>
                  </a:lnTo>
                  <a:lnTo>
                    <a:pt x="251" y="855"/>
                  </a:lnTo>
                  <a:lnTo>
                    <a:pt x="250" y="855"/>
                  </a:lnTo>
                  <a:lnTo>
                    <a:pt x="250" y="853"/>
                  </a:lnTo>
                  <a:lnTo>
                    <a:pt x="249" y="853"/>
                  </a:lnTo>
                  <a:lnTo>
                    <a:pt x="249" y="852"/>
                  </a:lnTo>
                  <a:lnTo>
                    <a:pt x="249" y="851"/>
                  </a:lnTo>
                  <a:lnTo>
                    <a:pt x="247" y="851"/>
                  </a:lnTo>
                  <a:lnTo>
                    <a:pt x="249" y="851"/>
                  </a:lnTo>
                  <a:lnTo>
                    <a:pt x="249" y="849"/>
                  </a:lnTo>
                  <a:lnTo>
                    <a:pt x="247" y="849"/>
                  </a:lnTo>
                  <a:lnTo>
                    <a:pt x="246" y="848"/>
                  </a:lnTo>
                  <a:lnTo>
                    <a:pt x="246" y="847"/>
                  </a:lnTo>
                  <a:lnTo>
                    <a:pt x="245" y="847"/>
                  </a:lnTo>
                  <a:lnTo>
                    <a:pt x="245" y="846"/>
                  </a:lnTo>
                  <a:lnTo>
                    <a:pt x="243" y="844"/>
                  </a:lnTo>
                  <a:lnTo>
                    <a:pt x="243" y="843"/>
                  </a:lnTo>
                  <a:lnTo>
                    <a:pt x="242" y="843"/>
                  </a:lnTo>
                  <a:lnTo>
                    <a:pt x="242" y="842"/>
                  </a:lnTo>
                  <a:lnTo>
                    <a:pt x="243" y="842"/>
                  </a:lnTo>
                  <a:lnTo>
                    <a:pt x="243" y="840"/>
                  </a:lnTo>
                  <a:lnTo>
                    <a:pt x="243" y="839"/>
                  </a:lnTo>
                  <a:lnTo>
                    <a:pt x="243" y="838"/>
                  </a:lnTo>
                  <a:lnTo>
                    <a:pt x="245" y="838"/>
                  </a:lnTo>
                  <a:lnTo>
                    <a:pt x="246" y="836"/>
                  </a:lnTo>
                  <a:lnTo>
                    <a:pt x="247" y="836"/>
                  </a:lnTo>
                  <a:lnTo>
                    <a:pt x="247" y="835"/>
                  </a:lnTo>
                  <a:lnTo>
                    <a:pt x="249" y="835"/>
                  </a:lnTo>
                  <a:lnTo>
                    <a:pt x="249" y="834"/>
                  </a:lnTo>
                  <a:lnTo>
                    <a:pt x="250" y="832"/>
                  </a:lnTo>
                  <a:lnTo>
                    <a:pt x="250" y="831"/>
                  </a:lnTo>
                  <a:lnTo>
                    <a:pt x="251" y="831"/>
                  </a:lnTo>
                  <a:lnTo>
                    <a:pt x="251" y="830"/>
                  </a:lnTo>
                  <a:lnTo>
                    <a:pt x="251" y="829"/>
                  </a:lnTo>
                  <a:lnTo>
                    <a:pt x="253" y="829"/>
                  </a:lnTo>
                  <a:lnTo>
                    <a:pt x="254" y="829"/>
                  </a:lnTo>
                  <a:lnTo>
                    <a:pt x="254" y="827"/>
                  </a:lnTo>
                  <a:lnTo>
                    <a:pt x="254" y="826"/>
                  </a:lnTo>
                  <a:lnTo>
                    <a:pt x="254" y="825"/>
                  </a:lnTo>
                  <a:lnTo>
                    <a:pt x="254" y="823"/>
                  </a:lnTo>
                  <a:lnTo>
                    <a:pt x="254" y="822"/>
                  </a:lnTo>
                  <a:lnTo>
                    <a:pt x="254" y="821"/>
                  </a:lnTo>
                  <a:lnTo>
                    <a:pt x="255" y="821"/>
                  </a:lnTo>
                  <a:lnTo>
                    <a:pt x="255" y="819"/>
                  </a:lnTo>
                  <a:lnTo>
                    <a:pt x="254" y="819"/>
                  </a:lnTo>
                  <a:lnTo>
                    <a:pt x="254" y="818"/>
                  </a:lnTo>
                  <a:lnTo>
                    <a:pt x="253" y="817"/>
                  </a:lnTo>
                  <a:lnTo>
                    <a:pt x="253" y="815"/>
                  </a:lnTo>
                  <a:lnTo>
                    <a:pt x="254" y="815"/>
                  </a:lnTo>
                  <a:lnTo>
                    <a:pt x="253" y="814"/>
                  </a:lnTo>
                  <a:lnTo>
                    <a:pt x="253" y="813"/>
                  </a:lnTo>
                  <a:lnTo>
                    <a:pt x="254" y="813"/>
                  </a:lnTo>
                  <a:lnTo>
                    <a:pt x="254" y="812"/>
                  </a:lnTo>
                  <a:lnTo>
                    <a:pt x="254" y="810"/>
                  </a:lnTo>
                  <a:lnTo>
                    <a:pt x="253" y="810"/>
                  </a:lnTo>
                  <a:lnTo>
                    <a:pt x="253" y="809"/>
                  </a:lnTo>
                  <a:lnTo>
                    <a:pt x="254" y="809"/>
                  </a:lnTo>
                  <a:lnTo>
                    <a:pt x="254" y="808"/>
                  </a:lnTo>
                  <a:lnTo>
                    <a:pt x="253" y="806"/>
                  </a:lnTo>
                  <a:lnTo>
                    <a:pt x="254" y="806"/>
                  </a:lnTo>
                  <a:lnTo>
                    <a:pt x="254" y="805"/>
                  </a:lnTo>
                  <a:lnTo>
                    <a:pt x="254" y="804"/>
                  </a:lnTo>
                  <a:lnTo>
                    <a:pt x="255" y="804"/>
                  </a:lnTo>
                  <a:lnTo>
                    <a:pt x="255" y="802"/>
                  </a:lnTo>
                  <a:lnTo>
                    <a:pt x="257" y="802"/>
                  </a:lnTo>
                  <a:lnTo>
                    <a:pt x="258" y="801"/>
                  </a:lnTo>
                  <a:lnTo>
                    <a:pt x="259" y="801"/>
                  </a:lnTo>
                  <a:lnTo>
                    <a:pt x="259" y="800"/>
                  </a:lnTo>
                  <a:lnTo>
                    <a:pt x="258" y="800"/>
                  </a:lnTo>
                  <a:lnTo>
                    <a:pt x="258" y="798"/>
                  </a:lnTo>
                  <a:lnTo>
                    <a:pt x="259" y="798"/>
                  </a:lnTo>
                  <a:lnTo>
                    <a:pt x="259" y="797"/>
                  </a:lnTo>
                  <a:lnTo>
                    <a:pt x="258" y="797"/>
                  </a:lnTo>
                  <a:lnTo>
                    <a:pt x="259" y="797"/>
                  </a:lnTo>
                  <a:lnTo>
                    <a:pt x="259" y="796"/>
                  </a:lnTo>
                  <a:lnTo>
                    <a:pt x="259" y="795"/>
                  </a:lnTo>
                  <a:lnTo>
                    <a:pt x="260" y="793"/>
                  </a:lnTo>
                  <a:lnTo>
                    <a:pt x="260" y="792"/>
                  </a:lnTo>
                  <a:lnTo>
                    <a:pt x="260" y="791"/>
                  </a:lnTo>
                  <a:lnTo>
                    <a:pt x="259" y="791"/>
                  </a:lnTo>
                  <a:lnTo>
                    <a:pt x="260" y="791"/>
                  </a:lnTo>
                  <a:lnTo>
                    <a:pt x="260" y="789"/>
                  </a:lnTo>
                  <a:lnTo>
                    <a:pt x="260" y="788"/>
                  </a:lnTo>
                  <a:lnTo>
                    <a:pt x="260" y="787"/>
                  </a:lnTo>
                  <a:lnTo>
                    <a:pt x="260" y="788"/>
                  </a:lnTo>
                  <a:lnTo>
                    <a:pt x="260" y="787"/>
                  </a:lnTo>
                  <a:lnTo>
                    <a:pt x="259" y="787"/>
                  </a:lnTo>
                  <a:lnTo>
                    <a:pt x="260" y="787"/>
                  </a:lnTo>
                  <a:lnTo>
                    <a:pt x="260" y="785"/>
                  </a:lnTo>
                  <a:lnTo>
                    <a:pt x="259" y="785"/>
                  </a:lnTo>
                  <a:lnTo>
                    <a:pt x="258" y="785"/>
                  </a:lnTo>
                  <a:lnTo>
                    <a:pt x="258" y="784"/>
                  </a:lnTo>
                  <a:lnTo>
                    <a:pt x="258" y="785"/>
                  </a:lnTo>
                  <a:lnTo>
                    <a:pt x="257" y="785"/>
                  </a:lnTo>
                  <a:lnTo>
                    <a:pt x="257" y="784"/>
                  </a:lnTo>
                  <a:lnTo>
                    <a:pt x="257" y="785"/>
                  </a:lnTo>
                  <a:lnTo>
                    <a:pt x="255" y="785"/>
                  </a:lnTo>
                  <a:lnTo>
                    <a:pt x="254" y="785"/>
                  </a:lnTo>
                  <a:lnTo>
                    <a:pt x="254" y="787"/>
                  </a:lnTo>
                  <a:lnTo>
                    <a:pt x="255" y="787"/>
                  </a:lnTo>
                  <a:lnTo>
                    <a:pt x="254" y="787"/>
                  </a:lnTo>
                  <a:lnTo>
                    <a:pt x="254" y="788"/>
                  </a:lnTo>
                  <a:lnTo>
                    <a:pt x="253" y="788"/>
                  </a:lnTo>
                  <a:lnTo>
                    <a:pt x="251" y="788"/>
                  </a:lnTo>
                  <a:lnTo>
                    <a:pt x="251" y="789"/>
                  </a:lnTo>
                  <a:lnTo>
                    <a:pt x="250" y="789"/>
                  </a:lnTo>
                  <a:lnTo>
                    <a:pt x="250" y="791"/>
                  </a:lnTo>
                  <a:lnTo>
                    <a:pt x="249" y="791"/>
                  </a:lnTo>
                  <a:lnTo>
                    <a:pt x="249" y="789"/>
                  </a:lnTo>
                  <a:lnTo>
                    <a:pt x="249" y="791"/>
                  </a:lnTo>
                  <a:lnTo>
                    <a:pt x="247" y="791"/>
                  </a:lnTo>
                  <a:lnTo>
                    <a:pt x="247" y="789"/>
                  </a:lnTo>
                  <a:lnTo>
                    <a:pt x="247" y="791"/>
                  </a:lnTo>
                  <a:lnTo>
                    <a:pt x="247" y="789"/>
                  </a:lnTo>
                  <a:lnTo>
                    <a:pt x="246" y="789"/>
                  </a:lnTo>
                  <a:lnTo>
                    <a:pt x="245" y="789"/>
                  </a:lnTo>
                  <a:lnTo>
                    <a:pt x="243" y="791"/>
                  </a:lnTo>
                  <a:lnTo>
                    <a:pt x="242" y="791"/>
                  </a:lnTo>
                  <a:lnTo>
                    <a:pt x="241" y="791"/>
                  </a:lnTo>
                  <a:lnTo>
                    <a:pt x="241" y="792"/>
                  </a:lnTo>
                  <a:lnTo>
                    <a:pt x="240" y="792"/>
                  </a:lnTo>
                  <a:lnTo>
                    <a:pt x="240" y="791"/>
                  </a:lnTo>
                  <a:lnTo>
                    <a:pt x="238" y="791"/>
                  </a:lnTo>
                  <a:lnTo>
                    <a:pt x="238" y="789"/>
                  </a:lnTo>
                  <a:lnTo>
                    <a:pt x="237" y="789"/>
                  </a:lnTo>
                  <a:lnTo>
                    <a:pt x="236" y="789"/>
                  </a:lnTo>
                  <a:lnTo>
                    <a:pt x="234" y="789"/>
                  </a:lnTo>
                  <a:lnTo>
                    <a:pt x="234" y="788"/>
                  </a:lnTo>
                  <a:lnTo>
                    <a:pt x="234" y="789"/>
                  </a:lnTo>
                  <a:lnTo>
                    <a:pt x="234" y="788"/>
                  </a:lnTo>
                  <a:lnTo>
                    <a:pt x="233" y="788"/>
                  </a:lnTo>
                  <a:lnTo>
                    <a:pt x="232" y="788"/>
                  </a:lnTo>
                  <a:lnTo>
                    <a:pt x="230" y="788"/>
                  </a:lnTo>
                  <a:lnTo>
                    <a:pt x="230" y="787"/>
                  </a:lnTo>
                  <a:lnTo>
                    <a:pt x="229" y="787"/>
                  </a:lnTo>
                  <a:lnTo>
                    <a:pt x="228" y="787"/>
                  </a:lnTo>
                  <a:lnTo>
                    <a:pt x="228" y="785"/>
                  </a:lnTo>
                  <a:lnTo>
                    <a:pt x="226" y="785"/>
                  </a:lnTo>
                  <a:lnTo>
                    <a:pt x="225" y="785"/>
                  </a:lnTo>
                  <a:lnTo>
                    <a:pt x="224" y="785"/>
                  </a:lnTo>
                  <a:lnTo>
                    <a:pt x="223" y="785"/>
                  </a:lnTo>
                  <a:lnTo>
                    <a:pt x="223" y="787"/>
                  </a:lnTo>
                  <a:lnTo>
                    <a:pt x="223" y="788"/>
                  </a:lnTo>
                  <a:lnTo>
                    <a:pt x="221" y="788"/>
                  </a:lnTo>
                  <a:lnTo>
                    <a:pt x="220" y="788"/>
                  </a:lnTo>
                  <a:lnTo>
                    <a:pt x="217" y="787"/>
                  </a:lnTo>
                  <a:lnTo>
                    <a:pt x="215" y="785"/>
                  </a:lnTo>
                  <a:lnTo>
                    <a:pt x="212" y="784"/>
                  </a:lnTo>
                  <a:lnTo>
                    <a:pt x="209" y="783"/>
                  </a:lnTo>
                  <a:lnTo>
                    <a:pt x="208" y="781"/>
                  </a:lnTo>
                  <a:lnTo>
                    <a:pt x="207" y="780"/>
                  </a:lnTo>
                  <a:lnTo>
                    <a:pt x="204" y="779"/>
                  </a:lnTo>
                  <a:lnTo>
                    <a:pt x="202" y="779"/>
                  </a:lnTo>
                  <a:lnTo>
                    <a:pt x="199" y="779"/>
                  </a:lnTo>
                  <a:lnTo>
                    <a:pt x="195" y="781"/>
                  </a:lnTo>
                  <a:lnTo>
                    <a:pt x="191" y="784"/>
                  </a:lnTo>
                  <a:lnTo>
                    <a:pt x="190" y="784"/>
                  </a:lnTo>
                  <a:lnTo>
                    <a:pt x="188" y="783"/>
                  </a:lnTo>
                  <a:lnTo>
                    <a:pt x="188" y="780"/>
                  </a:lnTo>
                  <a:lnTo>
                    <a:pt x="188" y="779"/>
                  </a:lnTo>
                  <a:lnTo>
                    <a:pt x="187" y="776"/>
                  </a:lnTo>
                  <a:lnTo>
                    <a:pt x="187" y="775"/>
                  </a:lnTo>
                  <a:lnTo>
                    <a:pt x="187" y="774"/>
                  </a:lnTo>
                  <a:lnTo>
                    <a:pt x="187" y="772"/>
                  </a:lnTo>
                  <a:lnTo>
                    <a:pt x="187" y="771"/>
                  </a:lnTo>
                  <a:lnTo>
                    <a:pt x="188" y="768"/>
                  </a:lnTo>
                  <a:lnTo>
                    <a:pt x="188" y="767"/>
                  </a:lnTo>
                  <a:lnTo>
                    <a:pt x="188" y="766"/>
                  </a:lnTo>
                  <a:lnTo>
                    <a:pt x="188" y="764"/>
                  </a:lnTo>
                  <a:lnTo>
                    <a:pt x="188" y="763"/>
                  </a:lnTo>
                  <a:lnTo>
                    <a:pt x="188" y="762"/>
                  </a:lnTo>
                  <a:lnTo>
                    <a:pt x="187" y="762"/>
                  </a:lnTo>
                  <a:lnTo>
                    <a:pt x="187" y="760"/>
                  </a:lnTo>
                  <a:lnTo>
                    <a:pt x="186" y="759"/>
                  </a:lnTo>
                  <a:lnTo>
                    <a:pt x="185" y="759"/>
                  </a:lnTo>
                  <a:lnTo>
                    <a:pt x="183" y="758"/>
                  </a:lnTo>
                  <a:lnTo>
                    <a:pt x="182" y="758"/>
                  </a:lnTo>
                  <a:lnTo>
                    <a:pt x="181" y="758"/>
                  </a:lnTo>
                  <a:lnTo>
                    <a:pt x="179" y="757"/>
                  </a:lnTo>
                  <a:lnTo>
                    <a:pt x="178" y="757"/>
                  </a:lnTo>
                  <a:lnTo>
                    <a:pt x="175" y="757"/>
                  </a:lnTo>
                  <a:lnTo>
                    <a:pt x="175" y="755"/>
                  </a:lnTo>
                  <a:lnTo>
                    <a:pt x="174" y="754"/>
                  </a:lnTo>
                  <a:lnTo>
                    <a:pt x="173" y="754"/>
                  </a:lnTo>
                  <a:lnTo>
                    <a:pt x="173" y="753"/>
                  </a:lnTo>
                  <a:lnTo>
                    <a:pt x="171" y="753"/>
                  </a:lnTo>
                  <a:lnTo>
                    <a:pt x="170" y="751"/>
                  </a:lnTo>
                  <a:lnTo>
                    <a:pt x="169" y="751"/>
                  </a:lnTo>
                  <a:lnTo>
                    <a:pt x="168" y="750"/>
                  </a:lnTo>
                  <a:lnTo>
                    <a:pt x="166" y="750"/>
                  </a:lnTo>
                  <a:lnTo>
                    <a:pt x="166" y="749"/>
                  </a:lnTo>
                  <a:lnTo>
                    <a:pt x="165" y="749"/>
                  </a:lnTo>
                  <a:lnTo>
                    <a:pt x="164" y="749"/>
                  </a:lnTo>
                  <a:lnTo>
                    <a:pt x="164" y="747"/>
                  </a:lnTo>
                  <a:lnTo>
                    <a:pt x="162" y="747"/>
                  </a:lnTo>
                  <a:lnTo>
                    <a:pt x="162" y="746"/>
                  </a:lnTo>
                  <a:lnTo>
                    <a:pt x="162" y="745"/>
                  </a:lnTo>
                  <a:lnTo>
                    <a:pt x="164" y="745"/>
                  </a:lnTo>
                  <a:lnTo>
                    <a:pt x="165" y="745"/>
                  </a:lnTo>
                  <a:lnTo>
                    <a:pt x="165" y="743"/>
                  </a:lnTo>
                  <a:lnTo>
                    <a:pt x="164" y="743"/>
                  </a:lnTo>
                  <a:lnTo>
                    <a:pt x="164" y="745"/>
                  </a:lnTo>
                  <a:lnTo>
                    <a:pt x="162" y="745"/>
                  </a:lnTo>
                  <a:lnTo>
                    <a:pt x="161" y="745"/>
                  </a:lnTo>
                  <a:lnTo>
                    <a:pt x="161" y="746"/>
                  </a:lnTo>
                  <a:lnTo>
                    <a:pt x="160" y="746"/>
                  </a:lnTo>
                  <a:lnTo>
                    <a:pt x="158" y="746"/>
                  </a:lnTo>
                  <a:lnTo>
                    <a:pt x="158" y="747"/>
                  </a:lnTo>
                  <a:lnTo>
                    <a:pt x="157" y="747"/>
                  </a:lnTo>
                  <a:lnTo>
                    <a:pt x="156" y="747"/>
                  </a:lnTo>
                  <a:lnTo>
                    <a:pt x="154" y="747"/>
                  </a:lnTo>
                  <a:lnTo>
                    <a:pt x="154" y="749"/>
                  </a:lnTo>
                  <a:lnTo>
                    <a:pt x="153" y="749"/>
                  </a:lnTo>
                  <a:lnTo>
                    <a:pt x="152" y="749"/>
                  </a:lnTo>
                  <a:lnTo>
                    <a:pt x="151" y="749"/>
                  </a:lnTo>
                  <a:lnTo>
                    <a:pt x="151" y="750"/>
                  </a:lnTo>
                  <a:lnTo>
                    <a:pt x="149" y="750"/>
                  </a:lnTo>
                  <a:lnTo>
                    <a:pt x="148" y="750"/>
                  </a:lnTo>
                  <a:lnTo>
                    <a:pt x="148" y="751"/>
                  </a:lnTo>
                  <a:lnTo>
                    <a:pt x="147" y="753"/>
                  </a:lnTo>
                  <a:lnTo>
                    <a:pt x="147" y="754"/>
                  </a:lnTo>
                  <a:lnTo>
                    <a:pt x="145" y="754"/>
                  </a:lnTo>
                  <a:lnTo>
                    <a:pt x="145" y="755"/>
                  </a:lnTo>
                  <a:lnTo>
                    <a:pt x="145" y="757"/>
                  </a:lnTo>
                  <a:lnTo>
                    <a:pt x="144" y="757"/>
                  </a:lnTo>
                  <a:lnTo>
                    <a:pt x="144" y="758"/>
                  </a:lnTo>
                  <a:lnTo>
                    <a:pt x="143" y="758"/>
                  </a:lnTo>
                  <a:lnTo>
                    <a:pt x="141" y="758"/>
                  </a:lnTo>
                  <a:lnTo>
                    <a:pt x="141" y="759"/>
                  </a:lnTo>
                  <a:lnTo>
                    <a:pt x="141" y="760"/>
                  </a:lnTo>
                  <a:lnTo>
                    <a:pt x="141" y="762"/>
                  </a:lnTo>
                  <a:lnTo>
                    <a:pt x="140" y="762"/>
                  </a:lnTo>
                  <a:lnTo>
                    <a:pt x="139" y="763"/>
                  </a:lnTo>
                  <a:lnTo>
                    <a:pt x="137" y="763"/>
                  </a:lnTo>
                  <a:lnTo>
                    <a:pt x="137" y="764"/>
                  </a:lnTo>
                  <a:lnTo>
                    <a:pt x="136" y="764"/>
                  </a:lnTo>
                  <a:lnTo>
                    <a:pt x="136" y="766"/>
                  </a:lnTo>
                  <a:lnTo>
                    <a:pt x="135" y="766"/>
                  </a:lnTo>
                  <a:lnTo>
                    <a:pt x="135" y="767"/>
                  </a:lnTo>
                  <a:lnTo>
                    <a:pt x="133" y="768"/>
                  </a:lnTo>
                  <a:lnTo>
                    <a:pt x="133" y="770"/>
                  </a:lnTo>
                  <a:lnTo>
                    <a:pt x="132" y="770"/>
                  </a:lnTo>
                  <a:lnTo>
                    <a:pt x="132" y="771"/>
                  </a:lnTo>
                  <a:lnTo>
                    <a:pt x="132" y="770"/>
                  </a:lnTo>
                  <a:lnTo>
                    <a:pt x="132" y="768"/>
                  </a:lnTo>
                  <a:lnTo>
                    <a:pt x="132" y="767"/>
                  </a:lnTo>
                  <a:lnTo>
                    <a:pt x="133" y="767"/>
                  </a:lnTo>
                  <a:lnTo>
                    <a:pt x="133" y="766"/>
                  </a:lnTo>
                  <a:lnTo>
                    <a:pt x="133" y="764"/>
                  </a:lnTo>
                  <a:lnTo>
                    <a:pt x="133" y="763"/>
                  </a:lnTo>
                  <a:lnTo>
                    <a:pt x="133" y="762"/>
                  </a:lnTo>
                  <a:lnTo>
                    <a:pt x="135" y="762"/>
                  </a:lnTo>
                  <a:lnTo>
                    <a:pt x="135" y="760"/>
                  </a:lnTo>
                  <a:lnTo>
                    <a:pt x="135" y="759"/>
                  </a:lnTo>
                  <a:lnTo>
                    <a:pt x="136" y="758"/>
                  </a:lnTo>
                  <a:lnTo>
                    <a:pt x="137" y="758"/>
                  </a:lnTo>
                  <a:lnTo>
                    <a:pt x="137" y="757"/>
                  </a:lnTo>
                  <a:lnTo>
                    <a:pt x="139" y="757"/>
                  </a:lnTo>
                  <a:lnTo>
                    <a:pt x="139" y="755"/>
                  </a:lnTo>
                  <a:lnTo>
                    <a:pt x="139" y="754"/>
                  </a:lnTo>
                  <a:lnTo>
                    <a:pt x="137" y="754"/>
                  </a:lnTo>
                  <a:lnTo>
                    <a:pt x="137" y="753"/>
                  </a:lnTo>
                  <a:lnTo>
                    <a:pt x="137" y="751"/>
                  </a:lnTo>
                  <a:lnTo>
                    <a:pt x="139" y="750"/>
                  </a:lnTo>
                  <a:lnTo>
                    <a:pt x="139" y="749"/>
                  </a:lnTo>
                  <a:lnTo>
                    <a:pt x="139" y="747"/>
                  </a:lnTo>
                  <a:lnTo>
                    <a:pt x="139" y="746"/>
                  </a:lnTo>
                  <a:lnTo>
                    <a:pt x="139" y="745"/>
                  </a:lnTo>
                  <a:lnTo>
                    <a:pt x="139" y="743"/>
                  </a:lnTo>
                  <a:lnTo>
                    <a:pt x="139" y="742"/>
                  </a:lnTo>
                  <a:lnTo>
                    <a:pt x="139" y="741"/>
                  </a:lnTo>
                  <a:lnTo>
                    <a:pt x="139" y="740"/>
                  </a:lnTo>
                  <a:lnTo>
                    <a:pt x="139" y="738"/>
                  </a:lnTo>
                  <a:lnTo>
                    <a:pt x="137" y="738"/>
                  </a:lnTo>
                  <a:lnTo>
                    <a:pt x="137" y="737"/>
                  </a:lnTo>
                  <a:lnTo>
                    <a:pt x="137" y="736"/>
                  </a:lnTo>
                  <a:lnTo>
                    <a:pt x="136" y="736"/>
                  </a:lnTo>
                  <a:lnTo>
                    <a:pt x="136" y="734"/>
                  </a:lnTo>
                  <a:lnTo>
                    <a:pt x="136" y="733"/>
                  </a:lnTo>
                  <a:lnTo>
                    <a:pt x="135" y="733"/>
                  </a:lnTo>
                  <a:lnTo>
                    <a:pt x="136" y="733"/>
                  </a:lnTo>
                  <a:lnTo>
                    <a:pt x="136" y="732"/>
                  </a:lnTo>
                  <a:lnTo>
                    <a:pt x="135" y="732"/>
                  </a:lnTo>
                  <a:lnTo>
                    <a:pt x="135" y="730"/>
                  </a:lnTo>
                  <a:lnTo>
                    <a:pt x="135" y="729"/>
                  </a:lnTo>
                  <a:lnTo>
                    <a:pt x="135" y="728"/>
                  </a:lnTo>
                  <a:lnTo>
                    <a:pt x="136" y="728"/>
                  </a:lnTo>
                  <a:lnTo>
                    <a:pt x="135" y="728"/>
                  </a:lnTo>
                  <a:lnTo>
                    <a:pt x="135" y="726"/>
                  </a:lnTo>
                  <a:lnTo>
                    <a:pt x="135" y="725"/>
                  </a:lnTo>
                  <a:lnTo>
                    <a:pt x="135" y="724"/>
                  </a:lnTo>
                  <a:lnTo>
                    <a:pt x="133" y="724"/>
                  </a:lnTo>
                  <a:lnTo>
                    <a:pt x="135" y="724"/>
                  </a:lnTo>
                  <a:lnTo>
                    <a:pt x="135" y="723"/>
                  </a:lnTo>
                  <a:lnTo>
                    <a:pt x="135" y="721"/>
                  </a:lnTo>
                  <a:lnTo>
                    <a:pt x="133" y="721"/>
                  </a:lnTo>
                  <a:lnTo>
                    <a:pt x="133" y="720"/>
                  </a:lnTo>
                  <a:lnTo>
                    <a:pt x="132" y="720"/>
                  </a:lnTo>
                  <a:lnTo>
                    <a:pt x="132" y="719"/>
                  </a:lnTo>
                  <a:lnTo>
                    <a:pt x="132" y="717"/>
                  </a:lnTo>
                  <a:lnTo>
                    <a:pt x="132" y="716"/>
                  </a:lnTo>
                  <a:lnTo>
                    <a:pt x="133" y="716"/>
                  </a:lnTo>
                  <a:lnTo>
                    <a:pt x="133" y="715"/>
                  </a:lnTo>
                  <a:lnTo>
                    <a:pt x="133" y="713"/>
                  </a:lnTo>
                  <a:lnTo>
                    <a:pt x="133" y="712"/>
                  </a:lnTo>
                  <a:lnTo>
                    <a:pt x="132" y="712"/>
                  </a:lnTo>
                  <a:lnTo>
                    <a:pt x="131" y="712"/>
                  </a:lnTo>
                  <a:lnTo>
                    <a:pt x="130" y="712"/>
                  </a:lnTo>
                  <a:lnTo>
                    <a:pt x="130" y="711"/>
                  </a:lnTo>
                  <a:lnTo>
                    <a:pt x="130" y="709"/>
                  </a:lnTo>
                  <a:lnTo>
                    <a:pt x="131" y="709"/>
                  </a:lnTo>
                  <a:lnTo>
                    <a:pt x="131" y="708"/>
                  </a:lnTo>
                  <a:lnTo>
                    <a:pt x="130" y="708"/>
                  </a:lnTo>
                  <a:lnTo>
                    <a:pt x="130" y="707"/>
                  </a:lnTo>
                  <a:lnTo>
                    <a:pt x="130" y="705"/>
                  </a:lnTo>
                  <a:lnTo>
                    <a:pt x="131" y="705"/>
                  </a:lnTo>
                  <a:lnTo>
                    <a:pt x="131" y="704"/>
                  </a:lnTo>
                  <a:lnTo>
                    <a:pt x="131" y="703"/>
                  </a:lnTo>
                  <a:lnTo>
                    <a:pt x="131" y="702"/>
                  </a:lnTo>
                  <a:lnTo>
                    <a:pt x="130" y="702"/>
                  </a:lnTo>
                  <a:lnTo>
                    <a:pt x="130" y="700"/>
                  </a:lnTo>
                  <a:lnTo>
                    <a:pt x="130" y="699"/>
                  </a:lnTo>
                  <a:lnTo>
                    <a:pt x="130" y="698"/>
                  </a:lnTo>
                  <a:lnTo>
                    <a:pt x="131" y="696"/>
                  </a:lnTo>
                  <a:lnTo>
                    <a:pt x="131" y="695"/>
                  </a:lnTo>
                  <a:lnTo>
                    <a:pt x="131" y="694"/>
                  </a:lnTo>
                  <a:lnTo>
                    <a:pt x="130" y="694"/>
                  </a:lnTo>
                  <a:lnTo>
                    <a:pt x="130" y="692"/>
                  </a:lnTo>
                  <a:lnTo>
                    <a:pt x="128" y="692"/>
                  </a:lnTo>
                  <a:lnTo>
                    <a:pt x="128" y="691"/>
                  </a:lnTo>
                  <a:lnTo>
                    <a:pt x="128" y="690"/>
                  </a:lnTo>
                  <a:lnTo>
                    <a:pt x="127" y="690"/>
                  </a:lnTo>
                  <a:lnTo>
                    <a:pt x="127" y="688"/>
                  </a:lnTo>
                  <a:lnTo>
                    <a:pt x="127" y="687"/>
                  </a:lnTo>
                  <a:lnTo>
                    <a:pt x="127" y="686"/>
                  </a:lnTo>
                  <a:lnTo>
                    <a:pt x="126" y="686"/>
                  </a:lnTo>
                  <a:lnTo>
                    <a:pt x="126" y="685"/>
                  </a:lnTo>
                  <a:lnTo>
                    <a:pt x="124" y="685"/>
                  </a:lnTo>
                  <a:lnTo>
                    <a:pt x="124" y="683"/>
                  </a:lnTo>
                  <a:lnTo>
                    <a:pt x="126" y="683"/>
                  </a:lnTo>
                  <a:lnTo>
                    <a:pt x="126" y="682"/>
                  </a:lnTo>
                  <a:lnTo>
                    <a:pt x="124" y="682"/>
                  </a:lnTo>
                  <a:lnTo>
                    <a:pt x="124" y="681"/>
                  </a:lnTo>
                  <a:lnTo>
                    <a:pt x="123" y="681"/>
                  </a:lnTo>
                  <a:lnTo>
                    <a:pt x="123" y="679"/>
                  </a:lnTo>
                  <a:lnTo>
                    <a:pt x="122" y="679"/>
                  </a:lnTo>
                  <a:lnTo>
                    <a:pt x="120" y="679"/>
                  </a:lnTo>
                  <a:lnTo>
                    <a:pt x="120" y="678"/>
                  </a:lnTo>
                  <a:lnTo>
                    <a:pt x="119" y="678"/>
                  </a:lnTo>
                  <a:lnTo>
                    <a:pt x="119" y="677"/>
                  </a:lnTo>
                  <a:lnTo>
                    <a:pt x="119" y="675"/>
                  </a:lnTo>
                  <a:lnTo>
                    <a:pt x="118" y="675"/>
                  </a:lnTo>
                  <a:lnTo>
                    <a:pt x="118" y="674"/>
                  </a:lnTo>
                  <a:lnTo>
                    <a:pt x="116" y="674"/>
                  </a:lnTo>
                  <a:lnTo>
                    <a:pt x="116" y="673"/>
                  </a:lnTo>
                  <a:lnTo>
                    <a:pt x="115" y="673"/>
                  </a:lnTo>
                  <a:lnTo>
                    <a:pt x="115" y="671"/>
                  </a:lnTo>
                  <a:lnTo>
                    <a:pt x="114" y="671"/>
                  </a:lnTo>
                  <a:lnTo>
                    <a:pt x="114" y="670"/>
                  </a:lnTo>
                  <a:lnTo>
                    <a:pt x="113" y="670"/>
                  </a:lnTo>
                  <a:lnTo>
                    <a:pt x="111" y="670"/>
                  </a:lnTo>
                  <a:lnTo>
                    <a:pt x="111" y="669"/>
                  </a:lnTo>
                  <a:lnTo>
                    <a:pt x="111" y="670"/>
                  </a:lnTo>
                  <a:lnTo>
                    <a:pt x="110" y="670"/>
                  </a:lnTo>
                  <a:lnTo>
                    <a:pt x="109" y="670"/>
                  </a:lnTo>
                  <a:lnTo>
                    <a:pt x="107" y="670"/>
                  </a:lnTo>
                  <a:lnTo>
                    <a:pt x="106" y="670"/>
                  </a:lnTo>
                  <a:lnTo>
                    <a:pt x="105" y="670"/>
                  </a:lnTo>
                  <a:lnTo>
                    <a:pt x="105" y="671"/>
                  </a:lnTo>
                  <a:lnTo>
                    <a:pt x="103" y="671"/>
                  </a:lnTo>
                  <a:lnTo>
                    <a:pt x="102" y="671"/>
                  </a:lnTo>
                  <a:lnTo>
                    <a:pt x="101" y="671"/>
                  </a:lnTo>
                  <a:lnTo>
                    <a:pt x="99" y="671"/>
                  </a:lnTo>
                  <a:lnTo>
                    <a:pt x="99" y="670"/>
                  </a:lnTo>
                  <a:lnTo>
                    <a:pt x="98" y="670"/>
                  </a:lnTo>
                  <a:lnTo>
                    <a:pt x="97" y="670"/>
                  </a:lnTo>
                  <a:lnTo>
                    <a:pt x="96" y="670"/>
                  </a:lnTo>
                  <a:lnTo>
                    <a:pt x="96" y="669"/>
                  </a:lnTo>
                  <a:lnTo>
                    <a:pt x="96" y="670"/>
                  </a:lnTo>
                  <a:lnTo>
                    <a:pt x="97" y="670"/>
                  </a:lnTo>
                  <a:lnTo>
                    <a:pt x="96" y="670"/>
                  </a:lnTo>
                  <a:lnTo>
                    <a:pt x="96" y="671"/>
                  </a:lnTo>
                  <a:lnTo>
                    <a:pt x="96" y="673"/>
                  </a:lnTo>
                  <a:lnTo>
                    <a:pt x="94" y="673"/>
                  </a:lnTo>
                  <a:lnTo>
                    <a:pt x="94" y="674"/>
                  </a:lnTo>
                  <a:lnTo>
                    <a:pt x="96" y="674"/>
                  </a:lnTo>
                  <a:lnTo>
                    <a:pt x="96" y="675"/>
                  </a:lnTo>
                  <a:lnTo>
                    <a:pt x="96" y="677"/>
                  </a:lnTo>
                  <a:lnTo>
                    <a:pt x="97" y="677"/>
                  </a:lnTo>
                  <a:lnTo>
                    <a:pt x="97" y="678"/>
                  </a:lnTo>
                  <a:lnTo>
                    <a:pt x="98" y="678"/>
                  </a:lnTo>
                  <a:lnTo>
                    <a:pt x="99" y="678"/>
                  </a:lnTo>
                  <a:lnTo>
                    <a:pt x="99" y="679"/>
                  </a:lnTo>
                  <a:lnTo>
                    <a:pt x="101" y="679"/>
                  </a:lnTo>
                  <a:lnTo>
                    <a:pt x="101" y="681"/>
                  </a:lnTo>
                  <a:lnTo>
                    <a:pt x="99" y="681"/>
                  </a:lnTo>
                  <a:lnTo>
                    <a:pt x="99" y="682"/>
                  </a:lnTo>
                  <a:lnTo>
                    <a:pt x="99" y="683"/>
                  </a:lnTo>
                  <a:lnTo>
                    <a:pt x="99" y="685"/>
                  </a:lnTo>
                  <a:lnTo>
                    <a:pt x="98" y="685"/>
                  </a:lnTo>
                  <a:lnTo>
                    <a:pt x="98" y="686"/>
                  </a:lnTo>
                  <a:lnTo>
                    <a:pt x="97" y="686"/>
                  </a:lnTo>
                  <a:lnTo>
                    <a:pt x="96" y="686"/>
                  </a:lnTo>
                  <a:lnTo>
                    <a:pt x="96" y="687"/>
                  </a:lnTo>
                  <a:lnTo>
                    <a:pt x="94" y="687"/>
                  </a:lnTo>
                  <a:lnTo>
                    <a:pt x="94" y="686"/>
                  </a:lnTo>
                  <a:lnTo>
                    <a:pt x="93" y="686"/>
                  </a:lnTo>
                  <a:lnTo>
                    <a:pt x="92" y="686"/>
                  </a:lnTo>
                  <a:lnTo>
                    <a:pt x="90" y="686"/>
                  </a:lnTo>
                  <a:lnTo>
                    <a:pt x="90" y="685"/>
                  </a:lnTo>
                  <a:lnTo>
                    <a:pt x="89" y="685"/>
                  </a:lnTo>
                  <a:lnTo>
                    <a:pt x="89" y="683"/>
                  </a:lnTo>
                  <a:lnTo>
                    <a:pt x="88" y="683"/>
                  </a:lnTo>
                  <a:lnTo>
                    <a:pt x="88" y="682"/>
                  </a:lnTo>
                  <a:lnTo>
                    <a:pt x="86" y="682"/>
                  </a:lnTo>
                  <a:lnTo>
                    <a:pt x="85" y="682"/>
                  </a:lnTo>
                  <a:lnTo>
                    <a:pt x="85" y="681"/>
                  </a:lnTo>
                  <a:lnTo>
                    <a:pt x="84" y="681"/>
                  </a:lnTo>
                  <a:lnTo>
                    <a:pt x="82" y="681"/>
                  </a:lnTo>
                  <a:lnTo>
                    <a:pt x="81" y="679"/>
                  </a:lnTo>
                  <a:lnTo>
                    <a:pt x="81" y="678"/>
                  </a:lnTo>
                  <a:lnTo>
                    <a:pt x="81" y="677"/>
                  </a:lnTo>
                  <a:lnTo>
                    <a:pt x="81" y="675"/>
                  </a:lnTo>
                  <a:lnTo>
                    <a:pt x="81" y="674"/>
                  </a:lnTo>
                  <a:lnTo>
                    <a:pt x="81" y="673"/>
                  </a:lnTo>
                  <a:lnTo>
                    <a:pt x="81" y="671"/>
                  </a:lnTo>
                  <a:lnTo>
                    <a:pt x="80" y="670"/>
                  </a:lnTo>
                  <a:lnTo>
                    <a:pt x="80" y="669"/>
                  </a:lnTo>
                  <a:lnTo>
                    <a:pt x="79" y="669"/>
                  </a:lnTo>
                  <a:lnTo>
                    <a:pt x="77" y="669"/>
                  </a:lnTo>
                  <a:lnTo>
                    <a:pt x="76" y="669"/>
                  </a:lnTo>
                  <a:lnTo>
                    <a:pt x="75" y="669"/>
                  </a:lnTo>
                  <a:lnTo>
                    <a:pt x="73" y="669"/>
                  </a:lnTo>
                  <a:lnTo>
                    <a:pt x="72" y="669"/>
                  </a:lnTo>
                  <a:lnTo>
                    <a:pt x="71" y="669"/>
                  </a:lnTo>
                  <a:lnTo>
                    <a:pt x="69" y="669"/>
                  </a:lnTo>
                  <a:lnTo>
                    <a:pt x="68" y="669"/>
                  </a:lnTo>
                  <a:lnTo>
                    <a:pt x="67" y="669"/>
                  </a:lnTo>
                  <a:lnTo>
                    <a:pt x="65" y="669"/>
                  </a:lnTo>
                  <a:lnTo>
                    <a:pt x="64" y="669"/>
                  </a:lnTo>
                  <a:lnTo>
                    <a:pt x="63" y="669"/>
                  </a:lnTo>
                  <a:lnTo>
                    <a:pt x="61" y="670"/>
                  </a:lnTo>
                  <a:lnTo>
                    <a:pt x="60" y="670"/>
                  </a:lnTo>
                  <a:lnTo>
                    <a:pt x="59" y="669"/>
                  </a:lnTo>
                  <a:lnTo>
                    <a:pt x="58" y="669"/>
                  </a:lnTo>
                  <a:lnTo>
                    <a:pt x="58" y="670"/>
                  </a:lnTo>
                  <a:lnTo>
                    <a:pt x="56" y="670"/>
                  </a:lnTo>
                  <a:lnTo>
                    <a:pt x="55" y="670"/>
                  </a:lnTo>
                  <a:lnTo>
                    <a:pt x="54" y="670"/>
                  </a:lnTo>
                  <a:lnTo>
                    <a:pt x="54" y="669"/>
                  </a:lnTo>
                  <a:lnTo>
                    <a:pt x="52" y="670"/>
                  </a:lnTo>
                  <a:lnTo>
                    <a:pt x="52" y="671"/>
                  </a:lnTo>
                  <a:lnTo>
                    <a:pt x="52" y="673"/>
                  </a:lnTo>
                  <a:lnTo>
                    <a:pt x="52" y="674"/>
                  </a:lnTo>
                  <a:lnTo>
                    <a:pt x="51" y="675"/>
                  </a:lnTo>
                  <a:lnTo>
                    <a:pt x="51" y="677"/>
                  </a:lnTo>
                  <a:lnTo>
                    <a:pt x="51" y="678"/>
                  </a:lnTo>
                  <a:lnTo>
                    <a:pt x="51" y="679"/>
                  </a:lnTo>
                  <a:lnTo>
                    <a:pt x="51" y="681"/>
                  </a:lnTo>
                  <a:lnTo>
                    <a:pt x="51" y="682"/>
                  </a:lnTo>
                  <a:lnTo>
                    <a:pt x="51" y="683"/>
                  </a:lnTo>
                  <a:lnTo>
                    <a:pt x="51" y="685"/>
                  </a:lnTo>
                  <a:lnTo>
                    <a:pt x="51" y="686"/>
                  </a:lnTo>
                  <a:lnTo>
                    <a:pt x="51" y="687"/>
                  </a:lnTo>
                  <a:lnTo>
                    <a:pt x="51" y="688"/>
                  </a:lnTo>
                  <a:lnTo>
                    <a:pt x="51" y="690"/>
                  </a:lnTo>
                  <a:lnTo>
                    <a:pt x="51" y="691"/>
                  </a:lnTo>
                  <a:lnTo>
                    <a:pt x="51" y="692"/>
                  </a:lnTo>
                  <a:lnTo>
                    <a:pt x="51" y="694"/>
                  </a:lnTo>
                  <a:lnTo>
                    <a:pt x="52" y="694"/>
                  </a:lnTo>
                  <a:lnTo>
                    <a:pt x="54" y="694"/>
                  </a:lnTo>
                  <a:lnTo>
                    <a:pt x="55" y="694"/>
                  </a:lnTo>
                  <a:lnTo>
                    <a:pt x="56" y="695"/>
                  </a:lnTo>
                  <a:lnTo>
                    <a:pt x="58" y="695"/>
                  </a:lnTo>
                  <a:lnTo>
                    <a:pt x="58" y="696"/>
                  </a:lnTo>
                  <a:lnTo>
                    <a:pt x="58" y="698"/>
                  </a:lnTo>
                  <a:lnTo>
                    <a:pt x="58" y="699"/>
                  </a:lnTo>
                  <a:lnTo>
                    <a:pt x="58" y="700"/>
                  </a:lnTo>
                  <a:lnTo>
                    <a:pt x="58" y="702"/>
                  </a:lnTo>
                  <a:lnTo>
                    <a:pt x="58" y="703"/>
                  </a:lnTo>
                  <a:lnTo>
                    <a:pt x="59" y="703"/>
                  </a:lnTo>
                  <a:lnTo>
                    <a:pt x="59" y="704"/>
                  </a:lnTo>
                  <a:lnTo>
                    <a:pt x="59" y="705"/>
                  </a:lnTo>
                  <a:lnTo>
                    <a:pt x="58" y="705"/>
                  </a:lnTo>
                  <a:lnTo>
                    <a:pt x="58" y="707"/>
                  </a:lnTo>
                  <a:lnTo>
                    <a:pt x="58" y="708"/>
                  </a:lnTo>
                  <a:lnTo>
                    <a:pt x="56" y="708"/>
                  </a:lnTo>
                  <a:lnTo>
                    <a:pt x="56" y="709"/>
                  </a:lnTo>
                  <a:lnTo>
                    <a:pt x="56" y="711"/>
                  </a:lnTo>
                  <a:lnTo>
                    <a:pt x="56" y="712"/>
                  </a:lnTo>
                  <a:lnTo>
                    <a:pt x="55" y="712"/>
                  </a:lnTo>
                  <a:lnTo>
                    <a:pt x="55" y="713"/>
                  </a:lnTo>
                  <a:lnTo>
                    <a:pt x="55" y="715"/>
                  </a:lnTo>
                  <a:lnTo>
                    <a:pt x="55" y="716"/>
                  </a:lnTo>
                  <a:lnTo>
                    <a:pt x="55" y="717"/>
                  </a:lnTo>
                  <a:lnTo>
                    <a:pt x="54" y="719"/>
                  </a:lnTo>
                  <a:lnTo>
                    <a:pt x="54" y="720"/>
                  </a:lnTo>
                  <a:lnTo>
                    <a:pt x="52" y="720"/>
                  </a:lnTo>
                  <a:lnTo>
                    <a:pt x="52" y="721"/>
                  </a:lnTo>
                  <a:lnTo>
                    <a:pt x="51" y="723"/>
                  </a:lnTo>
                  <a:lnTo>
                    <a:pt x="50" y="724"/>
                  </a:lnTo>
                  <a:lnTo>
                    <a:pt x="50" y="725"/>
                  </a:lnTo>
                  <a:lnTo>
                    <a:pt x="50" y="726"/>
                  </a:lnTo>
                  <a:lnTo>
                    <a:pt x="48" y="726"/>
                  </a:lnTo>
                  <a:lnTo>
                    <a:pt x="48" y="728"/>
                  </a:lnTo>
                  <a:lnTo>
                    <a:pt x="48" y="729"/>
                  </a:lnTo>
                  <a:lnTo>
                    <a:pt x="50" y="730"/>
                  </a:lnTo>
                  <a:lnTo>
                    <a:pt x="50" y="732"/>
                  </a:lnTo>
                  <a:lnTo>
                    <a:pt x="50" y="733"/>
                  </a:lnTo>
                  <a:lnTo>
                    <a:pt x="50" y="734"/>
                  </a:lnTo>
                  <a:lnTo>
                    <a:pt x="50" y="736"/>
                  </a:lnTo>
                  <a:lnTo>
                    <a:pt x="50" y="737"/>
                  </a:lnTo>
                  <a:lnTo>
                    <a:pt x="48" y="737"/>
                  </a:lnTo>
                  <a:lnTo>
                    <a:pt x="48" y="738"/>
                  </a:lnTo>
                  <a:lnTo>
                    <a:pt x="48" y="740"/>
                  </a:lnTo>
                  <a:lnTo>
                    <a:pt x="47" y="743"/>
                  </a:lnTo>
                  <a:lnTo>
                    <a:pt x="46" y="745"/>
                  </a:lnTo>
                  <a:lnTo>
                    <a:pt x="44" y="747"/>
                  </a:lnTo>
                  <a:lnTo>
                    <a:pt x="44" y="749"/>
                  </a:lnTo>
                  <a:lnTo>
                    <a:pt x="44" y="750"/>
                  </a:lnTo>
                  <a:lnTo>
                    <a:pt x="43" y="751"/>
                  </a:lnTo>
                  <a:lnTo>
                    <a:pt x="43" y="753"/>
                  </a:lnTo>
                  <a:lnTo>
                    <a:pt x="42" y="753"/>
                  </a:lnTo>
                  <a:lnTo>
                    <a:pt x="41" y="754"/>
                  </a:lnTo>
                  <a:lnTo>
                    <a:pt x="38" y="754"/>
                  </a:lnTo>
                  <a:lnTo>
                    <a:pt x="38" y="755"/>
                  </a:lnTo>
                  <a:lnTo>
                    <a:pt x="37" y="755"/>
                  </a:lnTo>
                  <a:lnTo>
                    <a:pt x="34" y="755"/>
                  </a:lnTo>
                  <a:lnTo>
                    <a:pt x="33" y="754"/>
                  </a:lnTo>
                  <a:lnTo>
                    <a:pt x="31" y="754"/>
                  </a:lnTo>
                  <a:lnTo>
                    <a:pt x="31" y="753"/>
                  </a:lnTo>
                  <a:lnTo>
                    <a:pt x="30" y="751"/>
                  </a:lnTo>
                  <a:lnTo>
                    <a:pt x="29" y="750"/>
                  </a:lnTo>
                  <a:lnTo>
                    <a:pt x="27" y="751"/>
                  </a:lnTo>
                  <a:lnTo>
                    <a:pt x="26" y="751"/>
                  </a:lnTo>
                  <a:lnTo>
                    <a:pt x="25" y="751"/>
                  </a:lnTo>
                  <a:lnTo>
                    <a:pt x="25" y="753"/>
                  </a:lnTo>
                  <a:lnTo>
                    <a:pt x="24" y="753"/>
                  </a:lnTo>
                  <a:lnTo>
                    <a:pt x="24" y="754"/>
                  </a:lnTo>
                  <a:lnTo>
                    <a:pt x="22" y="754"/>
                  </a:lnTo>
                  <a:lnTo>
                    <a:pt x="21" y="754"/>
                  </a:lnTo>
                  <a:lnTo>
                    <a:pt x="20" y="754"/>
                  </a:lnTo>
                  <a:lnTo>
                    <a:pt x="18" y="754"/>
                  </a:lnTo>
                  <a:lnTo>
                    <a:pt x="17" y="754"/>
                  </a:lnTo>
                  <a:lnTo>
                    <a:pt x="16" y="754"/>
                  </a:lnTo>
                  <a:lnTo>
                    <a:pt x="16" y="753"/>
                  </a:lnTo>
                  <a:lnTo>
                    <a:pt x="16" y="754"/>
                  </a:lnTo>
                  <a:lnTo>
                    <a:pt x="14" y="754"/>
                  </a:lnTo>
                  <a:lnTo>
                    <a:pt x="14" y="753"/>
                  </a:lnTo>
                  <a:lnTo>
                    <a:pt x="13" y="753"/>
                  </a:lnTo>
                  <a:lnTo>
                    <a:pt x="13" y="751"/>
                  </a:lnTo>
                  <a:lnTo>
                    <a:pt x="12" y="750"/>
                  </a:lnTo>
                  <a:lnTo>
                    <a:pt x="13" y="749"/>
                  </a:lnTo>
                  <a:lnTo>
                    <a:pt x="13" y="747"/>
                  </a:lnTo>
                  <a:lnTo>
                    <a:pt x="13" y="746"/>
                  </a:lnTo>
                  <a:lnTo>
                    <a:pt x="14" y="745"/>
                  </a:lnTo>
                  <a:lnTo>
                    <a:pt x="14" y="743"/>
                  </a:lnTo>
                  <a:lnTo>
                    <a:pt x="13" y="743"/>
                  </a:lnTo>
                  <a:lnTo>
                    <a:pt x="13" y="742"/>
                  </a:lnTo>
                  <a:lnTo>
                    <a:pt x="13" y="741"/>
                  </a:lnTo>
                  <a:lnTo>
                    <a:pt x="13" y="740"/>
                  </a:lnTo>
                  <a:lnTo>
                    <a:pt x="14" y="740"/>
                  </a:lnTo>
                  <a:lnTo>
                    <a:pt x="13" y="740"/>
                  </a:lnTo>
                  <a:lnTo>
                    <a:pt x="13" y="738"/>
                  </a:lnTo>
                  <a:lnTo>
                    <a:pt x="14" y="738"/>
                  </a:lnTo>
                  <a:lnTo>
                    <a:pt x="16" y="738"/>
                  </a:lnTo>
                  <a:lnTo>
                    <a:pt x="14" y="737"/>
                  </a:lnTo>
                  <a:lnTo>
                    <a:pt x="16" y="737"/>
                  </a:lnTo>
                  <a:lnTo>
                    <a:pt x="16" y="736"/>
                  </a:lnTo>
                  <a:lnTo>
                    <a:pt x="16" y="734"/>
                  </a:lnTo>
                  <a:lnTo>
                    <a:pt x="14" y="734"/>
                  </a:lnTo>
                  <a:lnTo>
                    <a:pt x="14" y="733"/>
                  </a:lnTo>
                  <a:lnTo>
                    <a:pt x="16" y="733"/>
                  </a:lnTo>
                  <a:lnTo>
                    <a:pt x="16" y="732"/>
                  </a:lnTo>
                  <a:lnTo>
                    <a:pt x="16" y="730"/>
                  </a:lnTo>
                  <a:lnTo>
                    <a:pt x="17" y="730"/>
                  </a:lnTo>
                  <a:lnTo>
                    <a:pt x="17" y="729"/>
                  </a:lnTo>
                  <a:lnTo>
                    <a:pt x="16" y="729"/>
                  </a:lnTo>
                  <a:lnTo>
                    <a:pt x="16" y="728"/>
                  </a:lnTo>
                  <a:lnTo>
                    <a:pt x="16" y="726"/>
                  </a:lnTo>
                  <a:lnTo>
                    <a:pt x="17" y="726"/>
                  </a:lnTo>
                  <a:lnTo>
                    <a:pt x="17" y="725"/>
                  </a:lnTo>
                  <a:lnTo>
                    <a:pt x="16" y="725"/>
                  </a:lnTo>
                  <a:lnTo>
                    <a:pt x="16" y="724"/>
                  </a:lnTo>
                  <a:lnTo>
                    <a:pt x="16" y="723"/>
                  </a:lnTo>
                  <a:lnTo>
                    <a:pt x="14" y="723"/>
                  </a:lnTo>
                  <a:lnTo>
                    <a:pt x="16" y="723"/>
                  </a:lnTo>
                  <a:lnTo>
                    <a:pt x="16" y="721"/>
                  </a:lnTo>
                  <a:lnTo>
                    <a:pt x="17" y="721"/>
                  </a:lnTo>
                  <a:lnTo>
                    <a:pt x="18" y="721"/>
                  </a:lnTo>
                  <a:lnTo>
                    <a:pt x="18" y="720"/>
                  </a:lnTo>
                  <a:lnTo>
                    <a:pt x="17" y="720"/>
                  </a:lnTo>
                  <a:lnTo>
                    <a:pt x="17" y="719"/>
                  </a:lnTo>
                  <a:lnTo>
                    <a:pt x="16" y="719"/>
                  </a:lnTo>
                  <a:lnTo>
                    <a:pt x="16" y="717"/>
                  </a:lnTo>
                  <a:lnTo>
                    <a:pt x="16" y="716"/>
                  </a:lnTo>
                  <a:lnTo>
                    <a:pt x="14" y="716"/>
                  </a:lnTo>
                  <a:lnTo>
                    <a:pt x="14" y="715"/>
                  </a:lnTo>
                  <a:lnTo>
                    <a:pt x="13" y="715"/>
                  </a:lnTo>
                  <a:lnTo>
                    <a:pt x="13" y="713"/>
                  </a:lnTo>
                  <a:lnTo>
                    <a:pt x="12" y="713"/>
                  </a:lnTo>
                  <a:lnTo>
                    <a:pt x="12" y="712"/>
                  </a:lnTo>
                  <a:lnTo>
                    <a:pt x="10" y="712"/>
                  </a:lnTo>
                  <a:lnTo>
                    <a:pt x="10" y="713"/>
                  </a:lnTo>
                  <a:lnTo>
                    <a:pt x="9" y="713"/>
                  </a:lnTo>
                  <a:lnTo>
                    <a:pt x="9" y="712"/>
                  </a:lnTo>
                  <a:lnTo>
                    <a:pt x="9" y="711"/>
                  </a:lnTo>
                  <a:lnTo>
                    <a:pt x="8" y="711"/>
                  </a:lnTo>
                  <a:lnTo>
                    <a:pt x="7" y="712"/>
                  </a:lnTo>
                  <a:lnTo>
                    <a:pt x="8" y="712"/>
                  </a:lnTo>
                  <a:lnTo>
                    <a:pt x="8" y="713"/>
                  </a:lnTo>
                  <a:lnTo>
                    <a:pt x="7" y="713"/>
                  </a:lnTo>
                  <a:lnTo>
                    <a:pt x="7" y="712"/>
                  </a:lnTo>
                  <a:lnTo>
                    <a:pt x="7" y="711"/>
                  </a:lnTo>
                  <a:lnTo>
                    <a:pt x="7" y="709"/>
                  </a:lnTo>
                  <a:lnTo>
                    <a:pt x="7" y="708"/>
                  </a:lnTo>
                  <a:lnTo>
                    <a:pt x="7" y="707"/>
                  </a:lnTo>
                  <a:lnTo>
                    <a:pt x="5" y="707"/>
                  </a:lnTo>
                  <a:lnTo>
                    <a:pt x="4" y="707"/>
                  </a:lnTo>
                  <a:lnTo>
                    <a:pt x="4" y="705"/>
                  </a:lnTo>
                  <a:lnTo>
                    <a:pt x="4" y="704"/>
                  </a:lnTo>
                  <a:lnTo>
                    <a:pt x="4" y="705"/>
                  </a:lnTo>
                  <a:lnTo>
                    <a:pt x="3" y="705"/>
                  </a:lnTo>
                  <a:lnTo>
                    <a:pt x="3" y="707"/>
                  </a:lnTo>
                  <a:lnTo>
                    <a:pt x="3" y="705"/>
                  </a:lnTo>
                  <a:lnTo>
                    <a:pt x="1" y="705"/>
                  </a:lnTo>
                  <a:lnTo>
                    <a:pt x="0" y="705"/>
                  </a:lnTo>
                  <a:lnTo>
                    <a:pt x="0" y="704"/>
                  </a:lnTo>
                  <a:lnTo>
                    <a:pt x="1" y="704"/>
                  </a:lnTo>
                  <a:lnTo>
                    <a:pt x="1" y="705"/>
                  </a:lnTo>
                  <a:lnTo>
                    <a:pt x="3" y="705"/>
                  </a:lnTo>
                  <a:lnTo>
                    <a:pt x="3" y="704"/>
                  </a:lnTo>
                  <a:lnTo>
                    <a:pt x="1" y="704"/>
                  </a:lnTo>
                  <a:lnTo>
                    <a:pt x="1" y="703"/>
                  </a:lnTo>
                  <a:lnTo>
                    <a:pt x="3" y="703"/>
                  </a:lnTo>
                  <a:lnTo>
                    <a:pt x="3" y="702"/>
                  </a:lnTo>
                  <a:lnTo>
                    <a:pt x="4" y="702"/>
                  </a:lnTo>
                  <a:lnTo>
                    <a:pt x="5" y="702"/>
                  </a:lnTo>
                  <a:lnTo>
                    <a:pt x="5" y="700"/>
                  </a:lnTo>
                  <a:lnTo>
                    <a:pt x="7" y="700"/>
                  </a:lnTo>
                  <a:lnTo>
                    <a:pt x="8" y="700"/>
                  </a:lnTo>
                  <a:lnTo>
                    <a:pt x="8" y="699"/>
                  </a:lnTo>
                  <a:lnTo>
                    <a:pt x="8" y="698"/>
                  </a:lnTo>
                  <a:lnTo>
                    <a:pt x="7" y="698"/>
                  </a:lnTo>
                  <a:lnTo>
                    <a:pt x="5" y="698"/>
                  </a:lnTo>
                  <a:lnTo>
                    <a:pt x="5" y="699"/>
                  </a:lnTo>
                  <a:lnTo>
                    <a:pt x="4" y="699"/>
                  </a:lnTo>
                  <a:lnTo>
                    <a:pt x="4" y="698"/>
                  </a:lnTo>
                  <a:lnTo>
                    <a:pt x="3" y="698"/>
                  </a:lnTo>
                  <a:lnTo>
                    <a:pt x="4" y="698"/>
                  </a:lnTo>
                  <a:lnTo>
                    <a:pt x="4" y="696"/>
                  </a:lnTo>
                  <a:lnTo>
                    <a:pt x="4" y="695"/>
                  </a:lnTo>
                  <a:lnTo>
                    <a:pt x="4" y="694"/>
                  </a:lnTo>
                  <a:lnTo>
                    <a:pt x="5" y="694"/>
                  </a:lnTo>
                  <a:lnTo>
                    <a:pt x="5" y="692"/>
                  </a:lnTo>
                  <a:lnTo>
                    <a:pt x="4" y="691"/>
                  </a:lnTo>
                  <a:lnTo>
                    <a:pt x="5" y="690"/>
                  </a:lnTo>
                  <a:lnTo>
                    <a:pt x="5" y="688"/>
                  </a:lnTo>
                  <a:lnTo>
                    <a:pt x="7" y="688"/>
                  </a:lnTo>
                  <a:lnTo>
                    <a:pt x="7" y="690"/>
                  </a:lnTo>
                  <a:lnTo>
                    <a:pt x="7" y="688"/>
                  </a:lnTo>
                  <a:lnTo>
                    <a:pt x="8" y="688"/>
                  </a:lnTo>
                  <a:lnTo>
                    <a:pt x="7" y="688"/>
                  </a:lnTo>
                  <a:lnTo>
                    <a:pt x="7" y="687"/>
                  </a:lnTo>
                  <a:lnTo>
                    <a:pt x="8" y="687"/>
                  </a:lnTo>
                  <a:lnTo>
                    <a:pt x="8" y="688"/>
                  </a:lnTo>
                  <a:lnTo>
                    <a:pt x="9" y="688"/>
                  </a:lnTo>
                  <a:lnTo>
                    <a:pt x="9" y="687"/>
                  </a:lnTo>
                  <a:lnTo>
                    <a:pt x="9" y="686"/>
                  </a:lnTo>
                  <a:lnTo>
                    <a:pt x="9" y="685"/>
                  </a:lnTo>
                  <a:lnTo>
                    <a:pt x="10" y="685"/>
                  </a:lnTo>
                  <a:lnTo>
                    <a:pt x="10" y="683"/>
                  </a:lnTo>
                  <a:lnTo>
                    <a:pt x="10" y="682"/>
                  </a:lnTo>
                  <a:lnTo>
                    <a:pt x="12" y="682"/>
                  </a:lnTo>
                  <a:lnTo>
                    <a:pt x="12" y="681"/>
                  </a:lnTo>
                  <a:lnTo>
                    <a:pt x="12" y="682"/>
                  </a:lnTo>
                  <a:lnTo>
                    <a:pt x="13" y="682"/>
                  </a:lnTo>
                  <a:lnTo>
                    <a:pt x="13" y="681"/>
                  </a:lnTo>
                  <a:lnTo>
                    <a:pt x="12" y="681"/>
                  </a:lnTo>
                  <a:lnTo>
                    <a:pt x="12" y="679"/>
                  </a:lnTo>
                  <a:lnTo>
                    <a:pt x="12" y="681"/>
                  </a:lnTo>
                  <a:lnTo>
                    <a:pt x="13" y="681"/>
                  </a:lnTo>
                  <a:lnTo>
                    <a:pt x="14" y="681"/>
                  </a:lnTo>
                  <a:lnTo>
                    <a:pt x="14" y="679"/>
                  </a:lnTo>
                  <a:lnTo>
                    <a:pt x="16" y="679"/>
                  </a:lnTo>
                  <a:lnTo>
                    <a:pt x="16" y="681"/>
                  </a:lnTo>
                  <a:lnTo>
                    <a:pt x="16" y="679"/>
                  </a:lnTo>
                  <a:lnTo>
                    <a:pt x="16" y="681"/>
                  </a:lnTo>
                  <a:lnTo>
                    <a:pt x="17" y="681"/>
                  </a:lnTo>
                  <a:lnTo>
                    <a:pt x="17" y="679"/>
                  </a:lnTo>
                  <a:lnTo>
                    <a:pt x="16" y="679"/>
                  </a:lnTo>
                  <a:lnTo>
                    <a:pt x="16" y="678"/>
                  </a:lnTo>
                  <a:lnTo>
                    <a:pt x="17" y="678"/>
                  </a:lnTo>
                  <a:lnTo>
                    <a:pt x="17" y="679"/>
                  </a:lnTo>
                  <a:lnTo>
                    <a:pt x="17" y="678"/>
                  </a:lnTo>
                  <a:lnTo>
                    <a:pt x="18" y="678"/>
                  </a:lnTo>
                  <a:lnTo>
                    <a:pt x="18" y="677"/>
                  </a:lnTo>
                  <a:lnTo>
                    <a:pt x="17" y="677"/>
                  </a:lnTo>
                  <a:lnTo>
                    <a:pt x="17" y="678"/>
                  </a:lnTo>
                  <a:lnTo>
                    <a:pt x="16" y="678"/>
                  </a:lnTo>
                  <a:lnTo>
                    <a:pt x="17" y="678"/>
                  </a:lnTo>
                  <a:lnTo>
                    <a:pt x="17" y="677"/>
                  </a:lnTo>
                  <a:lnTo>
                    <a:pt x="16" y="675"/>
                  </a:lnTo>
                  <a:lnTo>
                    <a:pt x="16" y="677"/>
                  </a:lnTo>
                  <a:lnTo>
                    <a:pt x="14" y="677"/>
                  </a:lnTo>
                  <a:lnTo>
                    <a:pt x="14" y="675"/>
                  </a:lnTo>
                  <a:lnTo>
                    <a:pt x="16" y="675"/>
                  </a:lnTo>
                  <a:lnTo>
                    <a:pt x="16" y="674"/>
                  </a:lnTo>
                  <a:lnTo>
                    <a:pt x="14" y="674"/>
                  </a:lnTo>
                  <a:lnTo>
                    <a:pt x="14" y="673"/>
                  </a:lnTo>
                  <a:lnTo>
                    <a:pt x="16" y="673"/>
                  </a:lnTo>
                  <a:lnTo>
                    <a:pt x="14" y="673"/>
                  </a:lnTo>
                  <a:lnTo>
                    <a:pt x="16" y="673"/>
                  </a:lnTo>
                  <a:lnTo>
                    <a:pt x="16" y="671"/>
                  </a:lnTo>
                  <a:lnTo>
                    <a:pt x="17" y="671"/>
                  </a:lnTo>
                  <a:lnTo>
                    <a:pt x="16" y="671"/>
                  </a:lnTo>
                  <a:lnTo>
                    <a:pt x="16" y="670"/>
                  </a:lnTo>
                  <a:lnTo>
                    <a:pt x="16" y="669"/>
                  </a:lnTo>
                  <a:lnTo>
                    <a:pt x="17" y="669"/>
                  </a:lnTo>
                  <a:lnTo>
                    <a:pt x="17" y="670"/>
                  </a:lnTo>
                  <a:lnTo>
                    <a:pt x="18" y="670"/>
                  </a:lnTo>
                  <a:lnTo>
                    <a:pt x="20" y="670"/>
                  </a:lnTo>
                  <a:lnTo>
                    <a:pt x="18" y="670"/>
                  </a:lnTo>
                  <a:lnTo>
                    <a:pt x="18" y="671"/>
                  </a:lnTo>
                  <a:lnTo>
                    <a:pt x="20" y="670"/>
                  </a:lnTo>
                  <a:lnTo>
                    <a:pt x="20" y="671"/>
                  </a:lnTo>
                  <a:lnTo>
                    <a:pt x="21" y="671"/>
                  </a:lnTo>
                  <a:lnTo>
                    <a:pt x="21" y="670"/>
                  </a:lnTo>
                  <a:lnTo>
                    <a:pt x="22" y="670"/>
                  </a:lnTo>
                  <a:lnTo>
                    <a:pt x="21" y="669"/>
                  </a:lnTo>
                  <a:lnTo>
                    <a:pt x="20" y="668"/>
                  </a:lnTo>
                  <a:lnTo>
                    <a:pt x="21" y="668"/>
                  </a:lnTo>
                  <a:lnTo>
                    <a:pt x="21" y="666"/>
                  </a:lnTo>
                  <a:lnTo>
                    <a:pt x="22" y="666"/>
                  </a:lnTo>
                  <a:lnTo>
                    <a:pt x="22" y="665"/>
                  </a:lnTo>
                  <a:lnTo>
                    <a:pt x="22" y="666"/>
                  </a:lnTo>
                  <a:lnTo>
                    <a:pt x="24" y="666"/>
                  </a:lnTo>
                  <a:lnTo>
                    <a:pt x="24" y="668"/>
                  </a:lnTo>
                  <a:lnTo>
                    <a:pt x="24" y="666"/>
                  </a:lnTo>
                  <a:lnTo>
                    <a:pt x="25" y="666"/>
                  </a:lnTo>
                  <a:lnTo>
                    <a:pt x="24" y="666"/>
                  </a:lnTo>
                  <a:lnTo>
                    <a:pt x="24" y="665"/>
                  </a:lnTo>
                  <a:lnTo>
                    <a:pt x="25" y="665"/>
                  </a:lnTo>
                  <a:lnTo>
                    <a:pt x="24" y="665"/>
                  </a:lnTo>
                  <a:lnTo>
                    <a:pt x="24" y="664"/>
                  </a:lnTo>
                  <a:lnTo>
                    <a:pt x="25" y="664"/>
                  </a:lnTo>
                  <a:lnTo>
                    <a:pt x="25" y="662"/>
                  </a:lnTo>
                  <a:lnTo>
                    <a:pt x="25" y="661"/>
                  </a:lnTo>
                  <a:lnTo>
                    <a:pt x="26" y="661"/>
                  </a:lnTo>
                  <a:lnTo>
                    <a:pt x="27" y="662"/>
                  </a:lnTo>
                  <a:lnTo>
                    <a:pt x="27" y="661"/>
                  </a:lnTo>
                  <a:lnTo>
                    <a:pt x="29" y="661"/>
                  </a:lnTo>
                  <a:lnTo>
                    <a:pt x="27" y="661"/>
                  </a:lnTo>
                  <a:lnTo>
                    <a:pt x="27" y="660"/>
                  </a:lnTo>
                  <a:lnTo>
                    <a:pt x="29" y="660"/>
                  </a:lnTo>
                  <a:lnTo>
                    <a:pt x="30" y="661"/>
                  </a:lnTo>
                  <a:lnTo>
                    <a:pt x="30" y="662"/>
                  </a:lnTo>
                  <a:lnTo>
                    <a:pt x="31" y="662"/>
                  </a:lnTo>
                  <a:lnTo>
                    <a:pt x="31" y="661"/>
                  </a:lnTo>
                  <a:lnTo>
                    <a:pt x="33" y="662"/>
                  </a:lnTo>
                  <a:lnTo>
                    <a:pt x="33" y="661"/>
                  </a:lnTo>
                  <a:lnTo>
                    <a:pt x="33" y="660"/>
                  </a:lnTo>
                  <a:lnTo>
                    <a:pt x="31" y="658"/>
                  </a:lnTo>
                  <a:lnTo>
                    <a:pt x="31" y="657"/>
                  </a:lnTo>
                  <a:lnTo>
                    <a:pt x="31" y="656"/>
                  </a:lnTo>
                  <a:lnTo>
                    <a:pt x="31" y="654"/>
                  </a:lnTo>
                  <a:lnTo>
                    <a:pt x="31" y="653"/>
                  </a:lnTo>
                  <a:lnTo>
                    <a:pt x="31" y="652"/>
                  </a:lnTo>
                  <a:lnTo>
                    <a:pt x="33" y="652"/>
                  </a:lnTo>
                  <a:lnTo>
                    <a:pt x="33" y="651"/>
                  </a:lnTo>
                  <a:lnTo>
                    <a:pt x="34" y="651"/>
                  </a:lnTo>
                  <a:lnTo>
                    <a:pt x="35" y="649"/>
                  </a:lnTo>
                  <a:lnTo>
                    <a:pt x="35" y="651"/>
                  </a:lnTo>
                  <a:lnTo>
                    <a:pt x="37" y="651"/>
                  </a:lnTo>
                  <a:lnTo>
                    <a:pt x="38" y="651"/>
                  </a:lnTo>
                  <a:lnTo>
                    <a:pt x="39" y="649"/>
                  </a:lnTo>
                  <a:lnTo>
                    <a:pt x="41" y="649"/>
                  </a:lnTo>
                  <a:lnTo>
                    <a:pt x="41" y="648"/>
                  </a:lnTo>
                  <a:lnTo>
                    <a:pt x="41" y="647"/>
                  </a:lnTo>
                  <a:lnTo>
                    <a:pt x="41" y="645"/>
                  </a:lnTo>
                  <a:lnTo>
                    <a:pt x="39" y="645"/>
                  </a:lnTo>
                  <a:lnTo>
                    <a:pt x="41" y="645"/>
                  </a:lnTo>
                  <a:lnTo>
                    <a:pt x="41" y="644"/>
                  </a:lnTo>
                  <a:lnTo>
                    <a:pt x="41" y="643"/>
                  </a:lnTo>
                  <a:lnTo>
                    <a:pt x="42" y="643"/>
                  </a:lnTo>
                  <a:lnTo>
                    <a:pt x="42" y="641"/>
                  </a:lnTo>
                  <a:lnTo>
                    <a:pt x="42" y="643"/>
                  </a:lnTo>
                  <a:lnTo>
                    <a:pt x="42" y="641"/>
                  </a:lnTo>
                  <a:lnTo>
                    <a:pt x="43" y="641"/>
                  </a:lnTo>
                  <a:lnTo>
                    <a:pt x="43" y="643"/>
                  </a:lnTo>
                  <a:lnTo>
                    <a:pt x="44" y="643"/>
                  </a:lnTo>
                  <a:lnTo>
                    <a:pt x="44" y="641"/>
                  </a:lnTo>
                  <a:lnTo>
                    <a:pt x="44" y="640"/>
                  </a:lnTo>
                  <a:lnTo>
                    <a:pt x="43" y="640"/>
                  </a:lnTo>
                  <a:lnTo>
                    <a:pt x="43" y="639"/>
                  </a:lnTo>
                  <a:lnTo>
                    <a:pt x="43" y="637"/>
                  </a:lnTo>
                  <a:lnTo>
                    <a:pt x="44" y="637"/>
                  </a:lnTo>
                  <a:lnTo>
                    <a:pt x="43" y="637"/>
                  </a:lnTo>
                  <a:lnTo>
                    <a:pt x="44" y="637"/>
                  </a:lnTo>
                  <a:lnTo>
                    <a:pt x="44" y="636"/>
                  </a:lnTo>
                  <a:lnTo>
                    <a:pt x="43" y="636"/>
                  </a:lnTo>
                  <a:lnTo>
                    <a:pt x="43" y="635"/>
                  </a:lnTo>
                  <a:lnTo>
                    <a:pt x="42" y="635"/>
                  </a:lnTo>
                  <a:lnTo>
                    <a:pt x="41" y="635"/>
                  </a:lnTo>
                  <a:lnTo>
                    <a:pt x="41" y="634"/>
                  </a:lnTo>
                  <a:lnTo>
                    <a:pt x="39" y="634"/>
                  </a:lnTo>
                  <a:lnTo>
                    <a:pt x="39" y="631"/>
                  </a:lnTo>
                  <a:lnTo>
                    <a:pt x="39" y="630"/>
                  </a:lnTo>
                  <a:lnTo>
                    <a:pt x="39" y="628"/>
                  </a:lnTo>
                  <a:lnTo>
                    <a:pt x="39" y="627"/>
                  </a:lnTo>
                  <a:lnTo>
                    <a:pt x="39" y="626"/>
                  </a:lnTo>
                  <a:lnTo>
                    <a:pt x="39" y="624"/>
                  </a:lnTo>
                  <a:lnTo>
                    <a:pt x="38" y="624"/>
                  </a:lnTo>
                  <a:lnTo>
                    <a:pt x="39" y="624"/>
                  </a:lnTo>
                  <a:lnTo>
                    <a:pt x="39" y="623"/>
                  </a:lnTo>
                  <a:lnTo>
                    <a:pt x="41" y="623"/>
                  </a:lnTo>
                  <a:lnTo>
                    <a:pt x="41" y="622"/>
                  </a:lnTo>
                  <a:lnTo>
                    <a:pt x="42" y="622"/>
                  </a:lnTo>
                  <a:lnTo>
                    <a:pt x="42" y="620"/>
                  </a:lnTo>
                  <a:lnTo>
                    <a:pt x="42" y="619"/>
                  </a:lnTo>
                  <a:lnTo>
                    <a:pt x="42" y="618"/>
                  </a:lnTo>
                  <a:lnTo>
                    <a:pt x="42" y="616"/>
                  </a:lnTo>
                  <a:lnTo>
                    <a:pt x="42" y="615"/>
                  </a:lnTo>
                  <a:lnTo>
                    <a:pt x="42" y="614"/>
                  </a:lnTo>
                  <a:lnTo>
                    <a:pt x="43" y="614"/>
                  </a:lnTo>
                  <a:lnTo>
                    <a:pt x="43" y="613"/>
                  </a:lnTo>
                  <a:lnTo>
                    <a:pt x="44" y="613"/>
                  </a:lnTo>
                  <a:lnTo>
                    <a:pt x="46" y="613"/>
                  </a:lnTo>
                  <a:lnTo>
                    <a:pt x="46" y="611"/>
                  </a:lnTo>
                  <a:lnTo>
                    <a:pt x="47" y="610"/>
                  </a:lnTo>
                  <a:lnTo>
                    <a:pt x="47" y="609"/>
                  </a:lnTo>
                  <a:lnTo>
                    <a:pt x="47" y="607"/>
                  </a:lnTo>
                  <a:lnTo>
                    <a:pt x="46" y="607"/>
                  </a:lnTo>
                  <a:lnTo>
                    <a:pt x="44" y="607"/>
                  </a:lnTo>
                  <a:lnTo>
                    <a:pt x="43" y="607"/>
                  </a:lnTo>
                  <a:lnTo>
                    <a:pt x="43" y="606"/>
                  </a:lnTo>
                  <a:lnTo>
                    <a:pt x="43" y="605"/>
                  </a:lnTo>
                  <a:lnTo>
                    <a:pt x="42" y="605"/>
                  </a:lnTo>
                  <a:lnTo>
                    <a:pt x="42" y="606"/>
                  </a:lnTo>
                  <a:lnTo>
                    <a:pt x="42" y="607"/>
                  </a:lnTo>
                  <a:lnTo>
                    <a:pt x="42" y="606"/>
                  </a:lnTo>
                  <a:lnTo>
                    <a:pt x="41" y="606"/>
                  </a:lnTo>
                  <a:lnTo>
                    <a:pt x="41" y="607"/>
                  </a:lnTo>
                  <a:lnTo>
                    <a:pt x="41" y="606"/>
                  </a:lnTo>
                  <a:lnTo>
                    <a:pt x="39" y="606"/>
                  </a:lnTo>
                  <a:lnTo>
                    <a:pt x="41" y="605"/>
                  </a:lnTo>
                  <a:lnTo>
                    <a:pt x="39" y="605"/>
                  </a:lnTo>
                  <a:lnTo>
                    <a:pt x="41" y="605"/>
                  </a:lnTo>
                  <a:lnTo>
                    <a:pt x="41" y="603"/>
                  </a:lnTo>
                  <a:lnTo>
                    <a:pt x="41" y="602"/>
                  </a:lnTo>
                  <a:lnTo>
                    <a:pt x="39" y="602"/>
                  </a:lnTo>
                  <a:lnTo>
                    <a:pt x="39" y="603"/>
                  </a:lnTo>
                  <a:lnTo>
                    <a:pt x="39" y="602"/>
                  </a:lnTo>
                  <a:lnTo>
                    <a:pt x="39" y="601"/>
                  </a:lnTo>
                  <a:lnTo>
                    <a:pt x="39" y="599"/>
                  </a:lnTo>
                  <a:lnTo>
                    <a:pt x="39" y="598"/>
                  </a:lnTo>
                  <a:lnTo>
                    <a:pt x="38" y="598"/>
                  </a:lnTo>
                  <a:lnTo>
                    <a:pt x="38" y="599"/>
                  </a:lnTo>
                  <a:lnTo>
                    <a:pt x="38" y="598"/>
                  </a:lnTo>
                  <a:lnTo>
                    <a:pt x="38" y="599"/>
                  </a:lnTo>
                  <a:lnTo>
                    <a:pt x="37" y="599"/>
                  </a:lnTo>
                  <a:lnTo>
                    <a:pt x="35" y="599"/>
                  </a:lnTo>
                  <a:lnTo>
                    <a:pt x="35" y="598"/>
                  </a:lnTo>
                  <a:lnTo>
                    <a:pt x="34" y="598"/>
                  </a:lnTo>
                  <a:lnTo>
                    <a:pt x="33" y="598"/>
                  </a:lnTo>
                  <a:lnTo>
                    <a:pt x="33" y="597"/>
                  </a:lnTo>
                  <a:lnTo>
                    <a:pt x="34" y="597"/>
                  </a:lnTo>
                  <a:lnTo>
                    <a:pt x="35" y="597"/>
                  </a:lnTo>
                  <a:lnTo>
                    <a:pt x="34" y="597"/>
                  </a:lnTo>
                  <a:lnTo>
                    <a:pt x="34" y="596"/>
                  </a:lnTo>
                  <a:lnTo>
                    <a:pt x="33" y="596"/>
                  </a:lnTo>
                  <a:lnTo>
                    <a:pt x="33" y="594"/>
                  </a:lnTo>
                  <a:lnTo>
                    <a:pt x="33" y="596"/>
                  </a:lnTo>
                  <a:lnTo>
                    <a:pt x="34" y="596"/>
                  </a:lnTo>
                  <a:lnTo>
                    <a:pt x="34" y="594"/>
                  </a:lnTo>
                  <a:lnTo>
                    <a:pt x="33" y="594"/>
                  </a:lnTo>
                  <a:lnTo>
                    <a:pt x="33" y="593"/>
                  </a:lnTo>
                  <a:lnTo>
                    <a:pt x="34" y="593"/>
                  </a:lnTo>
                  <a:lnTo>
                    <a:pt x="34" y="594"/>
                  </a:lnTo>
                  <a:lnTo>
                    <a:pt x="34" y="593"/>
                  </a:lnTo>
                  <a:lnTo>
                    <a:pt x="34" y="592"/>
                  </a:lnTo>
                  <a:lnTo>
                    <a:pt x="35" y="592"/>
                  </a:lnTo>
                  <a:lnTo>
                    <a:pt x="34" y="590"/>
                  </a:lnTo>
                  <a:lnTo>
                    <a:pt x="33" y="590"/>
                  </a:lnTo>
                  <a:lnTo>
                    <a:pt x="33" y="589"/>
                  </a:lnTo>
                  <a:lnTo>
                    <a:pt x="33" y="590"/>
                  </a:lnTo>
                  <a:lnTo>
                    <a:pt x="31" y="590"/>
                  </a:lnTo>
                  <a:lnTo>
                    <a:pt x="31" y="589"/>
                  </a:lnTo>
                  <a:lnTo>
                    <a:pt x="30" y="589"/>
                  </a:lnTo>
                  <a:lnTo>
                    <a:pt x="30" y="588"/>
                  </a:lnTo>
                  <a:lnTo>
                    <a:pt x="30" y="586"/>
                  </a:lnTo>
                  <a:lnTo>
                    <a:pt x="29" y="586"/>
                  </a:lnTo>
                  <a:lnTo>
                    <a:pt x="29" y="585"/>
                  </a:lnTo>
                  <a:lnTo>
                    <a:pt x="30" y="585"/>
                  </a:lnTo>
                  <a:lnTo>
                    <a:pt x="29" y="585"/>
                  </a:lnTo>
                  <a:lnTo>
                    <a:pt x="29" y="584"/>
                  </a:lnTo>
                  <a:lnTo>
                    <a:pt x="29" y="582"/>
                  </a:lnTo>
                  <a:lnTo>
                    <a:pt x="29" y="584"/>
                  </a:lnTo>
                  <a:lnTo>
                    <a:pt x="30" y="584"/>
                  </a:lnTo>
                  <a:lnTo>
                    <a:pt x="30" y="582"/>
                  </a:lnTo>
                  <a:lnTo>
                    <a:pt x="30" y="581"/>
                  </a:lnTo>
                  <a:lnTo>
                    <a:pt x="30" y="582"/>
                  </a:lnTo>
                  <a:lnTo>
                    <a:pt x="31" y="582"/>
                  </a:lnTo>
                  <a:lnTo>
                    <a:pt x="33" y="582"/>
                  </a:lnTo>
                  <a:lnTo>
                    <a:pt x="33" y="581"/>
                  </a:lnTo>
                  <a:lnTo>
                    <a:pt x="31" y="581"/>
                  </a:lnTo>
                  <a:lnTo>
                    <a:pt x="33" y="581"/>
                  </a:lnTo>
                  <a:lnTo>
                    <a:pt x="33" y="580"/>
                  </a:lnTo>
                  <a:lnTo>
                    <a:pt x="31" y="580"/>
                  </a:lnTo>
                  <a:lnTo>
                    <a:pt x="31" y="579"/>
                  </a:lnTo>
                  <a:lnTo>
                    <a:pt x="33" y="579"/>
                  </a:lnTo>
                  <a:lnTo>
                    <a:pt x="33" y="577"/>
                  </a:lnTo>
                  <a:lnTo>
                    <a:pt x="33" y="576"/>
                  </a:lnTo>
                  <a:lnTo>
                    <a:pt x="33" y="577"/>
                  </a:lnTo>
                  <a:lnTo>
                    <a:pt x="33" y="576"/>
                  </a:lnTo>
                  <a:lnTo>
                    <a:pt x="31" y="576"/>
                  </a:lnTo>
                  <a:lnTo>
                    <a:pt x="30" y="575"/>
                  </a:lnTo>
                  <a:lnTo>
                    <a:pt x="30" y="576"/>
                  </a:lnTo>
                  <a:lnTo>
                    <a:pt x="29" y="576"/>
                  </a:lnTo>
                  <a:lnTo>
                    <a:pt x="27" y="576"/>
                  </a:lnTo>
                  <a:lnTo>
                    <a:pt x="26" y="576"/>
                  </a:lnTo>
                  <a:lnTo>
                    <a:pt x="26" y="577"/>
                  </a:lnTo>
                  <a:lnTo>
                    <a:pt x="26" y="576"/>
                  </a:lnTo>
                  <a:lnTo>
                    <a:pt x="26" y="575"/>
                  </a:lnTo>
                  <a:lnTo>
                    <a:pt x="25" y="575"/>
                  </a:lnTo>
                  <a:lnTo>
                    <a:pt x="24" y="575"/>
                  </a:lnTo>
                  <a:lnTo>
                    <a:pt x="24" y="576"/>
                  </a:lnTo>
                  <a:lnTo>
                    <a:pt x="24" y="575"/>
                  </a:lnTo>
                  <a:lnTo>
                    <a:pt x="22" y="575"/>
                  </a:lnTo>
                  <a:lnTo>
                    <a:pt x="21" y="575"/>
                  </a:lnTo>
                  <a:lnTo>
                    <a:pt x="22" y="573"/>
                  </a:lnTo>
                  <a:lnTo>
                    <a:pt x="21" y="573"/>
                  </a:lnTo>
                  <a:lnTo>
                    <a:pt x="21" y="572"/>
                  </a:lnTo>
                  <a:lnTo>
                    <a:pt x="20" y="572"/>
                  </a:lnTo>
                  <a:lnTo>
                    <a:pt x="20" y="571"/>
                  </a:lnTo>
                  <a:lnTo>
                    <a:pt x="21" y="571"/>
                  </a:lnTo>
                  <a:lnTo>
                    <a:pt x="21" y="569"/>
                  </a:lnTo>
                  <a:lnTo>
                    <a:pt x="22" y="569"/>
                  </a:lnTo>
                  <a:lnTo>
                    <a:pt x="22" y="571"/>
                  </a:lnTo>
                  <a:lnTo>
                    <a:pt x="21" y="571"/>
                  </a:lnTo>
                  <a:lnTo>
                    <a:pt x="22" y="571"/>
                  </a:lnTo>
                  <a:lnTo>
                    <a:pt x="22" y="569"/>
                  </a:lnTo>
                  <a:lnTo>
                    <a:pt x="24" y="569"/>
                  </a:lnTo>
                  <a:lnTo>
                    <a:pt x="25" y="569"/>
                  </a:lnTo>
                  <a:lnTo>
                    <a:pt x="25" y="568"/>
                  </a:lnTo>
                  <a:lnTo>
                    <a:pt x="26" y="568"/>
                  </a:lnTo>
                  <a:lnTo>
                    <a:pt x="26" y="569"/>
                  </a:lnTo>
                  <a:lnTo>
                    <a:pt x="27" y="569"/>
                  </a:lnTo>
                  <a:lnTo>
                    <a:pt x="27" y="568"/>
                  </a:lnTo>
                  <a:lnTo>
                    <a:pt x="27" y="569"/>
                  </a:lnTo>
                  <a:lnTo>
                    <a:pt x="27" y="568"/>
                  </a:lnTo>
                  <a:lnTo>
                    <a:pt x="27" y="567"/>
                  </a:lnTo>
                  <a:lnTo>
                    <a:pt x="29" y="567"/>
                  </a:lnTo>
                  <a:lnTo>
                    <a:pt x="29" y="565"/>
                  </a:lnTo>
                  <a:lnTo>
                    <a:pt x="30" y="565"/>
                  </a:lnTo>
                  <a:lnTo>
                    <a:pt x="30" y="567"/>
                  </a:lnTo>
                  <a:lnTo>
                    <a:pt x="31" y="567"/>
                  </a:lnTo>
                  <a:lnTo>
                    <a:pt x="33" y="567"/>
                  </a:lnTo>
                  <a:lnTo>
                    <a:pt x="31" y="567"/>
                  </a:lnTo>
                  <a:lnTo>
                    <a:pt x="31" y="565"/>
                  </a:lnTo>
                  <a:lnTo>
                    <a:pt x="33" y="565"/>
                  </a:lnTo>
                  <a:lnTo>
                    <a:pt x="34" y="565"/>
                  </a:lnTo>
                  <a:lnTo>
                    <a:pt x="35" y="565"/>
                  </a:lnTo>
                  <a:lnTo>
                    <a:pt x="37" y="565"/>
                  </a:lnTo>
                  <a:lnTo>
                    <a:pt x="37" y="567"/>
                  </a:lnTo>
                  <a:lnTo>
                    <a:pt x="37" y="565"/>
                  </a:lnTo>
                  <a:lnTo>
                    <a:pt x="38" y="565"/>
                  </a:lnTo>
                  <a:lnTo>
                    <a:pt x="38" y="564"/>
                  </a:lnTo>
                  <a:lnTo>
                    <a:pt x="37" y="564"/>
                  </a:lnTo>
                  <a:lnTo>
                    <a:pt x="38" y="564"/>
                  </a:lnTo>
                  <a:lnTo>
                    <a:pt x="38" y="563"/>
                  </a:lnTo>
                  <a:lnTo>
                    <a:pt x="39" y="563"/>
                  </a:lnTo>
                  <a:lnTo>
                    <a:pt x="41" y="563"/>
                  </a:lnTo>
                  <a:lnTo>
                    <a:pt x="42" y="563"/>
                  </a:lnTo>
                  <a:lnTo>
                    <a:pt x="42" y="562"/>
                  </a:lnTo>
                  <a:lnTo>
                    <a:pt x="43" y="562"/>
                  </a:lnTo>
                  <a:lnTo>
                    <a:pt x="43" y="563"/>
                  </a:lnTo>
                  <a:lnTo>
                    <a:pt x="44" y="563"/>
                  </a:lnTo>
                  <a:lnTo>
                    <a:pt x="46" y="563"/>
                  </a:lnTo>
                  <a:lnTo>
                    <a:pt x="47" y="563"/>
                  </a:lnTo>
                  <a:lnTo>
                    <a:pt x="46" y="563"/>
                  </a:lnTo>
                  <a:lnTo>
                    <a:pt x="46" y="562"/>
                  </a:lnTo>
                  <a:lnTo>
                    <a:pt x="47" y="562"/>
                  </a:lnTo>
                  <a:lnTo>
                    <a:pt x="46" y="562"/>
                  </a:lnTo>
                  <a:lnTo>
                    <a:pt x="47" y="562"/>
                  </a:lnTo>
                  <a:lnTo>
                    <a:pt x="47" y="560"/>
                  </a:lnTo>
                  <a:lnTo>
                    <a:pt x="48" y="560"/>
                  </a:lnTo>
                  <a:lnTo>
                    <a:pt x="50" y="560"/>
                  </a:lnTo>
                  <a:lnTo>
                    <a:pt x="48" y="560"/>
                  </a:lnTo>
                  <a:lnTo>
                    <a:pt x="50" y="560"/>
                  </a:lnTo>
                  <a:lnTo>
                    <a:pt x="50" y="559"/>
                  </a:lnTo>
                  <a:lnTo>
                    <a:pt x="51" y="559"/>
                  </a:lnTo>
                  <a:lnTo>
                    <a:pt x="51" y="558"/>
                  </a:lnTo>
                  <a:lnTo>
                    <a:pt x="50" y="558"/>
                  </a:lnTo>
                  <a:lnTo>
                    <a:pt x="50" y="556"/>
                  </a:lnTo>
                  <a:lnTo>
                    <a:pt x="51" y="556"/>
                  </a:lnTo>
                  <a:lnTo>
                    <a:pt x="51" y="555"/>
                  </a:lnTo>
                  <a:lnTo>
                    <a:pt x="50" y="555"/>
                  </a:lnTo>
                  <a:lnTo>
                    <a:pt x="50" y="556"/>
                  </a:lnTo>
                  <a:lnTo>
                    <a:pt x="50" y="555"/>
                  </a:lnTo>
                  <a:lnTo>
                    <a:pt x="51" y="555"/>
                  </a:lnTo>
                  <a:lnTo>
                    <a:pt x="51" y="554"/>
                  </a:lnTo>
                  <a:lnTo>
                    <a:pt x="51" y="552"/>
                  </a:lnTo>
                  <a:lnTo>
                    <a:pt x="52" y="552"/>
                  </a:lnTo>
                  <a:lnTo>
                    <a:pt x="52" y="554"/>
                  </a:lnTo>
                  <a:lnTo>
                    <a:pt x="54" y="554"/>
                  </a:lnTo>
                  <a:lnTo>
                    <a:pt x="54" y="552"/>
                  </a:lnTo>
                  <a:lnTo>
                    <a:pt x="55" y="552"/>
                  </a:lnTo>
                  <a:lnTo>
                    <a:pt x="55" y="551"/>
                  </a:lnTo>
                  <a:lnTo>
                    <a:pt x="56" y="551"/>
                  </a:lnTo>
                  <a:lnTo>
                    <a:pt x="56" y="550"/>
                  </a:lnTo>
                  <a:lnTo>
                    <a:pt x="58" y="550"/>
                  </a:lnTo>
                  <a:lnTo>
                    <a:pt x="59" y="550"/>
                  </a:lnTo>
                  <a:lnTo>
                    <a:pt x="58" y="550"/>
                  </a:lnTo>
                  <a:lnTo>
                    <a:pt x="59" y="550"/>
                  </a:lnTo>
                  <a:lnTo>
                    <a:pt x="59" y="548"/>
                  </a:lnTo>
                  <a:lnTo>
                    <a:pt x="59" y="547"/>
                  </a:lnTo>
                  <a:lnTo>
                    <a:pt x="59" y="548"/>
                  </a:lnTo>
                  <a:lnTo>
                    <a:pt x="59" y="547"/>
                  </a:lnTo>
                  <a:lnTo>
                    <a:pt x="60" y="547"/>
                  </a:lnTo>
                  <a:lnTo>
                    <a:pt x="61" y="547"/>
                  </a:lnTo>
                  <a:lnTo>
                    <a:pt x="60" y="547"/>
                  </a:lnTo>
                  <a:lnTo>
                    <a:pt x="61" y="547"/>
                  </a:lnTo>
                  <a:lnTo>
                    <a:pt x="61" y="546"/>
                  </a:lnTo>
                  <a:lnTo>
                    <a:pt x="61" y="547"/>
                  </a:lnTo>
                  <a:lnTo>
                    <a:pt x="61" y="546"/>
                  </a:lnTo>
                  <a:lnTo>
                    <a:pt x="63" y="546"/>
                  </a:lnTo>
                  <a:lnTo>
                    <a:pt x="63" y="547"/>
                  </a:lnTo>
                  <a:lnTo>
                    <a:pt x="64" y="547"/>
                  </a:lnTo>
                  <a:lnTo>
                    <a:pt x="65" y="547"/>
                  </a:lnTo>
                  <a:lnTo>
                    <a:pt x="67" y="547"/>
                  </a:lnTo>
                  <a:lnTo>
                    <a:pt x="65" y="547"/>
                  </a:lnTo>
                  <a:lnTo>
                    <a:pt x="67" y="547"/>
                  </a:lnTo>
                  <a:lnTo>
                    <a:pt x="67" y="548"/>
                  </a:lnTo>
                  <a:lnTo>
                    <a:pt x="68" y="548"/>
                  </a:lnTo>
                  <a:lnTo>
                    <a:pt x="69" y="548"/>
                  </a:lnTo>
                  <a:lnTo>
                    <a:pt x="71" y="548"/>
                  </a:lnTo>
                  <a:lnTo>
                    <a:pt x="71" y="547"/>
                  </a:lnTo>
                  <a:lnTo>
                    <a:pt x="71" y="548"/>
                  </a:lnTo>
                  <a:lnTo>
                    <a:pt x="72" y="548"/>
                  </a:lnTo>
                  <a:lnTo>
                    <a:pt x="73" y="548"/>
                  </a:lnTo>
                  <a:lnTo>
                    <a:pt x="73" y="550"/>
                  </a:lnTo>
                  <a:lnTo>
                    <a:pt x="73" y="551"/>
                  </a:lnTo>
                  <a:lnTo>
                    <a:pt x="75" y="551"/>
                  </a:lnTo>
                  <a:lnTo>
                    <a:pt x="75" y="550"/>
                  </a:lnTo>
                  <a:lnTo>
                    <a:pt x="75" y="551"/>
                  </a:lnTo>
                  <a:lnTo>
                    <a:pt x="76" y="551"/>
                  </a:lnTo>
                  <a:lnTo>
                    <a:pt x="77" y="551"/>
                  </a:lnTo>
                  <a:lnTo>
                    <a:pt x="76" y="551"/>
                  </a:lnTo>
                  <a:lnTo>
                    <a:pt x="77" y="551"/>
                  </a:lnTo>
                  <a:lnTo>
                    <a:pt x="77" y="550"/>
                  </a:lnTo>
                  <a:lnTo>
                    <a:pt x="79" y="550"/>
                  </a:lnTo>
                  <a:lnTo>
                    <a:pt x="80" y="550"/>
                  </a:lnTo>
                  <a:lnTo>
                    <a:pt x="80" y="551"/>
                  </a:lnTo>
                  <a:lnTo>
                    <a:pt x="81" y="551"/>
                  </a:lnTo>
                  <a:lnTo>
                    <a:pt x="82" y="551"/>
                  </a:lnTo>
                  <a:lnTo>
                    <a:pt x="82" y="552"/>
                  </a:lnTo>
                  <a:lnTo>
                    <a:pt x="84" y="552"/>
                  </a:lnTo>
                  <a:lnTo>
                    <a:pt x="85" y="552"/>
                  </a:lnTo>
                  <a:lnTo>
                    <a:pt x="85" y="554"/>
                  </a:lnTo>
                  <a:lnTo>
                    <a:pt x="85" y="552"/>
                  </a:lnTo>
                  <a:lnTo>
                    <a:pt x="85" y="554"/>
                  </a:lnTo>
                  <a:lnTo>
                    <a:pt x="86" y="554"/>
                  </a:lnTo>
                  <a:lnTo>
                    <a:pt x="86" y="552"/>
                  </a:lnTo>
                  <a:lnTo>
                    <a:pt x="88" y="552"/>
                  </a:lnTo>
                  <a:lnTo>
                    <a:pt x="86" y="552"/>
                  </a:lnTo>
                  <a:lnTo>
                    <a:pt x="88" y="552"/>
                  </a:lnTo>
                  <a:lnTo>
                    <a:pt x="89" y="552"/>
                  </a:lnTo>
                  <a:lnTo>
                    <a:pt x="89" y="551"/>
                  </a:lnTo>
                  <a:lnTo>
                    <a:pt x="89" y="550"/>
                  </a:lnTo>
                  <a:lnTo>
                    <a:pt x="88" y="550"/>
                  </a:lnTo>
                  <a:lnTo>
                    <a:pt x="88" y="548"/>
                  </a:lnTo>
                  <a:lnTo>
                    <a:pt x="89" y="548"/>
                  </a:lnTo>
                  <a:lnTo>
                    <a:pt x="89" y="547"/>
                  </a:lnTo>
                  <a:lnTo>
                    <a:pt x="89" y="546"/>
                  </a:lnTo>
                  <a:lnTo>
                    <a:pt x="90" y="546"/>
                  </a:lnTo>
                  <a:lnTo>
                    <a:pt x="90" y="547"/>
                  </a:lnTo>
                  <a:lnTo>
                    <a:pt x="90" y="546"/>
                  </a:lnTo>
                  <a:lnTo>
                    <a:pt x="90" y="544"/>
                  </a:lnTo>
                  <a:lnTo>
                    <a:pt x="92" y="544"/>
                  </a:lnTo>
                  <a:lnTo>
                    <a:pt x="93" y="544"/>
                  </a:lnTo>
                  <a:lnTo>
                    <a:pt x="93" y="543"/>
                  </a:lnTo>
                  <a:lnTo>
                    <a:pt x="94" y="543"/>
                  </a:lnTo>
                  <a:lnTo>
                    <a:pt x="94" y="542"/>
                  </a:lnTo>
                  <a:lnTo>
                    <a:pt x="94" y="543"/>
                  </a:lnTo>
                  <a:lnTo>
                    <a:pt x="96" y="543"/>
                  </a:lnTo>
                  <a:lnTo>
                    <a:pt x="96" y="542"/>
                  </a:lnTo>
                  <a:lnTo>
                    <a:pt x="97" y="543"/>
                  </a:lnTo>
                  <a:lnTo>
                    <a:pt x="97" y="542"/>
                  </a:lnTo>
                  <a:lnTo>
                    <a:pt x="98" y="542"/>
                  </a:lnTo>
                  <a:lnTo>
                    <a:pt x="97" y="542"/>
                  </a:lnTo>
                  <a:lnTo>
                    <a:pt x="97" y="541"/>
                  </a:lnTo>
                  <a:lnTo>
                    <a:pt x="96" y="541"/>
                  </a:lnTo>
                  <a:lnTo>
                    <a:pt x="96" y="539"/>
                  </a:lnTo>
                  <a:lnTo>
                    <a:pt x="97" y="539"/>
                  </a:lnTo>
                  <a:lnTo>
                    <a:pt x="96" y="539"/>
                  </a:lnTo>
                  <a:lnTo>
                    <a:pt x="96" y="538"/>
                  </a:lnTo>
                  <a:lnTo>
                    <a:pt x="96" y="537"/>
                  </a:lnTo>
                  <a:lnTo>
                    <a:pt x="97" y="537"/>
                  </a:lnTo>
                  <a:lnTo>
                    <a:pt x="98" y="537"/>
                  </a:lnTo>
                  <a:lnTo>
                    <a:pt x="98" y="535"/>
                  </a:lnTo>
                  <a:lnTo>
                    <a:pt x="98" y="534"/>
                  </a:lnTo>
                  <a:lnTo>
                    <a:pt x="99" y="534"/>
                  </a:lnTo>
                  <a:lnTo>
                    <a:pt x="99" y="533"/>
                  </a:lnTo>
                  <a:lnTo>
                    <a:pt x="99" y="531"/>
                  </a:lnTo>
                  <a:lnTo>
                    <a:pt x="101" y="531"/>
                  </a:lnTo>
                  <a:lnTo>
                    <a:pt x="101" y="530"/>
                  </a:lnTo>
                  <a:lnTo>
                    <a:pt x="102" y="530"/>
                  </a:lnTo>
                  <a:lnTo>
                    <a:pt x="102" y="529"/>
                  </a:lnTo>
                  <a:lnTo>
                    <a:pt x="102" y="527"/>
                  </a:lnTo>
                  <a:lnTo>
                    <a:pt x="102" y="526"/>
                  </a:lnTo>
                  <a:lnTo>
                    <a:pt x="103" y="526"/>
                  </a:lnTo>
                  <a:lnTo>
                    <a:pt x="102" y="526"/>
                  </a:lnTo>
                  <a:lnTo>
                    <a:pt x="103" y="526"/>
                  </a:lnTo>
                  <a:lnTo>
                    <a:pt x="103" y="525"/>
                  </a:lnTo>
                  <a:lnTo>
                    <a:pt x="103" y="524"/>
                  </a:lnTo>
                  <a:lnTo>
                    <a:pt x="103" y="522"/>
                  </a:lnTo>
                  <a:lnTo>
                    <a:pt x="103" y="521"/>
                  </a:lnTo>
                  <a:lnTo>
                    <a:pt x="103" y="520"/>
                  </a:lnTo>
                  <a:lnTo>
                    <a:pt x="103" y="518"/>
                  </a:lnTo>
                  <a:lnTo>
                    <a:pt x="105" y="518"/>
                  </a:lnTo>
                  <a:lnTo>
                    <a:pt x="105" y="517"/>
                  </a:lnTo>
                  <a:lnTo>
                    <a:pt x="105" y="516"/>
                  </a:lnTo>
                  <a:lnTo>
                    <a:pt x="105" y="514"/>
                  </a:lnTo>
                  <a:lnTo>
                    <a:pt x="105" y="513"/>
                  </a:lnTo>
                  <a:lnTo>
                    <a:pt x="105" y="512"/>
                  </a:lnTo>
                  <a:lnTo>
                    <a:pt x="106" y="512"/>
                  </a:lnTo>
                  <a:lnTo>
                    <a:pt x="106" y="510"/>
                  </a:lnTo>
                  <a:lnTo>
                    <a:pt x="106" y="509"/>
                  </a:lnTo>
                  <a:lnTo>
                    <a:pt x="107" y="509"/>
                  </a:lnTo>
                  <a:lnTo>
                    <a:pt x="109" y="509"/>
                  </a:lnTo>
                  <a:lnTo>
                    <a:pt x="109" y="508"/>
                  </a:lnTo>
                  <a:lnTo>
                    <a:pt x="107" y="508"/>
                  </a:lnTo>
                  <a:lnTo>
                    <a:pt x="107" y="507"/>
                  </a:lnTo>
                  <a:lnTo>
                    <a:pt x="107" y="505"/>
                  </a:lnTo>
                  <a:lnTo>
                    <a:pt x="107" y="504"/>
                  </a:lnTo>
                  <a:lnTo>
                    <a:pt x="107" y="503"/>
                  </a:lnTo>
                  <a:lnTo>
                    <a:pt x="109" y="503"/>
                  </a:lnTo>
                  <a:lnTo>
                    <a:pt x="109" y="501"/>
                  </a:lnTo>
                  <a:lnTo>
                    <a:pt x="109" y="500"/>
                  </a:lnTo>
                  <a:lnTo>
                    <a:pt x="110" y="500"/>
                  </a:lnTo>
                  <a:lnTo>
                    <a:pt x="110" y="499"/>
                  </a:lnTo>
                  <a:lnTo>
                    <a:pt x="111" y="499"/>
                  </a:lnTo>
                  <a:lnTo>
                    <a:pt x="111" y="497"/>
                  </a:lnTo>
                  <a:lnTo>
                    <a:pt x="113" y="496"/>
                  </a:lnTo>
                  <a:lnTo>
                    <a:pt x="113" y="495"/>
                  </a:lnTo>
                  <a:lnTo>
                    <a:pt x="113" y="493"/>
                  </a:lnTo>
                  <a:lnTo>
                    <a:pt x="114" y="493"/>
                  </a:lnTo>
                  <a:lnTo>
                    <a:pt x="114" y="492"/>
                  </a:lnTo>
                  <a:lnTo>
                    <a:pt x="113" y="491"/>
                  </a:lnTo>
                  <a:lnTo>
                    <a:pt x="113" y="490"/>
                  </a:lnTo>
                  <a:lnTo>
                    <a:pt x="111" y="490"/>
                  </a:lnTo>
                  <a:lnTo>
                    <a:pt x="110" y="488"/>
                  </a:lnTo>
                  <a:lnTo>
                    <a:pt x="109" y="488"/>
                  </a:lnTo>
                  <a:lnTo>
                    <a:pt x="107" y="488"/>
                  </a:lnTo>
                  <a:lnTo>
                    <a:pt x="106" y="488"/>
                  </a:lnTo>
                  <a:lnTo>
                    <a:pt x="105" y="488"/>
                  </a:lnTo>
                  <a:lnTo>
                    <a:pt x="103" y="488"/>
                  </a:lnTo>
                  <a:lnTo>
                    <a:pt x="103" y="487"/>
                  </a:lnTo>
                  <a:lnTo>
                    <a:pt x="102" y="487"/>
                  </a:lnTo>
                  <a:lnTo>
                    <a:pt x="101" y="486"/>
                  </a:lnTo>
                  <a:lnTo>
                    <a:pt x="99" y="487"/>
                  </a:lnTo>
                  <a:lnTo>
                    <a:pt x="98" y="487"/>
                  </a:lnTo>
                  <a:lnTo>
                    <a:pt x="97" y="487"/>
                  </a:lnTo>
                  <a:lnTo>
                    <a:pt x="96" y="487"/>
                  </a:lnTo>
                  <a:lnTo>
                    <a:pt x="93" y="490"/>
                  </a:lnTo>
                  <a:lnTo>
                    <a:pt x="90" y="488"/>
                  </a:lnTo>
                  <a:lnTo>
                    <a:pt x="92" y="488"/>
                  </a:lnTo>
                  <a:lnTo>
                    <a:pt x="89" y="487"/>
                  </a:lnTo>
                  <a:lnTo>
                    <a:pt x="86" y="480"/>
                  </a:lnTo>
                  <a:lnTo>
                    <a:pt x="77" y="486"/>
                  </a:lnTo>
                  <a:lnTo>
                    <a:pt x="72" y="486"/>
                  </a:lnTo>
                  <a:lnTo>
                    <a:pt x="69" y="484"/>
                  </a:lnTo>
                  <a:lnTo>
                    <a:pt x="67" y="480"/>
                  </a:lnTo>
                  <a:lnTo>
                    <a:pt x="65" y="482"/>
                  </a:lnTo>
                  <a:lnTo>
                    <a:pt x="64" y="479"/>
                  </a:lnTo>
                  <a:lnTo>
                    <a:pt x="64" y="478"/>
                  </a:lnTo>
                  <a:lnTo>
                    <a:pt x="63" y="478"/>
                  </a:lnTo>
                  <a:lnTo>
                    <a:pt x="64" y="476"/>
                  </a:lnTo>
                  <a:lnTo>
                    <a:pt x="65" y="476"/>
                  </a:lnTo>
                  <a:lnTo>
                    <a:pt x="65" y="475"/>
                  </a:lnTo>
                  <a:lnTo>
                    <a:pt x="67" y="475"/>
                  </a:lnTo>
                  <a:lnTo>
                    <a:pt x="68" y="474"/>
                  </a:lnTo>
                  <a:lnTo>
                    <a:pt x="68" y="472"/>
                  </a:lnTo>
                  <a:lnTo>
                    <a:pt x="68" y="471"/>
                  </a:lnTo>
                  <a:lnTo>
                    <a:pt x="68" y="470"/>
                  </a:lnTo>
                  <a:lnTo>
                    <a:pt x="69" y="470"/>
                  </a:lnTo>
                  <a:lnTo>
                    <a:pt x="69" y="469"/>
                  </a:lnTo>
                  <a:lnTo>
                    <a:pt x="68" y="469"/>
                  </a:lnTo>
                  <a:lnTo>
                    <a:pt x="67" y="469"/>
                  </a:lnTo>
                  <a:lnTo>
                    <a:pt x="67" y="467"/>
                  </a:lnTo>
                  <a:lnTo>
                    <a:pt x="65" y="467"/>
                  </a:lnTo>
                  <a:lnTo>
                    <a:pt x="65" y="466"/>
                  </a:lnTo>
                  <a:lnTo>
                    <a:pt x="64" y="465"/>
                  </a:lnTo>
                  <a:lnTo>
                    <a:pt x="63" y="463"/>
                  </a:lnTo>
                  <a:lnTo>
                    <a:pt x="63" y="462"/>
                  </a:lnTo>
                  <a:lnTo>
                    <a:pt x="61" y="462"/>
                  </a:lnTo>
                  <a:lnTo>
                    <a:pt x="63" y="461"/>
                  </a:lnTo>
                  <a:lnTo>
                    <a:pt x="61" y="461"/>
                  </a:lnTo>
                  <a:lnTo>
                    <a:pt x="60" y="461"/>
                  </a:lnTo>
                  <a:lnTo>
                    <a:pt x="59" y="461"/>
                  </a:lnTo>
                  <a:lnTo>
                    <a:pt x="59" y="462"/>
                  </a:lnTo>
                  <a:lnTo>
                    <a:pt x="59" y="461"/>
                  </a:lnTo>
                  <a:lnTo>
                    <a:pt x="58" y="461"/>
                  </a:lnTo>
                  <a:lnTo>
                    <a:pt x="58" y="462"/>
                  </a:lnTo>
                  <a:lnTo>
                    <a:pt x="58" y="461"/>
                  </a:lnTo>
                  <a:lnTo>
                    <a:pt x="56" y="461"/>
                  </a:lnTo>
                  <a:lnTo>
                    <a:pt x="55" y="461"/>
                  </a:lnTo>
                  <a:lnTo>
                    <a:pt x="54" y="461"/>
                  </a:lnTo>
                  <a:lnTo>
                    <a:pt x="52" y="461"/>
                  </a:lnTo>
                  <a:lnTo>
                    <a:pt x="52" y="462"/>
                  </a:lnTo>
                  <a:lnTo>
                    <a:pt x="52" y="461"/>
                  </a:lnTo>
                  <a:lnTo>
                    <a:pt x="52" y="462"/>
                  </a:lnTo>
                  <a:lnTo>
                    <a:pt x="52" y="461"/>
                  </a:lnTo>
                  <a:lnTo>
                    <a:pt x="51" y="461"/>
                  </a:lnTo>
                  <a:lnTo>
                    <a:pt x="51" y="462"/>
                  </a:lnTo>
                  <a:lnTo>
                    <a:pt x="50" y="462"/>
                  </a:lnTo>
                  <a:lnTo>
                    <a:pt x="50" y="463"/>
                  </a:lnTo>
                  <a:lnTo>
                    <a:pt x="48" y="463"/>
                  </a:lnTo>
                  <a:lnTo>
                    <a:pt x="48" y="465"/>
                  </a:lnTo>
                  <a:lnTo>
                    <a:pt x="48" y="463"/>
                  </a:lnTo>
                  <a:lnTo>
                    <a:pt x="47" y="463"/>
                  </a:lnTo>
                  <a:lnTo>
                    <a:pt x="47" y="465"/>
                  </a:lnTo>
                  <a:lnTo>
                    <a:pt x="46" y="465"/>
                  </a:lnTo>
                  <a:lnTo>
                    <a:pt x="44" y="465"/>
                  </a:lnTo>
                  <a:lnTo>
                    <a:pt x="44" y="463"/>
                  </a:lnTo>
                  <a:lnTo>
                    <a:pt x="44" y="465"/>
                  </a:lnTo>
                  <a:lnTo>
                    <a:pt x="43" y="465"/>
                  </a:lnTo>
                  <a:lnTo>
                    <a:pt x="43" y="466"/>
                  </a:lnTo>
                  <a:lnTo>
                    <a:pt x="42" y="466"/>
                  </a:lnTo>
                  <a:lnTo>
                    <a:pt x="42" y="467"/>
                  </a:lnTo>
                  <a:lnTo>
                    <a:pt x="41" y="467"/>
                  </a:lnTo>
                  <a:lnTo>
                    <a:pt x="41" y="469"/>
                  </a:lnTo>
                  <a:lnTo>
                    <a:pt x="39" y="469"/>
                  </a:lnTo>
                  <a:lnTo>
                    <a:pt x="38" y="470"/>
                  </a:lnTo>
                  <a:lnTo>
                    <a:pt x="37" y="469"/>
                  </a:lnTo>
                  <a:lnTo>
                    <a:pt x="34" y="469"/>
                  </a:lnTo>
                  <a:lnTo>
                    <a:pt x="34" y="467"/>
                  </a:lnTo>
                  <a:lnTo>
                    <a:pt x="33" y="467"/>
                  </a:lnTo>
                  <a:lnTo>
                    <a:pt x="33" y="466"/>
                  </a:lnTo>
                  <a:lnTo>
                    <a:pt x="31" y="465"/>
                  </a:lnTo>
                  <a:lnTo>
                    <a:pt x="31" y="463"/>
                  </a:lnTo>
                  <a:lnTo>
                    <a:pt x="31" y="462"/>
                  </a:lnTo>
                  <a:lnTo>
                    <a:pt x="30" y="462"/>
                  </a:lnTo>
                  <a:lnTo>
                    <a:pt x="31" y="462"/>
                  </a:lnTo>
                  <a:lnTo>
                    <a:pt x="30" y="462"/>
                  </a:lnTo>
                  <a:lnTo>
                    <a:pt x="30" y="461"/>
                  </a:lnTo>
                  <a:lnTo>
                    <a:pt x="31" y="461"/>
                  </a:lnTo>
                  <a:lnTo>
                    <a:pt x="30" y="461"/>
                  </a:lnTo>
                  <a:lnTo>
                    <a:pt x="30" y="459"/>
                  </a:lnTo>
                  <a:lnTo>
                    <a:pt x="31" y="459"/>
                  </a:lnTo>
                  <a:lnTo>
                    <a:pt x="30" y="459"/>
                  </a:lnTo>
                  <a:lnTo>
                    <a:pt x="30" y="458"/>
                  </a:lnTo>
                  <a:lnTo>
                    <a:pt x="30" y="457"/>
                  </a:lnTo>
                  <a:lnTo>
                    <a:pt x="31" y="457"/>
                  </a:lnTo>
                  <a:lnTo>
                    <a:pt x="31" y="455"/>
                  </a:lnTo>
                  <a:lnTo>
                    <a:pt x="31" y="454"/>
                  </a:lnTo>
                  <a:lnTo>
                    <a:pt x="31" y="455"/>
                  </a:lnTo>
                  <a:lnTo>
                    <a:pt x="31" y="454"/>
                  </a:lnTo>
                  <a:lnTo>
                    <a:pt x="33" y="454"/>
                  </a:lnTo>
                  <a:lnTo>
                    <a:pt x="33" y="453"/>
                  </a:lnTo>
                  <a:lnTo>
                    <a:pt x="34" y="453"/>
                  </a:lnTo>
                  <a:lnTo>
                    <a:pt x="35" y="453"/>
                  </a:lnTo>
                  <a:lnTo>
                    <a:pt x="34" y="453"/>
                  </a:lnTo>
                  <a:lnTo>
                    <a:pt x="35" y="453"/>
                  </a:lnTo>
                  <a:lnTo>
                    <a:pt x="35" y="454"/>
                  </a:lnTo>
                  <a:lnTo>
                    <a:pt x="37" y="454"/>
                  </a:lnTo>
                  <a:lnTo>
                    <a:pt x="37" y="453"/>
                  </a:lnTo>
                  <a:lnTo>
                    <a:pt x="37" y="454"/>
                  </a:lnTo>
                  <a:lnTo>
                    <a:pt x="38" y="454"/>
                  </a:lnTo>
                  <a:lnTo>
                    <a:pt x="38" y="453"/>
                  </a:lnTo>
                  <a:lnTo>
                    <a:pt x="39" y="453"/>
                  </a:lnTo>
                  <a:lnTo>
                    <a:pt x="38" y="453"/>
                  </a:lnTo>
                  <a:lnTo>
                    <a:pt x="38" y="452"/>
                  </a:lnTo>
                  <a:lnTo>
                    <a:pt x="38" y="450"/>
                  </a:lnTo>
                  <a:lnTo>
                    <a:pt x="38" y="449"/>
                  </a:lnTo>
                  <a:lnTo>
                    <a:pt x="38" y="448"/>
                  </a:lnTo>
                  <a:lnTo>
                    <a:pt x="38" y="449"/>
                  </a:lnTo>
                  <a:lnTo>
                    <a:pt x="38" y="448"/>
                  </a:lnTo>
                  <a:lnTo>
                    <a:pt x="37" y="448"/>
                  </a:lnTo>
                  <a:lnTo>
                    <a:pt x="37" y="446"/>
                  </a:lnTo>
                  <a:lnTo>
                    <a:pt x="38" y="446"/>
                  </a:lnTo>
                  <a:lnTo>
                    <a:pt x="38" y="448"/>
                  </a:lnTo>
                  <a:lnTo>
                    <a:pt x="38" y="446"/>
                  </a:lnTo>
                  <a:lnTo>
                    <a:pt x="37" y="446"/>
                  </a:lnTo>
                  <a:lnTo>
                    <a:pt x="38" y="445"/>
                  </a:lnTo>
                  <a:lnTo>
                    <a:pt x="39" y="445"/>
                  </a:lnTo>
                  <a:lnTo>
                    <a:pt x="39" y="444"/>
                  </a:lnTo>
                  <a:lnTo>
                    <a:pt x="41" y="444"/>
                  </a:lnTo>
                  <a:lnTo>
                    <a:pt x="39" y="442"/>
                  </a:lnTo>
                  <a:lnTo>
                    <a:pt x="41" y="442"/>
                  </a:lnTo>
                  <a:lnTo>
                    <a:pt x="41" y="441"/>
                  </a:lnTo>
                  <a:lnTo>
                    <a:pt x="42" y="440"/>
                  </a:lnTo>
                  <a:lnTo>
                    <a:pt x="42" y="441"/>
                  </a:lnTo>
                  <a:lnTo>
                    <a:pt x="43" y="441"/>
                  </a:lnTo>
                  <a:lnTo>
                    <a:pt x="42" y="441"/>
                  </a:lnTo>
                  <a:lnTo>
                    <a:pt x="43" y="441"/>
                  </a:lnTo>
                  <a:lnTo>
                    <a:pt x="44" y="440"/>
                  </a:lnTo>
                  <a:lnTo>
                    <a:pt x="44" y="441"/>
                  </a:lnTo>
                  <a:lnTo>
                    <a:pt x="44" y="440"/>
                  </a:lnTo>
                  <a:lnTo>
                    <a:pt x="46" y="441"/>
                  </a:lnTo>
                  <a:lnTo>
                    <a:pt x="47" y="440"/>
                  </a:lnTo>
                  <a:lnTo>
                    <a:pt x="47" y="441"/>
                  </a:lnTo>
                  <a:lnTo>
                    <a:pt x="47" y="440"/>
                  </a:lnTo>
                  <a:lnTo>
                    <a:pt x="47" y="441"/>
                  </a:lnTo>
                  <a:lnTo>
                    <a:pt x="48" y="440"/>
                  </a:lnTo>
                  <a:lnTo>
                    <a:pt x="50" y="440"/>
                  </a:lnTo>
                  <a:lnTo>
                    <a:pt x="48" y="440"/>
                  </a:lnTo>
                  <a:lnTo>
                    <a:pt x="48" y="438"/>
                  </a:lnTo>
                  <a:lnTo>
                    <a:pt x="50" y="438"/>
                  </a:lnTo>
                  <a:lnTo>
                    <a:pt x="51" y="438"/>
                  </a:lnTo>
                  <a:lnTo>
                    <a:pt x="51" y="437"/>
                  </a:lnTo>
                  <a:lnTo>
                    <a:pt x="51" y="438"/>
                  </a:lnTo>
                  <a:lnTo>
                    <a:pt x="51" y="437"/>
                  </a:lnTo>
                  <a:lnTo>
                    <a:pt x="52" y="437"/>
                  </a:lnTo>
                  <a:lnTo>
                    <a:pt x="51" y="437"/>
                  </a:lnTo>
                  <a:lnTo>
                    <a:pt x="51" y="436"/>
                  </a:lnTo>
                  <a:lnTo>
                    <a:pt x="50" y="436"/>
                  </a:lnTo>
                  <a:lnTo>
                    <a:pt x="50" y="435"/>
                  </a:lnTo>
                  <a:lnTo>
                    <a:pt x="50" y="433"/>
                  </a:lnTo>
                  <a:lnTo>
                    <a:pt x="51" y="433"/>
                  </a:lnTo>
                  <a:lnTo>
                    <a:pt x="51" y="432"/>
                  </a:lnTo>
                  <a:lnTo>
                    <a:pt x="52" y="432"/>
                  </a:lnTo>
                  <a:lnTo>
                    <a:pt x="51" y="432"/>
                  </a:lnTo>
                  <a:lnTo>
                    <a:pt x="52" y="432"/>
                  </a:lnTo>
                  <a:lnTo>
                    <a:pt x="52" y="431"/>
                  </a:lnTo>
                  <a:lnTo>
                    <a:pt x="54" y="431"/>
                  </a:lnTo>
                  <a:lnTo>
                    <a:pt x="55" y="431"/>
                  </a:lnTo>
                  <a:lnTo>
                    <a:pt x="55" y="429"/>
                  </a:lnTo>
                  <a:lnTo>
                    <a:pt x="55" y="431"/>
                  </a:lnTo>
                  <a:lnTo>
                    <a:pt x="56" y="431"/>
                  </a:lnTo>
                  <a:lnTo>
                    <a:pt x="58" y="431"/>
                  </a:lnTo>
                  <a:lnTo>
                    <a:pt x="58" y="429"/>
                  </a:lnTo>
                  <a:lnTo>
                    <a:pt x="58" y="428"/>
                  </a:lnTo>
                  <a:lnTo>
                    <a:pt x="59" y="428"/>
                  </a:lnTo>
                  <a:lnTo>
                    <a:pt x="59" y="429"/>
                  </a:lnTo>
                  <a:lnTo>
                    <a:pt x="59" y="428"/>
                  </a:lnTo>
                  <a:lnTo>
                    <a:pt x="59" y="427"/>
                  </a:lnTo>
                  <a:lnTo>
                    <a:pt x="59" y="428"/>
                  </a:lnTo>
                  <a:lnTo>
                    <a:pt x="60" y="428"/>
                  </a:lnTo>
                  <a:lnTo>
                    <a:pt x="60" y="427"/>
                  </a:lnTo>
                  <a:lnTo>
                    <a:pt x="61" y="427"/>
                  </a:lnTo>
                  <a:lnTo>
                    <a:pt x="60" y="427"/>
                  </a:lnTo>
                  <a:lnTo>
                    <a:pt x="61" y="427"/>
                  </a:lnTo>
                  <a:lnTo>
                    <a:pt x="61" y="425"/>
                  </a:lnTo>
                  <a:lnTo>
                    <a:pt x="60" y="425"/>
                  </a:lnTo>
                  <a:lnTo>
                    <a:pt x="60" y="424"/>
                  </a:lnTo>
                  <a:lnTo>
                    <a:pt x="60" y="423"/>
                  </a:lnTo>
                  <a:lnTo>
                    <a:pt x="61" y="423"/>
                  </a:lnTo>
                  <a:lnTo>
                    <a:pt x="61" y="421"/>
                  </a:lnTo>
                  <a:lnTo>
                    <a:pt x="61" y="423"/>
                  </a:lnTo>
                  <a:lnTo>
                    <a:pt x="63" y="423"/>
                  </a:lnTo>
                  <a:lnTo>
                    <a:pt x="63" y="421"/>
                  </a:lnTo>
                  <a:lnTo>
                    <a:pt x="63" y="423"/>
                  </a:lnTo>
                  <a:lnTo>
                    <a:pt x="64" y="423"/>
                  </a:lnTo>
                  <a:lnTo>
                    <a:pt x="65" y="423"/>
                  </a:lnTo>
                  <a:lnTo>
                    <a:pt x="67" y="423"/>
                  </a:lnTo>
                  <a:lnTo>
                    <a:pt x="67" y="421"/>
                  </a:lnTo>
                  <a:lnTo>
                    <a:pt x="67" y="420"/>
                  </a:lnTo>
                  <a:lnTo>
                    <a:pt x="68" y="420"/>
                  </a:lnTo>
                  <a:lnTo>
                    <a:pt x="68" y="419"/>
                  </a:lnTo>
                  <a:lnTo>
                    <a:pt x="67" y="419"/>
                  </a:lnTo>
                  <a:lnTo>
                    <a:pt x="67" y="418"/>
                  </a:lnTo>
                  <a:lnTo>
                    <a:pt x="67" y="416"/>
                  </a:lnTo>
                  <a:lnTo>
                    <a:pt x="68" y="416"/>
                  </a:lnTo>
                  <a:lnTo>
                    <a:pt x="68" y="415"/>
                  </a:lnTo>
                  <a:lnTo>
                    <a:pt x="69" y="415"/>
                  </a:lnTo>
                  <a:lnTo>
                    <a:pt x="68" y="416"/>
                  </a:lnTo>
                  <a:lnTo>
                    <a:pt x="69" y="416"/>
                  </a:lnTo>
                  <a:lnTo>
                    <a:pt x="69" y="415"/>
                  </a:lnTo>
                  <a:lnTo>
                    <a:pt x="69" y="416"/>
                  </a:lnTo>
                  <a:lnTo>
                    <a:pt x="71" y="415"/>
                  </a:lnTo>
                  <a:lnTo>
                    <a:pt x="69" y="415"/>
                  </a:lnTo>
                  <a:lnTo>
                    <a:pt x="69" y="414"/>
                  </a:lnTo>
                  <a:lnTo>
                    <a:pt x="71" y="414"/>
                  </a:lnTo>
                  <a:lnTo>
                    <a:pt x="71" y="412"/>
                  </a:lnTo>
                  <a:lnTo>
                    <a:pt x="69" y="412"/>
                  </a:lnTo>
                  <a:lnTo>
                    <a:pt x="71" y="412"/>
                  </a:lnTo>
                  <a:lnTo>
                    <a:pt x="71" y="411"/>
                  </a:lnTo>
                  <a:lnTo>
                    <a:pt x="72" y="411"/>
                  </a:lnTo>
                  <a:lnTo>
                    <a:pt x="73" y="411"/>
                  </a:lnTo>
                  <a:lnTo>
                    <a:pt x="73" y="410"/>
                  </a:lnTo>
                  <a:lnTo>
                    <a:pt x="75" y="408"/>
                  </a:lnTo>
                  <a:lnTo>
                    <a:pt x="76" y="408"/>
                  </a:lnTo>
                  <a:lnTo>
                    <a:pt x="76" y="407"/>
                  </a:lnTo>
                  <a:lnTo>
                    <a:pt x="76" y="408"/>
                  </a:lnTo>
                  <a:lnTo>
                    <a:pt x="77" y="408"/>
                  </a:lnTo>
                  <a:lnTo>
                    <a:pt x="77" y="407"/>
                  </a:lnTo>
                  <a:lnTo>
                    <a:pt x="79" y="407"/>
                  </a:lnTo>
                  <a:lnTo>
                    <a:pt x="79" y="406"/>
                  </a:lnTo>
                  <a:lnTo>
                    <a:pt x="79" y="407"/>
                  </a:lnTo>
                  <a:lnTo>
                    <a:pt x="79" y="406"/>
                  </a:lnTo>
                  <a:lnTo>
                    <a:pt x="80" y="406"/>
                  </a:lnTo>
                  <a:lnTo>
                    <a:pt x="80" y="404"/>
                  </a:lnTo>
                  <a:lnTo>
                    <a:pt x="81" y="404"/>
                  </a:lnTo>
                  <a:lnTo>
                    <a:pt x="82" y="404"/>
                  </a:lnTo>
                  <a:lnTo>
                    <a:pt x="82" y="403"/>
                  </a:lnTo>
                  <a:lnTo>
                    <a:pt x="84" y="403"/>
                  </a:lnTo>
                  <a:lnTo>
                    <a:pt x="85" y="403"/>
                  </a:lnTo>
                  <a:lnTo>
                    <a:pt x="86" y="403"/>
                  </a:lnTo>
                  <a:lnTo>
                    <a:pt x="86" y="404"/>
                  </a:lnTo>
                  <a:lnTo>
                    <a:pt x="88" y="404"/>
                  </a:lnTo>
                  <a:lnTo>
                    <a:pt x="88" y="403"/>
                  </a:lnTo>
                  <a:lnTo>
                    <a:pt x="89" y="403"/>
                  </a:lnTo>
                  <a:lnTo>
                    <a:pt x="90" y="403"/>
                  </a:lnTo>
                  <a:lnTo>
                    <a:pt x="92" y="403"/>
                  </a:lnTo>
                  <a:lnTo>
                    <a:pt x="93" y="403"/>
                  </a:lnTo>
                  <a:lnTo>
                    <a:pt x="93" y="402"/>
                  </a:lnTo>
                  <a:lnTo>
                    <a:pt x="94" y="402"/>
                  </a:lnTo>
                  <a:lnTo>
                    <a:pt x="94" y="400"/>
                  </a:lnTo>
                  <a:lnTo>
                    <a:pt x="96" y="400"/>
                  </a:lnTo>
                  <a:lnTo>
                    <a:pt x="97" y="399"/>
                  </a:lnTo>
                  <a:lnTo>
                    <a:pt x="98" y="399"/>
                  </a:lnTo>
                  <a:lnTo>
                    <a:pt x="98" y="398"/>
                  </a:lnTo>
                  <a:lnTo>
                    <a:pt x="98" y="397"/>
                  </a:lnTo>
                  <a:lnTo>
                    <a:pt x="99" y="397"/>
                  </a:lnTo>
                  <a:lnTo>
                    <a:pt x="101" y="397"/>
                  </a:lnTo>
                  <a:lnTo>
                    <a:pt x="102" y="397"/>
                  </a:lnTo>
                  <a:lnTo>
                    <a:pt x="102" y="395"/>
                  </a:lnTo>
                  <a:lnTo>
                    <a:pt x="102" y="394"/>
                  </a:lnTo>
                  <a:lnTo>
                    <a:pt x="103" y="394"/>
                  </a:lnTo>
                  <a:lnTo>
                    <a:pt x="103" y="393"/>
                  </a:lnTo>
                  <a:lnTo>
                    <a:pt x="105" y="393"/>
                  </a:lnTo>
                  <a:lnTo>
                    <a:pt x="106" y="393"/>
                  </a:lnTo>
                  <a:lnTo>
                    <a:pt x="106" y="391"/>
                  </a:lnTo>
                  <a:lnTo>
                    <a:pt x="106" y="393"/>
                  </a:lnTo>
                  <a:lnTo>
                    <a:pt x="106" y="391"/>
                  </a:lnTo>
                  <a:lnTo>
                    <a:pt x="107" y="391"/>
                  </a:lnTo>
                  <a:lnTo>
                    <a:pt x="107" y="390"/>
                  </a:lnTo>
                  <a:lnTo>
                    <a:pt x="109" y="390"/>
                  </a:lnTo>
                  <a:lnTo>
                    <a:pt x="110" y="390"/>
                  </a:lnTo>
                  <a:lnTo>
                    <a:pt x="110" y="389"/>
                  </a:lnTo>
                  <a:lnTo>
                    <a:pt x="111" y="389"/>
                  </a:lnTo>
                  <a:lnTo>
                    <a:pt x="111" y="387"/>
                  </a:lnTo>
                  <a:lnTo>
                    <a:pt x="111" y="386"/>
                  </a:lnTo>
                  <a:lnTo>
                    <a:pt x="113" y="386"/>
                  </a:lnTo>
                  <a:lnTo>
                    <a:pt x="113" y="385"/>
                  </a:lnTo>
                  <a:lnTo>
                    <a:pt x="114" y="385"/>
                  </a:lnTo>
                  <a:lnTo>
                    <a:pt x="114" y="383"/>
                  </a:lnTo>
                  <a:lnTo>
                    <a:pt x="115" y="383"/>
                  </a:lnTo>
                  <a:lnTo>
                    <a:pt x="116" y="383"/>
                  </a:lnTo>
                  <a:lnTo>
                    <a:pt x="116" y="382"/>
                  </a:lnTo>
                  <a:lnTo>
                    <a:pt x="118" y="382"/>
                  </a:lnTo>
                  <a:lnTo>
                    <a:pt x="118" y="381"/>
                  </a:lnTo>
                  <a:lnTo>
                    <a:pt x="119" y="381"/>
                  </a:lnTo>
                  <a:lnTo>
                    <a:pt x="119" y="380"/>
                  </a:lnTo>
                  <a:lnTo>
                    <a:pt x="120" y="380"/>
                  </a:lnTo>
                  <a:lnTo>
                    <a:pt x="120" y="378"/>
                  </a:lnTo>
                  <a:lnTo>
                    <a:pt x="120" y="377"/>
                  </a:lnTo>
                  <a:lnTo>
                    <a:pt x="120" y="376"/>
                  </a:lnTo>
                  <a:lnTo>
                    <a:pt x="120" y="374"/>
                  </a:lnTo>
                  <a:lnTo>
                    <a:pt x="122" y="374"/>
                  </a:lnTo>
                  <a:lnTo>
                    <a:pt x="122" y="373"/>
                  </a:lnTo>
                  <a:lnTo>
                    <a:pt x="123" y="373"/>
                  </a:lnTo>
                  <a:lnTo>
                    <a:pt x="122" y="373"/>
                  </a:lnTo>
                  <a:lnTo>
                    <a:pt x="123" y="373"/>
                  </a:lnTo>
                  <a:lnTo>
                    <a:pt x="123" y="372"/>
                  </a:lnTo>
                  <a:lnTo>
                    <a:pt x="123" y="373"/>
                  </a:lnTo>
                  <a:lnTo>
                    <a:pt x="123" y="372"/>
                  </a:lnTo>
                  <a:lnTo>
                    <a:pt x="124" y="372"/>
                  </a:lnTo>
                  <a:lnTo>
                    <a:pt x="123" y="370"/>
                  </a:lnTo>
                  <a:lnTo>
                    <a:pt x="124" y="370"/>
                  </a:lnTo>
                  <a:lnTo>
                    <a:pt x="124" y="369"/>
                  </a:lnTo>
                  <a:lnTo>
                    <a:pt x="126" y="369"/>
                  </a:lnTo>
                  <a:lnTo>
                    <a:pt x="126" y="368"/>
                  </a:lnTo>
                  <a:lnTo>
                    <a:pt x="127" y="368"/>
                  </a:lnTo>
                  <a:lnTo>
                    <a:pt x="127" y="366"/>
                  </a:lnTo>
                  <a:lnTo>
                    <a:pt x="128" y="366"/>
                  </a:lnTo>
                  <a:lnTo>
                    <a:pt x="130" y="366"/>
                  </a:lnTo>
                  <a:lnTo>
                    <a:pt x="130" y="365"/>
                  </a:lnTo>
                  <a:lnTo>
                    <a:pt x="130" y="366"/>
                  </a:lnTo>
                  <a:lnTo>
                    <a:pt x="130" y="365"/>
                  </a:lnTo>
                  <a:lnTo>
                    <a:pt x="131" y="365"/>
                  </a:lnTo>
                  <a:lnTo>
                    <a:pt x="130" y="365"/>
                  </a:lnTo>
                  <a:lnTo>
                    <a:pt x="131" y="365"/>
                  </a:lnTo>
                  <a:lnTo>
                    <a:pt x="130" y="365"/>
                  </a:lnTo>
                  <a:lnTo>
                    <a:pt x="131" y="365"/>
                  </a:lnTo>
                  <a:lnTo>
                    <a:pt x="131" y="364"/>
                  </a:lnTo>
                  <a:lnTo>
                    <a:pt x="132" y="364"/>
                  </a:lnTo>
                  <a:lnTo>
                    <a:pt x="132" y="363"/>
                  </a:lnTo>
                  <a:lnTo>
                    <a:pt x="131" y="363"/>
                  </a:lnTo>
                  <a:lnTo>
                    <a:pt x="131" y="361"/>
                  </a:lnTo>
                  <a:lnTo>
                    <a:pt x="132" y="361"/>
                  </a:lnTo>
                  <a:lnTo>
                    <a:pt x="132" y="360"/>
                  </a:lnTo>
                  <a:lnTo>
                    <a:pt x="131" y="360"/>
                  </a:lnTo>
                  <a:lnTo>
                    <a:pt x="131" y="359"/>
                  </a:lnTo>
                  <a:lnTo>
                    <a:pt x="131" y="357"/>
                  </a:lnTo>
                  <a:lnTo>
                    <a:pt x="131" y="356"/>
                  </a:lnTo>
                  <a:lnTo>
                    <a:pt x="131" y="355"/>
                  </a:lnTo>
                  <a:lnTo>
                    <a:pt x="131" y="353"/>
                  </a:lnTo>
                  <a:lnTo>
                    <a:pt x="132" y="352"/>
                  </a:lnTo>
                  <a:lnTo>
                    <a:pt x="133" y="353"/>
                  </a:lnTo>
                  <a:lnTo>
                    <a:pt x="135" y="355"/>
                  </a:lnTo>
                  <a:lnTo>
                    <a:pt x="136" y="356"/>
                  </a:lnTo>
                  <a:lnTo>
                    <a:pt x="137" y="356"/>
                  </a:lnTo>
                  <a:lnTo>
                    <a:pt x="137" y="357"/>
                  </a:lnTo>
                  <a:lnTo>
                    <a:pt x="139" y="357"/>
                  </a:lnTo>
                  <a:lnTo>
                    <a:pt x="140" y="357"/>
                  </a:lnTo>
                  <a:lnTo>
                    <a:pt x="141" y="357"/>
                  </a:lnTo>
                  <a:lnTo>
                    <a:pt x="143" y="357"/>
                  </a:lnTo>
                  <a:lnTo>
                    <a:pt x="144" y="357"/>
                  </a:lnTo>
                  <a:lnTo>
                    <a:pt x="145" y="359"/>
                  </a:lnTo>
                  <a:lnTo>
                    <a:pt x="148" y="360"/>
                  </a:lnTo>
                  <a:lnTo>
                    <a:pt x="149" y="360"/>
                  </a:lnTo>
                  <a:lnTo>
                    <a:pt x="151" y="361"/>
                  </a:lnTo>
                  <a:lnTo>
                    <a:pt x="153" y="361"/>
                  </a:lnTo>
                  <a:lnTo>
                    <a:pt x="156" y="361"/>
                  </a:lnTo>
                  <a:lnTo>
                    <a:pt x="158" y="361"/>
                  </a:lnTo>
                  <a:lnTo>
                    <a:pt x="160" y="361"/>
                  </a:lnTo>
                  <a:lnTo>
                    <a:pt x="160" y="360"/>
                  </a:lnTo>
                  <a:lnTo>
                    <a:pt x="161" y="360"/>
                  </a:lnTo>
                  <a:lnTo>
                    <a:pt x="164" y="361"/>
                  </a:lnTo>
                  <a:lnTo>
                    <a:pt x="164" y="363"/>
                  </a:lnTo>
                  <a:lnTo>
                    <a:pt x="165" y="363"/>
                  </a:lnTo>
                  <a:lnTo>
                    <a:pt x="166" y="364"/>
                  </a:lnTo>
                  <a:lnTo>
                    <a:pt x="168" y="364"/>
                  </a:lnTo>
                  <a:lnTo>
                    <a:pt x="169" y="364"/>
                  </a:lnTo>
                  <a:lnTo>
                    <a:pt x="169" y="363"/>
                  </a:lnTo>
                  <a:lnTo>
                    <a:pt x="170" y="363"/>
                  </a:lnTo>
                  <a:lnTo>
                    <a:pt x="171" y="361"/>
                  </a:lnTo>
                  <a:lnTo>
                    <a:pt x="173" y="360"/>
                  </a:lnTo>
                  <a:lnTo>
                    <a:pt x="174" y="359"/>
                  </a:lnTo>
                  <a:lnTo>
                    <a:pt x="174" y="357"/>
                  </a:lnTo>
                  <a:lnTo>
                    <a:pt x="175" y="357"/>
                  </a:lnTo>
                  <a:lnTo>
                    <a:pt x="177" y="357"/>
                  </a:lnTo>
                  <a:lnTo>
                    <a:pt x="178" y="356"/>
                  </a:lnTo>
                  <a:lnTo>
                    <a:pt x="179" y="356"/>
                  </a:lnTo>
                  <a:lnTo>
                    <a:pt x="181" y="356"/>
                  </a:lnTo>
                  <a:lnTo>
                    <a:pt x="182" y="356"/>
                  </a:lnTo>
                  <a:lnTo>
                    <a:pt x="183" y="356"/>
                  </a:lnTo>
                  <a:lnTo>
                    <a:pt x="185" y="356"/>
                  </a:lnTo>
                  <a:lnTo>
                    <a:pt x="185" y="357"/>
                  </a:lnTo>
                  <a:lnTo>
                    <a:pt x="187" y="357"/>
                  </a:lnTo>
                  <a:lnTo>
                    <a:pt x="187" y="359"/>
                  </a:lnTo>
                  <a:lnTo>
                    <a:pt x="188" y="359"/>
                  </a:lnTo>
                  <a:lnTo>
                    <a:pt x="190" y="360"/>
                  </a:lnTo>
                  <a:lnTo>
                    <a:pt x="191" y="361"/>
                  </a:lnTo>
                  <a:lnTo>
                    <a:pt x="192" y="363"/>
                  </a:lnTo>
                  <a:lnTo>
                    <a:pt x="195" y="363"/>
                  </a:lnTo>
                  <a:lnTo>
                    <a:pt x="196" y="364"/>
                  </a:lnTo>
                  <a:lnTo>
                    <a:pt x="198" y="364"/>
                  </a:lnTo>
                  <a:lnTo>
                    <a:pt x="199" y="364"/>
                  </a:lnTo>
                  <a:lnTo>
                    <a:pt x="200" y="363"/>
                  </a:lnTo>
                  <a:lnTo>
                    <a:pt x="202" y="363"/>
                  </a:lnTo>
                  <a:lnTo>
                    <a:pt x="203" y="363"/>
                  </a:lnTo>
                  <a:lnTo>
                    <a:pt x="204" y="364"/>
                  </a:lnTo>
                  <a:lnTo>
                    <a:pt x="206" y="364"/>
                  </a:lnTo>
                  <a:lnTo>
                    <a:pt x="207" y="364"/>
                  </a:lnTo>
                  <a:lnTo>
                    <a:pt x="208" y="363"/>
                  </a:lnTo>
                  <a:lnTo>
                    <a:pt x="209" y="360"/>
                  </a:lnTo>
                  <a:lnTo>
                    <a:pt x="211" y="357"/>
                  </a:lnTo>
                  <a:lnTo>
                    <a:pt x="212" y="356"/>
                  </a:lnTo>
                  <a:lnTo>
                    <a:pt x="213" y="355"/>
                  </a:lnTo>
                  <a:lnTo>
                    <a:pt x="215" y="355"/>
                  </a:lnTo>
                  <a:lnTo>
                    <a:pt x="216" y="353"/>
                  </a:lnTo>
                  <a:lnTo>
                    <a:pt x="217" y="352"/>
                  </a:lnTo>
                  <a:lnTo>
                    <a:pt x="219" y="352"/>
                  </a:lnTo>
                  <a:lnTo>
                    <a:pt x="220" y="351"/>
                  </a:lnTo>
                  <a:lnTo>
                    <a:pt x="223" y="351"/>
                  </a:lnTo>
                  <a:lnTo>
                    <a:pt x="224" y="349"/>
                  </a:lnTo>
                  <a:lnTo>
                    <a:pt x="228" y="348"/>
                  </a:lnTo>
                  <a:lnTo>
                    <a:pt x="228" y="347"/>
                  </a:lnTo>
                  <a:lnTo>
                    <a:pt x="229" y="347"/>
                  </a:lnTo>
                  <a:lnTo>
                    <a:pt x="230" y="347"/>
                  </a:lnTo>
                  <a:lnTo>
                    <a:pt x="232" y="347"/>
                  </a:lnTo>
                  <a:lnTo>
                    <a:pt x="233" y="347"/>
                  </a:lnTo>
                  <a:lnTo>
                    <a:pt x="234" y="347"/>
                  </a:lnTo>
                  <a:lnTo>
                    <a:pt x="236" y="346"/>
                  </a:lnTo>
                  <a:lnTo>
                    <a:pt x="237" y="346"/>
                  </a:lnTo>
                  <a:lnTo>
                    <a:pt x="241" y="346"/>
                  </a:lnTo>
                  <a:lnTo>
                    <a:pt x="243" y="344"/>
                  </a:lnTo>
                  <a:lnTo>
                    <a:pt x="245" y="343"/>
                  </a:lnTo>
                  <a:lnTo>
                    <a:pt x="247" y="342"/>
                  </a:lnTo>
                  <a:lnTo>
                    <a:pt x="249" y="340"/>
                  </a:lnTo>
                  <a:lnTo>
                    <a:pt x="250" y="339"/>
                  </a:lnTo>
                  <a:lnTo>
                    <a:pt x="251" y="338"/>
                  </a:lnTo>
                  <a:lnTo>
                    <a:pt x="253" y="336"/>
                  </a:lnTo>
                  <a:lnTo>
                    <a:pt x="253" y="334"/>
                  </a:lnTo>
                  <a:lnTo>
                    <a:pt x="255" y="332"/>
                  </a:lnTo>
                  <a:lnTo>
                    <a:pt x="257" y="330"/>
                  </a:lnTo>
                  <a:lnTo>
                    <a:pt x="259" y="329"/>
                  </a:lnTo>
                  <a:lnTo>
                    <a:pt x="262" y="326"/>
                  </a:lnTo>
                  <a:lnTo>
                    <a:pt x="263" y="325"/>
                  </a:lnTo>
                  <a:lnTo>
                    <a:pt x="264" y="325"/>
                  </a:lnTo>
                  <a:lnTo>
                    <a:pt x="266" y="325"/>
                  </a:lnTo>
                  <a:lnTo>
                    <a:pt x="267" y="323"/>
                  </a:lnTo>
                  <a:lnTo>
                    <a:pt x="268" y="323"/>
                  </a:lnTo>
                  <a:lnTo>
                    <a:pt x="271" y="323"/>
                  </a:lnTo>
                  <a:lnTo>
                    <a:pt x="272" y="322"/>
                  </a:lnTo>
                  <a:lnTo>
                    <a:pt x="274" y="321"/>
                  </a:lnTo>
                  <a:lnTo>
                    <a:pt x="275" y="321"/>
                  </a:lnTo>
                  <a:lnTo>
                    <a:pt x="276" y="319"/>
                  </a:lnTo>
                  <a:lnTo>
                    <a:pt x="279" y="319"/>
                  </a:lnTo>
                  <a:lnTo>
                    <a:pt x="280" y="319"/>
                  </a:lnTo>
                  <a:lnTo>
                    <a:pt x="281" y="318"/>
                  </a:lnTo>
                  <a:lnTo>
                    <a:pt x="283" y="318"/>
                  </a:lnTo>
                  <a:lnTo>
                    <a:pt x="284" y="318"/>
                  </a:lnTo>
                  <a:lnTo>
                    <a:pt x="285" y="318"/>
                  </a:lnTo>
                  <a:lnTo>
                    <a:pt x="287" y="318"/>
                  </a:lnTo>
                  <a:lnTo>
                    <a:pt x="289" y="318"/>
                  </a:lnTo>
                  <a:lnTo>
                    <a:pt x="291" y="318"/>
                  </a:lnTo>
                  <a:lnTo>
                    <a:pt x="292" y="318"/>
                  </a:lnTo>
                  <a:lnTo>
                    <a:pt x="293" y="318"/>
                  </a:lnTo>
                  <a:lnTo>
                    <a:pt x="295" y="318"/>
                  </a:lnTo>
                  <a:lnTo>
                    <a:pt x="296" y="319"/>
                  </a:lnTo>
                  <a:lnTo>
                    <a:pt x="304" y="319"/>
                  </a:lnTo>
                  <a:lnTo>
                    <a:pt x="308" y="321"/>
                  </a:lnTo>
                  <a:lnTo>
                    <a:pt x="312" y="317"/>
                  </a:lnTo>
                  <a:lnTo>
                    <a:pt x="315" y="321"/>
                  </a:lnTo>
                  <a:lnTo>
                    <a:pt x="318" y="317"/>
                  </a:lnTo>
                  <a:lnTo>
                    <a:pt x="323" y="318"/>
                  </a:lnTo>
                  <a:lnTo>
                    <a:pt x="330" y="309"/>
                  </a:lnTo>
                  <a:lnTo>
                    <a:pt x="335" y="309"/>
                  </a:lnTo>
                  <a:lnTo>
                    <a:pt x="343" y="308"/>
                  </a:lnTo>
                  <a:lnTo>
                    <a:pt x="351" y="306"/>
                  </a:lnTo>
                  <a:lnTo>
                    <a:pt x="350" y="305"/>
                  </a:lnTo>
                  <a:lnTo>
                    <a:pt x="350" y="304"/>
                  </a:lnTo>
                  <a:lnTo>
                    <a:pt x="351" y="302"/>
                  </a:lnTo>
                  <a:lnTo>
                    <a:pt x="351" y="301"/>
                  </a:lnTo>
                  <a:lnTo>
                    <a:pt x="351" y="300"/>
                  </a:lnTo>
                  <a:lnTo>
                    <a:pt x="351" y="298"/>
                  </a:lnTo>
                  <a:lnTo>
                    <a:pt x="350" y="297"/>
                  </a:lnTo>
                  <a:lnTo>
                    <a:pt x="348" y="297"/>
                  </a:lnTo>
                  <a:lnTo>
                    <a:pt x="343" y="288"/>
                  </a:lnTo>
                  <a:lnTo>
                    <a:pt x="343" y="287"/>
                  </a:lnTo>
                  <a:lnTo>
                    <a:pt x="344" y="249"/>
                  </a:lnTo>
                  <a:lnTo>
                    <a:pt x="344" y="247"/>
                  </a:lnTo>
                  <a:lnTo>
                    <a:pt x="348" y="241"/>
                  </a:lnTo>
                  <a:lnTo>
                    <a:pt x="352" y="238"/>
                  </a:lnTo>
                  <a:lnTo>
                    <a:pt x="365" y="228"/>
                  </a:lnTo>
                  <a:lnTo>
                    <a:pt x="365" y="224"/>
                  </a:lnTo>
                  <a:lnTo>
                    <a:pt x="367" y="222"/>
                  </a:lnTo>
                  <a:lnTo>
                    <a:pt x="367" y="221"/>
                  </a:lnTo>
                  <a:lnTo>
                    <a:pt x="367" y="220"/>
                  </a:lnTo>
                  <a:lnTo>
                    <a:pt x="367" y="219"/>
                  </a:lnTo>
                  <a:lnTo>
                    <a:pt x="365" y="217"/>
                  </a:lnTo>
                  <a:lnTo>
                    <a:pt x="364" y="217"/>
                  </a:lnTo>
                  <a:lnTo>
                    <a:pt x="363" y="217"/>
                  </a:lnTo>
                  <a:lnTo>
                    <a:pt x="361" y="216"/>
                  </a:lnTo>
                  <a:lnTo>
                    <a:pt x="360" y="215"/>
                  </a:lnTo>
                  <a:lnTo>
                    <a:pt x="357" y="212"/>
                  </a:lnTo>
                  <a:lnTo>
                    <a:pt x="356" y="211"/>
                  </a:lnTo>
                  <a:lnTo>
                    <a:pt x="353" y="209"/>
                  </a:lnTo>
                  <a:lnTo>
                    <a:pt x="353" y="208"/>
                  </a:lnTo>
                  <a:lnTo>
                    <a:pt x="352" y="207"/>
                  </a:lnTo>
                  <a:lnTo>
                    <a:pt x="351" y="207"/>
                  </a:lnTo>
                  <a:lnTo>
                    <a:pt x="350" y="207"/>
                  </a:lnTo>
                  <a:lnTo>
                    <a:pt x="348" y="207"/>
                  </a:lnTo>
                  <a:lnTo>
                    <a:pt x="347" y="207"/>
                  </a:lnTo>
                  <a:lnTo>
                    <a:pt x="346" y="207"/>
                  </a:lnTo>
                  <a:lnTo>
                    <a:pt x="344" y="207"/>
                  </a:lnTo>
                  <a:lnTo>
                    <a:pt x="343" y="207"/>
                  </a:lnTo>
                  <a:lnTo>
                    <a:pt x="342" y="208"/>
                  </a:lnTo>
                  <a:lnTo>
                    <a:pt x="340" y="208"/>
                  </a:lnTo>
                  <a:lnTo>
                    <a:pt x="339" y="209"/>
                  </a:lnTo>
                  <a:lnTo>
                    <a:pt x="336" y="211"/>
                  </a:lnTo>
                  <a:lnTo>
                    <a:pt x="335" y="211"/>
                  </a:lnTo>
                  <a:lnTo>
                    <a:pt x="335" y="212"/>
                  </a:lnTo>
                  <a:lnTo>
                    <a:pt x="334" y="212"/>
                  </a:lnTo>
                  <a:lnTo>
                    <a:pt x="332" y="212"/>
                  </a:lnTo>
                  <a:lnTo>
                    <a:pt x="331" y="213"/>
                  </a:lnTo>
                  <a:lnTo>
                    <a:pt x="330" y="213"/>
                  </a:lnTo>
                  <a:lnTo>
                    <a:pt x="329" y="213"/>
                  </a:lnTo>
                  <a:lnTo>
                    <a:pt x="327" y="213"/>
                  </a:lnTo>
                  <a:lnTo>
                    <a:pt x="327" y="215"/>
                  </a:lnTo>
                  <a:lnTo>
                    <a:pt x="326" y="215"/>
                  </a:lnTo>
                  <a:lnTo>
                    <a:pt x="325" y="216"/>
                  </a:lnTo>
                  <a:lnTo>
                    <a:pt x="323" y="216"/>
                  </a:lnTo>
                  <a:lnTo>
                    <a:pt x="321" y="217"/>
                  </a:lnTo>
                  <a:lnTo>
                    <a:pt x="319" y="219"/>
                  </a:lnTo>
                  <a:lnTo>
                    <a:pt x="318" y="219"/>
                  </a:lnTo>
                  <a:lnTo>
                    <a:pt x="317" y="220"/>
                  </a:lnTo>
                  <a:lnTo>
                    <a:pt x="315" y="221"/>
                  </a:lnTo>
                  <a:lnTo>
                    <a:pt x="314" y="221"/>
                  </a:lnTo>
                  <a:lnTo>
                    <a:pt x="313" y="221"/>
                  </a:lnTo>
                  <a:lnTo>
                    <a:pt x="312" y="220"/>
                  </a:lnTo>
                  <a:lnTo>
                    <a:pt x="312" y="219"/>
                  </a:lnTo>
                  <a:lnTo>
                    <a:pt x="310" y="217"/>
                  </a:lnTo>
                  <a:lnTo>
                    <a:pt x="309" y="216"/>
                  </a:lnTo>
                  <a:lnTo>
                    <a:pt x="308" y="216"/>
                  </a:lnTo>
                  <a:lnTo>
                    <a:pt x="306" y="216"/>
                  </a:lnTo>
                  <a:lnTo>
                    <a:pt x="306" y="215"/>
                  </a:lnTo>
                  <a:lnTo>
                    <a:pt x="305" y="215"/>
                  </a:lnTo>
                  <a:lnTo>
                    <a:pt x="302" y="215"/>
                  </a:lnTo>
                  <a:lnTo>
                    <a:pt x="301" y="215"/>
                  </a:lnTo>
                  <a:lnTo>
                    <a:pt x="298" y="216"/>
                  </a:lnTo>
                  <a:lnTo>
                    <a:pt x="297" y="216"/>
                  </a:lnTo>
                  <a:lnTo>
                    <a:pt x="296" y="215"/>
                  </a:lnTo>
                  <a:lnTo>
                    <a:pt x="295" y="213"/>
                  </a:lnTo>
                  <a:lnTo>
                    <a:pt x="293" y="212"/>
                  </a:lnTo>
                  <a:lnTo>
                    <a:pt x="292" y="211"/>
                  </a:lnTo>
                  <a:lnTo>
                    <a:pt x="292" y="209"/>
                  </a:lnTo>
                  <a:lnTo>
                    <a:pt x="291" y="208"/>
                  </a:lnTo>
                  <a:lnTo>
                    <a:pt x="289" y="205"/>
                  </a:lnTo>
                  <a:lnTo>
                    <a:pt x="288" y="204"/>
                  </a:lnTo>
                  <a:lnTo>
                    <a:pt x="288" y="203"/>
                  </a:lnTo>
                  <a:lnTo>
                    <a:pt x="288" y="202"/>
                  </a:lnTo>
                  <a:lnTo>
                    <a:pt x="287" y="200"/>
                  </a:lnTo>
                  <a:lnTo>
                    <a:pt x="285" y="199"/>
                  </a:lnTo>
                  <a:lnTo>
                    <a:pt x="285" y="198"/>
                  </a:lnTo>
                  <a:lnTo>
                    <a:pt x="284" y="196"/>
                  </a:lnTo>
                  <a:lnTo>
                    <a:pt x="283" y="195"/>
                  </a:lnTo>
                  <a:lnTo>
                    <a:pt x="281" y="195"/>
                  </a:lnTo>
                  <a:lnTo>
                    <a:pt x="279" y="194"/>
                  </a:lnTo>
                  <a:lnTo>
                    <a:pt x="278" y="194"/>
                  </a:lnTo>
                  <a:lnTo>
                    <a:pt x="276" y="194"/>
                  </a:lnTo>
                  <a:lnTo>
                    <a:pt x="275" y="194"/>
                  </a:lnTo>
                  <a:lnTo>
                    <a:pt x="274" y="192"/>
                  </a:lnTo>
                  <a:lnTo>
                    <a:pt x="274" y="191"/>
                  </a:lnTo>
                  <a:lnTo>
                    <a:pt x="272" y="190"/>
                  </a:lnTo>
                  <a:lnTo>
                    <a:pt x="271" y="188"/>
                  </a:lnTo>
                  <a:lnTo>
                    <a:pt x="270" y="187"/>
                  </a:lnTo>
                  <a:lnTo>
                    <a:pt x="268" y="186"/>
                  </a:lnTo>
                  <a:lnTo>
                    <a:pt x="267" y="185"/>
                  </a:lnTo>
                  <a:lnTo>
                    <a:pt x="266" y="185"/>
                  </a:lnTo>
                  <a:lnTo>
                    <a:pt x="266" y="183"/>
                  </a:lnTo>
                  <a:lnTo>
                    <a:pt x="263" y="183"/>
                  </a:lnTo>
                  <a:lnTo>
                    <a:pt x="262" y="183"/>
                  </a:lnTo>
                  <a:lnTo>
                    <a:pt x="259" y="183"/>
                  </a:lnTo>
                  <a:lnTo>
                    <a:pt x="258" y="183"/>
                  </a:lnTo>
                  <a:lnTo>
                    <a:pt x="257" y="185"/>
                  </a:lnTo>
                  <a:lnTo>
                    <a:pt x="255" y="185"/>
                  </a:lnTo>
                  <a:lnTo>
                    <a:pt x="245" y="187"/>
                  </a:lnTo>
                  <a:lnTo>
                    <a:pt x="243" y="187"/>
                  </a:lnTo>
                  <a:lnTo>
                    <a:pt x="242" y="187"/>
                  </a:lnTo>
                  <a:lnTo>
                    <a:pt x="241" y="187"/>
                  </a:lnTo>
                  <a:lnTo>
                    <a:pt x="240" y="188"/>
                  </a:lnTo>
                  <a:lnTo>
                    <a:pt x="238" y="188"/>
                  </a:lnTo>
                  <a:lnTo>
                    <a:pt x="237" y="188"/>
                  </a:lnTo>
                  <a:lnTo>
                    <a:pt x="236" y="187"/>
                  </a:lnTo>
                  <a:lnTo>
                    <a:pt x="234" y="187"/>
                  </a:lnTo>
                  <a:lnTo>
                    <a:pt x="233" y="186"/>
                  </a:lnTo>
                  <a:lnTo>
                    <a:pt x="233" y="185"/>
                  </a:lnTo>
                  <a:lnTo>
                    <a:pt x="232" y="183"/>
                  </a:lnTo>
                  <a:lnTo>
                    <a:pt x="232" y="182"/>
                  </a:lnTo>
                  <a:lnTo>
                    <a:pt x="230" y="182"/>
                  </a:lnTo>
                  <a:lnTo>
                    <a:pt x="229" y="181"/>
                  </a:lnTo>
                  <a:lnTo>
                    <a:pt x="228" y="181"/>
                  </a:lnTo>
                  <a:lnTo>
                    <a:pt x="226" y="179"/>
                  </a:lnTo>
                  <a:lnTo>
                    <a:pt x="225" y="179"/>
                  </a:lnTo>
                  <a:lnTo>
                    <a:pt x="224" y="179"/>
                  </a:lnTo>
                  <a:lnTo>
                    <a:pt x="223" y="179"/>
                  </a:lnTo>
                  <a:lnTo>
                    <a:pt x="223" y="178"/>
                  </a:lnTo>
                  <a:lnTo>
                    <a:pt x="221" y="177"/>
                  </a:lnTo>
                  <a:lnTo>
                    <a:pt x="220" y="175"/>
                  </a:lnTo>
                  <a:lnTo>
                    <a:pt x="216" y="171"/>
                  </a:lnTo>
                  <a:lnTo>
                    <a:pt x="212" y="166"/>
                  </a:lnTo>
                  <a:lnTo>
                    <a:pt x="209" y="164"/>
                  </a:lnTo>
                  <a:lnTo>
                    <a:pt x="206" y="158"/>
                  </a:lnTo>
                  <a:lnTo>
                    <a:pt x="204" y="156"/>
                  </a:lnTo>
                  <a:lnTo>
                    <a:pt x="202" y="154"/>
                  </a:lnTo>
                  <a:lnTo>
                    <a:pt x="198" y="149"/>
                  </a:lnTo>
                  <a:lnTo>
                    <a:pt x="195" y="145"/>
                  </a:lnTo>
                  <a:lnTo>
                    <a:pt x="191" y="141"/>
                  </a:lnTo>
                  <a:lnTo>
                    <a:pt x="186" y="135"/>
                  </a:lnTo>
                  <a:lnTo>
                    <a:pt x="186" y="133"/>
                  </a:lnTo>
                  <a:lnTo>
                    <a:pt x="185" y="133"/>
                  </a:lnTo>
                  <a:lnTo>
                    <a:pt x="185" y="132"/>
                  </a:lnTo>
                  <a:lnTo>
                    <a:pt x="185" y="131"/>
                  </a:lnTo>
                  <a:lnTo>
                    <a:pt x="183" y="131"/>
                  </a:lnTo>
                  <a:lnTo>
                    <a:pt x="183" y="130"/>
                  </a:lnTo>
                  <a:lnTo>
                    <a:pt x="183" y="128"/>
                  </a:lnTo>
                  <a:lnTo>
                    <a:pt x="183" y="127"/>
                  </a:lnTo>
                  <a:lnTo>
                    <a:pt x="185" y="127"/>
                  </a:lnTo>
                  <a:lnTo>
                    <a:pt x="185" y="126"/>
                  </a:lnTo>
                  <a:lnTo>
                    <a:pt x="186" y="126"/>
                  </a:lnTo>
                  <a:lnTo>
                    <a:pt x="187" y="126"/>
                  </a:lnTo>
                  <a:lnTo>
                    <a:pt x="187" y="124"/>
                  </a:lnTo>
                  <a:lnTo>
                    <a:pt x="188" y="124"/>
                  </a:lnTo>
                  <a:lnTo>
                    <a:pt x="188" y="123"/>
                  </a:lnTo>
                  <a:lnTo>
                    <a:pt x="190" y="123"/>
                  </a:lnTo>
                  <a:lnTo>
                    <a:pt x="190" y="122"/>
                  </a:lnTo>
                  <a:lnTo>
                    <a:pt x="191" y="122"/>
                  </a:lnTo>
                  <a:lnTo>
                    <a:pt x="192" y="122"/>
                  </a:lnTo>
                  <a:lnTo>
                    <a:pt x="191" y="120"/>
                  </a:lnTo>
                  <a:lnTo>
                    <a:pt x="191" y="119"/>
                  </a:lnTo>
                  <a:lnTo>
                    <a:pt x="192" y="119"/>
                  </a:lnTo>
                  <a:lnTo>
                    <a:pt x="192" y="118"/>
                  </a:lnTo>
                  <a:lnTo>
                    <a:pt x="192" y="116"/>
                  </a:lnTo>
                  <a:lnTo>
                    <a:pt x="191" y="116"/>
                  </a:lnTo>
                  <a:lnTo>
                    <a:pt x="191" y="115"/>
                  </a:lnTo>
                  <a:lnTo>
                    <a:pt x="191" y="114"/>
                  </a:lnTo>
                  <a:lnTo>
                    <a:pt x="192" y="113"/>
                  </a:lnTo>
                  <a:lnTo>
                    <a:pt x="194" y="113"/>
                  </a:lnTo>
                  <a:lnTo>
                    <a:pt x="195" y="113"/>
                  </a:lnTo>
                  <a:lnTo>
                    <a:pt x="195" y="111"/>
                  </a:lnTo>
                  <a:lnTo>
                    <a:pt x="195" y="110"/>
                  </a:lnTo>
                  <a:lnTo>
                    <a:pt x="196" y="110"/>
                  </a:lnTo>
                  <a:lnTo>
                    <a:pt x="196" y="109"/>
                  </a:lnTo>
                  <a:lnTo>
                    <a:pt x="198" y="109"/>
                  </a:lnTo>
                  <a:lnTo>
                    <a:pt x="199" y="109"/>
                  </a:lnTo>
                  <a:lnTo>
                    <a:pt x="199" y="107"/>
                  </a:lnTo>
                  <a:lnTo>
                    <a:pt x="199" y="106"/>
                  </a:lnTo>
                  <a:lnTo>
                    <a:pt x="199" y="105"/>
                  </a:lnTo>
                  <a:lnTo>
                    <a:pt x="199" y="103"/>
                  </a:lnTo>
                  <a:lnTo>
                    <a:pt x="199" y="102"/>
                  </a:lnTo>
                  <a:lnTo>
                    <a:pt x="199" y="101"/>
                  </a:lnTo>
                  <a:lnTo>
                    <a:pt x="200" y="101"/>
                  </a:lnTo>
                  <a:lnTo>
                    <a:pt x="200" y="99"/>
                  </a:lnTo>
                  <a:lnTo>
                    <a:pt x="199" y="99"/>
                  </a:lnTo>
                  <a:lnTo>
                    <a:pt x="199" y="98"/>
                  </a:lnTo>
                  <a:lnTo>
                    <a:pt x="199" y="97"/>
                  </a:lnTo>
                  <a:lnTo>
                    <a:pt x="200" y="95"/>
                  </a:lnTo>
                  <a:lnTo>
                    <a:pt x="202" y="95"/>
                  </a:lnTo>
                  <a:lnTo>
                    <a:pt x="202" y="94"/>
                  </a:lnTo>
                  <a:lnTo>
                    <a:pt x="203" y="94"/>
                  </a:lnTo>
                  <a:lnTo>
                    <a:pt x="204" y="94"/>
                  </a:lnTo>
                  <a:lnTo>
                    <a:pt x="204" y="95"/>
                  </a:lnTo>
                  <a:lnTo>
                    <a:pt x="206" y="95"/>
                  </a:lnTo>
                  <a:lnTo>
                    <a:pt x="207" y="95"/>
                  </a:lnTo>
                  <a:lnTo>
                    <a:pt x="208" y="95"/>
                  </a:lnTo>
                  <a:lnTo>
                    <a:pt x="208" y="97"/>
                  </a:lnTo>
                  <a:lnTo>
                    <a:pt x="209" y="97"/>
                  </a:lnTo>
                  <a:lnTo>
                    <a:pt x="211" y="97"/>
                  </a:lnTo>
                  <a:lnTo>
                    <a:pt x="212" y="97"/>
                  </a:lnTo>
                  <a:lnTo>
                    <a:pt x="212" y="98"/>
                  </a:lnTo>
                  <a:lnTo>
                    <a:pt x="213" y="98"/>
                  </a:lnTo>
                  <a:lnTo>
                    <a:pt x="215" y="98"/>
                  </a:lnTo>
                  <a:lnTo>
                    <a:pt x="216" y="98"/>
                  </a:lnTo>
                  <a:lnTo>
                    <a:pt x="217" y="98"/>
                  </a:lnTo>
                  <a:lnTo>
                    <a:pt x="217" y="99"/>
                  </a:lnTo>
                  <a:lnTo>
                    <a:pt x="219" y="99"/>
                  </a:lnTo>
                  <a:lnTo>
                    <a:pt x="219" y="98"/>
                  </a:lnTo>
                  <a:lnTo>
                    <a:pt x="220" y="98"/>
                  </a:lnTo>
                  <a:lnTo>
                    <a:pt x="220" y="99"/>
                  </a:lnTo>
                  <a:lnTo>
                    <a:pt x="221" y="99"/>
                  </a:lnTo>
                  <a:lnTo>
                    <a:pt x="223" y="99"/>
                  </a:lnTo>
                  <a:lnTo>
                    <a:pt x="224" y="99"/>
                  </a:lnTo>
                  <a:lnTo>
                    <a:pt x="225" y="99"/>
                  </a:lnTo>
                  <a:lnTo>
                    <a:pt x="226" y="99"/>
                  </a:lnTo>
                  <a:lnTo>
                    <a:pt x="228" y="99"/>
                  </a:lnTo>
                  <a:lnTo>
                    <a:pt x="229" y="99"/>
                  </a:lnTo>
                  <a:lnTo>
                    <a:pt x="229" y="101"/>
                  </a:lnTo>
                  <a:lnTo>
                    <a:pt x="230" y="101"/>
                  </a:lnTo>
                  <a:lnTo>
                    <a:pt x="232" y="101"/>
                  </a:lnTo>
                  <a:lnTo>
                    <a:pt x="233" y="101"/>
                  </a:lnTo>
                  <a:lnTo>
                    <a:pt x="233" y="99"/>
                  </a:lnTo>
                  <a:lnTo>
                    <a:pt x="234" y="99"/>
                  </a:lnTo>
                  <a:lnTo>
                    <a:pt x="236" y="99"/>
                  </a:lnTo>
                  <a:lnTo>
                    <a:pt x="237" y="99"/>
                  </a:lnTo>
                  <a:lnTo>
                    <a:pt x="238" y="99"/>
                  </a:lnTo>
                  <a:lnTo>
                    <a:pt x="238" y="98"/>
                  </a:lnTo>
                  <a:lnTo>
                    <a:pt x="240" y="98"/>
                  </a:lnTo>
                  <a:lnTo>
                    <a:pt x="241" y="98"/>
                  </a:lnTo>
                  <a:lnTo>
                    <a:pt x="242" y="98"/>
                  </a:lnTo>
                  <a:lnTo>
                    <a:pt x="243" y="98"/>
                  </a:lnTo>
                  <a:lnTo>
                    <a:pt x="243" y="99"/>
                  </a:lnTo>
                  <a:lnTo>
                    <a:pt x="245" y="99"/>
                  </a:lnTo>
                  <a:lnTo>
                    <a:pt x="245" y="101"/>
                  </a:lnTo>
                  <a:lnTo>
                    <a:pt x="245" y="102"/>
                  </a:lnTo>
                  <a:lnTo>
                    <a:pt x="246" y="102"/>
                  </a:lnTo>
                  <a:lnTo>
                    <a:pt x="247" y="103"/>
                  </a:lnTo>
                  <a:lnTo>
                    <a:pt x="247" y="105"/>
                  </a:lnTo>
                  <a:lnTo>
                    <a:pt x="249" y="106"/>
                  </a:lnTo>
                  <a:lnTo>
                    <a:pt x="250" y="107"/>
                  </a:lnTo>
                  <a:lnTo>
                    <a:pt x="251" y="109"/>
                  </a:lnTo>
                  <a:lnTo>
                    <a:pt x="251" y="111"/>
                  </a:lnTo>
                  <a:lnTo>
                    <a:pt x="253" y="113"/>
                  </a:lnTo>
                  <a:lnTo>
                    <a:pt x="253" y="114"/>
                  </a:lnTo>
                  <a:lnTo>
                    <a:pt x="254" y="114"/>
                  </a:lnTo>
                  <a:lnTo>
                    <a:pt x="254" y="115"/>
                  </a:lnTo>
                  <a:lnTo>
                    <a:pt x="254" y="118"/>
                  </a:lnTo>
                  <a:lnTo>
                    <a:pt x="255" y="116"/>
                  </a:lnTo>
                  <a:lnTo>
                    <a:pt x="257" y="116"/>
                  </a:lnTo>
                  <a:lnTo>
                    <a:pt x="258" y="116"/>
                  </a:lnTo>
                  <a:lnTo>
                    <a:pt x="259" y="118"/>
                  </a:lnTo>
                  <a:lnTo>
                    <a:pt x="260" y="118"/>
                  </a:lnTo>
                  <a:lnTo>
                    <a:pt x="263" y="118"/>
                  </a:lnTo>
                  <a:lnTo>
                    <a:pt x="264" y="118"/>
                  </a:lnTo>
                  <a:lnTo>
                    <a:pt x="267" y="119"/>
                  </a:lnTo>
                  <a:lnTo>
                    <a:pt x="268" y="119"/>
                  </a:lnTo>
                  <a:lnTo>
                    <a:pt x="271" y="119"/>
                  </a:lnTo>
                  <a:lnTo>
                    <a:pt x="274" y="119"/>
                  </a:lnTo>
                  <a:lnTo>
                    <a:pt x="275" y="118"/>
                  </a:lnTo>
                  <a:lnTo>
                    <a:pt x="276" y="118"/>
                  </a:lnTo>
                  <a:lnTo>
                    <a:pt x="279" y="118"/>
                  </a:lnTo>
                  <a:lnTo>
                    <a:pt x="280" y="118"/>
                  </a:lnTo>
                  <a:lnTo>
                    <a:pt x="281" y="118"/>
                  </a:lnTo>
                  <a:lnTo>
                    <a:pt x="284" y="118"/>
                  </a:lnTo>
                  <a:lnTo>
                    <a:pt x="287" y="118"/>
                  </a:lnTo>
                  <a:lnTo>
                    <a:pt x="289" y="118"/>
                  </a:lnTo>
                  <a:lnTo>
                    <a:pt x="291" y="118"/>
                  </a:lnTo>
                  <a:lnTo>
                    <a:pt x="292" y="116"/>
                  </a:lnTo>
                  <a:lnTo>
                    <a:pt x="295" y="115"/>
                  </a:lnTo>
                  <a:lnTo>
                    <a:pt x="296" y="113"/>
                  </a:lnTo>
                  <a:lnTo>
                    <a:pt x="298" y="111"/>
                  </a:lnTo>
                  <a:lnTo>
                    <a:pt x="300" y="109"/>
                  </a:lnTo>
                  <a:lnTo>
                    <a:pt x="301" y="106"/>
                  </a:lnTo>
                  <a:lnTo>
                    <a:pt x="302" y="106"/>
                  </a:lnTo>
                  <a:lnTo>
                    <a:pt x="302" y="107"/>
                  </a:lnTo>
                  <a:lnTo>
                    <a:pt x="302" y="109"/>
                  </a:lnTo>
                  <a:lnTo>
                    <a:pt x="304" y="110"/>
                  </a:lnTo>
                  <a:lnTo>
                    <a:pt x="305" y="110"/>
                  </a:lnTo>
                  <a:lnTo>
                    <a:pt x="305" y="109"/>
                  </a:lnTo>
                  <a:lnTo>
                    <a:pt x="306" y="107"/>
                  </a:lnTo>
                  <a:lnTo>
                    <a:pt x="308" y="106"/>
                  </a:lnTo>
                  <a:lnTo>
                    <a:pt x="309" y="106"/>
                  </a:lnTo>
                  <a:lnTo>
                    <a:pt x="310" y="106"/>
                  </a:lnTo>
                  <a:lnTo>
                    <a:pt x="313" y="106"/>
                  </a:lnTo>
                  <a:lnTo>
                    <a:pt x="314" y="106"/>
                  </a:lnTo>
                  <a:lnTo>
                    <a:pt x="315" y="106"/>
                  </a:lnTo>
                  <a:lnTo>
                    <a:pt x="318" y="106"/>
                  </a:lnTo>
                  <a:lnTo>
                    <a:pt x="322" y="106"/>
                  </a:lnTo>
                  <a:lnTo>
                    <a:pt x="325" y="107"/>
                  </a:lnTo>
                  <a:lnTo>
                    <a:pt x="327" y="109"/>
                  </a:lnTo>
                  <a:lnTo>
                    <a:pt x="329" y="109"/>
                  </a:lnTo>
                  <a:lnTo>
                    <a:pt x="330" y="109"/>
                  </a:lnTo>
                  <a:lnTo>
                    <a:pt x="331" y="107"/>
                  </a:lnTo>
                  <a:lnTo>
                    <a:pt x="332" y="106"/>
                  </a:lnTo>
                  <a:lnTo>
                    <a:pt x="334" y="106"/>
                  </a:lnTo>
                  <a:lnTo>
                    <a:pt x="335" y="105"/>
                  </a:lnTo>
                  <a:lnTo>
                    <a:pt x="335" y="103"/>
                  </a:lnTo>
                  <a:lnTo>
                    <a:pt x="336" y="102"/>
                  </a:lnTo>
                  <a:lnTo>
                    <a:pt x="338" y="101"/>
                  </a:lnTo>
                  <a:lnTo>
                    <a:pt x="339" y="99"/>
                  </a:lnTo>
                  <a:lnTo>
                    <a:pt x="340" y="99"/>
                  </a:lnTo>
                  <a:lnTo>
                    <a:pt x="343" y="97"/>
                  </a:lnTo>
                  <a:lnTo>
                    <a:pt x="347" y="95"/>
                  </a:lnTo>
                  <a:lnTo>
                    <a:pt x="348" y="95"/>
                  </a:lnTo>
                  <a:lnTo>
                    <a:pt x="350" y="94"/>
                  </a:lnTo>
                  <a:lnTo>
                    <a:pt x="351" y="94"/>
                  </a:lnTo>
                  <a:lnTo>
                    <a:pt x="352" y="93"/>
                  </a:lnTo>
                  <a:lnTo>
                    <a:pt x="355" y="93"/>
                  </a:lnTo>
                  <a:lnTo>
                    <a:pt x="357" y="92"/>
                  </a:lnTo>
                  <a:lnTo>
                    <a:pt x="359" y="92"/>
                  </a:lnTo>
                  <a:lnTo>
                    <a:pt x="361" y="90"/>
                  </a:lnTo>
                  <a:lnTo>
                    <a:pt x="361" y="89"/>
                  </a:lnTo>
                  <a:lnTo>
                    <a:pt x="363" y="89"/>
                  </a:lnTo>
                  <a:lnTo>
                    <a:pt x="363" y="88"/>
                  </a:lnTo>
                  <a:lnTo>
                    <a:pt x="364" y="86"/>
                  </a:lnTo>
                  <a:lnTo>
                    <a:pt x="364" y="85"/>
                  </a:lnTo>
                  <a:lnTo>
                    <a:pt x="365" y="85"/>
                  </a:lnTo>
                  <a:lnTo>
                    <a:pt x="365" y="84"/>
                  </a:lnTo>
                  <a:lnTo>
                    <a:pt x="367" y="84"/>
                  </a:lnTo>
                  <a:lnTo>
                    <a:pt x="367" y="82"/>
                  </a:lnTo>
                  <a:lnTo>
                    <a:pt x="367" y="81"/>
                  </a:lnTo>
                  <a:lnTo>
                    <a:pt x="368" y="82"/>
                  </a:lnTo>
                  <a:lnTo>
                    <a:pt x="368" y="84"/>
                  </a:lnTo>
                  <a:lnTo>
                    <a:pt x="368" y="85"/>
                  </a:lnTo>
                  <a:lnTo>
                    <a:pt x="369" y="85"/>
                  </a:lnTo>
                  <a:lnTo>
                    <a:pt x="370" y="86"/>
                  </a:lnTo>
                  <a:lnTo>
                    <a:pt x="370" y="88"/>
                  </a:lnTo>
                  <a:lnTo>
                    <a:pt x="372" y="88"/>
                  </a:lnTo>
                  <a:lnTo>
                    <a:pt x="373" y="88"/>
                  </a:lnTo>
                  <a:lnTo>
                    <a:pt x="374" y="88"/>
                  </a:lnTo>
                  <a:lnTo>
                    <a:pt x="376" y="88"/>
                  </a:lnTo>
                  <a:lnTo>
                    <a:pt x="376" y="89"/>
                  </a:lnTo>
                  <a:lnTo>
                    <a:pt x="376" y="90"/>
                  </a:lnTo>
                  <a:lnTo>
                    <a:pt x="376" y="92"/>
                  </a:lnTo>
                  <a:lnTo>
                    <a:pt x="377" y="92"/>
                  </a:lnTo>
                  <a:lnTo>
                    <a:pt x="377" y="93"/>
                  </a:lnTo>
                  <a:lnTo>
                    <a:pt x="376" y="93"/>
                  </a:lnTo>
                  <a:lnTo>
                    <a:pt x="376" y="94"/>
                  </a:lnTo>
                  <a:lnTo>
                    <a:pt x="376" y="95"/>
                  </a:lnTo>
                  <a:lnTo>
                    <a:pt x="374" y="95"/>
                  </a:lnTo>
                  <a:lnTo>
                    <a:pt x="374" y="97"/>
                  </a:lnTo>
                  <a:lnTo>
                    <a:pt x="373" y="98"/>
                  </a:lnTo>
                  <a:lnTo>
                    <a:pt x="373" y="99"/>
                  </a:lnTo>
                  <a:lnTo>
                    <a:pt x="372" y="101"/>
                  </a:lnTo>
                  <a:lnTo>
                    <a:pt x="372" y="102"/>
                  </a:lnTo>
                  <a:lnTo>
                    <a:pt x="372" y="103"/>
                  </a:lnTo>
                  <a:lnTo>
                    <a:pt x="372" y="105"/>
                  </a:lnTo>
                  <a:lnTo>
                    <a:pt x="372" y="106"/>
                  </a:lnTo>
                  <a:lnTo>
                    <a:pt x="372" y="107"/>
                  </a:lnTo>
                  <a:lnTo>
                    <a:pt x="372" y="109"/>
                  </a:lnTo>
                  <a:lnTo>
                    <a:pt x="372" y="110"/>
                  </a:lnTo>
                  <a:lnTo>
                    <a:pt x="372" y="111"/>
                  </a:lnTo>
                  <a:lnTo>
                    <a:pt x="372" y="113"/>
                  </a:lnTo>
                  <a:lnTo>
                    <a:pt x="372" y="114"/>
                  </a:lnTo>
                  <a:lnTo>
                    <a:pt x="370" y="114"/>
                  </a:lnTo>
                  <a:lnTo>
                    <a:pt x="370" y="115"/>
                  </a:lnTo>
                  <a:lnTo>
                    <a:pt x="370" y="116"/>
                  </a:lnTo>
                  <a:lnTo>
                    <a:pt x="369" y="116"/>
                  </a:lnTo>
                  <a:lnTo>
                    <a:pt x="369" y="118"/>
                  </a:lnTo>
                  <a:lnTo>
                    <a:pt x="369" y="119"/>
                  </a:lnTo>
                  <a:lnTo>
                    <a:pt x="368" y="120"/>
                  </a:lnTo>
                  <a:lnTo>
                    <a:pt x="368" y="122"/>
                  </a:lnTo>
                  <a:lnTo>
                    <a:pt x="368" y="123"/>
                  </a:lnTo>
                  <a:lnTo>
                    <a:pt x="368" y="124"/>
                  </a:lnTo>
                  <a:lnTo>
                    <a:pt x="368" y="126"/>
                  </a:lnTo>
                  <a:lnTo>
                    <a:pt x="368" y="127"/>
                  </a:lnTo>
                  <a:lnTo>
                    <a:pt x="368" y="128"/>
                  </a:lnTo>
                  <a:lnTo>
                    <a:pt x="368" y="130"/>
                  </a:lnTo>
                  <a:lnTo>
                    <a:pt x="367" y="131"/>
                  </a:lnTo>
                  <a:lnTo>
                    <a:pt x="368" y="131"/>
                  </a:lnTo>
                  <a:lnTo>
                    <a:pt x="368" y="132"/>
                  </a:lnTo>
                  <a:lnTo>
                    <a:pt x="368" y="133"/>
                  </a:lnTo>
                  <a:lnTo>
                    <a:pt x="368" y="135"/>
                  </a:lnTo>
                  <a:lnTo>
                    <a:pt x="368" y="136"/>
                  </a:lnTo>
                  <a:lnTo>
                    <a:pt x="369" y="137"/>
                  </a:lnTo>
                  <a:lnTo>
                    <a:pt x="369" y="139"/>
                  </a:lnTo>
                  <a:lnTo>
                    <a:pt x="369" y="140"/>
                  </a:lnTo>
                  <a:lnTo>
                    <a:pt x="370" y="140"/>
                  </a:lnTo>
                  <a:lnTo>
                    <a:pt x="373" y="140"/>
                  </a:lnTo>
                  <a:lnTo>
                    <a:pt x="374" y="140"/>
                  </a:lnTo>
                  <a:lnTo>
                    <a:pt x="376" y="140"/>
                  </a:lnTo>
                  <a:lnTo>
                    <a:pt x="377" y="140"/>
                  </a:lnTo>
                  <a:lnTo>
                    <a:pt x="378" y="140"/>
                  </a:lnTo>
                  <a:lnTo>
                    <a:pt x="380" y="140"/>
                  </a:lnTo>
                  <a:lnTo>
                    <a:pt x="381" y="139"/>
                  </a:lnTo>
                  <a:lnTo>
                    <a:pt x="382" y="139"/>
                  </a:lnTo>
                  <a:lnTo>
                    <a:pt x="382" y="140"/>
                  </a:lnTo>
                  <a:lnTo>
                    <a:pt x="382" y="141"/>
                  </a:lnTo>
                  <a:lnTo>
                    <a:pt x="381" y="141"/>
                  </a:lnTo>
                  <a:lnTo>
                    <a:pt x="381" y="143"/>
                  </a:lnTo>
                  <a:lnTo>
                    <a:pt x="382" y="144"/>
                  </a:lnTo>
                  <a:lnTo>
                    <a:pt x="384" y="144"/>
                  </a:lnTo>
                  <a:lnTo>
                    <a:pt x="385" y="144"/>
                  </a:lnTo>
                  <a:lnTo>
                    <a:pt x="386" y="144"/>
                  </a:lnTo>
                  <a:lnTo>
                    <a:pt x="387" y="144"/>
                  </a:lnTo>
                  <a:lnTo>
                    <a:pt x="389" y="145"/>
                  </a:lnTo>
                  <a:lnTo>
                    <a:pt x="390" y="145"/>
                  </a:lnTo>
                  <a:lnTo>
                    <a:pt x="391" y="145"/>
                  </a:lnTo>
                  <a:lnTo>
                    <a:pt x="393" y="147"/>
                  </a:lnTo>
                  <a:lnTo>
                    <a:pt x="394" y="147"/>
                  </a:lnTo>
                  <a:lnTo>
                    <a:pt x="397" y="147"/>
                  </a:lnTo>
                  <a:lnTo>
                    <a:pt x="398" y="145"/>
                  </a:lnTo>
                  <a:lnTo>
                    <a:pt x="398" y="147"/>
                  </a:lnTo>
                  <a:lnTo>
                    <a:pt x="399" y="147"/>
                  </a:lnTo>
                  <a:lnTo>
                    <a:pt x="401" y="145"/>
                  </a:lnTo>
                  <a:lnTo>
                    <a:pt x="402" y="145"/>
                  </a:lnTo>
                  <a:lnTo>
                    <a:pt x="402" y="147"/>
                  </a:lnTo>
                  <a:lnTo>
                    <a:pt x="401" y="148"/>
                  </a:lnTo>
                  <a:lnTo>
                    <a:pt x="399" y="148"/>
                  </a:lnTo>
                  <a:lnTo>
                    <a:pt x="399" y="149"/>
                  </a:lnTo>
                  <a:lnTo>
                    <a:pt x="398" y="149"/>
                  </a:lnTo>
                  <a:lnTo>
                    <a:pt x="398" y="150"/>
                  </a:lnTo>
                  <a:lnTo>
                    <a:pt x="397" y="150"/>
                  </a:lnTo>
                  <a:lnTo>
                    <a:pt x="397" y="152"/>
                  </a:lnTo>
                  <a:lnTo>
                    <a:pt x="395" y="153"/>
                  </a:lnTo>
                  <a:lnTo>
                    <a:pt x="395" y="154"/>
                  </a:lnTo>
                  <a:lnTo>
                    <a:pt x="394" y="156"/>
                  </a:lnTo>
                  <a:lnTo>
                    <a:pt x="393" y="158"/>
                  </a:lnTo>
                  <a:lnTo>
                    <a:pt x="393" y="160"/>
                  </a:lnTo>
                  <a:lnTo>
                    <a:pt x="391" y="161"/>
                  </a:lnTo>
                  <a:lnTo>
                    <a:pt x="390" y="162"/>
                  </a:lnTo>
                  <a:lnTo>
                    <a:pt x="390" y="164"/>
                  </a:lnTo>
                  <a:lnTo>
                    <a:pt x="391" y="164"/>
                  </a:lnTo>
                  <a:lnTo>
                    <a:pt x="393" y="164"/>
                  </a:lnTo>
                  <a:lnTo>
                    <a:pt x="394" y="164"/>
                  </a:lnTo>
                  <a:lnTo>
                    <a:pt x="395" y="165"/>
                  </a:lnTo>
                  <a:lnTo>
                    <a:pt x="397" y="165"/>
                  </a:lnTo>
                  <a:lnTo>
                    <a:pt x="398" y="165"/>
                  </a:lnTo>
                  <a:lnTo>
                    <a:pt x="399" y="165"/>
                  </a:lnTo>
                  <a:lnTo>
                    <a:pt x="401" y="165"/>
                  </a:lnTo>
                  <a:lnTo>
                    <a:pt x="402" y="166"/>
                  </a:lnTo>
                  <a:lnTo>
                    <a:pt x="402" y="167"/>
                  </a:lnTo>
                  <a:lnTo>
                    <a:pt x="403" y="167"/>
                  </a:lnTo>
                  <a:lnTo>
                    <a:pt x="403" y="169"/>
                  </a:lnTo>
                  <a:lnTo>
                    <a:pt x="403" y="170"/>
                  </a:lnTo>
                  <a:lnTo>
                    <a:pt x="403" y="171"/>
                  </a:lnTo>
                  <a:lnTo>
                    <a:pt x="404" y="171"/>
                  </a:lnTo>
                  <a:lnTo>
                    <a:pt x="404" y="173"/>
                  </a:lnTo>
                  <a:lnTo>
                    <a:pt x="404" y="174"/>
                  </a:lnTo>
                  <a:lnTo>
                    <a:pt x="406" y="174"/>
                  </a:lnTo>
                  <a:lnTo>
                    <a:pt x="407" y="174"/>
                  </a:lnTo>
                  <a:lnTo>
                    <a:pt x="408" y="175"/>
                  </a:lnTo>
                  <a:lnTo>
                    <a:pt x="410" y="175"/>
                  </a:lnTo>
                  <a:lnTo>
                    <a:pt x="411" y="174"/>
                  </a:lnTo>
                  <a:lnTo>
                    <a:pt x="412" y="174"/>
                  </a:lnTo>
                  <a:lnTo>
                    <a:pt x="414" y="174"/>
                  </a:lnTo>
                  <a:lnTo>
                    <a:pt x="415" y="174"/>
                  </a:lnTo>
                  <a:lnTo>
                    <a:pt x="416" y="174"/>
                  </a:lnTo>
                  <a:lnTo>
                    <a:pt x="418" y="174"/>
                  </a:lnTo>
                  <a:lnTo>
                    <a:pt x="418" y="175"/>
                  </a:lnTo>
                  <a:lnTo>
                    <a:pt x="418" y="177"/>
                  </a:lnTo>
                  <a:lnTo>
                    <a:pt x="416" y="177"/>
                  </a:lnTo>
                  <a:lnTo>
                    <a:pt x="416" y="178"/>
                  </a:lnTo>
                  <a:lnTo>
                    <a:pt x="415" y="178"/>
                  </a:lnTo>
                  <a:lnTo>
                    <a:pt x="415" y="179"/>
                  </a:lnTo>
                  <a:lnTo>
                    <a:pt x="415" y="181"/>
                  </a:lnTo>
                  <a:lnTo>
                    <a:pt x="415" y="182"/>
                  </a:lnTo>
                  <a:lnTo>
                    <a:pt x="416" y="183"/>
                  </a:lnTo>
                  <a:lnTo>
                    <a:pt x="416" y="185"/>
                  </a:lnTo>
                  <a:lnTo>
                    <a:pt x="416" y="186"/>
                  </a:lnTo>
                  <a:lnTo>
                    <a:pt x="416" y="187"/>
                  </a:lnTo>
                  <a:lnTo>
                    <a:pt x="415" y="187"/>
                  </a:lnTo>
                  <a:lnTo>
                    <a:pt x="415" y="188"/>
                  </a:lnTo>
                  <a:lnTo>
                    <a:pt x="414" y="188"/>
                  </a:lnTo>
                  <a:lnTo>
                    <a:pt x="414" y="190"/>
                  </a:lnTo>
                  <a:lnTo>
                    <a:pt x="414" y="191"/>
                  </a:lnTo>
                  <a:lnTo>
                    <a:pt x="412" y="192"/>
                  </a:lnTo>
                  <a:lnTo>
                    <a:pt x="414" y="194"/>
                  </a:lnTo>
                  <a:lnTo>
                    <a:pt x="414" y="195"/>
                  </a:lnTo>
                  <a:lnTo>
                    <a:pt x="414" y="198"/>
                  </a:lnTo>
                  <a:lnTo>
                    <a:pt x="415" y="198"/>
                  </a:lnTo>
                  <a:lnTo>
                    <a:pt x="416" y="199"/>
                  </a:lnTo>
                  <a:lnTo>
                    <a:pt x="418" y="199"/>
                  </a:lnTo>
                  <a:lnTo>
                    <a:pt x="419" y="199"/>
                  </a:lnTo>
                  <a:lnTo>
                    <a:pt x="420" y="199"/>
                  </a:lnTo>
                  <a:lnTo>
                    <a:pt x="422" y="199"/>
                  </a:lnTo>
                  <a:lnTo>
                    <a:pt x="422" y="198"/>
                  </a:lnTo>
                  <a:lnTo>
                    <a:pt x="423" y="196"/>
                  </a:lnTo>
                  <a:lnTo>
                    <a:pt x="424" y="195"/>
                  </a:lnTo>
                  <a:lnTo>
                    <a:pt x="424" y="194"/>
                  </a:lnTo>
                  <a:lnTo>
                    <a:pt x="425" y="194"/>
                  </a:lnTo>
                  <a:lnTo>
                    <a:pt x="425" y="192"/>
                  </a:lnTo>
                  <a:lnTo>
                    <a:pt x="427" y="191"/>
                  </a:lnTo>
                  <a:lnTo>
                    <a:pt x="427" y="188"/>
                  </a:lnTo>
                  <a:lnTo>
                    <a:pt x="428" y="187"/>
                  </a:lnTo>
                  <a:lnTo>
                    <a:pt x="428" y="186"/>
                  </a:lnTo>
                  <a:lnTo>
                    <a:pt x="429" y="186"/>
                  </a:lnTo>
                  <a:lnTo>
                    <a:pt x="431" y="185"/>
                  </a:lnTo>
                  <a:lnTo>
                    <a:pt x="432" y="185"/>
                  </a:lnTo>
                  <a:lnTo>
                    <a:pt x="433" y="185"/>
                  </a:lnTo>
                  <a:lnTo>
                    <a:pt x="435" y="183"/>
                  </a:lnTo>
                  <a:lnTo>
                    <a:pt x="436" y="182"/>
                  </a:lnTo>
                  <a:lnTo>
                    <a:pt x="437" y="181"/>
                  </a:lnTo>
                  <a:lnTo>
                    <a:pt x="439" y="181"/>
                  </a:lnTo>
                  <a:lnTo>
                    <a:pt x="439" y="179"/>
                  </a:lnTo>
                  <a:lnTo>
                    <a:pt x="440" y="179"/>
                  </a:lnTo>
                  <a:lnTo>
                    <a:pt x="441" y="179"/>
                  </a:lnTo>
                  <a:lnTo>
                    <a:pt x="442" y="179"/>
                  </a:lnTo>
                  <a:lnTo>
                    <a:pt x="444" y="179"/>
                  </a:lnTo>
                  <a:lnTo>
                    <a:pt x="445" y="181"/>
                  </a:lnTo>
                  <a:lnTo>
                    <a:pt x="446" y="181"/>
                  </a:lnTo>
                  <a:lnTo>
                    <a:pt x="448" y="181"/>
                  </a:lnTo>
                  <a:lnTo>
                    <a:pt x="449" y="179"/>
                  </a:lnTo>
                  <a:lnTo>
                    <a:pt x="452" y="179"/>
                  </a:lnTo>
                  <a:lnTo>
                    <a:pt x="453" y="179"/>
                  </a:lnTo>
                  <a:lnTo>
                    <a:pt x="454" y="179"/>
                  </a:lnTo>
                  <a:lnTo>
                    <a:pt x="456" y="179"/>
                  </a:lnTo>
                  <a:lnTo>
                    <a:pt x="457" y="179"/>
                  </a:lnTo>
                  <a:lnTo>
                    <a:pt x="458" y="179"/>
                  </a:lnTo>
                  <a:lnTo>
                    <a:pt x="459" y="178"/>
                  </a:lnTo>
                  <a:lnTo>
                    <a:pt x="459" y="177"/>
                  </a:lnTo>
                  <a:lnTo>
                    <a:pt x="461" y="177"/>
                  </a:lnTo>
                  <a:lnTo>
                    <a:pt x="461" y="175"/>
                  </a:lnTo>
                  <a:lnTo>
                    <a:pt x="462" y="175"/>
                  </a:lnTo>
                  <a:lnTo>
                    <a:pt x="463" y="175"/>
                  </a:lnTo>
                  <a:lnTo>
                    <a:pt x="466" y="175"/>
                  </a:lnTo>
                  <a:lnTo>
                    <a:pt x="466" y="174"/>
                  </a:lnTo>
                  <a:lnTo>
                    <a:pt x="467" y="174"/>
                  </a:lnTo>
                  <a:lnTo>
                    <a:pt x="469" y="174"/>
                  </a:lnTo>
                  <a:lnTo>
                    <a:pt x="471" y="174"/>
                  </a:lnTo>
                  <a:lnTo>
                    <a:pt x="473" y="174"/>
                  </a:lnTo>
                  <a:lnTo>
                    <a:pt x="474" y="174"/>
                  </a:lnTo>
                  <a:lnTo>
                    <a:pt x="478" y="174"/>
                  </a:lnTo>
                  <a:lnTo>
                    <a:pt x="478" y="173"/>
                  </a:lnTo>
                  <a:lnTo>
                    <a:pt x="478" y="171"/>
                  </a:lnTo>
                  <a:lnTo>
                    <a:pt x="479" y="170"/>
                  </a:lnTo>
                  <a:lnTo>
                    <a:pt x="480" y="170"/>
                  </a:lnTo>
                  <a:lnTo>
                    <a:pt x="480" y="169"/>
                  </a:lnTo>
                  <a:lnTo>
                    <a:pt x="482" y="169"/>
                  </a:lnTo>
                  <a:lnTo>
                    <a:pt x="483" y="169"/>
                  </a:lnTo>
                  <a:lnTo>
                    <a:pt x="484" y="169"/>
                  </a:lnTo>
                  <a:lnTo>
                    <a:pt x="486" y="169"/>
                  </a:lnTo>
                  <a:lnTo>
                    <a:pt x="487" y="169"/>
                  </a:lnTo>
                  <a:lnTo>
                    <a:pt x="488" y="169"/>
                  </a:lnTo>
                  <a:lnTo>
                    <a:pt x="488" y="167"/>
                  </a:lnTo>
                  <a:lnTo>
                    <a:pt x="488" y="166"/>
                  </a:lnTo>
                  <a:lnTo>
                    <a:pt x="490" y="165"/>
                  </a:lnTo>
                  <a:lnTo>
                    <a:pt x="490" y="164"/>
                  </a:lnTo>
                  <a:lnTo>
                    <a:pt x="491" y="164"/>
                  </a:lnTo>
                  <a:lnTo>
                    <a:pt x="491" y="162"/>
                  </a:lnTo>
                  <a:lnTo>
                    <a:pt x="492" y="162"/>
                  </a:lnTo>
                  <a:lnTo>
                    <a:pt x="492" y="161"/>
                  </a:lnTo>
                  <a:lnTo>
                    <a:pt x="494" y="160"/>
                  </a:lnTo>
                  <a:lnTo>
                    <a:pt x="495" y="160"/>
                  </a:lnTo>
                  <a:lnTo>
                    <a:pt x="495" y="158"/>
                  </a:lnTo>
                  <a:lnTo>
                    <a:pt x="496" y="158"/>
                  </a:lnTo>
                  <a:lnTo>
                    <a:pt x="497" y="157"/>
                  </a:lnTo>
                  <a:lnTo>
                    <a:pt x="499" y="157"/>
                  </a:lnTo>
                  <a:lnTo>
                    <a:pt x="499" y="156"/>
                  </a:lnTo>
                  <a:lnTo>
                    <a:pt x="499" y="154"/>
                  </a:lnTo>
                  <a:lnTo>
                    <a:pt x="500" y="154"/>
                  </a:lnTo>
                  <a:lnTo>
                    <a:pt x="500" y="153"/>
                  </a:lnTo>
                  <a:lnTo>
                    <a:pt x="501" y="153"/>
                  </a:lnTo>
                  <a:lnTo>
                    <a:pt x="501" y="152"/>
                  </a:lnTo>
                  <a:lnTo>
                    <a:pt x="503" y="150"/>
                  </a:lnTo>
                  <a:lnTo>
                    <a:pt x="503" y="149"/>
                  </a:lnTo>
                  <a:lnTo>
                    <a:pt x="504" y="148"/>
                  </a:lnTo>
                  <a:lnTo>
                    <a:pt x="505" y="147"/>
                  </a:lnTo>
                  <a:lnTo>
                    <a:pt x="505" y="145"/>
                  </a:lnTo>
                  <a:lnTo>
                    <a:pt x="507" y="144"/>
                  </a:lnTo>
                  <a:lnTo>
                    <a:pt x="507" y="143"/>
                  </a:lnTo>
                  <a:lnTo>
                    <a:pt x="507" y="141"/>
                  </a:lnTo>
                  <a:lnTo>
                    <a:pt x="508" y="140"/>
                  </a:lnTo>
                  <a:lnTo>
                    <a:pt x="509" y="140"/>
                  </a:lnTo>
                  <a:lnTo>
                    <a:pt x="511" y="139"/>
                  </a:lnTo>
                  <a:lnTo>
                    <a:pt x="511" y="137"/>
                  </a:lnTo>
                  <a:lnTo>
                    <a:pt x="512" y="137"/>
                  </a:lnTo>
                  <a:lnTo>
                    <a:pt x="512" y="136"/>
                  </a:lnTo>
                  <a:lnTo>
                    <a:pt x="512" y="135"/>
                  </a:lnTo>
                  <a:lnTo>
                    <a:pt x="513" y="135"/>
                  </a:lnTo>
                  <a:lnTo>
                    <a:pt x="513" y="133"/>
                  </a:lnTo>
                  <a:lnTo>
                    <a:pt x="514" y="133"/>
                  </a:lnTo>
                  <a:lnTo>
                    <a:pt x="516" y="133"/>
                  </a:lnTo>
                  <a:lnTo>
                    <a:pt x="514" y="132"/>
                  </a:lnTo>
                  <a:lnTo>
                    <a:pt x="516" y="132"/>
                  </a:lnTo>
                  <a:lnTo>
                    <a:pt x="516" y="131"/>
                  </a:lnTo>
                  <a:lnTo>
                    <a:pt x="517" y="131"/>
                  </a:lnTo>
                  <a:lnTo>
                    <a:pt x="518" y="131"/>
                  </a:lnTo>
                  <a:lnTo>
                    <a:pt x="520" y="130"/>
                  </a:lnTo>
                  <a:lnTo>
                    <a:pt x="521" y="130"/>
                  </a:lnTo>
                  <a:lnTo>
                    <a:pt x="522" y="130"/>
                  </a:lnTo>
                  <a:lnTo>
                    <a:pt x="524" y="130"/>
                  </a:lnTo>
                  <a:lnTo>
                    <a:pt x="525" y="130"/>
                  </a:lnTo>
                  <a:lnTo>
                    <a:pt x="526" y="130"/>
                  </a:lnTo>
                  <a:lnTo>
                    <a:pt x="526" y="131"/>
                  </a:lnTo>
                  <a:lnTo>
                    <a:pt x="528" y="131"/>
                  </a:lnTo>
                  <a:lnTo>
                    <a:pt x="529" y="131"/>
                  </a:lnTo>
                  <a:lnTo>
                    <a:pt x="530" y="131"/>
                  </a:lnTo>
                  <a:lnTo>
                    <a:pt x="531" y="131"/>
                  </a:lnTo>
                  <a:lnTo>
                    <a:pt x="531" y="132"/>
                  </a:lnTo>
                  <a:lnTo>
                    <a:pt x="533" y="132"/>
                  </a:lnTo>
                  <a:lnTo>
                    <a:pt x="534" y="133"/>
                  </a:lnTo>
                  <a:lnTo>
                    <a:pt x="535" y="133"/>
                  </a:lnTo>
                  <a:lnTo>
                    <a:pt x="537" y="135"/>
                  </a:lnTo>
                  <a:lnTo>
                    <a:pt x="538" y="135"/>
                  </a:lnTo>
                  <a:lnTo>
                    <a:pt x="539" y="135"/>
                  </a:lnTo>
                  <a:lnTo>
                    <a:pt x="541" y="133"/>
                  </a:lnTo>
                  <a:lnTo>
                    <a:pt x="542" y="133"/>
                  </a:lnTo>
                  <a:lnTo>
                    <a:pt x="543" y="133"/>
                  </a:lnTo>
                  <a:lnTo>
                    <a:pt x="545" y="133"/>
                  </a:lnTo>
                  <a:lnTo>
                    <a:pt x="546" y="133"/>
                  </a:lnTo>
                  <a:lnTo>
                    <a:pt x="545" y="132"/>
                  </a:lnTo>
                  <a:lnTo>
                    <a:pt x="546" y="131"/>
                  </a:lnTo>
                  <a:lnTo>
                    <a:pt x="547" y="130"/>
                  </a:lnTo>
                  <a:lnTo>
                    <a:pt x="547" y="128"/>
                  </a:lnTo>
                  <a:lnTo>
                    <a:pt x="546" y="126"/>
                  </a:lnTo>
                  <a:lnTo>
                    <a:pt x="546" y="124"/>
                  </a:lnTo>
                  <a:lnTo>
                    <a:pt x="545" y="124"/>
                  </a:lnTo>
                  <a:lnTo>
                    <a:pt x="545" y="123"/>
                  </a:lnTo>
                  <a:lnTo>
                    <a:pt x="543" y="122"/>
                  </a:lnTo>
                  <a:lnTo>
                    <a:pt x="541" y="119"/>
                  </a:lnTo>
                  <a:lnTo>
                    <a:pt x="541" y="118"/>
                  </a:lnTo>
                  <a:lnTo>
                    <a:pt x="541" y="116"/>
                  </a:lnTo>
                  <a:lnTo>
                    <a:pt x="541" y="115"/>
                  </a:lnTo>
                  <a:lnTo>
                    <a:pt x="541" y="114"/>
                  </a:lnTo>
                  <a:lnTo>
                    <a:pt x="542" y="111"/>
                  </a:lnTo>
                  <a:lnTo>
                    <a:pt x="542" y="110"/>
                  </a:lnTo>
                  <a:lnTo>
                    <a:pt x="543" y="109"/>
                  </a:lnTo>
                  <a:lnTo>
                    <a:pt x="545" y="106"/>
                  </a:lnTo>
                  <a:lnTo>
                    <a:pt x="546" y="105"/>
                  </a:lnTo>
                  <a:lnTo>
                    <a:pt x="545" y="105"/>
                  </a:lnTo>
                  <a:lnTo>
                    <a:pt x="545" y="103"/>
                  </a:lnTo>
                  <a:lnTo>
                    <a:pt x="546" y="102"/>
                  </a:lnTo>
                  <a:lnTo>
                    <a:pt x="547" y="102"/>
                  </a:lnTo>
                  <a:lnTo>
                    <a:pt x="548" y="102"/>
                  </a:lnTo>
                  <a:lnTo>
                    <a:pt x="548" y="101"/>
                  </a:lnTo>
                  <a:lnTo>
                    <a:pt x="550" y="101"/>
                  </a:lnTo>
                  <a:lnTo>
                    <a:pt x="550" y="99"/>
                  </a:lnTo>
                  <a:lnTo>
                    <a:pt x="551" y="99"/>
                  </a:lnTo>
                  <a:lnTo>
                    <a:pt x="552" y="99"/>
                  </a:lnTo>
                  <a:lnTo>
                    <a:pt x="552" y="98"/>
                  </a:lnTo>
                  <a:lnTo>
                    <a:pt x="554" y="98"/>
                  </a:lnTo>
                  <a:lnTo>
                    <a:pt x="556" y="95"/>
                  </a:lnTo>
                  <a:lnTo>
                    <a:pt x="562" y="88"/>
                  </a:lnTo>
                  <a:lnTo>
                    <a:pt x="563" y="88"/>
                  </a:lnTo>
                  <a:lnTo>
                    <a:pt x="563" y="86"/>
                  </a:lnTo>
                  <a:lnTo>
                    <a:pt x="564" y="86"/>
                  </a:lnTo>
                  <a:lnTo>
                    <a:pt x="564" y="85"/>
                  </a:lnTo>
                  <a:lnTo>
                    <a:pt x="566" y="84"/>
                  </a:lnTo>
                  <a:lnTo>
                    <a:pt x="567" y="84"/>
                  </a:lnTo>
                  <a:lnTo>
                    <a:pt x="562" y="72"/>
                  </a:lnTo>
                  <a:lnTo>
                    <a:pt x="575" y="72"/>
                  </a:lnTo>
                  <a:lnTo>
                    <a:pt x="577" y="77"/>
                  </a:lnTo>
                  <a:lnTo>
                    <a:pt x="579" y="76"/>
                  </a:lnTo>
                  <a:lnTo>
                    <a:pt x="579" y="75"/>
                  </a:lnTo>
                  <a:lnTo>
                    <a:pt x="579" y="73"/>
                  </a:lnTo>
                  <a:lnTo>
                    <a:pt x="580" y="72"/>
                  </a:lnTo>
                  <a:lnTo>
                    <a:pt x="580" y="71"/>
                  </a:lnTo>
                  <a:lnTo>
                    <a:pt x="581" y="69"/>
                  </a:lnTo>
                  <a:lnTo>
                    <a:pt x="581" y="68"/>
                  </a:lnTo>
                  <a:lnTo>
                    <a:pt x="583" y="67"/>
                  </a:lnTo>
                  <a:lnTo>
                    <a:pt x="583" y="65"/>
                  </a:lnTo>
                  <a:lnTo>
                    <a:pt x="583" y="64"/>
                  </a:lnTo>
                  <a:lnTo>
                    <a:pt x="584" y="63"/>
                  </a:lnTo>
                  <a:lnTo>
                    <a:pt x="585" y="61"/>
                  </a:lnTo>
                  <a:lnTo>
                    <a:pt x="584" y="60"/>
                  </a:lnTo>
                  <a:lnTo>
                    <a:pt x="584" y="59"/>
                  </a:lnTo>
                  <a:lnTo>
                    <a:pt x="585" y="58"/>
                  </a:lnTo>
                  <a:lnTo>
                    <a:pt x="586" y="58"/>
                  </a:lnTo>
                  <a:lnTo>
                    <a:pt x="586" y="56"/>
                  </a:lnTo>
                  <a:lnTo>
                    <a:pt x="588" y="56"/>
                  </a:lnTo>
                  <a:lnTo>
                    <a:pt x="588" y="55"/>
                  </a:lnTo>
                  <a:lnTo>
                    <a:pt x="588" y="54"/>
                  </a:lnTo>
                  <a:lnTo>
                    <a:pt x="589" y="50"/>
                  </a:lnTo>
                  <a:lnTo>
                    <a:pt x="590" y="48"/>
                  </a:lnTo>
                  <a:lnTo>
                    <a:pt x="592" y="48"/>
                  </a:lnTo>
                  <a:lnTo>
                    <a:pt x="593" y="48"/>
                  </a:lnTo>
                  <a:lnTo>
                    <a:pt x="593" y="47"/>
                  </a:lnTo>
                  <a:lnTo>
                    <a:pt x="594" y="47"/>
                  </a:lnTo>
                  <a:lnTo>
                    <a:pt x="594" y="46"/>
                  </a:lnTo>
                  <a:lnTo>
                    <a:pt x="596" y="44"/>
                  </a:lnTo>
                  <a:lnTo>
                    <a:pt x="596" y="43"/>
                  </a:lnTo>
                  <a:lnTo>
                    <a:pt x="597" y="43"/>
                  </a:lnTo>
                  <a:lnTo>
                    <a:pt x="598" y="42"/>
                  </a:lnTo>
                  <a:lnTo>
                    <a:pt x="598" y="41"/>
                  </a:lnTo>
                  <a:lnTo>
                    <a:pt x="600" y="39"/>
                  </a:lnTo>
                  <a:lnTo>
                    <a:pt x="600" y="38"/>
                  </a:lnTo>
                  <a:lnTo>
                    <a:pt x="601" y="37"/>
                  </a:lnTo>
                  <a:lnTo>
                    <a:pt x="601" y="33"/>
                  </a:lnTo>
                  <a:lnTo>
                    <a:pt x="600" y="31"/>
                  </a:lnTo>
                  <a:lnTo>
                    <a:pt x="600" y="30"/>
                  </a:lnTo>
                  <a:lnTo>
                    <a:pt x="601" y="30"/>
                  </a:lnTo>
                  <a:lnTo>
                    <a:pt x="602" y="30"/>
                  </a:lnTo>
                  <a:lnTo>
                    <a:pt x="603" y="30"/>
                  </a:lnTo>
                  <a:lnTo>
                    <a:pt x="605" y="30"/>
                  </a:lnTo>
                  <a:lnTo>
                    <a:pt x="605" y="29"/>
                  </a:lnTo>
                  <a:lnTo>
                    <a:pt x="606" y="29"/>
                  </a:lnTo>
                  <a:lnTo>
                    <a:pt x="607" y="27"/>
                  </a:lnTo>
                  <a:lnTo>
                    <a:pt x="607" y="26"/>
                  </a:lnTo>
                  <a:lnTo>
                    <a:pt x="609" y="26"/>
                  </a:lnTo>
                  <a:lnTo>
                    <a:pt x="610" y="25"/>
                  </a:lnTo>
                  <a:lnTo>
                    <a:pt x="611" y="23"/>
                  </a:lnTo>
                  <a:lnTo>
                    <a:pt x="613" y="23"/>
                  </a:lnTo>
                  <a:lnTo>
                    <a:pt x="614" y="22"/>
                  </a:lnTo>
                  <a:lnTo>
                    <a:pt x="615" y="22"/>
                  </a:lnTo>
                  <a:lnTo>
                    <a:pt x="617" y="22"/>
                  </a:lnTo>
                  <a:lnTo>
                    <a:pt x="617" y="21"/>
                  </a:lnTo>
                  <a:lnTo>
                    <a:pt x="618" y="21"/>
                  </a:lnTo>
                  <a:lnTo>
                    <a:pt x="618" y="20"/>
                  </a:lnTo>
                  <a:lnTo>
                    <a:pt x="618" y="18"/>
                  </a:lnTo>
                  <a:lnTo>
                    <a:pt x="619" y="18"/>
                  </a:lnTo>
                  <a:lnTo>
                    <a:pt x="619" y="17"/>
                  </a:lnTo>
                  <a:lnTo>
                    <a:pt x="620" y="17"/>
                  </a:lnTo>
                  <a:lnTo>
                    <a:pt x="620" y="16"/>
                  </a:lnTo>
                  <a:lnTo>
                    <a:pt x="622" y="14"/>
                  </a:lnTo>
                  <a:lnTo>
                    <a:pt x="623" y="14"/>
                  </a:lnTo>
                  <a:lnTo>
                    <a:pt x="624" y="14"/>
                  </a:lnTo>
                  <a:lnTo>
                    <a:pt x="626" y="13"/>
                  </a:lnTo>
                  <a:lnTo>
                    <a:pt x="627" y="13"/>
                  </a:lnTo>
                  <a:lnTo>
                    <a:pt x="628" y="13"/>
                  </a:lnTo>
                  <a:lnTo>
                    <a:pt x="628" y="12"/>
                  </a:lnTo>
                  <a:lnTo>
                    <a:pt x="630" y="12"/>
                  </a:lnTo>
                  <a:lnTo>
                    <a:pt x="631" y="10"/>
                  </a:lnTo>
                  <a:lnTo>
                    <a:pt x="631" y="12"/>
                  </a:lnTo>
                  <a:lnTo>
                    <a:pt x="632" y="12"/>
                  </a:lnTo>
                  <a:lnTo>
                    <a:pt x="634" y="12"/>
                  </a:lnTo>
                  <a:lnTo>
                    <a:pt x="638" y="12"/>
                  </a:lnTo>
                  <a:lnTo>
                    <a:pt x="639" y="13"/>
                  </a:lnTo>
                  <a:lnTo>
                    <a:pt x="640" y="13"/>
                  </a:lnTo>
                  <a:lnTo>
                    <a:pt x="640" y="12"/>
                  </a:lnTo>
                  <a:lnTo>
                    <a:pt x="640" y="10"/>
                  </a:lnTo>
                  <a:lnTo>
                    <a:pt x="641" y="10"/>
                  </a:lnTo>
                  <a:lnTo>
                    <a:pt x="641" y="9"/>
                  </a:lnTo>
                  <a:lnTo>
                    <a:pt x="643" y="9"/>
                  </a:lnTo>
                  <a:lnTo>
                    <a:pt x="644" y="9"/>
                  </a:lnTo>
                  <a:lnTo>
                    <a:pt x="645" y="9"/>
                  </a:lnTo>
                  <a:lnTo>
                    <a:pt x="647" y="9"/>
                  </a:lnTo>
                  <a:lnTo>
                    <a:pt x="648" y="9"/>
                  </a:lnTo>
                  <a:lnTo>
                    <a:pt x="649" y="9"/>
                  </a:lnTo>
                  <a:lnTo>
                    <a:pt x="649" y="8"/>
                  </a:lnTo>
                  <a:lnTo>
                    <a:pt x="649" y="6"/>
                  </a:lnTo>
                  <a:lnTo>
                    <a:pt x="651" y="6"/>
                  </a:lnTo>
                  <a:lnTo>
                    <a:pt x="651" y="5"/>
                  </a:lnTo>
                  <a:lnTo>
                    <a:pt x="652" y="5"/>
                  </a:lnTo>
                  <a:lnTo>
                    <a:pt x="652" y="4"/>
                  </a:lnTo>
                  <a:lnTo>
                    <a:pt x="653" y="4"/>
                  </a:lnTo>
                  <a:lnTo>
                    <a:pt x="655" y="3"/>
                  </a:lnTo>
                  <a:lnTo>
                    <a:pt x="656" y="3"/>
                  </a:lnTo>
                  <a:lnTo>
                    <a:pt x="656" y="4"/>
                  </a:lnTo>
                  <a:lnTo>
                    <a:pt x="656" y="3"/>
                  </a:lnTo>
                  <a:lnTo>
                    <a:pt x="657" y="3"/>
                  </a:lnTo>
                  <a:lnTo>
                    <a:pt x="658" y="3"/>
                  </a:lnTo>
                  <a:lnTo>
                    <a:pt x="658" y="1"/>
                  </a:lnTo>
                  <a:lnTo>
                    <a:pt x="660" y="1"/>
                  </a:lnTo>
                  <a:lnTo>
                    <a:pt x="661" y="1"/>
                  </a:lnTo>
                  <a:lnTo>
                    <a:pt x="662" y="1"/>
                  </a:lnTo>
                  <a:lnTo>
                    <a:pt x="664" y="1"/>
                  </a:lnTo>
                  <a:lnTo>
                    <a:pt x="665" y="1"/>
                  </a:lnTo>
                  <a:lnTo>
                    <a:pt x="666" y="1"/>
                  </a:lnTo>
                  <a:lnTo>
                    <a:pt x="668" y="0"/>
                  </a:lnTo>
                  <a:lnTo>
                    <a:pt x="669" y="0"/>
                  </a:lnTo>
                  <a:lnTo>
                    <a:pt x="670" y="0"/>
                  </a:lnTo>
                  <a:lnTo>
                    <a:pt x="672" y="0"/>
                  </a:lnTo>
                  <a:lnTo>
                    <a:pt x="673" y="0"/>
                  </a:lnTo>
                  <a:lnTo>
                    <a:pt x="673" y="1"/>
                  </a:lnTo>
                  <a:lnTo>
                    <a:pt x="674" y="1"/>
                  </a:lnTo>
                  <a:lnTo>
                    <a:pt x="675" y="1"/>
                  </a:lnTo>
                  <a:lnTo>
                    <a:pt x="674" y="1"/>
                  </a:lnTo>
                  <a:lnTo>
                    <a:pt x="674" y="3"/>
                  </a:lnTo>
                  <a:lnTo>
                    <a:pt x="674" y="4"/>
                  </a:lnTo>
                  <a:lnTo>
                    <a:pt x="674" y="5"/>
                  </a:lnTo>
                  <a:lnTo>
                    <a:pt x="673" y="5"/>
                  </a:lnTo>
                  <a:lnTo>
                    <a:pt x="672" y="5"/>
                  </a:lnTo>
                  <a:lnTo>
                    <a:pt x="670" y="6"/>
                  </a:lnTo>
                  <a:lnTo>
                    <a:pt x="670" y="8"/>
                  </a:lnTo>
                  <a:lnTo>
                    <a:pt x="670" y="9"/>
                  </a:lnTo>
                  <a:lnTo>
                    <a:pt x="672" y="10"/>
                  </a:lnTo>
                  <a:lnTo>
                    <a:pt x="672" y="12"/>
                  </a:lnTo>
                  <a:lnTo>
                    <a:pt x="673" y="12"/>
                  </a:lnTo>
                  <a:lnTo>
                    <a:pt x="673" y="13"/>
                  </a:lnTo>
                  <a:lnTo>
                    <a:pt x="673" y="14"/>
                  </a:lnTo>
                  <a:lnTo>
                    <a:pt x="673" y="16"/>
                  </a:lnTo>
                  <a:lnTo>
                    <a:pt x="673" y="17"/>
                  </a:lnTo>
                  <a:lnTo>
                    <a:pt x="672" y="17"/>
                  </a:lnTo>
                  <a:lnTo>
                    <a:pt x="672" y="18"/>
                  </a:lnTo>
                  <a:lnTo>
                    <a:pt x="672" y="20"/>
                  </a:lnTo>
                  <a:lnTo>
                    <a:pt x="673" y="21"/>
                  </a:lnTo>
                  <a:lnTo>
                    <a:pt x="673" y="22"/>
                  </a:lnTo>
                  <a:lnTo>
                    <a:pt x="673" y="23"/>
                  </a:lnTo>
                  <a:lnTo>
                    <a:pt x="673" y="25"/>
                  </a:lnTo>
                  <a:lnTo>
                    <a:pt x="672" y="26"/>
                  </a:lnTo>
                  <a:lnTo>
                    <a:pt x="673" y="27"/>
                  </a:lnTo>
                  <a:lnTo>
                    <a:pt x="674" y="29"/>
                  </a:lnTo>
                  <a:lnTo>
                    <a:pt x="675" y="29"/>
                  </a:lnTo>
                  <a:lnTo>
                    <a:pt x="677" y="29"/>
                  </a:lnTo>
                  <a:lnTo>
                    <a:pt x="677" y="30"/>
                  </a:lnTo>
                  <a:lnTo>
                    <a:pt x="678" y="30"/>
                  </a:lnTo>
                  <a:lnTo>
                    <a:pt x="679" y="30"/>
                  </a:lnTo>
                  <a:lnTo>
                    <a:pt x="681" y="31"/>
                  </a:lnTo>
                  <a:lnTo>
                    <a:pt x="681" y="33"/>
                  </a:lnTo>
                  <a:lnTo>
                    <a:pt x="681" y="34"/>
                  </a:lnTo>
                  <a:lnTo>
                    <a:pt x="681" y="35"/>
                  </a:lnTo>
                  <a:lnTo>
                    <a:pt x="682" y="35"/>
                  </a:lnTo>
                  <a:lnTo>
                    <a:pt x="682" y="37"/>
                  </a:lnTo>
                  <a:lnTo>
                    <a:pt x="683" y="37"/>
                  </a:lnTo>
                  <a:lnTo>
                    <a:pt x="683" y="38"/>
                  </a:lnTo>
                  <a:lnTo>
                    <a:pt x="683" y="39"/>
                  </a:lnTo>
                  <a:lnTo>
                    <a:pt x="683" y="41"/>
                  </a:lnTo>
                  <a:lnTo>
                    <a:pt x="683" y="42"/>
                  </a:lnTo>
                  <a:lnTo>
                    <a:pt x="685" y="42"/>
                  </a:lnTo>
                  <a:lnTo>
                    <a:pt x="683" y="42"/>
                  </a:lnTo>
                  <a:lnTo>
                    <a:pt x="683" y="43"/>
                  </a:lnTo>
                  <a:lnTo>
                    <a:pt x="683" y="46"/>
                  </a:lnTo>
                  <a:lnTo>
                    <a:pt x="683" y="47"/>
                  </a:lnTo>
                  <a:lnTo>
                    <a:pt x="683" y="48"/>
                  </a:lnTo>
                  <a:lnTo>
                    <a:pt x="685" y="50"/>
                  </a:lnTo>
                  <a:lnTo>
                    <a:pt x="685" y="51"/>
                  </a:lnTo>
                  <a:lnTo>
                    <a:pt x="686" y="52"/>
                  </a:lnTo>
                  <a:lnTo>
                    <a:pt x="687" y="52"/>
                  </a:lnTo>
                  <a:lnTo>
                    <a:pt x="689" y="52"/>
                  </a:lnTo>
                  <a:lnTo>
                    <a:pt x="689" y="54"/>
                  </a:lnTo>
                  <a:lnTo>
                    <a:pt x="690" y="54"/>
                  </a:lnTo>
                  <a:lnTo>
                    <a:pt x="691" y="55"/>
                  </a:lnTo>
                  <a:lnTo>
                    <a:pt x="692" y="55"/>
                  </a:lnTo>
                  <a:lnTo>
                    <a:pt x="692" y="56"/>
                  </a:lnTo>
                  <a:lnTo>
                    <a:pt x="694" y="56"/>
                  </a:lnTo>
                  <a:lnTo>
                    <a:pt x="694" y="58"/>
                  </a:lnTo>
                  <a:lnTo>
                    <a:pt x="695" y="58"/>
                  </a:lnTo>
                  <a:lnTo>
                    <a:pt x="696" y="58"/>
                  </a:lnTo>
                  <a:lnTo>
                    <a:pt x="696" y="59"/>
                  </a:lnTo>
                  <a:lnTo>
                    <a:pt x="698" y="59"/>
                  </a:lnTo>
                  <a:lnTo>
                    <a:pt x="698" y="60"/>
                  </a:lnTo>
                  <a:lnTo>
                    <a:pt x="700" y="63"/>
                  </a:lnTo>
                  <a:lnTo>
                    <a:pt x="702" y="63"/>
                  </a:lnTo>
                  <a:lnTo>
                    <a:pt x="703" y="63"/>
                  </a:lnTo>
                  <a:lnTo>
                    <a:pt x="703" y="61"/>
                  </a:lnTo>
                  <a:lnTo>
                    <a:pt x="704" y="61"/>
                  </a:lnTo>
                  <a:lnTo>
                    <a:pt x="706" y="61"/>
                  </a:lnTo>
                  <a:lnTo>
                    <a:pt x="706" y="60"/>
                  </a:lnTo>
                  <a:lnTo>
                    <a:pt x="707" y="60"/>
                  </a:lnTo>
                  <a:lnTo>
                    <a:pt x="707" y="59"/>
                  </a:lnTo>
                  <a:lnTo>
                    <a:pt x="708" y="59"/>
                  </a:lnTo>
                  <a:lnTo>
                    <a:pt x="708" y="58"/>
                  </a:lnTo>
                  <a:lnTo>
                    <a:pt x="710" y="58"/>
                  </a:lnTo>
                  <a:lnTo>
                    <a:pt x="711" y="58"/>
                  </a:lnTo>
                  <a:lnTo>
                    <a:pt x="712" y="58"/>
                  </a:lnTo>
                  <a:lnTo>
                    <a:pt x="713" y="56"/>
                  </a:lnTo>
                  <a:lnTo>
                    <a:pt x="715" y="56"/>
                  </a:lnTo>
                  <a:lnTo>
                    <a:pt x="715" y="55"/>
                  </a:lnTo>
                  <a:lnTo>
                    <a:pt x="716" y="55"/>
                  </a:lnTo>
                  <a:lnTo>
                    <a:pt x="716" y="56"/>
                  </a:lnTo>
                  <a:lnTo>
                    <a:pt x="717" y="56"/>
                  </a:lnTo>
                  <a:lnTo>
                    <a:pt x="719" y="56"/>
                  </a:lnTo>
                  <a:lnTo>
                    <a:pt x="719" y="58"/>
                  </a:lnTo>
                  <a:lnTo>
                    <a:pt x="719" y="59"/>
                  </a:lnTo>
                  <a:lnTo>
                    <a:pt x="719" y="60"/>
                  </a:lnTo>
                  <a:lnTo>
                    <a:pt x="719" y="61"/>
                  </a:lnTo>
                  <a:lnTo>
                    <a:pt x="719" y="63"/>
                  </a:lnTo>
                  <a:lnTo>
                    <a:pt x="719" y="64"/>
                  </a:lnTo>
                  <a:lnTo>
                    <a:pt x="719" y="65"/>
                  </a:lnTo>
                  <a:lnTo>
                    <a:pt x="719" y="67"/>
                  </a:lnTo>
                  <a:lnTo>
                    <a:pt x="719" y="68"/>
                  </a:lnTo>
                  <a:lnTo>
                    <a:pt x="720" y="68"/>
                  </a:lnTo>
                  <a:lnTo>
                    <a:pt x="719" y="69"/>
                  </a:lnTo>
                  <a:lnTo>
                    <a:pt x="720" y="69"/>
                  </a:lnTo>
                  <a:lnTo>
                    <a:pt x="719" y="71"/>
                  </a:lnTo>
                  <a:lnTo>
                    <a:pt x="719" y="72"/>
                  </a:lnTo>
                  <a:lnTo>
                    <a:pt x="720" y="72"/>
                  </a:lnTo>
                  <a:lnTo>
                    <a:pt x="720" y="73"/>
                  </a:lnTo>
                  <a:lnTo>
                    <a:pt x="721" y="73"/>
                  </a:lnTo>
                  <a:lnTo>
                    <a:pt x="723" y="73"/>
                  </a:lnTo>
                  <a:lnTo>
                    <a:pt x="723" y="75"/>
                  </a:lnTo>
                  <a:lnTo>
                    <a:pt x="724" y="75"/>
                  </a:lnTo>
                  <a:lnTo>
                    <a:pt x="724" y="76"/>
                  </a:lnTo>
                  <a:lnTo>
                    <a:pt x="725" y="76"/>
                  </a:lnTo>
                  <a:lnTo>
                    <a:pt x="727" y="76"/>
                  </a:lnTo>
                  <a:lnTo>
                    <a:pt x="727" y="77"/>
                  </a:lnTo>
                  <a:lnTo>
                    <a:pt x="728" y="77"/>
                  </a:lnTo>
                  <a:lnTo>
                    <a:pt x="729" y="77"/>
                  </a:lnTo>
                  <a:lnTo>
                    <a:pt x="730" y="77"/>
                  </a:lnTo>
                  <a:lnTo>
                    <a:pt x="732" y="77"/>
                  </a:lnTo>
                  <a:lnTo>
                    <a:pt x="732" y="76"/>
                  </a:lnTo>
                  <a:lnTo>
                    <a:pt x="732" y="77"/>
                  </a:lnTo>
                  <a:lnTo>
                    <a:pt x="733" y="77"/>
                  </a:lnTo>
                  <a:lnTo>
                    <a:pt x="734" y="77"/>
                  </a:lnTo>
                  <a:lnTo>
                    <a:pt x="736" y="77"/>
                  </a:lnTo>
                  <a:lnTo>
                    <a:pt x="737" y="76"/>
                  </a:lnTo>
                  <a:lnTo>
                    <a:pt x="738" y="76"/>
                  </a:lnTo>
                  <a:lnTo>
                    <a:pt x="738" y="77"/>
                  </a:lnTo>
                  <a:lnTo>
                    <a:pt x="740" y="77"/>
                  </a:lnTo>
                  <a:lnTo>
                    <a:pt x="741" y="78"/>
                  </a:lnTo>
                  <a:lnTo>
                    <a:pt x="742" y="78"/>
                  </a:lnTo>
                  <a:lnTo>
                    <a:pt x="744" y="80"/>
                  </a:lnTo>
                  <a:lnTo>
                    <a:pt x="744" y="81"/>
                  </a:lnTo>
                  <a:lnTo>
                    <a:pt x="745" y="81"/>
                  </a:lnTo>
                  <a:lnTo>
                    <a:pt x="746" y="82"/>
                  </a:lnTo>
                  <a:lnTo>
                    <a:pt x="747" y="82"/>
                  </a:lnTo>
                  <a:lnTo>
                    <a:pt x="749" y="82"/>
                  </a:lnTo>
                  <a:lnTo>
                    <a:pt x="750" y="82"/>
                  </a:lnTo>
                  <a:lnTo>
                    <a:pt x="750" y="84"/>
                  </a:lnTo>
                  <a:lnTo>
                    <a:pt x="750" y="85"/>
                  </a:lnTo>
                  <a:lnTo>
                    <a:pt x="751" y="84"/>
                  </a:lnTo>
                  <a:lnTo>
                    <a:pt x="753" y="84"/>
                  </a:lnTo>
                  <a:lnTo>
                    <a:pt x="753" y="85"/>
                  </a:lnTo>
                  <a:lnTo>
                    <a:pt x="754" y="84"/>
                  </a:lnTo>
                  <a:lnTo>
                    <a:pt x="754" y="85"/>
                  </a:lnTo>
                  <a:lnTo>
                    <a:pt x="755" y="85"/>
                  </a:lnTo>
                  <a:lnTo>
                    <a:pt x="757" y="85"/>
                  </a:lnTo>
                  <a:lnTo>
                    <a:pt x="758" y="85"/>
                  </a:lnTo>
                  <a:lnTo>
                    <a:pt x="759" y="85"/>
                  </a:lnTo>
                  <a:lnTo>
                    <a:pt x="761" y="85"/>
                  </a:lnTo>
                  <a:lnTo>
                    <a:pt x="762" y="85"/>
                  </a:lnTo>
                  <a:lnTo>
                    <a:pt x="763" y="85"/>
                  </a:lnTo>
                  <a:lnTo>
                    <a:pt x="764" y="85"/>
                  </a:lnTo>
                  <a:lnTo>
                    <a:pt x="764" y="86"/>
                  </a:lnTo>
                  <a:lnTo>
                    <a:pt x="764" y="88"/>
                  </a:lnTo>
                  <a:lnTo>
                    <a:pt x="766" y="88"/>
                  </a:lnTo>
                  <a:lnTo>
                    <a:pt x="766" y="89"/>
                  </a:lnTo>
                  <a:lnTo>
                    <a:pt x="766" y="92"/>
                  </a:lnTo>
                  <a:lnTo>
                    <a:pt x="767" y="92"/>
                  </a:lnTo>
                  <a:lnTo>
                    <a:pt x="770" y="92"/>
                  </a:lnTo>
                  <a:lnTo>
                    <a:pt x="771" y="92"/>
                  </a:lnTo>
                  <a:lnTo>
                    <a:pt x="772" y="90"/>
                  </a:lnTo>
                  <a:lnTo>
                    <a:pt x="774" y="90"/>
                  </a:lnTo>
                  <a:lnTo>
                    <a:pt x="774" y="89"/>
                  </a:lnTo>
                  <a:lnTo>
                    <a:pt x="775" y="89"/>
                  </a:lnTo>
                  <a:lnTo>
                    <a:pt x="776" y="90"/>
                  </a:lnTo>
                  <a:lnTo>
                    <a:pt x="778" y="90"/>
                  </a:lnTo>
                  <a:lnTo>
                    <a:pt x="779" y="90"/>
                  </a:lnTo>
                  <a:lnTo>
                    <a:pt x="780" y="90"/>
                  </a:lnTo>
                  <a:lnTo>
                    <a:pt x="782" y="89"/>
                  </a:lnTo>
                  <a:lnTo>
                    <a:pt x="783" y="88"/>
                  </a:lnTo>
                  <a:lnTo>
                    <a:pt x="783" y="86"/>
                  </a:lnTo>
                  <a:lnTo>
                    <a:pt x="784" y="88"/>
                  </a:lnTo>
                  <a:lnTo>
                    <a:pt x="785" y="88"/>
                  </a:lnTo>
                  <a:lnTo>
                    <a:pt x="785" y="89"/>
                  </a:lnTo>
                  <a:lnTo>
                    <a:pt x="785" y="90"/>
                  </a:lnTo>
                  <a:lnTo>
                    <a:pt x="787" y="90"/>
                  </a:lnTo>
                  <a:lnTo>
                    <a:pt x="787" y="89"/>
                  </a:lnTo>
                  <a:lnTo>
                    <a:pt x="787" y="90"/>
                  </a:lnTo>
                  <a:lnTo>
                    <a:pt x="788" y="90"/>
                  </a:lnTo>
                  <a:lnTo>
                    <a:pt x="788" y="89"/>
                  </a:lnTo>
                  <a:lnTo>
                    <a:pt x="789" y="90"/>
                  </a:lnTo>
                  <a:lnTo>
                    <a:pt x="791" y="89"/>
                  </a:lnTo>
                  <a:lnTo>
                    <a:pt x="791" y="90"/>
                  </a:lnTo>
                  <a:lnTo>
                    <a:pt x="792" y="90"/>
                  </a:lnTo>
                  <a:lnTo>
                    <a:pt x="792" y="92"/>
                  </a:lnTo>
                  <a:lnTo>
                    <a:pt x="793" y="93"/>
                  </a:lnTo>
                  <a:lnTo>
                    <a:pt x="793" y="94"/>
                  </a:lnTo>
                  <a:lnTo>
                    <a:pt x="795" y="94"/>
                  </a:lnTo>
                  <a:lnTo>
                    <a:pt x="796" y="94"/>
                  </a:lnTo>
                  <a:lnTo>
                    <a:pt x="796" y="93"/>
                  </a:lnTo>
                  <a:lnTo>
                    <a:pt x="797" y="93"/>
                  </a:lnTo>
                  <a:lnTo>
                    <a:pt x="799" y="93"/>
                  </a:lnTo>
                  <a:lnTo>
                    <a:pt x="799" y="92"/>
                  </a:lnTo>
                  <a:lnTo>
                    <a:pt x="800" y="90"/>
                  </a:lnTo>
                  <a:lnTo>
                    <a:pt x="800" y="89"/>
                  </a:lnTo>
                  <a:lnTo>
                    <a:pt x="801" y="89"/>
                  </a:lnTo>
                  <a:lnTo>
                    <a:pt x="801" y="88"/>
                  </a:lnTo>
                  <a:lnTo>
                    <a:pt x="802" y="88"/>
                  </a:lnTo>
                  <a:lnTo>
                    <a:pt x="802" y="86"/>
                  </a:lnTo>
                  <a:lnTo>
                    <a:pt x="804" y="86"/>
                  </a:lnTo>
                  <a:lnTo>
                    <a:pt x="804" y="85"/>
                  </a:lnTo>
                  <a:lnTo>
                    <a:pt x="805" y="85"/>
                  </a:lnTo>
                  <a:lnTo>
                    <a:pt x="805" y="84"/>
                  </a:lnTo>
                  <a:lnTo>
                    <a:pt x="806" y="84"/>
                  </a:lnTo>
                  <a:lnTo>
                    <a:pt x="806" y="82"/>
                  </a:lnTo>
                  <a:lnTo>
                    <a:pt x="808" y="82"/>
                  </a:lnTo>
                  <a:lnTo>
                    <a:pt x="808" y="81"/>
                  </a:lnTo>
                  <a:lnTo>
                    <a:pt x="809" y="81"/>
                  </a:lnTo>
                  <a:lnTo>
                    <a:pt x="810" y="80"/>
                  </a:lnTo>
                  <a:lnTo>
                    <a:pt x="812" y="81"/>
                  </a:lnTo>
                  <a:lnTo>
                    <a:pt x="813" y="81"/>
                  </a:lnTo>
                  <a:lnTo>
                    <a:pt x="814" y="81"/>
                  </a:lnTo>
                  <a:lnTo>
                    <a:pt x="816" y="81"/>
                  </a:lnTo>
                  <a:lnTo>
                    <a:pt x="816" y="80"/>
                  </a:lnTo>
                  <a:lnTo>
                    <a:pt x="816" y="78"/>
                  </a:lnTo>
                  <a:lnTo>
                    <a:pt x="816" y="77"/>
                  </a:lnTo>
                  <a:lnTo>
                    <a:pt x="817" y="77"/>
                  </a:lnTo>
                  <a:lnTo>
                    <a:pt x="818" y="76"/>
                  </a:lnTo>
                  <a:lnTo>
                    <a:pt x="817" y="75"/>
                  </a:lnTo>
                  <a:lnTo>
                    <a:pt x="817" y="73"/>
                  </a:lnTo>
                  <a:lnTo>
                    <a:pt x="817" y="72"/>
                  </a:lnTo>
                  <a:lnTo>
                    <a:pt x="818" y="72"/>
                  </a:lnTo>
                  <a:lnTo>
                    <a:pt x="818" y="71"/>
                  </a:lnTo>
                  <a:lnTo>
                    <a:pt x="819" y="71"/>
                  </a:lnTo>
                  <a:lnTo>
                    <a:pt x="821" y="71"/>
                  </a:lnTo>
                  <a:lnTo>
                    <a:pt x="822" y="71"/>
                  </a:lnTo>
                  <a:lnTo>
                    <a:pt x="822" y="69"/>
                  </a:lnTo>
                  <a:lnTo>
                    <a:pt x="823" y="69"/>
                  </a:lnTo>
                  <a:lnTo>
                    <a:pt x="825" y="69"/>
                  </a:lnTo>
                  <a:lnTo>
                    <a:pt x="825" y="68"/>
                  </a:lnTo>
                  <a:lnTo>
                    <a:pt x="826" y="68"/>
                  </a:lnTo>
                  <a:lnTo>
                    <a:pt x="827" y="67"/>
                  </a:lnTo>
                  <a:lnTo>
                    <a:pt x="827" y="65"/>
                  </a:lnTo>
                  <a:lnTo>
                    <a:pt x="829" y="65"/>
                  </a:lnTo>
                  <a:lnTo>
                    <a:pt x="829" y="64"/>
                  </a:lnTo>
                  <a:lnTo>
                    <a:pt x="830" y="65"/>
                  </a:lnTo>
                  <a:lnTo>
                    <a:pt x="830" y="64"/>
                  </a:lnTo>
                  <a:lnTo>
                    <a:pt x="831" y="63"/>
                  </a:lnTo>
                  <a:lnTo>
                    <a:pt x="831" y="61"/>
                  </a:lnTo>
                  <a:lnTo>
                    <a:pt x="830" y="61"/>
                  </a:lnTo>
                  <a:lnTo>
                    <a:pt x="831" y="60"/>
                  </a:lnTo>
                  <a:lnTo>
                    <a:pt x="831" y="59"/>
                  </a:lnTo>
                  <a:lnTo>
                    <a:pt x="833" y="59"/>
                  </a:lnTo>
                  <a:lnTo>
                    <a:pt x="831" y="59"/>
                  </a:lnTo>
                  <a:lnTo>
                    <a:pt x="833" y="59"/>
                  </a:lnTo>
                  <a:lnTo>
                    <a:pt x="833" y="58"/>
                  </a:lnTo>
                  <a:lnTo>
                    <a:pt x="834" y="58"/>
                  </a:lnTo>
                  <a:lnTo>
                    <a:pt x="835" y="58"/>
                  </a:lnTo>
                  <a:lnTo>
                    <a:pt x="836" y="58"/>
                  </a:lnTo>
                  <a:lnTo>
                    <a:pt x="838" y="56"/>
                  </a:lnTo>
                  <a:lnTo>
                    <a:pt x="839" y="56"/>
                  </a:lnTo>
                  <a:lnTo>
                    <a:pt x="839" y="55"/>
                  </a:lnTo>
                  <a:lnTo>
                    <a:pt x="840" y="55"/>
                  </a:lnTo>
                  <a:lnTo>
                    <a:pt x="840" y="54"/>
                  </a:lnTo>
                  <a:lnTo>
                    <a:pt x="840" y="55"/>
                  </a:lnTo>
                  <a:lnTo>
                    <a:pt x="840" y="54"/>
                  </a:lnTo>
                  <a:lnTo>
                    <a:pt x="842" y="54"/>
                  </a:lnTo>
                  <a:lnTo>
                    <a:pt x="843" y="54"/>
                  </a:lnTo>
                  <a:lnTo>
                    <a:pt x="844" y="54"/>
                  </a:lnTo>
                  <a:lnTo>
                    <a:pt x="846" y="54"/>
                  </a:lnTo>
                  <a:lnTo>
                    <a:pt x="847" y="54"/>
                  </a:lnTo>
                  <a:lnTo>
                    <a:pt x="847" y="55"/>
                  </a:lnTo>
                  <a:lnTo>
                    <a:pt x="847" y="54"/>
                  </a:lnTo>
                  <a:lnTo>
                    <a:pt x="848" y="54"/>
                  </a:lnTo>
                  <a:lnTo>
                    <a:pt x="848" y="52"/>
                  </a:lnTo>
                  <a:lnTo>
                    <a:pt x="850" y="52"/>
                  </a:lnTo>
                  <a:lnTo>
                    <a:pt x="850" y="54"/>
                  </a:lnTo>
                  <a:lnTo>
                    <a:pt x="851" y="54"/>
                  </a:lnTo>
                  <a:lnTo>
                    <a:pt x="851" y="55"/>
                  </a:lnTo>
                  <a:lnTo>
                    <a:pt x="852" y="55"/>
                  </a:lnTo>
                  <a:lnTo>
                    <a:pt x="854" y="55"/>
                  </a:lnTo>
                  <a:lnTo>
                    <a:pt x="852" y="55"/>
                  </a:lnTo>
                  <a:lnTo>
                    <a:pt x="854" y="56"/>
                  </a:lnTo>
                  <a:lnTo>
                    <a:pt x="855" y="56"/>
                  </a:lnTo>
                  <a:lnTo>
                    <a:pt x="856" y="56"/>
                  </a:lnTo>
                  <a:lnTo>
                    <a:pt x="857" y="56"/>
                  </a:lnTo>
                  <a:lnTo>
                    <a:pt x="859" y="56"/>
                  </a:lnTo>
                  <a:lnTo>
                    <a:pt x="860" y="56"/>
                  </a:lnTo>
                  <a:lnTo>
                    <a:pt x="861" y="56"/>
                  </a:lnTo>
                  <a:lnTo>
                    <a:pt x="863" y="56"/>
                  </a:lnTo>
                  <a:lnTo>
                    <a:pt x="863" y="55"/>
                  </a:lnTo>
                  <a:lnTo>
                    <a:pt x="863" y="54"/>
                  </a:lnTo>
                  <a:lnTo>
                    <a:pt x="864" y="54"/>
                  </a:lnTo>
                  <a:lnTo>
                    <a:pt x="865" y="54"/>
                  </a:lnTo>
                  <a:lnTo>
                    <a:pt x="867" y="54"/>
                  </a:lnTo>
                  <a:lnTo>
                    <a:pt x="867" y="52"/>
                  </a:lnTo>
                  <a:lnTo>
                    <a:pt x="867" y="54"/>
                  </a:lnTo>
                  <a:lnTo>
                    <a:pt x="868" y="54"/>
                  </a:lnTo>
                  <a:lnTo>
                    <a:pt x="869" y="54"/>
                  </a:lnTo>
                  <a:lnTo>
                    <a:pt x="869" y="55"/>
                  </a:lnTo>
                  <a:lnTo>
                    <a:pt x="869" y="56"/>
                  </a:lnTo>
                  <a:lnTo>
                    <a:pt x="871" y="56"/>
                  </a:lnTo>
                  <a:lnTo>
                    <a:pt x="872" y="56"/>
                  </a:lnTo>
                  <a:lnTo>
                    <a:pt x="872" y="58"/>
                  </a:lnTo>
                  <a:lnTo>
                    <a:pt x="871" y="58"/>
                  </a:lnTo>
                  <a:lnTo>
                    <a:pt x="872" y="59"/>
                  </a:lnTo>
                  <a:lnTo>
                    <a:pt x="871" y="59"/>
                  </a:lnTo>
                  <a:lnTo>
                    <a:pt x="872" y="59"/>
                  </a:lnTo>
                  <a:lnTo>
                    <a:pt x="872" y="60"/>
                  </a:lnTo>
                  <a:lnTo>
                    <a:pt x="873" y="60"/>
                  </a:lnTo>
                  <a:lnTo>
                    <a:pt x="873" y="61"/>
                  </a:lnTo>
                  <a:lnTo>
                    <a:pt x="874" y="61"/>
                  </a:lnTo>
                  <a:lnTo>
                    <a:pt x="873" y="61"/>
                  </a:lnTo>
                  <a:lnTo>
                    <a:pt x="874" y="61"/>
                  </a:lnTo>
                  <a:lnTo>
                    <a:pt x="876" y="61"/>
                  </a:lnTo>
                  <a:lnTo>
                    <a:pt x="877" y="63"/>
                  </a:lnTo>
                  <a:lnTo>
                    <a:pt x="877" y="61"/>
                  </a:lnTo>
                  <a:lnTo>
                    <a:pt x="878" y="61"/>
                  </a:lnTo>
                  <a:lnTo>
                    <a:pt x="878" y="60"/>
                  </a:lnTo>
                  <a:lnTo>
                    <a:pt x="878" y="61"/>
                  </a:lnTo>
                  <a:lnTo>
                    <a:pt x="878" y="60"/>
                  </a:lnTo>
                  <a:lnTo>
                    <a:pt x="878" y="61"/>
                  </a:lnTo>
                  <a:lnTo>
                    <a:pt x="880" y="61"/>
                  </a:lnTo>
                  <a:lnTo>
                    <a:pt x="880" y="60"/>
                  </a:lnTo>
                  <a:lnTo>
                    <a:pt x="880" y="61"/>
                  </a:lnTo>
                  <a:lnTo>
                    <a:pt x="880" y="60"/>
                  </a:lnTo>
                  <a:lnTo>
                    <a:pt x="881" y="60"/>
                  </a:lnTo>
                  <a:lnTo>
                    <a:pt x="881" y="59"/>
                  </a:lnTo>
                  <a:lnTo>
                    <a:pt x="882" y="59"/>
                  </a:lnTo>
                  <a:lnTo>
                    <a:pt x="882" y="60"/>
                  </a:lnTo>
                  <a:lnTo>
                    <a:pt x="884" y="60"/>
                  </a:lnTo>
                  <a:lnTo>
                    <a:pt x="884" y="59"/>
                  </a:lnTo>
                  <a:lnTo>
                    <a:pt x="884" y="60"/>
                  </a:lnTo>
                  <a:lnTo>
                    <a:pt x="885" y="60"/>
                  </a:lnTo>
                  <a:lnTo>
                    <a:pt x="885" y="59"/>
                  </a:lnTo>
                  <a:lnTo>
                    <a:pt x="885" y="60"/>
                  </a:lnTo>
                  <a:lnTo>
                    <a:pt x="886" y="60"/>
                  </a:lnTo>
                  <a:lnTo>
                    <a:pt x="886" y="61"/>
                  </a:lnTo>
                  <a:lnTo>
                    <a:pt x="888" y="61"/>
                  </a:lnTo>
                  <a:lnTo>
                    <a:pt x="888" y="63"/>
                  </a:lnTo>
                  <a:lnTo>
                    <a:pt x="889" y="63"/>
                  </a:lnTo>
                  <a:lnTo>
                    <a:pt x="889" y="61"/>
                  </a:lnTo>
                  <a:lnTo>
                    <a:pt x="889" y="63"/>
                  </a:lnTo>
                  <a:lnTo>
                    <a:pt x="890" y="63"/>
                  </a:lnTo>
                  <a:lnTo>
                    <a:pt x="891" y="63"/>
                  </a:lnTo>
                  <a:lnTo>
                    <a:pt x="891" y="64"/>
                  </a:lnTo>
                  <a:lnTo>
                    <a:pt x="893" y="64"/>
                  </a:lnTo>
                  <a:lnTo>
                    <a:pt x="894" y="64"/>
                  </a:lnTo>
                  <a:lnTo>
                    <a:pt x="894" y="65"/>
                  </a:lnTo>
                  <a:lnTo>
                    <a:pt x="895" y="65"/>
                  </a:lnTo>
                  <a:lnTo>
                    <a:pt x="895" y="67"/>
                  </a:lnTo>
                  <a:lnTo>
                    <a:pt x="895" y="68"/>
                  </a:lnTo>
                  <a:lnTo>
                    <a:pt x="897" y="68"/>
                  </a:lnTo>
                  <a:lnTo>
                    <a:pt x="897" y="69"/>
                  </a:lnTo>
                  <a:lnTo>
                    <a:pt x="897" y="71"/>
                  </a:lnTo>
                  <a:lnTo>
                    <a:pt x="897" y="69"/>
                  </a:lnTo>
                  <a:lnTo>
                    <a:pt x="898" y="68"/>
                  </a:lnTo>
                  <a:lnTo>
                    <a:pt x="898" y="69"/>
                  </a:lnTo>
                  <a:lnTo>
                    <a:pt x="899" y="69"/>
                  </a:lnTo>
                  <a:lnTo>
                    <a:pt x="898" y="69"/>
                  </a:lnTo>
                  <a:lnTo>
                    <a:pt x="898" y="71"/>
                  </a:lnTo>
                  <a:lnTo>
                    <a:pt x="899" y="71"/>
                  </a:lnTo>
                  <a:lnTo>
                    <a:pt x="899" y="69"/>
                  </a:lnTo>
                  <a:lnTo>
                    <a:pt x="899" y="71"/>
                  </a:lnTo>
                  <a:lnTo>
                    <a:pt x="901" y="71"/>
                  </a:lnTo>
                  <a:lnTo>
                    <a:pt x="902" y="71"/>
                  </a:lnTo>
                  <a:lnTo>
                    <a:pt x="903" y="71"/>
                  </a:lnTo>
                  <a:lnTo>
                    <a:pt x="905" y="71"/>
                  </a:lnTo>
                  <a:lnTo>
                    <a:pt x="906" y="71"/>
                  </a:lnTo>
                  <a:lnTo>
                    <a:pt x="907" y="71"/>
                  </a:lnTo>
                  <a:lnTo>
                    <a:pt x="907" y="69"/>
                  </a:lnTo>
                  <a:lnTo>
                    <a:pt x="907" y="71"/>
                  </a:lnTo>
                  <a:lnTo>
                    <a:pt x="908" y="69"/>
                  </a:lnTo>
                  <a:lnTo>
                    <a:pt x="908" y="71"/>
                  </a:lnTo>
                  <a:lnTo>
                    <a:pt x="910" y="71"/>
                  </a:lnTo>
                  <a:lnTo>
                    <a:pt x="911" y="71"/>
                  </a:lnTo>
                  <a:lnTo>
                    <a:pt x="912" y="71"/>
                  </a:lnTo>
                  <a:lnTo>
                    <a:pt x="912" y="69"/>
                  </a:lnTo>
                  <a:lnTo>
                    <a:pt x="914" y="69"/>
                  </a:lnTo>
                  <a:lnTo>
                    <a:pt x="915" y="69"/>
                  </a:lnTo>
                  <a:lnTo>
                    <a:pt x="915" y="68"/>
                  </a:lnTo>
                  <a:lnTo>
                    <a:pt x="915" y="69"/>
                  </a:lnTo>
                  <a:lnTo>
                    <a:pt x="916" y="69"/>
                  </a:lnTo>
                  <a:lnTo>
                    <a:pt x="918" y="69"/>
                  </a:lnTo>
                  <a:lnTo>
                    <a:pt x="918" y="71"/>
                  </a:lnTo>
                  <a:lnTo>
                    <a:pt x="919" y="69"/>
                  </a:lnTo>
                  <a:lnTo>
                    <a:pt x="919" y="71"/>
                  </a:lnTo>
                  <a:lnTo>
                    <a:pt x="920" y="71"/>
                  </a:lnTo>
                  <a:lnTo>
                    <a:pt x="920" y="69"/>
                  </a:lnTo>
                  <a:lnTo>
                    <a:pt x="922" y="69"/>
                  </a:lnTo>
                  <a:lnTo>
                    <a:pt x="922" y="68"/>
                  </a:lnTo>
                  <a:lnTo>
                    <a:pt x="920" y="68"/>
                  </a:lnTo>
                  <a:lnTo>
                    <a:pt x="922" y="67"/>
                  </a:lnTo>
                  <a:lnTo>
                    <a:pt x="922" y="65"/>
                  </a:lnTo>
                  <a:lnTo>
                    <a:pt x="922" y="64"/>
                  </a:lnTo>
                  <a:lnTo>
                    <a:pt x="923" y="64"/>
                  </a:lnTo>
                  <a:lnTo>
                    <a:pt x="923" y="63"/>
                  </a:lnTo>
                  <a:lnTo>
                    <a:pt x="923" y="64"/>
                  </a:lnTo>
                  <a:lnTo>
                    <a:pt x="924" y="64"/>
                  </a:lnTo>
                  <a:lnTo>
                    <a:pt x="924" y="65"/>
                  </a:lnTo>
                  <a:lnTo>
                    <a:pt x="926" y="65"/>
                  </a:lnTo>
                  <a:lnTo>
                    <a:pt x="927" y="65"/>
                  </a:lnTo>
                  <a:lnTo>
                    <a:pt x="926" y="65"/>
                  </a:lnTo>
                  <a:lnTo>
                    <a:pt x="926" y="64"/>
                  </a:lnTo>
                  <a:lnTo>
                    <a:pt x="927" y="65"/>
                  </a:lnTo>
                  <a:lnTo>
                    <a:pt x="927" y="64"/>
                  </a:lnTo>
                  <a:lnTo>
                    <a:pt x="928" y="65"/>
                  </a:lnTo>
                  <a:lnTo>
                    <a:pt x="928" y="64"/>
                  </a:lnTo>
                  <a:lnTo>
                    <a:pt x="928" y="65"/>
                  </a:lnTo>
                  <a:lnTo>
                    <a:pt x="928" y="64"/>
                  </a:lnTo>
                  <a:lnTo>
                    <a:pt x="929" y="64"/>
                  </a:lnTo>
                  <a:lnTo>
                    <a:pt x="931" y="65"/>
                  </a:lnTo>
                  <a:lnTo>
                    <a:pt x="931" y="64"/>
                  </a:lnTo>
                  <a:lnTo>
                    <a:pt x="931" y="63"/>
                  </a:lnTo>
                  <a:lnTo>
                    <a:pt x="932" y="64"/>
                  </a:lnTo>
                  <a:lnTo>
                    <a:pt x="932" y="63"/>
                  </a:lnTo>
                  <a:lnTo>
                    <a:pt x="933" y="63"/>
                  </a:lnTo>
                  <a:lnTo>
                    <a:pt x="933" y="61"/>
                  </a:lnTo>
                  <a:lnTo>
                    <a:pt x="935" y="61"/>
                  </a:lnTo>
                  <a:lnTo>
                    <a:pt x="936" y="61"/>
                  </a:lnTo>
                  <a:lnTo>
                    <a:pt x="937" y="61"/>
                  </a:lnTo>
                  <a:lnTo>
                    <a:pt x="937" y="63"/>
                  </a:lnTo>
                  <a:lnTo>
                    <a:pt x="939" y="63"/>
                  </a:lnTo>
                  <a:lnTo>
                    <a:pt x="939" y="64"/>
                  </a:lnTo>
                  <a:lnTo>
                    <a:pt x="937" y="64"/>
                  </a:lnTo>
                  <a:lnTo>
                    <a:pt x="939" y="64"/>
                  </a:lnTo>
                  <a:lnTo>
                    <a:pt x="940" y="64"/>
                  </a:lnTo>
                  <a:lnTo>
                    <a:pt x="941" y="64"/>
                  </a:lnTo>
                  <a:lnTo>
                    <a:pt x="941" y="63"/>
                  </a:lnTo>
                  <a:lnTo>
                    <a:pt x="943" y="63"/>
                  </a:lnTo>
                  <a:lnTo>
                    <a:pt x="944" y="63"/>
                  </a:lnTo>
                  <a:lnTo>
                    <a:pt x="945" y="63"/>
                  </a:lnTo>
                  <a:lnTo>
                    <a:pt x="946" y="63"/>
                  </a:lnTo>
                  <a:lnTo>
                    <a:pt x="948" y="63"/>
                  </a:lnTo>
                  <a:lnTo>
                    <a:pt x="949" y="63"/>
                  </a:lnTo>
                  <a:lnTo>
                    <a:pt x="948" y="63"/>
                  </a:lnTo>
                  <a:lnTo>
                    <a:pt x="949" y="63"/>
                  </a:lnTo>
                  <a:lnTo>
                    <a:pt x="949" y="64"/>
                  </a:lnTo>
                  <a:lnTo>
                    <a:pt x="949" y="65"/>
                  </a:lnTo>
                  <a:lnTo>
                    <a:pt x="949" y="67"/>
                  </a:lnTo>
                  <a:lnTo>
                    <a:pt x="949" y="68"/>
                  </a:lnTo>
                  <a:lnTo>
                    <a:pt x="950" y="68"/>
                  </a:lnTo>
                  <a:lnTo>
                    <a:pt x="952" y="68"/>
                  </a:lnTo>
                  <a:lnTo>
                    <a:pt x="952" y="67"/>
                  </a:lnTo>
                  <a:lnTo>
                    <a:pt x="953" y="68"/>
                  </a:lnTo>
                  <a:lnTo>
                    <a:pt x="954" y="68"/>
                  </a:lnTo>
                  <a:lnTo>
                    <a:pt x="956" y="68"/>
                  </a:lnTo>
                  <a:lnTo>
                    <a:pt x="956" y="67"/>
                  </a:lnTo>
                  <a:lnTo>
                    <a:pt x="957" y="67"/>
                  </a:lnTo>
                  <a:lnTo>
                    <a:pt x="957" y="65"/>
                  </a:lnTo>
                  <a:lnTo>
                    <a:pt x="957" y="67"/>
                  </a:lnTo>
                  <a:lnTo>
                    <a:pt x="958" y="67"/>
                  </a:lnTo>
                  <a:lnTo>
                    <a:pt x="958" y="65"/>
                  </a:lnTo>
                  <a:lnTo>
                    <a:pt x="958" y="67"/>
                  </a:lnTo>
                  <a:lnTo>
                    <a:pt x="960" y="67"/>
                  </a:lnTo>
                  <a:lnTo>
                    <a:pt x="961" y="68"/>
                  </a:lnTo>
                  <a:lnTo>
                    <a:pt x="962" y="68"/>
                  </a:lnTo>
                  <a:lnTo>
                    <a:pt x="963" y="69"/>
                  </a:lnTo>
                  <a:lnTo>
                    <a:pt x="963" y="71"/>
                  </a:lnTo>
                  <a:lnTo>
                    <a:pt x="962" y="71"/>
                  </a:lnTo>
                  <a:lnTo>
                    <a:pt x="962" y="72"/>
                  </a:lnTo>
                  <a:lnTo>
                    <a:pt x="963" y="72"/>
                  </a:lnTo>
                  <a:lnTo>
                    <a:pt x="963" y="73"/>
                  </a:lnTo>
                  <a:lnTo>
                    <a:pt x="965" y="73"/>
                  </a:lnTo>
                  <a:lnTo>
                    <a:pt x="965" y="72"/>
                  </a:lnTo>
                  <a:lnTo>
                    <a:pt x="966" y="72"/>
                  </a:lnTo>
                  <a:lnTo>
                    <a:pt x="966" y="71"/>
                  </a:lnTo>
                  <a:lnTo>
                    <a:pt x="966" y="69"/>
                  </a:lnTo>
                  <a:lnTo>
                    <a:pt x="967" y="69"/>
                  </a:lnTo>
                  <a:lnTo>
                    <a:pt x="969" y="69"/>
                  </a:lnTo>
                  <a:lnTo>
                    <a:pt x="969" y="68"/>
                  </a:lnTo>
                  <a:lnTo>
                    <a:pt x="970" y="68"/>
                  </a:lnTo>
                  <a:lnTo>
                    <a:pt x="970" y="67"/>
                  </a:lnTo>
                  <a:lnTo>
                    <a:pt x="970" y="68"/>
                  </a:lnTo>
                  <a:lnTo>
                    <a:pt x="971" y="68"/>
                  </a:lnTo>
                  <a:lnTo>
                    <a:pt x="971" y="69"/>
                  </a:lnTo>
                  <a:lnTo>
                    <a:pt x="971" y="71"/>
                  </a:lnTo>
                  <a:lnTo>
                    <a:pt x="971" y="72"/>
                  </a:lnTo>
                  <a:lnTo>
                    <a:pt x="973" y="72"/>
                  </a:lnTo>
                  <a:lnTo>
                    <a:pt x="973" y="71"/>
                  </a:lnTo>
                  <a:lnTo>
                    <a:pt x="974" y="71"/>
                  </a:lnTo>
                  <a:lnTo>
                    <a:pt x="974" y="72"/>
                  </a:lnTo>
                  <a:lnTo>
                    <a:pt x="975" y="72"/>
                  </a:lnTo>
                  <a:lnTo>
                    <a:pt x="977" y="72"/>
                  </a:lnTo>
                  <a:lnTo>
                    <a:pt x="977" y="73"/>
                  </a:lnTo>
                  <a:lnTo>
                    <a:pt x="978" y="73"/>
                  </a:lnTo>
                  <a:lnTo>
                    <a:pt x="978" y="75"/>
                  </a:lnTo>
                  <a:lnTo>
                    <a:pt x="978" y="73"/>
                  </a:lnTo>
                  <a:lnTo>
                    <a:pt x="979" y="73"/>
                  </a:lnTo>
                  <a:lnTo>
                    <a:pt x="980" y="73"/>
                  </a:lnTo>
                  <a:lnTo>
                    <a:pt x="982" y="73"/>
                  </a:lnTo>
                  <a:lnTo>
                    <a:pt x="983" y="73"/>
                  </a:lnTo>
                  <a:lnTo>
                    <a:pt x="984" y="73"/>
                  </a:lnTo>
                  <a:lnTo>
                    <a:pt x="984" y="72"/>
                  </a:lnTo>
                  <a:lnTo>
                    <a:pt x="984" y="71"/>
                  </a:lnTo>
                  <a:lnTo>
                    <a:pt x="986" y="71"/>
                  </a:lnTo>
                  <a:lnTo>
                    <a:pt x="986" y="69"/>
                  </a:lnTo>
                  <a:lnTo>
                    <a:pt x="987" y="69"/>
                  </a:lnTo>
                  <a:lnTo>
                    <a:pt x="987" y="68"/>
                  </a:lnTo>
                  <a:lnTo>
                    <a:pt x="988" y="68"/>
                  </a:lnTo>
                  <a:lnTo>
                    <a:pt x="988" y="67"/>
                  </a:lnTo>
                  <a:lnTo>
                    <a:pt x="988" y="65"/>
                  </a:lnTo>
                  <a:lnTo>
                    <a:pt x="990" y="65"/>
                  </a:lnTo>
                  <a:lnTo>
                    <a:pt x="990" y="64"/>
                  </a:lnTo>
                  <a:lnTo>
                    <a:pt x="990" y="63"/>
                  </a:lnTo>
                  <a:lnTo>
                    <a:pt x="990" y="64"/>
                  </a:lnTo>
                  <a:lnTo>
                    <a:pt x="991" y="64"/>
                  </a:lnTo>
                  <a:lnTo>
                    <a:pt x="991" y="63"/>
                  </a:lnTo>
                  <a:lnTo>
                    <a:pt x="992" y="63"/>
                  </a:lnTo>
                  <a:lnTo>
                    <a:pt x="992" y="61"/>
                  </a:lnTo>
                  <a:lnTo>
                    <a:pt x="994" y="63"/>
                  </a:lnTo>
                  <a:lnTo>
                    <a:pt x="994" y="61"/>
                  </a:lnTo>
                  <a:lnTo>
                    <a:pt x="995" y="61"/>
                  </a:lnTo>
                  <a:lnTo>
                    <a:pt x="1016" y="60"/>
                  </a:lnTo>
                  <a:lnTo>
                    <a:pt x="1017" y="60"/>
                  </a:lnTo>
                  <a:lnTo>
                    <a:pt x="1018" y="60"/>
                  </a:lnTo>
                  <a:lnTo>
                    <a:pt x="1020" y="60"/>
                  </a:lnTo>
                  <a:lnTo>
                    <a:pt x="1021" y="60"/>
                  </a:lnTo>
                  <a:lnTo>
                    <a:pt x="1022" y="60"/>
                  </a:lnTo>
                  <a:lnTo>
                    <a:pt x="1022" y="61"/>
                  </a:lnTo>
                  <a:lnTo>
                    <a:pt x="1024" y="61"/>
                  </a:lnTo>
                  <a:lnTo>
                    <a:pt x="1024" y="60"/>
                  </a:lnTo>
                  <a:lnTo>
                    <a:pt x="1025" y="60"/>
                  </a:lnTo>
                  <a:lnTo>
                    <a:pt x="1026" y="59"/>
                  </a:lnTo>
                  <a:lnTo>
                    <a:pt x="1026" y="58"/>
                  </a:lnTo>
                  <a:lnTo>
                    <a:pt x="1028" y="58"/>
                  </a:lnTo>
                  <a:lnTo>
                    <a:pt x="1029" y="58"/>
                  </a:lnTo>
                  <a:lnTo>
                    <a:pt x="1030" y="58"/>
                  </a:lnTo>
                  <a:lnTo>
                    <a:pt x="1030" y="56"/>
                  </a:lnTo>
                  <a:lnTo>
                    <a:pt x="1032" y="56"/>
                  </a:lnTo>
                  <a:lnTo>
                    <a:pt x="1032" y="55"/>
                  </a:lnTo>
                  <a:lnTo>
                    <a:pt x="1032" y="56"/>
                  </a:lnTo>
                  <a:lnTo>
                    <a:pt x="1033" y="56"/>
                  </a:lnTo>
                  <a:lnTo>
                    <a:pt x="1034" y="52"/>
                  </a:lnTo>
                  <a:lnTo>
                    <a:pt x="1035" y="52"/>
                  </a:lnTo>
                  <a:lnTo>
                    <a:pt x="1035" y="51"/>
                  </a:lnTo>
                  <a:lnTo>
                    <a:pt x="1034" y="51"/>
                  </a:lnTo>
                  <a:lnTo>
                    <a:pt x="1034" y="50"/>
                  </a:lnTo>
                  <a:lnTo>
                    <a:pt x="1035" y="50"/>
                  </a:lnTo>
                  <a:lnTo>
                    <a:pt x="1037" y="50"/>
                  </a:lnTo>
                  <a:lnTo>
                    <a:pt x="1038" y="50"/>
                  </a:lnTo>
                  <a:lnTo>
                    <a:pt x="1038" y="48"/>
                  </a:lnTo>
                  <a:lnTo>
                    <a:pt x="1039" y="48"/>
                  </a:lnTo>
                  <a:lnTo>
                    <a:pt x="1039" y="47"/>
                  </a:lnTo>
                  <a:lnTo>
                    <a:pt x="1038" y="47"/>
                  </a:lnTo>
                  <a:lnTo>
                    <a:pt x="1038" y="46"/>
                  </a:lnTo>
                  <a:lnTo>
                    <a:pt x="1038" y="44"/>
                  </a:lnTo>
                  <a:lnTo>
                    <a:pt x="1039" y="44"/>
                  </a:lnTo>
                  <a:lnTo>
                    <a:pt x="1039" y="46"/>
                  </a:lnTo>
                  <a:lnTo>
                    <a:pt x="1041" y="46"/>
                  </a:lnTo>
                  <a:lnTo>
                    <a:pt x="1042" y="46"/>
                  </a:lnTo>
                  <a:lnTo>
                    <a:pt x="1042" y="47"/>
                  </a:lnTo>
                  <a:lnTo>
                    <a:pt x="1043" y="46"/>
                  </a:lnTo>
                  <a:lnTo>
                    <a:pt x="1045" y="46"/>
                  </a:lnTo>
                  <a:lnTo>
                    <a:pt x="1045" y="47"/>
                  </a:lnTo>
                  <a:lnTo>
                    <a:pt x="1043" y="47"/>
                  </a:lnTo>
                  <a:lnTo>
                    <a:pt x="1043" y="48"/>
                  </a:lnTo>
                  <a:lnTo>
                    <a:pt x="1043" y="50"/>
                  </a:lnTo>
                  <a:lnTo>
                    <a:pt x="1043" y="51"/>
                  </a:lnTo>
                  <a:lnTo>
                    <a:pt x="1043" y="52"/>
                  </a:lnTo>
                  <a:lnTo>
                    <a:pt x="1042" y="52"/>
                  </a:lnTo>
                  <a:lnTo>
                    <a:pt x="1043" y="52"/>
                  </a:lnTo>
                  <a:lnTo>
                    <a:pt x="1043" y="51"/>
                  </a:lnTo>
                  <a:lnTo>
                    <a:pt x="1045" y="51"/>
                  </a:lnTo>
                  <a:lnTo>
                    <a:pt x="1045" y="52"/>
                  </a:lnTo>
                  <a:lnTo>
                    <a:pt x="1045" y="54"/>
                  </a:lnTo>
                  <a:lnTo>
                    <a:pt x="1043" y="54"/>
                  </a:lnTo>
                  <a:lnTo>
                    <a:pt x="1043" y="55"/>
                  </a:lnTo>
                  <a:lnTo>
                    <a:pt x="1043" y="56"/>
                  </a:lnTo>
                  <a:lnTo>
                    <a:pt x="1045" y="56"/>
                  </a:lnTo>
                  <a:lnTo>
                    <a:pt x="1045" y="58"/>
                  </a:lnTo>
                  <a:lnTo>
                    <a:pt x="1045" y="59"/>
                  </a:lnTo>
                  <a:lnTo>
                    <a:pt x="1046" y="58"/>
                  </a:lnTo>
                  <a:lnTo>
                    <a:pt x="1047" y="56"/>
                  </a:lnTo>
                  <a:lnTo>
                    <a:pt x="1049" y="56"/>
                  </a:lnTo>
                  <a:lnTo>
                    <a:pt x="1049" y="58"/>
                  </a:lnTo>
                  <a:lnTo>
                    <a:pt x="1049" y="59"/>
                  </a:lnTo>
                  <a:lnTo>
                    <a:pt x="1049" y="60"/>
                  </a:lnTo>
                  <a:lnTo>
                    <a:pt x="1050" y="60"/>
                  </a:lnTo>
                  <a:lnTo>
                    <a:pt x="1050" y="59"/>
                  </a:lnTo>
                  <a:lnTo>
                    <a:pt x="1051" y="60"/>
                  </a:lnTo>
                  <a:lnTo>
                    <a:pt x="1052" y="60"/>
                  </a:lnTo>
                  <a:lnTo>
                    <a:pt x="1054" y="61"/>
                  </a:lnTo>
                  <a:lnTo>
                    <a:pt x="1054" y="60"/>
                  </a:lnTo>
                  <a:lnTo>
                    <a:pt x="1054" y="59"/>
                  </a:lnTo>
                  <a:lnTo>
                    <a:pt x="1052" y="59"/>
                  </a:lnTo>
                  <a:lnTo>
                    <a:pt x="1052" y="58"/>
                  </a:lnTo>
                  <a:lnTo>
                    <a:pt x="1051" y="58"/>
                  </a:lnTo>
                  <a:lnTo>
                    <a:pt x="1051" y="56"/>
                  </a:lnTo>
                  <a:lnTo>
                    <a:pt x="1050" y="55"/>
                  </a:lnTo>
                  <a:lnTo>
                    <a:pt x="1050" y="54"/>
                  </a:lnTo>
                  <a:lnTo>
                    <a:pt x="1051" y="54"/>
                  </a:lnTo>
                  <a:lnTo>
                    <a:pt x="1052" y="54"/>
                  </a:lnTo>
                  <a:lnTo>
                    <a:pt x="1052" y="52"/>
                  </a:lnTo>
                  <a:lnTo>
                    <a:pt x="1054" y="52"/>
                  </a:lnTo>
                  <a:lnTo>
                    <a:pt x="1054" y="54"/>
                  </a:lnTo>
                  <a:lnTo>
                    <a:pt x="1055" y="54"/>
                  </a:lnTo>
                  <a:lnTo>
                    <a:pt x="1055" y="55"/>
                  </a:lnTo>
                  <a:lnTo>
                    <a:pt x="1055" y="54"/>
                  </a:lnTo>
                  <a:lnTo>
                    <a:pt x="1056" y="54"/>
                  </a:lnTo>
                  <a:lnTo>
                    <a:pt x="1056" y="52"/>
                  </a:lnTo>
                  <a:lnTo>
                    <a:pt x="1058" y="52"/>
                  </a:lnTo>
                  <a:lnTo>
                    <a:pt x="1059" y="52"/>
                  </a:lnTo>
                  <a:lnTo>
                    <a:pt x="1059" y="54"/>
                  </a:lnTo>
                  <a:lnTo>
                    <a:pt x="1058" y="54"/>
                  </a:lnTo>
                  <a:lnTo>
                    <a:pt x="1058" y="55"/>
                  </a:lnTo>
                  <a:lnTo>
                    <a:pt x="1059" y="55"/>
                  </a:lnTo>
                  <a:lnTo>
                    <a:pt x="1059" y="54"/>
                  </a:lnTo>
                  <a:lnTo>
                    <a:pt x="1060" y="54"/>
                  </a:lnTo>
                  <a:lnTo>
                    <a:pt x="1062" y="52"/>
                  </a:lnTo>
                  <a:lnTo>
                    <a:pt x="1063" y="51"/>
                  </a:lnTo>
                  <a:lnTo>
                    <a:pt x="1063" y="50"/>
                  </a:lnTo>
                  <a:lnTo>
                    <a:pt x="1063" y="48"/>
                  </a:lnTo>
                  <a:lnTo>
                    <a:pt x="1064" y="50"/>
                  </a:lnTo>
                  <a:lnTo>
                    <a:pt x="1064" y="51"/>
                  </a:lnTo>
                  <a:lnTo>
                    <a:pt x="1064" y="52"/>
                  </a:lnTo>
                  <a:lnTo>
                    <a:pt x="1066" y="52"/>
                  </a:lnTo>
                  <a:lnTo>
                    <a:pt x="1066" y="54"/>
                  </a:lnTo>
                  <a:lnTo>
                    <a:pt x="1067" y="55"/>
                  </a:lnTo>
                  <a:lnTo>
                    <a:pt x="1067" y="54"/>
                  </a:lnTo>
                  <a:lnTo>
                    <a:pt x="1068" y="54"/>
                  </a:lnTo>
                  <a:lnTo>
                    <a:pt x="1068" y="55"/>
                  </a:lnTo>
                  <a:lnTo>
                    <a:pt x="1068" y="56"/>
                  </a:lnTo>
                  <a:lnTo>
                    <a:pt x="1068" y="58"/>
                  </a:lnTo>
                  <a:lnTo>
                    <a:pt x="1068" y="59"/>
                  </a:lnTo>
                  <a:lnTo>
                    <a:pt x="1068" y="60"/>
                  </a:lnTo>
                  <a:lnTo>
                    <a:pt x="1070" y="60"/>
                  </a:lnTo>
                  <a:lnTo>
                    <a:pt x="1070" y="61"/>
                  </a:lnTo>
                  <a:lnTo>
                    <a:pt x="1070" y="63"/>
                  </a:lnTo>
                  <a:lnTo>
                    <a:pt x="1070" y="64"/>
                  </a:lnTo>
                  <a:lnTo>
                    <a:pt x="1071" y="65"/>
                  </a:lnTo>
                  <a:lnTo>
                    <a:pt x="1071" y="67"/>
                  </a:lnTo>
                  <a:lnTo>
                    <a:pt x="1071" y="68"/>
                  </a:lnTo>
                  <a:lnTo>
                    <a:pt x="1071" y="69"/>
                  </a:lnTo>
                  <a:lnTo>
                    <a:pt x="1071" y="71"/>
                  </a:lnTo>
                  <a:lnTo>
                    <a:pt x="1071" y="72"/>
                  </a:lnTo>
                  <a:lnTo>
                    <a:pt x="1072" y="72"/>
                  </a:lnTo>
                  <a:lnTo>
                    <a:pt x="1072" y="73"/>
                  </a:lnTo>
                  <a:lnTo>
                    <a:pt x="1072" y="75"/>
                  </a:lnTo>
                  <a:lnTo>
                    <a:pt x="1073" y="75"/>
                  </a:lnTo>
                  <a:lnTo>
                    <a:pt x="1073" y="76"/>
                  </a:lnTo>
                  <a:lnTo>
                    <a:pt x="1073" y="77"/>
                  </a:lnTo>
                  <a:lnTo>
                    <a:pt x="1073" y="78"/>
                  </a:lnTo>
                  <a:lnTo>
                    <a:pt x="1073" y="80"/>
                  </a:lnTo>
                  <a:lnTo>
                    <a:pt x="1073" y="81"/>
                  </a:lnTo>
                  <a:lnTo>
                    <a:pt x="1073" y="82"/>
                  </a:lnTo>
                  <a:lnTo>
                    <a:pt x="1075" y="82"/>
                  </a:lnTo>
                  <a:lnTo>
                    <a:pt x="1075" y="84"/>
                  </a:lnTo>
                  <a:lnTo>
                    <a:pt x="1075" y="85"/>
                  </a:lnTo>
                  <a:lnTo>
                    <a:pt x="1076" y="85"/>
                  </a:lnTo>
                  <a:lnTo>
                    <a:pt x="1076" y="86"/>
                  </a:lnTo>
                  <a:lnTo>
                    <a:pt x="1077" y="86"/>
                  </a:lnTo>
                  <a:lnTo>
                    <a:pt x="1077" y="88"/>
                  </a:lnTo>
                  <a:lnTo>
                    <a:pt x="1077" y="89"/>
                  </a:lnTo>
                  <a:lnTo>
                    <a:pt x="1079" y="90"/>
                  </a:lnTo>
                  <a:lnTo>
                    <a:pt x="1077" y="90"/>
                  </a:lnTo>
                  <a:lnTo>
                    <a:pt x="1077" y="92"/>
                  </a:lnTo>
                  <a:lnTo>
                    <a:pt x="1079" y="93"/>
                  </a:lnTo>
                  <a:lnTo>
                    <a:pt x="1077" y="93"/>
                  </a:lnTo>
                  <a:lnTo>
                    <a:pt x="1079" y="93"/>
                  </a:lnTo>
                  <a:lnTo>
                    <a:pt x="1077" y="93"/>
                  </a:lnTo>
                  <a:lnTo>
                    <a:pt x="1077" y="94"/>
                  </a:lnTo>
                  <a:lnTo>
                    <a:pt x="1077" y="95"/>
                  </a:lnTo>
                  <a:lnTo>
                    <a:pt x="1077" y="97"/>
                  </a:lnTo>
                  <a:lnTo>
                    <a:pt x="1079" y="97"/>
                  </a:lnTo>
                  <a:lnTo>
                    <a:pt x="1079" y="98"/>
                  </a:lnTo>
                  <a:lnTo>
                    <a:pt x="1080" y="98"/>
                  </a:lnTo>
                  <a:lnTo>
                    <a:pt x="1081" y="98"/>
                  </a:lnTo>
                  <a:lnTo>
                    <a:pt x="1083" y="98"/>
                  </a:lnTo>
                  <a:lnTo>
                    <a:pt x="1084" y="99"/>
                  </a:lnTo>
                  <a:lnTo>
                    <a:pt x="1084" y="101"/>
                  </a:lnTo>
                  <a:lnTo>
                    <a:pt x="1085" y="101"/>
                  </a:lnTo>
                  <a:lnTo>
                    <a:pt x="1085" y="102"/>
                  </a:lnTo>
                  <a:lnTo>
                    <a:pt x="1085" y="103"/>
                  </a:lnTo>
                  <a:lnTo>
                    <a:pt x="1085" y="105"/>
                  </a:lnTo>
                  <a:lnTo>
                    <a:pt x="1085" y="106"/>
                  </a:lnTo>
                  <a:lnTo>
                    <a:pt x="1085" y="107"/>
                  </a:lnTo>
                  <a:lnTo>
                    <a:pt x="1085" y="109"/>
                  </a:lnTo>
                  <a:lnTo>
                    <a:pt x="1087" y="109"/>
                  </a:lnTo>
                  <a:lnTo>
                    <a:pt x="1087" y="110"/>
                  </a:lnTo>
                  <a:lnTo>
                    <a:pt x="1087" y="111"/>
                  </a:lnTo>
                  <a:lnTo>
                    <a:pt x="1087" y="113"/>
                  </a:lnTo>
                  <a:lnTo>
                    <a:pt x="1087" y="114"/>
                  </a:lnTo>
                  <a:lnTo>
                    <a:pt x="1089" y="118"/>
                  </a:lnTo>
                  <a:lnTo>
                    <a:pt x="1090" y="118"/>
                  </a:lnTo>
                  <a:lnTo>
                    <a:pt x="1092" y="118"/>
                  </a:lnTo>
                  <a:lnTo>
                    <a:pt x="1093" y="118"/>
                  </a:lnTo>
                  <a:lnTo>
                    <a:pt x="1093" y="119"/>
                  </a:lnTo>
                  <a:lnTo>
                    <a:pt x="1093" y="120"/>
                  </a:lnTo>
                  <a:lnTo>
                    <a:pt x="1093" y="122"/>
                  </a:lnTo>
                  <a:lnTo>
                    <a:pt x="1093" y="123"/>
                  </a:lnTo>
                  <a:lnTo>
                    <a:pt x="1094" y="123"/>
                  </a:lnTo>
                  <a:lnTo>
                    <a:pt x="1094" y="124"/>
                  </a:lnTo>
                  <a:lnTo>
                    <a:pt x="1094" y="126"/>
                  </a:lnTo>
                  <a:lnTo>
                    <a:pt x="1096" y="126"/>
                  </a:lnTo>
                  <a:lnTo>
                    <a:pt x="1094" y="126"/>
                  </a:lnTo>
                  <a:lnTo>
                    <a:pt x="1096" y="126"/>
                  </a:lnTo>
                  <a:lnTo>
                    <a:pt x="1096" y="127"/>
                  </a:lnTo>
                  <a:lnTo>
                    <a:pt x="1096" y="128"/>
                  </a:lnTo>
                  <a:lnTo>
                    <a:pt x="1096" y="130"/>
                  </a:lnTo>
                  <a:lnTo>
                    <a:pt x="1097" y="131"/>
                  </a:lnTo>
                  <a:lnTo>
                    <a:pt x="1097" y="132"/>
                  </a:lnTo>
                  <a:lnTo>
                    <a:pt x="1097" y="133"/>
                  </a:lnTo>
                  <a:lnTo>
                    <a:pt x="1097" y="135"/>
                  </a:lnTo>
                  <a:lnTo>
                    <a:pt x="1097" y="136"/>
                  </a:lnTo>
                  <a:lnTo>
                    <a:pt x="1097" y="137"/>
                  </a:lnTo>
                  <a:lnTo>
                    <a:pt x="1098" y="139"/>
                  </a:lnTo>
                  <a:lnTo>
                    <a:pt x="1100" y="140"/>
                  </a:lnTo>
                  <a:lnTo>
                    <a:pt x="1101" y="141"/>
                  </a:lnTo>
                  <a:lnTo>
                    <a:pt x="1102" y="143"/>
                  </a:lnTo>
                  <a:lnTo>
                    <a:pt x="1106" y="144"/>
                  </a:lnTo>
                  <a:lnTo>
                    <a:pt x="1106" y="145"/>
                  </a:lnTo>
                  <a:lnTo>
                    <a:pt x="1107" y="147"/>
                  </a:lnTo>
                  <a:lnTo>
                    <a:pt x="1110" y="150"/>
                  </a:lnTo>
                  <a:lnTo>
                    <a:pt x="1111" y="152"/>
                  </a:lnTo>
                  <a:lnTo>
                    <a:pt x="1113" y="154"/>
                  </a:lnTo>
                  <a:lnTo>
                    <a:pt x="1115" y="156"/>
                  </a:lnTo>
                  <a:lnTo>
                    <a:pt x="1118" y="157"/>
                  </a:lnTo>
                  <a:lnTo>
                    <a:pt x="1119" y="157"/>
                  </a:lnTo>
                  <a:lnTo>
                    <a:pt x="1122" y="158"/>
                  </a:lnTo>
                  <a:lnTo>
                    <a:pt x="1124" y="160"/>
                  </a:lnTo>
                  <a:lnTo>
                    <a:pt x="1126" y="161"/>
                  </a:lnTo>
                  <a:lnTo>
                    <a:pt x="1130" y="162"/>
                  </a:lnTo>
                  <a:lnTo>
                    <a:pt x="1136" y="164"/>
                  </a:lnTo>
                  <a:lnTo>
                    <a:pt x="1143" y="165"/>
                  </a:lnTo>
                  <a:lnTo>
                    <a:pt x="1152" y="166"/>
                  </a:lnTo>
                  <a:lnTo>
                    <a:pt x="1153" y="166"/>
                  </a:lnTo>
                  <a:lnTo>
                    <a:pt x="1157" y="166"/>
                  </a:lnTo>
                  <a:lnTo>
                    <a:pt x="1164" y="167"/>
                  </a:lnTo>
                  <a:lnTo>
                    <a:pt x="1165" y="169"/>
                  </a:lnTo>
                  <a:lnTo>
                    <a:pt x="1166" y="169"/>
                  </a:lnTo>
                  <a:lnTo>
                    <a:pt x="1168" y="169"/>
                  </a:lnTo>
                  <a:lnTo>
                    <a:pt x="1172" y="169"/>
                  </a:lnTo>
                  <a:lnTo>
                    <a:pt x="1173" y="167"/>
                  </a:lnTo>
                  <a:lnTo>
                    <a:pt x="1174" y="167"/>
                  </a:lnTo>
                  <a:lnTo>
                    <a:pt x="1176" y="167"/>
                  </a:lnTo>
                  <a:lnTo>
                    <a:pt x="1177" y="167"/>
                  </a:lnTo>
                  <a:lnTo>
                    <a:pt x="1177" y="169"/>
                  </a:lnTo>
                  <a:lnTo>
                    <a:pt x="1178" y="170"/>
                  </a:lnTo>
                  <a:lnTo>
                    <a:pt x="1179" y="174"/>
                  </a:lnTo>
                  <a:lnTo>
                    <a:pt x="1182" y="174"/>
                  </a:lnTo>
                  <a:lnTo>
                    <a:pt x="1187" y="177"/>
                  </a:lnTo>
                  <a:lnTo>
                    <a:pt x="1198" y="181"/>
                  </a:lnTo>
                  <a:lnTo>
                    <a:pt x="1203" y="182"/>
                  </a:lnTo>
                  <a:lnTo>
                    <a:pt x="1203" y="183"/>
                  </a:lnTo>
                  <a:lnTo>
                    <a:pt x="1204" y="183"/>
                  </a:lnTo>
                  <a:lnTo>
                    <a:pt x="1215" y="185"/>
                  </a:lnTo>
                  <a:lnTo>
                    <a:pt x="1216" y="185"/>
                  </a:lnTo>
                  <a:lnTo>
                    <a:pt x="1219" y="185"/>
                  </a:lnTo>
                  <a:lnTo>
                    <a:pt x="1220" y="185"/>
                  </a:lnTo>
                  <a:lnTo>
                    <a:pt x="1223" y="185"/>
                  </a:lnTo>
                  <a:lnTo>
                    <a:pt x="1228" y="183"/>
                  </a:lnTo>
                  <a:lnTo>
                    <a:pt x="1229" y="183"/>
                  </a:lnTo>
                  <a:lnTo>
                    <a:pt x="1236" y="183"/>
                  </a:lnTo>
                  <a:lnTo>
                    <a:pt x="1241" y="182"/>
                  </a:lnTo>
                  <a:lnTo>
                    <a:pt x="1249" y="182"/>
                  </a:lnTo>
                  <a:lnTo>
                    <a:pt x="1253" y="182"/>
                  </a:lnTo>
                  <a:lnTo>
                    <a:pt x="1257" y="182"/>
                  </a:lnTo>
                  <a:lnTo>
                    <a:pt x="1259" y="182"/>
                  </a:lnTo>
                  <a:lnTo>
                    <a:pt x="1261" y="182"/>
                  </a:lnTo>
                  <a:lnTo>
                    <a:pt x="1262" y="182"/>
                  </a:lnTo>
                  <a:lnTo>
                    <a:pt x="1263" y="182"/>
                  </a:lnTo>
                  <a:lnTo>
                    <a:pt x="1263" y="183"/>
                  </a:lnTo>
                  <a:lnTo>
                    <a:pt x="1268" y="187"/>
                  </a:lnTo>
                  <a:lnTo>
                    <a:pt x="1270" y="188"/>
                  </a:lnTo>
                  <a:lnTo>
                    <a:pt x="1274" y="192"/>
                  </a:lnTo>
                  <a:lnTo>
                    <a:pt x="1275" y="194"/>
                  </a:lnTo>
                  <a:lnTo>
                    <a:pt x="1276" y="194"/>
                  </a:lnTo>
                  <a:lnTo>
                    <a:pt x="1278" y="195"/>
                  </a:lnTo>
                  <a:lnTo>
                    <a:pt x="1282" y="196"/>
                  </a:lnTo>
                  <a:lnTo>
                    <a:pt x="1283" y="198"/>
                  </a:lnTo>
                  <a:lnTo>
                    <a:pt x="1283" y="199"/>
                  </a:lnTo>
                  <a:lnTo>
                    <a:pt x="1286" y="203"/>
                  </a:lnTo>
                  <a:lnTo>
                    <a:pt x="1289" y="207"/>
                  </a:lnTo>
                  <a:lnTo>
                    <a:pt x="1291" y="209"/>
                  </a:lnTo>
                  <a:lnTo>
                    <a:pt x="1292" y="212"/>
                  </a:lnTo>
                  <a:lnTo>
                    <a:pt x="1293" y="215"/>
                  </a:lnTo>
                  <a:lnTo>
                    <a:pt x="1295" y="219"/>
                  </a:lnTo>
                  <a:lnTo>
                    <a:pt x="1296" y="221"/>
                  </a:lnTo>
                  <a:lnTo>
                    <a:pt x="1296" y="222"/>
                  </a:lnTo>
                  <a:lnTo>
                    <a:pt x="1297" y="222"/>
                  </a:lnTo>
                  <a:lnTo>
                    <a:pt x="1297" y="224"/>
                  </a:lnTo>
                  <a:lnTo>
                    <a:pt x="1297" y="225"/>
                  </a:lnTo>
                  <a:lnTo>
                    <a:pt x="1299" y="228"/>
                  </a:lnTo>
                  <a:lnTo>
                    <a:pt x="1299" y="229"/>
                  </a:lnTo>
                  <a:lnTo>
                    <a:pt x="1300" y="233"/>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4"/>
            <p:cNvSpPr>
              <a:spLocks/>
            </p:cNvSpPr>
            <p:nvPr/>
          </p:nvSpPr>
          <p:spPr bwMode="auto">
            <a:xfrm>
              <a:off x="2752" y="2617"/>
              <a:ext cx="881" cy="891"/>
            </a:xfrm>
            <a:custGeom>
              <a:avLst/>
              <a:gdLst>
                <a:gd name="T0" fmla="*/ 682 w 881"/>
                <a:gd name="T1" fmla="*/ 15 h 891"/>
                <a:gd name="T2" fmla="*/ 856 w 881"/>
                <a:gd name="T3" fmla="*/ 19 h 891"/>
                <a:gd name="T4" fmla="*/ 855 w 881"/>
                <a:gd name="T5" fmla="*/ 90 h 891"/>
                <a:gd name="T6" fmla="*/ 814 w 881"/>
                <a:gd name="T7" fmla="*/ 183 h 891"/>
                <a:gd name="T8" fmla="*/ 859 w 881"/>
                <a:gd name="T9" fmla="*/ 264 h 891"/>
                <a:gd name="T10" fmla="*/ 793 w 881"/>
                <a:gd name="T11" fmla="*/ 382 h 891"/>
                <a:gd name="T12" fmla="*/ 835 w 881"/>
                <a:gd name="T13" fmla="*/ 379 h 891"/>
                <a:gd name="T14" fmla="*/ 844 w 881"/>
                <a:gd name="T15" fmla="*/ 411 h 891"/>
                <a:gd name="T16" fmla="*/ 845 w 881"/>
                <a:gd name="T17" fmla="*/ 462 h 891"/>
                <a:gd name="T18" fmla="*/ 860 w 881"/>
                <a:gd name="T19" fmla="*/ 493 h 891"/>
                <a:gd name="T20" fmla="*/ 843 w 881"/>
                <a:gd name="T21" fmla="*/ 518 h 891"/>
                <a:gd name="T22" fmla="*/ 814 w 881"/>
                <a:gd name="T23" fmla="*/ 564 h 891"/>
                <a:gd name="T24" fmla="*/ 793 w 881"/>
                <a:gd name="T25" fmla="*/ 618 h 891"/>
                <a:gd name="T26" fmla="*/ 822 w 881"/>
                <a:gd name="T27" fmla="*/ 650 h 891"/>
                <a:gd name="T28" fmla="*/ 784 w 881"/>
                <a:gd name="T29" fmla="*/ 687 h 891"/>
                <a:gd name="T30" fmla="*/ 739 w 881"/>
                <a:gd name="T31" fmla="*/ 712 h 891"/>
                <a:gd name="T32" fmla="*/ 705 w 881"/>
                <a:gd name="T33" fmla="*/ 752 h 891"/>
                <a:gd name="T34" fmla="*/ 660 w 881"/>
                <a:gd name="T35" fmla="*/ 785 h 891"/>
                <a:gd name="T36" fmla="*/ 641 w 881"/>
                <a:gd name="T37" fmla="*/ 826 h 891"/>
                <a:gd name="T38" fmla="*/ 610 w 881"/>
                <a:gd name="T39" fmla="*/ 862 h 891"/>
                <a:gd name="T40" fmla="*/ 577 w 881"/>
                <a:gd name="T41" fmla="*/ 845 h 891"/>
                <a:gd name="T42" fmla="*/ 534 w 881"/>
                <a:gd name="T43" fmla="*/ 855 h 891"/>
                <a:gd name="T44" fmla="*/ 438 w 881"/>
                <a:gd name="T45" fmla="*/ 868 h 891"/>
                <a:gd name="T46" fmla="*/ 374 w 881"/>
                <a:gd name="T47" fmla="*/ 877 h 891"/>
                <a:gd name="T48" fmla="*/ 326 w 881"/>
                <a:gd name="T49" fmla="*/ 862 h 891"/>
                <a:gd name="T50" fmla="*/ 310 w 881"/>
                <a:gd name="T51" fmla="*/ 877 h 891"/>
                <a:gd name="T52" fmla="*/ 252 w 881"/>
                <a:gd name="T53" fmla="*/ 874 h 891"/>
                <a:gd name="T54" fmla="*/ 217 w 881"/>
                <a:gd name="T55" fmla="*/ 855 h 891"/>
                <a:gd name="T56" fmla="*/ 169 w 881"/>
                <a:gd name="T57" fmla="*/ 858 h 891"/>
                <a:gd name="T58" fmla="*/ 97 w 881"/>
                <a:gd name="T59" fmla="*/ 872 h 891"/>
                <a:gd name="T60" fmla="*/ 48 w 881"/>
                <a:gd name="T61" fmla="*/ 862 h 891"/>
                <a:gd name="T62" fmla="*/ 52 w 881"/>
                <a:gd name="T63" fmla="*/ 820 h 891"/>
                <a:gd name="T64" fmla="*/ 47 w 881"/>
                <a:gd name="T65" fmla="*/ 793 h 891"/>
                <a:gd name="T66" fmla="*/ 33 w 881"/>
                <a:gd name="T67" fmla="*/ 763 h 891"/>
                <a:gd name="T68" fmla="*/ 13 w 881"/>
                <a:gd name="T69" fmla="*/ 741 h 891"/>
                <a:gd name="T70" fmla="*/ 2 w 881"/>
                <a:gd name="T71" fmla="*/ 712 h 891"/>
                <a:gd name="T72" fmla="*/ 23 w 881"/>
                <a:gd name="T73" fmla="*/ 684 h 891"/>
                <a:gd name="T74" fmla="*/ 34 w 881"/>
                <a:gd name="T75" fmla="*/ 659 h 891"/>
                <a:gd name="T76" fmla="*/ 33 w 881"/>
                <a:gd name="T77" fmla="*/ 632 h 891"/>
                <a:gd name="T78" fmla="*/ 40 w 881"/>
                <a:gd name="T79" fmla="*/ 608 h 891"/>
                <a:gd name="T80" fmla="*/ 48 w 881"/>
                <a:gd name="T81" fmla="*/ 594 h 891"/>
                <a:gd name="T82" fmla="*/ 73 w 881"/>
                <a:gd name="T83" fmla="*/ 591 h 891"/>
                <a:gd name="T84" fmla="*/ 74 w 881"/>
                <a:gd name="T85" fmla="*/ 561 h 891"/>
                <a:gd name="T86" fmla="*/ 69 w 881"/>
                <a:gd name="T87" fmla="*/ 536 h 891"/>
                <a:gd name="T88" fmla="*/ 80 w 881"/>
                <a:gd name="T89" fmla="*/ 506 h 891"/>
                <a:gd name="T90" fmla="*/ 115 w 881"/>
                <a:gd name="T91" fmla="*/ 480 h 891"/>
                <a:gd name="T92" fmla="*/ 136 w 881"/>
                <a:gd name="T93" fmla="*/ 460 h 891"/>
                <a:gd name="T94" fmla="*/ 143 w 881"/>
                <a:gd name="T95" fmla="*/ 428 h 891"/>
                <a:gd name="T96" fmla="*/ 161 w 881"/>
                <a:gd name="T97" fmla="*/ 406 h 891"/>
                <a:gd name="T98" fmla="*/ 180 w 881"/>
                <a:gd name="T99" fmla="*/ 378 h 891"/>
                <a:gd name="T100" fmla="*/ 196 w 881"/>
                <a:gd name="T101" fmla="*/ 344 h 891"/>
                <a:gd name="T102" fmla="*/ 161 w 881"/>
                <a:gd name="T103" fmla="*/ 351 h 891"/>
                <a:gd name="T104" fmla="*/ 171 w 881"/>
                <a:gd name="T105" fmla="*/ 303 h 891"/>
                <a:gd name="T106" fmla="*/ 163 w 881"/>
                <a:gd name="T107" fmla="*/ 272 h 891"/>
                <a:gd name="T108" fmla="*/ 200 w 881"/>
                <a:gd name="T109" fmla="*/ 256 h 891"/>
                <a:gd name="T110" fmla="*/ 237 w 881"/>
                <a:gd name="T111" fmla="*/ 255 h 891"/>
                <a:gd name="T112" fmla="*/ 272 w 881"/>
                <a:gd name="T113" fmla="*/ 243 h 891"/>
                <a:gd name="T114" fmla="*/ 290 w 881"/>
                <a:gd name="T115" fmla="*/ 205 h 891"/>
                <a:gd name="T116" fmla="*/ 302 w 881"/>
                <a:gd name="T117" fmla="*/ 154 h 891"/>
                <a:gd name="T118" fmla="*/ 338 w 881"/>
                <a:gd name="T119" fmla="*/ 116 h 891"/>
                <a:gd name="T120" fmla="*/ 373 w 881"/>
                <a:gd name="T121" fmla="*/ 98 h 891"/>
                <a:gd name="T122" fmla="*/ 458 w 881"/>
                <a:gd name="T123" fmla="*/ 77 h 891"/>
                <a:gd name="T124" fmla="*/ 548 w 881"/>
                <a:gd name="T125" fmla="*/ 3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1" h="891">
                  <a:moveTo>
                    <a:pt x="595" y="4"/>
                  </a:moveTo>
                  <a:lnTo>
                    <a:pt x="597" y="4"/>
                  </a:lnTo>
                  <a:lnTo>
                    <a:pt x="599" y="4"/>
                  </a:lnTo>
                  <a:lnTo>
                    <a:pt x="601" y="4"/>
                  </a:lnTo>
                  <a:lnTo>
                    <a:pt x="602" y="4"/>
                  </a:lnTo>
                  <a:lnTo>
                    <a:pt x="602" y="2"/>
                  </a:lnTo>
                  <a:lnTo>
                    <a:pt x="605" y="1"/>
                  </a:lnTo>
                  <a:lnTo>
                    <a:pt x="606" y="0"/>
                  </a:lnTo>
                  <a:lnTo>
                    <a:pt x="606" y="1"/>
                  </a:lnTo>
                  <a:lnTo>
                    <a:pt x="606" y="2"/>
                  </a:lnTo>
                  <a:lnTo>
                    <a:pt x="607" y="2"/>
                  </a:lnTo>
                  <a:lnTo>
                    <a:pt x="607" y="4"/>
                  </a:lnTo>
                  <a:lnTo>
                    <a:pt x="609" y="5"/>
                  </a:lnTo>
                  <a:lnTo>
                    <a:pt x="610" y="6"/>
                  </a:lnTo>
                  <a:lnTo>
                    <a:pt x="610" y="8"/>
                  </a:lnTo>
                  <a:lnTo>
                    <a:pt x="611" y="6"/>
                  </a:lnTo>
                  <a:lnTo>
                    <a:pt x="612" y="6"/>
                  </a:lnTo>
                  <a:lnTo>
                    <a:pt x="612" y="5"/>
                  </a:lnTo>
                  <a:lnTo>
                    <a:pt x="614" y="5"/>
                  </a:lnTo>
                  <a:lnTo>
                    <a:pt x="615" y="4"/>
                  </a:lnTo>
                  <a:lnTo>
                    <a:pt x="616" y="2"/>
                  </a:lnTo>
                  <a:lnTo>
                    <a:pt x="616" y="1"/>
                  </a:lnTo>
                  <a:lnTo>
                    <a:pt x="618" y="1"/>
                  </a:lnTo>
                  <a:lnTo>
                    <a:pt x="620" y="4"/>
                  </a:lnTo>
                  <a:lnTo>
                    <a:pt x="622" y="5"/>
                  </a:lnTo>
                  <a:lnTo>
                    <a:pt x="623" y="5"/>
                  </a:lnTo>
                  <a:lnTo>
                    <a:pt x="626" y="5"/>
                  </a:lnTo>
                  <a:lnTo>
                    <a:pt x="627" y="5"/>
                  </a:lnTo>
                  <a:lnTo>
                    <a:pt x="631" y="5"/>
                  </a:lnTo>
                  <a:lnTo>
                    <a:pt x="635" y="6"/>
                  </a:lnTo>
                  <a:lnTo>
                    <a:pt x="636" y="6"/>
                  </a:lnTo>
                  <a:lnTo>
                    <a:pt x="639" y="6"/>
                  </a:lnTo>
                  <a:lnTo>
                    <a:pt x="641" y="8"/>
                  </a:lnTo>
                  <a:lnTo>
                    <a:pt x="643" y="8"/>
                  </a:lnTo>
                  <a:lnTo>
                    <a:pt x="644" y="8"/>
                  </a:lnTo>
                  <a:lnTo>
                    <a:pt x="647" y="8"/>
                  </a:lnTo>
                  <a:lnTo>
                    <a:pt x="649" y="8"/>
                  </a:lnTo>
                  <a:lnTo>
                    <a:pt x="653" y="9"/>
                  </a:lnTo>
                  <a:lnTo>
                    <a:pt x="654" y="9"/>
                  </a:lnTo>
                  <a:lnTo>
                    <a:pt x="654" y="8"/>
                  </a:lnTo>
                  <a:lnTo>
                    <a:pt x="656" y="8"/>
                  </a:lnTo>
                  <a:lnTo>
                    <a:pt x="661" y="6"/>
                  </a:lnTo>
                  <a:lnTo>
                    <a:pt x="665" y="5"/>
                  </a:lnTo>
                  <a:lnTo>
                    <a:pt x="671" y="9"/>
                  </a:lnTo>
                  <a:lnTo>
                    <a:pt x="682" y="15"/>
                  </a:lnTo>
                  <a:lnTo>
                    <a:pt x="686" y="17"/>
                  </a:lnTo>
                  <a:lnTo>
                    <a:pt x="687" y="17"/>
                  </a:lnTo>
                  <a:lnTo>
                    <a:pt x="688" y="17"/>
                  </a:lnTo>
                  <a:lnTo>
                    <a:pt x="691" y="17"/>
                  </a:lnTo>
                  <a:lnTo>
                    <a:pt x="694" y="15"/>
                  </a:lnTo>
                  <a:lnTo>
                    <a:pt x="695" y="14"/>
                  </a:lnTo>
                  <a:lnTo>
                    <a:pt x="699" y="13"/>
                  </a:lnTo>
                  <a:lnTo>
                    <a:pt x="700" y="13"/>
                  </a:lnTo>
                  <a:lnTo>
                    <a:pt x="701" y="13"/>
                  </a:lnTo>
                  <a:lnTo>
                    <a:pt x="703" y="12"/>
                  </a:lnTo>
                  <a:lnTo>
                    <a:pt x="704" y="12"/>
                  </a:lnTo>
                  <a:lnTo>
                    <a:pt x="705" y="12"/>
                  </a:lnTo>
                  <a:lnTo>
                    <a:pt x="705" y="10"/>
                  </a:lnTo>
                  <a:lnTo>
                    <a:pt x="711" y="8"/>
                  </a:lnTo>
                  <a:lnTo>
                    <a:pt x="715" y="5"/>
                  </a:lnTo>
                  <a:lnTo>
                    <a:pt x="717" y="6"/>
                  </a:lnTo>
                  <a:lnTo>
                    <a:pt x="719" y="6"/>
                  </a:lnTo>
                  <a:lnTo>
                    <a:pt x="720" y="6"/>
                  </a:lnTo>
                  <a:lnTo>
                    <a:pt x="732" y="9"/>
                  </a:lnTo>
                  <a:lnTo>
                    <a:pt x="734" y="10"/>
                  </a:lnTo>
                  <a:lnTo>
                    <a:pt x="739" y="10"/>
                  </a:lnTo>
                  <a:lnTo>
                    <a:pt x="745" y="12"/>
                  </a:lnTo>
                  <a:lnTo>
                    <a:pt x="749" y="13"/>
                  </a:lnTo>
                  <a:lnTo>
                    <a:pt x="750" y="14"/>
                  </a:lnTo>
                  <a:lnTo>
                    <a:pt x="753" y="14"/>
                  </a:lnTo>
                  <a:lnTo>
                    <a:pt x="755" y="14"/>
                  </a:lnTo>
                  <a:lnTo>
                    <a:pt x="759" y="15"/>
                  </a:lnTo>
                  <a:lnTo>
                    <a:pt x="770" y="18"/>
                  </a:lnTo>
                  <a:lnTo>
                    <a:pt x="781" y="17"/>
                  </a:lnTo>
                  <a:lnTo>
                    <a:pt x="794" y="22"/>
                  </a:lnTo>
                  <a:lnTo>
                    <a:pt x="796" y="18"/>
                  </a:lnTo>
                  <a:lnTo>
                    <a:pt x="802" y="15"/>
                  </a:lnTo>
                  <a:lnTo>
                    <a:pt x="806" y="15"/>
                  </a:lnTo>
                  <a:lnTo>
                    <a:pt x="815" y="15"/>
                  </a:lnTo>
                  <a:lnTo>
                    <a:pt x="822" y="15"/>
                  </a:lnTo>
                  <a:lnTo>
                    <a:pt x="827" y="17"/>
                  </a:lnTo>
                  <a:lnTo>
                    <a:pt x="834" y="18"/>
                  </a:lnTo>
                  <a:lnTo>
                    <a:pt x="838" y="18"/>
                  </a:lnTo>
                  <a:lnTo>
                    <a:pt x="840" y="18"/>
                  </a:lnTo>
                  <a:lnTo>
                    <a:pt x="844" y="18"/>
                  </a:lnTo>
                  <a:lnTo>
                    <a:pt x="848" y="18"/>
                  </a:lnTo>
                  <a:lnTo>
                    <a:pt x="849" y="18"/>
                  </a:lnTo>
                  <a:lnTo>
                    <a:pt x="852" y="19"/>
                  </a:lnTo>
                  <a:lnTo>
                    <a:pt x="855" y="19"/>
                  </a:lnTo>
                  <a:lnTo>
                    <a:pt x="856" y="19"/>
                  </a:lnTo>
                  <a:lnTo>
                    <a:pt x="857" y="19"/>
                  </a:lnTo>
                  <a:lnTo>
                    <a:pt x="859" y="21"/>
                  </a:lnTo>
                  <a:lnTo>
                    <a:pt x="863" y="21"/>
                  </a:lnTo>
                  <a:lnTo>
                    <a:pt x="865" y="21"/>
                  </a:lnTo>
                  <a:lnTo>
                    <a:pt x="868" y="22"/>
                  </a:lnTo>
                  <a:lnTo>
                    <a:pt x="870" y="23"/>
                  </a:lnTo>
                  <a:lnTo>
                    <a:pt x="872" y="23"/>
                  </a:lnTo>
                  <a:lnTo>
                    <a:pt x="873" y="23"/>
                  </a:lnTo>
                  <a:lnTo>
                    <a:pt x="876" y="25"/>
                  </a:lnTo>
                  <a:lnTo>
                    <a:pt x="877" y="27"/>
                  </a:lnTo>
                  <a:lnTo>
                    <a:pt x="877" y="29"/>
                  </a:lnTo>
                  <a:lnTo>
                    <a:pt x="878" y="30"/>
                  </a:lnTo>
                  <a:lnTo>
                    <a:pt x="878" y="32"/>
                  </a:lnTo>
                  <a:lnTo>
                    <a:pt x="880" y="32"/>
                  </a:lnTo>
                  <a:lnTo>
                    <a:pt x="880" y="34"/>
                  </a:lnTo>
                  <a:lnTo>
                    <a:pt x="881" y="35"/>
                  </a:lnTo>
                  <a:lnTo>
                    <a:pt x="881" y="39"/>
                  </a:lnTo>
                  <a:lnTo>
                    <a:pt x="881" y="42"/>
                  </a:lnTo>
                  <a:lnTo>
                    <a:pt x="881" y="43"/>
                  </a:lnTo>
                  <a:lnTo>
                    <a:pt x="881" y="46"/>
                  </a:lnTo>
                  <a:lnTo>
                    <a:pt x="881" y="47"/>
                  </a:lnTo>
                  <a:lnTo>
                    <a:pt x="880" y="48"/>
                  </a:lnTo>
                  <a:lnTo>
                    <a:pt x="880" y="49"/>
                  </a:lnTo>
                  <a:lnTo>
                    <a:pt x="878" y="51"/>
                  </a:lnTo>
                  <a:lnTo>
                    <a:pt x="877" y="52"/>
                  </a:lnTo>
                  <a:lnTo>
                    <a:pt x="876" y="55"/>
                  </a:lnTo>
                  <a:lnTo>
                    <a:pt x="876" y="56"/>
                  </a:lnTo>
                  <a:lnTo>
                    <a:pt x="874" y="57"/>
                  </a:lnTo>
                  <a:lnTo>
                    <a:pt x="874" y="59"/>
                  </a:lnTo>
                  <a:lnTo>
                    <a:pt x="872" y="64"/>
                  </a:lnTo>
                  <a:lnTo>
                    <a:pt x="869" y="65"/>
                  </a:lnTo>
                  <a:lnTo>
                    <a:pt x="868" y="66"/>
                  </a:lnTo>
                  <a:lnTo>
                    <a:pt x="866" y="66"/>
                  </a:lnTo>
                  <a:lnTo>
                    <a:pt x="864" y="69"/>
                  </a:lnTo>
                  <a:lnTo>
                    <a:pt x="861" y="72"/>
                  </a:lnTo>
                  <a:lnTo>
                    <a:pt x="860" y="73"/>
                  </a:lnTo>
                  <a:lnTo>
                    <a:pt x="860" y="74"/>
                  </a:lnTo>
                  <a:lnTo>
                    <a:pt x="857" y="76"/>
                  </a:lnTo>
                  <a:lnTo>
                    <a:pt x="856" y="78"/>
                  </a:lnTo>
                  <a:lnTo>
                    <a:pt x="856" y="80"/>
                  </a:lnTo>
                  <a:lnTo>
                    <a:pt x="855" y="80"/>
                  </a:lnTo>
                  <a:lnTo>
                    <a:pt x="855" y="82"/>
                  </a:lnTo>
                  <a:lnTo>
                    <a:pt x="853" y="84"/>
                  </a:lnTo>
                  <a:lnTo>
                    <a:pt x="855" y="89"/>
                  </a:lnTo>
                  <a:lnTo>
                    <a:pt x="855" y="90"/>
                  </a:lnTo>
                  <a:lnTo>
                    <a:pt x="855" y="93"/>
                  </a:lnTo>
                  <a:lnTo>
                    <a:pt x="856" y="97"/>
                  </a:lnTo>
                  <a:lnTo>
                    <a:pt x="857" y="97"/>
                  </a:lnTo>
                  <a:lnTo>
                    <a:pt x="859" y="101"/>
                  </a:lnTo>
                  <a:lnTo>
                    <a:pt x="860" y="103"/>
                  </a:lnTo>
                  <a:lnTo>
                    <a:pt x="861" y="104"/>
                  </a:lnTo>
                  <a:lnTo>
                    <a:pt x="863" y="107"/>
                  </a:lnTo>
                  <a:lnTo>
                    <a:pt x="864" y="111"/>
                  </a:lnTo>
                  <a:lnTo>
                    <a:pt x="865" y="114"/>
                  </a:lnTo>
                  <a:lnTo>
                    <a:pt x="868" y="118"/>
                  </a:lnTo>
                  <a:lnTo>
                    <a:pt x="868" y="120"/>
                  </a:lnTo>
                  <a:lnTo>
                    <a:pt x="869" y="121"/>
                  </a:lnTo>
                  <a:lnTo>
                    <a:pt x="870" y="127"/>
                  </a:lnTo>
                  <a:lnTo>
                    <a:pt x="870" y="131"/>
                  </a:lnTo>
                  <a:lnTo>
                    <a:pt x="870" y="133"/>
                  </a:lnTo>
                  <a:lnTo>
                    <a:pt x="872" y="137"/>
                  </a:lnTo>
                  <a:lnTo>
                    <a:pt x="872" y="138"/>
                  </a:lnTo>
                  <a:lnTo>
                    <a:pt x="870" y="140"/>
                  </a:lnTo>
                  <a:lnTo>
                    <a:pt x="870" y="141"/>
                  </a:lnTo>
                  <a:lnTo>
                    <a:pt x="869" y="142"/>
                  </a:lnTo>
                  <a:lnTo>
                    <a:pt x="869" y="144"/>
                  </a:lnTo>
                  <a:lnTo>
                    <a:pt x="866" y="148"/>
                  </a:lnTo>
                  <a:lnTo>
                    <a:pt x="864" y="152"/>
                  </a:lnTo>
                  <a:lnTo>
                    <a:pt x="863" y="154"/>
                  </a:lnTo>
                  <a:lnTo>
                    <a:pt x="861" y="154"/>
                  </a:lnTo>
                  <a:lnTo>
                    <a:pt x="859" y="158"/>
                  </a:lnTo>
                  <a:lnTo>
                    <a:pt x="857" y="159"/>
                  </a:lnTo>
                  <a:lnTo>
                    <a:pt x="855" y="161"/>
                  </a:lnTo>
                  <a:lnTo>
                    <a:pt x="851" y="162"/>
                  </a:lnTo>
                  <a:lnTo>
                    <a:pt x="849" y="162"/>
                  </a:lnTo>
                  <a:lnTo>
                    <a:pt x="847" y="163"/>
                  </a:lnTo>
                  <a:lnTo>
                    <a:pt x="843" y="165"/>
                  </a:lnTo>
                  <a:lnTo>
                    <a:pt x="839" y="165"/>
                  </a:lnTo>
                  <a:lnTo>
                    <a:pt x="835" y="166"/>
                  </a:lnTo>
                  <a:lnTo>
                    <a:pt x="832" y="167"/>
                  </a:lnTo>
                  <a:lnTo>
                    <a:pt x="828" y="169"/>
                  </a:lnTo>
                  <a:lnTo>
                    <a:pt x="825" y="170"/>
                  </a:lnTo>
                  <a:lnTo>
                    <a:pt x="822" y="173"/>
                  </a:lnTo>
                  <a:lnTo>
                    <a:pt x="821" y="174"/>
                  </a:lnTo>
                  <a:lnTo>
                    <a:pt x="819" y="175"/>
                  </a:lnTo>
                  <a:lnTo>
                    <a:pt x="817" y="176"/>
                  </a:lnTo>
                  <a:lnTo>
                    <a:pt x="817" y="179"/>
                  </a:lnTo>
                  <a:lnTo>
                    <a:pt x="815" y="179"/>
                  </a:lnTo>
                  <a:lnTo>
                    <a:pt x="815" y="180"/>
                  </a:lnTo>
                  <a:lnTo>
                    <a:pt x="814" y="183"/>
                  </a:lnTo>
                  <a:lnTo>
                    <a:pt x="813" y="184"/>
                  </a:lnTo>
                  <a:lnTo>
                    <a:pt x="813" y="186"/>
                  </a:lnTo>
                  <a:lnTo>
                    <a:pt x="811" y="187"/>
                  </a:lnTo>
                  <a:lnTo>
                    <a:pt x="810" y="188"/>
                  </a:lnTo>
                  <a:lnTo>
                    <a:pt x="809" y="191"/>
                  </a:lnTo>
                  <a:lnTo>
                    <a:pt x="809" y="192"/>
                  </a:lnTo>
                  <a:lnTo>
                    <a:pt x="809" y="196"/>
                  </a:lnTo>
                  <a:lnTo>
                    <a:pt x="809" y="197"/>
                  </a:lnTo>
                  <a:lnTo>
                    <a:pt x="808" y="200"/>
                  </a:lnTo>
                  <a:lnTo>
                    <a:pt x="809" y="203"/>
                  </a:lnTo>
                  <a:lnTo>
                    <a:pt x="809" y="204"/>
                  </a:lnTo>
                  <a:lnTo>
                    <a:pt x="809" y="205"/>
                  </a:lnTo>
                  <a:lnTo>
                    <a:pt x="809" y="208"/>
                  </a:lnTo>
                  <a:lnTo>
                    <a:pt x="810" y="212"/>
                  </a:lnTo>
                  <a:lnTo>
                    <a:pt x="810" y="216"/>
                  </a:lnTo>
                  <a:lnTo>
                    <a:pt x="811" y="218"/>
                  </a:lnTo>
                  <a:lnTo>
                    <a:pt x="813" y="220"/>
                  </a:lnTo>
                  <a:lnTo>
                    <a:pt x="814" y="221"/>
                  </a:lnTo>
                  <a:lnTo>
                    <a:pt x="814" y="222"/>
                  </a:lnTo>
                  <a:lnTo>
                    <a:pt x="815" y="224"/>
                  </a:lnTo>
                  <a:lnTo>
                    <a:pt x="818" y="226"/>
                  </a:lnTo>
                  <a:lnTo>
                    <a:pt x="818" y="227"/>
                  </a:lnTo>
                  <a:lnTo>
                    <a:pt x="821" y="229"/>
                  </a:lnTo>
                  <a:lnTo>
                    <a:pt x="823" y="231"/>
                  </a:lnTo>
                  <a:lnTo>
                    <a:pt x="826" y="231"/>
                  </a:lnTo>
                  <a:lnTo>
                    <a:pt x="827" y="231"/>
                  </a:lnTo>
                  <a:lnTo>
                    <a:pt x="831" y="233"/>
                  </a:lnTo>
                  <a:lnTo>
                    <a:pt x="834" y="234"/>
                  </a:lnTo>
                  <a:lnTo>
                    <a:pt x="834" y="235"/>
                  </a:lnTo>
                  <a:lnTo>
                    <a:pt x="835" y="235"/>
                  </a:lnTo>
                  <a:lnTo>
                    <a:pt x="836" y="237"/>
                  </a:lnTo>
                  <a:lnTo>
                    <a:pt x="839" y="239"/>
                  </a:lnTo>
                  <a:lnTo>
                    <a:pt x="840" y="241"/>
                  </a:lnTo>
                  <a:lnTo>
                    <a:pt x="842" y="241"/>
                  </a:lnTo>
                  <a:lnTo>
                    <a:pt x="844" y="243"/>
                  </a:lnTo>
                  <a:lnTo>
                    <a:pt x="847" y="246"/>
                  </a:lnTo>
                  <a:lnTo>
                    <a:pt x="848" y="246"/>
                  </a:lnTo>
                  <a:lnTo>
                    <a:pt x="851" y="248"/>
                  </a:lnTo>
                  <a:lnTo>
                    <a:pt x="852" y="251"/>
                  </a:lnTo>
                  <a:lnTo>
                    <a:pt x="853" y="252"/>
                  </a:lnTo>
                  <a:lnTo>
                    <a:pt x="856" y="255"/>
                  </a:lnTo>
                  <a:lnTo>
                    <a:pt x="857" y="258"/>
                  </a:lnTo>
                  <a:lnTo>
                    <a:pt x="857" y="260"/>
                  </a:lnTo>
                  <a:lnTo>
                    <a:pt x="859" y="262"/>
                  </a:lnTo>
                  <a:lnTo>
                    <a:pt x="859" y="264"/>
                  </a:lnTo>
                  <a:lnTo>
                    <a:pt x="860" y="267"/>
                  </a:lnTo>
                  <a:lnTo>
                    <a:pt x="860" y="268"/>
                  </a:lnTo>
                  <a:lnTo>
                    <a:pt x="860" y="272"/>
                  </a:lnTo>
                  <a:lnTo>
                    <a:pt x="860" y="273"/>
                  </a:lnTo>
                  <a:lnTo>
                    <a:pt x="861" y="275"/>
                  </a:lnTo>
                  <a:lnTo>
                    <a:pt x="859" y="293"/>
                  </a:lnTo>
                  <a:lnTo>
                    <a:pt x="859" y="296"/>
                  </a:lnTo>
                  <a:lnTo>
                    <a:pt x="857" y="299"/>
                  </a:lnTo>
                  <a:lnTo>
                    <a:pt x="856" y="301"/>
                  </a:lnTo>
                  <a:lnTo>
                    <a:pt x="855" y="303"/>
                  </a:lnTo>
                  <a:lnTo>
                    <a:pt x="852" y="303"/>
                  </a:lnTo>
                  <a:lnTo>
                    <a:pt x="851" y="303"/>
                  </a:lnTo>
                  <a:lnTo>
                    <a:pt x="844" y="306"/>
                  </a:lnTo>
                  <a:lnTo>
                    <a:pt x="843" y="306"/>
                  </a:lnTo>
                  <a:lnTo>
                    <a:pt x="842" y="306"/>
                  </a:lnTo>
                  <a:lnTo>
                    <a:pt x="839" y="307"/>
                  </a:lnTo>
                  <a:lnTo>
                    <a:pt x="836" y="307"/>
                  </a:lnTo>
                  <a:lnTo>
                    <a:pt x="830" y="311"/>
                  </a:lnTo>
                  <a:lnTo>
                    <a:pt x="828" y="313"/>
                  </a:lnTo>
                  <a:lnTo>
                    <a:pt x="826" y="314"/>
                  </a:lnTo>
                  <a:lnTo>
                    <a:pt x="823" y="315"/>
                  </a:lnTo>
                  <a:lnTo>
                    <a:pt x="822" y="315"/>
                  </a:lnTo>
                  <a:lnTo>
                    <a:pt x="817" y="318"/>
                  </a:lnTo>
                  <a:lnTo>
                    <a:pt x="815" y="318"/>
                  </a:lnTo>
                  <a:lnTo>
                    <a:pt x="814" y="318"/>
                  </a:lnTo>
                  <a:lnTo>
                    <a:pt x="810" y="322"/>
                  </a:lnTo>
                  <a:lnTo>
                    <a:pt x="809" y="324"/>
                  </a:lnTo>
                  <a:lnTo>
                    <a:pt x="808" y="327"/>
                  </a:lnTo>
                  <a:lnTo>
                    <a:pt x="808" y="330"/>
                  </a:lnTo>
                  <a:lnTo>
                    <a:pt x="806" y="334"/>
                  </a:lnTo>
                  <a:lnTo>
                    <a:pt x="806" y="336"/>
                  </a:lnTo>
                  <a:lnTo>
                    <a:pt x="805" y="340"/>
                  </a:lnTo>
                  <a:lnTo>
                    <a:pt x="804" y="344"/>
                  </a:lnTo>
                  <a:lnTo>
                    <a:pt x="802" y="348"/>
                  </a:lnTo>
                  <a:lnTo>
                    <a:pt x="802" y="352"/>
                  </a:lnTo>
                  <a:lnTo>
                    <a:pt x="801" y="354"/>
                  </a:lnTo>
                  <a:lnTo>
                    <a:pt x="801" y="358"/>
                  </a:lnTo>
                  <a:lnTo>
                    <a:pt x="800" y="366"/>
                  </a:lnTo>
                  <a:lnTo>
                    <a:pt x="800" y="370"/>
                  </a:lnTo>
                  <a:lnTo>
                    <a:pt x="798" y="373"/>
                  </a:lnTo>
                  <a:lnTo>
                    <a:pt x="796" y="375"/>
                  </a:lnTo>
                  <a:lnTo>
                    <a:pt x="794" y="377"/>
                  </a:lnTo>
                  <a:lnTo>
                    <a:pt x="793" y="379"/>
                  </a:lnTo>
                  <a:lnTo>
                    <a:pt x="793" y="381"/>
                  </a:lnTo>
                  <a:lnTo>
                    <a:pt x="793" y="382"/>
                  </a:lnTo>
                  <a:lnTo>
                    <a:pt x="792" y="385"/>
                  </a:lnTo>
                  <a:lnTo>
                    <a:pt x="791" y="387"/>
                  </a:lnTo>
                  <a:lnTo>
                    <a:pt x="791" y="389"/>
                  </a:lnTo>
                  <a:lnTo>
                    <a:pt x="789" y="391"/>
                  </a:lnTo>
                  <a:lnTo>
                    <a:pt x="788" y="392"/>
                  </a:lnTo>
                  <a:lnTo>
                    <a:pt x="788" y="394"/>
                  </a:lnTo>
                  <a:lnTo>
                    <a:pt x="789" y="398"/>
                  </a:lnTo>
                  <a:lnTo>
                    <a:pt x="791" y="399"/>
                  </a:lnTo>
                  <a:lnTo>
                    <a:pt x="792" y="400"/>
                  </a:lnTo>
                  <a:lnTo>
                    <a:pt x="794" y="403"/>
                  </a:lnTo>
                  <a:lnTo>
                    <a:pt x="800" y="404"/>
                  </a:lnTo>
                  <a:lnTo>
                    <a:pt x="801" y="403"/>
                  </a:lnTo>
                  <a:lnTo>
                    <a:pt x="808" y="400"/>
                  </a:lnTo>
                  <a:lnTo>
                    <a:pt x="810" y="398"/>
                  </a:lnTo>
                  <a:lnTo>
                    <a:pt x="811" y="396"/>
                  </a:lnTo>
                  <a:lnTo>
                    <a:pt x="813" y="395"/>
                  </a:lnTo>
                  <a:lnTo>
                    <a:pt x="815" y="392"/>
                  </a:lnTo>
                  <a:lnTo>
                    <a:pt x="817" y="391"/>
                  </a:lnTo>
                  <a:lnTo>
                    <a:pt x="818" y="390"/>
                  </a:lnTo>
                  <a:lnTo>
                    <a:pt x="819" y="389"/>
                  </a:lnTo>
                  <a:lnTo>
                    <a:pt x="819" y="387"/>
                  </a:lnTo>
                  <a:lnTo>
                    <a:pt x="819" y="386"/>
                  </a:lnTo>
                  <a:lnTo>
                    <a:pt x="819" y="385"/>
                  </a:lnTo>
                  <a:lnTo>
                    <a:pt x="819" y="383"/>
                  </a:lnTo>
                  <a:lnTo>
                    <a:pt x="819" y="382"/>
                  </a:lnTo>
                  <a:lnTo>
                    <a:pt x="819" y="381"/>
                  </a:lnTo>
                  <a:lnTo>
                    <a:pt x="821" y="381"/>
                  </a:lnTo>
                  <a:lnTo>
                    <a:pt x="821" y="379"/>
                  </a:lnTo>
                  <a:lnTo>
                    <a:pt x="822" y="379"/>
                  </a:lnTo>
                  <a:lnTo>
                    <a:pt x="823" y="379"/>
                  </a:lnTo>
                  <a:lnTo>
                    <a:pt x="825" y="379"/>
                  </a:lnTo>
                  <a:lnTo>
                    <a:pt x="825" y="378"/>
                  </a:lnTo>
                  <a:lnTo>
                    <a:pt x="825" y="377"/>
                  </a:lnTo>
                  <a:lnTo>
                    <a:pt x="826" y="377"/>
                  </a:lnTo>
                  <a:lnTo>
                    <a:pt x="826" y="375"/>
                  </a:lnTo>
                  <a:lnTo>
                    <a:pt x="827" y="375"/>
                  </a:lnTo>
                  <a:lnTo>
                    <a:pt x="828" y="375"/>
                  </a:lnTo>
                  <a:lnTo>
                    <a:pt x="828" y="374"/>
                  </a:lnTo>
                  <a:lnTo>
                    <a:pt x="830" y="374"/>
                  </a:lnTo>
                  <a:lnTo>
                    <a:pt x="831" y="374"/>
                  </a:lnTo>
                  <a:lnTo>
                    <a:pt x="832" y="375"/>
                  </a:lnTo>
                  <a:lnTo>
                    <a:pt x="834" y="377"/>
                  </a:lnTo>
                  <a:lnTo>
                    <a:pt x="834" y="378"/>
                  </a:lnTo>
                  <a:lnTo>
                    <a:pt x="835" y="378"/>
                  </a:lnTo>
                  <a:lnTo>
                    <a:pt x="835" y="379"/>
                  </a:lnTo>
                  <a:lnTo>
                    <a:pt x="836" y="379"/>
                  </a:lnTo>
                  <a:lnTo>
                    <a:pt x="838" y="381"/>
                  </a:lnTo>
                  <a:lnTo>
                    <a:pt x="839" y="381"/>
                  </a:lnTo>
                  <a:lnTo>
                    <a:pt x="840" y="382"/>
                  </a:lnTo>
                  <a:lnTo>
                    <a:pt x="840" y="383"/>
                  </a:lnTo>
                  <a:lnTo>
                    <a:pt x="842" y="383"/>
                  </a:lnTo>
                  <a:lnTo>
                    <a:pt x="843" y="385"/>
                  </a:lnTo>
                  <a:lnTo>
                    <a:pt x="845" y="385"/>
                  </a:lnTo>
                  <a:lnTo>
                    <a:pt x="847" y="385"/>
                  </a:lnTo>
                  <a:lnTo>
                    <a:pt x="848" y="385"/>
                  </a:lnTo>
                  <a:lnTo>
                    <a:pt x="849" y="385"/>
                  </a:lnTo>
                  <a:lnTo>
                    <a:pt x="851" y="385"/>
                  </a:lnTo>
                  <a:lnTo>
                    <a:pt x="852" y="385"/>
                  </a:lnTo>
                  <a:lnTo>
                    <a:pt x="853" y="385"/>
                  </a:lnTo>
                  <a:lnTo>
                    <a:pt x="853" y="386"/>
                  </a:lnTo>
                  <a:lnTo>
                    <a:pt x="852" y="386"/>
                  </a:lnTo>
                  <a:lnTo>
                    <a:pt x="853" y="386"/>
                  </a:lnTo>
                  <a:lnTo>
                    <a:pt x="853" y="387"/>
                  </a:lnTo>
                  <a:lnTo>
                    <a:pt x="855" y="387"/>
                  </a:lnTo>
                  <a:lnTo>
                    <a:pt x="855" y="389"/>
                  </a:lnTo>
                  <a:lnTo>
                    <a:pt x="855" y="390"/>
                  </a:lnTo>
                  <a:lnTo>
                    <a:pt x="855" y="391"/>
                  </a:lnTo>
                  <a:lnTo>
                    <a:pt x="853" y="392"/>
                  </a:lnTo>
                  <a:lnTo>
                    <a:pt x="853" y="394"/>
                  </a:lnTo>
                  <a:lnTo>
                    <a:pt x="855" y="394"/>
                  </a:lnTo>
                  <a:lnTo>
                    <a:pt x="853" y="394"/>
                  </a:lnTo>
                  <a:lnTo>
                    <a:pt x="853" y="395"/>
                  </a:lnTo>
                  <a:lnTo>
                    <a:pt x="853" y="396"/>
                  </a:lnTo>
                  <a:lnTo>
                    <a:pt x="852" y="396"/>
                  </a:lnTo>
                  <a:lnTo>
                    <a:pt x="852" y="398"/>
                  </a:lnTo>
                  <a:lnTo>
                    <a:pt x="852" y="399"/>
                  </a:lnTo>
                  <a:lnTo>
                    <a:pt x="851" y="399"/>
                  </a:lnTo>
                  <a:lnTo>
                    <a:pt x="851" y="400"/>
                  </a:lnTo>
                  <a:lnTo>
                    <a:pt x="849" y="400"/>
                  </a:lnTo>
                  <a:lnTo>
                    <a:pt x="849" y="402"/>
                  </a:lnTo>
                  <a:lnTo>
                    <a:pt x="849" y="403"/>
                  </a:lnTo>
                  <a:lnTo>
                    <a:pt x="848" y="403"/>
                  </a:lnTo>
                  <a:lnTo>
                    <a:pt x="848" y="404"/>
                  </a:lnTo>
                  <a:lnTo>
                    <a:pt x="847" y="404"/>
                  </a:lnTo>
                  <a:lnTo>
                    <a:pt x="847" y="406"/>
                  </a:lnTo>
                  <a:lnTo>
                    <a:pt x="845" y="406"/>
                  </a:lnTo>
                  <a:lnTo>
                    <a:pt x="845" y="407"/>
                  </a:lnTo>
                  <a:lnTo>
                    <a:pt x="844" y="408"/>
                  </a:lnTo>
                  <a:lnTo>
                    <a:pt x="844" y="409"/>
                  </a:lnTo>
                  <a:lnTo>
                    <a:pt x="844" y="411"/>
                  </a:lnTo>
                  <a:lnTo>
                    <a:pt x="843" y="411"/>
                  </a:lnTo>
                  <a:lnTo>
                    <a:pt x="843" y="412"/>
                  </a:lnTo>
                  <a:lnTo>
                    <a:pt x="842" y="412"/>
                  </a:lnTo>
                  <a:lnTo>
                    <a:pt x="843" y="412"/>
                  </a:lnTo>
                  <a:lnTo>
                    <a:pt x="843" y="413"/>
                  </a:lnTo>
                  <a:lnTo>
                    <a:pt x="843" y="415"/>
                  </a:lnTo>
                  <a:lnTo>
                    <a:pt x="843" y="416"/>
                  </a:lnTo>
                  <a:lnTo>
                    <a:pt x="843" y="417"/>
                  </a:lnTo>
                  <a:lnTo>
                    <a:pt x="844" y="417"/>
                  </a:lnTo>
                  <a:lnTo>
                    <a:pt x="844" y="419"/>
                  </a:lnTo>
                  <a:lnTo>
                    <a:pt x="844" y="420"/>
                  </a:lnTo>
                  <a:lnTo>
                    <a:pt x="844" y="421"/>
                  </a:lnTo>
                  <a:lnTo>
                    <a:pt x="845" y="425"/>
                  </a:lnTo>
                  <a:lnTo>
                    <a:pt x="845" y="426"/>
                  </a:lnTo>
                  <a:lnTo>
                    <a:pt x="847" y="428"/>
                  </a:lnTo>
                  <a:lnTo>
                    <a:pt x="847" y="430"/>
                  </a:lnTo>
                  <a:lnTo>
                    <a:pt x="847" y="432"/>
                  </a:lnTo>
                  <a:lnTo>
                    <a:pt x="848" y="433"/>
                  </a:lnTo>
                  <a:lnTo>
                    <a:pt x="848" y="436"/>
                  </a:lnTo>
                  <a:lnTo>
                    <a:pt x="848" y="437"/>
                  </a:lnTo>
                  <a:lnTo>
                    <a:pt x="848" y="438"/>
                  </a:lnTo>
                  <a:lnTo>
                    <a:pt x="848" y="440"/>
                  </a:lnTo>
                  <a:lnTo>
                    <a:pt x="848" y="441"/>
                  </a:lnTo>
                  <a:lnTo>
                    <a:pt x="847" y="442"/>
                  </a:lnTo>
                  <a:lnTo>
                    <a:pt x="847" y="443"/>
                  </a:lnTo>
                  <a:lnTo>
                    <a:pt x="845" y="443"/>
                  </a:lnTo>
                  <a:lnTo>
                    <a:pt x="845" y="445"/>
                  </a:lnTo>
                  <a:lnTo>
                    <a:pt x="844" y="446"/>
                  </a:lnTo>
                  <a:lnTo>
                    <a:pt x="844" y="447"/>
                  </a:lnTo>
                  <a:lnTo>
                    <a:pt x="844" y="449"/>
                  </a:lnTo>
                  <a:lnTo>
                    <a:pt x="843" y="450"/>
                  </a:lnTo>
                  <a:lnTo>
                    <a:pt x="842" y="451"/>
                  </a:lnTo>
                  <a:lnTo>
                    <a:pt x="842" y="453"/>
                  </a:lnTo>
                  <a:lnTo>
                    <a:pt x="842" y="454"/>
                  </a:lnTo>
                  <a:lnTo>
                    <a:pt x="840" y="455"/>
                  </a:lnTo>
                  <a:lnTo>
                    <a:pt x="840" y="457"/>
                  </a:lnTo>
                  <a:lnTo>
                    <a:pt x="839" y="457"/>
                  </a:lnTo>
                  <a:lnTo>
                    <a:pt x="839" y="458"/>
                  </a:lnTo>
                  <a:lnTo>
                    <a:pt x="840" y="458"/>
                  </a:lnTo>
                  <a:lnTo>
                    <a:pt x="840" y="459"/>
                  </a:lnTo>
                  <a:lnTo>
                    <a:pt x="842" y="460"/>
                  </a:lnTo>
                  <a:lnTo>
                    <a:pt x="843" y="460"/>
                  </a:lnTo>
                  <a:lnTo>
                    <a:pt x="844" y="460"/>
                  </a:lnTo>
                  <a:lnTo>
                    <a:pt x="844" y="462"/>
                  </a:lnTo>
                  <a:lnTo>
                    <a:pt x="845" y="462"/>
                  </a:lnTo>
                  <a:lnTo>
                    <a:pt x="847" y="463"/>
                  </a:lnTo>
                  <a:lnTo>
                    <a:pt x="848" y="464"/>
                  </a:lnTo>
                  <a:lnTo>
                    <a:pt x="849" y="464"/>
                  </a:lnTo>
                  <a:lnTo>
                    <a:pt x="851" y="464"/>
                  </a:lnTo>
                  <a:lnTo>
                    <a:pt x="852" y="464"/>
                  </a:lnTo>
                  <a:lnTo>
                    <a:pt x="853" y="464"/>
                  </a:lnTo>
                  <a:lnTo>
                    <a:pt x="855" y="464"/>
                  </a:lnTo>
                  <a:lnTo>
                    <a:pt x="856" y="464"/>
                  </a:lnTo>
                  <a:lnTo>
                    <a:pt x="857" y="464"/>
                  </a:lnTo>
                  <a:lnTo>
                    <a:pt x="859" y="464"/>
                  </a:lnTo>
                  <a:lnTo>
                    <a:pt x="860" y="464"/>
                  </a:lnTo>
                  <a:lnTo>
                    <a:pt x="860" y="466"/>
                  </a:lnTo>
                  <a:lnTo>
                    <a:pt x="861" y="467"/>
                  </a:lnTo>
                  <a:lnTo>
                    <a:pt x="861" y="468"/>
                  </a:lnTo>
                  <a:lnTo>
                    <a:pt x="861" y="470"/>
                  </a:lnTo>
                  <a:lnTo>
                    <a:pt x="863" y="470"/>
                  </a:lnTo>
                  <a:lnTo>
                    <a:pt x="863" y="471"/>
                  </a:lnTo>
                  <a:lnTo>
                    <a:pt x="863" y="472"/>
                  </a:lnTo>
                  <a:lnTo>
                    <a:pt x="861" y="472"/>
                  </a:lnTo>
                  <a:lnTo>
                    <a:pt x="861" y="474"/>
                  </a:lnTo>
                  <a:lnTo>
                    <a:pt x="861" y="475"/>
                  </a:lnTo>
                  <a:lnTo>
                    <a:pt x="861" y="476"/>
                  </a:lnTo>
                  <a:lnTo>
                    <a:pt x="861" y="478"/>
                  </a:lnTo>
                  <a:lnTo>
                    <a:pt x="861" y="479"/>
                  </a:lnTo>
                  <a:lnTo>
                    <a:pt x="860" y="479"/>
                  </a:lnTo>
                  <a:lnTo>
                    <a:pt x="861" y="479"/>
                  </a:lnTo>
                  <a:lnTo>
                    <a:pt x="861" y="480"/>
                  </a:lnTo>
                  <a:lnTo>
                    <a:pt x="860" y="480"/>
                  </a:lnTo>
                  <a:lnTo>
                    <a:pt x="861" y="480"/>
                  </a:lnTo>
                  <a:lnTo>
                    <a:pt x="861" y="481"/>
                  </a:lnTo>
                  <a:lnTo>
                    <a:pt x="863" y="483"/>
                  </a:lnTo>
                  <a:lnTo>
                    <a:pt x="864" y="484"/>
                  </a:lnTo>
                  <a:lnTo>
                    <a:pt x="865" y="485"/>
                  </a:lnTo>
                  <a:lnTo>
                    <a:pt x="865" y="487"/>
                  </a:lnTo>
                  <a:lnTo>
                    <a:pt x="865" y="488"/>
                  </a:lnTo>
                  <a:lnTo>
                    <a:pt x="864" y="488"/>
                  </a:lnTo>
                  <a:lnTo>
                    <a:pt x="864" y="489"/>
                  </a:lnTo>
                  <a:lnTo>
                    <a:pt x="863" y="489"/>
                  </a:lnTo>
                  <a:lnTo>
                    <a:pt x="863" y="491"/>
                  </a:lnTo>
                  <a:lnTo>
                    <a:pt x="864" y="491"/>
                  </a:lnTo>
                  <a:lnTo>
                    <a:pt x="863" y="491"/>
                  </a:lnTo>
                  <a:lnTo>
                    <a:pt x="863" y="492"/>
                  </a:lnTo>
                  <a:lnTo>
                    <a:pt x="861" y="492"/>
                  </a:lnTo>
                  <a:lnTo>
                    <a:pt x="860" y="492"/>
                  </a:lnTo>
                  <a:lnTo>
                    <a:pt x="860" y="493"/>
                  </a:lnTo>
                  <a:lnTo>
                    <a:pt x="859" y="493"/>
                  </a:lnTo>
                  <a:lnTo>
                    <a:pt x="859" y="495"/>
                  </a:lnTo>
                  <a:lnTo>
                    <a:pt x="859" y="496"/>
                  </a:lnTo>
                  <a:lnTo>
                    <a:pt x="857" y="496"/>
                  </a:lnTo>
                  <a:lnTo>
                    <a:pt x="857" y="495"/>
                  </a:lnTo>
                  <a:lnTo>
                    <a:pt x="857" y="496"/>
                  </a:lnTo>
                  <a:lnTo>
                    <a:pt x="856" y="496"/>
                  </a:lnTo>
                  <a:lnTo>
                    <a:pt x="855" y="496"/>
                  </a:lnTo>
                  <a:lnTo>
                    <a:pt x="856" y="496"/>
                  </a:lnTo>
                  <a:lnTo>
                    <a:pt x="856" y="497"/>
                  </a:lnTo>
                  <a:lnTo>
                    <a:pt x="856" y="498"/>
                  </a:lnTo>
                  <a:lnTo>
                    <a:pt x="857" y="500"/>
                  </a:lnTo>
                  <a:lnTo>
                    <a:pt x="856" y="501"/>
                  </a:lnTo>
                  <a:lnTo>
                    <a:pt x="857" y="501"/>
                  </a:lnTo>
                  <a:lnTo>
                    <a:pt x="857" y="502"/>
                  </a:lnTo>
                  <a:lnTo>
                    <a:pt x="856" y="501"/>
                  </a:lnTo>
                  <a:lnTo>
                    <a:pt x="856" y="502"/>
                  </a:lnTo>
                  <a:lnTo>
                    <a:pt x="857" y="502"/>
                  </a:lnTo>
                  <a:lnTo>
                    <a:pt x="859" y="502"/>
                  </a:lnTo>
                  <a:lnTo>
                    <a:pt x="859" y="504"/>
                  </a:lnTo>
                  <a:lnTo>
                    <a:pt x="857" y="504"/>
                  </a:lnTo>
                  <a:lnTo>
                    <a:pt x="856" y="504"/>
                  </a:lnTo>
                  <a:lnTo>
                    <a:pt x="856" y="505"/>
                  </a:lnTo>
                  <a:lnTo>
                    <a:pt x="856" y="506"/>
                  </a:lnTo>
                  <a:lnTo>
                    <a:pt x="855" y="506"/>
                  </a:lnTo>
                  <a:lnTo>
                    <a:pt x="855" y="505"/>
                  </a:lnTo>
                  <a:lnTo>
                    <a:pt x="853" y="505"/>
                  </a:lnTo>
                  <a:lnTo>
                    <a:pt x="853" y="506"/>
                  </a:lnTo>
                  <a:lnTo>
                    <a:pt x="852" y="506"/>
                  </a:lnTo>
                  <a:lnTo>
                    <a:pt x="852" y="508"/>
                  </a:lnTo>
                  <a:lnTo>
                    <a:pt x="852" y="509"/>
                  </a:lnTo>
                  <a:lnTo>
                    <a:pt x="851" y="509"/>
                  </a:lnTo>
                  <a:lnTo>
                    <a:pt x="851" y="510"/>
                  </a:lnTo>
                  <a:lnTo>
                    <a:pt x="849" y="512"/>
                  </a:lnTo>
                  <a:lnTo>
                    <a:pt x="848" y="512"/>
                  </a:lnTo>
                  <a:lnTo>
                    <a:pt x="847" y="513"/>
                  </a:lnTo>
                  <a:lnTo>
                    <a:pt x="847" y="514"/>
                  </a:lnTo>
                  <a:lnTo>
                    <a:pt x="847" y="515"/>
                  </a:lnTo>
                  <a:lnTo>
                    <a:pt x="845" y="515"/>
                  </a:lnTo>
                  <a:lnTo>
                    <a:pt x="844" y="514"/>
                  </a:lnTo>
                  <a:lnTo>
                    <a:pt x="843" y="515"/>
                  </a:lnTo>
                  <a:lnTo>
                    <a:pt x="842" y="515"/>
                  </a:lnTo>
                  <a:lnTo>
                    <a:pt x="842" y="517"/>
                  </a:lnTo>
                  <a:lnTo>
                    <a:pt x="842" y="518"/>
                  </a:lnTo>
                  <a:lnTo>
                    <a:pt x="843" y="518"/>
                  </a:lnTo>
                  <a:lnTo>
                    <a:pt x="842" y="519"/>
                  </a:lnTo>
                  <a:lnTo>
                    <a:pt x="840" y="519"/>
                  </a:lnTo>
                  <a:lnTo>
                    <a:pt x="839" y="519"/>
                  </a:lnTo>
                  <a:lnTo>
                    <a:pt x="839" y="521"/>
                  </a:lnTo>
                  <a:lnTo>
                    <a:pt x="838" y="521"/>
                  </a:lnTo>
                  <a:lnTo>
                    <a:pt x="836" y="522"/>
                  </a:lnTo>
                  <a:lnTo>
                    <a:pt x="835" y="523"/>
                  </a:lnTo>
                  <a:lnTo>
                    <a:pt x="835" y="526"/>
                  </a:lnTo>
                  <a:lnTo>
                    <a:pt x="835" y="527"/>
                  </a:lnTo>
                  <a:lnTo>
                    <a:pt x="835" y="529"/>
                  </a:lnTo>
                  <a:lnTo>
                    <a:pt x="835" y="530"/>
                  </a:lnTo>
                  <a:lnTo>
                    <a:pt x="836" y="531"/>
                  </a:lnTo>
                  <a:lnTo>
                    <a:pt x="838" y="532"/>
                  </a:lnTo>
                  <a:lnTo>
                    <a:pt x="838" y="534"/>
                  </a:lnTo>
                  <a:lnTo>
                    <a:pt x="838" y="535"/>
                  </a:lnTo>
                  <a:lnTo>
                    <a:pt x="838" y="536"/>
                  </a:lnTo>
                  <a:lnTo>
                    <a:pt x="836" y="536"/>
                  </a:lnTo>
                  <a:lnTo>
                    <a:pt x="835" y="536"/>
                  </a:lnTo>
                  <a:lnTo>
                    <a:pt x="834" y="536"/>
                  </a:lnTo>
                  <a:lnTo>
                    <a:pt x="832" y="536"/>
                  </a:lnTo>
                  <a:lnTo>
                    <a:pt x="831" y="536"/>
                  </a:lnTo>
                  <a:lnTo>
                    <a:pt x="831" y="538"/>
                  </a:lnTo>
                  <a:lnTo>
                    <a:pt x="831" y="539"/>
                  </a:lnTo>
                  <a:lnTo>
                    <a:pt x="830" y="539"/>
                  </a:lnTo>
                  <a:lnTo>
                    <a:pt x="830" y="540"/>
                  </a:lnTo>
                  <a:lnTo>
                    <a:pt x="828" y="540"/>
                  </a:lnTo>
                  <a:lnTo>
                    <a:pt x="828" y="542"/>
                  </a:lnTo>
                  <a:lnTo>
                    <a:pt x="827" y="547"/>
                  </a:lnTo>
                  <a:lnTo>
                    <a:pt x="827" y="548"/>
                  </a:lnTo>
                  <a:lnTo>
                    <a:pt x="826" y="550"/>
                  </a:lnTo>
                  <a:lnTo>
                    <a:pt x="826" y="551"/>
                  </a:lnTo>
                  <a:lnTo>
                    <a:pt x="825" y="551"/>
                  </a:lnTo>
                  <a:lnTo>
                    <a:pt x="823" y="552"/>
                  </a:lnTo>
                  <a:lnTo>
                    <a:pt x="823" y="553"/>
                  </a:lnTo>
                  <a:lnTo>
                    <a:pt x="822" y="555"/>
                  </a:lnTo>
                  <a:lnTo>
                    <a:pt x="821" y="556"/>
                  </a:lnTo>
                  <a:lnTo>
                    <a:pt x="821" y="557"/>
                  </a:lnTo>
                  <a:lnTo>
                    <a:pt x="819" y="557"/>
                  </a:lnTo>
                  <a:lnTo>
                    <a:pt x="819" y="559"/>
                  </a:lnTo>
                  <a:lnTo>
                    <a:pt x="818" y="559"/>
                  </a:lnTo>
                  <a:lnTo>
                    <a:pt x="818" y="560"/>
                  </a:lnTo>
                  <a:lnTo>
                    <a:pt x="817" y="560"/>
                  </a:lnTo>
                  <a:lnTo>
                    <a:pt x="815" y="561"/>
                  </a:lnTo>
                  <a:lnTo>
                    <a:pt x="815" y="563"/>
                  </a:lnTo>
                  <a:lnTo>
                    <a:pt x="814" y="564"/>
                  </a:lnTo>
                  <a:lnTo>
                    <a:pt x="813" y="565"/>
                  </a:lnTo>
                  <a:lnTo>
                    <a:pt x="813" y="567"/>
                  </a:lnTo>
                  <a:lnTo>
                    <a:pt x="811" y="567"/>
                  </a:lnTo>
                  <a:lnTo>
                    <a:pt x="811" y="568"/>
                  </a:lnTo>
                  <a:lnTo>
                    <a:pt x="811" y="569"/>
                  </a:lnTo>
                  <a:lnTo>
                    <a:pt x="811" y="570"/>
                  </a:lnTo>
                  <a:lnTo>
                    <a:pt x="811" y="572"/>
                  </a:lnTo>
                  <a:lnTo>
                    <a:pt x="811" y="573"/>
                  </a:lnTo>
                  <a:lnTo>
                    <a:pt x="810" y="573"/>
                  </a:lnTo>
                  <a:lnTo>
                    <a:pt x="810" y="574"/>
                  </a:lnTo>
                  <a:lnTo>
                    <a:pt x="810" y="576"/>
                  </a:lnTo>
                  <a:lnTo>
                    <a:pt x="810" y="577"/>
                  </a:lnTo>
                  <a:lnTo>
                    <a:pt x="810" y="578"/>
                  </a:lnTo>
                  <a:lnTo>
                    <a:pt x="810" y="580"/>
                  </a:lnTo>
                  <a:lnTo>
                    <a:pt x="809" y="581"/>
                  </a:lnTo>
                  <a:lnTo>
                    <a:pt x="809" y="582"/>
                  </a:lnTo>
                  <a:lnTo>
                    <a:pt x="809" y="584"/>
                  </a:lnTo>
                  <a:lnTo>
                    <a:pt x="806" y="586"/>
                  </a:lnTo>
                  <a:lnTo>
                    <a:pt x="805" y="587"/>
                  </a:lnTo>
                  <a:lnTo>
                    <a:pt x="805" y="589"/>
                  </a:lnTo>
                  <a:lnTo>
                    <a:pt x="805" y="590"/>
                  </a:lnTo>
                  <a:lnTo>
                    <a:pt x="805" y="591"/>
                  </a:lnTo>
                  <a:lnTo>
                    <a:pt x="804" y="593"/>
                  </a:lnTo>
                  <a:lnTo>
                    <a:pt x="804" y="594"/>
                  </a:lnTo>
                  <a:lnTo>
                    <a:pt x="804" y="595"/>
                  </a:lnTo>
                  <a:lnTo>
                    <a:pt x="802" y="597"/>
                  </a:lnTo>
                  <a:lnTo>
                    <a:pt x="802" y="598"/>
                  </a:lnTo>
                  <a:lnTo>
                    <a:pt x="802" y="599"/>
                  </a:lnTo>
                  <a:lnTo>
                    <a:pt x="801" y="601"/>
                  </a:lnTo>
                  <a:lnTo>
                    <a:pt x="801" y="602"/>
                  </a:lnTo>
                  <a:lnTo>
                    <a:pt x="800" y="603"/>
                  </a:lnTo>
                  <a:lnTo>
                    <a:pt x="800" y="604"/>
                  </a:lnTo>
                  <a:lnTo>
                    <a:pt x="800" y="606"/>
                  </a:lnTo>
                  <a:lnTo>
                    <a:pt x="798" y="606"/>
                  </a:lnTo>
                  <a:lnTo>
                    <a:pt x="798" y="607"/>
                  </a:lnTo>
                  <a:lnTo>
                    <a:pt x="797" y="607"/>
                  </a:lnTo>
                  <a:lnTo>
                    <a:pt x="797" y="608"/>
                  </a:lnTo>
                  <a:lnTo>
                    <a:pt x="796" y="610"/>
                  </a:lnTo>
                  <a:lnTo>
                    <a:pt x="794" y="610"/>
                  </a:lnTo>
                  <a:lnTo>
                    <a:pt x="794" y="611"/>
                  </a:lnTo>
                  <a:lnTo>
                    <a:pt x="793" y="612"/>
                  </a:lnTo>
                  <a:lnTo>
                    <a:pt x="793" y="614"/>
                  </a:lnTo>
                  <a:lnTo>
                    <a:pt x="793" y="615"/>
                  </a:lnTo>
                  <a:lnTo>
                    <a:pt x="793" y="616"/>
                  </a:lnTo>
                  <a:lnTo>
                    <a:pt x="793" y="618"/>
                  </a:lnTo>
                  <a:lnTo>
                    <a:pt x="792" y="623"/>
                  </a:lnTo>
                  <a:lnTo>
                    <a:pt x="792" y="624"/>
                  </a:lnTo>
                  <a:lnTo>
                    <a:pt x="793" y="624"/>
                  </a:lnTo>
                  <a:lnTo>
                    <a:pt x="793" y="625"/>
                  </a:lnTo>
                  <a:lnTo>
                    <a:pt x="794" y="625"/>
                  </a:lnTo>
                  <a:lnTo>
                    <a:pt x="794" y="627"/>
                  </a:lnTo>
                  <a:lnTo>
                    <a:pt x="796" y="628"/>
                  </a:lnTo>
                  <a:lnTo>
                    <a:pt x="796" y="629"/>
                  </a:lnTo>
                  <a:lnTo>
                    <a:pt x="797" y="629"/>
                  </a:lnTo>
                  <a:lnTo>
                    <a:pt x="797" y="631"/>
                  </a:lnTo>
                  <a:lnTo>
                    <a:pt x="798" y="631"/>
                  </a:lnTo>
                  <a:lnTo>
                    <a:pt x="798" y="632"/>
                  </a:lnTo>
                  <a:lnTo>
                    <a:pt x="800" y="632"/>
                  </a:lnTo>
                  <a:lnTo>
                    <a:pt x="801" y="632"/>
                  </a:lnTo>
                  <a:lnTo>
                    <a:pt x="801" y="633"/>
                  </a:lnTo>
                  <a:lnTo>
                    <a:pt x="802" y="633"/>
                  </a:lnTo>
                  <a:lnTo>
                    <a:pt x="804" y="633"/>
                  </a:lnTo>
                  <a:lnTo>
                    <a:pt x="805" y="633"/>
                  </a:lnTo>
                  <a:lnTo>
                    <a:pt x="806" y="633"/>
                  </a:lnTo>
                  <a:lnTo>
                    <a:pt x="808" y="633"/>
                  </a:lnTo>
                  <a:lnTo>
                    <a:pt x="808" y="635"/>
                  </a:lnTo>
                  <a:lnTo>
                    <a:pt x="808" y="636"/>
                  </a:lnTo>
                  <a:lnTo>
                    <a:pt x="809" y="636"/>
                  </a:lnTo>
                  <a:lnTo>
                    <a:pt x="809" y="637"/>
                  </a:lnTo>
                  <a:lnTo>
                    <a:pt x="809" y="639"/>
                  </a:lnTo>
                  <a:lnTo>
                    <a:pt x="809" y="640"/>
                  </a:lnTo>
                  <a:lnTo>
                    <a:pt x="810" y="640"/>
                  </a:lnTo>
                  <a:lnTo>
                    <a:pt x="811" y="640"/>
                  </a:lnTo>
                  <a:lnTo>
                    <a:pt x="811" y="641"/>
                  </a:lnTo>
                  <a:lnTo>
                    <a:pt x="813" y="642"/>
                  </a:lnTo>
                  <a:lnTo>
                    <a:pt x="814" y="642"/>
                  </a:lnTo>
                  <a:lnTo>
                    <a:pt x="814" y="644"/>
                  </a:lnTo>
                  <a:lnTo>
                    <a:pt x="815" y="644"/>
                  </a:lnTo>
                  <a:lnTo>
                    <a:pt x="815" y="645"/>
                  </a:lnTo>
                  <a:lnTo>
                    <a:pt x="817" y="645"/>
                  </a:lnTo>
                  <a:lnTo>
                    <a:pt x="817" y="646"/>
                  </a:lnTo>
                  <a:lnTo>
                    <a:pt x="818" y="646"/>
                  </a:lnTo>
                  <a:lnTo>
                    <a:pt x="818" y="648"/>
                  </a:lnTo>
                  <a:lnTo>
                    <a:pt x="819" y="648"/>
                  </a:lnTo>
                  <a:lnTo>
                    <a:pt x="819" y="649"/>
                  </a:lnTo>
                  <a:lnTo>
                    <a:pt x="821" y="649"/>
                  </a:lnTo>
                  <a:lnTo>
                    <a:pt x="821" y="650"/>
                  </a:lnTo>
                  <a:lnTo>
                    <a:pt x="822" y="650"/>
                  </a:lnTo>
                  <a:lnTo>
                    <a:pt x="822" y="649"/>
                  </a:lnTo>
                  <a:lnTo>
                    <a:pt x="822" y="650"/>
                  </a:lnTo>
                  <a:lnTo>
                    <a:pt x="823" y="650"/>
                  </a:lnTo>
                  <a:lnTo>
                    <a:pt x="821" y="654"/>
                  </a:lnTo>
                  <a:lnTo>
                    <a:pt x="821" y="656"/>
                  </a:lnTo>
                  <a:lnTo>
                    <a:pt x="821" y="657"/>
                  </a:lnTo>
                  <a:lnTo>
                    <a:pt x="822" y="658"/>
                  </a:lnTo>
                  <a:lnTo>
                    <a:pt x="822" y="659"/>
                  </a:lnTo>
                  <a:lnTo>
                    <a:pt x="822" y="661"/>
                  </a:lnTo>
                  <a:lnTo>
                    <a:pt x="822" y="662"/>
                  </a:lnTo>
                  <a:lnTo>
                    <a:pt x="823" y="662"/>
                  </a:lnTo>
                  <a:lnTo>
                    <a:pt x="823" y="663"/>
                  </a:lnTo>
                  <a:lnTo>
                    <a:pt x="825" y="665"/>
                  </a:lnTo>
                  <a:lnTo>
                    <a:pt x="823" y="665"/>
                  </a:lnTo>
                  <a:lnTo>
                    <a:pt x="822" y="666"/>
                  </a:lnTo>
                  <a:lnTo>
                    <a:pt x="821" y="667"/>
                  </a:lnTo>
                  <a:lnTo>
                    <a:pt x="819" y="669"/>
                  </a:lnTo>
                  <a:lnTo>
                    <a:pt x="818" y="669"/>
                  </a:lnTo>
                  <a:lnTo>
                    <a:pt x="818" y="670"/>
                  </a:lnTo>
                  <a:lnTo>
                    <a:pt x="817" y="670"/>
                  </a:lnTo>
                  <a:lnTo>
                    <a:pt x="815" y="670"/>
                  </a:lnTo>
                  <a:lnTo>
                    <a:pt x="814" y="670"/>
                  </a:lnTo>
                  <a:lnTo>
                    <a:pt x="813" y="670"/>
                  </a:lnTo>
                  <a:lnTo>
                    <a:pt x="811" y="671"/>
                  </a:lnTo>
                  <a:lnTo>
                    <a:pt x="810" y="671"/>
                  </a:lnTo>
                  <a:lnTo>
                    <a:pt x="809" y="673"/>
                  </a:lnTo>
                  <a:lnTo>
                    <a:pt x="808" y="673"/>
                  </a:lnTo>
                  <a:lnTo>
                    <a:pt x="808" y="674"/>
                  </a:lnTo>
                  <a:lnTo>
                    <a:pt x="806" y="675"/>
                  </a:lnTo>
                  <a:lnTo>
                    <a:pt x="802" y="678"/>
                  </a:lnTo>
                  <a:lnTo>
                    <a:pt x="802" y="679"/>
                  </a:lnTo>
                  <a:lnTo>
                    <a:pt x="800" y="679"/>
                  </a:lnTo>
                  <a:lnTo>
                    <a:pt x="798" y="679"/>
                  </a:lnTo>
                  <a:lnTo>
                    <a:pt x="797" y="679"/>
                  </a:lnTo>
                  <a:lnTo>
                    <a:pt x="797" y="680"/>
                  </a:lnTo>
                  <a:lnTo>
                    <a:pt x="796" y="680"/>
                  </a:lnTo>
                  <a:lnTo>
                    <a:pt x="796" y="682"/>
                  </a:lnTo>
                  <a:lnTo>
                    <a:pt x="794" y="682"/>
                  </a:lnTo>
                  <a:lnTo>
                    <a:pt x="793" y="683"/>
                  </a:lnTo>
                  <a:lnTo>
                    <a:pt x="793" y="684"/>
                  </a:lnTo>
                  <a:lnTo>
                    <a:pt x="792" y="684"/>
                  </a:lnTo>
                  <a:lnTo>
                    <a:pt x="792" y="686"/>
                  </a:lnTo>
                  <a:lnTo>
                    <a:pt x="791" y="686"/>
                  </a:lnTo>
                  <a:lnTo>
                    <a:pt x="789" y="687"/>
                  </a:lnTo>
                  <a:lnTo>
                    <a:pt x="788" y="687"/>
                  </a:lnTo>
                  <a:lnTo>
                    <a:pt x="785" y="687"/>
                  </a:lnTo>
                  <a:lnTo>
                    <a:pt x="784" y="687"/>
                  </a:lnTo>
                  <a:lnTo>
                    <a:pt x="783" y="686"/>
                  </a:lnTo>
                  <a:lnTo>
                    <a:pt x="781" y="686"/>
                  </a:lnTo>
                  <a:lnTo>
                    <a:pt x="780" y="686"/>
                  </a:lnTo>
                  <a:lnTo>
                    <a:pt x="780" y="684"/>
                  </a:lnTo>
                  <a:lnTo>
                    <a:pt x="779" y="684"/>
                  </a:lnTo>
                  <a:lnTo>
                    <a:pt x="777" y="684"/>
                  </a:lnTo>
                  <a:lnTo>
                    <a:pt x="776" y="684"/>
                  </a:lnTo>
                  <a:lnTo>
                    <a:pt x="775" y="684"/>
                  </a:lnTo>
                  <a:lnTo>
                    <a:pt x="773" y="684"/>
                  </a:lnTo>
                  <a:lnTo>
                    <a:pt x="772" y="684"/>
                  </a:lnTo>
                  <a:lnTo>
                    <a:pt x="771" y="684"/>
                  </a:lnTo>
                  <a:lnTo>
                    <a:pt x="770" y="686"/>
                  </a:lnTo>
                  <a:lnTo>
                    <a:pt x="768" y="687"/>
                  </a:lnTo>
                  <a:lnTo>
                    <a:pt x="767" y="688"/>
                  </a:lnTo>
                  <a:lnTo>
                    <a:pt x="766" y="688"/>
                  </a:lnTo>
                  <a:lnTo>
                    <a:pt x="766" y="690"/>
                  </a:lnTo>
                  <a:lnTo>
                    <a:pt x="764" y="690"/>
                  </a:lnTo>
                  <a:lnTo>
                    <a:pt x="763" y="691"/>
                  </a:lnTo>
                  <a:lnTo>
                    <a:pt x="762" y="691"/>
                  </a:lnTo>
                  <a:lnTo>
                    <a:pt x="762" y="692"/>
                  </a:lnTo>
                  <a:lnTo>
                    <a:pt x="760" y="692"/>
                  </a:lnTo>
                  <a:lnTo>
                    <a:pt x="760" y="694"/>
                  </a:lnTo>
                  <a:lnTo>
                    <a:pt x="759" y="694"/>
                  </a:lnTo>
                  <a:lnTo>
                    <a:pt x="758" y="694"/>
                  </a:lnTo>
                  <a:lnTo>
                    <a:pt x="756" y="695"/>
                  </a:lnTo>
                  <a:lnTo>
                    <a:pt x="755" y="695"/>
                  </a:lnTo>
                  <a:lnTo>
                    <a:pt x="754" y="696"/>
                  </a:lnTo>
                  <a:lnTo>
                    <a:pt x="753" y="696"/>
                  </a:lnTo>
                  <a:lnTo>
                    <a:pt x="751" y="696"/>
                  </a:lnTo>
                  <a:lnTo>
                    <a:pt x="750" y="697"/>
                  </a:lnTo>
                  <a:lnTo>
                    <a:pt x="749" y="697"/>
                  </a:lnTo>
                  <a:lnTo>
                    <a:pt x="747" y="697"/>
                  </a:lnTo>
                  <a:lnTo>
                    <a:pt x="747" y="699"/>
                  </a:lnTo>
                  <a:lnTo>
                    <a:pt x="746" y="699"/>
                  </a:lnTo>
                  <a:lnTo>
                    <a:pt x="745" y="700"/>
                  </a:lnTo>
                  <a:lnTo>
                    <a:pt x="743" y="700"/>
                  </a:lnTo>
                  <a:lnTo>
                    <a:pt x="743" y="701"/>
                  </a:lnTo>
                  <a:lnTo>
                    <a:pt x="742" y="703"/>
                  </a:lnTo>
                  <a:lnTo>
                    <a:pt x="742" y="704"/>
                  </a:lnTo>
                  <a:lnTo>
                    <a:pt x="742" y="705"/>
                  </a:lnTo>
                  <a:lnTo>
                    <a:pt x="741" y="705"/>
                  </a:lnTo>
                  <a:lnTo>
                    <a:pt x="741" y="707"/>
                  </a:lnTo>
                  <a:lnTo>
                    <a:pt x="741" y="708"/>
                  </a:lnTo>
                  <a:lnTo>
                    <a:pt x="739" y="709"/>
                  </a:lnTo>
                  <a:lnTo>
                    <a:pt x="739" y="712"/>
                  </a:lnTo>
                  <a:lnTo>
                    <a:pt x="739" y="713"/>
                  </a:lnTo>
                  <a:lnTo>
                    <a:pt x="739" y="714"/>
                  </a:lnTo>
                  <a:lnTo>
                    <a:pt x="738" y="714"/>
                  </a:lnTo>
                  <a:lnTo>
                    <a:pt x="738" y="717"/>
                  </a:lnTo>
                  <a:lnTo>
                    <a:pt x="738" y="718"/>
                  </a:lnTo>
                  <a:lnTo>
                    <a:pt x="738" y="720"/>
                  </a:lnTo>
                  <a:lnTo>
                    <a:pt x="738" y="721"/>
                  </a:lnTo>
                  <a:lnTo>
                    <a:pt x="738" y="722"/>
                  </a:lnTo>
                  <a:lnTo>
                    <a:pt x="738" y="724"/>
                  </a:lnTo>
                  <a:lnTo>
                    <a:pt x="738" y="725"/>
                  </a:lnTo>
                  <a:lnTo>
                    <a:pt x="738" y="726"/>
                  </a:lnTo>
                  <a:lnTo>
                    <a:pt x="738" y="728"/>
                  </a:lnTo>
                  <a:lnTo>
                    <a:pt x="738" y="729"/>
                  </a:lnTo>
                  <a:lnTo>
                    <a:pt x="737" y="729"/>
                  </a:lnTo>
                  <a:lnTo>
                    <a:pt x="737" y="730"/>
                  </a:lnTo>
                  <a:lnTo>
                    <a:pt x="736" y="730"/>
                  </a:lnTo>
                  <a:lnTo>
                    <a:pt x="734" y="731"/>
                  </a:lnTo>
                  <a:lnTo>
                    <a:pt x="733" y="731"/>
                  </a:lnTo>
                  <a:lnTo>
                    <a:pt x="732" y="731"/>
                  </a:lnTo>
                  <a:lnTo>
                    <a:pt x="730" y="733"/>
                  </a:lnTo>
                  <a:lnTo>
                    <a:pt x="730" y="734"/>
                  </a:lnTo>
                  <a:lnTo>
                    <a:pt x="729" y="734"/>
                  </a:lnTo>
                  <a:lnTo>
                    <a:pt x="729" y="735"/>
                  </a:lnTo>
                  <a:lnTo>
                    <a:pt x="728" y="735"/>
                  </a:lnTo>
                  <a:lnTo>
                    <a:pt x="726" y="737"/>
                  </a:lnTo>
                  <a:lnTo>
                    <a:pt x="725" y="737"/>
                  </a:lnTo>
                  <a:lnTo>
                    <a:pt x="724" y="738"/>
                  </a:lnTo>
                  <a:lnTo>
                    <a:pt x="722" y="739"/>
                  </a:lnTo>
                  <a:lnTo>
                    <a:pt x="721" y="741"/>
                  </a:lnTo>
                  <a:lnTo>
                    <a:pt x="720" y="741"/>
                  </a:lnTo>
                  <a:lnTo>
                    <a:pt x="720" y="742"/>
                  </a:lnTo>
                  <a:lnTo>
                    <a:pt x="719" y="742"/>
                  </a:lnTo>
                  <a:lnTo>
                    <a:pt x="719" y="743"/>
                  </a:lnTo>
                  <a:lnTo>
                    <a:pt x="717" y="743"/>
                  </a:lnTo>
                  <a:lnTo>
                    <a:pt x="716" y="745"/>
                  </a:lnTo>
                  <a:lnTo>
                    <a:pt x="715" y="746"/>
                  </a:lnTo>
                  <a:lnTo>
                    <a:pt x="713" y="747"/>
                  </a:lnTo>
                  <a:lnTo>
                    <a:pt x="712" y="747"/>
                  </a:lnTo>
                  <a:lnTo>
                    <a:pt x="711" y="748"/>
                  </a:lnTo>
                  <a:lnTo>
                    <a:pt x="709" y="748"/>
                  </a:lnTo>
                  <a:lnTo>
                    <a:pt x="709" y="750"/>
                  </a:lnTo>
                  <a:lnTo>
                    <a:pt x="708" y="750"/>
                  </a:lnTo>
                  <a:lnTo>
                    <a:pt x="707" y="751"/>
                  </a:lnTo>
                  <a:lnTo>
                    <a:pt x="705" y="751"/>
                  </a:lnTo>
                  <a:lnTo>
                    <a:pt x="705" y="752"/>
                  </a:lnTo>
                  <a:lnTo>
                    <a:pt x="704" y="754"/>
                  </a:lnTo>
                  <a:lnTo>
                    <a:pt x="703" y="754"/>
                  </a:lnTo>
                  <a:lnTo>
                    <a:pt x="701" y="755"/>
                  </a:lnTo>
                  <a:lnTo>
                    <a:pt x="701" y="756"/>
                  </a:lnTo>
                  <a:lnTo>
                    <a:pt x="700" y="756"/>
                  </a:lnTo>
                  <a:lnTo>
                    <a:pt x="700" y="758"/>
                  </a:lnTo>
                  <a:lnTo>
                    <a:pt x="699" y="758"/>
                  </a:lnTo>
                  <a:lnTo>
                    <a:pt x="699" y="759"/>
                  </a:lnTo>
                  <a:lnTo>
                    <a:pt x="698" y="759"/>
                  </a:lnTo>
                  <a:lnTo>
                    <a:pt x="696" y="760"/>
                  </a:lnTo>
                  <a:lnTo>
                    <a:pt x="695" y="760"/>
                  </a:lnTo>
                  <a:lnTo>
                    <a:pt x="694" y="760"/>
                  </a:lnTo>
                  <a:lnTo>
                    <a:pt x="694" y="762"/>
                  </a:lnTo>
                  <a:lnTo>
                    <a:pt x="692" y="762"/>
                  </a:lnTo>
                  <a:lnTo>
                    <a:pt x="692" y="763"/>
                  </a:lnTo>
                  <a:lnTo>
                    <a:pt x="691" y="763"/>
                  </a:lnTo>
                  <a:lnTo>
                    <a:pt x="690" y="764"/>
                  </a:lnTo>
                  <a:lnTo>
                    <a:pt x="688" y="765"/>
                  </a:lnTo>
                  <a:lnTo>
                    <a:pt x="687" y="765"/>
                  </a:lnTo>
                  <a:lnTo>
                    <a:pt x="687" y="767"/>
                  </a:lnTo>
                  <a:lnTo>
                    <a:pt x="686" y="767"/>
                  </a:lnTo>
                  <a:lnTo>
                    <a:pt x="686" y="768"/>
                  </a:lnTo>
                  <a:lnTo>
                    <a:pt x="684" y="768"/>
                  </a:lnTo>
                  <a:lnTo>
                    <a:pt x="683" y="769"/>
                  </a:lnTo>
                  <a:lnTo>
                    <a:pt x="682" y="769"/>
                  </a:lnTo>
                  <a:lnTo>
                    <a:pt x="682" y="771"/>
                  </a:lnTo>
                  <a:lnTo>
                    <a:pt x="681" y="772"/>
                  </a:lnTo>
                  <a:lnTo>
                    <a:pt x="679" y="772"/>
                  </a:lnTo>
                  <a:lnTo>
                    <a:pt x="678" y="773"/>
                  </a:lnTo>
                  <a:lnTo>
                    <a:pt x="677" y="775"/>
                  </a:lnTo>
                  <a:lnTo>
                    <a:pt x="675" y="775"/>
                  </a:lnTo>
                  <a:lnTo>
                    <a:pt x="674" y="776"/>
                  </a:lnTo>
                  <a:lnTo>
                    <a:pt x="673" y="776"/>
                  </a:lnTo>
                  <a:lnTo>
                    <a:pt x="673" y="777"/>
                  </a:lnTo>
                  <a:lnTo>
                    <a:pt x="671" y="779"/>
                  </a:lnTo>
                  <a:lnTo>
                    <a:pt x="670" y="779"/>
                  </a:lnTo>
                  <a:lnTo>
                    <a:pt x="669" y="779"/>
                  </a:lnTo>
                  <a:lnTo>
                    <a:pt x="669" y="780"/>
                  </a:lnTo>
                  <a:lnTo>
                    <a:pt x="667" y="780"/>
                  </a:lnTo>
                  <a:lnTo>
                    <a:pt x="666" y="781"/>
                  </a:lnTo>
                  <a:lnTo>
                    <a:pt x="665" y="781"/>
                  </a:lnTo>
                  <a:lnTo>
                    <a:pt x="662" y="783"/>
                  </a:lnTo>
                  <a:lnTo>
                    <a:pt x="662" y="784"/>
                  </a:lnTo>
                  <a:lnTo>
                    <a:pt x="661" y="785"/>
                  </a:lnTo>
                  <a:lnTo>
                    <a:pt x="660" y="785"/>
                  </a:lnTo>
                  <a:lnTo>
                    <a:pt x="660" y="786"/>
                  </a:lnTo>
                  <a:lnTo>
                    <a:pt x="658" y="786"/>
                  </a:lnTo>
                  <a:lnTo>
                    <a:pt x="658" y="788"/>
                  </a:lnTo>
                  <a:lnTo>
                    <a:pt x="660" y="789"/>
                  </a:lnTo>
                  <a:lnTo>
                    <a:pt x="658" y="790"/>
                  </a:lnTo>
                  <a:lnTo>
                    <a:pt x="657" y="792"/>
                  </a:lnTo>
                  <a:lnTo>
                    <a:pt x="656" y="792"/>
                  </a:lnTo>
                  <a:lnTo>
                    <a:pt x="656" y="793"/>
                  </a:lnTo>
                  <a:lnTo>
                    <a:pt x="654" y="794"/>
                  </a:lnTo>
                  <a:lnTo>
                    <a:pt x="653" y="794"/>
                  </a:lnTo>
                  <a:lnTo>
                    <a:pt x="653" y="796"/>
                  </a:lnTo>
                  <a:lnTo>
                    <a:pt x="652" y="796"/>
                  </a:lnTo>
                  <a:lnTo>
                    <a:pt x="652" y="797"/>
                  </a:lnTo>
                  <a:lnTo>
                    <a:pt x="652" y="798"/>
                  </a:lnTo>
                  <a:lnTo>
                    <a:pt x="650" y="798"/>
                  </a:lnTo>
                  <a:lnTo>
                    <a:pt x="650" y="800"/>
                  </a:lnTo>
                  <a:lnTo>
                    <a:pt x="650" y="801"/>
                  </a:lnTo>
                  <a:lnTo>
                    <a:pt x="650" y="802"/>
                  </a:lnTo>
                  <a:lnTo>
                    <a:pt x="652" y="803"/>
                  </a:lnTo>
                  <a:lnTo>
                    <a:pt x="653" y="803"/>
                  </a:lnTo>
                  <a:lnTo>
                    <a:pt x="653" y="805"/>
                  </a:lnTo>
                  <a:lnTo>
                    <a:pt x="653" y="806"/>
                  </a:lnTo>
                  <a:lnTo>
                    <a:pt x="654" y="807"/>
                  </a:lnTo>
                  <a:lnTo>
                    <a:pt x="654" y="809"/>
                  </a:lnTo>
                  <a:lnTo>
                    <a:pt x="656" y="809"/>
                  </a:lnTo>
                  <a:lnTo>
                    <a:pt x="656" y="810"/>
                  </a:lnTo>
                  <a:lnTo>
                    <a:pt x="654" y="811"/>
                  </a:lnTo>
                  <a:lnTo>
                    <a:pt x="653" y="813"/>
                  </a:lnTo>
                  <a:lnTo>
                    <a:pt x="652" y="813"/>
                  </a:lnTo>
                  <a:lnTo>
                    <a:pt x="652" y="814"/>
                  </a:lnTo>
                  <a:lnTo>
                    <a:pt x="650" y="814"/>
                  </a:lnTo>
                  <a:lnTo>
                    <a:pt x="652" y="814"/>
                  </a:lnTo>
                  <a:lnTo>
                    <a:pt x="652" y="815"/>
                  </a:lnTo>
                  <a:lnTo>
                    <a:pt x="653" y="815"/>
                  </a:lnTo>
                  <a:lnTo>
                    <a:pt x="654" y="817"/>
                  </a:lnTo>
                  <a:lnTo>
                    <a:pt x="656" y="817"/>
                  </a:lnTo>
                  <a:lnTo>
                    <a:pt x="656" y="818"/>
                  </a:lnTo>
                  <a:lnTo>
                    <a:pt x="647" y="818"/>
                  </a:lnTo>
                  <a:lnTo>
                    <a:pt x="645" y="819"/>
                  </a:lnTo>
                  <a:lnTo>
                    <a:pt x="645" y="820"/>
                  </a:lnTo>
                  <a:lnTo>
                    <a:pt x="644" y="822"/>
                  </a:lnTo>
                  <a:lnTo>
                    <a:pt x="644" y="823"/>
                  </a:lnTo>
                  <a:lnTo>
                    <a:pt x="643" y="824"/>
                  </a:lnTo>
                  <a:lnTo>
                    <a:pt x="643" y="826"/>
                  </a:lnTo>
                  <a:lnTo>
                    <a:pt x="641" y="826"/>
                  </a:lnTo>
                  <a:lnTo>
                    <a:pt x="640" y="827"/>
                  </a:lnTo>
                  <a:lnTo>
                    <a:pt x="639" y="827"/>
                  </a:lnTo>
                  <a:lnTo>
                    <a:pt x="639" y="828"/>
                  </a:lnTo>
                  <a:lnTo>
                    <a:pt x="637" y="830"/>
                  </a:lnTo>
                  <a:lnTo>
                    <a:pt x="636" y="831"/>
                  </a:lnTo>
                  <a:lnTo>
                    <a:pt x="635" y="831"/>
                  </a:lnTo>
                  <a:lnTo>
                    <a:pt x="635" y="832"/>
                  </a:lnTo>
                  <a:lnTo>
                    <a:pt x="633" y="832"/>
                  </a:lnTo>
                  <a:lnTo>
                    <a:pt x="633" y="834"/>
                  </a:lnTo>
                  <a:lnTo>
                    <a:pt x="632" y="835"/>
                  </a:lnTo>
                  <a:lnTo>
                    <a:pt x="632" y="836"/>
                  </a:lnTo>
                  <a:lnTo>
                    <a:pt x="632" y="837"/>
                  </a:lnTo>
                  <a:lnTo>
                    <a:pt x="631" y="837"/>
                  </a:lnTo>
                  <a:lnTo>
                    <a:pt x="631" y="839"/>
                  </a:lnTo>
                  <a:lnTo>
                    <a:pt x="628" y="840"/>
                  </a:lnTo>
                  <a:lnTo>
                    <a:pt x="628" y="839"/>
                  </a:lnTo>
                  <a:lnTo>
                    <a:pt x="627" y="839"/>
                  </a:lnTo>
                  <a:lnTo>
                    <a:pt x="626" y="839"/>
                  </a:lnTo>
                  <a:lnTo>
                    <a:pt x="623" y="840"/>
                  </a:lnTo>
                  <a:lnTo>
                    <a:pt x="623" y="841"/>
                  </a:lnTo>
                  <a:lnTo>
                    <a:pt x="622" y="841"/>
                  </a:lnTo>
                  <a:lnTo>
                    <a:pt x="620" y="841"/>
                  </a:lnTo>
                  <a:lnTo>
                    <a:pt x="619" y="841"/>
                  </a:lnTo>
                  <a:lnTo>
                    <a:pt x="618" y="841"/>
                  </a:lnTo>
                  <a:lnTo>
                    <a:pt x="616" y="841"/>
                  </a:lnTo>
                  <a:lnTo>
                    <a:pt x="615" y="843"/>
                  </a:lnTo>
                  <a:lnTo>
                    <a:pt x="614" y="843"/>
                  </a:lnTo>
                  <a:lnTo>
                    <a:pt x="612" y="844"/>
                  </a:lnTo>
                  <a:lnTo>
                    <a:pt x="612" y="845"/>
                  </a:lnTo>
                  <a:lnTo>
                    <a:pt x="614" y="845"/>
                  </a:lnTo>
                  <a:lnTo>
                    <a:pt x="614" y="848"/>
                  </a:lnTo>
                  <a:lnTo>
                    <a:pt x="614" y="849"/>
                  </a:lnTo>
                  <a:lnTo>
                    <a:pt x="614" y="851"/>
                  </a:lnTo>
                  <a:lnTo>
                    <a:pt x="614" y="852"/>
                  </a:lnTo>
                  <a:lnTo>
                    <a:pt x="615" y="853"/>
                  </a:lnTo>
                  <a:lnTo>
                    <a:pt x="616" y="855"/>
                  </a:lnTo>
                  <a:lnTo>
                    <a:pt x="616" y="856"/>
                  </a:lnTo>
                  <a:lnTo>
                    <a:pt x="616" y="857"/>
                  </a:lnTo>
                  <a:lnTo>
                    <a:pt x="615" y="857"/>
                  </a:lnTo>
                  <a:lnTo>
                    <a:pt x="615" y="858"/>
                  </a:lnTo>
                  <a:lnTo>
                    <a:pt x="614" y="858"/>
                  </a:lnTo>
                  <a:lnTo>
                    <a:pt x="612" y="860"/>
                  </a:lnTo>
                  <a:lnTo>
                    <a:pt x="611" y="860"/>
                  </a:lnTo>
                  <a:lnTo>
                    <a:pt x="610" y="861"/>
                  </a:lnTo>
                  <a:lnTo>
                    <a:pt x="610" y="862"/>
                  </a:lnTo>
                  <a:lnTo>
                    <a:pt x="609" y="862"/>
                  </a:lnTo>
                  <a:lnTo>
                    <a:pt x="607" y="864"/>
                  </a:lnTo>
                  <a:lnTo>
                    <a:pt x="607" y="865"/>
                  </a:lnTo>
                  <a:lnTo>
                    <a:pt x="606" y="865"/>
                  </a:lnTo>
                  <a:lnTo>
                    <a:pt x="606" y="866"/>
                  </a:lnTo>
                  <a:lnTo>
                    <a:pt x="605" y="868"/>
                  </a:lnTo>
                  <a:lnTo>
                    <a:pt x="603" y="868"/>
                  </a:lnTo>
                  <a:lnTo>
                    <a:pt x="602" y="866"/>
                  </a:lnTo>
                  <a:lnTo>
                    <a:pt x="603" y="864"/>
                  </a:lnTo>
                  <a:lnTo>
                    <a:pt x="605" y="862"/>
                  </a:lnTo>
                  <a:lnTo>
                    <a:pt x="603" y="861"/>
                  </a:lnTo>
                  <a:lnTo>
                    <a:pt x="605" y="860"/>
                  </a:lnTo>
                  <a:lnTo>
                    <a:pt x="603" y="860"/>
                  </a:lnTo>
                  <a:lnTo>
                    <a:pt x="602" y="860"/>
                  </a:lnTo>
                  <a:lnTo>
                    <a:pt x="601" y="860"/>
                  </a:lnTo>
                  <a:lnTo>
                    <a:pt x="599" y="858"/>
                  </a:lnTo>
                  <a:lnTo>
                    <a:pt x="598" y="858"/>
                  </a:lnTo>
                  <a:lnTo>
                    <a:pt x="597" y="857"/>
                  </a:lnTo>
                  <a:lnTo>
                    <a:pt x="595" y="857"/>
                  </a:lnTo>
                  <a:lnTo>
                    <a:pt x="594" y="857"/>
                  </a:lnTo>
                  <a:lnTo>
                    <a:pt x="593" y="857"/>
                  </a:lnTo>
                  <a:lnTo>
                    <a:pt x="593" y="856"/>
                  </a:lnTo>
                  <a:lnTo>
                    <a:pt x="594" y="855"/>
                  </a:lnTo>
                  <a:lnTo>
                    <a:pt x="593" y="855"/>
                  </a:lnTo>
                  <a:lnTo>
                    <a:pt x="593" y="853"/>
                  </a:lnTo>
                  <a:lnTo>
                    <a:pt x="593" y="852"/>
                  </a:lnTo>
                  <a:lnTo>
                    <a:pt x="593" y="851"/>
                  </a:lnTo>
                  <a:lnTo>
                    <a:pt x="593" y="849"/>
                  </a:lnTo>
                  <a:lnTo>
                    <a:pt x="593" y="848"/>
                  </a:lnTo>
                  <a:lnTo>
                    <a:pt x="592" y="847"/>
                  </a:lnTo>
                  <a:lnTo>
                    <a:pt x="590" y="845"/>
                  </a:lnTo>
                  <a:lnTo>
                    <a:pt x="589" y="845"/>
                  </a:lnTo>
                  <a:lnTo>
                    <a:pt x="588" y="845"/>
                  </a:lnTo>
                  <a:lnTo>
                    <a:pt x="586" y="845"/>
                  </a:lnTo>
                  <a:lnTo>
                    <a:pt x="585" y="845"/>
                  </a:lnTo>
                  <a:lnTo>
                    <a:pt x="584" y="847"/>
                  </a:lnTo>
                  <a:lnTo>
                    <a:pt x="582" y="847"/>
                  </a:lnTo>
                  <a:lnTo>
                    <a:pt x="582" y="848"/>
                  </a:lnTo>
                  <a:lnTo>
                    <a:pt x="581" y="848"/>
                  </a:lnTo>
                  <a:lnTo>
                    <a:pt x="581" y="849"/>
                  </a:lnTo>
                  <a:lnTo>
                    <a:pt x="580" y="849"/>
                  </a:lnTo>
                  <a:lnTo>
                    <a:pt x="578" y="849"/>
                  </a:lnTo>
                  <a:lnTo>
                    <a:pt x="578" y="848"/>
                  </a:lnTo>
                  <a:lnTo>
                    <a:pt x="578" y="847"/>
                  </a:lnTo>
                  <a:lnTo>
                    <a:pt x="577" y="845"/>
                  </a:lnTo>
                  <a:lnTo>
                    <a:pt x="576" y="845"/>
                  </a:lnTo>
                  <a:lnTo>
                    <a:pt x="576" y="844"/>
                  </a:lnTo>
                  <a:lnTo>
                    <a:pt x="575" y="844"/>
                  </a:lnTo>
                  <a:lnTo>
                    <a:pt x="575" y="843"/>
                  </a:lnTo>
                  <a:lnTo>
                    <a:pt x="573" y="843"/>
                  </a:lnTo>
                  <a:lnTo>
                    <a:pt x="573" y="841"/>
                  </a:lnTo>
                  <a:lnTo>
                    <a:pt x="572" y="841"/>
                  </a:lnTo>
                  <a:lnTo>
                    <a:pt x="571" y="840"/>
                  </a:lnTo>
                  <a:lnTo>
                    <a:pt x="569" y="840"/>
                  </a:lnTo>
                  <a:lnTo>
                    <a:pt x="569" y="839"/>
                  </a:lnTo>
                  <a:lnTo>
                    <a:pt x="568" y="839"/>
                  </a:lnTo>
                  <a:lnTo>
                    <a:pt x="567" y="837"/>
                  </a:lnTo>
                  <a:lnTo>
                    <a:pt x="565" y="837"/>
                  </a:lnTo>
                  <a:lnTo>
                    <a:pt x="563" y="836"/>
                  </a:lnTo>
                  <a:lnTo>
                    <a:pt x="561" y="836"/>
                  </a:lnTo>
                  <a:lnTo>
                    <a:pt x="560" y="836"/>
                  </a:lnTo>
                  <a:lnTo>
                    <a:pt x="559" y="836"/>
                  </a:lnTo>
                  <a:lnTo>
                    <a:pt x="557" y="836"/>
                  </a:lnTo>
                  <a:lnTo>
                    <a:pt x="556" y="836"/>
                  </a:lnTo>
                  <a:lnTo>
                    <a:pt x="556" y="837"/>
                  </a:lnTo>
                  <a:lnTo>
                    <a:pt x="555" y="837"/>
                  </a:lnTo>
                  <a:lnTo>
                    <a:pt x="555" y="839"/>
                  </a:lnTo>
                  <a:lnTo>
                    <a:pt x="554" y="839"/>
                  </a:lnTo>
                  <a:lnTo>
                    <a:pt x="554" y="840"/>
                  </a:lnTo>
                  <a:lnTo>
                    <a:pt x="552" y="840"/>
                  </a:lnTo>
                  <a:lnTo>
                    <a:pt x="552" y="841"/>
                  </a:lnTo>
                  <a:lnTo>
                    <a:pt x="551" y="841"/>
                  </a:lnTo>
                  <a:lnTo>
                    <a:pt x="551" y="843"/>
                  </a:lnTo>
                  <a:lnTo>
                    <a:pt x="550" y="844"/>
                  </a:lnTo>
                  <a:lnTo>
                    <a:pt x="548" y="844"/>
                  </a:lnTo>
                  <a:lnTo>
                    <a:pt x="547" y="845"/>
                  </a:lnTo>
                  <a:lnTo>
                    <a:pt x="547" y="847"/>
                  </a:lnTo>
                  <a:lnTo>
                    <a:pt x="546" y="847"/>
                  </a:lnTo>
                  <a:lnTo>
                    <a:pt x="546" y="848"/>
                  </a:lnTo>
                  <a:lnTo>
                    <a:pt x="544" y="849"/>
                  </a:lnTo>
                  <a:lnTo>
                    <a:pt x="543" y="849"/>
                  </a:lnTo>
                  <a:lnTo>
                    <a:pt x="542" y="849"/>
                  </a:lnTo>
                  <a:lnTo>
                    <a:pt x="542" y="851"/>
                  </a:lnTo>
                  <a:lnTo>
                    <a:pt x="540" y="851"/>
                  </a:lnTo>
                  <a:lnTo>
                    <a:pt x="540" y="852"/>
                  </a:lnTo>
                  <a:lnTo>
                    <a:pt x="539" y="852"/>
                  </a:lnTo>
                  <a:lnTo>
                    <a:pt x="538" y="853"/>
                  </a:lnTo>
                  <a:lnTo>
                    <a:pt x="537" y="853"/>
                  </a:lnTo>
                  <a:lnTo>
                    <a:pt x="535" y="853"/>
                  </a:lnTo>
                  <a:lnTo>
                    <a:pt x="534" y="855"/>
                  </a:lnTo>
                  <a:lnTo>
                    <a:pt x="533" y="855"/>
                  </a:lnTo>
                  <a:lnTo>
                    <a:pt x="531" y="855"/>
                  </a:lnTo>
                  <a:lnTo>
                    <a:pt x="530" y="855"/>
                  </a:lnTo>
                  <a:lnTo>
                    <a:pt x="529" y="855"/>
                  </a:lnTo>
                  <a:lnTo>
                    <a:pt x="526" y="855"/>
                  </a:lnTo>
                  <a:lnTo>
                    <a:pt x="525" y="855"/>
                  </a:lnTo>
                  <a:lnTo>
                    <a:pt x="523" y="855"/>
                  </a:lnTo>
                  <a:lnTo>
                    <a:pt x="523" y="856"/>
                  </a:lnTo>
                  <a:lnTo>
                    <a:pt x="522" y="856"/>
                  </a:lnTo>
                  <a:lnTo>
                    <a:pt x="521" y="856"/>
                  </a:lnTo>
                  <a:lnTo>
                    <a:pt x="518" y="855"/>
                  </a:lnTo>
                  <a:lnTo>
                    <a:pt x="518" y="853"/>
                  </a:lnTo>
                  <a:lnTo>
                    <a:pt x="517" y="852"/>
                  </a:lnTo>
                  <a:lnTo>
                    <a:pt x="516" y="851"/>
                  </a:lnTo>
                  <a:lnTo>
                    <a:pt x="514" y="851"/>
                  </a:lnTo>
                  <a:lnTo>
                    <a:pt x="514" y="849"/>
                  </a:lnTo>
                  <a:lnTo>
                    <a:pt x="513" y="849"/>
                  </a:lnTo>
                  <a:lnTo>
                    <a:pt x="514" y="847"/>
                  </a:lnTo>
                  <a:lnTo>
                    <a:pt x="509" y="843"/>
                  </a:lnTo>
                  <a:lnTo>
                    <a:pt x="504" y="840"/>
                  </a:lnTo>
                  <a:lnTo>
                    <a:pt x="501" y="836"/>
                  </a:lnTo>
                  <a:lnTo>
                    <a:pt x="501" y="835"/>
                  </a:lnTo>
                  <a:lnTo>
                    <a:pt x="500" y="828"/>
                  </a:lnTo>
                  <a:lnTo>
                    <a:pt x="499" y="826"/>
                  </a:lnTo>
                  <a:lnTo>
                    <a:pt x="499" y="824"/>
                  </a:lnTo>
                  <a:lnTo>
                    <a:pt x="495" y="827"/>
                  </a:lnTo>
                  <a:lnTo>
                    <a:pt x="488" y="827"/>
                  </a:lnTo>
                  <a:lnTo>
                    <a:pt x="487" y="827"/>
                  </a:lnTo>
                  <a:lnTo>
                    <a:pt x="485" y="827"/>
                  </a:lnTo>
                  <a:lnTo>
                    <a:pt x="480" y="827"/>
                  </a:lnTo>
                  <a:lnTo>
                    <a:pt x="472" y="828"/>
                  </a:lnTo>
                  <a:lnTo>
                    <a:pt x="467" y="830"/>
                  </a:lnTo>
                  <a:lnTo>
                    <a:pt x="466" y="831"/>
                  </a:lnTo>
                  <a:lnTo>
                    <a:pt x="466" y="832"/>
                  </a:lnTo>
                  <a:lnTo>
                    <a:pt x="465" y="832"/>
                  </a:lnTo>
                  <a:lnTo>
                    <a:pt x="465" y="834"/>
                  </a:lnTo>
                  <a:lnTo>
                    <a:pt x="461" y="840"/>
                  </a:lnTo>
                  <a:lnTo>
                    <a:pt x="458" y="844"/>
                  </a:lnTo>
                  <a:lnTo>
                    <a:pt x="454" y="849"/>
                  </a:lnTo>
                  <a:lnTo>
                    <a:pt x="449" y="858"/>
                  </a:lnTo>
                  <a:lnTo>
                    <a:pt x="445" y="862"/>
                  </a:lnTo>
                  <a:lnTo>
                    <a:pt x="440" y="865"/>
                  </a:lnTo>
                  <a:lnTo>
                    <a:pt x="438" y="865"/>
                  </a:lnTo>
                  <a:lnTo>
                    <a:pt x="438" y="866"/>
                  </a:lnTo>
                  <a:lnTo>
                    <a:pt x="438" y="868"/>
                  </a:lnTo>
                  <a:lnTo>
                    <a:pt x="437" y="869"/>
                  </a:lnTo>
                  <a:lnTo>
                    <a:pt x="437" y="870"/>
                  </a:lnTo>
                  <a:lnTo>
                    <a:pt x="436" y="870"/>
                  </a:lnTo>
                  <a:lnTo>
                    <a:pt x="436" y="872"/>
                  </a:lnTo>
                  <a:lnTo>
                    <a:pt x="434" y="874"/>
                  </a:lnTo>
                  <a:lnTo>
                    <a:pt x="433" y="873"/>
                  </a:lnTo>
                  <a:lnTo>
                    <a:pt x="432" y="873"/>
                  </a:lnTo>
                  <a:lnTo>
                    <a:pt x="431" y="874"/>
                  </a:lnTo>
                  <a:lnTo>
                    <a:pt x="429" y="874"/>
                  </a:lnTo>
                  <a:lnTo>
                    <a:pt x="428" y="874"/>
                  </a:lnTo>
                  <a:lnTo>
                    <a:pt x="425" y="874"/>
                  </a:lnTo>
                  <a:lnTo>
                    <a:pt x="423" y="874"/>
                  </a:lnTo>
                  <a:lnTo>
                    <a:pt x="421" y="874"/>
                  </a:lnTo>
                  <a:lnTo>
                    <a:pt x="419" y="873"/>
                  </a:lnTo>
                  <a:lnTo>
                    <a:pt x="417" y="873"/>
                  </a:lnTo>
                  <a:lnTo>
                    <a:pt x="415" y="873"/>
                  </a:lnTo>
                  <a:lnTo>
                    <a:pt x="413" y="873"/>
                  </a:lnTo>
                  <a:lnTo>
                    <a:pt x="412" y="873"/>
                  </a:lnTo>
                  <a:lnTo>
                    <a:pt x="411" y="873"/>
                  </a:lnTo>
                  <a:lnTo>
                    <a:pt x="410" y="873"/>
                  </a:lnTo>
                  <a:lnTo>
                    <a:pt x="408" y="873"/>
                  </a:lnTo>
                  <a:lnTo>
                    <a:pt x="407" y="874"/>
                  </a:lnTo>
                  <a:lnTo>
                    <a:pt x="406" y="874"/>
                  </a:lnTo>
                  <a:lnTo>
                    <a:pt x="403" y="873"/>
                  </a:lnTo>
                  <a:lnTo>
                    <a:pt x="402" y="873"/>
                  </a:lnTo>
                  <a:lnTo>
                    <a:pt x="400" y="872"/>
                  </a:lnTo>
                  <a:lnTo>
                    <a:pt x="399" y="872"/>
                  </a:lnTo>
                  <a:lnTo>
                    <a:pt x="396" y="873"/>
                  </a:lnTo>
                  <a:lnTo>
                    <a:pt x="395" y="873"/>
                  </a:lnTo>
                  <a:lnTo>
                    <a:pt x="394" y="873"/>
                  </a:lnTo>
                  <a:lnTo>
                    <a:pt x="393" y="874"/>
                  </a:lnTo>
                  <a:lnTo>
                    <a:pt x="391" y="874"/>
                  </a:lnTo>
                  <a:lnTo>
                    <a:pt x="390" y="873"/>
                  </a:lnTo>
                  <a:lnTo>
                    <a:pt x="389" y="873"/>
                  </a:lnTo>
                  <a:lnTo>
                    <a:pt x="387" y="873"/>
                  </a:lnTo>
                  <a:lnTo>
                    <a:pt x="385" y="873"/>
                  </a:lnTo>
                  <a:lnTo>
                    <a:pt x="383" y="873"/>
                  </a:lnTo>
                  <a:lnTo>
                    <a:pt x="382" y="874"/>
                  </a:lnTo>
                  <a:lnTo>
                    <a:pt x="381" y="874"/>
                  </a:lnTo>
                  <a:lnTo>
                    <a:pt x="381" y="875"/>
                  </a:lnTo>
                  <a:lnTo>
                    <a:pt x="379" y="875"/>
                  </a:lnTo>
                  <a:lnTo>
                    <a:pt x="378" y="875"/>
                  </a:lnTo>
                  <a:lnTo>
                    <a:pt x="377" y="875"/>
                  </a:lnTo>
                  <a:lnTo>
                    <a:pt x="376" y="877"/>
                  </a:lnTo>
                  <a:lnTo>
                    <a:pt x="374" y="877"/>
                  </a:lnTo>
                  <a:lnTo>
                    <a:pt x="373" y="877"/>
                  </a:lnTo>
                  <a:lnTo>
                    <a:pt x="372" y="877"/>
                  </a:lnTo>
                  <a:lnTo>
                    <a:pt x="372" y="878"/>
                  </a:lnTo>
                  <a:lnTo>
                    <a:pt x="372" y="879"/>
                  </a:lnTo>
                  <a:lnTo>
                    <a:pt x="370" y="879"/>
                  </a:lnTo>
                  <a:lnTo>
                    <a:pt x="369" y="879"/>
                  </a:lnTo>
                  <a:lnTo>
                    <a:pt x="368" y="879"/>
                  </a:lnTo>
                  <a:lnTo>
                    <a:pt x="365" y="879"/>
                  </a:lnTo>
                  <a:lnTo>
                    <a:pt x="364" y="879"/>
                  </a:lnTo>
                  <a:lnTo>
                    <a:pt x="362" y="879"/>
                  </a:lnTo>
                  <a:lnTo>
                    <a:pt x="361" y="879"/>
                  </a:lnTo>
                  <a:lnTo>
                    <a:pt x="360" y="879"/>
                  </a:lnTo>
                  <a:lnTo>
                    <a:pt x="360" y="878"/>
                  </a:lnTo>
                  <a:lnTo>
                    <a:pt x="359" y="878"/>
                  </a:lnTo>
                  <a:lnTo>
                    <a:pt x="357" y="878"/>
                  </a:lnTo>
                  <a:lnTo>
                    <a:pt x="356" y="878"/>
                  </a:lnTo>
                  <a:lnTo>
                    <a:pt x="355" y="877"/>
                  </a:lnTo>
                  <a:lnTo>
                    <a:pt x="353" y="877"/>
                  </a:lnTo>
                  <a:lnTo>
                    <a:pt x="352" y="877"/>
                  </a:lnTo>
                  <a:lnTo>
                    <a:pt x="351" y="875"/>
                  </a:lnTo>
                  <a:lnTo>
                    <a:pt x="349" y="875"/>
                  </a:lnTo>
                  <a:lnTo>
                    <a:pt x="348" y="875"/>
                  </a:lnTo>
                  <a:lnTo>
                    <a:pt x="348" y="874"/>
                  </a:lnTo>
                  <a:lnTo>
                    <a:pt x="347" y="874"/>
                  </a:lnTo>
                  <a:lnTo>
                    <a:pt x="345" y="874"/>
                  </a:lnTo>
                  <a:lnTo>
                    <a:pt x="345" y="873"/>
                  </a:lnTo>
                  <a:lnTo>
                    <a:pt x="344" y="873"/>
                  </a:lnTo>
                  <a:lnTo>
                    <a:pt x="343" y="873"/>
                  </a:lnTo>
                  <a:lnTo>
                    <a:pt x="343" y="872"/>
                  </a:lnTo>
                  <a:lnTo>
                    <a:pt x="341" y="870"/>
                  </a:lnTo>
                  <a:lnTo>
                    <a:pt x="340" y="869"/>
                  </a:lnTo>
                  <a:lnTo>
                    <a:pt x="339" y="869"/>
                  </a:lnTo>
                  <a:lnTo>
                    <a:pt x="338" y="868"/>
                  </a:lnTo>
                  <a:lnTo>
                    <a:pt x="336" y="868"/>
                  </a:lnTo>
                  <a:lnTo>
                    <a:pt x="336" y="866"/>
                  </a:lnTo>
                  <a:lnTo>
                    <a:pt x="335" y="866"/>
                  </a:lnTo>
                  <a:lnTo>
                    <a:pt x="334" y="865"/>
                  </a:lnTo>
                  <a:lnTo>
                    <a:pt x="334" y="864"/>
                  </a:lnTo>
                  <a:lnTo>
                    <a:pt x="332" y="864"/>
                  </a:lnTo>
                  <a:lnTo>
                    <a:pt x="331" y="864"/>
                  </a:lnTo>
                  <a:lnTo>
                    <a:pt x="330" y="864"/>
                  </a:lnTo>
                  <a:lnTo>
                    <a:pt x="330" y="862"/>
                  </a:lnTo>
                  <a:lnTo>
                    <a:pt x="328" y="862"/>
                  </a:lnTo>
                  <a:lnTo>
                    <a:pt x="327" y="862"/>
                  </a:lnTo>
                  <a:lnTo>
                    <a:pt x="326" y="862"/>
                  </a:lnTo>
                  <a:lnTo>
                    <a:pt x="326" y="864"/>
                  </a:lnTo>
                  <a:lnTo>
                    <a:pt x="324" y="865"/>
                  </a:lnTo>
                  <a:lnTo>
                    <a:pt x="323" y="865"/>
                  </a:lnTo>
                  <a:lnTo>
                    <a:pt x="323" y="866"/>
                  </a:lnTo>
                  <a:lnTo>
                    <a:pt x="322" y="866"/>
                  </a:lnTo>
                  <a:lnTo>
                    <a:pt x="322" y="868"/>
                  </a:lnTo>
                  <a:lnTo>
                    <a:pt x="322" y="869"/>
                  </a:lnTo>
                  <a:lnTo>
                    <a:pt x="322" y="870"/>
                  </a:lnTo>
                  <a:lnTo>
                    <a:pt x="322" y="872"/>
                  </a:lnTo>
                  <a:lnTo>
                    <a:pt x="322" y="873"/>
                  </a:lnTo>
                  <a:lnTo>
                    <a:pt x="323" y="873"/>
                  </a:lnTo>
                  <a:lnTo>
                    <a:pt x="324" y="873"/>
                  </a:lnTo>
                  <a:lnTo>
                    <a:pt x="326" y="873"/>
                  </a:lnTo>
                  <a:lnTo>
                    <a:pt x="327" y="873"/>
                  </a:lnTo>
                  <a:lnTo>
                    <a:pt x="327" y="874"/>
                  </a:lnTo>
                  <a:lnTo>
                    <a:pt x="328" y="874"/>
                  </a:lnTo>
                  <a:lnTo>
                    <a:pt x="330" y="875"/>
                  </a:lnTo>
                  <a:lnTo>
                    <a:pt x="330" y="877"/>
                  </a:lnTo>
                  <a:lnTo>
                    <a:pt x="331" y="878"/>
                  </a:lnTo>
                  <a:lnTo>
                    <a:pt x="331" y="879"/>
                  </a:lnTo>
                  <a:lnTo>
                    <a:pt x="331" y="881"/>
                  </a:lnTo>
                  <a:lnTo>
                    <a:pt x="331" y="879"/>
                  </a:lnTo>
                  <a:lnTo>
                    <a:pt x="330" y="879"/>
                  </a:lnTo>
                  <a:lnTo>
                    <a:pt x="328" y="879"/>
                  </a:lnTo>
                  <a:lnTo>
                    <a:pt x="328" y="878"/>
                  </a:lnTo>
                  <a:lnTo>
                    <a:pt x="327" y="878"/>
                  </a:lnTo>
                  <a:lnTo>
                    <a:pt x="326" y="878"/>
                  </a:lnTo>
                  <a:lnTo>
                    <a:pt x="324" y="878"/>
                  </a:lnTo>
                  <a:lnTo>
                    <a:pt x="324" y="877"/>
                  </a:lnTo>
                  <a:lnTo>
                    <a:pt x="323" y="875"/>
                  </a:lnTo>
                  <a:lnTo>
                    <a:pt x="323" y="874"/>
                  </a:lnTo>
                  <a:lnTo>
                    <a:pt x="322" y="874"/>
                  </a:lnTo>
                  <a:lnTo>
                    <a:pt x="321" y="874"/>
                  </a:lnTo>
                  <a:lnTo>
                    <a:pt x="319" y="874"/>
                  </a:lnTo>
                  <a:lnTo>
                    <a:pt x="318" y="874"/>
                  </a:lnTo>
                  <a:lnTo>
                    <a:pt x="317" y="874"/>
                  </a:lnTo>
                  <a:lnTo>
                    <a:pt x="317" y="875"/>
                  </a:lnTo>
                  <a:lnTo>
                    <a:pt x="315" y="875"/>
                  </a:lnTo>
                  <a:lnTo>
                    <a:pt x="314" y="875"/>
                  </a:lnTo>
                  <a:lnTo>
                    <a:pt x="314" y="877"/>
                  </a:lnTo>
                  <a:lnTo>
                    <a:pt x="313" y="877"/>
                  </a:lnTo>
                  <a:lnTo>
                    <a:pt x="313" y="878"/>
                  </a:lnTo>
                  <a:lnTo>
                    <a:pt x="311" y="878"/>
                  </a:lnTo>
                  <a:lnTo>
                    <a:pt x="310" y="878"/>
                  </a:lnTo>
                  <a:lnTo>
                    <a:pt x="310" y="877"/>
                  </a:lnTo>
                  <a:lnTo>
                    <a:pt x="309" y="877"/>
                  </a:lnTo>
                  <a:lnTo>
                    <a:pt x="307" y="877"/>
                  </a:lnTo>
                  <a:lnTo>
                    <a:pt x="306" y="877"/>
                  </a:lnTo>
                  <a:lnTo>
                    <a:pt x="305" y="878"/>
                  </a:lnTo>
                  <a:lnTo>
                    <a:pt x="304" y="879"/>
                  </a:lnTo>
                  <a:lnTo>
                    <a:pt x="302" y="879"/>
                  </a:lnTo>
                  <a:lnTo>
                    <a:pt x="301" y="879"/>
                  </a:lnTo>
                  <a:lnTo>
                    <a:pt x="301" y="881"/>
                  </a:lnTo>
                  <a:lnTo>
                    <a:pt x="300" y="881"/>
                  </a:lnTo>
                  <a:lnTo>
                    <a:pt x="298" y="881"/>
                  </a:lnTo>
                  <a:lnTo>
                    <a:pt x="297" y="881"/>
                  </a:lnTo>
                  <a:lnTo>
                    <a:pt x="296" y="883"/>
                  </a:lnTo>
                  <a:lnTo>
                    <a:pt x="296" y="885"/>
                  </a:lnTo>
                  <a:lnTo>
                    <a:pt x="296" y="886"/>
                  </a:lnTo>
                  <a:lnTo>
                    <a:pt x="294" y="887"/>
                  </a:lnTo>
                  <a:lnTo>
                    <a:pt x="289" y="887"/>
                  </a:lnTo>
                  <a:lnTo>
                    <a:pt x="288" y="887"/>
                  </a:lnTo>
                  <a:lnTo>
                    <a:pt x="287" y="887"/>
                  </a:lnTo>
                  <a:lnTo>
                    <a:pt x="285" y="887"/>
                  </a:lnTo>
                  <a:lnTo>
                    <a:pt x="283" y="889"/>
                  </a:lnTo>
                  <a:lnTo>
                    <a:pt x="281" y="887"/>
                  </a:lnTo>
                  <a:lnTo>
                    <a:pt x="280" y="887"/>
                  </a:lnTo>
                  <a:lnTo>
                    <a:pt x="279" y="887"/>
                  </a:lnTo>
                  <a:lnTo>
                    <a:pt x="277" y="887"/>
                  </a:lnTo>
                  <a:lnTo>
                    <a:pt x="275" y="887"/>
                  </a:lnTo>
                  <a:lnTo>
                    <a:pt x="275" y="886"/>
                  </a:lnTo>
                  <a:lnTo>
                    <a:pt x="275" y="885"/>
                  </a:lnTo>
                  <a:lnTo>
                    <a:pt x="275" y="883"/>
                  </a:lnTo>
                  <a:lnTo>
                    <a:pt x="275" y="882"/>
                  </a:lnTo>
                  <a:lnTo>
                    <a:pt x="275" y="881"/>
                  </a:lnTo>
                  <a:lnTo>
                    <a:pt x="273" y="879"/>
                  </a:lnTo>
                  <a:lnTo>
                    <a:pt x="272" y="878"/>
                  </a:lnTo>
                  <a:lnTo>
                    <a:pt x="272" y="877"/>
                  </a:lnTo>
                  <a:lnTo>
                    <a:pt x="271" y="875"/>
                  </a:lnTo>
                  <a:lnTo>
                    <a:pt x="269" y="875"/>
                  </a:lnTo>
                  <a:lnTo>
                    <a:pt x="268" y="875"/>
                  </a:lnTo>
                  <a:lnTo>
                    <a:pt x="267" y="874"/>
                  </a:lnTo>
                  <a:lnTo>
                    <a:pt x="264" y="874"/>
                  </a:lnTo>
                  <a:lnTo>
                    <a:pt x="263" y="874"/>
                  </a:lnTo>
                  <a:lnTo>
                    <a:pt x="262" y="874"/>
                  </a:lnTo>
                  <a:lnTo>
                    <a:pt x="260" y="874"/>
                  </a:lnTo>
                  <a:lnTo>
                    <a:pt x="258" y="874"/>
                  </a:lnTo>
                  <a:lnTo>
                    <a:pt x="255" y="875"/>
                  </a:lnTo>
                  <a:lnTo>
                    <a:pt x="254" y="875"/>
                  </a:lnTo>
                  <a:lnTo>
                    <a:pt x="252" y="874"/>
                  </a:lnTo>
                  <a:lnTo>
                    <a:pt x="251" y="873"/>
                  </a:lnTo>
                  <a:lnTo>
                    <a:pt x="251" y="872"/>
                  </a:lnTo>
                  <a:lnTo>
                    <a:pt x="250" y="870"/>
                  </a:lnTo>
                  <a:lnTo>
                    <a:pt x="250" y="869"/>
                  </a:lnTo>
                  <a:lnTo>
                    <a:pt x="250" y="868"/>
                  </a:lnTo>
                  <a:lnTo>
                    <a:pt x="249" y="866"/>
                  </a:lnTo>
                  <a:lnTo>
                    <a:pt x="249" y="865"/>
                  </a:lnTo>
                  <a:lnTo>
                    <a:pt x="249" y="864"/>
                  </a:lnTo>
                  <a:lnTo>
                    <a:pt x="247" y="864"/>
                  </a:lnTo>
                  <a:lnTo>
                    <a:pt x="246" y="862"/>
                  </a:lnTo>
                  <a:lnTo>
                    <a:pt x="245" y="862"/>
                  </a:lnTo>
                  <a:lnTo>
                    <a:pt x="243" y="862"/>
                  </a:lnTo>
                  <a:lnTo>
                    <a:pt x="242" y="862"/>
                  </a:lnTo>
                  <a:lnTo>
                    <a:pt x="241" y="862"/>
                  </a:lnTo>
                  <a:lnTo>
                    <a:pt x="238" y="864"/>
                  </a:lnTo>
                  <a:lnTo>
                    <a:pt x="237" y="864"/>
                  </a:lnTo>
                  <a:lnTo>
                    <a:pt x="234" y="864"/>
                  </a:lnTo>
                  <a:lnTo>
                    <a:pt x="233" y="864"/>
                  </a:lnTo>
                  <a:lnTo>
                    <a:pt x="230" y="864"/>
                  </a:lnTo>
                  <a:lnTo>
                    <a:pt x="228" y="865"/>
                  </a:lnTo>
                  <a:lnTo>
                    <a:pt x="225" y="865"/>
                  </a:lnTo>
                  <a:lnTo>
                    <a:pt x="225" y="866"/>
                  </a:lnTo>
                  <a:lnTo>
                    <a:pt x="224" y="866"/>
                  </a:lnTo>
                  <a:lnTo>
                    <a:pt x="224" y="868"/>
                  </a:lnTo>
                  <a:lnTo>
                    <a:pt x="224" y="869"/>
                  </a:lnTo>
                  <a:lnTo>
                    <a:pt x="222" y="869"/>
                  </a:lnTo>
                  <a:lnTo>
                    <a:pt x="221" y="869"/>
                  </a:lnTo>
                  <a:lnTo>
                    <a:pt x="220" y="869"/>
                  </a:lnTo>
                  <a:lnTo>
                    <a:pt x="220" y="870"/>
                  </a:lnTo>
                  <a:lnTo>
                    <a:pt x="218" y="870"/>
                  </a:lnTo>
                  <a:lnTo>
                    <a:pt x="218" y="869"/>
                  </a:lnTo>
                  <a:lnTo>
                    <a:pt x="218" y="868"/>
                  </a:lnTo>
                  <a:lnTo>
                    <a:pt x="220" y="868"/>
                  </a:lnTo>
                  <a:lnTo>
                    <a:pt x="220" y="866"/>
                  </a:lnTo>
                  <a:lnTo>
                    <a:pt x="220" y="865"/>
                  </a:lnTo>
                  <a:lnTo>
                    <a:pt x="218" y="864"/>
                  </a:lnTo>
                  <a:lnTo>
                    <a:pt x="218" y="862"/>
                  </a:lnTo>
                  <a:lnTo>
                    <a:pt x="217" y="862"/>
                  </a:lnTo>
                  <a:lnTo>
                    <a:pt x="217" y="861"/>
                  </a:lnTo>
                  <a:lnTo>
                    <a:pt x="218" y="860"/>
                  </a:lnTo>
                  <a:lnTo>
                    <a:pt x="217" y="860"/>
                  </a:lnTo>
                  <a:lnTo>
                    <a:pt x="217" y="858"/>
                  </a:lnTo>
                  <a:lnTo>
                    <a:pt x="217" y="857"/>
                  </a:lnTo>
                  <a:lnTo>
                    <a:pt x="217" y="856"/>
                  </a:lnTo>
                  <a:lnTo>
                    <a:pt x="217" y="855"/>
                  </a:lnTo>
                  <a:lnTo>
                    <a:pt x="216" y="855"/>
                  </a:lnTo>
                  <a:lnTo>
                    <a:pt x="215" y="856"/>
                  </a:lnTo>
                  <a:lnTo>
                    <a:pt x="213" y="856"/>
                  </a:lnTo>
                  <a:lnTo>
                    <a:pt x="212" y="857"/>
                  </a:lnTo>
                  <a:lnTo>
                    <a:pt x="211" y="857"/>
                  </a:lnTo>
                  <a:lnTo>
                    <a:pt x="209" y="857"/>
                  </a:lnTo>
                  <a:lnTo>
                    <a:pt x="209" y="856"/>
                  </a:lnTo>
                  <a:lnTo>
                    <a:pt x="208" y="857"/>
                  </a:lnTo>
                  <a:lnTo>
                    <a:pt x="207" y="857"/>
                  </a:lnTo>
                  <a:lnTo>
                    <a:pt x="205" y="857"/>
                  </a:lnTo>
                  <a:lnTo>
                    <a:pt x="204" y="857"/>
                  </a:lnTo>
                  <a:lnTo>
                    <a:pt x="204" y="856"/>
                  </a:lnTo>
                  <a:lnTo>
                    <a:pt x="203" y="856"/>
                  </a:lnTo>
                  <a:lnTo>
                    <a:pt x="203" y="857"/>
                  </a:lnTo>
                  <a:lnTo>
                    <a:pt x="201" y="857"/>
                  </a:lnTo>
                  <a:lnTo>
                    <a:pt x="200" y="857"/>
                  </a:lnTo>
                  <a:lnTo>
                    <a:pt x="199" y="857"/>
                  </a:lnTo>
                  <a:lnTo>
                    <a:pt x="197" y="857"/>
                  </a:lnTo>
                  <a:lnTo>
                    <a:pt x="197" y="858"/>
                  </a:lnTo>
                  <a:lnTo>
                    <a:pt x="196" y="858"/>
                  </a:lnTo>
                  <a:lnTo>
                    <a:pt x="195" y="858"/>
                  </a:lnTo>
                  <a:lnTo>
                    <a:pt x="194" y="858"/>
                  </a:lnTo>
                  <a:lnTo>
                    <a:pt x="192" y="858"/>
                  </a:lnTo>
                  <a:lnTo>
                    <a:pt x="191" y="858"/>
                  </a:lnTo>
                  <a:lnTo>
                    <a:pt x="190" y="858"/>
                  </a:lnTo>
                  <a:lnTo>
                    <a:pt x="188" y="858"/>
                  </a:lnTo>
                  <a:lnTo>
                    <a:pt x="188" y="857"/>
                  </a:lnTo>
                  <a:lnTo>
                    <a:pt x="187" y="857"/>
                  </a:lnTo>
                  <a:lnTo>
                    <a:pt x="186" y="857"/>
                  </a:lnTo>
                  <a:lnTo>
                    <a:pt x="184" y="857"/>
                  </a:lnTo>
                  <a:lnTo>
                    <a:pt x="183" y="857"/>
                  </a:lnTo>
                  <a:lnTo>
                    <a:pt x="182" y="857"/>
                  </a:lnTo>
                  <a:lnTo>
                    <a:pt x="180" y="857"/>
                  </a:lnTo>
                  <a:lnTo>
                    <a:pt x="179" y="857"/>
                  </a:lnTo>
                  <a:lnTo>
                    <a:pt x="178" y="857"/>
                  </a:lnTo>
                  <a:lnTo>
                    <a:pt x="178" y="856"/>
                  </a:lnTo>
                  <a:lnTo>
                    <a:pt x="177" y="856"/>
                  </a:lnTo>
                  <a:lnTo>
                    <a:pt x="175" y="856"/>
                  </a:lnTo>
                  <a:lnTo>
                    <a:pt x="174" y="856"/>
                  </a:lnTo>
                  <a:lnTo>
                    <a:pt x="174" y="857"/>
                  </a:lnTo>
                  <a:lnTo>
                    <a:pt x="173" y="857"/>
                  </a:lnTo>
                  <a:lnTo>
                    <a:pt x="171" y="857"/>
                  </a:lnTo>
                  <a:lnTo>
                    <a:pt x="170" y="857"/>
                  </a:lnTo>
                  <a:lnTo>
                    <a:pt x="169" y="857"/>
                  </a:lnTo>
                  <a:lnTo>
                    <a:pt x="169" y="858"/>
                  </a:lnTo>
                  <a:lnTo>
                    <a:pt x="167" y="857"/>
                  </a:lnTo>
                  <a:lnTo>
                    <a:pt x="167" y="858"/>
                  </a:lnTo>
                  <a:lnTo>
                    <a:pt x="166" y="858"/>
                  </a:lnTo>
                  <a:lnTo>
                    <a:pt x="165" y="860"/>
                  </a:lnTo>
                  <a:lnTo>
                    <a:pt x="163" y="860"/>
                  </a:lnTo>
                  <a:lnTo>
                    <a:pt x="162" y="860"/>
                  </a:lnTo>
                  <a:lnTo>
                    <a:pt x="161" y="860"/>
                  </a:lnTo>
                  <a:lnTo>
                    <a:pt x="160" y="860"/>
                  </a:lnTo>
                  <a:lnTo>
                    <a:pt x="157" y="860"/>
                  </a:lnTo>
                  <a:lnTo>
                    <a:pt x="156" y="860"/>
                  </a:lnTo>
                  <a:lnTo>
                    <a:pt x="154" y="860"/>
                  </a:lnTo>
                  <a:lnTo>
                    <a:pt x="152" y="860"/>
                  </a:lnTo>
                  <a:lnTo>
                    <a:pt x="150" y="860"/>
                  </a:lnTo>
                  <a:lnTo>
                    <a:pt x="149" y="861"/>
                  </a:lnTo>
                  <a:lnTo>
                    <a:pt x="149" y="860"/>
                  </a:lnTo>
                  <a:lnTo>
                    <a:pt x="148" y="861"/>
                  </a:lnTo>
                  <a:lnTo>
                    <a:pt x="145" y="861"/>
                  </a:lnTo>
                  <a:lnTo>
                    <a:pt x="144" y="861"/>
                  </a:lnTo>
                  <a:lnTo>
                    <a:pt x="143" y="862"/>
                  </a:lnTo>
                  <a:lnTo>
                    <a:pt x="141" y="862"/>
                  </a:lnTo>
                  <a:lnTo>
                    <a:pt x="140" y="862"/>
                  </a:lnTo>
                  <a:lnTo>
                    <a:pt x="137" y="862"/>
                  </a:lnTo>
                  <a:lnTo>
                    <a:pt x="135" y="862"/>
                  </a:lnTo>
                  <a:lnTo>
                    <a:pt x="133" y="862"/>
                  </a:lnTo>
                  <a:lnTo>
                    <a:pt x="131" y="862"/>
                  </a:lnTo>
                  <a:lnTo>
                    <a:pt x="129" y="862"/>
                  </a:lnTo>
                  <a:lnTo>
                    <a:pt x="125" y="862"/>
                  </a:lnTo>
                  <a:lnTo>
                    <a:pt x="124" y="862"/>
                  </a:lnTo>
                  <a:lnTo>
                    <a:pt x="124" y="864"/>
                  </a:lnTo>
                  <a:lnTo>
                    <a:pt x="123" y="864"/>
                  </a:lnTo>
                  <a:lnTo>
                    <a:pt x="122" y="864"/>
                  </a:lnTo>
                  <a:lnTo>
                    <a:pt x="120" y="865"/>
                  </a:lnTo>
                  <a:lnTo>
                    <a:pt x="119" y="866"/>
                  </a:lnTo>
                  <a:lnTo>
                    <a:pt x="118" y="866"/>
                  </a:lnTo>
                  <a:lnTo>
                    <a:pt x="116" y="866"/>
                  </a:lnTo>
                  <a:lnTo>
                    <a:pt x="115" y="868"/>
                  </a:lnTo>
                  <a:lnTo>
                    <a:pt x="114" y="868"/>
                  </a:lnTo>
                  <a:lnTo>
                    <a:pt x="111" y="868"/>
                  </a:lnTo>
                  <a:lnTo>
                    <a:pt x="108" y="869"/>
                  </a:lnTo>
                  <a:lnTo>
                    <a:pt x="107" y="870"/>
                  </a:lnTo>
                  <a:lnTo>
                    <a:pt x="103" y="872"/>
                  </a:lnTo>
                  <a:lnTo>
                    <a:pt x="101" y="872"/>
                  </a:lnTo>
                  <a:lnTo>
                    <a:pt x="99" y="872"/>
                  </a:lnTo>
                  <a:lnTo>
                    <a:pt x="98" y="872"/>
                  </a:lnTo>
                  <a:lnTo>
                    <a:pt x="97" y="872"/>
                  </a:lnTo>
                  <a:lnTo>
                    <a:pt x="94" y="872"/>
                  </a:lnTo>
                  <a:lnTo>
                    <a:pt x="93" y="872"/>
                  </a:lnTo>
                  <a:lnTo>
                    <a:pt x="90" y="872"/>
                  </a:lnTo>
                  <a:lnTo>
                    <a:pt x="89" y="874"/>
                  </a:lnTo>
                  <a:lnTo>
                    <a:pt x="89" y="877"/>
                  </a:lnTo>
                  <a:lnTo>
                    <a:pt x="89" y="878"/>
                  </a:lnTo>
                  <a:lnTo>
                    <a:pt x="89" y="879"/>
                  </a:lnTo>
                  <a:lnTo>
                    <a:pt x="90" y="879"/>
                  </a:lnTo>
                  <a:lnTo>
                    <a:pt x="90" y="881"/>
                  </a:lnTo>
                  <a:lnTo>
                    <a:pt x="90" y="882"/>
                  </a:lnTo>
                  <a:lnTo>
                    <a:pt x="90" y="883"/>
                  </a:lnTo>
                  <a:lnTo>
                    <a:pt x="90" y="885"/>
                  </a:lnTo>
                  <a:lnTo>
                    <a:pt x="88" y="890"/>
                  </a:lnTo>
                  <a:lnTo>
                    <a:pt x="88" y="891"/>
                  </a:lnTo>
                  <a:lnTo>
                    <a:pt x="74" y="879"/>
                  </a:lnTo>
                  <a:lnTo>
                    <a:pt x="67" y="879"/>
                  </a:lnTo>
                  <a:lnTo>
                    <a:pt x="67" y="890"/>
                  </a:lnTo>
                  <a:lnTo>
                    <a:pt x="61" y="890"/>
                  </a:lnTo>
                  <a:lnTo>
                    <a:pt x="61" y="887"/>
                  </a:lnTo>
                  <a:lnTo>
                    <a:pt x="63" y="885"/>
                  </a:lnTo>
                  <a:lnTo>
                    <a:pt x="59" y="879"/>
                  </a:lnTo>
                  <a:lnTo>
                    <a:pt x="57" y="877"/>
                  </a:lnTo>
                  <a:lnTo>
                    <a:pt x="55" y="879"/>
                  </a:lnTo>
                  <a:lnTo>
                    <a:pt x="53" y="879"/>
                  </a:lnTo>
                  <a:lnTo>
                    <a:pt x="52" y="879"/>
                  </a:lnTo>
                  <a:lnTo>
                    <a:pt x="52" y="881"/>
                  </a:lnTo>
                  <a:lnTo>
                    <a:pt x="51" y="881"/>
                  </a:lnTo>
                  <a:lnTo>
                    <a:pt x="51" y="879"/>
                  </a:lnTo>
                  <a:lnTo>
                    <a:pt x="50" y="879"/>
                  </a:lnTo>
                  <a:lnTo>
                    <a:pt x="50" y="878"/>
                  </a:lnTo>
                  <a:lnTo>
                    <a:pt x="50" y="877"/>
                  </a:lnTo>
                  <a:lnTo>
                    <a:pt x="50" y="875"/>
                  </a:lnTo>
                  <a:lnTo>
                    <a:pt x="50" y="874"/>
                  </a:lnTo>
                  <a:lnTo>
                    <a:pt x="48" y="874"/>
                  </a:lnTo>
                  <a:lnTo>
                    <a:pt x="48" y="873"/>
                  </a:lnTo>
                  <a:lnTo>
                    <a:pt x="48" y="872"/>
                  </a:lnTo>
                  <a:lnTo>
                    <a:pt x="50" y="872"/>
                  </a:lnTo>
                  <a:lnTo>
                    <a:pt x="50" y="870"/>
                  </a:lnTo>
                  <a:lnTo>
                    <a:pt x="50" y="869"/>
                  </a:lnTo>
                  <a:lnTo>
                    <a:pt x="50" y="868"/>
                  </a:lnTo>
                  <a:lnTo>
                    <a:pt x="50" y="866"/>
                  </a:lnTo>
                  <a:lnTo>
                    <a:pt x="50" y="865"/>
                  </a:lnTo>
                  <a:lnTo>
                    <a:pt x="50" y="864"/>
                  </a:lnTo>
                  <a:lnTo>
                    <a:pt x="48" y="864"/>
                  </a:lnTo>
                  <a:lnTo>
                    <a:pt x="48" y="862"/>
                  </a:lnTo>
                  <a:lnTo>
                    <a:pt x="48" y="861"/>
                  </a:lnTo>
                  <a:lnTo>
                    <a:pt x="48" y="860"/>
                  </a:lnTo>
                  <a:lnTo>
                    <a:pt x="48" y="858"/>
                  </a:lnTo>
                  <a:lnTo>
                    <a:pt x="50" y="857"/>
                  </a:lnTo>
                  <a:lnTo>
                    <a:pt x="50" y="856"/>
                  </a:lnTo>
                  <a:lnTo>
                    <a:pt x="50" y="855"/>
                  </a:lnTo>
                  <a:lnTo>
                    <a:pt x="50" y="853"/>
                  </a:lnTo>
                  <a:lnTo>
                    <a:pt x="51" y="852"/>
                  </a:lnTo>
                  <a:lnTo>
                    <a:pt x="50" y="852"/>
                  </a:lnTo>
                  <a:lnTo>
                    <a:pt x="50" y="851"/>
                  </a:lnTo>
                  <a:lnTo>
                    <a:pt x="50" y="849"/>
                  </a:lnTo>
                  <a:lnTo>
                    <a:pt x="48" y="849"/>
                  </a:lnTo>
                  <a:lnTo>
                    <a:pt x="48" y="848"/>
                  </a:lnTo>
                  <a:lnTo>
                    <a:pt x="48" y="847"/>
                  </a:lnTo>
                  <a:lnTo>
                    <a:pt x="47" y="847"/>
                  </a:lnTo>
                  <a:lnTo>
                    <a:pt x="47" y="845"/>
                  </a:lnTo>
                  <a:lnTo>
                    <a:pt x="47" y="844"/>
                  </a:lnTo>
                  <a:lnTo>
                    <a:pt x="47" y="843"/>
                  </a:lnTo>
                  <a:lnTo>
                    <a:pt x="47" y="841"/>
                  </a:lnTo>
                  <a:lnTo>
                    <a:pt x="47" y="840"/>
                  </a:lnTo>
                  <a:lnTo>
                    <a:pt x="48" y="840"/>
                  </a:lnTo>
                  <a:lnTo>
                    <a:pt x="47" y="840"/>
                  </a:lnTo>
                  <a:lnTo>
                    <a:pt x="48" y="840"/>
                  </a:lnTo>
                  <a:lnTo>
                    <a:pt x="48" y="839"/>
                  </a:lnTo>
                  <a:lnTo>
                    <a:pt x="48" y="837"/>
                  </a:lnTo>
                  <a:lnTo>
                    <a:pt x="48" y="836"/>
                  </a:lnTo>
                  <a:lnTo>
                    <a:pt x="48" y="835"/>
                  </a:lnTo>
                  <a:lnTo>
                    <a:pt x="48" y="834"/>
                  </a:lnTo>
                  <a:lnTo>
                    <a:pt x="48" y="832"/>
                  </a:lnTo>
                  <a:lnTo>
                    <a:pt x="50" y="832"/>
                  </a:lnTo>
                  <a:lnTo>
                    <a:pt x="50" y="831"/>
                  </a:lnTo>
                  <a:lnTo>
                    <a:pt x="50" y="830"/>
                  </a:lnTo>
                  <a:lnTo>
                    <a:pt x="51" y="830"/>
                  </a:lnTo>
                  <a:lnTo>
                    <a:pt x="51" y="828"/>
                  </a:lnTo>
                  <a:lnTo>
                    <a:pt x="51" y="827"/>
                  </a:lnTo>
                  <a:lnTo>
                    <a:pt x="52" y="827"/>
                  </a:lnTo>
                  <a:lnTo>
                    <a:pt x="52" y="826"/>
                  </a:lnTo>
                  <a:lnTo>
                    <a:pt x="53" y="826"/>
                  </a:lnTo>
                  <a:lnTo>
                    <a:pt x="53" y="824"/>
                  </a:lnTo>
                  <a:lnTo>
                    <a:pt x="52" y="824"/>
                  </a:lnTo>
                  <a:lnTo>
                    <a:pt x="52" y="823"/>
                  </a:lnTo>
                  <a:lnTo>
                    <a:pt x="52" y="822"/>
                  </a:lnTo>
                  <a:lnTo>
                    <a:pt x="53" y="822"/>
                  </a:lnTo>
                  <a:lnTo>
                    <a:pt x="53" y="820"/>
                  </a:lnTo>
                  <a:lnTo>
                    <a:pt x="52" y="820"/>
                  </a:lnTo>
                  <a:lnTo>
                    <a:pt x="52" y="819"/>
                  </a:lnTo>
                  <a:lnTo>
                    <a:pt x="51" y="819"/>
                  </a:lnTo>
                  <a:lnTo>
                    <a:pt x="51" y="818"/>
                  </a:lnTo>
                  <a:lnTo>
                    <a:pt x="50" y="818"/>
                  </a:lnTo>
                  <a:lnTo>
                    <a:pt x="48" y="817"/>
                  </a:lnTo>
                  <a:lnTo>
                    <a:pt x="50" y="817"/>
                  </a:lnTo>
                  <a:lnTo>
                    <a:pt x="50" y="815"/>
                  </a:lnTo>
                  <a:lnTo>
                    <a:pt x="48" y="815"/>
                  </a:lnTo>
                  <a:lnTo>
                    <a:pt x="48" y="814"/>
                  </a:lnTo>
                  <a:lnTo>
                    <a:pt x="48" y="813"/>
                  </a:lnTo>
                  <a:lnTo>
                    <a:pt x="47" y="813"/>
                  </a:lnTo>
                  <a:lnTo>
                    <a:pt x="47" y="811"/>
                  </a:lnTo>
                  <a:lnTo>
                    <a:pt x="47" y="810"/>
                  </a:lnTo>
                  <a:lnTo>
                    <a:pt x="47" y="809"/>
                  </a:lnTo>
                  <a:lnTo>
                    <a:pt x="47" y="807"/>
                  </a:lnTo>
                  <a:lnTo>
                    <a:pt x="47" y="806"/>
                  </a:lnTo>
                  <a:lnTo>
                    <a:pt x="46" y="806"/>
                  </a:lnTo>
                  <a:lnTo>
                    <a:pt x="46" y="805"/>
                  </a:lnTo>
                  <a:lnTo>
                    <a:pt x="46" y="803"/>
                  </a:lnTo>
                  <a:lnTo>
                    <a:pt x="44" y="803"/>
                  </a:lnTo>
                  <a:lnTo>
                    <a:pt x="43" y="803"/>
                  </a:lnTo>
                  <a:lnTo>
                    <a:pt x="43" y="802"/>
                  </a:lnTo>
                  <a:lnTo>
                    <a:pt x="42" y="802"/>
                  </a:lnTo>
                  <a:lnTo>
                    <a:pt x="40" y="802"/>
                  </a:lnTo>
                  <a:lnTo>
                    <a:pt x="40" y="801"/>
                  </a:lnTo>
                  <a:lnTo>
                    <a:pt x="39" y="801"/>
                  </a:lnTo>
                  <a:lnTo>
                    <a:pt x="39" y="800"/>
                  </a:lnTo>
                  <a:lnTo>
                    <a:pt x="38" y="800"/>
                  </a:lnTo>
                  <a:lnTo>
                    <a:pt x="38" y="798"/>
                  </a:lnTo>
                  <a:lnTo>
                    <a:pt x="36" y="797"/>
                  </a:lnTo>
                  <a:lnTo>
                    <a:pt x="36" y="796"/>
                  </a:lnTo>
                  <a:lnTo>
                    <a:pt x="38" y="796"/>
                  </a:lnTo>
                  <a:lnTo>
                    <a:pt x="36" y="796"/>
                  </a:lnTo>
                  <a:lnTo>
                    <a:pt x="38" y="796"/>
                  </a:lnTo>
                  <a:lnTo>
                    <a:pt x="39" y="796"/>
                  </a:lnTo>
                  <a:lnTo>
                    <a:pt x="39" y="794"/>
                  </a:lnTo>
                  <a:lnTo>
                    <a:pt x="40" y="794"/>
                  </a:lnTo>
                  <a:lnTo>
                    <a:pt x="42" y="794"/>
                  </a:lnTo>
                  <a:lnTo>
                    <a:pt x="42" y="796"/>
                  </a:lnTo>
                  <a:lnTo>
                    <a:pt x="43" y="796"/>
                  </a:lnTo>
                  <a:lnTo>
                    <a:pt x="44" y="796"/>
                  </a:lnTo>
                  <a:lnTo>
                    <a:pt x="44" y="794"/>
                  </a:lnTo>
                  <a:lnTo>
                    <a:pt x="46" y="794"/>
                  </a:lnTo>
                  <a:lnTo>
                    <a:pt x="47" y="794"/>
                  </a:lnTo>
                  <a:lnTo>
                    <a:pt x="47" y="793"/>
                  </a:lnTo>
                  <a:lnTo>
                    <a:pt x="47" y="792"/>
                  </a:lnTo>
                  <a:lnTo>
                    <a:pt x="47" y="790"/>
                  </a:lnTo>
                  <a:lnTo>
                    <a:pt x="48" y="790"/>
                  </a:lnTo>
                  <a:lnTo>
                    <a:pt x="48" y="789"/>
                  </a:lnTo>
                  <a:lnTo>
                    <a:pt x="48" y="788"/>
                  </a:lnTo>
                  <a:lnTo>
                    <a:pt x="48" y="786"/>
                  </a:lnTo>
                  <a:lnTo>
                    <a:pt x="50" y="786"/>
                  </a:lnTo>
                  <a:lnTo>
                    <a:pt x="50" y="785"/>
                  </a:lnTo>
                  <a:lnTo>
                    <a:pt x="50" y="784"/>
                  </a:lnTo>
                  <a:lnTo>
                    <a:pt x="51" y="784"/>
                  </a:lnTo>
                  <a:lnTo>
                    <a:pt x="51" y="783"/>
                  </a:lnTo>
                  <a:lnTo>
                    <a:pt x="52" y="783"/>
                  </a:lnTo>
                  <a:lnTo>
                    <a:pt x="52" y="781"/>
                  </a:lnTo>
                  <a:lnTo>
                    <a:pt x="51" y="781"/>
                  </a:lnTo>
                  <a:lnTo>
                    <a:pt x="51" y="780"/>
                  </a:lnTo>
                  <a:lnTo>
                    <a:pt x="50" y="780"/>
                  </a:lnTo>
                  <a:lnTo>
                    <a:pt x="51" y="780"/>
                  </a:lnTo>
                  <a:lnTo>
                    <a:pt x="51" y="779"/>
                  </a:lnTo>
                  <a:lnTo>
                    <a:pt x="50" y="779"/>
                  </a:lnTo>
                  <a:lnTo>
                    <a:pt x="50" y="777"/>
                  </a:lnTo>
                  <a:lnTo>
                    <a:pt x="50" y="776"/>
                  </a:lnTo>
                  <a:lnTo>
                    <a:pt x="50" y="775"/>
                  </a:lnTo>
                  <a:lnTo>
                    <a:pt x="50" y="773"/>
                  </a:lnTo>
                  <a:lnTo>
                    <a:pt x="48" y="772"/>
                  </a:lnTo>
                  <a:lnTo>
                    <a:pt x="48" y="771"/>
                  </a:lnTo>
                  <a:lnTo>
                    <a:pt x="47" y="771"/>
                  </a:lnTo>
                  <a:lnTo>
                    <a:pt x="47" y="769"/>
                  </a:lnTo>
                  <a:lnTo>
                    <a:pt x="47" y="768"/>
                  </a:lnTo>
                  <a:lnTo>
                    <a:pt x="46" y="768"/>
                  </a:lnTo>
                  <a:lnTo>
                    <a:pt x="46" y="767"/>
                  </a:lnTo>
                  <a:lnTo>
                    <a:pt x="44" y="767"/>
                  </a:lnTo>
                  <a:lnTo>
                    <a:pt x="44" y="768"/>
                  </a:lnTo>
                  <a:lnTo>
                    <a:pt x="43" y="768"/>
                  </a:lnTo>
                  <a:lnTo>
                    <a:pt x="42" y="768"/>
                  </a:lnTo>
                  <a:lnTo>
                    <a:pt x="40" y="768"/>
                  </a:lnTo>
                  <a:lnTo>
                    <a:pt x="39" y="768"/>
                  </a:lnTo>
                  <a:lnTo>
                    <a:pt x="39" y="767"/>
                  </a:lnTo>
                  <a:lnTo>
                    <a:pt x="38" y="767"/>
                  </a:lnTo>
                  <a:lnTo>
                    <a:pt x="36" y="767"/>
                  </a:lnTo>
                  <a:lnTo>
                    <a:pt x="35" y="767"/>
                  </a:lnTo>
                  <a:lnTo>
                    <a:pt x="35" y="765"/>
                  </a:lnTo>
                  <a:lnTo>
                    <a:pt x="34" y="765"/>
                  </a:lnTo>
                  <a:lnTo>
                    <a:pt x="33" y="765"/>
                  </a:lnTo>
                  <a:lnTo>
                    <a:pt x="33" y="764"/>
                  </a:lnTo>
                  <a:lnTo>
                    <a:pt x="33" y="763"/>
                  </a:lnTo>
                  <a:lnTo>
                    <a:pt x="31" y="763"/>
                  </a:lnTo>
                  <a:lnTo>
                    <a:pt x="31" y="764"/>
                  </a:lnTo>
                  <a:lnTo>
                    <a:pt x="30" y="764"/>
                  </a:lnTo>
                  <a:lnTo>
                    <a:pt x="29" y="764"/>
                  </a:lnTo>
                  <a:lnTo>
                    <a:pt x="27" y="763"/>
                  </a:lnTo>
                  <a:lnTo>
                    <a:pt x="27" y="762"/>
                  </a:lnTo>
                  <a:lnTo>
                    <a:pt x="26" y="762"/>
                  </a:lnTo>
                  <a:lnTo>
                    <a:pt x="26" y="760"/>
                  </a:lnTo>
                  <a:lnTo>
                    <a:pt x="25" y="760"/>
                  </a:lnTo>
                  <a:lnTo>
                    <a:pt x="23" y="760"/>
                  </a:lnTo>
                  <a:lnTo>
                    <a:pt x="23" y="759"/>
                  </a:lnTo>
                  <a:lnTo>
                    <a:pt x="23" y="760"/>
                  </a:lnTo>
                  <a:lnTo>
                    <a:pt x="23" y="759"/>
                  </a:lnTo>
                  <a:lnTo>
                    <a:pt x="22" y="759"/>
                  </a:lnTo>
                  <a:lnTo>
                    <a:pt x="22" y="758"/>
                  </a:lnTo>
                  <a:lnTo>
                    <a:pt x="21" y="758"/>
                  </a:lnTo>
                  <a:lnTo>
                    <a:pt x="21" y="756"/>
                  </a:lnTo>
                  <a:lnTo>
                    <a:pt x="19" y="756"/>
                  </a:lnTo>
                  <a:lnTo>
                    <a:pt x="18" y="756"/>
                  </a:lnTo>
                  <a:lnTo>
                    <a:pt x="18" y="755"/>
                  </a:lnTo>
                  <a:lnTo>
                    <a:pt x="17" y="755"/>
                  </a:lnTo>
                  <a:lnTo>
                    <a:pt x="17" y="754"/>
                  </a:lnTo>
                  <a:lnTo>
                    <a:pt x="16" y="754"/>
                  </a:lnTo>
                  <a:lnTo>
                    <a:pt x="14" y="754"/>
                  </a:lnTo>
                  <a:lnTo>
                    <a:pt x="14" y="752"/>
                  </a:lnTo>
                  <a:lnTo>
                    <a:pt x="13" y="752"/>
                  </a:lnTo>
                  <a:lnTo>
                    <a:pt x="14" y="752"/>
                  </a:lnTo>
                  <a:lnTo>
                    <a:pt x="14" y="751"/>
                  </a:lnTo>
                  <a:lnTo>
                    <a:pt x="14" y="750"/>
                  </a:lnTo>
                  <a:lnTo>
                    <a:pt x="16" y="750"/>
                  </a:lnTo>
                  <a:lnTo>
                    <a:pt x="17" y="750"/>
                  </a:lnTo>
                  <a:lnTo>
                    <a:pt x="17" y="748"/>
                  </a:lnTo>
                  <a:lnTo>
                    <a:pt x="16" y="748"/>
                  </a:lnTo>
                  <a:lnTo>
                    <a:pt x="14" y="748"/>
                  </a:lnTo>
                  <a:lnTo>
                    <a:pt x="14" y="747"/>
                  </a:lnTo>
                  <a:lnTo>
                    <a:pt x="13" y="747"/>
                  </a:lnTo>
                  <a:lnTo>
                    <a:pt x="13" y="746"/>
                  </a:lnTo>
                  <a:lnTo>
                    <a:pt x="14" y="746"/>
                  </a:lnTo>
                  <a:lnTo>
                    <a:pt x="14" y="745"/>
                  </a:lnTo>
                  <a:lnTo>
                    <a:pt x="14" y="743"/>
                  </a:lnTo>
                  <a:lnTo>
                    <a:pt x="16" y="743"/>
                  </a:lnTo>
                  <a:lnTo>
                    <a:pt x="16" y="742"/>
                  </a:lnTo>
                  <a:lnTo>
                    <a:pt x="16" y="741"/>
                  </a:lnTo>
                  <a:lnTo>
                    <a:pt x="14" y="741"/>
                  </a:lnTo>
                  <a:lnTo>
                    <a:pt x="13" y="741"/>
                  </a:lnTo>
                  <a:lnTo>
                    <a:pt x="13" y="739"/>
                  </a:lnTo>
                  <a:lnTo>
                    <a:pt x="14" y="739"/>
                  </a:lnTo>
                  <a:lnTo>
                    <a:pt x="14" y="738"/>
                  </a:lnTo>
                  <a:lnTo>
                    <a:pt x="16" y="738"/>
                  </a:lnTo>
                  <a:lnTo>
                    <a:pt x="17" y="737"/>
                  </a:lnTo>
                  <a:lnTo>
                    <a:pt x="17" y="735"/>
                  </a:lnTo>
                  <a:lnTo>
                    <a:pt x="17" y="734"/>
                  </a:lnTo>
                  <a:lnTo>
                    <a:pt x="16" y="734"/>
                  </a:lnTo>
                  <a:lnTo>
                    <a:pt x="16" y="733"/>
                  </a:lnTo>
                  <a:lnTo>
                    <a:pt x="16" y="731"/>
                  </a:lnTo>
                  <a:lnTo>
                    <a:pt x="16" y="730"/>
                  </a:lnTo>
                  <a:lnTo>
                    <a:pt x="16" y="729"/>
                  </a:lnTo>
                  <a:lnTo>
                    <a:pt x="14" y="729"/>
                  </a:lnTo>
                  <a:lnTo>
                    <a:pt x="14" y="728"/>
                  </a:lnTo>
                  <a:lnTo>
                    <a:pt x="13" y="728"/>
                  </a:lnTo>
                  <a:lnTo>
                    <a:pt x="13" y="726"/>
                  </a:lnTo>
                  <a:lnTo>
                    <a:pt x="13" y="725"/>
                  </a:lnTo>
                  <a:lnTo>
                    <a:pt x="12" y="725"/>
                  </a:lnTo>
                  <a:lnTo>
                    <a:pt x="10" y="725"/>
                  </a:lnTo>
                  <a:lnTo>
                    <a:pt x="10" y="726"/>
                  </a:lnTo>
                  <a:lnTo>
                    <a:pt x="10" y="725"/>
                  </a:lnTo>
                  <a:lnTo>
                    <a:pt x="9" y="725"/>
                  </a:lnTo>
                  <a:lnTo>
                    <a:pt x="9" y="726"/>
                  </a:lnTo>
                  <a:lnTo>
                    <a:pt x="8" y="726"/>
                  </a:lnTo>
                  <a:lnTo>
                    <a:pt x="6" y="726"/>
                  </a:lnTo>
                  <a:lnTo>
                    <a:pt x="5" y="726"/>
                  </a:lnTo>
                  <a:lnTo>
                    <a:pt x="5" y="725"/>
                  </a:lnTo>
                  <a:lnTo>
                    <a:pt x="5" y="724"/>
                  </a:lnTo>
                  <a:lnTo>
                    <a:pt x="4" y="724"/>
                  </a:lnTo>
                  <a:lnTo>
                    <a:pt x="4" y="722"/>
                  </a:lnTo>
                  <a:lnTo>
                    <a:pt x="2" y="722"/>
                  </a:lnTo>
                  <a:lnTo>
                    <a:pt x="1" y="722"/>
                  </a:lnTo>
                  <a:lnTo>
                    <a:pt x="1" y="721"/>
                  </a:lnTo>
                  <a:lnTo>
                    <a:pt x="1" y="720"/>
                  </a:lnTo>
                  <a:lnTo>
                    <a:pt x="0" y="720"/>
                  </a:lnTo>
                  <a:lnTo>
                    <a:pt x="1" y="720"/>
                  </a:lnTo>
                  <a:lnTo>
                    <a:pt x="1" y="718"/>
                  </a:lnTo>
                  <a:lnTo>
                    <a:pt x="2" y="718"/>
                  </a:lnTo>
                  <a:lnTo>
                    <a:pt x="4" y="718"/>
                  </a:lnTo>
                  <a:lnTo>
                    <a:pt x="4" y="717"/>
                  </a:lnTo>
                  <a:lnTo>
                    <a:pt x="4" y="716"/>
                  </a:lnTo>
                  <a:lnTo>
                    <a:pt x="4" y="714"/>
                  </a:lnTo>
                  <a:lnTo>
                    <a:pt x="2" y="714"/>
                  </a:lnTo>
                  <a:lnTo>
                    <a:pt x="2" y="713"/>
                  </a:lnTo>
                  <a:lnTo>
                    <a:pt x="2" y="712"/>
                  </a:lnTo>
                  <a:lnTo>
                    <a:pt x="4" y="712"/>
                  </a:lnTo>
                  <a:lnTo>
                    <a:pt x="4" y="711"/>
                  </a:lnTo>
                  <a:lnTo>
                    <a:pt x="4" y="709"/>
                  </a:lnTo>
                  <a:lnTo>
                    <a:pt x="4" y="708"/>
                  </a:lnTo>
                  <a:lnTo>
                    <a:pt x="5" y="708"/>
                  </a:lnTo>
                  <a:lnTo>
                    <a:pt x="6" y="708"/>
                  </a:lnTo>
                  <a:lnTo>
                    <a:pt x="6" y="707"/>
                  </a:lnTo>
                  <a:lnTo>
                    <a:pt x="8" y="708"/>
                  </a:lnTo>
                  <a:lnTo>
                    <a:pt x="9" y="708"/>
                  </a:lnTo>
                  <a:lnTo>
                    <a:pt x="9" y="707"/>
                  </a:lnTo>
                  <a:lnTo>
                    <a:pt x="8" y="707"/>
                  </a:lnTo>
                  <a:lnTo>
                    <a:pt x="9" y="707"/>
                  </a:lnTo>
                  <a:lnTo>
                    <a:pt x="10" y="707"/>
                  </a:lnTo>
                  <a:lnTo>
                    <a:pt x="10" y="705"/>
                  </a:lnTo>
                  <a:lnTo>
                    <a:pt x="12" y="704"/>
                  </a:lnTo>
                  <a:lnTo>
                    <a:pt x="12" y="703"/>
                  </a:lnTo>
                  <a:lnTo>
                    <a:pt x="10" y="703"/>
                  </a:lnTo>
                  <a:lnTo>
                    <a:pt x="12" y="703"/>
                  </a:lnTo>
                  <a:lnTo>
                    <a:pt x="12" y="701"/>
                  </a:lnTo>
                  <a:lnTo>
                    <a:pt x="10" y="701"/>
                  </a:lnTo>
                  <a:lnTo>
                    <a:pt x="12" y="700"/>
                  </a:lnTo>
                  <a:lnTo>
                    <a:pt x="10" y="700"/>
                  </a:lnTo>
                  <a:lnTo>
                    <a:pt x="10" y="699"/>
                  </a:lnTo>
                  <a:lnTo>
                    <a:pt x="9" y="699"/>
                  </a:lnTo>
                  <a:lnTo>
                    <a:pt x="9" y="697"/>
                  </a:lnTo>
                  <a:lnTo>
                    <a:pt x="9" y="696"/>
                  </a:lnTo>
                  <a:lnTo>
                    <a:pt x="9" y="695"/>
                  </a:lnTo>
                  <a:lnTo>
                    <a:pt x="10" y="695"/>
                  </a:lnTo>
                  <a:lnTo>
                    <a:pt x="10" y="694"/>
                  </a:lnTo>
                  <a:lnTo>
                    <a:pt x="10" y="692"/>
                  </a:lnTo>
                  <a:lnTo>
                    <a:pt x="9" y="692"/>
                  </a:lnTo>
                  <a:lnTo>
                    <a:pt x="10" y="692"/>
                  </a:lnTo>
                  <a:lnTo>
                    <a:pt x="12" y="692"/>
                  </a:lnTo>
                  <a:lnTo>
                    <a:pt x="13" y="691"/>
                  </a:lnTo>
                  <a:lnTo>
                    <a:pt x="13" y="690"/>
                  </a:lnTo>
                  <a:lnTo>
                    <a:pt x="14" y="690"/>
                  </a:lnTo>
                  <a:lnTo>
                    <a:pt x="14" y="688"/>
                  </a:lnTo>
                  <a:lnTo>
                    <a:pt x="16" y="688"/>
                  </a:lnTo>
                  <a:lnTo>
                    <a:pt x="17" y="687"/>
                  </a:lnTo>
                  <a:lnTo>
                    <a:pt x="18" y="687"/>
                  </a:lnTo>
                  <a:lnTo>
                    <a:pt x="18" y="686"/>
                  </a:lnTo>
                  <a:lnTo>
                    <a:pt x="19" y="686"/>
                  </a:lnTo>
                  <a:lnTo>
                    <a:pt x="21" y="686"/>
                  </a:lnTo>
                  <a:lnTo>
                    <a:pt x="22" y="684"/>
                  </a:lnTo>
                  <a:lnTo>
                    <a:pt x="23" y="684"/>
                  </a:lnTo>
                  <a:lnTo>
                    <a:pt x="23" y="683"/>
                  </a:lnTo>
                  <a:lnTo>
                    <a:pt x="22" y="683"/>
                  </a:lnTo>
                  <a:lnTo>
                    <a:pt x="22" y="682"/>
                  </a:lnTo>
                  <a:lnTo>
                    <a:pt x="22" y="680"/>
                  </a:lnTo>
                  <a:lnTo>
                    <a:pt x="21" y="680"/>
                  </a:lnTo>
                  <a:lnTo>
                    <a:pt x="22" y="679"/>
                  </a:lnTo>
                  <a:lnTo>
                    <a:pt x="22" y="678"/>
                  </a:lnTo>
                  <a:lnTo>
                    <a:pt x="22" y="676"/>
                  </a:lnTo>
                  <a:lnTo>
                    <a:pt x="22" y="675"/>
                  </a:lnTo>
                  <a:lnTo>
                    <a:pt x="21" y="675"/>
                  </a:lnTo>
                  <a:lnTo>
                    <a:pt x="19" y="675"/>
                  </a:lnTo>
                  <a:lnTo>
                    <a:pt x="19" y="674"/>
                  </a:lnTo>
                  <a:lnTo>
                    <a:pt x="21" y="674"/>
                  </a:lnTo>
                  <a:lnTo>
                    <a:pt x="22" y="674"/>
                  </a:lnTo>
                  <a:lnTo>
                    <a:pt x="22" y="673"/>
                  </a:lnTo>
                  <a:lnTo>
                    <a:pt x="25" y="673"/>
                  </a:lnTo>
                  <a:lnTo>
                    <a:pt x="23" y="671"/>
                  </a:lnTo>
                  <a:lnTo>
                    <a:pt x="23" y="670"/>
                  </a:lnTo>
                  <a:lnTo>
                    <a:pt x="23" y="669"/>
                  </a:lnTo>
                  <a:lnTo>
                    <a:pt x="25" y="669"/>
                  </a:lnTo>
                  <a:lnTo>
                    <a:pt x="26" y="667"/>
                  </a:lnTo>
                  <a:lnTo>
                    <a:pt x="27" y="667"/>
                  </a:lnTo>
                  <a:lnTo>
                    <a:pt x="29" y="667"/>
                  </a:lnTo>
                  <a:lnTo>
                    <a:pt x="29" y="666"/>
                  </a:lnTo>
                  <a:lnTo>
                    <a:pt x="29" y="665"/>
                  </a:lnTo>
                  <a:lnTo>
                    <a:pt x="29" y="663"/>
                  </a:lnTo>
                  <a:lnTo>
                    <a:pt x="27" y="663"/>
                  </a:lnTo>
                  <a:lnTo>
                    <a:pt x="26" y="663"/>
                  </a:lnTo>
                  <a:lnTo>
                    <a:pt x="27" y="663"/>
                  </a:lnTo>
                  <a:lnTo>
                    <a:pt x="27" y="662"/>
                  </a:lnTo>
                  <a:lnTo>
                    <a:pt x="27" y="661"/>
                  </a:lnTo>
                  <a:lnTo>
                    <a:pt x="26" y="661"/>
                  </a:lnTo>
                  <a:lnTo>
                    <a:pt x="26" y="662"/>
                  </a:lnTo>
                  <a:lnTo>
                    <a:pt x="25" y="661"/>
                  </a:lnTo>
                  <a:lnTo>
                    <a:pt x="26" y="661"/>
                  </a:lnTo>
                  <a:lnTo>
                    <a:pt x="26" y="659"/>
                  </a:lnTo>
                  <a:lnTo>
                    <a:pt x="27" y="659"/>
                  </a:lnTo>
                  <a:lnTo>
                    <a:pt x="27" y="661"/>
                  </a:lnTo>
                  <a:lnTo>
                    <a:pt x="29" y="661"/>
                  </a:lnTo>
                  <a:lnTo>
                    <a:pt x="29" y="659"/>
                  </a:lnTo>
                  <a:lnTo>
                    <a:pt x="30" y="659"/>
                  </a:lnTo>
                  <a:lnTo>
                    <a:pt x="31" y="659"/>
                  </a:lnTo>
                  <a:lnTo>
                    <a:pt x="33" y="661"/>
                  </a:lnTo>
                  <a:lnTo>
                    <a:pt x="34" y="661"/>
                  </a:lnTo>
                  <a:lnTo>
                    <a:pt x="34" y="659"/>
                  </a:lnTo>
                  <a:lnTo>
                    <a:pt x="35" y="659"/>
                  </a:lnTo>
                  <a:lnTo>
                    <a:pt x="35" y="658"/>
                  </a:lnTo>
                  <a:lnTo>
                    <a:pt x="35" y="657"/>
                  </a:lnTo>
                  <a:lnTo>
                    <a:pt x="35" y="656"/>
                  </a:lnTo>
                  <a:lnTo>
                    <a:pt x="34" y="654"/>
                  </a:lnTo>
                  <a:lnTo>
                    <a:pt x="33" y="654"/>
                  </a:lnTo>
                  <a:lnTo>
                    <a:pt x="33" y="653"/>
                  </a:lnTo>
                  <a:lnTo>
                    <a:pt x="34" y="653"/>
                  </a:lnTo>
                  <a:lnTo>
                    <a:pt x="34" y="652"/>
                  </a:lnTo>
                  <a:lnTo>
                    <a:pt x="34" y="650"/>
                  </a:lnTo>
                  <a:lnTo>
                    <a:pt x="34" y="649"/>
                  </a:lnTo>
                  <a:lnTo>
                    <a:pt x="33" y="649"/>
                  </a:lnTo>
                  <a:lnTo>
                    <a:pt x="33" y="648"/>
                  </a:lnTo>
                  <a:lnTo>
                    <a:pt x="31" y="648"/>
                  </a:lnTo>
                  <a:lnTo>
                    <a:pt x="30" y="648"/>
                  </a:lnTo>
                  <a:lnTo>
                    <a:pt x="27" y="648"/>
                  </a:lnTo>
                  <a:lnTo>
                    <a:pt x="27" y="649"/>
                  </a:lnTo>
                  <a:lnTo>
                    <a:pt x="27" y="650"/>
                  </a:lnTo>
                  <a:lnTo>
                    <a:pt x="26" y="649"/>
                  </a:lnTo>
                  <a:lnTo>
                    <a:pt x="25" y="649"/>
                  </a:lnTo>
                  <a:lnTo>
                    <a:pt x="25" y="648"/>
                  </a:lnTo>
                  <a:lnTo>
                    <a:pt x="23" y="648"/>
                  </a:lnTo>
                  <a:lnTo>
                    <a:pt x="25" y="648"/>
                  </a:lnTo>
                  <a:lnTo>
                    <a:pt x="25" y="646"/>
                  </a:lnTo>
                  <a:lnTo>
                    <a:pt x="26" y="645"/>
                  </a:lnTo>
                  <a:lnTo>
                    <a:pt x="27" y="645"/>
                  </a:lnTo>
                  <a:lnTo>
                    <a:pt x="29" y="644"/>
                  </a:lnTo>
                  <a:lnTo>
                    <a:pt x="30" y="642"/>
                  </a:lnTo>
                  <a:lnTo>
                    <a:pt x="31" y="642"/>
                  </a:lnTo>
                  <a:lnTo>
                    <a:pt x="33" y="642"/>
                  </a:lnTo>
                  <a:lnTo>
                    <a:pt x="33" y="641"/>
                  </a:lnTo>
                  <a:lnTo>
                    <a:pt x="30" y="641"/>
                  </a:lnTo>
                  <a:lnTo>
                    <a:pt x="29" y="640"/>
                  </a:lnTo>
                  <a:lnTo>
                    <a:pt x="29" y="639"/>
                  </a:lnTo>
                  <a:lnTo>
                    <a:pt x="29" y="637"/>
                  </a:lnTo>
                  <a:lnTo>
                    <a:pt x="27" y="637"/>
                  </a:lnTo>
                  <a:lnTo>
                    <a:pt x="26" y="636"/>
                  </a:lnTo>
                  <a:lnTo>
                    <a:pt x="27" y="636"/>
                  </a:lnTo>
                  <a:lnTo>
                    <a:pt x="29" y="636"/>
                  </a:lnTo>
                  <a:lnTo>
                    <a:pt x="30" y="636"/>
                  </a:lnTo>
                  <a:lnTo>
                    <a:pt x="30" y="635"/>
                  </a:lnTo>
                  <a:lnTo>
                    <a:pt x="31" y="635"/>
                  </a:lnTo>
                  <a:lnTo>
                    <a:pt x="33" y="635"/>
                  </a:lnTo>
                  <a:lnTo>
                    <a:pt x="33" y="633"/>
                  </a:lnTo>
                  <a:lnTo>
                    <a:pt x="33" y="632"/>
                  </a:lnTo>
                  <a:lnTo>
                    <a:pt x="34" y="631"/>
                  </a:lnTo>
                  <a:lnTo>
                    <a:pt x="34" y="629"/>
                  </a:lnTo>
                  <a:lnTo>
                    <a:pt x="35" y="629"/>
                  </a:lnTo>
                  <a:lnTo>
                    <a:pt x="36" y="629"/>
                  </a:lnTo>
                  <a:lnTo>
                    <a:pt x="36" y="631"/>
                  </a:lnTo>
                  <a:lnTo>
                    <a:pt x="38" y="629"/>
                  </a:lnTo>
                  <a:lnTo>
                    <a:pt x="38" y="628"/>
                  </a:lnTo>
                  <a:lnTo>
                    <a:pt x="38" y="627"/>
                  </a:lnTo>
                  <a:lnTo>
                    <a:pt x="39" y="627"/>
                  </a:lnTo>
                  <a:lnTo>
                    <a:pt x="39" y="628"/>
                  </a:lnTo>
                  <a:lnTo>
                    <a:pt x="40" y="628"/>
                  </a:lnTo>
                  <a:lnTo>
                    <a:pt x="40" y="627"/>
                  </a:lnTo>
                  <a:lnTo>
                    <a:pt x="39" y="627"/>
                  </a:lnTo>
                  <a:lnTo>
                    <a:pt x="39" y="625"/>
                  </a:lnTo>
                  <a:lnTo>
                    <a:pt x="39" y="624"/>
                  </a:lnTo>
                  <a:lnTo>
                    <a:pt x="40" y="623"/>
                  </a:lnTo>
                  <a:lnTo>
                    <a:pt x="39" y="623"/>
                  </a:lnTo>
                  <a:lnTo>
                    <a:pt x="39" y="622"/>
                  </a:lnTo>
                  <a:lnTo>
                    <a:pt x="40" y="623"/>
                  </a:lnTo>
                  <a:lnTo>
                    <a:pt x="40" y="622"/>
                  </a:lnTo>
                  <a:lnTo>
                    <a:pt x="42" y="622"/>
                  </a:lnTo>
                  <a:lnTo>
                    <a:pt x="40" y="622"/>
                  </a:lnTo>
                  <a:lnTo>
                    <a:pt x="39" y="620"/>
                  </a:lnTo>
                  <a:lnTo>
                    <a:pt x="39" y="619"/>
                  </a:lnTo>
                  <a:lnTo>
                    <a:pt x="38" y="619"/>
                  </a:lnTo>
                  <a:lnTo>
                    <a:pt x="38" y="618"/>
                  </a:lnTo>
                  <a:lnTo>
                    <a:pt x="38" y="619"/>
                  </a:lnTo>
                  <a:lnTo>
                    <a:pt x="38" y="618"/>
                  </a:lnTo>
                  <a:lnTo>
                    <a:pt x="36" y="618"/>
                  </a:lnTo>
                  <a:lnTo>
                    <a:pt x="36" y="616"/>
                  </a:lnTo>
                  <a:lnTo>
                    <a:pt x="36" y="615"/>
                  </a:lnTo>
                  <a:lnTo>
                    <a:pt x="36" y="614"/>
                  </a:lnTo>
                  <a:lnTo>
                    <a:pt x="38" y="615"/>
                  </a:lnTo>
                  <a:lnTo>
                    <a:pt x="38" y="616"/>
                  </a:lnTo>
                  <a:lnTo>
                    <a:pt x="39" y="616"/>
                  </a:lnTo>
                  <a:lnTo>
                    <a:pt x="39" y="615"/>
                  </a:lnTo>
                  <a:lnTo>
                    <a:pt x="39" y="614"/>
                  </a:lnTo>
                  <a:lnTo>
                    <a:pt x="38" y="614"/>
                  </a:lnTo>
                  <a:lnTo>
                    <a:pt x="38" y="612"/>
                  </a:lnTo>
                  <a:lnTo>
                    <a:pt x="39" y="612"/>
                  </a:lnTo>
                  <a:lnTo>
                    <a:pt x="40" y="614"/>
                  </a:lnTo>
                  <a:lnTo>
                    <a:pt x="40" y="612"/>
                  </a:lnTo>
                  <a:lnTo>
                    <a:pt x="40" y="611"/>
                  </a:lnTo>
                  <a:lnTo>
                    <a:pt x="40" y="610"/>
                  </a:lnTo>
                  <a:lnTo>
                    <a:pt x="40" y="608"/>
                  </a:lnTo>
                  <a:lnTo>
                    <a:pt x="39" y="607"/>
                  </a:lnTo>
                  <a:lnTo>
                    <a:pt x="38" y="607"/>
                  </a:lnTo>
                  <a:lnTo>
                    <a:pt x="38" y="606"/>
                  </a:lnTo>
                  <a:lnTo>
                    <a:pt x="36" y="606"/>
                  </a:lnTo>
                  <a:lnTo>
                    <a:pt x="35" y="606"/>
                  </a:lnTo>
                  <a:lnTo>
                    <a:pt x="34" y="606"/>
                  </a:lnTo>
                  <a:lnTo>
                    <a:pt x="34" y="604"/>
                  </a:lnTo>
                  <a:lnTo>
                    <a:pt x="34" y="603"/>
                  </a:lnTo>
                  <a:lnTo>
                    <a:pt x="35" y="602"/>
                  </a:lnTo>
                  <a:lnTo>
                    <a:pt x="34" y="601"/>
                  </a:lnTo>
                  <a:lnTo>
                    <a:pt x="35" y="601"/>
                  </a:lnTo>
                  <a:lnTo>
                    <a:pt x="36" y="601"/>
                  </a:lnTo>
                  <a:lnTo>
                    <a:pt x="35" y="599"/>
                  </a:lnTo>
                  <a:lnTo>
                    <a:pt x="34" y="599"/>
                  </a:lnTo>
                  <a:lnTo>
                    <a:pt x="33" y="599"/>
                  </a:lnTo>
                  <a:lnTo>
                    <a:pt x="33" y="598"/>
                  </a:lnTo>
                  <a:lnTo>
                    <a:pt x="33" y="597"/>
                  </a:lnTo>
                  <a:lnTo>
                    <a:pt x="34" y="597"/>
                  </a:lnTo>
                  <a:lnTo>
                    <a:pt x="34" y="595"/>
                  </a:lnTo>
                  <a:lnTo>
                    <a:pt x="35" y="595"/>
                  </a:lnTo>
                  <a:lnTo>
                    <a:pt x="36" y="595"/>
                  </a:lnTo>
                  <a:lnTo>
                    <a:pt x="38" y="595"/>
                  </a:lnTo>
                  <a:lnTo>
                    <a:pt x="36" y="595"/>
                  </a:lnTo>
                  <a:lnTo>
                    <a:pt x="36" y="594"/>
                  </a:lnTo>
                  <a:lnTo>
                    <a:pt x="38" y="594"/>
                  </a:lnTo>
                  <a:lnTo>
                    <a:pt x="38" y="593"/>
                  </a:lnTo>
                  <a:lnTo>
                    <a:pt x="39" y="593"/>
                  </a:lnTo>
                  <a:lnTo>
                    <a:pt x="39" y="594"/>
                  </a:lnTo>
                  <a:lnTo>
                    <a:pt x="40" y="594"/>
                  </a:lnTo>
                  <a:lnTo>
                    <a:pt x="39" y="595"/>
                  </a:lnTo>
                  <a:lnTo>
                    <a:pt x="40" y="595"/>
                  </a:lnTo>
                  <a:lnTo>
                    <a:pt x="42" y="595"/>
                  </a:lnTo>
                  <a:lnTo>
                    <a:pt x="42" y="594"/>
                  </a:lnTo>
                  <a:lnTo>
                    <a:pt x="43" y="594"/>
                  </a:lnTo>
                  <a:lnTo>
                    <a:pt x="43" y="595"/>
                  </a:lnTo>
                  <a:lnTo>
                    <a:pt x="44" y="595"/>
                  </a:lnTo>
                  <a:lnTo>
                    <a:pt x="44" y="594"/>
                  </a:lnTo>
                  <a:lnTo>
                    <a:pt x="44" y="595"/>
                  </a:lnTo>
                  <a:lnTo>
                    <a:pt x="46" y="595"/>
                  </a:lnTo>
                  <a:lnTo>
                    <a:pt x="47" y="595"/>
                  </a:lnTo>
                  <a:lnTo>
                    <a:pt x="47" y="594"/>
                  </a:lnTo>
                  <a:lnTo>
                    <a:pt x="47" y="595"/>
                  </a:lnTo>
                  <a:lnTo>
                    <a:pt x="48" y="594"/>
                  </a:lnTo>
                  <a:lnTo>
                    <a:pt x="47" y="594"/>
                  </a:lnTo>
                  <a:lnTo>
                    <a:pt x="48" y="594"/>
                  </a:lnTo>
                  <a:lnTo>
                    <a:pt x="48" y="593"/>
                  </a:lnTo>
                  <a:lnTo>
                    <a:pt x="50" y="593"/>
                  </a:lnTo>
                  <a:lnTo>
                    <a:pt x="50" y="594"/>
                  </a:lnTo>
                  <a:lnTo>
                    <a:pt x="51" y="595"/>
                  </a:lnTo>
                  <a:lnTo>
                    <a:pt x="52" y="597"/>
                  </a:lnTo>
                  <a:lnTo>
                    <a:pt x="52" y="595"/>
                  </a:lnTo>
                  <a:lnTo>
                    <a:pt x="53" y="595"/>
                  </a:lnTo>
                  <a:lnTo>
                    <a:pt x="53" y="594"/>
                  </a:lnTo>
                  <a:lnTo>
                    <a:pt x="55" y="594"/>
                  </a:lnTo>
                  <a:lnTo>
                    <a:pt x="55" y="595"/>
                  </a:lnTo>
                  <a:lnTo>
                    <a:pt x="53" y="595"/>
                  </a:lnTo>
                  <a:lnTo>
                    <a:pt x="55" y="595"/>
                  </a:lnTo>
                  <a:lnTo>
                    <a:pt x="53" y="597"/>
                  </a:lnTo>
                  <a:lnTo>
                    <a:pt x="55" y="597"/>
                  </a:lnTo>
                  <a:lnTo>
                    <a:pt x="56" y="598"/>
                  </a:lnTo>
                  <a:lnTo>
                    <a:pt x="56" y="597"/>
                  </a:lnTo>
                  <a:lnTo>
                    <a:pt x="57" y="597"/>
                  </a:lnTo>
                  <a:lnTo>
                    <a:pt x="57" y="595"/>
                  </a:lnTo>
                  <a:lnTo>
                    <a:pt x="59" y="597"/>
                  </a:lnTo>
                  <a:lnTo>
                    <a:pt x="59" y="598"/>
                  </a:lnTo>
                  <a:lnTo>
                    <a:pt x="60" y="598"/>
                  </a:lnTo>
                  <a:lnTo>
                    <a:pt x="60" y="597"/>
                  </a:lnTo>
                  <a:lnTo>
                    <a:pt x="61" y="597"/>
                  </a:lnTo>
                  <a:lnTo>
                    <a:pt x="63" y="597"/>
                  </a:lnTo>
                  <a:lnTo>
                    <a:pt x="63" y="598"/>
                  </a:lnTo>
                  <a:lnTo>
                    <a:pt x="64" y="598"/>
                  </a:lnTo>
                  <a:lnTo>
                    <a:pt x="63" y="597"/>
                  </a:lnTo>
                  <a:lnTo>
                    <a:pt x="64" y="597"/>
                  </a:lnTo>
                  <a:lnTo>
                    <a:pt x="65" y="597"/>
                  </a:lnTo>
                  <a:lnTo>
                    <a:pt x="65" y="598"/>
                  </a:lnTo>
                  <a:lnTo>
                    <a:pt x="67" y="598"/>
                  </a:lnTo>
                  <a:lnTo>
                    <a:pt x="67" y="597"/>
                  </a:lnTo>
                  <a:lnTo>
                    <a:pt x="68" y="597"/>
                  </a:lnTo>
                  <a:lnTo>
                    <a:pt x="68" y="595"/>
                  </a:lnTo>
                  <a:lnTo>
                    <a:pt x="68" y="597"/>
                  </a:lnTo>
                  <a:lnTo>
                    <a:pt x="69" y="597"/>
                  </a:lnTo>
                  <a:lnTo>
                    <a:pt x="69" y="595"/>
                  </a:lnTo>
                  <a:lnTo>
                    <a:pt x="71" y="595"/>
                  </a:lnTo>
                  <a:lnTo>
                    <a:pt x="71" y="594"/>
                  </a:lnTo>
                  <a:lnTo>
                    <a:pt x="72" y="594"/>
                  </a:lnTo>
                  <a:lnTo>
                    <a:pt x="72" y="593"/>
                  </a:lnTo>
                  <a:lnTo>
                    <a:pt x="72" y="591"/>
                  </a:lnTo>
                  <a:lnTo>
                    <a:pt x="73" y="591"/>
                  </a:lnTo>
                  <a:lnTo>
                    <a:pt x="73" y="593"/>
                  </a:lnTo>
                  <a:lnTo>
                    <a:pt x="73" y="591"/>
                  </a:lnTo>
                  <a:lnTo>
                    <a:pt x="74" y="591"/>
                  </a:lnTo>
                  <a:lnTo>
                    <a:pt x="76" y="591"/>
                  </a:lnTo>
                  <a:lnTo>
                    <a:pt x="76" y="590"/>
                  </a:lnTo>
                  <a:lnTo>
                    <a:pt x="74" y="590"/>
                  </a:lnTo>
                  <a:lnTo>
                    <a:pt x="74" y="589"/>
                  </a:lnTo>
                  <a:lnTo>
                    <a:pt x="74" y="587"/>
                  </a:lnTo>
                  <a:lnTo>
                    <a:pt x="74" y="586"/>
                  </a:lnTo>
                  <a:lnTo>
                    <a:pt x="73" y="586"/>
                  </a:lnTo>
                  <a:lnTo>
                    <a:pt x="74" y="586"/>
                  </a:lnTo>
                  <a:lnTo>
                    <a:pt x="74" y="585"/>
                  </a:lnTo>
                  <a:lnTo>
                    <a:pt x="74" y="584"/>
                  </a:lnTo>
                  <a:lnTo>
                    <a:pt x="73" y="584"/>
                  </a:lnTo>
                  <a:lnTo>
                    <a:pt x="74" y="584"/>
                  </a:lnTo>
                  <a:lnTo>
                    <a:pt x="74" y="582"/>
                  </a:lnTo>
                  <a:lnTo>
                    <a:pt x="73" y="582"/>
                  </a:lnTo>
                  <a:lnTo>
                    <a:pt x="74" y="582"/>
                  </a:lnTo>
                  <a:lnTo>
                    <a:pt x="74" y="581"/>
                  </a:lnTo>
                  <a:lnTo>
                    <a:pt x="76" y="580"/>
                  </a:lnTo>
                  <a:lnTo>
                    <a:pt x="74" y="580"/>
                  </a:lnTo>
                  <a:lnTo>
                    <a:pt x="73" y="580"/>
                  </a:lnTo>
                  <a:lnTo>
                    <a:pt x="73" y="578"/>
                  </a:lnTo>
                  <a:lnTo>
                    <a:pt x="73" y="577"/>
                  </a:lnTo>
                  <a:lnTo>
                    <a:pt x="72" y="577"/>
                  </a:lnTo>
                  <a:lnTo>
                    <a:pt x="72" y="576"/>
                  </a:lnTo>
                  <a:lnTo>
                    <a:pt x="73" y="576"/>
                  </a:lnTo>
                  <a:lnTo>
                    <a:pt x="74" y="576"/>
                  </a:lnTo>
                  <a:lnTo>
                    <a:pt x="73" y="574"/>
                  </a:lnTo>
                  <a:lnTo>
                    <a:pt x="74" y="574"/>
                  </a:lnTo>
                  <a:lnTo>
                    <a:pt x="74" y="573"/>
                  </a:lnTo>
                  <a:lnTo>
                    <a:pt x="73" y="573"/>
                  </a:lnTo>
                  <a:lnTo>
                    <a:pt x="73" y="572"/>
                  </a:lnTo>
                  <a:lnTo>
                    <a:pt x="72" y="572"/>
                  </a:lnTo>
                  <a:lnTo>
                    <a:pt x="72" y="570"/>
                  </a:lnTo>
                  <a:lnTo>
                    <a:pt x="73" y="570"/>
                  </a:lnTo>
                  <a:lnTo>
                    <a:pt x="73" y="569"/>
                  </a:lnTo>
                  <a:lnTo>
                    <a:pt x="73" y="568"/>
                  </a:lnTo>
                  <a:lnTo>
                    <a:pt x="74" y="567"/>
                  </a:lnTo>
                  <a:lnTo>
                    <a:pt x="73" y="567"/>
                  </a:lnTo>
                  <a:lnTo>
                    <a:pt x="73" y="565"/>
                  </a:lnTo>
                  <a:lnTo>
                    <a:pt x="73" y="564"/>
                  </a:lnTo>
                  <a:lnTo>
                    <a:pt x="74" y="564"/>
                  </a:lnTo>
                  <a:lnTo>
                    <a:pt x="74" y="563"/>
                  </a:lnTo>
                  <a:lnTo>
                    <a:pt x="76" y="563"/>
                  </a:lnTo>
                  <a:lnTo>
                    <a:pt x="74" y="563"/>
                  </a:lnTo>
                  <a:lnTo>
                    <a:pt x="74" y="561"/>
                  </a:lnTo>
                  <a:lnTo>
                    <a:pt x="74" y="560"/>
                  </a:lnTo>
                  <a:lnTo>
                    <a:pt x="76" y="560"/>
                  </a:lnTo>
                  <a:lnTo>
                    <a:pt x="76" y="559"/>
                  </a:lnTo>
                  <a:lnTo>
                    <a:pt x="77" y="559"/>
                  </a:lnTo>
                  <a:lnTo>
                    <a:pt x="77" y="557"/>
                  </a:lnTo>
                  <a:lnTo>
                    <a:pt x="77" y="556"/>
                  </a:lnTo>
                  <a:lnTo>
                    <a:pt x="77" y="555"/>
                  </a:lnTo>
                  <a:lnTo>
                    <a:pt x="76" y="555"/>
                  </a:lnTo>
                  <a:lnTo>
                    <a:pt x="74" y="555"/>
                  </a:lnTo>
                  <a:lnTo>
                    <a:pt x="73" y="555"/>
                  </a:lnTo>
                  <a:lnTo>
                    <a:pt x="72" y="555"/>
                  </a:lnTo>
                  <a:lnTo>
                    <a:pt x="71" y="555"/>
                  </a:lnTo>
                  <a:lnTo>
                    <a:pt x="71" y="553"/>
                  </a:lnTo>
                  <a:lnTo>
                    <a:pt x="71" y="552"/>
                  </a:lnTo>
                  <a:lnTo>
                    <a:pt x="69" y="552"/>
                  </a:lnTo>
                  <a:lnTo>
                    <a:pt x="69" y="551"/>
                  </a:lnTo>
                  <a:lnTo>
                    <a:pt x="71" y="551"/>
                  </a:lnTo>
                  <a:lnTo>
                    <a:pt x="69" y="551"/>
                  </a:lnTo>
                  <a:lnTo>
                    <a:pt x="69" y="550"/>
                  </a:lnTo>
                  <a:lnTo>
                    <a:pt x="69" y="548"/>
                  </a:lnTo>
                  <a:lnTo>
                    <a:pt x="71" y="548"/>
                  </a:lnTo>
                  <a:lnTo>
                    <a:pt x="71" y="547"/>
                  </a:lnTo>
                  <a:lnTo>
                    <a:pt x="71" y="546"/>
                  </a:lnTo>
                  <a:lnTo>
                    <a:pt x="72" y="546"/>
                  </a:lnTo>
                  <a:lnTo>
                    <a:pt x="71" y="546"/>
                  </a:lnTo>
                  <a:lnTo>
                    <a:pt x="71" y="544"/>
                  </a:lnTo>
                  <a:lnTo>
                    <a:pt x="69" y="544"/>
                  </a:lnTo>
                  <a:lnTo>
                    <a:pt x="69" y="543"/>
                  </a:lnTo>
                  <a:lnTo>
                    <a:pt x="68" y="543"/>
                  </a:lnTo>
                  <a:lnTo>
                    <a:pt x="69" y="543"/>
                  </a:lnTo>
                  <a:lnTo>
                    <a:pt x="68" y="543"/>
                  </a:lnTo>
                  <a:lnTo>
                    <a:pt x="67" y="543"/>
                  </a:lnTo>
                  <a:lnTo>
                    <a:pt x="67" y="542"/>
                  </a:lnTo>
                  <a:lnTo>
                    <a:pt x="65" y="542"/>
                  </a:lnTo>
                  <a:lnTo>
                    <a:pt x="65" y="540"/>
                  </a:lnTo>
                  <a:lnTo>
                    <a:pt x="64" y="540"/>
                  </a:lnTo>
                  <a:lnTo>
                    <a:pt x="64" y="539"/>
                  </a:lnTo>
                  <a:lnTo>
                    <a:pt x="65" y="539"/>
                  </a:lnTo>
                  <a:lnTo>
                    <a:pt x="65" y="538"/>
                  </a:lnTo>
                  <a:lnTo>
                    <a:pt x="67" y="538"/>
                  </a:lnTo>
                  <a:lnTo>
                    <a:pt x="68" y="538"/>
                  </a:lnTo>
                  <a:lnTo>
                    <a:pt x="69" y="538"/>
                  </a:lnTo>
                  <a:lnTo>
                    <a:pt x="68" y="538"/>
                  </a:lnTo>
                  <a:lnTo>
                    <a:pt x="69" y="538"/>
                  </a:lnTo>
                  <a:lnTo>
                    <a:pt x="69" y="536"/>
                  </a:lnTo>
                  <a:lnTo>
                    <a:pt x="71" y="536"/>
                  </a:lnTo>
                  <a:lnTo>
                    <a:pt x="71" y="535"/>
                  </a:lnTo>
                  <a:lnTo>
                    <a:pt x="69" y="535"/>
                  </a:lnTo>
                  <a:lnTo>
                    <a:pt x="69" y="534"/>
                  </a:lnTo>
                  <a:lnTo>
                    <a:pt x="69" y="532"/>
                  </a:lnTo>
                  <a:lnTo>
                    <a:pt x="69" y="531"/>
                  </a:lnTo>
                  <a:lnTo>
                    <a:pt x="69" y="530"/>
                  </a:lnTo>
                  <a:lnTo>
                    <a:pt x="68" y="530"/>
                  </a:lnTo>
                  <a:lnTo>
                    <a:pt x="68" y="529"/>
                  </a:lnTo>
                  <a:lnTo>
                    <a:pt x="69" y="529"/>
                  </a:lnTo>
                  <a:lnTo>
                    <a:pt x="69" y="527"/>
                  </a:lnTo>
                  <a:lnTo>
                    <a:pt x="71" y="527"/>
                  </a:lnTo>
                  <a:lnTo>
                    <a:pt x="72" y="526"/>
                  </a:lnTo>
                  <a:lnTo>
                    <a:pt x="71" y="526"/>
                  </a:lnTo>
                  <a:lnTo>
                    <a:pt x="72" y="526"/>
                  </a:lnTo>
                  <a:lnTo>
                    <a:pt x="73" y="526"/>
                  </a:lnTo>
                  <a:lnTo>
                    <a:pt x="74" y="525"/>
                  </a:lnTo>
                  <a:lnTo>
                    <a:pt x="74" y="526"/>
                  </a:lnTo>
                  <a:lnTo>
                    <a:pt x="76" y="526"/>
                  </a:lnTo>
                  <a:lnTo>
                    <a:pt x="76" y="525"/>
                  </a:lnTo>
                  <a:lnTo>
                    <a:pt x="77" y="525"/>
                  </a:lnTo>
                  <a:lnTo>
                    <a:pt x="78" y="525"/>
                  </a:lnTo>
                  <a:lnTo>
                    <a:pt x="80" y="525"/>
                  </a:lnTo>
                  <a:lnTo>
                    <a:pt x="80" y="523"/>
                  </a:lnTo>
                  <a:lnTo>
                    <a:pt x="78" y="523"/>
                  </a:lnTo>
                  <a:lnTo>
                    <a:pt x="78" y="522"/>
                  </a:lnTo>
                  <a:lnTo>
                    <a:pt x="77" y="522"/>
                  </a:lnTo>
                  <a:lnTo>
                    <a:pt x="77" y="523"/>
                  </a:lnTo>
                  <a:lnTo>
                    <a:pt x="76" y="523"/>
                  </a:lnTo>
                  <a:lnTo>
                    <a:pt x="76" y="522"/>
                  </a:lnTo>
                  <a:lnTo>
                    <a:pt x="76" y="521"/>
                  </a:lnTo>
                  <a:lnTo>
                    <a:pt x="76" y="519"/>
                  </a:lnTo>
                  <a:lnTo>
                    <a:pt x="76" y="518"/>
                  </a:lnTo>
                  <a:lnTo>
                    <a:pt x="77" y="518"/>
                  </a:lnTo>
                  <a:lnTo>
                    <a:pt x="78" y="518"/>
                  </a:lnTo>
                  <a:lnTo>
                    <a:pt x="78" y="517"/>
                  </a:lnTo>
                  <a:lnTo>
                    <a:pt x="80" y="515"/>
                  </a:lnTo>
                  <a:lnTo>
                    <a:pt x="80" y="514"/>
                  </a:lnTo>
                  <a:lnTo>
                    <a:pt x="80" y="513"/>
                  </a:lnTo>
                  <a:lnTo>
                    <a:pt x="81" y="512"/>
                  </a:lnTo>
                  <a:lnTo>
                    <a:pt x="80" y="512"/>
                  </a:lnTo>
                  <a:lnTo>
                    <a:pt x="80" y="510"/>
                  </a:lnTo>
                  <a:lnTo>
                    <a:pt x="80" y="509"/>
                  </a:lnTo>
                  <a:lnTo>
                    <a:pt x="80" y="508"/>
                  </a:lnTo>
                  <a:lnTo>
                    <a:pt x="80" y="506"/>
                  </a:lnTo>
                  <a:lnTo>
                    <a:pt x="78" y="506"/>
                  </a:lnTo>
                  <a:lnTo>
                    <a:pt x="80" y="506"/>
                  </a:lnTo>
                  <a:lnTo>
                    <a:pt x="80" y="505"/>
                  </a:lnTo>
                  <a:lnTo>
                    <a:pt x="81" y="505"/>
                  </a:lnTo>
                  <a:lnTo>
                    <a:pt x="81" y="504"/>
                  </a:lnTo>
                  <a:lnTo>
                    <a:pt x="82" y="504"/>
                  </a:lnTo>
                  <a:lnTo>
                    <a:pt x="82" y="505"/>
                  </a:lnTo>
                  <a:lnTo>
                    <a:pt x="84" y="504"/>
                  </a:lnTo>
                  <a:lnTo>
                    <a:pt x="84" y="502"/>
                  </a:lnTo>
                  <a:lnTo>
                    <a:pt x="84" y="501"/>
                  </a:lnTo>
                  <a:lnTo>
                    <a:pt x="85" y="500"/>
                  </a:lnTo>
                  <a:lnTo>
                    <a:pt x="86" y="500"/>
                  </a:lnTo>
                  <a:lnTo>
                    <a:pt x="88" y="498"/>
                  </a:lnTo>
                  <a:lnTo>
                    <a:pt x="89" y="497"/>
                  </a:lnTo>
                  <a:lnTo>
                    <a:pt x="90" y="497"/>
                  </a:lnTo>
                  <a:lnTo>
                    <a:pt x="91" y="496"/>
                  </a:lnTo>
                  <a:lnTo>
                    <a:pt x="93" y="496"/>
                  </a:lnTo>
                  <a:lnTo>
                    <a:pt x="93" y="495"/>
                  </a:lnTo>
                  <a:lnTo>
                    <a:pt x="94" y="495"/>
                  </a:lnTo>
                  <a:lnTo>
                    <a:pt x="95" y="495"/>
                  </a:lnTo>
                  <a:lnTo>
                    <a:pt x="95" y="493"/>
                  </a:lnTo>
                  <a:lnTo>
                    <a:pt x="97" y="493"/>
                  </a:lnTo>
                  <a:lnTo>
                    <a:pt x="98" y="492"/>
                  </a:lnTo>
                  <a:lnTo>
                    <a:pt x="99" y="492"/>
                  </a:lnTo>
                  <a:lnTo>
                    <a:pt x="101" y="491"/>
                  </a:lnTo>
                  <a:lnTo>
                    <a:pt x="101" y="489"/>
                  </a:lnTo>
                  <a:lnTo>
                    <a:pt x="102" y="489"/>
                  </a:lnTo>
                  <a:lnTo>
                    <a:pt x="102" y="491"/>
                  </a:lnTo>
                  <a:lnTo>
                    <a:pt x="103" y="491"/>
                  </a:lnTo>
                  <a:lnTo>
                    <a:pt x="103" y="489"/>
                  </a:lnTo>
                  <a:lnTo>
                    <a:pt x="105" y="489"/>
                  </a:lnTo>
                  <a:lnTo>
                    <a:pt x="105" y="488"/>
                  </a:lnTo>
                  <a:lnTo>
                    <a:pt x="106" y="488"/>
                  </a:lnTo>
                  <a:lnTo>
                    <a:pt x="106" y="487"/>
                  </a:lnTo>
                  <a:lnTo>
                    <a:pt x="106" y="485"/>
                  </a:lnTo>
                  <a:lnTo>
                    <a:pt x="106" y="484"/>
                  </a:lnTo>
                  <a:lnTo>
                    <a:pt x="107" y="484"/>
                  </a:lnTo>
                  <a:lnTo>
                    <a:pt x="108" y="484"/>
                  </a:lnTo>
                  <a:lnTo>
                    <a:pt x="108" y="483"/>
                  </a:lnTo>
                  <a:lnTo>
                    <a:pt x="110" y="483"/>
                  </a:lnTo>
                  <a:lnTo>
                    <a:pt x="111" y="481"/>
                  </a:lnTo>
                  <a:lnTo>
                    <a:pt x="112" y="481"/>
                  </a:lnTo>
                  <a:lnTo>
                    <a:pt x="114" y="481"/>
                  </a:lnTo>
                  <a:lnTo>
                    <a:pt x="114" y="480"/>
                  </a:lnTo>
                  <a:lnTo>
                    <a:pt x="115" y="480"/>
                  </a:lnTo>
                  <a:lnTo>
                    <a:pt x="116" y="479"/>
                  </a:lnTo>
                  <a:lnTo>
                    <a:pt x="118" y="479"/>
                  </a:lnTo>
                  <a:lnTo>
                    <a:pt x="119" y="479"/>
                  </a:lnTo>
                  <a:lnTo>
                    <a:pt x="119" y="478"/>
                  </a:lnTo>
                  <a:lnTo>
                    <a:pt x="120" y="478"/>
                  </a:lnTo>
                  <a:lnTo>
                    <a:pt x="122" y="478"/>
                  </a:lnTo>
                  <a:lnTo>
                    <a:pt x="123" y="476"/>
                  </a:lnTo>
                  <a:lnTo>
                    <a:pt x="124" y="476"/>
                  </a:lnTo>
                  <a:lnTo>
                    <a:pt x="124" y="475"/>
                  </a:lnTo>
                  <a:lnTo>
                    <a:pt x="123" y="474"/>
                  </a:lnTo>
                  <a:lnTo>
                    <a:pt x="122" y="474"/>
                  </a:lnTo>
                  <a:lnTo>
                    <a:pt x="123" y="474"/>
                  </a:lnTo>
                  <a:lnTo>
                    <a:pt x="124" y="474"/>
                  </a:lnTo>
                  <a:lnTo>
                    <a:pt x="124" y="472"/>
                  </a:lnTo>
                  <a:lnTo>
                    <a:pt x="125" y="472"/>
                  </a:lnTo>
                  <a:lnTo>
                    <a:pt x="125" y="471"/>
                  </a:lnTo>
                  <a:lnTo>
                    <a:pt x="127" y="471"/>
                  </a:lnTo>
                  <a:lnTo>
                    <a:pt x="127" y="472"/>
                  </a:lnTo>
                  <a:lnTo>
                    <a:pt x="128" y="474"/>
                  </a:lnTo>
                  <a:lnTo>
                    <a:pt x="129" y="474"/>
                  </a:lnTo>
                  <a:lnTo>
                    <a:pt x="131" y="474"/>
                  </a:lnTo>
                  <a:lnTo>
                    <a:pt x="132" y="474"/>
                  </a:lnTo>
                  <a:lnTo>
                    <a:pt x="133" y="474"/>
                  </a:lnTo>
                  <a:lnTo>
                    <a:pt x="135" y="474"/>
                  </a:lnTo>
                  <a:lnTo>
                    <a:pt x="135" y="472"/>
                  </a:lnTo>
                  <a:lnTo>
                    <a:pt x="135" y="471"/>
                  </a:lnTo>
                  <a:lnTo>
                    <a:pt x="135" y="470"/>
                  </a:lnTo>
                  <a:lnTo>
                    <a:pt x="136" y="470"/>
                  </a:lnTo>
                  <a:lnTo>
                    <a:pt x="137" y="470"/>
                  </a:lnTo>
                  <a:lnTo>
                    <a:pt x="139" y="470"/>
                  </a:lnTo>
                  <a:lnTo>
                    <a:pt x="140" y="470"/>
                  </a:lnTo>
                  <a:lnTo>
                    <a:pt x="140" y="468"/>
                  </a:lnTo>
                  <a:lnTo>
                    <a:pt x="139" y="468"/>
                  </a:lnTo>
                  <a:lnTo>
                    <a:pt x="139" y="467"/>
                  </a:lnTo>
                  <a:lnTo>
                    <a:pt x="137" y="466"/>
                  </a:lnTo>
                  <a:lnTo>
                    <a:pt x="137" y="467"/>
                  </a:lnTo>
                  <a:lnTo>
                    <a:pt x="137" y="466"/>
                  </a:lnTo>
                  <a:lnTo>
                    <a:pt x="136" y="466"/>
                  </a:lnTo>
                  <a:lnTo>
                    <a:pt x="137" y="466"/>
                  </a:lnTo>
                  <a:lnTo>
                    <a:pt x="137" y="464"/>
                  </a:lnTo>
                  <a:lnTo>
                    <a:pt x="137" y="463"/>
                  </a:lnTo>
                  <a:lnTo>
                    <a:pt x="139" y="463"/>
                  </a:lnTo>
                  <a:lnTo>
                    <a:pt x="137" y="462"/>
                  </a:lnTo>
                  <a:lnTo>
                    <a:pt x="136" y="462"/>
                  </a:lnTo>
                  <a:lnTo>
                    <a:pt x="136" y="460"/>
                  </a:lnTo>
                  <a:lnTo>
                    <a:pt x="137" y="460"/>
                  </a:lnTo>
                  <a:lnTo>
                    <a:pt x="136" y="460"/>
                  </a:lnTo>
                  <a:lnTo>
                    <a:pt x="136" y="459"/>
                  </a:lnTo>
                  <a:lnTo>
                    <a:pt x="136" y="458"/>
                  </a:lnTo>
                  <a:lnTo>
                    <a:pt x="136" y="457"/>
                  </a:lnTo>
                  <a:lnTo>
                    <a:pt x="137" y="457"/>
                  </a:lnTo>
                  <a:lnTo>
                    <a:pt x="137" y="455"/>
                  </a:lnTo>
                  <a:lnTo>
                    <a:pt x="139" y="455"/>
                  </a:lnTo>
                  <a:lnTo>
                    <a:pt x="140" y="455"/>
                  </a:lnTo>
                  <a:lnTo>
                    <a:pt x="141" y="455"/>
                  </a:lnTo>
                  <a:lnTo>
                    <a:pt x="143" y="454"/>
                  </a:lnTo>
                  <a:lnTo>
                    <a:pt x="143" y="453"/>
                  </a:lnTo>
                  <a:lnTo>
                    <a:pt x="143" y="451"/>
                  </a:lnTo>
                  <a:lnTo>
                    <a:pt x="141" y="451"/>
                  </a:lnTo>
                  <a:lnTo>
                    <a:pt x="141" y="450"/>
                  </a:lnTo>
                  <a:lnTo>
                    <a:pt x="141" y="449"/>
                  </a:lnTo>
                  <a:lnTo>
                    <a:pt x="143" y="449"/>
                  </a:lnTo>
                  <a:lnTo>
                    <a:pt x="144" y="449"/>
                  </a:lnTo>
                  <a:lnTo>
                    <a:pt x="144" y="447"/>
                  </a:lnTo>
                  <a:lnTo>
                    <a:pt x="143" y="447"/>
                  </a:lnTo>
                  <a:lnTo>
                    <a:pt x="143" y="446"/>
                  </a:lnTo>
                  <a:lnTo>
                    <a:pt x="141" y="446"/>
                  </a:lnTo>
                  <a:lnTo>
                    <a:pt x="141" y="445"/>
                  </a:lnTo>
                  <a:lnTo>
                    <a:pt x="141" y="443"/>
                  </a:lnTo>
                  <a:lnTo>
                    <a:pt x="141" y="442"/>
                  </a:lnTo>
                  <a:lnTo>
                    <a:pt x="140" y="442"/>
                  </a:lnTo>
                  <a:lnTo>
                    <a:pt x="140" y="441"/>
                  </a:lnTo>
                  <a:lnTo>
                    <a:pt x="140" y="440"/>
                  </a:lnTo>
                  <a:lnTo>
                    <a:pt x="140" y="438"/>
                  </a:lnTo>
                  <a:lnTo>
                    <a:pt x="139" y="438"/>
                  </a:lnTo>
                  <a:lnTo>
                    <a:pt x="140" y="438"/>
                  </a:lnTo>
                  <a:lnTo>
                    <a:pt x="139" y="438"/>
                  </a:lnTo>
                  <a:lnTo>
                    <a:pt x="140" y="437"/>
                  </a:lnTo>
                  <a:lnTo>
                    <a:pt x="140" y="438"/>
                  </a:lnTo>
                  <a:lnTo>
                    <a:pt x="140" y="437"/>
                  </a:lnTo>
                  <a:lnTo>
                    <a:pt x="141" y="437"/>
                  </a:lnTo>
                  <a:lnTo>
                    <a:pt x="141" y="436"/>
                  </a:lnTo>
                  <a:lnTo>
                    <a:pt x="143" y="436"/>
                  </a:lnTo>
                  <a:lnTo>
                    <a:pt x="143" y="434"/>
                  </a:lnTo>
                  <a:lnTo>
                    <a:pt x="143" y="433"/>
                  </a:lnTo>
                  <a:lnTo>
                    <a:pt x="143" y="432"/>
                  </a:lnTo>
                  <a:lnTo>
                    <a:pt x="143" y="430"/>
                  </a:lnTo>
                  <a:lnTo>
                    <a:pt x="144" y="430"/>
                  </a:lnTo>
                  <a:lnTo>
                    <a:pt x="144" y="429"/>
                  </a:lnTo>
                  <a:lnTo>
                    <a:pt x="143" y="428"/>
                  </a:lnTo>
                  <a:lnTo>
                    <a:pt x="143" y="426"/>
                  </a:lnTo>
                  <a:lnTo>
                    <a:pt x="144" y="426"/>
                  </a:lnTo>
                  <a:lnTo>
                    <a:pt x="144" y="425"/>
                  </a:lnTo>
                  <a:lnTo>
                    <a:pt x="144" y="424"/>
                  </a:lnTo>
                  <a:lnTo>
                    <a:pt x="144" y="423"/>
                  </a:lnTo>
                  <a:lnTo>
                    <a:pt x="145" y="423"/>
                  </a:lnTo>
                  <a:lnTo>
                    <a:pt x="145" y="421"/>
                  </a:lnTo>
                  <a:lnTo>
                    <a:pt x="145" y="423"/>
                  </a:lnTo>
                  <a:lnTo>
                    <a:pt x="145" y="421"/>
                  </a:lnTo>
                  <a:lnTo>
                    <a:pt x="146" y="421"/>
                  </a:lnTo>
                  <a:lnTo>
                    <a:pt x="145" y="421"/>
                  </a:lnTo>
                  <a:lnTo>
                    <a:pt x="146" y="420"/>
                  </a:lnTo>
                  <a:lnTo>
                    <a:pt x="145" y="420"/>
                  </a:lnTo>
                  <a:lnTo>
                    <a:pt x="146" y="420"/>
                  </a:lnTo>
                  <a:lnTo>
                    <a:pt x="145" y="420"/>
                  </a:lnTo>
                  <a:lnTo>
                    <a:pt x="146" y="420"/>
                  </a:lnTo>
                  <a:lnTo>
                    <a:pt x="146" y="419"/>
                  </a:lnTo>
                  <a:lnTo>
                    <a:pt x="148" y="419"/>
                  </a:lnTo>
                  <a:lnTo>
                    <a:pt x="148" y="417"/>
                  </a:lnTo>
                  <a:lnTo>
                    <a:pt x="149" y="417"/>
                  </a:lnTo>
                  <a:lnTo>
                    <a:pt x="149" y="416"/>
                  </a:lnTo>
                  <a:lnTo>
                    <a:pt x="150" y="416"/>
                  </a:lnTo>
                  <a:lnTo>
                    <a:pt x="150" y="417"/>
                  </a:lnTo>
                  <a:lnTo>
                    <a:pt x="150" y="416"/>
                  </a:lnTo>
                  <a:lnTo>
                    <a:pt x="149" y="415"/>
                  </a:lnTo>
                  <a:lnTo>
                    <a:pt x="150" y="415"/>
                  </a:lnTo>
                  <a:lnTo>
                    <a:pt x="150" y="413"/>
                  </a:lnTo>
                  <a:lnTo>
                    <a:pt x="150" y="412"/>
                  </a:lnTo>
                  <a:lnTo>
                    <a:pt x="150" y="413"/>
                  </a:lnTo>
                  <a:lnTo>
                    <a:pt x="150" y="412"/>
                  </a:lnTo>
                  <a:lnTo>
                    <a:pt x="152" y="412"/>
                  </a:lnTo>
                  <a:lnTo>
                    <a:pt x="153" y="412"/>
                  </a:lnTo>
                  <a:lnTo>
                    <a:pt x="153" y="411"/>
                  </a:lnTo>
                  <a:lnTo>
                    <a:pt x="153" y="409"/>
                  </a:lnTo>
                  <a:lnTo>
                    <a:pt x="154" y="409"/>
                  </a:lnTo>
                  <a:lnTo>
                    <a:pt x="154" y="408"/>
                  </a:lnTo>
                  <a:lnTo>
                    <a:pt x="156" y="408"/>
                  </a:lnTo>
                  <a:lnTo>
                    <a:pt x="156" y="407"/>
                  </a:lnTo>
                  <a:lnTo>
                    <a:pt x="157" y="407"/>
                  </a:lnTo>
                  <a:lnTo>
                    <a:pt x="158" y="407"/>
                  </a:lnTo>
                  <a:lnTo>
                    <a:pt x="158" y="408"/>
                  </a:lnTo>
                  <a:lnTo>
                    <a:pt x="160" y="408"/>
                  </a:lnTo>
                  <a:lnTo>
                    <a:pt x="160" y="407"/>
                  </a:lnTo>
                  <a:lnTo>
                    <a:pt x="160" y="406"/>
                  </a:lnTo>
                  <a:lnTo>
                    <a:pt x="161" y="406"/>
                  </a:lnTo>
                  <a:lnTo>
                    <a:pt x="160" y="406"/>
                  </a:lnTo>
                  <a:lnTo>
                    <a:pt x="161" y="406"/>
                  </a:lnTo>
                  <a:lnTo>
                    <a:pt x="161" y="404"/>
                  </a:lnTo>
                  <a:lnTo>
                    <a:pt x="162" y="404"/>
                  </a:lnTo>
                  <a:lnTo>
                    <a:pt x="163" y="403"/>
                  </a:lnTo>
                  <a:lnTo>
                    <a:pt x="162" y="403"/>
                  </a:lnTo>
                  <a:lnTo>
                    <a:pt x="163" y="403"/>
                  </a:lnTo>
                  <a:lnTo>
                    <a:pt x="162" y="403"/>
                  </a:lnTo>
                  <a:lnTo>
                    <a:pt x="162" y="402"/>
                  </a:lnTo>
                  <a:lnTo>
                    <a:pt x="163" y="402"/>
                  </a:lnTo>
                  <a:lnTo>
                    <a:pt x="162" y="402"/>
                  </a:lnTo>
                  <a:lnTo>
                    <a:pt x="162" y="400"/>
                  </a:lnTo>
                  <a:lnTo>
                    <a:pt x="163" y="400"/>
                  </a:lnTo>
                  <a:lnTo>
                    <a:pt x="163" y="399"/>
                  </a:lnTo>
                  <a:lnTo>
                    <a:pt x="162" y="399"/>
                  </a:lnTo>
                  <a:lnTo>
                    <a:pt x="163" y="399"/>
                  </a:lnTo>
                  <a:lnTo>
                    <a:pt x="163" y="398"/>
                  </a:lnTo>
                  <a:lnTo>
                    <a:pt x="165" y="398"/>
                  </a:lnTo>
                  <a:lnTo>
                    <a:pt x="165" y="396"/>
                  </a:lnTo>
                  <a:lnTo>
                    <a:pt x="166" y="396"/>
                  </a:lnTo>
                  <a:lnTo>
                    <a:pt x="166" y="395"/>
                  </a:lnTo>
                  <a:lnTo>
                    <a:pt x="167" y="395"/>
                  </a:lnTo>
                  <a:lnTo>
                    <a:pt x="167" y="394"/>
                  </a:lnTo>
                  <a:lnTo>
                    <a:pt x="167" y="392"/>
                  </a:lnTo>
                  <a:lnTo>
                    <a:pt x="167" y="391"/>
                  </a:lnTo>
                  <a:lnTo>
                    <a:pt x="169" y="390"/>
                  </a:lnTo>
                  <a:lnTo>
                    <a:pt x="169" y="389"/>
                  </a:lnTo>
                  <a:lnTo>
                    <a:pt x="170" y="387"/>
                  </a:lnTo>
                  <a:lnTo>
                    <a:pt x="170" y="386"/>
                  </a:lnTo>
                  <a:lnTo>
                    <a:pt x="171" y="386"/>
                  </a:lnTo>
                  <a:lnTo>
                    <a:pt x="171" y="385"/>
                  </a:lnTo>
                  <a:lnTo>
                    <a:pt x="171" y="382"/>
                  </a:lnTo>
                  <a:lnTo>
                    <a:pt x="173" y="381"/>
                  </a:lnTo>
                  <a:lnTo>
                    <a:pt x="173" y="379"/>
                  </a:lnTo>
                  <a:lnTo>
                    <a:pt x="174" y="379"/>
                  </a:lnTo>
                  <a:lnTo>
                    <a:pt x="175" y="379"/>
                  </a:lnTo>
                  <a:lnTo>
                    <a:pt x="177" y="379"/>
                  </a:lnTo>
                  <a:lnTo>
                    <a:pt x="178" y="381"/>
                  </a:lnTo>
                  <a:lnTo>
                    <a:pt x="178" y="382"/>
                  </a:lnTo>
                  <a:lnTo>
                    <a:pt x="179" y="382"/>
                  </a:lnTo>
                  <a:lnTo>
                    <a:pt x="179" y="381"/>
                  </a:lnTo>
                  <a:lnTo>
                    <a:pt x="180" y="379"/>
                  </a:lnTo>
                  <a:lnTo>
                    <a:pt x="180" y="378"/>
                  </a:lnTo>
                  <a:lnTo>
                    <a:pt x="180" y="377"/>
                  </a:lnTo>
                  <a:lnTo>
                    <a:pt x="180" y="378"/>
                  </a:lnTo>
                  <a:lnTo>
                    <a:pt x="182" y="378"/>
                  </a:lnTo>
                  <a:lnTo>
                    <a:pt x="183" y="378"/>
                  </a:lnTo>
                  <a:lnTo>
                    <a:pt x="183" y="377"/>
                  </a:lnTo>
                  <a:lnTo>
                    <a:pt x="184" y="377"/>
                  </a:lnTo>
                  <a:lnTo>
                    <a:pt x="184" y="375"/>
                  </a:lnTo>
                  <a:lnTo>
                    <a:pt x="186" y="374"/>
                  </a:lnTo>
                  <a:lnTo>
                    <a:pt x="186" y="375"/>
                  </a:lnTo>
                  <a:lnTo>
                    <a:pt x="186" y="374"/>
                  </a:lnTo>
                  <a:lnTo>
                    <a:pt x="186" y="373"/>
                  </a:lnTo>
                  <a:lnTo>
                    <a:pt x="187" y="373"/>
                  </a:lnTo>
                  <a:lnTo>
                    <a:pt x="186" y="373"/>
                  </a:lnTo>
                  <a:lnTo>
                    <a:pt x="186" y="371"/>
                  </a:lnTo>
                  <a:lnTo>
                    <a:pt x="186" y="370"/>
                  </a:lnTo>
                  <a:lnTo>
                    <a:pt x="187" y="370"/>
                  </a:lnTo>
                  <a:lnTo>
                    <a:pt x="187" y="369"/>
                  </a:lnTo>
                  <a:lnTo>
                    <a:pt x="188" y="369"/>
                  </a:lnTo>
                  <a:lnTo>
                    <a:pt x="188" y="368"/>
                  </a:lnTo>
                  <a:lnTo>
                    <a:pt x="190" y="368"/>
                  </a:lnTo>
                  <a:lnTo>
                    <a:pt x="190" y="366"/>
                  </a:lnTo>
                  <a:lnTo>
                    <a:pt x="191" y="366"/>
                  </a:lnTo>
                  <a:lnTo>
                    <a:pt x="191" y="365"/>
                  </a:lnTo>
                  <a:lnTo>
                    <a:pt x="192" y="365"/>
                  </a:lnTo>
                  <a:lnTo>
                    <a:pt x="192" y="364"/>
                  </a:lnTo>
                  <a:lnTo>
                    <a:pt x="194" y="364"/>
                  </a:lnTo>
                  <a:lnTo>
                    <a:pt x="194" y="362"/>
                  </a:lnTo>
                  <a:lnTo>
                    <a:pt x="195" y="362"/>
                  </a:lnTo>
                  <a:lnTo>
                    <a:pt x="195" y="361"/>
                  </a:lnTo>
                  <a:lnTo>
                    <a:pt x="195" y="360"/>
                  </a:lnTo>
                  <a:lnTo>
                    <a:pt x="196" y="360"/>
                  </a:lnTo>
                  <a:lnTo>
                    <a:pt x="196" y="358"/>
                  </a:lnTo>
                  <a:lnTo>
                    <a:pt x="197" y="358"/>
                  </a:lnTo>
                  <a:lnTo>
                    <a:pt x="197" y="357"/>
                  </a:lnTo>
                  <a:lnTo>
                    <a:pt x="197" y="356"/>
                  </a:lnTo>
                  <a:lnTo>
                    <a:pt x="199" y="356"/>
                  </a:lnTo>
                  <a:lnTo>
                    <a:pt x="199" y="354"/>
                  </a:lnTo>
                  <a:lnTo>
                    <a:pt x="200" y="353"/>
                  </a:lnTo>
                  <a:lnTo>
                    <a:pt x="199" y="354"/>
                  </a:lnTo>
                  <a:lnTo>
                    <a:pt x="199" y="353"/>
                  </a:lnTo>
                  <a:lnTo>
                    <a:pt x="197" y="353"/>
                  </a:lnTo>
                  <a:lnTo>
                    <a:pt x="197" y="352"/>
                  </a:lnTo>
                  <a:lnTo>
                    <a:pt x="197" y="351"/>
                  </a:lnTo>
                  <a:lnTo>
                    <a:pt x="197" y="349"/>
                  </a:lnTo>
                  <a:lnTo>
                    <a:pt x="196" y="348"/>
                  </a:lnTo>
                  <a:lnTo>
                    <a:pt x="196" y="345"/>
                  </a:lnTo>
                  <a:lnTo>
                    <a:pt x="196" y="344"/>
                  </a:lnTo>
                  <a:lnTo>
                    <a:pt x="196" y="343"/>
                  </a:lnTo>
                  <a:lnTo>
                    <a:pt x="196" y="341"/>
                  </a:lnTo>
                  <a:lnTo>
                    <a:pt x="195" y="341"/>
                  </a:lnTo>
                  <a:lnTo>
                    <a:pt x="194" y="340"/>
                  </a:lnTo>
                  <a:lnTo>
                    <a:pt x="194" y="339"/>
                  </a:lnTo>
                  <a:lnTo>
                    <a:pt x="192" y="339"/>
                  </a:lnTo>
                  <a:lnTo>
                    <a:pt x="192" y="337"/>
                  </a:lnTo>
                  <a:lnTo>
                    <a:pt x="191" y="337"/>
                  </a:lnTo>
                  <a:lnTo>
                    <a:pt x="190" y="337"/>
                  </a:lnTo>
                  <a:lnTo>
                    <a:pt x="190" y="336"/>
                  </a:lnTo>
                  <a:lnTo>
                    <a:pt x="188" y="337"/>
                  </a:lnTo>
                  <a:lnTo>
                    <a:pt x="187" y="337"/>
                  </a:lnTo>
                  <a:lnTo>
                    <a:pt x="187" y="336"/>
                  </a:lnTo>
                  <a:lnTo>
                    <a:pt x="186" y="336"/>
                  </a:lnTo>
                  <a:lnTo>
                    <a:pt x="186" y="337"/>
                  </a:lnTo>
                  <a:lnTo>
                    <a:pt x="184" y="339"/>
                  </a:lnTo>
                  <a:lnTo>
                    <a:pt x="183" y="339"/>
                  </a:lnTo>
                  <a:lnTo>
                    <a:pt x="182" y="339"/>
                  </a:lnTo>
                  <a:lnTo>
                    <a:pt x="182" y="340"/>
                  </a:lnTo>
                  <a:lnTo>
                    <a:pt x="180" y="340"/>
                  </a:lnTo>
                  <a:lnTo>
                    <a:pt x="180" y="341"/>
                  </a:lnTo>
                  <a:lnTo>
                    <a:pt x="179" y="341"/>
                  </a:lnTo>
                  <a:lnTo>
                    <a:pt x="179" y="343"/>
                  </a:lnTo>
                  <a:lnTo>
                    <a:pt x="179" y="344"/>
                  </a:lnTo>
                  <a:lnTo>
                    <a:pt x="178" y="344"/>
                  </a:lnTo>
                  <a:lnTo>
                    <a:pt x="177" y="344"/>
                  </a:lnTo>
                  <a:lnTo>
                    <a:pt x="177" y="345"/>
                  </a:lnTo>
                  <a:lnTo>
                    <a:pt x="175" y="345"/>
                  </a:lnTo>
                  <a:lnTo>
                    <a:pt x="175" y="347"/>
                  </a:lnTo>
                  <a:lnTo>
                    <a:pt x="174" y="347"/>
                  </a:lnTo>
                  <a:lnTo>
                    <a:pt x="173" y="348"/>
                  </a:lnTo>
                  <a:lnTo>
                    <a:pt x="171" y="348"/>
                  </a:lnTo>
                  <a:lnTo>
                    <a:pt x="171" y="349"/>
                  </a:lnTo>
                  <a:lnTo>
                    <a:pt x="170" y="349"/>
                  </a:lnTo>
                  <a:lnTo>
                    <a:pt x="169" y="349"/>
                  </a:lnTo>
                  <a:lnTo>
                    <a:pt x="167" y="351"/>
                  </a:lnTo>
                  <a:lnTo>
                    <a:pt x="166" y="351"/>
                  </a:lnTo>
                  <a:lnTo>
                    <a:pt x="166" y="352"/>
                  </a:lnTo>
                  <a:lnTo>
                    <a:pt x="165" y="352"/>
                  </a:lnTo>
                  <a:lnTo>
                    <a:pt x="163" y="352"/>
                  </a:lnTo>
                  <a:lnTo>
                    <a:pt x="163" y="353"/>
                  </a:lnTo>
                  <a:lnTo>
                    <a:pt x="162" y="353"/>
                  </a:lnTo>
                  <a:lnTo>
                    <a:pt x="161" y="351"/>
                  </a:lnTo>
                  <a:lnTo>
                    <a:pt x="161" y="352"/>
                  </a:lnTo>
                  <a:lnTo>
                    <a:pt x="161" y="351"/>
                  </a:lnTo>
                  <a:lnTo>
                    <a:pt x="160" y="351"/>
                  </a:lnTo>
                  <a:lnTo>
                    <a:pt x="160" y="349"/>
                  </a:lnTo>
                  <a:lnTo>
                    <a:pt x="160" y="348"/>
                  </a:lnTo>
                  <a:lnTo>
                    <a:pt x="160" y="347"/>
                  </a:lnTo>
                  <a:lnTo>
                    <a:pt x="160" y="345"/>
                  </a:lnTo>
                  <a:lnTo>
                    <a:pt x="160" y="344"/>
                  </a:lnTo>
                  <a:lnTo>
                    <a:pt x="161" y="344"/>
                  </a:lnTo>
                  <a:lnTo>
                    <a:pt x="160" y="343"/>
                  </a:lnTo>
                  <a:lnTo>
                    <a:pt x="160" y="341"/>
                  </a:lnTo>
                  <a:lnTo>
                    <a:pt x="160" y="340"/>
                  </a:lnTo>
                  <a:lnTo>
                    <a:pt x="160" y="339"/>
                  </a:lnTo>
                  <a:lnTo>
                    <a:pt x="160" y="337"/>
                  </a:lnTo>
                  <a:lnTo>
                    <a:pt x="160" y="336"/>
                  </a:lnTo>
                  <a:lnTo>
                    <a:pt x="161" y="336"/>
                  </a:lnTo>
                  <a:lnTo>
                    <a:pt x="161" y="335"/>
                  </a:lnTo>
                  <a:lnTo>
                    <a:pt x="162" y="335"/>
                  </a:lnTo>
                  <a:lnTo>
                    <a:pt x="162" y="334"/>
                  </a:lnTo>
                  <a:lnTo>
                    <a:pt x="162" y="332"/>
                  </a:lnTo>
                  <a:lnTo>
                    <a:pt x="162" y="331"/>
                  </a:lnTo>
                  <a:lnTo>
                    <a:pt x="162" y="330"/>
                  </a:lnTo>
                  <a:lnTo>
                    <a:pt x="161" y="330"/>
                  </a:lnTo>
                  <a:lnTo>
                    <a:pt x="161" y="328"/>
                  </a:lnTo>
                  <a:lnTo>
                    <a:pt x="160" y="328"/>
                  </a:lnTo>
                  <a:lnTo>
                    <a:pt x="160" y="327"/>
                  </a:lnTo>
                  <a:lnTo>
                    <a:pt x="160" y="326"/>
                  </a:lnTo>
                  <a:lnTo>
                    <a:pt x="161" y="324"/>
                  </a:lnTo>
                  <a:lnTo>
                    <a:pt x="161" y="323"/>
                  </a:lnTo>
                  <a:lnTo>
                    <a:pt x="161" y="322"/>
                  </a:lnTo>
                  <a:lnTo>
                    <a:pt x="161" y="320"/>
                  </a:lnTo>
                  <a:lnTo>
                    <a:pt x="161" y="319"/>
                  </a:lnTo>
                  <a:lnTo>
                    <a:pt x="161" y="318"/>
                  </a:lnTo>
                  <a:lnTo>
                    <a:pt x="161" y="317"/>
                  </a:lnTo>
                  <a:lnTo>
                    <a:pt x="161" y="315"/>
                  </a:lnTo>
                  <a:lnTo>
                    <a:pt x="162" y="314"/>
                  </a:lnTo>
                  <a:lnTo>
                    <a:pt x="162" y="313"/>
                  </a:lnTo>
                  <a:lnTo>
                    <a:pt x="162" y="311"/>
                  </a:lnTo>
                  <a:lnTo>
                    <a:pt x="163" y="311"/>
                  </a:lnTo>
                  <a:lnTo>
                    <a:pt x="165" y="310"/>
                  </a:lnTo>
                  <a:lnTo>
                    <a:pt x="166" y="309"/>
                  </a:lnTo>
                  <a:lnTo>
                    <a:pt x="167" y="309"/>
                  </a:lnTo>
                  <a:lnTo>
                    <a:pt x="169" y="307"/>
                  </a:lnTo>
                  <a:lnTo>
                    <a:pt x="170" y="306"/>
                  </a:lnTo>
                  <a:lnTo>
                    <a:pt x="170" y="305"/>
                  </a:lnTo>
                  <a:lnTo>
                    <a:pt x="171" y="305"/>
                  </a:lnTo>
                  <a:lnTo>
                    <a:pt x="171" y="303"/>
                  </a:lnTo>
                  <a:lnTo>
                    <a:pt x="171" y="302"/>
                  </a:lnTo>
                  <a:lnTo>
                    <a:pt x="173" y="301"/>
                  </a:lnTo>
                  <a:lnTo>
                    <a:pt x="173" y="299"/>
                  </a:lnTo>
                  <a:lnTo>
                    <a:pt x="174" y="299"/>
                  </a:lnTo>
                  <a:lnTo>
                    <a:pt x="174" y="298"/>
                  </a:lnTo>
                  <a:lnTo>
                    <a:pt x="174" y="297"/>
                  </a:lnTo>
                  <a:lnTo>
                    <a:pt x="175" y="297"/>
                  </a:lnTo>
                  <a:lnTo>
                    <a:pt x="177" y="297"/>
                  </a:lnTo>
                  <a:lnTo>
                    <a:pt x="177" y="296"/>
                  </a:lnTo>
                  <a:lnTo>
                    <a:pt x="175" y="294"/>
                  </a:lnTo>
                  <a:lnTo>
                    <a:pt x="177" y="294"/>
                  </a:lnTo>
                  <a:lnTo>
                    <a:pt x="177" y="293"/>
                  </a:lnTo>
                  <a:lnTo>
                    <a:pt x="177" y="292"/>
                  </a:lnTo>
                  <a:lnTo>
                    <a:pt x="177" y="290"/>
                  </a:lnTo>
                  <a:lnTo>
                    <a:pt x="178" y="290"/>
                  </a:lnTo>
                  <a:lnTo>
                    <a:pt x="178" y="289"/>
                  </a:lnTo>
                  <a:lnTo>
                    <a:pt x="178" y="288"/>
                  </a:lnTo>
                  <a:lnTo>
                    <a:pt x="178" y="286"/>
                  </a:lnTo>
                  <a:lnTo>
                    <a:pt x="178" y="285"/>
                  </a:lnTo>
                  <a:lnTo>
                    <a:pt x="179" y="285"/>
                  </a:lnTo>
                  <a:lnTo>
                    <a:pt x="178" y="284"/>
                  </a:lnTo>
                  <a:lnTo>
                    <a:pt x="178" y="282"/>
                  </a:lnTo>
                  <a:lnTo>
                    <a:pt x="178" y="281"/>
                  </a:lnTo>
                  <a:lnTo>
                    <a:pt x="178" y="280"/>
                  </a:lnTo>
                  <a:lnTo>
                    <a:pt x="177" y="280"/>
                  </a:lnTo>
                  <a:lnTo>
                    <a:pt x="177" y="279"/>
                  </a:lnTo>
                  <a:lnTo>
                    <a:pt x="175" y="279"/>
                  </a:lnTo>
                  <a:lnTo>
                    <a:pt x="174" y="279"/>
                  </a:lnTo>
                  <a:lnTo>
                    <a:pt x="174" y="277"/>
                  </a:lnTo>
                  <a:lnTo>
                    <a:pt x="171" y="277"/>
                  </a:lnTo>
                  <a:lnTo>
                    <a:pt x="169" y="277"/>
                  </a:lnTo>
                  <a:lnTo>
                    <a:pt x="167" y="277"/>
                  </a:lnTo>
                  <a:lnTo>
                    <a:pt x="165" y="277"/>
                  </a:lnTo>
                  <a:lnTo>
                    <a:pt x="163" y="279"/>
                  </a:lnTo>
                  <a:lnTo>
                    <a:pt x="161" y="279"/>
                  </a:lnTo>
                  <a:lnTo>
                    <a:pt x="160" y="277"/>
                  </a:lnTo>
                  <a:lnTo>
                    <a:pt x="158" y="277"/>
                  </a:lnTo>
                  <a:lnTo>
                    <a:pt x="157" y="276"/>
                  </a:lnTo>
                  <a:lnTo>
                    <a:pt x="158" y="272"/>
                  </a:lnTo>
                  <a:lnTo>
                    <a:pt x="160" y="272"/>
                  </a:lnTo>
                  <a:lnTo>
                    <a:pt x="161" y="272"/>
                  </a:lnTo>
                  <a:lnTo>
                    <a:pt x="161" y="271"/>
                  </a:lnTo>
                  <a:lnTo>
                    <a:pt x="162" y="271"/>
                  </a:lnTo>
                  <a:lnTo>
                    <a:pt x="163" y="271"/>
                  </a:lnTo>
                  <a:lnTo>
                    <a:pt x="163" y="272"/>
                  </a:lnTo>
                  <a:lnTo>
                    <a:pt x="165" y="272"/>
                  </a:lnTo>
                  <a:lnTo>
                    <a:pt x="165" y="273"/>
                  </a:lnTo>
                  <a:lnTo>
                    <a:pt x="166" y="273"/>
                  </a:lnTo>
                  <a:lnTo>
                    <a:pt x="167" y="273"/>
                  </a:lnTo>
                  <a:lnTo>
                    <a:pt x="169" y="273"/>
                  </a:lnTo>
                  <a:lnTo>
                    <a:pt x="170" y="273"/>
                  </a:lnTo>
                  <a:lnTo>
                    <a:pt x="170" y="272"/>
                  </a:lnTo>
                  <a:lnTo>
                    <a:pt x="171" y="271"/>
                  </a:lnTo>
                  <a:lnTo>
                    <a:pt x="171" y="269"/>
                  </a:lnTo>
                  <a:lnTo>
                    <a:pt x="173" y="269"/>
                  </a:lnTo>
                  <a:lnTo>
                    <a:pt x="174" y="269"/>
                  </a:lnTo>
                  <a:lnTo>
                    <a:pt x="175" y="268"/>
                  </a:lnTo>
                  <a:lnTo>
                    <a:pt x="175" y="269"/>
                  </a:lnTo>
                  <a:lnTo>
                    <a:pt x="177" y="269"/>
                  </a:lnTo>
                  <a:lnTo>
                    <a:pt x="177" y="268"/>
                  </a:lnTo>
                  <a:lnTo>
                    <a:pt x="178" y="268"/>
                  </a:lnTo>
                  <a:lnTo>
                    <a:pt x="179" y="268"/>
                  </a:lnTo>
                  <a:lnTo>
                    <a:pt x="179" y="267"/>
                  </a:lnTo>
                  <a:lnTo>
                    <a:pt x="180" y="267"/>
                  </a:lnTo>
                  <a:lnTo>
                    <a:pt x="182" y="268"/>
                  </a:lnTo>
                  <a:lnTo>
                    <a:pt x="182" y="267"/>
                  </a:lnTo>
                  <a:lnTo>
                    <a:pt x="183" y="267"/>
                  </a:lnTo>
                  <a:lnTo>
                    <a:pt x="184" y="267"/>
                  </a:lnTo>
                  <a:lnTo>
                    <a:pt x="184" y="268"/>
                  </a:lnTo>
                  <a:lnTo>
                    <a:pt x="186" y="268"/>
                  </a:lnTo>
                  <a:lnTo>
                    <a:pt x="187" y="267"/>
                  </a:lnTo>
                  <a:lnTo>
                    <a:pt x="187" y="265"/>
                  </a:lnTo>
                  <a:lnTo>
                    <a:pt x="188" y="265"/>
                  </a:lnTo>
                  <a:lnTo>
                    <a:pt x="188" y="264"/>
                  </a:lnTo>
                  <a:lnTo>
                    <a:pt x="190" y="264"/>
                  </a:lnTo>
                  <a:lnTo>
                    <a:pt x="191" y="264"/>
                  </a:lnTo>
                  <a:lnTo>
                    <a:pt x="191" y="263"/>
                  </a:lnTo>
                  <a:lnTo>
                    <a:pt x="192" y="263"/>
                  </a:lnTo>
                  <a:lnTo>
                    <a:pt x="192" y="262"/>
                  </a:lnTo>
                  <a:lnTo>
                    <a:pt x="194" y="262"/>
                  </a:lnTo>
                  <a:lnTo>
                    <a:pt x="195" y="262"/>
                  </a:lnTo>
                  <a:lnTo>
                    <a:pt x="196" y="262"/>
                  </a:lnTo>
                  <a:lnTo>
                    <a:pt x="196" y="260"/>
                  </a:lnTo>
                  <a:lnTo>
                    <a:pt x="196" y="259"/>
                  </a:lnTo>
                  <a:lnTo>
                    <a:pt x="196" y="258"/>
                  </a:lnTo>
                  <a:lnTo>
                    <a:pt x="196" y="256"/>
                  </a:lnTo>
                  <a:lnTo>
                    <a:pt x="196" y="255"/>
                  </a:lnTo>
                  <a:lnTo>
                    <a:pt x="197" y="255"/>
                  </a:lnTo>
                  <a:lnTo>
                    <a:pt x="199" y="255"/>
                  </a:lnTo>
                  <a:lnTo>
                    <a:pt x="200" y="256"/>
                  </a:lnTo>
                  <a:lnTo>
                    <a:pt x="201" y="256"/>
                  </a:lnTo>
                  <a:lnTo>
                    <a:pt x="201" y="258"/>
                  </a:lnTo>
                  <a:lnTo>
                    <a:pt x="201" y="259"/>
                  </a:lnTo>
                  <a:lnTo>
                    <a:pt x="203" y="259"/>
                  </a:lnTo>
                  <a:lnTo>
                    <a:pt x="203" y="260"/>
                  </a:lnTo>
                  <a:lnTo>
                    <a:pt x="205" y="262"/>
                  </a:lnTo>
                  <a:lnTo>
                    <a:pt x="208" y="260"/>
                  </a:lnTo>
                  <a:lnTo>
                    <a:pt x="209" y="260"/>
                  </a:lnTo>
                  <a:lnTo>
                    <a:pt x="209" y="259"/>
                  </a:lnTo>
                  <a:lnTo>
                    <a:pt x="211" y="258"/>
                  </a:lnTo>
                  <a:lnTo>
                    <a:pt x="211" y="256"/>
                  </a:lnTo>
                  <a:lnTo>
                    <a:pt x="212" y="256"/>
                  </a:lnTo>
                  <a:lnTo>
                    <a:pt x="212" y="255"/>
                  </a:lnTo>
                  <a:lnTo>
                    <a:pt x="211" y="255"/>
                  </a:lnTo>
                  <a:lnTo>
                    <a:pt x="211" y="254"/>
                  </a:lnTo>
                  <a:lnTo>
                    <a:pt x="212" y="252"/>
                  </a:lnTo>
                  <a:lnTo>
                    <a:pt x="212" y="254"/>
                  </a:lnTo>
                  <a:lnTo>
                    <a:pt x="212" y="252"/>
                  </a:lnTo>
                  <a:lnTo>
                    <a:pt x="212" y="254"/>
                  </a:lnTo>
                  <a:lnTo>
                    <a:pt x="213" y="254"/>
                  </a:lnTo>
                  <a:lnTo>
                    <a:pt x="215" y="254"/>
                  </a:lnTo>
                  <a:lnTo>
                    <a:pt x="215" y="255"/>
                  </a:lnTo>
                  <a:lnTo>
                    <a:pt x="216" y="255"/>
                  </a:lnTo>
                  <a:lnTo>
                    <a:pt x="217" y="255"/>
                  </a:lnTo>
                  <a:lnTo>
                    <a:pt x="218" y="255"/>
                  </a:lnTo>
                  <a:lnTo>
                    <a:pt x="218" y="254"/>
                  </a:lnTo>
                  <a:lnTo>
                    <a:pt x="220" y="254"/>
                  </a:lnTo>
                  <a:lnTo>
                    <a:pt x="221" y="254"/>
                  </a:lnTo>
                  <a:lnTo>
                    <a:pt x="222" y="254"/>
                  </a:lnTo>
                  <a:lnTo>
                    <a:pt x="224" y="254"/>
                  </a:lnTo>
                  <a:lnTo>
                    <a:pt x="225" y="254"/>
                  </a:lnTo>
                  <a:lnTo>
                    <a:pt x="225" y="252"/>
                  </a:lnTo>
                  <a:lnTo>
                    <a:pt x="226" y="252"/>
                  </a:lnTo>
                  <a:lnTo>
                    <a:pt x="226" y="254"/>
                  </a:lnTo>
                  <a:lnTo>
                    <a:pt x="228" y="254"/>
                  </a:lnTo>
                  <a:lnTo>
                    <a:pt x="228" y="252"/>
                  </a:lnTo>
                  <a:lnTo>
                    <a:pt x="229" y="252"/>
                  </a:lnTo>
                  <a:lnTo>
                    <a:pt x="229" y="254"/>
                  </a:lnTo>
                  <a:lnTo>
                    <a:pt x="230" y="254"/>
                  </a:lnTo>
                  <a:lnTo>
                    <a:pt x="232" y="254"/>
                  </a:lnTo>
                  <a:lnTo>
                    <a:pt x="233" y="254"/>
                  </a:lnTo>
                  <a:lnTo>
                    <a:pt x="233" y="255"/>
                  </a:lnTo>
                  <a:lnTo>
                    <a:pt x="234" y="255"/>
                  </a:lnTo>
                  <a:lnTo>
                    <a:pt x="235" y="255"/>
                  </a:lnTo>
                  <a:lnTo>
                    <a:pt x="237" y="255"/>
                  </a:lnTo>
                  <a:lnTo>
                    <a:pt x="237" y="254"/>
                  </a:lnTo>
                  <a:lnTo>
                    <a:pt x="238" y="255"/>
                  </a:lnTo>
                  <a:lnTo>
                    <a:pt x="238" y="254"/>
                  </a:lnTo>
                  <a:lnTo>
                    <a:pt x="239" y="254"/>
                  </a:lnTo>
                  <a:lnTo>
                    <a:pt x="239" y="252"/>
                  </a:lnTo>
                  <a:lnTo>
                    <a:pt x="241" y="252"/>
                  </a:lnTo>
                  <a:lnTo>
                    <a:pt x="241" y="251"/>
                  </a:lnTo>
                  <a:lnTo>
                    <a:pt x="242" y="250"/>
                  </a:lnTo>
                  <a:lnTo>
                    <a:pt x="242" y="248"/>
                  </a:lnTo>
                  <a:lnTo>
                    <a:pt x="243" y="248"/>
                  </a:lnTo>
                  <a:lnTo>
                    <a:pt x="242" y="248"/>
                  </a:lnTo>
                  <a:lnTo>
                    <a:pt x="243" y="247"/>
                  </a:lnTo>
                  <a:lnTo>
                    <a:pt x="245" y="247"/>
                  </a:lnTo>
                  <a:lnTo>
                    <a:pt x="245" y="246"/>
                  </a:lnTo>
                  <a:lnTo>
                    <a:pt x="246" y="246"/>
                  </a:lnTo>
                  <a:lnTo>
                    <a:pt x="246" y="247"/>
                  </a:lnTo>
                  <a:lnTo>
                    <a:pt x="247" y="247"/>
                  </a:lnTo>
                  <a:lnTo>
                    <a:pt x="249" y="247"/>
                  </a:lnTo>
                  <a:lnTo>
                    <a:pt x="250" y="247"/>
                  </a:lnTo>
                  <a:lnTo>
                    <a:pt x="251" y="247"/>
                  </a:lnTo>
                  <a:lnTo>
                    <a:pt x="251" y="248"/>
                  </a:lnTo>
                  <a:lnTo>
                    <a:pt x="252" y="248"/>
                  </a:lnTo>
                  <a:lnTo>
                    <a:pt x="254" y="248"/>
                  </a:lnTo>
                  <a:lnTo>
                    <a:pt x="255" y="247"/>
                  </a:lnTo>
                  <a:lnTo>
                    <a:pt x="256" y="247"/>
                  </a:lnTo>
                  <a:lnTo>
                    <a:pt x="258" y="247"/>
                  </a:lnTo>
                  <a:lnTo>
                    <a:pt x="259" y="247"/>
                  </a:lnTo>
                  <a:lnTo>
                    <a:pt x="259" y="248"/>
                  </a:lnTo>
                  <a:lnTo>
                    <a:pt x="260" y="248"/>
                  </a:lnTo>
                  <a:lnTo>
                    <a:pt x="262" y="248"/>
                  </a:lnTo>
                  <a:lnTo>
                    <a:pt x="263" y="248"/>
                  </a:lnTo>
                  <a:lnTo>
                    <a:pt x="264" y="248"/>
                  </a:lnTo>
                  <a:lnTo>
                    <a:pt x="266" y="248"/>
                  </a:lnTo>
                  <a:lnTo>
                    <a:pt x="264" y="248"/>
                  </a:lnTo>
                  <a:lnTo>
                    <a:pt x="266" y="248"/>
                  </a:lnTo>
                  <a:lnTo>
                    <a:pt x="266" y="247"/>
                  </a:lnTo>
                  <a:lnTo>
                    <a:pt x="267" y="247"/>
                  </a:lnTo>
                  <a:lnTo>
                    <a:pt x="267" y="248"/>
                  </a:lnTo>
                  <a:lnTo>
                    <a:pt x="268" y="248"/>
                  </a:lnTo>
                  <a:lnTo>
                    <a:pt x="269" y="247"/>
                  </a:lnTo>
                  <a:lnTo>
                    <a:pt x="271" y="247"/>
                  </a:lnTo>
                  <a:lnTo>
                    <a:pt x="271" y="246"/>
                  </a:lnTo>
                  <a:lnTo>
                    <a:pt x="272" y="246"/>
                  </a:lnTo>
                  <a:lnTo>
                    <a:pt x="272" y="245"/>
                  </a:lnTo>
                  <a:lnTo>
                    <a:pt x="272" y="243"/>
                  </a:lnTo>
                  <a:lnTo>
                    <a:pt x="272" y="242"/>
                  </a:lnTo>
                  <a:lnTo>
                    <a:pt x="273" y="241"/>
                  </a:lnTo>
                  <a:lnTo>
                    <a:pt x="275" y="241"/>
                  </a:lnTo>
                  <a:lnTo>
                    <a:pt x="275" y="239"/>
                  </a:lnTo>
                  <a:lnTo>
                    <a:pt x="275" y="238"/>
                  </a:lnTo>
                  <a:lnTo>
                    <a:pt x="276" y="237"/>
                  </a:lnTo>
                  <a:lnTo>
                    <a:pt x="276" y="235"/>
                  </a:lnTo>
                  <a:lnTo>
                    <a:pt x="277" y="235"/>
                  </a:lnTo>
                  <a:lnTo>
                    <a:pt x="277" y="234"/>
                  </a:lnTo>
                  <a:lnTo>
                    <a:pt x="277" y="233"/>
                  </a:lnTo>
                  <a:lnTo>
                    <a:pt x="277" y="231"/>
                  </a:lnTo>
                  <a:lnTo>
                    <a:pt x="279" y="231"/>
                  </a:lnTo>
                  <a:lnTo>
                    <a:pt x="279" y="230"/>
                  </a:lnTo>
                  <a:lnTo>
                    <a:pt x="280" y="230"/>
                  </a:lnTo>
                  <a:lnTo>
                    <a:pt x="280" y="229"/>
                  </a:lnTo>
                  <a:lnTo>
                    <a:pt x="280" y="227"/>
                  </a:lnTo>
                  <a:lnTo>
                    <a:pt x="281" y="227"/>
                  </a:lnTo>
                  <a:lnTo>
                    <a:pt x="281" y="226"/>
                  </a:lnTo>
                  <a:lnTo>
                    <a:pt x="283" y="226"/>
                  </a:lnTo>
                  <a:lnTo>
                    <a:pt x="283" y="225"/>
                  </a:lnTo>
                  <a:lnTo>
                    <a:pt x="283" y="224"/>
                  </a:lnTo>
                  <a:lnTo>
                    <a:pt x="284" y="224"/>
                  </a:lnTo>
                  <a:lnTo>
                    <a:pt x="284" y="222"/>
                  </a:lnTo>
                  <a:lnTo>
                    <a:pt x="284" y="221"/>
                  </a:lnTo>
                  <a:lnTo>
                    <a:pt x="284" y="220"/>
                  </a:lnTo>
                  <a:lnTo>
                    <a:pt x="285" y="220"/>
                  </a:lnTo>
                  <a:lnTo>
                    <a:pt x="285" y="221"/>
                  </a:lnTo>
                  <a:lnTo>
                    <a:pt x="285" y="220"/>
                  </a:lnTo>
                  <a:lnTo>
                    <a:pt x="287" y="220"/>
                  </a:lnTo>
                  <a:lnTo>
                    <a:pt x="287" y="218"/>
                  </a:lnTo>
                  <a:lnTo>
                    <a:pt x="287" y="217"/>
                  </a:lnTo>
                  <a:lnTo>
                    <a:pt x="288" y="217"/>
                  </a:lnTo>
                  <a:lnTo>
                    <a:pt x="288" y="216"/>
                  </a:lnTo>
                  <a:lnTo>
                    <a:pt x="289" y="216"/>
                  </a:lnTo>
                  <a:lnTo>
                    <a:pt x="290" y="216"/>
                  </a:lnTo>
                  <a:lnTo>
                    <a:pt x="290" y="214"/>
                  </a:lnTo>
                  <a:lnTo>
                    <a:pt x="290" y="213"/>
                  </a:lnTo>
                  <a:lnTo>
                    <a:pt x="289" y="213"/>
                  </a:lnTo>
                  <a:lnTo>
                    <a:pt x="290" y="213"/>
                  </a:lnTo>
                  <a:lnTo>
                    <a:pt x="290" y="212"/>
                  </a:lnTo>
                  <a:lnTo>
                    <a:pt x="290" y="210"/>
                  </a:lnTo>
                  <a:lnTo>
                    <a:pt x="290" y="209"/>
                  </a:lnTo>
                  <a:lnTo>
                    <a:pt x="290" y="208"/>
                  </a:lnTo>
                  <a:lnTo>
                    <a:pt x="290" y="207"/>
                  </a:lnTo>
                  <a:lnTo>
                    <a:pt x="290" y="205"/>
                  </a:lnTo>
                  <a:lnTo>
                    <a:pt x="290" y="204"/>
                  </a:lnTo>
                  <a:lnTo>
                    <a:pt x="290" y="203"/>
                  </a:lnTo>
                  <a:lnTo>
                    <a:pt x="290" y="196"/>
                  </a:lnTo>
                  <a:lnTo>
                    <a:pt x="290" y="191"/>
                  </a:lnTo>
                  <a:lnTo>
                    <a:pt x="290" y="188"/>
                  </a:lnTo>
                  <a:lnTo>
                    <a:pt x="290" y="184"/>
                  </a:lnTo>
                  <a:lnTo>
                    <a:pt x="290" y="183"/>
                  </a:lnTo>
                  <a:lnTo>
                    <a:pt x="292" y="182"/>
                  </a:lnTo>
                  <a:lnTo>
                    <a:pt x="292" y="180"/>
                  </a:lnTo>
                  <a:lnTo>
                    <a:pt x="290" y="180"/>
                  </a:lnTo>
                  <a:lnTo>
                    <a:pt x="289" y="180"/>
                  </a:lnTo>
                  <a:lnTo>
                    <a:pt x="289" y="179"/>
                  </a:lnTo>
                  <a:lnTo>
                    <a:pt x="289" y="178"/>
                  </a:lnTo>
                  <a:lnTo>
                    <a:pt x="290" y="178"/>
                  </a:lnTo>
                  <a:lnTo>
                    <a:pt x="290" y="179"/>
                  </a:lnTo>
                  <a:lnTo>
                    <a:pt x="290" y="178"/>
                  </a:lnTo>
                  <a:lnTo>
                    <a:pt x="290" y="176"/>
                  </a:lnTo>
                  <a:lnTo>
                    <a:pt x="289" y="176"/>
                  </a:lnTo>
                  <a:lnTo>
                    <a:pt x="289" y="175"/>
                  </a:lnTo>
                  <a:lnTo>
                    <a:pt x="290" y="175"/>
                  </a:lnTo>
                  <a:lnTo>
                    <a:pt x="290" y="174"/>
                  </a:lnTo>
                  <a:lnTo>
                    <a:pt x="290" y="171"/>
                  </a:lnTo>
                  <a:lnTo>
                    <a:pt x="290" y="170"/>
                  </a:lnTo>
                  <a:lnTo>
                    <a:pt x="289" y="169"/>
                  </a:lnTo>
                  <a:lnTo>
                    <a:pt x="289" y="167"/>
                  </a:lnTo>
                  <a:lnTo>
                    <a:pt x="290" y="167"/>
                  </a:lnTo>
                  <a:lnTo>
                    <a:pt x="289" y="167"/>
                  </a:lnTo>
                  <a:lnTo>
                    <a:pt x="290" y="167"/>
                  </a:lnTo>
                  <a:lnTo>
                    <a:pt x="290" y="166"/>
                  </a:lnTo>
                  <a:lnTo>
                    <a:pt x="290" y="165"/>
                  </a:lnTo>
                  <a:lnTo>
                    <a:pt x="290" y="163"/>
                  </a:lnTo>
                  <a:lnTo>
                    <a:pt x="292" y="163"/>
                  </a:lnTo>
                  <a:lnTo>
                    <a:pt x="292" y="162"/>
                  </a:lnTo>
                  <a:lnTo>
                    <a:pt x="292" y="161"/>
                  </a:lnTo>
                  <a:lnTo>
                    <a:pt x="293" y="161"/>
                  </a:lnTo>
                  <a:lnTo>
                    <a:pt x="293" y="159"/>
                  </a:lnTo>
                  <a:lnTo>
                    <a:pt x="294" y="159"/>
                  </a:lnTo>
                  <a:lnTo>
                    <a:pt x="294" y="158"/>
                  </a:lnTo>
                  <a:lnTo>
                    <a:pt x="296" y="158"/>
                  </a:lnTo>
                  <a:lnTo>
                    <a:pt x="297" y="157"/>
                  </a:lnTo>
                  <a:lnTo>
                    <a:pt x="298" y="155"/>
                  </a:lnTo>
                  <a:lnTo>
                    <a:pt x="298" y="154"/>
                  </a:lnTo>
                  <a:lnTo>
                    <a:pt x="300" y="154"/>
                  </a:lnTo>
                  <a:lnTo>
                    <a:pt x="301" y="154"/>
                  </a:lnTo>
                  <a:lnTo>
                    <a:pt x="302" y="154"/>
                  </a:lnTo>
                  <a:lnTo>
                    <a:pt x="304" y="154"/>
                  </a:lnTo>
                  <a:lnTo>
                    <a:pt x="305" y="153"/>
                  </a:lnTo>
                  <a:lnTo>
                    <a:pt x="306" y="153"/>
                  </a:lnTo>
                  <a:lnTo>
                    <a:pt x="307" y="153"/>
                  </a:lnTo>
                  <a:lnTo>
                    <a:pt x="309" y="153"/>
                  </a:lnTo>
                  <a:lnTo>
                    <a:pt x="310" y="152"/>
                  </a:lnTo>
                  <a:lnTo>
                    <a:pt x="311" y="150"/>
                  </a:lnTo>
                  <a:lnTo>
                    <a:pt x="313" y="149"/>
                  </a:lnTo>
                  <a:lnTo>
                    <a:pt x="313" y="148"/>
                  </a:lnTo>
                  <a:lnTo>
                    <a:pt x="314" y="148"/>
                  </a:lnTo>
                  <a:lnTo>
                    <a:pt x="315" y="148"/>
                  </a:lnTo>
                  <a:lnTo>
                    <a:pt x="317" y="148"/>
                  </a:lnTo>
                  <a:lnTo>
                    <a:pt x="317" y="146"/>
                  </a:lnTo>
                  <a:lnTo>
                    <a:pt x="318" y="146"/>
                  </a:lnTo>
                  <a:lnTo>
                    <a:pt x="319" y="146"/>
                  </a:lnTo>
                  <a:lnTo>
                    <a:pt x="321" y="145"/>
                  </a:lnTo>
                  <a:lnTo>
                    <a:pt x="322" y="145"/>
                  </a:lnTo>
                  <a:lnTo>
                    <a:pt x="323" y="144"/>
                  </a:lnTo>
                  <a:lnTo>
                    <a:pt x="323" y="142"/>
                  </a:lnTo>
                  <a:lnTo>
                    <a:pt x="324" y="142"/>
                  </a:lnTo>
                  <a:lnTo>
                    <a:pt x="326" y="144"/>
                  </a:lnTo>
                  <a:lnTo>
                    <a:pt x="327" y="144"/>
                  </a:lnTo>
                  <a:lnTo>
                    <a:pt x="328" y="144"/>
                  </a:lnTo>
                  <a:lnTo>
                    <a:pt x="330" y="144"/>
                  </a:lnTo>
                  <a:lnTo>
                    <a:pt x="330" y="142"/>
                  </a:lnTo>
                  <a:lnTo>
                    <a:pt x="331" y="142"/>
                  </a:lnTo>
                  <a:lnTo>
                    <a:pt x="331" y="141"/>
                  </a:lnTo>
                  <a:lnTo>
                    <a:pt x="332" y="141"/>
                  </a:lnTo>
                  <a:lnTo>
                    <a:pt x="332" y="140"/>
                  </a:lnTo>
                  <a:lnTo>
                    <a:pt x="334" y="138"/>
                  </a:lnTo>
                  <a:lnTo>
                    <a:pt x="334" y="137"/>
                  </a:lnTo>
                  <a:lnTo>
                    <a:pt x="335" y="136"/>
                  </a:lnTo>
                  <a:lnTo>
                    <a:pt x="335" y="135"/>
                  </a:lnTo>
                  <a:lnTo>
                    <a:pt x="335" y="133"/>
                  </a:lnTo>
                  <a:lnTo>
                    <a:pt x="335" y="132"/>
                  </a:lnTo>
                  <a:lnTo>
                    <a:pt x="336" y="131"/>
                  </a:lnTo>
                  <a:lnTo>
                    <a:pt x="338" y="129"/>
                  </a:lnTo>
                  <a:lnTo>
                    <a:pt x="336" y="124"/>
                  </a:lnTo>
                  <a:lnTo>
                    <a:pt x="336" y="123"/>
                  </a:lnTo>
                  <a:lnTo>
                    <a:pt x="336" y="121"/>
                  </a:lnTo>
                  <a:lnTo>
                    <a:pt x="336" y="120"/>
                  </a:lnTo>
                  <a:lnTo>
                    <a:pt x="336" y="119"/>
                  </a:lnTo>
                  <a:lnTo>
                    <a:pt x="336" y="118"/>
                  </a:lnTo>
                  <a:lnTo>
                    <a:pt x="338" y="118"/>
                  </a:lnTo>
                  <a:lnTo>
                    <a:pt x="338" y="116"/>
                  </a:lnTo>
                  <a:lnTo>
                    <a:pt x="339" y="116"/>
                  </a:lnTo>
                  <a:lnTo>
                    <a:pt x="339" y="115"/>
                  </a:lnTo>
                  <a:lnTo>
                    <a:pt x="340" y="115"/>
                  </a:lnTo>
                  <a:lnTo>
                    <a:pt x="341" y="115"/>
                  </a:lnTo>
                  <a:lnTo>
                    <a:pt x="343" y="115"/>
                  </a:lnTo>
                  <a:lnTo>
                    <a:pt x="343" y="114"/>
                  </a:lnTo>
                  <a:lnTo>
                    <a:pt x="344" y="114"/>
                  </a:lnTo>
                  <a:lnTo>
                    <a:pt x="345" y="114"/>
                  </a:lnTo>
                  <a:lnTo>
                    <a:pt x="345" y="112"/>
                  </a:lnTo>
                  <a:lnTo>
                    <a:pt x="347" y="112"/>
                  </a:lnTo>
                  <a:lnTo>
                    <a:pt x="348" y="112"/>
                  </a:lnTo>
                  <a:lnTo>
                    <a:pt x="348" y="114"/>
                  </a:lnTo>
                  <a:lnTo>
                    <a:pt x="349" y="114"/>
                  </a:lnTo>
                  <a:lnTo>
                    <a:pt x="351" y="114"/>
                  </a:lnTo>
                  <a:lnTo>
                    <a:pt x="352" y="114"/>
                  </a:lnTo>
                  <a:lnTo>
                    <a:pt x="352" y="112"/>
                  </a:lnTo>
                  <a:lnTo>
                    <a:pt x="353" y="112"/>
                  </a:lnTo>
                  <a:lnTo>
                    <a:pt x="353" y="114"/>
                  </a:lnTo>
                  <a:lnTo>
                    <a:pt x="355" y="114"/>
                  </a:lnTo>
                  <a:lnTo>
                    <a:pt x="356" y="114"/>
                  </a:lnTo>
                  <a:lnTo>
                    <a:pt x="357" y="114"/>
                  </a:lnTo>
                  <a:lnTo>
                    <a:pt x="359" y="114"/>
                  </a:lnTo>
                  <a:lnTo>
                    <a:pt x="360" y="114"/>
                  </a:lnTo>
                  <a:lnTo>
                    <a:pt x="361" y="114"/>
                  </a:lnTo>
                  <a:lnTo>
                    <a:pt x="361" y="112"/>
                  </a:lnTo>
                  <a:lnTo>
                    <a:pt x="361" y="114"/>
                  </a:lnTo>
                  <a:lnTo>
                    <a:pt x="361" y="112"/>
                  </a:lnTo>
                  <a:lnTo>
                    <a:pt x="362" y="112"/>
                  </a:lnTo>
                  <a:lnTo>
                    <a:pt x="362" y="111"/>
                  </a:lnTo>
                  <a:lnTo>
                    <a:pt x="364" y="111"/>
                  </a:lnTo>
                  <a:lnTo>
                    <a:pt x="364" y="110"/>
                  </a:lnTo>
                  <a:lnTo>
                    <a:pt x="365" y="110"/>
                  </a:lnTo>
                  <a:lnTo>
                    <a:pt x="365" y="108"/>
                  </a:lnTo>
                  <a:lnTo>
                    <a:pt x="365" y="107"/>
                  </a:lnTo>
                  <a:lnTo>
                    <a:pt x="366" y="106"/>
                  </a:lnTo>
                  <a:lnTo>
                    <a:pt x="366" y="104"/>
                  </a:lnTo>
                  <a:lnTo>
                    <a:pt x="368" y="104"/>
                  </a:lnTo>
                  <a:lnTo>
                    <a:pt x="368" y="103"/>
                  </a:lnTo>
                  <a:lnTo>
                    <a:pt x="369" y="102"/>
                  </a:lnTo>
                  <a:lnTo>
                    <a:pt x="369" y="101"/>
                  </a:lnTo>
                  <a:lnTo>
                    <a:pt x="369" y="99"/>
                  </a:lnTo>
                  <a:lnTo>
                    <a:pt x="370" y="99"/>
                  </a:lnTo>
                  <a:lnTo>
                    <a:pt x="370" y="98"/>
                  </a:lnTo>
                  <a:lnTo>
                    <a:pt x="372" y="98"/>
                  </a:lnTo>
                  <a:lnTo>
                    <a:pt x="373" y="98"/>
                  </a:lnTo>
                  <a:lnTo>
                    <a:pt x="374" y="98"/>
                  </a:lnTo>
                  <a:lnTo>
                    <a:pt x="374" y="97"/>
                  </a:lnTo>
                  <a:lnTo>
                    <a:pt x="376" y="97"/>
                  </a:lnTo>
                  <a:lnTo>
                    <a:pt x="376" y="95"/>
                  </a:lnTo>
                  <a:lnTo>
                    <a:pt x="377" y="95"/>
                  </a:lnTo>
                  <a:lnTo>
                    <a:pt x="378" y="95"/>
                  </a:lnTo>
                  <a:lnTo>
                    <a:pt x="378" y="94"/>
                  </a:lnTo>
                  <a:lnTo>
                    <a:pt x="379" y="94"/>
                  </a:lnTo>
                  <a:lnTo>
                    <a:pt x="381" y="94"/>
                  </a:lnTo>
                  <a:lnTo>
                    <a:pt x="381" y="93"/>
                  </a:lnTo>
                  <a:lnTo>
                    <a:pt x="382" y="91"/>
                  </a:lnTo>
                  <a:lnTo>
                    <a:pt x="382" y="90"/>
                  </a:lnTo>
                  <a:lnTo>
                    <a:pt x="383" y="91"/>
                  </a:lnTo>
                  <a:lnTo>
                    <a:pt x="383" y="89"/>
                  </a:lnTo>
                  <a:lnTo>
                    <a:pt x="383" y="87"/>
                  </a:lnTo>
                  <a:lnTo>
                    <a:pt x="383" y="86"/>
                  </a:lnTo>
                  <a:lnTo>
                    <a:pt x="385" y="86"/>
                  </a:lnTo>
                  <a:lnTo>
                    <a:pt x="387" y="85"/>
                  </a:lnTo>
                  <a:lnTo>
                    <a:pt x="390" y="84"/>
                  </a:lnTo>
                  <a:lnTo>
                    <a:pt x="393" y="82"/>
                  </a:lnTo>
                  <a:lnTo>
                    <a:pt x="395" y="81"/>
                  </a:lnTo>
                  <a:lnTo>
                    <a:pt x="396" y="81"/>
                  </a:lnTo>
                  <a:lnTo>
                    <a:pt x="400" y="82"/>
                  </a:lnTo>
                  <a:lnTo>
                    <a:pt x="402" y="84"/>
                  </a:lnTo>
                  <a:lnTo>
                    <a:pt x="408" y="84"/>
                  </a:lnTo>
                  <a:lnTo>
                    <a:pt x="412" y="84"/>
                  </a:lnTo>
                  <a:lnTo>
                    <a:pt x="413" y="84"/>
                  </a:lnTo>
                  <a:lnTo>
                    <a:pt x="415" y="84"/>
                  </a:lnTo>
                  <a:lnTo>
                    <a:pt x="420" y="84"/>
                  </a:lnTo>
                  <a:lnTo>
                    <a:pt x="424" y="84"/>
                  </a:lnTo>
                  <a:lnTo>
                    <a:pt x="427" y="84"/>
                  </a:lnTo>
                  <a:lnTo>
                    <a:pt x="428" y="85"/>
                  </a:lnTo>
                  <a:lnTo>
                    <a:pt x="429" y="85"/>
                  </a:lnTo>
                  <a:lnTo>
                    <a:pt x="432" y="85"/>
                  </a:lnTo>
                  <a:lnTo>
                    <a:pt x="437" y="86"/>
                  </a:lnTo>
                  <a:lnTo>
                    <a:pt x="438" y="86"/>
                  </a:lnTo>
                  <a:lnTo>
                    <a:pt x="440" y="85"/>
                  </a:lnTo>
                  <a:lnTo>
                    <a:pt x="444" y="81"/>
                  </a:lnTo>
                  <a:lnTo>
                    <a:pt x="448" y="81"/>
                  </a:lnTo>
                  <a:lnTo>
                    <a:pt x="449" y="80"/>
                  </a:lnTo>
                  <a:lnTo>
                    <a:pt x="450" y="80"/>
                  </a:lnTo>
                  <a:lnTo>
                    <a:pt x="451" y="80"/>
                  </a:lnTo>
                  <a:lnTo>
                    <a:pt x="454" y="78"/>
                  </a:lnTo>
                  <a:lnTo>
                    <a:pt x="457" y="77"/>
                  </a:lnTo>
                  <a:lnTo>
                    <a:pt x="458" y="77"/>
                  </a:lnTo>
                  <a:lnTo>
                    <a:pt x="459" y="76"/>
                  </a:lnTo>
                  <a:lnTo>
                    <a:pt x="462" y="74"/>
                  </a:lnTo>
                  <a:lnTo>
                    <a:pt x="463" y="73"/>
                  </a:lnTo>
                  <a:lnTo>
                    <a:pt x="465" y="72"/>
                  </a:lnTo>
                  <a:lnTo>
                    <a:pt x="466" y="72"/>
                  </a:lnTo>
                  <a:lnTo>
                    <a:pt x="466" y="70"/>
                  </a:lnTo>
                  <a:lnTo>
                    <a:pt x="467" y="70"/>
                  </a:lnTo>
                  <a:lnTo>
                    <a:pt x="468" y="69"/>
                  </a:lnTo>
                  <a:lnTo>
                    <a:pt x="470" y="68"/>
                  </a:lnTo>
                  <a:lnTo>
                    <a:pt x="472" y="66"/>
                  </a:lnTo>
                  <a:lnTo>
                    <a:pt x="474" y="65"/>
                  </a:lnTo>
                  <a:lnTo>
                    <a:pt x="475" y="64"/>
                  </a:lnTo>
                  <a:lnTo>
                    <a:pt x="476" y="64"/>
                  </a:lnTo>
                  <a:lnTo>
                    <a:pt x="478" y="64"/>
                  </a:lnTo>
                  <a:lnTo>
                    <a:pt x="483" y="64"/>
                  </a:lnTo>
                  <a:lnTo>
                    <a:pt x="483" y="63"/>
                  </a:lnTo>
                  <a:lnTo>
                    <a:pt x="484" y="63"/>
                  </a:lnTo>
                  <a:lnTo>
                    <a:pt x="484" y="61"/>
                  </a:lnTo>
                  <a:lnTo>
                    <a:pt x="485" y="60"/>
                  </a:lnTo>
                  <a:lnTo>
                    <a:pt x="485" y="59"/>
                  </a:lnTo>
                  <a:lnTo>
                    <a:pt x="488" y="59"/>
                  </a:lnTo>
                  <a:lnTo>
                    <a:pt x="495" y="57"/>
                  </a:lnTo>
                  <a:lnTo>
                    <a:pt x="496" y="57"/>
                  </a:lnTo>
                  <a:lnTo>
                    <a:pt x="497" y="57"/>
                  </a:lnTo>
                  <a:lnTo>
                    <a:pt x="500" y="57"/>
                  </a:lnTo>
                  <a:lnTo>
                    <a:pt x="503" y="56"/>
                  </a:lnTo>
                  <a:lnTo>
                    <a:pt x="504" y="56"/>
                  </a:lnTo>
                  <a:lnTo>
                    <a:pt x="505" y="56"/>
                  </a:lnTo>
                  <a:lnTo>
                    <a:pt x="508" y="56"/>
                  </a:lnTo>
                  <a:lnTo>
                    <a:pt x="509" y="56"/>
                  </a:lnTo>
                  <a:lnTo>
                    <a:pt x="510" y="55"/>
                  </a:lnTo>
                  <a:lnTo>
                    <a:pt x="514" y="53"/>
                  </a:lnTo>
                  <a:lnTo>
                    <a:pt x="522" y="49"/>
                  </a:lnTo>
                  <a:lnTo>
                    <a:pt x="526" y="47"/>
                  </a:lnTo>
                  <a:lnTo>
                    <a:pt x="527" y="46"/>
                  </a:lnTo>
                  <a:lnTo>
                    <a:pt x="531" y="43"/>
                  </a:lnTo>
                  <a:lnTo>
                    <a:pt x="535" y="42"/>
                  </a:lnTo>
                  <a:lnTo>
                    <a:pt x="537" y="42"/>
                  </a:lnTo>
                  <a:lnTo>
                    <a:pt x="538" y="42"/>
                  </a:lnTo>
                  <a:lnTo>
                    <a:pt x="539" y="42"/>
                  </a:lnTo>
                  <a:lnTo>
                    <a:pt x="540" y="42"/>
                  </a:lnTo>
                  <a:lnTo>
                    <a:pt x="546" y="36"/>
                  </a:lnTo>
                  <a:lnTo>
                    <a:pt x="546" y="34"/>
                  </a:lnTo>
                  <a:lnTo>
                    <a:pt x="547" y="32"/>
                  </a:lnTo>
                  <a:lnTo>
                    <a:pt x="548" y="31"/>
                  </a:lnTo>
                  <a:lnTo>
                    <a:pt x="548" y="30"/>
                  </a:lnTo>
                  <a:lnTo>
                    <a:pt x="550" y="29"/>
                  </a:lnTo>
                  <a:lnTo>
                    <a:pt x="551" y="27"/>
                  </a:lnTo>
                  <a:lnTo>
                    <a:pt x="552" y="25"/>
                  </a:lnTo>
                  <a:lnTo>
                    <a:pt x="555" y="21"/>
                  </a:lnTo>
                  <a:lnTo>
                    <a:pt x="555" y="19"/>
                  </a:lnTo>
                  <a:lnTo>
                    <a:pt x="557" y="15"/>
                  </a:lnTo>
                  <a:lnTo>
                    <a:pt x="557" y="13"/>
                  </a:lnTo>
                  <a:lnTo>
                    <a:pt x="559" y="12"/>
                  </a:lnTo>
                  <a:lnTo>
                    <a:pt x="560" y="12"/>
                  </a:lnTo>
                  <a:lnTo>
                    <a:pt x="563" y="10"/>
                  </a:lnTo>
                  <a:lnTo>
                    <a:pt x="564" y="9"/>
                  </a:lnTo>
                  <a:lnTo>
                    <a:pt x="565" y="9"/>
                  </a:lnTo>
                  <a:lnTo>
                    <a:pt x="568" y="8"/>
                  </a:lnTo>
                  <a:lnTo>
                    <a:pt x="569" y="6"/>
                  </a:lnTo>
                  <a:lnTo>
                    <a:pt x="571" y="6"/>
                  </a:lnTo>
                  <a:lnTo>
                    <a:pt x="572" y="6"/>
                  </a:lnTo>
                  <a:lnTo>
                    <a:pt x="573" y="6"/>
                  </a:lnTo>
                  <a:lnTo>
                    <a:pt x="575" y="8"/>
                  </a:lnTo>
                  <a:lnTo>
                    <a:pt x="576" y="8"/>
                  </a:lnTo>
                  <a:lnTo>
                    <a:pt x="577" y="8"/>
                  </a:lnTo>
                  <a:lnTo>
                    <a:pt x="578" y="8"/>
                  </a:lnTo>
                  <a:lnTo>
                    <a:pt x="580" y="8"/>
                  </a:lnTo>
                  <a:lnTo>
                    <a:pt x="582" y="8"/>
                  </a:lnTo>
                  <a:lnTo>
                    <a:pt x="586" y="6"/>
                  </a:lnTo>
                  <a:lnTo>
                    <a:pt x="592" y="5"/>
                  </a:lnTo>
                  <a:lnTo>
                    <a:pt x="593" y="5"/>
                  </a:lnTo>
                  <a:lnTo>
                    <a:pt x="594" y="5"/>
                  </a:lnTo>
                  <a:lnTo>
                    <a:pt x="595" y="4"/>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17" name="TextBox 16"/>
          <p:cNvSpPr txBox="1"/>
          <p:nvPr/>
        </p:nvSpPr>
        <p:spPr>
          <a:xfrm>
            <a:off x="3091314" y="1370823"/>
            <a:ext cx="1018643" cy="923330"/>
          </a:xfrm>
          <a:prstGeom prst="rect">
            <a:avLst/>
          </a:prstGeom>
          <a:noFill/>
        </p:spPr>
        <p:txBody>
          <a:bodyPr wrap="square" rtlCol="0">
            <a:spAutoFit/>
          </a:bodyPr>
          <a:lstStyle/>
          <a:p>
            <a:pPr algn="ctr"/>
            <a:r>
              <a:rPr lang="en-US" b="1" dirty="0" smtClean="0">
                <a:solidFill>
                  <a:schemeClr val="bg1"/>
                </a:solidFill>
              </a:rPr>
              <a:t>Upper </a:t>
            </a:r>
            <a:br>
              <a:rPr lang="en-US" b="1" dirty="0" smtClean="0">
                <a:solidFill>
                  <a:schemeClr val="bg1"/>
                </a:solidFill>
              </a:rPr>
            </a:br>
            <a:r>
              <a:rPr lang="en-US" b="1" dirty="0" smtClean="0">
                <a:solidFill>
                  <a:schemeClr val="bg1"/>
                </a:solidFill>
              </a:rPr>
              <a:t>West</a:t>
            </a:r>
          </a:p>
          <a:p>
            <a:pPr algn="ctr"/>
            <a:endParaRPr lang="en-US" b="1" dirty="0">
              <a:solidFill>
                <a:schemeClr val="bg1"/>
              </a:solidFill>
            </a:endParaRPr>
          </a:p>
        </p:txBody>
      </p:sp>
      <p:sp>
        <p:nvSpPr>
          <p:cNvPr id="18" name="TextBox 17"/>
          <p:cNvSpPr txBox="1"/>
          <p:nvPr/>
        </p:nvSpPr>
        <p:spPr>
          <a:xfrm>
            <a:off x="4109957" y="2310176"/>
            <a:ext cx="1126094" cy="646331"/>
          </a:xfrm>
          <a:prstGeom prst="rect">
            <a:avLst/>
          </a:prstGeom>
          <a:noFill/>
        </p:spPr>
        <p:txBody>
          <a:bodyPr wrap="square" rtlCol="0">
            <a:spAutoFit/>
          </a:bodyPr>
          <a:lstStyle/>
          <a:p>
            <a:pPr algn="ctr"/>
            <a:r>
              <a:rPr lang="en-US" b="1" dirty="0" smtClean="0">
                <a:solidFill>
                  <a:schemeClr val="bg1"/>
                </a:solidFill>
              </a:rPr>
              <a:t>Northern</a:t>
            </a:r>
          </a:p>
          <a:p>
            <a:pPr algn="ctr"/>
            <a:endParaRPr lang="en-US" b="1" dirty="0">
              <a:solidFill>
                <a:schemeClr val="bg1"/>
              </a:solidFill>
            </a:endParaRPr>
          </a:p>
        </p:txBody>
      </p:sp>
      <p:sp>
        <p:nvSpPr>
          <p:cNvPr id="19" name="TextBox 18"/>
          <p:cNvSpPr txBox="1"/>
          <p:nvPr/>
        </p:nvSpPr>
        <p:spPr>
          <a:xfrm>
            <a:off x="3168584" y="3767777"/>
            <a:ext cx="1583806" cy="646331"/>
          </a:xfrm>
          <a:prstGeom prst="rect">
            <a:avLst/>
          </a:prstGeom>
          <a:noFill/>
        </p:spPr>
        <p:txBody>
          <a:bodyPr wrap="square" rtlCol="0">
            <a:spAutoFit/>
          </a:bodyPr>
          <a:lstStyle/>
          <a:p>
            <a:pPr algn="ctr"/>
            <a:r>
              <a:rPr lang="en-US" b="1" dirty="0" err="1" smtClean="0">
                <a:solidFill>
                  <a:schemeClr val="bg1"/>
                </a:solidFill>
              </a:rPr>
              <a:t>Brong</a:t>
            </a:r>
            <a:r>
              <a:rPr lang="en-US" b="1" dirty="0" smtClean="0">
                <a:solidFill>
                  <a:schemeClr val="bg1"/>
                </a:solidFill>
              </a:rPr>
              <a:t> </a:t>
            </a:r>
            <a:r>
              <a:rPr lang="en-US" b="1" dirty="0" err="1" smtClean="0">
                <a:solidFill>
                  <a:schemeClr val="bg1"/>
                </a:solidFill>
              </a:rPr>
              <a:t>Ahafo</a:t>
            </a:r>
            <a:endParaRPr lang="en-US" b="1" dirty="0" smtClean="0">
              <a:solidFill>
                <a:schemeClr val="bg1"/>
              </a:solidFill>
            </a:endParaRPr>
          </a:p>
          <a:p>
            <a:pPr algn="ctr"/>
            <a:endParaRPr lang="en-US" b="1" dirty="0">
              <a:solidFill>
                <a:schemeClr val="bg1"/>
              </a:solidFill>
            </a:endParaRPr>
          </a:p>
        </p:txBody>
      </p:sp>
      <p:sp>
        <p:nvSpPr>
          <p:cNvPr id="20" name="TextBox 19"/>
          <p:cNvSpPr txBox="1"/>
          <p:nvPr/>
        </p:nvSpPr>
        <p:spPr>
          <a:xfrm>
            <a:off x="3609949" y="4621949"/>
            <a:ext cx="1126094" cy="646331"/>
          </a:xfrm>
          <a:prstGeom prst="rect">
            <a:avLst/>
          </a:prstGeom>
          <a:noFill/>
        </p:spPr>
        <p:txBody>
          <a:bodyPr wrap="square" rtlCol="0">
            <a:spAutoFit/>
          </a:bodyPr>
          <a:lstStyle/>
          <a:p>
            <a:pPr algn="ctr"/>
            <a:r>
              <a:rPr lang="en-US" b="1" dirty="0" smtClean="0">
                <a:solidFill>
                  <a:schemeClr val="bg1"/>
                </a:solidFill>
              </a:rPr>
              <a:t>Ashanti</a:t>
            </a:r>
          </a:p>
          <a:p>
            <a:pPr algn="ctr"/>
            <a:endParaRPr lang="en-US" b="1" dirty="0">
              <a:solidFill>
                <a:schemeClr val="bg1"/>
              </a:solidFill>
            </a:endParaRPr>
          </a:p>
        </p:txBody>
      </p:sp>
      <p:sp>
        <p:nvSpPr>
          <p:cNvPr id="21" name="TextBox 20"/>
          <p:cNvSpPr txBox="1"/>
          <p:nvPr/>
        </p:nvSpPr>
        <p:spPr>
          <a:xfrm>
            <a:off x="2781854" y="5445768"/>
            <a:ext cx="1126094" cy="646331"/>
          </a:xfrm>
          <a:prstGeom prst="rect">
            <a:avLst/>
          </a:prstGeom>
          <a:noFill/>
        </p:spPr>
        <p:txBody>
          <a:bodyPr wrap="square" rtlCol="0">
            <a:spAutoFit/>
          </a:bodyPr>
          <a:lstStyle/>
          <a:p>
            <a:pPr algn="ctr"/>
            <a:r>
              <a:rPr lang="en-US" b="1" dirty="0" smtClean="0">
                <a:solidFill>
                  <a:schemeClr val="bg1"/>
                </a:solidFill>
              </a:rPr>
              <a:t>Western</a:t>
            </a:r>
          </a:p>
          <a:p>
            <a:pPr algn="ctr"/>
            <a:endParaRPr lang="en-US" b="1" dirty="0">
              <a:solidFill>
                <a:schemeClr val="bg1"/>
              </a:solidFill>
            </a:endParaRPr>
          </a:p>
        </p:txBody>
      </p:sp>
      <p:sp>
        <p:nvSpPr>
          <p:cNvPr id="22" name="TextBox 21"/>
          <p:cNvSpPr txBox="1"/>
          <p:nvPr/>
        </p:nvSpPr>
        <p:spPr>
          <a:xfrm>
            <a:off x="4538332" y="4939283"/>
            <a:ext cx="1126094" cy="646331"/>
          </a:xfrm>
          <a:prstGeom prst="rect">
            <a:avLst/>
          </a:prstGeom>
          <a:noFill/>
        </p:spPr>
        <p:txBody>
          <a:bodyPr wrap="square" rtlCol="0">
            <a:spAutoFit/>
          </a:bodyPr>
          <a:lstStyle/>
          <a:p>
            <a:pPr algn="ctr"/>
            <a:r>
              <a:rPr lang="en-US" b="1" dirty="0" smtClean="0">
                <a:solidFill>
                  <a:schemeClr val="bg1"/>
                </a:solidFill>
              </a:rPr>
              <a:t>Eastern</a:t>
            </a:r>
          </a:p>
          <a:p>
            <a:pPr algn="ctr"/>
            <a:endParaRPr lang="en-US" b="1" dirty="0">
              <a:solidFill>
                <a:schemeClr val="bg1"/>
              </a:solidFill>
            </a:endParaRPr>
          </a:p>
        </p:txBody>
      </p:sp>
      <p:sp>
        <p:nvSpPr>
          <p:cNvPr id="23" name="TextBox 22"/>
          <p:cNvSpPr txBox="1"/>
          <p:nvPr/>
        </p:nvSpPr>
        <p:spPr>
          <a:xfrm>
            <a:off x="5664426" y="1318623"/>
            <a:ext cx="1375028" cy="646331"/>
          </a:xfrm>
          <a:prstGeom prst="rect">
            <a:avLst/>
          </a:prstGeom>
          <a:noFill/>
        </p:spPr>
        <p:txBody>
          <a:bodyPr wrap="square" rtlCol="0">
            <a:spAutoFit/>
          </a:bodyPr>
          <a:lstStyle/>
          <a:p>
            <a:pPr algn="ctr"/>
            <a:r>
              <a:rPr lang="en-US" b="1" dirty="0" smtClean="0"/>
              <a:t>Upper East</a:t>
            </a:r>
          </a:p>
          <a:p>
            <a:pPr algn="ctr"/>
            <a:endParaRPr lang="en-US" b="1" dirty="0"/>
          </a:p>
        </p:txBody>
      </p:sp>
      <p:cxnSp>
        <p:nvCxnSpPr>
          <p:cNvPr id="25" name="Straight Connector 24"/>
          <p:cNvCxnSpPr/>
          <p:nvPr/>
        </p:nvCxnSpPr>
        <p:spPr>
          <a:xfrm>
            <a:off x="5001090" y="1514475"/>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5907982" y="3666059"/>
            <a:ext cx="1375028" cy="646331"/>
          </a:xfrm>
          <a:prstGeom prst="rect">
            <a:avLst/>
          </a:prstGeom>
          <a:noFill/>
        </p:spPr>
        <p:txBody>
          <a:bodyPr wrap="square" rtlCol="0">
            <a:spAutoFit/>
          </a:bodyPr>
          <a:lstStyle/>
          <a:p>
            <a:pPr algn="ctr"/>
            <a:r>
              <a:rPr lang="en-US" b="1" dirty="0" smtClean="0"/>
              <a:t>Volta</a:t>
            </a:r>
          </a:p>
          <a:p>
            <a:pPr algn="ctr"/>
            <a:endParaRPr lang="en-US" b="1" dirty="0"/>
          </a:p>
        </p:txBody>
      </p:sp>
      <p:cxnSp>
        <p:nvCxnSpPr>
          <p:cNvPr id="27" name="Straight Connector 26"/>
          <p:cNvCxnSpPr/>
          <p:nvPr/>
        </p:nvCxnSpPr>
        <p:spPr>
          <a:xfrm>
            <a:off x="5621444" y="3885884"/>
            <a:ext cx="66333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4058381" y="6210446"/>
            <a:ext cx="1563063" cy="646331"/>
          </a:xfrm>
          <a:prstGeom prst="rect">
            <a:avLst/>
          </a:prstGeom>
          <a:noFill/>
        </p:spPr>
        <p:txBody>
          <a:bodyPr wrap="square" rtlCol="0">
            <a:spAutoFit/>
          </a:bodyPr>
          <a:lstStyle/>
          <a:p>
            <a:pPr algn="ctr"/>
            <a:r>
              <a:rPr lang="en-US" b="1" dirty="0" smtClean="0"/>
              <a:t>Central</a:t>
            </a:r>
          </a:p>
          <a:p>
            <a:pPr algn="ctr"/>
            <a:endParaRPr lang="en-US" b="1" dirty="0"/>
          </a:p>
        </p:txBody>
      </p:sp>
      <p:cxnSp>
        <p:nvCxnSpPr>
          <p:cNvPr id="31" name="Straight Connector 30"/>
          <p:cNvCxnSpPr/>
          <p:nvPr/>
        </p:nvCxnSpPr>
        <p:spPr>
          <a:xfrm>
            <a:off x="5499873" y="5663346"/>
            <a:ext cx="206307" cy="25501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5768115" y="5885682"/>
            <a:ext cx="1563063" cy="646331"/>
          </a:xfrm>
          <a:prstGeom prst="rect">
            <a:avLst/>
          </a:prstGeom>
          <a:noFill/>
        </p:spPr>
        <p:txBody>
          <a:bodyPr wrap="square" rtlCol="0">
            <a:spAutoFit/>
          </a:bodyPr>
          <a:lstStyle/>
          <a:p>
            <a:pPr algn="ctr"/>
            <a:r>
              <a:rPr lang="en-US" b="1" dirty="0" smtClean="0"/>
              <a:t>Greater Accra</a:t>
            </a:r>
          </a:p>
          <a:p>
            <a:pPr algn="ctr"/>
            <a:endParaRPr lang="en-US" b="1" dirty="0"/>
          </a:p>
        </p:txBody>
      </p:sp>
      <p:cxnSp>
        <p:nvCxnSpPr>
          <p:cNvPr id="38" name="Straight Connector 37"/>
          <p:cNvCxnSpPr/>
          <p:nvPr/>
        </p:nvCxnSpPr>
        <p:spPr>
          <a:xfrm>
            <a:off x="4673004" y="5918365"/>
            <a:ext cx="63039" cy="40101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596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noProof="0" dirty="0" smtClean="0"/>
              <a:t>Knowledge of a Source of Family Planning among Nonusers</a:t>
            </a:r>
            <a:endParaRPr lang="en-GB" sz="4000"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91719825"/>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140897"/>
            <a:ext cx="9144000" cy="646331"/>
          </a:xfrm>
          <a:prstGeom prst="rect">
            <a:avLst/>
          </a:prstGeom>
          <a:noFill/>
        </p:spPr>
        <p:txBody>
          <a:bodyPr wrap="square" rtlCol="0">
            <a:spAutoFit/>
          </a:bodyPr>
          <a:lstStyle/>
          <a:p>
            <a:pPr algn="ctr"/>
            <a:r>
              <a:rPr lang="en-US" i="1" dirty="0" smtClean="0"/>
              <a:t>Percent of women age 15-49 who are not using contraception and know of a place where they could obtain a method of family planning</a:t>
            </a:r>
            <a:endParaRPr lang="en-US" i="1" dirty="0"/>
          </a:p>
        </p:txBody>
      </p:sp>
    </p:spTree>
    <p:extLst>
      <p:ext uri="{BB962C8B-B14F-4D97-AF65-F5344CB8AC3E}">
        <p14:creationId xmlns:p14="http://schemas.microsoft.com/office/powerpoint/2010/main" val="268546198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dirty="0"/>
              <a:t>Women have an average of </a:t>
            </a:r>
            <a:r>
              <a:rPr lang="en-GB" b="1" dirty="0">
                <a:solidFill>
                  <a:schemeClr val="accent5"/>
                </a:solidFill>
              </a:rPr>
              <a:t>3.9</a:t>
            </a:r>
            <a:r>
              <a:rPr lang="en-GB" dirty="0"/>
              <a:t> children.</a:t>
            </a:r>
          </a:p>
          <a:p>
            <a:pPr>
              <a:spcBef>
                <a:spcPts val="0"/>
              </a:spcBef>
              <a:spcAft>
                <a:spcPts val="1800"/>
              </a:spcAft>
              <a:buClr>
                <a:schemeClr val="tx1"/>
              </a:buClr>
            </a:pPr>
            <a:r>
              <a:rPr lang="en-GB" b="1" dirty="0">
                <a:solidFill>
                  <a:schemeClr val="accent5"/>
                </a:solidFill>
              </a:rPr>
              <a:t>14% </a:t>
            </a:r>
            <a:r>
              <a:rPr lang="en-GB" dirty="0"/>
              <a:t>of women age 15-19 are </a:t>
            </a:r>
            <a:r>
              <a:rPr lang="en-GB" b="1" dirty="0">
                <a:solidFill>
                  <a:schemeClr val="accent5"/>
                </a:solidFill>
              </a:rPr>
              <a:t>pregnant</a:t>
            </a:r>
            <a:r>
              <a:rPr lang="en-GB" dirty="0"/>
              <a:t> with the first child or are </a:t>
            </a:r>
            <a:r>
              <a:rPr lang="en-GB" b="1" dirty="0">
                <a:solidFill>
                  <a:schemeClr val="accent5"/>
                </a:solidFill>
              </a:rPr>
              <a:t>already mothers</a:t>
            </a:r>
            <a:r>
              <a:rPr lang="en-GB" dirty="0"/>
              <a:t>.</a:t>
            </a:r>
          </a:p>
          <a:p>
            <a:pPr>
              <a:spcBef>
                <a:spcPts val="0"/>
              </a:spcBef>
              <a:spcAft>
                <a:spcPts val="1800"/>
              </a:spcAft>
              <a:buClr>
                <a:schemeClr val="tx1"/>
              </a:buClr>
            </a:pPr>
            <a:r>
              <a:rPr lang="en-GB" dirty="0"/>
              <a:t>Women have first sex at a median age of </a:t>
            </a:r>
            <a:r>
              <a:rPr lang="en-GB" b="1" dirty="0">
                <a:solidFill>
                  <a:schemeClr val="accent5"/>
                </a:solidFill>
              </a:rPr>
              <a:t>18.1 </a:t>
            </a:r>
            <a:r>
              <a:rPr lang="en-GB" dirty="0"/>
              <a:t>years, first marriage at </a:t>
            </a:r>
            <a:r>
              <a:rPr lang="en-GB" b="1" dirty="0">
                <a:solidFill>
                  <a:schemeClr val="accent5"/>
                </a:solidFill>
              </a:rPr>
              <a:t>21.5 </a:t>
            </a:r>
            <a:r>
              <a:rPr lang="en-GB" dirty="0"/>
              <a:t>years, and their first birth at </a:t>
            </a:r>
            <a:r>
              <a:rPr lang="en-GB" b="1" dirty="0">
                <a:solidFill>
                  <a:schemeClr val="accent5"/>
                </a:solidFill>
              </a:rPr>
              <a:t>21.5 </a:t>
            </a:r>
            <a:r>
              <a:rPr lang="en-GB" dirty="0"/>
              <a:t>years.</a:t>
            </a:r>
          </a:p>
          <a:p>
            <a:pPr>
              <a:spcBef>
                <a:spcPts val="0"/>
              </a:spcBef>
              <a:spcAft>
                <a:spcPts val="1800"/>
              </a:spcAft>
              <a:buClr>
                <a:schemeClr val="tx1"/>
              </a:buClr>
            </a:pPr>
            <a:r>
              <a:rPr lang="en-GB" noProof="0" dirty="0" smtClean="0"/>
              <a:t>The </a:t>
            </a:r>
            <a:r>
              <a:rPr lang="en-GB" b="1" noProof="0" dirty="0" smtClean="0">
                <a:solidFill>
                  <a:schemeClr val="accent5"/>
                </a:solidFill>
              </a:rPr>
              <a:t>modern contraceptive prevalence rate </a:t>
            </a:r>
            <a:r>
              <a:rPr lang="en-GB" noProof="0" dirty="0" smtClean="0"/>
              <a:t>among married women is </a:t>
            </a:r>
            <a:r>
              <a:rPr lang="en-GB" b="1" noProof="0" dirty="0" smtClean="0">
                <a:solidFill>
                  <a:schemeClr val="accent5"/>
                </a:solidFill>
              </a:rPr>
              <a:t>25%</a:t>
            </a:r>
            <a:r>
              <a:rPr lang="en-GB" noProof="0" dirty="0" smtClean="0"/>
              <a:t>; </a:t>
            </a:r>
            <a:r>
              <a:rPr lang="en-GB" b="1" noProof="0" dirty="0" smtClean="0">
                <a:solidFill>
                  <a:schemeClr val="accent5"/>
                </a:solidFill>
              </a:rPr>
              <a:t>6% </a:t>
            </a:r>
            <a:r>
              <a:rPr lang="en-GB" noProof="0" dirty="0" smtClean="0"/>
              <a:t>use a traditional method.</a:t>
            </a:r>
          </a:p>
          <a:p>
            <a:pPr>
              <a:spcBef>
                <a:spcPts val="0"/>
              </a:spcBef>
              <a:spcAft>
                <a:spcPts val="1800"/>
              </a:spcAft>
              <a:buClr>
                <a:schemeClr val="tx1"/>
              </a:buClr>
            </a:pPr>
            <a:r>
              <a:rPr lang="en-GB" noProof="0" dirty="0" smtClean="0"/>
              <a:t>The most commonly used modern methods among married women are </a:t>
            </a:r>
            <a:r>
              <a:rPr lang="en-GB" b="1" noProof="0" dirty="0" err="1" smtClean="0">
                <a:solidFill>
                  <a:schemeClr val="accent5"/>
                </a:solidFill>
              </a:rPr>
              <a:t>injectables</a:t>
            </a:r>
            <a:r>
              <a:rPr lang="en-GB" b="1" noProof="0" dirty="0" smtClean="0">
                <a:solidFill>
                  <a:schemeClr val="accent5"/>
                </a:solidFill>
              </a:rPr>
              <a:t> (8%)</a:t>
            </a:r>
            <a:r>
              <a:rPr lang="en-GB" noProof="0" dirty="0" smtClean="0"/>
              <a:t>.</a:t>
            </a:r>
          </a:p>
          <a:p>
            <a:pPr marL="0" indent="0">
              <a:spcBef>
                <a:spcPts val="0"/>
              </a:spcBef>
              <a:spcAft>
                <a:spcPts val="1800"/>
              </a:spcAft>
              <a:buClr>
                <a:schemeClr val="tx1"/>
              </a:buClr>
              <a:buNone/>
            </a:pPr>
            <a:endParaRPr lang="en-GB" noProof="0" dirty="0" smtClean="0"/>
          </a:p>
          <a:p>
            <a:pPr>
              <a:spcBef>
                <a:spcPts val="0"/>
              </a:spcBef>
              <a:spcAft>
                <a:spcPts val="1800"/>
              </a:spcAft>
              <a:buClr>
                <a:schemeClr val="tx1"/>
              </a:buClr>
            </a:pPr>
            <a:endParaRPr lang="en-GB" noProof="0" dirty="0" smtClean="0"/>
          </a:p>
          <a:p>
            <a:pPr>
              <a:spcBef>
                <a:spcPts val="0"/>
              </a:spcBef>
              <a:spcAft>
                <a:spcPts val="1800"/>
              </a:spcAft>
              <a:buClr>
                <a:schemeClr val="tx1"/>
              </a:buClr>
            </a:pPr>
            <a:endParaRPr lang="en-GB" noProof="0" dirty="0" smtClean="0"/>
          </a:p>
        </p:txBody>
      </p:sp>
    </p:spTree>
    <p:extLst>
      <p:ext uri="{BB962C8B-B14F-4D97-AF65-F5344CB8AC3E}">
        <p14:creationId xmlns:p14="http://schemas.microsoft.com/office/powerpoint/2010/main" val="51978245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GB" sz="4400" b="1" dirty="0" smtClean="0">
                <a:solidFill>
                  <a:schemeClr val="bg1"/>
                </a:solidFill>
              </a:rPr>
              <a:t>Maternal Health Care</a:t>
            </a:r>
            <a:endParaRPr lang="en-GB" sz="4400" b="1" dirty="0">
              <a:solidFill>
                <a:schemeClr val="bg1"/>
              </a:solidFill>
            </a:endParaRP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GB" sz="2000" i="1" dirty="0" smtClean="0">
                <a:solidFill>
                  <a:schemeClr val="bg1"/>
                </a:solidFill>
              </a:rPr>
              <a:t>Follow along on Twitter!  </a:t>
            </a:r>
          </a:p>
          <a:p>
            <a:pPr algn="r"/>
            <a:r>
              <a:rPr lang="en-GB" sz="2000" i="1" dirty="0" smtClean="0">
                <a:solidFill>
                  <a:schemeClr val="bg1"/>
                </a:solidFill>
              </a:rPr>
              <a:t>#</a:t>
            </a:r>
            <a:r>
              <a:rPr lang="en-GB" sz="2000" i="1" dirty="0" err="1" smtClean="0">
                <a:solidFill>
                  <a:schemeClr val="bg1"/>
                </a:solidFill>
              </a:rPr>
              <a:t>GhanaMHS</a:t>
            </a:r>
            <a:endParaRPr lang="en-GB"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66255"/>
            <a:ext cx="4418729" cy="3048000"/>
          </a:xfrm>
        </p:spPr>
        <p:txBody>
          <a:bodyPr>
            <a:normAutofit/>
          </a:bodyPr>
          <a:lstStyle/>
          <a:p>
            <a:pPr>
              <a:buClr>
                <a:schemeClr val="tx1"/>
              </a:buClr>
            </a:pPr>
            <a:r>
              <a:rPr lang="en-GB" sz="3600" b="1" dirty="0" smtClean="0">
                <a:solidFill>
                  <a:schemeClr val="accent5"/>
                </a:solidFill>
              </a:rPr>
              <a:t>Antenatal care</a:t>
            </a:r>
          </a:p>
          <a:p>
            <a:pPr>
              <a:buClr>
                <a:schemeClr val="tx1"/>
              </a:buClr>
            </a:pPr>
            <a:r>
              <a:rPr lang="en-GB" sz="3600" dirty="0" smtClean="0"/>
              <a:t>Delivery and postnatal care</a:t>
            </a:r>
          </a:p>
          <a:p>
            <a:pPr>
              <a:buClr>
                <a:schemeClr val="tx1"/>
              </a:buClr>
            </a:pPr>
            <a:r>
              <a:rPr lang="en-GB" sz="3600" dirty="0" smtClean="0"/>
              <a:t>Other health issues</a:t>
            </a:r>
          </a:p>
        </p:txBody>
      </p:sp>
    </p:spTree>
    <p:extLst>
      <p:ext uri="{BB962C8B-B14F-4D97-AF65-F5344CB8AC3E}">
        <p14:creationId xmlns:p14="http://schemas.microsoft.com/office/powerpoint/2010/main" val="29851935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Antenatal Care (ANC) by Provider</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07811242"/>
              </p:ext>
            </p:extLst>
          </p:nvPr>
        </p:nvGraphicFramePr>
        <p:xfrm>
          <a:off x="461963" y="1606550"/>
          <a:ext cx="8256587" cy="472930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10064"/>
            <a:ext cx="9144000" cy="646331"/>
          </a:xfrm>
          <a:prstGeom prst="rect">
            <a:avLst/>
          </a:prstGeom>
          <a:noFill/>
        </p:spPr>
        <p:txBody>
          <a:bodyPr wrap="square" rtlCol="0">
            <a:spAutoFit/>
          </a:bodyPr>
          <a:lstStyle/>
          <a:p>
            <a:pPr algn="ctr"/>
            <a:r>
              <a:rPr lang="en-GB" i="1" dirty="0" smtClean="0"/>
              <a:t>Percent distribution of women age 15-49 with a live birth or stillbirth</a:t>
            </a:r>
            <a:br>
              <a:rPr lang="en-GB" i="1" dirty="0" smtClean="0"/>
            </a:br>
            <a:r>
              <a:rPr lang="en-GB" i="1" dirty="0" smtClean="0"/>
              <a:t>in the 5-year period before the survey</a:t>
            </a:r>
            <a:endParaRPr lang="en-GB" i="1" dirty="0"/>
          </a:p>
        </p:txBody>
      </p:sp>
      <p:sp>
        <p:nvSpPr>
          <p:cNvPr id="9" name="TextBox 8"/>
          <p:cNvSpPr txBox="1"/>
          <p:nvPr/>
        </p:nvSpPr>
        <p:spPr>
          <a:xfrm>
            <a:off x="0" y="5874185"/>
            <a:ext cx="3671047" cy="923330"/>
          </a:xfrm>
          <a:prstGeom prst="rect">
            <a:avLst/>
          </a:prstGeom>
          <a:noFill/>
        </p:spPr>
        <p:txBody>
          <a:bodyPr wrap="square" rtlCol="0">
            <a:spAutoFit/>
          </a:bodyPr>
          <a:lstStyle/>
          <a:p>
            <a:r>
              <a:rPr lang="en-GB" i="1" dirty="0" smtClean="0"/>
              <a:t>*Skilled provider includes doctor, </a:t>
            </a:r>
            <a:br>
              <a:rPr lang="en-GB" i="1" dirty="0" smtClean="0"/>
            </a:br>
            <a:r>
              <a:rPr lang="en-GB" i="1" dirty="0" smtClean="0"/>
              <a:t>nurse/midwife, and community health officer/nurse.</a:t>
            </a:r>
            <a:endParaRPr lang="en-GB" i="1" dirty="0"/>
          </a:p>
        </p:txBody>
      </p:sp>
      <p:sp>
        <p:nvSpPr>
          <p:cNvPr id="10" name="TextBox 9"/>
          <p:cNvSpPr txBox="1"/>
          <p:nvPr/>
        </p:nvSpPr>
        <p:spPr>
          <a:xfrm>
            <a:off x="6908800" y="5103674"/>
            <a:ext cx="2070100" cy="1569660"/>
          </a:xfrm>
          <a:prstGeom prst="rect">
            <a:avLst/>
          </a:prstGeom>
          <a:solidFill>
            <a:schemeClr val="accent5"/>
          </a:solidFill>
        </p:spPr>
        <p:txBody>
          <a:bodyPr wrap="square" rtlCol="0">
            <a:spAutoFit/>
          </a:bodyPr>
          <a:lstStyle/>
          <a:p>
            <a:pPr algn="ctr"/>
            <a:r>
              <a:rPr lang="en-GB" sz="2400" b="1" dirty="0" smtClean="0">
                <a:solidFill>
                  <a:schemeClr val="bg1"/>
                </a:solidFill>
              </a:rPr>
              <a:t>98% of women received ANC from a skilled provider*</a:t>
            </a:r>
            <a:endParaRPr lang="en-GB" sz="2400" b="1" dirty="0">
              <a:solidFill>
                <a:schemeClr val="bg1"/>
              </a:solidFill>
            </a:endParaRPr>
          </a:p>
        </p:txBody>
      </p:sp>
      <p:sp>
        <p:nvSpPr>
          <p:cNvPr id="7" name="TextBox 6"/>
          <p:cNvSpPr txBox="1"/>
          <p:nvPr/>
        </p:nvSpPr>
        <p:spPr>
          <a:xfrm>
            <a:off x="2692196" y="4271683"/>
            <a:ext cx="2597727" cy="1200329"/>
          </a:xfrm>
          <a:prstGeom prst="rect">
            <a:avLst/>
          </a:prstGeom>
          <a:noFill/>
        </p:spPr>
        <p:txBody>
          <a:bodyPr wrap="square" rtlCol="0">
            <a:spAutoFit/>
          </a:bodyPr>
          <a:lstStyle/>
          <a:p>
            <a:pPr algn="ctr"/>
            <a:r>
              <a:rPr lang="en-US" b="1" dirty="0" smtClean="0">
                <a:solidFill>
                  <a:schemeClr val="bg1"/>
                </a:solidFill>
              </a:rPr>
              <a:t>Nurse/midwife and community health officer/nurse</a:t>
            </a:r>
          </a:p>
          <a:p>
            <a:pPr algn="ctr"/>
            <a:r>
              <a:rPr lang="en-US" b="1" dirty="0" smtClean="0">
                <a:solidFill>
                  <a:schemeClr val="bg1"/>
                </a:solidFill>
              </a:rPr>
              <a:t>73%</a:t>
            </a:r>
            <a:endParaRPr lang="en-US" b="1" dirty="0">
              <a:solidFill>
                <a:schemeClr val="bg1"/>
              </a:solidFill>
            </a:endParaRPr>
          </a:p>
        </p:txBody>
      </p:sp>
    </p:spTree>
    <p:extLst>
      <p:ext uri="{BB962C8B-B14F-4D97-AF65-F5344CB8AC3E}">
        <p14:creationId xmlns:p14="http://schemas.microsoft.com/office/powerpoint/2010/main" val="23236353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889532612"/>
              </p:ext>
            </p:extLst>
          </p:nvPr>
        </p:nvGraphicFramePr>
        <p:xfrm>
          <a:off x="0" y="1244600"/>
          <a:ext cx="9056914" cy="56134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4608784" y="1669217"/>
            <a:ext cx="4475151" cy="646331"/>
          </a:xfrm>
          <a:prstGeom prst="rect">
            <a:avLst/>
          </a:prstGeom>
          <a:noFill/>
        </p:spPr>
        <p:txBody>
          <a:bodyPr wrap="square" rtlCol="0">
            <a:spAutoFit/>
          </a:bodyPr>
          <a:lstStyle/>
          <a:p>
            <a:pPr algn="ctr"/>
            <a:r>
              <a:rPr lang="en-GB" i="1" dirty="0" smtClean="0"/>
              <a:t>Among women who made their first ANC visit because of a problem, percent who had:</a:t>
            </a:r>
            <a:endParaRPr lang="en-GB" i="1" dirty="0"/>
          </a:p>
        </p:txBody>
      </p:sp>
      <p:cxnSp>
        <p:nvCxnSpPr>
          <p:cNvPr id="12" name="Straight Connector 11"/>
          <p:cNvCxnSpPr/>
          <p:nvPr/>
        </p:nvCxnSpPr>
        <p:spPr>
          <a:xfrm>
            <a:off x="4708632" y="2293625"/>
            <a:ext cx="42754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0" y="43303"/>
            <a:ext cx="9144000" cy="97086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dirty="0" smtClean="0"/>
              <a:t>Reasons for Seeking ANC</a:t>
            </a:r>
            <a:endParaRPr lang="en-GB" dirty="0"/>
          </a:p>
        </p:txBody>
      </p:sp>
      <p:sp>
        <p:nvSpPr>
          <p:cNvPr id="15" name="TextBox 14"/>
          <p:cNvSpPr txBox="1"/>
          <p:nvPr/>
        </p:nvSpPr>
        <p:spPr>
          <a:xfrm>
            <a:off x="0" y="877536"/>
            <a:ext cx="9144000" cy="646331"/>
          </a:xfrm>
          <a:prstGeom prst="rect">
            <a:avLst/>
          </a:prstGeom>
          <a:noFill/>
        </p:spPr>
        <p:txBody>
          <a:bodyPr wrap="square" rtlCol="0">
            <a:spAutoFit/>
          </a:bodyPr>
          <a:lstStyle/>
          <a:p>
            <a:pPr algn="ctr"/>
            <a:r>
              <a:rPr lang="en-GB" i="1" dirty="0" smtClean="0"/>
              <a:t>Among women age 15-49 with alive birth </a:t>
            </a:r>
            <a:r>
              <a:rPr lang="en-GB" i="1" dirty="0"/>
              <a:t>or stillbirth in the 5-year period before the </a:t>
            </a:r>
            <a:r>
              <a:rPr lang="en-GB" i="1" dirty="0" smtClean="0"/>
              <a:t>survey who received ANC for most recent birth or stillbirth:</a:t>
            </a:r>
            <a:endParaRPr lang="en-GB" i="1" dirty="0"/>
          </a:p>
        </p:txBody>
      </p:sp>
      <p:sp>
        <p:nvSpPr>
          <p:cNvPr id="7" name="TextBox 6"/>
          <p:cNvSpPr txBox="1"/>
          <p:nvPr/>
        </p:nvSpPr>
        <p:spPr>
          <a:xfrm>
            <a:off x="0" y="1619495"/>
            <a:ext cx="3069021" cy="646331"/>
          </a:xfrm>
          <a:prstGeom prst="rect">
            <a:avLst/>
          </a:prstGeom>
          <a:noFill/>
        </p:spPr>
        <p:txBody>
          <a:bodyPr wrap="square" rtlCol="0">
            <a:spAutoFit/>
          </a:bodyPr>
          <a:lstStyle/>
          <a:p>
            <a:pPr algn="ctr"/>
            <a:r>
              <a:rPr lang="en-GB" i="1" dirty="0" smtClean="0"/>
              <a:t>Percent distribution of reasons for making first ANC visit</a:t>
            </a:r>
            <a:endParaRPr lang="en-GB" i="1" dirty="0"/>
          </a:p>
        </p:txBody>
      </p:sp>
      <p:cxnSp>
        <p:nvCxnSpPr>
          <p:cNvPr id="10" name="Straight Connector 9"/>
          <p:cNvCxnSpPr/>
          <p:nvPr/>
        </p:nvCxnSpPr>
        <p:spPr>
          <a:xfrm>
            <a:off x="-1" y="2293625"/>
            <a:ext cx="302270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2411380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56908361"/>
              </p:ext>
            </p:extLst>
          </p:nvPr>
        </p:nvGraphicFramePr>
        <p:xfrm>
          <a:off x="0" y="1244600"/>
          <a:ext cx="9056914" cy="56134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3373822" y="2084455"/>
            <a:ext cx="5770178" cy="369332"/>
          </a:xfrm>
          <a:prstGeom prst="rect">
            <a:avLst/>
          </a:prstGeom>
          <a:noFill/>
        </p:spPr>
        <p:txBody>
          <a:bodyPr wrap="square" rtlCol="0">
            <a:spAutoFit/>
          </a:bodyPr>
          <a:lstStyle/>
          <a:p>
            <a:pPr algn="ctr"/>
            <a:r>
              <a:rPr lang="en-GB" i="1" dirty="0" smtClean="0"/>
              <a:t>Percent who paid for:</a:t>
            </a:r>
            <a:endParaRPr lang="en-GB" i="1" dirty="0"/>
          </a:p>
        </p:txBody>
      </p:sp>
      <p:cxnSp>
        <p:nvCxnSpPr>
          <p:cNvPr id="12" name="Straight Connector 11"/>
          <p:cNvCxnSpPr/>
          <p:nvPr/>
        </p:nvCxnSpPr>
        <p:spPr>
          <a:xfrm>
            <a:off x="3373821" y="2453787"/>
            <a:ext cx="5683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0" y="43303"/>
            <a:ext cx="9144000" cy="97086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dirty="0" smtClean="0"/>
              <a:t>Payments for ANC</a:t>
            </a:r>
            <a:endParaRPr lang="en-GB" dirty="0"/>
          </a:p>
        </p:txBody>
      </p:sp>
      <p:sp>
        <p:nvSpPr>
          <p:cNvPr id="15" name="TextBox 14"/>
          <p:cNvSpPr txBox="1"/>
          <p:nvPr/>
        </p:nvSpPr>
        <p:spPr>
          <a:xfrm>
            <a:off x="0" y="877536"/>
            <a:ext cx="9144000" cy="923330"/>
          </a:xfrm>
          <a:prstGeom prst="rect">
            <a:avLst/>
          </a:prstGeom>
          <a:noFill/>
        </p:spPr>
        <p:txBody>
          <a:bodyPr wrap="square" rtlCol="0">
            <a:spAutoFit/>
          </a:bodyPr>
          <a:lstStyle/>
          <a:p>
            <a:pPr algn="ctr"/>
            <a:r>
              <a:rPr lang="en-GB" i="1" dirty="0" smtClean="0"/>
              <a:t>Among women age 15-49 who received ANC for most recent live birth </a:t>
            </a:r>
            <a:r>
              <a:rPr lang="en-GB" i="1" dirty="0"/>
              <a:t>or stillbirth in the 5-year period before the </a:t>
            </a:r>
            <a:r>
              <a:rPr lang="en-GB" i="1" dirty="0" smtClean="0"/>
              <a:t>survey, percent who were asked to make payments for ANC and percent asked to pay for specific components of ANC</a:t>
            </a:r>
            <a:endParaRPr lang="en-GB" i="1" dirty="0"/>
          </a:p>
        </p:txBody>
      </p:sp>
    </p:spTree>
    <p:extLst>
      <p:ext uri="{BB962C8B-B14F-4D97-AF65-F5344CB8AC3E}">
        <p14:creationId xmlns:p14="http://schemas.microsoft.com/office/powerpoint/2010/main" val="13862947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600" dirty="0" smtClean="0"/>
              <a:t>Timing and Number of ANC Visits by Residence</a:t>
            </a:r>
            <a:endParaRPr lang="en-GB" sz="360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368465644"/>
              </p:ext>
            </p:extLst>
          </p:nvPr>
        </p:nvGraphicFramePr>
        <p:xfrm>
          <a:off x="461963" y="1648728"/>
          <a:ext cx="8256587" cy="5209272"/>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18256" y="1002397"/>
            <a:ext cx="9144000" cy="646331"/>
          </a:xfrm>
          <a:prstGeom prst="rect">
            <a:avLst/>
          </a:prstGeom>
          <a:noFill/>
        </p:spPr>
        <p:txBody>
          <a:bodyPr wrap="square" rtlCol="0">
            <a:spAutoFit/>
          </a:bodyPr>
          <a:lstStyle/>
          <a:p>
            <a:pPr algn="ctr"/>
            <a:r>
              <a:rPr lang="en-GB" i="1" dirty="0"/>
              <a:t>Percent of women age 15-49 with a live birth or stillbirth in the 5-year period before the survey for most recent live birth or stillbirth</a:t>
            </a:r>
          </a:p>
        </p:txBody>
      </p:sp>
    </p:spTree>
    <p:extLst>
      <p:ext uri="{BB962C8B-B14F-4D97-AF65-F5344CB8AC3E}">
        <p14:creationId xmlns:p14="http://schemas.microsoft.com/office/powerpoint/2010/main" val="104049024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Trends in ANC Coverage</a:t>
            </a:r>
            <a:endParaRPr lang="en-GB" dirty="0"/>
          </a:p>
        </p:txBody>
      </p:sp>
      <p:sp>
        <p:nvSpPr>
          <p:cNvPr id="8" name="TextBox 7"/>
          <p:cNvSpPr txBox="1"/>
          <p:nvPr/>
        </p:nvSpPr>
        <p:spPr>
          <a:xfrm>
            <a:off x="0" y="1081405"/>
            <a:ext cx="9144000" cy="646331"/>
          </a:xfrm>
          <a:prstGeom prst="rect">
            <a:avLst/>
          </a:prstGeom>
          <a:noFill/>
        </p:spPr>
        <p:txBody>
          <a:bodyPr wrap="square" rtlCol="0">
            <a:spAutoFit/>
          </a:bodyPr>
          <a:lstStyle/>
          <a:p>
            <a:pPr algn="ctr"/>
            <a:r>
              <a:rPr lang="en-GB" i="1" dirty="0"/>
              <a:t>Percent of women age 15-49 with a live birth or stillbirth in the 5-year period before the </a:t>
            </a:r>
            <a:r>
              <a:rPr lang="en-GB" i="1" dirty="0" smtClean="0"/>
              <a:t>survey for most recent live birth or stillbirth</a:t>
            </a:r>
            <a:endParaRPr lang="en-GB" i="1"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024694998"/>
              </p:ext>
            </p:extLst>
          </p:nvPr>
        </p:nvGraphicFramePr>
        <p:xfrm>
          <a:off x="461963" y="1606550"/>
          <a:ext cx="8245475" cy="475268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6488668"/>
            <a:ext cx="9144000" cy="369332"/>
          </a:xfrm>
          <a:prstGeom prst="rect">
            <a:avLst/>
          </a:prstGeom>
          <a:noFill/>
        </p:spPr>
        <p:txBody>
          <a:bodyPr wrap="square" rtlCol="0">
            <a:spAutoFit/>
          </a:bodyPr>
          <a:lstStyle/>
          <a:p>
            <a:r>
              <a:rPr lang="en-GB" i="1" dirty="0" smtClean="0"/>
              <a:t>*Skilled provider includes doctor, nurse/midwife, and community health officer/nurse.</a:t>
            </a:r>
            <a:endParaRPr lang="en-GB" i="1" dirty="0"/>
          </a:p>
        </p:txBody>
      </p:sp>
    </p:spTree>
    <p:extLst>
      <p:ext uri="{BB962C8B-B14F-4D97-AF65-F5344CB8AC3E}">
        <p14:creationId xmlns:p14="http://schemas.microsoft.com/office/powerpoint/2010/main" val="87621862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Components of ANC</a:t>
            </a:r>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515432829"/>
              </p:ext>
            </p:extLst>
          </p:nvPr>
        </p:nvGraphicFramePr>
        <p:xfrm>
          <a:off x="1" y="1955800"/>
          <a:ext cx="9144000" cy="49022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325563"/>
            <a:ext cx="7691718" cy="646331"/>
          </a:xfrm>
          <a:prstGeom prst="rect">
            <a:avLst/>
          </a:prstGeom>
          <a:noFill/>
        </p:spPr>
        <p:txBody>
          <a:bodyPr wrap="square" rtlCol="0">
            <a:spAutoFit/>
          </a:bodyPr>
          <a:lstStyle/>
          <a:p>
            <a:r>
              <a:rPr lang="en-GB" b="1" i="1" dirty="0" smtClean="0"/>
              <a:t>Among women age 15-49 who received ANC for most recent live birth or stillbirth in the past 5 years, percent who received the following services:</a:t>
            </a:r>
            <a:endParaRPr lang="en-GB" b="1" i="1" dirty="0"/>
          </a:p>
        </p:txBody>
      </p:sp>
    </p:spTree>
    <p:extLst>
      <p:ext uri="{BB962C8B-B14F-4D97-AF65-F5344CB8AC3E}">
        <p14:creationId xmlns:p14="http://schemas.microsoft.com/office/powerpoint/2010/main" val="24671879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Questionnaires</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Household Questionnaire</a:t>
            </a:r>
          </a:p>
          <a:p>
            <a:pPr>
              <a:spcBef>
                <a:spcPts val="0"/>
              </a:spcBef>
              <a:spcAft>
                <a:spcPts val="1800"/>
              </a:spcAft>
            </a:pPr>
            <a:r>
              <a:rPr lang="en-GB" sz="3200" noProof="0" dirty="0" smtClean="0"/>
              <a:t>Woman’s Questionnaire</a:t>
            </a:r>
          </a:p>
          <a:p>
            <a:pPr>
              <a:spcBef>
                <a:spcPts val="0"/>
              </a:spcBef>
              <a:spcAft>
                <a:spcPts val="1800"/>
              </a:spcAft>
            </a:pPr>
            <a:r>
              <a:rPr lang="en-GB" sz="3200" noProof="0" dirty="0" smtClean="0"/>
              <a:t>Verbal Autopsy Questionnaire</a:t>
            </a:r>
          </a:p>
          <a:p>
            <a:pPr>
              <a:spcBef>
                <a:spcPts val="0"/>
              </a:spcBef>
              <a:spcAft>
                <a:spcPts val="1800"/>
              </a:spcAft>
            </a:pPr>
            <a:r>
              <a:rPr lang="en-GB" sz="3200" dirty="0" smtClean="0"/>
              <a:t>Fieldworker Questionnaire</a:t>
            </a:r>
          </a:p>
          <a:p>
            <a:pPr>
              <a:spcBef>
                <a:spcPts val="0"/>
              </a:spcBef>
              <a:spcAft>
                <a:spcPts val="1800"/>
              </a:spcAft>
            </a:pPr>
            <a:endParaRPr lang="en-GB" sz="3200" noProof="0" dirty="0"/>
          </a:p>
          <a:p>
            <a:pPr marL="0" indent="0">
              <a:spcBef>
                <a:spcPts val="0"/>
              </a:spcBef>
              <a:spcAft>
                <a:spcPts val="1800"/>
              </a:spcAft>
              <a:buNone/>
            </a:pPr>
            <a:r>
              <a:rPr lang="en-GB" sz="3200" noProof="0" dirty="0" smtClean="0"/>
              <a:t>Questionnaires were translated from English to </a:t>
            </a:r>
            <a:r>
              <a:rPr lang="en-GB" sz="3200" b="1" noProof="0" dirty="0" smtClean="0">
                <a:solidFill>
                  <a:schemeClr val="accent5"/>
                </a:solidFill>
              </a:rPr>
              <a:t>Akan, Ga, </a:t>
            </a:r>
            <a:r>
              <a:rPr lang="en-GB" sz="3200" noProof="0" dirty="0" smtClean="0"/>
              <a:t>and</a:t>
            </a:r>
            <a:r>
              <a:rPr lang="en-GB" sz="3200" b="1" noProof="0" dirty="0" smtClean="0">
                <a:solidFill>
                  <a:schemeClr val="accent5"/>
                </a:solidFill>
              </a:rPr>
              <a:t> Ewe</a:t>
            </a:r>
            <a:r>
              <a:rPr lang="en-GB" sz="3200" noProof="0" dirty="0" smtClean="0"/>
              <a:t>.</a:t>
            </a:r>
            <a:endParaRPr lang="en-GB" sz="3200" noProof="0" dirty="0"/>
          </a:p>
        </p:txBody>
      </p:sp>
    </p:spTree>
    <p:extLst>
      <p:ext uri="{BB962C8B-B14F-4D97-AF65-F5344CB8AC3E}">
        <p14:creationId xmlns:p14="http://schemas.microsoft.com/office/powerpoint/2010/main" val="385164154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Trends in Components of ANC</a:t>
            </a:r>
            <a:endParaRPr lang="en-GB" dirty="0"/>
          </a:p>
        </p:txBody>
      </p:sp>
      <p:sp>
        <p:nvSpPr>
          <p:cNvPr id="8" name="TextBox 7"/>
          <p:cNvSpPr txBox="1"/>
          <p:nvPr/>
        </p:nvSpPr>
        <p:spPr>
          <a:xfrm>
            <a:off x="0" y="1081405"/>
            <a:ext cx="9144000" cy="646331"/>
          </a:xfrm>
          <a:prstGeom prst="rect">
            <a:avLst/>
          </a:prstGeom>
          <a:noFill/>
        </p:spPr>
        <p:txBody>
          <a:bodyPr wrap="square" rtlCol="0">
            <a:spAutoFit/>
          </a:bodyPr>
          <a:lstStyle/>
          <a:p>
            <a:pPr algn="ctr"/>
            <a:r>
              <a:rPr lang="en-GB" i="1" dirty="0"/>
              <a:t>Percent of women age 15-49 with a live birth or stillbirth in the 5-year period before the </a:t>
            </a:r>
            <a:r>
              <a:rPr lang="en-GB" i="1" dirty="0" smtClean="0"/>
              <a:t>survey for most recent live birth or stillbirth with selected services</a:t>
            </a:r>
            <a:endParaRPr lang="en-GB" i="1"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1313587665"/>
              </p:ext>
            </p:extLst>
          </p:nvPr>
        </p:nvGraphicFramePr>
        <p:xfrm>
          <a:off x="461963" y="1606550"/>
          <a:ext cx="8245475"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95121272"/>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Tetanus Toxoid Vaccination</a:t>
            </a:r>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64499786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GB" i="1" dirty="0" smtClean="0"/>
              <a:t>Percent of mothers age 15-49 with a live birth or stillbirth in the 5-year period before the survey</a:t>
            </a:r>
            <a:endParaRPr lang="en-GB" i="1" dirty="0"/>
          </a:p>
        </p:txBody>
      </p:sp>
    </p:spTree>
    <p:extLst>
      <p:ext uri="{BB962C8B-B14F-4D97-AF65-F5344CB8AC3E}">
        <p14:creationId xmlns:p14="http://schemas.microsoft.com/office/powerpoint/2010/main" val="169104469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766255"/>
            <a:ext cx="4265458" cy="3048000"/>
          </a:xfrm>
        </p:spPr>
        <p:txBody>
          <a:bodyPr>
            <a:normAutofit/>
          </a:bodyPr>
          <a:lstStyle/>
          <a:p>
            <a:pPr>
              <a:buClr>
                <a:schemeClr val="tx1"/>
              </a:buClr>
            </a:pPr>
            <a:r>
              <a:rPr lang="en-GB" sz="3600" dirty="0" smtClean="0"/>
              <a:t>Antenatal care</a:t>
            </a:r>
          </a:p>
          <a:p>
            <a:pPr>
              <a:buClr>
                <a:schemeClr val="tx1"/>
              </a:buClr>
            </a:pPr>
            <a:r>
              <a:rPr lang="en-GB" sz="3600" b="1" dirty="0" smtClean="0">
                <a:solidFill>
                  <a:schemeClr val="accent5"/>
                </a:solidFill>
              </a:rPr>
              <a:t>Delivery and postnatal care</a:t>
            </a:r>
          </a:p>
          <a:p>
            <a:pPr>
              <a:buClr>
                <a:schemeClr val="tx1"/>
              </a:buClr>
            </a:pPr>
            <a:r>
              <a:rPr lang="en-GB" sz="3600" dirty="0" smtClean="0"/>
              <a:t>Other health issues</a:t>
            </a:r>
          </a:p>
        </p:txBody>
      </p:sp>
    </p:spTree>
    <p:extLst>
      <p:ext uri="{BB962C8B-B14F-4D97-AF65-F5344CB8AC3E}">
        <p14:creationId xmlns:p14="http://schemas.microsoft.com/office/powerpoint/2010/main" val="226169021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Place of Delivery</a:t>
            </a:r>
            <a:endParaRPr lang="en-GB"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1126789928"/>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en-GB" i="1" dirty="0" smtClean="0"/>
              <a:t>Percent distribution of most recent live births or stillbirths in the 5-year period before the survey</a:t>
            </a:r>
            <a:endParaRPr lang="en-GB" i="1" dirty="0"/>
          </a:p>
        </p:txBody>
      </p:sp>
    </p:spTree>
    <p:extLst>
      <p:ext uri="{BB962C8B-B14F-4D97-AF65-F5344CB8AC3E}">
        <p14:creationId xmlns:p14="http://schemas.microsoft.com/office/powerpoint/2010/main" val="79323563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
          <p:cNvSpPr txBox="1">
            <a:spLocks/>
          </p:cNvSpPr>
          <p:nvPr/>
        </p:nvSpPr>
        <p:spPr>
          <a:xfrm>
            <a:off x="0" y="43303"/>
            <a:ext cx="9144000" cy="970867"/>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sz="3600" dirty="0" smtClean="0"/>
              <a:t>Reasons for Not Delivering in a Health Facility</a:t>
            </a:r>
            <a:endParaRPr lang="en-GB" sz="3600" dirty="0"/>
          </a:p>
        </p:txBody>
      </p:sp>
      <p:sp>
        <p:nvSpPr>
          <p:cNvPr id="15" name="TextBox 14"/>
          <p:cNvSpPr txBox="1"/>
          <p:nvPr/>
        </p:nvSpPr>
        <p:spPr>
          <a:xfrm>
            <a:off x="0" y="877536"/>
            <a:ext cx="9144000" cy="923330"/>
          </a:xfrm>
          <a:prstGeom prst="rect">
            <a:avLst/>
          </a:prstGeom>
          <a:noFill/>
        </p:spPr>
        <p:txBody>
          <a:bodyPr wrap="square" rtlCol="0">
            <a:spAutoFit/>
          </a:bodyPr>
          <a:lstStyle/>
          <a:p>
            <a:pPr algn="ctr"/>
            <a:r>
              <a:rPr lang="en-GB" i="1" dirty="0" smtClean="0"/>
              <a:t>Among women age 15-49 with a live birth </a:t>
            </a:r>
            <a:r>
              <a:rPr lang="en-GB" i="1" dirty="0"/>
              <a:t>or stillbirth in the 5-year period before the </a:t>
            </a:r>
            <a:r>
              <a:rPr lang="en-GB" i="1" dirty="0" smtClean="0"/>
              <a:t>survey </a:t>
            </a:r>
            <a:br>
              <a:rPr lang="en-GB" i="1" dirty="0" smtClean="0"/>
            </a:br>
            <a:r>
              <a:rPr lang="en-GB" i="1" dirty="0" smtClean="0"/>
              <a:t>who did not deliver the most recent birth or stillbirth in a health facility, </a:t>
            </a:r>
            <a:br>
              <a:rPr lang="en-GB" i="1" dirty="0" smtClean="0"/>
            </a:br>
            <a:r>
              <a:rPr lang="en-GB" i="1" dirty="0" smtClean="0"/>
              <a:t>percent of reasons for not delivering in a health facility</a:t>
            </a:r>
            <a:endParaRPr lang="en-GB" i="1"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88839560"/>
              </p:ext>
            </p:extLst>
          </p:nvPr>
        </p:nvGraphicFramePr>
        <p:xfrm>
          <a:off x="1" y="1800866"/>
          <a:ext cx="9144000" cy="505713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7391365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4173138552"/>
              </p:ext>
            </p:extLst>
          </p:nvPr>
        </p:nvGraphicFramePr>
        <p:xfrm>
          <a:off x="0" y="1244600"/>
          <a:ext cx="9056914" cy="56134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3373822" y="2084455"/>
            <a:ext cx="5770178" cy="369332"/>
          </a:xfrm>
          <a:prstGeom prst="rect">
            <a:avLst/>
          </a:prstGeom>
          <a:noFill/>
        </p:spPr>
        <p:txBody>
          <a:bodyPr wrap="square" rtlCol="0">
            <a:spAutoFit/>
          </a:bodyPr>
          <a:lstStyle/>
          <a:p>
            <a:pPr algn="ctr"/>
            <a:r>
              <a:rPr lang="en-GB" i="1" dirty="0" smtClean="0"/>
              <a:t>Percent who paid for:</a:t>
            </a:r>
            <a:endParaRPr lang="en-GB" i="1" dirty="0"/>
          </a:p>
        </p:txBody>
      </p:sp>
      <p:cxnSp>
        <p:nvCxnSpPr>
          <p:cNvPr id="12" name="Straight Connector 11"/>
          <p:cNvCxnSpPr/>
          <p:nvPr/>
        </p:nvCxnSpPr>
        <p:spPr>
          <a:xfrm>
            <a:off x="3373821" y="2453787"/>
            <a:ext cx="568309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0" y="43303"/>
            <a:ext cx="9144000" cy="97086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dirty="0" smtClean="0"/>
              <a:t>Payments for Delivery Care</a:t>
            </a:r>
            <a:endParaRPr lang="en-GB" dirty="0"/>
          </a:p>
        </p:txBody>
      </p:sp>
      <p:sp>
        <p:nvSpPr>
          <p:cNvPr id="15" name="TextBox 14"/>
          <p:cNvSpPr txBox="1"/>
          <p:nvPr/>
        </p:nvSpPr>
        <p:spPr>
          <a:xfrm>
            <a:off x="0" y="877536"/>
            <a:ext cx="9144000" cy="923330"/>
          </a:xfrm>
          <a:prstGeom prst="rect">
            <a:avLst/>
          </a:prstGeom>
          <a:noFill/>
        </p:spPr>
        <p:txBody>
          <a:bodyPr wrap="square" rtlCol="0">
            <a:spAutoFit/>
          </a:bodyPr>
          <a:lstStyle/>
          <a:p>
            <a:pPr algn="ctr"/>
            <a:r>
              <a:rPr lang="en-GB" i="1" dirty="0" smtClean="0"/>
              <a:t>Among women age 15-49 with a live birth </a:t>
            </a:r>
            <a:r>
              <a:rPr lang="en-GB" i="1" dirty="0"/>
              <a:t>or stillbirth in the 5-year period before the </a:t>
            </a:r>
            <a:r>
              <a:rPr lang="en-GB" i="1" dirty="0" smtClean="0"/>
              <a:t>survey who delivered the most recent live birth or stillbirth in a public sector health facility, percent who were asked to make payments and percent asked to pay for specific components for care</a:t>
            </a:r>
            <a:endParaRPr lang="en-GB" i="1" dirty="0"/>
          </a:p>
        </p:txBody>
      </p:sp>
    </p:spTree>
    <p:extLst>
      <p:ext uri="{BB962C8B-B14F-4D97-AF65-F5344CB8AC3E}">
        <p14:creationId xmlns:p14="http://schemas.microsoft.com/office/powerpoint/2010/main" val="115725681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Assistance during Delivery</a:t>
            </a:r>
            <a:endParaRPr lang="en-GB"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42297969"/>
              </p:ext>
            </p:extLst>
          </p:nvPr>
        </p:nvGraphicFramePr>
        <p:xfrm>
          <a:off x="461963" y="1606550"/>
          <a:ext cx="8256587" cy="4675981"/>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en-GB" i="1" dirty="0" smtClean="0"/>
              <a:t>Percent distribution of live births in the 5-year period before the survey</a:t>
            </a:r>
            <a:endParaRPr lang="en-GB" i="1" dirty="0"/>
          </a:p>
        </p:txBody>
      </p:sp>
      <p:sp>
        <p:nvSpPr>
          <p:cNvPr id="10" name="TextBox 9"/>
          <p:cNvSpPr txBox="1"/>
          <p:nvPr/>
        </p:nvSpPr>
        <p:spPr>
          <a:xfrm>
            <a:off x="6908800" y="5103674"/>
            <a:ext cx="2070100" cy="1569660"/>
          </a:xfrm>
          <a:prstGeom prst="rect">
            <a:avLst/>
          </a:prstGeom>
          <a:solidFill>
            <a:schemeClr val="accent5"/>
          </a:solidFill>
        </p:spPr>
        <p:txBody>
          <a:bodyPr wrap="square" rtlCol="0">
            <a:spAutoFit/>
          </a:bodyPr>
          <a:lstStyle/>
          <a:p>
            <a:pPr algn="ctr"/>
            <a:r>
              <a:rPr lang="en-GB" sz="2400" b="1" dirty="0" smtClean="0">
                <a:solidFill>
                  <a:schemeClr val="bg1"/>
                </a:solidFill>
              </a:rPr>
              <a:t>79% of births are delivered by a skilled provider*</a:t>
            </a:r>
            <a:endParaRPr lang="en-GB" sz="2400" b="1" dirty="0">
              <a:solidFill>
                <a:schemeClr val="bg1"/>
              </a:solidFill>
            </a:endParaRPr>
          </a:p>
        </p:txBody>
      </p:sp>
      <p:sp>
        <p:nvSpPr>
          <p:cNvPr id="7" name="TextBox 6"/>
          <p:cNvSpPr txBox="1"/>
          <p:nvPr/>
        </p:nvSpPr>
        <p:spPr>
          <a:xfrm>
            <a:off x="0" y="5874185"/>
            <a:ext cx="3671047" cy="923330"/>
          </a:xfrm>
          <a:prstGeom prst="rect">
            <a:avLst/>
          </a:prstGeom>
          <a:noFill/>
        </p:spPr>
        <p:txBody>
          <a:bodyPr wrap="square" rtlCol="0">
            <a:spAutoFit/>
          </a:bodyPr>
          <a:lstStyle/>
          <a:p>
            <a:r>
              <a:rPr lang="en-GB" i="1" dirty="0" smtClean="0"/>
              <a:t>*Skilled provider includes doctor, </a:t>
            </a:r>
            <a:br>
              <a:rPr lang="en-GB" i="1" dirty="0" smtClean="0"/>
            </a:br>
            <a:r>
              <a:rPr lang="en-GB" i="1" dirty="0" smtClean="0"/>
              <a:t>nurse/midwife, and community health officer/nurse.</a:t>
            </a:r>
            <a:endParaRPr lang="en-GB" i="1" dirty="0"/>
          </a:p>
        </p:txBody>
      </p:sp>
    </p:spTree>
    <p:extLst>
      <p:ext uri="{BB962C8B-B14F-4D97-AF65-F5344CB8AC3E}">
        <p14:creationId xmlns:p14="http://schemas.microsoft.com/office/powerpoint/2010/main" val="33237350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332026934"/>
              </p:ext>
            </p:extLst>
          </p:nvPr>
        </p:nvGraphicFramePr>
        <p:xfrm>
          <a:off x="0" y="1244600"/>
          <a:ext cx="9056914" cy="5613400"/>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4608784" y="1669217"/>
            <a:ext cx="4475151" cy="646331"/>
          </a:xfrm>
          <a:prstGeom prst="rect">
            <a:avLst/>
          </a:prstGeom>
          <a:noFill/>
        </p:spPr>
        <p:txBody>
          <a:bodyPr wrap="square" rtlCol="0">
            <a:spAutoFit/>
          </a:bodyPr>
          <a:lstStyle/>
          <a:p>
            <a:pPr algn="ctr"/>
            <a:r>
              <a:rPr lang="en-GB" i="1" dirty="0" smtClean="0"/>
              <a:t>Among women who had problems during delivery, percent who had:</a:t>
            </a:r>
            <a:endParaRPr lang="en-GB" i="1" dirty="0"/>
          </a:p>
        </p:txBody>
      </p:sp>
      <p:cxnSp>
        <p:nvCxnSpPr>
          <p:cNvPr id="12" name="Straight Connector 11"/>
          <p:cNvCxnSpPr/>
          <p:nvPr/>
        </p:nvCxnSpPr>
        <p:spPr>
          <a:xfrm>
            <a:off x="4708632" y="2293625"/>
            <a:ext cx="427545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
          <p:cNvSpPr txBox="1">
            <a:spLocks/>
          </p:cNvSpPr>
          <p:nvPr/>
        </p:nvSpPr>
        <p:spPr>
          <a:xfrm>
            <a:off x="0" y="43303"/>
            <a:ext cx="9144000" cy="97086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a:lstStyle>
          <a:p>
            <a:r>
              <a:rPr lang="en-GB" dirty="0" smtClean="0"/>
              <a:t>Problems Encountered during Delivery</a:t>
            </a:r>
            <a:endParaRPr lang="en-GB" dirty="0"/>
          </a:p>
        </p:txBody>
      </p:sp>
      <p:sp>
        <p:nvSpPr>
          <p:cNvPr id="15" name="TextBox 14"/>
          <p:cNvSpPr txBox="1"/>
          <p:nvPr/>
        </p:nvSpPr>
        <p:spPr>
          <a:xfrm>
            <a:off x="0" y="877536"/>
            <a:ext cx="9144000" cy="646331"/>
          </a:xfrm>
          <a:prstGeom prst="rect">
            <a:avLst/>
          </a:prstGeom>
          <a:noFill/>
        </p:spPr>
        <p:txBody>
          <a:bodyPr wrap="square" rtlCol="0">
            <a:spAutoFit/>
          </a:bodyPr>
          <a:lstStyle/>
          <a:p>
            <a:pPr algn="ctr"/>
            <a:r>
              <a:rPr lang="en-GB" i="1" dirty="0" smtClean="0"/>
              <a:t>Among women age 15-49 with a live birth </a:t>
            </a:r>
            <a:r>
              <a:rPr lang="en-GB" i="1" dirty="0"/>
              <a:t>or stillbirth in the 5-year period before the </a:t>
            </a:r>
            <a:r>
              <a:rPr lang="en-GB" i="1" dirty="0" smtClean="0"/>
              <a:t>survey who received ANC for most recent birth or stillbirth:</a:t>
            </a:r>
            <a:endParaRPr lang="en-GB" i="1" dirty="0"/>
          </a:p>
        </p:txBody>
      </p:sp>
      <p:sp>
        <p:nvSpPr>
          <p:cNvPr id="7" name="TextBox 6"/>
          <p:cNvSpPr txBox="1"/>
          <p:nvPr/>
        </p:nvSpPr>
        <p:spPr>
          <a:xfrm>
            <a:off x="0" y="1619495"/>
            <a:ext cx="3069021" cy="646331"/>
          </a:xfrm>
          <a:prstGeom prst="rect">
            <a:avLst/>
          </a:prstGeom>
          <a:noFill/>
        </p:spPr>
        <p:txBody>
          <a:bodyPr wrap="square" rtlCol="0">
            <a:spAutoFit/>
          </a:bodyPr>
          <a:lstStyle/>
          <a:p>
            <a:pPr algn="ctr"/>
            <a:r>
              <a:rPr lang="en-GB" i="1" dirty="0" smtClean="0"/>
              <a:t>Percent distribution of problems during delivery</a:t>
            </a:r>
            <a:endParaRPr lang="en-GB" i="1" dirty="0"/>
          </a:p>
        </p:txBody>
      </p:sp>
      <p:cxnSp>
        <p:nvCxnSpPr>
          <p:cNvPr id="10" name="Straight Connector 9"/>
          <p:cNvCxnSpPr/>
          <p:nvPr/>
        </p:nvCxnSpPr>
        <p:spPr>
          <a:xfrm>
            <a:off x="-1" y="2293625"/>
            <a:ext cx="302270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8166506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Trends in Reproductive Health</a:t>
            </a:r>
            <a:endParaRPr lang="en-GB" dirty="0"/>
          </a:p>
        </p:txBody>
      </p:sp>
      <p:sp>
        <p:nvSpPr>
          <p:cNvPr id="4" name="TextBox 3"/>
          <p:cNvSpPr txBox="1"/>
          <p:nvPr/>
        </p:nvSpPr>
        <p:spPr>
          <a:xfrm>
            <a:off x="0" y="1081405"/>
            <a:ext cx="9144000" cy="369332"/>
          </a:xfrm>
          <a:prstGeom prst="rect">
            <a:avLst/>
          </a:prstGeom>
          <a:noFill/>
        </p:spPr>
        <p:txBody>
          <a:bodyPr wrap="square" rtlCol="0">
            <a:spAutoFit/>
          </a:bodyPr>
          <a:lstStyle/>
          <a:p>
            <a:pPr algn="ctr"/>
            <a:r>
              <a:rPr lang="en-GB" i="1" dirty="0" smtClean="0"/>
              <a:t>Percent of live births in the 5-year period before the survey</a:t>
            </a:r>
            <a:endParaRPr lang="en-GB" i="1" dirty="0"/>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995720984"/>
              </p:ext>
            </p:extLst>
          </p:nvPr>
        </p:nvGraphicFramePr>
        <p:xfrm>
          <a:off x="461963" y="1606551"/>
          <a:ext cx="8235950" cy="4756944"/>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6488668"/>
            <a:ext cx="9144000" cy="369332"/>
          </a:xfrm>
          <a:prstGeom prst="rect">
            <a:avLst/>
          </a:prstGeom>
          <a:noFill/>
        </p:spPr>
        <p:txBody>
          <a:bodyPr wrap="square" rtlCol="0">
            <a:spAutoFit/>
          </a:bodyPr>
          <a:lstStyle/>
          <a:p>
            <a:r>
              <a:rPr lang="en-GB" i="1" dirty="0" smtClean="0"/>
              <a:t>*Skilled provider includes doctor, nurse/midwife, and community health officer/nurse.</a:t>
            </a:r>
            <a:endParaRPr lang="en-GB" i="1" dirty="0"/>
          </a:p>
        </p:txBody>
      </p:sp>
    </p:spTree>
    <p:extLst>
      <p:ext uri="{BB962C8B-B14F-4D97-AF65-F5344CB8AC3E}">
        <p14:creationId xmlns:p14="http://schemas.microsoft.com/office/powerpoint/2010/main" val="28326320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smtClean="0"/>
              <a:t>Postnatal Care (PNC) for Mothers and </a:t>
            </a:r>
            <a:r>
              <a:rPr lang="en-GB" sz="4000" dirty="0" err="1" smtClean="0"/>
              <a:t>Newborns</a:t>
            </a:r>
            <a:r>
              <a:rPr lang="en-GB" sz="4000" dirty="0" smtClean="0"/>
              <a:t> by Wealth</a:t>
            </a:r>
            <a:endParaRPr lang="en-GB"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5973348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GB" i="1" dirty="0" smtClean="0"/>
              <a:t>Percent of live births in the 5-year period before the survey with PNC within 2 days of  delivery</a:t>
            </a:r>
            <a:endParaRPr lang="en-GB" i="1" dirty="0"/>
          </a:p>
        </p:txBody>
      </p:sp>
    </p:spTree>
    <p:extLst>
      <p:ext uri="{BB962C8B-B14F-4D97-AF65-F5344CB8AC3E}">
        <p14:creationId xmlns:p14="http://schemas.microsoft.com/office/powerpoint/2010/main" val="29769075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Household Questionnaire</a:t>
            </a:r>
            <a:endParaRPr lang="en-GB" noProof="0" dirty="0"/>
          </a:p>
        </p:txBody>
      </p:sp>
      <p:sp>
        <p:nvSpPr>
          <p:cNvPr id="3" name="Content Placeholder 2"/>
          <p:cNvSpPr>
            <a:spLocks noGrp="1"/>
          </p:cNvSpPr>
          <p:nvPr>
            <p:ph idx="1"/>
          </p:nvPr>
        </p:nvSpPr>
        <p:spPr/>
        <p:txBody>
          <a:bodyPr>
            <a:normAutofit/>
          </a:bodyPr>
          <a:lstStyle/>
          <a:p>
            <a:pPr>
              <a:spcBef>
                <a:spcPts val="0"/>
              </a:spcBef>
              <a:spcAft>
                <a:spcPts val="1800"/>
              </a:spcAft>
            </a:pPr>
            <a:r>
              <a:rPr lang="en-GB" sz="3200" noProof="0" dirty="0" smtClean="0"/>
              <a:t>Lists usual members and visitors to identify eligible individuals</a:t>
            </a:r>
          </a:p>
          <a:p>
            <a:pPr>
              <a:spcBef>
                <a:spcPts val="0"/>
              </a:spcBef>
              <a:spcAft>
                <a:spcPts val="1800"/>
              </a:spcAft>
            </a:pPr>
            <a:r>
              <a:rPr lang="en-GB" sz="3200" noProof="0" dirty="0" smtClean="0"/>
              <a:t>Basic characteristics of each person in the household (age, sex, education, etc.)</a:t>
            </a:r>
          </a:p>
          <a:p>
            <a:pPr>
              <a:spcBef>
                <a:spcPts val="0"/>
              </a:spcBef>
              <a:spcAft>
                <a:spcPts val="1800"/>
              </a:spcAft>
            </a:pPr>
            <a:r>
              <a:rPr lang="en-GB" sz="3200" noProof="0" dirty="0" smtClean="0"/>
              <a:t>Housing characteristics (drinking water, sanitation facilities, etc.)</a:t>
            </a:r>
          </a:p>
        </p:txBody>
      </p:sp>
    </p:spTree>
    <p:extLst>
      <p:ext uri="{BB962C8B-B14F-4D97-AF65-F5344CB8AC3E}">
        <p14:creationId xmlns:p14="http://schemas.microsoft.com/office/powerpoint/2010/main" val="166713358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GB" sz="4000" dirty="0" smtClean="0"/>
              <a:t>Antenatal care</a:t>
            </a:r>
          </a:p>
          <a:p>
            <a:pPr>
              <a:buClr>
                <a:schemeClr val="tx1"/>
              </a:buClr>
            </a:pPr>
            <a:r>
              <a:rPr lang="en-GB" sz="4000" dirty="0" smtClean="0"/>
              <a:t>Delivery and postnatal care</a:t>
            </a:r>
          </a:p>
          <a:p>
            <a:pPr>
              <a:buClr>
                <a:schemeClr val="tx1"/>
              </a:buClr>
            </a:pPr>
            <a:r>
              <a:rPr lang="en-GB" sz="4000" b="1" dirty="0" smtClean="0">
                <a:solidFill>
                  <a:schemeClr val="accent5"/>
                </a:solidFill>
              </a:rPr>
              <a:t>Other health issues</a:t>
            </a:r>
          </a:p>
        </p:txBody>
      </p:sp>
    </p:spTree>
    <p:extLst>
      <p:ext uri="{BB962C8B-B14F-4D97-AF65-F5344CB8AC3E}">
        <p14:creationId xmlns:p14="http://schemas.microsoft.com/office/powerpoint/2010/main" val="129540678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Problems in Accessing Health Care</a:t>
            </a:r>
            <a:endParaRPr lang="en-GB" dirty="0"/>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599174839"/>
              </p:ext>
            </p:extLst>
          </p:nvPr>
        </p:nvGraphicFramePr>
        <p:xfrm>
          <a:off x="1" y="1803400"/>
          <a:ext cx="9144000" cy="505460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9"/>
          <p:cNvSpPr/>
          <p:nvPr/>
        </p:nvSpPr>
        <p:spPr>
          <a:xfrm>
            <a:off x="0" y="1059934"/>
            <a:ext cx="9144000" cy="646331"/>
          </a:xfrm>
          <a:prstGeom prst="rect">
            <a:avLst/>
          </a:prstGeom>
        </p:spPr>
        <p:txBody>
          <a:bodyPr wrap="square">
            <a:spAutoFit/>
          </a:bodyPr>
          <a:lstStyle/>
          <a:p>
            <a:pPr algn="ctr"/>
            <a:r>
              <a:rPr lang="en-GB" i="1" dirty="0" smtClean="0"/>
              <a:t>Percent of women age 15-49 who report the following problems in accessing </a:t>
            </a:r>
          </a:p>
          <a:p>
            <a:pPr algn="ctr"/>
            <a:r>
              <a:rPr lang="en-GB" i="1" dirty="0" smtClean="0"/>
              <a:t>health care for themselves when they are sick:</a:t>
            </a:r>
            <a:endParaRPr lang="en-GB" i="1" dirty="0"/>
          </a:p>
        </p:txBody>
      </p:sp>
    </p:spTree>
    <p:extLst>
      <p:ext uri="{BB962C8B-B14F-4D97-AF65-F5344CB8AC3E}">
        <p14:creationId xmlns:p14="http://schemas.microsoft.com/office/powerpoint/2010/main" val="349688289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Autofit/>
          </a:bodyPr>
          <a:lstStyle/>
          <a:p>
            <a:pPr>
              <a:spcBef>
                <a:spcPts val="0"/>
              </a:spcBef>
              <a:spcAft>
                <a:spcPts val="1800"/>
              </a:spcAft>
              <a:buClr>
                <a:schemeClr val="tx1"/>
              </a:buClr>
            </a:pPr>
            <a:r>
              <a:rPr lang="en-GB" b="1" noProof="0" dirty="0" smtClean="0">
                <a:solidFill>
                  <a:schemeClr val="accent5"/>
                </a:solidFill>
              </a:rPr>
              <a:t>98% </a:t>
            </a:r>
            <a:r>
              <a:rPr lang="en-GB" noProof="0" dirty="0" smtClean="0"/>
              <a:t>of women received </a:t>
            </a:r>
            <a:r>
              <a:rPr lang="en-GB" b="1" noProof="0" dirty="0" smtClean="0">
                <a:solidFill>
                  <a:schemeClr val="accent5"/>
                </a:solidFill>
              </a:rPr>
              <a:t>antenatal care </a:t>
            </a:r>
            <a:r>
              <a:rPr lang="en-GB" noProof="0" dirty="0" smtClean="0"/>
              <a:t>for a skilled provider at least once.</a:t>
            </a:r>
          </a:p>
          <a:p>
            <a:pPr>
              <a:spcBef>
                <a:spcPts val="0"/>
              </a:spcBef>
              <a:spcAft>
                <a:spcPts val="1800"/>
              </a:spcAft>
              <a:buClr>
                <a:schemeClr val="tx1"/>
              </a:buClr>
            </a:pPr>
            <a:r>
              <a:rPr lang="en-GB" b="1" noProof="0" dirty="0" smtClean="0">
                <a:solidFill>
                  <a:schemeClr val="accent5"/>
                </a:solidFill>
              </a:rPr>
              <a:t>79% </a:t>
            </a:r>
            <a:r>
              <a:rPr lang="en-GB" noProof="0" dirty="0" smtClean="0"/>
              <a:t>of births are </a:t>
            </a:r>
            <a:r>
              <a:rPr lang="en-GB" b="1" noProof="0" dirty="0" smtClean="0">
                <a:solidFill>
                  <a:schemeClr val="accent5"/>
                </a:solidFill>
              </a:rPr>
              <a:t>delivered in a health facility</a:t>
            </a:r>
            <a:r>
              <a:rPr lang="en-GB" noProof="0" dirty="0" smtClean="0"/>
              <a:t>.</a:t>
            </a:r>
          </a:p>
          <a:p>
            <a:pPr>
              <a:spcBef>
                <a:spcPts val="0"/>
              </a:spcBef>
              <a:spcAft>
                <a:spcPts val="1800"/>
              </a:spcAft>
              <a:buClr>
                <a:schemeClr val="tx1"/>
              </a:buClr>
            </a:pPr>
            <a:r>
              <a:rPr lang="en-GB" b="1" noProof="0" dirty="0" smtClean="0">
                <a:solidFill>
                  <a:schemeClr val="accent5"/>
                </a:solidFill>
              </a:rPr>
              <a:t>79% </a:t>
            </a:r>
            <a:r>
              <a:rPr lang="en-GB" noProof="0" dirty="0" smtClean="0"/>
              <a:t>of births are </a:t>
            </a:r>
            <a:r>
              <a:rPr lang="en-GB" b="1" noProof="0" dirty="0" smtClean="0">
                <a:solidFill>
                  <a:schemeClr val="accent5"/>
                </a:solidFill>
              </a:rPr>
              <a:t>assisted by a skilled provider</a:t>
            </a:r>
            <a:r>
              <a:rPr lang="en-GB" noProof="0" dirty="0" smtClean="0"/>
              <a:t>.</a:t>
            </a:r>
          </a:p>
          <a:p>
            <a:pPr>
              <a:spcBef>
                <a:spcPts val="0"/>
              </a:spcBef>
              <a:spcAft>
                <a:spcPts val="1800"/>
              </a:spcAft>
              <a:buClr>
                <a:schemeClr val="tx1"/>
              </a:buClr>
            </a:pPr>
            <a:r>
              <a:rPr lang="en-GB" b="1" noProof="0" dirty="0" smtClean="0">
                <a:solidFill>
                  <a:schemeClr val="accent5"/>
                </a:solidFill>
              </a:rPr>
              <a:t>84% </a:t>
            </a:r>
            <a:r>
              <a:rPr lang="en-GB" noProof="0" dirty="0" smtClean="0"/>
              <a:t>of women and </a:t>
            </a:r>
            <a:r>
              <a:rPr lang="en-GB" b="1" noProof="0" dirty="0" smtClean="0">
                <a:solidFill>
                  <a:schemeClr val="accent5"/>
                </a:solidFill>
              </a:rPr>
              <a:t>81%</a:t>
            </a:r>
            <a:r>
              <a:rPr lang="en-GB" noProof="0" dirty="0" smtClean="0"/>
              <a:t> of </a:t>
            </a:r>
            <a:r>
              <a:rPr lang="en-GB" noProof="0" dirty="0" err="1" smtClean="0"/>
              <a:t>newborns</a:t>
            </a:r>
            <a:r>
              <a:rPr lang="en-GB" noProof="0" dirty="0" smtClean="0"/>
              <a:t> receive a </a:t>
            </a:r>
            <a:r>
              <a:rPr lang="en-GB" b="1" noProof="0" dirty="0" smtClean="0">
                <a:solidFill>
                  <a:schemeClr val="accent5"/>
                </a:solidFill>
              </a:rPr>
              <a:t>postnatal check within 2 days of birth</a:t>
            </a:r>
            <a:r>
              <a:rPr lang="en-GB" noProof="0" dirty="0" smtClean="0"/>
              <a:t>.</a:t>
            </a:r>
          </a:p>
          <a:p>
            <a:pPr>
              <a:spcBef>
                <a:spcPts val="0"/>
              </a:spcBef>
              <a:spcAft>
                <a:spcPts val="1800"/>
              </a:spcAft>
              <a:buClr>
                <a:schemeClr val="tx1"/>
              </a:buClr>
            </a:pPr>
            <a:r>
              <a:rPr lang="en-GB" b="1" noProof="0" dirty="0" smtClean="0">
                <a:solidFill>
                  <a:schemeClr val="accent5"/>
                </a:solidFill>
              </a:rPr>
              <a:t>57% </a:t>
            </a:r>
            <a:r>
              <a:rPr lang="en-GB" noProof="0" dirty="0" smtClean="0"/>
              <a:t>of women report </a:t>
            </a:r>
            <a:r>
              <a:rPr lang="en-GB" b="1" noProof="0" dirty="0" smtClean="0">
                <a:solidFill>
                  <a:schemeClr val="accent5"/>
                </a:solidFill>
              </a:rPr>
              <a:t>at least 1 problem in accessing health care</a:t>
            </a:r>
            <a:r>
              <a:rPr lang="en-GB" noProof="0" dirty="0" smtClean="0"/>
              <a:t> for themselves when sick</a:t>
            </a:r>
            <a:r>
              <a:rPr lang="en-GB" dirty="0"/>
              <a:t>.</a:t>
            </a:r>
            <a:endParaRPr lang="en-GB" noProof="0" dirty="0" smtClean="0"/>
          </a:p>
        </p:txBody>
      </p:sp>
    </p:spTree>
    <p:extLst>
      <p:ext uri="{BB962C8B-B14F-4D97-AF65-F5344CB8AC3E}">
        <p14:creationId xmlns:p14="http://schemas.microsoft.com/office/powerpoint/2010/main" val="51978245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66866"/>
            <a:ext cx="9143999" cy="769441"/>
          </a:xfrm>
          <a:prstGeom prst="rect">
            <a:avLst/>
          </a:prstGeom>
          <a:noFill/>
        </p:spPr>
        <p:txBody>
          <a:bodyPr wrap="square" rtlCol="0">
            <a:spAutoFit/>
          </a:bodyPr>
          <a:lstStyle/>
          <a:p>
            <a:pPr algn="ctr"/>
            <a:r>
              <a:rPr lang="en-US" sz="4400" b="1" dirty="0" smtClean="0">
                <a:solidFill>
                  <a:schemeClr val="bg1"/>
                </a:solidFill>
              </a:rPr>
              <a:t>Induced Abortion and Miscarriage</a:t>
            </a:r>
            <a:endParaRPr lang="en-US" sz="4400" b="1" dirty="0">
              <a:solidFill>
                <a:schemeClr val="bg1"/>
              </a:solidFill>
            </a:endParaRP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GhanaMHS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672694"/>
            <a:ext cx="4418729" cy="1342259"/>
          </a:xfrm>
        </p:spPr>
        <p:txBody>
          <a:bodyPr>
            <a:normAutofit/>
          </a:bodyPr>
          <a:lstStyle/>
          <a:p>
            <a:pPr>
              <a:buClr>
                <a:schemeClr val="tx1"/>
              </a:buClr>
            </a:pPr>
            <a:r>
              <a:rPr lang="en-GB" sz="4000" b="1" dirty="0" smtClean="0">
                <a:solidFill>
                  <a:schemeClr val="accent5"/>
                </a:solidFill>
              </a:rPr>
              <a:t>Induced abortion</a:t>
            </a:r>
          </a:p>
          <a:p>
            <a:pPr>
              <a:buClr>
                <a:schemeClr val="tx1"/>
              </a:buClr>
            </a:pPr>
            <a:r>
              <a:rPr lang="en-GB" sz="4000" dirty="0" smtClean="0"/>
              <a:t>Miscarriage</a:t>
            </a:r>
          </a:p>
        </p:txBody>
      </p:sp>
    </p:spTree>
    <p:extLst>
      <p:ext uri="{BB962C8B-B14F-4D97-AF65-F5344CB8AC3E}">
        <p14:creationId xmlns:p14="http://schemas.microsoft.com/office/powerpoint/2010/main" val="31718390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Pregnancy Outcomes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653725384"/>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56243"/>
            <a:ext cx="9144000" cy="369332"/>
          </a:xfrm>
          <a:prstGeom prst="rect">
            <a:avLst/>
          </a:prstGeom>
          <a:noFill/>
        </p:spPr>
        <p:txBody>
          <a:bodyPr wrap="square" rtlCol="0">
            <a:spAutoFit/>
          </a:bodyPr>
          <a:lstStyle/>
          <a:p>
            <a:pPr algn="ctr"/>
            <a:r>
              <a:rPr lang="en-US" i="1" dirty="0" smtClean="0"/>
              <a:t>Percent distribution of pregnancies among women age 15-49 in the five years before the survey</a:t>
            </a:r>
            <a:endParaRPr lang="en-US" i="1" dirty="0"/>
          </a:p>
        </p:txBody>
      </p:sp>
    </p:spTree>
    <p:extLst>
      <p:ext uri="{BB962C8B-B14F-4D97-AF65-F5344CB8AC3E}">
        <p14:creationId xmlns:p14="http://schemas.microsoft.com/office/powerpoint/2010/main" val="74212012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Induced Abortion</a:t>
            </a:r>
            <a:endParaRPr lang="en-US"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565336642"/>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37526"/>
            <a:ext cx="9144000" cy="369332"/>
          </a:xfrm>
          <a:prstGeom prst="rect">
            <a:avLst/>
          </a:prstGeom>
          <a:noFill/>
        </p:spPr>
        <p:txBody>
          <a:bodyPr wrap="square" rtlCol="0">
            <a:spAutoFit/>
          </a:bodyPr>
          <a:lstStyle/>
          <a:p>
            <a:pPr algn="ctr"/>
            <a:r>
              <a:rPr lang="en-US" i="1" dirty="0" smtClean="0"/>
              <a:t>Percent of women age 15-49</a:t>
            </a:r>
            <a:endParaRPr lang="en-US" i="1" dirty="0"/>
          </a:p>
        </p:txBody>
      </p:sp>
    </p:spTree>
    <p:extLst>
      <p:ext uri="{BB962C8B-B14F-4D97-AF65-F5344CB8AC3E}">
        <p14:creationId xmlns:p14="http://schemas.microsoft.com/office/powerpoint/2010/main" val="137606162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Reasons for Induced Abortion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95850622"/>
              </p:ext>
            </p:extLst>
          </p:nvPr>
        </p:nvGraphicFramePr>
        <p:xfrm>
          <a:off x="0" y="1884363"/>
          <a:ext cx="9143999" cy="497363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2397"/>
            <a:ext cx="9144000" cy="646331"/>
          </a:xfrm>
          <a:prstGeom prst="rect">
            <a:avLst/>
          </a:prstGeom>
          <a:noFill/>
        </p:spPr>
        <p:txBody>
          <a:bodyPr wrap="square" rtlCol="0">
            <a:spAutoFit/>
          </a:bodyPr>
          <a:lstStyle/>
          <a:p>
            <a:pPr algn="ctr"/>
            <a:r>
              <a:rPr lang="en-US" i="1" dirty="0" smtClean="0"/>
              <a:t>Among women age 15-49 who had an induced abortion in the past 5 years, </a:t>
            </a:r>
            <a:br>
              <a:rPr lang="en-US" i="1" dirty="0" smtClean="0"/>
            </a:br>
            <a:r>
              <a:rPr lang="en-US" i="1" dirty="0" smtClean="0"/>
              <a:t>percent distribution by main reason for most recent induced abortion</a:t>
            </a:r>
            <a:endParaRPr lang="en-US" i="1" dirty="0"/>
          </a:p>
        </p:txBody>
      </p:sp>
    </p:spTree>
    <p:extLst>
      <p:ext uri="{BB962C8B-B14F-4D97-AF65-F5344CB8AC3E}">
        <p14:creationId xmlns:p14="http://schemas.microsoft.com/office/powerpoint/2010/main" val="26423923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Induced Abortion Methods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21201170"/>
              </p:ext>
            </p:extLst>
          </p:nvPr>
        </p:nvGraphicFramePr>
        <p:xfrm>
          <a:off x="461963" y="1606550"/>
          <a:ext cx="868203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219"/>
            <a:ext cx="9144000" cy="646331"/>
          </a:xfrm>
          <a:prstGeom prst="rect">
            <a:avLst/>
          </a:prstGeom>
          <a:noFill/>
        </p:spPr>
        <p:txBody>
          <a:bodyPr wrap="square" rtlCol="0">
            <a:spAutoFit/>
          </a:bodyPr>
          <a:lstStyle/>
          <a:p>
            <a:pPr algn="ctr"/>
            <a:r>
              <a:rPr lang="en-US" i="1" dirty="0" smtClean="0"/>
              <a:t>Percent distribution of most recent induced abortions among women age 15-49 in the 5 years before the survey by only/final method</a:t>
            </a:r>
            <a:endParaRPr lang="en-US" i="1" dirty="0"/>
          </a:p>
        </p:txBody>
      </p:sp>
      <p:sp>
        <p:nvSpPr>
          <p:cNvPr id="3" name="TextBox 2"/>
          <p:cNvSpPr txBox="1"/>
          <p:nvPr/>
        </p:nvSpPr>
        <p:spPr>
          <a:xfrm>
            <a:off x="4572000" y="3134781"/>
            <a:ext cx="2906973" cy="1200329"/>
          </a:xfrm>
          <a:prstGeom prst="rect">
            <a:avLst/>
          </a:prstGeom>
          <a:noFill/>
        </p:spPr>
        <p:txBody>
          <a:bodyPr wrap="square" rtlCol="0">
            <a:spAutoFit/>
          </a:bodyPr>
          <a:lstStyle/>
          <a:p>
            <a:pPr algn="ctr"/>
            <a:r>
              <a:rPr lang="en-US" b="1" dirty="0">
                <a:solidFill>
                  <a:schemeClr val="bg1"/>
                </a:solidFill>
              </a:rPr>
              <a:t>Misoprostol or </a:t>
            </a:r>
            <a:r>
              <a:rPr lang="en-US" b="1" dirty="0" smtClean="0">
                <a:solidFill>
                  <a:schemeClr val="bg1"/>
                </a:solidFill>
              </a:rPr>
              <a:t/>
            </a:r>
            <a:br>
              <a:rPr lang="en-US" b="1" dirty="0" smtClean="0">
                <a:solidFill>
                  <a:schemeClr val="bg1"/>
                </a:solidFill>
              </a:rPr>
            </a:br>
            <a:r>
              <a:rPr lang="en-US" b="1" dirty="0" smtClean="0">
                <a:solidFill>
                  <a:schemeClr val="bg1"/>
                </a:solidFill>
              </a:rPr>
              <a:t>Mifepristone </a:t>
            </a:r>
            <a:r>
              <a:rPr lang="en-US" b="1" dirty="0">
                <a:solidFill>
                  <a:schemeClr val="bg1"/>
                </a:solidFill>
              </a:rPr>
              <a:t>+ </a:t>
            </a:r>
            <a:r>
              <a:rPr lang="en-US" b="1" dirty="0" smtClean="0">
                <a:solidFill>
                  <a:schemeClr val="bg1"/>
                </a:solidFill>
              </a:rPr>
              <a:t/>
            </a:r>
            <a:br>
              <a:rPr lang="en-US" b="1" dirty="0" smtClean="0">
                <a:solidFill>
                  <a:schemeClr val="bg1"/>
                </a:solidFill>
              </a:rPr>
            </a:br>
            <a:r>
              <a:rPr lang="en-US" b="1" dirty="0" smtClean="0">
                <a:solidFill>
                  <a:schemeClr val="bg1"/>
                </a:solidFill>
              </a:rPr>
              <a:t>misoprostol</a:t>
            </a:r>
          </a:p>
          <a:p>
            <a:pPr algn="ctr"/>
            <a:r>
              <a:rPr lang="en-US" b="1" dirty="0" smtClean="0">
                <a:solidFill>
                  <a:schemeClr val="bg1"/>
                </a:solidFill>
              </a:rPr>
              <a:t>38%</a:t>
            </a:r>
            <a:endParaRPr lang="en-US" b="1" dirty="0">
              <a:solidFill>
                <a:schemeClr val="bg1"/>
              </a:solidFill>
            </a:endParaRPr>
          </a:p>
        </p:txBody>
      </p:sp>
      <p:sp>
        <p:nvSpPr>
          <p:cNvPr id="6" name="TextBox 5"/>
          <p:cNvSpPr txBox="1"/>
          <p:nvPr/>
        </p:nvSpPr>
        <p:spPr>
          <a:xfrm>
            <a:off x="0" y="6550223"/>
            <a:ext cx="3450609" cy="307777"/>
          </a:xfrm>
          <a:prstGeom prst="rect">
            <a:avLst/>
          </a:prstGeom>
          <a:noFill/>
        </p:spPr>
        <p:txBody>
          <a:bodyPr wrap="square" rtlCol="0">
            <a:spAutoFit/>
          </a:bodyPr>
          <a:lstStyle/>
          <a:p>
            <a:r>
              <a:rPr lang="en-US" sz="1400" i="1" dirty="0" smtClean="0"/>
              <a:t>Figure does not equal 100% due to rounding.</a:t>
            </a:r>
            <a:endParaRPr lang="en-US" sz="1400" i="1" dirty="0"/>
          </a:p>
        </p:txBody>
      </p:sp>
    </p:spTree>
    <p:extLst>
      <p:ext uri="{BB962C8B-B14F-4D97-AF65-F5344CB8AC3E}">
        <p14:creationId xmlns:p14="http://schemas.microsoft.com/office/powerpoint/2010/main" val="2512283516"/>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Assistance for Induced Abortion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15171117"/>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527"/>
            <a:ext cx="9144000" cy="646331"/>
          </a:xfrm>
          <a:prstGeom prst="rect">
            <a:avLst/>
          </a:prstGeom>
          <a:noFill/>
        </p:spPr>
        <p:txBody>
          <a:bodyPr wrap="square" rtlCol="0">
            <a:spAutoFit/>
          </a:bodyPr>
          <a:lstStyle/>
          <a:p>
            <a:pPr algn="ctr"/>
            <a:r>
              <a:rPr lang="en-US" i="1" dirty="0" smtClean="0"/>
              <a:t>Among women age 15-49 who had an induced abortion in the five years before the survey, percent distribution by type of assistance for most recent induced abortion</a:t>
            </a:r>
            <a:endParaRPr lang="en-US" i="1" dirty="0"/>
          </a:p>
        </p:txBody>
      </p:sp>
    </p:spTree>
    <p:extLst>
      <p:ext uri="{BB962C8B-B14F-4D97-AF65-F5344CB8AC3E}">
        <p14:creationId xmlns:p14="http://schemas.microsoft.com/office/powerpoint/2010/main" val="33175295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Woman’s Questionnaire</a:t>
            </a:r>
            <a:endParaRPr lang="en-GB" noProof="0" dirty="0"/>
          </a:p>
        </p:txBody>
      </p:sp>
      <p:sp>
        <p:nvSpPr>
          <p:cNvPr id="3" name="Content Placeholder 2"/>
          <p:cNvSpPr>
            <a:spLocks noGrp="1"/>
          </p:cNvSpPr>
          <p:nvPr>
            <p:ph idx="1"/>
          </p:nvPr>
        </p:nvSpPr>
        <p:spPr/>
        <p:txBody>
          <a:bodyPr>
            <a:normAutofit fontScale="92500" lnSpcReduction="10000"/>
          </a:bodyPr>
          <a:lstStyle/>
          <a:p>
            <a:pPr>
              <a:spcBef>
                <a:spcPts val="0"/>
              </a:spcBef>
              <a:spcAft>
                <a:spcPts val="1200"/>
              </a:spcAft>
            </a:pPr>
            <a:r>
              <a:rPr lang="en-GB" sz="3200" noProof="0" dirty="0" smtClean="0"/>
              <a:t>Background characteristics (age, education, literacy, etc.)</a:t>
            </a:r>
          </a:p>
          <a:p>
            <a:pPr>
              <a:spcBef>
                <a:spcPts val="0"/>
              </a:spcBef>
              <a:spcAft>
                <a:spcPts val="1200"/>
              </a:spcAft>
            </a:pPr>
            <a:r>
              <a:rPr lang="en-GB" sz="3200" noProof="0" dirty="0" smtClean="0"/>
              <a:t>Pregnancy history</a:t>
            </a:r>
          </a:p>
          <a:p>
            <a:pPr>
              <a:spcBef>
                <a:spcPts val="0"/>
              </a:spcBef>
              <a:spcAft>
                <a:spcPts val="1200"/>
              </a:spcAft>
            </a:pPr>
            <a:r>
              <a:rPr lang="en-GB" sz="3200" noProof="0" dirty="0" smtClean="0"/>
              <a:t>Family planning</a:t>
            </a:r>
          </a:p>
          <a:p>
            <a:pPr>
              <a:spcBef>
                <a:spcPts val="0"/>
              </a:spcBef>
              <a:spcAft>
                <a:spcPts val="1200"/>
              </a:spcAft>
            </a:pPr>
            <a:r>
              <a:rPr lang="en-GB" sz="3200" noProof="0" dirty="0" smtClean="0"/>
              <a:t>Pregnancy and postnatal care</a:t>
            </a:r>
          </a:p>
          <a:p>
            <a:pPr>
              <a:spcBef>
                <a:spcPts val="0"/>
              </a:spcBef>
              <a:spcAft>
                <a:spcPts val="1200"/>
              </a:spcAft>
            </a:pPr>
            <a:r>
              <a:rPr lang="en-GB" sz="3200" noProof="0" dirty="0" smtClean="0"/>
              <a:t>Abortion</a:t>
            </a:r>
          </a:p>
          <a:p>
            <a:pPr>
              <a:spcBef>
                <a:spcPts val="0"/>
              </a:spcBef>
              <a:spcAft>
                <a:spcPts val="1200"/>
              </a:spcAft>
            </a:pPr>
            <a:r>
              <a:rPr lang="en-GB" sz="3200" dirty="0" smtClean="0"/>
              <a:t>Miscarriage</a:t>
            </a:r>
          </a:p>
          <a:p>
            <a:pPr>
              <a:spcBef>
                <a:spcPts val="0"/>
              </a:spcBef>
              <a:spcAft>
                <a:spcPts val="1200"/>
              </a:spcAft>
            </a:pPr>
            <a:r>
              <a:rPr lang="en-GB" sz="3200" noProof="0" dirty="0" smtClean="0"/>
              <a:t>Marriage and sexual activity</a:t>
            </a:r>
          </a:p>
          <a:p>
            <a:pPr>
              <a:spcBef>
                <a:spcPts val="0"/>
              </a:spcBef>
              <a:spcAft>
                <a:spcPts val="1200"/>
              </a:spcAft>
            </a:pPr>
            <a:r>
              <a:rPr lang="en-GB" sz="3200" noProof="0" dirty="0" smtClean="0"/>
              <a:t>Adult and maternal mortality</a:t>
            </a:r>
          </a:p>
          <a:p>
            <a:pPr>
              <a:spcBef>
                <a:spcPts val="0"/>
              </a:spcBef>
              <a:spcAft>
                <a:spcPts val="1200"/>
              </a:spcAft>
            </a:pPr>
            <a:r>
              <a:rPr lang="en-GB" sz="3200" noProof="0" dirty="0" smtClean="0"/>
              <a:t>Health care access, insurance, and disability</a:t>
            </a:r>
          </a:p>
        </p:txBody>
      </p:sp>
    </p:spTree>
    <p:extLst>
      <p:ext uri="{BB962C8B-B14F-4D97-AF65-F5344CB8AC3E}">
        <p14:creationId xmlns:p14="http://schemas.microsoft.com/office/powerpoint/2010/main" val="301022969"/>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Location for Induced Abortion</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60426808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527"/>
            <a:ext cx="9144000" cy="646331"/>
          </a:xfrm>
          <a:prstGeom prst="rect">
            <a:avLst/>
          </a:prstGeom>
          <a:noFill/>
        </p:spPr>
        <p:txBody>
          <a:bodyPr wrap="square" rtlCol="0">
            <a:spAutoFit/>
          </a:bodyPr>
          <a:lstStyle/>
          <a:p>
            <a:pPr algn="ctr"/>
            <a:r>
              <a:rPr lang="en-US" i="1" dirty="0" smtClean="0"/>
              <a:t>Among women age 15-49 who had an induced abortion in the five years before the survey, percent distribution by for most recent induced abortion</a:t>
            </a:r>
            <a:endParaRPr lang="en-US" i="1" dirty="0"/>
          </a:p>
        </p:txBody>
      </p:sp>
    </p:spTree>
    <p:extLst>
      <p:ext uri="{BB962C8B-B14F-4D97-AF65-F5344CB8AC3E}">
        <p14:creationId xmlns:p14="http://schemas.microsoft.com/office/powerpoint/2010/main" val="97362342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8213"/>
            <a:ext cx="9144000" cy="925285"/>
          </a:xfrm>
        </p:spPr>
        <p:txBody>
          <a:bodyPr>
            <a:normAutofit fontScale="90000"/>
          </a:bodyPr>
          <a:lstStyle/>
          <a:p>
            <a:r>
              <a:rPr lang="en-GB" noProof="0" dirty="0" smtClean="0"/>
              <a:t>Knowledge of Legality of Abortion </a:t>
            </a:r>
            <a:br>
              <a:rPr lang="en-GB" noProof="0" dirty="0" smtClean="0"/>
            </a:br>
            <a:r>
              <a:rPr lang="en-GB" noProof="0" dirty="0" smtClean="0"/>
              <a:t>by Education</a:t>
            </a:r>
            <a:endParaRPr lang="en-GB" noProof="0"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748462938"/>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646331"/>
          </a:xfrm>
          <a:prstGeom prst="rect">
            <a:avLst/>
          </a:prstGeom>
          <a:noFill/>
        </p:spPr>
        <p:txBody>
          <a:bodyPr wrap="square" rtlCol="0">
            <a:spAutoFit/>
          </a:bodyPr>
          <a:lstStyle/>
          <a:p>
            <a:pPr algn="ctr"/>
            <a:r>
              <a:rPr lang="en-US" i="1" dirty="0" smtClean="0"/>
              <a:t>Among women age 15-49 who know what induced abortion is, </a:t>
            </a:r>
            <a:br>
              <a:rPr lang="en-US" i="1" dirty="0" smtClean="0"/>
            </a:br>
            <a:r>
              <a:rPr lang="en-US" i="1" dirty="0" smtClean="0"/>
              <a:t>percent who know that induced abortion is legal in Ghana</a:t>
            </a:r>
            <a:endParaRPr lang="en-US" i="1" dirty="0"/>
          </a:p>
        </p:txBody>
      </p:sp>
    </p:spTree>
    <p:extLst>
      <p:ext uri="{BB962C8B-B14F-4D97-AF65-F5344CB8AC3E}">
        <p14:creationId xmlns:p14="http://schemas.microsoft.com/office/powerpoint/2010/main" val="3808005221"/>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2672694"/>
            <a:ext cx="4418729" cy="1342259"/>
          </a:xfrm>
        </p:spPr>
        <p:txBody>
          <a:bodyPr>
            <a:normAutofit/>
          </a:bodyPr>
          <a:lstStyle/>
          <a:p>
            <a:pPr>
              <a:buClr>
                <a:schemeClr val="tx1"/>
              </a:buClr>
            </a:pPr>
            <a:r>
              <a:rPr lang="en-GB" sz="4000" dirty="0" smtClean="0"/>
              <a:t>Induced abortion</a:t>
            </a:r>
          </a:p>
          <a:p>
            <a:pPr>
              <a:buClr>
                <a:schemeClr val="tx1"/>
              </a:buClr>
            </a:pPr>
            <a:r>
              <a:rPr lang="en-GB" sz="4000" b="1" dirty="0" smtClean="0">
                <a:solidFill>
                  <a:schemeClr val="accent5"/>
                </a:solidFill>
              </a:rPr>
              <a:t>Miscarriage</a:t>
            </a:r>
          </a:p>
        </p:txBody>
      </p:sp>
    </p:spTree>
    <p:extLst>
      <p:ext uri="{BB962C8B-B14F-4D97-AF65-F5344CB8AC3E}">
        <p14:creationId xmlns:p14="http://schemas.microsoft.com/office/powerpoint/2010/main" val="148918132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Miscarriage Causes</a:t>
            </a:r>
            <a:endParaRPr lang="en-GB" noProof="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8167178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960527"/>
            <a:ext cx="9144000" cy="646331"/>
          </a:xfrm>
          <a:prstGeom prst="rect">
            <a:avLst/>
          </a:prstGeom>
          <a:noFill/>
        </p:spPr>
        <p:txBody>
          <a:bodyPr wrap="square" rtlCol="0">
            <a:spAutoFit/>
          </a:bodyPr>
          <a:lstStyle/>
          <a:p>
            <a:pPr algn="ctr"/>
            <a:r>
              <a:rPr lang="en-US" i="1" dirty="0" smtClean="0"/>
              <a:t>Percent distribution of cause of most recent miscarriage in the 5 years before the survey </a:t>
            </a:r>
            <a:br>
              <a:rPr lang="en-US" i="1" dirty="0" smtClean="0"/>
            </a:br>
            <a:r>
              <a:rPr lang="en-US" i="1" dirty="0" smtClean="0"/>
              <a:t>among women age 15-49</a:t>
            </a:r>
            <a:endParaRPr lang="en-US" i="1" dirty="0"/>
          </a:p>
        </p:txBody>
      </p:sp>
    </p:spTree>
    <p:extLst>
      <p:ext uri="{BB962C8B-B14F-4D97-AF65-F5344CB8AC3E}">
        <p14:creationId xmlns:p14="http://schemas.microsoft.com/office/powerpoint/2010/main" val="11058239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4000" dirty="0" smtClean="0"/>
              <a:t>Help Seeking after Miscarriage by Wealth</a:t>
            </a:r>
            <a:endParaRPr lang="en-GB"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996314126"/>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42891"/>
            <a:ext cx="9144000" cy="646331"/>
          </a:xfrm>
          <a:prstGeom prst="rect">
            <a:avLst/>
          </a:prstGeom>
          <a:noFill/>
        </p:spPr>
        <p:txBody>
          <a:bodyPr wrap="square" rtlCol="0">
            <a:spAutoFit/>
          </a:bodyPr>
          <a:lstStyle/>
          <a:p>
            <a:pPr algn="ctr"/>
            <a:r>
              <a:rPr lang="en-GB" i="1" dirty="0" smtClean="0"/>
              <a:t>Percent of women age 15-49 who had a miscarriage in the 5 years before the survey who sought help after most recent miscarriage</a:t>
            </a:r>
            <a:endParaRPr lang="en-GB" i="1" dirty="0"/>
          </a:p>
        </p:txBody>
      </p:sp>
    </p:spTree>
    <p:extLst>
      <p:ext uri="{BB962C8B-B14F-4D97-AF65-F5344CB8AC3E}">
        <p14:creationId xmlns:p14="http://schemas.microsoft.com/office/powerpoint/2010/main" val="426695123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Treatment after Miscarriage</a:t>
            </a:r>
            <a:endParaRPr lang="en-US" sz="4000" dirty="0"/>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167992020"/>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02397"/>
            <a:ext cx="9144000" cy="646331"/>
          </a:xfrm>
          <a:prstGeom prst="rect">
            <a:avLst/>
          </a:prstGeom>
          <a:noFill/>
        </p:spPr>
        <p:txBody>
          <a:bodyPr wrap="square" rtlCol="0">
            <a:spAutoFit/>
          </a:bodyPr>
          <a:lstStyle/>
          <a:p>
            <a:pPr algn="ctr"/>
            <a:r>
              <a:rPr lang="en-GB" i="1" dirty="0"/>
              <a:t>Percent of women age 15-49 who had a miscarriage in the 5 years before the survey who </a:t>
            </a:r>
            <a:r>
              <a:rPr lang="en-GB" i="1" dirty="0" smtClean="0"/>
              <a:t>had any of the following treatment or problems 1 month after the most recent miscarriage</a:t>
            </a:r>
            <a:endParaRPr lang="en-GB" i="1" dirty="0"/>
          </a:p>
        </p:txBody>
      </p:sp>
    </p:spTree>
    <p:extLst>
      <p:ext uri="{BB962C8B-B14F-4D97-AF65-F5344CB8AC3E}">
        <p14:creationId xmlns:p14="http://schemas.microsoft.com/office/powerpoint/2010/main" val="260134572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noProof="0" dirty="0" smtClean="0"/>
              <a:t>Key Findings</a:t>
            </a:r>
            <a:endParaRPr lang="en-GB" noProof="0" dirty="0"/>
          </a:p>
        </p:txBody>
      </p:sp>
      <p:sp>
        <p:nvSpPr>
          <p:cNvPr id="3" name="Content Placeholder 2"/>
          <p:cNvSpPr>
            <a:spLocks noGrp="1"/>
          </p:cNvSpPr>
          <p:nvPr>
            <p:ph idx="1"/>
          </p:nvPr>
        </p:nvSpPr>
        <p:spPr>
          <a:xfrm>
            <a:off x="443883" y="1463166"/>
            <a:ext cx="8256233" cy="5081325"/>
          </a:xfrm>
        </p:spPr>
        <p:txBody>
          <a:bodyPr>
            <a:normAutofit fontScale="92500" lnSpcReduction="10000"/>
          </a:bodyPr>
          <a:lstStyle/>
          <a:p>
            <a:pPr>
              <a:lnSpc>
                <a:spcPct val="100000"/>
              </a:lnSpc>
              <a:spcBef>
                <a:spcPts val="600"/>
              </a:spcBef>
              <a:spcAft>
                <a:spcPts val="600"/>
              </a:spcAft>
              <a:buClr>
                <a:schemeClr val="tx1"/>
              </a:buClr>
            </a:pPr>
            <a:r>
              <a:rPr lang="en-GB" noProof="0" dirty="0" smtClean="0"/>
              <a:t>Among all pregnancies in the 5 years before the survey,</a:t>
            </a:r>
            <a:r>
              <a:rPr lang="en-GB" b="1" noProof="0" dirty="0" smtClean="0">
                <a:solidFill>
                  <a:schemeClr val="accent5"/>
                </a:solidFill>
              </a:rPr>
              <a:t> 76% </a:t>
            </a:r>
            <a:r>
              <a:rPr lang="en-GB" dirty="0" smtClean="0"/>
              <a:t>resulted in a live birth, </a:t>
            </a:r>
            <a:r>
              <a:rPr lang="en-GB" b="1" dirty="0" smtClean="0">
                <a:solidFill>
                  <a:schemeClr val="accent5"/>
                </a:solidFill>
              </a:rPr>
              <a:t>12% </a:t>
            </a:r>
            <a:r>
              <a:rPr lang="en-GB" dirty="0" smtClean="0"/>
              <a:t>miscarriage, </a:t>
            </a:r>
            <a:r>
              <a:rPr lang="en-GB" b="1" dirty="0" smtClean="0">
                <a:solidFill>
                  <a:schemeClr val="accent5"/>
                </a:solidFill>
              </a:rPr>
              <a:t>10%</a:t>
            </a:r>
            <a:r>
              <a:rPr lang="en-GB" dirty="0" smtClean="0"/>
              <a:t> induced abortion, and </a:t>
            </a:r>
            <a:r>
              <a:rPr lang="en-GB" b="1" dirty="0" smtClean="0">
                <a:solidFill>
                  <a:schemeClr val="accent5"/>
                </a:solidFill>
              </a:rPr>
              <a:t>2%</a:t>
            </a:r>
            <a:r>
              <a:rPr lang="en-GB" dirty="0" smtClean="0"/>
              <a:t> stillbirth. </a:t>
            </a:r>
            <a:r>
              <a:rPr lang="en-GB" noProof="0" dirty="0" smtClean="0"/>
              <a:t> </a:t>
            </a:r>
          </a:p>
          <a:p>
            <a:pPr>
              <a:lnSpc>
                <a:spcPct val="100000"/>
              </a:lnSpc>
              <a:spcBef>
                <a:spcPts val="600"/>
              </a:spcBef>
              <a:spcAft>
                <a:spcPts val="600"/>
              </a:spcAft>
              <a:buClr>
                <a:schemeClr val="tx1"/>
              </a:buClr>
            </a:pPr>
            <a:r>
              <a:rPr lang="en-GB" b="1" dirty="0" smtClean="0">
                <a:solidFill>
                  <a:schemeClr val="accent5"/>
                </a:solidFill>
              </a:rPr>
              <a:t>20% </a:t>
            </a:r>
            <a:r>
              <a:rPr lang="en-GB" dirty="0" smtClean="0"/>
              <a:t>of women have </a:t>
            </a:r>
            <a:r>
              <a:rPr lang="en-GB" b="1" dirty="0" smtClean="0">
                <a:solidFill>
                  <a:schemeClr val="accent5"/>
                </a:solidFill>
              </a:rPr>
              <a:t>ever had an abortion</a:t>
            </a:r>
            <a:r>
              <a:rPr lang="en-GB" dirty="0" smtClean="0"/>
              <a:t>. </a:t>
            </a:r>
            <a:endParaRPr lang="en-GB" noProof="0" dirty="0" smtClean="0"/>
          </a:p>
          <a:p>
            <a:pPr>
              <a:lnSpc>
                <a:spcPct val="100000"/>
              </a:lnSpc>
              <a:spcBef>
                <a:spcPts val="600"/>
              </a:spcBef>
              <a:spcAft>
                <a:spcPts val="600"/>
              </a:spcAft>
              <a:buClr>
                <a:schemeClr val="tx1"/>
              </a:buClr>
            </a:pPr>
            <a:r>
              <a:rPr lang="en-US" dirty="0" smtClean="0"/>
              <a:t>The most commonly cited reason for an </a:t>
            </a:r>
            <a:r>
              <a:rPr lang="en-US" dirty="0"/>
              <a:t>induced abortion </a:t>
            </a:r>
            <a:r>
              <a:rPr lang="en-US" dirty="0" smtClean="0"/>
              <a:t>was </a:t>
            </a:r>
            <a:r>
              <a:rPr lang="en-US" dirty="0"/>
              <a:t>that </a:t>
            </a:r>
            <a:r>
              <a:rPr lang="en-US" dirty="0" smtClean="0"/>
              <a:t>they </a:t>
            </a:r>
            <a:r>
              <a:rPr lang="en-US" b="1" dirty="0" smtClean="0">
                <a:solidFill>
                  <a:schemeClr val="accent5"/>
                </a:solidFill>
              </a:rPr>
              <a:t>were </a:t>
            </a:r>
            <a:r>
              <a:rPr lang="en-US" b="1" dirty="0">
                <a:solidFill>
                  <a:schemeClr val="accent5"/>
                </a:solidFill>
              </a:rPr>
              <a:t>not ready, were too young, or wanted to </a:t>
            </a:r>
            <a:r>
              <a:rPr lang="en-US" b="1" dirty="0" smtClean="0">
                <a:solidFill>
                  <a:schemeClr val="accent5"/>
                </a:solidFill>
              </a:rPr>
              <a:t>delay childbearing</a:t>
            </a:r>
            <a:r>
              <a:rPr lang="en-US" dirty="0" smtClean="0"/>
              <a:t>.</a:t>
            </a:r>
          </a:p>
          <a:p>
            <a:pPr>
              <a:lnSpc>
                <a:spcPct val="100000"/>
              </a:lnSpc>
              <a:spcBef>
                <a:spcPts val="600"/>
              </a:spcBef>
              <a:spcAft>
                <a:spcPts val="600"/>
              </a:spcAft>
              <a:buClr>
                <a:schemeClr val="tx1"/>
              </a:buClr>
            </a:pPr>
            <a:r>
              <a:rPr lang="en-US" b="1" dirty="0" smtClean="0">
                <a:solidFill>
                  <a:schemeClr val="accent5"/>
                </a:solidFill>
              </a:rPr>
              <a:t>38% </a:t>
            </a:r>
            <a:r>
              <a:rPr lang="en-US" dirty="0" smtClean="0"/>
              <a:t>of women who </a:t>
            </a:r>
            <a:r>
              <a:rPr lang="en-US" dirty="0"/>
              <a:t>had an induced abortion </a:t>
            </a:r>
            <a:r>
              <a:rPr lang="en-US" dirty="0" smtClean="0"/>
              <a:t>used </a:t>
            </a:r>
            <a:r>
              <a:rPr lang="en-US" dirty="0"/>
              <a:t>a medical pill (20</a:t>
            </a:r>
            <a:r>
              <a:rPr lang="en-US" dirty="0" smtClean="0"/>
              <a:t>% mifepristone </a:t>
            </a:r>
            <a:r>
              <a:rPr lang="en-US" dirty="0"/>
              <a:t>and misoprostol, 18% misoprostol) </a:t>
            </a:r>
            <a:r>
              <a:rPr lang="en-US" dirty="0" smtClean="0"/>
              <a:t>to </a:t>
            </a:r>
            <a:r>
              <a:rPr lang="en-US" dirty="0"/>
              <a:t>induce the most recent abortion.</a:t>
            </a:r>
            <a:endParaRPr lang="en-US" dirty="0" smtClean="0"/>
          </a:p>
          <a:p>
            <a:pPr>
              <a:lnSpc>
                <a:spcPct val="100000"/>
              </a:lnSpc>
              <a:spcBef>
                <a:spcPts val="600"/>
              </a:spcBef>
              <a:spcAft>
                <a:spcPts val="600"/>
              </a:spcAft>
              <a:buClr>
                <a:schemeClr val="tx1"/>
              </a:buClr>
            </a:pPr>
            <a:r>
              <a:rPr lang="en-GB" b="1" noProof="0" dirty="0" smtClean="0">
                <a:solidFill>
                  <a:schemeClr val="accent5"/>
                </a:solidFill>
              </a:rPr>
              <a:t>11%</a:t>
            </a:r>
            <a:r>
              <a:rPr lang="en-GB" b="1" noProof="0" dirty="0" smtClean="0">
                <a:solidFill>
                  <a:schemeClr val="accent1"/>
                </a:solidFill>
              </a:rPr>
              <a:t> </a:t>
            </a:r>
            <a:r>
              <a:rPr lang="en-GB" noProof="0" dirty="0" smtClean="0"/>
              <a:t>of women know what abortion is and that it is legal. </a:t>
            </a:r>
          </a:p>
          <a:p>
            <a:pPr>
              <a:spcBef>
                <a:spcPts val="0"/>
              </a:spcBef>
              <a:spcAft>
                <a:spcPts val="1800"/>
              </a:spcAft>
              <a:buClr>
                <a:schemeClr val="tx1"/>
              </a:buClr>
            </a:pPr>
            <a:endParaRPr lang="en-GB" noProof="0" dirty="0"/>
          </a:p>
        </p:txBody>
      </p:sp>
    </p:spTree>
    <p:extLst>
      <p:ext uri="{BB962C8B-B14F-4D97-AF65-F5344CB8AC3E}">
        <p14:creationId xmlns:p14="http://schemas.microsoft.com/office/powerpoint/2010/main" val="51978245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en-US" sz="4400" b="1" dirty="0" smtClean="0">
                <a:solidFill>
                  <a:schemeClr val="bg1"/>
                </a:solidFill>
              </a:rPr>
              <a:t>Mortality</a:t>
            </a:r>
            <a:endParaRPr lang="en-US" sz="4400" b="1" dirty="0">
              <a:solidFill>
                <a:schemeClr val="bg1"/>
              </a:solidFill>
            </a:endParaRPr>
          </a:p>
        </p:txBody>
      </p:sp>
      <p:sp>
        <p:nvSpPr>
          <p:cNvPr id="3" name="TextBox 2"/>
          <p:cNvSpPr txBox="1"/>
          <p:nvPr/>
        </p:nvSpPr>
        <p:spPr>
          <a:xfrm>
            <a:off x="6232124" y="1162974"/>
            <a:ext cx="2769834" cy="707886"/>
          </a:xfrm>
          <a:prstGeom prst="rect">
            <a:avLst/>
          </a:prstGeom>
          <a:noFill/>
        </p:spPr>
        <p:txBody>
          <a:bodyPr wrap="square" rtlCol="0">
            <a:spAutoFit/>
          </a:bodyPr>
          <a:lstStyle/>
          <a:p>
            <a:pPr algn="r"/>
            <a:r>
              <a:rPr lang="en-US" sz="2000" i="1" dirty="0" smtClean="0">
                <a:solidFill>
                  <a:schemeClr val="bg1"/>
                </a:solidFill>
              </a:rPr>
              <a:t>Follow along on Twitter!  </a:t>
            </a:r>
          </a:p>
          <a:p>
            <a:pPr algn="r"/>
            <a:r>
              <a:rPr lang="en-US" sz="2000" i="1" dirty="0" smtClean="0">
                <a:solidFill>
                  <a:schemeClr val="bg1"/>
                </a:solidFill>
              </a:rPr>
              <a:t>#</a:t>
            </a:r>
            <a:r>
              <a:rPr lang="en-US" sz="2000" i="1" dirty="0" err="1" smtClean="0">
                <a:solidFill>
                  <a:schemeClr val="bg1"/>
                </a:solidFill>
              </a:rPr>
              <a:t>GhanaMHS</a:t>
            </a:r>
            <a:endParaRPr lang="en-US"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968500"/>
            <a:ext cx="4418729" cy="3287963"/>
          </a:xfrm>
        </p:spPr>
        <p:txBody>
          <a:bodyPr>
            <a:normAutofit/>
          </a:bodyPr>
          <a:lstStyle/>
          <a:p>
            <a:pPr>
              <a:buClr>
                <a:schemeClr val="tx1"/>
              </a:buClr>
            </a:pPr>
            <a:r>
              <a:rPr lang="en-GB" sz="3600" b="1" noProof="0" dirty="0" smtClean="0">
                <a:solidFill>
                  <a:schemeClr val="accent5"/>
                </a:solidFill>
              </a:rPr>
              <a:t>Childhood mortality</a:t>
            </a:r>
          </a:p>
          <a:p>
            <a:pPr>
              <a:buClr>
                <a:schemeClr val="tx1"/>
              </a:buClr>
            </a:pPr>
            <a:r>
              <a:rPr lang="en-GB" sz="3600" noProof="0" dirty="0" smtClean="0"/>
              <a:t>Adult mortality</a:t>
            </a:r>
          </a:p>
          <a:p>
            <a:pPr>
              <a:buClr>
                <a:schemeClr val="tx1"/>
              </a:buClr>
            </a:pPr>
            <a:r>
              <a:rPr lang="en-GB" sz="3600" noProof="0" dirty="0" smtClean="0"/>
              <a:t>Pregnancy-related and maternal mortality</a:t>
            </a:r>
          </a:p>
        </p:txBody>
      </p:sp>
    </p:spTree>
    <p:extLst>
      <p:ext uri="{BB962C8B-B14F-4D97-AF65-F5344CB8AC3E}">
        <p14:creationId xmlns:p14="http://schemas.microsoft.com/office/powerpoint/2010/main" val="298519352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smtClean="0"/>
              <a:t>Childhood Mortality Estimates</a:t>
            </a:r>
            <a:endParaRPr lang="en-GB" noProof="0" dirty="0"/>
          </a:p>
        </p:txBody>
      </p:sp>
      <p:sp>
        <p:nvSpPr>
          <p:cNvPr id="3" name="Content Placeholder 2"/>
          <p:cNvSpPr>
            <a:spLocks noGrp="1"/>
          </p:cNvSpPr>
          <p:nvPr>
            <p:ph idx="1"/>
          </p:nvPr>
        </p:nvSpPr>
        <p:spPr>
          <a:xfrm>
            <a:off x="461639" y="1606858"/>
            <a:ext cx="8682361" cy="5251142"/>
          </a:xfrm>
        </p:spPr>
        <p:txBody>
          <a:bodyPr>
            <a:normAutofit fontScale="92500" lnSpcReduction="20000"/>
          </a:bodyPr>
          <a:lstStyle/>
          <a:p>
            <a:pPr marL="0" indent="0">
              <a:spcBef>
                <a:spcPts val="0"/>
              </a:spcBef>
              <a:spcAft>
                <a:spcPts val="1800"/>
              </a:spcAft>
              <a:buNone/>
            </a:pPr>
            <a:r>
              <a:rPr lang="en-GB" b="1" noProof="0" dirty="0" smtClean="0"/>
              <a:t>Neonatal mortality</a:t>
            </a:r>
          </a:p>
          <a:p>
            <a:pPr marL="0" indent="0">
              <a:spcBef>
                <a:spcPts val="0"/>
              </a:spcBef>
              <a:spcAft>
                <a:spcPts val="1800"/>
              </a:spcAft>
              <a:buNone/>
            </a:pPr>
            <a:r>
              <a:rPr lang="en-GB" sz="3200" b="1" noProof="0" dirty="0"/>
              <a:t>	</a:t>
            </a:r>
            <a:r>
              <a:rPr lang="en-GB" sz="2400" noProof="0" dirty="0" smtClean="0"/>
              <a:t>Probability of dying in the first month of life</a:t>
            </a:r>
            <a:endParaRPr lang="en-GB" sz="2400" b="1" noProof="0" dirty="0" smtClean="0"/>
          </a:p>
          <a:p>
            <a:pPr marL="0" indent="0">
              <a:spcBef>
                <a:spcPts val="0"/>
              </a:spcBef>
              <a:spcAft>
                <a:spcPts val="1800"/>
              </a:spcAft>
              <a:buNone/>
            </a:pPr>
            <a:r>
              <a:rPr lang="en-GB" b="1" noProof="0" dirty="0" smtClean="0"/>
              <a:t>Postneonatal mortality</a:t>
            </a:r>
          </a:p>
          <a:p>
            <a:pPr marL="0" indent="0">
              <a:spcBef>
                <a:spcPts val="0"/>
              </a:spcBef>
              <a:spcAft>
                <a:spcPts val="1800"/>
              </a:spcAft>
              <a:buNone/>
            </a:pPr>
            <a:r>
              <a:rPr lang="en-GB" sz="3200" noProof="0" dirty="0"/>
              <a:t>	</a:t>
            </a:r>
            <a:r>
              <a:rPr lang="en-GB" sz="2400" noProof="0" dirty="0" smtClean="0"/>
              <a:t>Probability of dying between one month and first birthday</a:t>
            </a:r>
          </a:p>
          <a:p>
            <a:pPr marL="0" indent="0">
              <a:spcBef>
                <a:spcPts val="0"/>
              </a:spcBef>
              <a:spcAft>
                <a:spcPts val="1800"/>
              </a:spcAft>
              <a:buNone/>
            </a:pPr>
            <a:r>
              <a:rPr lang="en-GB" b="1" noProof="0" dirty="0" smtClean="0"/>
              <a:t>Infant mortality</a:t>
            </a:r>
          </a:p>
          <a:p>
            <a:pPr marL="0" indent="0">
              <a:spcBef>
                <a:spcPts val="0"/>
              </a:spcBef>
              <a:spcAft>
                <a:spcPts val="1800"/>
              </a:spcAft>
              <a:buNone/>
            </a:pPr>
            <a:r>
              <a:rPr lang="en-GB" sz="3200" noProof="0" dirty="0"/>
              <a:t>	</a:t>
            </a:r>
            <a:r>
              <a:rPr lang="en-GB" sz="2400" noProof="0" dirty="0" smtClean="0"/>
              <a:t>Probability of dying before the first birthday</a:t>
            </a:r>
          </a:p>
          <a:p>
            <a:pPr marL="0" indent="0">
              <a:spcBef>
                <a:spcPts val="0"/>
              </a:spcBef>
              <a:spcAft>
                <a:spcPts val="1800"/>
              </a:spcAft>
              <a:buNone/>
            </a:pPr>
            <a:r>
              <a:rPr lang="en-GB" b="1" noProof="0" dirty="0" smtClean="0"/>
              <a:t>Child mortality</a:t>
            </a:r>
          </a:p>
          <a:p>
            <a:pPr marL="0" indent="0">
              <a:spcBef>
                <a:spcPts val="0"/>
              </a:spcBef>
              <a:spcAft>
                <a:spcPts val="1800"/>
              </a:spcAft>
              <a:buNone/>
            </a:pPr>
            <a:r>
              <a:rPr lang="en-GB" sz="2400" noProof="0" dirty="0"/>
              <a:t>	</a:t>
            </a:r>
            <a:r>
              <a:rPr lang="en-GB" sz="2400" noProof="0" dirty="0" smtClean="0"/>
              <a:t>Probability of dying between age one and five</a:t>
            </a:r>
          </a:p>
          <a:p>
            <a:pPr marL="0" indent="0">
              <a:spcBef>
                <a:spcPts val="0"/>
              </a:spcBef>
              <a:spcAft>
                <a:spcPts val="1800"/>
              </a:spcAft>
              <a:buNone/>
            </a:pPr>
            <a:r>
              <a:rPr lang="en-GB" b="1" noProof="0" dirty="0" smtClean="0"/>
              <a:t>Under-5 mortality</a:t>
            </a:r>
          </a:p>
          <a:p>
            <a:pPr marL="0" indent="0">
              <a:spcBef>
                <a:spcPts val="0"/>
              </a:spcBef>
              <a:spcAft>
                <a:spcPts val="1800"/>
              </a:spcAft>
              <a:buNone/>
            </a:pPr>
            <a:r>
              <a:rPr lang="en-GB" noProof="0" dirty="0" smtClean="0"/>
              <a:t>	</a:t>
            </a:r>
            <a:r>
              <a:rPr lang="en-GB" sz="2400" noProof="0" dirty="0" smtClean="0"/>
              <a:t>Probability of dying before the fifth birthday</a:t>
            </a:r>
            <a:endParaRPr lang="en-GB" sz="2400" noProof="0" dirty="0"/>
          </a:p>
        </p:txBody>
      </p:sp>
    </p:spTree>
    <p:extLst>
      <p:ext uri="{BB962C8B-B14F-4D97-AF65-F5344CB8AC3E}">
        <p14:creationId xmlns:p14="http://schemas.microsoft.com/office/powerpoint/2010/main" val="2081480021"/>
      </p:ext>
    </p:extLst>
  </p:cSld>
  <p:clrMapOvr>
    <a:masterClrMapping/>
  </p:clrMapOvr>
</p:sld>
</file>

<file path=ppt/theme/theme1.xml><?xml version="1.0" encoding="utf-8"?>
<a:theme xmlns:a="http://schemas.openxmlformats.org/drawingml/2006/main" name="Office Theme">
  <a:themeElements>
    <a:clrScheme name="Ghana MHS 2017">
      <a:dk1>
        <a:sysClr val="windowText" lastClr="000000"/>
      </a:dk1>
      <a:lt1>
        <a:sysClr val="window" lastClr="FFFFFF"/>
      </a:lt1>
      <a:dk2>
        <a:srgbClr val="323232"/>
      </a:dk2>
      <a:lt2>
        <a:srgbClr val="E3DED1"/>
      </a:lt2>
      <a:accent1>
        <a:srgbClr val="D9157A"/>
      </a:accent1>
      <a:accent2>
        <a:srgbClr val="8E868F"/>
      </a:accent2>
      <a:accent3>
        <a:srgbClr val="96A866"/>
      </a:accent3>
      <a:accent4>
        <a:srgbClr val="2B3087"/>
      </a:accent4>
      <a:accent5>
        <a:srgbClr val="7F528B"/>
      </a:accent5>
      <a:accent6>
        <a:srgbClr val="FFE6B7"/>
      </a:accent6>
      <a:hlink>
        <a:srgbClr val="CB96B9"/>
      </a:hlink>
      <a:folHlink>
        <a:srgbClr val="F4858F"/>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Ghana MHS 2017">
      <a:dk1>
        <a:sysClr val="windowText" lastClr="000000"/>
      </a:dk1>
      <a:lt1>
        <a:sysClr val="window" lastClr="FFFFFF"/>
      </a:lt1>
      <a:dk2>
        <a:srgbClr val="323232"/>
      </a:dk2>
      <a:lt2>
        <a:srgbClr val="E3DED1"/>
      </a:lt2>
      <a:accent1>
        <a:srgbClr val="D9157A"/>
      </a:accent1>
      <a:accent2>
        <a:srgbClr val="8E868F"/>
      </a:accent2>
      <a:accent3>
        <a:srgbClr val="96A866"/>
      </a:accent3>
      <a:accent4>
        <a:srgbClr val="2B3087"/>
      </a:accent4>
      <a:accent5>
        <a:srgbClr val="7F528B"/>
      </a:accent5>
      <a:accent6>
        <a:srgbClr val="FFE6B7"/>
      </a:accent6>
      <a:hlink>
        <a:srgbClr val="CB96B9"/>
      </a:hlink>
      <a:folHlink>
        <a:srgbClr val="F4858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VMX3MACP777Z-1813654396-29</_dlc_DocId>
    <_dlc_DocIdUrl xmlns="d16efad5-0601-4cf0-b7c2-89968258c777">
      <Url>https://icfonline.sharepoint.com/sites/ihd-dhs/GhanaMHS2017/_layouts/15/DocIdRedir.aspx?ID=VMX3MACP777Z-1813654396-29</Url>
      <Description>VMX3MACP777Z-1813654396-29</Description>
    </_dlc_DocIdUrl>
    <_dlc_DocIdPersistId xmlns="d16efad5-0601-4cf0-b7c2-89968258c777">false</_dlc_DocIdPersistId>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9A1FC9546C71140ACD3F34BC17CFD72" ma:contentTypeVersion="18" ma:contentTypeDescription="Create a new document." ma:contentTypeScope="" ma:versionID="a8cc0561eb96532ab2af48af32ab5fbc">
  <xsd:schema xmlns:xsd="http://www.w3.org/2001/XMLSchema" xmlns:xs="http://www.w3.org/2001/XMLSchema" xmlns:p="http://schemas.microsoft.com/office/2006/metadata/properties" xmlns:ns2="d16efad5-0601-4cf0-b7c2-89968258c777" xmlns:ns3="6a3aacd5-5ca6-44c5-a7f9-0d924f1a0b96" targetNamespace="http://schemas.microsoft.com/office/2006/metadata/properties" ma:root="true" ma:fieldsID="c47ad8fc4dc6ca23aafb0d240d69fcc1" ns2:_="" ns3:_="">
    <xsd:import namespace="d16efad5-0601-4cf0-b7c2-89968258c777"/>
    <xsd:import namespace="6a3aacd5-5ca6-44c5-a7f9-0d924f1a0b96"/>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a3aacd5-5ca6-44c5-a7f9-0d924f1a0b9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7"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B685BA01-7502-41A7-8E74-6501B718D11F}">
  <ds:schemaRefs>
    <ds:schemaRef ds:uri="http://purl.org/dc/elements/1.1/"/>
    <ds:schemaRef ds:uri="http://schemas.openxmlformats.org/package/2006/metadata/core-properties"/>
    <ds:schemaRef ds:uri="6a3aacd5-5ca6-44c5-a7f9-0d924f1a0b96"/>
    <ds:schemaRef ds:uri="http://purl.org/dc/terms/"/>
    <ds:schemaRef ds:uri="http://schemas.microsoft.com/office/infopath/2007/PartnerControls"/>
    <ds:schemaRef ds:uri="http://www.w3.org/XML/1998/namespace"/>
    <ds:schemaRef ds:uri="http://purl.org/dc/dcmitype/"/>
    <ds:schemaRef ds:uri="http://schemas.microsoft.com/office/2006/documentManagement/types"/>
    <ds:schemaRef ds:uri="d16efad5-0601-4cf0-b7c2-89968258c777"/>
    <ds:schemaRef ds:uri="http://schemas.microsoft.com/office/2006/metadata/properties"/>
  </ds:schemaRefs>
</ds:datastoreItem>
</file>

<file path=customXml/itemProps2.xml><?xml version="1.0" encoding="utf-8"?>
<ds:datastoreItem xmlns:ds="http://schemas.openxmlformats.org/officeDocument/2006/customXml" ds:itemID="{FCC0755D-741D-4FA5-92BF-5022E0A4D5D5}">
  <ds:schemaRefs>
    <ds:schemaRef ds:uri="http://schemas.microsoft.com/sharepoint/v3/contenttype/forms"/>
  </ds:schemaRefs>
</ds:datastoreItem>
</file>

<file path=customXml/itemProps3.xml><?xml version="1.0" encoding="utf-8"?>
<ds:datastoreItem xmlns:ds="http://schemas.openxmlformats.org/officeDocument/2006/customXml" ds:itemID="{5F9549C7-931B-412E-8CFE-62D542715D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6a3aacd5-5ca6-44c5-a7f9-0d924f1a0b9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27497397-0050-447B-98C6-DEDEB66745ED}">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Office Theme</Template>
  <TotalTime>895</TotalTime>
  <Words>7266</Words>
  <Application>Microsoft Office PowerPoint</Application>
  <PresentationFormat>On-screen Show (4:3)</PresentationFormat>
  <Paragraphs>775</Paragraphs>
  <Slides>125</Slides>
  <Notes>89</Notes>
  <HiddenSlides>0</HiddenSlides>
  <MMClips>0</MMClips>
  <ScaleCrop>false</ScaleCrop>
  <HeadingPairs>
    <vt:vector size="6" baseType="variant">
      <vt:variant>
        <vt:lpstr>Fonts Used</vt:lpstr>
      </vt:variant>
      <vt:variant>
        <vt:i4>2</vt:i4>
      </vt:variant>
      <vt:variant>
        <vt:lpstr>Theme</vt:lpstr>
      </vt:variant>
      <vt:variant>
        <vt:i4>3</vt:i4>
      </vt:variant>
      <vt:variant>
        <vt:lpstr>Slide Titles</vt:lpstr>
      </vt:variant>
      <vt:variant>
        <vt:i4>125</vt:i4>
      </vt:variant>
    </vt:vector>
  </HeadingPairs>
  <TitlesOfParts>
    <vt:vector size="130" baseType="lpstr">
      <vt:lpstr>Arial</vt:lpstr>
      <vt:lpstr>Calibri</vt:lpstr>
      <vt:lpstr>Office Theme</vt:lpstr>
      <vt:lpstr>Custom Design</vt:lpstr>
      <vt:lpstr>1_Custom Design</vt:lpstr>
      <vt:lpstr>PowerPoint Presentation</vt:lpstr>
      <vt:lpstr>PowerPoint Presentation</vt:lpstr>
      <vt:lpstr>Objective</vt:lpstr>
      <vt:lpstr>The Survey</vt:lpstr>
      <vt:lpstr>Sample Design</vt:lpstr>
      <vt:lpstr>Ghana’s Regions</vt:lpstr>
      <vt:lpstr>Questionnaires</vt:lpstr>
      <vt:lpstr>Household Questionnaire</vt:lpstr>
      <vt:lpstr>Woman’s Questionnaire</vt:lpstr>
      <vt:lpstr>Verbal Autopsy Questionnaire</vt:lpstr>
      <vt:lpstr>Survey Staff Trainings</vt:lpstr>
      <vt:lpstr>Fieldwork and Data Processing</vt:lpstr>
      <vt:lpstr>Results of Household and  Individual Interviews</vt:lpstr>
      <vt:lpstr>GMHS Materials, Data, and Digital Tools</vt:lpstr>
      <vt:lpstr>PowerPoint Presentation</vt:lpstr>
      <vt:lpstr>PowerPoint Presentation</vt:lpstr>
      <vt:lpstr>Ghana’s Households</vt:lpstr>
      <vt:lpstr>Drinking Water by Residence</vt:lpstr>
      <vt:lpstr>Sanitation by Residence</vt:lpstr>
      <vt:lpstr>Electricity by Residence</vt:lpstr>
      <vt:lpstr>Household Durable Goods and Possessions by Residence</vt:lpstr>
      <vt:lpstr>Wealth Index</vt:lpstr>
      <vt:lpstr>Wealth Index</vt:lpstr>
      <vt:lpstr>PowerPoint Presentation</vt:lpstr>
      <vt:lpstr>Education</vt:lpstr>
      <vt:lpstr>Literacy by Residence</vt:lpstr>
      <vt:lpstr>Exposure to Mass Media</vt:lpstr>
      <vt:lpstr>Ownership and Use of Bank Accounts  and Mobile Phones</vt:lpstr>
      <vt:lpstr>Internet Usage by Residence</vt:lpstr>
      <vt:lpstr>PowerPoint Presentation</vt:lpstr>
      <vt:lpstr>Disability</vt:lpstr>
      <vt:lpstr>Key Findings</vt:lpstr>
      <vt:lpstr>PowerPoint Presentation</vt:lpstr>
      <vt:lpstr>PowerPoint Presentation</vt:lpstr>
      <vt:lpstr>Fertility by Residence</vt:lpstr>
      <vt:lpstr>Fertility by Education</vt:lpstr>
      <vt:lpstr>Fertility by Wealth</vt:lpstr>
      <vt:lpstr>PowerPoint Presentation</vt:lpstr>
      <vt:lpstr>Fertility Trends</vt:lpstr>
      <vt:lpstr>Fertility Regional Comparison</vt:lpstr>
      <vt:lpstr>PowerPoint Presentation</vt:lpstr>
      <vt:lpstr>Birth Intervals</vt:lpstr>
      <vt:lpstr>Length of Birth Intervals</vt:lpstr>
      <vt:lpstr>Teenage Childbearing by Residence</vt:lpstr>
      <vt:lpstr>Teenage Childbearing by Wealth</vt:lpstr>
      <vt:lpstr>PowerPoint Presentation</vt:lpstr>
      <vt:lpstr>Trends in Teenage Childbearing</vt:lpstr>
      <vt:lpstr>Current Marital Status</vt:lpstr>
      <vt:lpstr>Polygyny by Residence</vt:lpstr>
      <vt:lpstr>Median Age at First Sex, Marriage,  and Birth</vt:lpstr>
      <vt:lpstr>Age at First Sexual Intercourse  and Marriage</vt:lpstr>
      <vt:lpstr>PowerPoint Presentation</vt:lpstr>
      <vt:lpstr>Gap between Knowledge and Use</vt:lpstr>
      <vt:lpstr>Current Use of Family Planning</vt:lpstr>
      <vt:lpstr>Current Use of Modern Methods by Residence</vt:lpstr>
      <vt:lpstr>Current Use of Modern Methods  by Wealth</vt:lpstr>
      <vt:lpstr>PowerPoint Presentation</vt:lpstr>
      <vt:lpstr>Trends in Use of Family Planning</vt:lpstr>
      <vt:lpstr>Use of Modern Methods  Regional Comparison</vt:lpstr>
      <vt:lpstr>Knowledge of a Source of Family Planning among Nonusers</vt:lpstr>
      <vt:lpstr>Key Findings</vt:lpstr>
      <vt:lpstr>PowerPoint Presentation</vt:lpstr>
      <vt:lpstr>PowerPoint Presentation</vt:lpstr>
      <vt:lpstr>Antenatal Care (ANC) by Provider</vt:lpstr>
      <vt:lpstr>PowerPoint Presentation</vt:lpstr>
      <vt:lpstr>PowerPoint Presentation</vt:lpstr>
      <vt:lpstr>Timing and Number of ANC Visits by Residence</vt:lpstr>
      <vt:lpstr>Trends in ANC Coverage</vt:lpstr>
      <vt:lpstr>Components of ANC</vt:lpstr>
      <vt:lpstr>Trends in Components of ANC</vt:lpstr>
      <vt:lpstr>Tetanus Toxoid Vaccination</vt:lpstr>
      <vt:lpstr>PowerPoint Presentation</vt:lpstr>
      <vt:lpstr>Place of Delivery</vt:lpstr>
      <vt:lpstr>PowerPoint Presentation</vt:lpstr>
      <vt:lpstr>PowerPoint Presentation</vt:lpstr>
      <vt:lpstr>Assistance during Delivery</vt:lpstr>
      <vt:lpstr>PowerPoint Presentation</vt:lpstr>
      <vt:lpstr>Trends in Reproductive Health</vt:lpstr>
      <vt:lpstr>Postnatal Care (PNC) for Mothers and Newborns by Wealth</vt:lpstr>
      <vt:lpstr>PowerPoint Presentation</vt:lpstr>
      <vt:lpstr>Problems in Accessing Health Care</vt:lpstr>
      <vt:lpstr>Key Findings</vt:lpstr>
      <vt:lpstr>PowerPoint Presentation</vt:lpstr>
      <vt:lpstr>PowerPoint Presentation</vt:lpstr>
      <vt:lpstr>Pregnancy Outcomes</vt:lpstr>
      <vt:lpstr>Induced Abortion</vt:lpstr>
      <vt:lpstr>Reasons for Induced Abortion</vt:lpstr>
      <vt:lpstr>Induced Abortion Methods</vt:lpstr>
      <vt:lpstr>Assistance for Induced Abortion</vt:lpstr>
      <vt:lpstr>Location for Induced Abortion</vt:lpstr>
      <vt:lpstr>Knowledge of Legality of Abortion  by Education</vt:lpstr>
      <vt:lpstr>PowerPoint Presentation</vt:lpstr>
      <vt:lpstr>Miscarriage Causes</vt:lpstr>
      <vt:lpstr>Help Seeking after Miscarriage by Wealth</vt:lpstr>
      <vt:lpstr>Treatment after Miscarriage</vt:lpstr>
      <vt:lpstr>Key Findings</vt:lpstr>
      <vt:lpstr>PowerPoint Presentation</vt:lpstr>
      <vt:lpstr>PowerPoint Presentation</vt:lpstr>
      <vt:lpstr>Childhood Mortality Estimates</vt:lpstr>
      <vt:lpstr>Childhood Mortality Rates</vt:lpstr>
      <vt:lpstr>Childhood Mortality by Residence</vt:lpstr>
      <vt:lpstr>Childhood Mortality  by Mother’s Education</vt:lpstr>
      <vt:lpstr>Childhood Mortality by Wealth</vt:lpstr>
      <vt:lpstr>Under-5 Mortality by Region</vt:lpstr>
      <vt:lpstr>Trends in Childhood Mortality</vt:lpstr>
      <vt:lpstr>Maternal Factors Associated with High Risk of Childhood Mortality</vt:lpstr>
      <vt:lpstr>Childhood Mortality  by Previous Birth Interval</vt:lpstr>
      <vt:lpstr>Childhood Mortality by Mother’s Age</vt:lpstr>
      <vt:lpstr>Childhood Mortality by Birth Order</vt:lpstr>
      <vt:lpstr>PowerPoint Presentation</vt:lpstr>
      <vt:lpstr>Adult Mortality</vt:lpstr>
      <vt:lpstr>PowerPoint Presentation</vt:lpstr>
      <vt:lpstr>Pregnancy-related Mortality vs.  Maternal Mortality Estimates</vt:lpstr>
      <vt:lpstr>Maternal Mortality</vt:lpstr>
      <vt:lpstr>Maternal Mortality Ratio by Zone</vt:lpstr>
      <vt:lpstr>Trends in Pregnancy-related Mortality</vt:lpstr>
      <vt:lpstr>Key Findings</vt:lpstr>
      <vt:lpstr>PowerPoint Presentation</vt:lpstr>
      <vt:lpstr>Verbal Autopsy Data Collection</vt:lpstr>
      <vt:lpstr>Cause of Death Certification</vt:lpstr>
      <vt:lpstr>All-cause Mortality</vt:lpstr>
      <vt:lpstr>Maternal Causes of Death</vt:lpstr>
      <vt:lpstr>Care Seeking for Deceased Women</vt:lpstr>
      <vt:lpstr>Logistical and Financial Issues by Zone</vt:lpstr>
      <vt:lpstr>Key Findings</vt:lpstr>
    </vt:vector>
  </TitlesOfParts>
  <Company>ICFI</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Zweimueller, Sally</cp:lastModifiedBy>
  <cp:revision>86</cp:revision>
  <dcterms:created xsi:type="dcterms:W3CDTF">2017-05-18T16:43:03Z</dcterms:created>
  <dcterms:modified xsi:type="dcterms:W3CDTF">2018-08-22T16:27:50Z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0x01010059A1FC9546C71140ACD3F34BC17CFD72</vt:lpwstr>
  </property>
  <property fmtid="{D5CDD505-2E9C-101B-9397-08002B2CF9AE}" pid="3" name="_dlc_DocIdItemGuid">
    <vt:lpwstr>2b3b029c-fd97-4e35-9ac7-fa3a45fd8196</vt:lpwstr>
  </property>
  <property fmtid="{D5CDD505-2E9C-101B-9397-08002B2CF9AE}" pid="4" name="Order">
    <vt:r8>2300</vt:r8>
  </property>
  <property fmtid="{D5CDD505-2E9C-101B-9397-08002B2CF9AE}" pid="5" name="xd_Signature">
    <vt:bool>false</vt:bool>
  </property>
  <property fmtid="{D5CDD505-2E9C-101B-9397-08002B2CF9AE}" pid="6" name="xd_ProgID">
    <vt:lpwstr/>
  </property>
  <property fmtid="{D5CDD505-2E9C-101B-9397-08002B2CF9AE}" pid="7" name="TemplateUrl">
    <vt:lpwstr/>
  </property>
  <property fmtid="{D5CDD505-2E9C-101B-9397-08002B2CF9AE}" pid="8" name="ComplianceAssetId">
    <vt:lpwstr/>
  </property>
</Properties>
</file>